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11.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notesSlides/notesSlide15.xml" ContentType="application/vnd.openxmlformats-officedocument.presentationml.notesSlide+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notesSlides/notesSlide16.xml" ContentType="application/vnd.openxmlformats-officedocument.presentationml.notesSlide+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notesSlides/notesSlide19.xml" ContentType="application/vnd.openxmlformats-officedocument.presentationml.notesSlide+xml"/>
  <Override PartName="/ppt/tags/tag478.xml" ContentType="application/vnd.openxmlformats-officedocument.presentationml.tags+xml"/>
  <Override PartName="/ppt/tags/tag479.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notesSlides/notesSlide20.xml" ContentType="application/vnd.openxmlformats-officedocument.presentationml.notesSlide+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tags/tag619.xml" ContentType="application/vnd.openxmlformats-officedocument.presentationml.tags+xml"/>
  <Override PartName="/ppt/tags/tag620.xml" ContentType="application/vnd.openxmlformats-officedocument.presentationml.tags+xml"/>
  <Override PartName="/ppt/tags/tag621.xml" ContentType="application/vnd.openxmlformats-officedocument.presentationml.tags+xml"/>
  <Override PartName="/ppt/tags/tag622.xml" ContentType="application/vnd.openxmlformats-officedocument.presentationml.tags+xml"/>
  <Override PartName="/ppt/tags/tag623.xml" ContentType="application/vnd.openxmlformats-officedocument.presentationml.tags+xml"/>
  <Override PartName="/ppt/tags/tag624.xml" ContentType="application/vnd.openxmlformats-officedocument.presentationml.tags+xml"/>
  <Override PartName="/ppt/tags/tag625.xml" ContentType="application/vnd.openxmlformats-officedocument.presentationml.tags+xml"/>
  <Override PartName="/ppt/tags/tag626.xml" ContentType="application/vnd.openxmlformats-officedocument.presentationml.tags+xml"/>
  <Override PartName="/ppt/tags/tag627.xml" ContentType="application/vnd.openxmlformats-officedocument.presentationml.tags+xml"/>
  <Override PartName="/ppt/tags/tag628.xml" ContentType="application/vnd.openxmlformats-officedocument.presentationml.tags+xml"/>
  <Override PartName="/ppt/tags/tag629.xml" ContentType="application/vnd.openxmlformats-officedocument.presentationml.tags+xml"/>
  <Override PartName="/ppt/tags/tag630.xml" ContentType="application/vnd.openxmlformats-officedocument.presentationml.tags+xml"/>
  <Override PartName="/ppt/tags/tag631.xml" ContentType="application/vnd.openxmlformats-officedocument.presentationml.tags+xml"/>
  <Override PartName="/ppt/tags/tag632.xml" ContentType="application/vnd.openxmlformats-officedocument.presentationml.tags+xml"/>
  <Override PartName="/ppt/tags/tag633.xml" ContentType="application/vnd.openxmlformats-officedocument.presentationml.tags+xml"/>
  <Override PartName="/ppt/tags/tag634.xml" ContentType="application/vnd.openxmlformats-officedocument.presentationml.tags+xml"/>
  <Override PartName="/ppt/tags/tag635.xml" ContentType="application/vnd.openxmlformats-officedocument.presentationml.tags+xml"/>
  <Override PartName="/ppt/tags/tag636.xml" ContentType="application/vnd.openxmlformats-officedocument.presentationml.tags+xml"/>
  <Override PartName="/ppt/tags/tag637.xml" ContentType="application/vnd.openxmlformats-officedocument.presentationml.tags+xml"/>
  <Override PartName="/ppt/tags/tag638.xml" ContentType="application/vnd.openxmlformats-officedocument.presentationml.tags+xml"/>
  <Override PartName="/ppt/tags/tag639.xml" ContentType="application/vnd.openxmlformats-officedocument.presentationml.tags+xml"/>
  <Override PartName="/ppt/tags/tag640.xml" ContentType="application/vnd.openxmlformats-officedocument.presentationml.tags+xml"/>
  <Override PartName="/ppt/tags/tag641.xml" ContentType="application/vnd.openxmlformats-officedocument.presentationml.tags+xml"/>
  <Override PartName="/ppt/tags/tag642.xml" ContentType="application/vnd.openxmlformats-officedocument.presentationml.tags+xml"/>
  <Override PartName="/ppt/tags/tag643.xml" ContentType="application/vnd.openxmlformats-officedocument.presentationml.tags+xml"/>
  <Override PartName="/ppt/tags/tag644.xml" ContentType="application/vnd.openxmlformats-officedocument.presentationml.tags+xml"/>
  <Override PartName="/ppt/tags/tag645.xml" ContentType="application/vnd.openxmlformats-officedocument.presentationml.tags+xml"/>
  <Override PartName="/ppt/tags/tag646.xml" ContentType="application/vnd.openxmlformats-officedocument.presentationml.tags+xml"/>
  <Override PartName="/ppt/tags/tag647.xml" ContentType="application/vnd.openxmlformats-officedocument.presentationml.tags+xml"/>
  <Override PartName="/ppt/tags/tag648.xml" ContentType="application/vnd.openxmlformats-officedocument.presentationml.tags+xml"/>
  <Override PartName="/ppt/tags/tag649.xml" ContentType="application/vnd.openxmlformats-officedocument.presentationml.tags+xml"/>
  <Override PartName="/ppt/tags/tag650.xml" ContentType="application/vnd.openxmlformats-officedocument.presentationml.tags+xml"/>
  <Override PartName="/ppt/tags/tag651.xml" ContentType="application/vnd.openxmlformats-officedocument.presentationml.tags+xml"/>
  <Override PartName="/ppt/tags/tag652.xml" ContentType="application/vnd.openxmlformats-officedocument.presentationml.tags+xml"/>
  <Override PartName="/ppt/tags/tag653.xml" ContentType="application/vnd.openxmlformats-officedocument.presentationml.tags+xml"/>
  <Override PartName="/ppt/tags/tag654.xml" ContentType="application/vnd.openxmlformats-officedocument.presentationml.tags+xml"/>
  <Override PartName="/ppt/tags/tag655.xml" ContentType="application/vnd.openxmlformats-officedocument.presentationml.tags+xml"/>
  <Override PartName="/ppt/tags/tag65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657.xml" ContentType="application/vnd.openxmlformats-officedocument.presentationml.tags+xml"/>
  <Override PartName="/ppt/tags/tag658.xml" ContentType="application/vnd.openxmlformats-officedocument.presentationml.tags+xml"/>
  <Override PartName="/ppt/tags/tag659.xml" ContentType="application/vnd.openxmlformats-officedocument.presentationml.tags+xml"/>
  <Override PartName="/ppt/tags/tag660.xml" ContentType="application/vnd.openxmlformats-officedocument.presentationml.tags+xml"/>
  <Override PartName="/ppt/tags/tag661.xml" ContentType="application/vnd.openxmlformats-officedocument.presentationml.tags+xml"/>
  <Override PartName="/ppt/tags/tag662.xml" ContentType="application/vnd.openxmlformats-officedocument.presentationml.tags+xml"/>
  <Override PartName="/ppt/tags/tag663.xml" ContentType="application/vnd.openxmlformats-officedocument.presentationml.tags+xml"/>
  <Override PartName="/ppt/tags/tag664.xml" ContentType="application/vnd.openxmlformats-officedocument.presentationml.tags+xml"/>
  <Override PartName="/ppt/tags/tag665.xml" ContentType="application/vnd.openxmlformats-officedocument.presentationml.tags+xml"/>
  <Override PartName="/ppt/tags/tag666.xml" ContentType="application/vnd.openxmlformats-officedocument.presentationml.tags+xml"/>
  <Override PartName="/ppt/tags/tag667.xml" ContentType="application/vnd.openxmlformats-officedocument.presentationml.tags+xml"/>
  <Override PartName="/ppt/tags/tag668.xml" ContentType="application/vnd.openxmlformats-officedocument.presentationml.tags+xml"/>
  <Override PartName="/ppt/tags/tag669.xml" ContentType="application/vnd.openxmlformats-officedocument.presentationml.tags+xml"/>
  <Override PartName="/ppt/tags/tag670.xml" ContentType="application/vnd.openxmlformats-officedocument.presentationml.tags+xml"/>
  <Override PartName="/ppt/tags/tag671.xml" ContentType="application/vnd.openxmlformats-officedocument.presentationml.tags+xml"/>
  <Override PartName="/ppt/tags/tag672.xml" ContentType="application/vnd.openxmlformats-officedocument.presentationml.tags+xml"/>
  <Override PartName="/ppt/tags/tag673.xml" ContentType="application/vnd.openxmlformats-officedocument.presentationml.tags+xml"/>
  <Override PartName="/ppt/tags/tag674.xml" ContentType="application/vnd.openxmlformats-officedocument.presentationml.tags+xml"/>
  <Override PartName="/ppt/tags/tag675.xml" ContentType="application/vnd.openxmlformats-officedocument.presentationml.tags+xml"/>
  <Override PartName="/ppt/tags/tag676.xml" ContentType="application/vnd.openxmlformats-officedocument.presentationml.tags+xml"/>
  <Override PartName="/ppt/tags/tag677.xml" ContentType="application/vnd.openxmlformats-officedocument.presentationml.tags+xml"/>
  <Override PartName="/ppt/tags/tag678.xml" ContentType="application/vnd.openxmlformats-officedocument.presentationml.tags+xml"/>
  <Override PartName="/ppt/tags/tag679.xml" ContentType="application/vnd.openxmlformats-officedocument.presentationml.tags+xml"/>
  <Override PartName="/ppt/tags/tag680.xml" ContentType="application/vnd.openxmlformats-officedocument.presentationml.tags+xml"/>
  <Override PartName="/ppt/tags/tag681.xml" ContentType="application/vnd.openxmlformats-officedocument.presentationml.tags+xml"/>
  <Override PartName="/ppt/tags/tag682.xml" ContentType="application/vnd.openxmlformats-officedocument.presentationml.tags+xml"/>
  <Override PartName="/ppt/tags/tag683.xml" ContentType="application/vnd.openxmlformats-officedocument.presentationml.tags+xml"/>
  <Override PartName="/ppt/tags/tag684.xml" ContentType="application/vnd.openxmlformats-officedocument.presentationml.tags+xml"/>
  <Override PartName="/ppt/tags/tag685.xml" ContentType="application/vnd.openxmlformats-officedocument.presentationml.tags+xml"/>
  <Override PartName="/ppt/tags/tag686.xml" ContentType="application/vnd.openxmlformats-officedocument.presentationml.tags+xml"/>
  <Override PartName="/ppt/tags/tag687.xml" ContentType="application/vnd.openxmlformats-officedocument.presentationml.tags+xml"/>
  <Override PartName="/ppt/tags/tag688.xml" ContentType="application/vnd.openxmlformats-officedocument.presentationml.tags+xml"/>
  <Override PartName="/ppt/tags/tag689.xml" ContentType="application/vnd.openxmlformats-officedocument.presentationml.tags+xml"/>
  <Override PartName="/ppt/tags/tag690.xml" ContentType="application/vnd.openxmlformats-officedocument.presentationml.tags+xml"/>
  <Override PartName="/ppt/tags/tag691.xml" ContentType="application/vnd.openxmlformats-officedocument.presentationml.tags+xml"/>
  <Override PartName="/ppt/tags/tag692.xml" ContentType="application/vnd.openxmlformats-officedocument.presentationml.tags+xml"/>
  <Override PartName="/ppt/tags/tag693.xml" ContentType="application/vnd.openxmlformats-officedocument.presentationml.tags+xml"/>
  <Override PartName="/ppt/tags/tag694.xml" ContentType="application/vnd.openxmlformats-officedocument.presentationml.tags+xml"/>
  <Override PartName="/ppt/tags/tag695.xml" ContentType="application/vnd.openxmlformats-officedocument.presentationml.tags+xml"/>
  <Override PartName="/ppt/tags/tag696.xml" ContentType="application/vnd.openxmlformats-officedocument.presentationml.tags+xml"/>
  <Override PartName="/ppt/tags/tag697.xml" ContentType="application/vnd.openxmlformats-officedocument.presentationml.tags+xml"/>
  <Override PartName="/ppt/tags/tag698.xml" ContentType="application/vnd.openxmlformats-officedocument.presentationml.tags+xml"/>
  <Override PartName="/ppt/tags/tag699.xml" ContentType="application/vnd.openxmlformats-officedocument.presentationml.tags+xml"/>
  <Override PartName="/ppt/tags/tag700.xml" ContentType="application/vnd.openxmlformats-officedocument.presentationml.tags+xml"/>
  <Override PartName="/ppt/tags/tag701.xml" ContentType="application/vnd.openxmlformats-officedocument.presentationml.tags+xml"/>
  <Override PartName="/ppt/tags/tag702.xml" ContentType="application/vnd.openxmlformats-officedocument.presentationml.tags+xml"/>
  <Override PartName="/ppt/tags/tag703.xml" ContentType="application/vnd.openxmlformats-officedocument.presentationml.tags+xml"/>
  <Override PartName="/ppt/tags/tag704.xml" ContentType="application/vnd.openxmlformats-officedocument.presentationml.tags+xml"/>
  <Override PartName="/ppt/tags/tag705.xml" ContentType="application/vnd.openxmlformats-officedocument.presentationml.tags+xml"/>
  <Override PartName="/ppt/tags/tag706.xml" ContentType="application/vnd.openxmlformats-officedocument.presentationml.tags+xml"/>
  <Override PartName="/ppt/tags/tag707.xml" ContentType="application/vnd.openxmlformats-officedocument.presentationml.tags+xml"/>
  <Override PartName="/ppt/tags/tag708.xml" ContentType="application/vnd.openxmlformats-officedocument.presentationml.tags+xml"/>
  <Override PartName="/ppt/tags/tag709.xml" ContentType="application/vnd.openxmlformats-officedocument.presentationml.tags+xml"/>
  <Override PartName="/ppt/tags/tag710.xml" ContentType="application/vnd.openxmlformats-officedocument.presentationml.tags+xml"/>
  <Override PartName="/ppt/tags/tag711.xml" ContentType="application/vnd.openxmlformats-officedocument.presentationml.tags+xml"/>
  <Override PartName="/ppt/tags/tag712.xml" ContentType="application/vnd.openxmlformats-officedocument.presentationml.tags+xml"/>
  <Override PartName="/ppt/tags/tag713.xml" ContentType="application/vnd.openxmlformats-officedocument.presentationml.tags+xml"/>
  <Override PartName="/ppt/tags/tag714.xml" ContentType="application/vnd.openxmlformats-officedocument.presentationml.tags+xml"/>
  <Override PartName="/ppt/tags/tag715.xml" ContentType="application/vnd.openxmlformats-officedocument.presentationml.tags+xml"/>
  <Override PartName="/ppt/tags/tag716.xml" ContentType="application/vnd.openxmlformats-officedocument.presentationml.tags+xml"/>
  <Override PartName="/ppt/tags/tag717.xml" ContentType="application/vnd.openxmlformats-officedocument.presentationml.tags+xml"/>
  <Override PartName="/ppt/tags/tag718.xml" ContentType="application/vnd.openxmlformats-officedocument.presentationml.tags+xml"/>
  <Override PartName="/ppt/tags/tag719.xml" ContentType="application/vnd.openxmlformats-officedocument.presentationml.tags+xml"/>
  <Override PartName="/ppt/tags/tag720.xml" ContentType="application/vnd.openxmlformats-officedocument.presentationml.tags+xml"/>
  <Override PartName="/ppt/tags/tag721.xml" ContentType="application/vnd.openxmlformats-officedocument.presentationml.tags+xml"/>
  <Override PartName="/ppt/tags/tag722.xml" ContentType="application/vnd.openxmlformats-officedocument.presentationml.tags+xml"/>
  <Override PartName="/ppt/tags/tag723.xml" ContentType="application/vnd.openxmlformats-officedocument.presentationml.tags+xml"/>
  <Override PartName="/ppt/tags/tag724.xml" ContentType="application/vnd.openxmlformats-officedocument.presentationml.tags+xml"/>
  <Override PartName="/ppt/tags/tag725.xml" ContentType="application/vnd.openxmlformats-officedocument.presentationml.tags+xml"/>
  <Override PartName="/ppt/tags/tag726.xml" ContentType="application/vnd.openxmlformats-officedocument.presentationml.tags+xml"/>
  <Override PartName="/ppt/tags/tag727.xml" ContentType="application/vnd.openxmlformats-officedocument.presentationml.tags+xml"/>
  <Override PartName="/ppt/tags/tag728.xml" ContentType="application/vnd.openxmlformats-officedocument.presentationml.tags+xml"/>
  <Override PartName="/ppt/tags/tag729.xml" ContentType="application/vnd.openxmlformats-officedocument.presentationml.tags+xml"/>
  <Override PartName="/ppt/tags/tag730.xml" ContentType="application/vnd.openxmlformats-officedocument.presentationml.tags+xml"/>
  <Override PartName="/ppt/tags/tag731.xml" ContentType="application/vnd.openxmlformats-officedocument.presentationml.tags+xml"/>
  <Override PartName="/ppt/tags/tag732.xml" ContentType="application/vnd.openxmlformats-officedocument.presentationml.tags+xml"/>
  <Override PartName="/ppt/tags/tag733.xml" ContentType="application/vnd.openxmlformats-officedocument.presentationml.tags+xml"/>
  <Override PartName="/ppt/tags/tag734.xml" ContentType="application/vnd.openxmlformats-officedocument.presentationml.tags+xml"/>
  <Override PartName="/ppt/tags/tag735.xml" ContentType="application/vnd.openxmlformats-officedocument.presentationml.tags+xml"/>
  <Override PartName="/ppt/tags/tag736.xml" ContentType="application/vnd.openxmlformats-officedocument.presentationml.tags+xml"/>
  <Override PartName="/ppt/tags/tag737.xml" ContentType="application/vnd.openxmlformats-officedocument.presentationml.tags+xml"/>
  <Override PartName="/ppt/tags/tag738.xml" ContentType="application/vnd.openxmlformats-officedocument.presentationml.tags+xml"/>
  <Override PartName="/ppt/tags/tag739.xml" ContentType="application/vnd.openxmlformats-officedocument.presentationml.tags+xml"/>
  <Override PartName="/ppt/tags/tag740.xml" ContentType="application/vnd.openxmlformats-officedocument.presentationml.tags+xml"/>
  <Override PartName="/ppt/tags/tag741.xml" ContentType="application/vnd.openxmlformats-officedocument.presentationml.tags+xml"/>
  <Override PartName="/ppt/tags/tag742.xml" ContentType="application/vnd.openxmlformats-officedocument.presentationml.tags+xml"/>
  <Override PartName="/ppt/tags/tag743.xml" ContentType="application/vnd.openxmlformats-officedocument.presentationml.tags+xml"/>
  <Override PartName="/ppt/tags/tag744.xml" ContentType="application/vnd.openxmlformats-officedocument.presentationml.tags+xml"/>
  <Override PartName="/ppt/tags/tag745.xml" ContentType="application/vnd.openxmlformats-officedocument.presentationml.tags+xml"/>
  <Override PartName="/ppt/tags/tag746.xml" ContentType="application/vnd.openxmlformats-officedocument.presentationml.tags+xml"/>
  <Override PartName="/ppt/tags/tag747.xml" ContentType="application/vnd.openxmlformats-officedocument.presentationml.tags+xml"/>
  <Override PartName="/ppt/tags/tag748.xml" ContentType="application/vnd.openxmlformats-officedocument.presentationml.tags+xml"/>
  <Override PartName="/ppt/tags/tag749.xml" ContentType="application/vnd.openxmlformats-officedocument.presentationml.tags+xml"/>
  <Override PartName="/ppt/tags/tag750.xml" ContentType="application/vnd.openxmlformats-officedocument.presentationml.tags+xml"/>
  <Override PartName="/ppt/tags/tag751.xml" ContentType="application/vnd.openxmlformats-officedocument.presentationml.tags+xml"/>
  <Override PartName="/ppt/tags/tag752.xml" ContentType="application/vnd.openxmlformats-officedocument.presentationml.tags+xml"/>
  <Override PartName="/ppt/tags/tag753.xml" ContentType="application/vnd.openxmlformats-officedocument.presentationml.tags+xml"/>
  <Override PartName="/ppt/tags/tag754.xml" ContentType="application/vnd.openxmlformats-officedocument.presentationml.tags+xml"/>
  <Override PartName="/ppt/tags/tag755.xml" ContentType="application/vnd.openxmlformats-officedocument.presentationml.tags+xml"/>
  <Override PartName="/ppt/tags/tag756.xml" ContentType="application/vnd.openxmlformats-officedocument.presentationml.tags+xml"/>
  <Override PartName="/ppt/tags/tag757.xml" ContentType="application/vnd.openxmlformats-officedocument.presentationml.tags+xml"/>
  <Override PartName="/ppt/tags/tag758.xml" ContentType="application/vnd.openxmlformats-officedocument.presentationml.tags+xml"/>
  <Override PartName="/ppt/tags/tag759.xml" ContentType="application/vnd.openxmlformats-officedocument.presentationml.tags+xml"/>
  <Override PartName="/ppt/tags/tag760.xml" ContentType="application/vnd.openxmlformats-officedocument.presentationml.tags+xml"/>
  <Override PartName="/ppt/tags/tag761.xml" ContentType="application/vnd.openxmlformats-officedocument.presentationml.tags+xml"/>
  <Override PartName="/ppt/tags/tag762.xml" ContentType="application/vnd.openxmlformats-officedocument.presentationml.tags+xml"/>
  <Override PartName="/ppt/tags/tag763.xml" ContentType="application/vnd.openxmlformats-officedocument.presentationml.tags+xml"/>
  <Override PartName="/ppt/tags/tag764.xml" ContentType="application/vnd.openxmlformats-officedocument.presentationml.tags+xml"/>
  <Override PartName="/ppt/tags/tag765.xml" ContentType="application/vnd.openxmlformats-officedocument.presentationml.tags+xml"/>
  <Override PartName="/ppt/tags/tag766.xml" ContentType="application/vnd.openxmlformats-officedocument.presentationml.tags+xml"/>
  <Override PartName="/ppt/tags/tag767.xml" ContentType="application/vnd.openxmlformats-officedocument.presentationml.tags+xml"/>
  <Override PartName="/ppt/tags/tag768.xml" ContentType="application/vnd.openxmlformats-officedocument.presentationml.tags+xml"/>
  <Override PartName="/ppt/tags/tag769.xml" ContentType="application/vnd.openxmlformats-officedocument.presentationml.tags+xml"/>
  <Override PartName="/ppt/tags/tag770.xml" ContentType="application/vnd.openxmlformats-officedocument.presentationml.tags+xml"/>
  <Override PartName="/ppt/tags/tag771.xml" ContentType="application/vnd.openxmlformats-officedocument.presentationml.tags+xml"/>
  <Override PartName="/ppt/tags/tag772.xml" ContentType="application/vnd.openxmlformats-officedocument.presentationml.tags+xml"/>
  <Override PartName="/ppt/tags/tag773.xml" ContentType="application/vnd.openxmlformats-officedocument.presentationml.tags+xml"/>
  <Override PartName="/ppt/tags/tag774.xml" ContentType="application/vnd.openxmlformats-officedocument.presentationml.tags+xml"/>
  <Override PartName="/ppt/tags/tag775.xml" ContentType="application/vnd.openxmlformats-officedocument.presentationml.tags+xml"/>
  <Override PartName="/ppt/tags/tag776.xml" ContentType="application/vnd.openxmlformats-officedocument.presentationml.tags+xml"/>
  <Override PartName="/ppt/tags/tag777.xml" ContentType="application/vnd.openxmlformats-officedocument.presentationml.tags+xml"/>
  <Override PartName="/ppt/tags/tag778.xml" ContentType="application/vnd.openxmlformats-officedocument.presentationml.tags+xml"/>
  <Override PartName="/ppt/tags/tag779.xml" ContentType="application/vnd.openxmlformats-officedocument.presentationml.tags+xml"/>
  <Override PartName="/ppt/tags/tag780.xml" ContentType="application/vnd.openxmlformats-officedocument.presentationml.tags+xml"/>
  <Override PartName="/ppt/tags/tag781.xml" ContentType="application/vnd.openxmlformats-officedocument.presentationml.tags+xml"/>
  <Override PartName="/ppt/tags/tag782.xml" ContentType="application/vnd.openxmlformats-officedocument.presentationml.tags+xml"/>
  <Override PartName="/ppt/tags/tag783.xml" ContentType="application/vnd.openxmlformats-officedocument.presentationml.tags+xml"/>
  <Override PartName="/ppt/tags/tag784.xml" ContentType="application/vnd.openxmlformats-officedocument.presentationml.tags+xml"/>
  <Override PartName="/ppt/tags/tag785.xml" ContentType="application/vnd.openxmlformats-officedocument.presentationml.tags+xml"/>
  <Override PartName="/ppt/tags/tag786.xml" ContentType="application/vnd.openxmlformats-officedocument.presentationml.tags+xml"/>
  <Override PartName="/ppt/tags/tag787.xml" ContentType="application/vnd.openxmlformats-officedocument.presentationml.tags+xml"/>
  <Override PartName="/ppt/tags/tag788.xml" ContentType="application/vnd.openxmlformats-officedocument.presentationml.tags+xml"/>
  <Override PartName="/ppt/tags/tag789.xml" ContentType="application/vnd.openxmlformats-officedocument.presentationml.tags+xml"/>
  <Override PartName="/ppt/tags/tag790.xml" ContentType="application/vnd.openxmlformats-officedocument.presentationml.tags+xml"/>
  <Override PartName="/ppt/tags/tag791.xml" ContentType="application/vnd.openxmlformats-officedocument.presentationml.tags+xml"/>
  <Override PartName="/ppt/tags/tag792.xml" ContentType="application/vnd.openxmlformats-officedocument.presentationml.tags+xml"/>
  <Override PartName="/ppt/tags/tag793.xml" ContentType="application/vnd.openxmlformats-officedocument.presentationml.tags+xml"/>
  <Override PartName="/ppt/tags/tag794.xml" ContentType="application/vnd.openxmlformats-officedocument.presentationml.tags+xml"/>
  <Override PartName="/ppt/tags/tag795.xml" ContentType="application/vnd.openxmlformats-officedocument.presentationml.tags+xml"/>
  <Override PartName="/ppt/tags/tag796.xml" ContentType="application/vnd.openxmlformats-officedocument.presentationml.tags+xml"/>
  <Override PartName="/ppt/tags/tag797.xml" ContentType="application/vnd.openxmlformats-officedocument.presentationml.tags+xml"/>
  <Override PartName="/ppt/tags/tag798.xml" ContentType="application/vnd.openxmlformats-officedocument.presentationml.tags+xml"/>
  <Override PartName="/ppt/tags/tag799.xml" ContentType="application/vnd.openxmlformats-officedocument.presentationml.tags+xml"/>
  <Override PartName="/ppt/tags/tag800.xml" ContentType="application/vnd.openxmlformats-officedocument.presentationml.tags+xml"/>
  <Override PartName="/ppt/tags/tag801.xml" ContentType="application/vnd.openxmlformats-officedocument.presentationml.tags+xml"/>
  <Override PartName="/ppt/tags/tag802.xml" ContentType="application/vnd.openxmlformats-officedocument.presentationml.tags+xml"/>
  <Override PartName="/ppt/tags/tag803.xml" ContentType="application/vnd.openxmlformats-officedocument.presentationml.tags+xml"/>
  <Override PartName="/ppt/tags/tag804.xml" ContentType="application/vnd.openxmlformats-officedocument.presentationml.tags+xml"/>
  <Override PartName="/ppt/tags/tag805.xml" ContentType="application/vnd.openxmlformats-officedocument.presentationml.tags+xml"/>
  <Override PartName="/ppt/tags/tag806.xml" ContentType="application/vnd.openxmlformats-officedocument.presentationml.tags+xml"/>
  <Override PartName="/ppt/tags/tag807.xml" ContentType="application/vnd.openxmlformats-officedocument.presentationml.tags+xml"/>
  <Override PartName="/ppt/notesSlides/notesSlide23.xml" ContentType="application/vnd.openxmlformats-officedocument.presentationml.notesSlide+xml"/>
  <Override PartName="/ppt/tags/tag808.xml" ContentType="application/vnd.openxmlformats-officedocument.presentationml.tags+xml"/>
  <Override PartName="/ppt/tags/tag809.xml" ContentType="application/vnd.openxmlformats-officedocument.presentationml.tags+xml"/>
  <Override PartName="/ppt/tags/tag810.xml" ContentType="application/vnd.openxmlformats-officedocument.presentationml.tags+xml"/>
  <Override PartName="/ppt/tags/tag811.xml" ContentType="application/vnd.openxmlformats-officedocument.presentationml.tags+xml"/>
  <Override PartName="/ppt/tags/tag812.xml" ContentType="application/vnd.openxmlformats-officedocument.presentationml.tags+xml"/>
  <Override PartName="/ppt/tags/tag813.xml" ContentType="application/vnd.openxmlformats-officedocument.presentationml.tags+xml"/>
  <Override PartName="/ppt/tags/tag814.xml" ContentType="application/vnd.openxmlformats-officedocument.presentationml.tags+xml"/>
  <Override PartName="/ppt/tags/tag815.xml" ContentType="application/vnd.openxmlformats-officedocument.presentationml.tags+xml"/>
  <Override PartName="/ppt/tags/tag816.xml" ContentType="application/vnd.openxmlformats-officedocument.presentationml.tags+xml"/>
  <Override PartName="/ppt/tags/tag817.xml" ContentType="application/vnd.openxmlformats-officedocument.presentationml.tags+xml"/>
  <Override PartName="/ppt/tags/tag818.xml" ContentType="application/vnd.openxmlformats-officedocument.presentationml.tags+xml"/>
  <Override PartName="/ppt/tags/tag819.xml" ContentType="application/vnd.openxmlformats-officedocument.presentationml.tags+xml"/>
  <Override PartName="/ppt/tags/tag820.xml" ContentType="application/vnd.openxmlformats-officedocument.presentationml.tags+xml"/>
  <Override PartName="/ppt/tags/tag821.xml" ContentType="application/vnd.openxmlformats-officedocument.presentationml.tags+xml"/>
  <Override PartName="/ppt/tags/tag822.xml" ContentType="application/vnd.openxmlformats-officedocument.presentationml.tags+xml"/>
  <Override PartName="/ppt/tags/tag823.xml" ContentType="application/vnd.openxmlformats-officedocument.presentationml.tags+xml"/>
  <Override PartName="/ppt/tags/tag824.xml" ContentType="application/vnd.openxmlformats-officedocument.presentationml.tags+xml"/>
  <Override PartName="/ppt/tags/tag825.xml" ContentType="application/vnd.openxmlformats-officedocument.presentationml.tags+xml"/>
  <Override PartName="/ppt/tags/tag826.xml" ContentType="application/vnd.openxmlformats-officedocument.presentationml.tags+xml"/>
  <Override PartName="/ppt/tags/tag827.xml" ContentType="application/vnd.openxmlformats-officedocument.presentationml.tags+xml"/>
  <Override PartName="/ppt/tags/tag828.xml" ContentType="application/vnd.openxmlformats-officedocument.presentationml.tags+xml"/>
  <Override PartName="/ppt/tags/tag829.xml" ContentType="application/vnd.openxmlformats-officedocument.presentationml.tags+xml"/>
  <Override PartName="/ppt/tags/tag830.xml" ContentType="application/vnd.openxmlformats-officedocument.presentationml.tags+xml"/>
  <Override PartName="/ppt/tags/tag831.xml" ContentType="application/vnd.openxmlformats-officedocument.presentationml.tags+xml"/>
  <Override PartName="/ppt/tags/tag832.xml" ContentType="application/vnd.openxmlformats-officedocument.presentationml.tags+xml"/>
  <Override PartName="/ppt/tags/tag833.xml" ContentType="application/vnd.openxmlformats-officedocument.presentationml.tags+xml"/>
  <Override PartName="/ppt/tags/tag834.xml" ContentType="application/vnd.openxmlformats-officedocument.presentationml.tags+xml"/>
  <Override PartName="/ppt/tags/tag835.xml" ContentType="application/vnd.openxmlformats-officedocument.presentationml.tags+xml"/>
  <Override PartName="/ppt/tags/tag836.xml" ContentType="application/vnd.openxmlformats-officedocument.presentationml.tags+xml"/>
  <Override PartName="/ppt/tags/tag837.xml" ContentType="application/vnd.openxmlformats-officedocument.presentationml.tags+xml"/>
  <Override PartName="/ppt/tags/tag838.xml" ContentType="application/vnd.openxmlformats-officedocument.presentationml.tags+xml"/>
  <Override PartName="/ppt/tags/tag839.xml" ContentType="application/vnd.openxmlformats-officedocument.presentationml.tags+xml"/>
  <Override PartName="/ppt/tags/tag840.xml" ContentType="application/vnd.openxmlformats-officedocument.presentationml.tags+xml"/>
  <Override PartName="/ppt/tags/tag841.xml" ContentType="application/vnd.openxmlformats-officedocument.presentationml.tags+xml"/>
  <Override PartName="/ppt/notesSlides/notesSlide24.xml" ContentType="application/vnd.openxmlformats-officedocument.presentationml.notesSlide+xml"/>
  <Override PartName="/ppt/tags/tag842.xml" ContentType="application/vnd.openxmlformats-officedocument.presentationml.tags+xml"/>
  <Override PartName="/ppt/tags/tag843.xml" ContentType="application/vnd.openxmlformats-officedocument.presentationml.tags+xml"/>
  <Override PartName="/ppt/tags/tag844.xml" ContentType="application/vnd.openxmlformats-officedocument.presentationml.tags+xml"/>
  <Override PartName="/ppt/tags/tag845.xml" ContentType="application/vnd.openxmlformats-officedocument.presentationml.tags+xml"/>
  <Override PartName="/ppt/tags/tag846.xml" ContentType="application/vnd.openxmlformats-officedocument.presentationml.tags+xml"/>
  <Override PartName="/ppt/tags/tag847.xml" ContentType="application/vnd.openxmlformats-officedocument.presentationml.tags+xml"/>
  <Override PartName="/ppt/tags/tag848.xml" ContentType="application/vnd.openxmlformats-officedocument.presentationml.tags+xml"/>
  <Override PartName="/ppt/tags/tag849.xml" ContentType="application/vnd.openxmlformats-officedocument.presentationml.tags+xml"/>
  <Override PartName="/ppt/tags/tag850.xml" ContentType="application/vnd.openxmlformats-officedocument.presentationml.tags+xml"/>
  <Override PartName="/ppt/tags/tag851.xml" ContentType="application/vnd.openxmlformats-officedocument.presentationml.tags+xml"/>
  <Override PartName="/ppt/tags/tag852.xml" ContentType="application/vnd.openxmlformats-officedocument.presentationml.tags+xml"/>
  <Override PartName="/ppt/tags/tag853.xml" ContentType="application/vnd.openxmlformats-officedocument.presentationml.tags+xml"/>
  <Override PartName="/ppt/tags/tag854.xml" ContentType="application/vnd.openxmlformats-officedocument.presentationml.tags+xml"/>
  <Override PartName="/ppt/tags/tag855.xml" ContentType="application/vnd.openxmlformats-officedocument.presentationml.tags+xml"/>
  <Override PartName="/ppt/tags/tag856.xml" ContentType="application/vnd.openxmlformats-officedocument.presentationml.tags+xml"/>
  <Override PartName="/ppt/tags/tag857.xml" ContentType="application/vnd.openxmlformats-officedocument.presentationml.tags+xml"/>
  <Override PartName="/ppt/tags/tag858.xml" ContentType="application/vnd.openxmlformats-officedocument.presentationml.tags+xml"/>
  <Override PartName="/ppt/tags/tag859.xml" ContentType="application/vnd.openxmlformats-officedocument.presentationml.tags+xml"/>
  <Override PartName="/ppt/tags/tag860.xml" ContentType="application/vnd.openxmlformats-officedocument.presentationml.tags+xml"/>
  <Override PartName="/ppt/tags/tag861.xml" ContentType="application/vnd.openxmlformats-officedocument.presentationml.tags+xml"/>
  <Override PartName="/ppt/tags/tag862.xml" ContentType="application/vnd.openxmlformats-officedocument.presentationml.tags+xml"/>
  <Override PartName="/ppt/tags/tag863.xml" ContentType="application/vnd.openxmlformats-officedocument.presentationml.tags+xml"/>
  <Override PartName="/ppt/tags/tag864.xml" ContentType="application/vnd.openxmlformats-officedocument.presentationml.tags+xml"/>
  <Override PartName="/ppt/tags/tag865.xml" ContentType="application/vnd.openxmlformats-officedocument.presentationml.tags+xml"/>
  <Override PartName="/ppt/tags/tag866.xml" ContentType="application/vnd.openxmlformats-officedocument.presentationml.tags+xml"/>
  <Override PartName="/ppt/tags/tag867.xml" ContentType="application/vnd.openxmlformats-officedocument.presentationml.tags+xml"/>
  <Override PartName="/ppt/tags/tag868.xml" ContentType="application/vnd.openxmlformats-officedocument.presentationml.tags+xml"/>
  <Override PartName="/ppt/tags/tag869.xml" ContentType="application/vnd.openxmlformats-officedocument.presentationml.tags+xml"/>
  <Override PartName="/ppt/tags/tag870.xml" ContentType="application/vnd.openxmlformats-officedocument.presentationml.tags+xml"/>
  <Override PartName="/ppt/tags/tag871.xml" ContentType="application/vnd.openxmlformats-officedocument.presentationml.tags+xml"/>
  <Override PartName="/ppt/tags/tag872.xml" ContentType="application/vnd.openxmlformats-officedocument.presentationml.tags+xml"/>
  <Override PartName="/ppt/tags/tag873.xml" ContentType="application/vnd.openxmlformats-officedocument.presentationml.tags+xml"/>
  <Override PartName="/ppt/tags/tag874.xml" ContentType="application/vnd.openxmlformats-officedocument.presentationml.tags+xml"/>
  <Override PartName="/ppt/tags/tag875.xml" ContentType="application/vnd.openxmlformats-officedocument.presentationml.tags+xml"/>
  <Override PartName="/ppt/tags/tag876.xml" ContentType="application/vnd.openxmlformats-officedocument.presentationml.tags+xml"/>
  <Override PartName="/ppt/tags/tag877.xml" ContentType="application/vnd.openxmlformats-officedocument.presentationml.tags+xml"/>
  <Override PartName="/ppt/tags/tag878.xml" ContentType="application/vnd.openxmlformats-officedocument.presentationml.tags+xml"/>
  <Override PartName="/ppt/notesSlides/notesSlide25.xml" ContentType="application/vnd.openxmlformats-officedocument.presentationml.notesSlide+xml"/>
  <Override PartName="/ppt/tags/tag879.xml" ContentType="application/vnd.openxmlformats-officedocument.presentationml.tags+xml"/>
  <Override PartName="/ppt/tags/tag880.xml" ContentType="application/vnd.openxmlformats-officedocument.presentationml.tags+xml"/>
  <Override PartName="/ppt/tags/tag881.xml" ContentType="application/vnd.openxmlformats-officedocument.presentationml.tags+xml"/>
  <Override PartName="/ppt/notesSlides/notesSlide26.xml" ContentType="application/vnd.openxmlformats-officedocument.presentationml.notesSlide+xml"/>
  <Override PartName="/ppt/tags/tag882.xml" ContentType="application/vnd.openxmlformats-officedocument.presentationml.tags+xml"/>
  <Override PartName="/ppt/tags/tag883.xml" ContentType="application/vnd.openxmlformats-officedocument.presentationml.tags+xml"/>
  <Override PartName="/ppt/tags/tag884.xml" ContentType="application/vnd.openxmlformats-officedocument.presentationml.tags+xml"/>
  <Override PartName="/ppt/tags/tag885.xml" ContentType="application/vnd.openxmlformats-officedocument.presentationml.tags+xml"/>
  <Override PartName="/ppt/tags/tag886.xml" ContentType="application/vnd.openxmlformats-officedocument.presentationml.tags+xml"/>
  <Override PartName="/ppt/tags/tag887.xml" ContentType="application/vnd.openxmlformats-officedocument.presentationml.tags+xml"/>
  <Override PartName="/ppt/tags/tag888.xml" ContentType="application/vnd.openxmlformats-officedocument.presentationml.tags+xml"/>
  <Override PartName="/ppt/tags/tag889.xml" ContentType="application/vnd.openxmlformats-officedocument.presentationml.tags+xml"/>
  <Override PartName="/ppt/tags/tag890.xml" ContentType="application/vnd.openxmlformats-officedocument.presentationml.tags+xml"/>
  <Override PartName="/ppt/tags/tag891.xml" ContentType="application/vnd.openxmlformats-officedocument.presentationml.tags+xml"/>
  <Override PartName="/ppt/tags/tag892.xml" ContentType="application/vnd.openxmlformats-officedocument.presentationml.tags+xml"/>
  <Override PartName="/ppt/tags/tag893.xml" ContentType="application/vnd.openxmlformats-officedocument.presentationml.tags+xml"/>
  <Override PartName="/ppt/tags/tag894.xml" ContentType="application/vnd.openxmlformats-officedocument.presentationml.tags+xml"/>
  <Override PartName="/ppt/tags/tag895.xml" ContentType="application/vnd.openxmlformats-officedocument.presentationml.tags+xml"/>
  <Override PartName="/ppt/tags/tag896.xml" ContentType="application/vnd.openxmlformats-officedocument.presentationml.tags+xml"/>
  <Override PartName="/ppt/tags/tag897.xml" ContentType="application/vnd.openxmlformats-officedocument.presentationml.tags+xml"/>
  <Override PartName="/ppt/tags/tag898.xml" ContentType="application/vnd.openxmlformats-officedocument.presentationml.tags+xml"/>
  <Override PartName="/ppt/tags/tag899.xml" ContentType="application/vnd.openxmlformats-officedocument.presentationml.tags+xml"/>
  <Override PartName="/ppt/tags/tag900.xml" ContentType="application/vnd.openxmlformats-officedocument.presentationml.tags+xml"/>
  <Override PartName="/ppt/tags/tag901.xml" ContentType="application/vnd.openxmlformats-officedocument.presentationml.tags+xml"/>
  <Override PartName="/ppt/tags/tag902.xml" ContentType="application/vnd.openxmlformats-officedocument.presentationml.tags+xml"/>
  <Override PartName="/ppt/tags/tag903.xml" ContentType="application/vnd.openxmlformats-officedocument.presentationml.tags+xml"/>
  <Override PartName="/ppt/tags/tag904.xml" ContentType="application/vnd.openxmlformats-officedocument.presentationml.tags+xml"/>
  <Override PartName="/ppt/tags/tag905.xml" ContentType="application/vnd.openxmlformats-officedocument.presentationml.tags+xml"/>
  <Override PartName="/ppt/tags/tag906.xml" ContentType="application/vnd.openxmlformats-officedocument.presentationml.tags+xml"/>
  <Override PartName="/ppt/tags/tag907.xml" ContentType="application/vnd.openxmlformats-officedocument.presentationml.tags+xml"/>
  <Override PartName="/ppt/tags/tag908.xml" ContentType="application/vnd.openxmlformats-officedocument.presentationml.tags+xml"/>
  <Override PartName="/ppt/tags/tag909.xml" ContentType="application/vnd.openxmlformats-officedocument.presentationml.tags+xml"/>
  <Override PartName="/ppt/tags/tag910.xml" ContentType="application/vnd.openxmlformats-officedocument.presentationml.tags+xml"/>
  <Override PartName="/ppt/tags/tag911.xml" ContentType="application/vnd.openxmlformats-officedocument.presentationml.tags+xml"/>
  <Override PartName="/ppt/tags/tag912.xml" ContentType="application/vnd.openxmlformats-officedocument.presentationml.tags+xml"/>
  <Override PartName="/ppt/tags/tag913.xml" ContentType="application/vnd.openxmlformats-officedocument.presentationml.tags+xml"/>
  <Override PartName="/ppt/tags/tag914.xml" ContentType="application/vnd.openxmlformats-officedocument.presentationml.tags+xml"/>
  <Override PartName="/ppt/tags/tag915.xml" ContentType="application/vnd.openxmlformats-officedocument.presentationml.tags+xml"/>
  <Override PartName="/ppt/tags/tag916.xml" ContentType="application/vnd.openxmlformats-officedocument.presentationml.tags+xml"/>
  <Override PartName="/ppt/tags/tag917.xml" ContentType="application/vnd.openxmlformats-officedocument.presentationml.tags+xml"/>
  <Override PartName="/ppt/tags/tag918.xml" ContentType="application/vnd.openxmlformats-officedocument.presentationml.tags+xml"/>
  <Override PartName="/ppt/tags/tag919.xml" ContentType="application/vnd.openxmlformats-officedocument.presentationml.tags+xml"/>
  <Override PartName="/ppt/tags/tag920.xml" ContentType="application/vnd.openxmlformats-officedocument.presentationml.tags+xml"/>
  <Override PartName="/ppt/tags/tag921.xml" ContentType="application/vnd.openxmlformats-officedocument.presentationml.tags+xml"/>
  <Override PartName="/ppt/tags/tag922.xml" ContentType="application/vnd.openxmlformats-officedocument.presentationml.tags+xml"/>
  <Override PartName="/ppt/tags/tag923.xml" ContentType="application/vnd.openxmlformats-officedocument.presentationml.tags+xml"/>
  <Override PartName="/ppt/tags/tag924.xml" ContentType="application/vnd.openxmlformats-officedocument.presentationml.tags+xml"/>
  <Override PartName="/ppt/tags/tag925.xml" ContentType="application/vnd.openxmlformats-officedocument.presentationml.tags+xml"/>
  <Override PartName="/ppt/tags/tag926.xml" ContentType="application/vnd.openxmlformats-officedocument.presentationml.tags+xml"/>
  <Override PartName="/ppt/tags/tag927.xml" ContentType="application/vnd.openxmlformats-officedocument.presentationml.tags+xml"/>
  <Override PartName="/ppt/tags/tag928.xml" ContentType="application/vnd.openxmlformats-officedocument.presentationml.tags+xml"/>
  <Override PartName="/ppt/tags/tag929.xml" ContentType="application/vnd.openxmlformats-officedocument.presentationml.tags+xml"/>
  <Override PartName="/ppt/tags/tag930.xml" ContentType="application/vnd.openxmlformats-officedocument.presentationml.tags+xml"/>
  <Override PartName="/ppt/tags/tag931.xml" ContentType="application/vnd.openxmlformats-officedocument.presentationml.tags+xml"/>
  <Override PartName="/ppt/tags/tag932.xml" ContentType="application/vnd.openxmlformats-officedocument.presentationml.tags+xml"/>
  <Override PartName="/ppt/tags/tag933.xml" ContentType="application/vnd.openxmlformats-officedocument.presentationml.tags+xml"/>
  <Override PartName="/ppt/tags/tag934.xml" ContentType="application/vnd.openxmlformats-officedocument.presentationml.tags+xml"/>
  <Override PartName="/ppt/tags/tag935.xml" ContentType="application/vnd.openxmlformats-officedocument.presentationml.tags+xml"/>
  <Override PartName="/ppt/tags/tag936.xml" ContentType="application/vnd.openxmlformats-officedocument.presentationml.tags+xml"/>
  <Override PartName="/ppt/tags/tag937.xml" ContentType="application/vnd.openxmlformats-officedocument.presentationml.tags+xml"/>
  <Override PartName="/ppt/tags/tag938.xml" ContentType="application/vnd.openxmlformats-officedocument.presentationml.tags+xml"/>
  <Override PartName="/ppt/tags/tag939.xml" ContentType="application/vnd.openxmlformats-officedocument.presentationml.tags+xml"/>
  <Override PartName="/ppt/tags/tag940.xml" ContentType="application/vnd.openxmlformats-officedocument.presentationml.tags+xml"/>
  <Override PartName="/ppt/tags/tag941.xml" ContentType="application/vnd.openxmlformats-officedocument.presentationml.tags+xml"/>
  <Override PartName="/ppt/tags/tag942.xml" ContentType="application/vnd.openxmlformats-officedocument.presentationml.tags+xml"/>
  <Override PartName="/ppt/tags/tag943.xml" ContentType="application/vnd.openxmlformats-officedocument.presentationml.tags+xml"/>
  <Override PartName="/ppt/tags/tag944.xml" ContentType="application/vnd.openxmlformats-officedocument.presentationml.tags+xml"/>
  <Override PartName="/ppt/tags/tag945.xml" ContentType="application/vnd.openxmlformats-officedocument.presentationml.tags+xml"/>
  <Override PartName="/ppt/tags/tag946.xml" ContentType="application/vnd.openxmlformats-officedocument.presentationml.tags+xml"/>
  <Override PartName="/ppt/tags/tag947.xml" ContentType="application/vnd.openxmlformats-officedocument.presentationml.tags+xml"/>
  <Override PartName="/ppt/tags/tag948.xml" ContentType="application/vnd.openxmlformats-officedocument.presentationml.tags+xml"/>
  <Override PartName="/ppt/tags/tag949.xml" ContentType="application/vnd.openxmlformats-officedocument.presentationml.tags+xml"/>
  <Override PartName="/ppt/tags/tag950.xml" ContentType="application/vnd.openxmlformats-officedocument.presentationml.tags+xml"/>
  <Override PartName="/ppt/tags/tag951.xml" ContentType="application/vnd.openxmlformats-officedocument.presentationml.tags+xml"/>
  <Override PartName="/ppt/tags/tag952.xml" ContentType="application/vnd.openxmlformats-officedocument.presentationml.tags+xml"/>
  <Override PartName="/ppt/tags/tag953.xml" ContentType="application/vnd.openxmlformats-officedocument.presentationml.tags+xml"/>
  <Override PartName="/ppt/tags/tag954.xml" ContentType="application/vnd.openxmlformats-officedocument.presentationml.tags+xml"/>
  <Override PartName="/ppt/tags/tag955.xml" ContentType="application/vnd.openxmlformats-officedocument.presentationml.tags+xml"/>
  <Override PartName="/ppt/tags/tag956.xml" ContentType="application/vnd.openxmlformats-officedocument.presentationml.tags+xml"/>
  <Override PartName="/ppt/tags/tag957.xml" ContentType="application/vnd.openxmlformats-officedocument.presentationml.tags+xml"/>
  <Override PartName="/ppt/tags/tag958.xml" ContentType="application/vnd.openxmlformats-officedocument.presentationml.tags+xml"/>
  <Override PartName="/ppt/tags/tag959.xml" ContentType="application/vnd.openxmlformats-officedocument.presentationml.tags+xml"/>
  <Override PartName="/ppt/tags/tag960.xml" ContentType="application/vnd.openxmlformats-officedocument.presentationml.tags+xml"/>
  <Override PartName="/ppt/tags/tag961.xml" ContentType="application/vnd.openxmlformats-officedocument.presentationml.tags+xml"/>
  <Override PartName="/ppt/tags/tag962.xml" ContentType="application/vnd.openxmlformats-officedocument.presentationml.tags+xml"/>
  <Override PartName="/ppt/tags/tag963.xml" ContentType="application/vnd.openxmlformats-officedocument.presentationml.tags+xml"/>
  <Override PartName="/ppt/tags/tag964.xml" ContentType="application/vnd.openxmlformats-officedocument.presentationml.tags+xml"/>
  <Override PartName="/ppt/tags/tag965.xml" ContentType="application/vnd.openxmlformats-officedocument.presentationml.tags+xml"/>
  <Override PartName="/ppt/tags/tag966.xml" ContentType="application/vnd.openxmlformats-officedocument.presentationml.tags+xml"/>
  <Override PartName="/ppt/tags/tag967.xml" ContentType="application/vnd.openxmlformats-officedocument.presentationml.tags+xml"/>
  <Override PartName="/ppt/tags/tag968.xml" ContentType="application/vnd.openxmlformats-officedocument.presentationml.tags+xml"/>
  <Override PartName="/ppt/tags/tag969.xml" ContentType="application/vnd.openxmlformats-officedocument.presentationml.tags+xml"/>
  <Override PartName="/ppt/tags/tag970.xml" ContentType="application/vnd.openxmlformats-officedocument.presentationml.tags+xml"/>
  <Override PartName="/ppt/tags/tag971.xml" ContentType="application/vnd.openxmlformats-officedocument.presentationml.tags+xml"/>
  <Override PartName="/ppt/tags/tag972.xml" ContentType="application/vnd.openxmlformats-officedocument.presentationml.tags+xml"/>
  <Override PartName="/ppt/tags/tag973.xml" ContentType="application/vnd.openxmlformats-officedocument.presentationml.tags+xml"/>
  <Override PartName="/ppt/tags/tag974.xml" ContentType="application/vnd.openxmlformats-officedocument.presentationml.tags+xml"/>
  <Override PartName="/ppt/tags/tag975.xml" ContentType="application/vnd.openxmlformats-officedocument.presentationml.tags+xml"/>
  <Override PartName="/ppt/tags/tag976.xml" ContentType="application/vnd.openxmlformats-officedocument.presentationml.tags+xml"/>
  <Override PartName="/ppt/tags/tag977.xml" ContentType="application/vnd.openxmlformats-officedocument.presentationml.tags+xml"/>
  <Override PartName="/ppt/tags/tag978.xml" ContentType="application/vnd.openxmlformats-officedocument.presentationml.tags+xml"/>
  <Override PartName="/ppt/tags/tag979.xml" ContentType="application/vnd.openxmlformats-officedocument.presentationml.tags+xml"/>
  <Override PartName="/ppt/tags/tag980.xml" ContentType="application/vnd.openxmlformats-officedocument.presentationml.tags+xml"/>
  <Override PartName="/ppt/tags/tag981.xml" ContentType="application/vnd.openxmlformats-officedocument.presentationml.tags+xml"/>
  <Override PartName="/ppt/tags/tag982.xml" ContentType="application/vnd.openxmlformats-officedocument.presentationml.tags+xml"/>
  <Override PartName="/ppt/tags/tag983.xml" ContentType="application/vnd.openxmlformats-officedocument.presentationml.tags+xml"/>
  <Override PartName="/ppt/tags/tag984.xml" ContentType="application/vnd.openxmlformats-officedocument.presentationml.tags+xml"/>
  <Override PartName="/ppt/tags/tag985.xml" ContentType="application/vnd.openxmlformats-officedocument.presentationml.tags+xml"/>
  <Override PartName="/ppt/tags/tag986.xml" ContentType="application/vnd.openxmlformats-officedocument.presentationml.tags+xml"/>
  <Override PartName="/ppt/tags/tag987.xml" ContentType="application/vnd.openxmlformats-officedocument.presentationml.tags+xml"/>
  <Override PartName="/ppt/tags/tag988.xml" ContentType="application/vnd.openxmlformats-officedocument.presentationml.tags+xml"/>
  <Override PartName="/ppt/tags/tag989.xml" ContentType="application/vnd.openxmlformats-officedocument.presentationml.tags+xml"/>
  <Override PartName="/ppt/tags/tag990.xml" ContentType="application/vnd.openxmlformats-officedocument.presentationml.tags+xml"/>
  <Override PartName="/ppt/tags/tag991.xml" ContentType="application/vnd.openxmlformats-officedocument.presentationml.tags+xml"/>
  <Override PartName="/ppt/tags/tag992.xml" ContentType="application/vnd.openxmlformats-officedocument.presentationml.tags+xml"/>
  <Override PartName="/ppt/tags/tag993.xml" ContentType="application/vnd.openxmlformats-officedocument.presentationml.tags+xml"/>
  <Override PartName="/ppt/tags/tag994.xml" ContentType="application/vnd.openxmlformats-officedocument.presentationml.tags+xml"/>
  <Override PartName="/ppt/tags/tag995.xml" ContentType="application/vnd.openxmlformats-officedocument.presentationml.tags+xml"/>
  <Override PartName="/ppt/tags/tag996.xml" ContentType="application/vnd.openxmlformats-officedocument.presentationml.tags+xml"/>
  <Override PartName="/ppt/tags/tag997.xml" ContentType="application/vnd.openxmlformats-officedocument.presentationml.tags+xml"/>
  <Override PartName="/ppt/tags/tag998.xml" ContentType="application/vnd.openxmlformats-officedocument.presentationml.tags+xml"/>
  <Override PartName="/ppt/tags/tag999.xml" ContentType="application/vnd.openxmlformats-officedocument.presentationml.tags+xml"/>
  <Override PartName="/ppt/tags/tag1000.xml" ContentType="application/vnd.openxmlformats-officedocument.presentationml.tags+xml"/>
  <Override PartName="/ppt/tags/tag1001.xml" ContentType="application/vnd.openxmlformats-officedocument.presentationml.tags+xml"/>
  <Override PartName="/ppt/tags/tag1002.xml" ContentType="application/vnd.openxmlformats-officedocument.presentationml.tags+xml"/>
  <Override PartName="/ppt/tags/tag1003.xml" ContentType="application/vnd.openxmlformats-officedocument.presentationml.tags+xml"/>
  <Override PartName="/ppt/tags/tag1004.xml" ContentType="application/vnd.openxmlformats-officedocument.presentationml.tags+xml"/>
  <Override PartName="/ppt/tags/tag1005.xml" ContentType="application/vnd.openxmlformats-officedocument.presentationml.tags+xml"/>
  <Override PartName="/ppt/tags/tag1006.xml" ContentType="application/vnd.openxmlformats-officedocument.presentationml.tags+xml"/>
  <Override PartName="/ppt/tags/tag1007.xml" ContentType="application/vnd.openxmlformats-officedocument.presentationml.tags+xml"/>
  <Override PartName="/ppt/tags/tag1008.xml" ContentType="application/vnd.openxmlformats-officedocument.presentationml.tags+xml"/>
  <Override PartName="/ppt/tags/tag1009.xml" ContentType="application/vnd.openxmlformats-officedocument.presentationml.tags+xml"/>
  <Override PartName="/ppt/tags/tag1010.xml" ContentType="application/vnd.openxmlformats-officedocument.presentationml.tags+xml"/>
  <Override PartName="/ppt/tags/tag1011.xml" ContentType="application/vnd.openxmlformats-officedocument.presentationml.tags+xml"/>
  <Override PartName="/ppt/tags/tag1012.xml" ContentType="application/vnd.openxmlformats-officedocument.presentationml.tags+xml"/>
  <Override PartName="/ppt/tags/tag1013.xml" ContentType="application/vnd.openxmlformats-officedocument.presentationml.tags+xml"/>
  <Override PartName="/ppt/tags/tag1014.xml" ContentType="application/vnd.openxmlformats-officedocument.presentationml.tags+xml"/>
  <Override PartName="/ppt/tags/tag1015.xml" ContentType="application/vnd.openxmlformats-officedocument.presentationml.tags+xml"/>
  <Override PartName="/ppt/tags/tag1016.xml" ContentType="application/vnd.openxmlformats-officedocument.presentationml.tags+xml"/>
  <Override PartName="/ppt/tags/tag1017.xml" ContentType="application/vnd.openxmlformats-officedocument.presentationml.tags+xml"/>
  <Override PartName="/ppt/tags/tag1018.xml" ContentType="application/vnd.openxmlformats-officedocument.presentationml.tags+xml"/>
  <Override PartName="/ppt/tags/tag1019.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1020.xml" ContentType="application/vnd.openxmlformats-officedocument.presentationml.tags+xml"/>
  <Override PartName="/ppt/tags/tag1021.xml" ContentType="application/vnd.openxmlformats-officedocument.presentationml.tags+xml"/>
  <Override PartName="/ppt/tags/tag1022.xml" ContentType="application/vnd.openxmlformats-officedocument.presentationml.tags+xml"/>
  <Override PartName="/ppt/tags/tag1023.xml" ContentType="application/vnd.openxmlformats-officedocument.presentationml.tags+xml"/>
  <Override PartName="/ppt/tags/tag1024.xml" ContentType="application/vnd.openxmlformats-officedocument.presentationml.tags+xml"/>
  <Override PartName="/ppt/tags/tag1025.xml" ContentType="application/vnd.openxmlformats-officedocument.presentationml.tags+xml"/>
  <Override PartName="/ppt/tags/tag1026.xml" ContentType="application/vnd.openxmlformats-officedocument.presentationml.tags+xml"/>
  <Override PartName="/ppt/tags/tag1027.xml" ContentType="application/vnd.openxmlformats-officedocument.presentationml.tags+xml"/>
  <Override PartName="/ppt/tags/tag1028.xml" ContentType="application/vnd.openxmlformats-officedocument.presentationml.tags+xml"/>
  <Override PartName="/ppt/tags/tag1029.xml" ContentType="application/vnd.openxmlformats-officedocument.presentationml.tags+xml"/>
  <Override PartName="/ppt/tags/tag1030.xml" ContentType="application/vnd.openxmlformats-officedocument.presentationml.tags+xml"/>
  <Override PartName="/ppt/tags/tag1031.xml" ContentType="application/vnd.openxmlformats-officedocument.presentationml.tags+xml"/>
  <Override PartName="/ppt/tags/tag1032.xml" ContentType="application/vnd.openxmlformats-officedocument.presentationml.tags+xml"/>
  <Override PartName="/ppt/tags/tag1033.xml" ContentType="application/vnd.openxmlformats-officedocument.presentationml.tags+xml"/>
  <Override PartName="/ppt/tags/tag1034.xml" ContentType="application/vnd.openxmlformats-officedocument.presentationml.tags+xml"/>
  <Override PartName="/ppt/tags/tag1035.xml" ContentType="application/vnd.openxmlformats-officedocument.presentationml.tags+xml"/>
  <Override PartName="/ppt/tags/tag1036.xml" ContentType="application/vnd.openxmlformats-officedocument.presentationml.tags+xml"/>
  <Override PartName="/ppt/tags/tag1037.xml" ContentType="application/vnd.openxmlformats-officedocument.presentationml.tags+xml"/>
  <Override PartName="/ppt/tags/tag1038.xml" ContentType="application/vnd.openxmlformats-officedocument.presentationml.tags+xml"/>
  <Override PartName="/ppt/tags/tag1039.xml" ContentType="application/vnd.openxmlformats-officedocument.presentationml.tags+xml"/>
  <Override PartName="/ppt/tags/tag1040.xml" ContentType="application/vnd.openxmlformats-officedocument.presentationml.tags+xml"/>
  <Override PartName="/ppt/tags/tag1041.xml" ContentType="application/vnd.openxmlformats-officedocument.presentationml.tags+xml"/>
  <Override PartName="/ppt/tags/tag1042.xml" ContentType="application/vnd.openxmlformats-officedocument.presentationml.tags+xml"/>
  <Override PartName="/ppt/tags/tag1043.xml" ContentType="application/vnd.openxmlformats-officedocument.presentationml.tags+xml"/>
  <Override PartName="/ppt/tags/tag1044.xml" ContentType="application/vnd.openxmlformats-officedocument.presentationml.tags+xml"/>
  <Override PartName="/ppt/tags/tag1045.xml" ContentType="application/vnd.openxmlformats-officedocument.presentationml.tags+xml"/>
  <Override PartName="/ppt/tags/tag1046.xml" ContentType="application/vnd.openxmlformats-officedocument.presentationml.tags+xml"/>
  <Override PartName="/ppt/tags/tag1047.xml" ContentType="application/vnd.openxmlformats-officedocument.presentationml.tags+xml"/>
  <Override PartName="/ppt/tags/tag1048.xml" ContentType="application/vnd.openxmlformats-officedocument.presentationml.tags+xml"/>
  <Override PartName="/ppt/tags/tag1049.xml" ContentType="application/vnd.openxmlformats-officedocument.presentationml.tags+xml"/>
  <Override PartName="/ppt/tags/tag1050.xml" ContentType="application/vnd.openxmlformats-officedocument.presentationml.tags+xml"/>
  <Override PartName="/ppt/tags/tag1051.xml" ContentType="application/vnd.openxmlformats-officedocument.presentationml.tags+xml"/>
  <Override PartName="/ppt/tags/tag1052.xml" ContentType="application/vnd.openxmlformats-officedocument.presentationml.tags+xml"/>
  <Override PartName="/ppt/tags/tag1053.xml" ContentType="application/vnd.openxmlformats-officedocument.presentationml.tags+xml"/>
  <Override PartName="/ppt/tags/tag1054.xml" ContentType="application/vnd.openxmlformats-officedocument.presentationml.tags+xml"/>
  <Override PartName="/ppt/tags/tag1055.xml" ContentType="application/vnd.openxmlformats-officedocument.presentationml.tags+xml"/>
  <Override PartName="/ppt/tags/tag1056.xml" ContentType="application/vnd.openxmlformats-officedocument.presentationml.tags+xml"/>
  <Override PartName="/ppt/tags/tag1057.xml" ContentType="application/vnd.openxmlformats-officedocument.presentationml.tags+xml"/>
  <Override PartName="/ppt/tags/tag1058.xml" ContentType="application/vnd.openxmlformats-officedocument.presentationml.tags+xml"/>
  <Override PartName="/ppt/tags/tag1059.xml" ContentType="application/vnd.openxmlformats-officedocument.presentationml.tags+xml"/>
  <Override PartName="/ppt/tags/tag1060.xml" ContentType="application/vnd.openxmlformats-officedocument.presentationml.tags+xml"/>
  <Override PartName="/ppt/tags/tag1061.xml" ContentType="application/vnd.openxmlformats-officedocument.presentationml.tags+xml"/>
  <Override PartName="/ppt/tags/tag1062.xml" ContentType="application/vnd.openxmlformats-officedocument.presentationml.tags+xml"/>
  <Override PartName="/ppt/tags/tag1063.xml" ContentType="application/vnd.openxmlformats-officedocument.presentationml.tags+xml"/>
  <Override PartName="/ppt/tags/tag1064.xml" ContentType="application/vnd.openxmlformats-officedocument.presentationml.tags+xml"/>
  <Override PartName="/ppt/tags/tag1065.xml" ContentType="application/vnd.openxmlformats-officedocument.presentationml.tags+xml"/>
  <Override PartName="/ppt/tags/tag1066.xml" ContentType="application/vnd.openxmlformats-officedocument.presentationml.tags+xml"/>
  <Override PartName="/ppt/tags/tag1067.xml" ContentType="application/vnd.openxmlformats-officedocument.presentationml.tags+xml"/>
  <Override PartName="/ppt/tags/tag1068.xml" ContentType="application/vnd.openxmlformats-officedocument.presentationml.tags+xml"/>
  <Override PartName="/ppt/tags/tag1069.xml" ContentType="application/vnd.openxmlformats-officedocument.presentationml.tags+xml"/>
  <Override PartName="/ppt/tags/tag1070.xml" ContentType="application/vnd.openxmlformats-officedocument.presentationml.tags+xml"/>
  <Override PartName="/ppt/tags/tag1071.xml" ContentType="application/vnd.openxmlformats-officedocument.presentationml.tags+xml"/>
  <Override PartName="/ppt/tags/tag1072.xml" ContentType="application/vnd.openxmlformats-officedocument.presentationml.tags+xml"/>
  <Override PartName="/ppt/tags/tag1073.xml" ContentType="application/vnd.openxmlformats-officedocument.presentationml.tags+xml"/>
  <Override PartName="/ppt/tags/tag1074.xml" ContentType="application/vnd.openxmlformats-officedocument.presentationml.tags+xml"/>
  <Override PartName="/ppt/tags/tag1075.xml" ContentType="application/vnd.openxmlformats-officedocument.presentationml.tags+xml"/>
  <Override PartName="/ppt/tags/tag1076.xml" ContentType="application/vnd.openxmlformats-officedocument.presentationml.tags+xml"/>
  <Override PartName="/ppt/tags/tag1077.xml" ContentType="application/vnd.openxmlformats-officedocument.presentationml.tags+xml"/>
  <Override PartName="/ppt/tags/tag1078.xml" ContentType="application/vnd.openxmlformats-officedocument.presentationml.tags+xml"/>
  <Override PartName="/ppt/tags/tag1079.xml" ContentType="application/vnd.openxmlformats-officedocument.presentationml.tags+xml"/>
  <Override PartName="/ppt/tags/tag1080.xml" ContentType="application/vnd.openxmlformats-officedocument.presentationml.tags+xml"/>
  <Override PartName="/ppt/tags/tag1081.xml" ContentType="application/vnd.openxmlformats-officedocument.presentationml.tags+xml"/>
  <Override PartName="/ppt/tags/tag1082.xml" ContentType="application/vnd.openxmlformats-officedocument.presentationml.tags+xml"/>
  <Override PartName="/ppt/tags/tag1083.xml" ContentType="application/vnd.openxmlformats-officedocument.presentationml.tags+xml"/>
  <Override PartName="/ppt/tags/tag1084.xml" ContentType="application/vnd.openxmlformats-officedocument.presentationml.tags+xml"/>
  <Override PartName="/ppt/tags/tag1085.xml" ContentType="application/vnd.openxmlformats-officedocument.presentationml.tags+xml"/>
  <Override PartName="/ppt/tags/tag1086.xml" ContentType="application/vnd.openxmlformats-officedocument.presentationml.tags+xml"/>
  <Override PartName="/ppt/tags/tag1087.xml" ContentType="application/vnd.openxmlformats-officedocument.presentationml.tags+xml"/>
  <Override PartName="/ppt/tags/tag1088.xml" ContentType="application/vnd.openxmlformats-officedocument.presentationml.tags+xml"/>
  <Override PartName="/ppt/tags/tag1089.xml" ContentType="application/vnd.openxmlformats-officedocument.presentationml.tags+xml"/>
  <Override PartName="/ppt/tags/tag1090.xml" ContentType="application/vnd.openxmlformats-officedocument.presentationml.tags+xml"/>
  <Override PartName="/ppt/tags/tag1091.xml" ContentType="application/vnd.openxmlformats-officedocument.presentationml.tags+xml"/>
  <Override PartName="/ppt/tags/tag1092.xml" ContentType="application/vnd.openxmlformats-officedocument.presentationml.tags+xml"/>
  <Override PartName="/ppt/tags/tag1093.xml" ContentType="application/vnd.openxmlformats-officedocument.presentationml.tags+xml"/>
  <Override PartName="/ppt/tags/tag1094.xml" ContentType="application/vnd.openxmlformats-officedocument.presentationml.tags+xml"/>
  <Override PartName="/ppt/tags/tag1095.xml" ContentType="application/vnd.openxmlformats-officedocument.presentationml.tags+xml"/>
  <Override PartName="/ppt/tags/tag1096.xml" ContentType="application/vnd.openxmlformats-officedocument.presentationml.tags+xml"/>
  <Override PartName="/ppt/tags/tag1097.xml" ContentType="application/vnd.openxmlformats-officedocument.presentationml.tags+xml"/>
  <Override PartName="/ppt/tags/tag1098.xml" ContentType="application/vnd.openxmlformats-officedocument.presentationml.tags+xml"/>
  <Override PartName="/ppt/tags/tag1099.xml" ContentType="application/vnd.openxmlformats-officedocument.presentationml.tags+xml"/>
  <Override PartName="/ppt/tags/tag1100.xml" ContentType="application/vnd.openxmlformats-officedocument.presentationml.tags+xml"/>
  <Override PartName="/ppt/tags/tag1101.xml" ContentType="application/vnd.openxmlformats-officedocument.presentationml.tags+xml"/>
  <Override PartName="/ppt/tags/tag1102.xml" ContentType="application/vnd.openxmlformats-officedocument.presentationml.tags+xml"/>
  <Override PartName="/ppt/tags/tag1103.xml" ContentType="application/vnd.openxmlformats-officedocument.presentationml.tags+xml"/>
  <Override PartName="/ppt/tags/tag1104.xml" ContentType="application/vnd.openxmlformats-officedocument.presentationml.tags+xml"/>
  <Override PartName="/ppt/tags/tag1105.xml" ContentType="application/vnd.openxmlformats-officedocument.presentationml.tags+xml"/>
  <Override PartName="/ppt/tags/tag1106.xml" ContentType="application/vnd.openxmlformats-officedocument.presentationml.tags+xml"/>
  <Override PartName="/ppt/tags/tag1107.xml" ContentType="application/vnd.openxmlformats-officedocument.presentationml.tags+xml"/>
  <Override PartName="/ppt/tags/tag1108.xml" ContentType="application/vnd.openxmlformats-officedocument.presentationml.tags+xml"/>
  <Override PartName="/ppt/tags/tag1109.xml" ContentType="application/vnd.openxmlformats-officedocument.presentationml.tags+xml"/>
  <Override PartName="/ppt/tags/tag1110.xml" ContentType="application/vnd.openxmlformats-officedocument.presentationml.tags+xml"/>
  <Override PartName="/ppt/tags/tag1111.xml" ContentType="application/vnd.openxmlformats-officedocument.presentationml.tags+xml"/>
  <Override PartName="/ppt/tags/tag1112.xml" ContentType="application/vnd.openxmlformats-officedocument.presentationml.tags+xml"/>
  <Override PartName="/ppt/tags/tag1113.xml" ContentType="application/vnd.openxmlformats-officedocument.presentationml.tags+xml"/>
  <Override PartName="/ppt/tags/tag1114.xml" ContentType="application/vnd.openxmlformats-officedocument.presentationml.tags+xml"/>
  <Override PartName="/ppt/tags/tag1115.xml" ContentType="application/vnd.openxmlformats-officedocument.presentationml.tags+xml"/>
  <Override PartName="/ppt/tags/tag1116.xml" ContentType="application/vnd.openxmlformats-officedocument.presentationml.tags+xml"/>
  <Override PartName="/ppt/tags/tag1117.xml" ContentType="application/vnd.openxmlformats-officedocument.presentationml.tags+xml"/>
  <Override PartName="/ppt/tags/tag1118.xml" ContentType="application/vnd.openxmlformats-officedocument.presentationml.tags+xml"/>
  <Override PartName="/ppt/tags/tag1119.xml" ContentType="application/vnd.openxmlformats-officedocument.presentationml.tags+xml"/>
  <Override PartName="/ppt/tags/tag1120.xml" ContentType="application/vnd.openxmlformats-officedocument.presentationml.tags+xml"/>
  <Override PartName="/ppt/tags/tag1121.xml" ContentType="application/vnd.openxmlformats-officedocument.presentationml.tags+xml"/>
  <Override PartName="/ppt/tags/tag1122.xml" ContentType="application/vnd.openxmlformats-officedocument.presentationml.tags+xml"/>
  <Override PartName="/ppt/tags/tag1123.xml" ContentType="application/vnd.openxmlformats-officedocument.presentationml.tags+xml"/>
  <Override PartName="/ppt/tags/tag1124.xml" ContentType="application/vnd.openxmlformats-officedocument.presentationml.tags+xml"/>
  <Override PartName="/ppt/tags/tag1125.xml" ContentType="application/vnd.openxmlformats-officedocument.presentationml.tags+xml"/>
  <Override PartName="/ppt/tags/tag1126.xml" ContentType="application/vnd.openxmlformats-officedocument.presentationml.tags+xml"/>
  <Override PartName="/ppt/tags/tag1127.xml" ContentType="application/vnd.openxmlformats-officedocument.presentationml.tags+xml"/>
  <Override PartName="/ppt/tags/tag1128.xml" ContentType="application/vnd.openxmlformats-officedocument.presentationml.tags+xml"/>
  <Override PartName="/ppt/tags/tag1129.xml" ContentType="application/vnd.openxmlformats-officedocument.presentationml.tags+xml"/>
  <Override PartName="/ppt/tags/tag1130.xml" ContentType="application/vnd.openxmlformats-officedocument.presentationml.tags+xml"/>
  <Override PartName="/ppt/tags/tag1131.xml" ContentType="application/vnd.openxmlformats-officedocument.presentationml.tags+xml"/>
  <Override PartName="/ppt/tags/tag1132.xml" ContentType="application/vnd.openxmlformats-officedocument.presentationml.tags+xml"/>
  <Override PartName="/ppt/tags/tag1133.xml" ContentType="application/vnd.openxmlformats-officedocument.presentationml.tags+xml"/>
  <Override PartName="/ppt/tags/tag1134.xml" ContentType="application/vnd.openxmlformats-officedocument.presentationml.tags+xml"/>
  <Override PartName="/ppt/tags/tag1135.xml" ContentType="application/vnd.openxmlformats-officedocument.presentationml.tags+xml"/>
  <Override PartName="/ppt/tags/tag1136.xml" ContentType="application/vnd.openxmlformats-officedocument.presentationml.tags+xml"/>
  <Override PartName="/ppt/tags/tag1137.xml" ContentType="application/vnd.openxmlformats-officedocument.presentationml.tags+xml"/>
  <Override PartName="/ppt/tags/tag1138.xml" ContentType="application/vnd.openxmlformats-officedocument.presentationml.tags+xml"/>
  <Override PartName="/ppt/tags/tag1139.xml" ContentType="application/vnd.openxmlformats-officedocument.presentationml.tags+xml"/>
  <Override PartName="/ppt/tags/tag1140.xml" ContentType="application/vnd.openxmlformats-officedocument.presentationml.tags+xml"/>
  <Override PartName="/ppt/tags/tag1141.xml" ContentType="application/vnd.openxmlformats-officedocument.presentationml.tags+xml"/>
  <Override PartName="/ppt/tags/tag1142.xml" ContentType="application/vnd.openxmlformats-officedocument.presentationml.tags+xml"/>
  <Override PartName="/ppt/tags/tag1143.xml" ContentType="application/vnd.openxmlformats-officedocument.presentationml.tags+xml"/>
  <Override PartName="/ppt/tags/tag1144.xml" ContentType="application/vnd.openxmlformats-officedocument.presentationml.tags+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tags/tag1145.xml" ContentType="application/vnd.openxmlformats-officedocument.presentationml.tags+xml"/>
  <Override PartName="/ppt/tags/tag1146.xml" ContentType="application/vnd.openxmlformats-officedocument.presentationml.tags+xml"/>
  <Override PartName="/ppt/tags/tag1147.xml" ContentType="application/vnd.openxmlformats-officedocument.presentationml.tags+xml"/>
  <Override PartName="/ppt/tags/tag1148.xml" ContentType="application/vnd.openxmlformats-officedocument.presentationml.tags+xml"/>
  <Override PartName="/ppt/tags/tag1149.xml" ContentType="application/vnd.openxmlformats-officedocument.presentationml.tags+xml"/>
  <Override PartName="/ppt/tags/tag1150.xml" ContentType="application/vnd.openxmlformats-officedocument.presentationml.tags+xml"/>
  <Override PartName="/ppt/tags/tag1151.xml" ContentType="application/vnd.openxmlformats-officedocument.presentationml.tags+xml"/>
  <Override PartName="/ppt/tags/tag1152.xml" ContentType="application/vnd.openxmlformats-officedocument.presentationml.tags+xml"/>
  <Override PartName="/ppt/tags/tag1153.xml" ContentType="application/vnd.openxmlformats-officedocument.presentationml.tags+xml"/>
  <Override PartName="/ppt/tags/tag1154.xml" ContentType="application/vnd.openxmlformats-officedocument.presentationml.tags+xml"/>
  <Override PartName="/ppt/tags/tag1155.xml" ContentType="application/vnd.openxmlformats-officedocument.presentationml.tags+xml"/>
  <Override PartName="/ppt/tags/tag1156.xml" ContentType="application/vnd.openxmlformats-officedocument.presentationml.tags+xml"/>
  <Override PartName="/ppt/tags/tag1157.xml" ContentType="application/vnd.openxmlformats-officedocument.presentationml.tags+xml"/>
  <Override PartName="/ppt/tags/tag1158.xml" ContentType="application/vnd.openxmlformats-officedocument.presentationml.tags+xml"/>
  <Override PartName="/ppt/tags/tag1159.xml" ContentType="application/vnd.openxmlformats-officedocument.presentationml.tags+xml"/>
  <Override PartName="/ppt/tags/tag1160.xml" ContentType="application/vnd.openxmlformats-officedocument.presentationml.tags+xml"/>
  <Override PartName="/ppt/tags/tag1161.xml" ContentType="application/vnd.openxmlformats-officedocument.presentationml.tags+xml"/>
  <Override PartName="/ppt/tags/tag1162.xml" ContentType="application/vnd.openxmlformats-officedocument.presentationml.tags+xml"/>
  <Override PartName="/ppt/tags/tag1163.xml" ContentType="application/vnd.openxmlformats-officedocument.presentationml.tags+xml"/>
  <Override PartName="/ppt/tags/tag1164.xml" ContentType="application/vnd.openxmlformats-officedocument.presentationml.tags+xml"/>
  <Override PartName="/ppt/tags/tag1165.xml" ContentType="application/vnd.openxmlformats-officedocument.presentationml.tags+xml"/>
  <Override PartName="/ppt/tags/tag1166.xml" ContentType="application/vnd.openxmlformats-officedocument.presentationml.tags+xml"/>
  <Override PartName="/ppt/tags/tag1167.xml" ContentType="application/vnd.openxmlformats-officedocument.presentationml.tags+xml"/>
  <Override PartName="/ppt/tags/tag1168.xml" ContentType="application/vnd.openxmlformats-officedocument.presentationml.tags+xml"/>
  <Override PartName="/ppt/tags/tag1169.xml" ContentType="application/vnd.openxmlformats-officedocument.presentationml.tags+xml"/>
  <Override PartName="/ppt/tags/tag1170.xml" ContentType="application/vnd.openxmlformats-officedocument.presentationml.tags+xml"/>
  <Override PartName="/ppt/tags/tag1171.xml" ContentType="application/vnd.openxmlformats-officedocument.presentationml.tags+xml"/>
  <Override PartName="/ppt/tags/tag1172.xml" ContentType="application/vnd.openxmlformats-officedocument.presentationml.tags+xml"/>
  <Override PartName="/ppt/tags/tag1173.xml" ContentType="application/vnd.openxmlformats-officedocument.presentationml.tags+xml"/>
  <Override PartName="/ppt/tags/tag1174.xml" ContentType="application/vnd.openxmlformats-officedocument.presentationml.tags+xml"/>
  <Override PartName="/ppt/tags/tag1175.xml" ContentType="application/vnd.openxmlformats-officedocument.presentationml.tags+xml"/>
  <Override PartName="/ppt/tags/tag1176.xml" ContentType="application/vnd.openxmlformats-officedocument.presentationml.tags+xml"/>
  <Override PartName="/ppt/tags/tag1177.xml" ContentType="application/vnd.openxmlformats-officedocument.presentationml.tags+xml"/>
  <Override PartName="/ppt/tags/tag1178.xml" ContentType="application/vnd.openxmlformats-officedocument.presentationml.tags+xml"/>
  <Override PartName="/ppt/tags/tag1179.xml" ContentType="application/vnd.openxmlformats-officedocument.presentationml.tags+xml"/>
  <Override PartName="/ppt/tags/tag1180.xml" ContentType="application/vnd.openxmlformats-officedocument.presentationml.tags+xml"/>
  <Override PartName="/ppt/tags/tag1181.xml" ContentType="application/vnd.openxmlformats-officedocument.presentationml.tags+xml"/>
  <Override PartName="/ppt/tags/tag1182.xml" ContentType="application/vnd.openxmlformats-officedocument.presentationml.tags+xml"/>
  <Override PartName="/ppt/tags/tag1183.xml" ContentType="application/vnd.openxmlformats-officedocument.presentationml.tags+xml"/>
  <Override PartName="/ppt/tags/tag1184.xml" ContentType="application/vnd.openxmlformats-officedocument.presentationml.tags+xml"/>
  <Override PartName="/ppt/tags/tag1185.xml" ContentType="application/vnd.openxmlformats-officedocument.presentationml.tags+xml"/>
  <Override PartName="/ppt/tags/tag1186.xml" ContentType="application/vnd.openxmlformats-officedocument.presentationml.tags+xml"/>
  <Override PartName="/ppt/tags/tag1187.xml" ContentType="application/vnd.openxmlformats-officedocument.presentationml.tags+xml"/>
  <Override PartName="/ppt/tags/tag1188.xml" ContentType="application/vnd.openxmlformats-officedocument.presentationml.tags+xml"/>
  <Override PartName="/ppt/tags/tag1189.xml" ContentType="application/vnd.openxmlformats-officedocument.presentationml.tags+xml"/>
  <Override PartName="/ppt/tags/tag1190.xml" ContentType="application/vnd.openxmlformats-officedocument.presentationml.tags+xml"/>
  <Override PartName="/ppt/tags/tag1191.xml" ContentType="application/vnd.openxmlformats-officedocument.presentationml.tags+xml"/>
  <Override PartName="/ppt/tags/tag1192.xml" ContentType="application/vnd.openxmlformats-officedocument.presentationml.tags+xml"/>
  <Override PartName="/ppt/tags/tag1193.xml" ContentType="application/vnd.openxmlformats-officedocument.presentationml.tags+xml"/>
  <Override PartName="/ppt/tags/tag1194.xml" ContentType="application/vnd.openxmlformats-officedocument.presentationml.tags+xml"/>
  <Override PartName="/ppt/tags/tag1195.xml" ContentType="application/vnd.openxmlformats-officedocument.presentationml.tags+xml"/>
  <Override PartName="/ppt/tags/tag1196.xml" ContentType="application/vnd.openxmlformats-officedocument.presentationml.tags+xml"/>
  <Override PartName="/ppt/tags/tag1197.xml" ContentType="application/vnd.openxmlformats-officedocument.presentationml.tags+xml"/>
  <Override PartName="/ppt/tags/tag1198.xml" ContentType="application/vnd.openxmlformats-officedocument.presentationml.tags+xml"/>
  <Override PartName="/ppt/tags/tag1199.xml" ContentType="application/vnd.openxmlformats-officedocument.presentationml.tags+xml"/>
  <Override PartName="/ppt/tags/tag1200.xml" ContentType="application/vnd.openxmlformats-officedocument.presentationml.tags+xml"/>
  <Override PartName="/ppt/tags/tag1201.xml" ContentType="application/vnd.openxmlformats-officedocument.presentationml.tags+xml"/>
  <Override PartName="/ppt/tags/tag1202.xml" ContentType="application/vnd.openxmlformats-officedocument.presentationml.tags+xml"/>
  <Override PartName="/ppt/tags/tag1203.xml" ContentType="application/vnd.openxmlformats-officedocument.presentationml.tags+xml"/>
  <Override PartName="/ppt/tags/tag1204.xml" ContentType="application/vnd.openxmlformats-officedocument.presentationml.tags+xml"/>
  <Override PartName="/ppt/tags/tag1205.xml" ContentType="application/vnd.openxmlformats-officedocument.presentationml.tags+xml"/>
  <Override PartName="/ppt/tags/tag1206.xml" ContentType="application/vnd.openxmlformats-officedocument.presentationml.tags+xml"/>
  <Override PartName="/ppt/tags/tag1207.xml" ContentType="application/vnd.openxmlformats-officedocument.presentationml.tags+xml"/>
  <Override PartName="/ppt/tags/tag1208.xml" ContentType="application/vnd.openxmlformats-officedocument.presentationml.tags+xml"/>
  <Override PartName="/ppt/tags/tag1209.xml" ContentType="application/vnd.openxmlformats-officedocument.presentationml.tags+xml"/>
  <Override PartName="/ppt/tags/tag1210.xml" ContentType="application/vnd.openxmlformats-officedocument.presentationml.tags+xml"/>
  <Override PartName="/ppt/tags/tag1211.xml" ContentType="application/vnd.openxmlformats-officedocument.presentationml.tags+xml"/>
  <Override PartName="/ppt/tags/tag1212.xml" ContentType="application/vnd.openxmlformats-officedocument.presentationml.tags+xml"/>
  <Override PartName="/ppt/tags/tag1213.xml" ContentType="application/vnd.openxmlformats-officedocument.presentationml.tags+xml"/>
  <Override PartName="/ppt/tags/tag1214.xml" ContentType="application/vnd.openxmlformats-officedocument.presentationml.tags+xml"/>
  <Override PartName="/ppt/tags/tag1215.xml" ContentType="application/vnd.openxmlformats-officedocument.presentationml.tags+xml"/>
  <Override PartName="/ppt/tags/tag1216.xml" ContentType="application/vnd.openxmlformats-officedocument.presentationml.tags+xml"/>
  <Override PartName="/ppt/tags/tag1217.xml" ContentType="application/vnd.openxmlformats-officedocument.presentationml.tags+xml"/>
  <Override PartName="/ppt/tags/tag1218.xml" ContentType="application/vnd.openxmlformats-officedocument.presentationml.tags+xml"/>
  <Override PartName="/ppt/tags/tag1219.xml" ContentType="application/vnd.openxmlformats-officedocument.presentationml.tags+xml"/>
  <Override PartName="/ppt/tags/tag1220.xml" ContentType="application/vnd.openxmlformats-officedocument.presentationml.tags+xml"/>
  <Override PartName="/ppt/tags/tag1221.xml" ContentType="application/vnd.openxmlformats-officedocument.presentationml.tags+xml"/>
  <Override PartName="/ppt/tags/tag1222.xml" ContentType="application/vnd.openxmlformats-officedocument.presentationml.tags+xml"/>
  <Override PartName="/ppt/tags/tag1223.xml" ContentType="application/vnd.openxmlformats-officedocument.presentationml.tags+xml"/>
  <Override PartName="/ppt/tags/tag1224.xml" ContentType="application/vnd.openxmlformats-officedocument.presentationml.tags+xml"/>
  <Override PartName="/ppt/tags/tag1225.xml" ContentType="application/vnd.openxmlformats-officedocument.presentationml.tags+xml"/>
  <Override PartName="/ppt/tags/tag1226.xml" ContentType="application/vnd.openxmlformats-officedocument.presentationml.tags+xml"/>
  <Override PartName="/ppt/tags/tag1227.xml" ContentType="application/vnd.openxmlformats-officedocument.presentationml.tags+xml"/>
  <Override PartName="/ppt/tags/tag1228.xml" ContentType="application/vnd.openxmlformats-officedocument.presentationml.tags+xml"/>
  <Override PartName="/ppt/tags/tag1229.xml" ContentType="application/vnd.openxmlformats-officedocument.presentationml.tags+xml"/>
  <Override PartName="/ppt/tags/tag1230.xml" ContentType="application/vnd.openxmlformats-officedocument.presentationml.tags+xml"/>
  <Override PartName="/ppt/tags/tag1231.xml" ContentType="application/vnd.openxmlformats-officedocument.presentationml.tags+xml"/>
  <Override PartName="/ppt/tags/tag1232.xml" ContentType="application/vnd.openxmlformats-officedocument.presentationml.tags+xml"/>
  <Override PartName="/ppt/tags/tag1233.xml" ContentType="application/vnd.openxmlformats-officedocument.presentationml.tags+xml"/>
  <Override PartName="/ppt/tags/tag1234.xml" ContentType="application/vnd.openxmlformats-officedocument.presentationml.tags+xml"/>
  <Override PartName="/ppt/tags/tag1235.xml" ContentType="application/vnd.openxmlformats-officedocument.presentationml.tags+xml"/>
  <Override PartName="/ppt/tags/tag1236.xml" ContentType="application/vnd.openxmlformats-officedocument.presentationml.tags+xml"/>
  <Override PartName="/ppt/tags/tag1237.xml" ContentType="application/vnd.openxmlformats-officedocument.presentationml.tags+xml"/>
  <Override PartName="/ppt/tags/tag1238.xml" ContentType="application/vnd.openxmlformats-officedocument.presentationml.tags+xml"/>
  <Override PartName="/ppt/tags/tag1239.xml" ContentType="application/vnd.openxmlformats-officedocument.presentationml.tags+xml"/>
  <Override PartName="/ppt/tags/tag1240.xml" ContentType="application/vnd.openxmlformats-officedocument.presentationml.tags+xml"/>
  <Override PartName="/ppt/tags/tag1241.xml" ContentType="application/vnd.openxmlformats-officedocument.presentationml.tags+xml"/>
  <Override PartName="/ppt/tags/tag1242.xml" ContentType="application/vnd.openxmlformats-officedocument.presentationml.tags+xml"/>
  <Override PartName="/ppt/tags/tag1243.xml" ContentType="application/vnd.openxmlformats-officedocument.presentationml.tags+xml"/>
  <Override PartName="/ppt/tags/tag1244.xml" ContentType="application/vnd.openxmlformats-officedocument.presentationml.tags+xml"/>
  <Override PartName="/ppt/tags/tag1245.xml" ContentType="application/vnd.openxmlformats-officedocument.presentationml.tags+xml"/>
  <Override PartName="/ppt/tags/tag1246.xml" ContentType="application/vnd.openxmlformats-officedocument.presentationml.tags+xml"/>
  <Override PartName="/ppt/tags/tag1247.xml" ContentType="application/vnd.openxmlformats-officedocument.presentationml.tags+xml"/>
  <Override PartName="/ppt/tags/tag1248.xml" ContentType="application/vnd.openxmlformats-officedocument.presentationml.tags+xml"/>
  <Override PartName="/ppt/tags/tag1249.xml" ContentType="application/vnd.openxmlformats-officedocument.presentationml.tags+xml"/>
  <Override PartName="/ppt/tags/tag1250.xml" ContentType="application/vnd.openxmlformats-officedocument.presentationml.tags+xml"/>
  <Override PartName="/ppt/tags/tag1251.xml" ContentType="application/vnd.openxmlformats-officedocument.presentationml.tags+xml"/>
  <Override PartName="/ppt/tags/tag1252.xml" ContentType="application/vnd.openxmlformats-officedocument.presentationml.tags+xml"/>
  <Override PartName="/ppt/tags/tag1253.xml" ContentType="application/vnd.openxmlformats-officedocument.presentationml.tags+xml"/>
  <Override PartName="/ppt/tags/tag1254.xml" ContentType="application/vnd.openxmlformats-officedocument.presentationml.tags+xml"/>
  <Override PartName="/ppt/tags/tag1255.xml" ContentType="application/vnd.openxmlformats-officedocument.presentationml.tags+xml"/>
  <Override PartName="/ppt/tags/tag1256.xml" ContentType="application/vnd.openxmlformats-officedocument.presentationml.tags+xml"/>
  <Override PartName="/ppt/tags/tag1257.xml" ContentType="application/vnd.openxmlformats-officedocument.presentationml.tags+xml"/>
  <Override PartName="/ppt/tags/tag1258.xml" ContentType="application/vnd.openxmlformats-officedocument.presentationml.tags+xml"/>
  <Override PartName="/ppt/tags/tag1259.xml" ContentType="application/vnd.openxmlformats-officedocument.presentationml.tags+xml"/>
  <Override PartName="/ppt/tags/tag1260.xml" ContentType="application/vnd.openxmlformats-officedocument.presentationml.tags+xml"/>
  <Override PartName="/ppt/tags/tag1261.xml" ContentType="application/vnd.openxmlformats-officedocument.presentationml.tags+xml"/>
  <Override PartName="/ppt/tags/tag1262.xml" ContentType="application/vnd.openxmlformats-officedocument.presentationml.tags+xml"/>
  <Override PartName="/ppt/tags/tag1263.xml" ContentType="application/vnd.openxmlformats-officedocument.presentationml.tags+xml"/>
  <Override PartName="/ppt/tags/tag1264.xml" ContentType="application/vnd.openxmlformats-officedocument.presentationml.tags+xml"/>
  <Override PartName="/ppt/tags/tag1265.xml" ContentType="application/vnd.openxmlformats-officedocument.presentationml.tags+xml"/>
  <Override PartName="/ppt/tags/tag1266.xml" ContentType="application/vnd.openxmlformats-officedocument.presentationml.tags+xml"/>
  <Override PartName="/ppt/tags/tag1267.xml" ContentType="application/vnd.openxmlformats-officedocument.presentationml.tags+xml"/>
  <Override PartName="/ppt/tags/tag1268.xml" ContentType="application/vnd.openxmlformats-officedocument.presentationml.tags+xml"/>
  <Override PartName="/ppt/tags/tag1269.xml" ContentType="application/vnd.openxmlformats-officedocument.presentationml.tags+xml"/>
  <Override PartName="/ppt/tags/tag1270.xml" ContentType="application/vnd.openxmlformats-officedocument.presentationml.tags+xml"/>
  <Override PartName="/ppt/tags/tag1271.xml" ContentType="application/vnd.openxmlformats-officedocument.presentationml.tags+xml"/>
  <Override PartName="/ppt/tags/tag1272.xml" ContentType="application/vnd.openxmlformats-officedocument.presentationml.tags+xml"/>
  <Override PartName="/ppt/tags/tag1273.xml" ContentType="application/vnd.openxmlformats-officedocument.presentationml.tags+xml"/>
  <Override PartName="/ppt/tags/tag1274.xml" ContentType="application/vnd.openxmlformats-officedocument.presentationml.tags+xml"/>
  <Override PartName="/ppt/tags/tag1275.xml" ContentType="application/vnd.openxmlformats-officedocument.presentationml.tags+xml"/>
  <Override PartName="/ppt/tags/tag1276.xml" ContentType="application/vnd.openxmlformats-officedocument.presentationml.tags+xml"/>
  <Override PartName="/ppt/tags/tag1277.xml" ContentType="application/vnd.openxmlformats-officedocument.presentationml.tags+xml"/>
  <Override PartName="/ppt/tags/tag1278.xml" ContentType="application/vnd.openxmlformats-officedocument.presentationml.tags+xml"/>
  <Override PartName="/ppt/tags/tag1279.xml" ContentType="application/vnd.openxmlformats-officedocument.presentationml.tags+xml"/>
  <Override PartName="/ppt/tags/tag1280.xml" ContentType="application/vnd.openxmlformats-officedocument.presentationml.tags+xml"/>
  <Override PartName="/ppt/tags/tag1281.xml" ContentType="application/vnd.openxmlformats-officedocument.presentationml.tags+xml"/>
  <Override PartName="/ppt/tags/tag1282.xml" ContentType="application/vnd.openxmlformats-officedocument.presentationml.tags+xml"/>
  <Override PartName="/ppt/tags/tag1283.xml" ContentType="application/vnd.openxmlformats-officedocument.presentationml.tags+xml"/>
  <Override PartName="/ppt/tags/tag1284.xml" ContentType="application/vnd.openxmlformats-officedocument.presentationml.tags+xml"/>
  <Override PartName="/ppt/tags/tag1285.xml" ContentType="application/vnd.openxmlformats-officedocument.presentationml.tags+xml"/>
  <Override PartName="/ppt/tags/tag1286.xml" ContentType="application/vnd.openxmlformats-officedocument.presentationml.tags+xml"/>
  <Override PartName="/ppt/tags/tag1287.xml" ContentType="application/vnd.openxmlformats-officedocument.presentationml.tags+xml"/>
  <Override PartName="/ppt/tags/tag1288.xml" ContentType="application/vnd.openxmlformats-officedocument.presentationml.tags+xml"/>
  <Override PartName="/ppt/tags/tag1289.xml" ContentType="application/vnd.openxmlformats-officedocument.presentationml.tags+xml"/>
  <Override PartName="/ppt/tags/tag1290.xml" ContentType="application/vnd.openxmlformats-officedocument.presentationml.tags+xml"/>
  <Override PartName="/ppt/tags/tag1291.xml" ContentType="application/vnd.openxmlformats-officedocument.presentationml.tags+xml"/>
  <Override PartName="/ppt/tags/tag1292.xml" ContentType="application/vnd.openxmlformats-officedocument.presentationml.tags+xml"/>
  <Override PartName="/ppt/tags/tag1293.xml" ContentType="application/vnd.openxmlformats-officedocument.presentationml.tags+xml"/>
  <Override PartName="/ppt/tags/tag1294.xml" ContentType="application/vnd.openxmlformats-officedocument.presentationml.tags+xml"/>
  <Override PartName="/ppt/tags/tag1295.xml" ContentType="application/vnd.openxmlformats-officedocument.presentationml.tags+xml"/>
  <Override PartName="/ppt/tags/tag1296.xml" ContentType="application/vnd.openxmlformats-officedocument.presentationml.tags+xml"/>
  <Override PartName="/ppt/tags/tag1297.xml" ContentType="application/vnd.openxmlformats-officedocument.presentationml.tags+xml"/>
  <Override PartName="/ppt/tags/tag1298.xml" ContentType="application/vnd.openxmlformats-officedocument.presentationml.tags+xml"/>
  <Override PartName="/ppt/tags/tag1299.xml" ContentType="application/vnd.openxmlformats-officedocument.presentationml.tags+xml"/>
  <Override PartName="/ppt/tags/tag1300.xml" ContentType="application/vnd.openxmlformats-officedocument.presentationml.tags+xml"/>
  <Override PartName="/ppt/tags/tag1301.xml" ContentType="application/vnd.openxmlformats-officedocument.presentationml.tags+xml"/>
  <Override PartName="/ppt/tags/tag1302.xml" ContentType="application/vnd.openxmlformats-officedocument.presentationml.tags+xml"/>
  <Override PartName="/ppt/tags/tag1303.xml" ContentType="application/vnd.openxmlformats-officedocument.presentationml.tags+xml"/>
  <Override PartName="/ppt/tags/tag1304.xml" ContentType="application/vnd.openxmlformats-officedocument.presentationml.tags+xml"/>
  <Override PartName="/ppt/tags/tag1305.xml" ContentType="application/vnd.openxmlformats-officedocument.presentationml.tags+xml"/>
  <Override PartName="/ppt/tags/tag1306.xml" ContentType="application/vnd.openxmlformats-officedocument.presentationml.tags+xml"/>
  <Override PartName="/ppt/tags/tag1307.xml" ContentType="application/vnd.openxmlformats-officedocument.presentationml.tags+xml"/>
  <Override PartName="/ppt/tags/tag1308.xml" ContentType="application/vnd.openxmlformats-officedocument.presentationml.tags+xml"/>
  <Override PartName="/ppt/tags/tag1309.xml" ContentType="application/vnd.openxmlformats-officedocument.presentationml.tags+xml"/>
  <Override PartName="/ppt/tags/tag1310.xml" ContentType="application/vnd.openxmlformats-officedocument.presentationml.tags+xml"/>
  <Override PartName="/ppt/tags/tag1311.xml" ContentType="application/vnd.openxmlformats-officedocument.presentationml.tags+xml"/>
  <Override PartName="/ppt/tags/tag1312.xml" ContentType="application/vnd.openxmlformats-officedocument.presentationml.tags+xml"/>
  <Override PartName="/ppt/tags/tag1313.xml" ContentType="application/vnd.openxmlformats-officedocument.presentationml.tags+xml"/>
  <Override PartName="/ppt/tags/tag1314.xml" ContentType="application/vnd.openxmlformats-officedocument.presentationml.tags+xml"/>
  <Override PartName="/ppt/tags/tag1315.xml" ContentType="application/vnd.openxmlformats-officedocument.presentationml.tags+xml"/>
  <Override PartName="/ppt/tags/tag1316.xml" ContentType="application/vnd.openxmlformats-officedocument.presentationml.tags+xml"/>
  <Override PartName="/ppt/tags/tag1317.xml" ContentType="application/vnd.openxmlformats-officedocument.presentationml.tags+xml"/>
  <Override PartName="/ppt/tags/tag1318.xml" ContentType="application/vnd.openxmlformats-officedocument.presentationml.tags+xml"/>
  <Override PartName="/ppt/tags/tag1319.xml" ContentType="application/vnd.openxmlformats-officedocument.presentationml.tags+xml"/>
  <Override PartName="/ppt/tags/tag1320.xml" ContentType="application/vnd.openxmlformats-officedocument.presentationml.tags+xml"/>
  <Override PartName="/ppt/tags/tag1321.xml" ContentType="application/vnd.openxmlformats-officedocument.presentationml.tags+xml"/>
  <Override PartName="/ppt/tags/tag1322.xml" ContentType="application/vnd.openxmlformats-officedocument.presentationml.tags+xml"/>
  <Override PartName="/ppt/tags/tag1323.xml" ContentType="application/vnd.openxmlformats-officedocument.presentationml.tags+xml"/>
  <Override PartName="/ppt/tags/tag1324.xml" ContentType="application/vnd.openxmlformats-officedocument.presentationml.tags+xml"/>
  <Override PartName="/ppt/tags/tag1325.xml" ContentType="application/vnd.openxmlformats-officedocument.presentationml.tags+xml"/>
  <Override PartName="/ppt/tags/tag1326.xml" ContentType="application/vnd.openxmlformats-officedocument.presentationml.tags+xml"/>
  <Override PartName="/ppt/tags/tag1327.xml" ContentType="application/vnd.openxmlformats-officedocument.presentationml.tags+xml"/>
  <Override PartName="/ppt/tags/tag1328.xml" ContentType="application/vnd.openxmlformats-officedocument.presentationml.tags+xml"/>
  <Override PartName="/ppt/tags/tag1329.xml" ContentType="application/vnd.openxmlformats-officedocument.presentationml.tags+xml"/>
  <Override PartName="/ppt/tags/tag1330.xml" ContentType="application/vnd.openxmlformats-officedocument.presentationml.tags+xml"/>
  <Override PartName="/ppt/tags/tag1331.xml" ContentType="application/vnd.openxmlformats-officedocument.presentationml.tags+xml"/>
  <Override PartName="/ppt/tags/tag1332.xml" ContentType="application/vnd.openxmlformats-officedocument.presentationml.tags+xml"/>
  <Override PartName="/ppt/tags/tag1333.xml" ContentType="application/vnd.openxmlformats-officedocument.presentationml.tags+xml"/>
  <Override PartName="/ppt/tags/tag1334.xml" ContentType="application/vnd.openxmlformats-officedocument.presentationml.tags+xml"/>
  <Override PartName="/ppt/tags/tag1335.xml" ContentType="application/vnd.openxmlformats-officedocument.presentationml.tags+xml"/>
  <Override PartName="/ppt/tags/tag1336.xml" ContentType="application/vnd.openxmlformats-officedocument.presentationml.tags+xml"/>
  <Override PartName="/ppt/tags/tag1337.xml" ContentType="application/vnd.openxmlformats-officedocument.presentationml.tags+xml"/>
  <Override PartName="/ppt/tags/tag1338.xml" ContentType="application/vnd.openxmlformats-officedocument.presentationml.tags+xml"/>
  <Override PartName="/ppt/tags/tag1339.xml" ContentType="application/vnd.openxmlformats-officedocument.presentationml.tags+xml"/>
  <Override PartName="/ppt/tags/tag1340.xml" ContentType="application/vnd.openxmlformats-officedocument.presentationml.tags+xml"/>
  <Override PartName="/ppt/tags/tag1341.xml" ContentType="application/vnd.openxmlformats-officedocument.presentationml.tags+xml"/>
  <Override PartName="/ppt/tags/tag1342.xml" ContentType="application/vnd.openxmlformats-officedocument.presentationml.tags+xml"/>
  <Override PartName="/ppt/tags/tag1343.xml" ContentType="application/vnd.openxmlformats-officedocument.presentationml.tags+xml"/>
  <Override PartName="/ppt/tags/tag1344.xml" ContentType="application/vnd.openxmlformats-officedocument.presentationml.tags+xml"/>
  <Override PartName="/ppt/tags/tag1345.xml" ContentType="application/vnd.openxmlformats-officedocument.presentationml.tags+xml"/>
  <Override PartName="/ppt/tags/tag1346.xml" ContentType="application/vnd.openxmlformats-officedocument.presentationml.tags+xml"/>
  <Override PartName="/ppt/tags/tag1347.xml" ContentType="application/vnd.openxmlformats-officedocument.presentationml.tags+xml"/>
  <Override PartName="/ppt/tags/tag1348.xml" ContentType="application/vnd.openxmlformats-officedocument.presentationml.tags+xml"/>
  <Override PartName="/ppt/tags/tag1349.xml" ContentType="application/vnd.openxmlformats-officedocument.presentationml.tags+xml"/>
  <Override PartName="/ppt/tags/tag1350.xml" ContentType="application/vnd.openxmlformats-officedocument.presentationml.tags+xml"/>
  <Override PartName="/ppt/tags/tag1351.xml" ContentType="application/vnd.openxmlformats-officedocument.presentationml.tags+xml"/>
  <Override PartName="/ppt/tags/tag1352.xml" ContentType="application/vnd.openxmlformats-officedocument.presentationml.tags+xml"/>
  <Override PartName="/ppt/tags/tag1353.xml" ContentType="application/vnd.openxmlformats-officedocument.presentationml.tags+xml"/>
  <Override PartName="/ppt/tags/tag1354.xml" ContentType="application/vnd.openxmlformats-officedocument.presentationml.tags+xml"/>
  <Override PartName="/ppt/tags/tag1355.xml" ContentType="application/vnd.openxmlformats-officedocument.presentationml.tags+xml"/>
  <Override PartName="/ppt/tags/tag1356.xml" ContentType="application/vnd.openxmlformats-officedocument.presentationml.tags+xml"/>
  <Override PartName="/ppt/tags/tag1357.xml" ContentType="application/vnd.openxmlformats-officedocument.presentationml.tags+xml"/>
  <Override PartName="/ppt/tags/tag1358.xml" ContentType="application/vnd.openxmlformats-officedocument.presentationml.tags+xml"/>
  <Override PartName="/ppt/tags/tag1359.xml" ContentType="application/vnd.openxmlformats-officedocument.presentationml.tags+xml"/>
  <Override PartName="/ppt/tags/tag1360.xml" ContentType="application/vnd.openxmlformats-officedocument.presentationml.tags+xml"/>
  <Override PartName="/ppt/tags/tag1361.xml" ContentType="application/vnd.openxmlformats-officedocument.presentationml.tags+xml"/>
  <Override PartName="/ppt/tags/tag1362.xml" ContentType="application/vnd.openxmlformats-officedocument.presentationml.tags+xml"/>
  <Override PartName="/ppt/tags/tag1363.xml" ContentType="application/vnd.openxmlformats-officedocument.presentationml.tags+xml"/>
  <Override PartName="/ppt/tags/tag1364.xml" ContentType="application/vnd.openxmlformats-officedocument.presentationml.tags+xml"/>
  <Override PartName="/ppt/tags/tag1365.xml" ContentType="application/vnd.openxmlformats-officedocument.presentationml.tags+xml"/>
  <Override PartName="/ppt/tags/tag1366.xml" ContentType="application/vnd.openxmlformats-officedocument.presentationml.tags+xml"/>
  <Override PartName="/ppt/tags/tag1367.xml" ContentType="application/vnd.openxmlformats-officedocument.presentationml.tags+xml"/>
  <Override PartName="/ppt/tags/tag1368.xml" ContentType="application/vnd.openxmlformats-officedocument.presentationml.tags+xml"/>
  <Override PartName="/ppt/tags/tag1369.xml" ContentType="application/vnd.openxmlformats-officedocument.presentationml.tags+xml"/>
  <Override PartName="/ppt/tags/tag1370.xml" ContentType="application/vnd.openxmlformats-officedocument.presentationml.tags+xml"/>
  <Override PartName="/ppt/tags/tag1371.xml" ContentType="application/vnd.openxmlformats-officedocument.presentationml.tags+xml"/>
  <Override PartName="/ppt/tags/tag1372.xml" ContentType="application/vnd.openxmlformats-officedocument.presentationml.tags+xml"/>
  <Override PartName="/ppt/tags/tag1373.xml" ContentType="application/vnd.openxmlformats-officedocument.presentationml.tags+xml"/>
  <Override PartName="/ppt/tags/tag1374.xml" ContentType="application/vnd.openxmlformats-officedocument.presentationml.tags+xml"/>
  <Override PartName="/ppt/tags/tag1375.xml" ContentType="application/vnd.openxmlformats-officedocument.presentationml.tags+xml"/>
  <Override PartName="/ppt/tags/tag1376.xml" ContentType="application/vnd.openxmlformats-officedocument.presentationml.tags+xml"/>
  <Override PartName="/ppt/tags/tag1377.xml" ContentType="application/vnd.openxmlformats-officedocument.presentationml.tags+xml"/>
  <Override PartName="/ppt/tags/tag1378.xml" ContentType="application/vnd.openxmlformats-officedocument.presentationml.tags+xml"/>
  <Override PartName="/ppt/tags/tag1379.xml" ContentType="application/vnd.openxmlformats-officedocument.presentationml.tags+xml"/>
  <Override PartName="/ppt/tags/tag1380.xml" ContentType="application/vnd.openxmlformats-officedocument.presentationml.tags+xml"/>
  <Override PartName="/ppt/tags/tag1381.xml" ContentType="application/vnd.openxmlformats-officedocument.presentationml.tags+xml"/>
  <Override PartName="/ppt/tags/tag1382.xml" ContentType="application/vnd.openxmlformats-officedocument.presentationml.tags+xml"/>
  <Override PartName="/ppt/tags/tag1383.xml" ContentType="application/vnd.openxmlformats-officedocument.presentationml.tags+xml"/>
  <Override PartName="/ppt/tags/tag1384.xml" ContentType="application/vnd.openxmlformats-officedocument.presentationml.tags+xml"/>
  <Override PartName="/ppt/tags/tag1385.xml" ContentType="application/vnd.openxmlformats-officedocument.presentationml.tags+xml"/>
  <Override PartName="/ppt/tags/tag1386.xml" ContentType="application/vnd.openxmlformats-officedocument.presentationml.tags+xml"/>
  <Override PartName="/ppt/tags/tag1387.xml" ContentType="application/vnd.openxmlformats-officedocument.presentationml.tags+xml"/>
  <Override PartName="/ppt/tags/tag1388.xml" ContentType="application/vnd.openxmlformats-officedocument.presentationml.tags+xml"/>
  <Override PartName="/ppt/tags/tag1389.xml" ContentType="application/vnd.openxmlformats-officedocument.presentationml.tags+xml"/>
  <Override PartName="/ppt/tags/tag1390.xml" ContentType="application/vnd.openxmlformats-officedocument.presentationml.tags+xml"/>
  <Override PartName="/ppt/tags/tag1391.xml" ContentType="application/vnd.openxmlformats-officedocument.presentationml.tags+xml"/>
  <Override PartName="/ppt/tags/tag1392.xml" ContentType="application/vnd.openxmlformats-officedocument.presentationml.tags+xml"/>
  <Override PartName="/ppt/tags/tag1393.xml" ContentType="application/vnd.openxmlformats-officedocument.presentationml.tags+xml"/>
  <Override PartName="/ppt/tags/tag1394.xml" ContentType="application/vnd.openxmlformats-officedocument.presentationml.tags+xml"/>
  <Override PartName="/ppt/tags/tag1395.xml" ContentType="application/vnd.openxmlformats-officedocument.presentationml.tags+xml"/>
  <Override PartName="/ppt/tags/tag1396.xml" ContentType="application/vnd.openxmlformats-officedocument.presentationml.tags+xml"/>
  <Override PartName="/ppt/tags/tag1397.xml" ContentType="application/vnd.openxmlformats-officedocument.presentationml.tags+xml"/>
  <Override PartName="/ppt/tags/tag1398.xml" ContentType="application/vnd.openxmlformats-officedocument.presentationml.tags+xml"/>
  <Override PartName="/ppt/tags/tag1399.xml" ContentType="application/vnd.openxmlformats-officedocument.presentationml.tags+xml"/>
  <Override PartName="/ppt/tags/tag1400.xml" ContentType="application/vnd.openxmlformats-officedocument.presentationml.tags+xml"/>
  <Override PartName="/ppt/tags/tag1401.xml" ContentType="application/vnd.openxmlformats-officedocument.presentationml.tags+xml"/>
  <Override PartName="/ppt/tags/tag1402.xml" ContentType="application/vnd.openxmlformats-officedocument.presentationml.tags+xml"/>
  <Override PartName="/ppt/tags/tag1403.xml" ContentType="application/vnd.openxmlformats-officedocument.presentationml.tags+xml"/>
  <Override PartName="/ppt/tags/tag1404.xml" ContentType="application/vnd.openxmlformats-officedocument.presentationml.tags+xml"/>
  <Override PartName="/ppt/tags/tag1405.xml" ContentType="application/vnd.openxmlformats-officedocument.presentationml.tags+xml"/>
  <Override PartName="/ppt/tags/tag1406.xml" ContentType="application/vnd.openxmlformats-officedocument.presentationml.tags+xml"/>
  <Override PartName="/ppt/tags/tag1407.xml" ContentType="application/vnd.openxmlformats-officedocument.presentationml.tags+xml"/>
  <Override PartName="/ppt/tags/tag1408.xml" ContentType="application/vnd.openxmlformats-officedocument.presentationml.tags+xml"/>
  <Override PartName="/ppt/tags/tag1409.xml" ContentType="application/vnd.openxmlformats-officedocument.presentationml.tags+xml"/>
  <Override PartName="/ppt/tags/tag1410.xml" ContentType="application/vnd.openxmlformats-officedocument.presentationml.tags+xml"/>
  <Override PartName="/ppt/tags/tag1411.xml" ContentType="application/vnd.openxmlformats-officedocument.presentationml.tags+xml"/>
  <Override PartName="/ppt/tags/tag1412.xml" ContentType="application/vnd.openxmlformats-officedocument.presentationml.tags+xml"/>
  <Override PartName="/ppt/tags/tag1413.xml" ContentType="application/vnd.openxmlformats-officedocument.presentationml.tags+xml"/>
  <Override PartName="/ppt/tags/tag1414.xml" ContentType="application/vnd.openxmlformats-officedocument.presentationml.tags+xml"/>
  <Override PartName="/ppt/tags/tag1415.xml" ContentType="application/vnd.openxmlformats-officedocument.presentationml.tags+xml"/>
  <Override PartName="/ppt/tags/tag1416.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1417.xml" ContentType="application/vnd.openxmlformats-officedocument.presentationml.tags+xml"/>
  <Override PartName="/ppt/tags/tag1418.xml" ContentType="application/vnd.openxmlformats-officedocument.presentationml.tags+xml"/>
  <Override PartName="/ppt/tags/tag1419.xml" ContentType="application/vnd.openxmlformats-officedocument.presentationml.tags+xml"/>
  <Override PartName="/ppt/tags/tag1420.xml" ContentType="application/vnd.openxmlformats-officedocument.presentationml.tags+xml"/>
  <Override PartName="/ppt/tags/tag1421.xml" ContentType="application/vnd.openxmlformats-officedocument.presentationml.tags+xml"/>
  <Override PartName="/ppt/tags/tag1422.xml" ContentType="application/vnd.openxmlformats-officedocument.presentationml.tags+xml"/>
  <Override PartName="/ppt/tags/tag1423.xml" ContentType="application/vnd.openxmlformats-officedocument.presentationml.tags+xml"/>
  <Override PartName="/ppt/tags/tag1424.xml" ContentType="application/vnd.openxmlformats-officedocument.presentationml.tags+xml"/>
  <Override PartName="/ppt/tags/tag1425.xml" ContentType="application/vnd.openxmlformats-officedocument.presentationml.tags+xml"/>
  <Override PartName="/ppt/tags/tag1426.xml" ContentType="application/vnd.openxmlformats-officedocument.presentationml.tags+xml"/>
  <Override PartName="/ppt/tags/tag1427.xml" ContentType="application/vnd.openxmlformats-officedocument.presentationml.tags+xml"/>
  <Override PartName="/ppt/tags/tag1428.xml" ContentType="application/vnd.openxmlformats-officedocument.presentationml.tags+xml"/>
  <Override PartName="/ppt/tags/tag1429.xml" ContentType="application/vnd.openxmlformats-officedocument.presentationml.tags+xml"/>
  <Override PartName="/ppt/tags/tag1430.xml" ContentType="application/vnd.openxmlformats-officedocument.presentationml.tags+xml"/>
  <Override PartName="/ppt/tags/tag1431.xml" ContentType="application/vnd.openxmlformats-officedocument.presentationml.tags+xml"/>
  <Override PartName="/ppt/tags/tag1432.xml" ContentType="application/vnd.openxmlformats-officedocument.presentationml.tags+xml"/>
  <Override PartName="/ppt/tags/tag1433.xml" ContentType="application/vnd.openxmlformats-officedocument.presentationml.tags+xml"/>
  <Override PartName="/ppt/tags/tag1434.xml" ContentType="application/vnd.openxmlformats-officedocument.presentationml.tags+xml"/>
  <Override PartName="/ppt/tags/tag1435.xml" ContentType="application/vnd.openxmlformats-officedocument.presentationml.tags+xml"/>
  <Override PartName="/ppt/tags/tag1436.xml" ContentType="application/vnd.openxmlformats-officedocument.presentationml.tags+xml"/>
  <Override PartName="/ppt/tags/tag1437.xml" ContentType="application/vnd.openxmlformats-officedocument.presentationml.tags+xml"/>
  <Override PartName="/ppt/tags/tag1438.xml" ContentType="application/vnd.openxmlformats-officedocument.presentationml.tags+xml"/>
  <Override PartName="/ppt/tags/tag1439.xml" ContentType="application/vnd.openxmlformats-officedocument.presentationml.tags+xml"/>
  <Override PartName="/ppt/tags/tag1440.xml" ContentType="application/vnd.openxmlformats-officedocument.presentationml.tags+xml"/>
  <Override PartName="/ppt/tags/tag1441.xml" ContentType="application/vnd.openxmlformats-officedocument.presentationml.tags+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1442.xml" ContentType="application/vnd.openxmlformats-officedocument.presentationml.tags+xml"/>
  <Override PartName="/ppt/tags/tag1443.xml" ContentType="application/vnd.openxmlformats-officedocument.presentationml.tags+xml"/>
  <Override PartName="/ppt/tags/tag1444.xml" ContentType="application/vnd.openxmlformats-officedocument.presentationml.tags+xml"/>
  <Override PartName="/ppt/tags/tag1445.xml" ContentType="application/vnd.openxmlformats-officedocument.presentationml.tags+xml"/>
  <Override PartName="/ppt/tags/tag1446.xml" ContentType="application/vnd.openxmlformats-officedocument.presentationml.tags+xml"/>
  <Override PartName="/ppt/tags/tag1447.xml" ContentType="application/vnd.openxmlformats-officedocument.presentationml.tags+xml"/>
  <Override PartName="/ppt/tags/tag1448.xml" ContentType="application/vnd.openxmlformats-officedocument.presentationml.tags+xml"/>
  <Override PartName="/ppt/tags/tag1449.xml" ContentType="application/vnd.openxmlformats-officedocument.presentationml.tags+xml"/>
  <Override PartName="/ppt/tags/tag1450.xml" ContentType="application/vnd.openxmlformats-officedocument.presentationml.tags+xml"/>
  <Override PartName="/ppt/tags/tag1451.xml" ContentType="application/vnd.openxmlformats-officedocument.presentationml.tags+xml"/>
  <Override PartName="/ppt/tags/tag1452.xml" ContentType="application/vnd.openxmlformats-officedocument.presentationml.tags+xml"/>
  <Override PartName="/ppt/tags/tag1453.xml" ContentType="application/vnd.openxmlformats-officedocument.presentationml.tags+xml"/>
  <Override PartName="/ppt/tags/tag1454.xml" ContentType="application/vnd.openxmlformats-officedocument.presentationml.tags+xml"/>
  <Override PartName="/ppt/tags/tag1455.xml" ContentType="application/vnd.openxmlformats-officedocument.presentationml.tags+xml"/>
  <Override PartName="/ppt/tags/tag1456.xml" ContentType="application/vnd.openxmlformats-officedocument.presentationml.tags+xml"/>
  <Override PartName="/ppt/tags/tag1457.xml" ContentType="application/vnd.openxmlformats-officedocument.presentationml.tags+xml"/>
  <Override PartName="/ppt/tags/tag1458.xml" ContentType="application/vnd.openxmlformats-officedocument.presentationml.tags+xml"/>
  <Override PartName="/ppt/tags/tag1459.xml" ContentType="application/vnd.openxmlformats-officedocument.presentationml.tags+xml"/>
  <Override PartName="/ppt/tags/tag1460.xml" ContentType="application/vnd.openxmlformats-officedocument.presentationml.tags+xml"/>
  <Override PartName="/ppt/tags/tag1461.xml" ContentType="application/vnd.openxmlformats-officedocument.presentationml.tags+xml"/>
  <Override PartName="/ppt/tags/tag1462.xml" ContentType="application/vnd.openxmlformats-officedocument.presentationml.tags+xml"/>
  <Override PartName="/ppt/tags/tag1463.xml" ContentType="application/vnd.openxmlformats-officedocument.presentationml.tags+xml"/>
  <Override PartName="/ppt/tags/tag1464.xml" ContentType="application/vnd.openxmlformats-officedocument.presentationml.tags+xml"/>
  <Override PartName="/ppt/tags/tag1465.xml" ContentType="application/vnd.openxmlformats-officedocument.presentationml.tags+xml"/>
  <Override PartName="/ppt/tags/tag1466.xml" ContentType="application/vnd.openxmlformats-officedocument.presentationml.tags+xml"/>
  <Override PartName="/ppt/tags/tag1467.xml" ContentType="application/vnd.openxmlformats-officedocument.presentationml.tags+xml"/>
  <Override PartName="/ppt/tags/tag1468.xml" ContentType="application/vnd.openxmlformats-officedocument.presentationml.tags+xml"/>
  <Override PartName="/ppt/tags/tag1469.xml" ContentType="application/vnd.openxmlformats-officedocument.presentationml.tags+xml"/>
  <Override PartName="/ppt/tags/tag1470.xml" ContentType="application/vnd.openxmlformats-officedocument.presentationml.tags+xml"/>
  <Override PartName="/ppt/tags/tag1471.xml" ContentType="application/vnd.openxmlformats-officedocument.presentationml.tags+xml"/>
  <Override PartName="/ppt/tags/tag1472.xml" ContentType="application/vnd.openxmlformats-officedocument.presentationml.tags+xml"/>
  <Override PartName="/ppt/tags/tag1473.xml" ContentType="application/vnd.openxmlformats-officedocument.presentationml.tags+xml"/>
  <Override PartName="/ppt/tags/tag1474.xml" ContentType="application/vnd.openxmlformats-officedocument.presentationml.tags+xml"/>
  <Override PartName="/ppt/tags/tag1475.xml" ContentType="application/vnd.openxmlformats-officedocument.presentationml.tags+xml"/>
  <Override PartName="/ppt/tags/tag1476.xml" ContentType="application/vnd.openxmlformats-officedocument.presentationml.tags+xml"/>
  <Override PartName="/ppt/tags/tag1477.xml" ContentType="application/vnd.openxmlformats-officedocument.presentationml.tags+xml"/>
  <Override PartName="/ppt/tags/tag1478.xml" ContentType="application/vnd.openxmlformats-officedocument.presentationml.tags+xml"/>
  <Override PartName="/ppt/tags/tag1479.xml" ContentType="application/vnd.openxmlformats-officedocument.presentationml.tags+xml"/>
  <Override PartName="/ppt/tags/tag1480.xml" ContentType="application/vnd.openxmlformats-officedocument.presentationml.tags+xml"/>
  <Override PartName="/ppt/tags/tag1481.xml" ContentType="application/vnd.openxmlformats-officedocument.presentationml.tags+xml"/>
  <Override PartName="/ppt/tags/tag1482.xml" ContentType="application/vnd.openxmlformats-officedocument.presentationml.tags+xml"/>
  <Override PartName="/ppt/tags/tag1483.xml" ContentType="application/vnd.openxmlformats-officedocument.presentationml.tags+xml"/>
  <Override PartName="/ppt/tags/tag1484.xml" ContentType="application/vnd.openxmlformats-officedocument.presentationml.tags+xml"/>
  <Override PartName="/ppt/tags/tag1485.xml" ContentType="application/vnd.openxmlformats-officedocument.presentationml.tags+xml"/>
  <Override PartName="/ppt/tags/tag1486.xml" ContentType="application/vnd.openxmlformats-officedocument.presentationml.tags+xml"/>
  <Override PartName="/ppt/notesSlides/notesSlide39.xml" ContentType="application/vnd.openxmlformats-officedocument.presentationml.notesSlide+xml"/>
  <Override PartName="/ppt/tags/tag1487.xml" ContentType="application/vnd.openxmlformats-officedocument.presentationml.tags+xml"/>
  <Override PartName="/ppt/tags/tag1488.xml" ContentType="application/vnd.openxmlformats-officedocument.presentationml.tags+xml"/>
  <Override PartName="/ppt/tags/tag1489.xml" ContentType="application/vnd.openxmlformats-officedocument.presentationml.tags+xml"/>
  <Override PartName="/ppt/tags/tag1490.xml" ContentType="application/vnd.openxmlformats-officedocument.presentationml.tags+xml"/>
  <Override PartName="/ppt/tags/tag1491.xml" ContentType="application/vnd.openxmlformats-officedocument.presentationml.tags+xml"/>
  <Override PartName="/ppt/tags/tag1492.xml" ContentType="application/vnd.openxmlformats-officedocument.presentationml.tags+xml"/>
  <Override PartName="/ppt/tags/tag1493.xml" ContentType="application/vnd.openxmlformats-officedocument.presentationml.tags+xml"/>
  <Override PartName="/ppt/tags/tag1494.xml" ContentType="application/vnd.openxmlformats-officedocument.presentationml.tags+xml"/>
  <Override PartName="/ppt/tags/tag1495.xml" ContentType="application/vnd.openxmlformats-officedocument.presentationml.tags+xml"/>
  <Override PartName="/ppt/tags/tag1496.xml" ContentType="application/vnd.openxmlformats-officedocument.presentationml.tags+xml"/>
  <Override PartName="/ppt/tags/tag1497.xml" ContentType="application/vnd.openxmlformats-officedocument.presentationml.tags+xml"/>
  <Override PartName="/ppt/tags/tag1498.xml" ContentType="application/vnd.openxmlformats-officedocument.presentationml.tags+xml"/>
  <Override PartName="/ppt/tags/tag1499.xml" ContentType="application/vnd.openxmlformats-officedocument.presentationml.tags+xml"/>
  <Override PartName="/ppt/tags/tag1500.xml" ContentType="application/vnd.openxmlformats-officedocument.presentationml.tags+xml"/>
  <Override PartName="/ppt/tags/tag1501.xml" ContentType="application/vnd.openxmlformats-officedocument.presentationml.tags+xml"/>
  <Override PartName="/ppt/tags/tag1502.xml" ContentType="application/vnd.openxmlformats-officedocument.presentationml.tags+xml"/>
  <Override PartName="/ppt/tags/tag1503.xml" ContentType="application/vnd.openxmlformats-officedocument.presentationml.tags+xml"/>
  <Override PartName="/ppt/tags/tag1504.xml" ContentType="application/vnd.openxmlformats-officedocument.presentationml.tags+xml"/>
  <Override PartName="/ppt/tags/tag1505.xml" ContentType="application/vnd.openxmlformats-officedocument.presentationml.tags+xml"/>
  <Override PartName="/ppt/tags/tag1506.xml" ContentType="application/vnd.openxmlformats-officedocument.presentationml.tags+xml"/>
  <Override PartName="/ppt/tags/tag1507.xml" ContentType="application/vnd.openxmlformats-officedocument.presentationml.tags+xml"/>
  <Override PartName="/ppt/tags/tag1508.xml" ContentType="application/vnd.openxmlformats-officedocument.presentationml.tags+xml"/>
  <Override PartName="/ppt/tags/tag1509.xml" ContentType="application/vnd.openxmlformats-officedocument.presentationml.tags+xml"/>
  <Override PartName="/ppt/tags/tag1510.xml" ContentType="application/vnd.openxmlformats-officedocument.presentationml.tags+xml"/>
  <Override PartName="/ppt/tags/tag1511.xml" ContentType="application/vnd.openxmlformats-officedocument.presentationml.tags+xml"/>
  <Override PartName="/ppt/tags/tag1512.xml" ContentType="application/vnd.openxmlformats-officedocument.presentationml.tags+xml"/>
  <Override PartName="/ppt/tags/tag1513.xml" ContentType="application/vnd.openxmlformats-officedocument.presentationml.tags+xml"/>
  <Override PartName="/ppt/tags/tag1514.xml" ContentType="application/vnd.openxmlformats-officedocument.presentationml.tags+xml"/>
  <Override PartName="/ppt/tags/tag1515.xml" ContentType="application/vnd.openxmlformats-officedocument.presentationml.tags+xml"/>
  <Override PartName="/ppt/tags/tag1516.xml" ContentType="application/vnd.openxmlformats-officedocument.presentationml.tags+xml"/>
  <Override PartName="/ppt/tags/tag1517.xml" ContentType="application/vnd.openxmlformats-officedocument.presentationml.tags+xml"/>
  <Override PartName="/ppt/tags/tag1518.xml" ContentType="application/vnd.openxmlformats-officedocument.presentationml.tags+xml"/>
  <Override PartName="/ppt/tags/tag1519.xml" ContentType="application/vnd.openxmlformats-officedocument.presentationml.tags+xml"/>
  <Override PartName="/ppt/tags/tag1520.xml" ContentType="application/vnd.openxmlformats-officedocument.presentationml.tags+xml"/>
  <Override PartName="/ppt/tags/tag1521.xml" ContentType="application/vnd.openxmlformats-officedocument.presentationml.tags+xml"/>
  <Override PartName="/ppt/tags/tag1522.xml" ContentType="application/vnd.openxmlformats-officedocument.presentationml.tags+xml"/>
  <Override PartName="/ppt/tags/tag1523.xml" ContentType="application/vnd.openxmlformats-officedocument.presentationml.tags+xml"/>
  <Override PartName="/ppt/tags/tag1524.xml" ContentType="application/vnd.openxmlformats-officedocument.presentationml.tags+xml"/>
  <Override PartName="/ppt/tags/tag1525.xml" ContentType="application/vnd.openxmlformats-officedocument.presentationml.tags+xml"/>
  <Override PartName="/ppt/tags/tag1526.xml" ContentType="application/vnd.openxmlformats-officedocument.presentationml.tags+xml"/>
  <Override PartName="/ppt/tags/tag1527.xml" ContentType="application/vnd.openxmlformats-officedocument.presentationml.tags+xml"/>
  <Override PartName="/ppt/tags/tag1528.xml" ContentType="application/vnd.openxmlformats-officedocument.presentationml.tags+xml"/>
  <Override PartName="/ppt/tags/tag1529.xml" ContentType="application/vnd.openxmlformats-officedocument.presentationml.tags+xml"/>
  <Override PartName="/ppt/tags/tag1530.xml" ContentType="application/vnd.openxmlformats-officedocument.presentationml.tags+xml"/>
  <Override PartName="/ppt/tags/tag1531.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tags/tag1532.xml" ContentType="application/vnd.openxmlformats-officedocument.presentationml.tags+xml"/>
  <Override PartName="/ppt/tags/tag1533.xml" ContentType="application/vnd.openxmlformats-officedocument.presentationml.tags+xml"/>
  <Override PartName="/ppt/tags/tag1534.xml" ContentType="application/vnd.openxmlformats-officedocument.presentationml.tags+xml"/>
  <Override PartName="/ppt/tags/tag1535.xml" ContentType="application/vnd.openxmlformats-officedocument.presentationml.tags+xml"/>
  <Override PartName="/ppt/tags/tag1536.xml" ContentType="application/vnd.openxmlformats-officedocument.presentationml.tags+xml"/>
  <Override PartName="/ppt/tags/tag1537.xml" ContentType="application/vnd.openxmlformats-officedocument.presentationml.tags+xml"/>
  <Override PartName="/ppt/tags/tag1538.xml" ContentType="application/vnd.openxmlformats-officedocument.presentationml.tags+xml"/>
  <Override PartName="/ppt/tags/tag1539.xml" ContentType="application/vnd.openxmlformats-officedocument.presentationml.tags+xml"/>
  <Override PartName="/ppt/tags/tag1540.xml" ContentType="application/vnd.openxmlformats-officedocument.presentationml.tags+xml"/>
  <Override PartName="/ppt/tags/tag1541.xml" ContentType="application/vnd.openxmlformats-officedocument.presentationml.tags+xml"/>
  <Override PartName="/ppt/tags/tag1542.xml" ContentType="application/vnd.openxmlformats-officedocument.presentationml.tags+xml"/>
  <Override PartName="/ppt/tags/tag1543.xml" ContentType="application/vnd.openxmlformats-officedocument.presentationml.tags+xml"/>
  <Override PartName="/ppt/tags/tag1544.xml" ContentType="application/vnd.openxmlformats-officedocument.presentationml.tags+xml"/>
  <Override PartName="/ppt/tags/tag1545.xml" ContentType="application/vnd.openxmlformats-officedocument.presentationml.tags+xml"/>
  <Override PartName="/ppt/tags/tag1546.xml" ContentType="application/vnd.openxmlformats-officedocument.presentationml.tags+xml"/>
  <Override PartName="/ppt/tags/tag1547.xml" ContentType="application/vnd.openxmlformats-officedocument.presentationml.tags+xml"/>
  <Override PartName="/ppt/tags/tag1548.xml" ContentType="application/vnd.openxmlformats-officedocument.presentationml.tags+xml"/>
  <Override PartName="/ppt/tags/tag1549.xml" ContentType="application/vnd.openxmlformats-officedocument.presentationml.tags+xml"/>
  <Override PartName="/ppt/tags/tag1550.xml" ContentType="application/vnd.openxmlformats-officedocument.presentationml.tags+xml"/>
  <Override PartName="/ppt/tags/tag1551.xml" ContentType="application/vnd.openxmlformats-officedocument.presentationml.tags+xml"/>
  <Override PartName="/ppt/tags/tag1552.xml" ContentType="application/vnd.openxmlformats-officedocument.presentationml.tags+xml"/>
  <Override PartName="/ppt/tags/tag1553.xml" ContentType="application/vnd.openxmlformats-officedocument.presentationml.tags+xml"/>
  <Override PartName="/ppt/tags/tag1554.xml" ContentType="application/vnd.openxmlformats-officedocument.presentationml.tags+xml"/>
  <Override PartName="/ppt/tags/tag1555.xml" ContentType="application/vnd.openxmlformats-officedocument.presentationml.tags+xml"/>
  <Override PartName="/ppt/tags/tag1556.xml" ContentType="application/vnd.openxmlformats-officedocument.presentationml.tags+xml"/>
  <Override PartName="/ppt/tags/tag1557.xml" ContentType="application/vnd.openxmlformats-officedocument.presentationml.tags+xml"/>
  <Override PartName="/ppt/tags/tag1558.xml" ContentType="application/vnd.openxmlformats-officedocument.presentationml.tags+xml"/>
  <Override PartName="/ppt/tags/tag1559.xml" ContentType="application/vnd.openxmlformats-officedocument.presentationml.tags+xml"/>
  <Override PartName="/ppt/tags/tag1560.xml" ContentType="application/vnd.openxmlformats-officedocument.presentationml.tags+xml"/>
  <Override PartName="/ppt/tags/tag1561.xml" ContentType="application/vnd.openxmlformats-officedocument.presentationml.tags+xml"/>
  <Override PartName="/ppt/tags/tag1562.xml" ContentType="application/vnd.openxmlformats-officedocument.presentationml.tags+xml"/>
  <Override PartName="/ppt/tags/tag1563.xml" ContentType="application/vnd.openxmlformats-officedocument.presentationml.tags+xml"/>
  <Override PartName="/ppt/tags/tag1564.xml" ContentType="application/vnd.openxmlformats-officedocument.presentationml.tags+xml"/>
  <Override PartName="/ppt/tags/tag1565.xml" ContentType="application/vnd.openxmlformats-officedocument.presentationml.tags+xml"/>
  <Override PartName="/ppt/tags/tag1566.xml" ContentType="application/vnd.openxmlformats-officedocument.presentationml.tags+xml"/>
  <Override PartName="/ppt/tags/tag1567.xml" ContentType="application/vnd.openxmlformats-officedocument.presentationml.tags+xml"/>
  <Override PartName="/ppt/tags/tag1568.xml" ContentType="application/vnd.openxmlformats-officedocument.presentationml.tags+xml"/>
  <Override PartName="/ppt/tags/tag1569.xml" ContentType="application/vnd.openxmlformats-officedocument.presentationml.tags+xml"/>
  <Override PartName="/ppt/tags/tag1570.xml" ContentType="application/vnd.openxmlformats-officedocument.presentationml.tags+xml"/>
  <Override PartName="/ppt/tags/tag1571.xml" ContentType="application/vnd.openxmlformats-officedocument.presentationml.tags+xml"/>
  <Override PartName="/ppt/notesSlides/notesSlide43.xml" ContentType="application/vnd.openxmlformats-officedocument.presentationml.notesSlide+xml"/>
  <Override PartName="/ppt/tags/tag1572.xml" ContentType="application/vnd.openxmlformats-officedocument.presentationml.tags+xml"/>
  <Override PartName="/ppt/tags/tag1573.xml" ContentType="application/vnd.openxmlformats-officedocument.presentationml.tags+xml"/>
  <Override PartName="/ppt/tags/tag1574.xml" ContentType="application/vnd.openxmlformats-officedocument.presentationml.tags+xml"/>
  <Override PartName="/ppt/tags/tag1575.xml" ContentType="application/vnd.openxmlformats-officedocument.presentationml.tags+xml"/>
  <Override PartName="/ppt/tags/tag1576.xml" ContentType="application/vnd.openxmlformats-officedocument.presentationml.tags+xml"/>
  <Override PartName="/ppt/tags/tag1577.xml" ContentType="application/vnd.openxmlformats-officedocument.presentationml.tags+xml"/>
  <Override PartName="/ppt/tags/tag1578.xml" ContentType="application/vnd.openxmlformats-officedocument.presentationml.tags+xml"/>
  <Override PartName="/ppt/tags/tag1579.xml" ContentType="application/vnd.openxmlformats-officedocument.presentationml.tags+xml"/>
  <Override PartName="/ppt/tags/tag1580.xml" ContentType="application/vnd.openxmlformats-officedocument.presentationml.tags+xml"/>
  <Override PartName="/ppt/tags/tag1581.xml" ContentType="application/vnd.openxmlformats-officedocument.presentationml.tags+xml"/>
  <Override PartName="/ppt/tags/tag1582.xml" ContentType="application/vnd.openxmlformats-officedocument.presentationml.tags+xml"/>
  <Override PartName="/ppt/tags/tag1583.xml" ContentType="application/vnd.openxmlformats-officedocument.presentationml.tags+xml"/>
  <Override PartName="/ppt/tags/tag1584.xml" ContentType="application/vnd.openxmlformats-officedocument.presentationml.tags+xml"/>
  <Override PartName="/ppt/tags/tag1585.xml" ContentType="application/vnd.openxmlformats-officedocument.presentationml.tags+xml"/>
  <Override PartName="/ppt/tags/tag1586.xml" ContentType="application/vnd.openxmlformats-officedocument.presentationml.tags+xml"/>
  <Override PartName="/ppt/tags/tag1587.xml" ContentType="application/vnd.openxmlformats-officedocument.presentationml.tags+xml"/>
  <Override PartName="/ppt/tags/tag1588.xml" ContentType="application/vnd.openxmlformats-officedocument.presentationml.tags+xml"/>
  <Override PartName="/ppt/tags/tag1589.xml" ContentType="application/vnd.openxmlformats-officedocument.presentationml.tags+xml"/>
  <Override PartName="/ppt/tags/tag1590.xml" ContentType="application/vnd.openxmlformats-officedocument.presentationml.tags+xml"/>
  <Override PartName="/ppt/tags/tag1591.xml" ContentType="application/vnd.openxmlformats-officedocument.presentationml.tags+xml"/>
  <Override PartName="/ppt/tags/tag1592.xml" ContentType="application/vnd.openxmlformats-officedocument.presentationml.tags+xml"/>
  <Override PartName="/ppt/tags/tag1593.xml" ContentType="application/vnd.openxmlformats-officedocument.presentationml.tags+xml"/>
  <Override PartName="/ppt/tags/tag1594.xml" ContentType="application/vnd.openxmlformats-officedocument.presentationml.tags+xml"/>
  <Override PartName="/ppt/tags/tag1595.xml" ContentType="application/vnd.openxmlformats-officedocument.presentationml.tags+xml"/>
  <Override PartName="/ppt/tags/tag1596.xml" ContentType="application/vnd.openxmlformats-officedocument.presentationml.tags+xml"/>
  <Override PartName="/ppt/tags/tag1597.xml" ContentType="application/vnd.openxmlformats-officedocument.presentationml.tags+xml"/>
  <Override PartName="/ppt/tags/tag1598.xml" ContentType="application/vnd.openxmlformats-officedocument.presentationml.tags+xml"/>
  <Override PartName="/ppt/tags/tag1599.xml" ContentType="application/vnd.openxmlformats-officedocument.presentationml.tags+xml"/>
  <Override PartName="/ppt/tags/tag1600.xml" ContentType="application/vnd.openxmlformats-officedocument.presentationml.tags+xml"/>
  <Override PartName="/ppt/tags/tag1601.xml" ContentType="application/vnd.openxmlformats-officedocument.presentationml.tags+xml"/>
  <Override PartName="/ppt/tags/tag1602.xml" ContentType="application/vnd.openxmlformats-officedocument.presentationml.tags+xml"/>
  <Override PartName="/ppt/tags/tag1603.xml" ContentType="application/vnd.openxmlformats-officedocument.presentationml.tags+xml"/>
  <Override PartName="/ppt/tags/tag1604.xml" ContentType="application/vnd.openxmlformats-officedocument.presentationml.tags+xml"/>
  <Override PartName="/ppt/tags/tag1605.xml" ContentType="application/vnd.openxmlformats-officedocument.presentationml.tags+xml"/>
  <Override PartName="/ppt/tags/tag1606.xml" ContentType="application/vnd.openxmlformats-officedocument.presentationml.tags+xml"/>
  <Override PartName="/ppt/tags/tag1607.xml" ContentType="application/vnd.openxmlformats-officedocument.presentationml.tags+xml"/>
  <Override PartName="/ppt/tags/tag1608.xml" ContentType="application/vnd.openxmlformats-officedocument.presentationml.tags+xml"/>
  <Override PartName="/ppt/tags/tag1609.xml" ContentType="application/vnd.openxmlformats-officedocument.presentationml.tags+xml"/>
  <Override PartName="/ppt/tags/tag1610.xml" ContentType="application/vnd.openxmlformats-officedocument.presentationml.tags+xml"/>
  <Override PartName="/ppt/tags/tag1611.xml" ContentType="application/vnd.openxmlformats-officedocument.presentationml.tags+xml"/>
  <Override PartName="/ppt/tags/tag1612.xml" ContentType="application/vnd.openxmlformats-officedocument.presentationml.tags+xml"/>
  <Override PartName="/ppt/tags/tag1613.xml" ContentType="application/vnd.openxmlformats-officedocument.presentationml.tags+xml"/>
  <Override PartName="/ppt/tags/tag1614.xml" ContentType="application/vnd.openxmlformats-officedocument.presentationml.tags+xml"/>
  <Override PartName="/ppt/tags/tag1615.xml" ContentType="application/vnd.openxmlformats-officedocument.presentationml.tags+xml"/>
  <Override PartName="/ppt/tags/tag1616.xml" ContentType="application/vnd.openxmlformats-officedocument.presentationml.tags+xml"/>
  <Override PartName="/ppt/tags/tag1617.xml" ContentType="application/vnd.openxmlformats-officedocument.presentationml.tags+xml"/>
  <Override PartName="/ppt/tags/tag1618.xml" ContentType="application/vnd.openxmlformats-officedocument.presentationml.tags+xml"/>
  <Override PartName="/ppt/tags/tag1619.xml" ContentType="application/vnd.openxmlformats-officedocument.presentationml.tags+xml"/>
  <Override PartName="/ppt/tags/tag1620.xml" ContentType="application/vnd.openxmlformats-officedocument.presentationml.tags+xml"/>
  <Override PartName="/ppt/tags/tag1621.xml" ContentType="application/vnd.openxmlformats-officedocument.presentationml.tags+xml"/>
  <Override PartName="/ppt/tags/tag1622.xml" ContentType="application/vnd.openxmlformats-officedocument.presentationml.tags+xml"/>
  <Override PartName="/ppt/tags/tag1623.xml" ContentType="application/vnd.openxmlformats-officedocument.presentationml.tags+xml"/>
  <Override PartName="/ppt/tags/tag1624.xml" ContentType="application/vnd.openxmlformats-officedocument.presentationml.tags+xml"/>
  <Override PartName="/ppt/tags/tag1625.xml" ContentType="application/vnd.openxmlformats-officedocument.presentationml.tags+xml"/>
  <Override PartName="/ppt/tags/tag1626.xml" ContentType="application/vnd.openxmlformats-officedocument.presentationml.tags+xml"/>
  <Override PartName="/ppt/tags/tag1627.xml" ContentType="application/vnd.openxmlformats-officedocument.presentationml.tags+xml"/>
  <Override PartName="/ppt/tags/tag1628.xml" ContentType="application/vnd.openxmlformats-officedocument.presentationml.tags+xml"/>
  <Override PartName="/ppt/tags/tag1629.xml" ContentType="application/vnd.openxmlformats-officedocument.presentationml.tags+xml"/>
  <Override PartName="/ppt/tags/tag1630.xml" ContentType="application/vnd.openxmlformats-officedocument.presentationml.tags+xml"/>
  <Override PartName="/ppt/notesSlides/notesSlide44.xml" ContentType="application/vnd.openxmlformats-officedocument.presentationml.notesSlide+xml"/>
  <Override PartName="/ppt/tags/tag1631.xml" ContentType="application/vnd.openxmlformats-officedocument.presentationml.tags+xml"/>
  <Override PartName="/ppt/tags/tag1632.xml" ContentType="application/vnd.openxmlformats-officedocument.presentationml.tags+xml"/>
  <Override PartName="/ppt/tags/tag1633.xml" ContentType="application/vnd.openxmlformats-officedocument.presentationml.tags+xml"/>
  <Override PartName="/ppt/tags/tag1634.xml" ContentType="application/vnd.openxmlformats-officedocument.presentationml.tags+xml"/>
  <Override PartName="/ppt/tags/tag1635.xml" ContentType="application/vnd.openxmlformats-officedocument.presentationml.tags+xml"/>
  <Override PartName="/ppt/tags/tag1636.xml" ContentType="application/vnd.openxmlformats-officedocument.presentationml.tags+xml"/>
  <Override PartName="/ppt/tags/tag1637.xml" ContentType="application/vnd.openxmlformats-officedocument.presentationml.tags+xml"/>
  <Override PartName="/ppt/tags/tag1638.xml" ContentType="application/vnd.openxmlformats-officedocument.presentationml.tags+xml"/>
  <Override PartName="/ppt/tags/tag1639.xml" ContentType="application/vnd.openxmlformats-officedocument.presentationml.tags+xml"/>
  <Override PartName="/ppt/tags/tag1640.xml" ContentType="application/vnd.openxmlformats-officedocument.presentationml.tags+xml"/>
  <Override PartName="/ppt/tags/tag1641.xml" ContentType="application/vnd.openxmlformats-officedocument.presentationml.tags+xml"/>
  <Override PartName="/ppt/tags/tag1642.xml" ContentType="application/vnd.openxmlformats-officedocument.presentationml.tags+xml"/>
  <Override PartName="/ppt/tags/tag1643.xml" ContentType="application/vnd.openxmlformats-officedocument.presentationml.tags+xml"/>
  <Override PartName="/ppt/tags/tag1644.xml" ContentType="application/vnd.openxmlformats-officedocument.presentationml.tags+xml"/>
  <Override PartName="/ppt/tags/tag1645.xml" ContentType="application/vnd.openxmlformats-officedocument.presentationml.tags+xml"/>
  <Override PartName="/ppt/tags/tag1646.xml" ContentType="application/vnd.openxmlformats-officedocument.presentationml.tags+xml"/>
  <Override PartName="/ppt/tags/tag1647.xml" ContentType="application/vnd.openxmlformats-officedocument.presentationml.tags+xml"/>
  <Override PartName="/ppt/tags/tag1648.xml" ContentType="application/vnd.openxmlformats-officedocument.presentationml.tags+xml"/>
  <Override PartName="/ppt/tags/tag1649.xml" ContentType="application/vnd.openxmlformats-officedocument.presentationml.tags+xml"/>
  <Override PartName="/ppt/tags/tag1650.xml" ContentType="application/vnd.openxmlformats-officedocument.presentationml.tags+xml"/>
  <Override PartName="/ppt/tags/tag1651.xml" ContentType="application/vnd.openxmlformats-officedocument.presentationml.tags+xml"/>
  <Override PartName="/ppt/tags/tag1652.xml" ContentType="application/vnd.openxmlformats-officedocument.presentationml.tags+xml"/>
  <Override PartName="/ppt/tags/tag1653.xml" ContentType="application/vnd.openxmlformats-officedocument.presentationml.tags+xml"/>
  <Override PartName="/ppt/tags/tag1654.xml" ContentType="application/vnd.openxmlformats-officedocument.presentationml.tags+xml"/>
  <Override PartName="/ppt/tags/tag1655.xml" ContentType="application/vnd.openxmlformats-officedocument.presentationml.tags+xml"/>
  <Override PartName="/ppt/tags/tag1656.xml" ContentType="application/vnd.openxmlformats-officedocument.presentationml.tags+xml"/>
  <Override PartName="/ppt/tags/tag1657.xml" ContentType="application/vnd.openxmlformats-officedocument.presentationml.tags+xml"/>
  <Override PartName="/ppt/tags/tag1658.xml" ContentType="application/vnd.openxmlformats-officedocument.presentationml.tags+xml"/>
  <Override PartName="/ppt/tags/tag1659.xml" ContentType="application/vnd.openxmlformats-officedocument.presentationml.tags+xml"/>
  <Override PartName="/ppt/tags/tag1660.xml" ContentType="application/vnd.openxmlformats-officedocument.presentationml.tags+xml"/>
  <Override PartName="/ppt/tags/tag1661.xml" ContentType="application/vnd.openxmlformats-officedocument.presentationml.tags+xml"/>
  <Override PartName="/ppt/tags/tag1662.xml" ContentType="application/vnd.openxmlformats-officedocument.presentationml.tags+xml"/>
  <Override PartName="/ppt/tags/tag1663.xml" ContentType="application/vnd.openxmlformats-officedocument.presentationml.tags+xml"/>
  <Override PartName="/ppt/tags/tag1664.xml" ContentType="application/vnd.openxmlformats-officedocument.presentationml.tags+xml"/>
  <Override PartName="/ppt/tags/tag1665.xml" ContentType="application/vnd.openxmlformats-officedocument.presentationml.tags+xml"/>
  <Override PartName="/ppt/tags/tag1666.xml" ContentType="application/vnd.openxmlformats-officedocument.presentationml.tags+xml"/>
  <Override PartName="/ppt/tags/tag1667.xml" ContentType="application/vnd.openxmlformats-officedocument.presentationml.tags+xml"/>
  <Override PartName="/ppt/tags/tag1668.xml" ContentType="application/vnd.openxmlformats-officedocument.presentationml.tags+xml"/>
  <Override PartName="/ppt/tags/tag1669.xml" ContentType="application/vnd.openxmlformats-officedocument.presentationml.tags+xml"/>
  <Override PartName="/ppt/tags/tag1670.xml" ContentType="application/vnd.openxmlformats-officedocument.presentationml.tags+xml"/>
  <Override PartName="/ppt/tags/tag1671.xml" ContentType="application/vnd.openxmlformats-officedocument.presentationml.tags+xml"/>
  <Override PartName="/ppt/tags/tag1672.xml" ContentType="application/vnd.openxmlformats-officedocument.presentationml.tags+xml"/>
  <Override PartName="/ppt/tags/tag1673.xml" ContentType="application/vnd.openxmlformats-officedocument.presentationml.tags+xml"/>
  <Override PartName="/ppt/tags/tag1674.xml" ContentType="application/vnd.openxmlformats-officedocument.presentationml.tags+xml"/>
  <Override PartName="/ppt/tags/tag1675.xml" ContentType="application/vnd.openxmlformats-officedocument.presentationml.tags+xml"/>
  <Override PartName="/ppt/tags/tag1676.xml" ContentType="application/vnd.openxmlformats-officedocument.presentationml.tags+xml"/>
  <Override PartName="/ppt/tags/tag1677.xml" ContentType="application/vnd.openxmlformats-officedocument.presentationml.tags+xml"/>
  <Override PartName="/ppt/tags/tag1678.xml" ContentType="application/vnd.openxmlformats-officedocument.presentationml.tags+xml"/>
  <Override PartName="/ppt/tags/tag1679.xml" ContentType="application/vnd.openxmlformats-officedocument.presentationml.tags+xml"/>
  <Override PartName="/ppt/tags/tag1680.xml" ContentType="application/vnd.openxmlformats-officedocument.presentationml.tags+xml"/>
  <Override PartName="/ppt/tags/tag1681.xml" ContentType="application/vnd.openxmlformats-officedocument.presentationml.tags+xml"/>
  <Override PartName="/ppt/tags/tag1682.xml" ContentType="application/vnd.openxmlformats-officedocument.presentationml.tags+xml"/>
  <Override PartName="/ppt/tags/tag1683.xml" ContentType="application/vnd.openxmlformats-officedocument.presentationml.tags+xml"/>
  <Override PartName="/ppt/tags/tag1684.xml" ContentType="application/vnd.openxmlformats-officedocument.presentationml.tags+xml"/>
  <Override PartName="/ppt/tags/tag1685.xml" ContentType="application/vnd.openxmlformats-officedocument.presentationml.tags+xml"/>
  <Override PartName="/ppt/tags/tag1686.xml" ContentType="application/vnd.openxmlformats-officedocument.presentationml.tags+xml"/>
  <Override PartName="/ppt/tags/tag1687.xml" ContentType="application/vnd.openxmlformats-officedocument.presentationml.tags+xml"/>
  <Override PartName="/ppt/tags/tag1688.xml" ContentType="application/vnd.openxmlformats-officedocument.presentationml.tags+xml"/>
  <Override PartName="/ppt/tags/tag1689.xml" ContentType="application/vnd.openxmlformats-officedocument.presentationml.tags+xml"/>
  <Override PartName="/ppt/tags/tag1690.xml" ContentType="application/vnd.openxmlformats-officedocument.presentationml.tags+xml"/>
  <Override PartName="/ppt/tags/tag1691.xml" ContentType="application/vnd.openxmlformats-officedocument.presentationml.tags+xml"/>
  <Override PartName="/ppt/tags/tag1692.xml" ContentType="application/vnd.openxmlformats-officedocument.presentationml.tags+xml"/>
  <Override PartName="/ppt/tags/tag1693.xml" ContentType="application/vnd.openxmlformats-officedocument.presentationml.tags+xml"/>
  <Override PartName="/ppt/tags/tag1694.xml" ContentType="application/vnd.openxmlformats-officedocument.presentationml.tags+xml"/>
  <Override PartName="/ppt/tags/tag1695.xml" ContentType="application/vnd.openxmlformats-officedocument.presentationml.tags+xml"/>
  <Override PartName="/ppt/tags/tag1696.xml" ContentType="application/vnd.openxmlformats-officedocument.presentationml.tags+xml"/>
  <Override PartName="/ppt/tags/tag1697.xml" ContentType="application/vnd.openxmlformats-officedocument.presentationml.tags+xml"/>
  <Override PartName="/ppt/tags/tag1698.xml" ContentType="application/vnd.openxmlformats-officedocument.presentationml.tags+xml"/>
  <Override PartName="/ppt/tags/tag1699.xml" ContentType="application/vnd.openxmlformats-officedocument.presentationml.tags+xml"/>
  <Override PartName="/ppt/tags/tag1700.xml" ContentType="application/vnd.openxmlformats-officedocument.presentationml.tags+xml"/>
  <Override PartName="/ppt/tags/tag1701.xml" ContentType="application/vnd.openxmlformats-officedocument.presentationml.tags+xml"/>
  <Override PartName="/ppt/tags/tag1702.xml" ContentType="application/vnd.openxmlformats-officedocument.presentationml.tags+xml"/>
  <Override PartName="/ppt/tags/tag1703.xml" ContentType="application/vnd.openxmlformats-officedocument.presentationml.tags+xml"/>
  <Override PartName="/ppt/tags/tag1704.xml" ContentType="application/vnd.openxmlformats-officedocument.presentationml.tags+xml"/>
  <Override PartName="/ppt/tags/tag1705.xml" ContentType="application/vnd.openxmlformats-officedocument.presentationml.tags+xml"/>
  <Override PartName="/ppt/tags/tag1706.xml" ContentType="application/vnd.openxmlformats-officedocument.presentationml.tags+xml"/>
  <Override PartName="/ppt/tags/tag1707.xml" ContentType="application/vnd.openxmlformats-officedocument.presentationml.tags+xml"/>
  <Override PartName="/ppt/tags/tag1708.xml" ContentType="application/vnd.openxmlformats-officedocument.presentationml.tags+xml"/>
  <Override PartName="/ppt/tags/tag1709.xml" ContentType="application/vnd.openxmlformats-officedocument.presentationml.tags+xml"/>
  <Override PartName="/ppt/tags/tag1710.xml" ContentType="application/vnd.openxmlformats-officedocument.presentationml.tags+xml"/>
  <Override PartName="/ppt/tags/tag1711.xml" ContentType="application/vnd.openxmlformats-officedocument.presentationml.tags+xml"/>
  <Override PartName="/ppt/tags/tag1712.xml" ContentType="application/vnd.openxmlformats-officedocument.presentationml.tags+xml"/>
  <Override PartName="/ppt/tags/tag1713.xml" ContentType="application/vnd.openxmlformats-officedocument.presentationml.tags+xml"/>
  <Override PartName="/ppt/tags/tag1714.xml" ContentType="application/vnd.openxmlformats-officedocument.presentationml.tags+xml"/>
  <Override PartName="/ppt/tags/tag1715.xml" ContentType="application/vnd.openxmlformats-officedocument.presentationml.tags+xml"/>
  <Override PartName="/ppt/tags/tag1716.xml" ContentType="application/vnd.openxmlformats-officedocument.presentationml.tags+xml"/>
  <Override PartName="/ppt/tags/tag1717.xml" ContentType="application/vnd.openxmlformats-officedocument.presentationml.tags+xml"/>
  <Override PartName="/ppt/tags/tag1718.xml" ContentType="application/vnd.openxmlformats-officedocument.presentationml.tags+xml"/>
  <Override PartName="/ppt/tags/tag1719.xml" ContentType="application/vnd.openxmlformats-officedocument.presentationml.tags+xml"/>
  <Override PartName="/ppt/tags/tag1720.xml" ContentType="application/vnd.openxmlformats-officedocument.presentationml.tags+xml"/>
  <Override PartName="/ppt/tags/tag1721.xml" ContentType="application/vnd.openxmlformats-officedocument.presentationml.tags+xml"/>
  <Override PartName="/ppt/tags/tag1722.xml" ContentType="application/vnd.openxmlformats-officedocument.presentationml.tags+xml"/>
  <Override PartName="/ppt/tags/tag1723.xml" ContentType="application/vnd.openxmlformats-officedocument.presentationml.tags+xml"/>
  <Override PartName="/ppt/tags/tag1724.xml" ContentType="application/vnd.openxmlformats-officedocument.presentationml.tags+xml"/>
  <Override PartName="/ppt/tags/tag1725.xml" ContentType="application/vnd.openxmlformats-officedocument.presentationml.tags+xml"/>
  <Override PartName="/ppt/tags/tag1726.xml" ContentType="application/vnd.openxmlformats-officedocument.presentationml.tags+xml"/>
  <Override PartName="/ppt/tags/tag1727.xml" ContentType="application/vnd.openxmlformats-officedocument.presentationml.tags+xml"/>
  <Override PartName="/ppt/tags/tag1728.xml" ContentType="application/vnd.openxmlformats-officedocument.presentationml.tags+xml"/>
  <Override PartName="/ppt/tags/tag1729.xml" ContentType="application/vnd.openxmlformats-officedocument.presentationml.tags+xml"/>
  <Override PartName="/ppt/tags/tag1730.xml" ContentType="application/vnd.openxmlformats-officedocument.presentationml.tags+xml"/>
  <Override PartName="/ppt/tags/tag1731.xml" ContentType="application/vnd.openxmlformats-officedocument.presentationml.tags+xml"/>
  <Override PartName="/ppt/tags/tag1732.xml" ContentType="application/vnd.openxmlformats-officedocument.presentationml.tags+xml"/>
  <Override PartName="/ppt/tags/tag1733.xml" ContentType="application/vnd.openxmlformats-officedocument.presentationml.tags+xml"/>
  <Override PartName="/ppt/tags/tag1734.xml" ContentType="application/vnd.openxmlformats-officedocument.presentationml.tags+xml"/>
  <Override PartName="/ppt/tags/tag1735.xml" ContentType="application/vnd.openxmlformats-officedocument.presentationml.tags+xml"/>
  <Override PartName="/ppt/tags/tag1736.xml" ContentType="application/vnd.openxmlformats-officedocument.presentationml.tags+xml"/>
  <Override PartName="/ppt/tags/tag1737.xml" ContentType="application/vnd.openxmlformats-officedocument.presentationml.tags+xml"/>
  <Override PartName="/ppt/tags/tag1738.xml" ContentType="application/vnd.openxmlformats-officedocument.presentationml.tags+xml"/>
  <Override PartName="/ppt/tags/tag1739.xml" ContentType="application/vnd.openxmlformats-officedocument.presentationml.tags+xml"/>
  <Override PartName="/ppt/notesSlides/notesSlide45.xml" ContentType="application/vnd.openxmlformats-officedocument.presentationml.notesSlide+xml"/>
  <Override PartName="/ppt/tags/tag1740.xml" ContentType="application/vnd.openxmlformats-officedocument.presentationml.tags+xml"/>
  <Override PartName="/ppt/tags/tag1741.xml" ContentType="application/vnd.openxmlformats-officedocument.presentationml.tags+xml"/>
  <Override PartName="/ppt/tags/tag1742.xml" ContentType="application/vnd.openxmlformats-officedocument.presentationml.tags+xml"/>
  <Override PartName="/ppt/tags/tag1743.xml" ContentType="application/vnd.openxmlformats-officedocument.presentationml.tags+xml"/>
  <Override PartName="/ppt/tags/tag1744.xml" ContentType="application/vnd.openxmlformats-officedocument.presentationml.tags+xml"/>
  <Override PartName="/ppt/tags/tag1745.xml" ContentType="application/vnd.openxmlformats-officedocument.presentationml.tags+xml"/>
  <Override PartName="/ppt/tags/tag1746.xml" ContentType="application/vnd.openxmlformats-officedocument.presentationml.tags+xml"/>
  <Override PartName="/ppt/tags/tag1747.xml" ContentType="application/vnd.openxmlformats-officedocument.presentationml.tags+xml"/>
  <Override PartName="/ppt/tags/tag1748.xml" ContentType="application/vnd.openxmlformats-officedocument.presentationml.tags+xml"/>
  <Override PartName="/ppt/tags/tag1749.xml" ContentType="application/vnd.openxmlformats-officedocument.presentationml.tags+xml"/>
  <Override PartName="/ppt/tags/tag1750.xml" ContentType="application/vnd.openxmlformats-officedocument.presentationml.tags+xml"/>
  <Override PartName="/ppt/tags/tag1751.xml" ContentType="application/vnd.openxmlformats-officedocument.presentationml.tags+xml"/>
  <Override PartName="/ppt/tags/tag1752.xml" ContentType="application/vnd.openxmlformats-officedocument.presentationml.tags+xml"/>
  <Override PartName="/ppt/tags/tag1753.xml" ContentType="application/vnd.openxmlformats-officedocument.presentationml.tags+xml"/>
  <Override PartName="/ppt/tags/tag1754.xml" ContentType="application/vnd.openxmlformats-officedocument.presentationml.tags+xml"/>
  <Override PartName="/ppt/tags/tag1755.xml" ContentType="application/vnd.openxmlformats-officedocument.presentationml.tags+xml"/>
  <Override PartName="/ppt/tags/tag1756.xml" ContentType="application/vnd.openxmlformats-officedocument.presentationml.tags+xml"/>
  <Override PartName="/ppt/tags/tag1757.xml" ContentType="application/vnd.openxmlformats-officedocument.presentationml.tags+xml"/>
  <Override PartName="/ppt/tags/tag1758.xml" ContentType="application/vnd.openxmlformats-officedocument.presentationml.tags+xml"/>
  <Override PartName="/ppt/tags/tag1759.xml" ContentType="application/vnd.openxmlformats-officedocument.presentationml.tags+xml"/>
  <Override PartName="/ppt/tags/tag1760.xml" ContentType="application/vnd.openxmlformats-officedocument.presentationml.tags+xml"/>
  <Override PartName="/ppt/tags/tag1761.xml" ContentType="application/vnd.openxmlformats-officedocument.presentationml.tags+xml"/>
  <Override PartName="/ppt/tags/tag1762.xml" ContentType="application/vnd.openxmlformats-officedocument.presentationml.tags+xml"/>
  <Override PartName="/ppt/tags/tag1763.xml" ContentType="application/vnd.openxmlformats-officedocument.presentationml.tags+xml"/>
  <Override PartName="/ppt/tags/tag1764.xml" ContentType="application/vnd.openxmlformats-officedocument.presentationml.tags+xml"/>
  <Override PartName="/ppt/tags/tag1765.xml" ContentType="application/vnd.openxmlformats-officedocument.presentationml.tags+xml"/>
  <Override PartName="/ppt/tags/tag1766.xml" ContentType="application/vnd.openxmlformats-officedocument.presentationml.tags+xml"/>
  <Override PartName="/ppt/tags/tag1767.xml" ContentType="application/vnd.openxmlformats-officedocument.presentationml.tags+xml"/>
  <Override PartName="/ppt/tags/tag1768.xml" ContentType="application/vnd.openxmlformats-officedocument.presentationml.tags+xml"/>
  <Override PartName="/ppt/tags/tag1769.xml" ContentType="application/vnd.openxmlformats-officedocument.presentationml.tags+xml"/>
  <Override PartName="/ppt/tags/tag1770.xml" ContentType="application/vnd.openxmlformats-officedocument.presentationml.tags+xml"/>
  <Override PartName="/ppt/tags/tag1771.xml" ContentType="application/vnd.openxmlformats-officedocument.presentationml.tags+xml"/>
  <Override PartName="/ppt/tags/tag1772.xml" ContentType="application/vnd.openxmlformats-officedocument.presentationml.tags+xml"/>
  <Override PartName="/ppt/tags/tag1773.xml" ContentType="application/vnd.openxmlformats-officedocument.presentationml.tags+xml"/>
  <Override PartName="/ppt/tags/tag1774.xml" ContentType="application/vnd.openxmlformats-officedocument.presentationml.tags+xml"/>
  <Override PartName="/ppt/tags/tag1775.xml" ContentType="application/vnd.openxmlformats-officedocument.presentationml.tags+xml"/>
  <Override PartName="/ppt/tags/tag1776.xml" ContentType="application/vnd.openxmlformats-officedocument.presentationml.tags+xml"/>
  <Override PartName="/ppt/tags/tag1777.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1778.xml" ContentType="application/vnd.openxmlformats-officedocument.presentationml.tags+xml"/>
  <Override PartName="/ppt/tags/tag1779.xml" ContentType="application/vnd.openxmlformats-officedocument.presentationml.tags+xml"/>
  <Override PartName="/ppt/tags/tag1780.xml" ContentType="application/vnd.openxmlformats-officedocument.presentationml.tags+xml"/>
  <Override PartName="/ppt/tags/tag1781.xml" ContentType="application/vnd.openxmlformats-officedocument.presentationml.tags+xml"/>
  <Override PartName="/ppt/tags/tag1782.xml" ContentType="application/vnd.openxmlformats-officedocument.presentationml.tags+xml"/>
  <Override PartName="/ppt/tags/tag1783.xml" ContentType="application/vnd.openxmlformats-officedocument.presentationml.tags+xml"/>
  <Override PartName="/ppt/tags/tag1784.xml" ContentType="application/vnd.openxmlformats-officedocument.presentationml.tags+xml"/>
  <Override PartName="/ppt/tags/tag1785.xml" ContentType="application/vnd.openxmlformats-officedocument.presentationml.tags+xml"/>
  <Override PartName="/ppt/tags/tag1786.xml" ContentType="application/vnd.openxmlformats-officedocument.presentationml.tags+xml"/>
  <Override PartName="/ppt/tags/tag1787.xml" ContentType="application/vnd.openxmlformats-officedocument.presentationml.tags+xml"/>
  <Override PartName="/ppt/tags/tag1788.xml" ContentType="application/vnd.openxmlformats-officedocument.presentationml.tags+xml"/>
  <Override PartName="/ppt/tags/tag1789.xml" ContentType="application/vnd.openxmlformats-officedocument.presentationml.tags+xml"/>
  <Override PartName="/ppt/tags/tag1790.xml" ContentType="application/vnd.openxmlformats-officedocument.presentationml.tags+xml"/>
  <Override PartName="/ppt/tags/tag1791.xml" ContentType="application/vnd.openxmlformats-officedocument.presentationml.tags+xml"/>
  <Override PartName="/ppt/tags/tag1792.xml" ContentType="application/vnd.openxmlformats-officedocument.presentationml.tags+xml"/>
  <Override PartName="/ppt/tags/tag1793.xml" ContentType="application/vnd.openxmlformats-officedocument.presentationml.tags+xml"/>
  <Override PartName="/ppt/tags/tag1794.xml" ContentType="application/vnd.openxmlformats-officedocument.presentationml.tags+xml"/>
  <Override PartName="/ppt/tags/tag1795.xml" ContentType="application/vnd.openxmlformats-officedocument.presentationml.tags+xml"/>
  <Override PartName="/ppt/tags/tag1796.xml" ContentType="application/vnd.openxmlformats-officedocument.presentationml.tags+xml"/>
  <Override PartName="/ppt/tags/tag1797.xml" ContentType="application/vnd.openxmlformats-officedocument.presentationml.tags+xml"/>
  <Override PartName="/ppt/tags/tag1798.xml" ContentType="application/vnd.openxmlformats-officedocument.presentationml.tags+xml"/>
  <Override PartName="/ppt/tags/tag1799.xml" ContentType="application/vnd.openxmlformats-officedocument.presentationml.tags+xml"/>
  <Override PartName="/ppt/tags/tag1800.xml" ContentType="application/vnd.openxmlformats-officedocument.presentationml.tags+xml"/>
  <Override PartName="/ppt/tags/tag1801.xml" ContentType="application/vnd.openxmlformats-officedocument.presentationml.tags+xml"/>
  <Override PartName="/ppt/tags/tag1802.xml" ContentType="application/vnd.openxmlformats-officedocument.presentationml.tags+xml"/>
  <Override PartName="/ppt/tags/tag1803.xml" ContentType="application/vnd.openxmlformats-officedocument.presentationml.tags+xml"/>
  <Override PartName="/ppt/tags/tag1804.xml" ContentType="application/vnd.openxmlformats-officedocument.presentationml.tags+xml"/>
  <Override PartName="/ppt/tags/tag1805.xml" ContentType="application/vnd.openxmlformats-officedocument.presentationml.tags+xml"/>
  <Override PartName="/ppt/tags/tag1806.xml" ContentType="application/vnd.openxmlformats-officedocument.presentationml.tags+xml"/>
  <Override PartName="/ppt/tags/tag1807.xml" ContentType="application/vnd.openxmlformats-officedocument.presentationml.tags+xml"/>
  <Override PartName="/ppt/tags/tag1808.xml" ContentType="application/vnd.openxmlformats-officedocument.presentationml.tags+xml"/>
  <Override PartName="/ppt/tags/tag1809.xml" ContentType="application/vnd.openxmlformats-officedocument.presentationml.tags+xml"/>
  <Override PartName="/ppt/tags/tag1810.xml" ContentType="application/vnd.openxmlformats-officedocument.presentationml.tags+xml"/>
  <Override PartName="/ppt/tags/tag1811.xml" ContentType="application/vnd.openxmlformats-officedocument.presentationml.tags+xml"/>
  <Override PartName="/ppt/tags/tag1812.xml" ContentType="application/vnd.openxmlformats-officedocument.presentationml.tags+xml"/>
  <Override PartName="/ppt/tags/tag1813.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tags/tag1814.xml" ContentType="application/vnd.openxmlformats-officedocument.presentationml.tags+xml"/>
  <Override PartName="/ppt/tags/tag1815.xml" ContentType="application/vnd.openxmlformats-officedocument.presentationml.tags+xml"/>
  <Override PartName="/ppt/tags/tag1816.xml" ContentType="application/vnd.openxmlformats-officedocument.presentationml.tags+xml"/>
  <Override PartName="/ppt/tags/tag1817.xml" ContentType="application/vnd.openxmlformats-officedocument.presentationml.tags+xml"/>
  <Override PartName="/ppt/tags/tag1818.xml" ContentType="application/vnd.openxmlformats-officedocument.presentationml.tags+xml"/>
  <Override PartName="/ppt/tags/tag1819.xml" ContentType="application/vnd.openxmlformats-officedocument.presentationml.tags+xml"/>
  <Override PartName="/ppt/tags/tag1820.xml" ContentType="application/vnd.openxmlformats-officedocument.presentationml.tags+xml"/>
  <Override PartName="/ppt/tags/tag1821.xml" ContentType="application/vnd.openxmlformats-officedocument.presentationml.tags+xml"/>
  <Override PartName="/ppt/tags/tag1822.xml" ContentType="application/vnd.openxmlformats-officedocument.presentationml.tags+xml"/>
  <Override PartName="/ppt/tags/tag1823.xml" ContentType="application/vnd.openxmlformats-officedocument.presentationml.tags+xml"/>
  <Override PartName="/ppt/tags/tag1824.xml" ContentType="application/vnd.openxmlformats-officedocument.presentationml.tags+xml"/>
  <Override PartName="/ppt/tags/tag1825.xml" ContentType="application/vnd.openxmlformats-officedocument.presentationml.tags+xml"/>
  <Override PartName="/ppt/tags/tag1826.xml" ContentType="application/vnd.openxmlformats-officedocument.presentationml.tags+xml"/>
  <Override PartName="/ppt/tags/tag1827.xml" ContentType="application/vnd.openxmlformats-officedocument.presentationml.tags+xml"/>
  <Override PartName="/ppt/tags/tag1828.xml" ContentType="application/vnd.openxmlformats-officedocument.presentationml.tags+xml"/>
  <Override PartName="/ppt/tags/tag1829.xml" ContentType="application/vnd.openxmlformats-officedocument.presentationml.tags+xml"/>
  <Override PartName="/ppt/tags/tag1830.xml" ContentType="application/vnd.openxmlformats-officedocument.presentationml.tags+xml"/>
  <Override PartName="/ppt/tags/tag1831.xml" ContentType="application/vnd.openxmlformats-officedocument.presentationml.tags+xml"/>
  <Override PartName="/ppt/tags/tag1832.xml" ContentType="application/vnd.openxmlformats-officedocument.presentationml.tags+xml"/>
  <Override PartName="/ppt/tags/tag1833.xml" ContentType="application/vnd.openxmlformats-officedocument.presentationml.tags+xml"/>
  <Override PartName="/ppt/tags/tag1834.xml" ContentType="application/vnd.openxmlformats-officedocument.presentationml.tags+xml"/>
  <Override PartName="/ppt/tags/tag1835.xml" ContentType="application/vnd.openxmlformats-officedocument.presentationml.tags+xml"/>
  <Override PartName="/ppt/tags/tag1836.xml" ContentType="application/vnd.openxmlformats-officedocument.presentationml.tags+xml"/>
  <Override PartName="/ppt/tags/tag1837.xml" ContentType="application/vnd.openxmlformats-officedocument.presentationml.tags+xml"/>
  <Override PartName="/ppt/tags/tag1838.xml" ContentType="application/vnd.openxmlformats-officedocument.presentationml.tags+xml"/>
  <Override PartName="/ppt/tags/tag1839.xml" ContentType="application/vnd.openxmlformats-officedocument.presentationml.tags+xml"/>
  <Override PartName="/ppt/tags/tag1840.xml" ContentType="application/vnd.openxmlformats-officedocument.presentationml.tags+xml"/>
  <Override PartName="/ppt/tags/tag1841.xml" ContentType="application/vnd.openxmlformats-officedocument.presentationml.tags+xml"/>
  <Override PartName="/ppt/tags/tag1842.xml" ContentType="application/vnd.openxmlformats-officedocument.presentationml.tags+xml"/>
  <Override PartName="/ppt/tags/tag1843.xml" ContentType="application/vnd.openxmlformats-officedocument.presentationml.tags+xml"/>
  <Override PartName="/ppt/tags/tag1844.xml" ContentType="application/vnd.openxmlformats-officedocument.presentationml.tags+xml"/>
  <Override PartName="/ppt/tags/tag1845.xml" ContentType="application/vnd.openxmlformats-officedocument.presentationml.tags+xml"/>
  <Override PartName="/ppt/tags/tag1846.xml" ContentType="application/vnd.openxmlformats-officedocument.presentationml.tags+xml"/>
  <Override PartName="/ppt/tags/tag1847.xml" ContentType="application/vnd.openxmlformats-officedocument.presentationml.tags+xml"/>
  <Override PartName="/ppt/tags/tag1848.xml" ContentType="application/vnd.openxmlformats-officedocument.presentationml.tags+xml"/>
  <Override PartName="/ppt/tags/tag1849.xml" ContentType="application/vnd.openxmlformats-officedocument.presentationml.tags+xml"/>
  <Override PartName="/ppt/tags/tag1850.xml" ContentType="application/vnd.openxmlformats-officedocument.presentationml.tags+xml"/>
  <Override PartName="/ppt/tags/tag1851.xml" ContentType="application/vnd.openxmlformats-officedocument.presentationml.tags+xml"/>
  <Override PartName="/ppt/tags/tag1852.xml" ContentType="application/vnd.openxmlformats-officedocument.presentationml.tags+xml"/>
  <Override PartName="/ppt/tags/tag1853.xml" ContentType="application/vnd.openxmlformats-officedocument.presentationml.tags+xml"/>
  <Override PartName="/ppt/tags/tag1854.xml" ContentType="application/vnd.openxmlformats-officedocument.presentationml.tags+xml"/>
  <Override PartName="/ppt/tags/tag1855.xml" ContentType="application/vnd.openxmlformats-officedocument.presentationml.tags+xml"/>
  <Override PartName="/ppt/tags/tag1856.xml" ContentType="application/vnd.openxmlformats-officedocument.presentationml.tags+xml"/>
  <Override PartName="/ppt/tags/tag1857.xml" ContentType="application/vnd.openxmlformats-officedocument.presentationml.tags+xml"/>
  <Override PartName="/ppt/tags/tag1858.xml" ContentType="application/vnd.openxmlformats-officedocument.presentationml.tags+xml"/>
  <Override PartName="/ppt/tags/tag1859.xml" ContentType="application/vnd.openxmlformats-officedocument.presentationml.tags+xml"/>
  <Override PartName="/ppt/tags/tag1860.xml" ContentType="application/vnd.openxmlformats-officedocument.presentationml.tags+xml"/>
  <Override PartName="/ppt/tags/tag1861.xml" ContentType="application/vnd.openxmlformats-officedocument.presentationml.tags+xml"/>
  <Override PartName="/ppt/tags/tag1862.xml" ContentType="application/vnd.openxmlformats-officedocument.presentationml.tags+xml"/>
  <Override PartName="/ppt/tags/tag1863.xml" ContentType="application/vnd.openxmlformats-officedocument.presentationml.tags+xml"/>
  <Override PartName="/ppt/tags/tag1864.xml" ContentType="application/vnd.openxmlformats-officedocument.presentationml.tags+xml"/>
  <Override PartName="/ppt/tags/tag1865.xml" ContentType="application/vnd.openxmlformats-officedocument.presentationml.tags+xml"/>
  <Override PartName="/ppt/tags/tag1866.xml" ContentType="application/vnd.openxmlformats-officedocument.presentationml.tags+xml"/>
  <Override PartName="/ppt/tags/tag1867.xml" ContentType="application/vnd.openxmlformats-officedocument.presentationml.tags+xml"/>
  <Override PartName="/ppt/tags/tag1868.xml" ContentType="application/vnd.openxmlformats-officedocument.presentationml.tags+xml"/>
  <Override PartName="/ppt/tags/tag1869.xml" ContentType="application/vnd.openxmlformats-officedocument.presentationml.tags+xml"/>
  <Override PartName="/ppt/tags/tag1870.xml" ContentType="application/vnd.openxmlformats-officedocument.presentationml.tags+xml"/>
  <Override PartName="/ppt/tags/tag1871.xml" ContentType="application/vnd.openxmlformats-officedocument.presentationml.tags+xml"/>
  <Override PartName="/ppt/tags/tag1872.xml" ContentType="application/vnd.openxmlformats-officedocument.presentationml.tags+xml"/>
  <Override PartName="/ppt/tags/tag1873.xml" ContentType="application/vnd.openxmlformats-officedocument.presentationml.tags+xml"/>
  <Override PartName="/ppt/tags/tag1874.xml" ContentType="application/vnd.openxmlformats-officedocument.presentationml.tags+xml"/>
  <Override PartName="/ppt/tags/tag1875.xml" ContentType="application/vnd.openxmlformats-officedocument.presentationml.tags+xml"/>
  <Override PartName="/ppt/notesSlides/notesSlide51.xml" ContentType="application/vnd.openxmlformats-officedocument.presentationml.notesSlide+xml"/>
  <Override PartName="/ppt/tags/tag1876.xml" ContentType="application/vnd.openxmlformats-officedocument.presentationml.tags+xml"/>
  <Override PartName="/ppt/tags/tag1877.xml" ContentType="application/vnd.openxmlformats-officedocument.presentationml.tags+xml"/>
  <Override PartName="/ppt/tags/tag1878.xml" ContentType="application/vnd.openxmlformats-officedocument.presentationml.tags+xml"/>
  <Override PartName="/ppt/tags/tag1879.xml" ContentType="application/vnd.openxmlformats-officedocument.presentationml.tags+xml"/>
  <Override PartName="/ppt/tags/tag1880.xml" ContentType="application/vnd.openxmlformats-officedocument.presentationml.tags+xml"/>
  <Override PartName="/ppt/tags/tag1881.xml" ContentType="application/vnd.openxmlformats-officedocument.presentationml.tags+xml"/>
  <Override PartName="/ppt/tags/tag1882.xml" ContentType="application/vnd.openxmlformats-officedocument.presentationml.tags+xml"/>
  <Override PartName="/ppt/tags/tag1883.xml" ContentType="application/vnd.openxmlformats-officedocument.presentationml.tags+xml"/>
  <Override PartName="/ppt/tags/tag1884.xml" ContentType="application/vnd.openxmlformats-officedocument.presentationml.tags+xml"/>
  <Override PartName="/ppt/tags/tag1885.xml" ContentType="application/vnd.openxmlformats-officedocument.presentationml.tags+xml"/>
  <Override PartName="/ppt/tags/tag1886.xml" ContentType="application/vnd.openxmlformats-officedocument.presentationml.tags+xml"/>
  <Override PartName="/ppt/tags/tag1887.xml" ContentType="application/vnd.openxmlformats-officedocument.presentationml.tags+xml"/>
  <Override PartName="/ppt/notesSlides/notesSlide52.xml" ContentType="application/vnd.openxmlformats-officedocument.presentationml.notesSlide+xml"/>
  <Override PartName="/ppt/tags/tag1888.xml" ContentType="application/vnd.openxmlformats-officedocument.presentationml.tags+xml"/>
  <Override PartName="/ppt/tags/tag1889.xml" ContentType="application/vnd.openxmlformats-officedocument.presentationml.tags+xml"/>
  <Override PartName="/ppt/tags/tag1890.xml" ContentType="application/vnd.openxmlformats-officedocument.presentationml.tags+xml"/>
  <Override PartName="/ppt/tags/tag1891.xml" ContentType="application/vnd.openxmlformats-officedocument.presentationml.tags+xml"/>
  <Override PartName="/ppt/tags/tag1892.xml" ContentType="application/vnd.openxmlformats-officedocument.presentationml.tags+xml"/>
  <Override PartName="/ppt/tags/tag1893.xml" ContentType="application/vnd.openxmlformats-officedocument.presentationml.tags+xml"/>
  <Override PartName="/ppt/tags/tag1894.xml" ContentType="application/vnd.openxmlformats-officedocument.presentationml.tags+xml"/>
  <Override PartName="/ppt/tags/tag1895.xml" ContentType="application/vnd.openxmlformats-officedocument.presentationml.tags+xml"/>
  <Override PartName="/ppt/tags/tag1896.xml" ContentType="application/vnd.openxmlformats-officedocument.presentationml.tags+xml"/>
  <Override PartName="/ppt/tags/tag1897.xml" ContentType="application/vnd.openxmlformats-officedocument.presentationml.tags+xml"/>
  <Override PartName="/ppt/tags/tag1898.xml" ContentType="application/vnd.openxmlformats-officedocument.presentationml.tags+xml"/>
  <Override PartName="/ppt/tags/tag1899.xml" ContentType="application/vnd.openxmlformats-officedocument.presentationml.tags+xml"/>
  <Override PartName="/ppt/tags/tag1900.xml" ContentType="application/vnd.openxmlformats-officedocument.presentationml.tags+xml"/>
  <Override PartName="/ppt/tags/tag1901.xml" ContentType="application/vnd.openxmlformats-officedocument.presentationml.tags+xml"/>
  <Override PartName="/ppt/tags/tag1902.xml" ContentType="application/vnd.openxmlformats-officedocument.presentationml.tags+xml"/>
  <Override PartName="/ppt/tags/tag1903.xml" ContentType="application/vnd.openxmlformats-officedocument.presentationml.tags+xml"/>
  <Override PartName="/ppt/tags/tag1904.xml" ContentType="application/vnd.openxmlformats-officedocument.presentationml.tags+xml"/>
  <Override PartName="/ppt/tags/tag1905.xml" ContentType="application/vnd.openxmlformats-officedocument.presentationml.tags+xml"/>
  <Override PartName="/ppt/tags/tag1906.xml" ContentType="application/vnd.openxmlformats-officedocument.presentationml.tags+xml"/>
  <Override PartName="/ppt/tags/tag1907.xml" ContentType="application/vnd.openxmlformats-officedocument.presentationml.tags+xml"/>
  <Override PartName="/ppt/tags/tag1908.xml" ContentType="application/vnd.openxmlformats-officedocument.presentationml.tags+xml"/>
  <Override PartName="/ppt/tags/tag1909.xml" ContentType="application/vnd.openxmlformats-officedocument.presentationml.tags+xml"/>
  <Override PartName="/ppt/tags/tag1910.xml" ContentType="application/vnd.openxmlformats-officedocument.presentationml.tags+xml"/>
  <Override PartName="/ppt/tags/tag1911.xml" ContentType="application/vnd.openxmlformats-officedocument.presentationml.tags+xml"/>
  <Override PartName="/ppt/tags/tag1912.xml" ContentType="application/vnd.openxmlformats-officedocument.presentationml.tags+xml"/>
  <Override PartName="/ppt/tags/tag1913.xml" ContentType="application/vnd.openxmlformats-officedocument.presentationml.tags+xml"/>
  <Override PartName="/ppt/tags/tag1914.xml" ContentType="application/vnd.openxmlformats-officedocument.presentationml.tags+xml"/>
  <Override PartName="/ppt/tags/tag1915.xml" ContentType="application/vnd.openxmlformats-officedocument.presentationml.tags+xml"/>
  <Override PartName="/ppt/tags/tag1916.xml" ContentType="application/vnd.openxmlformats-officedocument.presentationml.tags+xml"/>
  <Override PartName="/ppt/tags/tag1917.xml" ContentType="application/vnd.openxmlformats-officedocument.presentationml.tags+xml"/>
  <Override PartName="/ppt/tags/tag1918.xml" ContentType="application/vnd.openxmlformats-officedocument.presentationml.tags+xml"/>
  <Override PartName="/ppt/tags/tag1919.xml" ContentType="application/vnd.openxmlformats-officedocument.presentationml.tags+xml"/>
  <Override PartName="/ppt/tags/tag1920.xml" ContentType="application/vnd.openxmlformats-officedocument.presentationml.tags+xml"/>
  <Override PartName="/ppt/tags/tag1921.xml" ContentType="application/vnd.openxmlformats-officedocument.presentationml.tags+xml"/>
  <Override PartName="/ppt/tags/tag1922.xml" ContentType="application/vnd.openxmlformats-officedocument.presentationml.tags+xml"/>
  <Override PartName="/ppt/tags/tag1923.xml" ContentType="application/vnd.openxmlformats-officedocument.presentationml.tags+xml"/>
  <Override PartName="/ppt/tags/tag1924.xml" ContentType="application/vnd.openxmlformats-officedocument.presentationml.tags+xml"/>
  <Override PartName="/ppt/tags/tag1925.xml" ContentType="application/vnd.openxmlformats-officedocument.presentationml.tags+xml"/>
  <Override PartName="/ppt/tags/tag1926.xml" ContentType="application/vnd.openxmlformats-officedocument.presentationml.tags+xml"/>
  <Override PartName="/ppt/tags/tag1927.xml" ContentType="application/vnd.openxmlformats-officedocument.presentationml.tags+xml"/>
  <Override PartName="/ppt/tags/tag1928.xml" ContentType="application/vnd.openxmlformats-officedocument.presentationml.tags+xml"/>
  <Override PartName="/ppt/tags/tag1929.xml" ContentType="application/vnd.openxmlformats-officedocument.presentationml.tags+xml"/>
  <Override PartName="/ppt/tags/tag1930.xml" ContentType="application/vnd.openxmlformats-officedocument.presentationml.tags+xml"/>
  <Override PartName="/ppt/tags/tag1931.xml" ContentType="application/vnd.openxmlformats-officedocument.presentationml.tags+xml"/>
  <Override PartName="/ppt/tags/tag1932.xml" ContentType="application/vnd.openxmlformats-officedocument.presentationml.tags+xml"/>
  <Override PartName="/ppt/tags/tag1933.xml" ContentType="application/vnd.openxmlformats-officedocument.presentationml.tags+xml"/>
  <Override PartName="/ppt/tags/tag1934.xml" ContentType="application/vnd.openxmlformats-officedocument.presentationml.tags+xml"/>
  <Override PartName="/ppt/tags/tag1935.xml" ContentType="application/vnd.openxmlformats-officedocument.presentationml.tags+xml"/>
  <Override PartName="/ppt/tags/tag1936.xml" ContentType="application/vnd.openxmlformats-officedocument.presentationml.tags+xml"/>
  <Override PartName="/ppt/tags/tag1937.xml" ContentType="application/vnd.openxmlformats-officedocument.presentationml.tags+xml"/>
  <Override PartName="/ppt/tags/tag1938.xml" ContentType="application/vnd.openxmlformats-officedocument.presentationml.tags+xml"/>
  <Override PartName="/ppt/tags/tag1939.xml" ContentType="application/vnd.openxmlformats-officedocument.presentationml.tags+xml"/>
  <Override PartName="/ppt/tags/tag1940.xml" ContentType="application/vnd.openxmlformats-officedocument.presentationml.tags+xml"/>
  <Override PartName="/ppt/tags/tag1941.xml" ContentType="application/vnd.openxmlformats-officedocument.presentationml.tags+xml"/>
  <Override PartName="/ppt/tags/tag1942.xml" ContentType="application/vnd.openxmlformats-officedocument.presentationml.tags+xml"/>
  <Override PartName="/ppt/tags/tag1943.xml" ContentType="application/vnd.openxmlformats-officedocument.presentationml.tags+xml"/>
  <Override PartName="/ppt/tags/tag1944.xml" ContentType="application/vnd.openxmlformats-officedocument.presentationml.tags+xml"/>
  <Override PartName="/ppt/tags/tag1945.xml" ContentType="application/vnd.openxmlformats-officedocument.presentationml.tags+xml"/>
  <Override PartName="/ppt/tags/tag1946.xml" ContentType="application/vnd.openxmlformats-officedocument.presentationml.tags+xml"/>
  <Override PartName="/ppt/tags/tag1947.xml" ContentType="application/vnd.openxmlformats-officedocument.presentationml.tags+xml"/>
  <Override PartName="/ppt/tags/tag1948.xml" ContentType="application/vnd.openxmlformats-officedocument.presentationml.tags+xml"/>
  <Override PartName="/ppt/tags/tag1949.xml" ContentType="application/vnd.openxmlformats-officedocument.presentationml.tags+xml"/>
  <Override PartName="/ppt/tags/tag1950.xml" ContentType="application/vnd.openxmlformats-officedocument.presentationml.tags+xml"/>
  <Override PartName="/ppt/tags/tag1951.xml" ContentType="application/vnd.openxmlformats-officedocument.presentationml.tags+xml"/>
  <Override PartName="/ppt/tags/tag1952.xml" ContentType="application/vnd.openxmlformats-officedocument.presentationml.tags+xml"/>
  <Override PartName="/ppt/tags/tag1953.xml" ContentType="application/vnd.openxmlformats-officedocument.presentationml.tags+xml"/>
  <Override PartName="/ppt/tags/tag1954.xml" ContentType="application/vnd.openxmlformats-officedocument.presentationml.tags+xml"/>
  <Override PartName="/ppt/tags/tag1955.xml" ContentType="application/vnd.openxmlformats-officedocument.presentationml.tags+xml"/>
  <Override PartName="/ppt/tags/tag1956.xml" ContentType="application/vnd.openxmlformats-officedocument.presentationml.tags+xml"/>
  <Override PartName="/ppt/tags/tag1957.xml" ContentType="application/vnd.openxmlformats-officedocument.presentationml.tags+xml"/>
  <Override PartName="/ppt/tags/tag1958.xml" ContentType="application/vnd.openxmlformats-officedocument.presentationml.tags+xml"/>
  <Override PartName="/ppt/tags/tag1959.xml" ContentType="application/vnd.openxmlformats-officedocument.presentationml.tags+xml"/>
  <Override PartName="/ppt/tags/tag1960.xml" ContentType="application/vnd.openxmlformats-officedocument.presentationml.tags+xml"/>
  <Override PartName="/ppt/tags/tag1961.xml" ContentType="application/vnd.openxmlformats-officedocument.presentationml.tags+xml"/>
  <Override PartName="/ppt/tags/tag1962.xml" ContentType="application/vnd.openxmlformats-officedocument.presentationml.tags+xml"/>
  <Override PartName="/ppt/tags/tag1963.xml" ContentType="application/vnd.openxmlformats-officedocument.presentationml.tags+xml"/>
  <Override PartName="/ppt/tags/tag1964.xml" ContentType="application/vnd.openxmlformats-officedocument.presentationml.tags+xml"/>
  <Override PartName="/ppt/tags/tag1965.xml" ContentType="application/vnd.openxmlformats-officedocument.presentationml.tags+xml"/>
  <Override PartName="/ppt/tags/tag1966.xml" ContentType="application/vnd.openxmlformats-officedocument.presentationml.tags+xml"/>
  <Override PartName="/ppt/tags/tag1967.xml" ContentType="application/vnd.openxmlformats-officedocument.presentationml.tags+xml"/>
  <Override PartName="/ppt/tags/tag1968.xml" ContentType="application/vnd.openxmlformats-officedocument.presentationml.tags+xml"/>
  <Override PartName="/ppt/tags/tag1969.xml" ContentType="application/vnd.openxmlformats-officedocument.presentationml.tags+xml"/>
  <Override PartName="/ppt/tags/tag1970.xml" ContentType="application/vnd.openxmlformats-officedocument.presentationml.tags+xml"/>
  <Override PartName="/ppt/tags/tag1971.xml" ContentType="application/vnd.openxmlformats-officedocument.presentationml.tags+xml"/>
  <Override PartName="/ppt/tags/tag1972.xml" ContentType="application/vnd.openxmlformats-officedocument.presentationml.tags+xml"/>
  <Override PartName="/ppt/tags/tag1973.xml" ContentType="application/vnd.openxmlformats-officedocument.presentationml.tags+xml"/>
  <Override PartName="/ppt/tags/tag1974.xml" ContentType="application/vnd.openxmlformats-officedocument.presentationml.tags+xml"/>
  <Override PartName="/ppt/tags/tag1975.xml" ContentType="application/vnd.openxmlformats-officedocument.presentationml.tags+xml"/>
  <Override PartName="/ppt/tags/tag1976.xml" ContentType="application/vnd.openxmlformats-officedocument.presentationml.tags+xml"/>
  <Override PartName="/ppt/tags/tag1977.xml" ContentType="application/vnd.openxmlformats-officedocument.presentationml.tags+xml"/>
  <Override PartName="/ppt/tags/tag1978.xml" ContentType="application/vnd.openxmlformats-officedocument.presentationml.tags+xml"/>
  <Override PartName="/ppt/tags/tag1979.xml" ContentType="application/vnd.openxmlformats-officedocument.presentationml.tags+xml"/>
  <Override PartName="/ppt/tags/tag1980.xml" ContentType="application/vnd.openxmlformats-officedocument.presentationml.tags+xml"/>
  <Override PartName="/ppt/tags/tag1981.xml" ContentType="application/vnd.openxmlformats-officedocument.presentationml.tags+xml"/>
  <Override PartName="/ppt/tags/tag1982.xml" ContentType="application/vnd.openxmlformats-officedocument.presentationml.tags+xml"/>
  <Override PartName="/ppt/tags/tag1983.xml" ContentType="application/vnd.openxmlformats-officedocument.presentationml.tags+xml"/>
  <Override PartName="/ppt/tags/tag1984.xml" ContentType="application/vnd.openxmlformats-officedocument.presentationml.tags+xml"/>
  <Override PartName="/ppt/tags/tag1985.xml" ContentType="application/vnd.openxmlformats-officedocument.presentationml.tags+xml"/>
  <Override PartName="/ppt/tags/tag1986.xml" ContentType="application/vnd.openxmlformats-officedocument.presentationml.tags+xml"/>
  <Override PartName="/ppt/tags/tag1987.xml" ContentType="application/vnd.openxmlformats-officedocument.presentationml.tags+xml"/>
  <Override PartName="/ppt/tags/tag1988.xml" ContentType="application/vnd.openxmlformats-officedocument.presentationml.tags+xml"/>
  <Override PartName="/ppt/tags/tag1989.xml" ContentType="application/vnd.openxmlformats-officedocument.presentationml.tags+xml"/>
  <Override PartName="/ppt/tags/tag1990.xml" ContentType="application/vnd.openxmlformats-officedocument.presentationml.tags+xml"/>
  <Override PartName="/ppt/tags/tag1991.xml" ContentType="application/vnd.openxmlformats-officedocument.presentationml.tags+xml"/>
  <Override PartName="/ppt/tags/tag1992.xml" ContentType="application/vnd.openxmlformats-officedocument.presentationml.tags+xml"/>
  <Override PartName="/ppt/tags/tag1993.xml" ContentType="application/vnd.openxmlformats-officedocument.presentationml.tags+xml"/>
  <Override PartName="/ppt/tags/tag1994.xml" ContentType="application/vnd.openxmlformats-officedocument.presentationml.tags+xml"/>
  <Override PartName="/ppt/tags/tag1995.xml" ContentType="application/vnd.openxmlformats-officedocument.presentationml.tags+xml"/>
  <Override PartName="/ppt/tags/tag1996.xml" ContentType="application/vnd.openxmlformats-officedocument.presentationml.tags+xml"/>
  <Override PartName="/ppt/tags/tag1997.xml" ContentType="application/vnd.openxmlformats-officedocument.presentationml.tags+xml"/>
  <Override PartName="/ppt/tags/tag1998.xml" ContentType="application/vnd.openxmlformats-officedocument.presentationml.tags+xml"/>
  <Override PartName="/ppt/tags/tag1999.xml" ContentType="application/vnd.openxmlformats-officedocument.presentationml.tags+xml"/>
  <Override PartName="/ppt/tags/tag2000.xml" ContentType="application/vnd.openxmlformats-officedocument.presentationml.tags+xml"/>
  <Override PartName="/ppt/tags/tag2001.xml" ContentType="application/vnd.openxmlformats-officedocument.presentationml.tags+xml"/>
  <Override PartName="/ppt/notesSlides/notesSlide53.xml" ContentType="application/vnd.openxmlformats-officedocument.presentationml.notesSlide+xml"/>
  <Override PartName="/ppt/tags/tag2002.xml" ContentType="application/vnd.openxmlformats-officedocument.presentationml.tags+xml"/>
  <Override PartName="/ppt/tags/tag2003.xml" ContentType="application/vnd.openxmlformats-officedocument.presentationml.tags+xml"/>
  <Override PartName="/ppt/tags/tag2004.xml" ContentType="application/vnd.openxmlformats-officedocument.presentationml.tags+xml"/>
  <Override PartName="/ppt/tags/tag2005.xml" ContentType="application/vnd.openxmlformats-officedocument.presentationml.tags+xml"/>
  <Override PartName="/ppt/tags/tag2006.xml" ContentType="application/vnd.openxmlformats-officedocument.presentationml.tags+xml"/>
  <Override PartName="/ppt/tags/tag2007.xml" ContentType="application/vnd.openxmlformats-officedocument.presentationml.tags+xml"/>
  <Override PartName="/ppt/tags/tag2008.xml" ContentType="application/vnd.openxmlformats-officedocument.presentationml.tags+xml"/>
  <Override PartName="/ppt/tags/tag2009.xml" ContentType="application/vnd.openxmlformats-officedocument.presentationml.tags+xml"/>
  <Override PartName="/ppt/tags/tag2010.xml" ContentType="application/vnd.openxmlformats-officedocument.presentationml.tags+xml"/>
  <Override PartName="/ppt/tags/tag2011.xml" ContentType="application/vnd.openxmlformats-officedocument.presentationml.tags+xml"/>
  <Override PartName="/ppt/tags/tag2012.xml" ContentType="application/vnd.openxmlformats-officedocument.presentationml.tags+xml"/>
  <Override PartName="/ppt/tags/tag2013.xml" ContentType="application/vnd.openxmlformats-officedocument.presentationml.tags+xml"/>
  <Override PartName="/ppt/tags/tag2014.xml" ContentType="application/vnd.openxmlformats-officedocument.presentationml.tags+xml"/>
  <Override PartName="/ppt/tags/tag2015.xml" ContentType="application/vnd.openxmlformats-officedocument.presentationml.tags+xml"/>
  <Override PartName="/ppt/tags/tag2016.xml" ContentType="application/vnd.openxmlformats-officedocument.presentationml.tags+xml"/>
  <Override PartName="/ppt/tags/tag2017.xml" ContentType="application/vnd.openxmlformats-officedocument.presentationml.tags+xml"/>
  <Override PartName="/ppt/tags/tag2018.xml" ContentType="application/vnd.openxmlformats-officedocument.presentationml.tags+xml"/>
  <Override PartName="/ppt/tags/tag2019.xml" ContentType="application/vnd.openxmlformats-officedocument.presentationml.tags+xml"/>
  <Override PartName="/ppt/tags/tag2020.xml" ContentType="application/vnd.openxmlformats-officedocument.presentationml.tags+xml"/>
  <Override PartName="/ppt/tags/tag2021.xml" ContentType="application/vnd.openxmlformats-officedocument.presentationml.tags+xml"/>
  <Override PartName="/ppt/tags/tag2022.xml" ContentType="application/vnd.openxmlformats-officedocument.presentationml.tags+xml"/>
  <Override PartName="/ppt/tags/tag2023.xml" ContentType="application/vnd.openxmlformats-officedocument.presentationml.tags+xml"/>
  <Override PartName="/ppt/tags/tag2024.xml" ContentType="application/vnd.openxmlformats-officedocument.presentationml.tags+xml"/>
  <Override PartName="/ppt/tags/tag2025.xml" ContentType="application/vnd.openxmlformats-officedocument.presentationml.tags+xml"/>
  <Override PartName="/ppt/tags/tag2026.xml" ContentType="application/vnd.openxmlformats-officedocument.presentationml.tags+xml"/>
  <Override PartName="/ppt/tags/tag2027.xml" ContentType="application/vnd.openxmlformats-officedocument.presentationml.tags+xml"/>
  <Override PartName="/ppt/tags/tag2028.xml" ContentType="application/vnd.openxmlformats-officedocument.presentationml.tags+xml"/>
  <Override PartName="/ppt/tags/tag2029.xml" ContentType="application/vnd.openxmlformats-officedocument.presentationml.tags+xml"/>
  <Override PartName="/ppt/tags/tag2030.xml" ContentType="application/vnd.openxmlformats-officedocument.presentationml.tags+xml"/>
  <Override PartName="/ppt/tags/tag2031.xml" ContentType="application/vnd.openxmlformats-officedocument.presentationml.tags+xml"/>
  <Override PartName="/ppt/tags/tag2032.xml" ContentType="application/vnd.openxmlformats-officedocument.presentationml.tags+xml"/>
  <Override PartName="/ppt/tags/tag2033.xml" ContentType="application/vnd.openxmlformats-officedocument.presentationml.tags+xml"/>
  <Override PartName="/ppt/tags/tag2034.xml" ContentType="application/vnd.openxmlformats-officedocument.presentationml.tags+xml"/>
  <Override PartName="/ppt/tags/tag2035.xml" ContentType="application/vnd.openxmlformats-officedocument.presentationml.tags+xml"/>
  <Override PartName="/ppt/tags/tag2036.xml" ContentType="application/vnd.openxmlformats-officedocument.presentationml.tags+xml"/>
  <Override PartName="/ppt/tags/tag2037.xml" ContentType="application/vnd.openxmlformats-officedocument.presentationml.tags+xml"/>
  <Override PartName="/ppt/tags/tag2038.xml" ContentType="application/vnd.openxmlformats-officedocument.presentationml.tags+xml"/>
  <Override PartName="/ppt/tags/tag2039.xml" ContentType="application/vnd.openxmlformats-officedocument.presentationml.tags+xml"/>
  <Override PartName="/ppt/tags/tag2040.xml" ContentType="application/vnd.openxmlformats-officedocument.presentationml.tags+xml"/>
  <Override PartName="/ppt/tags/tag2041.xml" ContentType="application/vnd.openxmlformats-officedocument.presentationml.tags+xml"/>
  <Override PartName="/ppt/tags/tag2042.xml" ContentType="application/vnd.openxmlformats-officedocument.presentationml.tags+xml"/>
  <Override PartName="/ppt/tags/tag2043.xml" ContentType="application/vnd.openxmlformats-officedocument.presentationml.tags+xml"/>
  <Override PartName="/ppt/tags/tag2044.xml" ContentType="application/vnd.openxmlformats-officedocument.presentationml.tags+xml"/>
  <Override PartName="/ppt/tags/tag2045.xml" ContentType="application/vnd.openxmlformats-officedocument.presentationml.tags+xml"/>
  <Override PartName="/ppt/tags/tag2046.xml" ContentType="application/vnd.openxmlformats-officedocument.presentationml.tags+xml"/>
  <Override PartName="/ppt/tags/tag2047.xml" ContentType="application/vnd.openxmlformats-officedocument.presentationml.tags+xml"/>
  <Override PartName="/ppt/tags/tag2048.xml" ContentType="application/vnd.openxmlformats-officedocument.presentationml.tags+xml"/>
  <Override PartName="/ppt/tags/tag2049.xml" ContentType="application/vnd.openxmlformats-officedocument.presentationml.tags+xml"/>
  <Override PartName="/ppt/tags/tag2050.xml" ContentType="application/vnd.openxmlformats-officedocument.presentationml.tags+xml"/>
  <Override PartName="/ppt/tags/tag2051.xml" ContentType="application/vnd.openxmlformats-officedocument.presentationml.tags+xml"/>
  <Override PartName="/ppt/tags/tag2052.xml" ContentType="application/vnd.openxmlformats-officedocument.presentationml.tags+xml"/>
  <Override PartName="/ppt/tags/tag2053.xml" ContentType="application/vnd.openxmlformats-officedocument.presentationml.tags+xml"/>
  <Override PartName="/ppt/tags/tag2054.xml" ContentType="application/vnd.openxmlformats-officedocument.presentationml.tags+xml"/>
  <Override PartName="/ppt/tags/tag2055.xml" ContentType="application/vnd.openxmlformats-officedocument.presentationml.tags+xml"/>
  <Override PartName="/ppt/tags/tag2056.xml" ContentType="application/vnd.openxmlformats-officedocument.presentationml.tags+xml"/>
  <Override PartName="/ppt/tags/tag2057.xml" ContentType="application/vnd.openxmlformats-officedocument.presentationml.tags+xml"/>
  <Override PartName="/ppt/tags/tag2058.xml" ContentType="application/vnd.openxmlformats-officedocument.presentationml.tags+xml"/>
  <Override PartName="/ppt/tags/tag2059.xml" ContentType="application/vnd.openxmlformats-officedocument.presentationml.tags+xml"/>
  <Override PartName="/ppt/tags/tag2060.xml" ContentType="application/vnd.openxmlformats-officedocument.presentationml.tags+xml"/>
  <Override PartName="/ppt/tags/tag2061.xml" ContentType="application/vnd.openxmlformats-officedocument.presentationml.tags+xml"/>
  <Override PartName="/ppt/tags/tag2062.xml" ContentType="application/vnd.openxmlformats-officedocument.presentationml.tags+xml"/>
  <Override PartName="/ppt/tags/tag2063.xml" ContentType="application/vnd.openxmlformats-officedocument.presentationml.tags+xml"/>
  <Override PartName="/ppt/tags/tag2064.xml" ContentType="application/vnd.openxmlformats-officedocument.presentationml.tags+xml"/>
  <Override PartName="/ppt/tags/tag2065.xml" ContentType="application/vnd.openxmlformats-officedocument.presentationml.tags+xml"/>
  <Override PartName="/ppt/tags/tag2066.xml" ContentType="application/vnd.openxmlformats-officedocument.presentationml.tags+xml"/>
  <Override PartName="/ppt/tags/tag2067.xml" ContentType="application/vnd.openxmlformats-officedocument.presentationml.tags+xml"/>
  <Override PartName="/ppt/tags/tag2068.xml" ContentType="application/vnd.openxmlformats-officedocument.presentationml.tags+xml"/>
  <Override PartName="/ppt/tags/tag2069.xml" ContentType="application/vnd.openxmlformats-officedocument.presentationml.tags+xml"/>
  <Override PartName="/ppt/tags/tag2070.xml" ContentType="application/vnd.openxmlformats-officedocument.presentationml.tags+xml"/>
  <Override PartName="/ppt/tags/tag2071.xml" ContentType="application/vnd.openxmlformats-officedocument.presentationml.tags+xml"/>
  <Override PartName="/ppt/tags/tag2072.xml" ContentType="application/vnd.openxmlformats-officedocument.presentationml.tags+xml"/>
  <Override PartName="/ppt/tags/tag2073.xml" ContentType="application/vnd.openxmlformats-officedocument.presentationml.tags+xml"/>
  <Override PartName="/ppt/tags/tag2074.xml" ContentType="application/vnd.openxmlformats-officedocument.presentationml.tags+xml"/>
  <Override PartName="/ppt/tags/tag2075.xml" ContentType="application/vnd.openxmlformats-officedocument.presentationml.tags+xml"/>
  <Override PartName="/ppt/tags/tag2076.xml" ContentType="application/vnd.openxmlformats-officedocument.presentationml.tags+xml"/>
  <Override PartName="/ppt/tags/tag2077.xml" ContentType="application/vnd.openxmlformats-officedocument.presentationml.tags+xml"/>
  <Override PartName="/ppt/tags/tag2078.xml" ContentType="application/vnd.openxmlformats-officedocument.presentationml.tags+xml"/>
  <Override PartName="/ppt/tags/tag2079.xml" ContentType="application/vnd.openxmlformats-officedocument.presentationml.tags+xml"/>
  <Override PartName="/ppt/tags/tag2080.xml" ContentType="application/vnd.openxmlformats-officedocument.presentationml.tags+xml"/>
  <Override PartName="/ppt/tags/tag2081.xml" ContentType="application/vnd.openxmlformats-officedocument.presentationml.tags+xml"/>
  <Override PartName="/ppt/tags/tag2082.xml" ContentType="application/vnd.openxmlformats-officedocument.presentationml.tags+xml"/>
  <Override PartName="/ppt/tags/tag2083.xml" ContentType="application/vnd.openxmlformats-officedocument.presentationml.tags+xml"/>
  <Override PartName="/ppt/tags/tag2084.xml" ContentType="application/vnd.openxmlformats-officedocument.presentationml.tags+xml"/>
  <Override PartName="/ppt/tags/tag2085.xml" ContentType="application/vnd.openxmlformats-officedocument.presentationml.tags+xml"/>
  <Override PartName="/ppt/tags/tag2086.xml" ContentType="application/vnd.openxmlformats-officedocument.presentationml.tags+xml"/>
  <Override PartName="/ppt/tags/tag2087.xml" ContentType="application/vnd.openxmlformats-officedocument.presentationml.tags+xml"/>
  <Override PartName="/ppt/tags/tag2088.xml" ContentType="application/vnd.openxmlformats-officedocument.presentationml.tags+xml"/>
  <Override PartName="/ppt/tags/tag2089.xml" ContentType="application/vnd.openxmlformats-officedocument.presentationml.tags+xml"/>
  <Override PartName="/ppt/notesSlides/notesSlide54.xml" ContentType="application/vnd.openxmlformats-officedocument.presentationml.notesSlide+xml"/>
  <Override PartName="/ppt/tags/tag2090.xml" ContentType="application/vnd.openxmlformats-officedocument.presentationml.tags+xml"/>
  <Override PartName="/ppt/tags/tag2091.xml" ContentType="application/vnd.openxmlformats-officedocument.presentationml.tags+xml"/>
  <Override PartName="/ppt/tags/tag2092.xml" ContentType="application/vnd.openxmlformats-officedocument.presentationml.tags+xml"/>
  <Override PartName="/ppt/tags/tag2093.xml" ContentType="application/vnd.openxmlformats-officedocument.presentationml.tags+xml"/>
  <Override PartName="/ppt/tags/tag2094.xml" ContentType="application/vnd.openxmlformats-officedocument.presentationml.tags+xml"/>
  <Override PartName="/ppt/tags/tag2095.xml" ContentType="application/vnd.openxmlformats-officedocument.presentationml.tags+xml"/>
  <Override PartName="/ppt/tags/tag2096.xml" ContentType="application/vnd.openxmlformats-officedocument.presentationml.tags+xml"/>
  <Override PartName="/ppt/tags/tag2097.xml" ContentType="application/vnd.openxmlformats-officedocument.presentationml.tags+xml"/>
  <Override PartName="/ppt/tags/tag2098.xml" ContentType="application/vnd.openxmlformats-officedocument.presentationml.tags+xml"/>
  <Override PartName="/ppt/tags/tag2099.xml" ContentType="application/vnd.openxmlformats-officedocument.presentationml.tags+xml"/>
  <Override PartName="/ppt/tags/tag2100.xml" ContentType="application/vnd.openxmlformats-officedocument.presentationml.tags+xml"/>
  <Override PartName="/ppt/tags/tag2101.xml" ContentType="application/vnd.openxmlformats-officedocument.presentationml.tags+xml"/>
  <Override PartName="/ppt/tags/tag2102.xml" ContentType="application/vnd.openxmlformats-officedocument.presentationml.tags+xml"/>
  <Override PartName="/ppt/tags/tag2103.xml" ContentType="application/vnd.openxmlformats-officedocument.presentationml.tags+xml"/>
  <Override PartName="/ppt/tags/tag2104.xml" ContentType="application/vnd.openxmlformats-officedocument.presentationml.tags+xml"/>
  <Override PartName="/ppt/tags/tag2105.xml" ContentType="application/vnd.openxmlformats-officedocument.presentationml.tags+xml"/>
  <Override PartName="/ppt/tags/tag2106.xml" ContentType="application/vnd.openxmlformats-officedocument.presentationml.tags+xml"/>
  <Override PartName="/ppt/tags/tag2107.xml" ContentType="application/vnd.openxmlformats-officedocument.presentationml.tags+xml"/>
  <Override PartName="/ppt/tags/tag2108.xml" ContentType="application/vnd.openxmlformats-officedocument.presentationml.tags+xml"/>
  <Override PartName="/ppt/tags/tag2109.xml" ContentType="application/vnd.openxmlformats-officedocument.presentationml.tags+xml"/>
  <Override PartName="/ppt/tags/tag2110.xml" ContentType="application/vnd.openxmlformats-officedocument.presentationml.tags+xml"/>
  <Override PartName="/ppt/tags/tag2111.xml" ContentType="application/vnd.openxmlformats-officedocument.presentationml.tags+xml"/>
  <Override PartName="/ppt/tags/tag2112.xml" ContentType="application/vnd.openxmlformats-officedocument.presentationml.tags+xml"/>
  <Override PartName="/ppt/tags/tag2113.xml" ContentType="application/vnd.openxmlformats-officedocument.presentationml.tags+xml"/>
  <Override PartName="/ppt/tags/tag2114.xml" ContentType="application/vnd.openxmlformats-officedocument.presentationml.tags+xml"/>
  <Override PartName="/ppt/tags/tag2115.xml" ContentType="application/vnd.openxmlformats-officedocument.presentationml.tags+xml"/>
  <Override PartName="/ppt/tags/tag2116.xml" ContentType="application/vnd.openxmlformats-officedocument.presentationml.tags+xml"/>
  <Override PartName="/ppt/tags/tag2117.xml" ContentType="application/vnd.openxmlformats-officedocument.presentationml.tags+xml"/>
  <Override PartName="/ppt/tags/tag2118.xml" ContentType="application/vnd.openxmlformats-officedocument.presentationml.tags+xml"/>
  <Override PartName="/ppt/tags/tag2119.xml" ContentType="application/vnd.openxmlformats-officedocument.presentationml.tags+xml"/>
  <Override PartName="/ppt/tags/tag2120.xml" ContentType="application/vnd.openxmlformats-officedocument.presentationml.tags+xml"/>
  <Override PartName="/ppt/tags/tag2121.xml" ContentType="application/vnd.openxmlformats-officedocument.presentationml.tags+xml"/>
  <Override PartName="/ppt/tags/tag2122.xml" ContentType="application/vnd.openxmlformats-officedocument.presentationml.tags+xml"/>
  <Override PartName="/ppt/tags/tag2123.xml" ContentType="application/vnd.openxmlformats-officedocument.presentationml.tags+xml"/>
  <Override PartName="/ppt/tags/tag2124.xml" ContentType="application/vnd.openxmlformats-officedocument.presentationml.tags+xml"/>
  <Override PartName="/ppt/tags/tag2125.xml" ContentType="application/vnd.openxmlformats-officedocument.presentationml.tags+xml"/>
  <Override PartName="/ppt/tags/tag2126.xml" ContentType="application/vnd.openxmlformats-officedocument.presentationml.tags+xml"/>
  <Override PartName="/ppt/tags/tag2127.xml" ContentType="application/vnd.openxmlformats-officedocument.presentationml.tags+xml"/>
  <Override PartName="/ppt/tags/tag2128.xml" ContentType="application/vnd.openxmlformats-officedocument.presentationml.tags+xml"/>
  <Override PartName="/ppt/tags/tag2129.xml" ContentType="application/vnd.openxmlformats-officedocument.presentationml.tags+xml"/>
  <Override PartName="/ppt/tags/tag2130.xml" ContentType="application/vnd.openxmlformats-officedocument.presentationml.tags+xml"/>
  <Override PartName="/ppt/tags/tag2131.xml" ContentType="application/vnd.openxmlformats-officedocument.presentationml.tags+xml"/>
  <Override PartName="/ppt/tags/tag2132.xml" ContentType="application/vnd.openxmlformats-officedocument.presentationml.tags+xml"/>
  <Override PartName="/ppt/tags/tag2133.xml" ContentType="application/vnd.openxmlformats-officedocument.presentationml.tags+xml"/>
  <Override PartName="/ppt/tags/tag2134.xml" ContentType="application/vnd.openxmlformats-officedocument.presentationml.tags+xml"/>
  <Override PartName="/ppt/tags/tag2135.xml" ContentType="application/vnd.openxmlformats-officedocument.presentationml.tags+xml"/>
  <Override PartName="/ppt/tags/tag2136.xml" ContentType="application/vnd.openxmlformats-officedocument.presentationml.tags+xml"/>
  <Override PartName="/ppt/tags/tag2137.xml" ContentType="application/vnd.openxmlformats-officedocument.presentationml.tags+xml"/>
  <Override PartName="/ppt/tags/tag2138.xml" ContentType="application/vnd.openxmlformats-officedocument.presentationml.tags+xml"/>
  <Override PartName="/ppt/tags/tag2139.xml" ContentType="application/vnd.openxmlformats-officedocument.presentationml.tags+xml"/>
  <Override PartName="/ppt/tags/tag2140.xml" ContentType="application/vnd.openxmlformats-officedocument.presentationml.tags+xml"/>
  <Override PartName="/ppt/tags/tag2141.xml" ContentType="application/vnd.openxmlformats-officedocument.presentationml.tags+xml"/>
  <Override PartName="/ppt/tags/tag2142.xml" ContentType="application/vnd.openxmlformats-officedocument.presentationml.tags+xml"/>
  <Override PartName="/ppt/tags/tag2143.xml" ContentType="application/vnd.openxmlformats-officedocument.presentationml.tags+xml"/>
  <Override PartName="/ppt/notesSlides/notesSlide55.xml" ContentType="application/vnd.openxmlformats-officedocument.presentationml.notesSlide+xml"/>
  <Override PartName="/ppt/tags/tag2144.xml" ContentType="application/vnd.openxmlformats-officedocument.presentationml.tags+xml"/>
  <Override PartName="/ppt/tags/tag2145.xml" ContentType="application/vnd.openxmlformats-officedocument.presentationml.tags+xml"/>
  <Override PartName="/ppt/tags/tag2146.xml" ContentType="application/vnd.openxmlformats-officedocument.presentationml.tags+xml"/>
  <Override PartName="/ppt/tags/tag2147.xml" ContentType="application/vnd.openxmlformats-officedocument.presentationml.tags+xml"/>
  <Override PartName="/ppt/tags/tag2148.xml" ContentType="application/vnd.openxmlformats-officedocument.presentationml.tags+xml"/>
  <Override PartName="/ppt/tags/tag2149.xml" ContentType="application/vnd.openxmlformats-officedocument.presentationml.tags+xml"/>
  <Override PartName="/ppt/tags/tag2150.xml" ContentType="application/vnd.openxmlformats-officedocument.presentationml.tags+xml"/>
  <Override PartName="/ppt/tags/tag2151.xml" ContentType="application/vnd.openxmlformats-officedocument.presentationml.tags+xml"/>
  <Override PartName="/ppt/tags/tag2152.xml" ContentType="application/vnd.openxmlformats-officedocument.presentationml.tags+xml"/>
  <Override PartName="/ppt/tags/tag2153.xml" ContentType="application/vnd.openxmlformats-officedocument.presentationml.tags+xml"/>
  <Override PartName="/ppt/tags/tag2154.xml" ContentType="application/vnd.openxmlformats-officedocument.presentationml.tags+xml"/>
  <Override PartName="/ppt/tags/tag2155.xml" ContentType="application/vnd.openxmlformats-officedocument.presentationml.tags+xml"/>
  <Override PartName="/ppt/tags/tag2156.xml" ContentType="application/vnd.openxmlformats-officedocument.presentationml.tags+xml"/>
  <Override PartName="/ppt/tags/tag2157.xml" ContentType="application/vnd.openxmlformats-officedocument.presentationml.tags+xml"/>
  <Override PartName="/ppt/tags/tag2158.xml" ContentType="application/vnd.openxmlformats-officedocument.presentationml.tags+xml"/>
  <Override PartName="/ppt/tags/tag2159.xml" ContentType="application/vnd.openxmlformats-officedocument.presentationml.tags+xml"/>
  <Override PartName="/ppt/tags/tag2160.xml" ContentType="application/vnd.openxmlformats-officedocument.presentationml.tags+xml"/>
  <Override PartName="/ppt/tags/tag2161.xml" ContentType="application/vnd.openxmlformats-officedocument.presentationml.tags+xml"/>
  <Override PartName="/ppt/tags/tag2162.xml" ContentType="application/vnd.openxmlformats-officedocument.presentationml.tags+xml"/>
  <Override PartName="/ppt/tags/tag2163.xml" ContentType="application/vnd.openxmlformats-officedocument.presentationml.tags+xml"/>
  <Override PartName="/ppt/tags/tag2164.xml" ContentType="application/vnd.openxmlformats-officedocument.presentationml.tags+xml"/>
  <Override PartName="/ppt/tags/tag2165.xml" ContentType="application/vnd.openxmlformats-officedocument.presentationml.tags+xml"/>
  <Override PartName="/ppt/tags/tag2166.xml" ContentType="application/vnd.openxmlformats-officedocument.presentationml.tags+xml"/>
  <Override PartName="/ppt/tags/tag2167.xml" ContentType="application/vnd.openxmlformats-officedocument.presentationml.tags+xml"/>
  <Override PartName="/ppt/tags/tag2168.xml" ContentType="application/vnd.openxmlformats-officedocument.presentationml.tags+xml"/>
  <Override PartName="/ppt/tags/tag2169.xml" ContentType="application/vnd.openxmlformats-officedocument.presentationml.tags+xml"/>
  <Override PartName="/ppt/tags/tag2170.xml" ContentType="application/vnd.openxmlformats-officedocument.presentationml.tags+xml"/>
  <Override PartName="/ppt/tags/tag2171.xml" ContentType="application/vnd.openxmlformats-officedocument.presentationml.tags+xml"/>
  <Override PartName="/ppt/tags/tag2172.xml" ContentType="application/vnd.openxmlformats-officedocument.presentationml.tags+xml"/>
  <Override PartName="/ppt/tags/tag2173.xml" ContentType="application/vnd.openxmlformats-officedocument.presentationml.tags+xml"/>
  <Override PartName="/ppt/tags/tag2174.xml" ContentType="application/vnd.openxmlformats-officedocument.presentationml.tags+xml"/>
  <Override PartName="/ppt/tags/tag2175.xml" ContentType="application/vnd.openxmlformats-officedocument.presentationml.tags+xml"/>
  <Override PartName="/ppt/tags/tag2176.xml" ContentType="application/vnd.openxmlformats-officedocument.presentationml.tags+xml"/>
  <Override PartName="/ppt/tags/tag2177.xml" ContentType="application/vnd.openxmlformats-officedocument.presentationml.tags+xml"/>
  <Override PartName="/ppt/tags/tag2178.xml" ContentType="application/vnd.openxmlformats-officedocument.presentationml.tags+xml"/>
  <Override PartName="/ppt/tags/tag2179.xml" ContentType="application/vnd.openxmlformats-officedocument.presentationml.tags+xml"/>
  <Override PartName="/ppt/tags/tag2180.xml" ContentType="application/vnd.openxmlformats-officedocument.presentationml.tags+xml"/>
  <Override PartName="/ppt/tags/tag2181.xml" ContentType="application/vnd.openxmlformats-officedocument.presentationml.tags+xml"/>
  <Override PartName="/ppt/tags/tag2182.xml" ContentType="application/vnd.openxmlformats-officedocument.presentationml.tags+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76"/>
  </p:notesMasterIdLst>
  <p:sldIdLst>
    <p:sldId id="1118" r:id="rId13"/>
    <p:sldId id="258" r:id="rId14"/>
    <p:sldId id="1151" r:id="rId15"/>
    <p:sldId id="1539" r:id="rId16"/>
    <p:sldId id="1379" r:id="rId17"/>
    <p:sldId id="1540" r:id="rId18"/>
    <p:sldId id="1541" r:id="rId19"/>
    <p:sldId id="1542" r:id="rId20"/>
    <p:sldId id="1543" r:id="rId21"/>
    <p:sldId id="1545" r:id="rId22"/>
    <p:sldId id="1544" r:id="rId23"/>
    <p:sldId id="1546" r:id="rId24"/>
    <p:sldId id="1547" r:id="rId25"/>
    <p:sldId id="1548" r:id="rId26"/>
    <p:sldId id="1549" r:id="rId27"/>
    <p:sldId id="1550" r:id="rId28"/>
    <p:sldId id="1551" r:id="rId29"/>
    <p:sldId id="1552" r:id="rId30"/>
    <p:sldId id="1553" r:id="rId31"/>
    <p:sldId id="1554" r:id="rId32"/>
    <p:sldId id="1555" r:id="rId33"/>
    <p:sldId id="1556" r:id="rId34"/>
    <p:sldId id="1557" r:id="rId35"/>
    <p:sldId id="1558" r:id="rId36"/>
    <p:sldId id="1559" r:id="rId37"/>
    <p:sldId id="1560" r:id="rId38"/>
    <p:sldId id="1561" r:id="rId39"/>
    <p:sldId id="1562" r:id="rId40"/>
    <p:sldId id="1563" r:id="rId41"/>
    <p:sldId id="1564" r:id="rId42"/>
    <p:sldId id="1565" r:id="rId43"/>
    <p:sldId id="1566" r:id="rId44"/>
    <p:sldId id="1567" r:id="rId45"/>
    <p:sldId id="1568" r:id="rId46"/>
    <p:sldId id="1569" r:id="rId47"/>
    <p:sldId id="1570" r:id="rId48"/>
    <p:sldId id="1571" r:id="rId49"/>
    <p:sldId id="1572" r:id="rId50"/>
    <p:sldId id="1573" r:id="rId51"/>
    <p:sldId id="1574" r:id="rId52"/>
    <p:sldId id="1575" r:id="rId53"/>
    <p:sldId id="1576" r:id="rId54"/>
    <p:sldId id="1577" r:id="rId55"/>
    <p:sldId id="1578" r:id="rId56"/>
    <p:sldId id="1579" r:id="rId57"/>
    <p:sldId id="1580" r:id="rId58"/>
    <p:sldId id="1581" r:id="rId59"/>
    <p:sldId id="1582" r:id="rId60"/>
    <p:sldId id="1583" r:id="rId61"/>
    <p:sldId id="1584" r:id="rId62"/>
    <p:sldId id="1585" r:id="rId63"/>
    <p:sldId id="1586" r:id="rId64"/>
    <p:sldId id="1587" r:id="rId65"/>
    <p:sldId id="1588" r:id="rId66"/>
    <p:sldId id="1589" r:id="rId67"/>
    <p:sldId id="1590" r:id="rId68"/>
    <p:sldId id="1591" r:id="rId69"/>
    <p:sldId id="1592" r:id="rId70"/>
    <p:sldId id="1593" r:id="rId71"/>
    <p:sldId id="1594" r:id="rId72"/>
    <p:sldId id="1596" r:id="rId73"/>
    <p:sldId id="1595" r:id="rId74"/>
    <p:sldId id="295" r:id="rId75"/>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358"/>
    <p:restoredTop sz="83105"/>
  </p:normalViewPr>
  <p:slideViewPr>
    <p:cSldViewPr snapToGrid="0">
      <p:cViewPr varScale="1">
        <p:scale>
          <a:sx n="91" d="100"/>
          <a:sy n="91" d="100"/>
        </p:scale>
        <p:origin x="224" y="232"/>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16" Type="http://schemas.openxmlformats.org/officeDocument/2006/relationships/slide" Target="slides/slide4.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slide" Target="slides/slide41.xml"/><Relationship Id="rId58" Type="http://schemas.openxmlformats.org/officeDocument/2006/relationships/slide" Target="slides/slide46.xml"/><Relationship Id="rId66" Type="http://schemas.openxmlformats.org/officeDocument/2006/relationships/slide" Target="slides/slide54.xml"/><Relationship Id="rId74" Type="http://schemas.openxmlformats.org/officeDocument/2006/relationships/slide" Target="slides/slide62.xml"/><Relationship Id="rId79"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49.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64" Type="http://schemas.openxmlformats.org/officeDocument/2006/relationships/slide" Target="slides/slide52.xml"/><Relationship Id="rId69" Type="http://schemas.openxmlformats.org/officeDocument/2006/relationships/slide" Target="slides/slide57.xml"/><Relationship Id="rId77"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39.xml"/><Relationship Id="rId72" Type="http://schemas.openxmlformats.org/officeDocument/2006/relationships/slide" Target="slides/slide60.xml"/><Relationship Id="rId80"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slide" Target="slides/slide47.xml"/><Relationship Id="rId67" Type="http://schemas.openxmlformats.org/officeDocument/2006/relationships/slide" Target="slides/slide55.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70" Type="http://schemas.openxmlformats.org/officeDocument/2006/relationships/slide" Target="slides/slide58.xml"/><Relationship Id="rId75" Type="http://schemas.openxmlformats.org/officeDocument/2006/relationships/slide" Target="slides/slide63.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notesMaster" Target="notesMasters/notesMaster1.xml"/><Relationship Id="rId7" Type="http://schemas.openxmlformats.org/officeDocument/2006/relationships/slideMaster" Target="slideMasters/slideMaster7.xml"/><Relationship Id="rId71" Type="http://schemas.openxmlformats.org/officeDocument/2006/relationships/slide" Target="slides/slide59.xml"/><Relationship Id="rId2" Type="http://schemas.openxmlformats.org/officeDocument/2006/relationships/slideMaster" Target="slideMasters/slideMaster2.xml"/><Relationship Id="rId29" Type="http://schemas.openxmlformats.org/officeDocument/2006/relationships/slide" Target="slides/slide17.xml"/></Relationships>
</file>

<file path=ppt/media/image1.png>
</file>

<file path=ppt/media/image10.png>
</file>

<file path=ppt/media/image2.png>
</file>

<file path=ppt/media/image21.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2023/3/21</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a:t>
            </a:fld>
            <a:endParaRPr lang="en-CN"/>
          </a:p>
        </p:txBody>
      </p:sp>
    </p:spTree>
    <p:extLst>
      <p:ext uri="{BB962C8B-B14F-4D97-AF65-F5344CB8AC3E}">
        <p14:creationId xmlns:p14="http://schemas.microsoft.com/office/powerpoint/2010/main" val="2912131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3574768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1513937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851851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1863276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19542582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1694450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19</a:t>
            </a:fld>
            <a:endParaRPr lang="en-CN"/>
          </a:p>
        </p:txBody>
      </p:sp>
    </p:spTree>
    <p:extLst>
      <p:ext uri="{BB962C8B-B14F-4D97-AF65-F5344CB8AC3E}">
        <p14:creationId xmlns:p14="http://schemas.microsoft.com/office/powerpoint/2010/main" val="1854529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1261820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35282224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2049981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a:t>
            </a:fld>
            <a:endParaRPr lang="en-CN"/>
          </a:p>
        </p:txBody>
      </p:sp>
    </p:spTree>
    <p:extLst>
      <p:ext uri="{BB962C8B-B14F-4D97-AF65-F5344CB8AC3E}">
        <p14:creationId xmlns:p14="http://schemas.microsoft.com/office/powerpoint/2010/main" val="2711397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13442652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18815756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3017090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26</a:t>
            </a:fld>
            <a:endParaRPr lang="en-CN"/>
          </a:p>
        </p:txBody>
      </p:sp>
    </p:spTree>
    <p:extLst>
      <p:ext uri="{BB962C8B-B14F-4D97-AF65-F5344CB8AC3E}">
        <p14:creationId xmlns:p14="http://schemas.microsoft.com/office/powerpoint/2010/main" val="31627107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42923239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33124894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2359826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31674506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31</a:t>
            </a:fld>
            <a:endParaRPr lang="en-CN"/>
          </a:p>
        </p:txBody>
      </p:sp>
    </p:spTree>
    <p:extLst>
      <p:ext uri="{BB962C8B-B14F-4D97-AF65-F5344CB8AC3E}">
        <p14:creationId xmlns:p14="http://schemas.microsoft.com/office/powerpoint/2010/main" val="26501907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4253746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8532048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930657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34357918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16800877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7823902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38</a:t>
            </a:fld>
            <a:endParaRPr lang="en-CN"/>
          </a:p>
        </p:txBody>
      </p:sp>
    </p:spTree>
    <p:extLst>
      <p:ext uri="{BB962C8B-B14F-4D97-AF65-F5344CB8AC3E}">
        <p14:creationId xmlns:p14="http://schemas.microsoft.com/office/powerpoint/2010/main" val="33174703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11458227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40</a:t>
            </a:fld>
            <a:endParaRPr lang="en-CN"/>
          </a:p>
        </p:txBody>
      </p:sp>
    </p:spTree>
    <p:extLst>
      <p:ext uri="{BB962C8B-B14F-4D97-AF65-F5344CB8AC3E}">
        <p14:creationId xmlns:p14="http://schemas.microsoft.com/office/powerpoint/2010/main" val="38339284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41</a:t>
            </a:fld>
            <a:endParaRPr lang="en-CN"/>
          </a:p>
        </p:txBody>
      </p:sp>
    </p:spTree>
    <p:extLst>
      <p:ext uri="{BB962C8B-B14F-4D97-AF65-F5344CB8AC3E}">
        <p14:creationId xmlns:p14="http://schemas.microsoft.com/office/powerpoint/2010/main" val="38029571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42</a:t>
            </a:fld>
            <a:endParaRPr lang="en-CN"/>
          </a:p>
        </p:txBody>
      </p:sp>
    </p:spTree>
    <p:extLst>
      <p:ext uri="{BB962C8B-B14F-4D97-AF65-F5344CB8AC3E}">
        <p14:creationId xmlns:p14="http://schemas.microsoft.com/office/powerpoint/2010/main" val="2545367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43</a:t>
            </a:fld>
            <a:endParaRPr lang="en-CN"/>
          </a:p>
        </p:txBody>
      </p:sp>
    </p:spTree>
    <p:extLst>
      <p:ext uri="{BB962C8B-B14F-4D97-AF65-F5344CB8AC3E}">
        <p14:creationId xmlns:p14="http://schemas.microsoft.com/office/powerpoint/2010/main" val="1639988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40941810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44</a:t>
            </a:fld>
            <a:endParaRPr lang="en-CN"/>
          </a:p>
        </p:txBody>
      </p:sp>
    </p:spTree>
    <p:extLst>
      <p:ext uri="{BB962C8B-B14F-4D97-AF65-F5344CB8AC3E}">
        <p14:creationId xmlns:p14="http://schemas.microsoft.com/office/powerpoint/2010/main" val="28585262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45</a:t>
            </a:fld>
            <a:endParaRPr lang="en-CN"/>
          </a:p>
        </p:txBody>
      </p:sp>
    </p:spTree>
    <p:extLst>
      <p:ext uri="{BB962C8B-B14F-4D97-AF65-F5344CB8AC3E}">
        <p14:creationId xmlns:p14="http://schemas.microsoft.com/office/powerpoint/2010/main" val="369008784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46</a:t>
            </a:fld>
            <a:endParaRPr lang="en-CN"/>
          </a:p>
        </p:txBody>
      </p:sp>
    </p:spTree>
    <p:extLst>
      <p:ext uri="{BB962C8B-B14F-4D97-AF65-F5344CB8AC3E}">
        <p14:creationId xmlns:p14="http://schemas.microsoft.com/office/powerpoint/2010/main" val="827700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47</a:t>
            </a:fld>
            <a:endParaRPr lang="en-CN"/>
          </a:p>
        </p:txBody>
      </p:sp>
    </p:spTree>
    <p:extLst>
      <p:ext uri="{BB962C8B-B14F-4D97-AF65-F5344CB8AC3E}">
        <p14:creationId xmlns:p14="http://schemas.microsoft.com/office/powerpoint/2010/main" val="16039775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48</a:t>
            </a:fld>
            <a:endParaRPr lang="en-CN"/>
          </a:p>
        </p:txBody>
      </p:sp>
    </p:spTree>
    <p:extLst>
      <p:ext uri="{BB962C8B-B14F-4D97-AF65-F5344CB8AC3E}">
        <p14:creationId xmlns:p14="http://schemas.microsoft.com/office/powerpoint/2010/main" val="9343422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49</a:t>
            </a:fld>
            <a:endParaRPr lang="en-CN"/>
          </a:p>
        </p:txBody>
      </p:sp>
    </p:spTree>
    <p:extLst>
      <p:ext uri="{BB962C8B-B14F-4D97-AF65-F5344CB8AC3E}">
        <p14:creationId xmlns:p14="http://schemas.microsoft.com/office/powerpoint/2010/main" val="34516915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50</a:t>
            </a:fld>
            <a:endParaRPr lang="en-CN"/>
          </a:p>
        </p:txBody>
      </p:sp>
    </p:spTree>
    <p:extLst>
      <p:ext uri="{BB962C8B-B14F-4D97-AF65-F5344CB8AC3E}">
        <p14:creationId xmlns:p14="http://schemas.microsoft.com/office/powerpoint/2010/main" val="355041870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51</a:t>
            </a:fld>
            <a:endParaRPr lang="en-CN"/>
          </a:p>
        </p:txBody>
      </p:sp>
    </p:spTree>
    <p:extLst>
      <p:ext uri="{BB962C8B-B14F-4D97-AF65-F5344CB8AC3E}">
        <p14:creationId xmlns:p14="http://schemas.microsoft.com/office/powerpoint/2010/main" val="1725290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52</a:t>
            </a:fld>
            <a:endParaRPr lang="en-CN"/>
          </a:p>
        </p:txBody>
      </p:sp>
    </p:spTree>
    <p:extLst>
      <p:ext uri="{BB962C8B-B14F-4D97-AF65-F5344CB8AC3E}">
        <p14:creationId xmlns:p14="http://schemas.microsoft.com/office/powerpoint/2010/main" val="28358529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53</a:t>
            </a:fld>
            <a:endParaRPr lang="en-CN"/>
          </a:p>
        </p:txBody>
      </p:sp>
    </p:spTree>
    <p:extLst>
      <p:ext uri="{BB962C8B-B14F-4D97-AF65-F5344CB8AC3E}">
        <p14:creationId xmlns:p14="http://schemas.microsoft.com/office/powerpoint/2010/main" val="682610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42177617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54</a:t>
            </a:fld>
            <a:endParaRPr lang="en-CN"/>
          </a:p>
        </p:txBody>
      </p:sp>
    </p:spTree>
    <p:extLst>
      <p:ext uri="{BB962C8B-B14F-4D97-AF65-F5344CB8AC3E}">
        <p14:creationId xmlns:p14="http://schemas.microsoft.com/office/powerpoint/2010/main" val="29086783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55</a:t>
            </a:fld>
            <a:endParaRPr lang="en-CN"/>
          </a:p>
        </p:txBody>
      </p:sp>
    </p:spTree>
    <p:extLst>
      <p:ext uri="{BB962C8B-B14F-4D97-AF65-F5344CB8AC3E}">
        <p14:creationId xmlns:p14="http://schemas.microsoft.com/office/powerpoint/2010/main" val="29109390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56</a:t>
            </a:fld>
            <a:endParaRPr lang="en-CN"/>
          </a:p>
        </p:txBody>
      </p:sp>
    </p:spTree>
    <p:extLst>
      <p:ext uri="{BB962C8B-B14F-4D97-AF65-F5344CB8AC3E}">
        <p14:creationId xmlns:p14="http://schemas.microsoft.com/office/powerpoint/2010/main" val="22505587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57</a:t>
            </a:fld>
            <a:endParaRPr lang="en-CN"/>
          </a:p>
        </p:txBody>
      </p:sp>
    </p:spTree>
    <p:extLst>
      <p:ext uri="{BB962C8B-B14F-4D97-AF65-F5344CB8AC3E}">
        <p14:creationId xmlns:p14="http://schemas.microsoft.com/office/powerpoint/2010/main" val="16299292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58</a:t>
            </a:fld>
            <a:endParaRPr lang="en-CN"/>
          </a:p>
        </p:txBody>
      </p:sp>
    </p:spTree>
    <p:extLst>
      <p:ext uri="{BB962C8B-B14F-4D97-AF65-F5344CB8AC3E}">
        <p14:creationId xmlns:p14="http://schemas.microsoft.com/office/powerpoint/2010/main" val="20073222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59</a:t>
            </a:fld>
            <a:endParaRPr lang="en-CN"/>
          </a:p>
        </p:txBody>
      </p:sp>
    </p:spTree>
    <p:extLst>
      <p:ext uri="{BB962C8B-B14F-4D97-AF65-F5344CB8AC3E}">
        <p14:creationId xmlns:p14="http://schemas.microsoft.com/office/powerpoint/2010/main" val="176455481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60</a:t>
            </a:fld>
            <a:endParaRPr lang="en-CN"/>
          </a:p>
        </p:txBody>
      </p:sp>
    </p:spTree>
    <p:extLst>
      <p:ext uri="{BB962C8B-B14F-4D97-AF65-F5344CB8AC3E}">
        <p14:creationId xmlns:p14="http://schemas.microsoft.com/office/powerpoint/2010/main" val="7219670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62</a:t>
            </a:fld>
            <a:endParaRPr lang="en-CN"/>
          </a:p>
        </p:txBody>
      </p:sp>
    </p:spTree>
    <p:extLst>
      <p:ext uri="{BB962C8B-B14F-4D97-AF65-F5344CB8AC3E}">
        <p14:creationId xmlns:p14="http://schemas.microsoft.com/office/powerpoint/2010/main" val="3886950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21693561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2051191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1186981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17735867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3/21/23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3/21/23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3/21/23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3/21/23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3/21/23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3/21/23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3/21/23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3/21/23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3/21/23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3/21/23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3/21/23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3/21/23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3/21/23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3/21/23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3/21/23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3/21/23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3/21/23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3/21/23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3/21/23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3/21/23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3/21/23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3/21/23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3/21/23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3/21/23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3/21/23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3/21/23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3/21/23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3/21/23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3/21/23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3/21/23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3/21/23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3/21/23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3/21/23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3/21/23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3/21/23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3/21/23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3/21/23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3/21/23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3/21/23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3/21/23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3/21/23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3/21/23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3/21/23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3/21/23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3/21/23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3/21/23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3/21/23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3/21/23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3/21/23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3/21/23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3/21/23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3/21/23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3/21/23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3/21/23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3/21/23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3/21/23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3/21/23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3/21/23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3/21/23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3/21/23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3/21/23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3/21/23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3/21/23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3/21/23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3/21/23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3/21/23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3/21/23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3/21/23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3/21/23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3/21/23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3/21/23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3/21/23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3/21/23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3/21/23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3/21/23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3/21/23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3/21/23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3/21/23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3/21/23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3/21/23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3/21/23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3/21/23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3/21/23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3/21/23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3/21/23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3/21/23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3/21/23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3/21/23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3/21/23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3/21/23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3/21/23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3/21/23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3/21/23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3/21/23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3/21/23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3/21/23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3/21/23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3/21/23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3/21/23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3/21/23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3/21/23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3/21/23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3/21/23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3/21/23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3/21/23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3/21/23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3/21/23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3/21/23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3/21/23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3/21/23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3/21/23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3/21/23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3/21/23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3/21/23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3/21/23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3/21/23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3/21/23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3/21/23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3/21/23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3/21/23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3/21/23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3/21/23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3/21/23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3/21/23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3/21/23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3/21/23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3/21/23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3/21/23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3/21/23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3/21/23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3/21/23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3/21/23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3/21/23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3/21/23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3/21/23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3/21/23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3/21/23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3/21/23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3/21/23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3/21/23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3/21/23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3/21/23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3/21/23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3/21/23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3/21/23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slideLayout" Target="../slideLayouts/slideLayout7.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image" Target="../media/image6.emf"/><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notesSlide" Target="../notesSlides/notesSlide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3" Type="http://schemas.openxmlformats.org/officeDocument/2006/relationships/tags" Target="../tags/tag30.xml"/><Relationship Id="rId18" Type="http://schemas.openxmlformats.org/officeDocument/2006/relationships/tags" Target="../tags/tag35.xml"/><Relationship Id="rId26" Type="http://schemas.openxmlformats.org/officeDocument/2006/relationships/tags" Target="../tags/tag43.xml"/><Relationship Id="rId21" Type="http://schemas.openxmlformats.org/officeDocument/2006/relationships/tags" Target="../tags/tag38.xml"/><Relationship Id="rId34" Type="http://schemas.openxmlformats.org/officeDocument/2006/relationships/tags" Target="../tags/tag51.xml"/><Relationship Id="rId7" Type="http://schemas.openxmlformats.org/officeDocument/2006/relationships/tags" Target="../tags/tag24.xml"/><Relationship Id="rId12" Type="http://schemas.openxmlformats.org/officeDocument/2006/relationships/tags" Target="../tags/tag29.xml"/><Relationship Id="rId17" Type="http://schemas.openxmlformats.org/officeDocument/2006/relationships/tags" Target="../tags/tag34.xml"/><Relationship Id="rId25" Type="http://schemas.openxmlformats.org/officeDocument/2006/relationships/tags" Target="../tags/tag42.xml"/><Relationship Id="rId33" Type="http://schemas.openxmlformats.org/officeDocument/2006/relationships/tags" Target="../tags/tag50.xml"/><Relationship Id="rId2" Type="http://schemas.openxmlformats.org/officeDocument/2006/relationships/tags" Target="../tags/tag19.xml"/><Relationship Id="rId16" Type="http://schemas.openxmlformats.org/officeDocument/2006/relationships/tags" Target="../tags/tag33.xml"/><Relationship Id="rId20" Type="http://schemas.openxmlformats.org/officeDocument/2006/relationships/tags" Target="../tags/tag37.xml"/><Relationship Id="rId29" Type="http://schemas.openxmlformats.org/officeDocument/2006/relationships/tags" Target="../tags/tag46.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tags" Target="../tags/tag28.xml"/><Relationship Id="rId24" Type="http://schemas.openxmlformats.org/officeDocument/2006/relationships/tags" Target="../tags/tag41.xml"/><Relationship Id="rId32" Type="http://schemas.openxmlformats.org/officeDocument/2006/relationships/tags" Target="../tags/tag49.xml"/><Relationship Id="rId37" Type="http://schemas.openxmlformats.org/officeDocument/2006/relationships/notesSlide" Target="../notesSlides/notesSlide11.xml"/><Relationship Id="rId5" Type="http://schemas.openxmlformats.org/officeDocument/2006/relationships/tags" Target="../tags/tag22.xml"/><Relationship Id="rId15" Type="http://schemas.openxmlformats.org/officeDocument/2006/relationships/tags" Target="../tags/tag32.xml"/><Relationship Id="rId23" Type="http://schemas.openxmlformats.org/officeDocument/2006/relationships/tags" Target="../tags/tag40.xml"/><Relationship Id="rId28" Type="http://schemas.openxmlformats.org/officeDocument/2006/relationships/tags" Target="../tags/tag45.xml"/><Relationship Id="rId36" Type="http://schemas.openxmlformats.org/officeDocument/2006/relationships/slideLayout" Target="../slideLayouts/slideLayout7.xml"/><Relationship Id="rId10" Type="http://schemas.openxmlformats.org/officeDocument/2006/relationships/tags" Target="../tags/tag27.xml"/><Relationship Id="rId19" Type="http://schemas.openxmlformats.org/officeDocument/2006/relationships/tags" Target="../tags/tag36.xml"/><Relationship Id="rId31" Type="http://schemas.openxmlformats.org/officeDocument/2006/relationships/tags" Target="../tags/tag48.xml"/><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tags" Target="../tags/tag31.xml"/><Relationship Id="rId22" Type="http://schemas.openxmlformats.org/officeDocument/2006/relationships/tags" Target="../tags/tag39.xml"/><Relationship Id="rId27" Type="http://schemas.openxmlformats.org/officeDocument/2006/relationships/tags" Target="../tags/tag44.xml"/><Relationship Id="rId30" Type="http://schemas.openxmlformats.org/officeDocument/2006/relationships/tags" Target="../tags/tag47.xml"/><Relationship Id="rId35" Type="http://schemas.openxmlformats.org/officeDocument/2006/relationships/tags" Target="../tags/tag52.xml"/><Relationship Id="rId8" Type="http://schemas.openxmlformats.org/officeDocument/2006/relationships/tags" Target="../tags/tag25.xml"/><Relationship Id="rId3" Type="http://schemas.openxmlformats.org/officeDocument/2006/relationships/tags" Target="../tags/tag20.xml"/></Relationships>
</file>

<file path=ppt/slides/_rels/slide15.xml.rels><?xml version="1.0" encoding="UTF-8" standalone="yes"?>
<Relationships xmlns="http://schemas.openxmlformats.org/package/2006/relationships"><Relationship Id="rId13" Type="http://schemas.openxmlformats.org/officeDocument/2006/relationships/tags" Target="../tags/tag65.xml"/><Relationship Id="rId18" Type="http://schemas.openxmlformats.org/officeDocument/2006/relationships/tags" Target="../tags/tag70.xml"/><Relationship Id="rId26" Type="http://schemas.openxmlformats.org/officeDocument/2006/relationships/tags" Target="../tags/tag78.xml"/><Relationship Id="rId39" Type="http://schemas.openxmlformats.org/officeDocument/2006/relationships/tags" Target="../tags/tag91.xml"/><Relationship Id="rId21" Type="http://schemas.openxmlformats.org/officeDocument/2006/relationships/tags" Target="../tags/tag73.xml"/><Relationship Id="rId34" Type="http://schemas.openxmlformats.org/officeDocument/2006/relationships/tags" Target="../tags/tag86.xml"/><Relationship Id="rId42" Type="http://schemas.openxmlformats.org/officeDocument/2006/relationships/tags" Target="../tags/tag94.xml"/><Relationship Id="rId47" Type="http://schemas.openxmlformats.org/officeDocument/2006/relationships/tags" Target="../tags/tag99.xml"/><Relationship Id="rId50" Type="http://schemas.openxmlformats.org/officeDocument/2006/relationships/tags" Target="../tags/tag102.xml"/><Relationship Id="rId55" Type="http://schemas.openxmlformats.org/officeDocument/2006/relationships/tags" Target="../tags/tag107.xml"/><Relationship Id="rId7" Type="http://schemas.openxmlformats.org/officeDocument/2006/relationships/tags" Target="../tags/tag59.xml"/><Relationship Id="rId2" Type="http://schemas.openxmlformats.org/officeDocument/2006/relationships/tags" Target="../tags/tag54.xml"/><Relationship Id="rId16" Type="http://schemas.openxmlformats.org/officeDocument/2006/relationships/tags" Target="../tags/tag68.xml"/><Relationship Id="rId29" Type="http://schemas.openxmlformats.org/officeDocument/2006/relationships/tags" Target="../tags/tag81.xml"/><Relationship Id="rId11" Type="http://schemas.openxmlformats.org/officeDocument/2006/relationships/tags" Target="../tags/tag63.xml"/><Relationship Id="rId24" Type="http://schemas.openxmlformats.org/officeDocument/2006/relationships/tags" Target="../tags/tag76.xml"/><Relationship Id="rId32" Type="http://schemas.openxmlformats.org/officeDocument/2006/relationships/tags" Target="../tags/tag84.xml"/><Relationship Id="rId37" Type="http://schemas.openxmlformats.org/officeDocument/2006/relationships/tags" Target="../tags/tag89.xml"/><Relationship Id="rId40" Type="http://schemas.openxmlformats.org/officeDocument/2006/relationships/tags" Target="../tags/tag92.xml"/><Relationship Id="rId45" Type="http://schemas.openxmlformats.org/officeDocument/2006/relationships/tags" Target="../tags/tag97.xml"/><Relationship Id="rId53" Type="http://schemas.openxmlformats.org/officeDocument/2006/relationships/tags" Target="../tags/tag105.xml"/><Relationship Id="rId58" Type="http://schemas.openxmlformats.org/officeDocument/2006/relationships/tags" Target="../tags/tag110.xml"/><Relationship Id="rId5" Type="http://schemas.openxmlformats.org/officeDocument/2006/relationships/tags" Target="../tags/tag57.xml"/><Relationship Id="rId19" Type="http://schemas.openxmlformats.org/officeDocument/2006/relationships/tags" Target="../tags/tag71.xml"/><Relationship Id="rId4" Type="http://schemas.openxmlformats.org/officeDocument/2006/relationships/tags" Target="../tags/tag56.xml"/><Relationship Id="rId9" Type="http://schemas.openxmlformats.org/officeDocument/2006/relationships/tags" Target="../tags/tag61.xml"/><Relationship Id="rId14" Type="http://schemas.openxmlformats.org/officeDocument/2006/relationships/tags" Target="../tags/tag66.xml"/><Relationship Id="rId22" Type="http://schemas.openxmlformats.org/officeDocument/2006/relationships/tags" Target="../tags/tag74.xml"/><Relationship Id="rId27" Type="http://schemas.openxmlformats.org/officeDocument/2006/relationships/tags" Target="../tags/tag79.xml"/><Relationship Id="rId30" Type="http://schemas.openxmlformats.org/officeDocument/2006/relationships/tags" Target="../tags/tag82.xml"/><Relationship Id="rId35" Type="http://schemas.openxmlformats.org/officeDocument/2006/relationships/tags" Target="../tags/tag87.xml"/><Relationship Id="rId43" Type="http://schemas.openxmlformats.org/officeDocument/2006/relationships/tags" Target="../tags/tag95.xml"/><Relationship Id="rId48" Type="http://schemas.openxmlformats.org/officeDocument/2006/relationships/tags" Target="../tags/tag100.xml"/><Relationship Id="rId56" Type="http://schemas.openxmlformats.org/officeDocument/2006/relationships/tags" Target="../tags/tag108.xml"/><Relationship Id="rId8" Type="http://schemas.openxmlformats.org/officeDocument/2006/relationships/tags" Target="../tags/tag60.xml"/><Relationship Id="rId51" Type="http://schemas.openxmlformats.org/officeDocument/2006/relationships/tags" Target="../tags/tag103.xml"/><Relationship Id="rId3" Type="http://schemas.openxmlformats.org/officeDocument/2006/relationships/tags" Target="../tags/tag55.xml"/><Relationship Id="rId12" Type="http://schemas.openxmlformats.org/officeDocument/2006/relationships/tags" Target="../tags/tag64.xml"/><Relationship Id="rId17" Type="http://schemas.openxmlformats.org/officeDocument/2006/relationships/tags" Target="../tags/tag69.xml"/><Relationship Id="rId25" Type="http://schemas.openxmlformats.org/officeDocument/2006/relationships/tags" Target="../tags/tag77.xml"/><Relationship Id="rId33" Type="http://schemas.openxmlformats.org/officeDocument/2006/relationships/tags" Target="../tags/tag85.xml"/><Relationship Id="rId38" Type="http://schemas.openxmlformats.org/officeDocument/2006/relationships/tags" Target="../tags/tag90.xml"/><Relationship Id="rId46" Type="http://schemas.openxmlformats.org/officeDocument/2006/relationships/tags" Target="../tags/tag98.xml"/><Relationship Id="rId59" Type="http://schemas.openxmlformats.org/officeDocument/2006/relationships/slideLayout" Target="../slideLayouts/slideLayout7.xml"/><Relationship Id="rId20" Type="http://schemas.openxmlformats.org/officeDocument/2006/relationships/tags" Target="../tags/tag72.xml"/><Relationship Id="rId41" Type="http://schemas.openxmlformats.org/officeDocument/2006/relationships/tags" Target="../tags/tag93.xml"/><Relationship Id="rId54" Type="http://schemas.openxmlformats.org/officeDocument/2006/relationships/tags" Target="../tags/tag106.xml"/><Relationship Id="rId1" Type="http://schemas.openxmlformats.org/officeDocument/2006/relationships/tags" Target="../tags/tag53.xml"/><Relationship Id="rId6" Type="http://schemas.openxmlformats.org/officeDocument/2006/relationships/tags" Target="../tags/tag58.xml"/><Relationship Id="rId15" Type="http://schemas.openxmlformats.org/officeDocument/2006/relationships/tags" Target="../tags/tag67.xml"/><Relationship Id="rId23" Type="http://schemas.openxmlformats.org/officeDocument/2006/relationships/tags" Target="../tags/tag75.xml"/><Relationship Id="rId28" Type="http://schemas.openxmlformats.org/officeDocument/2006/relationships/tags" Target="../tags/tag80.xml"/><Relationship Id="rId36" Type="http://schemas.openxmlformats.org/officeDocument/2006/relationships/tags" Target="../tags/tag88.xml"/><Relationship Id="rId49" Type="http://schemas.openxmlformats.org/officeDocument/2006/relationships/tags" Target="../tags/tag101.xml"/><Relationship Id="rId57" Type="http://schemas.openxmlformats.org/officeDocument/2006/relationships/tags" Target="../tags/tag109.xml"/><Relationship Id="rId10" Type="http://schemas.openxmlformats.org/officeDocument/2006/relationships/tags" Target="../tags/tag62.xml"/><Relationship Id="rId31" Type="http://schemas.openxmlformats.org/officeDocument/2006/relationships/tags" Target="../tags/tag83.xml"/><Relationship Id="rId44" Type="http://schemas.openxmlformats.org/officeDocument/2006/relationships/tags" Target="../tags/tag96.xml"/><Relationship Id="rId52" Type="http://schemas.openxmlformats.org/officeDocument/2006/relationships/tags" Target="../tags/tag104.xml"/><Relationship Id="rId60"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6" Type="http://schemas.openxmlformats.org/officeDocument/2006/relationships/tags" Target="../tags/tag136.xml"/><Relationship Id="rId21" Type="http://schemas.openxmlformats.org/officeDocument/2006/relationships/tags" Target="../tags/tag131.xml"/><Relationship Id="rId42" Type="http://schemas.openxmlformats.org/officeDocument/2006/relationships/tags" Target="../tags/tag152.xml"/><Relationship Id="rId47" Type="http://schemas.openxmlformats.org/officeDocument/2006/relationships/tags" Target="../tags/tag157.xml"/><Relationship Id="rId63" Type="http://schemas.openxmlformats.org/officeDocument/2006/relationships/tags" Target="../tags/tag173.xml"/><Relationship Id="rId68" Type="http://schemas.openxmlformats.org/officeDocument/2006/relationships/tags" Target="../tags/tag178.xml"/><Relationship Id="rId84" Type="http://schemas.openxmlformats.org/officeDocument/2006/relationships/tags" Target="../tags/tag194.xml"/><Relationship Id="rId89" Type="http://schemas.openxmlformats.org/officeDocument/2006/relationships/tags" Target="../tags/tag199.xml"/><Relationship Id="rId16" Type="http://schemas.openxmlformats.org/officeDocument/2006/relationships/tags" Target="../tags/tag126.xml"/><Relationship Id="rId11" Type="http://schemas.openxmlformats.org/officeDocument/2006/relationships/tags" Target="../tags/tag121.xml"/><Relationship Id="rId32" Type="http://schemas.openxmlformats.org/officeDocument/2006/relationships/tags" Target="../tags/tag142.xml"/><Relationship Id="rId37" Type="http://schemas.openxmlformats.org/officeDocument/2006/relationships/tags" Target="../tags/tag147.xml"/><Relationship Id="rId53" Type="http://schemas.openxmlformats.org/officeDocument/2006/relationships/tags" Target="../tags/tag163.xml"/><Relationship Id="rId58" Type="http://schemas.openxmlformats.org/officeDocument/2006/relationships/tags" Target="../tags/tag168.xml"/><Relationship Id="rId74" Type="http://schemas.openxmlformats.org/officeDocument/2006/relationships/tags" Target="../tags/tag184.xml"/><Relationship Id="rId79" Type="http://schemas.openxmlformats.org/officeDocument/2006/relationships/tags" Target="../tags/tag189.xml"/><Relationship Id="rId5" Type="http://schemas.openxmlformats.org/officeDocument/2006/relationships/tags" Target="../tags/tag115.xml"/><Relationship Id="rId90" Type="http://schemas.openxmlformats.org/officeDocument/2006/relationships/tags" Target="../tags/tag200.xml"/><Relationship Id="rId22" Type="http://schemas.openxmlformats.org/officeDocument/2006/relationships/tags" Target="../tags/tag132.xml"/><Relationship Id="rId27" Type="http://schemas.openxmlformats.org/officeDocument/2006/relationships/tags" Target="../tags/tag137.xml"/><Relationship Id="rId43" Type="http://schemas.openxmlformats.org/officeDocument/2006/relationships/tags" Target="../tags/tag153.xml"/><Relationship Id="rId48" Type="http://schemas.openxmlformats.org/officeDocument/2006/relationships/tags" Target="../tags/tag158.xml"/><Relationship Id="rId64" Type="http://schemas.openxmlformats.org/officeDocument/2006/relationships/tags" Target="../tags/tag174.xml"/><Relationship Id="rId69" Type="http://schemas.openxmlformats.org/officeDocument/2006/relationships/tags" Target="../tags/tag179.xml"/><Relationship Id="rId8" Type="http://schemas.openxmlformats.org/officeDocument/2006/relationships/tags" Target="../tags/tag118.xml"/><Relationship Id="rId51" Type="http://schemas.openxmlformats.org/officeDocument/2006/relationships/tags" Target="../tags/tag161.xml"/><Relationship Id="rId72" Type="http://schemas.openxmlformats.org/officeDocument/2006/relationships/tags" Target="../tags/tag182.xml"/><Relationship Id="rId80" Type="http://schemas.openxmlformats.org/officeDocument/2006/relationships/tags" Target="../tags/tag190.xml"/><Relationship Id="rId85" Type="http://schemas.openxmlformats.org/officeDocument/2006/relationships/tags" Target="../tags/tag195.xml"/><Relationship Id="rId93" Type="http://schemas.openxmlformats.org/officeDocument/2006/relationships/notesSlide" Target="../notesSlides/notesSlide15.xml"/><Relationship Id="rId3" Type="http://schemas.openxmlformats.org/officeDocument/2006/relationships/tags" Target="../tags/tag113.xml"/><Relationship Id="rId12" Type="http://schemas.openxmlformats.org/officeDocument/2006/relationships/tags" Target="../tags/tag122.xml"/><Relationship Id="rId17" Type="http://schemas.openxmlformats.org/officeDocument/2006/relationships/tags" Target="../tags/tag127.xml"/><Relationship Id="rId25" Type="http://schemas.openxmlformats.org/officeDocument/2006/relationships/tags" Target="../tags/tag135.xml"/><Relationship Id="rId33" Type="http://schemas.openxmlformats.org/officeDocument/2006/relationships/tags" Target="../tags/tag143.xml"/><Relationship Id="rId38" Type="http://schemas.openxmlformats.org/officeDocument/2006/relationships/tags" Target="../tags/tag148.xml"/><Relationship Id="rId46" Type="http://schemas.openxmlformats.org/officeDocument/2006/relationships/tags" Target="../tags/tag156.xml"/><Relationship Id="rId59" Type="http://schemas.openxmlformats.org/officeDocument/2006/relationships/tags" Target="../tags/tag169.xml"/><Relationship Id="rId67" Type="http://schemas.openxmlformats.org/officeDocument/2006/relationships/tags" Target="../tags/tag177.xml"/><Relationship Id="rId20" Type="http://schemas.openxmlformats.org/officeDocument/2006/relationships/tags" Target="../tags/tag130.xml"/><Relationship Id="rId41" Type="http://schemas.openxmlformats.org/officeDocument/2006/relationships/tags" Target="../tags/tag151.xml"/><Relationship Id="rId54" Type="http://schemas.openxmlformats.org/officeDocument/2006/relationships/tags" Target="../tags/tag164.xml"/><Relationship Id="rId62" Type="http://schemas.openxmlformats.org/officeDocument/2006/relationships/tags" Target="../tags/tag172.xml"/><Relationship Id="rId70" Type="http://schemas.openxmlformats.org/officeDocument/2006/relationships/tags" Target="../tags/tag180.xml"/><Relationship Id="rId75" Type="http://schemas.openxmlformats.org/officeDocument/2006/relationships/tags" Target="../tags/tag185.xml"/><Relationship Id="rId83" Type="http://schemas.openxmlformats.org/officeDocument/2006/relationships/tags" Target="../tags/tag193.xml"/><Relationship Id="rId88" Type="http://schemas.openxmlformats.org/officeDocument/2006/relationships/tags" Target="../tags/tag198.xml"/><Relationship Id="rId91" Type="http://schemas.openxmlformats.org/officeDocument/2006/relationships/tags" Target="../tags/tag201.xml"/><Relationship Id="rId1" Type="http://schemas.openxmlformats.org/officeDocument/2006/relationships/tags" Target="../tags/tag111.xml"/><Relationship Id="rId6" Type="http://schemas.openxmlformats.org/officeDocument/2006/relationships/tags" Target="../tags/tag116.xml"/><Relationship Id="rId15" Type="http://schemas.openxmlformats.org/officeDocument/2006/relationships/tags" Target="../tags/tag125.xml"/><Relationship Id="rId23" Type="http://schemas.openxmlformats.org/officeDocument/2006/relationships/tags" Target="../tags/tag133.xml"/><Relationship Id="rId28" Type="http://schemas.openxmlformats.org/officeDocument/2006/relationships/tags" Target="../tags/tag138.xml"/><Relationship Id="rId36" Type="http://schemas.openxmlformats.org/officeDocument/2006/relationships/tags" Target="../tags/tag146.xml"/><Relationship Id="rId49" Type="http://schemas.openxmlformats.org/officeDocument/2006/relationships/tags" Target="../tags/tag159.xml"/><Relationship Id="rId57" Type="http://schemas.openxmlformats.org/officeDocument/2006/relationships/tags" Target="../tags/tag167.xml"/><Relationship Id="rId10" Type="http://schemas.openxmlformats.org/officeDocument/2006/relationships/tags" Target="../tags/tag120.xml"/><Relationship Id="rId31" Type="http://schemas.openxmlformats.org/officeDocument/2006/relationships/tags" Target="../tags/tag141.xml"/><Relationship Id="rId44" Type="http://schemas.openxmlformats.org/officeDocument/2006/relationships/tags" Target="../tags/tag154.xml"/><Relationship Id="rId52" Type="http://schemas.openxmlformats.org/officeDocument/2006/relationships/tags" Target="../tags/tag162.xml"/><Relationship Id="rId60" Type="http://schemas.openxmlformats.org/officeDocument/2006/relationships/tags" Target="../tags/tag170.xml"/><Relationship Id="rId65" Type="http://schemas.openxmlformats.org/officeDocument/2006/relationships/tags" Target="../tags/tag175.xml"/><Relationship Id="rId73" Type="http://schemas.openxmlformats.org/officeDocument/2006/relationships/tags" Target="../tags/tag183.xml"/><Relationship Id="rId78" Type="http://schemas.openxmlformats.org/officeDocument/2006/relationships/tags" Target="../tags/tag188.xml"/><Relationship Id="rId81" Type="http://schemas.openxmlformats.org/officeDocument/2006/relationships/tags" Target="../tags/tag191.xml"/><Relationship Id="rId86" Type="http://schemas.openxmlformats.org/officeDocument/2006/relationships/tags" Target="../tags/tag196.xml"/><Relationship Id="rId4" Type="http://schemas.openxmlformats.org/officeDocument/2006/relationships/tags" Target="../tags/tag114.xml"/><Relationship Id="rId9" Type="http://schemas.openxmlformats.org/officeDocument/2006/relationships/tags" Target="../tags/tag119.xml"/><Relationship Id="rId13" Type="http://schemas.openxmlformats.org/officeDocument/2006/relationships/tags" Target="../tags/tag123.xml"/><Relationship Id="rId18" Type="http://schemas.openxmlformats.org/officeDocument/2006/relationships/tags" Target="../tags/tag128.xml"/><Relationship Id="rId39" Type="http://schemas.openxmlformats.org/officeDocument/2006/relationships/tags" Target="../tags/tag149.xml"/><Relationship Id="rId34" Type="http://schemas.openxmlformats.org/officeDocument/2006/relationships/tags" Target="../tags/tag144.xml"/><Relationship Id="rId50" Type="http://schemas.openxmlformats.org/officeDocument/2006/relationships/tags" Target="../tags/tag160.xml"/><Relationship Id="rId55" Type="http://schemas.openxmlformats.org/officeDocument/2006/relationships/tags" Target="../tags/tag165.xml"/><Relationship Id="rId76" Type="http://schemas.openxmlformats.org/officeDocument/2006/relationships/tags" Target="../tags/tag186.xml"/><Relationship Id="rId7" Type="http://schemas.openxmlformats.org/officeDocument/2006/relationships/tags" Target="../tags/tag117.xml"/><Relationship Id="rId71" Type="http://schemas.openxmlformats.org/officeDocument/2006/relationships/tags" Target="../tags/tag181.xml"/><Relationship Id="rId92" Type="http://schemas.openxmlformats.org/officeDocument/2006/relationships/slideLayout" Target="../slideLayouts/slideLayout7.xml"/><Relationship Id="rId2" Type="http://schemas.openxmlformats.org/officeDocument/2006/relationships/tags" Target="../tags/tag112.xml"/><Relationship Id="rId29" Type="http://schemas.openxmlformats.org/officeDocument/2006/relationships/tags" Target="../tags/tag139.xml"/><Relationship Id="rId24" Type="http://schemas.openxmlformats.org/officeDocument/2006/relationships/tags" Target="../tags/tag134.xml"/><Relationship Id="rId40" Type="http://schemas.openxmlformats.org/officeDocument/2006/relationships/tags" Target="../tags/tag150.xml"/><Relationship Id="rId45" Type="http://schemas.openxmlformats.org/officeDocument/2006/relationships/tags" Target="../tags/tag155.xml"/><Relationship Id="rId66" Type="http://schemas.openxmlformats.org/officeDocument/2006/relationships/tags" Target="../tags/tag176.xml"/><Relationship Id="rId87" Type="http://schemas.openxmlformats.org/officeDocument/2006/relationships/tags" Target="../tags/tag197.xml"/><Relationship Id="rId61" Type="http://schemas.openxmlformats.org/officeDocument/2006/relationships/tags" Target="../tags/tag171.xml"/><Relationship Id="rId82" Type="http://schemas.openxmlformats.org/officeDocument/2006/relationships/tags" Target="../tags/tag192.xml"/><Relationship Id="rId19" Type="http://schemas.openxmlformats.org/officeDocument/2006/relationships/tags" Target="../tags/tag129.xml"/><Relationship Id="rId14" Type="http://schemas.openxmlformats.org/officeDocument/2006/relationships/tags" Target="../tags/tag124.xml"/><Relationship Id="rId30" Type="http://schemas.openxmlformats.org/officeDocument/2006/relationships/tags" Target="../tags/tag140.xml"/><Relationship Id="rId35" Type="http://schemas.openxmlformats.org/officeDocument/2006/relationships/tags" Target="../tags/tag145.xml"/><Relationship Id="rId56" Type="http://schemas.openxmlformats.org/officeDocument/2006/relationships/tags" Target="../tags/tag166.xml"/><Relationship Id="rId77" Type="http://schemas.openxmlformats.org/officeDocument/2006/relationships/tags" Target="../tags/tag187.xml"/></Relationships>
</file>

<file path=ppt/slides/_rels/slide19.xml.rels><?xml version="1.0" encoding="UTF-8" standalone="yes"?>
<Relationships xmlns="http://schemas.openxmlformats.org/package/2006/relationships"><Relationship Id="rId26" Type="http://schemas.openxmlformats.org/officeDocument/2006/relationships/tags" Target="../tags/tag227.xml"/><Relationship Id="rId117" Type="http://schemas.openxmlformats.org/officeDocument/2006/relationships/notesSlide" Target="../notesSlides/notesSlide16.xml"/><Relationship Id="rId21" Type="http://schemas.openxmlformats.org/officeDocument/2006/relationships/tags" Target="../tags/tag222.xml"/><Relationship Id="rId42" Type="http://schemas.openxmlformats.org/officeDocument/2006/relationships/tags" Target="../tags/tag243.xml"/><Relationship Id="rId47" Type="http://schemas.openxmlformats.org/officeDocument/2006/relationships/tags" Target="../tags/tag248.xml"/><Relationship Id="rId63" Type="http://schemas.openxmlformats.org/officeDocument/2006/relationships/tags" Target="../tags/tag264.xml"/><Relationship Id="rId68" Type="http://schemas.openxmlformats.org/officeDocument/2006/relationships/tags" Target="../tags/tag269.xml"/><Relationship Id="rId84" Type="http://schemas.openxmlformats.org/officeDocument/2006/relationships/tags" Target="../tags/tag285.xml"/><Relationship Id="rId89" Type="http://schemas.openxmlformats.org/officeDocument/2006/relationships/tags" Target="../tags/tag290.xml"/><Relationship Id="rId112" Type="http://schemas.openxmlformats.org/officeDocument/2006/relationships/tags" Target="../tags/tag313.xml"/><Relationship Id="rId16" Type="http://schemas.openxmlformats.org/officeDocument/2006/relationships/tags" Target="../tags/tag217.xml"/><Relationship Id="rId107" Type="http://schemas.openxmlformats.org/officeDocument/2006/relationships/tags" Target="../tags/tag308.xml"/><Relationship Id="rId11" Type="http://schemas.openxmlformats.org/officeDocument/2006/relationships/tags" Target="../tags/tag212.xml"/><Relationship Id="rId32" Type="http://schemas.openxmlformats.org/officeDocument/2006/relationships/tags" Target="../tags/tag233.xml"/><Relationship Id="rId37" Type="http://schemas.openxmlformats.org/officeDocument/2006/relationships/tags" Target="../tags/tag238.xml"/><Relationship Id="rId53" Type="http://schemas.openxmlformats.org/officeDocument/2006/relationships/tags" Target="../tags/tag254.xml"/><Relationship Id="rId58" Type="http://schemas.openxmlformats.org/officeDocument/2006/relationships/tags" Target="../tags/tag259.xml"/><Relationship Id="rId74" Type="http://schemas.openxmlformats.org/officeDocument/2006/relationships/tags" Target="../tags/tag275.xml"/><Relationship Id="rId79" Type="http://schemas.openxmlformats.org/officeDocument/2006/relationships/tags" Target="../tags/tag280.xml"/><Relationship Id="rId102" Type="http://schemas.openxmlformats.org/officeDocument/2006/relationships/tags" Target="../tags/tag303.xml"/><Relationship Id="rId5" Type="http://schemas.openxmlformats.org/officeDocument/2006/relationships/tags" Target="../tags/tag206.xml"/><Relationship Id="rId90" Type="http://schemas.openxmlformats.org/officeDocument/2006/relationships/tags" Target="../tags/tag291.xml"/><Relationship Id="rId95" Type="http://schemas.openxmlformats.org/officeDocument/2006/relationships/tags" Target="../tags/tag296.xml"/><Relationship Id="rId22" Type="http://schemas.openxmlformats.org/officeDocument/2006/relationships/tags" Target="../tags/tag223.xml"/><Relationship Id="rId27" Type="http://schemas.openxmlformats.org/officeDocument/2006/relationships/tags" Target="../tags/tag228.xml"/><Relationship Id="rId43" Type="http://schemas.openxmlformats.org/officeDocument/2006/relationships/tags" Target="../tags/tag244.xml"/><Relationship Id="rId48" Type="http://schemas.openxmlformats.org/officeDocument/2006/relationships/tags" Target="../tags/tag249.xml"/><Relationship Id="rId64" Type="http://schemas.openxmlformats.org/officeDocument/2006/relationships/tags" Target="../tags/tag265.xml"/><Relationship Id="rId69" Type="http://schemas.openxmlformats.org/officeDocument/2006/relationships/tags" Target="../tags/tag270.xml"/><Relationship Id="rId113" Type="http://schemas.openxmlformats.org/officeDocument/2006/relationships/tags" Target="../tags/tag314.xml"/><Relationship Id="rId80" Type="http://schemas.openxmlformats.org/officeDocument/2006/relationships/tags" Target="../tags/tag281.xml"/><Relationship Id="rId85" Type="http://schemas.openxmlformats.org/officeDocument/2006/relationships/tags" Target="../tags/tag286.xml"/><Relationship Id="rId12" Type="http://schemas.openxmlformats.org/officeDocument/2006/relationships/tags" Target="../tags/tag213.xml"/><Relationship Id="rId17" Type="http://schemas.openxmlformats.org/officeDocument/2006/relationships/tags" Target="../tags/tag218.xml"/><Relationship Id="rId33" Type="http://schemas.openxmlformats.org/officeDocument/2006/relationships/tags" Target="../tags/tag234.xml"/><Relationship Id="rId38" Type="http://schemas.openxmlformats.org/officeDocument/2006/relationships/tags" Target="../tags/tag239.xml"/><Relationship Id="rId59" Type="http://schemas.openxmlformats.org/officeDocument/2006/relationships/tags" Target="../tags/tag260.xml"/><Relationship Id="rId103" Type="http://schemas.openxmlformats.org/officeDocument/2006/relationships/tags" Target="../tags/tag304.xml"/><Relationship Id="rId108" Type="http://schemas.openxmlformats.org/officeDocument/2006/relationships/tags" Target="../tags/tag309.xml"/><Relationship Id="rId54" Type="http://schemas.openxmlformats.org/officeDocument/2006/relationships/tags" Target="../tags/tag255.xml"/><Relationship Id="rId70" Type="http://schemas.openxmlformats.org/officeDocument/2006/relationships/tags" Target="../tags/tag271.xml"/><Relationship Id="rId75" Type="http://schemas.openxmlformats.org/officeDocument/2006/relationships/tags" Target="../tags/tag276.xml"/><Relationship Id="rId91" Type="http://schemas.openxmlformats.org/officeDocument/2006/relationships/tags" Target="../tags/tag292.xml"/><Relationship Id="rId96" Type="http://schemas.openxmlformats.org/officeDocument/2006/relationships/tags" Target="../tags/tag297.xml"/><Relationship Id="rId1" Type="http://schemas.openxmlformats.org/officeDocument/2006/relationships/tags" Target="../tags/tag202.xml"/><Relationship Id="rId6" Type="http://schemas.openxmlformats.org/officeDocument/2006/relationships/tags" Target="../tags/tag207.xml"/><Relationship Id="rId23" Type="http://schemas.openxmlformats.org/officeDocument/2006/relationships/tags" Target="../tags/tag224.xml"/><Relationship Id="rId28" Type="http://schemas.openxmlformats.org/officeDocument/2006/relationships/tags" Target="../tags/tag229.xml"/><Relationship Id="rId49" Type="http://schemas.openxmlformats.org/officeDocument/2006/relationships/tags" Target="../tags/tag250.xml"/><Relationship Id="rId114" Type="http://schemas.openxmlformats.org/officeDocument/2006/relationships/tags" Target="../tags/tag315.xml"/><Relationship Id="rId10" Type="http://schemas.openxmlformats.org/officeDocument/2006/relationships/tags" Target="../tags/tag211.xml"/><Relationship Id="rId31" Type="http://schemas.openxmlformats.org/officeDocument/2006/relationships/tags" Target="../tags/tag232.xml"/><Relationship Id="rId44" Type="http://schemas.openxmlformats.org/officeDocument/2006/relationships/tags" Target="../tags/tag245.xml"/><Relationship Id="rId52" Type="http://schemas.openxmlformats.org/officeDocument/2006/relationships/tags" Target="../tags/tag253.xml"/><Relationship Id="rId60" Type="http://schemas.openxmlformats.org/officeDocument/2006/relationships/tags" Target="../tags/tag261.xml"/><Relationship Id="rId65" Type="http://schemas.openxmlformats.org/officeDocument/2006/relationships/tags" Target="../tags/tag266.xml"/><Relationship Id="rId73" Type="http://schemas.openxmlformats.org/officeDocument/2006/relationships/tags" Target="../tags/tag274.xml"/><Relationship Id="rId78" Type="http://schemas.openxmlformats.org/officeDocument/2006/relationships/tags" Target="../tags/tag279.xml"/><Relationship Id="rId81" Type="http://schemas.openxmlformats.org/officeDocument/2006/relationships/tags" Target="../tags/tag282.xml"/><Relationship Id="rId86" Type="http://schemas.openxmlformats.org/officeDocument/2006/relationships/tags" Target="../tags/tag287.xml"/><Relationship Id="rId94" Type="http://schemas.openxmlformats.org/officeDocument/2006/relationships/tags" Target="../tags/tag295.xml"/><Relationship Id="rId99" Type="http://schemas.openxmlformats.org/officeDocument/2006/relationships/tags" Target="../tags/tag300.xml"/><Relationship Id="rId101" Type="http://schemas.openxmlformats.org/officeDocument/2006/relationships/tags" Target="../tags/tag302.xml"/><Relationship Id="rId4" Type="http://schemas.openxmlformats.org/officeDocument/2006/relationships/tags" Target="../tags/tag205.xml"/><Relationship Id="rId9" Type="http://schemas.openxmlformats.org/officeDocument/2006/relationships/tags" Target="../tags/tag210.xml"/><Relationship Id="rId13" Type="http://schemas.openxmlformats.org/officeDocument/2006/relationships/tags" Target="../tags/tag214.xml"/><Relationship Id="rId18" Type="http://schemas.openxmlformats.org/officeDocument/2006/relationships/tags" Target="../tags/tag219.xml"/><Relationship Id="rId39" Type="http://schemas.openxmlformats.org/officeDocument/2006/relationships/tags" Target="../tags/tag240.xml"/><Relationship Id="rId109" Type="http://schemas.openxmlformats.org/officeDocument/2006/relationships/tags" Target="../tags/tag310.xml"/><Relationship Id="rId34" Type="http://schemas.openxmlformats.org/officeDocument/2006/relationships/tags" Target="../tags/tag235.xml"/><Relationship Id="rId50" Type="http://schemas.openxmlformats.org/officeDocument/2006/relationships/tags" Target="../tags/tag251.xml"/><Relationship Id="rId55" Type="http://schemas.openxmlformats.org/officeDocument/2006/relationships/tags" Target="../tags/tag256.xml"/><Relationship Id="rId76" Type="http://schemas.openxmlformats.org/officeDocument/2006/relationships/tags" Target="../tags/tag277.xml"/><Relationship Id="rId97" Type="http://schemas.openxmlformats.org/officeDocument/2006/relationships/tags" Target="../tags/tag298.xml"/><Relationship Id="rId104" Type="http://schemas.openxmlformats.org/officeDocument/2006/relationships/tags" Target="../tags/tag305.xml"/><Relationship Id="rId7" Type="http://schemas.openxmlformats.org/officeDocument/2006/relationships/tags" Target="../tags/tag208.xml"/><Relationship Id="rId71" Type="http://schemas.openxmlformats.org/officeDocument/2006/relationships/tags" Target="../tags/tag272.xml"/><Relationship Id="rId92" Type="http://schemas.openxmlformats.org/officeDocument/2006/relationships/tags" Target="../tags/tag293.xml"/><Relationship Id="rId2" Type="http://schemas.openxmlformats.org/officeDocument/2006/relationships/tags" Target="../tags/tag203.xml"/><Relationship Id="rId29" Type="http://schemas.openxmlformats.org/officeDocument/2006/relationships/tags" Target="../tags/tag230.xml"/><Relationship Id="rId24" Type="http://schemas.openxmlformats.org/officeDocument/2006/relationships/tags" Target="../tags/tag225.xml"/><Relationship Id="rId40" Type="http://schemas.openxmlformats.org/officeDocument/2006/relationships/tags" Target="../tags/tag241.xml"/><Relationship Id="rId45" Type="http://schemas.openxmlformats.org/officeDocument/2006/relationships/tags" Target="../tags/tag246.xml"/><Relationship Id="rId66" Type="http://schemas.openxmlformats.org/officeDocument/2006/relationships/tags" Target="../tags/tag267.xml"/><Relationship Id="rId87" Type="http://schemas.openxmlformats.org/officeDocument/2006/relationships/tags" Target="../tags/tag288.xml"/><Relationship Id="rId110" Type="http://schemas.openxmlformats.org/officeDocument/2006/relationships/tags" Target="../tags/tag311.xml"/><Relationship Id="rId115" Type="http://schemas.openxmlformats.org/officeDocument/2006/relationships/tags" Target="../tags/tag316.xml"/><Relationship Id="rId61" Type="http://schemas.openxmlformats.org/officeDocument/2006/relationships/tags" Target="../tags/tag262.xml"/><Relationship Id="rId82" Type="http://schemas.openxmlformats.org/officeDocument/2006/relationships/tags" Target="../tags/tag283.xml"/><Relationship Id="rId19" Type="http://schemas.openxmlformats.org/officeDocument/2006/relationships/tags" Target="../tags/tag220.xml"/><Relationship Id="rId14" Type="http://schemas.openxmlformats.org/officeDocument/2006/relationships/tags" Target="../tags/tag215.xml"/><Relationship Id="rId30" Type="http://schemas.openxmlformats.org/officeDocument/2006/relationships/tags" Target="../tags/tag231.xml"/><Relationship Id="rId35" Type="http://schemas.openxmlformats.org/officeDocument/2006/relationships/tags" Target="../tags/tag236.xml"/><Relationship Id="rId56" Type="http://schemas.openxmlformats.org/officeDocument/2006/relationships/tags" Target="../tags/tag257.xml"/><Relationship Id="rId77" Type="http://schemas.openxmlformats.org/officeDocument/2006/relationships/tags" Target="../tags/tag278.xml"/><Relationship Id="rId100" Type="http://schemas.openxmlformats.org/officeDocument/2006/relationships/tags" Target="../tags/tag301.xml"/><Relationship Id="rId105" Type="http://schemas.openxmlformats.org/officeDocument/2006/relationships/tags" Target="../tags/tag306.xml"/><Relationship Id="rId8" Type="http://schemas.openxmlformats.org/officeDocument/2006/relationships/tags" Target="../tags/tag209.xml"/><Relationship Id="rId51" Type="http://schemas.openxmlformats.org/officeDocument/2006/relationships/tags" Target="../tags/tag252.xml"/><Relationship Id="rId72" Type="http://schemas.openxmlformats.org/officeDocument/2006/relationships/tags" Target="../tags/tag273.xml"/><Relationship Id="rId93" Type="http://schemas.openxmlformats.org/officeDocument/2006/relationships/tags" Target="../tags/tag294.xml"/><Relationship Id="rId98" Type="http://schemas.openxmlformats.org/officeDocument/2006/relationships/tags" Target="../tags/tag299.xml"/><Relationship Id="rId3" Type="http://schemas.openxmlformats.org/officeDocument/2006/relationships/tags" Target="../tags/tag204.xml"/><Relationship Id="rId25" Type="http://schemas.openxmlformats.org/officeDocument/2006/relationships/tags" Target="../tags/tag226.xml"/><Relationship Id="rId46" Type="http://schemas.openxmlformats.org/officeDocument/2006/relationships/tags" Target="../tags/tag247.xml"/><Relationship Id="rId67" Type="http://schemas.openxmlformats.org/officeDocument/2006/relationships/tags" Target="../tags/tag268.xml"/><Relationship Id="rId116" Type="http://schemas.openxmlformats.org/officeDocument/2006/relationships/slideLayout" Target="../slideLayouts/slideLayout7.xml"/><Relationship Id="rId20" Type="http://schemas.openxmlformats.org/officeDocument/2006/relationships/tags" Target="../tags/tag221.xml"/><Relationship Id="rId41" Type="http://schemas.openxmlformats.org/officeDocument/2006/relationships/tags" Target="../tags/tag242.xml"/><Relationship Id="rId62" Type="http://schemas.openxmlformats.org/officeDocument/2006/relationships/tags" Target="../tags/tag263.xml"/><Relationship Id="rId83" Type="http://schemas.openxmlformats.org/officeDocument/2006/relationships/tags" Target="../tags/tag284.xml"/><Relationship Id="rId88" Type="http://schemas.openxmlformats.org/officeDocument/2006/relationships/tags" Target="../tags/tag289.xml"/><Relationship Id="rId111" Type="http://schemas.openxmlformats.org/officeDocument/2006/relationships/tags" Target="../tags/tag312.xml"/><Relationship Id="rId15" Type="http://schemas.openxmlformats.org/officeDocument/2006/relationships/tags" Target="../tags/tag216.xml"/><Relationship Id="rId36" Type="http://schemas.openxmlformats.org/officeDocument/2006/relationships/tags" Target="../tags/tag237.xml"/><Relationship Id="rId57" Type="http://schemas.openxmlformats.org/officeDocument/2006/relationships/tags" Target="../tags/tag258.xml"/><Relationship Id="rId106" Type="http://schemas.openxmlformats.org/officeDocument/2006/relationships/tags" Target="../tags/tag30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3" Type="http://schemas.openxmlformats.org/officeDocument/2006/relationships/tags" Target="../tags/tag329.xml"/><Relationship Id="rId18" Type="http://schemas.openxmlformats.org/officeDocument/2006/relationships/tags" Target="../tags/tag334.xml"/><Relationship Id="rId26" Type="http://schemas.openxmlformats.org/officeDocument/2006/relationships/tags" Target="../tags/tag342.xml"/><Relationship Id="rId39" Type="http://schemas.openxmlformats.org/officeDocument/2006/relationships/tags" Target="../tags/tag355.xml"/><Relationship Id="rId21" Type="http://schemas.openxmlformats.org/officeDocument/2006/relationships/tags" Target="../tags/tag337.xml"/><Relationship Id="rId34" Type="http://schemas.openxmlformats.org/officeDocument/2006/relationships/tags" Target="../tags/tag350.xml"/><Relationship Id="rId42" Type="http://schemas.openxmlformats.org/officeDocument/2006/relationships/tags" Target="../tags/tag358.xml"/><Relationship Id="rId7" Type="http://schemas.openxmlformats.org/officeDocument/2006/relationships/tags" Target="../tags/tag323.xml"/><Relationship Id="rId2" Type="http://schemas.openxmlformats.org/officeDocument/2006/relationships/tags" Target="../tags/tag318.xml"/><Relationship Id="rId16" Type="http://schemas.openxmlformats.org/officeDocument/2006/relationships/tags" Target="../tags/tag332.xml"/><Relationship Id="rId20" Type="http://schemas.openxmlformats.org/officeDocument/2006/relationships/tags" Target="../tags/tag336.xml"/><Relationship Id="rId29" Type="http://schemas.openxmlformats.org/officeDocument/2006/relationships/tags" Target="../tags/tag345.xml"/><Relationship Id="rId41" Type="http://schemas.openxmlformats.org/officeDocument/2006/relationships/tags" Target="../tags/tag357.xml"/><Relationship Id="rId1" Type="http://schemas.openxmlformats.org/officeDocument/2006/relationships/tags" Target="../tags/tag317.xml"/><Relationship Id="rId6" Type="http://schemas.openxmlformats.org/officeDocument/2006/relationships/tags" Target="../tags/tag322.xml"/><Relationship Id="rId11" Type="http://schemas.openxmlformats.org/officeDocument/2006/relationships/tags" Target="../tags/tag327.xml"/><Relationship Id="rId24" Type="http://schemas.openxmlformats.org/officeDocument/2006/relationships/tags" Target="../tags/tag340.xml"/><Relationship Id="rId32" Type="http://schemas.openxmlformats.org/officeDocument/2006/relationships/tags" Target="../tags/tag348.xml"/><Relationship Id="rId37" Type="http://schemas.openxmlformats.org/officeDocument/2006/relationships/tags" Target="../tags/tag353.xml"/><Relationship Id="rId40" Type="http://schemas.openxmlformats.org/officeDocument/2006/relationships/tags" Target="../tags/tag356.xml"/><Relationship Id="rId5" Type="http://schemas.openxmlformats.org/officeDocument/2006/relationships/tags" Target="../tags/tag321.xml"/><Relationship Id="rId15" Type="http://schemas.openxmlformats.org/officeDocument/2006/relationships/tags" Target="../tags/tag331.xml"/><Relationship Id="rId23" Type="http://schemas.openxmlformats.org/officeDocument/2006/relationships/tags" Target="../tags/tag339.xml"/><Relationship Id="rId28" Type="http://schemas.openxmlformats.org/officeDocument/2006/relationships/tags" Target="../tags/tag344.xml"/><Relationship Id="rId36" Type="http://schemas.openxmlformats.org/officeDocument/2006/relationships/tags" Target="../tags/tag352.xml"/><Relationship Id="rId10" Type="http://schemas.openxmlformats.org/officeDocument/2006/relationships/tags" Target="../tags/tag326.xml"/><Relationship Id="rId19" Type="http://schemas.openxmlformats.org/officeDocument/2006/relationships/tags" Target="../tags/tag335.xml"/><Relationship Id="rId31" Type="http://schemas.openxmlformats.org/officeDocument/2006/relationships/tags" Target="../tags/tag347.xml"/><Relationship Id="rId44" Type="http://schemas.openxmlformats.org/officeDocument/2006/relationships/notesSlide" Target="../notesSlides/notesSlide17.xml"/><Relationship Id="rId4" Type="http://schemas.openxmlformats.org/officeDocument/2006/relationships/tags" Target="../tags/tag320.xml"/><Relationship Id="rId9" Type="http://schemas.openxmlformats.org/officeDocument/2006/relationships/tags" Target="../tags/tag325.xml"/><Relationship Id="rId14" Type="http://schemas.openxmlformats.org/officeDocument/2006/relationships/tags" Target="../tags/tag330.xml"/><Relationship Id="rId22" Type="http://schemas.openxmlformats.org/officeDocument/2006/relationships/tags" Target="../tags/tag338.xml"/><Relationship Id="rId27" Type="http://schemas.openxmlformats.org/officeDocument/2006/relationships/tags" Target="../tags/tag343.xml"/><Relationship Id="rId30" Type="http://schemas.openxmlformats.org/officeDocument/2006/relationships/tags" Target="../tags/tag346.xml"/><Relationship Id="rId35" Type="http://schemas.openxmlformats.org/officeDocument/2006/relationships/tags" Target="../tags/tag351.xml"/><Relationship Id="rId43" Type="http://schemas.openxmlformats.org/officeDocument/2006/relationships/slideLayout" Target="../slideLayouts/slideLayout7.xml"/><Relationship Id="rId8" Type="http://schemas.openxmlformats.org/officeDocument/2006/relationships/tags" Target="../tags/tag324.xml"/><Relationship Id="rId3" Type="http://schemas.openxmlformats.org/officeDocument/2006/relationships/tags" Target="../tags/tag319.xml"/><Relationship Id="rId12" Type="http://schemas.openxmlformats.org/officeDocument/2006/relationships/tags" Target="../tags/tag328.xml"/><Relationship Id="rId17" Type="http://schemas.openxmlformats.org/officeDocument/2006/relationships/tags" Target="../tags/tag333.xml"/><Relationship Id="rId25" Type="http://schemas.openxmlformats.org/officeDocument/2006/relationships/tags" Target="../tags/tag341.xml"/><Relationship Id="rId33" Type="http://schemas.openxmlformats.org/officeDocument/2006/relationships/tags" Target="../tags/tag349.xml"/><Relationship Id="rId38" Type="http://schemas.openxmlformats.org/officeDocument/2006/relationships/tags" Target="../tags/tag35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6" Type="http://schemas.openxmlformats.org/officeDocument/2006/relationships/tags" Target="../tags/tag384.xml"/><Relationship Id="rId117" Type="http://schemas.openxmlformats.org/officeDocument/2006/relationships/tags" Target="../tags/tag475.xml"/><Relationship Id="rId21" Type="http://schemas.openxmlformats.org/officeDocument/2006/relationships/tags" Target="../tags/tag379.xml"/><Relationship Id="rId42" Type="http://schemas.openxmlformats.org/officeDocument/2006/relationships/tags" Target="../tags/tag400.xml"/><Relationship Id="rId47" Type="http://schemas.openxmlformats.org/officeDocument/2006/relationships/tags" Target="../tags/tag405.xml"/><Relationship Id="rId63" Type="http://schemas.openxmlformats.org/officeDocument/2006/relationships/tags" Target="../tags/tag421.xml"/><Relationship Id="rId68" Type="http://schemas.openxmlformats.org/officeDocument/2006/relationships/tags" Target="../tags/tag426.xml"/><Relationship Id="rId84" Type="http://schemas.openxmlformats.org/officeDocument/2006/relationships/tags" Target="../tags/tag442.xml"/><Relationship Id="rId89" Type="http://schemas.openxmlformats.org/officeDocument/2006/relationships/tags" Target="../tags/tag447.xml"/><Relationship Id="rId112" Type="http://schemas.openxmlformats.org/officeDocument/2006/relationships/tags" Target="../tags/tag470.xml"/><Relationship Id="rId16" Type="http://schemas.openxmlformats.org/officeDocument/2006/relationships/tags" Target="../tags/tag374.xml"/><Relationship Id="rId107" Type="http://schemas.openxmlformats.org/officeDocument/2006/relationships/tags" Target="../tags/tag465.xml"/><Relationship Id="rId11" Type="http://schemas.openxmlformats.org/officeDocument/2006/relationships/tags" Target="../tags/tag369.xml"/><Relationship Id="rId32" Type="http://schemas.openxmlformats.org/officeDocument/2006/relationships/tags" Target="../tags/tag390.xml"/><Relationship Id="rId37" Type="http://schemas.openxmlformats.org/officeDocument/2006/relationships/tags" Target="../tags/tag395.xml"/><Relationship Id="rId53" Type="http://schemas.openxmlformats.org/officeDocument/2006/relationships/tags" Target="../tags/tag411.xml"/><Relationship Id="rId58" Type="http://schemas.openxmlformats.org/officeDocument/2006/relationships/tags" Target="../tags/tag416.xml"/><Relationship Id="rId74" Type="http://schemas.openxmlformats.org/officeDocument/2006/relationships/tags" Target="../tags/tag432.xml"/><Relationship Id="rId79" Type="http://schemas.openxmlformats.org/officeDocument/2006/relationships/tags" Target="../tags/tag437.xml"/><Relationship Id="rId102" Type="http://schemas.openxmlformats.org/officeDocument/2006/relationships/tags" Target="../tags/tag460.xml"/><Relationship Id="rId5" Type="http://schemas.openxmlformats.org/officeDocument/2006/relationships/tags" Target="../tags/tag363.xml"/><Relationship Id="rId90" Type="http://schemas.openxmlformats.org/officeDocument/2006/relationships/tags" Target="../tags/tag448.xml"/><Relationship Id="rId95" Type="http://schemas.openxmlformats.org/officeDocument/2006/relationships/tags" Target="../tags/tag453.xml"/><Relationship Id="rId22" Type="http://schemas.openxmlformats.org/officeDocument/2006/relationships/tags" Target="../tags/tag380.xml"/><Relationship Id="rId27" Type="http://schemas.openxmlformats.org/officeDocument/2006/relationships/tags" Target="../tags/tag385.xml"/><Relationship Id="rId43" Type="http://schemas.openxmlformats.org/officeDocument/2006/relationships/tags" Target="../tags/tag401.xml"/><Relationship Id="rId48" Type="http://schemas.openxmlformats.org/officeDocument/2006/relationships/tags" Target="../tags/tag406.xml"/><Relationship Id="rId64" Type="http://schemas.openxmlformats.org/officeDocument/2006/relationships/tags" Target="../tags/tag422.xml"/><Relationship Id="rId69" Type="http://schemas.openxmlformats.org/officeDocument/2006/relationships/tags" Target="../tags/tag427.xml"/><Relationship Id="rId113" Type="http://schemas.openxmlformats.org/officeDocument/2006/relationships/tags" Target="../tags/tag471.xml"/><Relationship Id="rId118" Type="http://schemas.openxmlformats.org/officeDocument/2006/relationships/tags" Target="../tags/tag476.xml"/><Relationship Id="rId80" Type="http://schemas.openxmlformats.org/officeDocument/2006/relationships/tags" Target="../tags/tag438.xml"/><Relationship Id="rId85" Type="http://schemas.openxmlformats.org/officeDocument/2006/relationships/tags" Target="../tags/tag443.xml"/><Relationship Id="rId12" Type="http://schemas.openxmlformats.org/officeDocument/2006/relationships/tags" Target="../tags/tag370.xml"/><Relationship Id="rId17" Type="http://schemas.openxmlformats.org/officeDocument/2006/relationships/tags" Target="../tags/tag375.xml"/><Relationship Id="rId33" Type="http://schemas.openxmlformats.org/officeDocument/2006/relationships/tags" Target="../tags/tag391.xml"/><Relationship Id="rId38" Type="http://schemas.openxmlformats.org/officeDocument/2006/relationships/tags" Target="../tags/tag396.xml"/><Relationship Id="rId59" Type="http://schemas.openxmlformats.org/officeDocument/2006/relationships/tags" Target="../tags/tag417.xml"/><Relationship Id="rId103" Type="http://schemas.openxmlformats.org/officeDocument/2006/relationships/tags" Target="../tags/tag461.xml"/><Relationship Id="rId108" Type="http://schemas.openxmlformats.org/officeDocument/2006/relationships/tags" Target="../tags/tag466.xml"/><Relationship Id="rId54" Type="http://schemas.openxmlformats.org/officeDocument/2006/relationships/tags" Target="../tags/tag412.xml"/><Relationship Id="rId70" Type="http://schemas.openxmlformats.org/officeDocument/2006/relationships/tags" Target="../tags/tag428.xml"/><Relationship Id="rId75" Type="http://schemas.openxmlformats.org/officeDocument/2006/relationships/tags" Target="../tags/tag433.xml"/><Relationship Id="rId91" Type="http://schemas.openxmlformats.org/officeDocument/2006/relationships/tags" Target="../tags/tag449.xml"/><Relationship Id="rId96" Type="http://schemas.openxmlformats.org/officeDocument/2006/relationships/tags" Target="../tags/tag454.xml"/><Relationship Id="rId1" Type="http://schemas.openxmlformats.org/officeDocument/2006/relationships/tags" Target="../tags/tag359.xml"/><Relationship Id="rId6" Type="http://schemas.openxmlformats.org/officeDocument/2006/relationships/tags" Target="../tags/tag364.xml"/><Relationship Id="rId23" Type="http://schemas.openxmlformats.org/officeDocument/2006/relationships/tags" Target="../tags/tag381.xml"/><Relationship Id="rId28" Type="http://schemas.openxmlformats.org/officeDocument/2006/relationships/tags" Target="../tags/tag386.xml"/><Relationship Id="rId49" Type="http://schemas.openxmlformats.org/officeDocument/2006/relationships/tags" Target="../tags/tag407.xml"/><Relationship Id="rId114" Type="http://schemas.openxmlformats.org/officeDocument/2006/relationships/tags" Target="../tags/tag472.xml"/><Relationship Id="rId119" Type="http://schemas.openxmlformats.org/officeDocument/2006/relationships/tags" Target="../tags/tag477.xml"/><Relationship Id="rId44" Type="http://schemas.openxmlformats.org/officeDocument/2006/relationships/tags" Target="../tags/tag402.xml"/><Relationship Id="rId60" Type="http://schemas.openxmlformats.org/officeDocument/2006/relationships/tags" Target="../tags/tag418.xml"/><Relationship Id="rId65" Type="http://schemas.openxmlformats.org/officeDocument/2006/relationships/tags" Target="../tags/tag423.xml"/><Relationship Id="rId81" Type="http://schemas.openxmlformats.org/officeDocument/2006/relationships/tags" Target="../tags/tag439.xml"/><Relationship Id="rId86" Type="http://schemas.openxmlformats.org/officeDocument/2006/relationships/tags" Target="../tags/tag444.xml"/><Relationship Id="rId4" Type="http://schemas.openxmlformats.org/officeDocument/2006/relationships/tags" Target="../tags/tag362.xml"/><Relationship Id="rId9" Type="http://schemas.openxmlformats.org/officeDocument/2006/relationships/tags" Target="../tags/tag367.xml"/><Relationship Id="rId13" Type="http://schemas.openxmlformats.org/officeDocument/2006/relationships/tags" Target="../tags/tag371.xml"/><Relationship Id="rId18" Type="http://schemas.openxmlformats.org/officeDocument/2006/relationships/tags" Target="../tags/tag376.xml"/><Relationship Id="rId39" Type="http://schemas.openxmlformats.org/officeDocument/2006/relationships/tags" Target="../tags/tag397.xml"/><Relationship Id="rId109" Type="http://schemas.openxmlformats.org/officeDocument/2006/relationships/tags" Target="../tags/tag467.xml"/><Relationship Id="rId34" Type="http://schemas.openxmlformats.org/officeDocument/2006/relationships/tags" Target="../tags/tag392.xml"/><Relationship Id="rId50" Type="http://schemas.openxmlformats.org/officeDocument/2006/relationships/tags" Target="../tags/tag408.xml"/><Relationship Id="rId55" Type="http://schemas.openxmlformats.org/officeDocument/2006/relationships/tags" Target="../tags/tag413.xml"/><Relationship Id="rId76" Type="http://schemas.openxmlformats.org/officeDocument/2006/relationships/tags" Target="../tags/tag434.xml"/><Relationship Id="rId97" Type="http://schemas.openxmlformats.org/officeDocument/2006/relationships/tags" Target="../tags/tag455.xml"/><Relationship Id="rId104" Type="http://schemas.openxmlformats.org/officeDocument/2006/relationships/tags" Target="../tags/tag462.xml"/><Relationship Id="rId120" Type="http://schemas.openxmlformats.org/officeDocument/2006/relationships/slideLayout" Target="../slideLayouts/slideLayout7.xml"/><Relationship Id="rId7" Type="http://schemas.openxmlformats.org/officeDocument/2006/relationships/tags" Target="../tags/tag365.xml"/><Relationship Id="rId71" Type="http://schemas.openxmlformats.org/officeDocument/2006/relationships/tags" Target="../tags/tag429.xml"/><Relationship Id="rId92" Type="http://schemas.openxmlformats.org/officeDocument/2006/relationships/tags" Target="../tags/tag450.xml"/><Relationship Id="rId2" Type="http://schemas.openxmlformats.org/officeDocument/2006/relationships/tags" Target="../tags/tag360.xml"/><Relationship Id="rId29" Type="http://schemas.openxmlformats.org/officeDocument/2006/relationships/tags" Target="../tags/tag387.xml"/><Relationship Id="rId24" Type="http://schemas.openxmlformats.org/officeDocument/2006/relationships/tags" Target="../tags/tag382.xml"/><Relationship Id="rId40" Type="http://schemas.openxmlformats.org/officeDocument/2006/relationships/tags" Target="../tags/tag398.xml"/><Relationship Id="rId45" Type="http://schemas.openxmlformats.org/officeDocument/2006/relationships/tags" Target="../tags/tag403.xml"/><Relationship Id="rId66" Type="http://schemas.openxmlformats.org/officeDocument/2006/relationships/tags" Target="../tags/tag424.xml"/><Relationship Id="rId87" Type="http://schemas.openxmlformats.org/officeDocument/2006/relationships/tags" Target="../tags/tag445.xml"/><Relationship Id="rId110" Type="http://schemas.openxmlformats.org/officeDocument/2006/relationships/tags" Target="../tags/tag468.xml"/><Relationship Id="rId115" Type="http://schemas.openxmlformats.org/officeDocument/2006/relationships/tags" Target="../tags/tag473.xml"/><Relationship Id="rId61" Type="http://schemas.openxmlformats.org/officeDocument/2006/relationships/tags" Target="../tags/tag419.xml"/><Relationship Id="rId82" Type="http://schemas.openxmlformats.org/officeDocument/2006/relationships/tags" Target="../tags/tag440.xml"/><Relationship Id="rId19" Type="http://schemas.openxmlformats.org/officeDocument/2006/relationships/tags" Target="../tags/tag377.xml"/><Relationship Id="rId14" Type="http://schemas.openxmlformats.org/officeDocument/2006/relationships/tags" Target="../tags/tag372.xml"/><Relationship Id="rId30" Type="http://schemas.openxmlformats.org/officeDocument/2006/relationships/tags" Target="../tags/tag388.xml"/><Relationship Id="rId35" Type="http://schemas.openxmlformats.org/officeDocument/2006/relationships/tags" Target="../tags/tag393.xml"/><Relationship Id="rId56" Type="http://schemas.openxmlformats.org/officeDocument/2006/relationships/tags" Target="../tags/tag414.xml"/><Relationship Id="rId77" Type="http://schemas.openxmlformats.org/officeDocument/2006/relationships/tags" Target="../tags/tag435.xml"/><Relationship Id="rId100" Type="http://schemas.openxmlformats.org/officeDocument/2006/relationships/tags" Target="../tags/tag458.xml"/><Relationship Id="rId105" Type="http://schemas.openxmlformats.org/officeDocument/2006/relationships/tags" Target="../tags/tag463.xml"/><Relationship Id="rId8" Type="http://schemas.openxmlformats.org/officeDocument/2006/relationships/tags" Target="../tags/tag366.xml"/><Relationship Id="rId51" Type="http://schemas.openxmlformats.org/officeDocument/2006/relationships/tags" Target="../tags/tag409.xml"/><Relationship Id="rId72" Type="http://schemas.openxmlformats.org/officeDocument/2006/relationships/tags" Target="../tags/tag430.xml"/><Relationship Id="rId93" Type="http://schemas.openxmlformats.org/officeDocument/2006/relationships/tags" Target="../tags/tag451.xml"/><Relationship Id="rId98" Type="http://schemas.openxmlformats.org/officeDocument/2006/relationships/tags" Target="../tags/tag456.xml"/><Relationship Id="rId121" Type="http://schemas.openxmlformats.org/officeDocument/2006/relationships/notesSlide" Target="../notesSlides/notesSlide19.xml"/><Relationship Id="rId3" Type="http://schemas.openxmlformats.org/officeDocument/2006/relationships/tags" Target="../tags/tag361.xml"/><Relationship Id="rId25" Type="http://schemas.openxmlformats.org/officeDocument/2006/relationships/tags" Target="../tags/tag383.xml"/><Relationship Id="rId46" Type="http://schemas.openxmlformats.org/officeDocument/2006/relationships/tags" Target="../tags/tag404.xml"/><Relationship Id="rId67" Type="http://schemas.openxmlformats.org/officeDocument/2006/relationships/tags" Target="../tags/tag425.xml"/><Relationship Id="rId116" Type="http://schemas.openxmlformats.org/officeDocument/2006/relationships/tags" Target="../tags/tag474.xml"/><Relationship Id="rId20" Type="http://schemas.openxmlformats.org/officeDocument/2006/relationships/tags" Target="../tags/tag378.xml"/><Relationship Id="rId41" Type="http://schemas.openxmlformats.org/officeDocument/2006/relationships/tags" Target="../tags/tag399.xml"/><Relationship Id="rId62" Type="http://schemas.openxmlformats.org/officeDocument/2006/relationships/tags" Target="../tags/tag420.xml"/><Relationship Id="rId83" Type="http://schemas.openxmlformats.org/officeDocument/2006/relationships/tags" Target="../tags/tag441.xml"/><Relationship Id="rId88" Type="http://schemas.openxmlformats.org/officeDocument/2006/relationships/tags" Target="../tags/tag446.xml"/><Relationship Id="rId111" Type="http://schemas.openxmlformats.org/officeDocument/2006/relationships/tags" Target="../tags/tag469.xml"/><Relationship Id="rId15" Type="http://schemas.openxmlformats.org/officeDocument/2006/relationships/tags" Target="../tags/tag373.xml"/><Relationship Id="rId36" Type="http://schemas.openxmlformats.org/officeDocument/2006/relationships/tags" Target="../tags/tag394.xml"/><Relationship Id="rId57" Type="http://schemas.openxmlformats.org/officeDocument/2006/relationships/tags" Target="../tags/tag415.xml"/><Relationship Id="rId106" Type="http://schemas.openxmlformats.org/officeDocument/2006/relationships/tags" Target="../tags/tag464.xml"/><Relationship Id="rId10" Type="http://schemas.openxmlformats.org/officeDocument/2006/relationships/tags" Target="../tags/tag368.xml"/><Relationship Id="rId31" Type="http://schemas.openxmlformats.org/officeDocument/2006/relationships/tags" Target="../tags/tag389.xml"/><Relationship Id="rId52" Type="http://schemas.openxmlformats.org/officeDocument/2006/relationships/tags" Target="../tags/tag410.xml"/><Relationship Id="rId73" Type="http://schemas.openxmlformats.org/officeDocument/2006/relationships/tags" Target="../tags/tag431.xml"/><Relationship Id="rId78" Type="http://schemas.openxmlformats.org/officeDocument/2006/relationships/tags" Target="../tags/tag436.xml"/><Relationship Id="rId94" Type="http://schemas.openxmlformats.org/officeDocument/2006/relationships/tags" Target="../tags/tag452.xml"/><Relationship Id="rId99" Type="http://schemas.openxmlformats.org/officeDocument/2006/relationships/tags" Target="../tags/tag457.xml"/><Relationship Id="rId101" Type="http://schemas.openxmlformats.org/officeDocument/2006/relationships/tags" Target="../tags/tag459.xml"/></Relationships>
</file>

<file path=ppt/slides/_rels/slide23.xml.rels><?xml version="1.0" encoding="UTF-8" standalone="yes"?>
<Relationships xmlns="http://schemas.openxmlformats.org/package/2006/relationships"><Relationship Id="rId26" Type="http://schemas.openxmlformats.org/officeDocument/2006/relationships/tags" Target="../tags/tag503.xml"/><Relationship Id="rId21" Type="http://schemas.openxmlformats.org/officeDocument/2006/relationships/tags" Target="../tags/tag498.xml"/><Relationship Id="rId42" Type="http://schemas.openxmlformats.org/officeDocument/2006/relationships/tags" Target="../tags/tag519.xml"/><Relationship Id="rId47" Type="http://schemas.openxmlformats.org/officeDocument/2006/relationships/tags" Target="../tags/tag524.xml"/><Relationship Id="rId63" Type="http://schemas.openxmlformats.org/officeDocument/2006/relationships/tags" Target="../tags/tag540.xml"/><Relationship Id="rId68" Type="http://schemas.openxmlformats.org/officeDocument/2006/relationships/tags" Target="../tags/tag545.xml"/><Relationship Id="rId84" Type="http://schemas.openxmlformats.org/officeDocument/2006/relationships/tags" Target="../tags/tag561.xml"/><Relationship Id="rId89" Type="http://schemas.openxmlformats.org/officeDocument/2006/relationships/tags" Target="../tags/tag566.xml"/><Relationship Id="rId16" Type="http://schemas.openxmlformats.org/officeDocument/2006/relationships/tags" Target="../tags/tag493.xml"/><Relationship Id="rId11" Type="http://schemas.openxmlformats.org/officeDocument/2006/relationships/tags" Target="../tags/tag488.xml"/><Relationship Id="rId32" Type="http://schemas.openxmlformats.org/officeDocument/2006/relationships/tags" Target="../tags/tag509.xml"/><Relationship Id="rId37" Type="http://schemas.openxmlformats.org/officeDocument/2006/relationships/tags" Target="../tags/tag514.xml"/><Relationship Id="rId53" Type="http://schemas.openxmlformats.org/officeDocument/2006/relationships/tags" Target="../tags/tag530.xml"/><Relationship Id="rId58" Type="http://schemas.openxmlformats.org/officeDocument/2006/relationships/tags" Target="../tags/tag535.xml"/><Relationship Id="rId74" Type="http://schemas.openxmlformats.org/officeDocument/2006/relationships/tags" Target="../tags/tag551.xml"/><Relationship Id="rId79" Type="http://schemas.openxmlformats.org/officeDocument/2006/relationships/tags" Target="../tags/tag556.xml"/><Relationship Id="rId5" Type="http://schemas.openxmlformats.org/officeDocument/2006/relationships/tags" Target="../tags/tag482.xml"/><Relationship Id="rId90" Type="http://schemas.openxmlformats.org/officeDocument/2006/relationships/tags" Target="../tags/tag567.xml"/><Relationship Id="rId95" Type="http://schemas.openxmlformats.org/officeDocument/2006/relationships/tags" Target="../tags/tag572.xml"/><Relationship Id="rId22" Type="http://schemas.openxmlformats.org/officeDocument/2006/relationships/tags" Target="../tags/tag499.xml"/><Relationship Id="rId27" Type="http://schemas.openxmlformats.org/officeDocument/2006/relationships/tags" Target="../tags/tag504.xml"/><Relationship Id="rId43" Type="http://schemas.openxmlformats.org/officeDocument/2006/relationships/tags" Target="../tags/tag520.xml"/><Relationship Id="rId48" Type="http://schemas.openxmlformats.org/officeDocument/2006/relationships/tags" Target="../tags/tag525.xml"/><Relationship Id="rId64" Type="http://schemas.openxmlformats.org/officeDocument/2006/relationships/tags" Target="../tags/tag541.xml"/><Relationship Id="rId69" Type="http://schemas.openxmlformats.org/officeDocument/2006/relationships/tags" Target="../tags/tag546.xml"/><Relationship Id="rId80" Type="http://schemas.openxmlformats.org/officeDocument/2006/relationships/tags" Target="../tags/tag557.xml"/><Relationship Id="rId85" Type="http://schemas.openxmlformats.org/officeDocument/2006/relationships/tags" Target="../tags/tag562.xml"/><Relationship Id="rId3" Type="http://schemas.openxmlformats.org/officeDocument/2006/relationships/tags" Target="../tags/tag480.xml"/><Relationship Id="rId12" Type="http://schemas.openxmlformats.org/officeDocument/2006/relationships/tags" Target="../tags/tag489.xml"/><Relationship Id="rId17" Type="http://schemas.openxmlformats.org/officeDocument/2006/relationships/tags" Target="../tags/tag494.xml"/><Relationship Id="rId25" Type="http://schemas.openxmlformats.org/officeDocument/2006/relationships/tags" Target="../tags/tag502.xml"/><Relationship Id="rId33" Type="http://schemas.openxmlformats.org/officeDocument/2006/relationships/tags" Target="../tags/tag510.xml"/><Relationship Id="rId38" Type="http://schemas.openxmlformats.org/officeDocument/2006/relationships/tags" Target="../tags/tag515.xml"/><Relationship Id="rId46" Type="http://schemas.openxmlformats.org/officeDocument/2006/relationships/tags" Target="../tags/tag523.xml"/><Relationship Id="rId59" Type="http://schemas.openxmlformats.org/officeDocument/2006/relationships/tags" Target="../tags/tag536.xml"/><Relationship Id="rId67" Type="http://schemas.openxmlformats.org/officeDocument/2006/relationships/tags" Target="../tags/tag544.xml"/><Relationship Id="rId20" Type="http://schemas.openxmlformats.org/officeDocument/2006/relationships/tags" Target="../tags/tag497.xml"/><Relationship Id="rId41" Type="http://schemas.openxmlformats.org/officeDocument/2006/relationships/tags" Target="../tags/tag518.xml"/><Relationship Id="rId54" Type="http://schemas.openxmlformats.org/officeDocument/2006/relationships/tags" Target="../tags/tag531.xml"/><Relationship Id="rId62" Type="http://schemas.openxmlformats.org/officeDocument/2006/relationships/tags" Target="../tags/tag539.xml"/><Relationship Id="rId70" Type="http://schemas.openxmlformats.org/officeDocument/2006/relationships/tags" Target="../tags/tag547.xml"/><Relationship Id="rId75" Type="http://schemas.openxmlformats.org/officeDocument/2006/relationships/tags" Target="../tags/tag552.xml"/><Relationship Id="rId83" Type="http://schemas.openxmlformats.org/officeDocument/2006/relationships/tags" Target="../tags/tag560.xml"/><Relationship Id="rId88" Type="http://schemas.openxmlformats.org/officeDocument/2006/relationships/tags" Target="../tags/tag565.xml"/><Relationship Id="rId91" Type="http://schemas.openxmlformats.org/officeDocument/2006/relationships/tags" Target="../tags/tag568.xml"/><Relationship Id="rId96" Type="http://schemas.openxmlformats.org/officeDocument/2006/relationships/slideLayout" Target="../slideLayouts/slideLayout7.xml"/><Relationship Id="rId1" Type="http://schemas.openxmlformats.org/officeDocument/2006/relationships/tags" Target="../tags/tag478.xml"/><Relationship Id="rId6" Type="http://schemas.openxmlformats.org/officeDocument/2006/relationships/tags" Target="../tags/tag483.xml"/><Relationship Id="rId15" Type="http://schemas.openxmlformats.org/officeDocument/2006/relationships/tags" Target="../tags/tag492.xml"/><Relationship Id="rId23" Type="http://schemas.openxmlformats.org/officeDocument/2006/relationships/tags" Target="../tags/tag500.xml"/><Relationship Id="rId28" Type="http://schemas.openxmlformats.org/officeDocument/2006/relationships/tags" Target="../tags/tag505.xml"/><Relationship Id="rId36" Type="http://schemas.openxmlformats.org/officeDocument/2006/relationships/tags" Target="../tags/tag513.xml"/><Relationship Id="rId49" Type="http://schemas.openxmlformats.org/officeDocument/2006/relationships/tags" Target="../tags/tag526.xml"/><Relationship Id="rId57" Type="http://schemas.openxmlformats.org/officeDocument/2006/relationships/tags" Target="../tags/tag534.xml"/><Relationship Id="rId10" Type="http://schemas.openxmlformats.org/officeDocument/2006/relationships/tags" Target="../tags/tag487.xml"/><Relationship Id="rId31" Type="http://schemas.openxmlformats.org/officeDocument/2006/relationships/tags" Target="../tags/tag508.xml"/><Relationship Id="rId44" Type="http://schemas.openxmlformats.org/officeDocument/2006/relationships/tags" Target="../tags/tag521.xml"/><Relationship Id="rId52" Type="http://schemas.openxmlformats.org/officeDocument/2006/relationships/tags" Target="../tags/tag529.xml"/><Relationship Id="rId60" Type="http://schemas.openxmlformats.org/officeDocument/2006/relationships/tags" Target="../tags/tag537.xml"/><Relationship Id="rId65" Type="http://schemas.openxmlformats.org/officeDocument/2006/relationships/tags" Target="../tags/tag542.xml"/><Relationship Id="rId73" Type="http://schemas.openxmlformats.org/officeDocument/2006/relationships/tags" Target="../tags/tag550.xml"/><Relationship Id="rId78" Type="http://schemas.openxmlformats.org/officeDocument/2006/relationships/tags" Target="../tags/tag555.xml"/><Relationship Id="rId81" Type="http://schemas.openxmlformats.org/officeDocument/2006/relationships/tags" Target="../tags/tag558.xml"/><Relationship Id="rId86" Type="http://schemas.openxmlformats.org/officeDocument/2006/relationships/tags" Target="../tags/tag563.xml"/><Relationship Id="rId94" Type="http://schemas.openxmlformats.org/officeDocument/2006/relationships/tags" Target="../tags/tag571.xml"/><Relationship Id="rId4" Type="http://schemas.openxmlformats.org/officeDocument/2006/relationships/tags" Target="../tags/tag481.xml"/><Relationship Id="rId9" Type="http://schemas.openxmlformats.org/officeDocument/2006/relationships/tags" Target="../tags/tag486.xml"/><Relationship Id="rId13" Type="http://schemas.openxmlformats.org/officeDocument/2006/relationships/tags" Target="../tags/tag490.xml"/><Relationship Id="rId18" Type="http://schemas.openxmlformats.org/officeDocument/2006/relationships/tags" Target="../tags/tag495.xml"/><Relationship Id="rId39" Type="http://schemas.openxmlformats.org/officeDocument/2006/relationships/tags" Target="../tags/tag516.xml"/><Relationship Id="rId34" Type="http://schemas.openxmlformats.org/officeDocument/2006/relationships/tags" Target="../tags/tag511.xml"/><Relationship Id="rId50" Type="http://schemas.openxmlformats.org/officeDocument/2006/relationships/tags" Target="../tags/tag527.xml"/><Relationship Id="rId55" Type="http://schemas.openxmlformats.org/officeDocument/2006/relationships/tags" Target="../tags/tag532.xml"/><Relationship Id="rId76" Type="http://schemas.openxmlformats.org/officeDocument/2006/relationships/tags" Target="../tags/tag553.xml"/><Relationship Id="rId97" Type="http://schemas.openxmlformats.org/officeDocument/2006/relationships/notesSlide" Target="../notesSlides/notesSlide20.xml"/><Relationship Id="rId7" Type="http://schemas.openxmlformats.org/officeDocument/2006/relationships/tags" Target="../tags/tag484.xml"/><Relationship Id="rId71" Type="http://schemas.openxmlformats.org/officeDocument/2006/relationships/tags" Target="../tags/tag548.xml"/><Relationship Id="rId92" Type="http://schemas.openxmlformats.org/officeDocument/2006/relationships/tags" Target="../tags/tag569.xml"/><Relationship Id="rId2" Type="http://schemas.openxmlformats.org/officeDocument/2006/relationships/tags" Target="../tags/tag479.xml"/><Relationship Id="rId29" Type="http://schemas.openxmlformats.org/officeDocument/2006/relationships/tags" Target="../tags/tag506.xml"/><Relationship Id="rId24" Type="http://schemas.openxmlformats.org/officeDocument/2006/relationships/tags" Target="../tags/tag501.xml"/><Relationship Id="rId40" Type="http://schemas.openxmlformats.org/officeDocument/2006/relationships/tags" Target="../tags/tag517.xml"/><Relationship Id="rId45" Type="http://schemas.openxmlformats.org/officeDocument/2006/relationships/tags" Target="../tags/tag522.xml"/><Relationship Id="rId66" Type="http://schemas.openxmlformats.org/officeDocument/2006/relationships/tags" Target="../tags/tag543.xml"/><Relationship Id="rId87" Type="http://schemas.openxmlformats.org/officeDocument/2006/relationships/tags" Target="../tags/tag564.xml"/><Relationship Id="rId61" Type="http://schemas.openxmlformats.org/officeDocument/2006/relationships/tags" Target="../tags/tag538.xml"/><Relationship Id="rId82" Type="http://schemas.openxmlformats.org/officeDocument/2006/relationships/tags" Target="../tags/tag559.xml"/><Relationship Id="rId19" Type="http://schemas.openxmlformats.org/officeDocument/2006/relationships/tags" Target="../tags/tag496.xml"/><Relationship Id="rId14" Type="http://schemas.openxmlformats.org/officeDocument/2006/relationships/tags" Target="../tags/tag491.xml"/><Relationship Id="rId30" Type="http://schemas.openxmlformats.org/officeDocument/2006/relationships/tags" Target="../tags/tag507.xml"/><Relationship Id="rId35" Type="http://schemas.openxmlformats.org/officeDocument/2006/relationships/tags" Target="../tags/tag512.xml"/><Relationship Id="rId56" Type="http://schemas.openxmlformats.org/officeDocument/2006/relationships/tags" Target="../tags/tag533.xml"/><Relationship Id="rId77" Type="http://schemas.openxmlformats.org/officeDocument/2006/relationships/tags" Target="../tags/tag554.xml"/><Relationship Id="rId8" Type="http://schemas.openxmlformats.org/officeDocument/2006/relationships/tags" Target="../tags/tag485.xml"/><Relationship Id="rId51" Type="http://schemas.openxmlformats.org/officeDocument/2006/relationships/tags" Target="../tags/tag528.xml"/><Relationship Id="rId72" Type="http://schemas.openxmlformats.org/officeDocument/2006/relationships/tags" Target="../tags/tag549.xml"/><Relationship Id="rId93" Type="http://schemas.openxmlformats.org/officeDocument/2006/relationships/tags" Target="../tags/tag570.xml"/></Relationships>
</file>

<file path=ppt/slides/_rels/slide24.xml.rels><?xml version="1.0" encoding="UTF-8" standalone="yes"?>
<Relationships xmlns="http://schemas.openxmlformats.org/package/2006/relationships"><Relationship Id="rId26" Type="http://schemas.openxmlformats.org/officeDocument/2006/relationships/tags" Target="../tags/tag598.xml"/><Relationship Id="rId21" Type="http://schemas.openxmlformats.org/officeDocument/2006/relationships/tags" Target="../tags/tag593.xml"/><Relationship Id="rId42" Type="http://schemas.openxmlformats.org/officeDocument/2006/relationships/tags" Target="../tags/tag614.xml"/><Relationship Id="rId47" Type="http://schemas.openxmlformats.org/officeDocument/2006/relationships/tags" Target="../tags/tag619.xml"/><Relationship Id="rId63" Type="http://schemas.openxmlformats.org/officeDocument/2006/relationships/tags" Target="../tags/tag635.xml"/><Relationship Id="rId68" Type="http://schemas.openxmlformats.org/officeDocument/2006/relationships/tags" Target="../tags/tag640.xml"/><Relationship Id="rId84" Type="http://schemas.openxmlformats.org/officeDocument/2006/relationships/tags" Target="../tags/tag656.xml"/><Relationship Id="rId16" Type="http://schemas.openxmlformats.org/officeDocument/2006/relationships/tags" Target="../tags/tag588.xml"/><Relationship Id="rId11" Type="http://schemas.openxmlformats.org/officeDocument/2006/relationships/tags" Target="../tags/tag583.xml"/><Relationship Id="rId32" Type="http://schemas.openxmlformats.org/officeDocument/2006/relationships/tags" Target="../tags/tag604.xml"/><Relationship Id="rId37" Type="http://schemas.openxmlformats.org/officeDocument/2006/relationships/tags" Target="../tags/tag609.xml"/><Relationship Id="rId53" Type="http://schemas.openxmlformats.org/officeDocument/2006/relationships/tags" Target="../tags/tag625.xml"/><Relationship Id="rId58" Type="http://schemas.openxmlformats.org/officeDocument/2006/relationships/tags" Target="../tags/tag630.xml"/><Relationship Id="rId74" Type="http://schemas.openxmlformats.org/officeDocument/2006/relationships/tags" Target="../tags/tag646.xml"/><Relationship Id="rId79" Type="http://schemas.openxmlformats.org/officeDocument/2006/relationships/tags" Target="../tags/tag651.xml"/><Relationship Id="rId5" Type="http://schemas.openxmlformats.org/officeDocument/2006/relationships/tags" Target="../tags/tag577.xml"/><Relationship Id="rId19" Type="http://schemas.openxmlformats.org/officeDocument/2006/relationships/tags" Target="../tags/tag591.xml"/><Relationship Id="rId14" Type="http://schemas.openxmlformats.org/officeDocument/2006/relationships/tags" Target="../tags/tag586.xml"/><Relationship Id="rId22" Type="http://schemas.openxmlformats.org/officeDocument/2006/relationships/tags" Target="../tags/tag594.xml"/><Relationship Id="rId27" Type="http://schemas.openxmlformats.org/officeDocument/2006/relationships/tags" Target="../tags/tag599.xml"/><Relationship Id="rId30" Type="http://schemas.openxmlformats.org/officeDocument/2006/relationships/tags" Target="../tags/tag602.xml"/><Relationship Id="rId35" Type="http://schemas.openxmlformats.org/officeDocument/2006/relationships/tags" Target="../tags/tag607.xml"/><Relationship Id="rId43" Type="http://schemas.openxmlformats.org/officeDocument/2006/relationships/tags" Target="../tags/tag615.xml"/><Relationship Id="rId48" Type="http://schemas.openxmlformats.org/officeDocument/2006/relationships/tags" Target="../tags/tag620.xml"/><Relationship Id="rId56" Type="http://schemas.openxmlformats.org/officeDocument/2006/relationships/tags" Target="../tags/tag628.xml"/><Relationship Id="rId64" Type="http://schemas.openxmlformats.org/officeDocument/2006/relationships/tags" Target="../tags/tag636.xml"/><Relationship Id="rId69" Type="http://schemas.openxmlformats.org/officeDocument/2006/relationships/tags" Target="../tags/tag641.xml"/><Relationship Id="rId77" Type="http://schemas.openxmlformats.org/officeDocument/2006/relationships/tags" Target="../tags/tag649.xml"/><Relationship Id="rId8" Type="http://schemas.openxmlformats.org/officeDocument/2006/relationships/tags" Target="../tags/tag580.xml"/><Relationship Id="rId51" Type="http://schemas.openxmlformats.org/officeDocument/2006/relationships/tags" Target="../tags/tag623.xml"/><Relationship Id="rId72" Type="http://schemas.openxmlformats.org/officeDocument/2006/relationships/tags" Target="../tags/tag644.xml"/><Relationship Id="rId80" Type="http://schemas.openxmlformats.org/officeDocument/2006/relationships/tags" Target="../tags/tag652.xml"/><Relationship Id="rId85" Type="http://schemas.openxmlformats.org/officeDocument/2006/relationships/slideLayout" Target="../slideLayouts/slideLayout7.xml"/><Relationship Id="rId3" Type="http://schemas.openxmlformats.org/officeDocument/2006/relationships/tags" Target="../tags/tag575.xml"/><Relationship Id="rId12" Type="http://schemas.openxmlformats.org/officeDocument/2006/relationships/tags" Target="../tags/tag584.xml"/><Relationship Id="rId17" Type="http://schemas.openxmlformats.org/officeDocument/2006/relationships/tags" Target="../tags/tag589.xml"/><Relationship Id="rId25" Type="http://schemas.openxmlformats.org/officeDocument/2006/relationships/tags" Target="../tags/tag597.xml"/><Relationship Id="rId33" Type="http://schemas.openxmlformats.org/officeDocument/2006/relationships/tags" Target="../tags/tag605.xml"/><Relationship Id="rId38" Type="http://schemas.openxmlformats.org/officeDocument/2006/relationships/tags" Target="../tags/tag610.xml"/><Relationship Id="rId46" Type="http://schemas.openxmlformats.org/officeDocument/2006/relationships/tags" Target="../tags/tag618.xml"/><Relationship Id="rId59" Type="http://schemas.openxmlformats.org/officeDocument/2006/relationships/tags" Target="../tags/tag631.xml"/><Relationship Id="rId67" Type="http://schemas.openxmlformats.org/officeDocument/2006/relationships/tags" Target="../tags/tag639.xml"/><Relationship Id="rId20" Type="http://schemas.openxmlformats.org/officeDocument/2006/relationships/tags" Target="../tags/tag592.xml"/><Relationship Id="rId41" Type="http://schemas.openxmlformats.org/officeDocument/2006/relationships/tags" Target="../tags/tag613.xml"/><Relationship Id="rId54" Type="http://schemas.openxmlformats.org/officeDocument/2006/relationships/tags" Target="../tags/tag626.xml"/><Relationship Id="rId62" Type="http://schemas.openxmlformats.org/officeDocument/2006/relationships/tags" Target="../tags/tag634.xml"/><Relationship Id="rId70" Type="http://schemas.openxmlformats.org/officeDocument/2006/relationships/tags" Target="../tags/tag642.xml"/><Relationship Id="rId75" Type="http://schemas.openxmlformats.org/officeDocument/2006/relationships/tags" Target="../tags/tag647.xml"/><Relationship Id="rId83" Type="http://schemas.openxmlformats.org/officeDocument/2006/relationships/tags" Target="../tags/tag655.xml"/><Relationship Id="rId1" Type="http://schemas.openxmlformats.org/officeDocument/2006/relationships/tags" Target="../tags/tag573.xml"/><Relationship Id="rId6" Type="http://schemas.openxmlformats.org/officeDocument/2006/relationships/tags" Target="../tags/tag578.xml"/><Relationship Id="rId15" Type="http://schemas.openxmlformats.org/officeDocument/2006/relationships/tags" Target="../tags/tag587.xml"/><Relationship Id="rId23" Type="http://schemas.openxmlformats.org/officeDocument/2006/relationships/tags" Target="../tags/tag595.xml"/><Relationship Id="rId28" Type="http://schemas.openxmlformats.org/officeDocument/2006/relationships/tags" Target="../tags/tag600.xml"/><Relationship Id="rId36" Type="http://schemas.openxmlformats.org/officeDocument/2006/relationships/tags" Target="../tags/tag608.xml"/><Relationship Id="rId49" Type="http://schemas.openxmlformats.org/officeDocument/2006/relationships/tags" Target="../tags/tag621.xml"/><Relationship Id="rId57" Type="http://schemas.openxmlformats.org/officeDocument/2006/relationships/tags" Target="../tags/tag629.xml"/><Relationship Id="rId10" Type="http://schemas.openxmlformats.org/officeDocument/2006/relationships/tags" Target="../tags/tag582.xml"/><Relationship Id="rId31" Type="http://schemas.openxmlformats.org/officeDocument/2006/relationships/tags" Target="../tags/tag603.xml"/><Relationship Id="rId44" Type="http://schemas.openxmlformats.org/officeDocument/2006/relationships/tags" Target="../tags/tag616.xml"/><Relationship Id="rId52" Type="http://schemas.openxmlformats.org/officeDocument/2006/relationships/tags" Target="../tags/tag624.xml"/><Relationship Id="rId60" Type="http://schemas.openxmlformats.org/officeDocument/2006/relationships/tags" Target="../tags/tag632.xml"/><Relationship Id="rId65" Type="http://schemas.openxmlformats.org/officeDocument/2006/relationships/tags" Target="../tags/tag637.xml"/><Relationship Id="rId73" Type="http://schemas.openxmlformats.org/officeDocument/2006/relationships/tags" Target="../tags/tag645.xml"/><Relationship Id="rId78" Type="http://schemas.openxmlformats.org/officeDocument/2006/relationships/tags" Target="../tags/tag650.xml"/><Relationship Id="rId81" Type="http://schemas.openxmlformats.org/officeDocument/2006/relationships/tags" Target="../tags/tag653.xml"/><Relationship Id="rId86" Type="http://schemas.openxmlformats.org/officeDocument/2006/relationships/notesSlide" Target="../notesSlides/notesSlide21.xml"/><Relationship Id="rId4" Type="http://schemas.openxmlformats.org/officeDocument/2006/relationships/tags" Target="../tags/tag576.xml"/><Relationship Id="rId9" Type="http://schemas.openxmlformats.org/officeDocument/2006/relationships/tags" Target="../tags/tag581.xml"/><Relationship Id="rId13" Type="http://schemas.openxmlformats.org/officeDocument/2006/relationships/tags" Target="../tags/tag585.xml"/><Relationship Id="rId18" Type="http://schemas.openxmlformats.org/officeDocument/2006/relationships/tags" Target="../tags/tag590.xml"/><Relationship Id="rId39" Type="http://schemas.openxmlformats.org/officeDocument/2006/relationships/tags" Target="../tags/tag611.xml"/><Relationship Id="rId34" Type="http://schemas.openxmlformats.org/officeDocument/2006/relationships/tags" Target="../tags/tag606.xml"/><Relationship Id="rId50" Type="http://schemas.openxmlformats.org/officeDocument/2006/relationships/tags" Target="../tags/tag622.xml"/><Relationship Id="rId55" Type="http://schemas.openxmlformats.org/officeDocument/2006/relationships/tags" Target="../tags/tag627.xml"/><Relationship Id="rId76" Type="http://schemas.openxmlformats.org/officeDocument/2006/relationships/tags" Target="../tags/tag648.xml"/><Relationship Id="rId7" Type="http://schemas.openxmlformats.org/officeDocument/2006/relationships/tags" Target="../tags/tag579.xml"/><Relationship Id="rId71" Type="http://schemas.openxmlformats.org/officeDocument/2006/relationships/tags" Target="../tags/tag643.xml"/><Relationship Id="rId2" Type="http://schemas.openxmlformats.org/officeDocument/2006/relationships/tags" Target="../tags/tag574.xml"/><Relationship Id="rId29" Type="http://schemas.openxmlformats.org/officeDocument/2006/relationships/tags" Target="../tags/tag601.xml"/><Relationship Id="rId24" Type="http://schemas.openxmlformats.org/officeDocument/2006/relationships/tags" Target="../tags/tag596.xml"/><Relationship Id="rId40" Type="http://schemas.openxmlformats.org/officeDocument/2006/relationships/tags" Target="../tags/tag612.xml"/><Relationship Id="rId45" Type="http://schemas.openxmlformats.org/officeDocument/2006/relationships/tags" Target="../tags/tag617.xml"/><Relationship Id="rId66" Type="http://schemas.openxmlformats.org/officeDocument/2006/relationships/tags" Target="../tags/tag638.xml"/><Relationship Id="rId87" Type="http://schemas.openxmlformats.org/officeDocument/2006/relationships/image" Target="../media/image10.png"/><Relationship Id="rId61" Type="http://schemas.openxmlformats.org/officeDocument/2006/relationships/tags" Target="../tags/tag633.xml"/><Relationship Id="rId82" Type="http://schemas.openxmlformats.org/officeDocument/2006/relationships/tags" Target="../tags/tag654.xml"/></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17" Type="http://schemas.openxmlformats.org/officeDocument/2006/relationships/tags" Target="../tags/tag773.xml"/><Relationship Id="rId21" Type="http://schemas.openxmlformats.org/officeDocument/2006/relationships/tags" Target="../tags/tag677.xml"/><Relationship Id="rId42" Type="http://schemas.openxmlformats.org/officeDocument/2006/relationships/tags" Target="../tags/tag698.xml"/><Relationship Id="rId63" Type="http://schemas.openxmlformats.org/officeDocument/2006/relationships/tags" Target="../tags/tag719.xml"/><Relationship Id="rId84" Type="http://schemas.openxmlformats.org/officeDocument/2006/relationships/tags" Target="../tags/tag740.xml"/><Relationship Id="rId138" Type="http://schemas.openxmlformats.org/officeDocument/2006/relationships/tags" Target="../tags/tag794.xml"/><Relationship Id="rId107" Type="http://schemas.openxmlformats.org/officeDocument/2006/relationships/tags" Target="../tags/tag763.xml"/><Relationship Id="rId11" Type="http://schemas.openxmlformats.org/officeDocument/2006/relationships/tags" Target="../tags/tag667.xml"/><Relationship Id="rId32" Type="http://schemas.openxmlformats.org/officeDocument/2006/relationships/tags" Target="../tags/tag688.xml"/><Relationship Id="rId53" Type="http://schemas.openxmlformats.org/officeDocument/2006/relationships/tags" Target="../tags/tag709.xml"/><Relationship Id="rId74" Type="http://schemas.openxmlformats.org/officeDocument/2006/relationships/tags" Target="../tags/tag730.xml"/><Relationship Id="rId128" Type="http://schemas.openxmlformats.org/officeDocument/2006/relationships/tags" Target="../tags/tag784.xml"/><Relationship Id="rId149" Type="http://schemas.openxmlformats.org/officeDocument/2006/relationships/tags" Target="../tags/tag805.xml"/><Relationship Id="rId5" Type="http://schemas.openxmlformats.org/officeDocument/2006/relationships/tags" Target="../tags/tag661.xml"/><Relationship Id="rId95" Type="http://schemas.openxmlformats.org/officeDocument/2006/relationships/tags" Target="../tags/tag751.xml"/><Relationship Id="rId22" Type="http://schemas.openxmlformats.org/officeDocument/2006/relationships/tags" Target="../tags/tag678.xml"/><Relationship Id="rId27" Type="http://schemas.openxmlformats.org/officeDocument/2006/relationships/tags" Target="../tags/tag683.xml"/><Relationship Id="rId43" Type="http://schemas.openxmlformats.org/officeDocument/2006/relationships/tags" Target="../tags/tag699.xml"/><Relationship Id="rId48" Type="http://schemas.openxmlformats.org/officeDocument/2006/relationships/tags" Target="../tags/tag704.xml"/><Relationship Id="rId64" Type="http://schemas.openxmlformats.org/officeDocument/2006/relationships/tags" Target="../tags/tag720.xml"/><Relationship Id="rId69" Type="http://schemas.openxmlformats.org/officeDocument/2006/relationships/tags" Target="../tags/tag725.xml"/><Relationship Id="rId113" Type="http://schemas.openxmlformats.org/officeDocument/2006/relationships/tags" Target="../tags/tag769.xml"/><Relationship Id="rId118" Type="http://schemas.openxmlformats.org/officeDocument/2006/relationships/tags" Target="../tags/tag774.xml"/><Relationship Id="rId134" Type="http://schemas.openxmlformats.org/officeDocument/2006/relationships/tags" Target="../tags/tag790.xml"/><Relationship Id="rId139" Type="http://schemas.openxmlformats.org/officeDocument/2006/relationships/tags" Target="../tags/tag795.xml"/><Relationship Id="rId80" Type="http://schemas.openxmlformats.org/officeDocument/2006/relationships/tags" Target="../tags/tag736.xml"/><Relationship Id="rId85" Type="http://schemas.openxmlformats.org/officeDocument/2006/relationships/tags" Target="../tags/tag741.xml"/><Relationship Id="rId150" Type="http://schemas.openxmlformats.org/officeDocument/2006/relationships/tags" Target="../tags/tag806.xml"/><Relationship Id="rId12" Type="http://schemas.openxmlformats.org/officeDocument/2006/relationships/tags" Target="../tags/tag668.xml"/><Relationship Id="rId17" Type="http://schemas.openxmlformats.org/officeDocument/2006/relationships/tags" Target="../tags/tag673.xml"/><Relationship Id="rId33" Type="http://schemas.openxmlformats.org/officeDocument/2006/relationships/tags" Target="../tags/tag689.xml"/><Relationship Id="rId38" Type="http://schemas.openxmlformats.org/officeDocument/2006/relationships/tags" Target="../tags/tag694.xml"/><Relationship Id="rId59" Type="http://schemas.openxmlformats.org/officeDocument/2006/relationships/tags" Target="../tags/tag715.xml"/><Relationship Id="rId103" Type="http://schemas.openxmlformats.org/officeDocument/2006/relationships/tags" Target="../tags/tag759.xml"/><Relationship Id="rId108" Type="http://schemas.openxmlformats.org/officeDocument/2006/relationships/tags" Target="../tags/tag764.xml"/><Relationship Id="rId124" Type="http://schemas.openxmlformats.org/officeDocument/2006/relationships/tags" Target="../tags/tag780.xml"/><Relationship Id="rId129" Type="http://schemas.openxmlformats.org/officeDocument/2006/relationships/tags" Target="../tags/tag785.xml"/><Relationship Id="rId54" Type="http://schemas.openxmlformats.org/officeDocument/2006/relationships/tags" Target="../tags/tag710.xml"/><Relationship Id="rId70" Type="http://schemas.openxmlformats.org/officeDocument/2006/relationships/tags" Target="../tags/tag726.xml"/><Relationship Id="rId75" Type="http://schemas.openxmlformats.org/officeDocument/2006/relationships/tags" Target="../tags/tag731.xml"/><Relationship Id="rId91" Type="http://schemas.openxmlformats.org/officeDocument/2006/relationships/tags" Target="../tags/tag747.xml"/><Relationship Id="rId96" Type="http://schemas.openxmlformats.org/officeDocument/2006/relationships/tags" Target="../tags/tag752.xml"/><Relationship Id="rId140" Type="http://schemas.openxmlformats.org/officeDocument/2006/relationships/tags" Target="../tags/tag796.xml"/><Relationship Id="rId145" Type="http://schemas.openxmlformats.org/officeDocument/2006/relationships/tags" Target="../tags/tag801.xml"/><Relationship Id="rId1" Type="http://schemas.openxmlformats.org/officeDocument/2006/relationships/tags" Target="../tags/tag657.xml"/><Relationship Id="rId6" Type="http://schemas.openxmlformats.org/officeDocument/2006/relationships/tags" Target="../tags/tag662.xml"/><Relationship Id="rId23" Type="http://schemas.openxmlformats.org/officeDocument/2006/relationships/tags" Target="../tags/tag679.xml"/><Relationship Id="rId28" Type="http://schemas.openxmlformats.org/officeDocument/2006/relationships/tags" Target="../tags/tag684.xml"/><Relationship Id="rId49" Type="http://schemas.openxmlformats.org/officeDocument/2006/relationships/tags" Target="../tags/tag705.xml"/><Relationship Id="rId114" Type="http://schemas.openxmlformats.org/officeDocument/2006/relationships/tags" Target="../tags/tag770.xml"/><Relationship Id="rId119" Type="http://schemas.openxmlformats.org/officeDocument/2006/relationships/tags" Target="../tags/tag775.xml"/><Relationship Id="rId44" Type="http://schemas.openxmlformats.org/officeDocument/2006/relationships/tags" Target="../tags/tag700.xml"/><Relationship Id="rId60" Type="http://schemas.openxmlformats.org/officeDocument/2006/relationships/tags" Target="../tags/tag716.xml"/><Relationship Id="rId65" Type="http://schemas.openxmlformats.org/officeDocument/2006/relationships/tags" Target="../tags/tag721.xml"/><Relationship Id="rId81" Type="http://schemas.openxmlformats.org/officeDocument/2006/relationships/tags" Target="../tags/tag737.xml"/><Relationship Id="rId86" Type="http://schemas.openxmlformats.org/officeDocument/2006/relationships/tags" Target="../tags/tag742.xml"/><Relationship Id="rId130" Type="http://schemas.openxmlformats.org/officeDocument/2006/relationships/tags" Target="../tags/tag786.xml"/><Relationship Id="rId135" Type="http://schemas.openxmlformats.org/officeDocument/2006/relationships/tags" Target="../tags/tag791.xml"/><Relationship Id="rId151" Type="http://schemas.openxmlformats.org/officeDocument/2006/relationships/tags" Target="../tags/tag807.xml"/><Relationship Id="rId13" Type="http://schemas.openxmlformats.org/officeDocument/2006/relationships/tags" Target="../tags/tag669.xml"/><Relationship Id="rId18" Type="http://schemas.openxmlformats.org/officeDocument/2006/relationships/tags" Target="../tags/tag674.xml"/><Relationship Id="rId39" Type="http://schemas.openxmlformats.org/officeDocument/2006/relationships/tags" Target="../tags/tag695.xml"/><Relationship Id="rId109" Type="http://schemas.openxmlformats.org/officeDocument/2006/relationships/tags" Target="../tags/tag765.xml"/><Relationship Id="rId34" Type="http://schemas.openxmlformats.org/officeDocument/2006/relationships/tags" Target="../tags/tag690.xml"/><Relationship Id="rId50" Type="http://schemas.openxmlformats.org/officeDocument/2006/relationships/tags" Target="../tags/tag706.xml"/><Relationship Id="rId55" Type="http://schemas.openxmlformats.org/officeDocument/2006/relationships/tags" Target="../tags/tag711.xml"/><Relationship Id="rId76" Type="http://schemas.openxmlformats.org/officeDocument/2006/relationships/tags" Target="../tags/tag732.xml"/><Relationship Id="rId97" Type="http://schemas.openxmlformats.org/officeDocument/2006/relationships/tags" Target="../tags/tag753.xml"/><Relationship Id="rId104" Type="http://schemas.openxmlformats.org/officeDocument/2006/relationships/tags" Target="../tags/tag760.xml"/><Relationship Id="rId120" Type="http://schemas.openxmlformats.org/officeDocument/2006/relationships/tags" Target="../tags/tag776.xml"/><Relationship Id="rId125" Type="http://schemas.openxmlformats.org/officeDocument/2006/relationships/tags" Target="../tags/tag781.xml"/><Relationship Id="rId141" Type="http://schemas.openxmlformats.org/officeDocument/2006/relationships/tags" Target="../tags/tag797.xml"/><Relationship Id="rId146" Type="http://schemas.openxmlformats.org/officeDocument/2006/relationships/tags" Target="../tags/tag802.xml"/><Relationship Id="rId7" Type="http://schemas.openxmlformats.org/officeDocument/2006/relationships/tags" Target="../tags/tag663.xml"/><Relationship Id="rId71" Type="http://schemas.openxmlformats.org/officeDocument/2006/relationships/tags" Target="../tags/tag727.xml"/><Relationship Id="rId92" Type="http://schemas.openxmlformats.org/officeDocument/2006/relationships/tags" Target="../tags/tag748.xml"/><Relationship Id="rId2" Type="http://schemas.openxmlformats.org/officeDocument/2006/relationships/tags" Target="../tags/tag658.xml"/><Relationship Id="rId29" Type="http://schemas.openxmlformats.org/officeDocument/2006/relationships/tags" Target="../tags/tag685.xml"/><Relationship Id="rId24" Type="http://schemas.openxmlformats.org/officeDocument/2006/relationships/tags" Target="../tags/tag680.xml"/><Relationship Id="rId40" Type="http://schemas.openxmlformats.org/officeDocument/2006/relationships/tags" Target="../tags/tag696.xml"/><Relationship Id="rId45" Type="http://schemas.openxmlformats.org/officeDocument/2006/relationships/tags" Target="../tags/tag701.xml"/><Relationship Id="rId66" Type="http://schemas.openxmlformats.org/officeDocument/2006/relationships/tags" Target="../tags/tag722.xml"/><Relationship Id="rId87" Type="http://schemas.openxmlformats.org/officeDocument/2006/relationships/tags" Target="../tags/tag743.xml"/><Relationship Id="rId110" Type="http://schemas.openxmlformats.org/officeDocument/2006/relationships/tags" Target="../tags/tag766.xml"/><Relationship Id="rId115" Type="http://schemas.openxmlformats.org/officeDocument/2006/relationships/tags" Target="../tags/tag771.xml"/><Relationship Id="rId131" Type="http://schemas.openxmlformats.org/officeDocument/2006/relationships/tags" Target="../tags/tag787.xml"/><Relationship Id="rId136" Type="http://schemas.openxmlformats.org/officeDocument/2006/relationships/tags" Target="../tags/tag792.xml"/><Relationship Id="rId61" Type="http://schemas.openxmlformats.org/officeDocument/2006/relationships/tags" Target="../tags/tag717.xml"/><Relationship Id="rId82" Type="http://schemas.openxmlformats.org/officeDocument/2006/relationships/tags" Target="../tags/tag738.xml"/><Relationship Id="rId152" Type="http://schemas.openxmlformats.org/officeDocument/2006/relationships/slideLayout" Target="../slideLayouts/slideLayout7.xml"/><Relationship Id="rId19" Type="http://schemas.openxmlformats.org/officeDocument/2006/relationships/tags" Target="../tags/tag675.xml"/><Relationship Id="rId14" Type="http://schemas.openxmlformats.org/officeDocument/2006/relationships/tags" Target="../tags/tag670.xml"/><Relationship Id="rId30" Type="http://schemas.openxmlformats.org/officeDocument/2006/relationships/tags" Target="../tags/tag686.xml"/><Relationship Id="rId35" Type="http://schemas.openxmlformats.org/officeDocument/2006/relationships/tags" Target="../tags/tag691.xml"/><Relationship Id="rId56" Type="http://schemas.openxmlformats.org/officeDocument/2006/relationships/tags" Target="../tags/tag712.xml"/><Relationship Id="rId77" Type="http://schemas.openxmlformats.org/officeDocument/2006/relationships/tags" Target="../tags/tag733.xml"/><Relationship Id="rId100" Type="http://schemas.openxmlformats.org/officeDocument/2006/relationships/tags" Target="../tags/tag756.xml"/><Relationship Id="rId105" Type="http://schemas.openxmlformats.org/officeDocument/2006/relationships/tags" Target="../tags/tag761.xml"/><Relationship Id="rId126" Type="http://schemas.openxmlformats.org/officeDocument/2006/relationships/tags" Target="../tags/tag782.xml"/><Relationship Id="rId147" Type="http://schemas.openxmlformats.org/officeDocument/2006/relationships/tags" Target="../tags/tag803.xml"/><Relationship Id="rId8" Type="http://schemas.openxmlformats.org/officeDocument/2006/relationships/tags" Target="../tags/tag664.xml"/><Relationship Id="rId51" Type="http://schemas.openxmlformats.org/officeDocument/2006/relationships/tags" Target="../tags/tag707.xml"/><Relationship Id="rId72" Type="http://schemas.openxmlformats.org/officeDocument/2006/relationships/tags" Target="../tags/tag728.xml"/><Relationship Id="rId93" Type="http://schemas.openxmlformats.org/officeDocument/2006/relationships/tags" Target="../tags/tag749.xml"/><Relationship Id="rId98" Type="http://schemas.openxmlformats.org/officeDocument/2006/relationships/tags" Target="../tags/tag754.xml"/><Relationship Id="rId121" Type="http://schemas.openxmlformats.org/officeDocument/2006/relationships/tags" Target="../tags/tag777.xml"/><Relationship Id="rId142" Type="http://schemas.openxmlformats.org/officeDocument/2006/relationships/tags" Target="../tags/tag798.xml"/><Relationship Id="rId3" Type="http://schemas.openxmlformats.org/officeDocument/2006/relationships/tags" Target="../tags/tag659.xml"/><Relationship Id="rId25" Type="http://schemas.openxmlformats.org/officeDocument/2006/relationships/tags" Target="../tags/tag681.xml"/><Relationship Id="rId46" Type="http://schemas.openxmlformats.org/officeDocument/2006/relationships/tags" Target="../tags/tag702.xml"/><Relationship Id="rId67" Type="http://schemas.openxmlformats.org/officeDocument/2006/relationships/tags" Target="../tags/tag723.xml"/><Relationship Id="rId116" Type="http://schemas.openxmlformats.org/officeDocument/2006/relationships/tags" Target="../tags/tag772.xml"/><Relationship Id="rId137" Type="http://schemas.openxmlformats.org/officeDocument/2006/relationships/tags" Target="../tags/tag793.xml"/><Relationship Id="rId20" Type="http://schemas.openxmlformats.org/officeDocument/2006/relationships/tags" Target="../tags/tag676.xml"/><Relationship Id="rId41" Type="http://schemas.openxmlformats.org/officeDocument/2006/relationships/tags" Target="../tags/tag697.xml"/><Relationship Id="rId62" Type="http://schemas.openxmlformats.org/officeDocument/2006/relationships/tags" Target="../tags/tag718.xml"/><Relationship Id="rId83" Type="http://schemas.openxmlformats.org/officeDocument/2006/relationships/tags" Target="../tags/tag739.xml"/><Relationship Id="rId88" Type="http://schemas.openxmlformats.org/officeDocument/2006/relationships/tags" Target="../tags/tag744.xml"/><Relationship Id="rId111" Type="http://schemas.openxmlformats.org/officeDocument/2006/relationships/tags" Target="../tags/tag767.xml"/><Relationship Id="rId132" Type="http://schemas.openxmlformats.org/officeDocument/2006/relationships/tags" Target="../tags/tag788.xml"/><Relationship Id="rId153" Type="http://schemas.openxmlformats.org/officeDocument/2006/relationships/notesSlide" Target="../notesSlides/notesSlide23.xml"/><Relationship Id="rId15" Type="http://schemas.openxmlformats.org/officeDocument/2006/relationships/tags" Target="../tags/tag671.xml"/><Relationship Id="rId36" Type="http://schemas.openxmlformats.org/officeDocument/2006/relationships/tags" Target="../tags/tag692.xml"/><Relationship Id="rId57" Type="http://schemas.openxmlformats.org/officeDocument/2006/relationships/tags" Target="../tags/tag713.xml"/><Relationship Id="rId106" Type="http://schemas.openxmlformats.org/officeDocument/2006/relationships/tags" Target="../tags/tag762.xml"/><Relationship Id="rId127" Type="http://schemas.openxmlformats.org/officeDocument/2006/relationships/tags" Target="../tags/tag783.xml"/><Relationship Id="rId10" Type="http://schemas.openxmlformats.org/officeDocument/2006/relationships/tags" Target="../tags/tag666.xml"/><Relationship Id="rId31" Type="http://schemas.openxmlformats.org/officeDocument/2006/relationships/tags" Target="../tags/tag687.xml"/><Relationship Id="rId52" Type="http://schemas.openxmlformats.org/officeDocument/2006/relationships/tags" Target="../tags/tag708.xml"/><Relationship Id="rId73" Type="http://schemas.openxmlformats.org/officeDocument/2006/relationships/tags" Target="../tags/tag729.xml"/><Relationship Id="rId78" Type="http://schemas.openxmlformats.org/officeDocument/2006/relationships/tags" Target="../tags/tag734.xml"/><Relationship Id="rId94" Type="http://schemas.openxmlformats.org/officeDocument/2006/relationships/tags" Target="../tags/tag750.xml"/><Relationship Id="rId99" Type="http://schemas.openxmlformats.org/officeDocument/2006/relationships/tags" Target="../tags/tag755.xml"/><Relationship Id="rId101" Type="http://schemas.openxmlformats.org/officeDocument/2006/relationships/tags" Target="../tags/tag757.xml"/><Relationship Id="rId122" Type="http://schemas.openxmlformats.org/officeDocument/2006/relationships/tags" Target="../tags/tag778.xml"/><Relationship Id="rId143" Type="http://schemas.openxmlformats.org/officeDocument/2006/relationships/tags" Target="../tags/tag799.xml"/><Relationship Id="rId148" Type="http://schemas.openxmlformats.org/officeDocument/2006/relationships/tags" Target="../tags/tag804.xml"/><Relationship Id="rId4" Type="http://schemas.openxmlformats.org/officeDocument/2006/relationships/tags" Target="../tags/tag660.xml"/><Relationship Id="rId9" Type="http://schemas.openxmlformats.org/officeDocument/2006/relationships/tags" Target="../tags/tag665.xml"/><Relationship Id="rId26" Type="http://schemas.openxmlformats.org/officeDocument/2006/relationships/tags" Target="../tags/tag682.xml"/><Relationship Id="rId47" Type="http://schemas.openxmlformats.org/officeDocument/2006/relationships/tags" Target="../tags/tag703.xml"/><Relationship Id="rId68" Type="http://schemas.openxmlformats.org/officeDocument/2006/relationships/tags" Target="../tags/tag724.xml"/><Relationship Id="rId89" Type="http://schemas.openxmlformats.org/officeDocument/2006/relationships/tags" Target="../tags/tag745.xml"/><Relationship Id="rId112" Type="http://schemas.openxmlformats.org/officeDocument/2006/relationships/tags" Target="../tags/tag768.xml"/><Relationship Id="rId133" Type="http://schemas.openxmlformats.org/officeDocument/2006/relationships/tags" Target="../tags/tag789.xml"/><Relationship Id="rId16" Type="http://schemas.openxmlformats.org/officeDocument/2006/relationships/tags" Target="../tags/tag672.xml"/><Relationship Id="rId37" Type="http://schemas.openxmlformats.org/officeDocument/2006/relationships/tags" Target="../tags/tag693.xml"/><Relationship Id="rId58" Type="http://schemas.openxmlformats.org/officeDocument/2006/relationships/tags" Target="../tags/tag714.xml"/><Relationship Id="rId79" Type="http://schemas.openxmlformats.org/officeDocument/2006/relationships/tags" Target="../tags/tag735.xml"/><Relationship Id="rId102" Type="http://schemas.openxmlformats.org/officeDocument/2006/relationships/tags" Target="../tags/tag758.xml"/><Relationship Id="rId123" Type="http://schemas.openxmlformats.org/officeDocument/2006/relationships/tags" Target="../tags/tag779.xml"/><Relationship Id="rId144" Type="http://schemas.openxmlformats.org/officeDocument/2006/relationships/tags" Target="../tags/tag800.xml"/><Relationship Id="rId90" Type="http://schemas.openxmlformats.org/officeDocument/2006/relationships/tags" Target="../tags/tag746.xml"/></Relationships>
</file>

<file path=ppt/slides/_rels/slide27.xml.rels><?xml version="1.0" encoding="UTF-8" standalone="yes"?>
<Relationships xmlns="http://schemas.openxmlformats.org/package/2006/relationships"><Relationship Id="rId13" Type="http://schemas.openxmlformats.org/officeDocument/2006/relationships/tags" Target="../tags/tag820.xml"/><Relationship Id="rId18" Type="http://schemas.openxmlformats.org/officeDocument/2006/relationships/tags" Target="../tags/tag825.xml"/><Relationship Id="rId26" Type="http://schemas.openxmlformats.org/officeDocument/2006/relationships/tags" Target="../tags/tag833.xml"/><Relationship Id="rId21" Type="http://schemas.openxmlformats.org/officeDocument/2006/relationships/tags" Target="../tags/tag828.xml"/><Relationship Id="rId34" Type="http://schemas.openxmlformats.org/officeDocument/2006/relationships/tags" Target="../tags/tag841.xml"/><Relationship Id="rId7" Type="http://schemas.openxmlformats.org/officeDocument/2006/relationships/tags" Target="../tags/tag814.xml"/><Relationship Id="rId12" Type="http://schemas.openxmlformats.org/officeDocument/2006/relationships/tags" Target="../tags/tag819.xml"/><Relationship Id="rId17" Type="http://schemas.openxmlformats.org/officeDocument/2006/relationships/tags" Target="../tags/tag824.xml"/><Relationship Id="rId25" Type="http://schemas.openxmlformats.org/officeDocument/2006/relationships/tags" Target="../tags/tag832.xml"/><Relationship Id="rId33" Type="http://schemas.openxmlformats.org/officeDocument/2006/relationships/tags" Target="../tags/tag840.xml"/><Relationship Id="rId2" Type="http://schemas.openxmlformats.org/officeDocument/2006/relationships/tags" Target="../tags/tag809.xml"/><Relationship Id="rId16" Type="http://schemas.openxmlformats.org/officeDocument/2006/relationships/tags" Target="../tags/tag823.xml"/><Relationship Id="rId20" Type="http://schemas.openxmlformats.org/officeDocument/2006/relationships/tags" Target="../tags/tag827.xml"/><Relationship Id="rId29" Type="http://schemas.openxmlformats.org/officeDocument/2006/relationships/tags" Target="../tags/tag836.xml"/><Relationship Id="rId1" Type="http://schemas.openxmlformats.org/officeDocument/2006/relationships/tags" Target="../tags/tag808.xml"/><Relationship Id="rId6" Type="http://schemas.openxmlformats.org/officeDocument/2006/relationships/tags" Target="../tags/tag813.xml"/><Relationship Id="rId11" Type="http://schemas.openxmlformats.org/officeDocument/2006/relationships/tags" Target="../tags/tag818.xml"/><Relationship Id="rId24" Type="http://schemas.openxmlformats.org/officeDocument/2006/relationships/tags" Target="../tags/tag831.xml"/><Relationship Id="rId32" Type="http://schemas.openxmlformats.org/officeDocument/2006/relationships/tags" Target="../tags/tag839.xml"/><Relationship Id="rId37" Type="http://schemas.openxmlformats.org/officeDocument/2006/relationships/image" Target="../media/image12.emf"/><Relationship Id="rId5" Type="http://schemas.openxmlformats.org/officeDocument/2006/relationships/tags" Target="../tags/tag812.xml"/><Relationship Id="rId15" Type="http://schemas.openxmlformats.org/officeDocument/2006/relationships/tags" Target="../tags/tag822.xml"/><Relationship Id="rId23" Type="http://schemas.openxmlformats.org/officeDocument/2006/relationships/tags" Target="../tags/tag830.xml"/><Relationship Id="rId28" Type="http://schemas.openxmlformats.org/officeDocument/2006/relationships/tags" Target="../tags/tag835.xml"/><Relationship Id="rId36" Type="http://schemas.openxmlformats.org/officeDocument/2006/relationships/notesSlide" Target="../notesSlides/notesSlide24.xml"/><Relationship Id="rId10" Type="http://schemas.openxmlformats.org/officeDocument/2006/relationships/tags" Target="../tags/tag817.xml"/><Relationship Id="rId19" Type="http://schemas.openxmlformats.org/officeDocument/2006/relationships/tags" Target="../tags/tag826.xml"/><Relationship Id="rId31" Type="http://schemas.openxmlformats.org/officeDocument/2006/relationships/tags" Target="../tags/tag838.xml"/><Relationship Id="rId4" Type="http://schemas.openxmlformats.org/officeDocument/2006/relationships/tags" Target="../tags/tag811.xml"/><Relationship Id="rId9" Type="http://schemas.openxmlformats.org/officeDocument/2006/relationships/tags" Target="../tags/tag816.xml"/><Relationship Id="rId14" Type="http://schemas.openxmlformats.org/officeDocument/2006/relationships/tags" Target="../tags/tag821.xml"/><Relationship Id="rId22" Type="http://schemas.openxmlformats.org/officeDocument/2006/relationships/tags" Target="../tags/tag829.xml"/><Relationship Id="rId27" Type="http://schemas.openxmlformats.org/officeDocument/2006/relationships/tags" Target="../tags/tag834.xml"/><Relationship Id="rId30" Type="http://schemas.openxmlformats.org/officeDocument/2006/relationships/tags" Target="../tags/tag837.xml"/><Relationship Id="rId35" Type="http://schemas.openxmlformats.org/officeDocument/2006/relationships/slideLayout" Target="../slideLayouts/slideLayout7.xml"/><Relationship Id="rId8" Type="http://schemas.openxmlformats.org/officeDocument/2006/relationships/tags" Target="../tags/tag815.xml"/><Relationship Id="rId3" Type="http://schemas.openxmlformats.org/officeDocument/2006/relationships/tags" Target="../tags/tag810.xml"/></Relationships>
</file>

<file path=ppt/slides/_rels/slide28.xml.rels><?xml version="1.0" encoding="UTF-8" standalone="yes"?>
<Relationships xmlns="http://schemas.openxmlformats.org/package/2006/relationships"><Relationship Id="rId13" Type="http://schemas.openxmlformats.org/officeDocument/2006/relationships/tags" Target="../tags/tag854.xml"/><Relationship Id="rId18" Type="http://schemas.openxmlformats.org/officeDocument/2006/relationships/tags" Target="../tags/tag859.xml"/><Relationship Id="rId26" Type="http://schemas.openxmlformats.org/officeDocument/2006/relationships/tags" Target="../tags/tag867.xml"/><Relationship Id="rId39" Type="http://schemas.openxmlformats.org/officeDocument/2006/relationships/notesSlide" Target="../notesSlides/notesSlide25.xml"/><Relationship Id="rId21" Type="http://schemas.openxmlformats.org/officeDocument/2006/relationships/tags" Target="../tags/tag862.xml"/><Relationship Id="rId34" Type="http://schemas.openxmlformats.org/officeDocument/2006/relationships/tags" Target="../tags/tag875.xml"/><Relationship Id="rId7" Type="http://schemas.openxmlformats.org/officeDocument/2006/relationships/tags" Target="../tags/tag848.xml"/><Relationship Id="rId12" Type="http://schemas.openxmlformats.org/officeDocument/2006/relationships/tags" Target="../tags/tag853.xml"/><Relationship Id="rId17" Type="http://schemas.openxmlformats.org/officeDocument/2006/relationships/tags" Target="../tags/tag858.xml"/><Relationship Id="rId25" Type="http://schemas.openxmlformats.org/officeDocument/2006/relationships/tags" Target="../tags/tag866.xml"/><Relationship Id="rId33" Type="http://schemas.openxmlformats.org/officeDocument/2006/relationships/tags" Target="../tags/tag874.xml"/><Relationship Id="rId38" Type="http://schemas.openxmlformats.org/officeDocument/2006/relationships/slideLayout" Target="../slideLayouts/slideLayout7.xml"/><Relationship Id="rId2" Type="http://schemas.openxmlformats.org/officeDocument/2006/relationships/tags" Target="../tags/tag843.xml"/><Relationship Id="rId16" Type="http://schemas.openxmlformats.org/officeDocument/2006/relationships/tags" Target="../tags/tag857.xml"/><Relationship Id="rId20" Type="http://schemas.openxmlformats.org/officeDocument/2006/relationships/tags" Target="../tags/tag861.xml"/><Relationship Id="rId29" Type="http://schemas.openxmlformats.org/officeDocument/2006/relationships/tags" Target="../tags/tag870.xml"/><Relationship Id="rId1" Type="http://schemas.openxmlformats.org/officeDocument/2006/relationships/tags" Target="../tags/tag842.xml"/><Relationship Id="rId6" Type="http://schemas.openxmlformats.org/officeDocument/2006/relationships/tags" Target="../tags/tag847.xml"/><Relationship Id="rId11" Type="http://schemas.openxmlformats.org/officeDocument/2006/relationships/tags" Target="../tags/tag852.xml"/><Relationship Id="rId24" Type="http://schemas.openxmlformats.org/officeDocument/2006/relationships/tags" Target="../tags/tag865.xml"/><Relationship Id="rId32" Type="http://schemas.openxmlformats.org/officeDocument/2006/relationships/tags" Target="../tags/tag873.xml"/><Relationship Id="rId37" Type="http://schemas.openxmlformats.org/officeDocument/2006/relationships/tags" Target="../tags/tag878.xml"/><Relationship Id="rId5" Type="http://schemas.openxmlformats.org/officeDocument/2006/relationships/tags" Target="../tags/tag846.xml"/><Relationship Id="rId15" Type="http://schemas.openxmlformats.org/officeDocument/2006/relationships/tags" Target="../tags/tag856.xml"/><Relationship Id="rId23" Type="http://schemas.openxmlformats.org/officeDocument/2006/relationships/tags" Target="../tags/tag864.xml"/><Relationship Id="rId28" Type="http://schemas.openxmlformats.org/officeDocument/2006/relationships/tags" Target="../tags/tag869.xml"/><Relationship Id="rId36" Type="http://schemas.openxmlformats.org/officeDocument/2006/relationships/tags" Target="../tags/tag877.xml"/><Relationship Id="rId10" Type="http://schemas.openxmlformats.org/officeDocument/2006/relationships/tags" Target="../tags/tag851.xml"/><Relationship Id="rId19" Type="http://schemas.openxmlformats.org/officeDocument/2006/relationships/tags" Target="../tags/tag860.xml"/><Relationship Id="rId31" Type="http://schemas.openxmlformats.org/officeDocument/2006/relationships/tags" Target="../tags/tag872.xml"/><Relationship Id="rId4" Type="http://schemas.openxmlformats.org/officeDocument/2006/relationships/tags" Target="../tags/tag845.xml"/><Relationship Id="rId9" Type="http://schemas.openxmlformats.org/officeDocument/2006/relationships/tags" Target="../tags/tag850.xml"/><Relationship Id="rId14" Type="http://schemas.openxmlformats.org/officeDocument/2006/relationships/tags" Target="../tags/tag855.xml"/><Relationship Id="rId22" Type="http://schemas.openxmlformats.org/officeDocument/2006/relationships/tags" Target="../tags/tag863.xml"/><Relationship Id="rId27" Type="http://schemas.openxmlformats.org/officeDocument/2006/relationships/tags" Target="../tags/tag868.xml"/><Relationship Id="rId30" Type="http://schemas.openxmlformats.org/officeDocument/2006/relationships/tags" Target="../tags/tag871.xml"/><Relationship Id="rId35" Type="http://schemas.openxmlformats.org/officeDocument/2006/relationships/tags" Target="../tags/tag876.xml"/><Relationship Id="rId8" Type="http://schemas.openxmlformats.org/officeDocument/2006/relationships/tags" Target="../tags/tag849.xml"/><Relationship Id="rId3" Type="http://schemas.openxmlformats.org/officeDocument/2006/relationships/tags" Target="../tags/tag844.xml"/></Relationships>
</file>

<file path=ppt/slides/_rels/slide29.xml.rels><?xml version="1.0" encoding="UTF-8" standalone="yes"?>
<Relationships xmlns="http://schemas.openxmlformats.org/package/2006/relationships"><Relationship Id="rId3" Type="http://schemas.openxmlformats.org/officeDocument/2006/relationships/tags" Target="../tags/tag881.xml"/><Relationship Id="rId2" Type="http://schemas.openxmlformats.org/officeDocument/2006/relationships/tags" Target="../tags/tag880.xml"/><Relationship Id="rId1" Type="http://schemas.openxmlformats.org/officeDocument/2006/relationships/tags" Target="../tags/tag879.xml"/><Relationship Id="rId6" Type="http://schemas.openxmlformats.org/officeDocument/2006/relationships/image" Target="../media/image13.emf"/><Relationship Id="rId5" Type="http://schemas.openxmlformats.org/officeDocument/2006/relationships/notesSlide" Target="../notesSlides/notesSlide26.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17" Type="http://schemas.openxmlformats.org/officeDocument/2006/relationships/tags" Target="../tags/tag998.xml"/><Relationship Id="rId21" Type="http://schemas.openxmlformats.org/officeDocument/2006/relationships/tags" Target="../tags/tag902.xml"/><Relationship Id="rId42" Type="http://schemas.openxmlformats.org/officeDocument/2006/relationships/tags" Target="../tags/tag923.xml"/><Relationship Id="rId63" Type="http://schemas.openxmlformats.org/officeDocument/2006/relationships/tags" Target="../tags/tag944.xml"/><Relationship Id="rId84" Type="http://schemas.openxmlformats.org/officeDocument/2006/relationships/tags" Target="../tags/tag965.xml"/><Relationship Id="rId138" Type="http://schemas.openxmlformats.org/officeDocument/2006/relationships/tags" Target="../tags/tag1019.xml"/><Relationship Id="rId16" Type="http://schemas.openxmlformats.org/officeDocument/2006/relationships/tags" Target="../tags/tag897.xml"/><Relationship Id="rId107" Type="http://schemas.openxmlformats.org/officeDocument/2006/relationships/tags" Target="../tags/tag988.xml"/><Relationship Id="rId11" Type="http://schemas.openxmlformats.org/officeDocument/2006/relationships/tags" Target="../tags/tag892.xml"/><Relationship Id="rId32" Type="http://schemas.openxmlformats.org/officeDocument/2006/relationships/tags" Target="../tags/tag913.xml"/><Relationship Id="rId37" Type="http://schemas.openxmlformats.org/officeDocument/2006/relationships/tags" Target="../tags/tag918.xml"/><Relationship Id="rId53" Type="http://schemas.openxmlformats.org/officeDocument/2006/relationships/tags" Target="../tags/tag934.xml"/><Relationship Id="rId58" Type="http://schemas.openxmlformats.org/officeDocument/2006/relationships/tags" Target="../tags/tag939.xml"/><Relationship Id="rId74" Type="http://schemas.openxmlformats.org/officeDocument/2006/relationships/tags" Target="../tags/tag955.xml"/><Relationship Id="rId79" Type="http://schemas.openxmlformats.org/officeDocument/2006/relationships/tags" Target="../tags/tag960.xml"/><Relationship Id="rId102" Type="http://schemas.openxmlformats.org/officeDocument/2006/relationships/tags" Target="../tags/tag983.xml"/><Relationship Id="rId123" Type="http://schemas.openxmlformats.org/officeDocument/2006/relationships/tags" Target="../tags/tag1004.xml"/><Relationship Id="rId128" Type="http://schemas.openxmlformats.org/officeDocument/2006/relationships/tags" Target="../tags/tag1009.xml"/><Relationship Id="rId5" Type="http://schemas.openxmlformats.org/officeDocument/2006/relationships/tags" Target="../tags/tag886.xml"/><Relationship Id="rId90" Type="http://schemas.openxmlformats.org/officeDocument/2006/relationships/tags" Target="../tags/tag971.xml"/><Relationship Id="rId95" Type="http://schemas.openxmlformats.org/officeDocument/2006/relationships/tags" Target="../tags/tag976.xml"/><Relationship Id="rId22" Type="http://schemas.openxmlformats.org/officeDocument/2006/relationships/tags" Target="../tags/tag903.xml"/><Relationship Id="rId27" Type="http://schemas.openxmlformats.org/officeDocument/2006/relationships/tags" Target="../tags/tag908.xml"/><Relationship Id="rId43" Type="http://schemas.openxmlformats.org/officeDocument/2006/relationships/tags" Target="../tags/tag924.xml"/><Relationship Id="rId48" Type="http://schemas.openxmlformats.org/officeDocument/2006/relationships/tags" Target="../tags/tag929.xml"/><Relationship Id="rId64" Type="http://schemas.openxmlformats.org/officeDocument/2006/relationships/tags" Target="../tags/tag945.xml"/><Relationship Id="rId69" Type="http://schemas.openxmlformats.org/officeDocument/2006/relationships/tags" Target="../tags/tag950.xml"/><Relationship Id="rId113" Type="http://schemas.openxmlformats.org/officeDocument/2006/relationships/tags" Target="../tags/tag994.xml"/><Relationship Id="rId118" Type="http://schemas.openxmlformats.org/officeDocument/2006/relationships/tags" Target="../tags/tag999.xml"/><Relationship Id="rId134" Type="http://schemas.openxmlformats.org/officeDocument/2006/relationships/tags" Target="../tags/tag1015.xml"/><Relationship Id="rId139" Type="http://schemas.openxmlformats.org/officeDocument/2006/relationships/slideLayout" Target="../slideLayouts/slideLayout7.xml"/><Relationship Id="rId80" Type="http://schemas.openxmlformats.org/officeDocument/2006/relationships/tags" Target="../tags/tag961.xml"/><Relationship Id="rId85" Type="http://schemas.openxmlformats.org/officeDocument/2006/relationships/tags" Target="../tags/tag966.xml"/><Relationship Id="rId12" Type="http://schemas.openxmlformats.org/officeDocument/2006/relationships/tags" Target="../tags/tag893.xml"/><Relationship Id="rId17" Type="http://schemas.openxmlformats.org/officeDocument/2006/relationships/tags" Target="../tags/tag898.xml"/><Relationship Id="rId33" Type="http://schemas.openxmlformats.org/officeDocument/2006/relationships/tags" Target="../tags/tag914.xml"/><Relationship Id="rId38" Type="http://schemas.openxmlformats.org/officeDocument/2006/relationships/tags" Target="../tags/tag919.xml"/><Relationship Id="rId59" Type="http://schemas.openxmlformats.org/officeDocument/2006/relationships/tags" Target="../tags/tag940.xml"/><Relationship Id="rId103" Type="http://schemas.openxmlformats.org/officeDocument/2006/relationships/tags" Target="../tags/tag984.xml"/><Relationship Id="rId108" Type="http://schemas.openxmlformats.org/officeDocument/2006/relationships/tags" Target="../tags/tag989.xml"/><Relationship Id="rId124" Type="http://schemas.openxmlformats.org/officeDocument/2006/relationships/tags" Target="../tags/tag1005.xml"/><Relationship Id="rId129" Type="http://schemas.openxmlformats.org/officeDocument/2006/relationships/tags" Target="../tags/tag1010.xml"/><Relationship Id="rId54" Type="http://schemas.openxmlformats.org/officeDocument/2006/relationships/tags" Target="../tags/tag935.xml"/><Relationship Id="rId70" Type="http://schemas.openxmlformats.org/officeDocument/2006/relationships/tags" Target="../tags/tag951.xml"/><Relationship Id="rId75" Type="http://schemas.openxmlformats.org/officeDocument/2006/relationships/tags" Target="../tags/tag956.xml"/><Relationship Id="rId91" Type="http://schemas.openxmlformats.org/officeDocument/2006/relationships/tags" Target="../tags/tag972.xml"/><Relationship Id="rId96" Type="http://schemas.openxmlformats.org/officeDocument/2006/relationships/tags" Target="../tags/tag977.xml"/><Relationship Id="rId140" Type="http://schemas.openxmlformats.org/officeDocument/2006/relationships/notesSlide" Target="../notesSlides/notesSlide27.xml"/><Relationship Id="rId1" Type="http://schemas.openxmlformats.org/officeDocument/2006/relationships/tags" Target="../tags/tag882.xml"/><Relationship Id="rId6" Type="http://schemas.openxmlformats.org/officeDocument/2006/relationships/tags" Target="../tags/tag887.xml"/><Relationship Id="rId23" Type="http://schemas.openxmlformats.org/officeDocument/2006/relationships/tags" Target="../tags/tag904.xml"/><Relationship Id="rId28" Type="http://schemas.openxmlformats.org/officeDocument/2006/relationships/tags" Target="../tags/tag909.xml"/><Relationship Id="rId49" Type="http://schemas.openxmlformats.org/officeDocument/2006/relationships/tags" Target="../tags/tag930.xml"/><Relationship Id="rId114" Type="http://schemas.openxmlformats.org/officeDocument/2006/relationships/tags" Target="../tags/tag995.xml"/><Relationship Id="rId119" Type="http://schemas.openxmlformats.org/officeDocument/2006/relationships/tags" Target="../tags/tag1000.xml"/><Relationship Id="rId44" Type="http://schemas.openxmlformats.org/officeDocument/2006/relationships/tags" Target="../tags/tag925.xml"/><Relationship Id="rId60" Type="http://schemas.openxmlformats.org/officeDocument/2006/relationships/tags" Target="../tags/tag941.xml"/><Relationship Id="rId65" Type="http://schemas.openxmlformats.org/officeDocument/2006/relationships/tags" Target="../tags/tag946.xml"/><Relationship Id="rId81" Type="http://schemas.openxmlformats.org/officeDocument/2006/relationships/tags" Target="../tags/tag962.xml"/><Relationship Id="rId86" Type="http://schemas.openxmlformats.org/officeDocument/2006/relationships/tags" Target="../tags/tag967.xml"/><Relationship Id="rId130" Type="http://schemas.openxmlformats.org/officeDocument/2006/relationships/tags" Target="../tags/tag1011.xml"/><Relationship Id="rId135" Type="http://schemas.openxmlformats.org/officeDocument/2006/relationships/tags" Target="../tags/tag1016.xml"/><Relationship Id="rId13" Type="http://schemas.openxmlformats.org/officeDocument/2006/relationships/tags" Target="../tags/tag894.xml"/><Relationship Id="rId18" Type="http://schemas.openxmlformats.org/officeDocument/2006/relationships/tags" Target="../tags/tag899.xml"/><Relationship Id="rId39" Type="http://schemas.openxmlformats.org/officeDocument/2006/relationships/tags" Target="../tags/tag920.xml"/><Relationship Id="rId109" Type="http://schemas.openxmlformats.org/officeDocument/2006/relationships/tags" Target="../tags/tag990.xml"/><Relationship Id="rId34" Type="http://schemas.openxmlformats.org/officeDocument/2006/relationships/tags" Target="../tags/tag915.xml"/><Relationship Id="rId50" Type="http://schemas.openxmlformats.org/officeDocument/2006/relationships/tags" Target="../tags/tag931.xml"/><Relationship Id="rId55" Type="http://schemas.openxmlformats.org/officeDocument/2006/relationships/tags" Target="../tags/tag936.xml"/><Relationship Id="rId76" Type="http://schemas.openxmlformats.org/officeDocument/2006/relationships/tags" Target="../tags/tag957.xml"/><Relationship Id="rId97" Type="http://schemas.openxmlformats.org/officeDocument/2006/relationships/tags" Target="../tags/tag978.xml"/><Relationship Id="rId104" Type="http://schemas.openxmlformats.org/officeDocument/2006/relationships/tags" Target="../tags/tag985.xml"/><Relationship Id="rId120" Type="http://schemas.openxmlformats.org/officeDocument/2006/relationships/tags" Target="../tags/tag1001.xml"/><Relationship Id="rId125" Type="http://schemas.openxmlformats.org/officeDocument/2006/relationships/tags" Target="../tags/tag1006.xml"/><Relationship Id="rId7" Type="http://schemas.openxmlformats.org/officeDocument/2006/relationships/tags" Target="../tags/tag888.xml"/><Relationship Id="rId71" Type="http://schemas.openxmlformats.org/officeDocument/2006/relationships/tags" Target="../tags/tag952.xml"/><Relationship Id="rId92" Type="http://schemas.openxmlformats.org/officeDocument/2006/relationships/tags" Target="../tags/tag973.xml"/><Relationship Id="rId2" Type="http://schemas.openxmlformats.org/officeDocument/2006/relationships/tags" Target="../tags/tag883.xml"/><Relationship Id="rId29" Type="http://schemas.openxmlformats.org/officeDocument/2006/relationships/tags" Target="../tags/tag910.xml"/><Relationship Id="rId24" Type="http://schemas.openxmlformats.org/officeDocument/2006/relationships/tags" Target="../tags/tag905.xml"/><Relationship Id="rId40" Type="http://schemas.openxmlformats.org/officeDocument/2006/relationships/tags" Target="../tags/tag921.xml"/><Relationship Id="rId45" Type="http://schemas.openxmlformats.org/officeDocument/2006/relationships/tags" Target="../tags/tag926.xml"/><Relationship Id="rId66" Type="http://schemas.openxmlformats.org/officeDocument/2006/relationships/tags" Target="../tags/tag947.xml"/><Relationship Id="rId87" Type="http://schemas.openxmlformats.org/officeDocument/2006/relationships/tags" Target="../tags/tag968.xml"/><Relationship Id="rId110" Type="http://schemas.openxmlformats.org/officeDocument/2006/relationships/tags" Target="../tags/tag991.xml"/><Relationship Id="rId115" Type="http://schemas.openxmlformats.org/officeDocument/2006/relationships/tags" Target="../tags/tag996.xml"/><Relationship Id="rId131" Type="http://schemas.openxmlformats.org/officeDocument/2006/relationships/tags" Target="../tags/tag1012.xml"/><Relationship Id="rId136" Type="http://schemas.openxmlformats.org/officeDocument/2006/relationships/tags" Target="../tags/tag1017.xml"/><Relationship Id="rId61" Type="http://schemas.openxmlformats.org/officeDocument/2006/relationships/tags" Target="../tags/tag942.xml"/><Relationship Id="rId82" Type="http://schemas.openxmlformats.org/officeDocument/2006/relationships/tags" Target="../tags/tag963.xml"/><Relationship Id="rId19" Type="http://schemas.openxmlformats.org/officeDocument/2006/relationships/tags" Target="../tags/tag900.xml"/><Relationship Id="rId14" Type="http://schemas.openxmlformats.org/officeDocument/2006/relationships/tags" Target="../tags/tag895.xml"/><Relationship Id="rId30" Type="http://schemas.openxmlformats.org/officeDocument/2006/relationships/tags" Target="../tags/tag911.xml"/><Relationship Id="rId35" Type="http://schemas.openxmlformats.org/officeDocument/2006/relationships/tags" Target="../tags/tag916.xml"/><Relationship Id="rId56" Type="http://schemas.openxmlformats.org/officeDocument/2006/relationships/tags" Target="../tags/tag937.xml"/><Relationship Id="rId77" Type="http://schemas.openxmlformats.org/officeDocument/2006/relationships/tags" Target="../tags/tag958.xml"/><Relationship Id="rId100" Type="http://schemas.openxmlformats.org/officeDocument/2006/relationships/tags" Target="../tags/tag981.xml"/><Relationship Id="rId105" Type="http://schemas.openxmlformats.org/officeDocument/2006/relationships/tags" Target="../tags/tag986.xml"/><Relationship Id="rId126" Type="http://schemas.openxmlformats.org/officeDocument/2006/relationships/tags" Target="../tags/tag1007.xml"/><Relationship Id="rId8" Type="http://schemas.openxmlformats.org/officeDocument/2006/relationships/tags" Target="../tags/tag889.xml"/><Relationship Id="rId51" Type="http://schemas.openxmlformats.org/officeDocument/2006/relationships/tags" Target="../tags/tag932.xml"/><Relationship Id="rId72" Type="http://schemas.openxmlformats.org/officeDocument/2006/relationships/tags" Target="../tags/tag953.xml"/><Relationship Id="rId93" Type="http://schemas.openxmlformats.org/officeDocument/2006/relationships/tags" Target="../tags/tag974.xml"/><Relationship Id="rId98" Type="http://schemas.openxmlformats.org/officeDocument/2006/relationships/tags" Target="../tags/tag979.xml"/><Relationship Id="rId121" Type="http://schemas.openxmlformats.org/officeDocument/2006/relationships/tags" Target="../tags/tag1002.xml"/><Relationship Id="rId3" Type="http://schemas.openxmlformats.org/officeDocument/2006/relationships/tags" Target="../tags/tag884.xml"/><Relationship Id="rId25" Type="http://schemas.openxmlformats.org/officeDocument/2006/relationships/tags" Target="../tags/tag906.xml"/><Relationship Id="rId46" Type="http://schemas.openxmlformats.org/officeDocument/2006/relationships/tags" Target="../tags/tag927.xml"/><Relationship Id="rId67" Type="http://schemas.openxmlformats.org/officeDocument/2006/relationships/tags" Target="../tags/tag948.xml"/><Relationship Id="rId116" Type="http://schemas.openxmlformats.org/officeDocument/2006/relationships/tags" Target="../tags/tag997.xml"/><Relationship Id="rId137" Type="http://schemas.openxmlformats.org/officeDocument/2006/relationships/tags" Target="../tags/tag1018.xml"/><Relationship Id="rId20" Type="http://schemas.openxmlformats.org/officeDocument/2006/relationships/tags" Target="../tags/tag901.xml"/><Relationship Id="rId41" Type="http://schemas.openxmlformats.org/officeDocument/2006/relationships/tags" Target="../tags/tag922.xml"/><Relationship Id="rId62" Type="http://schemas.openxmlformats.org/officeDocument/2006/relationships/tags" Target="../tags/tag943.xml"/><Relationship Id="rId83" Type="http://schemas.openxmlformats.org/officeDocument/2006/relationships/tags" Target="../tags/tag964.xml"/><Relationship Id="rId88" Type="http://schemas.openxmlformats.org/officeDocument/2006/relationships/tags" Target="../tags/tag969.xml"/><Relationship Id="rId111" Type="http://schemas.openxmlformats.org/officeDocument/2006/relationships/tags" Target="../tags/tag992.xml"/><Relationship Id="rId132" Type="http://schemas.openxmlformats.org/officeDocument/2006/relationships/tags" Target="../tags/tag1013.xml"/><Relationship Id="rId15" Type="http://schemas.openxmlformats.org/officeDocument/2006/relationships/tags" Target="../tags/tag896.xml"/><Relationship Id="rId36" Type="http://schemas.openxmlformats.org/officeDocument/2006/relationships/tags" Target="../tags/tag917.xml"/><Relationship Id="rId57" Type="http://schemas.openxmlformats.org/officeDocument/2006/relationships/tags" Target="../tags/tag938.xml"/><Relationship Id="rId106" Type="http://schemas.openxmlformats.org/officeDocument/2006/relationships/tags" Target="../tags/tag987.xml"/><Relationship Id="rId127" Type="http://schemas.openxmlformats.org/officeDocument/2006/relationships/tags" Target="../tags/tag1008.xml"/><Relationship Id="rId10" Type="http://schemas.openxmlformats.org/officeDocument/2006/relationships/tags" Target="../tags/tag891.xml"/><Relationship Id="rId31" Type="http://schemas.openxmlformats.org/officeDocument/2006/relationships/tags" Target="../tags/tag912.xml"/><Relationship Id="rId52" Type="http://schemas.openxmlformats.org/officeDocument/2006/relationships/tags" Target="../tags/tag933.xml"/><Relationship Id="rId73" Type="http://schemas.openxmlformats.org/officeDocument/2006/relationships/tags" Target="../tags/tag954.xml"/><Relationship Id="rId78" Type="http://schemas.openxmlformats.org/officeDocument/2006/relationships/tags" Target="../tags/tag959.xml"/><Relationship Id="rId94" Type="http://schemas.openxmlformats.org/officeDocument/2006/relationships/tags" Target="../tags/tag975.xml"/><Relationship Id="rId99" Type="http://schemas.openxmlformats.org/officeDocument/2006/relationships/tags" Target="../tags/tag980.xml"/><Relationship Id="rId101" Type="http://schemas.openxmlformats.org/officeDocument/2006/relationships/tags" Target="../tags/tag982.xml"/><Relationship Id="rId122" Type="http://schemas.openxmlformats.org/officeDocument/2006/relationships/tags" Target="../tags/tag1003.xml"/><Relationship Id="rId4" Type="http://schemas.openxmlformats.org/officeDocument/2006/relationships/tags" Target="../tags/tag885.xml"/><Relationship Id="rId9" Type="http://schemas.openxmlformats.org/officeDocument/2006/relationships/tags" Target="../tags/tag890.xml"/><Relationship Id="rId26" Type="http://schemas.openxmlformats.org/officeDocument/2006/relationships/tags" Target="../tags/tag907.xml"/><Relationship Id="rId47" Type="http://schemas.openxmlformats.org/officeDocument/2006/relationships/tags" Target="../tags/tag928.xml"/><Relationship Id="rId68" Type="http://schemas.openxmlformats.org/officeDocument/2006/relationships/tags" Target="../tags/tag949.xml"/><Relationship Id="rId89" Type="http://schemas.openxmlformats.org/officeDocument/2006/relationships/tags" Target="../tags/tag970.xml"/><Relationship Id="rId112" Type="http://schemas.openxmlformats.org/officeDocument/2006/relationships/tags" Target="../tags/tag993.xml"/><Relationship Id="rId133" Type="http://schemas.openxmlformats.org/officeDocument/2006/relationships/tags" Target="../tags/tag1014.xml"/></Relationships>
</file>

<file path=ppt/slides/_rels/slide3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6" Type="http://schemas.openxmlformats.org/officeDocument/2006/relationships/tags" Target="../tags/tag1045.xml"/><Relationship Id="rId117" Type="http://schemas.openxmlformats.org/officeDocument/2006/relationships/tags" Target="../tags/tag1136.xml"/><Relationship Id="rId21" Type="http://schemas.openxmlformats.org/officeDocument/2006/relationships/tags" Target="../tags/tag1040.xml"/><Relationship Id="rId42" Type="http://schemas.openxmlformats.org/officeDocument/2006/relationships/tags" Target="../tags/tag1061.xml"/><Relationship Id="rId47" Type="http://schemas.openxmlformats.org/officeDocument/2006/relationships/tags" Target="../tags/tag1066.xml"/><Relationship Id="rId63" Type="http://schemas.openxmlformats.org/officeDocument/2006/relationships/tags" Target="../tags/tag1082.xml"/><Relationship Id="rId68" Type="http://schemas.openxmlformats.org/officeDocument/2006/relationships/tags" Target="../tags/tag1087.xml"/><Relationship Id="rId84" Type="http://schemas.openxmlformats.org/officeDocument/2006/relationships/tags" Target="../tags/tag1103.xml"/><Relationship Id="rId89" Type="http://schemas.openxmlformats.org/officeDocument/2006/relationships/tags" Target="../tags/tag1108.xml"/><Relationship Id="rId112" Type="http://schemas.openxmlformats.org/officeDocument/2006/relationships/tags" Target="../tags/tag1131.xml"/><Relationship Id="rId16" Type="http://schemas.openxmlformats.org/officeDocument/2006/relationships/tags" Target="../tags/tag1035.xml"/><Relationship Id="rId107" Type="http://schemas.openxmlformats.org/officeDocument/2006/relationships/tags" Target="../tags/tag1126.xml"/><Relationship Id="rId11" Type="http://schemas.openxmlformats.org/officeDocument/2006/relationships/tags" Target="../tags/tag1030.xml"/><Relationship Id="rId32" Type="http://schemas.openxmlformats.org/officeDocument/2006/relationships/tags" Target="../tags/tag1051.xml"/><Relationship Id="rId37" Type="http://schemas.openxmlformats.org/officeDocument/2006/relationships/tags" Target="../tags/tag1056.xml"/><Relationship Id="rId53" Type="http://schemas.openxmlformats.org/officeDocument/2006/relationships/tags" Target="../tags/tag1072.xml"/><Relationship Id="rId58" Type="http://schemas.openxmlformats.org/officeDocument/2006/relationships/tags" Target="../tags/tag1077.xml"/><Relationship Id="rId74" Type="http://schemas.openxmlformats.org/officeDocument/2006/relationships/tags" Target="../tags/tag1093.xml"/><Relationship Id="rId79" Type="http://schemas.openxmlformats.org/officeDocument/2006/relationships/tags" Target="../tags/tag1098.xml"/><Relationship Id="rId102" Type="http://schemas.openxmlformats.org/officeDocument/2006/relationships/tags" Target="../tags/tag1121.xml"/><Relationship Id="rId123" Type="http://schemas.openxmlformats.org/officeDocument/2006/relationships/tags" Target="../tags/tag1142.xml"/><Relationship Id="rId5" Type="http://schemas.openxmlformats.org/officeDocument/2006/relationships/tags" Target="../tags/tag1024.xml"/><Relationship Id="rId90" Type="http://schemas.openxmlformats.org/officeDocument/2006/relationships/tags" Target="../tags/tag1109.xml"/><Relationship Id="rId95" Type="http://schemas.openxmlformats.org/officeDocument/2006/relationships/tags" Target="../tags/tag1114.xml"/><Relationship Id="rId22" Type="http://schemas.openxmlformats.org/officeDocument/2006/relationships/tags" Target="../tags/tag1041.xml"/><Relationship Id="rId27" Type="http://schemas.openxmlformats.org/officeDocument/2006/relationships/tags" Target="../tags/tag1046.xml"/><Relationship Id="rId43" Type="http://schemas.openxmlformats.org/officeDocument/2006/relationships/tags" Target="../tags/tag1062.xml"/><Relationship Id="rId48" Type="http://schemas.openxmlformats.org/officeDocument/2006/relationships/tags" Target="../tags/tag1067.xml"/><Relationship Id="rId64" Type="http://schemas.openxmlformats.org/officeDocument/2006/relationships/tags" Target="../tags/tag1083.xml"/><Relationship Id="rId69" Type="http://schemas.openxmlformats.org/officeDocument/2006/relationships/tags" Target="../tags/tag1088.xml"/><Relationship Id="rId113" Type="http://schemas.openxmlformats.org/officeDocument/2006/relationships/tags" Target="../tags/tag1132.xml"/><Relationship Id="rId118" Type="http://schemas.openxmlformats.org/officeDocument/2006/relationships/tags" Target="../tags/tag1137.xml"/><Relationship Id="rId80" Type="http://schemas.openxmlformats.org/officeDocument/2006/relationships/tags" Target="../tags/tag1099.xml"/><Relationship Id="rId85" Type="http://schemas.openxmlformats.org/officeDocument/2006/relationships/tags" Target="../tags/tag1104.xml"/><Relationship Id="rId12" Type="http://schemas.openxmlformats.org/officeDocument/2006/relationships/tags" Target="../tags/tag1031.xml"/><Relationship Id="rId17" Type="http://schemas.openxmlformats.org/officeDocument/2006/relationships/tags" Target="../tags/tag1036.xml"/><Relationship Id="rId33" Type="http://schemas.openxmlformats.org/officeDocument/2006/relationships/tags" Target="../tags/tag1052.xml"/><Relationship Id="rId38" Type="http://schemas.openxmlformats.org/officeDocument/2006/relationships/tags" Target="../tags/tag1057.xml"/><Relationship Id="rId59" Type="http://schemas.openxmlformats.org/officeDocument/2006/relationships/tags" Target="../tags/tag1078.xml"/><Relationship Id="rId103" Type="http://schemas.openxmlformats.org/officeDocument/2006/relationships/tags" Target="../tags/tag1122.xml"/><Relationship Id="rId108" Type="http://schemas.openxmlformats.org/officeDocument/2006/relationships/tags" Target="../tags/tag1127.xml"/><Relationship Id="rId124" Type="http://schemas.openxmlformats.org/officeDocument/2006/relationships/tags" Target="../tags/tag1143.xml"/><Relationship Id="rId54" Type="http://schemas.openxmlformats.org/officeDocument/2006/relationships/tags" Target="../tags/tag1073.xml"/><Relationship Id="rId70" Type="http://schemas.openxmlformats.org/officeDocument/2006/relationships/tags" Target="../tags/tag1089.xml"/><Relationship Id="rId75" Type="http://schemas.openxmlformats.org/officeDocument/2006/relationships/tags" Target="../tags/tag1094.xml"/><Relationship Id="rId91" Type="http://schemas.openxmlformats.org/officeDocument/2006/relationships/tags" Target="../tags/tag1110.xml"/><Relationship Id="rId96" Type="http://schemas.openxmlformats.org/officeDocument/2006/relationships/tags" Target="../tags/tag1115.xml"/><Relationship Id="rId1" Type="http://schemas.openxmlformats.org/officeDocument/2006/relationships/tags" Target="../tags/tag1020.xml"/><Relationship Id="rId6" Type="http://schemas.openxmlformats.org/officeDocument/2006/relationships/tags" Target="../tags/tag1025.xml"/><Relationship Id="rId23" Type="http://schemas.openxmlformats.org/officeDocument/2006/relationships/tags" Target="../tags/tag1042.xml"/><Relationship Id="rId28" Type="http://schemas.openxmlformats.org/officeDocument/2006/relationships/tags" Target="../tags/tag1047.xml"/><Relationship Id="rId49" Type="http://schemas.openxmlformats.org/officeDocument/2006/relationships/tags" Target="../tags/tag1068.xml"/><Relationship Id="rId114" Type="http://schemas.openxmlformats.org/officeDocument/2006/relationships/tags" Target="../tags/tag1133.xml"/><Relationship Id="rId119" Type="http://schemas.openxmlformats.org/officeDocument/2006/relationships/tags" Target="../tags/tag1138.xml"/><Relationship Id="rId44" Type="http://schemas.openxmlformats.org/officeDocument/2006/relationships/tags" Target="../tags/tag1063.xml"/><Relationship Id="rId60" Type="http://schemas.openxmlformats.org/officeDocument/2006/relationships/tags" Target="../tags/tag1079.xml"/><Relationship Id="rId65" Type="http://schemas.openxmlformats.org/officeDocument/2006/relationships/tags" Target="../tags/tag1084.xml"/><Relationship Id="rId81" Type="http://schemas.openxmlformats.org/officeDocument/2006/relationships/tags" Target="../tags/tag1100.xml"/><Relationship Id="rId86" Type="http://schemas.openxmlformats.org/officeDocument/2006/relationships/tags" Target="../tags/tag1105.xml"/><Relationship Id="rId13" Type="http://schemas.openxmlformats.org/officeDocument/2006/relationships/tags" Target="../tags/tag1032.xml"/><Relationship Id="rId18" Type="http://schemas.openxmlformats.org/officeDocument/2006/relationships/tags" Target="../tags/tag1037.xml"/><Relationship Id="rId39" Type="http://schemas.openxmlformats.org/officeDocument/2006/relationships/tags" Target="../tags/tag1058.xml"/><Relationship Id="rId109" Type="http://schemas.openxmlformats.org/officeDocument/2006/relationships/tags" Target="../tags/tag1128.xml"/><Relationship Id="rId34" Type="http://schemas.openxmlformats.org/officeDocument/2006/relationships/tags" Target="../tags/tag1053.xml"/><Relationship Id="rId50" Type="http://schemas.openxmlformats.org/officeDocument/2006/relationships/tags" Target="../tags/tag1069.xml"/><Relationship Id="rId55" Type="http://schemas.openxmlformats.org/officeDocument/2006/relationships/tags" Target="../tags/tag1074.xml"/><Relationship Id="rId76" Type="http://schemas.openxmlformats.org/officeDocument/2006/relationships/tags" Target="../tags/tag1095.xml"/><Relationship Id="rId97" Type="http://schemas.openxmlformats.org/officeDocument/2006/relationships/tags" Target="../tags/tag1116.xml"/><Relationship Id="rId104" Type="http://schemas.openxmlformats.org/officeDocument/2006/relationships/tags" Target="../tags/tag1123.xml"/><Relationship Id="rId120" Type="http://schemas.openxmlformats.org/officeDocument/2006/relationships/tags" Target="../tags/tag1139.xml"/><Relationship Id="rId125" Type="http://schemas.openxmlformats.org/officeDocument/2006/relationships/tags" Target="../tags/tag1144.xml"/><Relationship Id="rId7" Type="http://schemas.openxmlformats.org/officeDocument/2006/relationships/tags" Target="../tags/tag1026.xml"/><Relationship Id="rId71" Type="http://schemas.openxmlformats.org/officeDocument/2006/relationships/tags" Target="../tags/tag1090.xml"/><Relationship Id="rId92" Type="http://schemas.openxmlformats.org/officeDocument/2006/relationships/tags" Target="../tags/tag1111.xml"/><Relationship Id="rId2" Type="http://schemas.openxmlformats.org/officeDocument/2006/relationships/tags" Target="../tags/tag1021.xml"/><Relationship Id="rId29" Type="http://schemas.openxmlformats.org/officeDocument/2006/relationships/tags" Target="../tags/tag1048.xml"/><Relationship Id="rId24" Type="http://schemas.openxmlformats.org/officeDocument/2006/relationships/tags" Target="../tags/tag1043.xml"/><Relationship Id="rId40" Type="http://schemas.openxmlformats.org/officeDocument/2006/relationships/tags" Target="../tags/tag1059.xml"/><Relationship Id="rId45" Type="http://schemas.openxmlformats.org/officeDocument/2006/relationships/tags" Target="../tags/tag1064.xml"/><Relationship Id="rId66" Type="http://schemas.openxmlformats.org/officeDocument/2006/relationships/tags" Target="../tags/tag1085.xml"/><Relationship Id="rId87" Type="http://schemas.openxmlformats.org/officeDocument/2006/relationships/tags" Target="../tags/tag1106.xml"/><Relationship Id="rId110" Type="http://schemas.openxmlformats.org/officeDocument/2006/relationships/tags" Target="../tags/tag1129.xml"/><Relationship Id="rId115" Type="http://schemas.openxmlformats.org/officeDocument/2006/relationships/tags" Target="../tags/tag1134.xml"/><Relationship Id="rId61" Type="http://schemas.openxmlformats.org/officeDocument/2006/relationships/tags" Target="../tags/tag1080.xml"/><Relationship Id="rId82" Type="http://schemas.openxmlformats.org/officeDocument/2006/relationships/tags" Target="../tags/tag1101.xml"/><Relationship Id="rId19" Type="http://schemas.openxmlformats.org/officeDocument/2006/relationships/tags" Target="../tags/tag1038.xml"/><Relationship Id="rId14" Type="http://schemas.openxmlformats.org/officeDocument/2006/relationships/tags" Target="../tags/tag1033.xml"/><Relationship Id="rId30" Type="http://schemas.openxmlformats.org/officeDocument/2006/relationships/tags" Target="../tags/tag1049.xml"/><Relationship Id="rId35" Type="http://schemas.openxmlformats.org/officeDocument/2006/relationships/tags" Target="../tags/tag1054.xml"/><Relationship Id="rId56" Type="http://schemas.openxmlformats.org/officeDocument/2006/relationships/tags" Target="../tags/tag1075.xml"/><Relationship Id="rId77" Type="http://schemas.openxmlformats.org/officeDocument/2006/relationships/tags" Target="../tags/tag1096.xml"/><Relationship Id="rId100" Type="http://schemas.openxmlformats.org/officeDocument/2006/relationships/tags" Target="../tags/tag1119.xml"/><Relationship Id="rId105" Type="http://schemas.openxmlformats.org/officeDocument/2006/relationships/tags" Target="../tags/tag1124.xml"/><Relationship Id="rId126" Type="http://schemas.openxmlformats.org/officeDocument/2006/relationships/slideLayout" Target="../slideLayouts/slideLayout7.xml"/><Relationship Id="rId8" Type="http://schemas.openxmlformats.org/officeDocument/2006/relationships/tags" Target="../tags/tag1027.xml"/><Relationship Id="rId51" Type="http://schemas.openxmlformats.org/officeDocument/2006/relationships/tags" Target="../tags/tag1070.xml"/><Relationship Id="rId72" Type="http://schemas.openxmlformats.org/officeDocument/2006/relationships/tags" Target="../tags/tag1091.xml"/><Relationship Id="rId93" Type="http://schemas.openxmlformats.org/officeDocument/2006/relationships/tags" Target="../tags/tag1112.xml"/><Relationship Id="rId98" Type="http://schemas.openxmlformats.org/officeDocument/2006/relationships/tags" Target="../tags/tag1117.xml"/><Relationship Id="rId121" Type="http://schemas.openxmlformats.org/officeDocument/2006/relationships/tags" Target="../tags/tag1140.xml"/><Relationship Id="rId3" Type="http://schemas.openxmlformats.org/officeDocument/2006/relationships/tags" Target="../tags/tag1022.xml"/><Relationship Id="rId25" Type="http://schemas.openxmlformats.org/officeDocument/2006/relationships/tags" Target="../tags/tag1044.xml"/><Relationship Id="rId46" Type="http://schemas.openxmlformats.org/officeDocument/2006/relationships/tags" Target="../tags/tag1065.xml"/><Relationship Id="rId67" Type="http://schemas.openxmlformats.org/officeDocument/2006/relationships/tags" Target="../tags/tag1086.xml"/><Relationship Id="rId116" Type="http://schemas.openxmlformats.org/officeDocument/2006/relationships/tags" Target="../tags/tag1135.xml"/><Relationship Id="rId20" Type="http://schemas.openxmlformats.org/officeDocument/2006/relationships/tags" Target="../tags/tag1039.xml"/><Relationship Id="rId41" Type="http://schemas.openxmlformats.org/officeDocument/2006/relationships/tags" Target="../tags/tag1060.xml"/><Relationship Id="rId62" Type="http://schemas.openxmlformats.org/officeDocument/2006/relationships/tags" Target="../tags/tag1081.xml"/><Relationship Id="rId83" Type="http://schemas.openxmlformats.org/officeDocument/2006/relationships/tags" Target="../tags/tag1102.xml"/><Relationship Id="rId88" Type="http://schemas.openxmlformats.org/officeDocument/2006/relationships/tags" Target="../tags/tag1107.xml"/><Relationship Id="rId111" Type="http://schemas.openxmlformats.org/officeDocument/2006/relationships/tags" Target="../tags/tag1130.xml"/><Relationship Id="rId15" Type="http://schemas.openxmlformats.org/officeDocument/2006/relationships/tags" Target="../tags/tag1034.xml"/><Relationship Id="rId36" Type="http://schemas.openxmlformats.org/officeDocument/2006/relationships/tags" Target="../tags/tag1055.xml"/><Relationship Id="rId57" Type="http://schemas.openxmlformats.org/officeDocument/2006/relationships/tags" Target="../tags/tag1076.xml"/><Relationship Id="rId106" Type="http://schemas.openxmlformats.org/officeDocument/2006/relationships/tags" Target="../tags/tag1125.xml"/><Relationship Id="rId127" Type="http://schemas.openxmlformats.org/officeDocument/2006/relationships/notesSlide" Target="../notesSlides/notesSlide29.xml"/><Relationship Id="rId10" Type="http://schemas.openxmlformats.org/officeDocument/2006/relationships/tags" Target="../tags/tag1029.xml"/><Relationship Id="rId31" Type="http://schemas.openxmlformats.org/officeDocument/2006/relationships/tags" Target="../tags/tag1050.xml"/><Relationship Id="rId52" Type="http://schemas.openxmlformats.org/officeDocument/2006/relationships/tags" Target="../tags/tag1071.xml"/><Relationship Id="rId73" Type="http://schemas.openxmlformats.org/officeDocument/2006/relationships/tags" Target="../tags/tag1092.xml"/><Relationship Id="rId78" Type="http://schemas.openxmlformats.org/officeDocument/2006/relationships/tags" Target="../tags/tag1097.xml"/><Relationship Id="rId94" Type="http://schemas.openxmlformats.org/officeDocument/2006/relationships/tags" Target="../tags/tag1113.xml"/><Relationship Id="rId99" Type="http://schemas.openxmlformats.org/officeDocument/2006/relationships/tags" Target="../tags/tag1118.xml"/><Relationship Id="rId101" Type="http://schemas.openxmlformats.org/officeDocument/2006/relationships/tags" Target="../tags/tag1120.xml"/><Relationship Id="rId122" Type="http://schemas.openxmlformats.org/officeDocument/2006/relationships/tags" Target="../tags/tag1141.xml"/><Relationship Id="rId4" Type="http://schemas.openxmlformats.org/officeDocument/2006/relationships/tags" Target="../tags/tag1023.xml"/><Relationship Id="rId9" Type="http://schemas.openxmlformats.org/officeDocument/2006/relationships/tags" Target="../tags/tag1028.xml"/></Relationships>
</file>

<file path=ppt/slides/_rels/slide3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17" Type="http://schemas.openxmlformats.org/officeDocument/2006/relationships/tags" Target="../tags/tag1261.xml"/><Relationship Id="rId21" Type="http://schemas.openxmlformats.org/officeDocument/2006/relationships/tags" Target="../tags/tag1165.xml"/><Relationship Id="rId63" Type="http://schemas.openxmlformats.org/officeDocument/2006/relationships/tags" Target="../tags/tag1207.xml"/><Relationship Id="rId159" Type="http://schemas.openxmlformats.org/officeDocument/2006/relationships/tags" Target="../tags/tag1303.xml"/><Relationship Id="rId170" Type="http://schemas.openxmlformats.org/officeDocument/2006/relationships/tags" Target="../tags/tag1314.xml"/><Relationship Id="rId226" Type="http://schemas.openxmlformats.org/officeDocument/2006/relationships/tags" Target="../tags/tag1370.xml"/><Relationship Id="rId268" Type="http://schemas.openxmlformats.org/officeDocument/2006/relationships/tags" Target="../tags/tag1412.xml"/><Relationship Id="rId32" Type="http://schemas.openxmlformats.org/officeDocument/2006/relationships/tags" Target="../tags/tag1176.xml"/><Relationship Id="rId74" Type="http://schemas.openxmlformats.org/officeDocument/2006/relationships/tags" Target="../tags/tag1218.xml"/><Relationship Id="rId128" Type="http://schemas.openxmlformats.org/officeDocument/2006/relationships/tags" Target="../tags/tag1272.xml"/><Relationship Id="rId5" Type="http://schemas.openxmlformats.org/officeDocument/2006/relationships/tags" Target="../tags/tag1149.xml"/><Relationship Id="rId95" Type="http://schemas.openxmlformats.org/officeDocument/2006/relationships/tags" Target="../tags/tag1239.xml"/><Relationship Id="rId160" Type="http://schemas.openxmlformats.org/officeDocument/2006/relationships/tags" Target="../tags/tag1304.xml"/><Relationship Id="rId181" Type="http://schemas.openxmlformats.org/officeDocument/2006/relationships/tags" Target="../tags/tag1325.xml"/><Relationship Id="rId216" Type="http://schemas.openxmlformats.org/officeDocument/2006/relationships/tags" Target="../tags/tag1360.xml"/><Relationship Id="rId237" Type="http://schemas.openxmlformats.org/officeDocument/2006/relationships/tags" Target="../tags/tag1381.xml"/><Relationship Id="rId258" Type="http://schemas.openxmlformats.org/officeDocument/2006/relationships/tags" Target="../tags/tag1402.xml"/><Relationship Id="rId22" Type="http://schemas.openxmlformats.org/officeDocument/2006/relationships/tags" Target="../tags/tag1166.xml"/><Relationship Id="rId43" Type="http://schemas.openxmlformats.org/officeDocument/2006/relationships/tags" Target="../tags/tag1187.xml"/><Relationship Id="rId64" Type="http://schemas.openxmlformats.org/officeDocument/2006/relationships/tags" Target="../tags/tag1208.xml"/><Relationship Id="rId118" Type="http://schemas.openxmlformats.org/officeDocument/2006/relationships/tags" Target="../tags/tag1262.xml"/><Relationship Id="rId139" Type="http://schemas.openxmlformats.org/officeDocument/2006/relationships/tags" Target="../tags/tag1283.xml"/><Relationship Id="rId85" Type="http://schemas.openxmlformats.org/officeDocument/2006/relationships/tags" Target="../tags/tag1229.xml"/><Relationship Id="rId150" Type="http://schemas.openxmlformats.org/officeDocument/2006/relationships/tags" Target="../tags/tag1294.xml"/><Relationship Id="rId171" Type="http://schemas.openxmlformats.org/officeDocument/2006/relationships/tags" Target="../tags/tag1315.xml"/><Relationship Id="rId192" Type="http://schemas.openxmlformats.org/officeDocument/2006/relationships/tags" Target="../tags/tag1336.xml"/><Relationship Id="rId206" Type="http://schemas.openxmlformats.org/officeDocument/2006/relationships/tags" Target="../tags/tag1350.xml"/><Relationship Id="rId227" Type="http://schemas.openxmlformats.org/officeDocument/2006/relationships/tags" Target="../tags/tag1371.xml"/><Relationship Id="rId248" Type="http://schemas.openxmlformats.org/officeDocument/2006/relationships/tags" Target="../tags/tag1392.xml"/><Relationship Id="rId269" Type="http://schemas.openxmlformats.org/officeDocument/2006/relationships/tags" Target="../tags/tag1413.xml"/><Relationship Id="rId12" Type="http://schemas.openxmlformats.org/officeDocument/2006/relationships/tags" Target="../tags/tag1156.xml"/><Relationship Id="rId33" Type="http://schemas.openxmlformats.org/officeDocument/2006/relationships/tags" Target="../tags/tag1177.xml"/><Relationship Id="rId108" Type="http://schemas.openxmlformats.org/officeDocument/2006/relationships/tags" Target="../tags/tag1252.xml"/><Relationship Id="rId129" Type="http://schemas.openxmlformats.org/officeDocument/2006/relationships/tags" Target="../tags/tag1273.xml"/><Relationship Id="rId54" Type="http://schemas.openxmlformats.org/officeDocument/2006/relationships/tags" Target="../tags/tag1198.xml"/><Relationship Id="rId75" Type="http://schemas.openxmlformats.org/officeDocument/2006/relationships/tags" Target="../tags/tag1219.xml"/><Relationship Id="rId96" Type="http://schemas.openxmlformats.org/officeDocument/2006/relationships/tags" Target="../tags/tag1240.xml"/><Relationship Id="rId140" Type="http://schemas.openxmlformats.org/officeDocument/2006/relationships/tags" Target="../tags/tag1284.xml"/><Relationship Id="rId161" Type="http://schemas.openxmlformats.org/officeDocument/2006/relationships/tags" Target="../tags/tag1305.xml"/><Relationship Id="rId182" Type="http://schemas.openxmlformats.org/officeDocument/2006/relationships/tags" Target="../tags/tag1326.xml"/><Relationship Id="rId217" Type="http://schemas.openxmlformats.org/officeDocument/2006/relationships/tags" Target="../tags/tag1361.xml"/><Relationship Id="rId6" Type="http://schemas.openxmlformats.org/officeDocument/2006/relationships/tags" Target="../tags/tag1150.xml"/><Relationship Id="rId238" Type="http://schemas.openxmlformats.org/officeDocument/2006/relationships/tags" Target="../tags/tag1382.xml"/><Relationship Id="rId259" Type="http://schemas.openxmlformats.org/officeDocument/2006/relationships/tags" Target="../tags/tag1403.xml"/><Relationship Id="rId23" Type="http://schemas.openxmlformats.org/officeDocument/2006/relationships/tags" Target="../tags/tag1167.xml"/><Relationship Id="rId119" Type="http://schemas.openxmlformats.org/officeDocument/2006/relationships/tags" Target="../tags/tag1263.xml"/><Relationship Id="rId270" Type="http://schemas.openxmlformats.org/officeDocument/2006/relationships/tags" Target="../tags/tag1414.xml"/><Relationship Id="rId44" Type="http://schemas.openxmlformats.org/officeDocument/2006/relationships/tags" Target="../tags/tag1188.xml"/><Relationship Id="rId65" Type="http://schemas.openxmlformats.org/officeDocument/2006/relationships/tags" Target="../tags/tag1209.xml"/><Relationship Id="rId86" Type="http://schemas.openxmlformats.org/officeDocument/2006/relationships/tags" Target="../tags/tag1230.xml"/><Relationship Id="rId130" Type="http://schemas.openxmlformats.org/officeDocument/2006/relationships/tags" Target="../tags/tag1274.xml"/><Relationship Id="rId151" Type="http://schemas.openxmlformats.org/officeDocument/2006/relationships/tags" Target="../tags/tag1295.xml"/><Relationship Id="rId172" Type="http://schemas.openxmlformats.org/officeDocument/2006/relationships/tags" Target="../tags/tag1316.xml"/><Relationship Id="rId193" Type="http://schemas.openxmlformats.org/officeDocument/2006/relationships/tags" Target="../tags/tag1337.xml"/><Relationship Id="rId207" Type="http://schemas.openxmlformats.org/officeDocument/2006/relationships/tags" Target="../tags/tag1351.xml"/><Relationship Id="rId228" Type="http://schemas.openxmlformats.org/officeDocument/2006/relationships/tags" Target="../tags/tag1372.xml"/><Relationship Id="rId249" Type="http://schemas.openxmlformats.org/officeDocument/2006/relationships/tags" Target="../tags/tag1393.xml"/><Relationship Id="rId13" Type="http://schemas.openxmlformats.org/officeDocument/2006/relationships/tags" Target="../tags/tag1157.xml"/><Relationship Id="rId109" Type="http://schemas.openxmlformats.org/officeDocument/2006/relationships/tags" Target="../tags/tag1253.xml"/><Relationship Id="rId260" Type="http://schemas.openxmlformats.org/officeDocument/2006/relationships/tags" Target="../tags/tag1404.xml"/><Relationship Id="rId34" Type="http://schemas.openxmlformats.org/officeDocument/2006/relationships/tags" Target="../tags/tag1178.xml"/><Relationship Id="rId55" Type="http://schemas.openxmlformats.org/officeDocument/2006/relationships/tags" Target="../tags/tag1199.xml"/><Relationship Id="rId76" Type="http://schemas.openxmlformats.org/officeDocument/2006/relationships/tags" Target="../tags/tag1220.xml"/><Relationship Id="rId97" Type="http://schemas.openxmlformats.org/officeDocument/2006/relationships/tags" Target="../tags/tag1241.xml"/><Relationship Id="rId120" Type="http://schemas.openxmlformats.org/officeDocument/2006/relationships/tags" Target="../tags/tag1264.xml"/><Relationship Id="rId141" Type="http://schemas.openxmlformats.org/officeDocument/2006/relationships/tags" Target="../tags/tag1285.xml"/><Relationship Id="rId7" Type="http://schemas.openxmlformats.org/officeDocument/2006/relationships/tags" Target="../tags/tag1151.xml"/><Relationship Id="rId162" Type="http://schemas.openxmlformats.org/officeDocument/2006/relationships/tags" Target="../tags/tag1306.xml"/><Relationship Id="rId183" Type="http://schemas.openxmlformats.org/officeDocument/2006/relationships/tags" Target="../tags/tag1327.xml"/><Relationship Id="rId218" Type="http://schemas.openxmlformats.org/officeDocument/2006/relationships/tags" Target="../tags/tag1362.xml"/><Relationship Id="rId239" Type="http://schemas.openxmlformats.org/officeDocument/2006/relationships/tags" Target="../tags/tag1383.xml"/><Relationship Id="rId250" Type="http://schemas.openxmlformats.org/officeDocument/2006/relationships/tags" Target="../tags/tag1394.xml"/><Relationship Id="rId271" Type="http://schemas.openxmlformats.org/officeDocument/2006/relationships/tags" Target="../tags/tag1415.xml"/><Relationship Id="rId24" Type="http://schemas.openxmlformats.org/officeDocument/2006/relationships/tags" Target="../tags/tag1168.xml"/><Relationship Id="rId45" Type="http://schemas.openxmlformats.org/officeDocument/2006/relationships/tags" Target="../tags/tag1189.xml"/><Relationship Id="rId66" Type="http://schemas.openxmlformats.org/officeDocument/2006/relationships/tags" Target="../tags/tag1210.xml"/><Relationship Id="rId87" Type="http://schemas.openxmlformats.org/officeDocument/2006/relationships/tags" Target="../tags/tag1231.xml"/><Relationship Id="rId110" Type="http://schemas.openxmlformats.org/officeDocument/2006/relationships/tags" Target="../tags/tag1254.xml"/><Relationship Id="rId131" Type="http://schemas.openxmlformats.org/officeDocument/2006/relationships/tags" Target="../tags/tag1275.xml"/><Relationship Id="rId152" Type="http://schemas.openxmlformats.org/officeDocument/2006/relationships/tags" Target="../tags/tag1296.xml"/><Relationship Id="rId173" Type="http://schemas.openxmlformats.org/officeDocument/2006/relationships/tags" Target="../tags/tag1317.xml"/><Relationship Id="rId194" Type="http://schemas.openxmlformats.org/officeDocument/2006/relationships/tags" Target="../tags/tag1338.xml"/><Relationship Id="rId208" Type="http://schemas.openxmlformats.org/officeDocument/2006/relationships/tags" Target="../tags/tag1352.xml"/><Relationship Id="rId229" Type="http://schemas.openxmlformats.org/officeDocument/2006/relationships/tags" Target="../tags/tag1373.xml"/><Relationship Id="rId240" Type="http://schemas.openxmlformats.org/officeDocument/2006/relationships/tags" Target="../tags/tag1384.xml"/><Relationship Id="rId261" Type="http://schemas.openxmlformats.org/officeDocument/2006/relationships/tags" Target="../tags/tag1405.xml"/><Relationship Id="rId14" Type="http://schemas.openxmlformats.org/officeDocument/2006/relationships/tags" Target="../tags/tag1158.xml"/><Relationship Id="rId35" Type="http://schemas.openxmlformats.org/officeDocument/2006/relationships/tags" Target="../tags/tag1179.xml"/><Relationship Id="rId56" Type="http://schemas.openxmlformats.org/officeDocument/2006/relationships/tags" Target="../tags/tag1200.xml"/><Relationship Id="rId77" Type="http://schemas.openxmlformats.org/officeDocument/2006/relationships/tags" Target="../tags/tag1221.xml"/><Relationship Id="rId100" Type="http://schemas.openxmlformats.org/officeDocument/2006/relationships/tags" Target="../tags/tag1244.xml"/><Relationship Id="rId8" Type="http://schemas.openxmlformats.org/officeDocument/2006/relationships/tags" Target="../tags/tag1152.xml"/><Relationship Id="rId98" Type="http://schemas.openxmlformats.org/officeDocument/2006/relationships/tags" Target="../tags/tag1242.xml"/><Relationship Id="rId121" Type="http://schemas.openxmlformats.org/officeDocument/2006/relationships/tags" Target="../tags/tag1265.xml"/><Relationship Id="rId142" Type="http://schemas.openxmlformats.org/officeDocument/2006/relationships/tags" Target="../tags/tag1286.xml"/><Relationship Id="rId163" Type="http://schemas.openxmlformats.org/officeDocument/2006/relationships/tags" Target="../tags/tag1307.xml"/><Relationship Id="rId184" Type="http://schemas.openxmlformats.org/officeDocument/2006/relationships/tags" Target="../tags/tag1328.xml"/><Relationship Id="rId219" Type="http://schemas.openxmlformats.org/officeDocument/2006/relationships/tags" Target="../tags/tag1363.xml"/><Relationship Id="rId230" Type="http://schemas.openxmlformats.org/officeDocument/2006/relationships/tags" Target="../tags/tag1374.xml"/><Relationship Id="rId251" Type="http://schemas.openxmlformats.org/officeDocument/2006/relationships/tags" Target="../tags/tag1395.xml"/><Relationship Id="rId25" Type="http://schemas.openxmlformats.org/officeDocument/2006/relationships/tags" Target="../tags/tag1169.xml"/><Relationship Id="rId46" Type="http://schemas.openxmlformats.org/officeDocument/2006/relationships/tags" Target="../tags/tag1190.xml"/><Relationship Id="rId67" Type="http://schemas.openxmlformats.org/officeDocument/2006/relationships/tags" Target="../tags/tag1211.xml"/><Relationship Id="rId272" Type="http://schemas.openxmlformats.org/officeDocument/2006/relationships/tags" Target="../tags/tag1416.xml"/><Relationship Id="rId88" Type="http://schemas.openxmlformats.org/officeDocument/2006/relationships/tags" Target="../tags/tag1232.xml"/><Relationship Id="rId111" Type="http://schemas.openxmlformats.org/officeDocument/2006/relationships/tags" Target="../tags/tag1255.xml"/><Relationship Id="rId132" Type="http://schemas.openxmlformats.org/officeDocument/2006/relationships/tags" Target="../tags/tag1276.xml"/><Relationship Id="rId153" Type="http://schemas.openxmlformats.org/officeDocument/2006/relationships/tags" Target="../tags/tag1297.xml"/><Relationship Id="rId174" Type="http://schemas.openxmlformats.org/officeDocument/2006/relationships/tags" Target="../tags/tag1318.xml"/><Relationship Id="rId195" Type="http://schemas.openxmlformats.org/officeDocument/2006/relationships/tags" Target="../tags/tag1339.xml"/><Relationship Id="rId209" Type="http://schemas.openxmlformats.org/officeDocument/2006/relationships/tags" Target="../tags/tag1353.xml"/><Relationship Id="rId220" Type="http://schemas.openxmlformats.org/officeDocument/2006/relationships/tags" Target="../tags/tag1364.xml"/><Relationship Id="rId241" Type="http://schemas.openxmlformats.org/officeDocument/2006/relationships/tags" Target="../tags/tag1385.xml"/><Relationship Id="rId15" Type="http://schemas.openxmlformats.org/officeDocument/2006/relationships/tags" Target="../tags/tag1159.xml"/><Relationship Id="rId36" Type="http://schemas.openxmlformats.org/officeDocument/2006/relationships/tags" Target="../tags/tag1180.xml"/><Relationship Id="rId57" Type="http://schemas.openxmlformats.org/officeDocument/2006/relationships/tags" Target="../tags/tag1201.xml"/><Relationship Id="rId262" Type="http://schemas.openxmlformats.org/officeDocument/2006/relationships/tags" Target="../tags/tag1406.xml"/><Relationship Id="rId78" Type="http://schemas.openxmlformats.org/officeDocument/2006/relationships/tags" Target="../tags/tag1222.xml"/><Relationship Id="rId99" Type="http://schemas.openxmlformats.org/officeDocument/2006/relationships/tags" Target="../tags/tag1243.xml"/><Relationship Id="rId101" Type="http://schemas.openxmlformats.org/officeDocument/2006/relationships/tags" Target="../tags/tag1245.xml"/><Relationship Id="rId122" Type="http://schemas.openxmlformats.org/officeDocument/2006/relationships/tags" Target="../tags/tag1266.xml"/><Relationship Id="rId143" Type="http://schemas.openxmlformats.org/officeDocument/2006/relationships/tags" Target="../tags/tag1287.xml"/><Relationship Id="rId164" Type="http://schemas.openxmlformats.org/officeDocument/2006/relationships/tags" Target="../tags/tag1308.xml"/><Relationship Id="rId185" Type="http://schemas.openxmlformats.org/officeDocument/2006/relationships/tags" Target="../tags/tag1329.xml"/><Relationship Id="rId9" Type="http://schemas.openxmlformats.org/officeDocument/2006/relationships/tags" Target="../tags/tag1153.xml"/><Relationship Id="rId210" Type="http://schemas.openxmlformats.org/officeDocument/2006/relationships/tags" Target="../tags/tag1354.xml"/><Relationship Id="rId26" Type="http://schemas.openxmlformats.org/officeDocument/2006/relationships/tags" Target="../tags/tag1170.xml"/><Relationship Id="rId231" Type="http://schemas.openxmlformats.org/officeDocument/2006/relationships/tags" Target="../tags/tag1375.xml"/><Relationship Id="rId252" Type="http://schemas.openxmlformats.org/officeDocument/2006/relationships/tags" Target="../tags/tag1396.xml"/><Relationship Id="rId273" Type="http://schemas.openxmlformats.org/officeDocument/2006/relationships/slideLayout" Target="../slideLayouts/slideLayout7.xml"/><Relationship Id="rId47" Type="http://schemas.openxmlformats.org/officeDocument/2006/relationships/tags" Target="../tags/tag1191.xml"/><Relationship Id="rId68" Type="http://schemas.openxmlformats.org/officeDocument/2006/relationships/tags" Target="../tags/tag1212.xml"/><Relationship Id="rId89" Type="http://schemas.openxmlformats.org/officeDocument/2006/relationships/tags" Target="../tags/tag1233.xml"/><Relationship Id="rId112" Type="http://schemas.openxmlformats.org/officeDocument/2006/relationships/tags" Target="../tags/tag1256.xml"/><Relationship Id="rId133" Type="http://schemas.openxmlformats.org/officeDocument/2006/relationships/tags" Target="../tags/tag1277.xml"/><Relationship Id="rId154" Type="http://schemas.openxmlformats.org/officeDocument/2006/relationships/tags" Target="../tags/tag1298.xml"/><Relationship Id="rId175" Type="http://schemas.openxmlformats.org/officeDocument/2006/relationships/tags" Target="../tags/tag1319.xml"/><Relationship Id="rId196" Type="http://schemas.openxmlformats.org/officeDocument/2006/relationships/tags" Target="../tags/tag1340.xml"/><Relationship Id="rId200" Type="http://schemas.openxmlformats.org/officeDocument/2006/relationships/tags" Target="../tags/tag1344.xml"/><Relationship Id="rId16" Type="http://schemas.openxmlformats.org/officeDocument/2006/relationships/tags" Target="../tags/tag1160.xml"/><Relationship Id="rId221" Type="http://schemas.openxmlformats.org/officeDocument/2006/relationships/tags" Target="../tags/tag1365.xml"/><Relationship Id="rId242" Type="http://schemas.openxmlformats.org/officeDocument/2006/relationships/tags" Target="../tags/tag1386.xml"/><Relationship Id="rId263" Type="http://schemas.openxmlformats.org/officeDocument/2006/relationships/tags" Target="../tags/tag1407.xml"/><Relationship Id="rId37" Type="http://schemas.openxmlformats.org/officeDocument/2006/relationships/tags" Target="../tags/tag1181.xml"/><Relationship Id="rId58" Type="http://schemas.openxmlformats.org/officeDocument/2006/relationships/tags" Target="../tags/tag1202.xml"/><Relationship Id="rId79" Type="http://schemas.openxmlformats.org/officeDocument/2006/relationships/tags" Target="../tags/tag1223.xml"/><Relationship Id="rId102" Type="http://schemas.openxmlformats.org/officeDocument/2006/relationships/tags" Target="../tags/tag1246.xml"/><Relationship Id="rId123" Type="http://schemas.openxmlformats.org/officeDocument/2006/relationships/tags" Target="../tags/tag1267.xml"/><Relationship Id="rId144" Type="http://schemas.openxmlformats.org/officeDocument/2006/relationships/tags" Target="../tags/tag1288.xml"/><Relationship Id="rId90" Type="http://schemas.openxmlformats.org/officeDocument/2006/relationships/tags" Target="../tags/tag1234.xml"/><Relationship Id="rId165" Type="http://schemas.openxmlformats.org/officeDocument/2006/relationships/tags" Target="../tags/tag1309.xml"/><Relationship Id="rId186" Type="http://schemas.openxmlformats.org/officeDocument/2006/relationships/tags" Target="../tags/tag1330.xml"/><Relationship Id="rId211" Type="http://schemas.openxmlformats.org/officeDocument/2006/relationships/tags" Target="../tags/tag1355.xml"/><Relationship Id="rId232" Type="http://schemas.openxmlformats.org/officeDocument/2006/relationships/tags" Target="../tags/tag1376.xml"/><Relationship Id="rId253" Type="http://schemas.openxmlformats.org/officeDocument/2006/relationships/tags" Target="../tags/tag1397.xml"/><Relationship Id="rId274" Type="http://schemas.openxmlformats.org/officeDocument/2006/relationships/notesSlide" Target="../notesSlides/notesSlide31.xml"/><Relationship Id="rId27" Type="http://schemas.openxmlformats.org/officeDocument/2006/relationships/tags" Target="../tags/tag1171.xml"/><Relationship Id="rId48" Type="http://schemas.openxmlformats.org/officeDocument/2006/relationships/tags" Target="../tags/tag1192.xml"/><Relationship Id="rId69" Type="http://schemas.openxmlformats.org/officeDocument/2006/relationships/tags" Target="../tags/tag1213.xml"/><Relationship Id="rId113" Type="http://schemas.openxmlformats.org/officeDocument/2006/relationships/tags" Target="../tags/tag1257.xml"/><Relationship Id="rId134" Type="http://schemas.openxmlformats.org/officeDocument/2006/relationships/tags" Target="../tags/tag1278.xml"/><Relationship Id="rId80" Type="http://schemas.openxmlformats.org/officeDocument/2006/relationships/tags" Target="../tags/tag1224.xml"/><Relationship Id="rId155" Type="http://schemas.openxmlformats.org/officeDocument/2006/relationships/tags" Target="../tags/tag1299.xml"/><Relationship Id="rId176" Type="http://schemas.openxmlformats.org/officeDocument/2006/relationships/tags" Target="../tags/tag1320.xml"/><Relationship Id="rId197" Type="http://schemas.openxmlformats.org/officeDocument/2006/relationships/tags" Target="../tags/tag1341.xml"/><Relationship Id="rId201" Type="http://schemas.openxmlformats.org/officeDocument/2006/relationships/tags" Target="../tags/tag1345.xml"/><Relationship Id="rId222" Type="http://schemas.openxmlformats.org/officeDocument/2006/relationships/tags" Target="../tags/tag1366.xml"/><Relationship Id="rId243" Type="http://schemas.openxmlformats.org/officeDocument/2006/relationships/tags" Target="../tags/tag1387.xml"/><Relationship Id="rId264" Type="http://schemas.openxmlformats.org/officeDocument/2006/relationships/tags" Target="../tags/tag1408.xml"/><Relationship Id="rId17" Type="http://schemas.openxmlformats.org/officeDocument/2006/relationships/tags" Target="../tags/tag1161.xml"/><Relationship Id="rId38" Type="http://schemas.openxmlformats.org/officeDocument/2006/relationships/tags" Target="../tags/tag1182.xml"/><Relationship Id="rId59" Type="http://schemas.openxmlformats.org/officeDocument/2006/relationships/tags" Target="../tags/tag1203.xml"/><Relationship Id="rId103" Type="http://schemas.openxmlformats.org/officeDocument/2006/relationships/tags" Target="../tags/tag1247.xml"/><Relationship Id="rId124" Type="http://schemas.openxmlformats.org/officeDocument/2006/relationships/tags" Target="../tags/tag1268.xml"/><Relationship Id="rId70" Type="http://schemas.openxmlformats.org/officeDocument/2006/relationships/tags" Target="../tags/tag1214.xml"/><Relationship Id="rId91" Type="http://schemas.openxmlformats.org/officeDocument/2006/relationships/tags" Target="../tags/tag1235.xml"/><Relationship Id="rId145" Type="http://schemas.openxmlformats.org/officeDocument/2006/relationships/tags" Target="../tags/tag1289.xml"/><Relationship Id="rId166" Type="http://schemas.openxmlformats.org/officeDocument/2006/relationships/tags" Target="../tags/tag1310.xml"/><Relationship Id="rId187" Type="http://schemas.openxmlformats.org/officeDocument/2006/relationships/tags" Target="../tags/tag1331.xml"/><Relationship Id="rId1" Type="http://schemas.openxmlformats.org/officeDocument/2006/relationships/tags" Target="../tags/tag1145.xml"/><Relationship Id="rId212" Type="http://schemas.openxmlformats.org/officeDocument/2006/relationships/tags" Target="../tags/tag1356.xml"/><Relationship Id="rId233" Type="http://schemas.openxmlformats.org/officeDocument/2006/relationships/tags" Target="../tags/tag1377.xml"/><Relationship Id="rId254" Type="http://schemas.openxmlformats.org/officeDocument/2006/relationships/tags" Target="../tags/tag1398.xml"/><Relationship Id="rId28" Type="http://schemas.openxmlformats.org/officeDocument/2006/relationships/tags" Target="../tags/tag1172.xml"/><Relationship Id="rId49" Type="http://schemas.openxmlformats.org/officeDocument/2006/relationships/tags" Target="../tags/tag1193.xml"/><Relationship Id="rId114" Type="http://schemas.openxmlformats.org/officeDocument/2006/relationships/tags" Target="../tags/tag1258.xml"/><Relationship Id="rId60" Type="http://schemas.openxmlformats.org/officeDocument/2006/relationships/tags" Target="../tags/tag1204.xml"/><Relationship Id="rId81" Type="http://schemas.openxmlformats.org/officeDocument/2006/relationships/tags" Target="../tags/tag1225.xml"/><Relationship Id="rId135" Type="http://schemas.openxmlformats.org/officeDocument/2006/relationships/tags" Target="../tags/tag1279.xml"/><Relationship Id="rId156" Type="http://schemas.openxmlformats.org/officeDocument/2006/relationships/tags" Target="../tags/tag1300.xml"/><Relationship Id="rId177" Type="http://schemas.openxmlformats.org/officeDocument/2006/relationships/tags" Target="../tags/tag1321.xml"/><Relationship Id="rId198" Type="http://schemas.openxmlformats.org/officeDocument/2006/relationships/tags" Target="../tags/tag1342.xml"/><Relationship Id="rId202" Type="http://schemas.openxmlformats.org/officeDocument/2006/relationships/tags" Target="../tags/tag1346.xml"/><Relationship Id="rId223" Type="http://schemas.openxmlformats.org/officeDocument/2006/relationships/tags" Target="../tags/tag1367.xml"/><Relationship Id="rId244" Type="http://schemas.openxmlformats.org/officeDocument/2006/relationships/tags" Target="../tags/tag1388.xml"/><Relationship Id="rId18" Type="http://schemas.openxmlformats.org/officeDocument/2006/relationships/tags" Target="../tags/tag1162.xml"/><Relationship Id="rId39" Type="http://schemas.openxmlformats.org/officeDocument/2006/relationships/tags" Target="../tags/tag1183.xml"/><Relationship Id="rId265" Type="http://schemas.openxmlformats.org/officeDocument/2006/relationships/tags" Target="../tags/tag1409.xml"/><Relationship Id="rId50" Type="http://schemas.openxmlformats.org/officeDocument/2006/relationships/tags" Target="../tags/tag1194.xml"/><Relationship Id="rId104" Type="http://schemas.openxmlformats.org/officeDocument/2006/relationships/tags" Target="../tags/tag1248.xml"/><Relationship Id="rId125" Type="http://schemas.openxmlformats.org/officeDocument/2006/relationships/tags" Target="../tags/tag1269.xml"/><Relationship Id="rId146" Type="http://schemas.openxmlformats.org/officeDocument/2006/relationships/tags" Target="../tags/tag1290.xml"/><Relationship Id="rId167" Type="http://schemas.openxmlformats.org/officeDocument/2006/relationships/tags" Target="../tags/tag1311.xml"/><Relationship Id="rId188" Type="http://schemas.openxmlformats.org/officeDocument/2006/relationships/tags" Target="../tags/tag1332.xml"/><Relationship Id="rId71" Type="http://schemas.openxmlformats.org/officeDocument/2006/relationships/tags" Target="../tags/tag1215.xml"/><Relationship Id="rId92" Type="http://schemas.openxmlformats.org/officeDocument/2006/relationships/tags" Target="../tags/tag1236.xml"/><Relationship Id="rId213" Type="http://schemas.openxmlformats.org/officeDocument/2006/relationships/tags" Target="../tags/tag1357.xml"/><Relationship Id="rId234" Type="http://schemas.openxmlformats.org/officeDocument/2006/relationships/tags" Target="../tags/tag1378.xml"/><Relationship Id="rId2" Type="http://schemas.openxmlformats.org/officeDocument/2006/relationships/tags" Target="../tags/tag1146.xml"/><Relationship Id="rId29" Type="http://schemas.openxmlformats.org/officeDocument/2006/relationships/tags" Target="../tags/tag1173.xml"/><Relationship Id="rId255" Type="http://schemas.openxmlformats.org/officeDocument/2006/relationships/tags" Target="../tags/tag1399.xml"/><Relationship Id="rId40" Type="http://schemas.openxmlformats.org/officeDocument/2006/relationships/tags" Target="../tags/tag1184.xml"/><Relationship Id="rId115" Type="http://schemas.openxmlformats.org/officeDocument/2006/relationships/tags" Target="../tags/tag1259.xml"/><Relationship Id="rId136" Type="http://schemas.openxmlformats.org/officeDocument/2006/relationships/tags" Target="../tags/tag1280.xml"/><Relationship Id="rId157" Type="http://schemas.openxmlformats.org/officeDocument/2006/relationships/tags" Target="../tags/tag1301.xml"/><Relationship Id="rId178" Type="http://schemas.openxmlformats.org/officeDocument/2006/relationships/tags" Target="../tags/tag1322.xml"/><Relationship Id="rId61" Type="http://schemas.openxmlformats.org/officeDocument/2006/relationships/tags" Target="../tags/tag1205.xml"/><Relationship Id="rId82" Type="http://schemas.openxmlformats.org/officeDocument/2006/relationships/tags" Target="../tags/tag1226.xml"/><Relationship Id="rId199" Type="http://schemas.openxmlformats.org/officeDocument/2006/relationships/tags" Target="../tags/tag1343.xml"/><Relationship Id="rId203" Type="http://schemas.openxmlformats.org/officeDocument/2006/relationships/tags" Target="../tags/tag1347.xml"/><Relationship Id="rId19" Type="http://schemas.openxmlformats.org/officeDocument/2006/relationships/tags" Target="../tags/tag1163.xml"/><Relationship Id="rId224" Type="http://schemas.openxmlformats.org/officeDocument/2006/relationships/tags" Target="../tags/tag1368.xml"/><Relationship Id="rId245" Type="http://schemas.openxmlformats.org/officeDocument/2006/relationships/tags" Target="../tags/tag1389.xml"/><Relationship Id="rId266" Type="http://schemas.openxmlformats.org/officeDocument/2006/relationships/tags" Target="../tags/tag1410.xml"/><Relationship Id="rId30" Type="http://schemas.openxmlformats.org/officeDocument/2006/relationships/tags" Target="../tags/tag1174.xml"/><Relationship Id="rId105" Type="http://schemas.openxmlformats.org/officeDocument/2006/relationships/tags" Target="../tags/tag1249.xml"/><Relationship Id="rId126" Type="http://schemas.openxmlformats.org/officeDocument/2006/relationships/tags" Target="../tags/tag1270.xml"/><Relationship Id="rId147" Type="http://schemas.openxmlformats.org/officeDocument/2006/relationships/tags" Target="../tags/tag1291.xml"/><Relationship Id="rId168" Type="http://schemas.openxmlformats.org/officeDocument/2006/relationships/tags" Target="../tags/tag1312.xml"/><Relationship Id="rId51" Type="http://schemas.openxmlformats.org/officeDocument/2006/relationships/tags" Target="../tags/tag1195.xml"/><Relationship Id="rId72" Type="http://schemas.openxmlformats.org/officeDocument/2006/relationships/tags" Target="../tags/tag1216.xml"/><Relationship Id="rId93" Type="http://schemas.openxmlformats.org/officeDocument/2006/relationships/tags" Target="../tags/tag1237.xml"/><Relationship Id="rId189" Type="http://schemas.openxmlformats.org/officeDocument/2006/relationships/tags" Target="../tags/tag1333.xml"/><Relationship Id="rId3" Type="http://schemas.openxmlformats.org/officeDocument/2006/relationships/tags" Target="../tags/tag1147.xml"/><Relationship Id="rId214" Type="http://schemas.openxmlformats.org/officeDocument/2006/relationships/tags" Target="../tags/tag1358.xml"/><Relationship Id="rId235" Type="http://schemas.openxmlformats.org/officeDocument/2006/relationships/tags" Target="../tags/tag1379.xml"/><Relationship Id="rId256" Type="http://schemas.openxmlformats.org/officeDocument/2006/relationships/tags" Target="../tags/tag1400.xml"/><Relationship Id="rId116" Type="http://schemas.openxmlformats.org/officeDocument/2006/relationships/tags" Target="../tags/tag1260.xml"/><Relationship Id="rId137" Type="http://schemas.openxmlformats.org/officeDocument/2006/relationships/tags" Target="../tags/tag1281.xml"/><Relationship Id="rId158" Type="http://schemas.openxmlformats.org/officeDocument/2006/relationships/tags" Target="../tags/tag1302.xml"/><Relationship Id="rId20" Type="http://schemas.openxmlformats.org/officeDocument/2006/relationships/tags" Target="../tags/tag1164.xml"/><Relationship Id="rId41" Type="http://schemas.openxmlformats.org/officeDocument/2006/relationships/tags" Target="../tags/tag1185.xml"/><Relationship Id="rId62" Type="http://schemas.openxmlformats.org/officeDocument/2006/relationships/tags" Target="../tags/tag1206.xml"/><Relationship Id="rId83" Type="http://schemas.openxmlformats.org/officeDocument/2006/relationships/tags" Target="../tags/tag1227.xml"/><Relationship Id="rId179" Type="http://schemas.openxmlformats.org/officeDocument/2006/relationships/tags" Target="../tags/tag1323.xml"/><Relationship Id="rId190" Type="http://schemas.openxmlformats.org/officeDocument/2006/relationships/tags" Target="../tags/tag1334.xml"/><Relationship Id="rId204" Type="http://schemas.openxmlformats.org/officeDocument/2006/relationships/tags" Target="../tags/tag1348.xml"/><Relationship Id="rId225" Type="http://schemas.openxmlformats.org/officeDocument/2006/relationships/tags" Target="../tags/tag1369.xml"/><Relationship Id="rId246" Type="http://schemas.openxmlformats.org/officeDocument/2006/relationships/tags" Target="../tags/tag1390.xml"/><Relationship Id="rId267" Type="http://schemas.openxmlformats.org/officeDocument/2006/relationships/tags" Target="../tags/tag1411.xml"/><Relationship Id="rId106" Type="http://schemas.openxmlformats.org/officeDocument/2006/relationships/tags" Target="../tags/tag1250.xml"/><Relationship Id="rId127" Type="http://schemas.openxmlformats.org/officeDocument/2006/relationships/tags" Target="../tags/tag1271.xml"/><Relationship Id="rId10" Type="http://schemas.openxmlformats.org/officeDocument/2006/relationships/tags" Target="../tags/tag1154.xml"/><Relationship Id="rId31" Type="http://schemas.openxmlformats.org/officeDocument/2006/relationships/tags" Target="../tags/tag1175.xml"/><Relationship Id="rId52" Type="http://schemas.openxmlformats.org/officeDocument/2006/relationships/tags" Target="../tags/tag1196.xml"/><Relationship Id="rId73" Type="http://schemas.openxmlformats.org/officeDocument/2006/relationships/tags" Target="../tags/tag1217.xml"/><Relationship Id="rId94" Type="http://schemas.openxmlformats.org/officeDocument/2006/relationships/tags" Target="../tags/tag1238.xml"/><Relationship Id="rId148" Type="http://schemas.openxmlformats.org/officeDocument/2006/relationships/tags" Target="../tags/tag1292.xml"/><Relationship Id="rId169" Type="http://schemas.openxmlformats.org/officeDocument/2006/relationships/tags" Target="../tags/tag1313.xml"/><Relationship Id="rId4" Type="http://schemas.openxmlformats.org/officeDocument/2006/relationships/tags" Target="../tags/tag1148.xml"/><Relationship Id="rId180" Type="http://schemas.openxmlformats.org/officeDocument/2006/relationships/tags" Target="../tags/tag1324.xml"/><Relationship Id="rId215" Type="http://schemas.openxmlformats.org/officeDocument/2006/relationships/tags" Target="../tags/tag1359.xml"/><Relationship Id="rId236" Type="http://schemas.openxmlformats.org/officeDocument/2006/relationships/tags" Target="../tags/tag1380.xml"/><Relationship Id="rId257" Type="http://schemas.openxmlformats.org/officeDocument/2006/relationships/tags" Target="../tags/tag1401.xml"/><Relationship Id="rId42" Type="http://schemas.openxmlformats.org/officeDocument/2006/relationships/tags" Target="../tags/tag1186.xml"/><Relationship Id="rId84" Type="http://schemas.openxmlformats.org/officeDocument/2006/relationships/tags" Target="../tags/tag1228.xml"/><Relationship Id="rId138" Type="http://schemas.openxmlformats.org/officeDocument/2006/relationships/tags" Target="../tags/tag1282.xml"/><Relationship Id="rId191" Type="http://schemas.openxmlformats.org/officeDocument/2006/relationships/tags" Target="../tags/tag1335.xml"/><Relationship Id="rId205" Type="http://schemas.openxmlformats.org/officeDocument/2006/relationships/tags" Target="../tags/tag1349.xml"/><Relationship Id="rId247" Type="http://schemas.openxmlformats.org/officeDocument/2006/relationships/tags" Target="../tags/tag1391.xml"/><Relationship Id="rId107" Type="http://schemas.openxmlformats.org/officeDocument/2006/relationships/tags" Target="../tags/tag1251.xml"/><Relationship Id="rId11" Type="http://schemas.openxmlformats.org/officeDocument/2006/relationships/tags" Target="../tags/tag1155.xml"/><Relationship Id="rId53" Type="http://schemas.openxmlformats.org/officeDocument/2006/relationships/tags" Target="../tags/tag1197.xml"/><Relationship Id="rId149" Type="http://schemas.openxmlformats.org/officeDocument/2006/relationships/tags" Target="../tags/tag129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8" Type="http://schemas.openxmlformats.org/officeDocument/2006/relationships/tags" Target="../tags/tag1424.xml"/><Relationship Id="rId13" Type="http://schemas.openxmlformats.org/officeDocument/2006/relationships/tags" Target="../tags/tag1429.xml"/><Relationship Id="rId18" Type="http://schemas.openxmlformats.org/officeDocument/2006/relationships/tags" Target="../tags/tag1434.xml"/><Relationship Id="rId26" Type="http://schemas.openxmlformats.org/officeDocument/2006/relationships/slideLayout" Target="../slideLayouts/slideLayout7.xml"/><Relationship Id="rId3" Type="http://schemas.openxmlformats.org/officeDocument/2006/relationships/tags" Target="../tags/tag1419.xml"/><Relationship Id="rId21" Type="http://schemas.openxmlformats.org/officeDocument/2006/relationships/tags" Target="../tags/tag1437.xml"/><Relationship Id="rId7" Type="http://schemas.openxmlformats.org/officeDocument/2006/relationships/tags" Target="../tags/tag1423.xml"/><Relationship Id="rId12" Type="http://schemas.openxmlformats.org/officeDocument/2006/relationships/tags" Target="../tags/tag1428.xml"/><Relationship Id="rId17" Type="http://schemas.openxmlformats.org/officeDocument/2006/relationships/tags" Target="../tags/tag1433.xml"/><Relationship Id="rId25" Type="http://schemas.openxmlformats.org/officeDocument/2006/relationships/tags" Target="../tags/tag1441.xml"/><Relationship Id="rId2" Type="http://schemas.openxmlformats.org/officeDocument/2006/relationships/tags" Target="../tags/tag1418.xml"/><Relationship Id="rId16" Type="http://schemas.openxmlformats.org/officeDocument/2006/relationships/tags" Target="../tags/tag1432.xml"/><Relationship Id="rId20" Type="http://schemas.openxmlformats.org/officeDocument/2006/relationships/tags" Target="../tags/tag1436.xml"/><Relationship Id="rId1" Type="http://schemas.openxmlformats.org/officeDocument/2006/relationships/tags" Target="../tags/tag1417.xml"/><Relationship Id="rId6" Type="http://schemas.openxmlformats.org/officeDocument/2006/relationships/tags" Target="../tags/tag1422.xml"/><Relationship Id="rId11" Type="http://schemas.openxmlformats.org/officeDocument/2006/relationships/tags" Target="../tags/tag1427.xml"/><Relationship Id="rId24" Type="http://schemas.openxmlformats.org/officeDocument/2006/relationships/tags" Target="../tags/tag1440.xml"/><Relationship Id="rId5" Type="http://schemas.openxmlformats.org/officeDocument/2006/relationships/tags" Target="../tags/tag1421.xml"/><Relationship Id="rId15" Type="http://schemas.openxmlformats.org/officeDocument/2006/relationships/tags" Target="../tags/tag1431.xml"/><Relationship Id="rId23" Type="http://schemas.openxmlformats.org/officeDocument/2006/relationships/tags" Target="../tags/tag1439.xml"/><Relationship Id="rId10" Type="http://schemas.openxmlformats.org/officeDocument/2006/relationships/tags" Target="../tags/tag1426.xml"/><Relationship Id="rId19" Type="http://schemas.openxmlformats.org/officeDocument/2006/relationships/tags" Target="../tags/tag1435.xml"/><Relationship Id="rId4" Type="http://schemas.openxmlformats.org/officeDocument/2006/relationships/tags" Target="../tags/tag1420.xml"/><Relationship Id="rId9" Type="http://schemas.openxmlformats.org/officeDocument/2006/relationships/tags" Target="../tags/tag1425.xml"/><Relationship Id="rId14" Type="http://schemas.openxmlformats.org/officeDocument/2006/relationships/tags" Target="../tags/tag1430.xml"/><Relationship Id="rId22" Type="http://schemas.openxmlformats.org/officeDocument/2006/relationships/tags" Target="../tags/tag1438.xml"/><Relationship Id="rId27" Type="http://schemas.openxmlformats.org/officeDocument/2006/relationships/notesSlide" Target="../notesSlides/notesSlide34.xml"/></Relationships>
</file>

<file path=ppt/slides/_rels/slide3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3" Type="http://schemas.openxmlformats.org/officeDocument/2006/relationships/tags" Target="../tags/tag1454.xml"/><Relationship Id="rId18" Type="http://schemas.openxmlformats.org/officeDocument/2006/relationships/tags" Target="../tags/tag1459.xml"/><Relationship Id="rId26" Type="http://schemas.openxmlformats.org/officeDocument/2006/relationships/tags" Target="../tags/tag1467.xml"/><Relationship Id="rId39" Type="http://schemas.openxmlformats.org/officeDocument/2006/relationships/tags" Target="../tags/tag1480.xml"/><Relationship Id="rId21" Type="http://schemas.openxmlformats.org/officeDocument/2006/relationships/tags" Target="../tags/tag1462.xml"/><Relationship Id="rId34" Type="http://schemas.openxmlformats.org/officeDocument/2006/relationships/tags" Target="../tags/tag1475.xml"/><Relationship Id="rId42" Type="http://schemas.openxmlformats.org/officeDocument/2006/relationships/tags" Target="../tags/tag1483.xml"/><Relationship Id="rId47" Type="http://schemas.openxmlformats.org/officeDocument/2006/relationships/notesSlide" Target="../notesSlides/notesSlide39.xml"/><Relationship Id="rId7" Type="http://schemas.openxmlformats.org/officeDocument/2006/relationships/tags" Target="../tags/tag1448.xml"/><Relationship Id="rId2" Type="http://schemas.openxmlformats.org/officeDocument/2006/relationships/tags" Target="../tags/tag1443.xml"/><Relationship Id="rId16" Type="http://schemas.openxmlformats.org/officeDocument/2006/relationships/tags" Target="../tags/tag1457.xml"/><Relationship Id="rId29" Type="http://schemas.openxmlformats.org/officeDocument/2006/relationships/tags" Target="../tags/tag1470.xml"/><Relationship Id="rId1" Type="http://schemas.openxmlformats.org/officeDocument/2006/relationships/tags" Target="../tags/tag1442.xml"/><Relationship Id="rId6" Type="http://schemas.openxmlformats.org/officeDocument/2006/relationships/tags" Target="../tags/tag1447.xml"/><Relationship Id="rId11" Type="http://schemas.openxmlformats.org/officeDocument/2006/relationships/tags" Target="../tags/tag1452.xml"/><Relationship Id="rId24" Type="http://schemas.openxmlformats.org/officeDocument/2006/relationships/tags" Target="../tags/tag1465.xml"/><Relationship Id="rId32" Type="http://schemas.openxmlformats.org/officeDocument/2006/relationships/tags" Target="../tags/tag1473.xml"/><Relationship Id="rId37" Type="http://schemas.openxmlformats.org/officeDocument/2006/relationships/tags" Target="../tags/tag1478.xml"/><Relationship Id="rId40" Type="http://schemas.openxmlformats.org/officeDocument/2006/relationships/tags" Target="../tags/tag1481.xml"/><Relationship Id="rId45" Type="http://schemas.openxmlformats.org/officeDocument/2006/relationships/tags" Target="../tags/tag1486.xml"/><Relationship Id="rId5" Type="http://schemas.openxmlformats.org/officeDocument/2006/relationships/tags" Target="../tags/tag1446.xml"/><Relationship Id="rId15" Type="http://schemas.openxmlformats.org/officeDocument/2006/relationships/tags" Target="../tags/tag1456.xml"/><Relationship Id="rId23" Type="http://schemas.openxmlformats.org/officeDocument/2006/relationships/tags" Target="../tags/tag1464.xml"/><Relationship Id="rId28" Type="http://schemas.openxmlformats.org/officeDocument/2006/relationships/tags" Target="../tags/tag1469.xml"/><Relationship Id="rId36" Type="http://schemas.openxmlformats.org/officeDocument/2006/relationships/tags" Target="../tags/tag1477.xml"/><Relationship Id="rId10" Type="http://schemas.openxmlformats.org/officeDocument/2006/relationships/tags" Target="../tags/tag1451.xml"/><Relationship Id="rId19" Type="http://schemas.openxmlformats.org/officeDocument/2006/relationships/tags" Target="../tags/tag1460.xml"/><Relationship Id="rId31" Type="http://schemas.openxmlformats.org/officeDocument/2006/relationships/tags" Target="../tags/tag1472.xml"/><Relationship Id="rId44" Type="http://schemas.openxmlformats.org/officeDocument/2006/relationships/tags" Target="../tags/tag1485.xml"/><Relationship Id="rId4" Type="http://schemas.openxmlformats.org/officeDocument/2006/relationships/tags" Target="../tags/tag1445.xml"/><Relationship Id="rId9" Type="http://schemas.openxmlformats.org/officeDocument/2006/relationships/tags" Target="../tags/tag1450.xml"/><Relationship Id="rId14" Type="http://schemas.openxmlformats.org/officeDocument/2006/relationships/tags" Target="../tags/tag1455.xml"/><Relationship Id="rId22" Type="http://schemas.openxmlformats.org/officeDocument/2006/relationships/tags" Target="../tags/tag1463.xml"/><Relationship Id="rId27" Type="http://schemas.openxmlformats.org/officeDocument/2006/relationships/tags" Target="../tags/tag1468.xml"/><Relationship Id="rId30" Type="http://schemas.openxmlformats.org/officeDocument/2006/relationships/tags" Target="../tags/tag1471.xml"/><Relationship Id="rId35" Type="http://schemas.openxmlformats.org/officeDocument/2006/relationships/tags" Target="../tags/tag1476.xml"/><Relationship Id="rId43" Type="http://schemas.openxmlformats.org/officeDocument/2006/relationships/tags" Target="../tags/tag1484.xml"/><Relationship Id="rId48" Type="http://schemas.openxmlformats.org/officeDocument/2006/relationships/image" Target="../media/image21.png"/><Relationship Id="rId8" Type="http://schemas.openxmlformats.org/officeDocument/2006/relationships/tags" Target="../tags/tag1449.xml"/><Relationship Id="rId3" Type="http://schemas.openxmlformats.org/officeDocument/2006/relationships/tags" Target="../tags/tag1444.xml"/><Relationship Id="rId12" Type="http://schemas.openxmlformats.org/officeDocument/2006/relationships/tags" Target="../tags/tag1453.xml"/><Relationship Id="rId17" Type="http://schemas.openxmlformats.org/officeDocument/2006/relationships/tags" Target="../tags/tag1458.xml"/><Relationship Id="rId25" Type="http://schemas.openxmlformats.org/officeDocument/2006/relationships/tags" Target="../tags/tag1466.xml"/><Relationship Id="rId33" Type="http://schemas.openxmlformats.org/officeDocument/2006/relationships/tags" Target="../tags/tag1474.xml"/><Relationship Id="rId38" Type="http://schemas.openxmlformats.org/officeDocument/2006/relationships/tags" Target="../tags/tag1479.xml"/><Relationship Id="rId46" Type="http://schemas.openxmlformats.org/officeDocument/2006/relationships/slideLayout" Target="../slideLayouts/slideLayout7.xml"/><Relationship Id="rId20" Type="http://schemas.openxmlformats.org/officeDocument/2006/relationships/tags" Target="../tags/tag1461.xml"/><Relationship Id="rId41" Type="http://schemas.openxmlformats.org/officeDocument/2006/relationships/tags" Target="../tags/tag1482.xml"/></Relationships>
</file>

<file path=ppt/slides/_rels/slide44.xml.rels><?xml version="1.0" encoding="UTF-8" standalone="yes"?>
<Relationships xmlns="http://schemas.openxmlformats.org/package/2006/relationships"><Relationship Id="rId13" Type="http://schemas.openxmlformats.org/officeDocument/2006/relationships/tags" Target="../tags/tag1499.xml"/><Relationship Id="rId18" Type="http://schemas.openxmlformats.org/officeDocument/2006/relationships/tags" Target="../tags/tag1504.xml"/><Relationship Id="rId26" Type="http://schemas.openxmlformats.org/officeDocument/2006/relationships/tags" Target="../tags/tag1512.xml"/><Relationship Id="rId39" Type="http://schemas.openxmlformats.org/officeDocument/2006/relationships/tags" Target="../tags/tag1525.xml"/><Relationship Id="rId21" Type="http://schemas.openxmlformats.org/officeDocument/2006/relationships/tags" Target="../tags/tag1507.xml"/><Relationship Id="rId34" Type="http://schemas.openxmlformats.org/officeDocument/2006/relationships/tags" Target="../tags/tag1520.xml"/><Relationship Id="rId42" Type="http://schemas.openxmlformats.org/officeDocument/2006/relationships/tags" Target="../tags/tag1528.xml"/><Relationship Id="rId47" Type="http://schemas.openxmlformats.org/officeDocument/2006/relationships/notesSlide" Target="../notesSlides/notesSlide40.xml"/><Relationship Id="rId7" Type="http://schemas.openxmlformats.org/officeDocument/2006/relationships/tags" Target="../tags/tag1493.xml"/><Relationship Id="rId2" Type="http://schemas.openxmlformats.org/officeDocument/2006/relationships/tags" Target="../tags/tag1488.xml"/><Relationship Id="rId16" Type="http://schemas.openxmlformats.org/officeDocument/2006/relationships/tags" Target="../tags/tag1502.xml"/><Relationship Id="rId29" Type="http://schemas.openxmlformats.org/officeDocument/2006/relationships/tags" Target="../tags/tag1515.xml"/><Relationship Id="rId1" Type="http://schemas.openxmlformats.org/officeDocument/2006/relationships/tags" Target="../tags/tag1487.xml"/><Relationship Id="rId6" Type="http://schemas.openxmlformats.org/officeDocument/2006/relationships/tags" Target="../tags/tag1492.xml"/><Relationship Id="rId11" Type="http://schemas.openxmlformats.org/officeDocument/2006/relationships/tags" Target="../tags/tag1497.xml"/><Relationship Id="rId24" Type="http://schemas.openxmlformats.org/officeDocument/2006/relationships/tags" Target="../tags/tag1510.xml"/><Relationship Id="rId32" Type="http://schemas.openxmlformats.org/officeDocument/2006/relationships/tags" Target="../tags/tag1518.xml"/><Relationship Id="rId37" Type="http://schemas.openxmlformats.org/officeDocument/2006/relationships/tags" Target="../tags/tag1523.xml"/><Relationship Id="rId40" Type="http://schemas.openxmlformats.org/officeDocument/2006/relationships/tags" Target="../tags/tag1526.xml"/><Relationship Id="rId45" Type="http://schemas.openxmlformats.org/officeDocument/2006/relationships/tags" Target="../tags/tag1531.xml"/><Relationship Id="rId5" Type="http://schemas.openxmlformats.org/officeDocument/2006/relationships/tags" Target="../tags/tag1491.xml"/><Relationship Id="rId15" Type="http://schemas.openxmlformats.org/officeDocument/2006/relationships/tags" Target="../tags/tag1501.xml"/><Relationship Id="rId23" Type="http://schemas.openxmlformats.org/officeDocument/2006/relationships/tags" Target="../tags/tag1509.xml"/><Relationship Id="rId28" Type="http://schemas.openxmlformats.org/officeDocument/2006/relationships/tags" Target="../tags/tag1514.xml"/><Relationship Id="rId36" Type="http://schemas.openxmlformats.org/officeDocument/2006/relationships/tags" Target="../tags/tag1522.xml"/><Relationship Id="rId10" Type="http://schemas.openxmlformats.org/officeDocument/2006/relationships/tags" Target="../tags/tag1496.xml"/><Relationship Id="rId19" Type="http://schemas.openxmlformats.org/officeDocument/2006/relationships/tags" Target="../tags/tag1505.xml"/><Relationship Id="rId31" Type="http://schemas.openxmlformats.org/officeDocument/2006/relationships/tags" Target="../tags/tag1517.xml"/><Relationship Id="rId44" Type="http://schemas.openxmlformats.org/officeDocument/2006/relationships/tags" Target="../tags/tag1530.xml"/><Relationship Id="rId4" Type="http://schemas.openxmlformats.org/officeDocument/2006/relationships/tags" Target="../tags/tag1490.xml"/><Relationship Id="rId9" Type="http://schemas.openxmlformats.org/officeDocument/2006/relationships/tags" Target="../tags/tag1495.xml"/><Relationship Id="rId14" Type="http://schemas.openxmlformats.org/officeDocument/2006/relationships/tags" Target="../tags/tag1500.xml"/><Relationship Id="rId22" Type="http://schemas.openxmlformats.org/officeDocument/2006/relationships/tags" Target="../tags/tag1508.xml"/><Relationship Id="rId27" Type="http://schemas.openxmlformats.org/officeDocument/2006/relationships/tags" Target="../tags/tag1513.xml"/><Relationship Id="rId30" Type="http://schemas.openxmlformats.org/officeDocument/2006/relationships/tags" Target="../tags/tag1516.xml"/><Relationship Id="rId35" Type="http://schemas.openxmlformats.org/officeDocument/2006/relationships/tags" Target="../tags/tag1521.xml"/><Relationship Id="rId43" Type="http://schemas.openxmlformats.org/officeDocument/2006/relationships/tags" Target="../tags/tag1529.xml"/><Relationship Id="rId8" Type="http://schemas.openxmlformats.org/officeDocument/2006/relationships/tags" Target="../tags/tag1494.xml"/><Relationship Id="rId3" Type="http://schemas.openxmlformats.org/officeDocument/2006/relationships/tags" Target="../tags/tag1489.xml"/><Relationship Id="rId12" Type="http://schemas.openxmlformats.org/officeDocument/2006/relationships/tags" Target="../tags/tag1498.xml"/><Relationship Id="rId17" Type="http://schemas.openxmlformats.org/officeDocument/2006/relationships/tags" Target="../tags/tag1503.xml"/><Relationship Id="rId25" Type="http://schemas.openxmlformats.org/officeDocument/2006/relationships/tags" Target="../tags/tag1511.xml"/><Relationship Id="rId33" Type="http://schemas.openxmlformats.org/officeDocument/2006/relationships/tags" Target="../tags/tag1519.xml"/><Relationship Id="rId38" Type="http://schemas.openxmlformats.org/officeDocument/2006/relationships/tags" Target="../tags/tag1524.xml"/><Relationship Id="rId46" Type="http://schemas.openxmlformats.org/officeDocument/2006/relationships/slideLayout" Target="../slideLayouts/slideLayout7.xml"/><Relationship Id="rId20" Type="http://schemas.openxmlformats.org/officeDocument/2006/relationships/tags" Target="../tags/tag1506.xml"/><Relationship Id="rId41" Type="http://schemas.openxmlformats.org/officeDocument/2006/relationships/tags" Target="../tags/tag1527.xml"/></Relationships>
</file>

<file path=ppt/slides/_rels/slide4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3" Type="http://schemas.openxmlformats.org/officeDocument/2006/relationships/tags" Target="../tags/tag1544.xml"/><Relationship Id="rId18" Type="http://schemas.openxmlformats.org/officeDocument/2006/relationships/tags" Target="../tags/tag1549.xml"/><Relationship Id="rId26" Type="http://schemas.openxmlformats.org/officeDocument/2006/relationships/tags" Target="../tags/tag1557.xml"/><Relationship Id="rId39" Type="http://schemas.openxmlformats.org/officeDocument/2006/relationships/tags" Target="../tags/tag1570.xml"/><Relationship Id="rId21" Type="http://schemas.openxmlformats.org/officeDocument/2006/relationships/tags" Target="../tags/tag1552.xml"/><Relationship Id="rId34" Type="http://schemas.openxmlformats.org/officeDocument/2006/relationships/tags" Target="../tags/tag1565.xml"/><Relationship Id="rId42" Type="http://schemas.openxmlformats.org/officeDocument/2006/relationships/notesSlide" Target="../notesSlides/notesSlide43.xml"/><Relationship Id="rId7" Type="http://schemas.openxmlformats.org/officeDocument/2006/relationships/tags" Target="../tags/tag1538.xml"/><Relationship Id="rId2" Type="http://schemas.openxmlformats.org/officeDocument/2006/relationships/tags" Target="../tags/tag1533.xml"/><Relationship Id="rId16" Type="http://schemas.openxmlformats.org/officeDocument/2006/relationships/tags" Target="../tags/tag1547.xml"/><Relationship Id="rId20" Type="http://schemas.openxmlformats.org/officeDocument/2006/relationships/tags" Target="../tags/tag1551.xml"/><Relationship Id="rId29" Type="http://schemas.openxmlformats.org/officeDocument/2006/relationships/tags" Target="../tags/tag1560.xml"/><Relationship Id="rId41" Type="http://schemas.openxmlformats.org/officeDocument/2006/relationships/slideLayout" Target="../slideLayouts/slideLayout7.xml"/><Relationship Id="rId1" Type="http://schemas.openxmlformats.org/officeDocument/2006/relationships/tags" Target="../tags/tag1532.xml"/><Relationship Id="rId6" Type="http://schemas.openxmlformats.org/officeDocument/2006/relationships/tags" Target="../tags/tag1537.xml"/><Relationship Id="rId11" Type="http://schemas.openxmlformats.org/officeDocument/2006/relationships/tags" Target="../tags/tag1542.xml"/><Relationship Id="rId24" Type="http://schemas.openxmlformats.org/officeDocument/2006/relationships/tags" Target="../tags/tag1555.xml"/><Relationship Id="rId32" Type="http://schemas.openxmlformats.org/officeDocument/2006/relationships/tags" Target="../tags/tag1563.xml"/><Relationship Id="rId37" Type="http://schemas.openxmlformats.org/officeDocument/2006/relationships/tags" Target="../tags/tag1568.xml"/><Relationship Id="rId40" Type="http://schemas.openxmlformats.org/officeDocument/2006/relationships/tags" Target="../tags/tag1571.xml"/><Relationship Id="rId5" Type="http://schemas.openxmlformats.org/officeDocument/2006/relationships/tags" Target="../tags/tag1536.xml"/><Relationship Id="rId15" Type="http://schemas.openxmlformats.org/officeDocument/2006/relationships/tags" Target="../tags/tag1546.xml"/><Relationship Id="rId23" Type="http://schemas.openxmlformats.org/officeDocument/2006/relationships/tags" Target="../tags/tag1554.xml"/><Relationship Id="rId28" Type="http://schemas.openxmlformats.org/officeDocument/2006/relationships/tags" Target="../tags/tag1559.xml"/><Relationship Id="rId36" Type="http://schemas.openxmlformats.org/officeDocument/2006/relationships/tags" Target="../tags/tag1567.xml"/><Relationship Id="rId10" Type="http://schemas.openxmlformats.org/officeDocument/2006/relationships/tags" Target="../tags/tag1541.xml"/><Relationship Id="rId19" Type="http://schemas.openxmlformats.org/officeDocument/2006/relationships/tags" Target="../tags/tag1550.xml"/><Relationship Id="rId31" Type="http://schemas.openxmlformats.org/officeDocument/2006/relationships/tags" Target="../tags/tag1562.xml"/><Relationship Id="rId4" Type="http://schemas.openxmlformats.org/officeDocument/2006/relationships/tags" Target="../tags/tag1535.xml"/><Relationship Id="rId9" Type="http://schemas.openxmlformats.org/officeDocument/2006/relationships/tags" Target="../tags/tag1540.xml"/><Relationship Id="rId14" Type="http://schemas.openxmlformats.org/officeDocument/2006/relationships/tags" Target="../tags/tag1545.xml"/><Relationship Id="rId22" Type="http://schemas.openxmlformats.org/officeDocument/2006/relationships/tags" Target="../tags/tag1553.xml"/><Relationship Id="rId27" Type="http://schemas.openxmlformats.org/officeDocument/2006/relationships/tags" Target="../tags/tag1558.xml"/><Relationship Id="rId30" Type="http://schemas.openxmlformats.org/officeDocument/2006/relationships/tags" Target="../tags/tag1561.xml"/><Relationship Id="rId35" Type="http://schemas.openxmlformats.org/officeDocument/2006/relationships/tags" Target="../tags/tag1566.xml"/><Relationship Id="rId8" Type="http://schemas.openxmlformats.org/officeDocument/2006/relationships/tags" Target="../tags/tag1539.xml"/><Relationship Id="rId3" Type="http://schemas.openxmlformats.org/officeDocument/2006/relationships/tags" Target="../tags/tag1534.xml"/><Relationship Id="rId12" Type="http://schemas.openxmlformats.org/officeDocument/2006/relationships/tags" Target="../tags/tag1543.xml"/><Relationship Id="rId17" Type="http://schemas.openxmlformats.org/officeDocument/2006/relationships/tags" Target="../tags/tag1548.xml"/><Relationship Id="rId25" Type="http://schemas.openxmlformats.org/officeDocument/2006/relationships/tags" Target="../tags/tag1556.xml"/><Relationship Id="rId33" Type="http://schemas.openxmlformats.org/officeDocument/2006/relationships/tags" Target="../tags/tag1564.xml"/><Relationship Id="rId38" Type="http://schemas.openxmlformats.org/officeDocument/2006/relationships/tags" Target="../tags/tag1569.xml"/></Relationships>
</file>

<file path=ppt/slides/_rels/slide48.xml.rels><?xml version="1.0" encoding="UTF-8" standalone="yes"?>
<Relationships xmlns="http://schemas.openxmlformats.org/package/2006/relationships"><Relationship Id="rId13" Type="http://schemas.openxmlformats.org/officeDocument/2006/relationships/tags" Target="../tags/tag1584.xml"/><Relationship Id="rId18" Type="http://schemas.openxmlformats.org/officeDocument/2006/relationships/tags" Target="../tags/tag1589.xml"/><Relationship Id="rId26" Type="http://schemas.openxmlformats.org/officeDocument/2006/relationships/tags" Target="../tags/tag1597.xml"/><Relationship Id="rId39" Type="http://schemas.openxmlformats.org/officeDocument/2006/relationships/tags" Target="../tags/tag1610.xml"/><Relationship Id="rId21" Type="http://schemas.openxmlformats.org/officeDocument/2006/relationships/tags" Target="../tags/tag1592.xml"/><Relationship Id="rId34" Type="http://schemas.openxmlformats.org/officeDocument/2006/relationships/tags" Target="../tags/tag1605.xml"/><Relationship Id="rId42" Type="http://schemas.openxmlformats.org/officeDocument/2006/relationships/tags" Target="../tags/tag1613.xml"/><Relationship Id="rId47" Type="http://schemas.openxmlformats.org/officeDocument/2006/relationships/tags" Target="../tags/tag1618.xml"/><Relationship Id="rId50" Type="http://schemas.openxmlformats.org/officeDocument/2006/relationships/tags" Target="../tags/tag1621.xml"/><Relationship Id="rId55" Type="http://schemas.openxmlformats.org/officeDocument/2006/relationships/tags" Target="../tags/tag1626.xml"/><Relationship Id="rId7" Type="http://schemas.openxmlformats.org/officeDocument/2006/relationships/tags" Target="../tags/tag1578.xml"/><Relationship Id="rId2" Type="http://schemas.openxmlformats.org/officeDocument/2006/relationships/tags" Target="../tags/tag1573.xml"/><Relationship Id="rId16" Type="http://schemas.openxmlformats.org/officeDocument/2006/relationships/tags" Target="../tags/tag1587.xml"/><Relationship Id="rId29" Type="http://schemas.openxmlformats.org/officeDocument/2006/relationships/tags" Target="../tags/tag1600.xml"/><Relationship Id="rId11" Type="http://schemas.openxmlformats.org/officeDocument/2006/relationships/tags" Target="../tags/tag1582.xml"/><Relationship Id="rId24" Type="http://schemas.openxmlformats.org/officeDocument/2006/relationships/tags" Target="../tags/tag1595.xml"/><Relationship Id="rId32" Type="http://schemas.openxmlformats.org/officeDocument/2006/relationships/tags" Target="../tags/tag1603.xml"/><Relationship Id="rId37" Type="http://schemas.openxmlformats.org/officeDocument/2006/relationships/tags" Target="../tags/tag1608.xml"/><Relationship Id="rId40" Type="http://schemas.openxmlformats.org/officeDocument/2006/relationships/tags" Target="../tags/tag1611.xml"/><Relationship Id="rId45" Type="http://schemas.openxmlformats.org/officeDocument/2006/relationships/tags" Target="../tags/tag1616.xml"/><Relationship Id="rId53" Type="http://schemas.openxmlformats.org/officeDocument/2006/relationships/tags" Target="../tags/tag1624.xml"/><Relationship Id="rId58" Type="http://schemas.openxmlformats.org/officeDocument/2006/relationships/tags" Target="../tags/tag1629.xml"/><Relationship Id="rId5" Type="http://schemas.openxmlformats.org/officeDocument/2006/relationships/tags" Target="../tags/tag1576.xml"/><Relationship Id="rId61" Type="http://schemas.openxmlformats.org/officeDocument/2006/relationships/notesSlide" Target="../notesSlides/notesSlide44.xml"/><Relationship Id="rId19" Type="http://schemas.openxmlformats.org/officeDocument/2006/relationships/tags" Target="../tags/tag1590.xml"/><Relationship Id="rId14" Type="http://schemas.openxmlformats.org/officeDocument/2006/relationships/tags" Target="../tags/tag1585.xml"/><Relationship Id="rId22" Type="http://schemas.openxmlformats.org/officeDocument/2006/relationships/tags" Target="../tags/tag1593.xml"/><Relationship Id="rId27" Type="http://schemas.openxmlformats.org/officeDocument/2006/relationships/tags" Target="../tags/tag1598.xml"/><Relationship Id="rId30" Type="http://schemas.openxmlformats.org/officeDocument/2006/relationships/tags" Target="../tags/tag1601.xml"/><Relationship Id="rId35" Type="http://schemas.openxmlformats.org/officeDocument/2006/relationships/tags" Target="../tags/tag1606.xml"/><Relationship Id="rId43" Type="http://schemas.openxmlformats.org/officeDocument/2006/relationships/tags" Target="../tags/tag1614.xml"/><Relationship Id="rId48" Type="http://schemas.openxmlformats.org/officeDocument/2006/relationships/tags" Target="../tags/tag1619.xml"/><Relationship Id="rId56" Type="http://schemas.openxmlformats.org/officeDocument/2006/relationships/tags" Target="../tags/tag1627.xml"/><Relationship Id="rId8" Type="http://schemas.openxmlformats.org/officeDocument/2006/relationships/tags" Target="../tags/tag1579.xml"/><Relationship Id="rId51" Type="http://schemas.openxmlformats.org/officeDocument/2006/relationships/tags" Target="../tags/tag1622.xml"/><Relationship Id="rId3" Type="http://schemas.openxmlformats.org/officeDocument/2006/relationships/tags" Target="../tags/tag1574.xml"/><Relationship Id="rId12" Type="http://schemas.openxmlformats.org/officeDocument/2006/relationships/tags" Target="../tags/tag1583.xml"/><Relationship Id="rId17" Type="http://schemas.openxmlformats.org/officeDocument/2006/relationships/tags" Target="../tags/tag1588.xml"/><Relationship Id="rId25" Type="http://schemas.openxmlformats.org/officeDocument/2006/relationships/tags" Target="../tags/tag1596.xml"/><Relationship Id="rId33" Type="http://schemas.openxmlformats.org/officeDocument/2006/relationships/tags" Target="../tags/tag1604.xml"/><Relationship Id="rId38" Type="http://schemas.openxmlformats.org/officeDocument/2006/relationships/tags" Target="../tags/tag1609.xml"/><Relationship Id="rId46" Type="http://schemas.openxmlformats.org/officeDocument/2006/relationships/tags" Target="../tags/tag1617.xml"/><Relationship Id="rId59" Type="http://schemas.openxmlformats.org/officeDocument/2006/relationships/tags" Target="../tags/tag1630.xml"/><Relationship Id="rId20" Type="http://schemas.openxmlformats.org/officeDocument/2006/relationships/tags" Target="../tags/tag1591.xml"/><Relationship Id="rId41" Type="http://schemas.openxmlformats.org/officeDocument/2006/relationships/tags" Target="../tags/tag1612.xml"/><Relationship Id="rId54" Type="http://schemas.openxmlformats.org/officeDocument/2006/relationships/tags" Target="../tags/tag1625.xml"/><Relationship Id="rId1" Type="http://schemas.openxmlformats.org/officeDocument/2006/relationships/tags" Target="../tags/tag1572.xml"/><Relationship Id="rId6" Type="http://schemas.openxmlformats.org/officeDocument/2006/relationships/tags" Target="../tags/tag1577.xml"/><Relationship Id="rId15" Type="http://schemas.openxmlformats.org/officeDocument/2006/relationships/tags" Target="../tags/tag1586.xml"/><Relationship Id="rId23" Type="http://schemas.openxmlformats.org/officeDocument/2006/relationships/tags" Target="../tags/tag1594.xml"/><Relationship Id="rId28" Type="http://schemas.openxmlformats.org/officeDocument/2006/relationships/tags" Target="../tags/tag1599.xml"/><Relationship Id="rId36" Type="http://schemas.openxmlformats.org/officeDocument/2006/relationships/tags" Target="../tags/tag1607.xml"/><Relationship Id="rId49" Type="http://schemas.openxmlformats.org/officeDocument/2006/relationships/tags" Target="../tags/tag1620.xml"/><Relationship Id="rId57" Type="http://schemas.openxmlformats.org/officeDocument/2006/relationships/tags" Target="../tags/tag1628.xml"/><Relationship Id="rId10" Type="http://schemas.openxmlformats.org/officeDocument/2006/relationships/tags" Target="../tags/tag1581.xml"/><Relationship Id="rId31" Type="http://schemas.openxmlformats.org/officeDocument/2006/relationships/tags" Target="../tags/tag1602.xml"/><Relationship Id="rId44" Type="http://schemas.openxmlformats.org/officeDocument/2006/relationships/tags" Target="../tags/tag1615.xml"/><Relationship Id="rId52" Type="http://schemas.openxmlformats.org/officeDocument/2006/relationships/tags" Target="../tags/tag1623.xml"/><Relationship Id="rId60" Type="http://schemas.openxmlformats.org/officeDocument/2006/relationships/slideLayout" Target="../slideLayouts/slideLayout7.xml"/><Relationship Id="rId4" Type="http://schemas.openxmlformats.org/officeDocument/2006/relationships/tags" Target="../tags/tag1575.xml"/><Relationship Id="rId9" Type="http://schemas.openxmlformats.org/officeDocument/2006/relationships/tags" Target="../tags/tag1580.xml"/></Relationships>
</file>

<file path=ppt/slides/_rels/slide49.xml.rels><?xml version="1.0" encoding="UTF-8" standalone="yes"?>
<Relationships xmlns="http://schemas.openxmlformats.org/package/2006/relationships"><Relationship Id="rId26" Type="http://schemas.openxmlformats.org/officeDocument/2006/relationships/tags" Target="../tags/tag1656.xml"/><Relationship Id="rId21" Type="http://schemas.openxmlformats.org/officeDocument/2006/relationships/tags" Target="../tags/tag1651.xml"/><Relationship Id="rId42" Type="http://schemas.openxmlformats.org/officeDocument/2006/relationships/tags" Target="../tags/tag1672.xml"/><Relationship Id="rId47" Type="http://schemas.openxmlformats.org/officeDocument/2006/relationships/tags" Target="../tags/tag1677.xml"/><Relationship Id="rId63" Type="http://schemas.openxmlformats.org/officeDocument/2006/relationships/tags" Target="../tags/tag1693.xml"/><Relationship Id="rId68" Type="http://schemas.openxmlformats.org/officeDocument/2006/relationships/tags" Target="../tags/tag1698.xml"/><Relationship Id="rId84" Type="http://schemas.openxmlformats.org/officeDocument/2006/relationships/tags" Target="../tags/tag1714.xml"/><Relationship Id="rId89" Type="http://schemas.openxmlformats.org/officeDocument/2006/relationships/tags" Target="../tags/tag1719.xml"/><Relationship Id="rId16" Type="http://schemas.openxmlformats.org/officeDocument/2006/relationships/tags" Target="../tags/tag1646.xml"/><Relationship Id="rId107" Type="http://schemas.openxmlformats.org/officeDocument/2006/relationships/tags" Target="../tags/tag1737.xml"/><Relationship Id="rId11" Type="http://schemas.openxmlformats.org/officeDocument/2006/relationships/tags" Target="../tags/tag1641.xml"/><Relationship Id="rId32" Type="http://schemas.openxmlformats.org/officeDocument/2006/relationships/tags" Target="../tags/tag1662.xml"/><Relationship Id="rId37" Type="http://schemas.openxmlformats.org/officeDocument/2006/relationships/tags" Target="../tags/tag1667.xml"/><Relationship Id="rId53" Type="http://schemas.openxmlformats.org/officeDocument/2006/relationships/tags" Target="../tags/tag1683.xml"/><Relationship Id="rId58" Type="http://schemas.openxmlformats.org/officeDocument/2006/relationships/tags" Target="../tags/tag1688.xml"/><Relationship Id="rId74" Type="http://schemas.openxmlformats.org/officeDocument/2006/relationships/tags" Target="../tags/tag1704.xml"/><Relationship Id="rId79" Type="http://schemas.openxmlformats.org/officeDocument/2006/relationships/tags" Target="../tags/tag1709.xml"/><Relationship Id="rId102" Type="http://schemas.openxmlformats.org/officeDocument/2006/relationships/tags" Target="../tags/tag1732.xml"/><Relationship Id="rId5" Type="http://schemas.openxmlformats.org/officeDocument/2006/relationships/tags" Target="../tags/tag1635.xml"/><Relationship Id="rId90" Type="http://schemas.openxmlformats.org/officeDocument/2006/relationships/tags" Target="../tags/tag1720.xml"/><Relationship Id="rId95" Type="http://schemas.openxmlformats.org/officeDocument/2006/relationships/tags" Target="../tags/tag1725.xml"/><Relationship Id="rId22" Type="http://schemas.openxmlformats.org/officeDocument/2006/relationships/tags" Target="../tags/tag1652.xml"/><Relationship Id="rId27" Type="http://schemas.openxmlformats.org/officeDocument/2006/relationships/tags" Target="../tags/tag1657.xml"/><Relationship Id="rId43" Type="http://schemas.openxmlformats.org/officeDocument/2006/relationships/tags" Target="../tags/tag1673.xml"/><Relationship Id="rId48" Type="http://schemas.openxmlformats.org/officeDocument/2006/relationships/tags" Target="../tags/tag1678.xml"/><Relationship Id="rId64" Type="http://schemas.openxmlformats.org/officeDocument/2006/relationships/tags" Target="../tags/tag1694.xml"/><Relationship Id="rId69" Type="http://schemas.openxmlformats.org/officeDocument/2006/relationships/tags" Target="../tags/tag1699.xml"/><Relationship Id="rId80" Type="http://schemas.openxmlformats.org/officeDocument/2006/relationships/tags" Target="../tags/tag1710.xml"/><Relationship Id="rId85" Type="http://schemas.openxmlformats.org/officeDocument/2006/relationships/tags" Target="../tags/tag1715.xml"/><Relationship Id="rId12" Type="http://schemas.openxmlformats.org/officeDocument/2006/relationships/tags" Target="../tags/tag1642.xml"/><Relationship Id="rId17" Type="http://schemas.openxmlformats.org/officeDocument/2006/relationships/tags" Target="../tags/tag1647.xml"/><Relationship Id="rId33" Type="http://schemas.openxmlformats.org/officeDocument/2006/relationships/tags" Target="../tags/tag1663.xml"/><Relationship Id="rId38" Type="http://schemas.openxmlformats.org/officeDocument/2006/relationships/tags" Target="../tags/tag1668.xml"/><Relationship Id="rId59" Type="http://schemas.openxmlformats.org/officeDocument/2006/relationships/tags" Target="../tags/tag1689.xml"/><Relationship Id="rId103" Type="http://schemas.openxmlformats.org/officeDocument/2006/relationships/tags" Target="../tags/tag1733.xml"/><Relationship Id="rId108" Type="http://schemas.openxmlformats.org/officeDocument/2006/relationships/tags" Target="../tags/tag1738.xml"/><Relationship Id="rId54" Type="http://schemas.openxmlformats.org/officeDocument/2006/relationships/tags" Target="../tags/tag1684.xml"/><Relationship Id="rId70" Type="http://schemas.openxmlformats.org/officeDocument/2006/relationships/tags" Target="../tags/tag1700.xml"/><Relationship Id="rId75" Type="http://schemas.openxmlformats.org/officeDocument/2006/relationships/tags" Target="../tags/tag1705.xml"/><Relationship Id="rId91" Type="http://schemas.openxmlformats.org/officeDocument/2006/relationships/tags" Target="../tags/tag1721.xml"/><Relationship Id="rId96" Type="http://schemas.openxmlformats.org/officeDocument/2006/relationships/tags" Target="../tags/tag1726.xml"/><Relationship Id="rId1" Type="http://schemas.openxmlformats.org/officeDocument/2006/relationships/tags" Target="../tags/tag1631.xml"/><Relationship Id="rId6" Type="http://schemas.openxmlformats.org/officeDocument/2006/relationships/tags" Target="../tags/tag1636.xml"/><Relationship Id="rId15" Type="http://schemas.openxmlformats.org/officeDocument/2006/relationships/tags" Target="../tags/tag1645.xml"/><Relationship Id="rId23" Type="http://schemas.openxmlformats.org/officeDocument/2006/relationships/tags" Target="../tags/tag1653.xml"/><Relationship Id="rId28" Type="http://schemas.openxmlformats.org/officeDocument/2006/relationships/tags" Target="../tags/tag1658.xml"/><Relationship Id="rId36" Type="http://schemas.openxmlformats.org/officeDocument/2006/relationships/tags" Target="../tags/tag1666.xml"/><Relationship Id="rId49" Type="http://schemas.openxmlformats.org/officeDocument/2006/relationships/tags" Target="../tags/tag1679.xml"/><Relationship Id="rId57" Type="http://schemas.openxmlformats.org/officeDocument/2006/relationships/tags" Target="../tags/tag1687.xml"/><Relationship Id="rId106" Type="http://schemas.openxmlformats.org/officeDocument/2006/relationships/tags" Target="../tags/tag1736.xml"/><Relationship Id="rId10" Type="http://schemas.openxmlformats.org/officeDocument/2006/relationships/tags" Target="../tags/tag1640.xml"/><Relationship Id="rId31" Type="http://schemas.openxmlformats.org/officeDocument/2006/relationships/tags" Target="../tags/tag1661.xml"/><Relationship Id="rId44" Type="http://schemas.openxmlformats.org/officeDocument/2006/relationships/tags" Target="../tags/tag1674.xml"/><Relationship Id="rId52" Type="http://schemas.openxmlformats.org/officeDocument/2006/relationships/tags" Target="../tags/tag1682.xml"/><Relationship Id="rId60" Type="http://schemas.openxmlformats.org/officeDocument/2006/relationships/tags" Target="../tags/tag1690.xml"/><Relationship Id="rId65" Type="http://schemas.openxmlformats.org/officeDocument/2006/relationships/tags" Target="../tags/tag1695.xml"/><Relationship Id="rId73" Type="http://schemas.openxmlformats.org/officeDocument/2006/relationships/tags" Target="../tags/tag1703.xml"/><Relationship Id="rId78" Type="http://schemas.openxmlformats.org/officeDocument/2006/relationships/tags" Target="../tags/tag1708.xml"/><Relationship Id="rId81" Type="http://schemas.openxmlformats.org/officeDocument/2006/relationships/tags" Target="../tags/tag1711.xml"/><Relationship Id="rId86" Type="http://schemas.openxmlformats.org/officeDocument/2006/relationships/tags" Target="../tags/tag1716.xml"/><Relationship Id="rId94" Type="http://schemas.openxmlformats.org/officeDocument/2006/relationships/tags" Target="../tags/tag1724.xml"/><Relationship Id="rId99" Type="http://schemas.openxmlformats.org/officeDocument/2006/relationships/tags" Target="../tags/tag1729.xml"/><Relationship Id="rId101" Type="http://schemas.openxmlformats.org/officeDocument/2006/relationships/tags" Target="../tags/tag1731.xml"/><Relationship Id="rId4" Type="http://schemas.openxmlformats.org/officeDocument/2006/relationships/tags" Target="../tags/tag1634.xml"/><Relationship Id="rId9" Type="http://schemas.openxmlformats.org/officeDocument/2006/relationships/tags" Target="../tags/tag1639.xml"/><Relationship Id="rId13" Type="http://schemas.openxmlformats.org/officeDocument/2006/relationships/tags" Target="../tags/tag1643.xml"/><Relationship Id="rId18" Type="http://schemas.openxmlformats.org/officeDocument/2006/relationships/tags" Target="../tags/tag1648.xml"/><Relationship Id="rId39" Type="http://schemas.openxmlformats.org/officeDocument/2006/relationships/tags" Target="../tags/tag1669.xml"/><Relationship Id="rId109" Type="http://schemas.openxmlformats.org/officeDocument/2006/relationships/tags" Target="../tags/tag1739.xml"/><Relationship Id="rId34" Type="http://schemas.openxmlformats.org/officeDocument/2006/relationships/tags" Target="../tags/tag1664.xml"/><Relationship Id="rId50" Type="http://schemas.openxmlformats.org/officeDocument/2006/relationships/tags" Target="../tags/tag1680.xml"/><Relationship Id="rId55" Type="http://schemas.openxmlformats.org/officeDocument/2006/relationships/tags" Target="../tags/tag1685.xml"/><Relationship Id="rId76" Type="http://schemas.openxmlformats.org/officeDocument/2006/relationships/tags" Target="../tags/tag1706.xml"/><Relationship Id="rId97" Type="http://schemas.openxmlformats.org/officeDocument/2006/relationships/tags" Target="../tags/tag1727.xml"/><Relationship Id="rId104" Type="http://schemas.openxmlformats.org/officeDocument/2006/relationships/tags" Target="../tags/tag1734.xml"/><Relationship Id="rId7" Type="http://schemas.openxmlformats.org/officeDocument/2006/relationships/tags" Target="../tags/tag1637.xml"/><Relationship Id="rId71" Type="http://schemas.openxmlformats.org/officeDocument/2006/relationships/tags" Target="../tags/tag1701.xml"/><Relationship Id="rId92" Type="http://schemas.openxmlformats.org/officeDocument/2006/relationships/tags" Target="../tags/tag1722.xml"/><Relationship Id="rId2" Type="http://schemas.openxmlformats.org/officeDocument/2006/relationships/tags" Target="../tags/tag1632.xml"/><Relationship Id="rId29" Type="http://schemas.openxmlformats.org/officeDocument/2006/relationships/tags" Target="../tags/tag1659.xml"/><Relationship Id="rId24" Type="http://schemas.openxmlformats.org/officeDocument/2006/relationships/tags" Target="../tags/tag1654.xml"/><Relationship Id="rId40" Type="http://schemas.openxmlformats.org/officeDocument/2006/relationships/tags" Target="../tags/tag1670.xml"/><Relationship Id="rId45" Type="http://schemas.openxmlformats.org/officeDocument/2006/relationships/tags" Target="../tags/tag1675.xml"/><Relationship Id="rId66" Type="http://schemas.openxmlformats.org/officeDocument/2006/relationships/tags" Target="../tags/tag1696.xml"/><Relationship Id="rId87" Type="http://schemas.openxmlformats.org/officeDocument/2006/relationships/tags" Target="../tags/tag1717.xml"/><Relationship Id="rId110" Type="http://schemas.openxmlformats.org/officeDocument/2006/relationships/slideLayout" Target="../slideLayouts/slideLayout7.xml"/><Relationship Id="rId61" Type="http://schemas.openxmlformats.org/officeDocument/2006/relationships/tags" Target="../tags/tag1691.xml"/><Relationship Id="rId82" Type="http://schemas.openxmlformats.org/officeDocument/2006/relationships/tags" Target="../tags/tag1712.xml"/><Relationship Id="rId19" Type="http://schemas.openxmlformats.org/officeDocument/2006/relationships/tags" Target="../tags/tag1649.xml"/><Relationship Id="rId14" Type="http://schemas.openxmlformats.org/officeDocument/2006/relationships/tags" Target="../tags/tag1644.xml"/><Relationship Id="rId30" Type="http://schemas.openxmlformats.org/officeDocument/2006/relationships/tags" Target="../tags/tag1660.xml"/><Relationship Id="rId35" Type="http://schemas.openxmlformats.org/officeDocument/2006/relationships/tags" Target="../tags/tag1665.xml"/><Relationship Id="rId56" Type="http://schemas.openxmlformats.org/officeDocument/2006/relationships/tags" Target="../tags/tag1686.xml"/><Relationship Id="rId77" Type="http://schemas.openxmlformats.org/officeDocument/2006/relationships/tags" Target="../tags/tag1707.xml"/><Relationship Id="rId100" Type="http://schemas.openxmlformats.org/officeDocument/2006/relationships/tags" Target="../tags/tag1730.xml"/><Relationship Id="rId105" Type="http://schemas.openxmlformats.org/officeDocument/2006/relationships/tags" Target="../tags/tag1735.xml"/><Relationship Id="rId8" Type="http://schemas.openxmlformats.org/officeDocument/2006/relationships/tags" Target="../tags/tag1638.xml"/><Relationship Id="rId51" Type="http://schemas.openxmlformats.org/officeDocument/2006/relationships/tags" Target="../tags/tag1681.xml"/><Relationship Id="rId72" Type="http://schemas.openxmlformats.org/officeDocument/2006/relationships/tags" Target="../tags/tag1702.xml"/><Relationship Id="rId93" Type="http://schemas.openxmlformats.org/officeDocument/2006/relationships/tags" Target="../tags/tag1723.xml"/><Relationship Id="rId98" Type="http://schemas.openxmlformats.org/officeDocument/2006/relationships/tags" Target="../tags/tag1728.xml"/><Relationship Id="rId3" Type="http://schemas.openxmlformats.org/officeDocument/2006/relationships/tags" Target="../tags/tag1633.xml"/><Relationship Id="rId25" Type="http://schemas.openxmlformats.org/officeDocument/2006/relationships/tags" Target="../tags/tag1655.xml"/><Relationship Id="rId46" Type="http://schemas.openxmlformats.org/officeDocument/2006/relationships/tags" Target="../tags/tag1676.xml"/><Relationship Id="rId67" Type="http://schemas.openxmlformats.org/officeDocument/2006/relationships/tags" Target="../tags/tag1697.xml"/><Relationship Id="rId20" Type="http://schemas.openxmlformats.org/officeDocument/2006/relationships/tags" Target="../tags/tag1650.xml"/><Relationship Id="rId41" Type="http://schemas.openxmlformats.org/officeDocument/2006/relationships/tags" Target="../tags/tag1671.xml"/><Relationship Id="rId62" Type="http://schemas.openxmlformats.org/officeDocument/2006/relationships/tags" Target="../tags/tag1692.xml"/><Relationship Id="rId83" Type="http://schemas.openxmlformats.org/officeDocument/2006/relationships/tags" Target="../tags/tag1713.xml"/><Relationship Id="rId88" Type="http://schemas.openxmlformats.org/officeDocument/2006/relationships/tags" Target="../tags/tag1718.xml"/><Relationship Id="rId111"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3" Type="http://schemas.openxmlformats.org/officeDocument/2006/relationships/tags" Target="../tags/tag1752.xml"/><Relationship Id="rId18" Type="http://schemas.openxmlformats.org/officeDocument/2006/relationships/tags" Target="../tags/tag1757.xml"/><Relationship Id="rId26" Type="http://schemas.openxmlformats.org/officeDocument/2006/relationships/tags" Target="../tags/tag1765.xml"/><Relationship Id="rId39" Type="http://schemas.openxmlformats.org/officeDocument/2006/relationships/slideLayout" Target="../slideLayouts/slideLayout7.xml"/><Relationship Id="rId21" Type="http://schemas.openxmlformats.org/officeDocument/2006/relationships/tags" Target="../tags/tag1760.xml"/><Relationship Id="rId34" Type="http://schemas.openxmlformats.org/officeDocument/2006/relationships/tags" Target="../tags/tag1773.xml"/><Relationship Id="rId7" Type="http://schemas.openxmlformats.org/officeDocument/2006/relationships/tags" Target="../tags/tag1746.xml"/><Relationship Id="rId12" Type="http://schemas.openxmlformats.org/officeDocument/2006/relationships/tags" Target="../tags/tag1751.xml"/><Relationship Id="rId17" Type="http://schemas.openxmlformats.org/officeDocument/2006/relationships/tags" Target="../tags/tag1756.xml"/><Relationship Id="rId25" Type="http://schemas.openxmlformats.org/officeDocument/2006/relationships/tags" Target="../tags/tag1764.xml"/><Relationship Id="rId33" Type="http://schemas.openxmlformats.org/officeDocument/2006/relationships/tags" Target="../tags/tag1772.xml"/><Relationship Id="rId38" Type="http://schemas.openxmlformats.org/officeDocument/2006/relationships/tags" Target="../tags/tag1777.xml"/><Relationship Id="rId2" Type="http://schemas.openxmlformats.org/officeDocument/2006/relationships/tags" Target="../tags/tag1741.xml"/><Relationship Id="rId16" Type="http://schemas.openxmlformats.org/officeDocument/2006/relationships/tags" Target="../tags/tag1755.xml"/><Relationship Id="rId20" Type="http://schemas.openxmlformats.org/officeDocument/2006/relationships/tags" Target="../tags/tag1759.xml"/><Relationship Id="rId29" Type="http://schemas.openxmlformats.org/officeDocument/2006/relationships/tags" Target="../tags/tag1768.xml"/><Relationship Id="rId1" Type="http://schemas.openxmlformats.org/officeDocument/2006/relationships/tags" Target="../tags/tag1740.xml"/><Relationship Id="rId6" Type="http://schemas.openxmlformats.org/officeDocument/2006/relationships/tags" Target="../tags/tag1745.xml"/><Relationship Id="rId11" Type="http://schemas.openxmlformats.org/officeDocument/2006/relationships/tags" Target="../tags/tag1750.xml"/><Relationship Id="rId24" Type="http://schemas.openxmlformats.org/officeDocument/2006/relationships/tags" Target="../tags/tag1763.xml"/><Relationship Id="rId32" Type="http://schemas.openxmlformats.org/officeDocument/2006/relationships/tags" Target="../tags/tag1771.xml"/><Relationship Id="rId37" Type="http://schemas.openxmlformats.org/officeDocument/2006/relationships/tags" Target="../tags/tag1776.xml"/><Relationship Id="rId40" Type="http://schemas.openxmlformats.org/officeDocument/2006/relationships/notesSlide" Target="../notesSlides/notesSlide46.xml"/><Relationship Id="rId5" Type="http://schemas.openxmlformats.org/officeDocument/2006/relationships/tags" Target="../tags/tag1744.xml"/><Relationship Id="rId15" Type="http://schemas.openxmlformats.org/officeDocument/2006/relationships/tags" Target="../tags/tag1754.xml"/><Relationship Id="rId23" Type="http://schemas.openxmlformats.org/officeDocument/2006/relationships/tags" Target="../tags/tag1762.xml"/><Relationship Id="rId28" Type="http://schemas.openxmlformats.org/officeDocument/2006/relationships/tags" Target="../tags/tag1767.xml"/><Relationship Id="rId36" Type="http://schemas.openxmlformats.org/officeDocument/2006/relationships/tags" Target="../tags/tag1775.xml"/><Relationship Id="rId10" Type="http://schemas.openxmlformats.org/officeDocument/2006/relationships/tags" Target="../tags/tag1749.xml"/><Relationship Id="rId19" Type="http://schemas.openxmlformats.org/officeDocument/2006/relationships/tags" Target="../tags/tag1758.xml"/><Relationship Id="rId31" Type="http://schemas.openxmlformats.org/officeDocument/2006/relationships/tags" Target="../tags/tag1770.xml"/><Relationship Id="rId4" Type="http://schemas.openxmlformats.org/officeDocument/2006/relationships/tags" Target="../tags/tag1743.xml"/><Relationship Id="rId9" Type="http://schemas.openxmlformats.org/officeDocument/2006/relationships/tags" Target="../tags/tag1748.xml"/><Relationship Id="rId14" Type="http://schemas.openxmlformats.org/officeDocument/2006/relationships/tags" Target="../tags/tag1753.xml"/><Relationship Id="rId22" Type="http://schemas.openxmlformats.org/officeDocument/2006/relationships/tags" Target="../tags/tag1761.xml"/><Relationship Id="rId27" Type="http://schemas.openxmlformats.org/officeDocument/2006/relationships/tags" Target="../tags/tag1766.xml"/><Relationship Id="rId30" Type="http://schemas.openxmlformats.org/officeDocument/2006/relationships/tags" Target="../tags/tag1769.xml"/><Relationship Id="rId35" Type="http://schemas.openxmlformats.org/officeDocument/2006/relationships/tags" Target="../tags/tag1774.xml"/><Relationship Id="rId8" Type="http://schemas.openxmlformats.org/officeDocument/2006/relationships/tags" Target="../tags/tag1747.xml"/><Relationship Id="rId3" Type="http://schemas.openxmlformats.org/officeDocument/2006/relationships/tags" Target="../tags/tag174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3" Type="http://schemas.openxmlformats.org/officeDocument/2006/relationships/tags" Target="../tags/tag1790.xml"/><Relationship Id="rId18" Type="http://schemas.openxmlformats.org/officeDocument/2006/relationships/tags" Target="../tags/tag1795.xml"/><Relationship Id="rId26" Type="http://schemas.openxmlformats.org/officeDocument/2006/relationships/tags" Target="../tags/tag1803.xml"/><Relationship Id="rId39" Type="http://schemas.openxmlformats.org/officeDocument/2006/relationships/image" Target="../media/image23.emf"/><Relationship Id="rId21" Type="http://schemas.openxmlformats.org/officeDocument/2006/relationships/tags" Target="../tags/tag1798.xml"/><Relationship Id="rId34" Type="http://schemas.openxmlformats.org/officeDocument/2006/relationships/tags" Target="../tags/tag1811.xml"/><Relationship Id="rId7" Type="http://schemas.openxmlformats.org/officeDocument/2006/relationships/tags" Target="../tags/tag1784.xml"/><Relationship Id="rId12" Type="http://schemas.openxmlformats.org/officeDocument/2006/relationships/tags" Target="../tags/tag1789.xml"/><Relationship Id="rId17" Type="http://schemas.openxmlformats.org/officeDocument/2006/relationships/tags" Target="../tags/tag1794.xml"/><Relationship Id="rId25" Type="http://schemas.openxmlformats.org/officeDocument/2006/relationships/tags" Target="../tags/tag1802.xml"/><Relationship Id="rId33" Type="http://schemas.openxmlformats.org/officeDocument/2006/relationships/tags" Target="../tags/tag1810.xml"/><Relationship Id="rId38" Type="http://schemas.openxmlformats.org/officeDocument/2006/relationships/notesSlide" Target="../notesSlides/notesSlide48.xml"/><Relationship Id="rId2" Type="http://schemas.openxmlformats.org/officeDocument/2006/relationships/tags" Target="../tags/tag1779.xml"/><Relationship Id="rId16" Type="http://schemas.openxmlformats.org/officeDocument/2006/relationships/tags" Target="../tags/tag1793.xml"/><Relationship Id="rId20" Type="http://schemas.openxmlformats.org/officeDocument/2006/relationships/tags" Target="../tags/tag1797.xml"/><Relationship Id="rId29" Type="http://schemas.openxmlformats.org/officeDocument/2006/relationships/tags" Target="../tags/tag1806.xml"/><Relationship Id="rId1" Type="http://schemas.openxmlformats.org/officeDocument/2006/relationships/tags" Target="../tags/tag1778.xml"/><Relationship Id="rId6" Type="http://schemas.openxmlformats.org/officeDocument/2006/relationships/tags" Target="../tags/tag1783.xml"/><Relationship Id="rId11" Type="http://schemas.openxmlformats.org/officeDocument/2006/relationships/tags" Target="../tags/tag1788.xml"/><Relationship Id="rId24" Type="http://schemas.openxmlformats.org/officeDocument/2006/relationships/tags" Target="../tags/tag1801.xml"/><Relationship Id="rId32" Type="http://schemas.openxmlformats.org/officeDocument/2006/relationships/tags" Target="../tags/tag1809.xml"/><Relationship Id="rId37" Type="http://schemas.openxmlformats.org/officeDocument/2006/relationships/slideLayout" Target="../slideLayouts/slideLayout7.xml"/><Relationship Id="rId5" Type="http://schemas.openxmlformats.org/officeDocument/2006/relationships/tags" Target="../tags/tag1782.xml"/><Relationship Id="rId15" Type="http://schemas.openxmlformats.org/officeDocument/2006/relationships/tags" Target="../tags/tag1792.xml"/><Relationship Id="rId23" Type="http://schemas.openxmlformats.org/officeDocument/2006/relationships/tags" Target="../tags/tag1800.xml"/><Relationship Id="rId28" Type="http://schemas.openxmlformats.org/officeDocument/2006/relationships/tags" Target="../tags/tag1805.xml"/><Relationship Id="rId36" Type="http://schemas.openxmlformats.org/officeDocument/2006/relationships/tags" Target="../tags/tag1813.xml"/><Relationship Id="rId10" Type="http://schemas.openxmlformats.org/officeDocument/2006/relationships/tags" Target="../tags/tag1787.xml"/><Relationship Id="rId19" Type="http://schemas.openxmlformats.org/officeDocument/2006/relationships/tags" Target="../tags/tag1796.xml"/><Relationship Id="rId31" Type="http://schemas.openxmlformats.org/officeDocument/2006/relationships/tags" Target="../tags/tag1808.xml"/><Relationship Id="rId4" Type="http://schemas.openxmlformats.org/officeDocument/2006/relationships/tags" Target="../tags/tag1781.xml"/><Relationship Id="rId9" Type="http://schemas.openxmlformats.org/officeDocument/2006/relationships/tags" Target="../tags/tag1786.xml"/><Relationship Id="rId14" Type="http://schemas.openxmlformats.org/officeDocument/2006/relationships/tags" Target="../tags/tag1791.xml"/><Relationship Id="rId22" Type="http://schemas.openxmlformats.org/officeDocument/2006/relationships/tags" Target="../tags/tag1799.xml"/><Relationship Id="rId27" Type="http://schemas.openxmlformats.org/officeDocument/2006/relationships/tags" Target="../tags/tag1804.xml"/><Relationship Id="rId30" Type="http://schemas.openxmlformats.org/officeDocument/2006/relationships/tags" Target="../tags/tag1807.xml"/><Relationship Id="rId35" Type="http://schemas.openxmlformats.org/officeDocument/2006/relationships/tags" Target="../tags/tag1812.xml"/><Relationship Id="rId8" Type="http://schemas.openxmlformats.org/officeDocument/2006/relationships/tags" Target="../tags/tag1785.xml"/><Relationship Id="rId3" Type="http://schemas.openxmlformats.org/officeDocument/2006/relationships/tags" Target="../tags/tag1780.xml"/></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3" Type="http://schemas.openxmlformats.org/officeDocument/2006/relationships/tags" Target="../tags/tag1826.xml"/><Relationship Id="rId18" Type="http://schemas.openxmlformats.org/officeDocument/2006/relationships/tags" Target="../tags/tag1831.xml"/><Relationship Id="rId26" Type="http://schemas.openxmlformats.org/officeDocument/2006/relationships/tags" Target="../tags/tag1839.xml"/><Relationship Id="rId39" Type="http://schemas.openxmlformats.org/officeDocument/2006/relationships/tags" Target="../tags/tag1852.xml"/><Relationship Id="rId21" Type="http://schemas.openxmlformats.org/officeDocument/2006/relationships/tags" Target="../tags/tag1834.xml"/><Relationship Id="rId34" Type="http://schemas.openxmlformats.org/officeDocument/2006/relationships/tags" Target="../tags/tag1847.xml"/><Relationship Id="rId42" Type="http://schemas.openxmlformats.org/officeDocument/2006/relationships/tags" Target="../tags/tag1855.xml"/><Relationship Id="rId47" Type="http://schemas.openxmlformats.org/officeDocument/2006/relationships/tags" Target="../tags/tag1860.xml"/><Relationship Id="rId50" Type="http://schemas.openxmlformats.org/officeDocument/2006/relationships/tags" Target="../tags/tag1863.xml"/><Relationship Id="rId55" Type="http://schemas.openxmlformats.org/officeDocument/2006/relationships/tags" Target="../tags/tag1868.xml"/><Relationship Id="rId63" Type="http://schemas.openxmlformats.org/officeDocument/2006/relationships/slideLayout" Target="../slideLayouts/slideLayout7.xml"/><Relationship Id="rId7" Type="http://schemas.openxmlformats.org/officeDocument/2006/relationships/tags" Target="../tags/tag1820.xml"/><Relationship Id="rId2" Type="http://schemas.openxmlformats.org/officeDocument/2006/relationships/tags" Target="../tags/tag1815.xml"/><Relationship Id="rId16" Type="http://schemas.openxmlformats.org/officeDocument/2006/relationships/tags" Target="../tags/tag1829.xml"/><Relationship Id="rId29" Type="http://schemas.openxmlformats.org/officeDocument/2006/relationships/tags" Target="../tags/tag1842.xml"/><Relationship Id="rId11" Type="http://schemas.openxmlformats.org/officeDocument/2006/relationships/tags" Target="../tags/tag1824.xml"/><Relationship Id="rId24" Type="http://schemas.openxmlformats.org/officeDocument/2006/relationships/tags" Target="../tags/tag1837.xml"/><Relationship Id="rId32" Type="http://schemas.openxmlformats.org/officeDocument/2006/relationships/tags" Target="../tags/tag1845.xml"/><Relationship Id="rId37" Type="http://schemas.openxmlformats.org/officeDocument/2006/relationships/tags" Target="../tags/tag1850.xml"/><Relationship Id="rId40" Type="http://schemas.openxmlformats.org/officeDocument/2006/relationships/tags" Target="../tags/tag1853.xml"/><Relationship Id="rId45" Type="http://schemas.openxmlformats.org/officeDocument/2006/relationships/tags" Target="../tags/tag1858.xml"/><Relationship Id="rId53" Type="http://schemas.openxmlformats.org/officeDocument/2006/relationships/tags" Target="../tags/tag1866.xml"/><Relationship Id="rId58" Type="http://schemas.openxmlformats.org/officeDocument/2006/relationships/tags" Target="../tags/tag1871.xml"/><Relationship Id="rId5" Type="http://schemas.openxmlformats.org/officeDocument/2006/relationships/tags" Target="../tags/tag1818.xml"/><Relationship Id="rId61" Type="http://schemas.openxmlformats.org/officeDocument/2006/relationships/tags" Target="../tags/tag1874.xml"/><Relationship Id="rId19" Type="http://schemas.openxmlformats.org/officeDocument/2006/relationships/tags" Target="../tags/tag1832.xml"/><Relationship Id="rId14" Type="http://schemas.openxmlformats.org/officeDocument/2006/relationships/tags" Target="../tags/tag1827.xml"/><Relationship Id="rId22" Type="http://schemas.openxmlformats.org/officeDocument/2006/relationships/tags" Target="../tags/tag1835.xml"/><Relationship Id="rId27" Type="http://schemas.openxmlformats.org/officeDocument/2006/relationships/tags" Target="../tags/tag1840.xml"/><Relationship Id="rId30" Type="http://schemas.openxmlformats.org/officeDocument/2006/relationships/tags" Target="../tags/tag1843.xml"/><Relationship Id="rId35" Type="http://schemas.openxmlformats.org/officeDocument/2006/relationships/tags" Target="../tags/tag1848.xml"/><Relationship Id="rId43" Type="http://schemas.openxmlformats.org/officeDocument/2006/relationships/tags" Target="../tags/tag1856.xml"/><Relationship Id="rId48" Type="http://schemas.openxmlformats.org/officeDocument/2006/relationships/tags" Target="../tags/tag1861.xml"/><Relationship Id="rId56" Type="http://schemas.openxmlformats.org/officeDocument/2006/relationships/tags" Target="../tags/tag1869.xml"/><Relationship Id="rId64" Type="http://schemas.openxmlformats.org/officeDocument/2006/relationships/notesSlide" Target="../notesSlides/notesSlide51.xml"/><Relationship Id="rId8" Type="http://schemas.openxmlformats.org/officeDocument/2006/relationships/tags" Target="../tags/tag1821.xml"/><Relationship Id="rId51" Type="http://schemas.openxmlformats.org/officeDocument/2006/relationships/tags" Target="../tags/tag1864.xml"/><Relationship Id="rId3" Type="http://schemas.openxmlformats.org/officeDocument/2006/relationships/tags" Target="../tags/tag1816.xml"/><Relationship Id="rId12" Type="http://schemas.openxmlformats.org/officeDocument/2006/relationships/tags" Target="../tags/tag1825.xml"/><Relationship Id="rId17" Type="http://schemas.openxmlformats.org/officeDocument/2006/relationships/tags" Target="../tags/tag1830.xml"/><Relationship Id="rId25" Type="http://schemas.openxmlformats.org/officeDocument/2006/relationships/tags" Target="../tags/tag1838.xml"/><Relationship Id="rId33" Type="http://schemas.openxmlformats.org/officeDocument/2006/relationships/tags" Target="../tags/tag1846.xml"/><Relationship Id="rId38" Type="http://schemas.openxmlformats.org/officeDocument/2006/relationships/tags" Target="../tags/tag1851.xml"/><Relationship Id="rId46" Type="http://schemas.openxmlformats.org/officeDocument/2006/relationships/tags" Target="../tags/tag1859.xml"/><Relationship Id="rId59" Type="http://schemas.openxmlformats.org/officeDocument/2006/relationships/tags" Target="../tags/tag1872.xml"/><Relationship Id="rId20" Type="http://schemas.openxmlformats.org/officeDocument/2006/relationships/tags" Target="../tags/tag1833.xml"/><Relationship Id="rId41" Type="http://schemas.openxmlformats.org/officeDocument/2006/relationships/tags" Target="../tags/tag1854.xml"/><Relationship Id="rId54" Type="http://schemas.openxmlformats.org/officeDocument/2006/relationships/tags" Target="../tags/tag1867.xml"/><Relationship Id="rId62" Type="http://schemas.openxmlformats.org/officeDocument/2006/relationships/tags" Target="../tags/tag1875.xml"/><Relationship Id="rId1" Type="http://schemas.openxmlformats.org/officeDocument/2006/relationships/tags" Target="../tags/tag1814.xml"/><Relationship Id="rId6" Type="http://schemas.openxmlformats.org/officeDocument/2006/relationships/tags" Target="../tags/tag1819.xml"/><Relationship Id="rId15" Type="http://schemas.openxmlformats.org/officeDocument/2006/relationships/tags" Target="../tags/tag1828.xml"/><Relationship Id="rId23" Type="http://schemas.openxmlformats.org/officeDocument/2006/relationships/tags" Target="../tags/tag1836.xml"/><Relationship Id="rId28" Type="http://schemas.openxmlformats.org/officeDocument/2006/relationships/tags" Target="../tags/tag1841.xml"/><Relationship Id="rId36" Type="http://schemas.openxmlformats.org/officeDocument/2006/relationships/tags" Target="../tags/tag1849.xml"/><Relationship Id="rId49" Type="http://schemas.openxmlformats.org/officeDocument/2006/relationships/tags" Target="../tags/tag1862.xml"/><Relationship Id="rId57" Type="http://schemas.openxmlformats.org/officeDocument/2006/relationships/tags" Target="../tags/tag1870.xml"/><Relationship Id="rId10" Type="http://schemas.openxmlformats.org/officeDocument/2006/relationships/tags" Target="../tags/tag1823.xml"/><Relationship Id="rId31" Type="http://schemas.openxmlformats.org/officeDocument/2006/relationships/tags" Target="../tags/tag1844.xml"/><Relationship Id="rId44" Type="http://schemas.openxmlformats.org/officeDocument/2006/relationships/tags" Target="../tags/tag1857.xml"/><Relationship Id="rId52" Type="http://schemas.openxmlformats.org/officeDocument/2006/relationships/tags" Target="../tags/tag1865.xml"/><Relationship Id="rId60" Type="http://schemas.openxmlformats.org/officeDocument/2006/relationships/tags" Target="../tags/tag1873.xml"/><Relationship Id="rId4" Type="http://schemas.openxmlformats.org/officeDocument/2006/relationships/tags" Target="../tags/tag1817.xml"/><Relationship Id="rId9" Type="http://schemas.openxmlformats.org/officeDocument/2006/relationships/tags" Target="../tags/tag1822.xml"/></Relationships>
</file>

<file path=ppt/slides/_rels/slide56.xml.rels><?xml version="1.0" encoding="UTF-8" standalone="yes"?>
<Relationships xmlns="http://schemas.openxmlformats.org/package/2006/relationships"><Relationship Id="rId8" Type="http://schemas.openxmlformats.org/officeDocument/2006/relationships/tags" Target="../tags/tag1883.xml"/><Relationship Id="rId13" Type="http://schemas.openxmlformats.org/officeDocument/2006/relationships/slideLayout" Target="../slideLayouts/slideLayout7.xml"/><Relationship Id="rId3" Type="http://schemas.openxmlformats.org/officeDocument/2006/relationships/tags" Target="../tags/tag1878.xml"/><Relationship Id="rId7" Type="http://schemas.openxmlformats.org/officeDocument/2006/relationships/tags" Target="../tags/tag1882.xml"/><Relationship Id="rId12" Type="http://schemas.openxmlformats.org/officeDocument/2006/relationships/tags" Target="../tags/tag1887.xml"/><Relationship Id="rId2" Type="http://schemas.openxmlformats.org/officeDocument/2006/relationships/tags" Target="../tags/tag1877.xml"/><Relationship Id="rId1" Type="http://schemas.openxmlformats.org/officeDocument/2006/relationships/tags" Target="../tags/tag1876.xml"/><Relationship Id="rId6" Type="http://schemas.openxmlformats.org/officeDocument/2006/relationships/tags" Target="../tags/tag1881.xml"/><Relationship Id="rId11" Type="http://schemas.openxmlformats.org/officeDocument/2006/relationships/tags" Target="../tags/tag1886.xml"/><Relationship Id="rId5" Type="http://schemas.openxmlformats.org/officeDocument/2006/relationships/tags" Target="../tags/tag1880.xml"/><Relationship Id="rId10" Type="http://schemas.openxmlformats.org/officeDocument/2006/relationships/tags" Target="../tags/tag1885.xml"/><Relationship Id="rId4" Type="http://schemas.openxmlformats.org/officeDocument/2006/relationships/tags" Target="../tags/tag1879.xml"/><Relationship Id="rId9" Type="http://schemas.openxmlformats.org/officeDocument/2006/relationships/tags" Target="../tags/tag1884.xml"/><Relationship Id="rId14" Type="http://schemas.openxmlformats.org/officeDocument/2006/relationships/notesSlide" Target="../notesSlides/notesSlide52.xml"/></Relationships>
</file>

<file path=ppt/slides/_rels/slide57.xml.rels><?xml version="1.0" encoding="UTF-8" standalone="yes"?>
<Relationships xmlns="http://schemas.openxmlformats.org/package/2006/relationships"><Relationship Id="rId26" Type="http://schemas.openxmlformats.org/officeDocument/2006/relationships/tags" Target="../tags/tag1913.xml"/><Relationship Id="rId117" Type="http://schemas.openxmlformats.org/officeDocument/2006/relationships/image" Target="../media/image24.emf"/><Relationship Id="rId21" Type="http://schemas.openxmlformats.org/officeDocument/2006/relationships/tags" Target="../tags/tag1908.xml"/><Relationship Id="rId42" Type="http://schemas.openxmlformats.org/officeDocument/2006/relationships/tags" Target="../tags/tag1929.xml"/><Relationship Id="rId47" Type="http://schemas.openxmlformats.org/officeDocument/2006/relationships/tags" Target="../tags/tag1934.xml"/><Relationship Id="rId63" Type="http://schemas.openxmlformats.org/officeDocument/2006/relationships/tags" Target="../tags/tag1950.xml"/><Relationship Id="rId68" Type="http://schemas.openxmlformats.org/officeDocument/2006/relationships/tags" Target="../tags/tag1955.xml"/><Relationship Id="rId84" Type="http://schemas.openxmlformats.org/officeDocument/2006/relationships/tags" Target="../tags/tag1971.xml"/><Relationship Id="rId89" Type="http://schemas.openxmlformats.org/officeDocument/2006/relationships/tags" Target="../tags/tag1976.xml"/><Relationship Id="rId112" Type="http://schemas.openxmlformats.org/officeDocument/2006/relationships/tags" Target="../tags/tag1999.xml"/><Relationship Id="rId16" Type="http://schemas.openxmlformats.org/officeDocument/2006/relationships/tags" Target="../tags/tag1903.xml"/><Relationship Id="rId107" Type="http://schemas.openxmlformats.org/officeDocument/2006/relationships/tags" Target="../tags/tag1994.xml"/><Relationship Id="rId11" Type="http://schemas.openxmlformats.org/officeDocument/2006/relationships/tags" Target="../tags/tag1898.xml"/><Relationship Id="rId32" Type="http://schemas.openxmlformats.org/officeDocument/2006/relationships/tags" Target="../tags/tag1919.xml"/><Relationship Id="rId37" Type="http://schemas.openxmlformats.org/officeDocument/2006/relationships/tags" Target="../tags/tag1924.xml"/><Relationship Id="rId53" Type="http://schemas.openxmlformats.org/officeDocument/2006/relationships/tags" Target="../tags/tag1940.xml"/><Relationship Id="rId58" Type="http://schemas.openxmlformats.org/officeDocument/2006/relationships/tags" Target="../tags/tag1945.xml"/><Relationship Id="rId74" Type="http://schemas.openxmlformats.org/officeDocument/2006/relationships/tags" Target="../tags/tag1961.xml"/><Relationship Id="rId79" Type="http://schemas.openxmlformats.org/officeDocument/2006/relationships/tags" Target="../tags/tag1966.xml"/><Relationship Id="rId102" Type="http://schemas.openxmlformats.org/officeDocument/2006/relationships/tags" Target="../tags/tag1989.xml"/><Relationship Id="rId5" Type="http://schemas.openxmlformats.org/officeDocument/2006/relationships/tags" Target="../tags/tag1892.xml"/><Relationship Id="rId90" Type="http://schemas.openxmlformats.org/officeDocument/2006/relationships/tags" Target="../tags/tag1977.xml"/><Relationship Id="rId95" Type="http://schemas.openxmlformats.org/officeDocument/2006/relationships/tags" Target="../tags/tag1982.xml"/><Relationship Id="rId22" Type="http://schemas.openxmlformats.org/officeDocument/2006/relationships/tags" Target="../tags/tag1909.xml"/><Relationship Id="rId27" Type="http://schemas.openxmlformats.org/officeDocument/2006/relationships/tags" Target="../tags/tag1914.xml"/><Relationship Id="rId43" Type="http://schemas.openxmlformats.org/officeDocument/2006/relationships/tags" Target="../tags/tag1930.xml"/><Relationship Id="rId48" Type="http://schemas.openxmlformats.org/officeDocument/2006/relationships/tags" Target="../tags/tag1935.xml"/><Relationship Id="rId64" Type="http://schemas.openxmlformats.org/officeDocument/2006/relationships/tags" Target="../tags/tag1951.xml"/><Relationship Id="rId69" Type="http://schemas.openxmlformats.org/officeDocument/2006/relationships/tags" Target="../tags/tag1956.xml"/><Relationship Id="rId113" Type="http://schemas.openxmlformats.org/officeDocument/2006/relationships/tags" Target="../tags/tag2000.xml"/><Relationship Id="rId80" Type="http://schemas.openxmlformats.org/officeDocument/2006/relationships/tags" Target="../tags/tag1967.xml"/><Relationship Id="rId85" Type="http://schemas.openxmlformats.org/officeDocument/2006/relationships/tags" Target="../tags/tag1972.xml"/><Relationship Id="rId12" Type="http://schemas.openxmlformats.org/officeDocument/2006/relationships/tags" Target="../tags/tag1899.xml"/><Relationship Id="rId17" Type="http://schemas.openxmlformats.org/officeDocument/2006/relationships/tags" Target="../tags/tag1904.xml"/><Relationship Id="rId33" Type="http://schemas.openxmlformats.org/officeDocument/2006/relationships/tags" Target="../tags/tag1920.xml"/><Relationship Id="rId38" Type="http://schemas.openxmlformats.org/officeDocument/2006/relationships/tags" Target="../tags/tag1925.xml"/><Relationship Id="rId59" Type="http://schemas.openxmlformats.org/officeDocument/2006/relationships/tags" Target="../tags/tag1946.xml"/><Relationship Id="rId103" Type="http://schemas.openxmlformats.org/officeDocument/2006/relationships/tags" Target="../tags/tag1990.xml"/><Relationship Id="rId108" Type="http://schemas.openxmlformats.org/officeDocument/2006/relationships/tags" Target="../tags/tag1995.xml"/><Relationship Id="rId54" Type="http://schemas.openxmlformats.org/officeDocument/2006/relationships/tags" Target="../tags/tag1941.xml"/><Relationship Id="rId70" Type="http://schemas.openxmlformats.org/officeDocument/2006/relationships/tags" Target="../tags/tag1957.xml"/><Relationship Id="rId75" Type="http://schemas.openxmlformats.org/officeDocument/2006/relationships/tags" Target="../tags/tag1962.xml"/><Relationship Id="rId91" Type="http://schemas.openxmlformats.org/officeDocument/2006/relationships/tags" Target="../tags/tag1978.xml"/><Relationship Id="rId96" Type="http://schemas.openxmlformats.org/officeDocument/2006/relationships/tags" Target="../tags/tag1983.xml"/><Relationship Id="rId1" Type="http://schemas.openxmlformats.org/officeDocument/2006/relationships/tags" Target="../tags/tag1888.xml"/><Relationship Id="rId6" Type="http://schemas.openxmlformats.org/officeDocument/2006/relationships/tags" Target="../tags/tag1893.xml"/><Relationship Id="rId23" Type="http://schemas.openxmlformats.org/officeDocument/2006/relationships/tags" Target="../tags/tag1910.xml"/><Relationship Id="rId28" Type="http://schemas.openxmlformats.org/officeDocument/2006/relationships/tags" Target="../tags/tag1915.xml"/><Relationship Id="rId49" Type="http://schemas.openxmlformats.org/officeDocument/2006/relationships/tags" Target="../tags/tag1936.xml"/><Relationship Id="rId114" Type="http://schemas.openxmlformats.org/officeDocument/2006/relationships/tags" Target="../tags/tag2001.xml"/><Relationship Id="rId10" Type="http://schemas.openxmlformats.org/officeDocument/2006/relationships/tags" Target="../tags/tag1897.xml"/><Relationship Id="rId31" Type="http://schemas.openxmlformats.org/officeDocument/2006/relationships/tags" Target="../tags/tag1918.xml"/><Relationship Id="rId44" Type="http://schemas.openxmlformats.org/officeDocument/2006/relationships/tags" Target="../tags/tag1931.xml"/><Relationship Id="rId52" Type="http://schemas.openxmlformats.org/officeDocument/2006/relationships/tags" Target="../tags/tag1939.xml"/><Relationship Id="rId60" Type="http://schemas.openxmlformats.org/officeDocument/2006/relationships/tags" Target="../tags/tag1947.xml"/><Relationship Id="rId65" Type="http://schemas.openxmlformats.org/officeDocument/2006/relationships/tags" Target="../tags/tag1952.xml"/><Relationship Id="rId73" Type="http://schemas.openxmlformats.org/officeDocument/2006/relationships/tags" Target="../tags/tag1960.xml"/><Relationship Id="rId78" Type="http://schemas.openxmlformats.org/officeDocument/2006/relationships/tags" Target="../tags/tag1965.xml"/><Relationship Id="rId81" Type="http://schemas.openxmlformats.org/officeDocument/2006/relationships/tags" Target="../tags/tag1968.xml"/><Relationship Id="rId86" Type="http://schemas.openxmlformats.org/officeDocument/2006/relationships/tags" Target="../tags/tag1973.xml"/><Relationship Id="rId94" Type="http://schemas.openxmlformats.org/officeDocument/2006/relationships/tags" Target="../tags/tag1981.xml"/><Relationship Id="rId99" Type="http://schemas.openxmlformats.org/officeDocument/2006/relationships/tags" Target="../tags/tag1986.xml"/><Relationship Id="rId101" Type="http://schemas.openxmlformats.org/officeDocument/2006/relationships/tags" Target="../tags/tag1988.xml"/><Relationship Id="rId4" Type="http://schemas.openxmlformats.org/officeDocument/2006/relationships/tags" Target="../tags/tag1891.xml"/><Relationship Id="rId9" Type="http://schemas.openxmlformats.org/officeDocument/2006/relationships/tags" Target="../tags/tag1896.xml"/><Relationship Id="rId13" Type="http://schemas.openxmlformats.org/officeDocument/2006/relationships/tags" Target="../tags/tag1900.xml"/><Relationship Id="rId18" Type="http://schemas.openxmlformats.org/officeDocument/2006/relationships/tags" Target="../tags/tag1905.xml"/><Relationship Id="rId39" Type="http://schemas.openxmlformats.org/officeDocument/2006/relationships/tags" Target="../tags/tag1926.xml"/><Relationship Id="rId109" Type="http://schemas.openxmlformats.org/officeDocument/2006/relationships/tags" Target="../tags/tag1996.xml"/><Relationship Id="rId34" Type="http://schemas.openxmlformats.org/officeDocument/2006/relationships/tags" Target="../tags/tag1921.xml"/><Relationship Id="rId50" Type="http://schemas.openxmlformats.org/officeDocument/2006/relationships/tags" Target="../tags/tag1937.xml"/><Relationship Id="rId55" Type="http://schemas.openxmlformats.org/officeDocument/2006/relationships/tags" Target="../tags/tag1942.xml"/><Relationship Id="rId76" Type="http://schemas.openxmlformats.org/officeDocument/2006/relationships/tags" Target="../tags/tag1963.xml"/><Relationship Id="rId97" Type="http://schemas.openxmlformats.org/officeDocument/2006/relationships/tags" Target="../tags/tag1984.xml"/><Relationship Id="rId104" Type="http://schemas.openxmlformats.org/officeDocument/2006/relationships/tags" Target="../tags/tag1991.xml"/><Relationship Id="rId7" Type="http://schemas.openxmlformats.org/officeDocument/2006/relationships/tags" Target="../tags/tag1894.xml"/><Relationship Id="rId71" Type="http://schemas.openxmlformats.org/officeDocument/2006/relationships/tags" Target="../tags/tag1958.xml"/><Relationship Id="rId92" Type="http://schemas.openxmlformats.org/officeDocument/2006/relationships/tags" Target="../tags/tag1979.xml"/><Relationship Id="rId2" Type="http://schemas.openxmlformats.org/officeDocument/2006/relationships/tags" Target="../tags/tag1889.xml"/><Relationship Id="rId29" Type="http://schemas.openxmlformats.org/officeDocument/2006/relationships/tags" Target="../tags/tag1916.xml"/><Relationship Id="rId24" Type="http://schemas.openxmlformats.org/officeDocument/2006/relationships/tags" Target="../tags/tag1911.xml"/><Relationship Id="rId40" Type="http://schemas.openxmlformats.org/officeDocument/2006/relationships/tags" Target="../tags/tag1927.xml"/><Relationship Id="rId45" Type="http://schemas.openxmlformats.org/officeDocument/2006/relationships/tags" Target="../tags/tag1932.xml"/><Relationship Id="rId66" Type="http://schemas.openxmlformats.org/officeDocument/2006/relationships/tags" Target="../tags/tag1953.xml"/><Relationship Id="rId87" Type="http://schemas.openxmlformats.org/officeDocument/2006/relationships/tags" Target="../tags/tag1974.xml"/><Relationship Id="rId110" Type="http://schemas.openxmlformats.org/officeDocument/2006/relationships/tags" Target="../tags/tag1997.xml"/><Relationship Id="rId115" Type="http://schemas.openxmlformats.org/officeDocument/2006/relationships/slideLayout" Target="../slideLayouts/slideLayout7.xml"/><Relationship Id="rId61" Type="http://schemas.openxmlformats.org/officeDocument/2006/relationships/tags" Target="../tags/tag1948.xml"/><Relationship Id="rId82" Type="http://schemas.openxmlformats.org/officeDocument/2006/relationships/tags" Target="../tags/tag1969.xml"/><Relationship Id="rId19" Type="http://schemas.openxmlformats.org/officeDocument/2006/relationships/tags" Target="../tags/tag1906.xml"/><Relationship Id="rId14" Type="http://schemas.openxmlformats.org/officeDocument/2006/relationships/tags" Target="../tags/tag1901.xml"/><Relationship Id="rId30" Type="http://schemas.openxmlformats.org/officeDocument/2006/relationships/tags" Target="../tags/tag1917.xml"/><Relationship Id="rId35" Type="http://schemas.openxmlformats.org/officeDocument/2006/relationships/tags" Target="../tags/tag1922.xml"/><Relationship Id="rId56" Type="http://schemas.openxmlformats.org/officeDocument/2006/relationships/tags" Target="../tags/tag1943.xml"/><Relationship Id="rId77" Type="http://schemas.openxmlformats.org/officeDocument/2006/relationships/tags" Target="../tags/tag1964.xml"/><Relationship Id="rId100" Type="http://schemas.openxmlformats.org/officeDocument/2006/relationships/tags" Target="../tags/tag1987.xml"/><Relationship Id="rId105" Type="http://schemas.openxmlformats.org/officeDocument/2006/relationships/tags" Target="../tags/tag1992.xml"/><Relationship Id="rId8" Type="http://schemas.openxmlformats.org/officeDocument/2006/relationships/tags" Target="../tags/tag1895.xml"/><Relationship Id="rId51" Type="http://schemas.openxmlformats.org/officeDocument/2006/relationships/tags" Target="../tags/tag1938.xml"/><Relationship Id="rId72" Type="http://schemas.openxmlformats.org/officeDocument/2006/relationships/tags" Target="../tags/tag1959.xml"/><Relationship Id="rId93" Type="http://schemas.openxmlformats.org/officeDocument/2006/relationships/tags" Target="../tags/tag1980.xml"/><Relationship Id="rId98" Type="http://schemas.openxmlformats.org/officeDocument/2006/relationships/tags" Target="../tags/tag1985.xml"/><Relationship Id="rId3" Type="http://schemas.openxmlformats.org/officeDocument/2006/relationships/tags" Target="../tags/tag1890.xml"/><Relationship Id="rId25" Type="http://schemas.openxmlformats.org/officeDocument/2006/relationships/tags" Target="../tags/tag1912.xml"/><Relationship Id="rId46" Type="http://schemas.openxmlformats.org/officeDocument/2006/relationships/tags" Target="../tags/tag1933.xml"/><Relationship Id="rId67" Type="http://schemas.openxmlformats.org/officeDocument/2006/relationships/tags" Target="../tags/tag1954.xml"/><Relationship Id="rId116" Type="http://schemas.openxmlformats.org/officeDocument/2006/relationships/notesSlide" Target="../notesSlides/notesSlide53.xml"/><Relationship Id="rId20" Type="http://schemas.openxmlformats.org/officeDocument/2006/relationships/tags" Target="../tags/tag1907.xml"/><Relationship Id="rId41" Type="http://schemas.openxmlformats.org/officeDocument/2006/relationships/tags" Target="../tags/tag1928.xml"/><Relationship Id="rId62" Type="http://schemas.openxmlformats.org/officeDocument/2006/relationships/tags" Target="../tags/tag1949.xml"/><Relationship Id="rId83" Type="http://schemas.openxmlformats.org/officeDocument/2006/relationships/tags" Target="../tags/tag1970.xml"/><Relationship Id="rId88" Type="http://schemas.openxmlformats.org/officeDocument/2006/relationships/tags" Target="../tags/tag1975.xml"/><Relationship Id="rId111" Type="http://schemas.openxmlformats.org/officeDocument/2006/relationships/tags" Target="../tags/tag1998.xml"/><Relationship Id="rId15" Type="http://schemas.openxmlformats.org/officeDocument/2006/relationships/tags" Target="../tags/tag1902.xml"/><Relationship Id="rId36" Type="http://schemas.openxmlformats.org/officeDocument/2006/relationships/tags" Target="../tags/tag1923.xml"/><Relationship Id="rId57" Type="http://schemas.openxmlformats.org/officeDocument/2006/relationships/tags" Target="../tags/tag1944.xml"/><Relationship Id="rId106" Type="http://schemas.openxmlformats.org/officeDocument/2006/relationships/tags" Target="../tags/tag1993.xml"/></Relationships>
</file>

<file path=ppt/slides/_rels/slide58.xml.rels><?xml version="1.0" encoding="UTF-8" standalone="yes"?>
<Relationships xmlns="http://schemas.openxmlformats.org/package/2006/relationships"><Relationship Id="rId26" Type="http://schemas.openxmlformats.org/officeDocument/2006/relationships/tags" Target="../tags/tag2027.xml"/><Relationship Id="rId21" Type="http://schemas.openxmlformats.org/officeDocument/2006/relationships/tags" Target="../tags/tag2022.xml"/><Relationship Id="rId42" Type="http://schemas.openxmlformats.org/officeDocument/2006/relationships/tags" Target="../tags/tag2043.xml"/><Relationship Id="rId47" Type="http://schemas.openxmlformats.org/officeDocument/2006/relationships/tags" Target="../tags/tag2048.xml"/><Relationship Id="rId63" Type="http://schemas.openxmlformats.org/officeDocument/2006/relationships/tags" Target="../tags/tag2064.xml"/><Relationship Id="rId68" Type="http://schemas.openxmlformats.org/officeDocument/2006/relationships/tags" Target="../tags/tag2069.xml"/><Relationship Id="rId84" Type="http://schemas.openxmlformats.org/officeDocument/2006/relationships/tags" Target="../tags/tag2085.xml"/><Relationship Id="rId89" Type="http://schemas.openxmlformats.org/officeDocument/2006/relationships/slideLayout" Target="../slideLayouts/slideLayout7.xml"/><Relationship Id="rId16" Type="http://schemas.openxmlformats.org/officeDocument/2006/relationships/tags" Target="../tags/tag2017.xml"/><Relationship Id="rId11" Type="http://schemas.openxmlformats.org/officeDocument/2006/relationships/tags" Target="../tags/tag2012.xml"/><Relationship Id="rId32" Type="http://schemas.openxmlformats.org/officeDocument/2006/relationships/tags" Target="../tags/tag2033.xml"/><Relationship Id="rId37" Type="http://schemas.openxmlformats.org/officeDocument/2006/relationships/tags" Target="../tags/tag2038.xml"/><Relationship Id="rId53" Type="http://schemas.openxmlformats.org/officeDocument/2006/relationships/tags" Target="../tags/tag2054.xml"/><Relationship Id="rId58" Type="http://schemas.openxmlformats.org/officeDocument/2006/relationships/tags" Target="../tags/tag2059.xml"/><Relationship Id="rId74" Type="http://schemas.openxmlformats.org/officeDocument/2006/relationships/tags" Target="../tags/tag2075.xml"/><Relationship Id="rId79" Type="http://schemas.openxmlformats.org/officeDocument/2006/relationships/tags" Target="../tags/tag2080.xml"/><Relationship Id="rId5" Type="http://schemas.openxmlformats.org/officeDocument/2006/relationships/tags" Target="../tags/tag2006.xml"/><Relationship Id="rId90" Type="http://schemas.openxmlformats.org/officeDocument/2006/relationships/notesSlide" Target="../notesSlides/notesSlide54.xml"/><Relationship Id="rId14" Type="http://schemas.openxmlformats.org/officeDocument/2006/relationships/tags" Target="../tags/tag2015.xml"/><Relationship Id="rId22" Type="http://schemas.openxmlformats.org/officeDocument/2006/relationships/tags" Target="../tags/tag2023.xml"/><Relationship Id="rId27" Type="http://schemas.openxmlformats.org/officeDocument/2006/relationships/tags" Target="../tags/tag2028.xml"/><Relationship Id="rId30" Type="http://schemas.openxmlformats.org/officeDocument/2006/relationships/tags" Target="../tags/tag2031.xml"/><Relationship Id="rId35" Type="http://schemas.openxmlformats.org/officeDocument/2006/relationships/tags" Target="../tags/tag2036.xml"/><Relationship Id="rId43" Type="http://schemas.openxmlformats.org/officeDocument/2006/relationships/tags" Target="../tags/tag2044.xml"/><Relationship Id="rId48" Type="http://schemas.openxmlformats.org/officeDocument/2006/relationships/tags" Target="../tags/tag2049.xml"/><Relationship Id="rId56" Type="http://schemas.openxmlformats.org/officeDocument/2006/relationships/tags" Target="../tags/tag2057.xml"/><Relationship Id="rId64" Type="http://schemas.openxmlformats.org/officeDocument/2006/relationships/tags" Target="../tags/tag2065.xml"/><Relationship Id="rId69" Type="http://schemas.openxmlformats.org/officeDocument/2006/relationships/tags" Target="../tags/tag2070.xml"/><Relationship Id="rId77" Type="http://schemas.openxmlformats.org/officeDocument/2006/relationships/tags" Target="../tags/tag2078.xml"/><Relationship Id="rId8" Type="http://schemas.openxmlformats.org/officeDocument/2006/relationships/tags" Target="../tags/tag2009.xml"/><Relationship Id="rId51" Type="http://schemas.openxmlformats.org/officeDocument/2006/relationships/tags" Target="../tags/tag2052.xml"/><Relationship Id="rId72" Type="http://schemas.openxmlformats.org/officeDocument/2006/relationships/tags" Target="../tags/tag2073.xml"/><Relationship Id="rId80" Type="http://schemas.openxmlformats.org/officeDocument/2006/relationships/tags" Target="../tags/tag2081.xml"/><Relationship Id="rId85" Type="http://schemas.openxmlformats.org/officeDocument/2006/relationships/tags" Target="../tags/tag2086.xml"/><Relationship Id="rId3" Type="http://schemas.openxmlformats.org/officeDocument/2006/relationships/tags" Target="../tags/tag2004.xml"/><Relationship Id="rId12" Type="http://schemas.openxmlformats.org/officeDocument/2006/relationships/tags" Target="../tags/tag2013.xml"/><Relationship Id="rId17" Type="http://schemas.openxmlformats.org/officeDocument/2006/relationships/tags" Target="../tags/tag2018.xml"/><Relationship Id="rId25" Type="http://schemas.openxmlformats.org/officeDocument/2006/relationships/tags" Target="../tags/tag2026.xml"/><Relationship Id="rId33" Type="http://schemas.openxmlformats.org/officeDocument/2006/relationships/tags" Target="../tags/tag2034.xml"/><Relationship Id="rId38" Type="http://schemas.openxmlformats.org/officeDocument/2006/relationships/tags" Target="../tags/tag2039.xml"/><Relationship Id="rId46" Type="http://schemas.openxmlformats.org/officeDocument/2006/relationships/tags" Target="../tags/tag2047.xml"/><Relationship Id="rId59" Type="http://schemas.openxmlformats.org/officeDocument/2006/relationships/tags" Target="../tags/tag2060.xml"/><Relationship Id="rId67" Type="http://schemas.openxmlformats.org/officeDocument/2006/relationships/tags" Target="../tags/tag2068.xml"/><Relationship Id="rId20" Type="http://schemas.openxmlformats.org/officeDocument/2006/relationships/tags" Target="../tags/tag2021.xml"/><Relationship Id="rId41" Type="http://schemas.openxmlformats.org/officeDocument/2006/relationships/tags" Target="../tags/tag2042.xml"/><Relationship Id="rId54" Type="http://schemas.openxmlformats.org/officeDocument/2006/relationships/tags" Target="../tags/tag2055.xml"/><Relationship Id="rId62" Type="http://schemas.openxmlformats.org/officeDocument/2006/relationships/tags" Target="../tags/tag2063.xml"/><Relationship Id="rId70" Type="http://schemas.openxmlformats.org/officeDocument/2006/relationships/tags" Target="../tags/tag2071.xml"/><Relationship Id="rId75" Type="http://schemas.openxmlformats.org/officeDocument/2006/relationships/tags" Target="../tags/tag2076.xml"/><Relationship Id="rId83" Type="http://schemas.openxmlformats.org/officeDocument/2006/relationships/tags" Target="../tags/tag2084.xml"/><Relationship Id="rId88" Type="http://schemas.openxmlformats.org/officeDocument/2006/relationships/tags" Target="../tags/tag2089.xml"/><Relationship Id="rId1" Type="http://schemas.openxmlformats.org/officeDocument/2006/relationships/tags" Target="../tags/tag2002.xml"/><Relationship Id="rId6" Type="http://schemas.openxmlformats.org/officeDocument/2006/relationships/tags" Target="../tags/tag2007.xml"/><Relationship Id="rId15" Type="http://schemas.openxmlformats.org/officeDocument/2006/relationships/tags" Target="../tags/tag2016.xml"/><Relationship Id="rId23" Type="http://schemas.openxmlformats.org/officeDocument/2006/relationships/tags" Target="../tags/tag2024.xml"/><Relationship Id="rId28" Type="http://schemas.openxmlformats.org/officeDocument/2006/relationships/tags" Target="../tags/tag2029.xml"/><Relationship Id="rId36" Type="http://schemas.openxmlformats.org/officeDocument/2006/relationships/tags" Target="../tags/tag2037.xml"/><Relationship Id="rId49" Type="http://schemas.openxmlformats.org/officeDocument/2006/relationships/tags" Target="../tags/tag2050.xml"/><Relationship Id="rId57" Type="http://schemas.openxmlformats.org/officeDocument/2006/relationships/tags" Target="../tags/tag2058.xml"/><Relationship Id="rId10" Type="http://schemas.openxmlformats.org/officeDocument/2006/relationships/tags" Target="../tags/tag2011.xml"/><Relationship Id="rId31" Type="http://schemas.openxmlformats.org/officeDocument/2006/relationships/tags" Target="../tags/tag2032.xml"/><Relationship Id="rId44" Type="http://schemas.openxmlformats.org/officeDocument/2006/relationships/tags" Target="../tags/tag2045.xml"/><Relationship Id="rId52" Type="http://schemas.openxmlformats.org/officeDocument/2006/relationships/tags" Target="../tags/tag2053.xml"/><Relationship Id="rId60" Type="http://schemas.openxmlformats.org/officeDocument/2006/relationships/tags" Target="../tags/tag2061.xml"/><Relationship Id="rId65" Type="http://schemas.openxmlformats.org/officeDocument/2006/relationships/tags" Target="../tags/tag2066.xml"/><Relationship Id="rId73" Type="http://schemas.openxmlformats.org/officeDocument/2006/relationships/tags" Target="../tags/tag2074.xml"/><Relationship Id="rId78" Type="http://schemas.openxmlformats.org/officeDocument/2006/relationships/tags" Target="../tags/tag2079.xml"/><Relationship Id="rId81" Type="http://schemas.openxmlformats.org/officeDocument/2006/relationships/tags" Target="../tags/tag2082.xml"/><Relationship Id="rId86" Type="http://schemas.openxmlformats.org/officeDocument/2006/relationships/tags" Target="../tags/tag2087.xml"/><Relationship Id="rId4" Type="http://schemas.openxmlformats.org/officeDocument/2006/relationships/tags" Target="../tags/tag2005.xml"/><Relationship Id="rId9" Type="http://schemas.openxmlformats.org/officeDocument/2006/relationships/tags" Target="../tags/tag2010.xml"/><Relationship Id="rId13" Type="http://schemas.openxmlformats.org/officeDocument/2006/relationships/tags" Target="../tags/tag2014.xml"/><Relationship Id="rId18" Type="http://schemas.openxmlformats.org/officeDocument/2006/relationships/tags" Target="../tags/tag2019.xml"/><Relationship Id="rId39" Type="http://schemas.openxmlformats.org/officeDocument/2006/relationships/tags" Target="../tags/tag2040.xml"/><Relationship Id="rId34" Type="http://schemas.openxmlformats.org/officeDocument/2006/relationships/tags" Target="../tags/tag2035.xml"/><Relationship Id="rId50" Type="http://schemas.openxmlformats.org/officeDocument/2006/relationships/tags" Target="../tags/tag2051.xml"/><Relationship Id="rId55" Type="http://schemas.openxmlformats.org/officeDocument/2006/relationships/tags" Target="../tags/tag2056.xml"/><Relationship Id="rId76" Type="http://schemas.openxmlformats.org/officeDocument/2006/relationships/tags" Target="../tags/tag2077.xml"/><Relationship Id="rId7" Type="http://schemas.openxmlformats.org/officeDocument/2006/relationships/tags" Target="../tags/tag2008.xml"/><Relationship Id="rId71" Type="http://schemas.openxmlformats.org/officeDocument/2006/relationships/tags" Target="../tags/tag2072.xml"/><Relationship Id="rId2" Type="http://schemas.openxmlformats.org/officeDocument/2006/relationships/tags" Target="../tags/tag2003.xml"/><Relationship Id="rId29" Type="http://schemas.openxmlformats.org/officeDocument/2006/relationships/tags" Target="../tags/tag2030.xml"/><Relationship Id="rId24" Type="http://schemas.openxmlformats.org/officeDocument/2006/relationships/tags" Target="../tags/tag2025.xml"/><Relationship Id="rId40" Type="http://schemas.openxmlformats.org/officeDocument/2006/relationships/tags" Target="../tags/tag2041.xml"/><Relationship Id="rId45" Type="http://schemas.openxmlformats.org/officeDocument/2006/relationships/tags" Target="../tags/tag2046.xml"/><Relationship Id="rId66" Type="http://schemas.openxmlformats.org/officeDocument/2006/relationships/tags" Target="../tags/tag2067.xml"/><Relationship Id="rId87" Type="http://schemas.openxmlformats.org/officeDocument/2006/relationships/tags" Target="../tags/tag2088.xml"/><Relationship Id="rId61" Type="http://schemas.openxmlformats.org/officeDocument/2006/relationships/tags" Target="../tags/tag2062.xml"/><Relationship Id="rId82" Type="http://schemas.openxmlformats.org/officeDocument/2006/relationships/tags" Target="../tags/tag2083.xml"/><Relationship Id="rId19" Type="http://schemas.openxmlformats.org/officeDocument/2006/relationships/tags" Target="../tags/tag2020.xml"/></Relationships>
</file>

<file path=ppt/slides/_rels/slide59.xml.rels><?xml version="1.0" encoding="UTF-8" standalone="yes"?>
<Relationships xmlns="http://schemas.openxmlformats.org/package/2006/relationships"><Relationship Id="rId13" Type="http://schemas.openxmlformats.org/officeDocument/2006/relationships/tags" Target="../tags/tag2102.xml"/><Relationship Id="rId18" Type="http://schemas.openxmlformats.org/officeDocument/2006/relationships/tags" Target="../tags/tag2107.xml"/><Relationship Id="rId26" Type="http://schemas.openxmlformats.org/officeDocument/2006/relationships/tags" Target="../tags/tag2115.xml"/><Relationship Id="rId39" Type="http://schemas.openxmlformats.org/officeDocument/2006/relationships/tags" Target="../tags/tag2128.xml"/><Relationship Id="rId21" Type="http://schemas.openxmlformats.org/officeDocument/2006/relationships/tags" Target="../tags/tag2110.xml"/><Relationship Id="rId34" Type="http://schemas.openxmlformats.org/officeDocument/2006/relationships/tags" Target="../tags/tag2123.xml"/><Relationship Id="rId42" Type="http://schemas.openxmlformats.org/officeDocument/2006/relationships/tags" Target="../tags/tag2131.xml"/><Relationship Id="rId47" Type="http://schemas.openxmlformats.org/officeDocument/2006/relationships/tags" Target="../tags/tag2136.xml"/><Relationship Id="rId50" Type="http://schemas.openxmlformats.org/officeDocument/2006/relationships/tags" Target="../tags/tag2139.xml"/><Relationship Id="rId55" Type="http://schemas.openxmlformats.org/officeDocument/2006/relationships/slideLayout" Target="../slideLayouts/slideLayout7.xml"/><Relationship Id="rId7" Type="http://schemas.openxmlformats.org/officeDocument/2006/relationships/tags" Target="../tags/tag2096.xml"/><Relationship Id="rId2" Type="http://schemas.openxmlformats.org/officeDocument/2006/relationships/tags" Target="../tags/tag2091.xml"/><Relationship Id="rId16" Type="http://schemas.openxmlformats.org/officeDocument/2006/relationships/tags" Target="../tags/tag2105.xml"/><Relationship Id="rId29" Type="http://schemas.openxmlformats.org/officeDocument/2006/relationships/tags" Target="../tags/tag2118.xml"/><Relationship Id="rId11" Type="http://schemas.openxmlformats.org/officeDocument/2006/relationships/tags" Target="../tags/tag2100.xml"/><Relationship Id="rId24" Type="http://schemas.openxmlformats.org/officeDocument/2006/relationships/tags" Target="../tags/tag2113.xml"/><Relationship Id="rId32" Type="http://schemas.openxmlformats.org/officeDocument/2006/relationships/tags" Target="../tags/tag2121.xml"/><Relationship Id="rId37" Type="http://schemas.openxmlformats.org/officeDocument/2006/relationships/tags" Target="../tags/tag2126.xml"/><Relationship Id="rId40" Type="http://schemas.openxmlformats.org/officeDocument/2006/relationships/tags" Target="../tags/tag2129.xml"/><Relationship Id="rId45" Type="http://schemas.openxmlformats.org/officeDocument/2006/relationships/tags" Target="../tags/tag2134.xml"/><Relationship Id="rId53" Type="http://schemas.openxmlformats.org/officeDocument/2006/relationships/tags" Target="../tags/tag2142.xml"/><Relationship Id="rId5" Type="http://schemas.openxmlformats.org/officeDocument/2006/relationships/tags" Target="../tags/tag2094.xml"/><Relationship Id="rId10" Type="http://schemas.openxmlformats.org/officeDocument/2006/relationships/tags" Target="../tags/tag2099.xml"/><Relationship Id="rId19" Type="http://schemas.openxmlformats.org/officeDocument/2006/relationships/tags" Target="../tags/tag2108.xml"/><Relationship Id="rId31" Type="http://schemas.openxmlformats.org/officeDocument/2006/relationships/tags" Target="../tags/tag2120.xml"/><Relationship Id="rId44" Type="http://schemas.openxmlformats.org/officeDocument/2006/relationships/tags" Target="../tags/tag2133.xml"/><Relationship Id="rId52" Type="http://schemas.openxmlformats.org/officeDocument/2006/relationships/tags" Target="../tags/tag2141.xml"/><Relationship Id="rId4" Type="http://schemas.openxmlformats.org/officeDocument/2006/relationships/tags" Target="../tags/tag2093.xml"/><Relationship Id="rId9" Type="http://schemas.openxmlformats.org/officeDocument/2006/relationships/tags" Target="../tags/tag2098.xml"/><Relationship Id="rId14" Type="http://schemas.openxmlformats.org/officeDocument/2006/relationships/tags" Target="../tags/tag2103.xml"/><Relationship Id="rId22" Type="http://schemas.openxmlformats.org/officeDocument/2006/relationships/tags" Target="../tags/tag2111.xml"/><Relationship Id="rId27" Type="http://schemas.openxmlformats.org/officeDocument/2006/relationships/tags" Target="../tags/tag2116.xml"/><Relationship Id="rId30" Type="http://schemas.openxmlformats.org/officeDocument/2006/relationships/tags" Target="../tags/tag2119.xml"/><Relationship Id="rId35" Type="http://schemas.openxmlformats.org/officeDocument/2006/relationships/tags" Target="../tags/tag2124.xml"/><Relationship Id="rId43" Type="http://schemas.openxmlformats.org/officeDocument/2006/relationships/tags" Target="../tags/tag2132.xml"/><Relationship Id="rId48" Type="http://schemas.openxmlformats.org/officeDocument/2006/relationships/tags" Target="../tags/tag2137.xml"/><Relationship Id="rId56" Type="http://schemas.openxmlformats.org/officeDocument/2006/relationships/notesSlide" Target="../notesSlides/notesSlide55.xml"/><Relationship Id="rId8" Type="http://schemas.openxmlformats.org/officeDocument/2006/relationships/tags" Target="../tags/tag2097.xml"/><Relationship Id="rId51" Type="http://schemas.openxmlformats.org/officeDocument/2006/relationships/tags" Target="../tags/tag2140.xml"/><Relationship Id="rId3" Type="http://schemas.openxmlformats.org/officeDocument/2006/relationships/tags" Target="../tags/tag2092.xml"/><Relationship Id="rId12" Type="http://schemas.openxmlformats.org/officeDocument/2006/relationships/tags" Target="../tags/tag2101.xml"/><Relationship Id="rId17" Type="http://schemas.openxmlformats.org/officeDocument/2006/relationships/tags" Target="../tags/tag2106.xml"/><Relationship Id="rId25" Type="http://schemas.openxmlformats.org/officeDocument/2006/relationships/tags" Target="../tags/tag2114.xml"/><Relationship Id="rId33" Type="http://schemas.openxmlformats.org/officeDocument/2006/relationships/tags" Target="../tags/tag2122.xml"/><Relationship Id="rId38" Type="http://schemas.openxmlformats.org/officeDocument/2006/relationships/tags" Target="../tags/tag2127.xml"/><Relationship Id="rId46" Type="http://schemas.openxmlformats.org/officeDocument/2006/relationships/tags" Target="../tags/tag2135.xml"/><Relationship Id="rId20" Type="http://schemas.openxmlformats.org/officeDocument/2006/relationships/tags" Target="../tags/tag2109.xml"/><Relationship Id="rId41" Type="http://schemas.openxmlformats.org/officeDocument/2006/relationships/tags" Target="../tags/tag2130.xml"/><Relationship Id="rId54" Type="http://schemas.openxmlformats.org/officeDocument/2006/relationships/tags" Target="../tags/tag2143.xml"/><Relationship Id="rId1" Type="http://schemas.openxmlformats.org/officeDocument/2006/relationships/tags" Target="../tags/tag2090.xml"/><Relationship Id="rId6" Type="http://schemas.openxmlformats.org/officeDocument/2006/relationships/tags" Target="../tags/tag2095.xml"/><Relationship Id="rId15" Type="http://schemas.openxmlformats.org/officeDocument/2006/relationships/tags" Target="../tags/tag2104.xml"/><Relationship Id="rId23" Type="http://schemas.openxmlformats.org/officeDocument/2006/relationships/tags" Target="../tags/tag2112.xml"/><Relationship Id="rId28" Type="http://schemas.openxmlformats.org/officeDocument/2006/relationships/tags" Target="../tags/tag2117.xml"/><Relationship Id="rId36" Type="http://schemas.openxmlformats.org/officeDocument/2006/relationships/tags" Target="../tags/tag2125.xml"/><Relationship Id="rId49" Type="http://schemas.openxmlformats.org/officeDocument/2006/relationships/tags" Target="../tags/tag213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3" Type="http://schemas.openxmlformats.org/officeDocument/2006/relationships/tags" Target="../tags/tag2156.xml"/><Relationship Id="rId18" Type="http://schemas.openxmlformats.org/officeDocument/2006/relationships/tags" Target="../tags/tag2161.xml"/><Relationship Id="rId26" Type="http://schemas.openxmlformats.org/officeDocument/2006/relationships/tags" Target="../tags/tag2169.xml"/><Relationship Id="rId39" Type="http://schemas.openxmlformats.org/officeDocument/2006/relationships/tags" Target="../tags/tag2182.xml"/><Relationship Id="rId21" Type="http://schemas.openxmlformats.org/officeDocument/2006/relationships/tags" Target="../tags/tag2164.xml"/><Relationship Id="rId34" Type="http://schemas.openxmlformats.org/officeDocument/2006/relationships/tags" Target="../tags/tag2177.xml"/><Relationship Id="rId7" Type="http://schemas.openxmlformats.org/officeDocument/2006/relationships/tags" Target="../tags/tag2150.xml"/><Relationship Id="rId2" Type="http://schemas.openxmlformats.org/officeDocument/2006/relationships/tags" Target="../tags/tag2145.xml"/><Relationship Id="rId16" Type="http://schemas.openxmlformats.org/officeDocument/2006/relationships/tags" Target="../tags/tag2159.xml"/><Relationship Id="rId20" Type="http://schemas.openxmlformats.org/officeDocument/2006/relationships/tags" Target="../tags/tag2163.xml"/><Relationship Id="rId29" Type="http://schemas.openxmlformats.org/officeDocument/2006/relationships/tags" Target="../tags/tag2172.xml"/><Relationship Id="rId41" Type="http://schemas.openxmlformats.org/officeDocument/2006/relationships/notesSlide" Target="../notesSlides/notesSlide56.xml"/><Relationship Id="rId1" Type="http://schemas.openxmlformats.org/officeDocument/2006/relationships/tags" Target="../tags/tag2144.xml"/><Relationship Id="rId6" Type="http://schemas.openxmlformats.org/officeDocument/2006/relationships/tags" Target="../tags/tag2149.xml"/><Relationship Id="rId11" Type="http://schemas.openxmlformats.org/officeDocument/2006/relationships/tags" Target="../tags/tag2154.xml"/><Relationship Id="rId24" Type="http://schemas.openxmlformats.org/officeDocument/2006/relationships/tags" Target="../tags/tag2167.xml"/><Relationship Id="rId32" Type="http://schemas.openxmlformats.org/officeDocument/2006/relationships/tags" Target="../tags/tag2175.xml"/><Relationship Id="rId37" Type="http://schemas.openxmlformats.org/officeDocument/2006/relationships/tags" Target="../tags/tag2180.xml"/><Relationship Id="rId40" Type="http://schemas.openxmlformats.org/officeDocument/2006/relationships/slideLayout" Target="../slideLayouts/slideLayout7.xml"/><Relationship Id="rId5" Type="http://schemas.openxmlformats.org/officeDocument/2006/relationships/tags" Target="../tags/tag2148.xml"/><Relationship Id="rId15" Type="http://schemas.openxmlformats.org/officeDocument/2006/relationships/tags" Target="../tags/tag2158.xml"/><Relationship Id="rId23" Type="http://schemas.openxmlformats.org/officeDocument/2006/relationships/tags" Target="../tags/tag2166.xml"/><Relationship Id="rId28" Type="http://schemas.openxmlformats.org/officeDocument/2006/relationships/tags" Target="../tags/tag2171.xml"/><Relationship Id="rId36" Type="http://schemas.openxmlformats.org/officeDocument/2006/relationships/tags" Target="../tags/tag2179.xml"/><Relationship Id="rId10" Type="http://schemas.openxmlformats.org/officeDocument/2006/relationships/tags" Target="../tags/tag2153.xml"/><Relationship Id="rId19" Type="http://schemas.openxmlformats.org/officeDocument/2006/relationships/tags" Target="../tags/tag2162.xml"/><Relationship Id="rId31" Type="http://schemas.openxmlformats.org/officeDocument/2006/relationships/tags" Target="../tags/tag2174.xml"/><Relationship Id="rId4" Type="http://schemas.openxmlformats.org/officeDocument/2006/relationships/tags" Target="../tags/tag2147.xml"/><Relationship Id="rId9" Type="http://schemas.openxmlformats.org/officeDocument/2006/relationships/tags" Target="../tags/tag2152.xml"/><Relationship Id="rId14" Type="http://schemas.openxmlformats.org/officeDocument/2006/relationships/tags" Target="../tags/tag2157.xml"/><Relationship Id="rId22" Type="http://schemas.openxmlformats.org/officeDocument/2006/relationships/tags" Target="../tags/tag2165.xml"/><Relationship Id="rId27" Type="http://schemas.openxmlformats.org/officeDocument/2006/relationships/tags" Target="../tags/tag2170.xml"/><Relationship Id="rId30" Type="http://schemas.openxmlformats.org/officeDocument/2006/relationships/tags" Target="../tags/tag2173.xml"/><Relationship Id="rId35" Type="http://schemas.openxmlformats.org/officeDocument/2006/relationships/tags" Target="../tags/tag2178.xml"/><Relationship Id="rId8" Type="http://schemas.openxmlformats.org/officeDocument/2006/relationships/tags" Target="../tags/tag2151.xml"/><Relationship Id="rId3" Type="http://schemas.openxmlformats.org/officeDocument/2006/relationships/tags" Target="../tags/tag2146.xml"/><Relationship Id="rId12" Type="http://schemas.openxmlformats.org/officeDocument/2006/relationships/tags" Target="../tags/tag2155.xml"/><Relationship Id="rId17" Type="http://schemas.openxmlformats.org/officeDocument/2006/relationships/tags" Target="../tags/tag2160.xml"/><Relationship Id="rId25" Type="http://schemas.openxmlformats.org/officeDocument/2006/relationships/tags" Target="../tags/tag2168.xml"/><Relationship Id="rId33" Type="http://schemas.openxmlformats.org/officeDocument/2006/relationships/tags" Target="../tags/tag2176.xml"/><Relationship Id="rId38" Type="http://schemas.openxmlformats.org/officeDocument/2006/relationships/tags" Target="../tags/tag218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1" y="2770062"/>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第八章 机器翻译</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3046971" y="1718643"/>
            <a:ext cx="6098058"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zh-CN" altLang="en-CN" sz="4800" b="1" dirty="0">
                <a:solidFill>
                  <a:srgbClr val="FFFFFF"/>
                </a:solidFill>
                <a:latin typeface="微软雅黑" panose="020B0503020204020204" pitchFamily="34" charset="-122"/>
                <a:ea typeface="微软雅黑" panose="020B0503020204020204" pitchFamily="34" charset="-122"/>
              </a:rPr>
              <a:t>自然</a:t>
            </a:r>
            <a:r>
              <a:rPr lang="zh-CN" altLang="en-US" sz="4800" b="1" dirty="0">
                <a:solidFill>
                  <a:srgbClr val="FFFFFF"/>
                </a:solidFill>
                <a:latin typeface="微软雅黑" panose="020B0503020204020204" pitchFamily="34" charset="-122"/>
                <a:ea typeface="微软雅黑" panose="020B0503020204020204" pitchFamily="34" charset="-122"/>
              </a:rPr>
              <a:t>语言处理导论</a:t>
            </a:r>
            <a:endParaRPr lang="en-US" altLang="zh-CN" sz="4800" b="1" dirty="0">
              <a:solidFill>
                <a:srgbClr val="FFFFF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A7CF7FBA-6B50-484D-1B45-3C268843CDBB}"/>
              </a:ext>
            </a:extLst>
          </p:cNvPr>
          <p:cNvSpPr>
            <a:spLocks noChangeArrowheads="1"/>
          </p:cNvSpPr>
          <p:nvPr/>
        </p:nvSpPr>
        <p:spPr bwMode="auto">
          <a:xfrm>
            <a:off x="690244" y="3229699"/>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基于统计的机器翻译方法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基于神经网络的机器翻译方法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机器翻译语料库</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05406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57020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基于统计的机器翻译方法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2288575"/>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机器翻译任务到今天已经经历了长达数十年的发展历史。</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在很长一段时间之内，基于统计的机器翻译</a:t>
            </a:r>
            <a:r>
              <a:rPr lang="zh-CN" altLang="en-US" sz="2000" dirty="0">
                <a:latin typeface="Microsoft YaHei" panose="020B0503020204020204" pitchFamily="34" charset="-122"/>
                <a:ea typeface="Microsoft YaHei" panose="020B0503020204020204" pitchFamily="34" charset="-122"/>
              </a:rPr>
              <a:t>方法在学术界受到了许多关注并在工业界得到了广泛地应用。</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尽管这些模型在当下已经不再是人们关注的焦点，回顾这些方法仍然对我们完整地了解机器翻译的过去以及展望未来的研究具有十分重要的意义。</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93287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826637"/>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机器翻译模型构建在噪声信道模型（</a:t>
            </a:r>
            <a:r>
              <a:rPr lang="en-US" altLang="zh-CN" sz="2000" dirty="0">
                <a:latin typeface="Microsoft YaHei" panose="020B0503020204020204" pitchFamily="34" charset="-122"/>
                <a:ea typeface="Microsoft YaHei" panose="020B0503020204020204" pitchFamily="34" charset="-122"/>
              </a:rPr>
              <a:t>Noise Channel Model</a:t>
            </a:r>
            <a:r>
              <a:rPr lang="zh-CN" altLang="en-US" sz="2000" dirty="0">
                <a:latin typeface="Microsoft YaHei" panose="020B0503020204020204" pitchFamily="34" charset="-122"/>
                <a:ea typeface="Microsoft YaHei" panose="020B0503020204020204" pitchFamily="34" charset="-122"/>
              </a:rPr>
              <a:t>）的基础之上，其模型基本框架如下图所示。</a:t>
            </a:r>
            <a:endParaRPr lang="en-US" altLang="zh-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CB191DAF-023F-8B4A-A72F-2633FD5E875D}"/>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195133" y="1906075"/>
            <a:ext cx="5801733" cy="2194438"/>
          </a:xfrm>
          <a:prstGeom prst="rect">
            <a:avLst/>
          </a:prstGeom>
        </p:spPr>
      </p:pic>
      <p:sp>
        <p:nvSpPr>
          <p:cNvPr id="7" name="TextBox 6">
            <a:extLst>
              <a:ext uri="{FF2B5EF4-FFF2-40B4-BE49-F238E27FC236}">
                <a16:creationId xmlns:a16="http://schemas.microsoft.com/office/drawing/2014/main" id="{C112A48F-71AC-4271-1CD2-4DA172516D19}"/>
              </a:ext>
            </a:extLst>
          </p:cNvPr>
          <p:cNvSpPr txBox="1"/>
          <p:nvPr/>
        </p:nvSpPr>
        <p:spPr>
          <a:xfrm>
            <a:off x="579127" y="4212769"/>
            <a:ext cx="11336647" cy="121129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源语言句子s和候选的目标语言句子</a:t>
            </a:r>
            <a:r>
              <a:rPr lang="en-US" altLang="zh-CN" sz="2000" dirty="0" err="1">
                <a:latin typeface="Microsoft YaHei" panose="020B0503020204020204" pitchFamily="34" charset="-122"/>
                <a:ea typeface="Microsoft YaHei" panose="020B0503020204020204" pitchFamily="34" charset="-122"/>
              </a:rPr>
              <a:t>t</a:t>
            </a:r>
            <a:r>
              <a:rPr lang="en-US" altLang="zh-CN" sz="2000" baseline="-25000" dirty="0" err="1">
                <a:latin typeface="Microsoft YaHei" panose="020B0503020204020204" pitchFamily="34" charset="-122"/>
                <a:ea typeface="Microsoft YaHei" panose="020B0503020204020204" pitchFamily="34" charset="-122"/>
              </a:rPr>
              <a:t>i</a:t>
            </a:r>
            <a:r>
              <a:rPr lang="en-CN" sz="2000" dirty="0">
                <a:latin typeface="Microsoft YaHei" panose="020B0503020204020204" pitchFamily="34" charset="-122"/>
                <a:ea typeface="Microsoft YaHei" panose="020B0503020204020204" pitchFamily="34" charset="-122"/>
              </a:rPr>
              <a:t>通过一个噪声信道相连，在已知</a:t>
            </a:r>
            <a:r>
              <a:rPr lang="en-US" altLang="zh-CN" sz="2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和噪音信道性质的前提之下，就能够得到信源，</a:t>
            </a:r>
            <a:r>
              <a:rPr lang="en-CN" sz="2000" b="1" dirty="0">
                <a:solidFill>
                  <a:srgbClr val="0070C0"/>
                </a:solidFill>
                <a:latin typeface="Microsoft YaHei" panose="020B0503020204020204" pitchFamily="34" charset="-122"/>
                <a:ea typeface="Microsoft YaHei" panose="020B0503020204020204" pitchFamily="34" charset="-122"/>
              </a:rPr>
              <a:t>也即目标语言的分布P(</a:t>
            </a:r>
            <a:r>
              <a:rPr lang="en-US" altLang="zh-CN" sz="2000" b="1" dirty="0">
                <a:solidFill>
                  <a:srgbClr val="0070C0"/>
                </a:solidFill>
                <a:latin typeface="Microsoft YaHei" panose="020B0503020204020204" pitchFamily="34" charset="-122"/>
                <a:ea typeface="Microsoft YaHei" panose="020B0503020204020204" pitchFamily="34" charset="-122"/>
              </a:rPr>
              <a:t>t</a:t>
            </a:r>
            <a:r>
              <a:rPr lang="en-CN" sz="2000" b="1" dirty="0">
                <a:solidFill>
                  <a:srgbClr val="0070C0"/>
                </a:solidFill>
                <a:latin typeface="Microsoft YaHei" panose="020B0503020204020204" pitchFamily="34" charset="-122"/>
                <a:ea typeface="Microsoft YaHei" panose="020B0503020204020204" pitchFamily="34" charset="-122"/>
              </a:rPr>
              <a:t>|</a:t>
            </a:r>
            <a:r>
              <a:rPr lang="en-US" altLang="zh-CN" sz="2000" b="1" dirty="0">
                <a:solidFill>
                  <a:srgbClr val="0070C0"/>
                </a:solidFill>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 。机器翻译的过程本质上就是在给定源语言句子s的前提下，从分布P(</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 找到最有可能的目标语言</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作为输出，这一搜索过程也被称为解码。</a:t>
            </a:r>
          </a:p>
        </p:txBody>
      </p:sp>
      <p:grpSp>
        <p:nvGrpSpPr>
          <p:cNvPr id="27" name="Group 26" descr="\documentclass{article}&#10;\usepackage{amsmath,bm}&#10;\pagestyle{empty}&#10;\begin{document}&#10;&#10;\begin{equation*}&#10;    \hat{t}=\text{argmax}_tP(\bm{t}|\bm{s})&#10;\end{equation*}&#10;&#10;&#10;\end{document}" title="IguanaTex Vector Display">
            <a:extLst>
              <a:ext uri="{FF2B5EF4-FFF2-40B4-BE49-F238E27FC236}">
                <a16:creationId xmlns:a16="http://schemas.microsoft.com/office/drawing/2014/main" id="{734B1636-992D-374E-76F3-272BF17CBA7E}"/>
              </a:ext>
            </a:extLst>
          </p:cNvPr>
          <p:cNvGrpSpPr>
            <a:grpSpLocks noChangeAspect="1"/>
          </p:cNvGrpSpPr>
          <p:nvPr>
            <p:custDataLst>
              <p:tags r:id="rId1"/>
            </p:custDataLst>
          </p:nvPr>
        </p:nvGrpSpPr>
        <p:grpSpPr>
          <a:xfrm>
            <a:off x="5383212" y="5747237"/>
            <a:ext cx="1989269" cy="285939"/>
            <a:chOff x="7396544" y="4215571"/>
            <a:chExt cx="1989269" cy="285939"/>
          </a:xfrm>
        </p:grpSpPr>
        <p:sp>
          <p:nvSpPr>
            <p:cNvPr id="11" name="Freeform 10">
              <a:extLst>
                <a:ext uri="{FF2B5EF4-FFF2-40B4-BE49-F238E27FC236}">
                  <a16:creationId xmlns:a16="http://schemas.microsoft.com/office/drawing/2014/main" id="{7CCEEFF7-4872-1405-6180-F6A05733ACC9}"/>
                </a:ext>
              </a:extLst>
            </p:cNvPr>
            <p:cNvSpPr/>
            <p:nvPr>
              <p:custDataLst>
                <p:tags r:id="rId2"/>
              </p:custDataLst>
            </p:nvPr>
          </p:nvSpPr>
          <p:spPr>
            <a:xfrm>
              <a:off x="7423259" y="4215571"/>
              <a:ext cx="66730" cy="38969"/>
            </a:xfrm>
            <a:custGeom>
              <a:avLst/>
              <a:gdLst>
                <a:gd name="connsiteX0" fmla="*/ 33684 w 66730"/>
                <a:gd name="connsiteY0" fmla="*/ 73 h 38969"/>
                <a:gd name="connsiteX1" fmla="*/ 194 w 66730"/>
                <a:gd name="connsiteY1" fmla="*/ 34488 h 38969"/>
                <a:gd name="connsiteX2" fmla="*/ 4692 w 66730"/>
                <a:gd name="connsiteY2" fmla="*/ 39043 h 38969"/>
                <a:gd name="connsiteX3" fmla="*/ 33684 w 66730"/>
                <a:gd name="connsiteY3" fmla="*/ 13232 h 38969"/>
                <a:gd name="connsiteX4" fmla="*/ 62425 w 66730"/>
                <a:gd name="connsiteY4" fmla="*/ 39043 h 38969"/>
                <a:gd name="connsiteX5" fmla="*/ 66924 w 66730"/>
                <a:gd name="connsiteY5" fmla="*/ 34488 h 38969"/>
                <a:gd name="connsiteX6" fmla="*/ 33684 w 66730"/>
                <a:gd name="connsiteY6" fmla="*/ 73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730" h="38969">
                  <a:moveTo>
                    <a:pt x="33684" y="73"/>
                  </a:moveTo>
                  <a:lnTo>
                    <a:pt x="194" y="34488"/>
                  </a:lnTo>
                  <a:lnTo>
                    <a:pt x="4692" y="39043"/>
                  </a:lnTo>
                  <a:lnTo>
                    <a:pt x="33684" y="13232"/>
                  </a:lnTo>
                  <a:lnTo>
                    <a:pt x="62425" y="39043"/>
                  </a:lnTo>
                  <a:lnTo>
                    <a:pt x="66924" y="34488"/>
                  </a:lnTo>
                  <a:lnTo>
                    <a:pt x="33684" y="73"/>
                  </a:lnTo>
                  <a:close/>
                </a:path>
              </a:pathLst>
            </a:custGeom>
            <a:solidFill>
              <a:srgbClr val="000000"/>
            </a:solidFill>
            <a:ln w="25047"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848DECD0-70A3-C201-B8F6-248B98DA0D30}"/>
                </a:ext>
              </a:extLst>
            </p:cNvPr>
            <p:cNvSpPr/>
            <p:nvPr>
              <p:custDataLst>
                <p:tags r:id="rId3"/>
              </p:custDataLst>
            </p:nvPr>
          </p:nvSpPr>
          <p:spPr>
            <a:xfrm>
              <a:off x="7396544" y="4279472"/>
              <a:ext cx="76727" cy="161193"/>
            </a:xfrm>
            <a:custGeom>
              <a:avLst/>
              <a:gdLst>
                <a:gd name="connsiteX0" fmla="*/ 45930 w 76727"/>
                <a:gd name="connsiteY0" fmla="*/ 57264 h 161193"/>
                <a:gd name="connsiteX1" fmla="*/ 69423 w 76727"/>
                <a:gd name="connsiteY1" fmla="*/ 57264 h 161193"/>
                <a:gd name="connsiteX2" fmla="*/ 76921 w 76727"/>
                <a:gd name="connsiteY2" fmla="*/ 52203 h 161193"/>
                <a:gd name="connsiteX3" fmla="*/ 69923 w 76727"/>
                <a:gd name="connsiteY3" fmla="*/ 49420 h 161193"/>
                <a:gd name="connsiteX4" fmla="*/ 47929 w 76727"/>
                <a:gd name="connsiteY4" fmla="*/ 49420 h 161193"/>
                <a:gd name="connsiteX5" fmla="*/ 58176 w 76727"/>
                <a:gd name="connsiteY5" fmla="*/ 6907 h 161193"/>
                <a:gd name="connsiteX6" fmla="*/ 50929 w 76727"/>
                <a:gd name="connsiteY6" fmla="*/ 75 h 161193"/>
                <a:gd name="connsiteX7" fmla="*/ 40931 w 76727"/>
                <a:gd name="connsiteY7" fmla="*/ 9185 h 161193"/>
                <a:gd name="connsiteX8" fmla="*/ 31184 w 76727"/>
                <a:gd name="connsiteY8" fmla="*/ 49420 h 161193"/>
                <a:gd name="connsiteX9" fmla="*/ 7691 w 76727"/>
                <a:gd name="connsiteY9" fmla="*/ 49420 h 161193"/>
                <a:gd name="connsiteX10" fmla="*/ 193 w 76727"/>
                <a:gd name="connsiteY10" fmla="*/ 54228 h 161193"/>
                <a:gd name="connsiteX11" fmla="*/ 7191 w 76727"/>
                <a:gd name="connsiteY11" fmla="*/ 57264 h 161193"/>
                <a:gd name="connsiteX12" fmla="*/ 29185 w 76727"/>
                <a:gd name="connsiteY12" fmla="*/ 57264 h 161193"/>
                <a:gd name="connsiteX13" fmla="*/ 10190 w 76727"/>
                <a:gd name="connsiteY13" fmla="*/ 137988 h 161193"/>
                <a:gd name="connsiteX14" fmla="*/ 33184 w 76727"/>
                <a:gd name="connsiteY14" fmla="*/ 161268 h 161193"/>
                <a:gd name="connsiteX15" fmla="*/ 72922 w 76727"/>
                <a:gd name="connsiteY15" fmla="*/ 122298 h 161193"/>
                <a:gd name="connsiteX16" fmla="*/ 69923 w 76727"/>
                <a:gd name="connsiteY16" fmla="*/ 119768 h 161193"/>
                <a:gd name="connsiteX17" fmla="*/ 66174 w 76727"/>
                <a:gd name="connsiteY17" fmla="*/ 123311 h 161193"/>
                <a:gd name="connsiteX18" fmla="*/ 33684 w 76727"/>
                <a:gd name="connsiteY18" fmla="*/ 155701 h 161193"/>
                <a:gd name="connsiteX19" fmla="*/ 25936 w 76727"/>
                <a:gd name="connsiteY19" fmla="*/ 144061 h 161193"/>
                <a:gd name="connsiteX20" fmla="*/ 27435 w 76727"/>
                <a:gd name="connsiteY20" fmla="*/ 131914 h 161193"/>
                <a:gd name="connsiteX21" fmla="*/ 45930 w 76727"/>
                <a:gd name="connsiteY21" fmla="*/ 5726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6727" h="161193">
                  <a:moveTo>
                    <a:pt x="45930" y="57264"/>
                  </a:moveTo>
                  <a:lnTo>
                    <a:pt x="69423" y="57264"/>
                  </a:lnTo>
                  <a:cubicBezTo>
                    <a:pt x="74422" y="57264"/>
                    <a:pt x="76921" y="57264"/>
                    <a:pt x="76921" y="52203"/>
                  </a:cubicBezTo>
                  <a:cubicBezTo>
                    <a:pt x="76921" y="49420"/>
                    <a:pt x="74422" y="49420"/>
                    <a:pt x="69923" y="49420"/>
                  </a:cubicBezTo>
                  <a:lnTo>
                    <a:pt x="47929" y="49420"/>
                  </a:lnTo>
                  <a:cubicBezTo>
                    <a:pt x="56927" y="13486"/>
                    <a:pt x="58176" y="8425"/>
                    <a:pt x="58176" y="6907"/>
                  </a:cubicBezTo>
                  <a:cubicBezTo>
                    <a:pt x="58176" y="2605"/>
                    <a:pt x="55177" y="75"/>
                    <a:pt x="50929" y="75"/>
                  </a:cubicBezTo>
                  <a:cubicBezTo>
                    <a:pt x="50179" y="75"/>
                    <a:pt x="43181" y="328"/>
                    <a:pt x="40931" y="9185"/>
                  </a:cubicBezTo>
                  <a:lnTo>
                    <a:pt x="31184" y="49420"/>
                  </a:lnTo>
                  <a:lnTo>
                    <a:pt x="7691" y="49420"/>
                  </a:lnTo>
                  <a:cubicBezTo>
                    <a:pt x="2693" y="49420"/>
                    <a:pt x="193" y="49420"/>
                    <a:pt x="193" y="54228"/>
                  </a:cubicBezTo>
                  <a:cubicBezTo>
                    <a:pt x="193" y="57264"/>
                    <a:pt x="2193" y="57264"/>
                    <a:pt x="7191" y="57264"/>
                  </a:cubicBezTo>
                  <a:lnTo>
                    <a:pt x="29185" y="57264"/>
                  </a:lnTo>
                  <a:cubicBezTo>
                    <a:pt x="11190" y="129131"/>
                    <a:pt x="10190" y="133433"/>
                    <a:pt x="10190" y="137988"/>
                  </a:cubicBezTo>
                  <a:cubicBezTo>
                    <a:pt x="10190" y="151652"/>
                    <a:pt x="19688" y="161268"/>
                    <a:pt x="33184" y="161268"/>
                  </a:cubicBezTo>
                  <a:cubicBezTo>
                    <a:pt x="58676" y="161268"/>
                    <a:pt x="72922" y="124323"/>
                    <a:pt x="72922" y="122298"/>
                  </a:cubicBezTo>
                  <a:cubicBezTo>
                    <a:pt x="72922" y="119768"/>
                    <a:pt x="70923" y="119768"/>
                    <a:pt x="69923" y="119768"/>
                  </a:cubicBezTo>
                  <a:cubicBezTo>
                    <a:pt x="67674" y="119768"/>
                    <a:pt x="67424" y="120527"/>
                    <a:pt x="66174" y="123311"/>
                  </a:cubicBezTo>
                  <a:cubicBezTo>
                    <a:pt x="55427" y="149628"/>
                    <a:pt x="42181" y="155701"/>
                    <a:pt x="33684" y="155701"/>
                  </a:cubicBezTo>
                  <a:cubicBezTo>
                    <a:pt x="28435" y="155701"/>
                    <a:pt x="25936" y="152411"/>
                    <a:pt x="25936" y="144061"/>
                  </a:cubicBezTo>
                  <a:cubicBezTo>
                    <a:pt x="25936" y="137988"/>
                    <a:pt x="26436" y="136216"/>
                    <a:pt x="27435" y="131914"/>
                  </a:cubicBezTo>
                  <a:lnTo>
                    <a:pt x="45930" y="57264"/>
                  </a:lnTo>
                  <a:close/>
                </a:path>
              </a:pathLst>
            </a:custGeom>
            <a:solidFill>
              <a:srgbClr val="000000"/>
            </a:solidFill>
            <a:ln w="25047"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80D8B855-92B7-0124-C18A-F5C0889205D3}"/>
                </a:ext>
              </a:extLst>
            </p:cNvPr>
            <p:cNvSpPr/>
            <p:nvPr>
              <p:custDataLst>
                <p:tags r:id="rId4"/>
              </p:custDataLst>
            </p:nvPr>
          </p:nvSpPr>
          <p:spPr>
            <a:xfrm>
              <a:off x="7564465" y="4345013"/>
              <a:ext cx="166201" cy="59213"/>
            </a:xfrm>
            <a:custGeom>
              <a:avLst/>
              <a:gdLst>
                <a:gd name="connsiteX0" fmla="*/ 157904 w 166201"/>
                <a:gd name="connsiteY0" fmla="*/ 10197 h 59213"/>
                <a:gd name="connsiteX1" fmla="*/ 166401 w 166201"/>
                <a:gd name="connsiteY1" fmla="*/ 5136 h 59213"/>
                <a:gd name="connsiteX2" fmla="*/ 158154 w 166201"/>
                <a:gd name="connsiteY2" fmla="*/ 75 h 59213"/>
                <a:gd name="connsiteX3" fmla="*/ 8447 w 166201"/>
                <a:gd name="connsiteY3" fmla="*/ 75 h 59213"/>
                <a:gd name="connsiteX4" fmla="*/ 200 w 166201"/>
                <a:gd name="connsiteY4" fmla="*/ 5136 h 59213"/>
                <a:gd name="connsiteX5" fmla="*/ 8697 w 166201"/>
                <a:gd name="connsiteY5" fmla="*/ 10197 h 59213"/>
                <a:gd name="connsiteX6" fmla="*/ 157904 w 166201"/>
                <a:gd name="connsiteY6" fmla="*/ 10197 h 59213"/>
                <a:gd name="connsiteX7" fmla="*/ 158154 w 166201"/>
                <a:gd name="connsiteY7" fmla="*/ 59289 h 59213"/>
                <a:gd name="connsiteX8" fmla="*/ 166401 w 166201"/>
                <a:gd name="connsiteY8" fmla="*/ 54228 h 59213"/>
                <a:gd name="connsiteX9" fmla="*/ 157904 w 166201"/>
                <a:gd name="connsiteY9" fmla="*/ 49167 h 59213"/>
                <a:gd name="connsiteX10" fmla="*/ 8697 w 166201"/>
                <a:gd name="connsiteY10" fmla="*/ 49167 h 59213"/>
                <a:gd name="connsiteX11" fmla="*/ 200 w 166201"/>
                <a:gd name="connsiteY11" fmla="*/ 54228 h 59213"/>
                <a:gd name="connsiteX12" fmla="*/ 8447 w 166201"/>
                <a:gd name="connsiteY12" fmla="*/ 59289 h 59213"/>
                <a:gd name="connsiteX13" fmla="*/ 158154 w 166201"/>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201" h="59213">
                  <a:moveTo>
                    <a:pt x="157904" y="10197"/>
                  </a:moveTo>
                  <a:cubicBezTo>
                    <a:pt x="161653" y="10197"/>
                    <a:pt x="166401" y="10197"/>
                    <a:pt x="166401" y="5136"/>
                  </a:cubicBezTo>
                  <a:cubicBezTo>
                    <a:pt x="166401" y="75"/>
                    <a:pt x="161653" y="75"/>
                    <a:pt x="158154" y="75"/>
                  </a:cubicBezTo>
                  <a:lnTo>
                    <a:pt x="8447" y="75"/>
                  </a:lnTo>
                  <a:cubicBezTo>
                    <a:pt x="4948" y="75"/>
                    <a:pt x="200" y="75"/>
                    <a:pt x="200" y="5136"/>
                  </a:cubicBezTo>
                  <a:cubicBezTo>
                    <a:pt x="200" y="10197"/>
                    <a:pt x="4948" y="10197"/>
                    <a:pt x="8697" y="10197"/>
                  </a:cubicBezTo>
                  <a:lnTo>
                    <a:pt x="157904" y="10197"/>
                  </a:lnTo>
                  <a:close/>
                  <a:moveTo>
                    <a:pt x="158154" y="59289"/>
                  </a:moveTo>
                  <a:cubicBezTo>
                    <a:pt x="161653" y="59289"/>
                    <a:pt x="166401" y="59289"/>
                    <a:pt x="166401" y="54228"/>
                  </a:cubicBezTo>
                  <a:cubicBezTo>
                    <a:pt x="166401" y="49167"/>
                    <a:pt x="161653" y="49167"/>
                    <a:pt x="157904" y="49167"/>
                  </a:cubicBezTo>
                  <a:lnTo>
                    <a:pt x="8697" y="49167"/>
                  </a:lnTo>
                  <a:cubicBezTo>
                    <a:pt x="4948" y="49167"/>
                    <a:pt x="200" y="49167"/>
                    <a:pt x="200" y="54228"/>
                  </a:cubicBezTo>
                  <a:cubicBezTo>
                    <a:pt x="200" y="59289"/>
                    <a:pt x="4948" y="59289"/>
                    <a:pt x="8447" y="59289"/>
                  </a:cubicBezTo>
                  <a:lnTo>
                    <a:pt x="158154" y="59289"/>
                  </a:lnTo>
                  <a:close/>
                </a:path>
              </a:pathLst>
            </a:custGeom>
            <a:solidFill>
              <a:srgbClr val="000000"/>
            </a:solidFill>
            <a:ln w="25047"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E080C97E-4B8B-A5F1-2D82-6E21559C4773}"/>
                </a:ext>
              </a:extLst>
            </p:cNvPr>
            <p:cNvSpPr/>
            <p:nvPr>
              <p:custDataLst>
                <p:tags r:id="rId5"/>
              </p:custDataLst>
            </p:nvPr>
          </p:nvSpPr>
          <p:spPr>
            <a:xfrm>
              <a:off x="7824777" y="4324516"/>
              <a:ext cx="112717" cy="116150"/>
            </a:xfrm>
            <a:custGeom>
              <a:avLst/>
              <a:gdLst>
                <a:gd name="connsiteX0" fmla="*/ 72939 w 112717"/>
                <a:gd name="connsiteY0" fmla="*/ 94210 h 116150"/>
                <a:gd name="connsiteX1" fmla="*/ 92433 w 112717"/>
                <a:gd name="connsiteY1" fmla="*/ 114960 h 116150"/>
                <a:gd name="connsiteX2" fmla="*/ 112927 w 112717"/>
                <a:gd name="connsiteY2" fmla="*/ 90920 h 116150"/>
                <a:gd name="connsiteX3" fmla="*/ 112927 w 112717"/>
                <a:gd name="connsiteY3" fmla="*/ 76749 h 116150"/>
                <a:gd name="connsiteX4" fmla="*/ 106679 w 112717"/>
                <a:gd name="connsiteY4" fmla="*/ 76749 h 116150"/>
                <a:gd name="connsiteX5" fmla="*/ 106679 w 112717"/>
                <a:gd name="connsiteY5" fmla="*/ 90920 h 116150"/>
                <a:gd name="connsiteX6" fmla="*/ 97682 w 112717"/>
                <a:gd name="connsiteY6" fmla="*/ 107115 h 116150"/>
                <a:gd name="connsiteX7" fmla="*/ 88434 w 112717"/>
                <a:gd name="connsiteY7" fmla="*/ 94463 h 116150"/>
                <a:gd name="connsiteX8" fmla="*/ 88434 w 112717"/>
                <a:gd name="connsiteY8" fmla="*/ 43853 h 116150"/>
                <a:gd name="connsiteX9" fmla="*/ 79437 w 112717"/>
                <a:gd name="connsiteY9" fmla="*/ 13993 h 116150"/>
                <a:gd name="connsiteX10" fmla="*/ 45197 w 112717"/>
                <a:gd name="connsiteY10" fmla="*/ 75 h 116150"/>
                <a:gd name="connsiteX11" fmla="*/ 7458 w 112717"/>
                <a:gd name="connsiteY11" fmla="*/ 28670 h 116150"/>
                <a:gd name="connsiteX12" fmla="*/ 18955 w 112717"/>
                <a:gd name="connsiteY12" fmla="*/ 40563 h 116150"/>
                <a:gd name="connsiteX13" fmla="*/ 30451 w 112717"/>
                <a:gd name="connsiteY13" fmla="*/ 28923 h 116150"/>
                <a:gd name="connsiteX14" fmla="*/ 17705 w 112717"/>
                <a:gd name="connsiteY14" fmla="*/ 17282 h 116150"/>
                <a:gd name="connsiteX15" fmla="*/ 44697 w 112717"/>
                <a:gd name="connsiteY15" fmla="*/ 5642 h 116150"/>
                <a:gd name="connsiteX16" fmla="*/ 71190 w 112717"/>
                <a:gd name="connsiteY16" fmla="*/ 38032 h 116150"/>
                <a:gd name="connsiteX17" fmla="*/ 71190 w 112717"/>
                <a:gd name="connsiteY17" fmla="*/ 47395 h 116150"/>
                <a:gd name="connsiteX18" fmla="*/ 25203 w 112717"/>
                <a:gd name="connsiteY18" fmla="*/ 56505 h 116150"/>
                <a:gd name="connsiteX19" fmla="*/ 210 w 112717"/>
                <a:gd name="connsiteY19" fmla="*/ 89402 h 116150"/>
                <a:gd name="connsiteX20" fmla="*/ 40199 w 112717"/>
                <a:gd name="connsiteY20" fmla="*/ 116225 h 116150"/>
                <a:gd name="connsiteX21" fmla="*/ 72939 w 112717"/>
                <a:gd name="connsiteY21" fmla="*/ 94210 h 116150"/>
                <a:gd name="connsiteX22" fmla="*/ 71190 w 112717"/>
                <a:gd name="connsiteY22" fmla="*/ 52709 h 116150"/>
                <a:gd name="connsiteX23" fmla="*/ 71190 w 112717"/>
                <a:gd name="connsiteY23" fmla="*/ 78014 h 116150"/>
                <a:gd name="connsiteX24" fmla="*/ 41948 w 112717"/>
                <a:gd name="connsiteY24" fmla="*/ 110658 h 116150"/>
                <a:gd name="connsiteX25" fmla="*/ 19455 w 112717"/>
                <a:gd name="connsiteY25" fmla="*/ 89149 h 116150"/>
                <a:gd name="connsiteX26" fmla="*/ 71190 w 112717"/>
                <a:gd name="connsiteY26" fmla="*/ 52709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2717" h="116150">
                  <a:moveTo>
                    <a:pt x="72939" y="94210"/>
                  </a:moveTo>
                  <a:cubicBezTo>
                    <a:pt x="73939" y="104332"/>
                    <a:pt x="80687" y="114960"/>
                    <a:pt x="92433" y="114960"/>
                  </a:cubicBezTo>
                  <a:cubicBezTo>
                    <a:pt x="97682" y="114960"/>
                    <a:pt x="112927" y="111417"/>
                    <a:pt x="112927" y="90920"/>
                  </a:cubicBezTo>
                  <a:lnTo>
                    <a:pt x="112927" y="76749"/>
                  </a:lnTo>
                  <a:lnTo>
                    <a:pt x="106679" y="76749"/>
                  </a:lnTo>
                  <a:lnTo>
                    <a:pt x="106679" y="90920"/>
                  </a:lnTo>
                  <a:cubicBezTo>
                    <a:pt x="106679" y="105597"/>
                    <a:pt x="100431" y="107115"/>
                    <a:pt x="97682" y="107115"/>
                  </a:cubicBezTo>
                  <a:cubicBezTo>
                    <a:pt x="89434" y="107115"/>
                    <a:pt x="88434" y="95728"/>
                    <a:pt x="88434" y="94463"/>
                  </a:cubicBezTo>
                  <a:lnTo>
                    <a:pt x="88434" y="43853"/>
                  </a:lnTo>
                  <a:cubicBezTo>
                    <a:pt x="88434" y="33224"/>
                    <a:pt x="88434" y="23355"/>
                    <a:pt x="79437" y="13993"/>
                  </a:cubicBezTo>
                  <a:cubicBezTo>
                    <a:pt x="69690" y="4124"/>
                    <a:pt x="57194" y="75"/>
                    <a:pt x="45197" y="75"/>
                  </a:cubicBezTo>
                  <a:cubicBezTo>
                    <a:pt x="24703" y="75"/>
                    <a:pt x="7458" y="11968"/>
                    <a:pt x="7458" y="28670"/>
                  </a:cubicBezTo>
                  <a:cubicBezTo>
                    <a:pt x="7458" y="36261"/>
                    <a:pt x="12457" y="40563"/>
                    <a:pt x="18955" y="40563"/>
                  </a:cubicBezTo>
                  <a:cubicBezTo>
                    <a:pt x="25953" y="40563"/>
                    <a:pt x="30451" y="35502"/>
                    <a:pt x="30451" y="28923"/>
                  </a:cubicBezTo>
                  <a:cubicBezTo>
                    <a:pt x="30451" y="25886"/>
                    <a:pt x="29202" y="17535"/>
                    <a:pt x="17705" y="17282"/>
                  </a:cubicBezTo>
                  <a:cubicBezTo>
                    <a:pt x="24453" y="8425"/>
                    <a:pt x="36700" y="5642"/>
                    <a:pt x="44697" y="5642"/>
                  </a:cubicBezTo>
                  <a:cubicBezTo>
                    <a:pt x="56944" y="5642"/>
                    <a:pt x="71190" y="15511"/>
                    <a:pt x="71190" y="38032"/>
                  </a:cubicBezTo>
                  <a:lnTo>
                    <a:pt x="71190" y="47395"/>
                  </a:lnTo>
                  <a:cubicBezTo>
                    <a:pt x="58443" y="48154"/>
                    <a:pt x="40948" y="48914"/>
                    <a:pt x="25203" y="56505"/>
                  </a:cubicBezTo>
                  <a:cubicBezTo>
                    <a:pt x="6458" y="65109"/>
                    <a:pt x="210" y="78268"/>
                    <a:pt x="210" y="89402"/>
                  </a:cubicBezTo>
                  <a:cubicBezTo>
                    <a:pt x="210" y="109899"/>
                    <a:pt x="24453" y="116225"/>
                    <a:pt x="40199" y="116225"/>
                  </a:cubicBezTo>
                  <a:cubicBezTo>
                    <a:pt x="56694" y="116225"/>
                    <a:pt x="68190" y="106103"/>
                    <a:pt x="72939" y="94210"/>
                  </a:cubicBezTo>
                  <a:close/>
                  <a:moveTo>
                    <a:pt x="71190" y="52709"/>
                  </a:moveTo>
                  <a:lnTo>
                    <a:pt x="71190" y="78014"/>
                  </a:lnTo>
                  <a:cubicBezTo>
                    <a:pt x="71190" y="102054"/>
                    <a:pt x="53195" y="110658"/>
                    <a:pt x="41948" y="110658"/>
                  </a:cubicBezTo>
                  <a:cubicBezTo>
                    <a:pt x="29702" y="110658"/>
                    <a:pt x="19455" y="101801"/>
                    <a:pt x="19455" y="89149"/>
                  </a:cubicBezTo>
                  <a:cubicBezTo>
                    <a:pt x="19455" y="75231"/>
                    <a:pt x="29952" y="54228"/>
                    <a:pt x="71190" y="52709"/>
                  </a:cubicBezTo>
                  <a:close/>
                </a:path>
              </a:pathLst>
            </a:custGeom>
            <a:solidFill>
              <a:srgbClr val="000000"/>
            </a:solidFill>
            <a:ln w="25047"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F826C502-F374-7655-32BC-0AB9E28F8BA9}"/>
                </a:ext>
              </a:extLst>
            </p:cNvPr>
            <p:cNvSpPr/>
            <p:nvPr>
              <p:custDataLst>
                <p:tags r:id="rId6"/>
              </p:custDataLst>
            </p:nvPr>
          </p:nvSpPr>
          <p:spPr>
            <a:xfrm>
              <a:off x="7946242" y="4326034"/>
              <a:ext cx="83975" cy="111848"/>
            </a:xfrm>
            <a:custGeom>
              <a:avLst/>
              <a:gdLst>
                <a:gd name="connsiteX0" fmla="*/ 34955 w 83975"/>
                <a:gd name="connsiteY0" fmla="*/ 27910 h 111848"/>
                <a:gd name="connsiteX1" fmla="*/ 34955 w 83975"/>
                <a:gd name="connsiteY1" fmla="*/ 75 h 111848"/>
                <a:gd name="connsiteX2" fmla="*/ 215 w 83975"/>
                <a:gd name="connsiteY2" fmla="*/ 2858 h 111848"/>
                <a:gd name="connsiteX3" fmla="*/ 215 w 83975"/>
                <a:gd name="connsiteY3" fmla="*/ 10703 h 111848"/>
                <a:gd name="connsiteX4" fmla="*/ 19710 w 83975"/>
                <a:gd name="connsiteY4" fmla="*/ 24874 h 111848"/>
                <a:gd name="connsiteX5" fmla="*/ 19710 w 83975"/>
                <a:gd name="connsiteY5" fmla="*/ 92691 h 111848"/>
                <a:gd name="connsiteX6" fmla="*/ 215 w 83975"/>
                <a:gd name="connsiteY6" fmla="*/ 104079 h 111848"/>
                <a:gd name="connsiteX7" fmla="*/ 215 w 83975"/>
                <a:gd name="connsiteY7" fmla="*/ 111923 h 111848"/>
                <a:gd name="connsiteX8" fmla="*/ 28707 w 83975"/>
                <a:gd name="connsiteY8" fmla="*/ 111164 h 111848"/>
                <a:gd name="connsiteX9" fmla="*/ 60448 w 83975"/>
                <a:gd name="connsiteY9" fmla="*/ 111923 h 111848"/>
                <a:gd name="connsiteX10" fmla="*/ 60448 w 83975"/>
                <a:gd name="connsiteY10" fmla="*/ 104079 h 111848"/>
                <a:gd name="connsiteX11" fmla="*/ 55199 w 83975"/>
                <a:gd name="connsiteY11" fmla="*/ 104079 h 111848"/>
                <a:gd name="connsiteX12" fmla="*/ 36205 w 83975"/>
                <a:gd name="connsiteY12" fmla="*/ 92185 h 111848"/>
                <a:gd name="connsiteX13" fmla="*/ 36205 w 83975"/>
                <a:gd name="connsiteY13" fmla="*/ 53215 h 111848"/>
                <a:gd name="connsiteX14" fmla="*/ 65696 w 83975"/>
                <a:gd name="connsiteY14" fmla="*/ 5642 h 111848"/>
                <a:gd name="connsiteX15" fmla="*/ 68445 w 83975"/>
                <a:gd name="connsiteY15" fmla="*/ 5895 h 111848"/>
                <a:gd name="connsiteX16" fmla="*/ 62697 w 83975"/>
                <a:gd name="connsiteY16" fmla="*/ 15764 h 111848"/>
                <a:gd name="connsiteX17" fmla="*/ 73444 w 83975"/>
                <a:gd name="connsiteY17" fmla="*/ 26645 h 111848"/>
                <a:gd name="connsiteX18" fmla="*/ 84191 w 83975"/>
                <a:gd name="connsiteY18" fmla="*/ 15511 h 111848"/>
                <a:gd name="connsiteX19" fmla="*/ 65696 w 83975"/>
                <a:gd name="connsiteY19" fmla="*/ 75 h 111848"/>
                <a:gd name="connsiteX20" fmla="*/ 34955 w 83975"/>
                <a:gd name="connsiteY20" fmla="*/ 27910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975" h="111848">
                  <a:moveTo>
                    <a:pt x="34955" y="27910"/>
                  </a:moveTo>
                  <a:lnTo>
                    <a:pt x="34955" y="75"/>
                  </a:lnTo>
                  <a:lnTo>
                    <a:pt x="215" y="2858"/>
                  </a:lnTo>
                  <a:lnTo>
                    <a:pt x="215" y="10703"/>
                  </a:lnTo>
                  <a:cubicBezTo>
                    <a:pt x="17710" y="10703"/>
                    <a:pt x="19710" y="12474"/>
                    <a:pt x="19710" y="24874"/>
                  </a:cubicBezTo>
                  <a:lnTo>
                    <a:pt x="19710" y="92691"/>
                  </a:lnTo>
                  <a:cubicBezTo>
                    <a:pt x="19710" y="104079"/>
                    <a:pt x="16960" y="104079"/>
                    <a:pt x="215" y="104079"/>
                  </a:cubicBezTo>
                  <a:lnTo>
                    <a:pt x="215" y="111923"/>
                  </a:lnTo>
                  <a:cubicBezTo>
                    <a:pt x="9962" y="111670"/>
                    <a:pt x="21709" y="111164"/>
                    <a:pt x="28707" y="111164"/>
                  </a:cubicBezTo>
                  <a:cubicBezTo>
                    <a:pt x="38704" y="111164"/>
                    <a:pt x="50451" y="111164"/>
                    <a:pt x="60448" y="111923"/>
                  </a:cubicBezTo>
                  <a:lnTo>
                    <a:pt x="60448" y="104079"/>
                  </a:lnTo>
                  <a:lnTo>
                    <a:pt x="55199" y="104079"/>
                  </a:lnTo>
                  <a:cubicBezTo>
                    <a:pt x="36705" y="104079"/>
                    <a:pt x="36205" y="101295"/>
                    <a:pt x="36205" y="92185"/>
                  </a:cubicBezTo>
                  <a:lnTo>
                    <a:pt x="36205" y="53215"/>
                  </a:lnTo>
                  <a:cubicBezTo>
                    <a:pt x="36205" y="28163"/>
                    <a:pt x="46702" y="5642"/>
                    <a:pt x="65696" y="5642"/>
                  </a:cubicBezTo>
                  <a:cubicBezTo>
                    <a:pt x="67446" y="5642"/>
                    <a:pt x="67945" y="5642"/>
                    <a:pt x="68445" y="5895"/>
                  </a:cubicBezTo>
                  <a:cubicBezTo>
                    <a:pt x="67696" y="6148"/>
                    <a:pt x="62697" y="9185"/>
                    <a:pt x="62697" y="15764"/>
                  </a:cubicBezTo>
                  <a:cubicBezTo>
                    <a:pt x="62697" y="22849"/>
                    <a:pt x="67945" y="26645"/>
                    <a:pt x="73444" y="26645"/>
                  </a:cubicBezTo>
                  <a:cubicBezTo>
                    <a:pt x="77943" y="26645"/>
                    <a:pt x="84191" y="23608"/>
                    <a:pt x="84191" y="15511"/>
                  </a:cubicBezTo>
                  <a:cubicBezTo>
                    <a:pt x="84191" y="7413"/>
                    <a:pt x="76443" y="75"/>
                    <a:pt x="65696" y="75"/>
                  </a:cubicBezTo>
                  <a:cubicBezTo>
                    <a:pt x="47451" y="75"/>
                    <a:pt x="38454" y="17029"/>
                    <a:pt x="34955" y="27910"/>
                  </a:cubicBezTo>
                  <a:close/>
                </a:path>
              </a:pathLst>
            </a:custGeom>
            <a:solidFill>
              <a:srgbClr val="000000"/>
            </a:solidFill>
            <a:ln w="25047"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9E0F7EE7-59FC-8861-99C7-A7E089127E9C}"/>
                </a:ext>
              </a:extLst>
            </p:cNvPr>
            <p:cNvSpPr/>
            <p:nvPr>
              <p:custDataLst>
                <p:tags r:id="rId7"/>
              </p:custDataLst>
            </p:nvPr>
          </p:nvSpPr>
          <p:spPr>
            <a:xfrm>
              <a:off x="8044131" y="4323250"/>
              <a:ext cx="114216" cy="166760"/>
            </a:xfrm>
            <a:custGeom>
              <a:avLst/>
              <a:gdLst>
                <a:gd name="connsiteX0" fmla="*/ 48705 w 114216"/>
                <a:gd name="connsiteY0" fmla="*/ 71182 h 166760"/>
                <a:gd name="connsiteX1" fmla="*/ 26961 w 114216"/>
                <a:gd name="connsiteY1" fmla="*/ 40057 h 166760"/>
                <a:gd name="connsiteX2" fmla="*/ 30960 w 114216"/>
                <a:gd name="connsiteY2" fmla="*/ 18800 h 166760"/>
                <a:gd name="connsiteX3" fmla="*/ 48705 w 114216"/>
                <a:gd name="connsiteY3" fmla="*/ 8678 h 166760"/>
                <a:gd name="connsiteX4" fmla="*/ 70449 w 114216"/>
                <a:gd name="connsiteY4" fmla="*/ 39804 h 166760"/>
                <a:gd name="connsiteX5" fmla="*/ 66450 w 114216"/>
                <a:gd name="connsiteY5" fmla="*/ 61060 h 166760"/>
                <a:gd name="connsiteX6" fmla="*/ 48705 w 114216"/>
                <a:gd name="connsiteY6" fmla="*/ 71182 h 166760"/>
                <a:gd name="connsiteX7" fmla="*/ 19713 w 114216"/>
                <a:gd name="connsiteY7" fmla="*/ 81051 h 166760"/>
                <a:gd name="connsiteX8" fmla="*/ 23962 w 114216"/>
                <a:gd name="connsiteY8" fmla="*/ 69158 h 166760"/>
                <a:gd name="connsiteX9" fmla="*/ 48705 w 114216"/>
                <a:gd name="connsiteY9" fmla="*/ 77002 h 166760"/>
                <a:gd name="connsiteX10" fmla="*/ 89193 w 114216"/>
                <a:gd name="connsiteY10" fmla="*/ 40057 h 166760"/>
                <a:gd name="connsiteX11" fmla="*/ 78946 w 114216"/>
                <a:gd name="connsiteY11" fmla="*/ 15511 h 166760"/>
                <a:gd name="connsiteX12" fmla="*/ 101440 w 114216"/>
                <a:gd name="connsiteY12" fmla="*/ 5642 h 166760"/>
                <a:gd name="connsiteX13" fmla="*/ 103939 w 114216"/>
                <a:gd name="connsiteY13" fmla="*/ 5895 h 166760"/>
                <a:gd name="connsiteX14" fmla="*/ 99940 w 114216"/>
                <a:gd name="connsiteY14" fmla="*/ 12727 h 166760"/>
                <a:gd name="connsiteX15" fmla="*/ 107188 w 114216"/>
                <a:gd name="connsiteY15" fmla="*/ 20066 h 166760"/>
                <a:gd name="connsiteX16" fmla="*/ 114436 w 114216"/>
                <a:gd name="connsiteY16" fmla="*/ 12474 h 166760"/>
                <a:gd name="connsiteX17" fmla="*/ 101689 w 114216"/>
                <a:gd name="connsiteY17" fmla="*/ 75 h 166760"/>
                <a:gd name="connsiteX18" fmla="*/ 75197 w 114216"/>
                <a:gd name="connsiteY18" fmla="*/ 11968 h 166760"/>
                <a:gd name="connsiteX19" fmla="*/ 48705 w 114216"/>
                <a:gd name="connsiteY19" fmla="*/ 2858 h 166760"/>
                <a:gd name="connsiteX20" fmla="*/ 8217 w 114216"/>
                <a:gd name="connsiteY20" fmla="*/ 39804 h 166760"/>
                <a:gd name="connsiteX21" fmla="*/ 19963 w 114216"/>
                <a:gd name="connsiteY21" fmla="*/ 65868 h 166760"/>
                <a:gd name="connsiteX22" fmla="*/ 12216 w 114216"/>
                <a:gd name="connsiteY22" fmla="*/ 86871 h 166760"/>
                <a:gd name="connsiteX23" fmla="*/ 23212 w 114216"/>
                <a:gd name="connsiteY23" fmla="*/ 109393 h 166760"/>
                <a:gd name="connsiteX24" fmla="*/ 219 w 114216"/>
                <a:gd name="connsiteY24" fmla="*/ 134698 h 166760"/>
                <a:gd name="connsiteX25" fmla="*/ 55453 w 114216"/>
                <a:gd name="connsiteY25" fmla="*/ 166835 h 166760"/>
                <a:gd name="connsiteX26" fmla="*/ 110937 w 114216"/>
                <a:gd name="connsiteY26" fmla="*/ 134192 h 166760"/>
                <a:gd name="connsiteX27" fmla="*/ 94692 w 114216"/>
                <a:gd name="connsiteY27" fmla="*/ 105344 h 166760"/>
                <a:gd name="connsiteX28" fmla="*/ 51704 w 114216"/>
                <a:gd name="connsiteY28" fmla="*/ 98259 h 166760"/>
                <a:gd name="connsiteX29" fmla="*/ 32960 w 114216"/>
                <a:gd name="connsiteY29" fmla="*/ 98005 h 166760"/>
                <a:gd name="connsiteX30" fmla="*/ 19713 w 114216"/>
                <a:gd name="connsiteY30" fmla="*/ 81051 h 166760"/>
                <a:gd name="connsiteX31" fmla="*/ 55703 w 114216"/>
                <a:gd name="connsiteY31" fmla="*/ 161015 h 166760"/>
                <a:gd name="connsiteX32" fmla="*/ 13215 w 114216"/>
                <a:gd name="connsiteY32" fmla="*/ 134698 h 166760"/>
                <a:gd name="connsiteX33" fmla="*/ 33709 w 114216"/>
                <a:gd name="connsiteY33" fmla="*/ 112936 h 166760"/>
                <a:gd name="connsiteX34" fmla="*/ 48455 w 114216"/>
                <a:gd name="connsiteY34" fmla="*/ 112936 h 166760"/>
                <a:gd name="connsiteX35" fmla="*/ 97941 w 114216"/>
                <a:gd name="connsiteY35" fmla="*/ 134698 h 166760"/>
                <a:gd name="connsiteX36" fmla="*/ 55703 w 114216"/>
                <a:gd name="connsiteY36" fmla="*/ 161015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4216" h="166760">
                  <a:moveTo>
                    <a:pt x="48705" y="71182"/>
                  </a:moveTo>
                  <a:cubicBezTo>
                    <a:pt x="26961" y="71182"/>
                    <a:pt x="26961" y="45877"/>
                    <a:pt x="26961" y="40057"/>
                  </a:cubicBezTo>
                  <a:cubicBezTo>
                    <a:pt x="26961" y="33224"/>
                    <a:pt x="27211" y="25127"/>
                    <a:pt x="30960" y="18800"/>
                  </a:cubicBezTo>
                  <a:cubicBezTo>
                    <a:pt x="32960" y="15764"/>
                    <a:pt x="38708" y="8678"/>
                    <a:pt x="48705" y="8678"/>
                  </a:cubicBezTo>
                  <a:cubicBezTo>
                    <a:pt x="70449" y="8678"/>
                    <a:pt x="70449" y="33984"/>
                    <a:pt x="70449" y="39804"/>
                  </a:cubicBezTo>
                  <a:cubicBezTo>
                    <a:pt x="70449" y="46636"/>
                    <a:pt x="70199" y="54734"/>
                    <a:pt x="66450" y="61060"/>
                  </a:cubicBezTo>
                  <a:cubicBezTo>
                    <a:pt x="64450" y="64097"/>
                    <a:pt x="58702" y="71182"/>
                    <a:pt x="48705" y="71182"/>
                  </a:cubicBezTo>
                  <a:close/>
                  <a:moveTo>
                    <a:pt x="19713" y="81051"/>
                  </a:moveTo>
                  <a:cubicBezTo>
                    <a:pt x="19713" y="80039"/>
                    <a:pt x="19713" y="74219"/>
                    <a:pt x="23962" y="69158"/>
                  </a:cubicBezTo>
                  <a:cubicBezTo>
                    <a:pt x="33709" y="76243"/>
                    <a:pt x="43956" y="77002"/>
                    <a:pt x="48705" y="77002"/>
                  </a:cubicBezTo>
                  <a:cubicBezTo>
                    <a:pt x="71948" y="77002"/>
                    <a:pt x="89193" y="59542"/>
                    <a:pt x="89193" y="40057"/>
                  </a:cubicBezTo>
                  <a:cubicBezTo>
                    <a:pt x="89193" y="30694"/>
                    <a:pt x="85194" y="21331"/>
                    <a:pt x="78946" y="15511"/>
                  </a:cubicBezTo>
                  <a:cubicBezTo>
                    <a:pt x="87944" y="6907"/>
                    <a:pt x="96941" y="5642"/>
                    <a:pt x="101440" y="5642"/>
                  </a:cubicBezTo>
                  <a:cubicBezTo>
                    <a:pt x="101939" y="5642"/>
                    <a:pt x="103189" y="5642"/>
                    <a:pt x="103939" y="5895"/>
                  </a:cubicBezTo>
                  <a:cubicBezTo>
                    <a:pt x="101190" y="6907"/>
                    <a:pt x="99940" y="9691"/>
                    <a:pt x="99940" y="12727"/>
                  </a:cubicBezTo>
                  <a:cubicBezTo>
                    <a:pt x="99940" y="17029"/>
                    <a:pt x="103189" y="20066"/>
                    <a:pt x="107188" y="20066"/>
                  </a:cubicBezTo>
                  <a:cubicBezTo>
                    <a:pt x="109687" y="20066"/>
                    <a:pt x="114436" y="18294"/>
                    <a:pt x="114436" y="12474"/>
                  </a:cubicBezTo>
                  <a:cubicBezTo>
                    <a:pt x="114436" y="8172"/>
                    <a:pt x="111437" y="75"/>
                    <a:pt x="101689" y="75"/>
                  </a:cubicBezTo>
                  <a:cubicBezTo>
                    <a:pt x="96691" y="75"/>
                    <a:pt x="85694" y="1593"/>
                    <a:pt x="75197" y="11968"/>
                  </a:cubicBezTo>
                  <a:cubicBezTo>
                    <a:pt x="64700" y="3617"/>
                    <a:pt x="54203" y="2858"/>
                    <a:pt x="48705" y="2858"/>
                  </a:cubicBezTo>
                  <a:cubicBezTo>
                    <a:pt x="25462" y="2858"/>
                    <a:pt x="8217" y="20319"/>
                    <a:pt x="8217" y="39804"/>
                  </a:cubicBezTo>
                  <a:cubicBezTo>
                    <a:pt x="8217" y="50938"/>
                    <a:pt x="13715" y="60554"/>
                    <a:pt x="19963" y="65868"/>
                  </a:cubicBezTo>
                  <a:cubicBezTo>
                    <a:pt x="16714" y="69664"/>
                    <a:pt x="12216" y="78014"/>
                    <a:pt x="12216" y="86871"/>
                  </a:cubicBezTo>
                  <a:cubicBezTo>
                    <a:pt x="12216" y="94716"/>
                    <a:pt x="15465" y="104332"/>
                    <a:pt x="23212" y="109393"/>
                  </a:cubicBezTo>
                  <a:cubicBezTo>
                    <a:pt x="8217" y="113695"/>
                    <a:pt x="219" y="124576"/>
                    <a:pt x="219" y="134698"/>
                  </a:cubicBezTo>
                  <a:cubicBezTo>
                    <a:pt x="219" y="152918"/>
                    <a:pt x="24962" y="166835"/>
                    <a:pt x="55453" y="166835"/>
                  </a:cubicBezTo>
                  <a:cubicBezTo>
                    <a:pt x="84944" y="166835"/>
                    <a:pt x="110937" y="153930"/>
                    <a:pt x="110937" y="134192"/>
                  </a:cubicBezTo>
                  <a:cubicBezTo>
                    <a:pt x="110937" y="125335"/>
                    <a:pt x="107438" y="112429"/>
                    <a:pt x="94692" y="105344"/>
                  </a:cubicBezTo>
                  <a:cubicBezTo>
                    <a:pt x="81445" y="98259"/>
                    <a:pt x="66950" y="98259"/>
                    <a:pt x="51704" y="98259"/>
                  </a:cubicBezTo>
                  <a:cubicBezTo>
                    <a:pt x="45456" y="98259"/>
                    <a:pt x="34709" y="98259"/>
                    <a:pt x="32960" y="98005"/>
                  </a:cubicBezTo>
                  <a:cubicBezTo>
                    <a:pt x="24962" y="96993"/>
                    <a:pt x="19713" y="89149"/>
                    <a:pt x="19713" y="81051"/>
                  </a:cubicBezTo>
                  <a:close/>
                  <a:moveTo>
                    <a:pt x="55703" y="161015"/>
                  </a:moveTo>
                  <a:cubicBezTo>
                    <a:pt x="30460" y="161015"/>
                    <a:pt x="13215" y="148110"/>
                    <a:pt x="13215" y="134698"/>
                  </a:cubicBezTo>
                  <a:cubicBezTo>
                    <a:pt x="13215" y="123058"/>
                    <a:pt x="22713" y="113695"/>
                    <a:pt x="33709" y="112936"/>
                  </a:cubicBezTo>
                  <a:lnTo>
                    <a:pt x="48455" y="112936"/>
                  </a:lnTo>
                  <a:cubicBezTo>
                    <a:pt x="69949" y="112936"/>
                    <a:pt x="97941" y="112936"/>
                    <a:pt x="97941" y="134698"/>
                  </a:cubicBezTo>
                  <a:cubicBezTo>
                    <a:pt x="97941" y="148363"/>
                    <a:pt x="80196" y="161015"/>
                    <a:pt x="55703" y="161015"/>
                  </a:cubicBezTo>
                  <a:close/>
                </a:path>
              </a:pathLst>
            </a:custGeom>
            <a:solidFill>
              <a:srgbClr val="000000"/>
            </a:solidFill>
            <a:ln w="25047"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7ACB10DB-0BD9-3B0B-B0AD-86F4EC8E2F20}"/>
                </a:ext>
              </a:extLst>
            </p:cNvPr>
            <p:cNvSpPr/>
            <p:nvPr>
              <p:custDataLst>
                <p:tags r:id="rId8"/>
              </p:custDataLst>
            </p:nvPr>
          </p:nvSpPr>
          <p:spPr>
            <a:xfrm>
              <a:off x="8170094" y="4326034"/>
              <a:ext cx="195192" cy="111848"/>
            </a:xfrm>
            <a:custGeom>
              <a:avLst/>
              <a:gdLst>
                <a:gd name="connsiteX0" fmla="*/ 19718 w 195192"/>
                <a:gd name="connsiteY0" fmla="*/ 24874 h 111848"/>
                <a:gd name="connsiteX1" fmla="*/ 19718 w 195192"/>
                <a:gd name="connsiteY1" fmla="*/ 92691 h 111848"/>
                <a:gd name="connsiteX2" fmla="*/ 224 w 195192"/>
                <a:gd name="connsiteY2" fmla="*/ 104079 h 111848"/>
                <a:gd name="connsiteX3" fmla="*/ 224 w 195192"/>
                <a:gd name="connsiteY3" fmla="*/ 111923 h 111848"/>
                <a:gd name="connsiteX4" fmla="*/ 28466 w 195192"/>
                <a:gd name="connsiteY4" fmla="*/ 111164 h 111848"/>
                <a:gd name="connsiteX5" fmla="*/ 56458 w 195192"/>
                <a:gd name="connsiteY5" fmla="*/ 111923 h 111848"/>
                <a:gd name="connsiteX6" fmla="*/ 56458 w 195192"/>
                <a:gd name="connsiteY6" fmla="*/ 104079 h 111848"/>
                <a:gd name="connsiteX7" fmla="*/ 36963 w 195192"/>
                <a:gd name="connsiteY7" fmla="*/ 92691 h 111848"/>
                <a:gd name="connsiteX8" fmla="*/ 36963 w 195192"/>
                <a:gd name="connsiteY8" fmla="*/ 46130 h 111848"/>
                <a:gd name="connsiteX9" fmla="*/ 70704 w 195192"/>
                <a:gd name="connsiteY9" fmla="*/ 5642 h 111848"/>
                <a:gd name="connsiteX10" fmla="*/ 89198 w 195192"/>
                <a:gd name="connsiteY10" fmla="*/ 33731 h 111848"/>
                <a:gd name="connsiteX11" fmla="*/ 89198 w 195192"/>
                <a:gd name="connsiteY11" fmla="*/ 92691 h 111848"/>
                <a:gd name="connsiteX12" fmla="*/ 69704 w 195192"/>
                <a:gd name="connsiteY12" fmla="*/ 104079 h 111848"/>
                <a:gd name="connsiteX13" fmla="*/ 69704 w 195192"/>
                <a:gd name="connsiteY13" fmla="*/ 111923 h 111848"/>
                <a:gd name="connsiteX14" fmla="*/ 97946 w 195192"/>
                <a:gd name="connsiteY14" fmla="*/ 111164 h 111848"/>
                <a:gd name="connsiteX15" fmla="*/ 125937 w 195192"/>
                <a:gd name="connsiteY15" fmla="*/ 111923 h 111848"/>
                <a:gd name="connsiteX16" fmla="*/ 125937 w 195192"/>
                <a:gd name="connsiteY16" fmla="*/ 104079 h 111848"/>
                <a:gd name="connsiteX17" fmla="*/ 106443 w 195192"/>
                <a:gd name="connsiteY17" fmla="*/ 92691 h 111848"/>
                <a:gd name="connsiteX18" fmla="*/ 106443 w 195192"/>
                <a:gd name="connsiteY18" fmla="*/ 46130 h 111848"/>
                <a:gd name="connsiteX19" fmla="*/ 140183 w 195192"/>
                <a:gd name="connsiteY19" fmla="*/ 5642 h 111848"/>
                <a:gd name="connsiteX20" fmla="*/ 158678 w 195192"/>
                <a:gd name="connsiteY20" fmla="*/ 33731 h 111848"/>
                <a:gd name="connsiteX21" fmla="*/ 158678 w 195192"/>
                <a:gd name="connsiteY21" fmla="*/ 92691 h 111848"/>
                <a:gd name="connsiteX22" fmla="*/ 139184 w 195192"/>
                <a:gd name="connsiteY22" fmla="*/ 104079 h 111848"/>
                <a:gd name="connsiteX23" fmla="*/ 139184 w 195192"/>
                <a:gd name="connsiteY23" fmla="*/ 111923 h 111848"/>
                <a:gd name="connsiteX24" fmla="*/ 167425 w 195192"/>
                <a:gd name="connsiteY24" fmla="*/ 111164 h 111848"/>
                <a:gd name="connsiteX25" fmla="*/ 195417 w 195192"/>
                <a:gd name="connsiteY25" fmla="*/ 111923 h 111848"/>
                <a:gd name="connsiteX26" fmla="*/ 195417 w 195192"/>
                <a:gd name="connsiteY26" fmla="*/ 104079 h 111848"/>
                <a:gd name="connsiteX27" fmla="*/ 175923 w 195192"/>
                <a:gd name="connsiteY27" fmla="*/ 96487 h 111848"/>
                <a:gd name="connsiteX28" fmla="*/ 175923 w 195192"/>
                <a:gd name="connsiteY28" fmla="*/ 48154 h 111848"/>
                <a:gd name="connsiteX29" fmla="*/ 168175 w 195192"/>
                <a:gd name="connsiteY29" fmla="*/ 9438 h 111848"/>
                <a:gd name="connsiteX30" fmla="*/ 141933 w 195192"/>
                <a:gd name="connsiteY30" fmla="*/ 75 h 111848"/>
                <a:gd name="connsiteX31" fmla="*/ 105693 w 195192"/>
                <a:gd name="connsiteY31" fmla="*/ 24874 h 111848"/>
                <a:gd name="connsiteX32" fmla="*/ 72453 w 195192"/>
                <a:gd name="connsiteY32" fmla="*/ 75 h 111848"/>
                <a:gd name="connsiteX33" fmla="*/ 35464 w 195192"/>
                <a:gd name="connsiteY33" fmla="*/ 26645 h 111848"/>
                <a:gd name="connsiteX34" fmla="*/ 35464 w 195192"/>
                <a:gd name="connsiteY34" fmla="*/ 75 h 111848"/>
                <a:gd name="connsiteX35" fmla="*/ 224 w 195192"/>
                <a:gd name="connsiteY35" fmla="*/ 2858 h 111848"/>
                <a:gd name="connsiteX36" fmla="*/ 224 w 195192"/>
                <a:gd name="connsiteY36" fmla="*/ 10703 h 111848"/>
                <a:gd name="connsiteX37" fmla="*/ 19718 w 195192"/>
                <a:gd name="connsiteY37" fmla="*/ 24874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5192" h="111848">
                  <a:moveTo>
                    <a:pt x="19718" y="24874"/>
                  </a:moveTo>
                  <a:lnTo>
                    <a:pt x="19718" y="92691"/>
                  </a:lnTo>
                  <a:cubicBezTo>
                    <a:pt x="19718" y="104079"/>
                    <a:pt x="16969" y="104079"/>
                    <a:pt x="224" y="104079"/>
                  </a:cubicBezTo>
                  <a:lnTo>
                    <a:pt x="224" y="111923"/>
                  </a:lnTo>
                  <a:cubicBezTo>
                    <a:pt x="8972" y="111670"/>
                    <a:pt x="21718" y="111164"/>
                    <a:pt x="28466" y="111164"/>
                  </a:cubicBezTo>
                  <a:cubicBezTo>
                    <a:pt x="34964" y="111164"/>
                    <a:pt x="47960" y="111670"/>
                    <a:pt x="56458" y="111923"/>
                  </a:cubicBezTo>
                  <a:lnTo>
                    <a:pt x="56458" y="104079"/>
                  </a:lnTo>
                  <a:cubicBezTo>
                    <a:pt x="39713" y="104079"/>
                    <a:pt x="36963" y="104079"/>
                    <a:pt x="36963" y="92691"/>
                  </a:cubicBezTo>
                  <a:lnTo>
                    <a:pt x="36963" y="46130"/>
                  </a:lnTo>
                  <a:cubicBezTo>
                    <a:pt x="36963" y="19813"/>
                    <a:pt x="54708" y="5642"/>
                    <a:pt x="70704" y="5642"/>
                  </a:cubicBezTo>
                  <a:cubicBezTo>
                    <a:pt x="86449" y="5642"/>
                    <a:pt x="89198" y="19307"/>
                    <a:pt x="89198" y="33731"/>
                  </a:cubicBezTo>
                  <a:lnTo>
                    <a:pt x="89198" y="92691"/>
                  </a:lnTo>
                  <a:cubicBezTo>
                    <a:pt x="89198" y="104079"/>
                    <a:pt x="86449" y="104079"/>
                    <a:pt x="69704" y="104079"/>
                  </a:cubicBezTo>
                  <a:lnTo>
                    <a:pt x="69704" y="111923"/>
                  </a:lnTo>
                  <a:cubicBezTo>
                    <a:pt x="78451" y="111670"/>
                    <a:pt x="91198" y="111164"/>
                    <a:pt x="97946" y="111164"/>
                  </a:cubicBezTo>
                  <a:cubicBezTo>
                    <a:pt x="104444" y="111164"/>
                    <a:pt x="117440" y="111670"/>
                    <a:pt x="125937" y="111923"/>
                  </a:cubicBezTo>
                  <a:lnTo>
                    <a:pt x="125937" y="104079"/>
                  </a:lnTo>
                  <a:cubicBezTo>
                    <a:pt x="109192" y="104079"/>
                    <a:pt x="106443" y="104079"/>
                    <a:pt x="106443" y="92691"/>
                  </a:cubicBezTo>
                  <a:lnTo>
                    <a:pt x="106443" y="46130"/>
                  </a:lnTo>
                  <a:cubicBezTo>
                    <a:pt x="106443" y="19813"/>
                    <a:pt x="124188" y="5642"/>
                    <a:pt x="140183" y="5642"/>
                  </a:cubicBezTo>
                  <a:cubicBezTo>
                    <a:pt x="155929" y="5642"/>
                    <a:pt x="158678" y="19307"/>
                    <a:pt x="158678" y="33731"/>
                  </a:cubicBezTo>
                  <a:lnTo>
                    <a:pt x="158678" y="92691"/>
                  </a:lnTo>
                  <a:cubicBezTo>
                    <a:pt x="158678" y="104079"/>
                    <a:pt x="155929" y="104079"/>
                    <a:pt x="139184" y="104079"/>
                  </a:cubicBezTo>
                  <a:lnTo>
                    <a:pt x="139184" y="111923"/>
                  </a:lnTo>
                  <a:cubicBezTo>
                    <a:pt x="147931" y="111670"/>
                    <a:pt x="160677" y="111164"/>
                    <a:pt x="167425" y="111164"/>
                  </a:cubicBezTo>
                  <a:cubicBezTo>
                    <a:pt x="173923" y="111164"/>
                    <a:pt x="186920" y="111670"/>
                    <a:pt x="195417" y="111923"/>
                  </a:cubicBezTo>
                  <a:lnTo>
                    <a:pt x="195417" y="104079"/>
                  </a:lnTo>
                  <a:cubicBezTo>
                    <a:pt x="182421" y="104079"/>
                    <a:pt x="176173" y="104079"/>
                    <a:pt x="175923" y="96487"/>
                  </a:cubicBezTo>
                  <a:lnTo>
                    <a:pt x="175923" y="48154"/>
                  </a:lnTo>
                  <a:cubicBezTo>
                    <a:pt x="175923" y="26392"/>
                    <a:pt x="175923" y="18547"/>
                    <a:pt x="168175" y="9438"/>
                  </a:cubicBezTo>
                  <a:cubicBezTo>
                    <a:pt x="164676" y="5136"/>
                    <a:pt x="156428" y="75"/>
                    <a:pt x="141933" y="75"/>
                  </a:cubicBezTo>
                  <a:cubicBezTo>
                    <a:pt x="120939" y="75"/>
                    <a:pt x="109942" y="15258"/>
                    <a:pt x="105693" y="24874"/>
                  </a:cubicBezTo>
                  <a:cubicBezTo>
                    <a:pt x="102194" y="2858"/>
                    <a:pt x="83700" y="75"/>
                    <a:pt x="72453" y="75"/>
                  </a:cubicBezTo>
                  <a:cubicBezTo>
                    <a:pt x="54208" y="75"/>
                    <a:pt x="42462" y="10956"/>
                    <a:pt x="35464" y="26645"/>
                  </a:cubicBezTo>
                  <a:lnTo>
                    <a:pt x="35464" y="75"/>
                  </a:lnTo>
                  <a:lnTo>
                    <a:pt x="224" y="2858"/>
                  </a:lnTo>
                  <a:lnTo>
                    <a:pt x="224" y="10703"/>
                  </a:lnTo>
                  <a:cubicBezTo>
                    <a:pt x="17719" y="10703"/>
                    <a:pt x="19718" y="12474"/>
                    <a:pt x="19718" y="24874"/>
                  </a:cubicBezTo>
                  <a:close/>
                </a:path>
              </a:pathLst>
            </a:custGeom>
            <a:solidFill>
              <a:srgbClr val="000000"/>
            </a:solidFill>
            <a:ln w="25047"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BDF04B7E-ACB6-A139-F3FC-E16528D3FCFD}"/>
                </a:ext>
              </a:extLst>
            </p:cNvPr>
            <p:cNvSpPr/>
            <p:nvPr>
              <p:custDataLst>
                <p:tags r:id="rId9"/>
              </p:custDataLst>
            </p:nvPr>
          </p:nvSpPr>
          <p:spPr>
            <a:xfrm>
              <a:off x="8380867" y="4324516"/>
              <a:ext cx="112717" cy="116150"/>
            </a:xfrm>
            <a:custGeom>
              <a:avLst/>
              <a:gdLst>
                <a:gd name="connsiteX0" fmla="*/ 72961 w 112717"/>
                <a:gd name="connsiteY0" fmla="*/ 94210 h 116150"/>
                <a:gd name="connsiteX1" fmla="*/ 92455 w 112717"/>
                <a:gd name="connsiteY1" fmla="*/ 114960 h 116150"/>
                <a:gd name="connsiteX2" fmla="*/ 112949 w 112717"/>
                <a:gd name="connsiteY2" fmla="*/ 90920 h 116150"/>
                <a:gd name="connsiteX3" fmla="*/ 112949 w 112717"/>
                <a:gd name="connsiteY3" fmla="*/ 76749 h 116150"/>
                <a:gd name="connsiteX4" fmla="*/ 106701 w 112717"/>
                <a:gd name="connsiteY4" fmla="*/ 76749 h 116150"/>
                <a:gd name="connsiteX5" fmla="*/ 106701 w 112717"/>
                <a:gd name="connsiteY5" fmla="*/ 90920 h 116150"/>
                <a:gd name="connsiteX6" fmla="*/ 97704 w 112717"/>
                <a:gd name="connsiteY6" fmla="*/ 107115 h 116150"/>
                <a:gd name="connsiteX7" fmla="*/ 88457 w 112717"/>
                <a:gd name="connsiteY7" fmla="*/ 94463 h 116150"/>
                <a:gd name="connsiteX8" fmla="*/ 88457 w 112717"/>
                <a:gd name="connsiteY8" fmla="*/ 43853 h 116150"/>
                <a:gd name="connsiteX9" fmla="*/ 79459 w 112717"/>
                <a:gd name="connsiteY9" fmla="*/ 13993 h 116150"/>
                <a:gd name="connsiteX10" fmla="*/ 45219 w 112717"/>
                <a:gd name="connsiteY10" fmla="*/ 75 h 116150"/>
                <a:gd name="connsiteX11" fmla="*/ 7480 w 112717"/>
                <a:gd name="connsiteY11" fmla="*/ 28670 h 116150"/>
                <a:gd name="connsiteX12" fmla="*/ 18977 w 112717"/>
                <a:gd name="connsiteY12" fmla="*/ 40563 h 116150"/>
                <a:gd name="connsiteX13" fmla="*/ 30474 w 112717"/>
                <a:gd name="connsiteY13" fmla="*/ 28923 h 116150"/>
                <a:gd name="connsiteX14" fmla="*/ 17727 w 112717"/>
                <a:gd name="connsiteY14" fmla="*/ 17282 h 116150"/>
                <a:gd name="connsiteX15" fmla="*/ 44719 w 112717"/>
                <a:gd name="connsiteY15" fmla="*/ 5642 h 116150"/>
                <a:gd name="connsiteX16" fmla="*/ 71212 w 112717"/>
                <a:gd name="connsiteY16" fmla="*/ 38032 h 116150"/>
                <a:gd name="connsiteX17" fmla="*/ 71212 w 112717"/>
                <a:gd name="connsiteY17" fmla="*/ 47395 h 116150"/>
                <a:gd name="connsiteX18" fmla="*/ 25225 w 112717"/>
                <a:gd name="connsiteY18" fmla="*/ 56505 h 116150"/>
                <a:gd name="connsiteX19" fmla="*/ 232 w 112717"/>
                <a:gd name="connsiteY19" fmla="*/ 89402 h 116150"/>
                <a:gd name="connsiteX20" fmla="*/ 40221 w 112717"/>
                <a:gd name="connsiteY20" fmla="*/ 116225 h 116150"/>
                <a:gd name="connsiteX21" fmla="*/ 72961 w 112717"/>
                <a:gd name="connsiteY21" fmla="*/ 94210 h 116150"/>
                <a:gd name="connsiteX22" fmla="*/ 71212 w 112717"/>
                <a:gd name="connsiteY22" fmla="*/ 52709 h 116150"/>
                <a:gd name="connsiteX23" fmla="*/ 71212 w 112717"/>
                <a:gd name="connsiteY23" fmla="*/ 78014 h 116150"/>
                <a:gd name="connsiteX24" fmla="*/ 41970 w 112717"/>
                <a:gd name="connsiteY24" fmla="*/ 110658 h 116150"/>
                <a:gd name="connsiteX25" fmla="*/ 19477 w 112717"/>
                <a:gd name="connsiteY25" fmla="*/ 89149 h 116150"/>
                <a:gd name="connsiteX26" fmla="*/ 71212 w 112717"/>
                <a:gd name="connsiteY26" fmla="*/ 52709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2717" h="116150">
                  <a:moveTo>
                    <a:pt x="72961" y="94210"/>
                  </a:moveTo>
                  <a:cubicBezTo>
                    <a:pt x="73961" y="104332"/>
                    <a:pt x="80709" y="114960"/>
                    <a:pt x="92455" y="114960"/>
                  </a:cubicBezTo>
                  <a:cubicBezTo>
                    <a:pt x="97704" y="114960"/>
                    <a:pt x="112949" y="111417"/>
                    <a:pt x="112949" y="90920"/>
                  </a:cubicBezTo>
                  <a:lnTo>
                    <a:pt x="112949" y="76749"/>
                  </a:lnTo>
                  <a:lnTo>
                    <a:pt x="106701" y="76749"/>
                  </a:lnTo>
                  <a:lnTo>
                    <a:pt x="106701" y="90920"/>
                  </a:lnTo>
                  <a:cubicBezTo>
                    <a:pt x="106701" y="105597"/>
                    <a:pt x="100453" y="107115"/>
                    <a:pt x="97704" y="107115"/>
                  </a:cubicBezTo>
                  <a:cubicBezTo>
                    <a:pt x="89456" y="107115"/>
                    <a:pt x="88457" y="95728"/>
                    <a:pt x="88457" y="94463"/>
                  </a:cubicBezTo>
                  <a:lnTo>
                    <a:pt x="88457" y="43853"/>
                  </a:lnTo>
                  <a:cubicBezTo>
                    <a:pt x="88457" y="33224"/>
                    <a:pt x="88457" y="23355"/>
                    <a:pt x="79459" y="13993"/>
                  </a:cubicBezTo>
                  <a:cubicBezTo>
                    <a:pt x="69712" y="4124"/>
                    <a:pt x="57216" y="75"/>
                    <a:pt x="45219" y="75"/>
                  </a:cubicBezTo>
                  <a:cubicBezTo>
                    <a:pt x="24725" y="75"/>
                    <a:pt x="7480" y="11968"/>
                    <a:pt x="7480" y="28670"/>
                  </a:cubicBezTo>
                  <a:cubicBezTo>
                    <a:pt x="7480" y="36261"/>
                    <a:pt x="12479" y="40563"/>
                    <a:pt x="18977" y="40563"/>
                  </a:cubicBezTo>
                  <a:cubicBezTo>
                    <a:pt x="25975" y="40563"/>
                    <a:pt x="30474" y="35502"/>
                    <a:pt x="30474" y="28923"/>
                  </a:cubicBezTo>
                  <a:cubicBezTo>
                    <a:pt x="30474" y="25886"/>
                    <a:pt x="29224" y="17535"/>
                    <a:pt x="17727" y="17282"/>
                  </a:cubicBezTo>
                  <a:cubicBezTo>
                    <a:pt x="24475" y="8425"/>
                    <a:pt x="36722" y="5642"/>
                    <a:pt x="44719" y="5642"/>
                  </a:cubicBezTo>
                  <a:cubicBezTo>
                    <a:pt x="56966" y="5642"/>
                    <a:pt x="71212" y="15511"/>
                    <a:pt x="71212" y="38032"/>
                  </a:cubicBezTo>
                  <a:lnTo>
                    <a:pt x="71212" y="47395"/>
                  </a:lnTo>
                  <a:cubicBezTo>
                    <a:pt x="58465" y="48154"/>
                    <a:pt x="40971" y="48914"/>
                    <a:pt x="25225" y="56505"/>
                  </a:cubicBezTo>
                  <a:cubicBezTo>
                    <a:pt x="6481" y="65109"/>
                    <a:pt x="232" y="78268"/>
                    <a:pt x="232" y="89402"/>
                  </a:cubicBezTo>
                  <a:cubicBezTo>
                    <a:pt x="232" y="109899"/>
                    <a:pt x="24475" y="116225"/>
                    <a:pt x="40221" y="116225"/>
                  </a:cubicBezTo>
                  <a:cubicBezTo>
                    <a:pt x="56716" y="116225"/>
                    <a:pt x="68213" y="106103"/>
                    <a:pt x="72961" y="94210"/>
                  </a:cubicBezTo>
                  <a:close/>
                  <a:moveTo>
                    <a:pt x="71212" y="52709"/>
                  </a:moveTo>
                  <a:lnTo>
                    <a:pt x="71212" y="78014"/>
                  </a:lnTo>
                  <a:cubicBezTo>
                    <a:pt x="71212" y="102054"/>
                    <a:pt x="53217" y="110658"/>
                    <a:pt x="41970" y="110658"/>
                  </a:cubicBezTo>
                  <a:cubicBezTo>
                    <a:pt x="29724" y="110658"/>
                    <a:pt x="19477" y="101801"/>
                    <a:pt x="19477" y="89149"/>
                  </a:cubicBezTo>
                  <a:cubicBezTo>
                    <a:pt x="19477" y="75231"/>
                    <a:pt x="29974" y="54228"/>
                    <a:pt x="71212" y="52709"/>
                  </a:cubicBezTo>
                  <a:close/>
                </a:path>
              </a:pathLst>
            </a:custGeom>
            <a:solidFill>
              <a:srgbClr val="000000"/>
            </a:solidFill>
            <a:ln w="25047"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1312541D-397B-CC56-325A-1F9628540318}"/>
                </a:ext>
              </a:extLst>
            </p:cNvPr>
            <p:cNvSpPr/>
            <p:nvPr>
              <p:custDataLst>
                <p:tags r:id="rId10"/>
              </p:custDataLst>
            </p:nvPr>
          </p:nvSpPr>
          <p:spPr>
            <a:xfrm>
              <a:off x="8498333" y="4328817"/>
              <a:ext cx="125963" cy="109065"/>
            </a:xfrm>
            <a:custGeom>
              <a:avLst/>
              <a:gdLst>
                <a:gd name="connsiteX0" fmla="*/ 68967 w 125963"/>
                <a:gd name="connsiteY0" fmla="*/ 49673 h 109065"/>
                <a:gd name="connsiteX1" fmla="*/ 91961 w 125963"/>
                <a:gd name="connsiteY1" fmla="*/ 21078 h 109065"/>
                <a:gd name="connsiteX2" fmla="*/ 121702 w 125963"/>
                <a:gd name="connsiteY2" fmla="*/ 7919 h 109065"/>
                <a:gd name="connsiteX3" fmla="*/ 121702 w 125963"/>
                <a:gd name="connsiteY3" fmla="*/ 75 h 109065"/>
                <a:gd name="connsiteX4" fmla="*/ 101208 w 125963"/>
                <a:gd name="connsiteY4" fmla="*/ 834 h 109065"/>
                <a:gd name="connsiteX5" fmla="*/ 77215 w 125963"/>
                <a:gd name="connsiteY5" fmla="*/ 75 h 109065"/>
                <a:gd name="connsiteX6" fmla="*/ 77215 w 125963"/>
                <a:gd name="connsiteY6" fmla="*/ 7919 h 109065"/>
                <a:gd name="connsiteX7" fmla="*/ 84463 w 125963"/>
                <a:gd name="connsiteY7" fmla="*/ 15764 h 109065"/>
                <a:gd name="connsiteX8" fmla="*/ 80714 w 125963"/>
                <a:gd name="connsiteY8" fmla="*/ 24621 h 109065"/>
                <a:gd name="connsiteX9" fmla="*/ 65218 w 125963"/>
                <a:gd name="connsiteY9" fmla="*/ 44359 h 109065"/>
                <a:gd name="connsiteX10" fmla="*/ 45724 w 125963"/>
                <a:gd name="connsiteY10" fmla="*/ 18800 h 109065"/>
                <a:gd name="connsiteX11" fmla="*/ 43475 w 125963"/>
                <a:gd name="connsiteY11" fmla="*/ 14246 h 109065"/>
                <a:gd name="connsiteX12" fmla="*/ 52222 w 125963"/>
                <a:gd name="connsiteY12" fmla="*/ 7919 h 109065"/>
                <a:gd name="connsiteX13" fmla="*/ 52222 w 125963"/>
                <a:gd name="connsiteY13" fmla="*/ 75 h 109065"/>
                <a:gd name="connsiteX14" fmla="*/ 25230 w 125963"/>
                <a:gd name="connsiteY14" fmla="*/ 834 h 109065"/>
                <a:gd name="connsiteX15" fmla="*/ 1487 w 125963"/>
                <a:gd name="connsiteY15" fmla="*/ 75 h 109065"/>
                <a:gd name="connsiteX16" fmla="*/ 1487 w 125963"/>
                <a:gd name="connsiteY16" fmla="*/ 7919 h 109065"/>
                <a:gd name="connsiteX17" fmla="*/ 30978 w 125963"/>
                <a:gd name="connsiteY17" fmla="*/ 23355 h 109065"/>
                <a:gd name="connsiteX18" fmla="*/ 55721 w 125963"/>
                <a:gd name="connsiteY18" fmla="*/ 55999 h 109065"/>
                <a:gd name="connsiteX19" fmla="*/ 32228 w 125963"/>
                <a:gd name="connsiteY19" fmla="*/ 86112 h 109065"/>
                <a:gd name="connsiteX20" fmla="*/ 237 w 125963"/>
                <a:gd name="connsiteY20" fmla="*/ 101295 h 109065"/>
                <a:gd name="connsiteX21" fmla="*/ 237 w 125963"/>
                <a:gd name="connsiteY21" fmla="*/ 109140 h 109065"/>
                <a:gd name="connsiteX22" fmla="*/ 20981 w 125963"/>
                <a:gd name="connsiteY22" fmla="*/ 108381 h 109065"/>
                <a:gd name="connsiteX23" fmla="*/ 44724 w 125963"/>
                <a:gd name="connsiteY23" fmla="*/ 109140 h 109065"/>
                <a:gd name="connsiteX24" fmla="*/ 44724 w 125963"/>
                <a:gd name="connsiteY24" fmla="*/ 101295 h 109065"/>
                <a:gd name="connsiteX25" fmla="*/ 37477 w 125963"/>
                <a:gd name="connsiteY25" fmla="*/ 93451 h 109065"/>
                <a:gd name="connsiteX26" fmla="*/ 59970 w 125963"/>
                <a:gd name="connsiteY26" fmla="*/ 61313 h 109065"/>
                <a:gd name="connsiteX27" fmla="*/ 78964 w 125963"/>
                <a:gd name="connsiteY27" fmla="*/ 86618 h 109065"/>
                <a:gd name="connsiteX28" fmla="*/ 84213 w 125963"/>
                <a:gd name="connsiteY28" fmla="*/ 94969 h 109065"/>
                <a:gd name="connsiteX29" fmla="*/ 75215 w 125963"/>
                <a:gd name="connsiteY29" fmla="*/ 101295 h 109065"/>
                <a:gd name="connsiteX30" fmla="*/ 75215 w 125963"/>
                <a:gd name="connsiteY30" fmla="*/ 109140 h 109065"/>
                <a:gd name="connsiteX31" fmla="*/ 102208 w 125963"/>
                <a:gd name="connsiteY31" fmla="*/ 108381 h 109065"/>
                <a:gd name="connsiteX32" fmla="*/ 126201 w 125963"/>
                <a:gd name="connsiteY32" fmla="*/ 109140 h 109065"/>
                <a:gd name="connsiteX33" fmla="*/ 126201 w 125963"/>
                <a:gd name="connsiteY33" fmla="*/ 101295 h 109065"/>
                <a:gd name="connsiteX34" fmla="*/ 102458 w 125963"/>
                <a:gd name="connsiteY34" fmla="*/ 93451 h 109065"/>
                <a:gd name="connsiteX35" fmla="*/ 68967 w 125963"/>
                <a:gd name="connsiteY35" fmla="*/ 49673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5963" h="109065">
                  <a:moveTo>
                    <a:pt x="68967" y="49673"/>
                  </a:moveTo>
                  <a:cubicBezTo>
                    <a:pt x="76465" y="40057"/>
                    <a:pt x="85962" y="27657"/>
                    <a:pt x="91961" y="21078"/>
                  </a:cubicBezTo>
                  <a:cubicBezTo>
                    <a:pt x="99708" y="11968"/>
                    <a:pt x="109955" y="8172"/>
                    <a:pt x="121702" y="7919"/>
                  </a:cubicBezTo>
                  <a:lnTo>
                    <a:pt x="121702" y="75"/>
                  </a:lnTo>
                  <a:cubicBezTo>
                    <a:pt x="115204" y="581"/>
                    <a:pt x="107706" y="834"/>
                    <a:pt x="101208" y="834"/>
                  </a:cubicBezTo>
                  <a:cubicBezTo>
                    <a:pt x="93710" y="834"/>
                    <a:pt x="80464" y="328"/>
                    <a:pt x="77215" y="75"/>
                  </a:cubicBezTo>
                  <a:lnTo>
                    <a:pt x="77215" y="7919"/>
                  </a:lnTo>
                  <a:cubicBezTo>
                    <a:pt x="82463" y="8425"/>
                    <a:pt x="84463" y="11715"/>
                    <a:pt x="84463" y="15764"/>
                  </a:cubicBezTo>
                  <a:cubicBezTo>
                    <a:pt x="84463" y="19813"/>
                    <a:pt x="81964" y="23102"/>
                    <a:pt x="80714" y="24621"/>
                  </a:cubicBezTo>
                  <a:lnTo>
                    <a:pt x="65218" y="44359"/>
                  </a:lnTo>
                  <a:lnTo>
                    <a:pt x="45724" y="18800"/>
                  </a:lnTo>
                  <a:cubicBezTo>
                    <a:pt x="43475" y="16270"/>
                    <a:pt x="43475" y="15764"/>
                    <a:pt x="43475" y="14246"/>
                  </a:cubicBezTo>
                  <a:cubicBezTo>
                    <a:pt x="43475" y="10450"/>
                    <a:pt x="47224" y="8172"/>
                    <a:pt x="52222" y="7919"/>
                  </a:cubicBezTo>
                  <a:lnTo>
                    <a:pt x="52222" y="75"/>
                  </a:lnTo>
                  <a:cubicBezTo>
                    <a:pt x="45724" y="328"/>
                    <a:pt x="29229" y="834"/>
                    <a:pt x="25230" y="834"/>
                  </a:cubicBezTo>
                  <a:cubicBezTo>
                    <a:pt x="19982" y="834"/>
                    <a:pt x="8235" y="581"/>
                    <a:pt x="1487" y="75"/>
                  </a:cubicBezTo>
                  <a:lnTo>
                    <a:pt x="1487" y="7919"/>
                  </a:lnTo>
                  <a:cubicBezTo>
                    <a:pt x="18982" y="7919"/>
                    <a:pt x="19232" y="8172"/>
                    <a:pt x="30978" y="23355"/>
                  </a:cubicBezTo>
                  <a:lnTo>
                    <a:pt x="55721" y="55999"/>
                  </a:lnTo>
                  <a:lnTo>
                    <a:pt x="32228" y="86112"/>
                  </a:lnTo>
                  <a:cubicBezTo>
                    <a:pt x="20232" y="100789"/>
                    <a:pt x="5486" y="101295"/>
                    <a:pt x="237" y="101295"/>
                  </a:cubicBezTo>
                  <a:lnTo>
                    <a:pt x="237" y="109140"/>
                  </a:lnTo>
                  <a:cubicBezTo>
                    <a:pt x="6735" y="108634"/>
                    <a:pt x="14483" y="108381"/>
                    <a:pt x="20981" y="108381"/>
                  </a:cubicBezTo>
                  <a:cubicBezTo>
                    <a:pt x="28229" y="108381"/>
                    <a:pt x="38726" y="108887"/>
                    <a:pt x="44724" y="109140"/>
                  </a:cubicBezTo>
                  <a:lnTo>
                    <a:pt x="44724" y="101295"/>
                  </a:lnTo>
                  <a:cubicBezTo>
                    <a:pt x="39226" y="100536"/>
                    <a:pt x="37477" y="97246"/>
                    <a:pt x="37477" y="93451"/>
                  </a:cubicBezTo>
                  <a:cubicBezTo>
                    <a:pt x="37477" y="87883"/>
                    <a:pt x="44724" y="79533"/>
                    <a:pt x="59970" y="61313"/>
                  </a:cubicBezTo>
                  <a:lnTo>
                    <a:pt x="78964" y="86618"/>
                  </a:lnTo>
                  <a:cubicBezTo>
                    <a:pt x="80964" y="89402"/>
                    <a:pt x="84213" y="93451"/>
                    <a:pt x="84213" y="94969"/>
                  </a:cubicBezTo>
                  <a:cubicBezTo>
                    <a:pt x="84213" y="97246"/>
                    <a:pt x="81964" y="101042"/>
                    <a:pt x="75215" y="101295"/>
                  </a:cubicBezTo>
                  <a:lnTo>
                    <a:pt x="75215" y="109140"/>
                  </a:lnTo>
                  <a:cubicBezTo>
                    <a:pt x="82713" y="108887"/>
                    <a:pt x="96709" y="108381"/>
                    <a:pt x="102208" y="108381"/>
                  </a:cubicBezTo>
                  <a:cubicBezTo>
                    <a:pt x="108956" y="108381"/>
                    <a:pt x="118703" y="108634"/>
                    <a:pt x="126201" y="109140"/>
                  </a:cubicBezTo>
                  <a:lnTo>
                    <a:pt x="126201" y="101295"/>
                  </a:lnTo>
                  <a:cubicBezTo>
                    <a:pt x="112705" y="101295"/>
                    <a:pt x="108206" y="100789"/>
                    <a:pt x="102458" y="93451"/>
                  </a:cubicBezTo>
                  <a:lnTo>
                    <a:pt x="68967" y="49673"/>
                  </a:lnTo>
                  <a:close/>
                </a:path>
              </a:pathLst>
            </a:custGeom>
            <a:solidFill>
              <a:srgbClr val="000000"/>
            </a:solidFill>
            <a:ln w="25047"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56BBF245-CD13-F425-E02A-4F9D0A8AA65E}"/>
                </a:ext>
              </a:extLst>
            </p:cNvPr>
            <p:cNvSpPr/>
            <p:nvPr>
              <p:custDataLst>
                <p:tags r:id="rId11"/>
              </p:custDataLst>
            </p:nvPr>
          </p:nvSpPr>
          <p:spPr>
            <a:xfrm>
              <a:off x="8634587" y="4389029"/>
              <a:ext cx="59132" cy="112481"/>
            </a:xfrm>
            <a:custGeom>
              <a:avLst/>
              <a:gdLst>
                <a:gd name="connsiteX0" fmla="*/ 35932 w 59132"/>
                <a:gd name="connsiteY0" fmla="*/ 40818 h 112481"/>
                <a:gd name="connsiteX1" fmla="*/ 53777 w 59132"/>
                <a:gd name="connsiteY1" fmla="*/ 40818 h 112481"/>
                <a:gd name="connsiteX2" fmla="*/ 59375 w 59132"/>
                <a:gd name="connsiteY2" fmla="*/ 36921 h 112481"/>
                <a:gd name="connsiteX3" fmla="*/ 54127 w 59132"/>
                <a:gd name="connsiteY3" fmla="*/ 34441 h 112481"/>
                <a:gd name="connsiteX4" fmla="*/ 37507 w 59132"/>
                <a:gd name="connsiteY4" fmla="*/ 34441 h 112481"/>
                <a:gd name="connsiteX5" fmla="*/ 43980 w 59132"/>
                <a:gd name="connsiteY5" fmla="*/ 8225 h 112481"/>
                <a:gd name="connsiteX6" fmla="*/ 44505 w 59132"/>
                <a:gd name="connsiteY6" fmla="*/ 5745 h 112481"/>
                <a:gd name="connsiteX7" fmla="*/ 38556 w 59132"/>
                <a:gd name="connsiteY7" fmla="*/ 77 h 112481"/>
                <a:gd name="connsiteX8" fmla="*/ 30334 w 59132"/>
                <a:gd name="connsiteY8" fmla="*/ 7694 h 112481"/>
                <a:gd name="connsiteX9" fmla="*/ 23686 w 59132"/>
                <a:gd name="connsiteY9" fmla="*/ 34441 h 112481"/>
                <a:gd name="connsiteX10" fmla="*/ 5841 w 59132"/>
                <a:gd name="connsiteY10" fmla="*/ 34441 h 112481"/>
                <a:gd name="connsiteX11" fmla="*/ 243 w 59132"/>
                <a:gd name="connsiteY11" fmla="*/ 38338 h 112481"/>
                <a:gd name="connsiteX12" fmla="*/ 5491 w 59132"/>
                <a:gd name="connsiteY12" fmla="*/ 40818 h 112481"/>
                <a:gd name="connsiteX13" fmla="*/ 22111 w 59132"/>
                <a:gd name="connsiteY13" fmla="*/ 40818 h 112481"/>
                <a:gd name="connsiteX14" fmla="*/ 11789 w 59132"/>
                <a:gd name="connsiteY14" fmla="*/ 82622 h 112481"/>
                <a:gd name="connsiteX15" fmla="*/ 9165 w 59132"/>
                <a:gd name="connsiteY15" fmla="*/ 95730 h 112481"/>
                <a:gd name="connsiteX16" fmla="*/ 27885 w 59132"/>
                <a:gd name="connsiteY16" fmla="*/ 112558 h 112481"/>
                <a:gd name="connsiteX17" fmla="*/ 58326 w 59132"/>
                <a:gd name="connsiteY17" fmla="*/ 85457 h 112481"/>
                <a:gd name="connsiteX18" fmla="*/ 55527 w 59132"/>
                <a:gd name="connsiteY18" fmla="*/ 83154 h 112481"/>
                <a:gd name="connsiteX19" fmla="*/ 51853 w 59132"/>
                <a:gd name="connsiteY19" fmla="*/ 86519 h 112481"/>
                <a:gd name="connsiteX20" fmla="*/ 28409 w 59132"/>
                <a:gd name="connsiteY20" fmla="*/ 107599 h 112481"/>
                <a:gd name="connsiteX21" fmla="*/ 22286 w 59132"/>
                <a:gd name="connsiteY21" fmla="*/ 98919 h 112481"/>
                <a:gd name="connsiteX22" fmla="*/ 23336 w 59132"/>
                <a:gd name="connsiteY22" fmla="*/ 91656 h 112481"/>
                <a:gd name="connsiteX23" fmla="*/ 35932 w 59132"/>
                <a:gd name="connsiteY23" fmla="*/ 40818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132" h="112481">
                  <a:moveTo>
                    <a:pt x="35932" y="40818"/>
                  </a:moveTo>
                  <a:lnTo>
                    <a:pt x="53777" y="40818"/>
                  </a:lnTo>
                  <a:cubicBezTo>
                    <a:pt x="57101" y="40818"/>
                    <a:pt x="59375" y="40818"/>
                    <a:pt x="59375" y="36921"/>
                  </a:cubicBezTo>
                  <a:cubicBezTo>
                    <a:pt x="59375" y="34441"/>
                    <a:pt x="57101" y="34441"/>
                    <a:pt x="54127" y="34441"/>
                  </a:cubicBezTo>
                  <a:lnTo>
                    <a:pt x="37507" y="34441"/>
                  </a:lnTo>
                  <a:lnTo>
                    <a:pt x="43980" y="8225"/>
                  </a:lnTo>
                  <a:cubicBezTo>
                    <a:pt x="44155" y="7340"/>
                    <a:pt x="44505" y="6454"/>
                    <a:pt x="44505" y="5745"/>
                  </a:cubicBezTo>
                  <a:cubicBezTo>
                    <a:pt x="44505" y="2557"/>
                    <a:pt x="42055" y="77"/>
                    <a:pt x="38556" y="77"/>
                  </a:cubicBezTo>
                  <a:cubicBezTo>
                    <a:pt x="34183" y="77"/>
                    <a:pt x="31558" y="3088"/>
                    <a:pt x="30334" y="7694"/>
                  </a:cubicBezTo>
                  <a:cubicBezTo>
                    <a:pt x="29109" y="12122"/>
                    <a:pt x="31384" y="3620"/>
                    <a:pt x="23686" y="34441"/>
                  </a:cubicBezTo>
                  <a:lnTo>
                    <a:pt x="5841" y="34441"/>
                  </a:lnTo>
                  <a:cubicBezTo>
                    <a:pt x="2517" y="34441"/>
                    <a:pt x="243" y="34441"/>
                    <a:pt x="243" y="38338"/>
                  </a:cubicBezTo>
                  <a:cubicBezTo>
                    <a:pt x="243" y="40818"/>
                    <a:pt x="2342" y="40818"/>
                    <a:pt x="5491" y="40818"/>
                  </a:cubicBezTo>
                  <a:lnTo>
                    <a:pt x="22111" y="40818"/>
                  </a:lnTo>
                  <a:lnTo>
                    <a:pt x="11789" y="82622"/>
                  </a:lnTo>
                  <a:cubicBezTo>
                    <a:pt x="10740" y="87051"/>
                    <a:pt x="9165" y="93428"/>
                    <a:pt x="9165" y="95730"/>
                  </a:cubicBezTo>
                  <a:cubicBezTo>
                    <a:pt x="9165" y="106181"/>
                    <a:pt x="17912" y="112558"/>
                    <a:pt x="27885" y="112558"/>
                  </a:cubicBezTo>
                  <a:cubicBezTo>
                    <a:pt x="47304" y="112558"/>
                    <a:pt x="58326" y="87759"/>
                    <a:pt x="58326" y="85457"/>
                  </a:cubicBezTo>
                  <a:cubicBezTo>
                    <a:pt x="58326" y="83154"/>
                    <a:pt x="56051" y="83154"/>
                    <a:pt x="55527" y="83154"/>
                  </a:cubicBezTo>
                  <a:cubicBezTo>
                    <a:pt x="53427" y="83154"/>
                    <a:pt x="53252" y="83508"/>
                    <a:pt x="51853" y="86519"/>
                  </a:cubicBezTo>
                  <a:cubicBezTo>
                    <a:pt x="46954" y="97679"/>
                    <a:pt x="38032" y="107599"/>
                    <a:pt x="28409" y="107599"/>
                  </a:cubicBezTo>
                  <a:cubicBezTo>
                    <a:pt x="24735" y="107599"/>
                    <a:pt x="22286" y="105296"/>
                    <a:pt x="22286" y="98919"/>
                  </a:cubicBezTo>
                  <a:cubicBezTo>
                    <a:pt x="22286" y="97148"/>
                    <a:pt x="22986" y="93428"/>
                    <a:pt x="23336" y="91656"/>
                  </a:cubicBezTo>
                  <a:lnTo>
                    <a:pt x="35932" y="40818"/>
                  </a:lnTo>
                  <a:close/>
                </a:path>
              </a:pathLst>
            </a:custGeom>
            <a:solidFill>
              <a:srgbClr val="000000"/>
            </a:solidFill>
            <a:ln w="25047"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3CF98D3-77C5-E3E0-FA25-24A00A5B0380}"/>
                </a:ext>
              </a:extLst>
            </p:cNvPr>
            <p:cNvSpPr/>
            <p:nvPr>
              <p:custDataLst>
                <p:tags r:id="rId12"/>
              </p:custDataLst>
            </p:nvPr>
          </p:nvSpPr>
          <p:spPr>
            <a:xfrm>
              <a:off x="8725232" y="4265049"/>
              <a:ext cx="178447" cy="172833"/>
            </a:xfrm>
            <a:custGeom>
              <a:avLst/>
              <a:gdLst>
                <a:gd name="connsiteX0" fmla="*/ 65977 w 178447"/>
                <a:gd name="connsiteY0" fmla="*/ 92944 h 172833"/>
                <a:gd name="connsiteX1" fmla="*/ 108465 w 178447"/>
                <a:gd name="connsiteY1" fmla="*/ 92944 h 172833"/>
                <a:gd name="connsiteX2" fmla="*/ 178694 w 178447"/>
                <a:gd name="connsiteY2" fmla="*/ 38285 h 172833"/>
                <a:gd name="connsiteX3" fmla="*/ 129458 w 178447"/>
                <a:gd name="connsiteY3" fmla="*/ 75 h 172833"/>
                <a:gd name="connsiteX4" fmla="*/ 48482 w 178447"/>
                <a:gd name="connsiteY4" fmla="*/ 75 h 172833"/>
                <a:gd name="connsiteX5" fmla="*/ 40984 w 178447"/>
                <a:gd name="connsiteY5" fmla="*/ 4883 h 172833"/>
                <a:gd name="connsiteX6" fmla="*/ 48232 w 178447"/>
                <a:gd name="connsiteY6" fmla="*/ 7919 h 172833"/>
                <a:gd name="connsiteX7" fmla="*/ 58979 w 178447"/>
                <a:gd name="connsiteY7" fmla="*/ 8425 h 172833"/>
                <a:gd name="connsiteX8" fmla="*/ 64477 w 178447"/>
                <a:gd name="connsiteY8" fmla="*/ 12474 h 172833"/>
                <a:gd name="connsiteX9" fmla="*/ 63478 w 178447"/>
                <a:gd name="connsiteY9" fmla="*/ 17282 h 172833"/>
                <a:gd name="connsiteX10" fmla="*/ 29987 w 178447"/>
                <a:gd name="connsiteY10" fmla="*/ 153171 h 172833"/>
                <a:gd name="connsiteX11" fmla="*/ 7244 w 178447"/>
                <a:gd name="connsiteY11" fmla="*/ 165064 h 172833"/>
                <a:gd name="connsiteX12" fmla="*/ 246 w 178447"/>
                <a:gd name="connsiteY12" fmla="*/ 169872 h 172833"/>
                <a:gd name="connsiteX13" fmla="*/ 3995 w 178447"/>
                <a:gd name="connsiteY13" fmla="*/ 172909 h 172833"/>
                <a:gd name="connsiteX14" fmla="*/ 35736 w 178447"/>
                <a:gd name="connsiteY14" fmla="*/ 172149 h 172833"/>
                <a:gd name="connsiteX15" fmla="*/ 51731 w 178447"/>
                <a:gd name="connsiteY15" fmla="*/ 172402 h 172833"/>
                <a:gd name="connsiteX16" fmla="*/ 67976 w 178447"/>
                <a:gd name="connsiteY16" fmla="*/ 172909 h 172833"/>
                <a:gd name="connsiteX17" fmla="*/ 72975 w 178447"/>
                <a:gd name="connsiteY17" fmla="*/ 167848 h 172833"/>
                <a:gd name="connsiteX18" fmla="*/ 65977 w 178447"/>
                <a:gd name="connsiteY18" fmla="*/ 165064 h 172833"/>
                <a:gd name="connsiteX19" fmla="*/ 49732 w 178447"/>
                <a:gd name="connsiteY19" fmla="*/ 160509 h 172833"/>
                <a:gd name="connsiteX20" fmla="*/ 50481 w 178447"/>
                <a:gd name="connsiteY20" fmla="*/ 156207 h 172833"/>
                <a:gd name="connsiteX21" fmla="*/ 65977 w 178447"/>
                <a:gd name="connsiteY21" fmla="*/ 92944 h 172833"/>
                <a:gd name="connsiteX22" fmla="*/ 83972 w 178447"/>
                <a:gd name="connsiteY22" fmla="*/ 17535 h 172833"/>
                <a:gd name="connsiteX23" fmla="*/ 97468 w 178447"/>
                <a:gd name="connsiteY23" fmla="*/ 7919 h 172833"/>
                <a:gd name="connsiteX24" fmla="*/ 121461 w 178447"/>
                <a:gd name="connsiteY24" fmla="*/ 7919 h 172833"/>
                <a:gd name="connsiteX25" fmla="*/ 155451 w 178447"/>
                <a:gd name="connsiteY25" fmla="*/ 32212 h 172833"/>
                <a:gd name="connsiteX26" fmla="*/ 140705 w 178447"/>
                <a:gd name="connsiteY26" fmla="*/ 72953 h 172833"/>
                <a:gd name="connsiteX27" fmla="*/ 102216 w 178447"/>
                <a:gd name="connsiteY27" fmla="*/ 86365 h 172833"/>
                <a:gd name="connsiteX28" fmla="*/ 66977 w 178447"/>
                <a:gd name="connsiteY28" fmla="*/ 86365 h 172833"/>
                <a:gd name="connsiteX29" fmla="*/ 83972 w 178447"/>
                <a:gd name="connsiteY29" fmla="*/ 17535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447" h="172833">
                  <a:moveTo>
                    <a:pt x="65977" y="92944"/>
                  </a:moveTo>
                  <a:lnTo>
                    <a:pt x="108465" y="92944"/>
                  </a:lnTo>
                  <a:cubicBezTo>
                    <a:pt x="143954" y="92944"/>
                    <a:pt x="178694" y="66627"/>
                    <a:pt x="178694" y="38285"/>
                  </a:cubicBezTo>
                  <a:cubicBezTo>
                    <a:pt x="178694" y="18800"/>
                    <a:pt x="162199" y="75"/>
                    <a:pt x="129458" y="75"/>
                  </a:cubicBezTo>
                  <a:lnTo>
                    <a:pt x="48482" y="75"/>
                  </a:lnTo>
                  <a:cubicBezTo>
                    <a:pt x="43733" y="75"/>
                    <a:pt x="40984" y="75"/>
                    <a:pt x="40984" y="4883"/>
                  </a:cubicBezTo>
                  <a:cubicBezTo>
                    <a:pt x="40984" y="7919"/>
                    <a:pt x="43234" y="7919"/>
                    <a:pt x="48232" y="7919"/>
                  </a:cubicBezTo>
                  <a:cubicBezTo>
                    <a:pt x="51481" y="7919"/>
                    <a:pt x="55980" y="8172"/>
                    <a:pt x="58979" y="8425"/>
                  </a:cubicBezTo>
                  <a:cubicBezTo>
                    <a:pt x="62978" y="8931"/>
                    <a:pt x="64477" y="9691"/>
                    <a:pt x="64477" y="12474"/>
                  </a:cubicBezTo>
                  <a:cubicBezTo>
                    <a:pt x="64477" y="13486"/>
                    <a:pt x="64227" y="14246"/>
                    <a:pt x="63478" y="17282"/>
                  </a:cubicBezTo>
                  <a:lnTo>
                    <a:pt x="29987" y="153171"/>
                  </a:lnTo>
                  <a:cubicBezTo>
                    <a:pt x="27488" y="163040"/>
                    <a:pt x="26988" y="165064"/>
                    <a:pt x="7244" y="165064"/>
                  </a:cubicBezTo>
                  <a:cubicBezTo>
                    <a:pt x="2995" y="165064"/>
                    <a:pt x="246" y="165064"/>
                    <a:pt x="246" y="169872"/>
                  </a:cubicBezTo>
                  <a:cubicBezTo>
                    <a:pt x="246" y="172909"/>
                    <a:pt x="3245" y="172909"/>
                    <a:pt x="3995" y="172909"/>
                  </a:cubicBezTo>
                  <a:cubicBezTo>
                    <a:pt x="10993" y="172909"/>
                    <a:pt x="28738" y="172149"/>
                    <a:pt x="35736" y="172149"/>
                  </a:cubicBezTo>
                  <a:cubicBezTo>
                    <a:pt x="40984" y="172149"/>
                    <a:pt x="46483" y="172402"/>
                    <a:pt x="51731" y="172402"/>
                  </a:cubicBezTo>
                  <a:cubicBezTo>
                    <a:pt x="57230" y="172402"/>
                    <a:pt x="62728" y="172909"/>
                    <a:pt x="67976" y="172909"/>
                  </a:cubicBezTo>
                  <a:cubicBezTo>
                    <a:pt x="69726" y="172909"/>
                    <a:pt x="72975" y="172909"/>
                    <a:pt x="72975" y="167848"/>
                  </a:cubicBezTo>
                  <a:cubicBezTo>
                    <a:pt x="72975" y="165064"/>
                    <a:pt x="70726" y="165064"/>
                    <a:pt x="65977" y="165064"/>
                  </a:cubicBezTo>
                  <a:cubicBezTo>
                    <a:pt x="56730" y="165064"/>
                    <a:pt x="49732" y="165064"/>
                    <a:pt x="49732" y="160509"/>
                  </a:cubicBezTo>
                  <a:cubicBezTo>
                    <a:pt x="49732" y="158991"/>
                    <a:pt x="50232" y="157726"/>
                    <a:pt x="50481" y="156207"/>
                  </a:cubicBezTo>
                  <a:lnTo>
                    <a:pt x="65977" y="92944"/>
                  </a:lnTo>
                  <a:close/>
                  <a:moveTo>
                    <a:pt x="83972" y="17535"/>
                  </a:moveTo>
                  <a:cubicBezTo>
                    <a:pt x="86221" y="8678"/>
                    <a:pt x="86721" y="7919"/>
                    <a:pt x="97468" y="7919"/>
                  </a:cubicBezTo>
                  <a:lnTo>
                    <a:pt x="121461" y="7919"/>
                  </a:lnTo>
                  <a:cubicBezTo>
                    <a:pt x="142205" y="7919"/>
                    <a:pt x="155451" y="14752"/>
                    <a:pt x="155451" y="32212"/>
                  </a:cubicBezTo>
                  <a:cubicBezTo>
                    <a:pt x="155451" y="42081"/>
                    <a:pt x="150452" y="63844"/>
                    <a:pt x="140705" y="72953"/>
                  </a:cubicBezTo>
                  <a:cubicBezTo>
                    <a:pt x="128209" y="84341"/>
                    <a:pt x="113213" y="86365"/>
                    <a:pt x="102216" y="86365"/>
                  </a:cubicBezTo>
                  <a:lnTo>
                    <a:pt x="66977" y="86365"/>
                  </a:lnTo>
                  <a:lnTo>
                    <a:pt x="83972" y="17535"/>
                  </a:lnTo>
                  <a:close/>
                </a:path>
              </a:pathLst>
            </a:custGeom>
            <a:solidFill>
              <a:srgbClr val="000000"/>
            </a:solidFill>
            <a:ln w="25047"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084BB8F8-AC84-9F4A-E4FA-490705D636E7}"/>
                </a:ext>
              </a:extLst>
            </p:cNvPr>
            <p:cNvSpPr/>
            <p:nvPr>
              <p:custDataLst>
                <p:tags r:id="rId13"/>
              </p:custDataLst>
            </p:nvPr>
          </p:nvSpPr>
          <p:spPr>
            <a:xfrm>
              <a:off x="8935147" y="4248094"/>
              <a:ext cx="57983" cy="253051"/>
            </a:xfrm>
            <a:custGeom>
              <a:avLst/>
              <a:gdLst>
                <a:gd name="connsiteX0" fmla="*/ 58237 w 57983"/>
                <a:gd name="connsiteY0" fmla="*/ 250595 h 253051"/>
                <a:gd name="connsiteX1" fmla="*/ 53988 w 57983"/>
                <a:gd name="connsiteY1" fmla="*/ 245028 h 253051"/>
                <a:gd name="connsiteX2" fmla="*/ 14750 w 57983"/>
                <a:gd name="connsiteY2" fmla="*/ 126600 h 253051"/>
                <a:gd name="connsiteX3" fmla="*/ 54988 w 57983"/>
                <a:gd name="connsiteY3" fmla="*/ 6907 h 253051"/>
                <a:gd name="connsiteX4" fmla="*/ 58237 w 57983"/>
                <a:gd name="connsiteY4" fmla="*/ 2605 h 253051"/>
                <a:gd name="connsiteX5" fmla="*/ 55738 w 57983"/>
                <a:gd name="connsiteY5" fmla="*/ 75 h 253051"/>
                <a:gd name="connsiteX6" fmla="*/ 15999 w 57983"/>
                <a:gd name="connsiteY6" fmla="*/ 49420 h 253051"/>
                <a:gd name="connsiteX7" fmla="*/ 254 w 57983"/>
                <a:gd name="connsiteY7" fmla="*/ 126600 h 253051"/>
                <a:gd name="connsiteX8" fmla="*/ 16749 w 57983"/>
                <a:gd name="connsiteY8" fmla="*/ 205552 h 253051"/>
                <a:gd name="connsiteX9" fmla="*/ 55738 w 57983"/>
                <a:gd name="connsiteY9" fmla="*/ 253126 h 253051"/>
                <a:gd name="connsiteX10" fmla="*/ 58237 w 57983"/>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83" h="253051">
                  <a:moveTo>
                    <a:pt x="58237" y="250595"/>
                  </a:moveTo>
                  <a:cubicBezTo>
                    <a:pt x="58237" y="249836"/>
                    <a:pt x="58237" y="249330"/>
                    <a:pt x="53988" y="245028"/>
                  </a:cubicBezTo>
                  <a:cubicBezTo>
                    <a:pt x="22747" y="213144"/>
                    <a:pt x="14750" y="165317"/>
                    <a:pt x="14750" y="126600"/>
                  </a:cubicBezTo>
                  <a:cubicBezTo>
                    <a:pt x="14750" y="82569"/>
                    <a:pt x="24247" y="38538"/>
                    <a:pt x="54988" y="6907"/>
                  </a:cubicBezTo>
                  <a:cubicBezTo>
                    <a:pt x="58237" y="3871"/>
                    <a:pt x="58237" y="3364"/>
                    <a:pt x="58237" y="2605"/>
                  </a:cubicBezTo>
                  <a:cubicBezTo>
                    <a:pt x="58237" y="834"/>
                    <a:pt x="57237" y="75"/>
                    <a:pt x="55738" y="75"/>
                  </a:cubicBezTo>
                  <a:cubicBezTo>
                    <a:pt x="53238" y="75"/>
                    <a:pt x="30745" y="17282"/>
                    <a:pt x="15999" y="49420"/>
                  </a:cubicBezTo>
                  <a:cubicBezTo>
                    <a:pt x="3253" y="77255"/>
                    <a:pt x="254" y="105344"/>
                    <a:pt x="254" y="126600"/>
                  </a:cubicBezTo>
                  <a:cubicBezTo>
                    <a:pt x="254" y="146338"/>
                    <a:pt x="3003" y="176957"/>
                    <a:pt x="16749" y="205552"/>
                  </a:cubicBezTo>
                  <a:cubicBezTo>
                    <a:pt x="31745" y="236677"/>
                    <a:pt x="53238" y="253126"/>
                    <a:pt x="55738" y="253126"/>
                  </a:cubicBezTo>
                  <a:cubicBezTo>
                    <a:pt x="57237" y="253126"/>
                    <a:pt x="58237" y="252367"/>
                    <a:pt x="58237" y="250595"/>
                  </a:cubicBezTo>
                  <a:close/>
                </a:path>
              </a:pathLst>
            </a:custGeom>
            <a:solidFill>
              <a:srgbClr val="000000"/>
            </a:solidFill>
            <a:ln w="25047"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26296419-15AA-E0CB-3F4F-D61392FF5633}"/>
                </a:ext>
              </a:extLst>
            </p:cNvPr>
            <p:cNvSpPr/>
            <p:nvPr>
              <p:custDataLst>
                <p:tags r:id="rId14"/>
              </p:custDataLst>
            </p:nvPr>
          </p:nvSpPr>
          <p:spPr>
            <a:xfrm>
              <a:off x="9013846" y="4275171"/>
              <a:ext cx="88474" cy="164736"/>
            </a:xfrm>
            <a:custGeom>
              <a:avLst/>
              <a:gdLst>
                <a:gd name="connsiteX0" fmla="*/ 56991 w 88474"/>
                <a:gd name="connsiteY0" fmla="*/ 62325 h 164736"/>
                <a:gd name="connsiteX1" fmla="*/ 79235 w 88474"/>
                <a:gd name="connsiteY1" fmla="*/ 62325 h 164736"/>
                <a:gd name="connsiteX2" fmla="*/ 85983 w 88474"/>
                <a:gd name="connsiteY2" fmla="*/ 61060 h 164736"/>
                <a:gd name="connsiteX3" fmla="*/ 88232 w 88474"/>
                <a:gd name="connsiteY3" fmla="*/ 54987 h 164736"/>
                <a:gd name="connsiteX4" fmla="*/ 79985 w 88474"/>
                <a:gd name="connsiteY4" fmla="*/ 50432 h 164736"/>
                <a:gd name="connsiteX5" fmla="*/ 59990 w 88474"/>
                <a:gd name="connsiteY5" fmla="*/ 50432 h 164736"/>
                <a:gd name="connsiteX6" fmla="*/ 67988 w 88474"/>
                <a:gd name="connsiteY6" fmla="*/ 17788 h 164736"/>
                <a:gd name="connsiteX7" fmla="*/ 68988 w 88474"/>
                <a:gd name="connsiteY7" fmla="*/ 11209 h 164736"/>
                <a:gd name="connsiteX8" fmla="*/ 57241 w 88474"/>
                <a:gd name="connsiteY8" fmla="*/ 75 h 164736"/>
                <a:gd name="connsiteX9" fmla="*/ 42745 w 88474"/>
                <a:gd name="connsiteY9" fmla="*/ 8932 h 164736"/>
                <a:gd name="connsiteX10" fmla="*/ 36997 w 88474"/>
                <a:gd name="connsiteY10" fmla="*/ 29682 h 164736"/>
                <a:gd name="connsiteX11" fmla="*/ 31999 w 88474"/>
                <a:gd name="connsiteY11" fmla="*/ 50432 h 164736"/>
                <a:gd name="connsiteX12" fmla="*/ 9505 w 88474"/>
                <a:gd name="connsiteY12" fmla="*/ 50432 h 164736"/>
                <a:gd name="connsiteX13" fmla="*/ 258 w 88474"/>
                <a:gd name="connsiteY13" fmla="*/ 57770 h 164736"/>
                <a:gd name="connsiteX14" fmla="*/ 8755 w 88474"/>
                <a:gd name="connsiteY14" fmla="*/ 62325 h 164736"/>
                <a:gd name="connsiteX15" fmla="*/ 28999 w 88474"/>
                <a:gd name="connsiteY15" fmla="*/ 62325 h 164736"/>
                <a:gd name="connsiteX16" fmla="*/ 14754 w 88474"/>
                <a:gd name="connsiteY16" fmla="*/ 120021 h 164736"/>
                <a:gd name="connsiteX17" fmla="*/ 10505 w 88474"/>
                <a:gd name="connsiteY17" fmla="*/ 140012 h 164736"/>
                <a:gd name="connsiteX18" fmla="*/ 41996 w 88474"/>
                <a:gd name="connsiteY18" fmla="*/ 164811 h 164736"/>
                <a:gd name="connsiteX19" fmla="*/ 88732 w 88474"/>
                <a:gd name="connsiteY19" fmla="*/ 125335 h 164736"/>
                <a:gd name="connsiteX20" fmla="*/ 82734 w 88474"/>
                <a:gd name="connsiteY20" fmla="*/ 121792 h 164736"/>
                <a:gd name="connsiteX21" fmla="*/ 76486 w 88474"/>
                <a:gd name="connsiteY21" fmla="*/ 125841 h 164736"/>
                <a:gd name="connsiteX22" fmla="*/ 43245 w 88474"/>
                <a:gd name="connsiteY22" fmla="*/ 155701 h 164736"/>
                <a:gd name="connsiteX23" fmla="*/ 37247 w 88474"/>
                <a:gd name="connsiteY23" fmla="*/ 146338 h 164736"/>
                <a:gd name="connsiteX24" fmla="*/ 38747 w 88474"/>
                <a:gd name="connsiteY24" fmla="*/ 135457 h 164736"/>
                <a:gd name="connsiteX25" fmla="*/ 56991 w 88474"/>
                <a:gd name="connsiteY25" fmla="*/ 62325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474" h="164736">
                  <a:moveTo>
                    <a:pt x="56991" y="62325"/>
                  </a:moveTo>
                  <a:lnTo>
                    <a:pt x="79235" y="62325"/>
                  </a:lnTo>
                  <a:cubicBezTo>
                    <a:pt x="84233" y="62325"/>
                    <a:pt x="84733" y="62325"/>
                    <a:pt x="85983" y="61060"/>
                  </a:cubicBezTo>
                  <a:cubicBezTo>
                    <a:pt x="87482" y="60048"/>
                    <a:pt x="88232" y="56505"/>
                    <a:pt x="88232" y="54987"/>
                  </a:cubicBezTo>
                  <a:cubicBezTo>
                    <a:pt x="88232" y="50432"/>
                    <a:pt x="83983" y="50432"/>
                    <a:pt x="79985" y="50432"/>
                  </a:cubicBezTo>
                  <a:lnTo>
                    <a:pt x="59990" y="50432"/>
                  </a:lnTo>
                  <a:lnTo>
                    <a:pt x="67988" y="17788"/>
                  </a:lnTo>
                  <a:cubicBezTo>
                    <a:pt x="68988" y="13739"/>
                    <a:pt x="68988" y="12221"/>
                    <a:pt x="68988" y="11209"/>
                  </a:cubicBezTo>
                  <a:cubicBezTo>
                    <a:pt x="68988" y="3111"/>
                    <a:pt x="62490" y="75"/>
                    <a:pt x="57241" y="75"/>
                  </a:cubicBezTo>
                  <a:cubicBezTo>
                    <a:pt x="53492" y="75"/>
                    <a:pt x="46744" y="1846"/>
                    <a:pt x="42745" y="8932"/>
                  </a:cubicBezTo>
                  <a:cubicBezTo>
                    <a:pt x="41746" y="10956"/>
                    <a:pt x="38747" y="22596"/>
                    <a:pt x="36997" y="29682"/>
                  </a:cubicBezTo>
                  <a:lnTo>
                    <a:pt x="31999" y="50432"/>
                  </a:lnTo>
                  <a:lnTo>
                    <a:pt x="9505" y="50432"/>
                  </a:lnTo>
                  <a:cubicBezTo>
                    <a:pt x="4507" y="50432"/>
                    <a:pt x="258" y="50432"/>
                    <a:pt x="258" y="57770"/>
                  </a:cubicBezTo>
                  <a:cubicBezTo>
                    <a:pt x="258" y="62325"/>
                    <a:pt x="4257" y="62325"/>
                    <a:pt x="8755" y="62325"/>
                  </a:cubicBezTo>
                  <a:lnTo>
                    <a:pt x="28999" y="62325"/>
                  </a:lnTo>
                  <a:lnTo>
                    <a:pt x="14754" y="120021"/>
                  </a:lnTo>
                  <a:cubicBezTo>
                    <a:pt x="13004" y="126600"/>
                    <a:pt x="10505" y="137228"/>
                    <a:pt x="10505" y="140012"/>
                  </a:cubicBezTo>
                  <a:cubicBezTo>
                    <a:pt x="10505" y="156460"/>
                    <a:pt x="26500" y="164811"/>
                    <a:pt x="41996" y="164811"/>
                  </a:cubicBezTo>
                  <a:cubicBezTo>
                    <a:pt x="71737" y="164811"/>
                    <a:pt x="88732" y="129637"/>
                    <a:pt x="88732" y="125335"/>
                  </a:cubicBezTo>
                  <a:cubicBezTo>
                    <a:pt x="88732" y="121792"/>
                    <a:pt x="84983" y="121792"/>
                    <a:pt x="82734" y="121792"/>
                  </a:cubicBezTo>
                  <a:cubicBezTo>
                    <a:pt x="78485" y="121792"/>
                    <a:pt x="78235" y="122045"/>
                    <a:pt x="76486" y="125841"/>
                  </a:cubicBezTo>
                  <a:cubicBezTo>
                    <a:pt x="66988" y="147604"/>
                    <a:pt x="52992" y="155701"/>
                    <a:pt x="43245" y="155701"/>
                  </a:cubicBezTo>
                  <a:cubicBezTo>
                    <a:pt x="40996" y="155701"/>
                    <a:pt x="37247" y="155701"/>
                    <a:pt x="37247" y="146338"/>
                  </a:cubicBezTo>
                  <a:cubicBezTo>
                    <a:pt x="37247" y="141530"/>
                    <a:pt x="37997" y="138747"/>
                    <a:pt x="38747" y="135457"/>
                  </a:cubicBezTo>
                  <a:lnTo>
                    <a:pt x="56991" y="62325"/>
                  </a:lnTo>
                  <a:close/>
                </a:path>
              </a:pathLst>
            </a:custGeom>
            <a:solidFill>
              <a:srgbClr val="000000"/>
            </a:solidFill>
            <a:ln w="25047"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F2075AD3-0D04-DE93-BDDF-8C0FDDF04A8B}"/>
                </a:ext>
              </a:extLst>
            </p:cNvPr>
            <p:cNvSpPr/>
            <p:nvPr>
              <p:custDataLst>
                <p:tags r:id="rId15"/>
              </p:custDataLst>
            </p:nvPr>
          </p:nvSpPr>
          <p:spPr>
            <a:xfrm>
              <a:off x="9141128" y="4248094"/>
              <a:ext cx="9997" cy="253051"/>
            </a:xfrm>
            <a:custGeom>
              <a:avLst/>
              <a:gdLst>
                <a:gd name="connsiteX0" fmla="*/ 10259 w 9997"/>
                <a:gd name="connsiteY0" fmla="*/ 9185 h 253051"/>
                <a:gd name="connsiteX1" fmla="*/ 5260 w 9997"/>
                <a:gd name="connsiteY1" fmla="*/ 75 h 253051"/>
                <a:gd name="connsiteX2" fmla="*/ 262 w 9997"/>
                <a:gd name="connsiteY2" fmla="*/ 9185 h 253051"/>
                <a:gd name="connsiteX3" fmla="*/ 262 w 9997"/>
                <a:gd name="connsiteY3" fmla="*/ 244016 h 253051"/>
                <a:gd name="connsiteX4" fmla="*/ 5260 w 9997"/>
                <a:gd name="connsiteY4" fmla="*/ 253126 h 253051"/>
                <a:gd name="connsiteX5" fmla="*/ 10259 w 9997"/>
                <a:gd name="connsiteY5" fmla="*/ 244016 h 253051"/>
                <a:gd name="connsiteX6" fmla="*/ 10259 w 9997"/>
                <a:gd name="connsiteY6" fmla="*/ 918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7" h="253051">
                  <a:moveTo>
                    <a:pt x="10259" y="9185"/>
                  </a:moveTo>
                  <a:cubicBezTo>
                    <a:pt x="10259" y="4630"/>
                    <a:pt x="10259" y="75"/>
                    <a:pt x="5260" y="75"/>
                  </a:cubicBezTo>
                  <a:cubicBezTo>
                    <a:pt x="262" y="75"/>
                    <a:pt x="262" y="4630"/>
                    <a:pt x="262" y="9185"/>
                  </a:cubicBezTo>
                  <a:lnTo>
                    <a:pt x="262" y="244016"/>
                  </a:lnTo>
                  <a:cubicBezTo>
                    <a:pt x="262" y="248571"/>
                    <a:pt x="262" y="253126"/>
                    <a:pt x="5260" y="253126"/>
                  </a:cubicBezTo>
                  <a:cubicBezTo>
                    <a:pt x="10259" y="253126"/>
                    <a:pt x="10259" y="248571"/>
                    <a:pt x="10259" y="244016"/>
                  </a:cubicBezTo>
                  <a:lnTo>
                    <a:pt x="10259" y="9185"/>
                  </a:lnTo>
                  <a:close/>
                </a:path>
              </a:pathLst>
            </a:custGeom>
            <a:solidFill>
              <a:srgbClr val="000000"/>
            </a:solidFill>
            <a:ln w="25047"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2ED54EDD-E41A-7F32-5999-E739098CB784}"/>
                </a:ext>
              </a:extLst>
            </p:cNvPr>
            <p:cNvSpPr/>
            <p:nvPr>
              <p:custDataLst>
                <p:tags r:id="rId16"/>
              </p:custDataLst>
            </p:nvPr>
          </p:nvSpPr>
          <p:spPr>
            <a:xfrm>
              <a:off x="9195057" y="4323503"/>
              <a:ext cx="104719" cy="116403"/>
            </a:xfrm>
            <a:custGeom>
              <a:avLst/>
              <a:gdLst>
                <a:gd name="connsiteX0" fmla="*/ 89489 w 104719"/>
                <a:gd name="connsiteY0" fmla="*/ 14752 h 116403"/>
                <a:gd name="connsiteX1" fmla="*/ 78992 w 104719"/>
                <a:gd name="connsiteY1" fmla="*/ 29176 h 116403"/>
                <a:gd name="connsiteX2" fmla="*/ 89739 w 104719"/>
                <a:gd name="connsiteY2" fmla="*/ 39551 h 116403"/>
                <a:gd name="connsiteX3" fmla="*/ 104984 w 104719"/>
                <a:gd name="connsiteY3" fmla="*/ 22343 h 116403"/>
                <a:gd name="connsiteX4" fmla="*/ 69245 w 104719"/>
                <a:gd name="connsiteY4" fmla="*/ 75 h 116403"/>
                <a:gd name="connsiteX5" fmla="*/ 36504 w 104719"/>
                <a:gd name="connsiteY5" fmla="*/ 9438 h 116403"/>
                <a:gd name="connsiteX6" fmla="*/ 21259 w 104719"/>
                <a:gd name="connsiteY6" fmla="*/ 39045 h 116403"/>
                <a:gd name="connsiteX7" fmla="*/ 30256 w 104719"/>
                <a:gd name="connsiteY7" fmla="*/ 58276 h 116403"/>
                <a:gd name="connsiteX8" fmla="*/ 58498 w 104719"/>
                <a:gd name="connsiteY8" fmla="*/ 67892 h 116403"/>
                <a:gd name="connsiteX9" fmla="*/ 80991 w 104719"/>
                <a:gd name="connsiteY9" fmla="*/ 83329 h 116403"/>
                <a:gd name="connsiteX10" fmla="*/ 43752 w 104719"/>
                <a:gd name="connsiteY10" fmla="*/ 107368 h 116403"/>
                <a:gd name="connsiteX11" fmla="*/ 16760 w 104719"/>
                <a:gd name="connsiteY11" fmla="*/ 100789 h 116403"/>
                <a:gd name="connsiteX12" fmla="*/ 30506 w 104719"/>
                <a:gd name="connsiteY12" fmla="*/ 83329 h 116403"/>
                <a:gd name="connsiteX13" fmla="*/ 18259 w 104719"/>
                <a:gd name="connsiteY13" fmla="*/ 71688 h 116403"/>
                <a:gd name="connsiteX14" fmla="*/ 265 w 104719"/>
                <a:gd name="connsiteY14" fmla="*/ 91426 h 116403"/>
                <a:gd name="connsiteX15" fmla="*/ 43252 w 104719"/>
                <a:gd name="connsiteY15" fmla="*/ 116478 h 116403"/>
                <a:gd name="connsiteX16" fmla="*/ 100236 w 104719"/>
                <a:gd name="connsiteY16" fmla="*/ 72953 h 116403"/>
                <a:gd name="connsiteX17" fmla="*/ 90238 w 104719"/>
                <a:gd name="connsiteY17" fmla="*/ 52456 h 116403"/>
                <a:gd name="connsiteX18" fmla="*/ 64246 w 104719"/>
                <a:gd name="connsiteY18" fmla="*/ 42334 h 116403"/>
                <a:gd name="connsiteX19" fmla="*/ 40753 w 104719"/>
                <a:gd name="connsiteY19" fmla="*/ 28669 h 116403"/>
                <a:gd name="connsiteX20" fmla="*/ 68745 w 104719"/>
                <a:gd name="connsiteY20" fmla="*/ 9185 h 116403"/>
                <a:gd name="connsiteX21" fmla="*/ 89489 w 104719"/>
                <a:gd name="connsiteY21" fmla="*/ 14752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719" h="116403">
                  <a:moveTo>
                    <a:pt x="89489" y="14752"/>
                  </a:moveTo>
                  <a:cubicBezTo>
                    <a:pt x="81241" y="18041"/>
                    <a:pt x="78992" y="25633"/>
                    <a:pt x="78992" y="29176"/>
                  </a:cubicBezTo>
                  <a:cubicBezTo>
                    <a:pt x="78992" y="35755"/>
                    <a:pt x="84240" y="39551"/>
                    <a:pt x="89739" y="39551"/>
                  </a:cubicBezTo>
                  <a:cubicBezTo>
                    <a:pt x="95737" y="39551"/>
                    <a:pt x="104984" y="34490"/>
                    <a:pt x="104984" y="22343"/>
                  </a:cubicBezTo>
                  <a:cubicBezTo>
                    <a:pt x="104984" y="8931"/>
                    <a:pt x="91738" y="75"/>
                    <a:pt x="69245" y="75"/>
                  </a:cubicBezTo>
                  <a:cubicBezTo>
                    <a:pt x="61997" y="75"/>
                    <a:pt x="48001" y="581"/>
                    <a:pt x="36504" y="9438"/>
                  </a:cubicBezTo>
                  <a:cubicBezTo>
                    <a:pt x="25257" y="18041"/>
                    <a:pt x="21259" y="32718"/>
                    <a:pt x="21259" y="39045"/>
                  </a:cubicBezTo>
                  <a:cubicBezTo>
                    <a:pt x="21259" y="46636"/>
                    <a:pt x="24758" y="53722"/>
                    <a:pt x="30256" y="58276"/>
                  </a:cubicBezTo>
                  <a:cubicBezTo>
                    <a:pt x="37254" y="63844"/>
                    <a:pt x="41503" y="64603"/>
                    <a:pt x="58498" y="67892"/>
                  </a:cubicBezTo>
                  <a:cubicBezTo>
                    <a:pt x="65996" y="69158"/>
                    <a:pt x="80991" y="71941"/>
                    <a:pt x="80991" y="83329"/>
                  </a:cubicBezTo>
                  <a:cubicBezTo>
                    <a:pt x="80991" y="84341"/>
                    <a:pt x="80991" y="107368"/>
                    <a:pt x="43752" y="107368"/>
                  </a:cubicBezTo>
                  <a:cubicBezTo>
                    <a:pt x="31506" y="107368"/>
                    <a:pt x="22258" y="104838"/>
                    <a:pt x="16760" y="100789"/>
                  </a:cubicBezTo>
                  <a:cubicBezTo>
                    <a:pt x="25257" y="98259"/>
                    <a:pt x="30506" y="90920"/>
                    <a:pt x="30506" y="83329"/>
                  </a:cubicBezTo>
                  <a:cubicBezTo>
                    <a:pt x="30506" y="74219"/>
                    <a:pt x="23258" y="71688"/>
                    <a:pt x="18259" y="71688"/>
                  </a:cubicBezTo>
                  <a:cubicBezTo>
                    <a:pt x="9762" y="71688"/>
                    <a:pt x="265" y="78774"/>
                    <a:pt x="265" y="91426"/>
                  </a:cubicBezTo>
                  <a:cubicBezTo>
                    <a:pt x="265" y="107874"/>
                    <a:pt x="17760" y="116478"/>
                    <a:pt x="43252" y="116478"/>
                  </a:cubicBezTo>
                  <a:cubicBezTo>
                    <a:pt x="100236" y="116478"/>
                    <a:pt x="100236" y="73206"/>
                    <a:pt x="100236" y="72953"/>
                  </a:cubicBezTo>
                  <a:cubicBezTo>
                    <a:pt x="100236" y="64350"/>
                    <a:pt x="95987" y="57517"/>
                    <a:pt x="90238" y="52456"/>
                  </a:cubicBezTo>
                  <a:cubicBezTo>
                    <a:pt x="82491" y="45624"/>
                    <a:pt x="72993" y="43853"/>
                    <a:pt x="64246" y="42334"/>
                  </a:cubicBezTo>
                  <a:cubicBezTo>
                    <a:pt x="50500" y="39804"/>
                    <a:pt x="40753" y="38032"/>
                    <a:pt x="40753" y="28669"/>
                  </a:cubicBezTo>
                  <a:cubicBezTo>
                    <a:pt x="40753" y="28163"/>
                    <a:pt x="40753" y="9185"/>
                    <a:pt x="68745" y="9185"/>
                  </a:cubicBezTo>
                  <a:cubicBezTo>
                    <a:pt x="73743" y="9185"/>
                    <a:pt x="82741" y="9691"/>
                    <a:pt x="89489" y="14752"/>
                  </a:cubicBezTo>
                  <a:close/>
                </a:path>
              </a:pathLst>
            </a:custGeom>
            <a:solidFill>
              <a:srgbClr val="000000"/>
            </a:solidFill>
            <a:ln w="25047"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32308851-7299-07CB-104F-2AB2AD6404B4}"/>
                </a:ext>
              </a:extLst>
            </p:cNvPr>
            <p:cNvSpPr/>
            <p:nvPr>
              <p:custDataLst>
                <p:tags r:id="rId17"/>
              </p:custDataLst>
            </p:nvPr>
          </p:nvSpPr>
          <p:spPr>
            <a:xfrm>
              <a:off x="9327830" y="4248094"/>
              <a:ext cx="57983" cy="253051"/>
            </a:xfrm>
            <a:custGeom>
              <a:avLst/>
              <a:gdLst>
                <a:gd name="connsiteX0" fmla="*/ 58253 w 57983"/>
                <a:gd name="connsiteY0" fmla="*/ 126600 h 253051"/>
                <a:gd name="connsiteX1" fmla="*/ 41758 w 57983"/>
                <a:gd name="connsiteY1" fmla="*/ 47648 h 253051"/>
                <a:gd name="connsiteX2" fmla="*/ 2769 w 57983"/>
                <a:gd name="connsiteY2" fmla="*/ 75 h 253051"/>
                <a:gd name="connsiteX3" fmla="*/ 270 w 57983"/>
                <a:gd name="connsiteY3" fmla="*/ 2605 h 253051"/>
                <a:gd name="connsiteX4" fmla="*/ 5019 w 57983"/>
                <a:gd name="connsiteY4" fmla="*/ 8425 h 253051"/>
                <a:gd name="connsiteX5" fmla="*/ 43757 w 57983"/>
                <a:gd name="connsiteY5" fmla="*/ 126600 h 253051"/>
                <a:gd name="connsiteX6" fmla="*/ 3519 w 57983"/>
                <a:gd name="connsiteY6" fmla="*/ 246293 h 253051"/>
                <a:gd name="connsiteX7" fmla="*/ 270 w 57983"/>
                <a:gd name="connsiteY7" fmla="*/ 250595 h 253051"/>
                <a:gd name="connsiteX8" fmla="*/ 2769 w 57983"/>
                <a:gd name="connsiteY8" fmla="*/ 253126 h 253051"/>
                <a:gd name="connsiteX9" fmla="*/ 42508 w 57983"/>
                <a:gd name="connsiteY9" fmla="*/ 203781 h 253051"/>
                <a:gd name="connsiteX10" fmla="*/ 58253 w 57983"/>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83" h="253051">
                  <a:moveTo>
                    <a:pt x="58253" y="126600"/>
                  </a:moveTo>
                  <a:cubicBezTo>
                    <a:pt x="58253" y="106862"/>
                    <a:pt x="55504" y="76243"/>
                    <a:pt x="41758" y="47648"/>
                  </a:cubicBezTo>
                  <a:cubicBezTo>
                    <a:pt x="26762" y="16523"/>
                    <a:pt x="5269" y="75"/>
                    <a:pt x="2769" y="75"/>
                  </a:cubicBezTo>
                  <a:cubicBezTo>
                    <a:pt x="1270" y="75"/>
                    <a:pt x="270" y="1087"/>
                    <a:pt x="270" y="2605"/>
                  </a:cubicBezTo>
                  <a:cubicBezTo>
                    <a:pt x="270" y="3364"/>
                    <a:pt x="270" y="3871"/>
                    <a:pt x="5019" y="8425"/>
                  </a:cubicBezTo>
                  <a:cubicBezTo>
                    <a:pt x="29511" y="33477"/>
                    <a:pt x="43757" y="73713"/>
                    <a:pt x="43757" y="126600"/>
                  </a:cubicBezTo>
                  <a:cubicBezTo>
                    <a:pt x="43757" y="169872"/>
                    <a:pt x="34510" y="214409"/>
                    <a:pt x="3519" y="246293"/>
                  </a:cubicBezTo>
                  <a:cubicBezTo>
                    <a:pt x="270" y="249330"/>
                    <a:pt x="270" y="249836"/>
                    <a:pt x="270" y="250595"/>
                  </a:cubicBezTo>
                  <a:cubicBezTo>
                    <a:pt x="270" y="252114"/>
                    <a:pt x="1270" y="253126"/>
                    <a:pt x="2769" y="253126"/>
                  </a:cubicBezTo>
                  <a:cubicBezTo>
                    <a:pt x="5269" y="253126"/>
                    <a:pt x="27762" y="235918"/>
                    <a:pt x="42508" y="203781"/>
                  </a:cubicBezTo>
                  <a:cubicBezTo>
                    <a:pt x="55254" y="175945"/>
                    <a:pt x="58253" y="147857"/>
                    <a:pt x="58253" y="126600"/>
                  </a:cubicBezTo>
                  <a:close/>
                </a:path>
              </a:pathLst>
            </a:custGeom>
            <a:solidFill>
              <a:srgbClr val="000000"/>
            </a:solidFill>
            <a:ln w="25047" cap="flat">
              <a:noFill/>
              <a:prstDash val="solid"/>
              <a:miter/>
            </a:ln>
          </p:spPr>
          <p:txBody>
            <a:bodyPr rtlCol="0" anchor="ctr"/>
            <a:lstStyle/>
            <a:p>
              <a:endParaRPr lang="en-CN"/>
            </a:p>
          </p:txBody>
        </p:sp>
      </p:grpSp>
    </p:spTree>
    <p:extLst>
      <p:ext uri="{BB962C8B-B14F-4D97-AF65-F5344CB8AC3E}">
        <p14:creationId xmlns:p14="http://schemas.microsoft.com/office/powerpoint/2010/main" val="76926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2904128"/>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在上述噪声信道基础框架下，统计机器翻译任务需要解决如下</a:t>
            </a:r>
            <a:r>
              <a:rPr lang="zh-CN" altLang="en-US" sz="2400" b="1" dirty="0">
                <a:latin typeface="Microsoft YaHei" panose="020B0503020204020204" pitchFamily="34" charset="-122"/>
                <a:ea typeface="Microsoft YaHei" panose="020B0503020204020204" pitchFamily="34" charset="-122"/>
              </a:rPr>
              <a:t>三个核心的基本问题</a:t>
            </a:r>
            <a:r>
              <a:rPr lang="zh-CN" altLang="en-US" sz="2400" dirty="0">
                <a:latin typeface="Microsoft YaHei" panose="020B0503020204020204" pitchFamily="34" charset="-122"/>
                <a:ea typeface="Microsoft YaHei" panose="020B0503020204020204" pitchFamily="34" charset="-122"/>
              </a:rPr>
              <a:t>：</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问题</a:t>
            </a:r>
            <a:r>
              <a:rPr lang="en-US" altLang="zh-CN" sz="2000" b="1" dirty="0">
                <a:latin typeface="Microsoft YaHei" panose="020B0503020204020204" pitchFamily="34" charset="-122"/>
                <a:ea typeface="Microsoft YaHei" panose="020B0503020204020204" pitchFamily="34" charset="-122"/>
              </a:rPr>
              <a:t>1</a:t>
            </a:r>
            <a:r>
              <a:rPr lang="zh-CN" altLang="en-US" sz="2000" b="1" dirty="0">
                <a:latin typeface="Microsoft YaHei" panose="020B0503020204020204" pitchFamily="34" charset="-122"/>
                <a:ea typeface="Microsoft YaHei" panose="020B0503020204020204" pitchFamily="34" charset="-122"/>
              </a:rPr>
              <a:t>：建模</a:t>
            </a:r>
            <a:r>
              <a:rPr lang="en-US" altLang="zh-CN" sz="2000" b="1"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如何通过易于被计算机处理的数学模型对</a:t>
            </a:r>
            <a:r>
              <a:rPr lang="en-US" altLang="zh-CN" sz="2000" dirty="0">
                <a:latin typeface="Microsoft YaHei" panose="020B0503020204020204" pitchFamily="34" charset="-122"/>
                <a:ea typeface="Microsoft YaHei" panose="020B0503020204020204" pitchFamily="34" charset="-122"/>
              </a:rPr>
              <a:t>P(</a:t>
            </a:r>
            <a:r>
              <a:rPr lang="en-US" altLang="zh-CN" sz="2000" dirty="0" err="1">
                <a:latin typeface="Microsoft YaHei" panose="020B0503020204020204" pitchFamily="34" charset="-122"/>
                <a:ea typeface="Microsoft YaHei" panose="020B0503020204020204" pitchFamily="34" charset="-122"/>
              </a:rPr>
              <a:t>t|s</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进行合理地建模以刻画源语言和目标语言之间的关系。</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问题</a:t>
            </a:r>
            <a:r>
              <a:rPr lang="en-US" altLang="zh-CN" sz="2000" b="1" dirty="0">
                <a:latin typeface="Microsoft YaHei" panose="020B0503020204020204" pitchFamily="34" charset="-122"/>
                <a:ea typeface="Microsoft YaHei" panose="020B0503020204020204" pitchFamily="34" charset="-122"/>
              </a:rPr>
              <a:t>2</a:t>
            </a:r>
            <a:r>
              <a:rPr lang="zh-CN" altLang="en-US" sz="2000" b="1" dirty="0">
                <a:latin typeface="Microsoft YaHei" panose="020B0503020204020204" pitchFamily="34" charset="-122"/>
                <a:ea typeface="Microsoft YaHei" panose="020B0503020204020204" pitchFamily="34" charset="-122"/>
              </a:rPr>
              <a:t>：训练</a:t>
            </a:r>
            <a:r>
              <a:rPr lang="en-US" altLang="zh-CN" sz="2000" b="1"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如何从给定的平行语料库（即源语言</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目标语言对组成的语料集合）中获得最优的模型参数。</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问题</a:t>
            </a:r>
            <a:r>
              <a:rPr lang="en-US" altLang="zh-CN" sz="2000" b="1" dirty="0">
                <a:latin typeface="Microsoft YaHei" panose="020B0503020204020204" pitchFamily="34" charset="-122"/>
                <a:ea typeface="Microsoft YaHei" panose="020B0503020204020204" pitchFamily="34" charset="-122"/>
              </a:rPr>
              <a:t>3</a:t>
            </a:r>
            <a:r>
              <a:rPr lang="zh-CN" altLang="en-US" sz="2000" b="1" dirty="0">
                <a:latin typeface="Microsoft YaHei" panose="020B0503020204020204" pitchFamily="34" charset="-122"/>
                <a:ea typeface="Microsoft YaHei" panose="020B0503020204020204" pitchFamily="34" charset="-122"/>
              </a:rPr>
              <a:t>：解码</a:t>
            </a:r>
            <a:r>
              <a:rPr lang="en-US" altLang="zh-CN" sz="2000" b="1"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如何从模型</a:t>
            </a:r>
            <a:r>
              <a:rPr lang="en-US" altLang="zh-CN" sz="2000" dirty="0">
                <a:latin typeface="Microsoft YaHei" panose="020B0503020204020204" pitchFamily="34" charset="-122"/>
                <a:ea typeface="Microsoft YaHei" panose="020B0503020204020204" pitchFamily="34" charset="-122"/>
              </a:rPr>
              <a:t>P(</a:t>
            </a:r>
            <a:r>
              <a:rPr lang="en-US" altLang="zh-CN" sz="2000" dirty="0" err="1">
                <a:latin typeface="Microsoft YaHei" panose="020B0503020204020204" pitchFamily="34" charset="-122"/>
                <a:ea typeface="Microsoft YaHei" panose="020B0503020204020204" pitchFamily="34" charset="-122"/>
              </a:rPr>
              <a:t>t|s</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中搜索出最优的目标语言序列</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1112351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统计机器翻译模型的核心在于</a:t>
            </a:r>
            <a:r>
              <a:rPr lang="zh-CN" altLang="en-US" sz="2000" b="1" dirty="0">
                <a:solidFill>
                  <a:srgbClr val="0070C0"/>
                </a:solidFill>
                <a:latin typeface="Microsoft YaHei" panose="020B0503020204020204" pitchFamily="34" charset="-122"/>
                <a:ea typeface="Microsoft YaHei" panose="020B0503020204020204" pitchFamily="34" charset="-122"/>
              </a:rPr>
              <a:t>对</a:t>
            </a:r>
            <a:r>
              <a:rPr lang="en-US" altLang="zh-CN" sz="2000" b="1" dirty="0">
                <a:solidFill>
                  <a:srgbClr val="0070C0"/>
                </a:solidFill>
                <a:latin typeface="Microsoft YaHei" panose="020B0503020204020204" pitchFamily="34" charset="-122"/>
                <a:ea typeface="Microsoft YaHei" panose="020B0503020204020204" pitchFamily="34" charset="-122"/>
              </a:rPr>
              <a:t>P(</a:t>
            </a:r>
            <a:r>
              <a:rPr lang="en-US" altLang="zh-CN" sz="2000" b="1" dirty="0" err="1">
                <a:solidFill>
                  <a:srgbClr val="0070C0"/>
                </a:solidFill>
                <a:latin typeface="Microsoft YaHei" panose="020B0503020204020204" pitchFamily="34" charset="-122"/>
                <a:ea typeface="Microsoft YaHei" panose="020B0503020204020204" pitchFamily="34" charset="-122"/>
              </a:rPr>
              <a:t>t|s</a:t>
            </a:r>
            <a:r>
              <a:rPr lang="en-US" altLang="zh-CN" sz="2000" b="1" dirty="0">
                <a:solidFill>
                  <a:srgbClr val="0070C0"/>
                </a:solidFill>
                <a:latin typeface="Microsoft YaHei" panose="020B0503020204020204" pitchFamily="34" charset="-122"/>
                <a:ea typeface="Microsoft YaHei" panose="020B0503020204020204" pitchFamily="34" charset="-122"/>
              </a:rPr>
              <a:t>)</a:t>
            </a:r>
            <a:r>
              <a:rPr lang="zh-CN" altLang="en-US" sz="2000" b="1" dirty="0">
                <a:solidFill>
                  <a:srgbClr val="0070C0"/>
                </a:solidFill>
                <a:latin typeface="Microsoft YaHei" panose="020B0503020204020204" pitchFamily="34" charset="-122"/>
                <a:ea typeface="Microsoft YaHei" panose="020B0503020204020204" pitchFamily="34" charset="-122"/>
              </a:rPr>
              <a:t>的定义</a:t>
            </a:r>
            <a:r>
              <a:rPr lang="zh-CN" altLang="en-US" sz="2000" dirty="0">
                <a:latin typeface="Microsoft YaHei" panose="020B0503020204020204" pitchFamily="34" charset="-122"/>
                <a:ea typeface="Microsoft YaHei" panose="020B0503020204020204" pitchFamily="34" charset="-122"/>
              </a:rPr>
              <a:t>，这一定义决定了模型性能的上限并且也是后续训练和解码的基础。</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模型通过贝叶斯公式对这一翻译概率做如下变换：</a:t>
            </a:r>
            <a:endParaRPr lang="zh-CN" altLang="en-US" dirty="0">
              <a:latin typeface="Microsoft YaHei" panose="020B0503020204020204" pitchFamily="34" charset="-122"/>
              <a:ea typeface="Microsoft YaHei" panose="020B0503020204020204" pitchFamily="34" charset="-122"/>
            </a:endParaRPr>
          </a:p>
        </p:txBody>
      </p:sp>
      <p:grpSp>
        <p:nvGrpSpPr>
          <p:cNvPr id="41" name="Group 40" descr="\documentclass{article}&#10;\usepackage{amsmath,bm}&#10;\pagestyle{empty}&#10;\begin{document}&#10;&#10;&#10;\begin{equation*}&#10;    P(\bm{t}|\bm{s})=\frac{P(\bm{s},\bm{t})}{P(\bm{s})}&#10;    =\frac{P(\bm{s}|\bm{t})P(\bm{t})}{P(\bm{s})}&#10;\end{equation*}&#10;&#10;\end{document}" title="IguanaTex Vector Display">
            <a:extLst>
              <a:ext uri="{FF2B5EF4-FFF2-40B4-BE49-F238E27FC236}">
                <a16:creationId xmlns:a16="http://schemas.microsoft.com/office/drawing/2014/main" id="{3FE1D17C-CCE7-031E-B9D4-5182BBBFDCD4}"/>
              </a:ext>
            </a:extLst>
          </p:cNvPr>
          <p:cNvGrpSpPr>
            <a:grpSpLocks noChangeAspect="1"/>
          </p:cNvGrpSpPr>
          <p:nvPr>
            <p:custDataLst>
              <p:tags r:id="rId1"/>
            </p:custDataLst>
          </p:nvPr>
        </p:nvGrpSpPr>
        <p:grpSpPr>
          <a:xfrm>
            <a:off x="4279432" y="2082800"/>
            <a:ext cx="3410174" cy="572913"/>
            <a:chOff x="6758838" y="4092046"/>
            <a:chExt cx="3410174" cy="572913"/>
          </a:xfrm>
        </p:grpSpPr>
        <p:sp>
          <p:nvSpPr>
            <p:cNvPr id="7" name="Freeform 6">
              <a:extLst>
                <a:ext uri="{FF2B5EF4-FFF2-40B4-BE49-F238E27FC236}">
                  <a16:creationId xmlns:a16="http://schemas.microsoft.com/office/drawing/2014/main" id="{C76EF0D8-464D-B5F7-A70D-C01B70EAC308}"/>
                </a:ext>
              </a:extLst>
            </p:cNvPr>
            <p:cNvSpPr/>
            <p:nvPr>
              <p:custDataLst>
                <p:tags r:id="rId2"/>
              </p:custDataLst>
            </p:nvPr>
          </p:nvSpPr>
          <p:spPr>
            <a:xfrm>
              <a:off x="6758838" y="4272352"/>
              <a:ext cx="180678" cy="165632"/>
            </a:xfrm>
            <a:custGeom>
              <a:avLst/>
              <a:gdLst>
                <a:gd name="connsiteX0" fmla="*/ 66718 w 180678"/>
                <a:gd name="connsiteY0" fmla="*/ 89078 h 165632"/>
                <a:gd name="connsiteX1" fmla="*/ 109737 w 180678"/>
                <a:gd name="connsiteY1" fmla="*/ 89078 h 165632"/>
                <a:gd name="connsiteX2" fmla="*/ 180844 w 180678"/>
                <a:gd name="connsiteY2" fmla="*/ 36697 h 165632"/>
                <a:gd name="connsiteX3" fmla="*/ 130993 w 180678"/>
                <a:gd name="connsiteY3" fmla="*/ 78 h 165632"/>
                <a:gd name="connsiteX4" fmla="*/ 49005 w 180678"/>
                <a:gd name="connsiteY4" fmla="*/ 78 h 165632"/>
                <a:gd name="connsiteX5" fmla="*/ 41413 w 180678"/>
                <a:gd name="connsiteY5" fmla="*/ 4686 h 165632"/>
                <a:gd name="connsiteX6" fmla="*/ 48752 w 180678"/>
                <a:gd name="connsiteY6" fmla="*/ 7596 h 165632"/>
                <a:gd name="connsiteX7" fmla="*/ 59633 w 180678"/>
                <a:gd name="connsiteY7" fmla="*/ 8081 h 165632"/>
                <a:gd name="connsiteX8" fmla="*/ 65200 w 180678"/>
                <a:gd name="connsiteY8" fmla="*/ 11961 h 165632"/>
                <a:gd name="connsiteX9" fmla="*/ 64188 w 180678"/>
                <a:gd name="connsiteY9" fmla="*/ 16568 h 165632"/>
                <a:gd name="connsiteX10" fmla="*/ 30279 w 180678"/>
                <a:gd name="connsiteY10" fmla="*/ 146795 h 165632"/>
                <a:gd name="connsiteX11" fmla="*/ 7251 w 180678"/>
                <a:gd name="connsiteY11" fmla="*/ 158193 h 165632"/>
                <a:gd name="connsiteX12" fmla="*/ 166 w 180678"/>
                <a:gd name="connsiteY12" fmla="*/ 162800 h 165632"/>
                <a:gd name="connsiteX13" fmla="*/ 3961 w 180678"/>
                <a:gd name="connsiteY13" fmla="*/ 165710 h 165632"/>
                <a:gd name="connsiteX14" fmla="*/ 36099 w 180678"/>
                <a:gd name="connsiteY14" fmla="*/ 164983 h 165632"/>
                <a:gd name="connsiteX15" fmla="*/ 52294 w 180678"/>
                <a:gd name="connsiteY15" fmla="*/ 165225 h 165632"/>
                <a:gd name="connsiteX16" fmla="*/ 68743 w 180678"/>
                <a:gd name="connsiteY16" fmla="*/ 165710 h 165632"/>
                <a:gd name="connsiteX17" fmla="*/ 73804 w 180678"/>
                <a:gd name="connsiteY17" fmla="*/ 160860 h 165632"/>
                <a:gd name="connsiteX18" fmla="*/ 66718 w 180678"/>
                <a:gd name="connsiteY18" fmla="*/ 158193 h 165632"/>
                <a:gd name="connsiteX19" fmla="*/ 50270 w 180678"/>
                <a:gd name="connsiteY19" fmla="*/ 153828 h 165632"/>
                <a:gd name="connsiteX20" fmla="*/ 51029 w 180678"/>
                <a:gd name="connsiteY20" fmla="*/ 149705 h 165632"/>
                <a:gd name="connsiteX21" fmla="*/ 66718 w 180678"/>
                <a:gd name="connsiteY21" fmla="*/ 89078 h 165632"/>
                <a:gd name="connsiteX22" fmla="*/ 84938 w 180678"/>
                <a:gd name="connsiteY22" fmla="*/ 16811 h 165632"/>
                <a:gd name="connsiteX23" fmla="*/ 98603 w 180678"/>
                <a:gd name="connsiteY23" fmla="*/ 7596 h 165632"/>
                <a:gd name="connsiteX24" fmla="*/ 122895 w 180678"/>
                <a:gd name="connsiteY24" fmla="*/ 7596 h 165632"/>
                <a:gd name="connsiteX25" fmla="*/ 157310 w 180678"/>
                <a:gd name="connsiteY25" fmla="*/ 30876 h 165632"/>
                <a:gd name="connsiteX26" fmla="*/ 142380 w 180678"/>
                <a:gd name="connsiteY26" fmla="*/ 69920 h 165632"/>
                <a:gd name="connsiteX27" fmla="*/ 103411 w 180678"/>
                <a:gd name="connsiteY27" fmla="*/ 82773 h 165632"/>
                <a:gd name="connsiteX28" fmla="*/ 67730 w 180678"/>
                <a:gd name="connsiteY28" fmla="*/ 82773 h 165632"/>
                <a:gd name="connsiteX29" fmla="*/ 84938 w 180678"/>
                <a:gd name="connsiteY29" fmla="*/ 16811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18" y="89078"/>
                  </a:moveTo>
                  <a:lnTo>
                    <a:pt x="109737" y="89078"/>
                  </a:lnTo>
                  <a:cubicBezTo>
                    <a:pt x="145670" y="89078"/>
                    <a:pt x="180844" y="63857"/>
                    <a:pt x="180844" y="36697"/>
                  </a:cubicBezTo>
                  <a:cubicBezTo>
                    <a:pt x="180844" y="18024"/>
                    <a:pt x="164143" y="78"/>
                    <a:pt x="130993" y="78"/>
                  </a:cubicBezTo>
                  <a:lnTo>
                    <a:pt x="49005" y="78"/>
                  </a:lnTo>
                  <a:cubicBezTo>
                    <a:pt x="44197" y="78"/>
                    <a:pt x="41413" y="78"/>
                    <a:pt x="41413" y="4686"/>
                  </a:cubicBezTo>
                  <a:cubicBezTo>
                    <a:pt x="41413" y="7596"/>
                    <a:pt x="43690" y="7596"/>
                    <a:pt x="48752" y="7596"/>
                  </a:cubicBezTo>
                  <a:cubicBezTo>
                    <a:pt x="52041" y="7596"/>
                    <a:pt x="56596" y="7838"/>
                    <a:pt x="59633" y="8081"/>
                  </a:cubicBezTo>
                  <a:cubicBezTo>
                    <a:pt x="63681" y="8566"/>
                    <a:pt x="65200" y="9293"/>
                    <a:pt x="65200" y="11961"/>
                  </a:cubicBezTo>
                  <a:cubicBezTo>
                    <a:pt x="65200" y="12931"/>
                    <a:pt x="64947" y="13658"/>
                    <a:pt x="64188" y="16568"/>
                  </a:cubicBezTo>
                  <a:lnTo>
                    <a:pt x="30279" y="146795"/>
                  </a:lnTo>
                  <a:cubicBezTo>
                    <a:pt x="27748" y="156253"/>
                    <a:pt x="27242" y="158193"/>
                    <a:pt x="7251" y="158193"/>
                  </a:cubicBezTo>
                  <a:cubicBezTo>
                    <a:pt x="2949" y="158193"/>
                    <a:pt x="166" y="158193"/>
                    <a:pt x="166" y="162800"/>
                  </a:cubicBezTo>
                  <a:cubicBezTo>
                    <a:pt x="166" y="165710"/>
                    <a:pt x="3202" y="165710"/>
                    <a:pt x="3961" y="165710"/>
                  </a:cubicBezTo>
                  <a:cubicBezTo>
                    <a:pt x="11047" y="165710"/>
                    <a:pt x="29014" y="164983"/>
                    <a:pt x="36099" y="164983"/>
                  </a:cubicBezTo>
                  <a:cubicBezTo>
                    <a:pt x="41413" y="164983"/>
                    <a:pt x="46980" y="165225"/>
                    <a:pt x="52294" y="165225"/>
                  </a:cubicBezTo>
                  <a:cubicBezTo>
                    <a:pt x="57861" y="165225"/>
                    <a:pt x="63428" y="165710"/>
                    <a:pt x="68743" y="165710"/>
                  </a:cubicBezTo>
                  <a:cubicBezTo>
                    <a:pt x="70514" y="165710"/>
                    <a:pt x="73804" y="165710"/>
                    <a:pt x="73804" y="160860"/>
                  </a:cubicBezTo>
                  <a:cubicBezTo>
                    <a:pt x="73804" y="158193"/>
                    <a:pt x="71526" y="158193"/>
                    <a:pt x="66718" y="158193"/>
                  </a:cubicBezTo>
                  <a:cubicBezTo>
                    <a:pt x="57355" y="158193"/>
                    <a:pt x="50270" y="158193"/>
                    <a:pt x="50270" y="153828"/>
                  </a:cubicBezTo>
                  <a:cubicBezTo>
                    <a:pt x="50270" y="152373"/>
                    <a:pt x="50776" y="151160"/>
                    <a:pt x="51029" y="149705"/>
                  </a:cubicBezTo>
                  <a:lnTo>
                    <a:pt x="66718" y="89078"/>
                  </a:lnTo>
                  <a:close/>
                  <a:moveTo>
                    <a:pt x="84938" y="16811"/>
                  </a:moveTo>
                  <a:cubicBezTo>
                    <a:pt x="87215" y="8323"/>
                    <a:pt x="87721" y="7596"/>
                    <a:pt x="98603" y="7596"/>
                  </a:cubicBezTo>
                  <a:lnTo>
                    <a:pt x="122895" y="7596"/>
                  </a:lnTo>
                  <a:cubicBezTo>
                    <a:pt x="143899" y="7596"/>
                    <a:pt x="157310" y="14143"/>
                    <a:pt x="157310" y="30876"/>
                  </a:cubicBezTo>
                  <a:cubicBezTo>
                    <a:pt x="157310" y="40334"/>
                    <a:pt x="152249" y="61190"/>
                    <a:pt x="142380" y="69920"/>
                  </a:cubicBezTo>
                  <a:cubicBezTo>
                    <a:pt x="129728" y="80833"/>
                    <a:pt x="114545" y="82773"/>
                    <a:pt x="103411" y="82773"/>
                  </a:cubicBezTo>
                  <a:lnTo>
                    <a:pt x="67730" y="82773"/>
                  </a:lnTo>
                  <a:lnTo>
                    <a:pt x="84938" y="16811"/>
                  </a:lnTo>
                  <a:close/>
                </a:path>
              </a:pathLst>
            </a:custGeom>
            <a:solidFill>
              <a:srgbClr val="000000"/>
            </a:solidFill>
            <a:ln w="25400"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A528961E-61C4-1CDB-4CE2-F98BC48D015F}"/>
                </a:ext>
              </a:extLst>
            </p:cNvPr>
            <p:cNvSpPr/>
            <p:nvPr>
              <p:custDataLst>
                <p:tags r:id="rId3"/>
              </p:custDataLst>
            </p:nvPr>
          </p:nvSpPr>
          <p:spPr>
            <a:xfrm>
              <a:off x="6971376" y="4256104"/>
              <a:ext cx="58707" cy="242507"/>
            </a:xfrm>
            <a:custGeom>
              <a:avLst/>
              <a:gdLst>
                <a:gd name="connsiteX0" fmla="*/ 58881 w 58707"/>
                <a:gd name="connsiteY0" fmla="*/ 240160 h 242507"/>
                <a:gd name="connsiteX1" fmla="*/ 54579 w 58707"/>
                <a:gd name="connsiteY1" fmla="*/ 234825 h 242507"/>
                <a:gd name="connsiteX2" fmla="*/ 14850 w 58707"/>
                <a:gd name="connsiteY2" fmla="*/ 121332 h 242507"/>
                <a:gd name="connsiteX3" fmla="*/ 55592 w 58707"/>
                <a:gd name="connsiteY3" fmla="*/ 6626 h 242507"/>
                <a:gd name="connsiteX4" fmla="*/ 58881 w 58707"/>
                <a:gd name="connsiteY4" fmla="*/ 2503 h 242507"/>
                <a:gd name="connsiteX5" fmla="*/ 56351 w 58707"/>
                <a:gd name="connsiteY5" fmla="*/ 78 h 242507"/>
                <a:gd name="connsiteX6" fmla="*/ 16116 w 58707"/>
                <a:gd name="connsiteY6" fmla="*/ 47367 h 242507"/>
                <a:gd name="connsiteX7" fmla="*/ 173 w 58707"/>
                <a:gd name="connsiteY7" fmla="*/ 121332 h 242507"/>
                <a:gd name="connsiteX8" fmla="*/ 16875 w 58707"/>
                <a:gd name="connsiteY8" fmla="*/ 196994 h 242507"/>
                <a:gd name="connsiteX9" fmla="*/ 56351 w 58707"/>
                <a:gd name="connsiteY9" fmla="*/ 242585 h 242507"/>
                <a:gd name="connsiteX10" fmla="*/ 58881 w 58707"/>
                <a:gd name="connsiteY10" fmla="*/ 240160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881" y="240160"/>
                  </a:moveTo>
                  <a:cubicBezTo>
                    <a:pt x="58881" y="239433"/>
                    <a:pt x="58881" y="238948"/>
                    <a:pt x="54579" y="234825"/>
                  </a:cubicBezTo>
                  <a:cubicBezTo>
                    <a:pt x="22948" y="204269"/>
                    <a:pt x="14850" y="158435"/>
                    <a:pt x="14850" y="121332"/>
                  </a:cubicBezTo>
                  <a:cubicBezTo>
                    <a:pt x="14850" y="79135"/>
                    <a:pt x="24466" y="36939"/>
                    <a:pt x="55592" y="6626"/>
                  </a:cubicBezTo>
                  <a:cubicBezTo>
                    <a:pt x="58881" y="3716"/>
                    <a:pt x="58881" y="3231"/>
                    <a:pt x="58881" y="2503"/>
                  </a:cubicBezTo>
                  <a:cubicBezTo>
                    <a:pt x="58881" y="806"/>
                    <a:pt x="57869" y="78"/>
                    <a:pt x="56351" y="78"/>
                  </a:cubicBezTo>
                  <a:cubicBezTo>
                    <a:pt x="53820" y="78"/>
                    <a:pt x="31046" y="16568"/>
                    <a:pt x="16116" y="47367"/>
                  </a:cubicBezTo>
                  <a:cubicBezTo>
                    <a:pt x="3210" y="74043"/>
                    <a:pt x="173" y="100961"/>
                    <a:pt x="173" y="121332"/>
                  </a:cubicBezTo>
                  <a:cubicBezTo>
                    <a:pt x="173" y="140247"/>
                    <a:pt x="2957" y="169591"/>
                    <a:pt x="16875" y="196994"/>
                  </a:cubicBezTo>
                  <a:cubicBezTo>
                    <a:pt x="32058" y="226822"/>
                    <a:pt x="53820" y="242585"/>
                    <a:pt x="56351" y="242585"/>
                  </a:cubicBezTo>
                  <a:cubicBezTo>
                    <a:pt x="57869" y="242585"/>
                    <a:pt x="58881" y="241858"/>
                    <a:pt x="58881" y="240160"/>
                  </a:cubicBezTo>
                  <a:close/>
                </a:path>
              </a:pathLst>
            </a:custGeom>
            <a:solidFill>
              <a:srgbClr val="000000"/>
            </a:solidFill>
            <a:ln w="2540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CE0F0668-F8B6-2C29-C14F-D2138670FF76}"/>
                </a:ext>
              </a:extLst>
            </p:cNvPr>
            <p:cNvSpPr/>
            <p:nvPr>
              <p:custDataLst>
                <p:tags r:id="rId4"/>
              </p:custDataLst>
            </p:nvPr>
          </p:nvSpPr>
          <p:spPr>
            <a:xfrm>
              <a:off x="7051060" y="4282052"/>
              <a:ext cx="89580" cy="157872"/>
            </a:xfrm>
            <a:custGeom>
              <a:avLst/>
              <a:gdLst>
                <a:gd name="connsiteX0" fmla="*/ 57620 w 89580"/>
                <a:gd name="connsiteY0" fmla="*/ 59735 h 157872"/>
                <a:gd name="connsiteX1" fmla="*/ 80141 w 89580"/>
                <a:gd name="connsiteY1" fmla="*/ 59735 h 157872"/>
                <a:gd name="connsiteX2" fmla="*/ 86974 w 89580"/>
                <a:gd name="connsiteY2" fmla="*/ 58522 h 157872"/>
                <a:gd name="connsiteX3" fmla="*/ 89251 w 89580"/>
                <a:gd name="connsiteY3" fmla="*/ 52702 h 157872"/>
                <a:gd name="connsiteX4" fmla="*/ 80901 w 89580"/>
                <a:gd name="connsiteY4" fmla="*/ 48337 h 157872"/>
                <a:gd name="connsiteX5" fmla="*/ 60657 w 89580"/>
                <a:gd name="connsiteY5" fmla="*/ 48337 h 157872"/>
                <a:gd name="connsiteX6" fmla="*/ 68754 w 89580"/>
                <a:gd name="connsiteY6" fmla="*/ 17053 h 157872"/>
                <a:gd name="connsiteX7" fmla="*/ 69766 w 89580"/>
                <a:gd name="connsiteY7" fmla="*/ 10748 h 157872"/>
                <a:gd name="connsiteX8" fmla="*/ 57873 w 89580"/>
                <a:gd name="connsiteY8" fmla="*/ 78 h 157872"/>
                <a:gd name="connsiteX9" fmla="*/ 43196 w 89580"/>
                <a:gd name="connsiteY9" fmla="*/ 8566 h 157872"/>
                <a:gd name="connsiteX10" fmla="*/ 37376 w 89580"/>
                <a:gd name="connsiteY10" fmla="*/ 28451 h 157872"/>
                <a:gd name="connsiteX11" fmla="*/ 32315 w 89580"/>
                <a:gd name="connsiteY11" fmla="*/ 48337 h 157872"/>
                <a:gd name="connsiteX12" fmla="*/ 9540 w 89580"/>
                <a:gd name="connsiteY12" fmla="*/ 48337 h 157872"/>
                <a:gd name="connsiteX13" fmla="*/ 177 w 89580"/>
                <a:gd name="connsiteY13" fmla="*/ 55370 h 157872"/>
                <a:gd name="connsiteX14" fmla="*/ 8781 w 89580"/>
                <a:gd name="connsiteY14" fmla="*/ 59735 h 157872"/>
                <a:gd name="connsiteX15" fmla="*/ 29278 w 89580"/>
                <a:gd name="connsiteY15" fmla="*/ 59735 h 157872"/>
                <a:gd name="connsiteX16" fmla="*/ 14854 w 89580"/>
                <a:gd name="connsiteY16" fmla="*/ 115026 h 157872"/>
                <a:gd name="connsiteX17" fmla="*/ 10552 w 89580"/>
                <a:gd name="connsiteY17" fmla="*/ 134185 h 157872"/>
                <a:gd name="connsiteX18" fmla="*/ 42437 w 89580"/>
                <a:gd name="connsiteY18" fmla="*/ 157950 h 157872"/>
                <a:gd name="connsiteX19" fmla="*/ 89757 w 89580"/>
                <a:gd name="connsiteY19" fmla="*/ 120119 h 157872"/>
                <a:gd name="connsiteX20" fmla="*/ 83684 w 89580"/>
                <a:gd name="connsiteY20" fmla="*/ 116724 h 157872"/>
                <a:gd name="connsiteX21" fmla="*/ 77358 w 89580"/>
                <a:gd name="connsiteY21" fmla="*/ 120604 h 157872"/>
                <a:gd name="connsiteX22" fmla="*/ 43702 w 89580"/>
                <a:gd name="connsiteY22" fmla="*/ 149220 h 157872"/>
                <a:gd name="connsiteX23" fmla="*/ 37629 w 89580"/>
                <a:gd name="connsiteY23" fmla="*/ 140247 h 157872"/>
                <a:gd name="connsiteX24" fmla="*/ 39147 w 89580"/>
                <a:gd name="connsiteY24" fmla="*/ 129819 h 157872"/>
                <a:gd name="connsiteX25" fmla="*/ 57620 w 89580"/>
                <a:gd name="connsiteY25" fmla="*/ 59735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620" y="59735"/>
                  </a:moveTo>
                  <a:lnTo>
                    <a:pt x="80141" y="59735"/>
                  </a:lnTo>
                  <a:cubicBezTo>
                    <a:pt x="85203" y="59735"/>
                    <a:pt x="85709" y="59735"/>
                    <a:pt x="86974" y="58522"/>
                  </a:cubicBezTo>
                  <a:cubicBezTo>
                    <a:pt x="88492" y="57552"/>
                    <a:pt x="89251" y="54157"/>
                    <a:pt x="89251" y="52702"/>
                  </a:cubicBezTo>
                  <a:cubicBezTo>
                    <a:pt x="89251" y="48337"/>
                    <a:pt x="84949" y="48337"/>
                    <a:pt x="80901" y="48337"/>
                  </a:cubicBezTo>
                  <a:lnTo>
                    <a:pt x="60657" y="48337"/>
                  </a:lnTo>
                  <a:lnTo>
                    <a:pt x="68754" y="17053"/>
                  </a:lnTo>
                  <a:cubicBezTo>
                    <a:pt x="69766" y="13173"/>
                    <a:pt x="69766" y="11718"/>
                    <a:pt x="69766" y="10748"/>
                  </a:cubicBezTo>
                  <a:cubicBezTo>
                    <a:pt x="69766" y="2988"/>
                    <a:pt x="63187" y="78"/>
                    <a:pt x="57873" y="78"/>
                  </a:cubicBezTo>
                  <a:cubicBezTo>
                    <a:pt x="54077" y="78"/>
                    <a:pt x="47245" y="1776"/>
                    <a:pt x="43196" y="8566"/>
                  </a:cubicBezTo>
                  <a:cubicBezTo>
                    <a:pt x="42184" y="10506"/>
                    <a:pt x="39147" y="21661"/>
                    <a:pt x="37376" y="28451"/>
                  </a:cubicBezTo>
                  <a:lnTo>
                    <a:pt x="32315" y="48337"/>
                  </a:lnTo>
                  <a:lnTo>
                    <a:pt x="9540" y="48337"/>
                  </a:lnTo>
                  <a:cubicBezTo>
                    <a:pt x="4479" y="48337"/>
                    <a:pt x="177" y="48337"/>
                    <a:pt x="177" y="55370"/>
                  </a:cubicBezTo>
                  <a:cubicBezTo>
                    <a:pt x="177" y="59735"/>
                    <a:pt x="4226" y="59735"/>
                    <a:pt x="8781" y="59735"/>
                  </a:cubicBezTo>
                  <a:lnTo>
                    <a:pt x="29278" y="59735"/>
                  </a:lnTo>
                  <a:lnTo>
                    <a:pt x="14854" y="115026"/>
                  </a:lnTo>
                  <a:cubicBezTo>
                    <a:pt x="13083" y="121332"/>
                    <a:pt x="10552" y="131517"/>
                    <a:pt x="10552" y="134185"/>
                  </a:cubicBezTo>
                  <a:cubicBezTo>
                    <a:pt x="10552" y="149947"/>
                    <a:pt x="26748" y="157950"/>
                    <a:pt x="42437" y="157950"/>
                  </a:cubicBezTo>
                  <a:cubicBezTo>
                    <a:pt x="72550" y="157950"/>
                    <a:pt x="89757" y="124242"/>
                    <a:pt x="89757" y="120119"/>
                  </a:cubicBezTo>
                  <a:cubicBezTo>
                    <a:pt x="89757" y="116724"/>
                    <a:pt x="85962" y="116724"/>
                    <a:pt x="83684" y="116724"/>
                  </a:cubicBezTo>
                  <a:cubicBezTo>
                    <a:pt x="79382" y="116724"/>
                    <a:pt x="79129" y="116966"/>
                    <a:pt x="77358" y="120604"/>
                  </a:cubicBezTo>
                  <a:cubicBezTo>
                    <a:pt x="67742" y="141460"/>
                    <a:pt x="53571" y="149220"/>
                    <a:pt x="43702" y="149220"/>
                  </a:cubicBezTo>
                  <a:cubicBezTo>
                    <a:pt x="41425" y="149220"/>
                    <a:pt x="37629" y="149220"/>
                    <a:pt x="37629" y="140247"/>
                  </a:cubicBezTo>
                  <a:cubicBezTo>
                    <a:pt x="37629" y="135640"/>
                    <a:pt x="38388" y="132972"/>
                    <a:pt x="39147" y="129819"/>
                  </a:cubicBezTo>
                  <a:lnTo>
                    <a:pt x="57620" y="59735"/>
                  </a:lnTo>
                  <a:close/>
                </a:path>
              </a:pathLst>
            </a:custGeom>
            <a:solidFill>
              <a:srgbClr val="000000"/>
            </a:solidFill>
            <a:ln w="25400"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9D794275-675B-0356-9C01-72288B025593}"/>
                </a:ext>
              </a:extLst>
            </p:cNvPr>
            <p:cNvSpPr/>
            <p:nvPr>
              <p:custDataLst>
                <p:tags r:id="rId5"/>
              </p:custDataLst>
            </p:nvPr>
          </p:nvSpPr>
          <p:spPr>
            <a:xfrm>
              <a:off x="7179933" y="4256104"/>
              <a:ext cx="10122" cy="242507"/>
            </a:xfrm>
            <a:custGeom>
              <a:avLst/>
              <a:gdLst>
                <a:gd name="connsiteX0" fmla="*/ 10304 w 10122"/>
                <a:gd name="connsiteY0" fmla="*/ 8808 h 242507"/>
                <a:gd name="connsiteX1" fmla="*/ 5243 w 10122"/>
                <a:gd name="connsiteY1" fmla="*/ 78 h 242507"/>
                <a:gd name="connsiteX2" fmla="*/ 181 w 10122"/>
                <a:gd name="connsiteY2" fmla="*/ 8808 h 242507"/>
                <a:gd name="connsiteX3" fmla="*/ 181 w 10122"/>
                <a:gd name="connsiteY3" fmla="*/ 233855 h 242507"/>
                <a:gd name="connsiteX4" fmla="*/ 5243 w 10122"/>
                <a:gd name="connsiteY4" fmla="*/ 242585 h 242507"/>
                <a:gd name="connsiteX5" fmla="*/ 10304 w 10122"/>
                <a:gd name="connsiteY5" fmla="*/ 233855 h 242507"/>
                <a:gd name="connsiteX6" fmla="*/ 10304 w 10122"/>
                <a:gd name="connsiteY6" fmla="*/ 880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2507">
                  <a:moveTo>
                    <a:pt x="10304" y="8808"/>
                  </a:moveTo>
                  <a:cubicBezTo>
                    <a:pt x="10304" y="4443"/>
                    <a:pt x="10304" y="78"/>
                    <a:pt x="5243" y="78"/>
                  </a:cubicBezTo>
                  <a:cubicBezTo>
                    <a:pt x="181" y="78"/>
                    <a:pt x="181" y="4443"/>
                    <a:pt x="181" y="8808"/>
                  </a:cubicBezTo>
                  <a:lnTo>
                    <a:pt x="181" y="233855"/>
                  </a:lnTo>
                  <a:cubicBezTo>
                    <a:pt x="181" y="238220"/>
                    <a:pt x="181" y="242585"/>
                    <a:pt x="5243" y="242585"/>
                  </a:cubicBezTo>
                  <a:cubicBezTo>
                    <a:pt x="10304" y="242585"/>
                    <a:pt x="10304" y="238220"/>
                    <a:pt x="10304" y="233855"/>
                  </a:cubicBezTo>
                  <a:lnTo>
                    <a:pt x="10304" y="8808"/>
                  </a:lnTo>
                  <a:close/>
                </a:path>
              </a:pathLst>
            </a:custGeom>
            <a:solidFill>
              <a:srgbClr val="000000"/>
            </a:solidFill>
            <a:ln w="2540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8B6E7683-D000-2BCF-43E4-BCF7FC555965}"/>
                </a:ext>
              </a:extLst>
            </p:cNvPr>
            <p:cNvSpPr/>
            <p:nvPr>
              <p:custDataLst>
                <p:tags r:id="rId6"/>
              </p:custDataLst>
            </p:nvPr>
          </p:nvSpPr>
          <p:spPr>
            <a:xfrm>
              <a:off x="7234536" y="4328371"/>
              <a:ext cx="106028" cy="111553"/>
            </a:xfrm>
            <a:custGeom>
              <a:avLst/>
              <a:gdLst>
                <a:gd name="connsiteX0" fmla="*/ 90524 w 106028"/>
                <a:gd name="connsiteY0" fmla="*/ 14143 h 111553"/>
                <a:gd name="connsiteX1" fmla="*/ 79895 w 106028"/>
                <a:gd name="connsiteY1" fmla="*/ 27966 h 111553"/>
                <a:gd name="connsiteX2" fmla="*/ 90777 w 106028"/>
                <a:gd name="connsiteY2" fmla="*/ 37909 h 111553"/>
                <a:gd name="connsiteX3" fmla="*/ 106213 w 106028"/>
                <a:gd name="connsiteY3" fmla="*/ 21419 h 111553"/>
                <a:gd name="connsiteX4" fmla="*/ 70026 w 106028"/>
                <a:gd name="connsiteY4" fmla="*/ 78 h 111553"/>
                <a:gd name="connsiteX5" fmla="*/ 36877 w 106028"/>
                <a:gd name="connsiteY5" fmla="*/ 9051 h 111553"/>
                <a:gd name="connsiteX6" fmla="*/ 21441 w 106028"/>
                <a:gd name="connsiteY6" fmla="*/ 37424 h 111553"/>
                <a:gd name="connsiteX7" fmla="*/ 30550 w 106028"/>
                <a:gd name="connsiteY7" fmla="*/ 55855 h 111553"/>
                <a:gd name="connsiteX8" fmla="*/ 59145 w 106028"/>
                <a:gd name="connsiteY8" fmla="*/ 65070 h 111553"/>
                <a:gd name="connsiteX9" fmla="*/ 81920 w 106028"/>
                <a:gd name="connsiteY9" fmla="*/ 79863 h 111553"/>
                <a:gd name="connsiteX10" fmla="*/ 44215 w 106028"/>
                <a:gd name="connsiteY10" fmla="*/ 102901 h 111553"/>
                <a:gd name="connsiteX11" fmla="*/ 16886 w 106028"/>
                <a:gd name="connsiteY11" fmla="*/ 96596 h 111553"/>
                <a:gd name="connsiteX12" fmla="*/ 30803 w 106028"/>
                <a:gd name="connsiteY12" fmla="*/ 79863 h 111553"/>
                <a:gd name="connsiteX13" fmla="*/ 18404 w 106028"/>
                <a:gd name="connsiteY13" fmla="*/ 68708 h 111553"/>
                <a:gd name="connsiteX14" fmla="*/ 184 w 106028"/>
                <a:gd name="connsiteY14" fmla="*/ 87623 h 111553"/>
                <a:gd name="connsiteX15" fmla="*/ 43709 w 106028"/>
                <a:gd name="connsiteY15" fmla="*/ 111631 h 111553"/>
                <a:gd name="connsiteX16" fmla="*/ 101405 w 106028"/>
                <a:gd name="connsiteY16" fmla="*/ 69920 h 111553"/>
                <a:gd name="connsiteX17" fmla="*/ 91283 w 106028"/>
                <a:gd name="connsiteY17" fmla="*/ 50277 h 111553"/>
                <a:gd name="connsiteX18" fmla="*/ 64965 w 106028"/>
                <a:gd name="connsiteY18" fmla="*/ 40577 h 111553"/>
                <a:gd name="connsiteX19" fmla="*/ 41179 w 106028"/>
                <a:gd name="connsiteY19" fmla="*/ 27481 h 111553"/>
                <a:gd name="connsiteX20" fmla="*/ 69520 w 106028"/>
                <a:gd name="connsiteY20" fmla="*/ 8808 h 111553"/>
                <a:gd name="connsiteX21" fmla="*/ 90524 w 106028"/>
                <a:gd name="connsiteY21" fmla="*/ 14143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24" y="14143"/>
                  </a:moveTo>
                  <a:cubicBezTo>
                    <a:pt x="82173" y="17296"/>
                    <a:pt x="79895" y="24571"/>
                    <a:pt x="79895" y="27966"/>
                  </a:cubicBezTo>
                  <a:cubicBezTo>
                    <a:pt x="79895" y="34271"/>
                    <a:pt x="85209" y="37909"/>
                    <a:pt x="90777" y="37909"/>
                  </a:cubicBezTo>
                  <a:cubicBezTo>
                    <a:pt x="96850" y="37909"/>
                    <a:pt x="106213" y="33059"/>
                    <a:pt x="106213" y="21419"/>
                  </a:cubicBezTo>
                  <a:cubicBezTo>
                    <a:pt x="106213" y="8566"/>
                    <a:pt x="92801" y="78"/>
                    <a:pt x="70026" y="78"/>
                  </a:cubicBezTo>
                  <a:cubicBezTo>
                    <a:pt x="62688" y="78"/>
                    <a:pt x="48517" y="563"/>
                    <a:pt x="36877" y="9051"/>
                  </a:cubicBezTo>
                  <a:cubicBezTo>
                    <a:pt x="25489" y="17296"/>
                    <a:pt x="21441" y="31361"/>
                    <a:pt x="21441" y="37424"/>
                  </a:cubicBezTo>
                  <a:cubicBezTo>
                    <a:pt x="21441" y="44699"/>
                    <a:pt x="24983" y="51489"/>
                    <a:pt x="30550" y="55855"/>
                  </a:cubicBezTo>
                  <a:cubicBezTo>
                    <a:pt x="37636" y="61190"/>
                    <a:pt x="41938" y="61917"/>
                    <a:pt x="59145" y="65070"/>
                  </a:cubicBezTo>
                  <a:cubicBezTo>
                    <a:pt x="66737" y="66282"/>
                    <a:pt x="81920" y="68950"/>
                    <a:pt x="81920" y="79863"/>
                  </a:cubicBezTo>
                  <a:cubicBezTo>
                    <a:pt x="81920" y="80833"/>
                    <a:pt x="81920" y="102901"/>
                    <a:pt x="44215" y="102901"/>
                  </a:cubicBezTo>
                  <a:cubicBezTo>
                    <a:pt x="31816" y="102901"/>
                    <a:pt x="22453" y="100476"/>
                    <a:pt x="16886" y="96596"/>
                  </a:cubicBezTo>
                  <a:cubicBezTo>
                    <a:pt x="25489" y="94171"/>
                    <a:pt x="30803" y="87138"/>
                    <a:pt x="30803" y="79863"/>
                  </a:cubicBezTo>
                  <a:cubicBezTo>
                    <a:pt x="30803" y="71133"/>
                    <a:pt x="23465" y="68708"/>
                    <a:pt x="18404" y="68708"/>
                  </a:cubicBezTo>
                  <a:cubicBezTo>
                    <a:pt x="9800" y="68708"/>
                    <a:pt x="184" y="75498"/>
                    <a:pt x="184" y="87623"/>
                  </a:cubicBezTo>
                  <a:cubicBezTo>
                    <a:pt x="184" y="103386"/>
                    <a:pt x="17898" y="111631"/>
                    <a:pt x="43709" y="111631"/>
                  </a:cubicBezTo>
                  <a:cubicBezTo>
                    <a:pt x="101405" y="111631"/>
                    <a:pt x="101405" y="70163"/>
                    <a:pt x="101405" y="69920"/>
                  </a:cubicBezTo>
                  <a:cubicBezTo>
                    <a:pt x="101405" y="61675"/>
                    <a:pt x="97103" y="55127"/>
                    <a:pt x="91283" y="50277"/>
                  </a:cubicBezTo>
                  <a:cubicBezTo>
                    <a:pt x="83438" y="43729"/>
                    <a:pt x="73822" y="42032"/>
                    <a:pt x="64965" y="40577"/>
                  </a:cubicBezTo>
                  <a:cubicBezTo>
                    <a:pt x="51048" y="38152"/>
                    <a:pt x="41179" y="36454"/>
                    <a:pt x="41179" y="27481"/>
                  </a:cubicBezTo>
                  <a:cubicBezTo>
                    <a:pt x="41179" y="26996"/>
                    <a:pt x="41179" y="8808"/>
                    <a:pt x="69520" y="8808"/>
                  </a:cubicBezTo>
                  <a:cubicBezTo>
                    <a:pt x="74581" y="8808"/>
                    <a:pt x="83691" y="9293"/>
                    <a:pt x="90524" y="14143"/>
                  </a:cubicBezTo>
                  <a:close/>
                </a:path>
              </a:pathLst>
            </a:custGeom>
            <a:solidFill>
              <a:srgbClr val="000000"/>
            </a:solidFill>
            <a:ln w="2540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204E0B86-12FC-2CA4-2F16-BADA80ECD7DA}"/>
                </a:ext>
              </a:extLst>
            </p:cNvPr>
            <p:cNvSpPr/>
            <p:nvPr>
              <p:custDataLst>
                <p:tags r:id="rId7"/>
              </p:custDataLst>
            </p:nvPr>
          </p:nvSpPr>
          <p:spPr>
            <a:xfrm>
              <a:off x="7368969" y="4256104"/>
              <a:ext cx="58707" cy="242507"/>
            </a:xfrm>
            <a:custGeom>
              <a:avLst/>
              <a:gdLst>
                <a:gd name="connsiteX0" fmla="*/ 58897 w 58707"/>
                <a:gd name="connsiteY0" fmla="*/ 121332 h 242507"/>
                <a:gd name="connsiteX1" fmla="*/ 42196 w 58707"/>
                <a:gd name="connsiteY1" fmla="*/ 45669 h 242507"/>
                <a:gd name="connsiteX2" fmla="*/ 2720 w 58707"/>
                <a:gd name="connsiteY2" fmla="*/ 78 h 242507"/>
                <a:gd name="connsiteX3" fmla="*/ 190 w 58707"/>
                <a:gd name="connsiteY3" fmla="*/ 2503 h 242507"/>
                <a:gd name="connsiteX4" fmla="*/ 4998 w 58707"/>
                <a:gd name="connsiteY4" fmla="*/ 8081 h 242507"/>
                <a:gd name="connsiteX5" fmla="*/ 44220 w 58707"/>
                <a:gd name="connsiteY5" fmla="*/ 121332 h 242507"/>
                <a:gd name="connsiteX6" fmla="*/ 3479 w 58707"/>
                <a:gd name="connsiteY6" fmla="*/ 236038 h 242507"/>
                <a:gd name="connsiteX7" fmla="*/ 190 w 58707"/>
                <a:gd name="connsiteY7" fmla="*/ 240160 h 242507"/>
                <a:gd name="connsiteX8" fmla="*/ 2720 w 58707"/>
                <a:gd name="connsiteY8" fmla="*/ 242585 h 242507"/>
                <a:gd name="connsiteX9" fmla="*/ 42955 w 58707"/>
                <a:gd name="connsiteY9" fmla="*/ 195296 h 242507"/>
                <a:gd name="connsiteX10" fmla="*/ 58897 w 58707"/>
                <a:gd name="connsiteY10" fmla="*/ 121332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897" y="121332"/>
                  </a:moveTo>
                  <a:cubicBezTo>
                    <a:pt x="58897" y="102416"/>
                    <a:pt x="56114" y="73073"/>
                    <a:pt x="42196" y="45669"/>
                  </a:cubicBezTo>
                  <a:cubicBezTo>
                    <a:pt x="27013" y="15841"/>
                    <a:pt x="5251" y="78"/>
                    <a:pt x="2720" y="78"/>
                  </a:cubicBezTo>
                  <a:cubicBezTo>
                    <a:pt x="1202" y="78"/>
                    <a:pt x="190" y="1048"/>
                    <a:pt x="190" y="2503"/>
                  </a:cubicBezTo>
                  <a:cubicBezTo>
                    <a:pt x="190" y="3231"/>
                    <a:pt x="190" y="3716"/>
                    <a:pt x="4998" y="8081"/>
                  </a:cubicBezTo>
                  <a:cubicBezTo>
                    <a:pt x="29797" y="32089"/>
                    <a:pt x="44220" y="70648"/>
                    <a:pt x="44220" y="121332"/>
                  </a:cubicBezTo>
                  <a:cubicBezTo>
                    <a:pt x="44220" y="162800"/>
                    <a:pt x="34858" y="205482"/>
                    <a:pt x="3479" y="236038"/>
                  </a:cubicBezTo>
                  <a:cubicBezTo>
                    <a:pt x="190" y="238948"/>
                    <a:pt x="190" y="239433"/>
                    <a:pt x="190" y="240160"/>
                  </a:cubicBezTo>
                  <a:cubicBezTo>
                    <a:pt x="190" y="241615"/>
                    <a:pt x="1202" y="242585"/>
                    <a:pt x="2720" y="242585"/>
                  </a:cubicBezTo>
                  <a:cubicBezTo>
                    <a:pt x="5251" y="242585"/>
                    <a:pt x="28025" y="226095"/>
                    <a:pt x="42955" y="195296"/>
                  </a:cubicBezTo>
                  <a:cubicBezTo>
                    <a:pt x="55861" y="168621"/>
                    <a:pt x="58897" y="141702"/>
                    <a:pt x="58897" y="121332"/>
                  </a:cubicBezTo>
                  <a:close/>
                </a:path>
              </a:pathLst>
            </a:custGeom>
            <a:solidFill>
              <a:srgbClr val="000000"/>
            </a:solidFill>
            <a:ln w="2540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8ECE473A-674C-555F-F481-C960FD8A3AC8}"/>
                </a:ext>
              </a:extLst>
            </p:cNvPr>
            <p:cNvSpPr/>
            <p:nvPr>
              <p:custDataLst>
                <p:tags r:id="rId8"/>
              </p:custDataLst>
            </p:nvPr>
          </p:nvSpPr>
          <p:spPr>
            <a:xfrm>
              <a:off x="7537415" y="4348984"/>
              <a:ext cx="168278" cy="56746"/>
            </a:xfrm>
            <a:custGeom>
              <a:avLst/>
              <a:gdLst>
                <a:gd name="connsiteX0" fmla="*/ 159871 w 168278"/>
                <a:gd name="connsiteY0" fmla="*/ 9778 h 56746"/>
                <a:gd name="connsiteX1" fmla="*/ 168475 w 168278"/>
                <a:gd name="connsiteY1" fmla="*/ 4928 h 56746"/>
                <a:gd name="connsiteX2" fmla="*/ 160124 w 168278"/>
                <a:gd name="connsiteY2" fmla="*/ 78 h 56746"/>
                <a:gd name="connsiteX3" fmla="*/ 8547 w 168278"/>
                <a:gd name="connsiteY3" fmla="*/ 78 h 56746"/>
                <a:gd name="connsiteX4" fmla="*/ 196 w 168278"/>
                <a:gd name="connsiteY4" fmla="*/ 4928 h 56746"/>
                <a:gd name="connsiteX5" fmla="*/ 8800 w 168278"/>
                <a:gd name="connsiteY5" fmla="*/ 9778 h 56746"/>
                <a:gd name="connsiteX6" fmla="*/ 159871 w 168278"/>
                <a:gd name="connsiteY6" fmla="*/ 9778 h 56746"/>
                <a:gd name="connsiteX7" fmla="*/ 160124 w 168278"/>
                <a:gd name="connsiteY7" fmla="*/ 56825 h 56746"/>
                <a:gd name="connsiteX8" fmla="*/ 168475 w 168278"/>
                <a:gd name="connsiteY8" fmla="*/ 51975 h 56746"/>
                <a:gd name="connsiteX9" fmla="*/ 159871 w 168278"/>
                <a:gd name="connsiteY9" fmla="*/ 47124 h 56746"/>
                <a:gd name="connsiteX10" fmla="*/ 8800 w 168278"/>
                <a:gd name="connsiteY10" fmla="*/ 47124 h 56746"/>
                <a:gd name="connsiteX11" fmla="*/ 196 w 168278"/>
                <a:gd name="connsiteY11" fmla="*/ 51975 h 56746"/>
                <a:gd name="connsiteX12" fmla="*/ 8547 w 168278"/>
                <a:gd name="connsiteY12" fmla="*/ 56825 h 56746"/>
                <a:gd name="connsiteX13" fmla="*/ 160124 w 168278"/>
                <a:gd name="connsiteY13" fmla="*/ 56825 h 5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746">
                  <a:moveTo>
                    <a:pt x="159871" y="9778"/>
                  </a:moveTo>
                  <a:cubicBezTo>
                    <a:pt x="163667" y="9778"/>
                    <a:pt x="168475" y="9778"/>
                    <a:pt x="168475" y="4928"/>
                  </a:cubicBezTo>
                  <a:cubicBezTo>
                    <a:pt x="168475" y="78"/>
                    <a:pt x="163667" y="78"/>
                    <a:pt x="160124" y="78"/>
                  </a:cubicBezTo>
                  <a:lnTo>
                    <a:pt x="8547" y="78"/>
                  </a:lnTo>
                  <a:cubicBezTo>
                    <a:pt x="5004" y="78"/>
                    <a:pt x="196" y="78"/>
                    <a:pt x="196" y="4928"/>
                  </a:cubicBezTo>
                  <a:cubicBezTo>
                    <a:pt x="196" y="9778"/>
                    <a:pt x="5004" y="9778"/>
                    <a:pt x="8800" y="9778"/>
                  </a:cubicBezTo>
                  <a:lnTo>
                    <a:pt x="159871" y="9778"/>
                  </a:lnTo>
                  <a:close/>
                  <a:moveTo>
                    <a:pt x="160124" y="56825"/>
                  </a:moveTo>
                  <a:cubicBezTo>
                    <a:pt x="163667" y="56825"/>
                    <a:pt x="168475" y="56825"/>
                    <a:pt x="168475" y="51975"/>
                  </a:cubicBezTo>
                  <a:cubicBezTo>
                    <a:pt x="168475" y="47124"/>
                    <a:pt x="163667" y="47124"/>
                    <a:pt x="159871" y="47124"/>
                  </a:cubicBezTo>
                  <a:lnTo>
                    <a:pt x="8800" y="47124"/>
                  </a:lnTo>
                  <a:cubicBezTo>
                    <a:pt x="5004" y="47124"/>
                    <a:pt x="196" y="47124"/>
                    <a:pt x="196" y="51975"/>
                  </a:cubicBezTo>
                  <a:cubicBezTo>
                    <a:pt x="196" y="56825"/>
                    <a:pt x="5004" y="56825"/>
                    <a:pt x="8547" y="56825"/>
                  </a:cubicBezTo>
                  <a:lnTo>
                    <a:pt x="160124" y="56825"/>
                  </a:lnTo>
                  <a:close/>
                </a:path>
              </a:pathLst>
            </a:custGeom>
            <a:solidFill>
              <a:srgbClr val="000000"/>
            </a:solidFill>
            <a:ln w="25400"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AEB1971F-65FB-6FD7-DE97-03CE1DCDC27A}"/>
                </a:ext>
              </a:extLst>
            </p:cNvPr>
            <p:cNvSpPr/>
            <p:nvPr>
              <p:custDataLst>
                <p:tags r:id="rId9"/>
              </p:custDataLst>
            </p:nvPr>
          </p:nvSpPr>
          <p:spPr>
            <a:xfrm>
              <a:off x="7830841" y="4108294"/>
              <a:ext cx="180678" cy="165632"/>
            </a:xfrm>
            <a:custGeom>
              <a:avLst/>
              <a:gdLst>
                <a:gd name="connsiteX0" fmla="*/ 66760 w 180678"/>
                <a:gd name="connsiteY0" fmla="*/ 89071 h 165632"/>
                <a:gd name="connsiteX1" fmla="*/ 109779 w 180678"/>
                <a:gd name="connsiteY1" fmla="*/ 89071 h 165632"/>
                <a:gd name="connsiteX2" fmla="*/ 180886 w 180678"/>
                <a:gd name="connsiteY2" fmla="*/ 36690 h 165632"/>
                <a:gd name="connsiteX3" fmla="*/ 131035 w 180678"/>
                <a:gd name="connsiteY3" fmla="*/ 71 h 165632"/>
                <a:gd name="connsiteX4" fmla="*/ 49047 w 180678"/>
                <a:gd name="connsiteY4" fmla="*/ 71 h 165632"/>
                <a:gd name="connsiteX5" fmla="*/ 41455 w 180678"/>
                <a:gd name="connsiteY5" fmla="*/ 4679 h 165632"/>
                <a:gd name="connsiteX6" fmla="*/ 48794 w 180678"/>
                <a:gd name="connsiteY6" fmla="*/ 7589 h 165632"/>
                <a:gd name="connsiteX7" fmla="*/ 59675 w 180678"/>
                <a:gd name="connsiteY7" fmla="*/ 8074 h 165632"/>
                <a:gd name="connsiteX8" fmla="*/ 65242 w 180678"/>
                <a:gd name="connsiteY8" fmla="*/ 11954 h 165632"/>
                <a:gd name="connsiteX9" fmla="*/ 64230 w 180678"/>
                <a:gd name="connsiteY9" fmla="*/ 16562 h 165632"/>
                <a:gd name="connsiteX10" fmla="*/ 30321 w 180678"/>
                <a:gd name="connsiteY10" fmla="*/ 146788 h 165632"/>
                <a:gd name="connsiteX11" fmla="*/ 7293 w 180678"/>
                <a:gd name="connsiteY11" fmla="*/ 158186 h 165632"/>
                <a:gd name="connsiteX12" fmla="*/ 208 w 180678"/>
                <a:gd name="connsiteY12" fmla="*/ 162794 h 165632"/>
                <a:gd name="connsiteX13" fmla="*/ 4004 w 180678"/>
                <a:gd name="connsiteY13" fmla="*/ 165704 h 165632"/>
                <a:gd name="connsiteX14" fmla="*/ 36141 w 180678"/>
                <a:gd name="connsiteY14" fmla="*/ 164976 h 165632"/>
                <a:gd name="connsiteX15" fmla="*/ 52336 w 180678"/>
                <a:gd name="connsiteY15" fmla="*/ 165219 h 165632"/>
                <a:gd name="connsiteX16" fmla="*/ 68785 w 180678"/>
                <a:gd name="connsiteY16" fmla="*/ 165704 h 165632"/>
                <a:gd name="connsiteX17" fmla="*/ 73846 w 180678"/>
                <a:gd name="connsiteY17" fmla="*/ 160854 h 165632"/>
                <a:gd name="connsiteX18" fmla="*/ 66760 w 180678"/>
                <a:gd name="connsiteY18" fmla="*/ 158186 h 165632"/>
                <a:gd name="connsiteX19" fmla="*/ 50312 w 180678"/>
                <a:gd name="connsiteY19" fmla="*/ 153821 h 165632"/>
                <a:gd name="connsiteX20" fmla="*/ 51071 w 180678"/>
                <a:gd name="connsiteY20" fmla="*/ 149698 h 165632"/>
                <a:gd name="connsiteX21" fmla="*/ 66760 w 180678"/>
                <a:gd name="connsiteY21" fmla="*/ 89071 h 165632"/>
                <a:gd name="connsiteX22" fmla="*/ 84980 w 180678"/>
                <a:gd name="connsiteY22" fmla="*/ 16804 h 165632"/>
                <a:gd name="connsiteX23" fmla="*/ 98645 w 180678"/>
                <a:gd name="connsiteY23" fmla="*/ 7589 h 165632"/>
                <a:gd name="connsiteX24" fmla="*/ 122938 w 180678"/>
                <a:gd name="connsiteY24" fmla="*/ 7589 h 165632"/>
                <a:gd name="connsiteX25" fmla="*/ 157353 w 180678"/>
                <a:gd name="connsiteY25" fmla="*/ 30870 h 165632"/>
                <a:gd name="connsiteX26" fmla="*/ 142423 w 180678"/>
                <a:gd name="connsiteY26" fmla="*/ 69913 h 165632"/>
                <a:gd name="connsiteX27" fmla="*/ 103453 w 180678"/>
                <a:gd name="connsiteY27" fmla="*/ 82766 h 165632"/>
                <a:gd name="connsiteX28" fmla="*/ 67773 w 180678"/>
                <a:gd name="connsiteY28" fmla="*/ 82766 h 165632"/>
                <a:gd name="connsiteX29" fmla="*/ 84980 w 180678"/>
                <a:gd name="connsiteY29" fmla="*/ 16804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60" y="89071"/>
                  </a:moveTo>
                  <a:lnTo>
                    <a:pt x="109779" y="89071"/>
                  </a:lnTo>
                  <a:cubicBezTo>
                    <a:pt x="145712" y="89071"/>
                    <a:pt x="180886" y="63851"/>
                    <a:pt x="180886" y="36690"/>
                  </a:cubicBezTo>
                  <a:cubicBezTo>
                    <a:pt x="180886" y="18017"/>
                    <a:pt x="164185" y="71"/>
                    <a:pt x="131035" y="71"/>
                  </a:cubicBezTo>
                  <a:lnTo>
                    <a:pt x="49047" y="71"/>
                  </a:lnTo>
                  <a:cubicBezTo>
                    <a:pt x="44239" y="71"/>
                    <a:pt x="41455" y="71"/>
                    <a:pt x="41455" y="4679"/>
                  </a:cubicBezTo>
                  <a:cubicBezTo>
                    <a:pt x="41455" y="7589"/>
                    <a:pt x="43733" y="7589"/>
                    <a:pt x="48794" y="7589"/>
                  </a:cubicBezTo>
                  <a:cubicBezTo>
                    <a:pt x="52083" y="7589"/>
                    <a:pt x="56638" y="7831"/>
                    <a:pt x="59675" y="8074"/>
                  </a:cubicBezTo>
                  <a:cubicBezTo>
                    <a:pt x="63724" y="8559"/>
                    <a:pt x="65242" y="9287"/>
                    <a:pt x="65242" y="11954"/>
                  </a:cubicBezTo>
                  <a:cubicBezTo>
                    <a:pt x="65242" y="12924"/>
                    <a:pt x="64989" y="13652"/>
                    <a:pt x="64230" y="16562"/>
                  </a:cubicBezTo>
                  <a:lnTo>
                    <a:pt x="30321" y="146788"/>
                  </a:lnTo>
                  <a:cubicBezTo>
                    <a:pt x="27790" y="156246"/>
                    <a:pt x="27284" y="158186"/>
                    <a:pt x="7293" y="158186"/>
                  </a:cubicBezTo>
                  <a:cubicBezTo>
                    <a:pt x="2991" y="158186"/>
                    <a:pt x="208" y="158186"/>
                    <a:pt x="208" y="162794"/>
                  </a:cubicBezTo>
                  <a:cubicBezTo>
                    <a:pt x="208" y="165704"/>
                    <a:pt x="3244" y="165704"/>
                    <a:pt x="4004" y="165704"/>
                  </a:cubicBezTo>
                  <a:cubicBezTo>
                    <a:pt x="11089" y="165704"/>
                    <a:pt x="29056" y="164976"/>
                    <a:pt x="36141" y="164976"/>
                  </a:cubicBezTo>
                  <a:cubicBezTo>
                    <a:pt x="41455" y="164976"/>
                    <a:pt x="47022" y="165219"/>
                    <a:pt x="52336" y="165219"/>
                  </a:cubicBezTo>
                  <a:cubicBezTo>
                    <a:pt x="57904" y="165219"/>
                    <a:pt x="63471" y="165704"/>
                    <a:pt x="68785" y="165704"/>
                  </a:cubicBezTo>
                  <a:cubicBezTo>
                    <a:pt x="70556" y="165704"/>
                    <a:pt x="73846" y="165704"/>
                    <a:pt x="73846" y="160854"/>
                  </a:cubicBezTo>
                  <a:cubicBezTo>
                    <a:pt x="73846" y="158186"/>
                    <a:pt x="71568" y="158186"/>
                    <a:pt x="66760" y="158186"/>
                  </a:cubicBezTo>
                  <a:cubicBezTo>
                    <a:pt x="57397" y="158186"/>
                    <a:pt x="50312" y="158186"/>
                    <a:pt x="50312" y="153821"/>
                  </a:cubicBezTo>
                  <a:cubicBezTo>
                    <a:pt x="50312" y="152366"/>
                    <a:pt x="50818" y="151153"/>
                    <a:pt x="51071" y="149698"/>
                  </a:cubicBezTo>
                  <a:lnTo>
                    <a:pt x="66760" y="89071"/>
                  </a:lnTo>
                  <a:close/>
                  <a:moveTo>
                    <a:pt x="84980" y="16804"/>
                  </a:moveTo>
                  <a:cubicBezTo>
                    <a:pt x="87257" y="8316"/>
                    <a:pt x="87764" y="7589"/>
                    <a:pt x="98645" y="7589"/>
                  </a:cubicBezTo>
                  <a:lnTo>
                    <a:pt x="122938" y="7589"/>
                  </a:lnTo>
                  <a:cubicBezTo>
                    <a:pt x="143941" y="7589"/>
                    <a:pt x="157353" y="14137"/>
                    <a:pt x="157353" y="30870"/>
                  </a:cubicBezTo>
                  <a:cubicBezTo>
                    <a:pt x="157353" y="40327"/>
                    <a:pt x="152292" y="61183"/>
                    <a:pt x="142423" y="69913"/>
                  </a:cubicBezTo>
                  <a:cubicBezTo>
                    <a:pt x="129770" y="80826"/>
                    <a:pt x="114587" y="82766"/>
                    <a:pt x="103453" y="82766"/>
                  </a:cubicBezTo>
                  <a:lnTo>
                    <a:pt x="67773" y="82766"/>
                  </a:lnTo>
                  <a:lnTo>
                    <a:pt x="84980" y="16804"/>
                  </a:ln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9FF3F5BA-6330-4B64-2652-5D0D108DE0C4}"/>
                </a:ext>
              </a:extLst>
            </p:cNvPr>
            <p:cNvSpPr/>
            <p:nvPr>
              <p:custDataLst>
                <p:tags r:id="rId10"/>
              </p:custDataLst>
            </p:nvPr>
          </p:nvSpPr>
          <p:spPr>
            <a:xfrm>
              <a:off x="8043379" y="4092046"/>
              <a:ext cx="58707" cy="242507"/>
            </a:xfrm>
            <a:custGeom>
              <a:avLst/>
              <a:gdLst>
                <a:gd name="connsiteX0" fmla="*/ 58924 w 58707"/>
                <a:gd name="connsiteY0" fmla="*/ 240153 h 242507"/>
                <a:gd name="connsiteX1" fmla="*/ 54622 w 58707"/>
                <a:gd name="connsiteY1" fmla="*/ 234818 h 242507"/>
                <a:gd name="connsiteX2" fmla="*/ 14893 w 58707"/>
                <a:gd name="connsiteY2" fmla="*/ 121325 h 242507"/>
                <a:gd name="connsiteX3" fmla="*/ 55634 w 58707"/>
                <a:gd name="connsiteY3" fmla="*/ 6619 h 242507"/>
                <a:gd name="connsiteX4" fmla="*/ 58924 w 58707"/>
                <a:gd name="connsiteY4" fmla="*/ 2496 h 242507"/>
                <a:gd name="connsiteX5" fmla="*/ 56393 w 58707"/>
                <a:gd name="connsiteY5" fmla="*/ 71 h 242507"/>
                <a:gd name="connsiteX6" fmla="*/ 16158 w 58707"/>
                <a:gd name="connsiteY6" fmla="*/ 47360 h 242507"/>
                <a:gd name="connsiteX7" fmla="*/ 216 w 58707"/>
                <a:gd name="connsiteY7" fmla="*/ 121325 h 242507"/>
                <a:gd name="connsiteX8" fmla="*/ 16917 w 58707"/>
                <a:gd name="connsiteY8" fmla="*/ 196987 h 242507"/>
                <a:gd name="connsiteX9" fmla="*/ 56393 w 58707"/>
                <a:gd name="connsiteY9" fmla="*/ 242579 h 242507"/>
                <a:gd name="connsiteX10" fmla="*/ 58924 w 58707"/>
                <a:gd name="connsiteY10" fmla="*/ 240153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24" y="240153"/>
                  </a:moveTo>
                  <a:cubicBezTo>
                    <a:pt x="58924" y="239426"/>
                    <a:pt x="58924" y="238941"/>
                    <a:pt x="54622" y="234818"/>
                  </a:cubicBezTo>
                  <a:cubicBezTo>
                    <a:pt x="22990" y="204262"/>
                    <a:pt x="14893" y="158428"/>
                    <a:pt x="14893" y="121325"/>
                  </a:cubicBezTo>
                  <a:cubicBezTo>
                    <a:pt x="14893" y="79129"/>
                    <a:pt x="24509" y="36932"/>
                    <a:pt x="55634" y="6619"/>
                  </a:cubicBezTo>
                  <a:cubicBezTo>
                    <a:pt x="58924" y="3709"/>
                    <a:pt x="58924" y="3224"/>
                    <a:pt x="58924" y="2496"/>
                  </a:cubicBezTo>
                  <a:cubicBezTo>
                    <a:pt x="58924" y="799"/>
                    <a:pt x="57911" y="71"/>
                    <a:pt x="56393" y="71"/>
                  </a:cubicBezTo>
                  <a:cubicBezTo>
                    <a:pt x="53863" y="71"/>
                    <a:pt x="31088" y="16562"/>
                    <a:pt x="16158" y="47360"/>
                  </a:cubicBezTo>
                  <a:cubicBezTo>
                    <a:pt x="3252" y="74036"/>
                    <a:pt x="216" y="100954"/>
                    <a:pt x="216" y="121325"/>
                  </a:cubicBezTo>
                  <a:cubicBezTo>
                    <a:pt x="216" y="140240"/>
                    <a:pt x="2999" y="169584"/>
                    <a:pt x="16917" y="196987"/>
                  </a:cubicBezTo>
                  <a:cubicBezTo>
                    <a:pt x="32100" y="226816"/>
                    <a:pt x="53863" y="242579"/>
                    <a:pt x="56393" y="242579"/>
                  </a:cubicBezTo>
                  <a:cubicBezTo>
                    <a:pt x="57911" y="242579"/>
                    <a:pt x="58924" y="241851"/>
                    <a:pt x="58924" y="240153"/>
                  </a:cubicBez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CD88C879-E17E-FD73-701E-6797C323C098}"/>
                </a:ext>
              </a:extLst>
            </p:cNvPr>
            <p:cNvSpPr/>
            <p:nvPr>
              <p:custDataLst>
                <p:tags r:id="rId11"/>
              </p:custDataLst>
            </p:nvPr>
          </p:nvSpPr>
          <p:spPr>
            <a:xfrm>
              <a:off x="8131160" y="4164313"/>
              <a:ext cx="106028" cy="111553"/>
            </a:xfrm>
            <a:custGeom>
              <a:avLst/>
              <a:gdLst>
                <a:gd name="connsiteX0" fmla="*/ 90559 w 106028"/>
                <a:gd name="connsiteY0" fmla="*/ 14137 h 111553"/>
                <a:gd name="connsiteX1" fmla="*/ 79931 w 106028"/>
                <a:gd name="connsiteY1" fmla="*/ 27960 h 111553"/>
                <a:gd name="connsiteX2" fmla="*/ 90812 w 106028"/>
                <a:gd name="connsiteY2" fmla="*/ 37902 h 111553"/>
                <a:gd name="connsiteX3" fmla="*/ 106248 w 106028"/>
                <a:gd name="connsiteY3" fmla="*/ 21412 h 111553"/>
                <a:gd name="connsiteX4" fmla="*/ 70062 w 106028"/>
                <a:gd name="connsiteY4" fmla="*/ 71 h 111553"/>
                <a:gd name="connsiteX5" fmla="*/ 36912 w 106028"/>
                <a:gd name="connsiteY5" fmla="*/ 9044 h 111553"/>
                <a:gd name="connsiteX6" fmla="*/ 21476 w 106028"/>
                <a:gd name="connsiteY6" fmla="*/ 37417 h 111553"/>
                <a:gd name="connsiteX7" fmla="*/ 30586 w 106028"/>
                <a:gd name="connsiteY7" fmla="*/ 55848 h 111553"/>
                <a:gd name="connsiteX8" fmla="*/ 59180 w 106028"/>
                <a:gd name="connsiteY8" fmla="*/ 65063 h 111553"/>
                <a:gd name="connsiteX9" fmla="*/ 81955 w 106028"/>
                <a:gd name="connsiteY9" fmla="*/ 79856 h 111553"/>
                <a:gd name="connsiteX10" fmla="*/ 44250 w 106028"/>
                <a:gd name="connsiteY10" fmla="*/ 102894 h 111553"/>
                <a:gd name="connsiteX11" fmla="*/ 16921 w 106028"/>
                <a:gd name="connsiteY11" fmla="*/ 96589 h 111553"/>
                <a:gd name="connsiteX12" fmla="*/ 30839 w 106028"/>
                <a:gd name="connsiteY12" fmla="*/ 79856 h 111553"/>
                <a:gd name="connsiteX13" fmla="*/ 18439 w 106028"/>
                <a:gd name="connsiteY13" fmla="*/ 68701 h 111553"/>
                <a:gd name="connsiteX14" fmla="*/ 220 w 106028"/>
                <a:gd name="connsiteY14" fmla="*/ 87616 h 111553"/>
                <a:gd name="connsiteX15" fmla="*/ 43744 w 106028"/>
                <a:gd name="connsiteY15" fmla="*/ 111625 h 111553"/>
                <a:gd name="connsiteX16" fmla="*/ 101440 w 106028"/>
                <a:gd name="connsiteY16" fmla="*/ 69913 h 111553"/>
                <a:gd name="connsiteX17" fmla="*/ 91318 w 106028"/>
                <a:gd name="connsiteY17" fmla="*/ 50270 h 111553"/>
                <a:gd name="connsiteX18" fmla="*/ 65001 w 106028"/>
                <a:gd name="connsiteY18" fmla="*/ 40570 h 111553"/>
                <a:gd name="connsiteX19" fmla="*/ 41214 w 106028"/>
                <a:gd name="connsiteY19" fmla="*/ 27475 h 111553"/>
                <a:gd name="connsiteX20" fmla="*/ 69556 w 106028"/>
                <a:gd name="connsiteY20" fmla="*/ 8801 h 111553"/>
                <a:gd name="connsiteX21" fmla="*/ 90559 w 106028"/>
                <a:gd name="connsiteY21" fmla="*/ 14137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59" y="14137"/>
                  </a:moveTo>
                  <a:cubicBezTo>
                    <a:pt x="82208" y="17289"/>
                    <a:pt x="79931" y="24564"/>
                    <a:pt x="79931" y="27960"/>
                  </a:cubicBezTo>
                  <a:cubicBezTo>
                    <a:pt x="79931" y="34265"/>
                    <a:pt x="85245" y="37902"/>
                    <a:pt x="90812" y="37902"/>
                  </a:cubicBezTo>
                  <a:cubicBezTo>
                    <a:pt x="96885" y="37902"/>
                    <a:pt x="106248" y="33052"/>
                    <a:pt x="106248" y="21412"/>
                  </a:cubicBezTo>
                  <a:cubicBezTo>
                    <a:pt x="106248" y="8559"/>
                    <a:pt x="92836" y="71"/>
                    <a:pt x="70062" y="71"/>
                  </a:cubicBezTo>
                  <a:cubicBezTo>
                    <a:pt x="62723" y="71"/>
                    <a:pt x="48552" y="556"/>
                    <a:pt x="36912" y="9044"/>
                  </a:cubicBezTo>
                  <a:cubicBezTo>
                    <a:pt x="25525" y="17289"/>
                    <a:pt x="21476" y="31355"/>
                    <a:pt x="21476" y="37417"/>
                  </a:cubicBezTo>
                  <a:cubicBezTo>
                    <a:pt x="21476" y="44693"/>
                    <a:pt x="25019" y="51483"/>
                    <a:pt x="30586" y="55848"/>
                  </a:cubicBezTo>
                  <a:cubicBezTo>
                    <a:pt x="37671" y="61183"/>
                    <a:pt x="41973" y="61911"/>
                    <a:pt x="59180" y="65063"/>
                  </a:cubicBezTo>
                  <a:cubicBezTo>
                    <a:pt x="66772" y="66276"/>
                    <a:pt x="81955" y="68943"/>
                    <a:pt x="81955" y="79856"/>
                  </a:cubicBezTo>
                  <a:cubicBezTo>
                    <a:pt x="81955" y="80826"/>
                    <a:pt x="81955" y="102894"/>
                    <a:pt x="44250" y="102894"/>
                  </a:cubicBezTo>
                  <a:cubicBezTo>
                    <a:pt x="31851" y="102894"/>
                    <a:pt x="22488" y="100469"/>
                    <a:pt x="16921" y="96589"/>
                  </a:cubicBezTo>
                  <a:cubicBezTo>
                    <a:pt x="25525" y="94164"/>
                    <a:pt x="30839" y="87131"/>
                    <a:pt x="30839" y="79856"/>
                  </a:cubicBezTo>
                  <a:cubicBezTo>
                    <a:pt x="30839" y="71126"/>
                    <a:pt x="23500" y="68701"/>
                    <a:pt x="18439" y="68701"/>
                  </a:cubicBezTo>
                  <a:cubicBezTo>
                    <a:pt x="9836" y="68701"/>
                    <a:pt x="220" y="75491"/>
                    <a:pt x="220" y="87616"/>
                  </a:cubicBezTo>
                  <a:cubicBezTo>
                    <a:pt x="220" y="103379"/>
                    <a:pt x="17933" y="111625"/>
                    <a:pt x="43744" y="111625"/>
                  </a:cubicBezTo>
                  <a:cubicBezTo>
                    <a:pt x="101440" y="111625"/>
                    <a:pt x="101440" y="70156"/>
                    <a:pt x="101440" y="69913"/>
                  </a:cubicBezTo>
                  <a:cubicBezTo>
                    <a:pt x="101440" y="61668"/>
                    <a:pt x="97138" y="55120"/>
                    <a:pt x="91318" y="50270"/>
                  </a:cubicBezTo>
                  <a:cubicBezTo>
                    <a:pt x="83473" y="43723"/>
                    <a:pt x="73857" y="42025"/>
                    <a:pt x="65001" y="40570"/>
                  </a:cubicBezTo>
                  <a:cubicBezTo>
                    <a:pt x="51083" y="38145"/>
                    <a:pt x="41214" y="36447"/>
                    <a:pt x="41214" y="27475"/>
                  </a:cubicBezTo>
                  <a:cubicBezTo>
                    <a:pt x="41214" y="26990"/>
                    <a:pt x="41214" y="8801"/>
                    <a:pt x="69556" y="8801"/>
                  </a:cubicBezTo>
                  <a:cubicBezTo>
                    <a:pt x="74617" y="8801"/>
                    <a:pt x="83726" y="9286"/>
                    <a:pt x="90559" y="14137"/>
                  </a:cubicBez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22E26C3D-8AEF-A271-5F3C-6F723AFE8107}"/>
                </a:ext>
              </a:extLst>
            </p:cNvPr>
            <p:cNvSpPr/>
            <p:nvPr>
              <p:custDataLst>
                <p:tags r:id="rId12"/>
              </p:custDataLst>
            </p:nvPr>
          </p:nvSpPr>
          <p:spPr>
            <a:xfrm>
              <a:off x="8272932" y="4248221"/>
              <a:ext cx="29606" cy="72509"/>
            </a:xfrm>
            <a:custGeom>
              <a:avLst/>
              <a:gdLst>
                <a:gd name="connsiteX0" fmla="*/ 29832 w 29606"/>
                <a:gd name="connsiteY0" fmla="*/ 25534 h 72509"/>
                <a:gd name="connsiteX1" fmla="*/ 13637 w 29606"/>
                <a:gd name="connsiteY1" fmla="*/ 71 h 72509"/>
                <a:gd name="connsiteX2" fmla="*/ 225 w 29606"/>
                <a:gd name="connsiteY2" fmla="*/ 12924 h 72509"/>
                <a:gd name="connsiteX3" fmla="*/ 13637 w 29606"/>
                <a:gd name="connsiteY3" fmla="*/ 25777 h 72509"/>
                <a:gd name="connsiteX4" fmla="*/ 22493 w 29606"/>
                <a:gd name="connsiteY4" fmla="*/ 22624 h 72509"/>
                <a:gd name="connsiteX5" fmla="*/ 23759 w 29606"/>
                <a:gd name="connsiteY5" fmla="*/ 21897 h 72509"/>
                <a:gd name="connsiteX6" fmla="*/ 24265 w 29606"/>
                <a:gd name="connsiteY6" fmla="*/ 25534 h 72509"/>
                <a:gd name="connsiteX7" fmla="*/ 7057 w 29606"/>
                <a:gd name="connsiteY7" fmla="*/ 66033 h 72509"/>
                <a:gd name="connsiteX8" fmla="*/ 4274 w 29606"/>
                <a:gd name="connsiteY8" fmla="*/ 69913 h 72509"/>
                <a:gd name="connsiteX9" fmla="*/ 6804 w 29606"/>
                <a:gd name="connsiteY9" fmla="*/ 72581 h 72509"/>
                <a:gd name="connsiteX10" fmla="*/ 29832 w 29606"/>
                <a:gd name="connsiteY10" fmla="*/ 25534 h 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2509">
                  <a:moveTo>
                    <a:pt x="29832" y="25534"/>
                  </a:moveTo>
                  <a:cubicBezTo>
                    <a:pt x="29832" y="9529"/>
                    <a:pt x="23506" y="71"/>
                    <a:pt x="13637" y="71"/>
                  </a:cubicBezTo>
                  <a:cubicBezTo>
                    <a:pt x="5286" y="71"/>
                    <a:pt x="225" y="6134"/>
                    <a:pt x="225" y="12924"/>
                  </a:cubicBezTo>
                  <a:cubicBezTo>
                    <a:pt x="225" y="19472"/>
                    <a:pt x="5286" y="25777"/>
                    <a:pt x="13637" y="25777"/>
                  </a:cubicBezTo>
                  <a:cubicBezTo>
                    <a:pt x="16673" y="25777"/>
                    <a:pt x="19963" y="24807"/>
                    <a:pt x="22493" y="22624"/>
                  </a:cubicBezTo>
                  <a:cubicBezTo>
                    <a:pt x="23252" y="22139"/>
                    <a:pt x="23506" y="21897"/>
                    <a:pt x="23759" y="21897"/>
                  </a:cubicBezTo>
                  <a:cubicBezTo>
                    <a:pt x="24012" y="21897"/>
                    <a:pt x="24265" y="22139"/>
                    <a:pt x="24265" y="25534"/>
                  </a:cubicBezTo>
                  <a:cubicBezTo>
                    <a:pt x="24265" y="43480"/>
                    <a:pt x="15408" y="58030"/>
                    <a:pt x="7057" y="66033"/>
                  </a:cubicBezTo>
                  <a:cubicBezTo>
                    <a:pt x="4274" y="68701"/>
                    <a:pt x="4274" y="69186"/>
                    <a:pt x="4274" y="69913"/>
                  </a:cubicBezTo>
                  <a:cubicBezTo>
                    <a:pt x="4274" y="71611"/>
                    <a:pt x="5539" y="72581"/>
                    <a:pt x="6804" y="72581"/>
                  </a:cubicBezTo>
                  <a:cubicBezTo>
                    <a:pt x="9588" y="72581"/>
                    <a:pt x="29832" y="53908"/>
                    <a:pt x="29832" y="25534"/>
                  </a:cubicBez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3B66C534-BD1A-7143-A761-F80399AE234F}"/>
                </a:ext>
              </a:extLst>
            </p:cNvPr>
            <p:cNvSpPr/>
            <p:nvPr>
              <p:custDataLst>
                <p:tags r:id="rId13"/>
              </p:custDataLst>
            </p:nvPr>
          </p:nvSpPr>
          <p:spPr>
            <a:xfrm>
              <a:off x="8369962" y="4117994"/>
              <a:ext cx="89580" cy="157872"/>
            </a:xfrm>
            <a:custGeom>
              <a:avLst/>
              <a:gdLst>
                <a:gd name="connsiteX0" fmla="*/ 57672 w 89580"/>
                <a:gd name="connsiteY0" fmla="*/ 59728 h 157872"/>
                <a:gd name="connsiteX1" fmla="*/ 80193 w 89580"/>
                <a:gd name="connsiteY1" fmla="*/ 59728 h 157872"/>
                <a:gd name="connsiteX2" fmla="*/ 87026 w 89580"/>
                <a:gd name="connsiteY2" fmla="*/ 58516 h 157872"/>
                <a:gd name="connsiteX3" fmla="*/ 89303 w 89580"/>
                <a:gd name="connsiteY3" fmla="*/ 52695 h 157872"/>
                <a:gd name="connsiteX4" fmla="*/ 80953 w 89580"/>
                <a:gd name="connsiteY4" fmla="*/ 48330 h 157872"/>
                <a:gd name="connsiteX5" fmla="*/ 60708 w 89580"/>
                <a:gd name="connsiteY5" fmla="*/ 48330 h 157872"/>
                <a:gd name="connsiteX6" fmla="*/ 68806 w 89580"/>
                <a:gd name="connsiteY6" fmla="*/ 17047 h 157872"/>
                <a:gd name="connsiteX7" fmla="*/ 69818 w 89580"/>
                <a:gd name="connsiteY7" fmla="*/ 10742 h 157872"/>
                <a:gd name="connsiteX8" fmla="*/ 57925 w 89580"/>
                <a:gd name="connsiteY8" fmla="*/ 71 h 157872"/>
                <a:gd name="connsiteX9" fmla="*/ 43248 w 89580"/>
                <a:gd name="connsiteY9" fmla="*/ 8559 h 157872"/>
                <a:gd name="connsiteX10" fmla="*/ 37428 w 89580"/>
                <a:gd name="connsiteY10" fmla="*/ 28445 h 157872"/>
                <a:gd name="connsiteX11" fmla="*/ 32367 w 89580"/>
                <a:gd name="connsiteY11" fmla="*/ 48330 h 157872"/>
                <a:gd name="connsiteX12" fmla="*/ 9592 w 89580"/>
                <a:gd name="connsiteY12" fmla="*/ 48330 h 157872"/>
                <a:gd name="connsiteX13" fmla="*/ 229 w 89580"/>
                <a:gd name="connsiteY13" fmla="*/ 55363 h 157872"/>
                <a:gd name="connsiteX14" fmla="*/ 8833 w 89580"/>
                <a:gd name="connsiteY14" fmla="*/ 59728 h 157872"/>
                <a:gd name="connsiteX15" fmla="*/ 29330 w 89580"/>
                <a:gd name="connsiteY15" fmla="*/ 59728 h 157872"/>
                <a:gd name="connsiteX16" fmla="*/ 14906 w 89580"/>
                <a:gd name="connsiteY16" fmla="*/ 115020 h 157872"/>
                <a:gd name="connsiteX17" fmla="*/ 10604 w 89580"/>
                <a:gd name="connsiteY17" fmla="*/ 134178 h 157872"/>
                <a:gd name="connsiteX18" fmla="*/ 42489 w 89580"/>
                <a:gd name="connsiteY18" fmla="*/ 157943 h 157872"/>
                <a:gd name="connsiteX19" fmla="*/ 89809 w 89580"/>
                <a:gd name="connsiteY19" fmla="*/ 120112 h 157872"/>
                <a:gd name="connsiteX20" fmla="*/ 83736 w 89580"/>
                <a:gd name="connsiteY20" fmla="*/ 116717 h 157872"/>
                <a:gd name="connsiteX21" fmla="*/ 77410 w 89580"/>
                <a:gd name="connsiteY21" fmla="*/ 120597 h 157872"/>
                <a:gd name="connsiteX22" fmla="*/ 43754 w 89580"/>
                <a:gd name="connsiteY22" fmla="*/ 149213 h 157872"/>
                <a:gd name="connsiteX23" fmla="*/ 37681 w 89580"/>
                <a:gd name="connsiteY23" fmla="*/ 140240 h 157872"/>
                <a:gd name="connsiteX24" fmla="*/ 39199 w 89580"/>
                <a:gd name="connsiteY24" fmla="*/ 129813 h 157872"/>
                <a:gd name="connsiteX25" fmla="*/ 57672 w 89580"/>
                <a:gd name="connsiteY25" fmla="*/ 59728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672" y="59728"/>
                  </a:moveTo>
                  <a:lnTo>
                    <a:pt x="80193" y="59728"/>
                  </a:lnTo>
                  <a:cubicBezTo>
                    <a:pt x="85254" y="59728"/>
                    <a:pt x="85761" y="59728"/>
                    <a:pt x="87026" y="58516"/>
                  </a:cubicBezTo>
                  <a:cubicBezTo>
                    <a:pt x="88544" y="57545"/>
                    <a:pt x="89303" y="54150"/>
                    <a:pt x="89303" y="52695"/>
                  </a:cubicBezTo>
                  <a:cubicBezTo>
                    <a:pt x="89303" y="48330"/>
                    <a:pt x="85001" y="48330"/>
                    <a:pt x="80953" y="48330"/>
                  </a:cubicBezTo>
                  <a:lnTo>
                    <a:pt x="60708" y="48330"/>
                  </a:lnTo>
                  <a:lnTo>
                    <a:pt x="68806" y="17047"/>
                  </a:lnTo>
                  <a:cubicBezTo>
                    <a:pt x="69818" y="13167"/>
                    <a:pt x="69818" y="11712"/>
                    <a:pt x="69818" y="10742"/>
                  </a:cubicBezTo>
                  <a:cubicBezTo>
                    <a:pt x="69818" y="2981"/>
                    <a:pt x="63239" y="71"/>
                    <a:pt x="57925" y="71"/>
                  </a:cubicBezTo>
                  <a:cubicBezTo>
                    <a:pt x="54129" y="71"/>
                    <a:pt x="47297" y="1769"/>
                    <a:pt x="43248" y="8559"/>
                  </a:cubicBezTo>
                  <a:cubicBezTo>
                    <a:pt x="42236" y="10499"/>
                    <a:pt x="39199" y="21654"/>
                    <a:pt x="37428" y="28445"/>
                  </a:cubicBezTo>
                  <a:lnTo>
                    <a:pt x="32367" y="48330"/>
                  </a:lnTo>
                  <a:lnTo>
                    <a:pt x="9592" y="48330"/>
                  </a:lnTo>
                  <a:cubicBezTo>
                    <a:pt x="4531" y="48330"/>
                    <a:pt x="229" y="48330"/>
                    <a:pt x="229" y="55363"/>
                  </a:cubicBezTo>
                  <a:cubicBezTo>
                    <a:pt x="229" y="59728"/>
                    <a:pt x="4278" y="59728"/>
                    <a:pt x="8833" y="59728"/>
                  </a:cubicBezTo>
                  <a:lnTo>
                    <a:pt x="29330" y="59728"/>
                  </a:lnTo>
                  <a:lnTo>
                    <a:pt x="14906" y="115020"/>
                  </a:lnTo>
                  <a:cubicBezTo>
                    <a:pt x="13135" y="121325"/>
                    <a:pt x="10604" y="131510"/>
                    <a:pt x="10604" y="134178"/>
                  </a:cubicBezTo>
                  <a:cubicBezTo>
                    <a:pt x="10604" y="149941"/>
                    <a:pt x="26800" y="157943"/>
                    <a:pt x="42489" y="157943"/>
                  </a:cubicBezTo>
                  <a:cubicBezTo>
                    <a:pt x="72602" y="157943"/>
                    <a:pt x="89809" y="124235"/>
                    <a:pt x="89809" y="120112"/>
                  </a:cubicBezTo>
                  <a:cubicBezTo>
                    <a:pt x="89809" y="116717"/>
                    <a:pt x="86014" y="116717"/>
                    <a:pt x="83736" y="116717"/>
                  </a:cubicBezTo>
                  <a:cubicBezTo>
                    <a:pt x="79434" y="116717"/>
                    <a:pt x="79181" y="116960"/>
                    <a:pt x="77410" y="120597"/>
                  </a:cubicBezTo>
                  <a:cubicBezTo>
                    <a:pt x="67794" y="141453"/>
                    <a:pt x="53623" y="149213"/>
                    <a:pt x="43754" y="149213"/>
                  </a:cubicBezTo>
                  <a:cubicBezTo>
                    <a:pt x="41477" y="149213"/>
                    <a:pt x="37681" y="149213"/>
                    <a:pt x="37681" y="140240"/>
                  </a:cubicBezTo>
                  <a:cubicBezTo>
                    <a:pt x="37681" y="135633"/>
                    <a:pt x="38440" y="132965"/>
                    <a:pt x="39199" y="129813"/>
                  </a:cubicBezTo>
                  <a:lnTo>
                    <a:pt x="57672" y="59728"/>
                  </a:ln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AD1E1AA0-07BF-6BA2-C85E-841CBFD10618}"/>
                </a:ext>
              </a:extLst>
            </p:cNvPr>
            <p:cNvSpPr/>
            <p:nvPr>
              <p:custDataLst>
                <p:tags r:id="rId14"/>
              </p:custDataLst>
            </p:nvPr>
          </p:nvSpPr>
          <p:spPr>
            <a:xfrm>
              <a:off x="8483146" y="4092046"/>
              <a:ext cx="58707" cy="242507"/>
            </a:xfrm>
            <a:custGeom>
              <a:avLst/>
              <a:gdLst>
                <a:gd name="connsiteX0" fmla="*/ 58941 w 58707"/>
                <a:gd name="connsiteY0" fmla="*/ 121325 h 242507"/>
                <a:gd name="connsiteX1" fmla="*/ 42240 w 58707"/>
                <a:gd name="connsiteY1" fmla="*/ 45663 h 242507"/>
                <a:gd name="connsiteX2" fmla="*/ 2764 w 58707"/>
                <a:gd name="connsiteY2" fmla="*/ 71 h 242507"/>
                <a:gd name="connsiteX3" fmla="*/ 233 w 58707"/>
                <a:gd name="connsiteY3" fmla="*/ 2496 h 242507"/>
                <a:gd name="connsiteX4" fmla="*/ 5041 w 58707"/>
                <a:gd name="connsiteY4" fmla="*/ 8074 h 242507"/>
                <a:gd name="connsiteX5" fmla="*/ 44264 w 58707"/>
                <a:gd name="connsiteY5" fmla="*/ 121325 h 242507"/>
                <a:gd name="connsiteX6" fmla="*/ 3523 w 58707"/>
                <a:gd name="connsiteY6" fmla="*/ 236031 h 242507"/>
                <a:gd name="connsiteX7" fmla="*/ 233 w 58707"/>
                <a:gd name="connsiteY7" fmla="*/ 240153 h 242507"/>
                <a:gd name="connsiteX8" fmla="*/ 2764 w 58707"/>
                <a:gd name="connsiteY8" fmla="*/ 242579 h 242507"/>
                <a:gd name="connsiteX9" fmla="*/ 42999 w 58707"/>
                <a:gd name="connsiteY9" fmla="*/ 195290 h 242507"/>
                <a:gd name="connsiteX10" fmla="*/ 58941 w 58707"/>
                <a:gd name="connsiteY10" fmla="*/ 121325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41" y="121325"/>
                  </a:moveTo>
                  <a:cubicBezTo>
                    <a:pt x="58941" y="102409"/>
                    <a:pt x="56158" y="73066"/>
                    <a:pt x="42240" y="45663"/>
                  </a:cubicBezTo>
                  <a:cubicBezTo>
                    <a:pt x="27057" y="15834"/>
                    <a:pt x="5294" y="71"/>
                    <a:pt x="2764" y="71"/>
                  </a:cubicBezTo>
                  <a:cubicBezTo>
                    <a:pt x="1246" y="71"/>
                    <a:pt x="233" y="1041"/>
                    <a:pt x="233" y="2496"/>
                  </a:cubicBezTo>
                  <a:cubicBezTo>
                    <a:pt x="233" y="3224"/>
                    <a:pt x="233" y="3709"/>
                    <a:pt x="5041" y="8074"/>
                  </a:cubicBezTo>
                  <a:cubicBezTo>
                    <a:pt x="29840" y="32082"/>
                    <a:pt x="44264" y="70641"/>
                    <a:pt x="44264" y="121325"/>
                  </a:cubicBezTo>
                  <a:cubicBezTo>
                    <a:pt x="44264" y="162794"/>
                    <a:pt x="34901" y="205475"/>
                    <a:pt x="3523" y="236031"/>
                  </a:cubicBezTo>
                  <a:cubicBezTo>
                    <a:pt x="233" y="238941"/>
                    <a:pt x="233" y="239426"/>
                    <a:pt x="233" y="240153"/>
                  </a:cubicBezTo>
                  <a:cubicBezTo>
                    <a:pt x="233" y="241608"/>
                    <a:pt x="1246" y="242579"/>
                    <a:pt x="2764" y="242579"/>
                  </a:cubicBezTo>
                  <a:cubicBezTo>
                    <a:pt x="5294" y="242579"/>
                    <a:pt x="28069" y="226088"/>
                    <a:pt x="42999" y="195290"/>
                  </a:cubicBezTo>
                  <a:cubicBezTo>
                    <a:pt x="55905" y="168614"/>
                    <a:pt x="58941" y="141695"/>
                    <a:pt x="58941" y="121325"/>
                  </a:cubicBez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68B420CB-0C89-F2F8-4265-3B914ADCEAD6}"/>
                </a:ext>
              </a:extLst>
            </p:cNvPr>
            <p:cNvSpPr/>
            <p:nvPr>
              <p:custDataLst>
                <p:tags r:id="rId15"/>
              </p:custDataLst>
            </p:nvPr>
          </p:nvSpPr>
          <p:spPr>
            <a:xfrm>
              <a:off x="7820719" y="4372508"/>
              <a:ext cx="746412" cy="9699"/>
            </a:xfrm>
            <a:custGeom>
              <a:avLst/>
              <a:gdLst>
                <a:gd name="connsiteX0" fmla="*/ 0 w 746412"/>
                <a:gd name="connsiteY0" fmla="*/ 0 h 9699"/>
                <a:gd name="connsiteX1" fmla="*/ 746412 w 746412"/>
                <a:gd name="connsiteY1" fmla="*/ 0 h 9699"/>
                <a:gd name="connsiteX2" fmla="*/ 746412 w 746412"/>
                <a:gd name="connsiteY2" fmla="*/ 9700 h 9699"/>
                <a:gd name="connsiteX3" fmla="*/ 0 w 746412"/>
                <a:gd name="connsiteY3" fmla="*/ 9700 h 9699"/>
              </a:gdLst>
              <a:ahLst/>
              <a:cxnLst>
                <a:cxn ang="0">
                  <a:pos x="connsiteX0" y="connsiteY0"/>
                </a:cxn>
                <a:cxn ang="0">
                  <a:pos x="connsiteX1" y="connsiteY1"/>
                </a:cxn>
                <a:cxn ang="0">
                  <a:pos x="connsiteX2" y="connsiteY2"/>
                </a:cxn>
                <a:cxn ang="0">
                  <a:pos x="connsiteX3" y="connsiteY3"/>
                </a:cxn>
              </a:cxnLst>
              <a:rect l="l" t="t" r="r" b="b"/>
              <a:pathLst>
                <a:path w="746412" h="9699">
                  <a:moveTo>
                    <a:pt x="0" y="0"/>
                  </a:moveTo>
                  <a:lnTo>
                    <a:pt x="746412" y="0"/>
                  </a:lnTo>
                  <a:lnTo>
                    <a:pt x="746412" y="9700"/>
                  </a:lnTo>
                  <a:lnTo>
                    <a:pt x="0" y="9700"/>
                  </a:ln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FC276436-9D32-0DF2-B45D-0843B35E5124}"/>
                </a:ext>
              </a:extLst>
            </p:cNvPr>
            <p:cNvSpPr/>
            <p:nvPr>
              <p:custDataLst>
                <p:tags r:id="rId16"/>
              </p:custDataLst>
            </p:nvPr>
          </p:nvSpPr>
          <p:spPr>
            <a:xfrm>
              <a:off x="7939617" y="4438700"/>
              <a:ext cx="180678" cy="165632"/>
            </a:xfrm>
            <a:custGeom>
              <a:avLst/>
              <a:gdLst>
                <a:gd name="connsiteX0" fmla="*/ 66765 w 180678"/>
                <a:gd name="connsiteY0" fmla="*/ 89085 h 165632"/>
                <a:gd name="connsiteX1" fmla="*/ 109783 w 180678"/>
                <a:gd name="connsiteY1" fmla="*/ 89085 h 165632"/>
                <a:gd name="connsiteX2" fmla="*/ 180891 w 180678"/>
                <a:gd name="connsiteY2" fmla="*/ 36703 h 165632"/>
                <a:gd name="connsiteX3" fmla="*/ 131040 w 180678"/>
                <a:gd name="connsiteY3" fmla="*/ 85 h 165632"/>
                <a:gd name="connsiteX4" fmla="*/ 49051 w 180678"/>
                <a:gd name="connsiteY4" fmla="*/ 85 h 165632"/>
                <a:gd name="connsiteX5" fmla="*/ 41460 w 180678"/>
                <a:gd name="connsiteY5" fmla="*/ 4692 h 165632"/>
                <a:gd name="connsiteX6" fmla="*/ 48798 w 180678"/>
                <a:gd name="connsiteY6" fmla="*/ 7603 h 165632"/>
                <a:gd name="connsiteX7" fmla="*/ 59679 w 180678"/>
                <a:gd name="connsiteY7" fmla="*/ 8088 h 165632"/>
                <a:gd name="connsiteX8" fmla="*/ 65246 w 180678"/>
                <a:gd name="connsiteY8" fmla="*/ 11968 h 165632"/>
                <a:gd name="connsiteX9" fmla="*/ 64234 w 180678"/>
                <a:gd name="connsiteY9" fmla="*/ 16575 h 165632"/>
                <a:gd name="connsiteX10" fmla="*/ 30325 w 180678"/>
                <a:gd name="connsiteY10" fmla="*/ 146802 h 165632"/>
                <a:gd name="connsiteX11" fmla="*/ 7298 w 180678"/>
                <a:gd name="connsiteY11" fmla="*/ 158200 h 165632"/>
                <a:gd name="connsiteX12" fmla="*/ 212 w 180678"/>
                <a:gd name="connsiteY12" fmla="*/ 162807 h 165632"/>
                <a:gd name="connsiteX13" fmla="*/ 4008 w 180678"/>
                <a:gd name="connsiteY13" fmla="*/ 165717 h 165632"/>
                <a:gd name="connsiteX14" fmla="*/ 36145 w 180678"/>
                <a:gd name="connsiteY14" fmla="*/ 164990 h 165632"/>
                <a:gd name="connsiteX15" fmla="*/ 52341 w 180678"/>
                <a:gd name="connsiteY15" fmla="*/ 165232 h 165632"/>
                <a:gd name="connsiteX16" fmla="*/ 68789 w 180678"/>
                <a:gd name="connsiteY16" fmla="*/ 165717 h 165632"/>
                <a:gd name="connsiteX17" fmla="*/ 73850 w 180678"/>
                <a:gd name="connsiteY17" fmla="*/ 160867 h 165632"/>
                <a:gd name="connsiteX18" fmla="*/ 66765 w 180678"/>
                <a:gd name="connsiteY18" fmla="*/ 158200 h 165632"/>
                <a:gd name="connsiteX19" fmla="*/ 50316 w 180678"/>
                <a:gd name="connsiteY19" fmla="*/ 153834 h 165632"/>
                <a:gd name="connsiteX20" fmla="*/ 51075 w 180678"/>
                <a:gd name="connsiteY20" fmla="*/ 149712 h 165632"/>
                <a:gd name="connsiteX21" fmla="*/ 66765 w 180678"/>
                <a:gd name="connsiteY21" fmla="*/ 89085 h 165632"/>
                <a:gd name="connsiteX22" fmla="*/ 84984 w 180678"/>
                <a:gd name="connsiteY22" fmla="*/ 16818 h 165632"/>
                <a:gd name="connsiteX23" fmla="*/ 98649 w 180678"/>
                <a:gd name="connsiteY23" fmla="*/ 7603 h 165632"/>
                <a:gd name="connsiteX24" fmla="*/ 122942 w 180678"/>
                <a:gd name="connsiteY24" fmla="*/ 7603 h 165632"/>
                <a:gd name="connsiteX25" fmla="*/ 157357 w 180678"/>
                <a:gd name="connsiteY25" fmla="*/ 30883 h 165632"/>
                <a:gd name="connsiteX26" fmla="*/ 142427 w 180678"/>
                <a:gd name="connsiteY26" fmla="*/ 69927 h 165632"/>
                <a:gd name="connsiteX27" fmla="*/ 103457 w 180678"/>
                <a:gd name="connsiteY27" fmla="*/ 82780 h 165632"/>
                <a:gd name="connsiteX28" fmla="*/ 67777 w 180678"/>
                <a:gd name="connsiteY28" fmla="*/ 82780 h 165632"/>
                <a:gd name="connsiteX29" fmla="*/ 84984 w 180678"/>
                <a:gd name="connsiteY29" fmla="*/ 16818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65" y="89085"/>
                  </a:moveTo>
                  <a:lnTo>
                    <a:pt x="109783" y="89085"/>
                  </a:lnTo>
                  <a:cubicBezTo>
                    <a:pt x="145717" y="89085"/>
                    <a:pt x="180891" y="63864"/>
                    <a:pt x="180891" y="36703"/>
                  </a:cubicBezTo>
                  <a:cubicBezTo>
                    <a:pt x="180891" y="18030"/>
                    <a:pt x="164189" y="85"/>
                    <a:pt x="131040" y="85"/>
                  </a:cubicBezTo>
                  <a:lnTo>
                    <a:pt x="49051" y="85"/>
                  </a:lnTo>
                  <a:cubicBezTo>
                    <a:pt x="44243" y="85"/>
                    <a:pt x="41460" y="85"/>
                    <a:pt x="41460" y="4692"/>
                  </a:cubicBezTo>
                  <a:cubicBezTo>
                    <a:pt x="41460" y="7603"/>
                    <a:pt x="43737" y="7603"/>
                    <a:pt x="48798" y="7603"/>
                  </a:cubicBezTo>
                  <a:cubicBezTo>
                    <a:pt x="52088" y="7603"/>
                    <a:pt x="56643" y="7845"/>
                    <a:pt x="59679" y="8088"/>
                  </a:cubicBezTo>
                  <a:cubicBezTo>
                    <a:pt x="63728" y="8573"/>
                    <a:pt x="65246" y="9300"/>
                    <a:pt x="65246" y="11968"/>
                  </a:cubicBezTo>
                  <a:cubicBezTo>
                    <a:pt x="65246" y="12938"/>
                    <a:pt x="64993" y="13665"/>
                    <a:pt x="64234" y="16575"/>
                  </a:cubicBezTo>
                  <a:lnTo>
                    <a:pt x="30325" y="146802"/>
                  </a:lnTo>
                  <a:cubicBezTo>
                    <a:pt x="27795" y="156259"/>
                    <a:pt x="27289" y="158200"/>
                    <a:pt x="7298" y="158200"/>
                  </a:cubicBezTo>
                  <a:cubicBezTo>
                    <a:pt x="2996" y="158200"/>
                    <a:pt x="212" y="158200"/>
                    <a:pt x="212" y="162807"/>
                  </a:cubicBezTo>
                  <a:cubicBezTo>
                    <a:pt x="212" y="165717"/>
                    <a:pt x="3249" y="165717"/>
                    <a:pt x="4008" y="165717"/>
                  </a:cubicBezTo>
                  <a:cubicBezTo>
                    <a:pt x="11093" y="165717"/>
                    <a:pt x="29060" y="164990"/>
                    <a:pt x="36145" y="164990"/>
                  </a:cubicBezTo>
                  <a:cubicBezTo>
                    <a:pt x="41460" y="164990"/>
                    <a:pt x="47027" y="165232"/>
                    <a:pt x="52341" y="165232"/>
                  </a:cubicBezTo>
                  <a:cubicBezTo>
                    <a:pt x="57908" y="165232"/>
                    <a:pt x="63475" y="165717"/>
                    <a:pt x="68789" y="165717"/>
                  </a:cubicBezTo>
                  <a:cubicBezTo>
                    <a:pt x="70560" y="165717"/>
                    <a:pt x="73850" y="165717"/>
                    <a:pt x="73850" y="160867"/>
                  </a:cubicBezTo>
                  <a:cubicBezTo>
                    <a:pt x="73850" y="158200"/>
                    <a:pt x="71573" y="158200"/>
                    <a:pt x="66765" y="158200"/>
                  </a:cubicBezTo>
                  <a:cubicBezTo>
                    <a:pt x="57402" y="158200"/>
                    <a:pt x="50316" y="158200"/>
                    <a:pt x="50316" y="153834"/>
                  </a:cubicBezTo>
                  <a:cubicBezTo>
                    <a:pt x="50316" y="152379"/>
                    <a:pt x="50822" y="151167"/>
                    <a:pt x="51075" y="149712"/>
                  </a:cubicBezTo>
                  <a:lnTo>
                    <a:pt x="66765" y="89085"/>
                  </a:lnTo>
                  <a:close/>
                  <a:moveTo>
                    <a:pt x="84984" y="16818"/>
                  </a:moveTo>
                  <a:cubicBezTo>
                    <a:pt x="87262" y="8330"/>
                    <a:pt x="87768" y="7603"/>
                    <a:pt x="98649" y="7603"/>
                  </a:cubicBezTo>
                  <a:lnTo>
                    <a:pt x="122942" y="7603"/>
                  </a:lnTo>
                  <a:cubicBezTo>
                    <a:pt x="143945" y="7603"/>
                    <a:pt x="157357" y="14150"/>
                    <a:pt x="157357" y="30883"/>
                  </a:cubicBezTo>
                  <a:cubicBezTo>
                    <a:pt x="157357" y="40341"/>
                    <a:pt x="152296" y="61197"/>
                    <a:pt x="142427" y="69927"/>
                  </a:cubicBezTo>
                  <a:cubicBezTo>
                    <a:pt x="129774" y="80840"/>
                    <a:pt x="114591" y="82780"/>
                    <a:pt x="103457" y="82780"/>
                  </a:cubicBezTo>
                  <a:lnTo>
                    <a:pt x="67777" y="82780"/>
                  </a:lnTo>
                  <a:lnTo>
                    <a:pt x="84984" y="16818"/>
                  </a:lnTo>
                  <a:close/>
                </a:path>
              </a:pathLst>
            </a:custGeom>
            <a:solidFill>
              <a:srgbClr val="000000"/>
            </a:solidFill>
            <a:ln w="2540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CF8B4ACE-5675-983C-D2F6-F365F9121CF3}"/>
                </a:ext>
              </a:extLst>
            </p:cNvPr>
            <p:cNvSpPr/>
            <p:nvPr>
              <p:custDataLst>
                <p:tags r:id="rId17"/>
              </p:custDataLst>
            </p:nvPr>
          </p:nvSpPr>
          <p:spPr>
            <a:xfrm>
              <a:off x="8152155" y="4422452"/>
              <a:ext cx="58707" cy="242507"/>
            </a:xfrm>
            <a:custGeom>
              <a:avLst/>
              <a:gdLst>
                <a:gd name="connsiteX0" fmla="*/ 58928 w 58707"/>
                <a:gd name="connsiteY0" fmla="*/ 240167 h 242507"/>
                <a:gd name="connsiteX1" fmla="*/ 54626 w 58707"/>
                <a:gd name="connsiteY1" fmla="*/ 234832 h 242507"/>
                <a:gd name="connsiteX2" fmla="*/ 14897 w 58707"/>
                <a:gd name="connsiteY2" fmla="*/ 121338 h 242507"/>
                <a:gd name="connsiteX3" fmla="*/ 55638 w 58707"/>
                <a:gd name="connsiteY3" fmla="*/ 6632 h 242507"/>
                <a:gd name="connsiteX4" fmla="*/ 58928 w 58707"/>
                <a:gd name="connsiteY4" fmla="*/ 2510 h 242507"/>
                <a:gd name="connsiteX5" fmla="*/ 56397 w 58707"/>
                <a:gd name="connsiteY5" fmla="*/ 85 h 242507"/>
                <a:gd name="connsiteX6" fmla="*/ 16162 w 58707"/>
                <a:gd name="connsiteY6" fmla="*/ 47374 h 242507"/>
                <a:gd name="connsiteX7" fmla="*/ 220 w 58707"/>
                <a:gd name="connsiteY7" fmla="*/ 121338 h 242507"/>
                <a:gd name="connsiteX8" fmla="*/ 16921 w 58707"/>
                <a:gd name="connsiteY8" fmla="*/ 197001 h 242507"/>
                <a:gd name="connsiteX9" fmla="*/ 56397 w 58707"/>
                <a:gd name="connsiteY9" fmla="*/ 242592 h 242507"/>
                <a:gd name="connsiteX10" fmla="*/ 58928 w 58707"/>
                <a:gd name="connsiteY10" fmla="*/ 240167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28" y="240167"/>
                  </a:moveTo>
                  <a:cubicBezTo>
                    <a:pt x="58928" y="239439"/>
                    <a:pt x="58928" y="238954"/>
                    <a:pt x="54626" y="234832"/>
                  </a:cubicBezTo>
                  <a:cubicBezTo>
                    <a:pt x="22995" y="204276"/>
                    <a:pt x="14897" y="158442"/>
                    <a:pt x="14897" y="121338"/>
                  </a:cubicBezTo>
                  <a:cubicBezTo>
                    <a:pt x="14897" y="79142"/>
                    <a:pt x="24513" y="36946"/>
                    <a:pt x="55638" y="6632"/>
                  </a:cubicBezTo>
                  <a:cubicBezTo>
                    <a:pt x="58928" y="3722"/>
                    <a:pt x="58928" y="3237"/>
                    <a:pt x="58928" y="2510"/>
                  </a:cubicBezTo>
                  <a:cubicBezTo>
                    <a:pt x="58928" y="812"/>
                    <a:pt x="57916" y="85"/>
                    <a:pt x="56397" y="85"/>
                  </a:cubicBezTo>
                  <a:cubicBezTo>
                    <a:pt x="53867" y="85"/>
                    <a:pt x="31092" y="16575"/>
                    <a:pt x="16162" y="47374"/>
                  </a:cubicBezTo>
                  <a:cubicBezTo>
                    <a:pt x="3257" y="74050"/>
                    <a:pt x="220" y="100968"/>
                    <a:pt x="220" y="121338"/>
                  </a:cubicBezTo>
                  <a:cubicBezTo>
                    <a:pt x="220" y="140254"/>
                    <a:pt x="3004" y="169597"/>
                    <a:pt x="16921" y="197001"/>
                  </a:cubicBezTo>
                  <a:cubicBezTo>
                    <a:pt x="32104" y="226829"/>
                    <a:pt x="53867" y="242592"/>
                    <a:pt x="56397" y="242592"/>
                  </a:cubicBezTo>
                  <a:cubicBezTo>
                    <a:pt x="57916" y="242592"/>
                    <a:pt x="58928" y="241865"/>
                    <a:pt x="58928" y="240167"/>
                  </a:cubicBez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541CF2CB-8C51-FAD1-4121-60B55AC8690E}"/>
                </a:ext>
              </a:extLst>
            </p:cNvPr>
            <p:cNvSpPr/>
            <p:nvPr>
              <p:custDataLst>
                <p:tags r:id="rId18"/>
              </p:custDataLst>
            </p:nvPr>
          </p:nvSpPr>
          <p:spPr>
            <a:xfrm>
              <a:off x="8239936" y="4494719"/>
              <a:ext cx="106028" cy="111553"/>
            </a:xfrm>
            <a:custGeom>
              <a:avLst/>
              <a:gdLst>
                <a:gd name="connsiteX0" fmla="*/ 90563 w 106028"/>
                <a:gd name="connsiteY0" fmla="*/ 14150 h 111553"/>
                <a:gd name="connsiteX1" fmla="*/ 79935 w 106028"/>
                <a:gd name="connsiteY1" fmla="*/ 27973 h 111553"/>
                <a:gd name="connsiteX2" fmla="*/ 90816 w 106028"/>
                <a:gd name="connsiteY2" fmla="*/ 37916 h 111553"/>
                <a:gd name="connsiteX3" fmla="*/ 106252 w 106028"/>
                <a:gd name="connsiteY3" fmla="*/ 21425 h 111553"/>
                <a:gd name="connsiteX4" fmla="*/ 70066 w 106028"/>
                <a:gd name="connsiteY4" fmla="*/ 85 h 111553"/>
                <a:gd name="connsiteX5" fmla="*/ 36916 w 106028"/>
                <a:gd name="connsiteY5" fmla="*/ 9058 h 111553"/>
                <a:gd name="connsiteX6" fmla="*/ 21480 w 106028"/>
                <a:gd name="connsiteY6" fmla="*/ 37431 h 111553"/>
                <a:gd name="connsiteX7" fmla="*/ 30590 w 106028"/>
                <a:gd name="connsiteY7" fmla="*/ 55861 h 111553"/>
                <a:gd name="connsiteX8" fmla="*/ 59185 w 106028"/>
                <a:gd name="connsiteY8" fmla="*/ 65077 h 111553"/>
                <a:gd name="connsiteX9" fmla="*/ 81959 w 106028"/>
                <a:gd name="connsiteY9" fmla="*/ 79870 h 111553"/>
                <a:gd name="connsiteX10" fmla="*/ 44255 w 106028"/>
                <a:gd name="connsiteY10" fmla="*/ 102908 h 111553"/>
                <a:gd name="connsiteX11" fmla="*/ 16925 w 106028"/>
                <a:gd name="connsiteY11" fmla="*/ 96603 h 111553"/>
                <a:gd name="connsiteX12" fmla="*/ 30843 w 106028"/>
                <a:gd name="connsiteY12" fmla="*/ 79870 h 111553"/>
                <a:gd name="connsiteX13" fmla="*/ 18444 w 106028"/>
                <a:gd name="connsiteY13" fmla="*/ 68714 h 111553"/>
                <a:gd name="connsiteX14" fmla="*/ 224 w 106028"/>
                <a:gd name="connsiteY14" fmla="*/ 87630 h 111553"/>
                <a:gd name="connsiteX15" fmla="*/ 43749 w 106028"/>
                <a:gd name="connsiteY15" fmla="*/ 111638 h 111553"/>
                <a:gd name="connsiteX16" fmla="*/ 101444 w 106028"/>
                <a:gd name="connsiteY16" fmla="*/ 69927 h 111553"/>
                <a:gd name="connsiteX17" fmla="*/ 91322 w 106028"/>
                <a:gd name="connsiteY17" fmla="*/ 50284 h 111553"/>
                <a:gd name="connsiteX18" fmla="*/ 65005 w 106028"/>
                <a:gd name="connsiteY18" fmla="*/ 40584 h 111553"/>
                <a:gd name="connsiteX19" fmla="*/ 41218 w 106028"/>
                <a:gd name="connsiteY19" fmla="*/ 27488 h 111553"/>
                <a:gd name="connsiteX20" fmla="*/ 69560 w 106028"/>
                <a:gd name="connsiteY20" fmla="*/ 8815 h 111553"/>
                <a:gd name="connsiteX21" fmla="*/ 90563 w 106028"/>
                <a:gd name="connsiteY21" fmla="*/ 14150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63" y="14150"/>
                  </a:moveTo>
                  <a:cubicBezTo>
                    <a:pt x="82212" y="17303"/>
                    <a:pt x="79935" y="24578"/>
                    <a:pt x="79935" y="27973"/>
                  </a:cubicBezTo>
                  <a:cubicBezTo>
                    <a:pt x="79935" y="34278"/>
                    <a:pt x="85249" y="37916"/>
                    <a:pt x="90816" y="37916"/>
                  </a:cubicBezTo>
                  <a:cubicBezTo>
                    <a:pt x="96889" y="37916"/>
                    <a:pt x="106252" y="33066"/>
                    <a:pt x="106252" y="21425"/>
                  </a:cubicBezTo>
                  <a:cubicBezTo>
                    <a:pt x="106252" y="8573"/>
                    <a:pt x="92841" y="85"/>
                    <a:pt x="70066" y="85"/>
                  </a:cubicBezTo>
                  <a:cubicBezTo>
                    <a:pt x="62727" y="85"/>
                    <a:pt x="48557" y="570"/>
                    <a:pt x="36916" y="9058"/>
                  </a:cubicBezTo>
                  <a:cubicBezTo>
                    <a:pt x="25529" y="17303"/>
                    <a:pt x="21480" y="31368"/>
                    <a:pt x="21480" y="37431"/>
                  </a:cubicBezTo>
                  <a:cubicBezTo>
                    <a:pt x="21480" y="44706"/>
                    <a:pt x="25023" y="51496"/>
                    <a:pt x="30590" y="55861"/>
                  </a:cubicBezTo>
                  <a:cubicBezTo>
                    <a:pt x="37675" y="61197"/>
                    <a:pt x="41977" y="61924"/>
                    <a:pt x="59185" y="65077"/>
                  </a:cubicBezTo>
                  <a:cubicBezTo>
                    <a:pt x="66776" y="66289"/>
                    <a:pt x="81959" y="68957"/>
                    <a:pt x="81959" y="79870"/>
                  </a:cubicBezTo>
                  <a:cubicBezTo>
                    <a:pt x="81959" y="80840"/>
                    <a:pt x="81959" y="102908"/>
                    <a:pt x="44255" y="102908"/>
                  </a:cubicBezTo>
                  <a:cubicBezTo>
                    <a:pt x="31855" y="102908"/>
                    <a:pt x="22492" y="100483"/>
                    <a:pt x="16925" y="96603"/>
                  </a:cubicBezTo>
                  <a:cubicBezTo>
                    <a:pt x="25529" y="94178"/>
                    <a:pt x="30843" y="87145"/>
                    <a:pt x="30843" y="79870"/>
                  </a:cubicBezTo>
                  <a:cubicBezTo>
                    <a:pt x="30843" y="71139"/>
                    <a:pt x="23505" y="68714"/>
                    <a:pt x="18444" y="68714"/>
                  </a:cubicBezTo>
                  <a:cubicBezTo>
                    <a:pt x="9840" y="68714"/>
                    <a:pt x="224" y="75505"/>
                    <a:pt x="224" y="87630"/>
                  </a:cubicBezTo>
                  <a:cubicBezTo>
                    <a:pt x="224" y="103393"/>
                    <a:pt x="17937" y="111638"/>
                    <a:pt x="43749" y="111638"/>
                  </a:cubicBezTo>
                  <a:cubicBezTo>
                    <a:pt x="101444" y="111638"/>
                    <a:pt x="101444" y="70169"/>
                    <a:pt x="101444" y="69927"/>
                  </a:cubicBezTo>
                  <a:cubicBezTo>
                    <a:pt x="101444" y="61682"/>
                    <a:pt x="97142" y="55134"/>
                    <a:pt x="91322" y="50284"/>
                  </a:cubicBezTo>
                  <a:cubicBezTo>
                    <a:pt x="83478" y="43736"/>
                    <a:pt x="73862" y="42039"/>
                    <a:pt x="65005" y="40584"/>
                  </a:cubicBezTo>
                  <a:cubicBezTo>
                    <a:pt x="51087" y="38158"/>
                    <a:pt x="41218" y="36461"/>
                    <a:pt x="41218" y="27488"/>
                  </a:cubicBezTo>
                  <a:cubicBezTo>
                    <a:pt x="41218" y="27003"/>
                    <a:pt x="41218" y="8815"/>
                    <a:pt x="69560" y="8815"/>
                  </a:cubicBezTo>
                  <a:cubicBezTo>
                    <a:pt x="74621" y="8815"/>
                    <a:pt x="83731" y="9300"/>
                    <a:pt x="90563" y="14150"/>
                  </a:cubicBez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AE04DEA4-E725-30B0-74B0-5D9704441B12}"/>
                </a:ext>
              </a:extLst>
            </p:cNvPr>
            <p:cNvSpPr/>
            <p:nvPr>
              <p:custDataLst>
                <p:tags r:id="rId19"/>
              </p:custDataLst>
            </p:nvPr>
          </p:nvSpPr>
          <p:spPr>
            <a:xfrm>
              <a:off x="8374370" y="4422452"/>
              <a:ext cx="58707" cy="242507"/>
            </a:xfrm>
            <a:custGeom>
              <a:avLst/>
              <a:gdLst>
                <a:gd name="connsiteX0" fmla="*/ 58937 w 58707"/>
                <a:gd name="connsiteY0" fmla="*/ 121338 h 242507"/>
                <a:gd name="connsiteX1" fmla="*/ 42236 w 58707"/>
                <a:gd name="connsiteY1" fmla="*/ 45676 h 242507"/>
                <a:gd name="connsiteX2" fmla="*/ 2760 w 58707"/>
                <a:gd name="connsiteY2" fmla="*/ 85 h 242507"/>
                <a:gd name="connsiteX3" fmla="*/ 229 w 58707"/>
                <a:gd name="connsiteY3" fmla="*/ 2510 h 242507"/>
                <a:gd name="connsiteX4" fmla="*/ 5037 w 58707"/>
                <a:gd name="connsiteY4" fmla="*/ 8088 h 242507"/>
                <a:gd name="connsiteX5" fmla="*/ 44260 w 58707"/>
                <a:gd name="connsiteY5" fmla="*/ 121338 h 242507"/>
                <a:gd name="connsiteX6" fmla="*/ 3519 w 58707"/>
                <a:gd name="connsiteY6" fmla="*/ 236044 h 242507"/>
                <a:gd name="connsiteX7" fmla="*/ 229 w 58707"/>
                <a:gd name="connsiteY7" fmla="*/ 240167 h 242507"/>
                <a:gd name="connsiteX8" fmla="*/ 2760 w 58707"/>
                <a:gd name="connsiteY8" fmla="*/ 242592 h 242507"/>
                <a:gd name="connsiteX9" fmla="*/ 42995 w 58707"/>
                <a:gd name="connsiteY9" fmla="*/ 195303 h 242507"/>
                <a:gd name="connsiteX10" fmla="*/ 58937 w 58707"/>
                <a:gd name="connsiteY10" fmla="*/ 12133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37" y="121338"/>
                  </a:moveTo>
                  <a:cubicBezTo>
                    <a:pt x="58937" y="102423"/>
                    <a:pt x="56153" y="73080"/>
                    <a:pt x="42236" y="45676"/>
                  </a:cubicBezTo>
                  <a:cubicBezTo>
                    <a:pt x="27053" y="15848"/>
                    <a:pt x="5290" y="85"/>
                    <a:pt x="2760" y="85"/>
                  </a:cubicBezTo>
                  <a:cubicBezTo>
                    <a:pt x="1241" y="85"/>
                    <a:pt x="229" y="1055"/>
                    <a:pt x="229" y="2510"/>
                  </a:cubicBezTo>
                  <a:cubicBezTo>
                    <a:pt x="229" y="3237"/>
                    <a:pt x="229" y="3722"/>
                    <a:pt x="5037" y="8088"/>
                  </a:cubicBezTo>
                  <a:cubicBezTo>
                    <a:pt x="29836" y="32096"/>
                    <a:pt x="44260" y="70654"/>
                    <a:pt x="44260" y="121338"/>
                  </a:cubicBezTo>
                  <a:cubicBezTo>
                    <a:pt x="44260" y="162807"/>
                    <a:pt x="34897" y="205488"/>
                    <a:pt x="3519" y="236044"/>
                  </a:cubicBezTo>
                  <a:cubicBezTo>
                    <a:pt x="229" y="238954"/>
                    <a:pt x="229" y="239439"/>
                    <a:pt x="229" y="240167"/>
                  </a:cubicBezTo>
                  <a:cubicBezTo>
                    <a:pt x="229" y="241622"/>
                    <a:pt x="1241" y="242592"/>
                    <a:pt x="2760" y="242592"/>
                  </a:cubicBezTo>
                  <a:cubicBezTo>
                    <a:pt x="5290" y="242592"/>
                    <a:pt x="28065" y="226102"/>
                    <a:pt x="42995" y="195303"/>
                  </a:cubicBezTo>
                  <a:cubicBezTo>
                    <a:pt x="55900" y="168627"/>
                    <a:pt x="58937" y="141709"/>
                    <a:pt x="58937" y="121338"/>
                  </a:cubicBez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341FB7B1-B6B8-C057-AFF3-B23FB499AA59}"/>
                </a:ext>
              </a:extLst>
            </p:cNvPr>
            <p:cNvSpPr/>
            <p:nvPr>
              <p:custDataLst>
                <p:tags r:id="rId20"/>
              </p:custDataLst>
            </p:nvPr>
          </p:nvSpPr>
          <p:spPr>
            <a:xfrm>
              <a:off x="8681958" y="4348984"/>
              <a:ext cx="168278" cy="56746"/>
            </a:xfrm>
            <a:custGeom>
              <a:avLst/>
              <a:gdLst>
                <a:gd name="connsiteX0" fmla="*/ 159916 w 168278"/>
                <a:gd name="connsiteY0" fmla="*/ 9778 h 56746"/>
                <a:gd name="connsiteX1" fmla="*/ 168520 w 168278"/>
                <a:gd name="connsiteY1" fmla="*/ 4928 h 56746"/>
                <a:gd name="connsiteX2" fmla="*/ 160170 w 168278"/>
                <a:gd name="connsiteY2" fmla="*/ 78 h 56746"/>
                <a:gd name="connsiteX3" fmla="*/ 8592 w 168278"/>
                <a:gd name="connsiteY3" fmla="*/ 78 h 56746"/>
                <a:gd name="connsiteX4" fmla="*/ 241 w 168278"/>
                <a:gd name="connsiteY4" fmla="*/ 4928 h 56746"/>
                <a:gd name="connsiteX5" fmla="*/ 8845 w 168278"/>
                <a:gd name="connsiteY5" fmla="*/ 9778 h 56746"/>
                <a:gd name="connsiteX6" fmla="*/ 159916 w 168278"/>
                <a:gd name="connsiteY6" fmla="*/ 9778 h 56746"/>
                <a:gd name="connsiteX7" fmla="*/ 160170 w 168278"/>
                <a:gd name="connsiteY7" fmla="*/ 56825 h 56746"/>
                <a:gd name="connsiteX8" fmla="*/ 168520 w 168278"/>
                <a:gd name="connsiteY8" fmla="*/ 51975 h 56746"/>
                <a:gd name="connsiteX9" fmla="*/ 159916 w 168278"/>
                <a:gd name="connsiteY9" fmla="*/ 47124 h 56746"/>
                <a:gd name="connsiteX10" fmla="*/ 8845 w 168278"/>
                <a:gd name="connsiteY10" fmla="*/ 47124 h 56746"/>
                <a:gd name="connsiteX11" fmla="*/ 241 w 168278"/>
                <a:gd name="connsiteY11" fmla="*/ 51975 h 56746"/>
                <a:gd name="connsiteX12" fmla="*/ 8592 w 168278"/>
                <a:gd name="connsiteY12" fmla="*/ 56825 h 56746"/>
                <a:gd name="connsiteX13" fmla="*/ 160170 w 168278"/>
                <a:gd name="connsiteY13" fmla="*/ 56825 h 5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746">
                  <a:moveTo>
                    <a:pt x="159916" y="9778"/>
                  </a:moveTo>
                  <a:cubicBezTo>
                    <a:pt x="163712" y="9778"/>
                    <a:pt x="168520" y="9778"/>
                    <a:pt x="168520" y="4928"/>
                  </a:cubicBezTo>
                  <a:cubicBezTo>
                    <a:pt x="168520" y="78"/>
                    <a:pt x="163712" y="78"/>
                    <a:pt x="160170" y="78"/>
                  </a:cubicBezTo>
                  <a:lnTo>
                    <a:pt x="8592" y="78"/>
                  </a:lnTo>
                  <a:cubicBezTo>
                    <a:pt x="5049" y="78"/>
                    <a:pt x="241" y="78"/>
                    <a:pt x="241" y="4928"/>
                  </a:cubicBezTo>
                  <a:cubicBezTo>
                    <a:pt x="241" y="9778"/>
                    <a:pt x="5049" y="9778"/>
                    <a:pt x="8845" y="9778"/>
                  </a:cubicBezTo>
                  <a:lnTo>
                    <a:pt x="159916" y="9778"/>
                  </a:lnTo>
                  <a:close/>
                  <a:moveTo>
                    <a:pt x="160170" y="56825"/>
                  </a:moveTo>
                  <a:cubicBezTo>
                    <a:pt x="163712" y="56825"/>
                    <a:pt x="168520" y="56825"/>
                    <a:pt x="168520" y="51975"/>
                  </a:cubicBezTo>
                  <a:cubicBezTo>
                    <a:pt x="168520" y="47124"/>
                    <a:pt x="163712" y="47124"/>
                    <a:pt x="159916" y="47124"/>
                  </a:cubicBezTo>
                  <a:lnTo>
                    <a:pt x="8845" y="47124"/>
                  </a:lnTo>
                  <a:cubicBezTo>
                    <a:pt x="5049" y="47124"/>
                    <a:pt x="241" y="47124"/>
                    <a:pt x="241" y="51975"/>
                  </a:cubicBezTo>
                  <a:cubicBezTo>
                    <a:pt x="241" y="56825"/>
                    <a:pt x="5049" y="56825"/>
                    <a:pt x="8592" y="56825"/>
                  </a:cubicBezTo>
                  <a:lnTo>
                    <a:pt x="160170" y="56825"/>
                  </a:lnTo>
                  <a:close/>
                </a:path>
              </a:pathLst>
            </a:custGeom>
            <a:solidFill>
              <a:srgbClr val="000000"/>
            </a:solidFill>
            <a:ln w="2540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EB451313-A1A4-E212-DC48-DCF9C8691AA2}"/>
                </a:ext>
              </a:extLst>
            </p:cNvPr>
            <p:cNvSpPr/>
            <p:nvPr>
              <p:custDataLst>
                <p:tags r:id="rId21"/>
              </p:custDataLst>
            </p:nvPr>
          </p:nvSpPr>
          <p:spPr>
            <a:xfrm>
              <a:off x="8975384" y="4108294"/>
              <a:ext cx="180678" cy="165632"/>
            </a:xfrm>
            <a:custGeom>
              <a:avLst/>
              <a:gdLst>
                <a:gd name="connsiteX0" fmla="*/ 66805 w 180678"/>
                <a:gd name="connsiteY0" fmla="*/ 89071 h 165632"/>
                <a:gd name="connsiteX1" fmla="*/ 109824 w 180678"/>
                <a:gd name="connsiteY1" fmla="*/ 89071 h 165632"/>
                <a:gd name="connsiteX2" fmla="*/ 180931 w 180678"/>
                <a:gd name="connsiteY2" fmla="*/ 36690 h 165632"/>
                <a:gd name="connsiteX3" fmla="*/ 131080 w 180678"/>
                <a:gd name="connsiteY3" fmla="*/ 71 h 165632"/>
                <a:gd name="connsiteX4" fmla="*/ 49092 w 180678"/>
                <a:gd name="connsiteY4" fmla="*/ 71 h 165632"/>
                <a:gd name="connsiteX5" fmla="*/ 41500 w 180678"/>
                <a:gd name="connsiteY5" fmla="*/ 4679 h 165632"/>
                <a:gd name="connsiteX6" fmla="*/ 48839 w 180678"/>
                <a:gd name="connsiteY6" fmla="*/ 7589 h 165632"/>
                <a:gd name="connsiteX7" fmla="*/ 59720 w 180678"/>
                <a:gd name="connsiteY7" fmla="*/ 8074 h 165632"/>
                <a:gd name="connsiteX8" fmla="*/ 65287 w 180678"/>
                <a:gd name="connsiteY8" fmla="*/ 11954 h 165632"/>
                <a:gd name="connsiteX9" fmla="*/ 64275 w 180678"/>
                <a:gd name="connsiteY9" fmla="*/ 16562 h 165632"/>
                <a:gd name="connsiteX10" fmla="*/ 30366 w 180678"/>
                <a:gd name="connsiteY10" fmla="*/ 146788 h 165632"/>
                <a:gd name="connsiteX11" fmla="*/ 7338 w 180678"/>
                <a:gd name="connsiteY11" fmla="*/ 158186 h 165632"/>
                <a:gd name="connsiteX12" fmla="*/ 253 w 180678"/>
                <a:gd name="connsiteY12" fmla="*/ 162794 h 165632"/>
                <a:gd name="connsiteX13" fmla="*/ 4049 w 180678"/>
                <a:gd name="connsiteY13" fmla="*/ 165704 h 165632"/>
                <a:gd name="connsiteX14" fmla="*/ 36186 w 180678"/>
                <a:gd name="connsiteY14" fmla="*/ 164976 h 165632"/>
                <a:gd name="connsiteX15" fmla="*/ 52381 w 180678"/>
                <a:gd name="connsiteY15" fmla="*/ 165219 h 165632"/>
                <a:gd name="connsiteX16" fmla="*/ 68830 w 180678"/>
                <a:gd name="connsiteY16" fmla="*/ 165704 h 165632"/>
                <a:gd name="connsiteX17" fmla="*/ 73891 w 180678"/>
                <a:gd name="connsiteY17" fmla="*/ 160854 h 165632"/>
                <a:gd name="connsiteX18" fmla="*/ 66805 w 180678"/>
                <a:gd name="connsiteY18" fmla="*/ 158186 h 165632"/>
                <a:gd name="connsiteX19" fmla="*/ 50357 w 180678"/>
                <a:gd name="connsiteY19" fmla="*/ 153821 h 165632"/>
                <a:gd name="connsiteX20" fmla="*/ 51116 w 180678"/>
                <a:gd name="connsiteY20" fmla="*/ 149698 h 165632"/>
                <a:gd name="connsiteX21" fmla="*/ 66805 w 180678"/>
                <a:gd name="connsiteY21" fmla="*/ 89071 h 165632"/>
                <a:gd name="connsiteX22" fmla="*/ 85025 w 180678"/>
                <a:gd name="connsiteY22" fmla="*/ 16804 h 165632"/>
                <a:gd name="connsiteX23" fmla="*/ 98690 w 180678"/>
                <a:gd name="connsiteY23" fmla="*/ 7589 h 165632"/>
                <a:gd name="connsiteX24" fmla="*/ 122983 w 180678"/>
                <a:gd name="connsiteY24" fmla="*/ 7589 h 165632"/>
                <a:gd name="connsiteX25" fmla="*/ 157398 w 180678"/>
                <a:gd name="connsiteY25" fmla="*/ 30870 h 165632"/>
                <a:gd name="connsiteX26" fmla="*/ 142468 w 180678"/>
                <a:gd name="connsiteY26" fmla="*/ 69913 h 165632"/>
                <a:gd name="connsiteX27" fmla="*/ 103498 w 180678"/>
                <a:gd name="connsiteY27" fmla="*/ 82766 h 165632"/>
                <a:gd name="connsiteX28" fmla="*/ 67818 w 180678"/>
                <a:gd name="connsiteY28" fmla="*/ 82766 h 165632"/>
                <a:gd name="connsiteX29" fmla="*/ 85025 w 180678"/>
                <a:gd name="connsiteY29" fmla="*/ 16804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805" y="89071"/>
                  </a:moveTo>
                  <a:lnTo>
                    <a:pt x="109824" y="89071"/>
                  </a:lnTo>
                  <a:cubicBezTo>
                    <a:pt x="145757" y="89071"/>
                    <a:pt x="180931" y="63851"/>
                    <a:pt x="180931" y="36690"/>
                  </a:cubicBezTo>
                  <a:cubicBezTo>
                    <a:pt x="180931" y="18017"/>
                    <a:pt x="164230" y="71"/>
                    <a:pt x="131080" y="71"/>
                  </a:cubicBezTo>
                  <a:lnTo>
                    <a:pt x="49092" y="71"/>
                  </a:lnTo>
                  <a:cubicBezTo>
                    <a:pt x="44284" y="71"/>
                    <a:pt x="41500" y="71"/>
                    <a:pt x="41500" y="4679"/>
                  </a:cubicBezTo>
                  <a:cubicBezTo>
                    <a:pt x="41500" y="7589"/>
                    <a:pt x="43778" y="7589"/>
                    <a:pt x="48839" y="7589"/>
                  </a:cubicBezTo>
                  <a:cubicBezTo>
                    <a:pt x="52128" y="7589"/>
                    <a:pt x="56683" y="7831"/>
                    <a:pt x="59720" y="8074"/>
                  </a:cubicBezTo>
                  <a:cubicBezTo>
                    <a:pt x="63769" y="8559"/>
                    <a:pt x="65287" y="9287"/>
                    <a:pt x="65287" y="11954"/>
                  </a:cubicBezTo>
                  <a:cubicBezTo>
                    <a:pt x="65287" y="12924"/>
                    <a:pt x="65034" y="13652"/>
                    <a:pt x="64275" y="16562"/>
                  </a:cubicBezTo>
                  <a:lnTo>
                    <a:pt x="30366" y="146788"/>
                  </a:lnTo>
                  <a:cubicBezTo>
                    <a:pt x="27836" y="156246"/>
                    <a:pt x="27329" y="158186"/>
                    <a:pt x="7338" y="158186"/>
                  </a:cubicBezTo>
                  <a:cubicBezTo>
                    <a:pt x="3037" y="158186"/>
                    <a:pt x="253" y="158186"/>
                    <a:pt x="253" y="162794"/>
                  </a:cubicBezTo>
                  <a:cubicBezTo>
                    <a:pt x="253" y="165704"/>
                    <a:pt x="3290" y="165704"/>
                    <a:pt x="4049" y="165704"/>
                  </a:cubicBezTo>
                  <a:cubicBezTo>
                    <a:pt x="11134" y="165704"/>
                    <a:pt x="29101" y="164976"/>
                    <a:pt x="36186" y="164976"/>
                  </a:cubicBezTo>
                  <a:cubicBezTo>
                    <a:pt x="41500" y="164976"/>
                    <a:pt x="47067" y="165219"/>
                    <a:pt x="52381" y="165219"/>
                  </a:cubicBezTo>
                  <a:cubicBezTo>
                    <a:pt x="57949" y="165219"/>
                    <a:pt x="63516" y="165704"/>
                    <a:pt x="68830" y="165704"/>
                  </a:cubicBezTo>
                  <a:cubicBezTo>
                    <a:pt x="70601" y="165704"/>
                    <a:pt x="73891" y="165704"/>
                    <a:pt x="73891" y="160854"/>
                  </a:cubicBezTo>
                  <a:cubicBezTo>
                    <a:pt x="73891" y="158186"/>
                    <a:pt x="71613" y="158186"/>
                    <a:pt x="66805" y="158186"/>
                  </a:cubicBezTo>
                  <a:cubicBezTo>
                    <a:pt x="57442" y="158186"/>
                    <a:pt x="50357" y="158186"/>
                    <a:pt x="50357" y="153821"/>
                  </a:cubicBezTo>
                  <a:cubicBezTo>
                    <a:pt x="50357" y="152366"/>
                    <a:pt x="50863" y="151153"/>
                    <a:pt x="51116" y="149698"/>
                  </a:cubicBezTo>
                  <a:lnTo>
                    <a:pt x="66805" y="89071"/>
                  </a:lnTo>
                  <a:close/>
                  <a:moveTo>
                    <a:pt x="85025" y="16804"/>
                  </a:moveTo>
                  <a:cubicBezTo>
                    <a:pt x="87303" y="8316"/>
                    <a:pt x="87809" y="7589"/>
                    <a:pt x="98690" y="7589"/>
                  </a:cubicBezTo>
                  <a:lnTo>
                    <a:pt x="122983" y="7589"/>
                  </a:lnTo>
                  <a:cubicBezTo>
                    <a:pt x="143986" y="7589"/>
                    <a:pt x="157398" y="14137"/>
                    <a:pt x="157398" y="30870"/>
                  </a:cubicBezTo>
                  <a:cubicBezTo>
                    <a:pt x="157398" y="40327"/>
                    <a:pt x="152337" y="61183"/>
                    <a:pt x="142468" y="69913"/>
                  </a:cubicBezTo>
                  <a:cubicBezTo>
                    <a:pt x="129815" y="80826"/>
                    <a:pt x="114632" y="82766"/>
                    <a:pt x="103498" y="82766"/>
                  </a:cubicBezTo>
                  <a:lnTo>
                    <a:pt x="67818" y="82766"/>
                  </a:lnTo>
                  <a:lnTo>
                    <a:pt x="85025" y="16804"/>
                  </a:ln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07AD5B17-A175-1249-7A12-ADC99D103750}"/>
                </a:ext>
              </a:extLst>
            </p:cNvPr>
            <p:cNvSpPr/>
            <p:nvPr>
              <p:custDataLst>
                <p:tags r:id="rId22"/>
              </p:custDataLst>
            </p:nvPr>
          </p:nvSpPr>
          <p:spPr>
            <a:xfrm>
              <a:off x="9187922" y="4092046"/>
              <a:ext cx="58707" cy="242507"/>
            </a:xfrm>
            <a:custGeom>
              <a:avLst/>
              <a:gdLst>
                <a:gd name="connsiteX0" fmla="*/ 58969 w 58707"/>
                <a:gd name="connsiteY0" fmla="*/ 240153 h 242507"/>
                <a:gd name="connsiteX1" fmla="*/ 54667 w 58707"/>
                <a:gd name="connsiteY1" fmla="*/ 234818 h 242507"/>
                <a:gd name="connsiteX2" fmla="*/ 14938 w 58707"/>
                <a:gd name="connsiteY2" fmla="*/ 121325 h 242507"/>
                <a:gd name="connsiteX3" fmla="*/ 55679 w 58707"/>
                <a:gd name="connsiteY3" fmla="*/ 6619 h 242507"/>
                <a:gd name="connsiteX4" fmla="*/ 58969 w 58707"/>
                <a:gd name="connsiteY4" fmla="*/ 2496 h 242507"/>
                <a:gd name="connsiteX5" fmla="*/ 56438 w 58707"/>
                <a:gd name="connsiteY5" fmla="*/ 71 h 242507"/>
                <a:gd name="connsiteX6" fmla="*/ 16203 w 58707"/>
                <a:gd name="connsiteY6" fmla="*/ 47360 h 242507"/>
                <a:gd name="connsiteX7" fmla="*/ 261 w 58707"/>
                <a:gd name="connsiteY7" fmla="*/ 121325 h 242507"/>
                <a:gd name="connsiteX8" fmla="*/ 16962 w 58707"/>
                <a:gd name="connsiteY8" fmla="*/ 196987 h 242507"/>
                <a:gd name="connsiteX9" fmla="*/ 56438 w 58707"/>
                <a:gd name="connsiteY9" fmla="*/ 242579 h 242507"/>
                <a:gd name="connsiteX10" fmla="*/ 58969 w 58707"/>
                <a:gd name="connsiteY10" fmla="*/ 240153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69" y="240153"/>
                  </a:moveTo>
                  <a:cubicBezTo>
                    <a:pt x="58969" y="239426"/>
                    <a:pt x="58969" y="238941"/>
                    <a:pt x="54667" y="234818"/>
                  </a:cubicBezTo>
                  <a:cubicBezTo>
                    <a:pt x="23035" y="204262"/>
                    <a:pt x="14938" y="158428"/>
                    <a:pt x="14938" y="121325"/>
                  </a:cubicBezTo>
                  <a:cubicBezTo>
                    <a:pt x="14938" y="79129"/>
                    <a:pt x="24554" y="36932"/>
                    <a:pt x="55679" y="6619"/>
                  </a:cubicBezTo>
                  <a:cubicBezTo>
                    <a:pt x="58969" y="3709"/>
                    <a:pt x="58969" y="3224"/>
                    <a:pt x="58969" y="2496"/>
                  </a:cubicBezTo>
                  <a:cubicBezTo>
                    <a:pt x="58969" y="799"/>
                    <a:pt x="57956" y="71"/>
                    <a:pt x="56438" y="71"/>
                  </a:cubicBezTo>
                  <a:cubicBezTo>
                    <a:pt x="53908" y="71"/>
                    <a:pt x="31133" y="16562"/>
                    <a:pt x="16203" y="47360"/>
                  </a:cubicBezTo>
                  <a:cubicBezTo>
                    <a:pt x="3297" y="74036"/>
                    <a:pt x="261" y="100954"/>
                    <a:pt x="261" y="121325"/>
                  </a:cubicBezTo>
                  <a:cubicBezTo>
                    <a:pt x="261" y="140240"/>
                    <a:pt x="3044" y="169584"/>
                    <a:pt x="16962" y="196987"/>
                  </a:cubicBezTo>
                  <a:cubicBezTo>
                    <a:pt x="32145" y="226816"/>
                    <a:pt x="53908" y="242579"/>
                    <a:pt x="56438" y="242579"/>
                  </a:cubicBezTo>
                  <a:cubicBezTo>
                    <a:pt x="57956" y="242579"/>
                    <a:pt x="58969" y="241851"/>
                    <a:pt x="58969" y="240153"/>
                  </a:cubicBezTo>
                  <a:close/>
                </a:path>
              </a:pathLst>
            </a:custGeom>
            <a:solidFill>
              <a:srgbClr val="000000"/>
            </a:solidFill>
            <a:ln w="2540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48876177-587D-9FF1-8881-A8BACAE56862}"/>
                </a:ext>
              </a:extLst>
            </p:cNvPr>
            <p:cNvSpPr/>
            <p:nvPr>
              <p:custDataLst>
                <p:tags r:id="rId23"/>
              </p:custDataLst>
            </p:nvPr>
          </p:nvSpPr>
          <p:spPr>
            <a:xfrm>
              <a:off x="9275703" y="4164313"/>
              <a:ext cx="106028" cy="111553"/>
            </a:xfrm>
            <a:custGeom>
              <a:avLst/>
              <a:gdLst>
                <a:gd name="connsiteX0" fmla="*/ 90604 w 106028"/>
                <a:gd name="connsiteY0" fmla="*/ 14137 h 111553"/>
                <a:gd name="connsiteX1" fmla="*/ 79976 w 106028"/>
                <a:gd name="connsiteY1" fmla="*/ 27960 h 111553"/>
                <a:gd name="connsiteX2" fmla="*/ 90857 w 106028"/>
                <a:gd name="connsiteY2" fmla="*/ 37902 h 111553"/>
                <a:gd name="connsiteX3" fmla="*/ 106293 w 106028"/>
                <a:gd name="connsiteY3" fmla="*/ 21412 h 111553"/>
                <a:gd name="connsiteX4" fmla="*/ 70107 w 106028"/>
                <a:gd name="connsiteY4" fmla="*/ 71 h 111553"/>
                <a:gd name="connsiteX5" fmla="*/ 36957 w 106028"/>
                <a:gd name="connsiteY5" fmla="*/ 9044 h 111553"/>
                <a:gd name="connsiteX6" fmla="*/ 21521 w 106028"/>
                <a:gd name="connsiteY6" fmla="*/ 37417 h 111553"/>
                <a:gd name="connsiteX7" fmla="*/ 30631 w 106028"/>
                <a:gd name="connsiteY7" fmla="*/ 55848 h 111553"/>
                <a:gd name="connsiteX8" fmla="*/ 59226 w 106028"/>
                <a:gd name="connsiteY8" fmla="*/ 65063 h 111553"/>
                <a:gd name="connsiteX9" fmla="*/ 82000 w 106028"/>
                <a:gd name="connsiteY9" fmla="*/ 79856 h 111553"/>
                <a:gd name="connsiteX10" fmla="*/ 44296 w 106028"/>
                <a:gd name="connsiteY10" fmla="*/ 102894 h 111553"/>
                <a:gd name="connsiteX11" fmla="*/ 16966 w 106028"/>
                <a:gd name="connsiteY11" fmla="*/ 96589 h 111553"/>
                <a:gd name="connsiteX12" fmla="*/ 30884 w 106028"/>
                <a:gd name="connsiteY12" fmla="*/ 79856 h 111553"/>
                <a:gd name="connsiteX13" fmla="*/ 18484 w 106028"/>
                <a:gd name="connsiteY13" fmla="*/ 68701 h 111553"/>
                <a:gd name="connsiteX14" fmla="*/ 265 w 106028"/>
                <a:gd name="connsiteY14" fmla="*/ 87616 h 111553"/>
                <a:gd name="connsiteX15" fmla="*/ 43789 w 106028"/>
                <a:gd name="connsiteY15" fmla="*/ 111625 h 111553"/>
                <a:gd name="connsiteX16" fmla="*/ 101485 w 106028"/>
                <a:gd name="connsiteY16" fmla="*/ 69913 h 111553"/>
                <a:gd name="connsiteX17" fmla="*/ 91363 w 106028"/>
                <a:gd name="connsiteY17" fmla="*/ 50270 h 111553"/>
                <a:gd name="connsiteX18" fmla="*/ 65046 w 106028"/>
                <a:gd name="connsiteY18" fmla="*/ 40570 h 111553"/>
                <a:gd name="connsiteX19" fmla="*/ 41259 w 106028"/>
                <a:gd name="connsiteY19" fmla="*/ 27475 h 111553"/>
                <a:gd name="connsiteX20" fmla="*/ 69601 w 106028"/>
                <a:gd name="connsiteY20" fmla="*/ 8801 h 111553"/>
                <a:gd name="connsiteX21" fmla="*/ 90604 w 106028"/>
                <a:gd name="connsiteY21" fmla="*/ 14137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604" y="14137"/>
                  </a:moveTo>
                  <a:cubicBezTo>
                    <a:pt x="82253" y="17289"/>
                    <a:pt x="79976" y="24564"/>
                    <a:pt x="79976" y="27960"/>
                  </a:cubicBezTo>
                  <a:cubicBezTo>
                    <a:pt x="79976" y="34265"/>
                    <a:pt x="85290" y="37902"/>
                    <a:pt x="90857" y="37902"/>
                  </a:cubicBezTo>
                  <a:cubicBezTo>
                    <a:pt x="96930" y="37902"/>
                    <a:pt x="106293" y="33052"/>
                    <a:pt x="106293" y="21412"/>
                  </a:cubicBezTo>
                  <a:cubicBezTo>
                    <a:pt x="106293" y="8559"/>
                    <a:pt x="92881" y="71"/>
                    <a:pt x="70107" y="71"/>
                  </a:cubicBezTo>
                  <a:cubicBezTo>
                    <a:pt x="62768" y="71"/>
                    <a:pt x="48597" y="556"/>
                    <a:pt x="36957" y="9044"/>
                  </a:cubicBezTo>
                  <a:cubicBezTo>
                    <a:pt x="25570" y="17289"/>
                    <a:pt x="21521" y="31355"/>
                    <a:pt x="21521" y="37417"/>
                  </a:cubicBezTo>
                  <a:cubicBezTo>
                    <a:pt x="21521" y="44693"/>
                    <a:pt x="25064" y="51483"/>
                    <a:pt x="30631" y="55848"/>
                  </a:cubicBezTo>
                  <a:cubicBezTo>
                    <a:pt x="37716" y="61183"/>
                    <a:pt x="42018" y="61911"/>
                    <a:pt x="59226" y="65063"/>
                  </a:cubicBezTo>
                  <a:cubicBezTo>
                    <a:pt x="66817" y="66276"/>
                    <a:pt x="82000" y="68943"/>
                    <a:pt x="82000" y="79856"/>
                  </a:cubicBezTo>
                  <a:cubicBezTo>
                    <a:pt x="82000" y="80826"/>
                    <a:pt x="82000" y="102894"/>
                    <a:pt x="44296" y="102894"/>
                  </a:cubicBezTo>
                  <a:cubicBezTo>
                    <a:pt x="31896" y="102894"/>
                    <a:pt x="22533" y="100469"/>
                    <a:pt x="16966" y="96589"/>
                  </a:cubicBezTo>
                  <a:cubicBezTo>
                    <a:pt x="25570" y="94164"/>
                    <a:pt x="30884" y="87131"/>
                    <a:pt x="30884" y="79856"/>
                  </a:cubicBezTo>
                  <a:cubicBezTo>
                    <a:pt x="30884" y="71126"/>
                    <a:pt x="23545" y="68701"/>
                    <a:pt x="18484" y="68701"/>
                  </a:cubicBezTo>
                  <a:cubicBezTo>
                    <a:pt x="9881" y="68701"/>
                    <a:pt x="265" y="75491"/>
                    <a:pt x="265" y="87616"/>
                  </a:cubicBezTo>
                  <a:cubicBezTo>
                    <a:pt x="265" y="103379"/>
                    <a:pt x="17978" y="111625"/>
                    <a:pt x="43789" y="111625"/>
                  </a:cubicBezTo>
                  <a:cubicBezTo>
                    <a:pt x="101485" y="111625"/>
                    <a:pt x="101485" y="70156"/>
                    <a:pt x="101485" y="69913"/>
                  </a:cubicBezTo>
                  <a:cubicBezTo>
                    <a:pt x="101485" y="61668"/>
                    <a:pt x="97183" y="55120"/>
                    <a:pt x="91363" y="50270"/>
                  </a:cubicBezTo>
                  <a:cubicBezTo>
                    <a:pt x="83518" y="43723"/>
                    <a:pt x="73902" y="42025"/>
                    <a:pt x="65046" y="40570"/>
                  </a:cubicBezTo>
                  <a:cubicBezTo>
                    <a:pt x="51128" y="38145"/>
                    <a:pt x="41259" y="36447"/>
                    <a:pt x="41259" y="27475"/>
                  </a:cubicBezTo>
                  <a:cubicBezTo>
                    <a:pt x="41259" y="26990"/>
                    <a:pt x="41259" y="8801"/>
                    <a:pt x="69601" y="8801"/>
                  </a:cubicBezTo>
                  <a:cubicBezTo>
                    <a:pt x="74662" y="8801"/>
                    <a:pt x="83771" y="9286"/>
                    <a:pt x="90604" y="14137"/>
                  </a:cubicBezTo>
                  <a:close/>
                </a:path>
              </a:pathLst>
            </a:custGeom>
            <a:solidFill>
              <a:srgbClr val="000000"/>
            </a:solidFill>
            <a:ln w="2540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B14F7B7A-BF51-7AF7-C0F0-09A2EA8E04A4}"/>
                </a:ext>
              </a:extLst>
            </p:cNvPr>
            <p:cNvSpPr/>
            <p:nvPr>
              <p:custDataLst>
                <p:tags r:id="rId24"/>
              </p:custDataLst>
            </p:nvPr>
          </p:nvSpPr>
          <p:spPr>
            <a:xfrm>
              <a:off x="9425826" y="4092046"/>
              <a:ext cx="10122" cy="242507"/>
            </a:xfrm>
            <a:custGeom>
              <a:avLst/>
              <a:gdLst>
                <a:gd name="connsiteX0" fmla="*/ 10392 w 10122"/>
                <a:gd name="connsiteY0" fmla="*/ 8801 h 242507"/>
                <a:gd name="connsiteX1" fmla="*/ 5331 w 10122"/>
                <a:gd name="connsiteY1" fmla="*/ 71 h 242507"/>
                <a:gd name="connsiteX2" fmla="*/ 270 w 10122"/>
                <a:gd name="connsiteY2" fmla="*/ 8801 h 242507"/>
                <a:gd name="connsiteX3" fmla="*/ 270 w 10122"/>
                <a:gd name="connsiteY3" fmla="*/ 233848 h 242507"/>
                <a:gd name="connsiteX4" fmla="*/ 5331 w 10122"/>
                <a:gd name="connsiteY4" fmla="*/ 242579 h 242507"/>
                <a:gd name="connsiteX5" fmla="*/ 10392 w 10122"/>
                <a:gd name="connsiteY5" fmla="*/ 233848 h 242507"/>
                <a:gd name="connsiteX6" fmla="*/ 10392 w 10122"/>
                <a:gd name="connsiteY6" fmla="*/ 8801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2507">
                  <a:moveTo>
                    <a:pt x="10392" y="8801"/>
                  </a:moveTo>
                  <a:cubicBezTo>
                    <a:pt x="10392" y="4436"/>
                    <a:pt x="10392" y="71"/>
                    <a:pt x="5331" y="71"/>
                  </a:cubicBezTo>
                  <a:cubicBezTo>
                    <a:pt x="270" y="71"/>
                    <a:pt x="270" y="4436"/>
                    <a:pt x="270" y="8801"/>
                  </a:cubicBezTo>
                  <a:lnTo>
                    <a:pt x="270" y="233848"/>
                  </a:lnTo>
                  <a:cubicBezTo>
                    <a:pt x="270" y="238213"/>
                    <a:pt x="270" y="242579"/>
                    <a:pt x="5331" y="242579"/>
                  </a:cubicBezTo>
                  <a:cubicBezTo>
                    <a:pt x="10392" y="242579"/>
                    <a:pt x="10392" y="238213"/>
                    <a:pt x="10392" y="233848"/>
                  </a:cubicBezTo>
                  <a:lnTo>
                    <a:pt x="10392" y="8801"/>
                  </a:lnTo>
                  <a:close/>
                </a:path>
              </a:pathLst>
            </a:custGeom>
            <a:solidFill>
              <a:srgbClr val="000000"/>
            </a:solidFill>
            <a:ln w="2540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75139C0A-A106-8563-7FB7-2F0047D1EA43}"/>
                </a:ext>
              </a:extLst>
            </p:cNvPr>
            <p:cNvSpPr/>
            <p:nvPr>
              <p:custDataLst>
                <p:tags r:id="rId25"/>
              </p:custDataLst>
            </p:nvPr>
          </p:nvSpPr>
          <p:spPr>
            <a:xfrm>
              <a:off x="9472331" y="4117994"/>
              <a:ext cx="89580" cy="157872"/>
            </a:xfrm>
            <a:custGeom>
              <a:avLst/>
              <a:gdLst>
                <a:gd name="connsiteX0" fmla="*/ 57715 w 89580"/>
                <a:gd name="connsiteY0" fmla="*/ 59728 h 157872"/>
                <a:gd name="connsiteX1" fmla="*/ 80237 w 89580"/>
                <a:gd name="connsiteY1" fmla="*/ 59728 h 157872"/>
                <a:gd name="connsiteX2" fmla="*/ 87069 w 89580"/>
                <a:gd name="connsiteY2" fmla="*/ 58516 h 157872"/>
                <a:gd name="connsiteX3" fmla="*/ 89347 w 89580"/>
                <a:gd name="connsiteY3" fmla="*/ 52695 h 157872"/>
                <a:gd name="connsiteX4" fmla="*/ 80996 w 89580"/>
                <a:gd name="connsiteY4" fmla="*/ 48330 h 157872"/>
                <a:gd name="connsiteX5" fmla="*/ 60752 w 89580"/>
                <a:gd name="connsiteY5" fmla="*/ 48330 h 157872"/>
                <a:gd name="connsiteX6" fmla="*/ 68850 w 89580"/>
                <a:gd name="connsiteY6" fmla="*/ 17047 h 157872"/>
                <a:gd name="connsiteX7" fmla="*/ 69862 w 89580"/>
                <a:gd name="connsiteY7" fmla="*/ 10742 h 157872"/>
                <a:gd name="connsiteX8" fmla="*/ 57968 w 89580"/>
                <a:gd name="connsiteY8" fmla="*/ 71 h 157872"/>
                <a:gd name="connsiteX9" fmla="*/ 43291 w 89580"/>
                <a:gd name="connsiteY9" fmla="*/ 8559 h 157872"/>
                <a:gd name="connsiteX10" fmla="*/ 37471 w 89580"/>
                <a:gd name="connsiteY10" fmla="*/ 28445 h 157872"/>
                <a:gd name="connsiteX11" fmla="*/ 32410 w 89580"/>
                <a:gd name="connsiteY11" fmla="*/ 48330 h 157872"/>
                <a:gd name="connsiteX12" fmla="*/ 9636 w 89580"/>
                <a:gd name="connsiteY12" fmla="*/ 48330 h 157872"/>
                <a:gd name="connsiteX13" fmla="*/ 273 w 89580"/>
                <a:gd name="connsiteY13" fmla="*/ 55363 h 157872"/>
                <a:gd name="connsiteX14" fmla="*/ 8876 w 89580"/>
                <a:gd name="connsiteY14" fmla="*/ 59728 h 157872"/>
                <a:gd name="connsiteX15" fmla="*/ 29374 w 89580"/>
                <a:gd name="connsiteY15" fmla="*/ 59728 h 157872"/>
                <a:gd name="connsiteX16" fmla="*/ 14950 w 89580"/>
                <a:gd name="connsiteY16" fmla="*/ 115020 h 157872"/>
                <a:gd name="connsiteX17" fmla="*/ 10648 w 89580"/>
                <a:gd name="connsiteY17" fmla="*/ 134178 h 157872"/>
                <a:gd name="connsiteX18" fmla="*/ 42532 w 89580"/>
                <a:gd name="connsiteY18" fmla="*/ 157943 h 157872"/>
                <a:gd name="connsiteX19" fmla="*/ 89853 w 89580"/>
                <a:gd name="connsiteY19" fmla="*/ 120112 h 157872"/>
                <a:gd name="connsiteX20" fmla="*/ 83780 w 89580"/>
                <a:gd name="connsiteY20" fmla="*/ 116717 h 157872"/>
                <a:gd name="connsiteX21" fmla="*/ 77453 w 89580"/>
                <a:gd name="connsiteY21" fmla="*/ 120597 h 157872"/>
                <a:gd name="connsiteX22" fmla="*/ 43797 w 89580"/>
                <a:gd name="connsiteY22" fmla="*/ 149213 h 157872"/>
                <a:gd name="connsiteX23" fmla="*/ 37724 w 89580"/>
                <a:gd name="connsiteY23" fmla="*/ 140240 h 157872"/>
                <a:gd name="connsiteX24" fmla="*/ 39243 w 89580"/>
                <a:gd name="connsiteY24" fmla="*/ 129813 h 157872"/>
                <a:gd name="connsiteX25" fmla="*/ 57715 w 89580"/>
                <a:gd name="connsiteY25" fmla="*/ 59728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715" y="59728"/>
                  </a:moveTo>
                  <a:lnTo>
                    <a:pt x="80237" y="59728"/>
                  </a:lnTo>
                  <a:cubicBezTo>
                    <a:pt x="85298" y="59728"/>
                    <a:pt x="85804" y="59728"/>
                    <a:pt x="87069" y="58516"/>
                  </a:cubicBezTo>
                  <a:cubicBezTo>
                    <a:pt x="88587" y="57545"/>
                    <a:pt x="89347" y="54150"/>
                    <a:pt x="89347" y="52695"/>
                  </a:cubicBezTo>
                  <a:cubicBezTo>
                    <a:pt x="89347" y="48330"/>
                    <a:pt x="85045" y="48330"/>
                    <a:pt x="80996" y="48330"/>
                  </a:cubicBezTo>
                  <a:lnTo>
                    <a:pt x="60752" y="48330"/>
                  </a:lnTo>
                  <a:lnTo>
                    <a:pt x="68850" y="17047"/>
                  </a:lnTo>
                  <a:cubicBezTo>
                    <a:pt x="69862" y="13167"/>
                    <a:pt x="69862" y="11712"/>
                    <a:pt x="69862" y="10742"/>
                  </a:cubicBezTo>
                  <a:cubicBezTo>
                    <a:pt x="69862" y="2981"/>
                    <a:pt x="63282" y="71"/>
                    <a:pt x="57968" y="71"/>
                  </a:cubicBezTo>
                  <a:cubicBezTo>
                    <a:pt x="54173" y="71"/>
                    <a:pt x="47340" y="1769"/>
                    <a:pt x="43291" y="8559"/>
                  </a:cubicBezTo>
                  <a:cubicBezTo>
                    <a:pt x="42279" y="10499"/>
                    <a:pt x="39243" y="21654"/>
                    <a:pt x="37471" y="28445"/>
                  </a:cubicBezTo>
                  <a:lnTo>
                    <a:pt x="32410" y="48330"/>
                  </a:lnTo>
                  <a:lnTo>
                    <a:pt x="9636" y="48330"/>
                  </a:lnTo>
                  <a:cubicBezTo>
                    <a:pt x="4575" y="48330"/>
                    <a:pt x="273" y="48330"/>
                    <a:pt x="273" y="55363"/>
                  </a:cubicBezTo>
                  <a:cubicBezTo>
                    <a:pt x="273" y="59728"/>
                    <a:pt x="4321" y="59728"/>
                    <a:pt x="8876" y="59728"/>
                  </a:cubicBezTo>
                  <a:lnTo>
                    <a:pt x="29374" y="59728"/>
                  </a:lnTo>
                  <a:lnTo>
                    <a:pt x="14950" y="115020"/>
                  </a:lnTo>
                  <a:cubicBezTo>
                    <a:pt x="13178" y="121325"/>
                    <a:pt x="10648" y="131510"/>
                    <a:pt x="10648" y="134178"/>
                  </a:cubicBezTo>
                  <a:cubicBezTo>
                    <a:pt x="10648" y="149941"/>
                    <a:pt x="26843" y="157943"/>
                    <a:pt x="42532" y="157943"/>
                  </a:cubicBezTo>
                  <a:cubicBezTo>
                    <a:pt x="72645" y="157943"/>
                    <a:pt x="89853" y="124235"/>
                    <a:pt x="89853" y="120112"/>
                  </a:cubicBezTo>
                  <a:cubicBezTo>
                    <a:pt x="89853" y="116717"/>
                    <a:pt x="86057" y="116717"/>
                    <a:pt x="83780" y="116717"/>
                  </a:cubicBezTo>
                  <a:cubicBezTo>
                    <a:pt x="79478" y="116717"/>
                    <a:pt x="79225" y="116960"/>
                    <a:pt x="77453" y="120597"/>
                  </a:cubicBezTo>
                  <a:cubicBezTo>
                    <a:pt x="67837" y="141453"/>
                    <a:pt x="53666" y="149213"/>
                    <a:pt x="43797" y="149213"/>
                  </a:cubicBezTo>
                  <a:cubicBezTo>
                    <a:pt x="41520" y="149213"/>
                    <a:pt x="37724" y="149213"/>
                    <a:pt x="37724" y="140240"/>
                  </a:cubicBezTo>
                  <a:cubicBezTo>
                    <a:pt x="37724" y="135633"/>
                    <a:pt x="38483" y="132965"/>
                    <a:pt x="39243" y="129813"/>
                  </a:cubicBezTo>
                  <a:lnTo>
                    <a:pt x="57715" y="59728"/>
                  </a:lnTo>
                  <a:close/>
                </a:path>
              </a:pathLst>
            </a:custGeom>
            <a:solidFill>
              <a:srgbClr val="000000"/>
            </a:solidFill>
            <a:ln w="2540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01A6AB36-448F-D8A2-159B-CB30D248EE6D}"/>
                </a:ext>
              </a:extLst>
            </p:cNvPr>
            <p:cNvSpPr/>
            <p:nvPr>
              <p:custDataLst>
                <p:tags r:id="rId26"/>
              </p:custDataLst>
            </p:nvPr>
          </p:nvSpPr>
          <p:spPr>
            <a:xfrm>
              <a:off x="9585515" y="4092046"/>
              <a:ext cx="58707" cy="242507"/>
            </a:xfrm>
            <a:custGeom>
              <a:avLst/>
              <a:gdLst>
                <a:gd name="connsiteX0" fmla="*/ 58985 w 58707"/>
                <a:gd name="connsiteY0" fmla="*/ 121325 h 242507"/>
                <a:gd name="connsiteX1" fmla="*/ 42283 w 58707"/>
                <a:gd name="connsiteY1" fmla="*/ 45663 h 242507"/>
                <a:gd name="connsiteX2" fmla="*/ 2807 w 58707"/>
                <a:gd name="connsiteY2" fmla="*/ 71 h 242507"/>
                <a:gd name="connsiteX3" fmla="*/ 277 w 58707"/>
                <a:gd name="connsiteY3" fmla="*/ 2496 h 242507"/>
                <a:gd name="connsiteX4" fmla="*/ 5085 w 58707"/>
                <a:gd name="connsiteY4" fmla="*/ 8074 h 242507"/>
                <a:gd name="connsiteX5" fmla="*/ 44308 w 58707"/>
                <a:gd name="connsiteY5" fmla="*/ 121325 h 242507"/>
                <a:gd name="connsiteX6" fmla="*/ 3566 w 58707"/>
                <a:gd name="connsiteY6" fmla="*/ 236031 h 242507"/>
                <a:gd name="connsiteX7" fmla="*/ 277 w 58707"/>
                <a:gd name="connsiteY7" fmla="*/ 240153 h 242507"/>
                <a:gd name="connsiteX8" fmla="*/ 2807 w 58707"/>
                <a:gd name="connsiteY8" fmla="*/ 242579 h 242507"/>
                <a:gd name="connsiteX9" fmla="*/ 43042 w 58707"/>
                <a:gd name="connsiteY9" fmla="*/ 195290 h 242507"/>
                <a:gd name="connsiteX10" fmla="*/ 58985 w 58707"/>
                <a:gd name="connsiteY10" fmla="*/ 121325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85" y="121325"/>
                  </a:moveTo>
                  <a:cubicBezTo>
                    <a:pt x="58985" y="102409"/>
                    <a:pt x="56201" y="73066"/>
                    <a:pt x="42283" y="45663"/>
                  </a:cubicBezTo>
                  <a:cubicBezTo>
                    <a:pt x="27100" y="15834"/>
                    <a:pt x="5338" y="71"/>
                    <a:pt x="2807" y="71"/>
                  </a:cubicBezTo>
                  <a:cubicBezTo>
                    <a:pt x="1289" y="71"/>
                    <a:pt x="277" y="1041"/>
                    <a:pt x="277" y="2496"/>
                  </a:cubicBezTo>
                  <a:cubicBezTo>
                    <a:pt x="277" y="3224"/>
                    <a:pt x="277" y="3709"/>
                    <a:pt x="5085" y="8074"/>
                  </a:cubicBezTo>
                  <a:cubicBezTo>
                    <a:pt x="29884" y="32082"/>
                    <a:pt x="44308" y="70641"/>
                    <a:pt x="44308" y="121325"/>
                  </a:cubicBezTo>
                  <a:cubicBezTo>
                    <a:pt x="44308" y="162794"/>
                    <a:pt x="34945" y="205475"/>
                    <a:pt x="3566" y="236031"/>
                  </a:cubicBezTo>
                  <a:cubicBezTo>
                    <a:pt x="277" y="238941"/>
                    <a:pt x="277" y="239426"/>
                    <a:pt x="277" y="240153"/>
                  </a:cubicBezTo>
                  <a:cubicBezTo>
                    <a:pt x="277" y="241608"/>
                    <a:pt x="1289" y="242579"/>
                    <a:pt x="2807" y="242579"/>
                  </a:cubicBezTo>
                  <a:cubicBezTo>
                    <a:pt x="5338" y="242579"/>
                    <a:pt x="28112" y="226088"/>
                    <a:pt x="43042" y="195290"/>
                  </a:cubicBezTo>
                  <a:cubicBezTo>
                    <a:pt x="55948" y="168614"/>
                    <a:pt x="58985" y="141695"/>
                    <a:pt x="58985" y="121325"/>
                  </a:cubicBezTo>
                  <a:close/>
                </a:path>
              </a:pathLst>
            </a:custGeom>
            <a:solidFill>
              <a:srgbClr val="000000"/>
            </a:solidFill>
            <a:ln w="2540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05713AE6-DD3A-3A58-D184-E91BE937A4D7}"/>
                </a:ext>
              </a:extLst>
            </p:cNvPr>
            <p:cNvSpPr/>
            <p:nvPr>
              <p:custDataLst>
                <p:tags r:id="rId27"/>
              </p:custDataLst>
            </p:nvPr>
          </p:nvSpPr>
          <p:spPr>
            <a:xfrm>
              <a:off x="9679622" y="4108294"/>
              <a:ext cx="180678" cy="165632"/>
            </a:xfrm>
            <a:custGeom>
              <a:avLst/>
              <a:gdLst>
                <a:gd name="connsiteX0" fmla="*/ 66833 w 180678"/>
                <a:gd name="connsiteY0" fmla="*/ 89071 h 165632"/>
                <a:gd name="connsiteX1" fmla="*/ 109852 w 180678"/>
                <a:gd name="connsiteY1" fmla="*/ 89071 h 165632"/>
                <a:gd name="connsiteX2" fmla="*/ 180959 w 180678"/>
                <a:gd name="connsiteY2" fmla="*/ 36690 h 165632"/>
                <a:gd name="connsiteX3" fmla="*/ 131108 w 180678"/>
                <a:gd name="connsiteY3" fmla="*/ 71 h 165632"/>
                <a:gd name="connsiteX4" fmla="*/ 49120 w 180678"/>
                <a:gd name="connsiteY4" fmla="*/ 71 h 165632"/>
                <a:gd name="connsiteX5" fmla="*/ 41528 w 180678"/>
                <a:gd name="connsiteY5" fmla="*/ 4679 h 165632"/>
                <a:gd name="connsiteX6" fmla="*/ 48866 w 180678"/>
                <a:gd name="connsiteY6" fmla="*/ 7589 h 165632"/>
                <a:gd name="connsiteX7" fmla="*/ 59748 w 180678"/>
                <a:gd name="connsiteY7" fmla="*/ 8074 h 165632"/>
                <a:gd name="connsiteX8" fmla="*/ 65315 w 180678"/>
                <a:gd name="connsiteY8" fmla="*/ 11954 h 165632"/>
                <a:gd name="connsiteX9" fmla="*/ 64303 w 180678"/>
                <a:gd name="connsiteY9" fmla="*/ 16562 h 165632"/>
                <a:gd name="connsiteX10" fmla="*/ 30394 w 180678"/>
                <a:gd name="connsiteY10" fmla="*/ 146788 h 165632"/>
                <a:gd name="connsiteX11" fmla="*/ 7366 w 180678"/>
                <a:gd name="connsiteY11" fmla="*/ 158186 h 165632"/>
                <a:gd name="connsiteX12" fmla="*/ 281 w 180678"/>
                <a:gd name="connsiteY12" fmla="*/ 162794 h 165632"/>
                <a:gd name="connsiteX13" fmla="*/ 4076 w 180678"/>
                <a:gd name="connsiteY13" fmla="*/ 165704 h 165632"/>
                <a:gd name="connsiteX14" fmla="*/ 36214 w 180678"/>
                <a:gd name="connsiteY14" fmla="*/ 164976 h 165632"/>
                <a:gd name="connsiteX15" fmla="*/ 52409 w 180678"/>
                <a:gd name="connsiteY15" fmla="*/ 165219 h 165632"/>
                <a:gd name="connsiteX16" fmla="*/ 68858 w 180678"/>
                <a:gd name="connsiteY16" fmla="*/ 165704 h 165632"/>
                <a:gd name="connsiteX17" fmla="*/ 73919 w 180678"/>
                <a:gd name="connsiteY17" fmla="*/ 160854 h 165632"/>
                <a:gd name="connsiteX18" fmla="*/ 66833 w 180678"/>
                <a:gd name="connsiteY18" fmla="*/ 158186 h 165632"/>
                <a:gd name="connsiteX19" fmla="*/ 50385 w 180678"/>
                <a:gd name="connsiteY19" fmla="*/ 153821 h 165632"/>
                <a:gd name="connsiteX20" fmla="*/ 51144 w 180678"/>
                <a:gd name="connsiteY20" fmla="*/ 149698 h 165632"/>
                <a:gd name="connsiteX21" fmla="*/ 66833 w 180678"/>
                <a:gd name="connsiteY21" fmla="*/ 89071 h 165632"/>
                <a:gd name="connsiteX22" fmla="*/ 85053 w 180678"/>
                <a:gd name="connsiteY22" fmla="*/ 16804 h 165632"/>
                <a:gd name="connsiteX23" fmla="*/ 98718 w 180678"/>
                <a:gd name="connsiteY23" fmla="*/ 7589 h 165632"/>
                <a:gd name="connsiteX24" fmla="*/ 123010 w 180678"/>
                <a:gd name="connsiteY24" fmla="*/ 7589 h 165632"/>
                <a:gd name="connsiteX25" fmla="*/ 157425 w 180678"/>
                <a:gd name="connsiteY25" fmla="*/ 30870 h 165632"/>
                <a:gd name="connsiteX26" fmla="*/ 142495 w 180678"/>
                <a:gd name="connsiteY26" fmla="*/ 69913 h 165632"/>
                <a:gd name="connsiteX27" fmla="*/ 103526 w 180678"/>
                <a:gd name="connsiteY27" fmla="*/ 82766 h 165632"/>
                <a:gd name="connsiteX28" fmla="*/ 67845 w 180678"/>
                <a:gd name="connsiteY28" fmla="*/ 82766 h 165632"/>
                <a:gd name="connsiteX29" fmla="*/ 85053 w 180678"/>
                <a:gd name="connsiteY29" fmla="*/ 16804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833" y="89071"/>
                  </a:moveTo>
                  <a:lnTo>
                    <a:pt x="109852" y="89071"/>
                  </a:lnTo>
                  <a:cubicBezTo>
                    <a:pt x="145785" y="89071"/>
                    <a:pt x="180959" y="63851"/>
                    <a:pt x="180959" y="36690"/>
                  </a:cubicBezTo>
                  <a:cubicBezTo>
                    <a:pt x="180959" y="18017"/>
                    <a:pt x="164258" y="71"/>
                    <a:pt x="131108" y="71"/>
                  </a:cubicBezTo>
                  <a:lnTo>
                    <a:pt x="49120" y="71"/>
                  </a:lnTo>
                  <a:cubicBezTo>
                    <a:pt x="44312" y="71"/>
                    <a:pt x="41528" y="71"/>
                    <a:pt x="41528" y="4679"/>
                  </a:cubicBezTo>
                  <a:cubicBezTo>
                    <a:pt x="41528" y="7589"/>
                    <a:pt x="43805" y="7589"/>
                    <a:pt x="48866" y="7589"/>
                  </a:cubicBezTo>
                  <a:cubicBezTo>
                    <a:pt x="52156" y="7589"/>
                    <a:pt x="56711" y="7831"/>
                    <a:pt x="59748" y="8074"/>
                  </a:cubicBezTo>
                  <a:cubicBezTo>
                    <a:pt x="63796" y="8559"/>
                    <a:pt x="65315" y="9287"/>
                    <a:pt x="65315" y="11954"/>
                  </a:cubicBezTo>
                  <a:cubicBezTo>
                    <a:pt x="65315" y="12924"/>
                    <a:pt x="65062" y="13652"/>
                    <a:pt x="64303" y="16562"/>
                  </a:cubicBezTo>
                  <a:lnTo>
                    <a:pt x="30394" y="146788"/>
                  </a:lnTo>
                  <a:cubicBezTo>
                    <a:pt x="27863" y="156246"/>
                    <a:pt x="27357" y="158186"/>
                    <a:pt x="7366" y="158186"/>
                  </a:cubicBezTo>
                  <a:cubicBezTo>
                    <a:pt x="3064" y="158186"/>
                    <a:pt x="281" y="158186"/>
                    <a:pt x="281" y="162794"/>
                  </a:cubicBezTo>
                  <a:cubicBezTo>
                    <a:pt x="281" y="165704"/>
                    <a:pt x="3317" y="165704"/>
                    <a:pt x="4076" y="165704"/>
                  </a:cubicBezTo>
                  <a:cubicBezTo>
                    <a:pt x="11162" y="165704"/>
                    <a:pt x="29129" y="164976"/>
                    <a:pt x="36214" y="164976"/>
                  </a:cubicBezTo>
                  <a:cubicBezTo>
                    <a:pt x="41528" y="164976"/>
                    <a:pt x="47095" y="165219"/>
                    <a:pt x="52409" y="165219"/>
                  </a:cubicBezTo>
                  <a:cubicBezTo>
                    <a:pt x="57976" y="165219"/>
                    <a:pt x="63543" y="165704"/>
                    <a:pt x="68858" y="165704"/>
                  </a:cubicBezTo>
                  <a:cubicBezTo>
                    <a:pt x="70629" y="165704"/>
                    <a:pt x="73919" y="165704"/>
                    <a:pt x="73919" y="160854"/>
                  </a:cubicBezTo>
                  <a:cubicBezTo>
                    <a:pt x="73919" y="158186"/>
                    <a:pt x="71641" y="158186"/>
                    <a:pt x="66833" y="158186"/>
                  </a:cubicBezTo>
                  <a:cubicBezTo>
                    <a:pt x="57470" y="158186"/>
                    <a:pt x="50385" y="158186"/>
                    <a:pt x="50385" y="153821"/>
                  </a:cubicBezTo>
                  <a:cubicBezTo>
                    <a:pt x="50385" y="152366"/>
                    <a:pt x="50891" y="151153"/>
                    <a:pt x="51144" y="149698"/>
                  </a:cubicBezTo>
                  <a:lnTo>
                    <a:pt x="66833" y="89071"/>
                  </a:lnTo>
                  <a:close/>
                  <a:moveTo>
                    <a:pt x="85053" y="16804"/>
                  </a:moveTo>
                  <a:cubicBezTo>
                    <a:pt x="87330" y="8316"/>
                    <a:pt x="87836" y="7589"/>
                    <a:pt x="98718" y="7589"/>
                  </a:cubicBezTo>
                  <a:lnTo>
                    <a:pt x="123010" y="7589"/>
                  </a:lnTo>
                  <a:cubicBezTo>
                    <a:pt x="144014" y="7589"/>
                    <a:pt x="157425" y="14137"/>
                    <a:pt x="157425" y="30870"/>
                  </a:cubicBezTo>
                  <a:cubicBezTo>
                    <a:pt x="157425" y="40327"/>
                    <a:pt x="152364" y="61183"/>
                    <a:pt x="142495" y="69913"/>
                  </a:cubicBezTo>
                  <a:cubicBezTo>
                    <a:pt x="129843" y="80826"/>
                    <a:pt x="114660" y="82766"/>
                    <a:pt x="103526" y="82766"/>
                  </a:cubicBezTo>
                  <a:lnTo>
                    <a:pt x="67845" y="82766"/>
                  </a:lnTo>
                  <a:lnTo>
                    <a:pt x="85053" y="16804"/>
                  </a:ln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887B4CE5-E928-297F-C17D-402F36FCBC77}"/>
                </a:ext>
              </a:extLst>
            </p:cNvPr>
            <p:cNvSpPr/>
            <p:nvPr>
              <p:custDataLst>
                <p:tags r:id="rId28"/>
              </p:custDataLst>
            </p:nvPr>
          </p:nvSpPr>
          <p:spPr>
            <a:xfrm>
              <a:off x="9892160" y="4092046"/>
              <a:ext cx="58707" cy="242507"/>
            </a:xfrm>
            <a:custGeom>
              <a:avLst/>
              <a:gdLst>
                <a:gd name="connsiteX0" fmla="*/ 58996 w 58707"/>
                <a:gd name="connsiteY0" fmla="*/ 240153 h 242507"/>
                <a:gd name="connsiteX1" fmla="*/ 54694 w 58707"/>
                <a:gd name="connsiteY1" fmla="*/ 234818 h 242507"/>
                <a:gd name="connsiteX2" fmla="*/ 14965 w 58707"/>
                <a:gd name="connsiteY2" fmla="*/ 121325 h 242507"/>
                <a:gd name="connsiteX3" fmla="*/ 55707 w 58707"/>
                <a:gd name="connsiteY3" fmla="*/ 6619 h 242507"/>
                <a:gd name="connsiteX4" fmla="*/ 58996 w 58707"/>
                <a:gd name="connsiteY4" fmla="*/ 2496 h 242507"/>
                <a:gd name="connsiteX5" fmla="*/ 56466 w 58707"/>
                <a:gd name="connsiteY5" fmla="*/ 71 h 242507"/>
                <a:gd name="connsiteX6" fmla="*/ 16231 w 58707"/>
                <a:gd name="connsiteY6" fmla="*/ 47360 h 242507"/>
                <a:gd name="connsiteX7" fmla="*/ 288 w 58707"/>
                <a:gd name="connsiteY7" fmla="*/ 121325 h 242507"/>
                <a:gd name="connsiteX8" fmla="*/ 16990 w 58707"/>
                <a:gd name="connsiteY8" fmla="*/ 196987 h 242507"/>
                <a:gd name="connsiteX9" fmla="*/ 56466 w 58707"/>
                <a:gd name="connsiteY9" fmla="*/ 242579 h 242507"/>
                <a:gd name="connsiteX10" fmla="*/ 58996 w 58707"/>
                <a:gd name="connsiteY10" fmla="*/ 240153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96" y="240153"/>
                  </a:moveTo>
                  <a:cubicBezTo>
                    <a:pt x="58996" y="239426"/>
                    <a:pt x="58996" y="238941"/>
                    <a:pt x="54694" y="234818"/>
                  </a:cubicBezTo>
                  <a:cubicBezTo>
                    <a:pt x="23063" y="204262"/>
                    <a:pt x="14965" y="158428"/>
                    <a:pt x="14965" y="121325"/>
                  </a:cubicBezTo>
                  <a:cubicBezTo>
                    <a:pt x="14965" y="79129"/>
                    <a:pt x="24581" y="36932"/>
                    <a:pt x="55707" y="6619"/>
                  </a:cubicBezTo>
                  <a:cubicBezTo>
                    <a:pt x="58996" y="3709"/>
                    <a:pt x="58996" y="3224"/>
                    <a:pt x="58996" y="2496"/>
                  </a:cubicBezTo>
                  <a:cubicBezTo>
                    <a:pt x="58996" y="799"/>
                    <a:pt x="57984" y="71"/>
                    <a:pt x="56466" y="71"/>
                  </a:cubicBezTo>
                  <a:cubicBezTo>
                    <a:pt x="53935" y="71"/>
                    <a:pt x="31161" y="16562"/>
                    <a:pt x="16231" y="47360"/>
                  </a:cubicBezTo>
                  <a:cubicBezTo>
                    <a:pt x="3325" y="74036"/>
                    <a:pt x="288" y="100954"/>
                    <a:pt x="288" y="121325"/>
                  </a:cubicBezTo>
                  <a:cubicBezTo>
                    <a:pt x="288" y="140240"/>
                    <a:pt x="3072" y="169584"/>
                    <a:pt x="16990" y="196987"/>
                  </a:cubicBezTo>
                  <a:cubicBezTo>
                    <a:pt x="32173" y="226816"/>
                    <a:pt x="53935" y="242579"/>
                    <a:pt x="56466" y="242579"/>
                  </a:cubicBezTo>
                  <a:cubicBezTo>
                    <a:pt x="57984" y="242579"/>
                    <a:pt x="58996" y="241851"/>
                    <a:pt x="58996" y="240153"/>
                  </a:cubicBez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0FF738F7-56B8-0083-F699-DB1BDA2E82B3}"/>
                </a:ext>
              </a:extLst>
            </p:cNvPr>
            <p:cNvSpPr/>
            <p:nvPr>
              <p:custDataLst>
                <p:tags r:id="rId29"/>
              </p:custDataLst>
            </p:nvPr>
          </p:nvSpPr>
          <p:spPr>
            <a:xfrm>
              <a:off x="9971844" y="4117994"/>
              <a:ext cx="89580" cy="157872"/>
            </a:xfrm>
            <a:custGeom>
              <a:avLst/>
              <a:gdLst>
                <a:gd name="connsiteX0" fmla="*/ 57735 w 89580"/>
                <a:gd name="connsiteY0" fmla="*/ 59728 h 157872"/>
                <a:gd name="connsiteX1" fmla="*/ 80256 w 89580"/>
                <a:gd name="connsiteY1" fmla="*/ 59728 h 157872"/>
                <a:gd name="connsiteX2" fmla="*/ 87089 w 89580"/>
                <a:gd name="connsiteY2" fmla="*/ 58516 h 157872"/>
                <a:gd name="connsiteX3" fmla="*/ 89366 w 89580"/>
                <a:gd name="connsiteY3" fmla="*/ 52695 h 157872"/>
                <a:gd name="connsiteX4" fmla="*/ 81016 w 89580"/>
                <a:gd name="connsiteY4" fmla="*/ 48330 h 157872"/>
                <a:gd name="connsiteX5" fmla="*/ 60772 w 89580"/>
                <a:gd name="connsiteY5" fmla="*/ 48330 h 157872"/>
                <a:gd name="connsiteX6" fmla="*/ 68869 w 89580"/>
                <a:gd name="connsiteY6" fmla="*/ 17047 h 157872"/>
                <a:gd name="connsiteX7" fmla="*/ 69881 w 89580"/>
                <a:gd name="connsiteY7" fmla="*/ 10742 h 157872"/>
                <a:gd name="connsiteX8" fmla="*/ 57988 w 89580"/>
                <a:gd name="connsiteY8" fmla="*/ 71 h 157872"/>
                <a:gd name="connsiteX9" fmla="*/ 43311 w 89580"/>
                <a:gd name="connsiteY9" fmla="*/ 8559 h 157872"/>
                <a:gd name="connsiteX10" fmla="*/ 37491 w 89580"/>
                <a:gd name="connsiteY10" fmla="*/ 28445 h 157872"/>
                <a:gd name="connsiteX11" fmla="*/ 32430 w 89580"/>
                <a:gd name="connsiteY11" fmla="*/ 48330 h 157872"/>
                <a:gd name="connsiteX12" fmla="*/ 9655 w 89580"/>
                <a:gd name="connsiteY12" fmla="*/ 48330 h 157872"/>
                <a:gd name="connsiteX13" fmla="*/ 292 w 89580"/>
                <a:gd name="connsiteY13" fmla="*/ 55363 h 157872"/>
                <a:gd name="connsiteX14" fmla="*/ 8896 w 89580"/>
                <a:gd name="connsiteY14" fmla="*/ 59728 h 157872"/>
                <a:gd name="connsiteX15" fmla="*/ 29393 w 89580"/>
                <a:gd name="connsiteY15" fmla="*/ 59728 h 157872"/>
                <a:gd name="connsiteX16" fmla="*/ 14969 w 89580"/>
                <a:gd name="connsiteY16" fmla="*/ 115020 h 157872"/>
                <a:gd name="connsiteX17" fmla="*/ 10667 w 89580"/>
                <a:gd name="connsiteY17" fmla="*/ 134178 h 157872"/>
                <a:gd name="connsiteX18" fmla="*/ 42552 w 89580"/>
                <a:gd name="connsiteY18" fmla="*/ 157943 h 157872"/>
                <a:gd name="connsiteX19" fmla="*/ 89872 w 89580"/>
                <a:gd name="connsiteY19" fmla="*/ 120112 h 157872"/>
                <a:gd name="connsiteX20" fmla="*/ 83799 w 89580"/>
                <a:gd name="connsiteY20" fmla="*/ 116717 h 157872"/>
                <a:gd name="connsiteX21" fmla="*/ 77473 w 89580"/>
                <a:gd name="connsiteY21" fmla="*/ 120597 h 157872"/>
                <a:gd name="connsiteX22" fmla="*/ 43817 w 89580"/>
                <a:gd name="connsiteY22" fmla="*/ 149213 h 157872"/>
                <a:gd name="connsiteX23" fmla="*/ 37744 w 89580"/>
                <a:gd name="connsiteY23" fmla="*/ 140240 h 157872"/>
                <a:gd name="connsiteX24" fmla="*/ 39262 w 89580"/>
                <a:gd name="connsiteY24" fmla="*/ 129813 h 157872"/>
                <a:gd name="connsiteX25" fmla="*/ 57735 w 89580"/>
                <a:gd name="connsiteY25" fmla="*/ 59728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735" y="59728"/>
                  </a:moveTo>
                  <a:lnTo>
                    <a:pt x="80256" y="59728"/>
                  </a:lnTo>
                  <a:cubicBezTo>
                    <a:pt x="85318" y="59728"/>
                    <a:pt x="85824" y="59728"/>
                    <a:pt x="87089" y="58516"/>
                  </a:cubicBezTo>
                  <a:cubicBezTo>
                    <a:pt x="88607" y="57545"/>
                    <a:pt x="89366" y="54150"/>
                    <a:pt x="89366" y="52695"/>
                  </a:cubicBezTo>
                  <a:cubicBezTo>
                    <a:pt x="89366" y="48330"/>
                    <a:pt x="85064" y="48330"/>
                    <a:pt x="81016" y="48330"/>
                  </a:cubicBezTo>
                  <a:lnTo>
                    <a:pt x="60772" y="48330"/>
                  </a:lnTo>
                  <a:lnTo>
                    <a:pt x="68869" y="17047"/>
                  </a:lnTo>
                  <a:cubicBezTo>
                    <a:pt x="69881" y="13167"/>
                    <a:pt x="69881" y="11712"/>
                    <a:pt x="69881" y="10742"/>
                  </a:cubicBezTo>
                  <a:cubicBezTo>
                    <a:pt x="69881" y="2981"/>
                    <a:pt x="63302" y="71"/>
                    <a:pt x="57988" y="71"/>
                  </a:cubicBezTo>
                  <a:cubicBezTo>
                    <a:pt x="54192" y="71"/>
                    <a:pt x="47360" y="1769"/>
                    <a:pt x="43311" y="8559"/>
                  </a:cubicBezTo>
                  <a:cubicBezTo>
                    <a:pt x="42299" y="10499"/>
                    <a:pt x="39262" y="21654"/>
                    <a:pt x="37491" y="28445"/>
                  </a:cubicBezTo>
                  <a:lnTo>
                    <a:pt x="32430" y="48330"/>
                  </a:lnTo>
                  <a:lnTo>
                    <a:pt x="9655" y="48330"/>
                  </a:lnTo>
                  <a:cubicBezTo>
                    <a:pt x="4594" y="48330"/>
                    <a:pt x="292" y="48330"/>
                    <a:pt x="292" y="55363"/>
                  </a:cubicBezTo>
                  <a:cubicBezTo>
                    <a:pt x="292" y="59728"/>
                    <a:pt x="4341" y="59728"/>
                    <a:pt x="8896" y="59728"/>
                  </a:cubicBezTo>
                  <a:lnTo>
                    <a:pt x="29393" y="59728"/>
                  </a:lnTo>
                  <a:lnTo>
                    <a:pt x="14969" y="115020"/>
                  </a:lnTo>
                  <a:cubicBezTo>
                    <a:pt x="13198" y="121325"/>
                    <a:pt x="10667" y="131510"/>
                    <a:pt x="10667" y="134178"/>
                  </a:cubicBezTo>
                  <a:cubicBezTo>
                    <a:pt x="10667" y="149941"/>
                    <a:pt x="26863" y="157943"/>
                    <a:pt x="42552" y="157943"/>
                  </a:cubicBezTo>
                  <a:cubicBezTo>
                    <a:pt x="72665" y="157943"/>
                    <a:pt x="89872" y="124235"/>
                    <a:pt x="89872" y="120112"/>
                  </a:cubicBezTo>
                  <a:cubicBezTo>
                    <a:pt x="89872" y="116717"/>
                    <a:pt x="86077" y="116717"/>
                    <a:pt x="83799" y="116717"/>
                  </a:cubicBezTo>
                  <a:cubicBezTo>
                    <a:pt x="79497" y="116717"/>
                    <a:pt x="79244" y="116960"/>
                    <a:pt x="77473" y="120597"/>
                  </a:cubicBezTo>
                  <a:cubicBezTo>
                    <a:pt x="67857" y="141453"/>
                    <a:pt x="53686" y="149213"/>
                    <a:pt x="43817" y="149213"/>
                  </a:cubicBezTo>
                  <a:cubicBezTo>
                    <a:pt x="41540" y="149213"/>
                    <a:pt x="37744" y="149213"/>
                    <a:pt x="37744" y="140240"/>
                  </a:cubicBezTo>
                  <a:cubicBezTo>
                    <a:pt x="37744" y="135633"/>
                    <a:pt x="38503" y="132965"/>
                    <a:pt x="39262" y="129813"/>
                  </a:cubicBezTo>
                  <a:lnTo>
                    <a:pt x="57735" y="59728"/>
                  </a:ln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7300A232-2B28-9C02-28D0-1D694816E636}"/>
                </a:ext>
              </a:extLst>
            </p:cNvPr>
            <p:cNvSpPr/>
            <p:nvPr>
              <p:custDataLst>
                <p:tags r:id="rId30"/>
              </p:custDataLst>
            </p:nvPr>
          </p:nvSpPr>
          <p:spPr>
            <a:xfrm>
              <a:off x="10085027" y="4092046"/>
              <a:ext cx="58707" cy="242507"/>
            </a:xfrm>
            <a:custGeom>
              <a:avLst/>
              <a:gdLst>
                <a:gd name="connsiteX0" fmla="*/ 59004 w 58707"/>
                <a:gd name="connsiteY0" fmla="*/ 121325 h 242507"/>
                <a:gd name="connsiteX1" fmla="*/ 42303 w 58707"/>
                <a:gd name="connsiteY1" fmla="*/ 45663 h 242507"/>
                <a:gd name="connsiteX2" fmla="*/ 2827 w 58707"/>
                <a:gd name="connsiteY2" fmla="*/ 71 h 242507"/>
                <a:gd name="connsiteX3" fmla="*/ 296 w 58707"/>
                <a:gd name="connsiteY3" fmla="*/ 2496 h 242507"/>
                <a:gd name="connsiteX4" fmla="*/ 5104 w 58707"/>
                <a:gd name="connsiteY4" fmla="*/ 8074 h 242507"/>
                <a:gd name="connsiteX5" fmla="*/ 44327 w 58707"/>
                <a:gd name="connsiteY5" fmla="*/ 121325 h 242507"/>
                <a:gd name="connsiteX6" fmla="*/ 3586 w 58707"/>
                <a:gd name="connsiteY6" fmla="*/ 236031 h 242507"/>
                <a:gd name="connsiteX7" fmla="*/ 296 w 58707"/>
                <a:gd name="connsiteY7" fmla="*/ 240153 h 242507"/>
                <a:gd name="connsiteX8" fmla="*/ 2827 w 58707"/>
                <a:gd name="connsiteY8" fmla="*/ 242579 h 242507"/>
                <a:gd name="connsiteX9" fmla="*/ 43062 w 58707"/>
                <a:gd name="connsiteY9" fmla="*/ 195290 h 242507"/>
                <a:gd name="connsiteX10" fmla="*/ 59004 w 58707"/>
                <a:gd name="connsiteY10" fmla="*/ 121325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9004" y="121325"/>
                  </a:moveTo>
                  <a:cubicBezTo>
                    <a:pt x="59004" y="102409"/>
                    <a:pt x="56221" y="73066"/>
                    <a:pt x="42303" y="45663"/>
                  </a:cubicBezTo>
                  <a:cubicBezTo>
                    <a:pt x="27120" y="15834"/>
                    <a:pt x="5358" y="71"/>
                    <a:pt x="2827" y="71"/>
                  </a:cubicBezTo>
                  <a:cubicBezTo>
                    <a:pt x="1309" y="71"/>
                    <a:pt x="296" y="1041"/>
                    <a:pt x="296" y="2496"/>
                  </a:cubicBezTo>
                  <a:cubicBezTo>
                    <a:pt x="296" y="3224"/>
                    <a:pt x="296" y="3709"/>
                    <a:pt x="5104" y="8074"/>
                  </a:cubicBezTo>
                  <a:cubicBezTo>
                    <a:pt x="29903" y="32082"/>
                    <a:pt x="44327" y="70641"/>
                    <a:pt x="44327" y="121325"/>
                  </a:cubicBezTo>
                  <a:cubicBezTo>
                    <a:pt x="44327" y="162794"/>
                    <a:pt x="34964" y="205475"/>
                    <a:pt x="3586" y="236031"/>
                  </a:cubicBezTo>
                  <a:cubicBezTo>
                    <a:pt x="296" y="238941"/>
                    <a:pt x="296" y="239426"/>
                    <a:pt x="296" y="240153"/>
                  </a:cubicBezTo>
                  <a:cubicBezTo>
                    <a:pt x="296" y="241608"/>
                    <a:pt x="1309" y="242579"/>
                    <a:pt x="2827" y="242579"/>
                  </a:cubicBezTo>
                  <a:cubicBezTo>
                    <a:pt x="5358" y="242579"/>
                    <a:pt x="28132" y="226088"/>
                    <a:pt x="43062" y="195290"/>
                  </a:cubicBezTo>
                  <a:cubicBezTo>
                    <a:pt x="55968" y="168614"/>
                    <a:pt x="59004" y="141695"/>
                    <a:pt x="59004" y="121325"/>
                  </a:cubicBez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3CB3DF44-79CE-6A19-B4C6-E66FAB7B1901}"/>
                </a:ext>
              </a:extLst>
            </p:cNvPr>
            <p:cNvSpPr/>
            <p:nvPr>
              <p:custDataLst>
                <p:tags r:id="rId31"/>
              </p:custDataLst>
            </p:nvPr>
          </p:nvSpPr>
          <p:spPr>
            <a:xfrm>
              <a:off x="8965262" y="4372508"/>
              <a:ext cx="1203750" cy="9699"/>
            </a:xfrm>
            <a:custGeom>
              <a:avLst/>
              <a:gdLst>
                <a:gd name="connsiteX0" fmla="*/ 0 w 1203750"/>
                <a:gd name="connsiteY0" fmla="*/ 0 h 9699"/>
                <a:gd name="connsiteX1" fmla="*/ 1203750 w 1203750"/>
                <a:gd name="connsiteY1" fmla="*/ 0 h 9699"/>
                <a:gd name="connsiteX2" fmla="*/ 1203750 w 1203750"/>
                <a:gd name="connsiteY2" fmla="*/ 9700 h 9699"/>
                <a:gd name="connsiteX3" fmla="*/ 0 w 1203750"/>
                <a:gd name="connsiteY3" fmla="*/ 9700 h 9699"/>
              </a:gdLst>
              <a:ahLst/>
              <a:cxnLst>
                <a:cxn ang="0">
                  <a:pos x="connsiteX0" y="connsiteY0"/>
                </a:cxn>
                <a:cxn ang="0">
                  <a:pos x="connsiteX1" y="connsiteY1"/>
                </a:cxn>
                <a:cxn ang="0">
                  <a:pos x="connsiteX2" y="connsiteY2"/>
                </a:cxn>
                <a:cxn ang="0">
                  <a:pos x="connsiteX3" y="connsiteY3"/>
                </a:cxn>
              </a:cxnLst>
              <a:rect l="l" t="t" r="r" b="b"/>
              <a:pathLst>
                <a:path w="1203750" h="9699">
                  <a:moveTo>
                    <a:pt x="0" y="0"/>
                  </a:moveTo>
                  <a:lnTo>
                    <a:pt x="1203750" y="0"/>
                  </a:lnTo>
                  <a:lnTo>
                    <a:pt x="1203750" y="9700"/>
                  </a:lnTo>
                  <a:lnTo>
                    <a:pt x="0" y="9700"/>
                  </a:ln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C970FC9A-3F51-135D-3B43-8C7E2AE2B9D8}"/>
                </a:ext>
              </a:extLst>
            </p:cNvPr>
            <p:cNvSpPr/>
            <p:nvPr>
              <p:custDataLst>
                <p:tags r:id="rId32"/>
              </p:custDataLst>
            </p:nvPr>
          </p:nvSpPr>
          <p:spPr>
            <a:xfrm>
              <a:off x="9312829" y="4438700"/>
              <a:ext cx="180678" cy="165632"/>
            </a:xfrm>
            <a:custGeom>
              <a:avLst/>
              <a:gdLst>
                <a:gd name="connsiteX0" fmla="*/ 66819 w 180678"/>
                <a:gd name="connsiteY0" fmla="*/ 89085 h 165632"/>
                <a:gd name="connsiteX1" fmla="*/ 109837 w 180678"/>
                <a:gd name="connsiteY1" fmla="*/ 89085 h 165632"/>
                <a:gd name="connsiteX2" fmla="*/ 180945 w 180678"/>
                <a:gd name="connsiteY2" fmla="*/ 36703 h 165632"/>
                <a:gd name="connsiteX3" fmla="*/ 131094 w 180678"/>
                <a:gd name="connsiteY3" fmla="*/ 85 h 165632"/>
                <a:gd name="connsiteX4" fmla="*/ 49105 w 180678"/>
                <a:gd name="connsiteY4" fmla="*/ 85 h 165632"/>
                <a:gd name="connsiteX5" fmla="*/ 41514 w 180678"/>
                <a:gd name="connsiteY5" fmla="*/ 4692 h 165632"/>
                <a:gd name="connsiteX6" fmla="*/ 48852 w 180678"/>
                <a:gd name="connsiteY6" fmla="*/ 7603 h 165632"/>
                <a:gd name="connsiteX7" fmla="*/ 59733 w 180678"/>
                <a:gd name="connsiteY7" fmla="*/ 8088 h 165632"/>
                <a:gd name="connsiteX8" fmla="*/ 65300 w 180678"/>
                <a:gd name="connsiteY8" fmla="*/ 11968 h 165632"/>
                <a:gd name="connsiteX9" fmla="*/ 64288 w 180678"/>
                <a:gd name="connsiteY9" fmla="*/ 16575 h 165632"/>
                <a:gd name="connsiteX10" fmla="*/ 30379 w 180678"/>
                <a:gd name="connsiteY10" fmla="*/ 146802 h 165632"/>
                <a:gd name="connsiteX11" fmla="*/ 7352 w 180678"/>
                <a:gd name="connsiteY11" fmla="*/ 158200 h 165632"/>
                <a:gd name="connsiteX12" fmla="*/ 266 w 180678"/>
                <a:gd name="connsiteY12" fmla="*/ 162807 h 165632"/>
                <a:gd name="connsiteX13" fmla="*/ 4062 w 180678"/>
                <a:gd name="connsiteY13" fmla="*/ 165717 h 165632"/>
                <a:gd name="connsiteX14" fmla="*/ 36199 w 180678"/>
                <a:gd name="connsiteY14" fmla="*/ 164990 h 165632"/>
                <a:gd name="connsiteX15" fmla="*/ 52395 w 180678"/>
                <a:gd name="connsiteY15" fmla="*/ 165232 h 165632"/>
                <a:gd name="connsiteX16" fmla="*/ 68843 w 180678"/>
                <a:gd name="connsiteY16" fmla="*/ 165717 h 165632"/>
                <a:gd name="connsiteX17" fmla="*/ 73904 w 180678"/>
                <a:gd name="connsiteY17" fmla="*/ 160867 h 165632"/>
                <a:gd name="connsiteX18" fmla="*/ 66819 w 180678"/>
                <a:gd name="connsiteY18" fmla="*/ 158200 h 165632"/>
                <a:gd name="connsiteX19" fmla="*/ 50370 w 180678"/>
                <a:gd name="connsiteY19" fmla="*/ 153834 h 165632"/>
                <a:gd name="connsiteX20" fmla="*/ 51129 w 180678"/>
                <a:gd name="connsiteY20" fmla="*/ 149712 h 165632"/>
                <a:gd name="connsiteX21" fmla="*/ 66819 w 180678"/>
                <a:gd name="connsiteY21" fmla="*/ 89085 h 165632"/>
                <a:gd name="connsiteX22" fmla="*/ 85038 w 180678"/>
                <a:gd name="connsiteY22" fmla="*/ 16818 h 165632"/>
                <a:gd name="connsiteX23" fmla="*/ 98703 w 180678"/>
                <a:gd name="connsiteY23" fmla="*/ 7603 h 165632"/>
                <a:gd name="connsiteX24" fmla="*/ 122996 w 180678"/>
                <a:gd name="connsiteY24" fmla="*/ 7603 h 165632"/>
                <a:gd name="connsiteX25" fmla="*/ 157411 w 180678"/>
                <a:gd name="connsiteY25" fmla="*/ 30883 h 165632"/>
                <a:gd name="connsiteX26" fmla="*/ 142481 w 180678"/>
                <a:gd name="connsiteY26" fmla="*/ 69927 h 165632"/>
                <a:gd name="connsiteX27" fmla="*/ 103511 w 180678"/>
                <a:gd name="connsiteY27" fmla="*/ 82780 h 165632"/>
                <a:gd name="connsiteX28" fmla="*/ 67831 w 180678"/>
                <a:gd name="connsiteY28" fmla="*/ 82780 h 165632"/>
                <a:gd name="connsiteX29" fmla="*/ 85038 w 180678"/>
                <a:gd name="connsiteY29" fmla="*/ 16818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819" y="89085"/>
                  </a:moveTo>
                  <a:lnTo>
                    <a:pt x="109837" y="89085"/>
                  </a:lnTo>
                  <a:cubicBezTo>
                    <a:pt x="145771" y="89085"/>
                    <a:pt x="180945" y="63864"/>
                    <a:pt x="180945" y="36703"/>
                  </a:cubicBezTo>
                  <a:cubicBezTo>
                    <a:pt x="180945" y="18030"/>
                    <a:pt x="164243" y="85"/>
                    <a:pt x="131094" y="85"/>
                  </a:cubicBezTo>
                  <a:lnTo>
                    <a:pt x="49105" y="85"/>
                  </a:lnTo>
                  <a:cubicBezTo>
                    <a:pt x="44297" y="85"/>
                    <a:pt x="41514" y="85"/>
                    <a:pt x="41514" y="4692"/>
                  </a:cubicBezTo>
                  <a:cubicBezTo>
                    <a:pt x="41514" y="7603"/>
                    <a:pt x="43791" y="7603"/>
                    <a:pt x="48852" y="7603"/>
                  </a:cubicBezTo>
                  <a:cubicBezTo>
                    <a:pt x="52142" y="7603"/>
                    <a:pt x="56697" y="7845"/>
                    <a:pt x="59733" y="8088"/>
                  </a:cubicBezTo>
                  <a:cubicBezTo>
                    <a:pt x="63782" y="8573"/>
                    <a:pt x="65300" y="9300"/>
                    <a:pt x="65300" y="11968"/>
                  </a:cubicBezTo>
                  <a:cubicBezTo>
                    <a:pt x="65300" y="12938"/>
                    <a:pt x="65047" y="13665"/>
                    <a:pt x="64288" y="16575"/>
                  </a:cubicBezTo>
                  <a:lnTo>
                    <a:pt x="30379" y="146802"/>
                  </a:lnTo>
                  <a:cubicBezTo>
                    <a:pt x="27849" y="156259"/>
                    <a:pt x="27343" y="158200"/>
                    <a:pt x="7352" y="158200"/>
                  </a:cubicBezTo>
                  <a:cubicBezTo>
                    <a:pt x="3050" y="158200"/>
                    <a:pt x="266" y="158200"/>
                    <a:pt x="266" y="162807"/>
                  </a:cubicBezTo>
                  <a:cubicBezTo>
                    <a:pt x="266" y="165717"/>
                    <a:pt x="3303" y="165717"/>
                    <a:pt x="4062" y="165717"/>
                  </a:cubicBezTo>
                  <a:cubicBezTo>
                    <a:pt x="11147" y="165717"/>
                    <a:pt x="29114" y="164990"/>
                    <a:pt x="36199" y="164990"/>
                  </a:cubicBezTo>
                  <a:cubicBezTo>
                    <a:pt x="41514" y="164990"/>
                    <a:pt x="47081" y="165232"/>
                    <a:pt x="52395" y="165232"/>
                  </a:cubicBezTo>
                  <a:cubicBezTo>
                    <a:pt x="57962" y="165232"/>
                    <a:pt x="63529" y="165717"/>
                    <a:pt x="68843" y="165717"/>
                  </a:cubicBezTo>
                  <a:cubicBezTo>
                    <a:pt x="70614" y="165717"/>
                    <a:pt x="73904" y="165717"/>
                    <a:pt x="73904" y="160867"/>
                  </a:cubicBezTo>
                  <a:cubicBezTo>
                    <a:pt x="73904" y="158200"/>
                    <a:pt x="71627" y="158200"/>
                    <a:pt x="66819" y="158200"/>
                  </a:cubicBezTo>
                  <a:cubicBezTo>
                    <a:pt x="57456" y="158200"/>
                    <a:pt x="50370" y="158200"/>
                    <a:pt x="50370" y="153834"/>
                  </a:cubicBezTo>
                  <a:cubicBezTo>
                    <a:pt x="50370" y="152379"/>
                    <a:pt x="50876" y="151167"/>
                    <a:pt x="51129" y="149712"/>
                  </a:cubicBezTo>
                  <a:lnTo>
                    <a:pt x="66819" y="89085"/>
                  </a:lnTo>
                  <a:close/>
                  <a:moveTo>
                    <a:pt x="85038" y="16818"/>
                  </a:moveTo>
                  <a:cubicBezTo>
                    <a:pt x="87316" y="8330"/>
                    <a:pt x="87822" y="7603"/>
                    <a:pt x="98703" y="7603"/>
                  </a:cubicBezTo>
                  <a:lnTo>
                    <a:pt x="122996" y="7603"/>
                  </a:lnTo>
                  <a:cubicBezTo>
                    <a:pt x="143999" y="7603"/>
                    <a:pt x="157411" y="14150"/>
                    <a:pt x="157411" y="30883"/>
                  </a:cubicBezTo>
                  <a:cubicBezTo>
                    <a:pt x="157411" y="40341"/>
                    <a:pt x="152350" y="61197"/>
                    <a:pt x="142481" y="69927"/>
                  </a:cubicBezTo>
                  <a:cubicBezTo>
                    <a:pt x="129828" y="80840"/>
                    <a:pt x="114645" y="82780"/>
                    <a:pt x="103511" y="82780"/>
                  </a:cubicBezTo>
                  <a:lnTo>
                    <a:pt x="67831" y="82780"/>
                  </a:lnTo>
                  <a:lnTo>
                    <a:pt x="85038" y="16818"/>
                  </a:ln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DED04622-6F6F-6E35-10DB-9F6667DE5686}"/>
                </a:ext>
              </a:extLst>
            </p:cNvPr>
            <p:cNvSpPr/>
            <p:nvPr>
              <p:custDataLst>
                <p:tags r:id="rId33"/>
              </p:custDataLst>
            </p:nvPr>
          </p:nvSpPr>
          <p:spPr>
            <a:xfrm>
              <a:off x="9525368" y="4422452"/>
              <a:ext cx="58707" cy="242507"/>
            </a:xfrm>
            <a:custGeom>
              <a:avLst/>
              <a:gdLst>
                <a:gd name="connsiteX0" fmla="*/ 58982 w 58707"/>
                <a:gd name="connsiteY0" fmla="*/ 240167 h 242507"/>
                <a:gd name="connsiteX1" fmla="*/ 54680 w 58707"/>
                <a:gd name="connsiteY1" fmla="*/ 234832 h 242507"/>
                <a:gd name="connsiteX2" fmla="*/ 14951 w 58707"/>
                <a:gd name="connsiteY2" fmla="*/ 121338 h 242507"/>
                <a:gd name="connsiteX3" fmla="*/ 55692 w 58707"/>
                <a:gd name="connsiteY3" fmla="*/ 6632 h 242507"/>
                <a:gd name="connsiteX4" fmla="*/ 58982 w 58707"/>
                <a:gd name="connsiteY4" fmla="*/ 2510 h 242507"/>
                <a:gd name="connsiteX5" fmla="*/ 56451 w 58707"/>
                <a:gd name="connsiteY5" fmla="*/ 85 h 242507"/>
                <a:gd name="connsiteX6" fmla="*/ 16216 w 58707"/>
                <a:gd name="connsiteY6" fmla="*/ 47374 h 242507"/>
                <a:gd name="connsiteX7" fmla="*/ 274 w 58707"/>
                <a:gd name="connsiteY7" fmla="*/ 121338 h 242507"/>
                <a:gd name="connsiteX8" fmla="*/ 16975 w 58707"/>
                <a:gd name="connsiteY8" fmla="*/ 197001 h 242507"/>
                <a:gd name="connsiteX9" fmla="*/ 56451 w 58707"/>
                <a:gd name="connsiteY9" fmla="*/ 242592 h 242507"/>
                <a:gd name="connsiteX10" fmla="*/ 58982 w 58707"/>
                <a:gd name="connsiteY10" fmla="*/ 240167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82" y="240167"/>
                  </a:moveTo>
                  <a:cubicBezTo>
                    <a:pt x="58982" y="239439"/>
                    <a:pt x="58982" y="238954"/>
                    <a:pt x="54680" y="234832"/>
                  </a:cubicBezTo>
                  <a:cubicBezTo>
                    <a:pt x="23049" y="204276"/>
                    <a:pt x="14951" y="158442"/>
                    <a:pt x="14951" y="121338"/>
                  </a:cubicBezTo>
                  <a:cubicBezTo>
                    <a:pt x="14951" y="79142"/>
                    <a:pt x="24567" y="36946"/>
                    <a:pt x="55692" y="6632"/>
                  </a:cubicBezTo>
                  <a:cubicBezTo>
                    <a:pt x="58982" y="3722"/>
                    <a:pt x="58982" y="3237"/>
                    <a:pt x="58982" y="2510"/>
                  </a:cubicBezTo>
                  <a:cubicBezTo>
                    <a:pt x="58982" y="812"/>
                    <a:pt x="57970" y="85"/>
                    <a:pt x="56451" y="85"/>
                  </a:cubicBezTo>
                  <a:cubicBezTo>
                    <a:pt x="53921" y="85"/>
                    <a:pt x="31146" y="16575"/>
                    <a:pt x="16216" y="47374"/>
                  </a:cubicBezTo>
                  <a:cubicBezTo>
                    <a:pt x="3311" y="74050"/>
                    <a:pt x="274" y="100968"/>
                    <a:pt x="274" y="121338"/>
                  </a:cubicBezTo>
                  <a:cubicBezTo>
                    <a:pt x="274" y="140254"/>
                    <a:pt x="3058" y="169597"/>
                    <a:pt x="16975" y="197001"/>
                  </a:cubicBezTo>
                  <a:cubicBezTo>
                    <a:pt x="32158" y="226829"/>
                    <a:pt x="53921" y="242592"/>
                    <a:pt x="56451" y="242592"/>
                  </a:cubicBezTo>
                  <a:cubicBezTo>
                    <a:pt x="57970" y="242592"/>
                    <a:pt x="58982" y="241865"/>
                    <a:pt x="58982" y="240167"/>
                  </a:cubicBez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28A3937C-F1F2-9B49-25D6-22888850EDEF}"/>
                </a:ext>
              </a:extLst>
            </p:cNvPr>
            <p:cNvSpPr/>
            <p:nvPr>
              <p:custDataLst>
                <p:tags r:id="rId34"/>
              </p:custDataLst>
            </p:nvPr>
          </p:nvSpPr>
          <p:spPr>
            <a:xfrm>
              <a:off x="9613149" y="4494719"/>
              <a:ext cx="106028" cy="111553"/>
            </a:xfrm>
            <a:custGeom>
              <a:avLst/>
              <a:gdLst>
                <a:gd name="connsiteX0" fmla="*/ 90617 w 106028"/>
                <a:gd name="connsiteY0" fmla="*/ 14150 h 111553"/>
                <a:gd name="connsiteX1" fmla="*/ 79989 w 106028"/>
                <a:gd name="connsiteY1" fmla="*/ 27973 h 111553"/>
                <a:gd name="connsiteX2" fmla="*/ 90870 w 106028"/>
                <a:gd name="connsiteY2" fmla="*/ 37916 h 111553"/>
                <a:gd name="connsiteX3" fmla="*/ 106306 w 106028"/>
                <a:gd name="connsiteY3" fmla="*/ 21425 h 111553"/>
                <a:gd name="connsiteX4" fmla="*/ 70120 w 106028"/>
                <a:gd name="connsiteY4" fmla="*/ 85 h 111553"/>
                <a:gd name="connsiteX5" fmla="*/ 36970 w 106028"/>
                <a:gd name="connsiteY5" fmla="*/ 9058 h 111553"/>
                <a:gd name="connsiteX6" fmla="*/ 21534 w 106028"/>
                <a:gd name="connsiteY6" fmla="*/ 37431 h 111553"/>
                <a:gd name="connsiteX7" fmla="*/ 30644 w 106028"/>
                <a:gd name="connsiteY7" fmla="*/ 55861 h 111553"/>
                <a:gd name="connsiteX8" fmla="*/ 59239 w 106028"/>
                <a:gd name="connsiteY8" fmla="*/ 65077 h 111553"/>
                <a:gd name="connsiteX9" fmla="*/ 82013 w 106028"/>
                <a:gd name="connsiteY9" fmla="*/ 79870 h 111553"/>
                <a:gd name="connsiteX10" fmla="*/ 44309 w 106028"/>
                <a:gd name="connsiteY10" fmla="*/ 102908 h 111553"/>
                <a:gd name="connsiteX11" fmla="*/ 16979 w 106028"/>
                <a:gd name="connsiteY11" fmla="*/ 96603 h 111553"/>
                <a:gd name="connsiteX12" fmla="*/ 30897 w 106028"/>
                <a:gd name="connsiteY12" fmla="*/ 79870 h 111553"/>
                <a:gd name="connsiteX13" fmla="*/ 18498 w 106028"/>
                <a:gd name="connsiteY13" fmla="*/ 68714 h 111553"/>
                <a:gd name="connsiteX14" fmla="*/ 278 w 106028"/>
                <a:gd name="connsiteY14" fmla="*/ 87630 h 111553"/>
                <a:gd name="connsiteX15" fmla="*/ 43803 w 106028"/>
                <a:gd name="connsiteY15" fmla="*/ 111638 h 111553"/>
                <a:gd name="connsiteX16" fmla="*/ 101498 w 106028"/>
                <a:gd name="connsiteY16" fmla="*/ 69927 h 111553"/>
                <a:gd name="connsiteX17" fmla="*/ 91376 w 106028"/>
                <a:gd name="connsiteY17" fmla="*/ 50284 h 111553"/>
                <a:gd name="connsiteX18" fmla="*/ 65059 w 106028"/>
                <a:gd name="connsiteY18" fmla="*/ 40584 h 111553"/>
                <a:gd name="connsiteX19" fmla="*/ 41272 w 106028"/>
                <a:gd name="connsiteY19" fmla="*/ 27488 h 111553"/>
                <a:gd name="connsiteX20" fmla="*/ 69614 w 106028"/>
                <a:gd name="connsiteY20" fmla="*/ 8815 h 111553"/>
                <a:gd name="connsiteX21" fmla="*/ 90617 w 106028"/>
                <a:gd name="connsiteY21" fmla="*/ 14150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617" y="14150"/>
                  </a:moveTo>
                  <a:cubicBezTo>
                    <a:pt x="82266" y="17303"/>
                    <a:pt x="79989" y="24578"/>
                    <a:pt x="79989" y="27973"/>
                  </a:cubicBezTo>
                  <a:cubicBezTo>
                    <a:pt x="79989" y="34278"/>
                    <a:pt x="85303" y="37916"/>
                    <a:pt x="90870" y="37916"/>
                  </a:cubicBezTo>
                  <a:cubicBezTo>
                    <a:pt x="96943" y="37916"/>
                    <a:pt x="106306" y="33066"/>
                    <a:pt x="106306" y="21425"/>
                  </a:cubicBezTo>
                  <a:cubicBezTo>
                    <a:pt x="106306" y="8573"/>
                    <a:pt x="92895" y="85"/>
                    <a:pt x="70120" y="85"/>
                  </a:cubicBezTo>
                  <a:cubicBezTo>
                    <a:pt x="62782" y="85"/>
                    <a:pt x="48611" y="570"/>
                    <a:pt x="36970" y="9058"/>
                  </a:cubicBezTo>
                  <a:cubicBezTo>
                    <a:pt x="25583" y="17303"/>
                    <a:pt x="21534" y="31368"/>
                    <a:pt x="21534" y="37431"/>
                  </a:cubicBezTo>
                  <a:cubicBezTo>
                    <a:pt x="21534" y="44706"/>
                    <a:pt x="25077" y="51496"/>
                    <a:pt x="30644" y="55861"/>
                  </a:cubicBezTo>
                  <a:cubicBezTo>
                    <a:pt x="37729" y="61197"/>
                    <a:pt x="42031" y="61924"/>
                    <a:pt x="59239" y="65077"/>
                  </a:cubicBezTo>
                  <a:cubicBezTo>
                    <a:pt x="66830" y="66289"/>
                    <a:pt x="82013" y="68957"/>
                    <a:pt x="82013" y="79870"/>
                  </a:cubicBezTo>
                  <a:cubicBezTo>
                    <a:pt x="82013" y="80840"/>
                    <a:pt x="82013" y="102908"/>
                    <a:pt x="44309" y="102908"/>
                  </a:cubicBezTo>
                  <a:cubicBezTo>
                    <a:pt x="31909" y="102908"/>
                    <a:pt x="22546" y="100483"/>
                    <a:pt x="16979" y="96603"/>
                  </a:cubicBezTo>
                  <a:cubicBezTo>
                    <a:pt x="25583" y="94178"/>
                    <a:pt x="30897" y="87145"/>
                    <a:pt x="30897" y="79870"/>
                  </a:cubicBezTo>
                  <a:cubicBezTo>
                    <a:pt x="30897" y="71139"/>
                    <a:pt x="23559" y="68714"/>
                    <a:pt x="18498" y="68714"/>
                  </a:cubicBezTo>
                  <a:cubicBezTo>
                    <a:pt x="9894" y="68714"/>
                    <a:pt x="278" y="75505"/>
                    <a:pt x="278" y="87630"/>
                  </a:cubicBezTo>
                  <a:cubicBezTo>
                    <a:pt x="278" y="103393"/>
                    <a:pt x="17991" y="111638"/>
                    <a:pt x="43803" y="111638"/>
                  </a:cubicBezTo>
                  <a:cubicBezTo>
                    <a:pt x="101498" y="111638"/>
                    <a:pt x="101498" y="70169"/>
                    <a:pt x="101498" y="69927"/>
                  </a:cubicBezTo>
                  <a:cubicBezTo>
                    <a:pt x="101498" y="61682"/>
                    <a:pt x="97196" y="55134"/>
                    <a:pt x="91376" y="50284"/>
                  </a:cubicBezTo>
                  <a:cubicBezTo>
                    <a:pt x="83532" y="43736"/>
                    <a:pt x="73916" y="42039"/>
                    <a:pt x="65059" y="40584"/>
                  </a:cubicBezTo>
                  <a:cubicBezTo>
                    <a:pt x="51141" y="38158"/>
                    <a:pt x="41272" y="36461"/>
                    <a:pt x="41272" y="27488"/>
                  </a:cubicBezTo>
                  <a:cubicBezTo>
                    <a:pt x="41272" y="27003"/>
                    <a:pt x="41272" y="8815"/>
                    <a:pt x="69614" y="8815"/>
                  </a:cubicBezTo>
                  <a:cubicBezTo>
                    <a:pt x="74675" y="8815"/>
                    <a:pt x="83785" y="9300"/>
                    <a:pt x="90617" y="14150"/>
                  </a:cubicBez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B711C509-5F9B-FD92-6EDF-4897FBD39C9D}"/>
                </a:ext>
              </a:extLst>
            </p:cNvPr>
            <p:cNvSpPr/>
            <p:nvPr>
              <p:custDataLst>
                <p:tags r:id="rId35"/>
              </p:custDataLst>
            </p:nvPr>
          </p:nvSpPr>
          <p:spPr>
            <a:xfrm>
              <a:off x="9747582" y="4422452"/>
              <a:ext cx="58707" cy="242507"/>
            </a:xfrm>
            <a:custGeom>
              <a:avLst/>
              <a:gdLst>
                <a:gd name="connsiteX0" fmla="*/ 58991 w 58707"/>
                <a:gd name="connsiteY0" fmla="*/ 121338 h 242507"/>
                <a:gd name="connsiteX1" fmla="*/ 42290 w 58707"/>
                <a:gd name="connsiteY1" fmla="*/ 45676 h 242507"/>
                <a:gd name="connsiteX2" fmla="*/ 2814 w 58707"/>
                <a:gd name="connsiteY2" fmla="*/ 85 h 242507"/>
                <a:gd name="connsiteX3" fmla="*/ 283 w 58707"/>
                <a:gd name="connsiteY3" fmla="*/ 2510 h 242507"/>
                <a:gd name="connsiteX4" fmla="*/ 5091 w 58707"/>
                <a:gd name="connsiteY4" fmla="*/ 8088 h 242507"/>
                <a:gd name="connsiteX5" fmla="*/ 44314 w 58707"/>
                <a:gd name="connsiteY5" fmla="*/ 121338 h 242507"/>
                <a:gd name="connsiteX6" fmla="*/ 3573 w 58707"/>
                <a:gd name="connsiteY6" fmla="*/ 236044 h 242507"/>
                <a:gd name="connsiteX7" fmla="*/ 283 w 58707"/>
                <a:gd name="connsiteY7" fmla="*/ 240167 h 242507"/>
                <a:gd name="connsiteX8" fmla="*/ 2814 w 58707"/>
                <a:gd name="connsiteY8" fmla="*/ 242592 h 242507"/>
                <a:gd name="connsiteX9" fmla="*/ 43049 w 58707"/>
                <a:gd name="connsiteY9" fmla="*/ 195303 h 242507"/>
                <a:gd name="connsiteX10" fmla="*/ 58991 w 58707"/>
                <a:gd name="connsiteY10" fmla="*/ 12133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91" y="121338"/>
                  </a:moveTo>
                  <a:cubicBezTo>
                    <a:pt x="58991" y="102423"/>
                    <a:pt x="56207" y="73080"/>
                    <a:pt x="42290" y="45676"/>
                  </a:cubicBezTo>
                  <a:cubicBezTo>
                    <a:pt x="27107" y="15848"/>
                    <a:pt x="5344" y="85"/>
                    <a:pt x="2814" y="85"/>
                  </a:cubicBezTo>
                  <a:cubicBezTo>
                    <a:pt x="1295" y="85"/>
                    <a:pt x="283" y="1055"/>
                    <a:pt x="283" y="2510"/>
                  </a:cubicBezTo>
                  <a:cubicBezTo>
                    <a:pt x="283" y="3237"/>
                    <a:pt x="283" y="3722"/>
                    <a:pt x="5091" y="8088"/>
                  </a:cubicBezTo>
                  <a:cubicBezTo>
                    <a:pt x="29890" y="32096"/>
                    <a:pt x="44314" y="70654"/>
                    <a:pt x="44314" y="121338"/>
                  </a:cubicBezTo>
                  <a:cubicBezTo>
                    <a:pt x="44314" y="162807"/>
                    <a:pt x="34951" y="205488"/>
                    <a:pt x="3573" y="236044"/>
                  </a:cubicBezTo>
                  <a:cubicBezTo>
                    <a:pt x="283" y="238954"/>
                    <a:pt x="283" y="239439"/>
                    <a:pt x="283" y="240167"/>
                  </a:cubicBezTo>
                  <a:cubicBezTo>
                    <a:pt x="283" y="241622"/>
                    <a:pt x="1295" y="242592"/>
                    <a:pt x="2814" y="242592"/>
                  </a:cubicBezTo>
                  <a:cubicBezTo>
                    <a:pt x="5344" y="242592"/>
                    <a:pt x="28119" y="226102"/>
                    <a:pt x="43049" y="195303"/>
                  </a:cubicBezTo>
                  <a:cubicBezTo>
                    <a:pt x="55954" y="168627"/>
                    <a:pt x="58991" y="141709"/>
                    <a:pt x="58991" y="121338"/>
                  </a:cubicBezTo>
                  <a:close/>
                </a:path>
              </a:pathLst>
            </a:custGeom>
            <a:solidFill>
              <a:srgbClr val="000000"/>
            </a:solidFill>
            <a:ln w="25400" cap="flat">
              <a:noFill/>
              <a:prstDash val="solid"/>
              <a:miter/>
            </a:ln>
          </p:spPr>
          <p:txBody>
            <a:bodyPr rtlCol="0" anchor="ctr"/>
            <a:lstStyle/>
            <a:p>
              <a:endParaRPr lang="en-CN"/>
            </a:p>
          </p:txBody>
        </p:sp>
      </p:grpSp>
      <p:sp>
        <p:nvSpPr>
          <p:cNvPr id="43" name="TextBox 42">
            <a:extLst>
              <a:ext uri="{FF2B5EF4-FFF2-40B4-BE49-F238E27FC236}">
                <a16:creationId xmlns:a16="http://schemas.microsoft.com/office/drawing/2014/main" id="{CE01BDD0-1972-5638-C560-D8FF02B23AD8}"/>
              </a:ext>
            </a:extLst>
          </p:cNvPr>
          <p:cNvSpPr txBox="1"/>
          <p:nvPr/>
        </p:nvSpPr>
        <p:spPr>
          <a:xfrm>
            <a:off x="386995" y="2811478"/>
            <a:ext cx="11190641" cy="2057679"/>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通过上述变换，</a:t>
            </a:r>
            <a:r>
              <a:rPr lang="en-CN" sz="2000" b="1" dirty="0">
                <a:latin typeface="Microsoft YaHei" panose="020B0503020204020204" pitchFamily="34" charset="-122"/>
                <a:ea typeface="Microsoft YaHei" panose="020B0503020204020204" pitchFamily="34" charset="-122"/>
              </a:rPr>
              <a:t>翻译模型 P(t|s)$被分解为了三个部分</a:t>
            </a:r>
            <a:r>
              <a:rPr lang="en-CN" sz="2000" dirty="0">
                <a:latin typeface="Microsoft YaHei" panose="020B0503020204020204" pitchFamily="34" charset="-122"/>
                <a:ea typeface="Microsoft YaHei" panose="020B0503020204020204" pitchFamily="34" charset="-122"/>
              </a:rPr>
              <a:t>：</a:t>
            </a:r>
          </a:p>
          <a:p>
            <a:pPr marL="914400" lvl="1" indent="-457200" algn="just">
              <a:lnSpc>
                <a:spcPct val="125000"/>
              </a:lnSpc>
              <a:spcBef>
                <a:spcPts val="1200"/>
              </a:spcBef>
              <a:buAutoNum type="arabicParenBoth"/>
            </a:pPr>
            <a:r>
              <a:rPr lang="en-CN" sz="2000" dirty="0">
                <a:latin typeface="Microsoft YaHei" panose="020B0503020204020204" pitchFamily="34" charset="-122"/>
                <a:ea typeface="Microsoft YaHei" panose="020B0503020204020204" pitchFamily="34" charset="-122"/>
              </a:rPr>
              <a:t>从目标语言指向源语言的翻译概率P(s|t)；</a:t>
            </a:r>
          </a:p>
          <a:p>
            <a:pPr marL="914400" lvl="1" indent="-457200" algn="just">
              <a:lnSpc>
                <a:spcPct val="125000"/>
              </a:lnSpc>
              <a:spcBef>
                <a:spcPts val="1200"/>
              </a:spcBef>
              <a:buAutoNum type="arabicParenBoth"/>
            </a:pPr>
            <a:r>
              <a:rPr lang="en-CN" sz="2000" dirty="0">
                <a:latin typeface="Microsoft YaHei" panose="020B0503020204020204" pitchFamily="34" charset="-122"/>
                <a:ea typeface="Microsoft YaHei" panose="020B0503020204020204" pitchFamily="34" charset="-122"/>
              </a:rPr>
              <a:t>目标语言的语言模型P(t)；</a:t>
            </a:r>
          </a:p>
          <a:p>
            <a:pPr marL="914400" lvl="1" indent="-457200" algn="just">
              <a:lnSpc>
                <a:spcPct val="125000"/>
              </a:lnSpc>
              <a:spcBef>
                <a:spcPts val="1200"/>
              </a:spcBef>
              <a:buAutoNum type="arabicParenBoth"/>
            </a:pPr>
            <a:r>
              <a:rPr lang="en-CN" sz="2000" dirty="0">
                <a:latin typeface="Microsoft YaHei" panose="020B0503020204020204" pitchFamily="34" charset="-122"/>
                <a:ea typeface="Microsoft YaHei" panose="020B0503020204020204" pitchFamily="34" charset="-122"/>
              </a:rPr>
              <a:t>源语言序列语言模型P(s)。</a:t>
            </a:r>
          </a:p>
        </p:txBody>
      </p:sp>
      <p:sp>
        <p:nvSpPr>
          <p:cNvPr id="45" name="TextBox 44">
            <a:extLst>
              <a:ext uri="{FF2B5EF4-FFF2-40B4-BE49-F238E27FC236}">
                <a16:creationId xmlns:a16="http://schemas.microsoft.com/office/drawing/2014/main" id="{8855F451-16EF-389F-D485-ABB517EA5053}"/>
              </a:ext>
            </a:extLst>
          </p:cNvPr>
          <p:cNvSpPr txBox="1"/>
          <p:nvPr/>
        </p:nvSpPr>
        <p:spPr>
          <a:xfrm>
            <a:off x="401696" y="4975709"/>
            <a:ext cx="11358503" cy="159601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需要注意的是，通过贝叶斯变换，P(t|s)</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和</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P(s|t)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只是翻译的方向不同，建模难度并没有下降</a:t>
            </a:r>
            <a:r>
              <a:rPr lang="zh-CN" altLang="en-US" sz="2000" dirty="0">
                <a:latin typeface="Microsoft YaHei" panose="020B0503020204020204" pitchFamily="34" charset="-122"/>
                <a:ea typeface="Microsoft YaHei" panose="020B0503020204020204" pitchFamily="34" charset="-122"/>
              </a:rPr>
              <a:t>。其核心是为了引入目标语言的语言模型。这是由于</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模型本质上是一种基于词的统计机器翻译模型，仅通过翻译概率</a:t>
            </a:r>
            <a:r>
              <a:rPr lang="en-US" altLang="zh-CN" sz="2000" dirty="0">
                <a:latin typeface="Microsoft YaHei" panose="020B0503020204020204" pitchFamily="34" charset="-122"/>
                <a:ea typeface="Microsoft YaHei" panose="020B0503020204020204" pitchFamily="34" charset="-122"/>
              </a:rPr>
              <a:t>$P(</a:t>
            </a:r>
            <a:r>
              <a:rPr lang="en-US" altLang="zh-CN" sz="2000" dirty="0" err="1">
                <a:latin typeface="Microsoft YaHei" panose="020B0503020204020204" pitchFamily="34" charset="-122"/>
                <a:ea typeface="Microsoft YaHei" panose="020B0503020204020204" pitchFamily="34" charset="-122"/>
              </a:rPr>
              <a:t>s|t</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很难有效地建模目标语言单词之间的相对位置关系，也即目标语言序列的流畅程度。</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263513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P(s) </a:t>
            </a:r>
            <a:r>
              <a:rPr lang="zh-CN" altLang="en-US" sz="2000" dirty="0">
                <a:latin typeface="Microsoft YaHei" panose="020B0503020204020204" pitchFamily="34" charset="-122"/>
                <a:ea typeface="Microsoft YaHei" panose="020B0503020204020204" pitchFamily="34" charset="-122"/>
              </a:rPr>
              <a:t>是一个不变量，不会影响到最终的解码过程，在建模的过程当中</a:t>
            </a:r>
            <a:r>
              <a:rPr lang="en-US" altLang="zh-CN" sz="2000" dirty="0">
                <a:latin typeface="Microsoft YaHei" panose="020B0503020204020204" pitchFamily="34" charset="-122"/>
                <a:ea typeface="Microsoft YaHei" panose="020B0503020204020204" pitchFamily="34" charset="-122"/>
              </a:rPr>
              <a:t>P(s)</a:t>
            </a:r>
            <a:r>
              <a:rPr lang="zh-CN" altLang="en-US" sz="2000" dirty="0">
                <a:latin typeface="Microsoft YaHei" panose="020B0503020204020204" pitchFamily="34" charset="-122"/>
                <a:ea typeface="Microsoft YaHei" panose="020B0503020204020204" pitchFamily="34" charset="-122"/>
              </a:rPr>
              <a:t>通常不需要被计算，可以省略：</a:t>
            </a:r>
            <a:endParaRPr lang="zh-CN" altLang="en-US" dirty="0">
              <a:latin typeface="Microsoft YaHei" panose="020B0503020204020204" pitchFamily="34" charset="-122"/>
              <a:ea typeface="Microsoft YaHei" panose="020B0503020204020204" pitchFamily="34" charset="-122"/>
            </a:endParaRPr>
          </a:p>
        </p:txBody>
      </p:sp>
      <p:grpSp>
        <p:nvGrpSpPr>
          <p:cNvPr id="18476" name="Group 18475" descr="\documentclass{article}&#10;\usepackage{amsmath,bm}&#10;\pagestyle{empty}&#10;\begin{document}&#10;&#10;\begin{equation*}&#10;    \hat{t}=\text{argmax}_tP(\bm{t}|\bm{s})&#10;    =\text{argmax}_t\frac{P(\bm{s}|\bm{t})P(\bm{t})}{P(\bm{s})}&#10;    =\text{argmax}_tP(\bm{s}|\bm{t})P(\bm{t})&#10;\end{equation*}&#10;&#10;&#10;\end{document}" title="IguanaTex Vector Display">
            <a:extLst>
              <a:ext uri="{FF2B5EF4-FFF2-40B4-BE49-F238E27FC236}">
                <a16:creationId xmlns:a16="http://schemas.microsoft.com/office/drawing/2014/main" id="{A4ADC76C-9B0C-B9A9-7621-3B24BA291116}"/>
              </a:ext>
            </a:extLst>
          </p:cNvPr>
          <p:cNvGrpSpPr>
            <a:grpSpLocks noChangeAspect="1"/>
          </p:cNvGrpSpPr>
          <p:nvPr>
            <p:custDataLst>
              <p:tags r:id="rId1"/>
            </p:custDataLst>
          </p:nvPr>
        </p:nvGrpSpPr>
        <p:grpSpPr>
          <a:xfrm>
            <a:off x="2268537" y="1823492"/>
            <a:ext cx="6981599" cy="572913"/>
            <a:chOff x="4973519" y="4334553"/>
            <a:chExt cx="6981599" cy="572913"/>
          </a:xfrm>
        </p:grpSpPr>
        <p:sp>
          <p:nvSpPr>
            <p:cNvPr id="42" name="Freeform 41">
              <a:extLst>
                <a:ext uri="{FF2B5EF4-FFF2-40B4-BE49-F238E27FC236}">
                  <a16:creationId xmlns:a16="http://schemas.microsoft.com/office/drawing/2014/main" id="{1716299D-9012-D394-9D71-07B40EBA07DF}"/>
                </a:ext>
              </a:extLst>
            </p:cNvPr>
            <p:cNvSpPr/>
            <p:nvPr>
              <p:custDataLst>
                <p:tags r:id="rId2"/>
              </p:custDataLst>
            </p:nvPr>
          </p:nvSpPr>
          <p:spPr>
            <a:xfrm>
              <a:off x="5000568" y="4467443"/>
              <a:ext cx="67564" cy="37346"/>
            </a:xfrm>
            <a:custGeom>
              <a:avLst/>
              <a:gdLst>
                <a:gd name="connsiteX0" fmla="*/ 34005 w 67564"/>
                <a:gd name="connsiteY0" fmla="*/ 86 h 37346"/>
                <a:gd name="connsiteX1" fmla="*/ 96 w 67564"/>
                <a:gd name="connsiteY1" fmla="*/ 33067 h 37346"/>
                <a:gd name="connsiteX2" fmla="*/ 4651 w 67564"/>
                <a:gd name="connsiteY2" fmla="*/ 37432 h 37346"/>
                <a:gd name="connsiteX3" fmla="*/ 34005 w 67564"/>
                <a:gd name="connsiteY3" fmla="*/ 12696 h 37346"/>
                <a:gd name="connsiteX4" fmla="*/ 63105 w 67564"/>
                <a:gd name="connsiteY4" fmla="*/ 37432 h 37346"/>
                <a:gd name="connsiteX5" fmla="*/ 67660 w 67564"/>
                <a:gd name="connsiteY5" fmla="*/ 33067 h 37346"/>
                <a:gd name="connsiteX6" fmla="*/ 34005 w 67564"/>
                <a:gd name="connsiteY6" fmla="*/ 86 h 3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7346">
                  <a:moveTo>
                    <a:pt x="34005" y="86"/>
                  </a:moveTo>
                  <a:lnTo>
                    <a:pt x="96" y="33067"/>
                  </a:lnTo>
                  <a:lnTo>
                    <a:pt x="4651" y="37432"/>
                  </a:lnTo>
                  <a:lnTo>
                    <a:pt x="34005" y="12696"/>
                  </a:lnTo>
                  <a:lnTo>
                    <a:pt x="63105" y="37432"/>
                  </a:lnTo>
                  <a:lnTo>
                    <a:pt x="67660" y="33067"/>
                  </a:lnTo>
                  <a:lnTo>
                    <a:pt x="34005" y="86"/>
                  </a:ln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DD37B0B7-C6B5-E7EA-F722-C43AE9BC9EF0}"/>
                </a:ext>
              </a:extLst>
            </p:cNvPr>
            <p:cNvSpPr/>
            <p:nvPr>
              <p:custDataLst>
                <p:tags r:id="rId3"/>
              </p:custDataLst>
            </p:nvPr>
          </p:nvSpPr>
          <p:spPr>
            <a:xfrm>
              <a:off x="4973519" y="4528682"/>
              <a:ext cx="77686" cy="154477"/>
            </a:xfrm>
            <a:custGeom>
              <a:avLst/>
              <a:gdLst>
                <a:gd name="connsiteX0" fmla="*/ 46404 w 77686"/>
                <a:gd name="connsiteY0" fmla="*/ 54895 h 154477"/>
                <a:gd name="connsiteX1" fmla="*/ 70191 w 77686"/>
                <a:gd name="connsiteY1" fmla="*/ 54895 h 154477"/>
                <a:gd name="connsiteX2" fmla="*/ 77782 w 77686"/>
                <a:gd name="connsiteY2" fmla="*/ 50044 h 154477"/>
                <a:gd name="connsiteX3" fmla="*/ 70697 w 77686"/>
                <a:gd name="connsiteY3" fmla="*/ 47377 h 154477"/>
                <a:gd name="connsiteX4" fmla="*/ 48428 w 77686"/>
                <a:gd name="connsiteY4" fmla="*/ 47377 h 154477"/>
                <a:gd name="connsiteX5" fmla="*/ 58803 w 77686"/>
                <a:gd name="connsiteY5" fmla="*/ 6636 h 154477"/>
                <a:gd name="connsiteX6" fmla="*/ 51465 w 77686"/>
                <a:gd name="connsiteY6" fmla="*/ 88 h 154477"/>
                <a:gd name="connsiteX7" fmla="*/ 41343 w 77686"/>
                <a:gd name="connsiteY7" fmla="*/ 8818 h 154477"/>
                <a:gd name="connsiteX8" fmla="*/ 31474 w 77686"/>
                <a:gd name="connsiteY8" fmla="*/ 47377 h 154477"/>
                <a:gd name="connsiteX9" fmla="*/ 7687 w 77686"/>
                <a:gd name="connsiteY9" fmla="*/ 47377 h 154477"/>
                <a:gd name="connsiteX10" fmla="*/ 96 w 77686"/>
                <a:gd name="connsiteY10" fmla="*/ 51984 h 154477"/>
                <a:gd name="connsiteX11" fmla="*/ 7181 w 77686"/>
                <a:gd name="connsiteY11" fmla="*/ 54895 h 154477"/>
                <a:gd name="connsiteX12" fmla="*/ 29449 w 77686"/>
                <a:gd name="connsiteY12" fmla="*/ 54895 h 154477"/>
                <a:gd name="connsiteX13" fmla="*/ 10218 w 77686"/>
                <a:gd name="connsiteY13" fmla="*/ 132254 h 154477"/>
                <a:gd name="connsiteX14" fmla="*/ 33498 w 77686"/>
                <a:gd name="connsiteY14" fmla="*/ 154565 h 154477"/>
                <a:gd name="connsiteX15" fmla="*/ 73733 w 77686"/>
                <a:gd name="connsiteY15" fmla="*/ 117219 h 154477"/>
                <a:gd name="connsiteX16" fmla="*/ 70697 w 77686"/>
                <a:gd name="connsiteY16" fmla="*/ 114794 h 154477"/>
                <a:gd name="connsiteX17" fmla="*/ 66901 w 77686"/>
                <a:gd name="connsiteY17" fmla="*/ 118189 h 154477"/>
                <a:gd name="connsiteX18" fmla="*/ 34004 w 77686"/>
                <a:gd name="connsiteY18" fmla="*/ 149230 h 154477"/>
                <a:gd name="connsiteX19" fmla="*/ 26160 w 77686"/>
                <a:gd name="connsiteY19" fmla="*/ 138075 h 154477"/>
                <a:gd name="connsiteX20" fmla="*/ 27678 w 77686"/>
                <a:gd name="connsiteY20" fmla="*/ 126434 h 154477"/>
                <a:gd name="connsiteX21" fmla="*/ 46404 w 77686"/>
                <a:gd name="connsiteY21" fmla="*/ 54895 h 15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4477">
                  <a:moveTo>
                    <a:pt x="46404" y="54895"/>
                  </a:moveTo>
                  <a:lnTo>
                    <a:pt x="70191" y="54895"/>
                  </a:lnTo>
                  <a:cubicBezTo>
                    <a:pt x="75252" y="54895"/>
                    <a:pt x="77782" y="54895"/>
                    <a:pt x="77782" y="50044"/>
                  </a:cubicBezTo>
                  <a:cubicBezTo>
                    <a:pt x="77782" y="47377"/>
                    <a:pt x="75252" y="47377"/>
                    <a:pt x="70697" y="47377"/>
                  </a:cubicBezTo>
                  <a:lnTo>
                    <a:pt x="48428" y="47377"/>
                  </a:lnTo>
                  <a:cubicBezTo>
                    <a:pt x="57538" y="12941"/>
                    <a:pt x="58803" y="8091"/>
                    <a:pt x="58803" y="6636"/>
                  </a:cubicBezTo>
                  <a:cubicBezTo>
                    <a:pt x="58803" y="2513"/>
                    <a:pt x="55767" y="88"/>
                    <a:pt x="51465" y="88"/>
                  </a:cubicBezTo>
                  <a:cubicBezTo>
                    <a:pt x="50706" y="88"/>
                    <a:pt x="43620" y="330"/>
                    <a:pt x="41343" y="8818"/>
                  </a:cubicBezTo>
                  <a:lnTo>
                    <a:pt x="31474" y="47377"/>
                  </a:lnTo>
                  <a:lnTo>
                    <a:pt x="7687" y="47377"/>
                  </a:lnTo>
                  <a:cubicBezTo>
                    <a:pt x="2626" y="47377"/>
                    <a:pt x="96" y="47377"/>
                    <a:pt x="96" y="51984"/>
                  </a:cubicBezTo>
                  <a:cubicBezTo>
                    <a:pt x="96" y="54895"/>
                    <a:pt x="2120" y="54895"/>
                    <a:pt x="7181" y="54895"/>
                  </a:cubicBezTo>
                  <a:lnTo>
                    <a:pt x="29449" y="54895"/>
                  </a:lnTo>
                  <a:cubicBezTo>
                    <a:pt x="11230" y="123767"/>
                    <a:pt x="10218" y="127889"/>
                    <a:pt x="10218" y="132254"/>
                  </a:cubicBezTo>
                  <a:cubicBezTo>
                    <a:pt x="10218" y="145350"/>
                    <a:pt x="19834" y="154565"/>
                    <a:pt x="33498" y="154565"/>
                  </a:cubicBezTo>
                  <a:cubicBezTo>
                    <a:pt x="59310" y="154565"/>
                    <a:pt x="73733" y="119159"/>
                    <a:pt x="73733" y="117219"/>
                  </a:cubicBezTo>
                  <a:cubicBezTo>
                    <a:pt x="73733" y="114794"/>
                    <a:pt x="71709" y="114794"/>
                    <a:pt x="70697" y="114794"/>
                  </a:cubicBezTo>
                  <a:cubicBezTo>
                    <a:pt x="68419" y="114794"/>
                    <a:pt x="68166" y="115521"/>
                    <a:pt x="66901" y="118189"/>
                  </a:cubicBezTo>
                  <a:cubicBezTo>
                    <a:pt x="56020" y="143410"/>
                    <a:pt x="42608" y="149230"/>
                    <a:pt x="34004" y="149230"/>
                  </a:cubicBezTo>
                  <a:cubicBezTo>
                    <a:pt x="28690" y="149230"/>
                    <a:pt x="26160" y="146077"/>
                    <a:pt x="26160" y="138075"/>
                  </a:cubicBezTo>
                  <a:cubicBezTo>
                    <a:pt x="26160" y="132254"/>
                    <a:pt x="26666" y="130557"/>
                    <a:pt x="27678" y="126434"/>
                  </a:cubicBezTo>
                  <a:lnTo>
                    <a:pt x="46404" y="54895"/>
                  </a:ln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E71A7ACD-F08B-3A9C-F777-4FB6C632E6B3}"/>
                </a:ext>
              </a:extLst>
            </p:cNvPr>
            <p:cNvSpPr/>
            <p:nvPr>
              <p:custDataLst>
                <p:tags r:id="rId4"/>
              </p:custDataLst>
            </p:nvPr>
          </p:nvSpPr>
          <p:spPr>
            <a:xfrm>
              <a:off x="5143539" y="4591492"/>
              <a:ext cx="168278" cy="56746"/>
            </a:xfrm>
            <a:custGeom>
              <a:avLst/>
              <a:gdLst>
                <a:gd name="connsiteX0" fmla="*/ 159777 w 168278"/>
                <a:gd name="connsiteY0" fmla="*/ 9788 h 56746"/>
                <a:gd name="connsiteX1" fmla="*/ 168381 w 168278"/>
                <a:gd name="connsiteY1" fmla="*/ 4938 h 56746"/>
                <a:gd name="connsiteX2" fmla="*/ 160030 w 168278"/>
                <a:gd name="connsiteY2" fmla="*/ 88 h 56746"/>
                <a:gd name="connsiteX3" fmla="*/ 8453 w 168278"/>
                <a:gd name="connsiteY3" fmla="*/ 88 h 56746"/>
                <a:gd name="connsiteX4" fmla="*/ 102 w 168278"/>
                <a:gd name="connsiteY4" fmla="*/ 4938 h 56746"/>
                <a:gd name="connsiteX5" fmla="*/ 8706 w 168278"/>
                <a:gd name="connsiteY5" fmla="*/ 9788 h 56746"/>
                <a:gd name="connsiteX6" fmla="*/ 159777 w 168278"/>
                <a:gd name="connsiteY6" fmla="*/ 9788 h 56746"/>
                <a:gd name="connsiteX7" fmla="*/ 160030 w 168278"/>
                <a:gd name="connsiteY7" fmla="*/ 56835 h 56746"/>
                <a:gd name="connsiteX8" fmla="*/ 168381 w 168278"/>
                <a:gd name="connsiteY8" fmla="*/ 51984 h 56746"/>
                <a:gd name="connsiteX9" fmla="*/ 159777 w 168278"/>
                <a:gd name="connsiteY9" fmla="*/ 47134 h 56746"/>
                <a:gd name="connsiteX10" fmla="*/ 8706 w 168278"/>
                <a:gd name="connsiteY10" fmla="*/ 47134 h 56746"/>
                <a:gd name="connsiteX11" fmla="*/ 102 w 168278"/>
                <a:gd name="connsiteY11" fmla="*/ 51984 h 56746"/>
                <a:gd name="connsiteX12" fmla="*/ 8453 w 168278"/>
                <a:gd name="connsiteY12" fmla="*/ 56835 h 56746"/>
                <a:gd name="connsiteX13" fmla="*/ 160030 w 168278"/>
                <a:gd name="connsiteY13" fmla="*/ 56835 h 5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746">
                  <a:moveTo>
                    <a:pt x="159777" y="9788"/>
                  </a:moveTo>
                  <a:cubicBezTo>
                    <a:pt x="163573" y="9788"/>
                    <a:pt x="168381" y="9788"/>
                    <a:pt x="168381" y="4938"/>
                  </a:cubicBezTo>
                  <a:cubicBezTo>
                    <a:pt x="168381" y="88"/>
                    <a:pt x="163573" y="88"/>
                    <a:pt x="160030" y="88"/>
                  </a:cubicBezTo>
                  <a:lnTo>
                    <a:pt x="8453" y="88"/>
                  </a:lnTo>
                  <a:cubicBezTo>
                    <a:pt x="4910" y="88"/>
                    <a:pt x="102" y="88"/>
                    <a:pt x="102" y="4938"/>
                  </a:cubicBezTo>
                  <a:cubicBezTo>
                    <a:pt x="102" y="9788"/>
                    <a:pt x="4910" y="9788"/>
                    <a:pt x="8706" y="9788"/>
                  </a:cubicBezTo>
                  <a:lnTo>
                    <a:pt x="159777" y="9788"/>
                  </a:lnTo>
                  <a:close/>
                  <a:moveTo>
                    <a:pt x="160030" y="56835"/>
                  </a:moveTo>
                  <a:cubicBezTo>
                    <a:pt x="163573" y="56835"/>
                    <a:pt x="168381" y="56835"/>
                    <a:pt x="168381" y="51984"/>
                  </a:cubicBezTo>
                  <a:cubicBezTo>
                    <a:pt x="168381" y="47134"/>
                    <a:pt x="163573" y="47134"/>
                    <a:pt x="159777" y="47134"/>
                  </a:cubicBezTo>
                  <a:lnTo>
                    <a:pt x="8706" y="47134"/>
                  </a:lnTo>
                  <a:cubicBezTo>
                    <a:pt x="4910" y="47134"/>
                    <a:pt x="102" y="47134"/>
                    <a:pt x="102" y="51984"/>
                  </a:cubicBezTo>
                  <a:cubicBezTo>
                    <a:pt x="102" y="56835"/>
                    <a:pt x="4910" y="56835"/>
                    <a:pt x="8453" y="56835"/>
                  </a:cubicBezTo>
                  <a:lnTo>
                    <a:pt x="160030" y="56835"/>
                  </a:ln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7E3F590F-DCF9-7CAC-5F80-F49BE6A86645}"/>
                </a:ext>
              </a:extLst>
            </p:cNvPr>
            <p:cNvSpPr/>
            <p:nvPr>
              <p:custDataLst>
                <p:tags r:id="rId5"/>
              </p:custDataLst>
            </p:nvPr>
          </p:nvSpPr>
          <p:spPr>
            <a:xfrm>
              <a:off x="5407105" y="4571848"/>
              <a:ext cx="114126" cy="111310"/>
            </a:xfrm>
            <a:custGeom>
              <a:avLst/>
              <a:gdLst>
                <a:gd name="connsiteX0" fmla="*/ 73750 w 114126"/>
                <a:gd name="connsiteY0" fmla="*/ 90301 h 111310"/>
                <a:gd name="connsiteX1" fmla="*/ 93488 w 114126"/>
                <a:gd name="connsiteY1" fmla="*/ 110186 h 111310"/>
                <a:gd name="connsiteX2" fmla="*/ 114238 w 114126"/>
                <a:gd name="connsiteY2" fmla="*/ 87148 h 111310"/>
                <a:gd name="connsiteX3" fmla="*/ 114238 w 114126"/>
                <a:gd name="connsiteY3" fmla="*/ 73568 h 111310"/>
                <a:gd name="connsiteX4" fmla="*/ 107912 w 114126"/>
                <a:gd name="connsiteY4" fmla="*/ 73568 h 111310"/>
                <a:gd name="connsiteX5" fmla="*/ 107912 w 114126"/>
                <a:gd name="connsiteY5" fmla="*/ 87148 h 111310"/>
                <a:gd name="connsiteX6" fmla="*/ 98802 w 114126"/>
                <a:gd name="connsiteY6" fmla="*/ 102669 h 111310"/>
                <a:gd name="connsiteX7" fmla="*/ 89439 w 114126"/>
                <a:gd name="connsiteY7" fmla="*/ 90543 h 111310"/>
                <a:gd name="connsiteX8" fmla="*/ 89439 w 114126"/>
                <a:gd name="connsiteY8" fmla="*/ 42042 h 111310"/>
                <a:gd name="connsiteX9" fmla="*/ 80330 w 114126"/>
                <a:gd name="connsiteY9" fmla="*/ 13426 h 111310"/>
                <a:gd name="connsiteX10" fmla="*/ 45662 w 114126"/>
                <a:gd name="connsiteY10" fmla="*/ 88 h 111310"/>
                <a:gd name="connsiteX11" fmla="*/ 7451 w 114126"/>
                <a:gd name="connsiteY11" fmla="*/ 27491 h 111310"/>
                <a:gd name="connsiteX12" fmla="*/ 19091 w 114126"/>
                <a:gd name="connsiteY12" fmla="*/ 38889 h 111310"/>
                <a:gd name="connsiteX13" fmla="*/ 30732 w 114126"/>
                <a:gd name="connsiteY13" fmla="*/ 27734 h 111310"/>
                <a:gd name="connsiteX14" fmla="*/ 17826 w 114126"/>
                <a:gd name="connsiteY14" fmla="*/ 16578 h 111310"/>
                <a:gd name="connsiteX15" fmla="*/ 45156 w 114126"/>
                <a:gd name="connsiteY15" fmla="*/ 5423 h 111310"/>
                <a:gd name="connsiteX16" fmla="*/ 71979 w 114126"/>
                <a:gd name="connsiteY16" fmla="*/ 36464 h 111310"/>
                <a:gd name="connsiteX17" fmla="*/ 71979 w 114126"/>
                <a:gd name="connsiteY17" fmla="*/ 45437 h 111310"/>
                <a:gd name="connsiteX18" fmla="*/ 25418 w 114126"/>
                <a:gd name="connsiteY18" fmla="*/ 54167 h 111310"/>
                <a:gd name="connsiteX19" fmla="*/ 112 w 114126"/>
                <a:gd name="connsiteY19" fmla="*/ 85693 h 111310"/>
                <a:gd name="connsiteX20" fmla="*/ 40601 w 114126"/>
                <a:gd name="connsiteY20" fmla="*/ 111399 h 111310"/>
                <a:gd name="connsiteX21" fmla="*/ 73750 w 114126"/>
                <a:gd name="connsiteY21" fmla="*/ 90301 h 111310"/>
                <a:gd name="connsiteX22" fmla="*/ 71979 w 114126"/>
                <a:gd name="connsiteY22" fmla="*/ 50529 h 111310"/>
                <a:gd name="connsiteX23" fmla="*/ 71979 w 114126"/>
                <a:gd name="connsiteY23" fmla="*/ 74780 h 111310"/>
                <a:gd name="connsiteX24" fmla="*/ 42372 w 114126"/>
                <a:gd name="connsiteY24" fmla="*/ 106064 h 111310"/>
                <a:gd name="connsiteX25" fmla="*/ 19597 w 114126"/>
                <a:gd name="connsiteY25" fmla="*/ 85451 h 111310"/>
                <a:gd name="connsiteX26" fmla="*/ 71979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750" y="90301"/>
                  </a:moveTo>
                  <a:cubicBezTo>
                    <a:pt x="74763" y="100001"/>
                    <a:pt x="81595" y="110186"/>
                    <a:pt x="93488" y="110186"/>
                  </a:cubicBezTo>
                  <a:cubicBezTo>
                    <a:pt x="98802" y="110186"/>
                    <a:pt x="114238" y="106791"/>
                    <a:pt x="114238" y="87148"/>
                  </a:cubicBezTo>
                  <a:lnTo>
                    <a:pt x="114238" y="73568"/>
                  </a:lnTo>
                  <a:lnTo>
                    <a:pt x="107912" y="73568"/>
                  </a:lnTo>
                  <a:lnTo>
                    <a:pt x="107912" y="87148"/>
                  </a:lnTo>
                  <a:cubicBezTo>
                    <a:pt x="107912" y="101213"/>
                    <a:pt x="101586" y="102669"/>
                    <a:pt x="98802" y="102669"/>
                  </a:cubicBezTo>
                  <a:cubicBezTo>
                    <a:pt x="90452" y="102669"/>
                    <a:pt x="89439" y="91756"/>
                    <a:pt x="89439" y="90543"/>
                  </a:cubicBezTo>
                  <a:lnTo>
                    <a:pt x="89439" y="42042"/>
                  </a:lnTo>
                  <a:cubicBezTo>
                    <a:pt x="89439" y="31856"/>
                    <a:pt x="89439" y="22399"/>
                    <a:pt x="80330" y="13426"/>
                  </a:cubicBezTo>
                  <a:cubicBezTo>
                    <a:pt x="70461" y="3968"/>
                    <a:pt x="57808" y="88"/>
                    <a:pt x="45662" y="88"/>
                  </a:cubicBezTo>
                  <a:cubicBezTo>
                    <a:pt x="24911" y="88"/>
                    <a:pt x="7451" y="11486"/>
                    <a:pt x="7451" y="27491"/>
                  </a:cubicBezTo>
                  <a:cubicBezTo>
                    <a:pt x="7451" y="34766"/>
                    <a:pt x="12512" y="38889"/>
                    <a:pt x="19091" y="38889"/>
                  </a:cubicBezTo>
                  <a:cubicBezTo>
                    <a:pt x="26177" y="38889"/>
                    <a:pt x="30732" y="34039"/>
                    <a:pt x="30732" y="27734"/>
                  </a:cubicBezTo>
                  <a:cubicBezTo>
                    <a:pt x="30732" y="24824"/>
                    <a:pt x="29466" y="16821"/>
                    <a:pt x="17826" y="16578"/>
                  </a:cubicBezTo>
                  <a:cubicBezTo>
                    <a:pt x="24658" y="8091"/>
                    <a:pt x="37058" y="5423"/>
                    <a:pt x="45156" y="5423"/>
                  </a:cubicBezTo>
                  <a:cubicBezTo>
                    <a:pt x="57555" y="5423"/>
                    <a:pt x="71979" y="14881"/>
                    <a:pt x="71979" y="36464"/>
                  </a:cubicBezTo>
                  <a:lnTo>
                    <a:pt x="71979" y="45437"/>
                  </a:lnTo>
                  <a:cubicBezTo>
                    <a:pt x="59073" y="46164"/>
                    <a:pt x="41360" y="46892"/>
                    <a:pt x="25418" y="54167"/>
                  </a:cubicBezTo>
                  <a:cubicBezTo>
                    <a:pt x="6439" y="62412"/>
                    <a:pt x="112" y="75023"/>
                    <a:pt x="112" y="85693"/>
                  </a:cubicBezTo>
                  <a:cubicBezTo>
                    <a:pt x="112" y="105336"/>
                    <a:pt x="24658" y="111399"/>
                    <a:pt x="40601" y="111399"/>
                  </a:cubicBezTo>
                  <a:cubicBezTo>
                    <a:pt x="57302" y="111399"/>
                    <a:pt x="68942" y="101698"/>
                    <a:pt x="73750" y="90301"/>
                  </a:cubicBezTo>
                  <a:close/>
                  <a:moveTo>
                    <a:pt x="71979" y="50529"/>
                  </a:moveTo>
                  <a:lnTo>
                    <a:pt x="71979" y="74780"/>
                  </a:lnTo>
                  <a:cubicBezTo>
                    <a:pt x="71979" y="97818"/>
                    <a:pt x="53759" y="106064"/>
                    <a:pt x="42372" y="106064"/>
                  </a:cubicBezTo>
                  <a:cubicBezTo>
                    <a:pt x="29972" y="106064"/>
                    <a:pt x="19597" y="97576"/>
                    <a:pt x="19597" y="85451"/>
                  </a:cubicBezTo>
                  <a:cubicBezTo>
                    <a:pt x="19597" y="72113"/>
                    <a:pt x="30226" y="51984"/>
                    <a:pt x="71979" y="50529"/>
                  </a:cubicBez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5E31968E-4F8D-38D6-B77B-A094067115D4}"/>
                </a:ext>
              </a:extLst>
            </p:cNvPr>
            <p:cNvSpPr/>
            <p:nvPr>
              <p:custDataLst>
                <p:tags r:id="rId6"/>
              </p:custDataLst>
            </p:nvPr>
          </p:nvSpPr>
          <p:spPr>
            <a:xfrm>
              <a:off x="5530088" y="4573303"/>
              <a:ext cx="85025" cy="107188"/>
            </a:xfrm>
            <a:custGeom>
              <a:avLst/>
              <a:gdLst>
                <a:gd name="connsiteX0" fmla="*/ 35292 w 85025"/>
                <a:gd name="connsiteY0" fmla="*/ 26764 h 107188"/>
                <a:gd name="connsiteX1" fmla="*/ 35292 w 85025"/>
                <a:gd name="connsiteY1" fmla="*/ 88 h 107188"/>
                <a:gd name="connsiteX2" fmla="*/ 117 w 85025"/>
                <a:gd name="connsiteY2" fmla="*/ 2756 h 107188"/>
                <a:gd name="connsiteX3" fmla="*/ 117 w 85025"/>
                <a:gd name="connsiteY3" fmla="*/ 10273 h 107188"/>
                <a:gd name="connsiteX4" fmla="*/ 19855 w 85025"/>
                <a:gd name="connsiteY4" fmla="*/ 23854 h 107188"/>
                <a:gd name="connsiteX5" fmla="*/ 19855 w 85025"/>
                <a:gd name="connsiteY5" fmla="*/ 88846 h 107188"/>
                <a:gd name="connsiteX6" fmla="*/ 117 w 85025"/>
                <a:gd name="connsiteY6" fmla="*/ 99758 h 107188"/>
                <a:gd name="connsiteX7" fmla="*/ 117 w 85025"/>
                <a:gd name="connsiteY7" fmla="*/ 107276 h 107188"/>
                <a:gd name="connsiteX8" fmla="*/ 28965 w 85025"/>
                <a:gd name="connsiteY8" fmla="*/ 106549 h 107188"/>
                <a:gd name="connsiteX9" fmla="*/ 61103 w 85025"/>
                <a:gd name="connsiteY9" fmla="*/ 107276 h 107188"/>
                <a:gd name="connsiteX10" fmla="*/ 61103 w 85025"/>
                <a:gd name="connsiteY10" fmla="*/ 99758 h 107188"/>
                <a:gd name="connsiteX11" fmla="*/ 55789 w 85025"/>
                <a:gd name="connsiteY11" fmla="*/ 99758 h 107188"/>
                <a:gd name="connsiteX12" fmla="*/ 36557 w 85025"/>
                <a:gd name="connsiteY12" fmla="*/ 88361 h 107188"/>
                <a:gd name="connsiteX13" fmla="*/ 36557 w 85025"/>
                <a:gd name="connsiteY13" fmla="*/ 51014 h 107188"/>
                <a:gd name="connsiteX14" fmla="*/ 66417 w 85025"/>
                <a:gd name="connsiteY14" fmla="*/ 5423 h 107188"/>
                <a:gd name="connsiteX15" fmla="*/ 69200 w 85025"/>
                <a:gd name="connsiteY15" fmla="*/ 5666 h 107188"/>
                <a:gd name="connsiteX16" fmla="*/ 63380 w 85025"/>
                <a:gd name="connsiteY16" fmla="*/ 15123 h 107188"/>
                <a:gd name="connsiteX17" fmla="*/ 74261 w 85025"/>
                <a:gd name="connsiteY17" fmla="*/ 25551 h 107188"/>
                <a:gd name="connsiteX18" fmla="*/ 85143 w 85025"/>
                <a:gd name="connsiteY18" fmla="*/ 14881 h 107188"/>
                <a:gd name="connsiteX19" fmla="*/ 66417 w 85025"/>
                <a:gd name="connsiteY19" fmla="*/ 88 h 107188"/>
                <a:gd name="connsiteX20" fmla="*/ 35292 w 85025"/>
                <a:gd name="connsiteY20" fmla="*/ 2676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07188">
                  <a:moveTo>
                    <a:pt x="35292" y="26764"/>
                  </a:moveTo>
                  <a:lnTo>
                    <a:pt x="35292" y="88"/>
                  </a:lnTo>
                  <a:lnTo>
                    <a:pt x="117" y="2756"/>
                  </a:lnTo>
                  <a:lnTo>
                    <a:pt x="117" y="10273"/>
                  </a:lnTo>
                  <a:cubicBezTo>
                    <a:pt x="17831" y="10273"/>
                    <a:pt x="19855" y="11971"/>
                    <a:pt x="19855" y="23854"/>
                  </a:cubicBezTo>
                  <a:lnTo>
                    <a:pt x="19855" y="88846"/>
                  </a:lnTo>
                  <a:cubicBezTo>
                    <a:pt x="19855" y="99758"/>
                    <a:pt x="17072" y="99758"/>
                    <a:pt x="117" y="99758"/>
                  </a:cubicBezTo>
                  <a:lnTo>
                    <a:pt x="117" y="107276"/>
                  </a:lnTo>
                  <a:cubicBezTo>
                    <a:pt x="9986" y="107034"/>
                    <a:pt x="21880" y="106549"/>
                    <a:pt x="28965" y="106549"/>
                  </a:cubicBezTo>
                  <a:cubicBezTo>
                    <a:pt x="39087" y="106549"/>
                    <a:pt x="50981" y="106549"/>
                    <a:pt x="61103" y="107276"/>
                  </a:cubicBezTo>
                  <a:lnTo>
                    <a:pt x="61103" y="99758"/>
                  </a:lnTo>
                  <a:lnTo>
                    <a:pt x="55789" y="99758"/>
                  </a:lnTo>
                  <a:cubicBezTo>
                    <a:pt x="37063" y="99758"/>
                    <a:pt x="36557" y="97091"/>
                    <a:pt x="36557" y="88361"/>
                  </a:cubicBezTo>
                  <a:lnTo>
                    <a:pt x="36557" y="51014"/>
                  </a:lnTo>
                  <a:cubicBezTo>
                    <a:pt x="36557" y="27006"/>
                    <a:pt x="47185" y="5423"/>
                    <a:pt x="66417" y="5423"/>
                  </a:cubicBezTo>
                  <a:cubicBezTo>
                    <a:pt x="68188" y="5423"/>
                    <a:pt x="68694" y="5423"/>
                    <a:pt x="69200" y="5666"/>
                  </a:cubicBezTo>
                  <a:cubicBezTo>
                    <a:pt x="68441" y="5908"/>
                    <a:pt x="63380" y="8818"/>
                    <a:pt x="63380" y="15123"/>
                  </a:cubicBezTo>
                  <a:cubicBezTo>
                    <a:pt x="63380" y="21914"/>
                    <a:pt x="68694" y="25551"/>
                    <a:pt x="74261" y="25551"/>
                  </a:cubicBezTo>
                  <a:cubicBezTo>
                    <a:pt x="78816" y="25551"/>
                    <a:pt x="85143" y="22641"/>
                    <a:pt x="85143" y="14881"/>
                  </a:cubicBezTo>
                  <a:cubicBezTo>
                    <a:pt x="85143" y="7121"/>
                    <a:pt x="77298" y="88"/>
                    <a:pt x="66417" y="88"/>
                  </a:cubicBezTo>
                  <a:cubicBezTo>
                    <a:pt x="47944" y="88"/>
                    <a:pt x="38834" y="16336"/>
                    <a:pt x="35292" y="26764"/>
                  </a:cubicBezTo>
                  <a:close/>
                </a:path>
              </a:pathLst>
            </a:custGeom>
            <a:solidFill>
              <a:srgbClr val="000000"/>
            </a:solidFill>
            <a:ln w="2540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ED4D7FF3-BDEC-440C-E383-266A5F18E513}"/>
                </a:ext>
              </a:extLst>
            </p:cNvPr>
            <p:cNvSpPr/>
            <p:nvPr>
              <p:custDataLst>
                <p:tags r:id="rId7"/>
              </p:custDataLst>
            </p:nvPr>
          </p:nvSpPr>
          <p:spPr>
            <a:xfrm>
              <a:off x="5629200" y="4570636"/>
              <a:ext cx="115644" cy="159812"/>
            </a:xfrm>
            <a:custGeom>
              <a:avLst/>
              <a:gdLst>
                <a:gd name="connsiteX0" fmla="*/ 49213 w 115644"/>
                <a:gd name="connsiteY0" fmla="*/ 68232 h 159812"/>
                <a:gd name="connsiteX1" fmla="*/ 27198 w 115644"/>
                <a:gd name="connsiteY1" fmla="*/ 38404 h 159812"/>
                <a:gd name="connsiteX2" fmla="*/ 31247 w 115644"/>
                <a:gd name="connsiteY2" fmla="*/ 18033 h 159812"/>
                <a:gd name="connsiteX3" fmla="*/ 49213 w 115644"/>
                <a:gd name="connsiteY3" fmla="*/ 8333 h 159812"/>
                <a:gd name="connsiteX4" fmla="*/ 71229 w 115644"/>
                <a:gd name="connsiteY4" fmla="*/ 38162 h 159812"/>
                <a:gd name="connsiteX5" fmla="*/ 67180 w 115644"/>
                <a:gd name="connsiteY5" fmla="*/ 58532 h 159812"/>
                <a:gd name="connsiteX6" fmla="*/ 49213 w 115644"/>
                <a:gd name="connsiteY6" fmla="*/ 68232 h 159812"/>
                <a:gd name="connsiteX7" fmla="*/ 19859 w 115644"/>
                <a:gd name="connsiteY7" fmla="*/ 77690 h 159812"/>
                <a:gd name="connsiteX8" fmla="*/ 24161 w 115644"/>
                <a:gd name="connsiteY8" fmla="*/ 66292 h 159812"/>
                <a:gd name="connsiteX9" fmla="*/ 49213 w 115644"/>
                <a:gd name="connsiteY9" fmla="*/ 73810 h 159812"/>
                <a:gd name="connsiteX10" fmla="*/ 90208 w 115644"/>
                <a:gd name="connsiteY10" fmla="*/ 38404 h 159812"/>
                <a:gd name="connsiteX11" fmla="*/ 79832 w 115644"/>
                <a:gd name="connsiteY11" fmla="*/ 14881 h 159812"/>
                <a:gd name="connsiteX12" fmla="*/ 102607 w 115644"/>
                <a:gd name="connsiteY12" fmla="*/ 5423 h 159812"/>
                <a:gd name="connsiteX13" fmla="*/ 105138 w 115644"/>
                <a:gd name="connsiteY13" fmla="*/ 5666 h 159812"/>
                <a:gd name="connsiteX14" fmla="*/ 101089 w 115644"/>
                <a:gd name="connsiteY14" fmla="*/ 12213 h 159812"/>
                <a:gd name="connsiteX15" fmla="*/ 108427 w 115644"/>
                <a:gd name="connsiteY15" fmla="*/ 19246 h 159812"/>
                <a:gd name="connsiteX16" fmla="*/ 115766 w 115644"/>
                <a:gd name="connsiteY16" fmla="*/ 11971 h 159812"/>
                <a:gd name="connsiteX17" fmla="*/ 102860 w 115644"/>
                <a:gd name="connsiteY17" fmla="*/ 88 h 159812"/>
                <a:gd name="connsiteX18" fmla="*/ 76037 w 115644"/>
                <a:gd name="connsiteY18" fmla="*/ 11486 h 159812"/>
                <a:gd name="connsiteX19" fmla="*/ 49213 w 115644"/>
                <a:gd name="connsiteY19" fmla="*/ 2756 h 159812"/>
                <a:gd name="connsiteX20" fmla="*/ 8219 w 115644"/>
                <a:gd name="connsiteY20" fmla="*/ 38162 h 159812"/>
                <a:gd name="connsiteX21" fmla="*/ 20112 w 115644"/>
                <a:gd name="connsiteY21" fmla="*/ 63140 h 159812"/>
                <a:gd name="connsiteX22" fmla="*/ 12268 w 115644"/>
                <a:gd name="connsiteY22" fmla="*/ 83268 h 159812"/>
                <a:gd name="connsiteX23" fmla="*/ 23402 w 115644"/>
                <a:gd name="connsiteY23" fmla="*/ 104851 h 159812"/>
                <a:gd name="connsiteX24" fmla="*/ 121 w 115644"/>
                <a:gd name="connsiteY24" fmla="*/ 129102 h 159812"/>
                <a:gd name="connsiteX25" fmla="*/ 56046 w 115644"/>
                <a:gd name="connsiteY25" fmla="*/ 159900 h 159812"/>
                <a:gd name="connsiteX26" fmla="*/ 112223 w 115644"/>
                <a:gd name="connsiteY26" fmla="*/ 128617 h 159812"/>
                <a:gd name="connsiteX27" fmla="*/ 95775 w 115644"/>
                <a:gd name="connsiteY27" fmla="*/ 100971 h 159812"/>
                <a:gd name="connsiteX28" fmla="*/ 52250 w 115644"/>
                <a:gd name="connsiteY28" fmla="*/ 94181 h 159812"/>
                <a:gd name="connsiteX29" fmla="*/ 33271 w 115644"/>
                <a:gd name="connsiteY29" fmla="*/ 93938 h 159812"/>
                <a:gd name="connsiteX30" fmla="*/ 19859 w 115644"/>
                <a:gd name="connsiteY30" fmla="*/ 77690 h 159812"/>
                <a:gd name="connsiteX31" fmla="*/ 56299 w 115644"/>
                <a:gd name="connsiteY31" fmla="*/ 154323 h 159812"/>
                <a:gd name="connsiteX32" fmla="*/ 13280 w 115644"/>
                <a:gd name="connsiteY32" fmla="*/ 129102 h 159812"/>
                <a:gd name="connsiteX33" fmla="*/ 34030 w 115644"/>
                <a:gd name="connsiteY33" fmla="*/ 108246 h 159812"/>
                <a:gd name="connsiteX34" fmla="*/ 48960 w 115644"/>
                <a:gd name="connsiteY34" fmla="*/ 108246 h 159812"/>
                <a:gd name="connsiteX35" fmla="*/ 99064 w 115644"/>
                <a:gd name="connsiteY35" fmla="*/ 129102 h 159812"/>
                <a:gd name="connsiteX36" fmla="*/ 56299 w 115644"/>
                <a:gd name="connsiteY36" fmla="*/ 154323 h 15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59812">
                  <a:moveTo>
                    <a:pt x="49213" y="68232"/>
                  </a:moveTo>
                  <a:cubicBezTo>
                    <a:pt x="27198" y="68232"/>
                    <a:pt x="27198" y="43982"/>
                    <a:pt x="27198" y="38404"/>
                  </a:cubicBezTo>
                  <a:cubicBezTo>
                    <a:pt x="27198" y="31856"/>
                    <a:pt x="27451" y="24096"/>
                    <a:pt x="31247" y="18033"/>
                  </a:cubicBezTo>
                  <a:cubicBezTo>
                    <a:pt x="33271" y="15123"/>
                    <a:pt x="39091" y="8333"/>
                    <a:pt x="49213" y="8333"/>
                  </a:cubicBezTo>
                  <a:cubicBezTo>
                    <a:pt x="71229" y="8333"/>
                    <a:pt x="71229" y="32584"/>
                    <a:pt x="71229" y="38162"/>
                  </a:cubicBezTo>
                  <a:cubicBezTo>
                    <a:pt x="71229" y="44709"/>
                    <a:pt x="70976" y="52469"/>
                    <a:pt x="67180" y="58532"/>
                  </a:cubicBezTo>
                  <a:cubicBezTo>
                    <a:pt x="65155" y="61442"/>
                    <a:pt x="59335" y="68232"/>
                    <a:pt x="49213" y="68232"/>
                  </a:cubicBezTo>
                  <a:close/>
                  <a:moveTo>
                    <a:pt x="19859" y="77690"/>
                  </a:moveTo>
                  <a:cubicBezTo>
                    <a:pt x="19859" y="76720"/>
                    <a:pt x="19859" y="71143"/>
                    <a:pt x="24161" y="66292"/>
                  </a:cubicBezTo>
                  <a:cubicBezTo>
                    <a:pt x="34030" y="73083"/>
                    <a:pt x="44405" y="73810"/>
                    <a:pt x="49213" y="73810"/>
                  </a:cubicBezTo>
                  <a:cubicBezTo>
                    <a:pt x="72747" y="73810"/>
                    <a:pt x="90208" y="57077"/>
                    <a:pt x="90208" y="38404"/>
                  </a:cubicBezTo>
                  <a:cubicBezTo>
                    <a:pt x="90208" y="29431"/>
                    <a:pt x="86159" y="20459"/>
                    <a:pt x="79832" y="14881"/>
                  </a:cubicBezTo>
                  <a:cubicBezTo>
                    <a:pt x="88942" y="6636"/>
                    <a:pt x="98052" y="5423"/>
                    <a:pt x="102607" y="5423"/>
                  </a:cubicBezTo>
                  <a:cubicBezTo>
                    <a:pt x="103113" y="5423"/>
                    <a:pt x="104378" y="5423"/>
                    <a:pt x="105138" y="5666"/>
                  </a:cubicBezTo>
                  <a:cubicBezTo>
                    <a:pt x="102354" y="6636"/>
                    <a:pt x="101089" y="9303"/>
                    <a:pt x="101089" y="12213"/>
                  </a:cubicBezTo>
                  <a:cubicBezTo>
                    <a:pt x="101089" y="16336"/>
                    <a:pt x="104378" y="19246"/>
                    <a:pt x="108427" y="19246"/>
                  </a:cubicBezTo>
                  <a:cubicBezTo>
                    <a:pt x="110958" y="19246"/>
                    <a:pt x="115766" y="17548"/>
                    <a:pt x="115766" y="11971"/>
                  </a:cubicBezTo>
                  <a:cubicBezTo>
                    <a:pt x="115766" y="7848"/>
                    <a:pt x="112729" y="88"/>
                    <a:pt x="102860" y="88"/>
                  </a:cubicBezTo>
                  <a:cubicBezTo>
                    <a:pt x="97799" y="88"/>
                    <a:pt x="86665" y="1543"/>
                    <a:pt x="76037" y="11486"/>
                  </a:cubicBezTo>
                  <a:cubicBezTo>
                    <a:pt x="65409" y="3483"/>
                    <a:pt x="54780" y="2756"/>
                    <a:pt x="49213" y="2756"/>
                  </a:cubicBezTo>
                  <a:cubicBezTo>
                    <a:pt x="25680" y="2756"/>
                    <a:pt x="8219" y="19489"/>
                    <a:pt x="8219" y="38162"/>
                  </a:cubicBezTo>
                  <a:cubicBezTo>
                    <a:pt x="8219" y="48832"/>
                    <a:pt x="13786" y="58047"/>
                    <a:pt x="20112" y="63140"/>
                  </a:cubicBezTo>
                  <a:cubicBezTo>
                    <a:pt x="16823" y="66777"/>
                    <a:pt x="12268" y="74780"/>
                    <a:pt x="12268" y="83268"/>
                  </a:cubicBezTo>
                  <a:cubicBezTo>
                    <a:pt x="12268" y="90786"/>
                    <a:pt x="15557" y="100001"/>
                    <a:pt x="23402" y="104851"/>
                  </a:cubicBezTo>
                  <a:cubicBezTo>
                    <a:pt x="8219" y="108974"/>
                    <a:pt x="121" y="119402"/>
                    <a:pt x="121" y="129102"/>
                  </a:cubicBezTo>
                  <a:cubicBezTo>
                    <a:pt x="121" y="146562"/>
                    <a:pt x="25173" y="159900"/>
                    <a:pt x="56046" y="159900"/>
                  </a:cubicBezTo>
                  <a:cubicBezTo>
                    <a:pt x="85906" y="159900"/>
                    <a:pt x="112223" y="147532"/>
                    <a:pt x="112223" y="128617"/>
                  </a:cubicBezTo>
                  <a:cubicBezTo>
                    <a:pt x="112223" y="120129"/>
                    <a:pt x="108680" y="107761"/>
                    <a:pt x="95775" y="100971"/>
                  </a:cubicBezTo>
                  <a:cubicBezTo>
                    <a:pt x="82363" y="94181"/>
                    <a:pt x="67686" y="94181"/>
                    <a:pt x="52250" y="94181"/>
                  </a:cubicBezTo>
                  <a:cubicBezTo>
                    <a:pt x="45924" y="94181"/>
                    <a:pt x="35042" y="94181"/>
                    <a:pt x="33271" y="93938"/>
                  </a:cubicBezTo>
                  <a:cubicBezTo>
                    <a:pt x="25173" y="92968"/>
                    <a:pt x="19859" y="85450"/>
                    <a:pt x="19859" y="77690"/>
                  </a:cubicBezTo>
                  <a:close/>
                  <a:moveTo>
                    <a:pt x="56299" y="154323"/>
                  </a:moveTo>
                  <a:cubicBezTo>
                    <a:pt x="30741" y="154323"/>
                    <a:pt x="13280" y="141955"/>
                    <a:pt x="13280" y="129102"/>
                  </a:cubicBezTo>
                  <a:cubicBezTo>
                    <a:pt x="13280" y="117946"/>
                    <a:pt x="22896" y="108974"/>
                    <a:pt x="34030" y="108246"/>
                  </a:cubicBezTo>
                  <a:lnTo>
                    <a:pt x="48960" y="108246"/>
                  </a:lnTo>
                  <a:cubicBezTo>
                    <a:pt x="70723" y="108246"/>
                    <a:pt x="99064" y="108246"/>
                    <a:pt x="99064" y="129102"/>
                  </a:cubicBezTo>
                  <a:cubicBezTo>
                    <a:pt x="99064" y="142197"/>
                    <a:pt x="81098" y="154323"/>
                    <a:pt x="56299" y="154323"/>
                  </a:cubicBezTo>
                  <a:close/>
                </a:path>
              </a:pathLst>
            </a:custGeom>
            <a:solidFill>
              <a:srgbClr val="000000"/>
            </a:solidFill>
            <a:ln w="2540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D3FFC2D9-5BC4-A69E-4F83-3D740F7DED24}"/>
                </a:ext>
              </a:extLst>
            </p:cNvPr>
            <p:cNvSpPr/>
            <p:nvPr>
              <p:custDataLst>
                <p:tags r:id="rId8"/>
              </p:custDataLst>
            </p:nvPr>
          </p:nvSpPr>
          <p:spPr>
            <a:xfrm>
              <a:off x="5756738" y="4573303"/>
              <a:ext cx="197632" cy="107188"/>
            </a:xfrm>
            <a:custGeom>
              <a:avLst/>
              <a:gdLst>
                <a:gd name="connsiteX0" fmla="*/ 19864 w 197632"/>
                <a:gd name="connsiteY0" fmla="*/ 23854 h 107188"/>
                <a:gd name="connsiteX1" fmla="*/ 19864 w 197632"/>
                <a:gd name="connsiteY1" fmla="*/ 88846 h 107188"/>
                <a:gd name="connsiteX2" fmla="*/ 126 w 197632"/>
                <a:gd name="connsiteY2" fmla="*/ 99758 h 107188"/>
                <a:gd name="connsiteX3" fmla="*/ 126 w 197632"/>
                <a:gd name="connsiteY3" fmla="*/ 107276 h 107188"/>
                <a:gd name="connsiteX4" fmla="*/ 28721 w 197632"/>
                <a:gd name="connsiteY4" fmla="*/ 106549 h 107188"/>
                <a:gd name="connsiteX5" fmla="*/ 57063 w 197632"/>
                <a:gd name="connsiteY5" fmla="*/ 107276 h 107188"/>
                <a:gd name="connsiteX6" fmla="*/ 57063 w 197632"/>
                <a:gd name="connsiteY6" fmla="*/ 99758 h 107188"/>
                <a:gd name="connsiteX7" fmla="*/ 37325 w 197632"/>
                <a:gd name="connsiteY7" fmla="*/ 88846 h 107188"/>
                <a:gd name="connsiteX8" fmla="*/ 37325 w 197632"/>
                <a:gd name="connsiteY8" fmla="*/ 44224 h 107188"/>
                <a:gd name="connsiteX9" fmla="*/ 71487 w 197632"/>
                <a:gd name="connsiteY9" fmla="*/ 5423 h 107188"/>
                <a:gd name="connsiteX10" fmla="*/ 90213 w 197632"/>
                <a:gd name="connsiteY10" fmla="*/ 32341 h 107188"/>
                <a:gd name="connsiteX11" fmla="*/ 90213 w 197632"/>
                <a:gd name="connsiteY11" fmla="*/ 88846 h 107188"/>
                <a:gd name="connsiteX12" fmla="*/ 70475 w 197632"/>
                <a:gd name="connsiteY12" fmla="*/ 99758 h 107188"/>
                <a:gd name="connsiteX13" fmla="*/ 70475 w 197632"/>
                <a:gd name="connsiteY13" fmla="*/ 107276 h 107188"/>
                <a:gd name="connsiteX14" fmla="*/ 99069 w 197632"/>
                <a:gd name="connsiteY14" fmla="*/ 106549 h 107188"/>
                <a:gd name="connsiteX15" fmla="*/ 127411 w 197632"/>
                <a:gd name="connsiteY15" fmla="*/ 107276 h 107188"/>
                <a:gd name="connsiteX16" fmla="*/ 127411 w 197632"/>
                <a:gd name="connsiteY16" fmla="*/ 99758 h 107188"/>
                <a:gd name="connsiteX17" fmla="*/ 107673 w 197632"/>
                <a:gd name="connsiteY17" fmla="*/ 88846 h 107188"/>
                <a:gd name="connsiteX18" fmla="*/ 107673 w 197632"/>
                <a:gd name="connsiteY18" fmla="*/ 44224 h 107188"/>
                <a:gd name="connsiteX19" fmla="*/ 141835 w 197632"/>
                <a:gd name="connsiteY19" fmla="*/ 5423 h 107188"/>
                <a:gd name="connsiteX20" fmla="*/ 160561 w 197632"/>
                <a:gd name="connsiteY20" fmla="*/ 32341 h 107188"/>
                <a:gd name="connsiteX21" fmla="*/ 160561 w 197632"/>
                <a:gd name="connsiteY21" fmla="*/ 88846 h 107188"/>
                <a:gd name="connsiteX22" fmla="*/ 140823 w 197632"/>
                <a:gd name="connsiteY22" fmla="*/ 99758 h 107188"/>
                <a:gd name="connsiteX23" fmla="*/ 140823 w 197632"/>
                <a:gd name="connsiteY23" fmla="*/ 107276 h 107188"/>
                <a:gd name="connsiteX24" fmla="*/ 169418 w 197632"/>
                <a:gd name="connsiteY24" fmla="*/ 106549 h 107188"/>
                <a:gd name="connsiteX25" fmla="*/ 197759 w 197632"/>
                <a:gd name="connsiteY25" fmla="*/ 107276 h 107188"/>
                <a:gd name="connsiteX26" fmla="*/ 197759 w 197632"/>
                <a:gd name="connsiteY26" fmla="*/ 99758 h 107188"/>
                <a:gd name="connsiteX27" fmla="*/ 178021 w 197632"/>
                <a:gd name="connsiteY27" fmla="*/ 92483 h 107188"/>
                <a:gd name="connsiteX28" fmla="*/ 178021 w 197632"/>
                <a:gd name="connsiteY28" fmla="*/ 46164 h 107188"/>
                <a:gd name="connsiteX29" fmla="*/ 170177 w 197632"/>
                <a:gd name="connsiteY29" fmla="*/ 9061 h 107188"/>
                <a:gd name="connsiteX30" fmla="*/ 143606 w 197632"/>
                <a:gd name="connsiteY30" fmla="*/ 88 h 107188"/>
                <a:gd name="connsiteX31" fmla="*/ 106914 w 197632"/>
                <a:gd name="connsiteY31" fmla="*/ 23854 h 107188"/>
                <a:gd name="connsiteX32" fmla="*/ 73258 w 197632"/>
                <a:gd name="connsiteY32" fmla="*/ 88 h 107188"/>
                <a:gd name="connsiteX33" fmla="*/ 35807 w 197632"/>
                <a:gd name="connsiteY33" fmla="*/ 25551 h 107188"/>
                <a:gd name="connsiteX34" fmla="*/ 35807 w 197632"/>
                <a:gd name="connsiteY34" fmla="*/ 88 h 107188"/>
                <a:gd name="connsiteX35" fmla="*/ 126 w 197632"/>
                <a:gd name="connsiteY35" fmla="*/ 2756 h 107188"/>
                <a:gd name="connsiteX36" fmla="*/ 126 w 197632"/>
                <a:gd name="connsiteY36" fmla="*/ 10273 h 107188"/>
                <a:gd name="connsiteX37" fmla="*/ 19864 w 197632"/>
                <a:gd name="connsiteY37" fmla="*/ 2385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07188">
                  <a:moveTo>
                    <a:pt x="19864" y="23854"/>
                  </a:moveTo>
                  <a:lnTo>
                    <a:pt x="19864" y="88846"/>
                  </a:lnTo>
                  <a:cubicBezTo>
                    <a:pt x="19864" y="99758"/>
                    <a:pt x="17081" y="99758"/>
                    <a:pt x="126" y="99758"/>
                  </a:cubicBezTo>
                  <a:lnTo>
                    <a:pt x="126" y="107276"/>
                  </a:lnTo>
                  <a:cubicBezTo>
                    <a:pt x="8983" y="107034"/>
                    <a:pt x="21889" y="106549"/>
                    <a:pt x="28721" y="106549"/>
                  </a:cubicBezTo>
                  <a:cubicBezTo>
                    <a:pt x="35300" y="106549"/>
                    <a:pt x="48459" y="107034"/>
                    <a:pt x="57063" y="107276"/>
                  </a:cubicBezTo>
                  <a:lnTo>
                    <a:pt x="57063" y="99758"/>
                  </a:lnTo>
                  <a:cubicBezTo>
                    <a:pt x="40108" y="99758"/>
                    <a:pt x="37325" y="99758"/>
                    <a:pt x="37325" y="88846"/>
                  </a:cubicBezTo>
                  <a:lnTo>
                    <a:pt x="37325" y="44224"/>
                  </a:lnTo>
                  <a:cubicBezTo>
                    <a:pt x="37325" y="19004"/>
                    <a:pt x="55291" y="5423"/>
                    <a:pt x="71487" y="5423"/>
                  </a:cubicBezTo>
                  <a:cubicBezTo>
                    <a:pt x="87429" y="5423"/>
                    <a:pt x="90213" y="18519"/>
                    <a:pt x="90213" y="32341"/>
                  </a:cubicBezTo>
                  <a:lnTo>
                    <a:pt x="90213" y="88846"/>
                  </a:lnTo>
                  <a:cubicBezTo>
                    <a:pt x="90213" y="99758"/>
                    <a:pt x="87429" y="99758"/>
                    <a:pt x="70475" y="99758"/>
                  </a:cubicBezTo>
                  <a:lnTo>
                    <a:pt x="70475" y="107276"/>
                  </a:lnTo>
                  <a:cubicBezTo>
                    <a:pt x="79331" y="107034"/>
                    <a:pt x="92237" y="106549"/>
                    <a:pt x="99069" y="106549"/>
                  </a:cubicBezTo>
                  <a:cubicBezTo>
                    <a:pt x="105649" y="106549"/>
                    <a:pt x="118807" y="107034"/>
                    <a:pt x="127411" y="107276"/>
                  </a:cubicBezTo>
                  <a:lnTo>
                    <a:pt x="127411" y="99758"/>
                  </a:lnTo>
                  <a:cubicBezTo>
                    <a:pt x="110457" y="99758"/>
                    <a:pt x="107673" y="99758"/>
                    <a:pt x="107673" y="88846"/>
                  </a:cubicBezTo>
                  <a:lnTo>
                    <a:pt x="107673" y="44224"/>
                  </a:lnTo>
                  <a:cubicBezTo>
                    <a:pt x="107673" y="19004"/>
                    <a:pt x="125640" y="5423"/>
                    <a:pt x="141835" y="5423"/>
                  </a:cubicBezTo>
                  <a:cubicBezTo>
                    <a:pt x="157777" y="5423"/>
                    <a:pt x="160561" y="18519"/>
                    <a:pt x="160561" y="32341"/>
                  </a:cubicBezTo>
                  <a:lnTo>
                    <a:pt x="160561" y="88846"/>
                  </a:lnTo>
                  <a:cubicBezTo>
                    <a:pt x="160561" y="99758"/>
                    <a:pt x="157777" y="99758"/>
                    <a:pt x="140823" y="99758"/>
                  </a:cubicBezTo>
                  <a:lnTo>
                    <a:pt x="140823" y="107276"/>
                  </a:lnTo>
                  <a:cubicBezTo>
                    <a:pt x="149680" y="107034"/>
                    <a:pt x="162585" y="106549"/>
                    <a:pt x="169418" y="106549"/>
                  </a:cubicBezTo>
                  <a:cubicBezTo>
                    <a:pt x="175997" y="106549"/>
                    <a:pt x="189155" y="107034"/>
                    <a:pt x="197759" y="107276"/>
                  </a:cubicBezTo>
                  <a:lnTo>
                    <a:pt x="197759" y="99758"/>
                  </a:lnTo>
                  <a:cubicBezTo>
                    <a:pt x="184601" y="99758"/>
                    <a:pt x="178274" y="99758"/>
                    <a:pt x="178021" y="92483"/>
                  </a:cubicBezTo>
                  <a:lnTo>
                    <a:pt x="178021" y="46164"/>
                  </a:lnTo>
                  <a:cubicBezTo>
                    <a:pt x="178021" y="25309"/>
                    <a:pt x="178021" y="17791"/>
                    <a:pt x="170177" y="9061"/>
                  </a:cubicBezTo>
                  <a:cubicBezTo>
                    <a:pt x="166634" y="4938"/>
                    <a:pt x="158283" y="88"/>
                    <a:pt x="143606" y="88"/>
                  </a:cubicBezTo>
                  <a:cubicBezTo>
                    <a:pt x="122350" y="88"/>
                    <a:pt x="111216" y="14638"/>
                    <a:pt x="106914" y="23854"/>
                  </a:cubicBezTo>
                  <a:cubicBezTo>
                    <a:pt x="103371" y="2756"/>
                    <a:pt x="84645" y="88"/>
                    <a:pt x="73258" y="88"/>
                  </a:cubicBezTo>
                  <a:cubicBezTo>
                    <a:pt x="54785" y="88"/>
                    <a:pt x="42892" y="10516"/>
                    <a:pt x="35807" y="25551"/>
                  </a:cubicBezTo>
                  <a:lnTo>
                    <a:pt x="35807" y="88"/>
                  </a:lnTo>
                  <a:lnTo>
                    <a:pt x="126" y="2756"/>
                  </a:lnTo>
                  <a:lnTo>
                    <a:pt x="126" y="10273"/>
                  </a:lnTo>
                  <a:cubicBezTo>
                    <a:pt x="17840" y="10273"/>
                    <a:pt x="19864" y="11971"/>
                    <a:pt x="19864" y="23854"/>
                  </a:cubicBezTo>
                  <a:close/>
                </a:path>
              </a:pathLst>
            </a:custGeom>
            <a:solidFill>
              <a:srgbClr val="000000"/>
            </a:solidFill>
            <a:ln w="25400"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2CDABC7C-F5EE-FB77-5ACC-E7996A2F6023}"/>
                </a:ext>
              </a:extLst>
            </p:cNvPr>
            <p:cNvSpPr/>
            <p:nvPr>
              <p:custDataLst>
                <p:tags r:id="rId9"/>
              </p:custDataLst>
            </p:nvPr>
          </p:nvSpPr>
          <p:spPr>
            <a:xfrm>
              <a:off x="5970146" y="4571848"/>
              <a:ext cx="114126" cy="111310"/>
            </a:xfrm>
            <a:custGeom>
              <a:avLst/>
              <a:gdLst>
                <a:gd name="connsiteX0" fmla="*/ 73772 w 114126"/>
                <a:gd name="connsiteY0" fmla="*/ 90301 h 111310"/>
                <a:gd name="connsiteX1" fmla="*/ 93510 w 114126"/>
                <a:gd name="connsiteY1" fmla="*/ 110186 h 111310"/>
                <a:gd name="connsiteX2" fmla="*/ 114261 w 114126"/>
                <a:gd name="connsiteY2" fmla="*/ 87148 h 111310"/>
                <a:gd name="connsiteX3" fmla="*/ 114261 w 114126"/>
                <a:gd name="connsiteY3" fmla="*/ 73568 h 111310"/>
                <a:gd name="connsiteX4" fmla="*/ 107934 w 114126"/>
                <a:gd name="connsiteY4" fmla="*/ 73568 h 111310"/>
                <a:gd name="connsiteX5" fmla="*/ 107934 w 114126"/>
                <a:gd name="connsiteY5" fmla="*/ 87148 h 111310"/>
                <a:gd name="connsiteX6" fmla="*/ 98825 w 114126"/>
                <a:gd name="connsiteY6" fmla="*/ 102669 h 111310"/>
                <a:gd name="connsiteX7" fmla="*/ 89462 w 114126"/>
                <a:gd name="connsiteY7" fmla="*/ 90543 h 111310"/>
                <a:gd name="connsiteX8" fmla="*/ 89462 w 114126"/>
                <a:gd name="connsiteY8" fmla="*/ 42042 h 111310"/>
                <a:gd name="connsiteX9" fmla="*/ 80352 w 114126"/>
                <a:gd name="connsiteY9" fmla="*/ 13426 h 111310"/>
                <a:gd name="connsiteX10" fmla="*/ 45684 w 114126"/>
                <a:gd name="connsiteY10" fmla="*/ 88 h 111310"/>
                <a:gd name="connsiteX11" fmla="*/ 7473 w 114126"/>
                <a:gd name="connsiteY11" fmla="*/ 27491 h 111310"/>
                <a:gd name="connsiteX12" fmla="*/ 19113 w 114126"/>
                <a:gd name="connsiteY12" fmla="*/ 38889 h 111310"/>
                <a:gd name="connsiteX13" fmla="*/ 30754 w 114126"/>
                <a:gd name="connsiteY13" fmla="*/ 27734 h 111310"/>
                <a:gd name="connsiteX14" fmla="*/ 17848 w 114126"/>
                <a:gd name="connsiteY14" fmla="*/ 16578 h 111310"/>
                <a:gd name="connsiteX15" fmla="*/ 45178 w 114126"/>
                <a:gd name="connsiteY15" fmla="*/ 5423 h 111310"/>
                <a:gd name="connsiteX16" fmla="*/ 72001 w 114126"/>
                <a:gd name="connsiteY16" fmla="*/ 36464 h 111310"/>
                <a:gd name="connsiteX17" fmla="*/ 72001 w 114126"/>
                <a:gd name="connsiteY17" fmla="*/ 45437 h 111310"/>
                <a:gd name="connsiteX18" fmla="*/ 25440 w 114126"/>
                <a:gd name="connsiteY18" fmla="*/ 54167 h 111310"/>
                <a:gd name="connsiteX19" fmla="*/ 135 w 114126"/>
                <a:gd name="connsiteY19" fmla="*/ 85693 h 111310"/>
                <a:gd name="connsiteX20" fmla="*/ 40623 w 114126"/>
                <a:gd name="connsiteY20" fmla="*/ 111399 h 111310"/>
                <a:gd name="connsiteX21" fmla="*/ 73772 w 114126"/>
                <a:gd name="connsiteY21" fmla="*/ 90301 h 111310"/>
                <a:gd name="connsiteX22" fmla="*/ 72001 w 114126"/>
                <a:gd name="connsiteY22" fmla="*/ 50529 h 111310"/>
                <a:gd name="connsiteX23" fmla="*/ 72001 w 114126"/>
                <a:gd name="connsiteY23" fmla="*/ 74780 h 111310"/>
                <a:gd name="connsiteX24" fmla="*/ 42394 w 114126"/>
                <a:gd name="connsiteY24" fmla="*/ 106064 h 111310"/>
                <a:gd name="connsiteX25" fmla="*/ 19620 w 114126"/>
                <a:gd name="connsiteY25" fmla="*/ 85451 h 111310"/>
                <a:gd name="connsiteX26" fmla="*/ 72001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772" y="90301"/>
                  </a:moveTo>
                  <a:cubicBezTo>
                    <a:pt x="74785" y="100001"/>
                    <a:pt x="81617" y="110186"/>
                    <a:pt x="93510" y="110186"/>
                  </a:cubicBezTo>
                  <a:cubicBezTo>
                    <a:pt x="98825" y="110186"/>
                    <a:pt x="114261" y="106791"/>
                    <a:pt x="114261" y="87148"/>
                  </a:cubicBezTo>
                  <a:lnTo>
                    <a:pt x="114261" y="73568"/>
                  </a:lnTo>
                  <a:lnTo>
                    <a:pt x="107934" y="73568"/>
                  </a:lnTo>
                  <a:lnTo>
                    <a:pt x="107934" y="87148"/>
                  </a:lnTo>
                  <a:cubicBezTo>
                    <a:pt x="107934" y="101213"/>
                    <a:pt x="101608" y="102669"/>
                    <a:pt x="98825" y="102669"/>
                  </a:cubicBezTo>
                  <a:cubicBezTo>
                    <a:pt x="90474" y="102669"/>
                    <a:pt x="89462" y="91756"/>
                    <a:pt x="89462" y="90543"/>
                  </a:cubicBezTo>
                  <a:lnTo>
                    <a:pt x="89462" y="42042"/>
                  </a:lnTo>
                  <a:cubicBezTo>
                    <a:pt x="89462" y="31856"/>
                    <a:pt x="89462" y="22399"/>
                    <a:pt x="80352" y="13426"/>
                  </a:cubicBezTo>
                  <a:cubicBezTo>
                    <a:pt x="70483" y="3968"/>
                    <a:pt x="57830" y="88"/>
                    <a:pt x="45684" y="88"/>
                  </a:cubicBezTo>
                  <a:cubicBezTo>
                    <a:pt x="24934" y="88"/>
                    <a:pt x="7473" y="11486"/>
                    <a:pt x="7473" y="27491"/>
                  </a:cubicBezTo>
                  <a:cubicBezTo>
                    <a:pt x="7473" y="34766"/>
                    <a:pt x="12534" y="38889"/>
                    <a:pt x="19113" y="38889"/>
                  </a:cubicBezTo>
                  <a:cubicBezTo>
                    <a:pt x="26199" y="38889"/>
                    <a:pt x="30754" y="34039"/>
                    <a:pt x="30754" y="27734"/>
                  </a:cubicBezTo>
                  <a:cubicBezTo>
                    <a:pt x="30754" y="24824"/>
                    <a:pt x="29489" y="16821"/>
                    <a:pt x="17848" y="16578"/>
                  </a:cubicBezTo>
                  <a:cubicBezTo>
                    <a:pt x="24681" y="8091"/>
                    <a:pt x="37080" y="5423"/>
                    <a:pt x="45178" y="5423"/>
                  </a:cubicBezTo>
                  <a:cubicBezTo>
                    <a:pt x="57577" y="5423"/>
                    <a:pt x="72001" y="14881"/>
                    <a:pt x="72001" y="36464"/>
                  </a:cubicBezTo>
                  <a:lnTo>
                    <a:pt x="72001" y="45437"/>
                  </a:lnTo>
                  <a:cubicBezTo>
                    <a:pt x="59096" y="46164"/>
                    <a:pt x="41382" y="46892"/>
                    <a:pt x="25440" y="54167"/>
                  </a:cubicBezTo>
                  <a:cubicBezTo>
                    <a:pt x="6461" y="62412"/>
                    <a:pt x="135" y="75023"/>
                    <a:pt x="135" y="85693"/>
                  </a:cubicBezTo>
                  <a:cubicBezTo>
                    <a:pt x="135" y="105336"/>
                    <a:pt x="24681" y="111399"/>
                    <a:pt x="40623" y="111399"/>
                  </a:cubicBezTo>
                  <a:cubicBezTo>
                    <a:pt x="57324" y="111399"/>
                    <a:pt x="68965" y="101698"/>
                    <a:pt x="73772" y="90301"/>
                  </a:cubicBezTo>
                  <a:close/>
                  <a:moveTo>
                    <a:pt x="72001" y="50529"/>
                  </a:moveTo>
                  <a:lnTo>
                    <a:pt x="72001" y="74780"/>
                  </a:lnTo>
                  <a:cubicBezTo>
                    <a:pt x="72001" y="97818"/>
                    <a:pt x="53781" y="106064"/>
                    <a:pt x="42394" y="106064"/>
                  </a:cubicBezTo>
                  <a:cubicBezTo>
                    <a:pt x="29995" y="106064"/>
                    <a:pt x="19620" y="97576"/>
                    <a:pt x="19620" y="85451"/>
                  </a:cubicBezTo>
                  <a:cubicBezTo>
                    <a:pt x="19620" y="72113"/>
                    <a:pt x="30248" y="51984"/>
                    <a:pt x="72001" y="50529"/>
                  </a:cubicBezTo>
                  <a:close/>
                </a:path>
              </a:pathLst>
            </a:custGeom>
            <a:solidFill>
              <a:srgbClr val="000000"/>
            </a:solidFill>
            <a:ln w="25400"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53B93FA0-C713-4757-6368-384EF8690045}"/>
                </a:ext>
              </a:extLst>
            </p:cNvPr>
            <p:cNvSpPr/>
            <p:nvPr>
              <p:custDataLst>
                <p:tags r:id="rId10"/>
              </p:custDataLst>
            </p:nvPr>
          </p:nvSpPr>
          <p:spPr>
            <a:xfrm>
              <a:off x="6089080" y="4575971"/>
              <a:ext cx="127537" cy="104520"/>
            </a:xfrm>
            <a:custGeom>
              <a:avLst/>
              <a:gdLst>
                <a:gd name="connsiteX0" fmla="*/ 69729 w 127537"/>
                <a:gd name="connsiteY0" fmla="*/ 47619 h 104520"/>
                <a:gd name="connsiteX1" fmla="*/ 93009 w 127537"/>
                <a:gd name="connsiteY1" fmla="*/ 20216 h 104520"/>
                <a:gd name="connsiteX2" fmla="*/ 123122 w 127537"/>
                <a:gd name="connsiteY2" fmla="*/ 7606 h 104520"/>
                <a:gd name="connsiteX3" fmla="*/ 123122 w 127537"/>
                <a:gd name="connsiteY3" fmla="*/ 88 h 104520"/>
                <a:gd name="connsiteX4" fmla="*/ 102372 w 127537"/>
                <a:gd name="connsiteY4" fmla="*/ 815 h 104520"/>
                <a:gd name="connsiteX5" fmla="*/ 78079 w 127537"/>
                <a:gd name="connsiteY5" fmla="*/ 88 h 104520"/>
                <a:gd name="connsiteX6" fmla="*/ 78079 w 127537"/>
                <a:gd name="connsiteY6" fmla="*/ 7606 h 104520"/>
                <a:gd name="connsiteX7" fmla="*/ 85418 w 127537"/>
                <a:gd name="connsiteY7" fmla="*/ 15123 h 104520"/>
                <a:gd name="connsiteX8" fmla="*/ 81622 w 127537"/>
                <a:gd name="connsiteY8" fmla="*/ 23611 h 104520"/>
                <a:gd name="connsiteX9" fmla="*/ 65933 w 127537"/>
                <a:gd name="connsiteY9" fmla="*/ 42527 h 104520"/>
                <a:gd name="connsiteX10" fmla="*/ 46195 w 127537"/>
                <a:gd name="connsiteY10" fmla="*/ 18033 h 104520"/>
                <a:gd name="connsiteX11" fmla="*/ 43917 w 127537"/>
                <a:gd name="connsiteY11" fmla="*/ 13668 h 104520"/>
                <a:gd name="connsiteX12" fmla="*/ 52774 w 127537"/>
                <a:gd name="connsiteY12" fmla="*/ 7606 h 104520"/>
                <a:gd name="connsiteX13" fmla="*/ 52774 w 127537"/>
                <a:gd name="connsiteY13" fmla="*/ 88 h 104520"/>
                <a:gd name="connsiteX14" fmla="*/ 25445 w 127537"/>
                <a:gd name="connsiteY14" fmla="*/ 815 h 104520"/>
                <a:gd name="connsiteX15" fmla="*/ 1405 w 127537"/>
                <a:gd name="connsiteY15" fmla="*/ 88 h 104520"/>
                <a:gd name="connsiteX16" fmla="*/ 1405 w 127537"/>
                <a:gd name="connsiteY16" fmla="*/ 7606 h 104520"/>
                <a:gd name="connsiteX17" fmla="*/ 31265 w 127537"/>
                <a:gd name="connsiteY17" fmla="*/ 22399 h 104520"/>
                <a:gd name="connsiteX18" fmla="*/ 56317 w 127537"/>
                <a:gd name="connsiteY18" fmla="*/ 53682 h 104520"/>
                <a:gd name="connsiteX19" fmla="*/ 32530 w 127537"/>
                <a:gd name="connsiteY19" fmla="*/ 82540 h 104520"/>
                <a:gd name="connsiteX20" fmla="*/ 140 w 127537"/>
                <a:gd name="connsiteY20" fmla="*/ 97091 h 104520"/>
                <a:gd name="connsiteX21" fmla="*/ 140 w 127537"/>
                <a:gd name="connsiteY21" fmla="*/ 104609 h 104520"/>
                <a:gd name="connsiteX22" fmla="*/ 21143 w 127537"/>
                <a:gd name="connsiteY22" fmla="*/ 103881 h 104520"/>
                <a:gd name="connsiteX23" fmla="*/ 45183 w 127537"/>
                <a:gd name="connsiteY23" fmla="*/ 104609 h 104520"/>
                <a:gd name="connsiteX24" fmla="*/ 45183 w 127537"/>
                <a:gd name="connsiteY24" fmla="*/ 97091 h 104520"/>
                <a:gd name="connsiteX25" fmla="*/ 37844 w 127537"/>
                <a:gd name="connsiteY25" fmla="*/ 89573 h 104520"/>
                <a:gd name="connsiteX26" fmla="*/ 60619 w 127537"/>
                <a:gd name="connsiteY26" fmla="*/ 58775 h 104520"/>
                <a:gd name="connsiteX27" fmla="*/ 79851 w 127537"/>
                <a:gd name="connsiteY27" fmla="*/ 83025 h 104520"/>
                <a:gd name="connsiteX28" fmla="*/ 85165 w 127537"/>
                <a:gd name="connsiteY28" fmla="*/ 91028 h 104520"/>
                <a:gd name="connsiteX29" fmla="*/ 76055 w 127537"/>
                <a:gd name="connsiteY29" fmla="*/ 97091 h 104520"/>
                <a:gd name="connsiteX30" fmla="*/ 76055 w 127537"/>
                <a:gd name="connsiteY30" fmla="*/ 104609 h 104520"/>
                <a:gd name="connsiteX31" fmla="*/ 103384 w 127537"/>
                <a:gd name="connsiteY31" fmla="*/ 103881 h 104520"/>
                <a:gd name="connsiteX32" fmla="*/ 127677 w 127537"/>
                <a:gd name="connsiteY32" fmla="*/ 104609 h 104520"/>
                <a:gd name="connsiteX33" fmla="*/ 127677 w 127537"/>
                <a:gd name="connsiteY33" fmla="*/ 97091 h 104520"/>
                <a:gd name="connsiteX34" fmla="*/ 103637 w 127537"/>
                <a:gd name="connsiteY34" fmla="*/ 89573 h 104520"/>
                <a:gd name="connsiteX35" fmla="*/ 69729 w 127537"/>
                <a:gd name="connsiteY35" fmla="*/ 47619 h 10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4520">
                  <a:moveTo>
                    <a:pt x="69729" y="47619"/>
                  </a:moveTo>
                  <a:cubicBezTo>
                    <a:pt x="77320" y="38404"/>
                    <a:pt x="86936" y="26521"/>
                    <a:pt x="93009" y="20216"/>
                  </a:cubicBezTo>
                  <a:cubicBezTo>
                    <a:pt x="100854" y="11486"/>
                    <a:pt x="111229" y="7848"/>
                    <a:pt x="123122" y="7606"/>
                  </a:cubicBezTo>
                  <a:lnTo>
                    <a:pt x="123122" y="88"/>
                  </a:lnTo>
                  <a:cubicBezTo>
                    <a:pt x="116543" y="573"/>
                    <a:pt x="108952" y="815"/>
                    <a:pt x="102372" y="815"/>
                  </a:cubicBezTo>
                  <a:cubicBezTo>
                    <a:pt x="94781" y="815"/>
                    <a:pt x="81369" y="330"/>
                    <a:pt x="78079" y="88"/>
                  </a:cubicBezTo>
                  <a:lnTo>
                    <a:pt x="78079" y="7606"/>
                  </a:lnTo>
                  <a:cubicBezTo>
                    <a:pt x="83393" y="8091"/>
                    <a:pt x="85418" y="11243"/>
                    <a:pt x="85418" y="15123"/>
                  </a:cubicBezTo>
                  <a:cubicBezTo>
                    <a:pt x="85418" y="19004"/>
                    <a:pt x="82887" y="22156"/>
                    <a:pt x="81622" y="23611"/>
                  </a:cubicBezTo>
                  <a:lnTo>
                    <a:pt x="65933" y="42527"/>
                  </a:lnTo>
                  <a:lnTo>
                    <a:pt x="46195" y="18033"/>
                  </a:lnTo>
                  <a:cubicBezTo>
                    <a:pt x="43917" y="15608"/>
                    <a:pt x="43917" y="15123"/>
                    <a:pt x="43917" y="13668"/>
                  </a:cubicBezTo>
                  <a:cubicBezTo>
                    <a:pt x="43917" y="10031"/>
                    <a:pt x="47713" y="7848"/>
                    <a:pt x="52774" y="7606"/>
                  </a:cubicBezTo>
                  <a:lnTo>
                    <a:pt x="52774" y="88"/>
                  </a:lnTo>
                  <a:cubicBezTo>
                    <a:pt x="46195" y="330"/>
                    <a:pt x="29494" y="815"/>
                    <a:pt x="25445" y="815"/>
                  </a:cubicBezTo>
                  <a:cubicBezTo>
                    <a:pt x="20131" y="815"/>
                    <a:pt x="8237" y="573"/>
                    <a:pt x="1405" y="88"/>
                  </a:cubicBezTo>
                  <a:lnTo>
                    <a:pt x="1405" y="7606"/>
                  </a:lnTo>
                  <a:cubicBezTo>
                    <a:pt x="19118" y="7606"/>
                    <a:pt x="19371" y="7848"/>
                    <a:pt x="31265" y="22399"/>
                  </a:cubicBezTo>
                  <a:lnTo>
                    <a:pt x="56317" y="53682"/>
                  </a:lnTo>
                  <a:lnTo>
                    <a:pt x="32530" y="82540"/>
                  </a:lnTo>
                  <a:cubicBezTo>
                    <a:pt x="20384" y="96606"/>
                    <a:pt x="5454" y="97091"/>
                    <a:pt x="140" y="97091"/>
                  </a:cubicBezTo>
                  <a:lnTo>
                    <a:pt x="140" y="104609"/>
                  </a:lnTo>
                  <a:cubicBezTo>
                    <a:pt x="6719" y="104124"/>
                    <a:pt x="14564" y="103881"/>
                    <a:pt x="21143" y="103881"/>
                  </a:cubicBezTo>
                  <a:cubicBezTo>
                    <a:pt x="28481" y="103881"/>
                    <a:pt x="39109" y="104366"/>
                    <a:pt x="45183" y="104609"/>
                  </a:cubicBezTo>
                  <a:lnTo>
                    <a:pt x="45183" y="97091"/>
                  </a:lnTo>
                  <a:cubicBezTo>
                    <a:pt x="39616" y="96363"/>
                    <a:pt x="37844" y="93211"/>
                    <a:pt x="37844" y="89573"/>
                  </a:cubicBezTo>
                  <a:cubicBezTo>
                    <a:pt x="37844" y="84238"/>
                    <a:pt x="45183" y="76235"/>
                    <a:pt x="60619" y="58775"/>
                  </a:cubicBezTo>
                  <a:lnTo>
                    <a:pt x="79851" y="83025"/>
                  </a:lnTo>
                  <a:cubicBezTo>
                    <a:pt x="81875" y="85693"/>
                    <a:pt x="85165" y="89573"/>
                    <a:pt x="85165" y="91028"/>
                  </a:cubicBezTo>
                  <a:cubicBezTo>
                    <a:pt x="85165" y="93211"/>
                    <a:pt x="82887" y="96848"/>
                    <a:pt x="76055" y="97091"/>
                  </a:cubicBezTo>
                  <a:lnTo>
                    <a:pt x="76055" y="104609"/>
                  </a:lnTo>
                  <a:cubicBezTo>
                    <a:pt x="83646" y="104366"/>
                    <a:pt x="97817" y="103881"/>
                    <a:pt x="103384" y="103881"/>
                  </a:cubicBezTo>
                  <a:cubicBezTo>
                    <a:pt x="110217" y="103881"/>
                    <a:pt x="120086" y="104124"/>
                    <a:pt x="127677" y="104609"/>
                  </a:cubicBezTo>
                  <a:lnTo>
                    <a:pt x="127677" y="97091"/>
                  </a:lnTo>
                  <a:cubicBezTo>
                    <a:pt x="114013" y="97091"/>
                    <a:pt x="109458" y="96606"/>
                    <a:pt x="103637" y="89573"/>
                  </a:cubicBezTo>
                  <a:lnTo>
                    <a:pt x="69729" y="47619"/>
                  </a:lnTo>
                  <a:close/>
                </a:path>
              </a:pathLst>
            </a:custGeom>
            <a:solidFill>
              <a:srgbClr val="000000"/>
            </a:solidFill>
            <a:ln w="2540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9BC5D5F1-1EDC-84A8-3D59-57EB4816C2B1}"/>
                </a:ext>
              </a:extLst>
            </p:cNvPr>
            <p:cNvSpPr/>
            <p:nvPr>
              <p:custDataLst>
                <p:tags r:id="rId11"/>
              </p:custDataLst>
            </p:nvPr>
          </p:nvSpPr>
          <p:spPr>
            <a:xfrm>
              <a:off x="6227038" y="4633674"/>
              <a:ext cx="59871" cy="107794"/>
            </a:xfrm>
            <a:custGeom>
              <a:avLst/>
              <a:gdLst>
                <a:gd name="connsiteX0" fmla="*/ 36281 w 59871"/>
                <a:gd name="connsiteY0" fmla="*/ 39134 h 107794"/>
                <a:gd name="connsiteX1" fmla="*/ 54348 w 59871"/>
                <a:gd name="connsiteY1" fmla="*/ 39134 h 107794"/>
                <a:gd name="connsiteX2" fmla="*/ 60017 w 59871"/>
                <a:gd name="connsiteY2" fmla="*/ 35399 h 107794"/>
                <a:gd name="connsiteX3" fmla="*/ 54703 w 59871"/>
                <a:gd name="connsiteY3" fmla="*/ 33023 h 107794"/>
                <a:gd name="connsiteX4" fmla="*/ 37875 w 59871"/>
                <a:gd name="connsiteY4" fmla="*/ 33023 h 107794"/>
                <a:gd name="connsiteX5" fmla="*/ 44429 w 59871"/>
                <a:gd name="connsiteY5" fmla="*/ 7899 h 107794"/>
                <a:gd name="connsiteX6" fmla="*/ 44960 w 59871"/>
                <a:gd name="connsiteY6" fmla="*/ 5523 h 107794"/>
                <a:gd name="connsiteX7" fmla="*/ 38938 w 59871"/>
                <a:gd name="connsiteY7" fmla="*/ 90 h 107794"/>
                <a:gd name="connsiteX8" fmla="*/ 30612 w 59871"/>
                <a:gd name="connsiteY8" fmla="*/ 7390 h 107794"/>
                <a:gd name="connsiteX9" fmla="*/ 23881 w 59871"/>
                <a:gd name="connsiteY9" fmla="*/ 33023 h 107794"/>
                <a:gd name="connsiteX10" fmla="*/ 5813 w 59871"/>
                <a:gd name="connsiteY10" fmla="*/ 33023 h 107794"/>
                <a:gd name="connsiteX11" fmla="*/ 145 w 59871"/>
                <a:gd name="connsiteY11" fmla="*/ 36757 h 107794"/>
                <a:gd name="connsiteX12" fmla="*/ 5459 w 59871"/>
                <a:gd name="connsiteY12" fmla="*/ 39134 h 107794"/>
                <a:gd name="connsiteX13" fmla="*/ 22287 w 59871"/>
                <a:gd name="connsiteY13" fmla="*/ 39134 h 107794"/>
                <a:gd name="connsiteX14" fmla="*/ 11836 w 59871"/>
                <a:gd name="connsiteY14" fmla="*/ 79196 h 107794"/>
                <a:gd name="connsiteX15" fmla="*/ 9179 w 59871"/>
                <a:gd name="connsiteY15" fmla="*/ 91758 h 107794"/>
                <a:gd name="connsiteX16" fmla="*/ 28132 w 59871"/>
                <a:gd name="connsiteY16" fmla="*/ 107885 h 107794"/>
                <a:gd name="connsiteX17" fmla="*/ 58954 w 59871"/>
                <a:gd name="connsiteY17" fmla="*/ 81912 h 107794"/>
                <a:gd name="connsiteX18" fmla="*/ 56120 w 59871"/>
                <a:gd name="connsiteY18" fmla="*/ 79706 h 107794"/>
                <a:gd name="connsiteX19" fmla="*/ 52400 w 59871"/>
                <a:gd name="connsiteY19" fmla="*/ 82931 h 107794"/>
                <a:gd name="connsiteX20" fmla="*/ 28664 w 59871"/>
                <a:gd name="connsiteY20" fmla="*/ 103132 h 107794"/>
                <a:gd name="connsiteX21" fmla="*/ 22464 w 59871"/>
                <a:gd name="connsiteY21" fmla="*/ 94814 h 107794"/>
                <a:gd name="connsiteX22" fmla="*/ 23527 w 59871"/>
                <a:gd name="connsiteY22" fmla="*/ 87854 h 107794"/>
                <a:gd name="connsiteX23" fmla="*/ 36281 w 59871"/>
                <a:gd name="connsiteY23" fmla="*/ 39134 h 10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07794">
                  <a:moveTo>
                    <a:pt x="36281" y="39134"/>
                  </a:moveTo>
                  <a:lnTo>
                    <a:pt x="54348" y="39134"/>
                  </a:lnTo>
                  <a:cubicBezTo>
                    <a:pt x="57714" y="39134"/>
                    <a:pt x="60017" y="39134"/>
                    <a:pt x="60017" y="35399"/>
                  </a:cubicBezTo>
                  <a:cubicBezTo>
                    <a:pt x="60017" y="33023"/>
                    <a:pt x="57714" y="33023"/>
                    <a:pt x="54703" y="33023"/>
                  </a:cubicBezTo>
                  <a:lnTo>
                    <a:pt x="37875" y="33023"/>
                  </a:lnTo>
                  <a:lnTo>
                    <a:pt x="44429" y="7899"/>
                  </a:lnTo>
                  <a:cubicBezTo>
                    <a:pt x="44606" y="7050"/>
                    <a:pt x="44960" y="6202"/>
                    <a:pt x="44960" y="5523"/>
                  </a:cubicBezTo>
                  <a:cubicBezTo>
                    <a:pt x="44960" y="2467"/>
                    <a:pt x="42480" y="90"/>
                    <a:pt x="38938" y="90"/>
                  </a:cubicBezTo>
                  <a:cubicBezTo>
                    <a:pt x="34509" y="90"/>
                    <a:pt x="31852" y="2976"/>
                    <a:pt x="30612" y="7390"/>
                  </a:cubicBezTo>
                  <a:cubicBezTo>
                    <a:pt x="29372" y="11634"/>
                    <a:pt x="31675" y="3485"/>
                    <a:pt x="23881" y="33023"/>
                  </a:cubicBezTo>
                  <a:lnTo>
                    <a:pt x="5813" y="33023"/>
                  </a:lnTo>
                  <a:cubicBezTo>
                    <a:pt x="2448" y="33023"/>
                    <a:pt x="145" y="33023"/>
                    <a:pt x="145" y="36757"/>
                  </a:cubicBezTo>
                  <a:cubicBezTo>
                    <a:pt x="145" y="39134"/>
                    <a:pt x="2270" y="39134"/>
                    <a:pt x="5459" y="39134"/>
                  </a:cubicBezTo>
                  <a:lnTo>
                    <a:pt x="22287" y="39134"/>
                  </a:lnTo>
                  <a:lnTo>
                    <a:pt x="11836" y="79196"/>
                  </a:lnTo>
                  <a:cubicBezTo>
                    <a:pt x="10773" y="83440"/>
                    <a:pt x="9179" y="89551"/>
                    <a:pt x="9179" y="91758"/>
                  </a:cubicBezTo>
                  <a:cubicBezTo>
                    <a:pt x="9179" y="101774"/>
                    <a:pt x="18036" y="107885"/>
                    <a:pt x="28132" y="107885"/>
                  </a:cubicBezTo>
                  <a:cubicBezTo>
                    <a:pt x="47794" y="107885"/>
                    <a:pt x="58954" y="84119"/>
                    <a:pt x="58954" y="81912"/>
                  </a:cubicBezTo>
                  <a:cubicBezTo>
                    <a:pt x="58954" y="79706"/>
                    <a:pt x="56651" y="79706"/>
                    <a:pt x="56120" y="79706"/>
                  </a:cubicBezTo>
                  <a:cubicBezTo>
                    <a:pt x="53994" y="79706"/>
                    <a:pt x="53817" y="80045"/>
                    <a:pt x="52400" y="82931"/>
                  </a:cubicBezTo>
                  <a:cubicBezTo>
                    <a:pt x="47440" y="93625"/>
                    <a:pt x="38406" y="103132"/>
                    <a:pt x="28664" y="103132"/>
                  </a:cubicBezTo>
                  <a:cubicBezTo>
                    <a:pt x="24944" y="103132"/>
                    <a:pt x="22464" y="100925"/>
                    <a:pt x="22464" y="94814"/>
                  </a:cubicBezTo>
                  <a:cubicBezTo>
                    <a:pt x="22464" y="93116"/>
                    <a:pt x="23173" y="89551"/>
                    <a:pt x="23527" y="87854"/>
                  </a:cubicBezTo>
                  <a:lnTo>
                    <a:pt x="36281" y="39134"/>
                  </a:ln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F3B30229-411D-64E5-0BE6-6B32138FA192}"/>
                </a:ext>
              </a:extLst>
            </p:cNvPr>
            <p:cNvSpPr/>
            <p:nvPr>
              <p:custDataLst>
                <p:tags r:id="rId12"/>
              </p:custDataLst>
            </p:nvPr>
          </p:nvSpPr>
          <p:spPr>
            <a:xfrm>
              <a:off x="6318816" y="4514859"/>
              <a:ext cx="180678" cy="165632"/>
            </a:xfrm>
            <a:custGeom>
              <a:avLst/>
              <a:gdLst>
                <a:gd name="connsiteX0" fmla="*/ 66701 w 180678"/>
                <a:gd name="connsiteY0" fmla="*/ 89088 h 165632"/>
                <a:gd name="connsiteX1" fmla="*/ 109719 w 180678"/>
                <a:gd name="connsiteY1" fmla="*/ 89088 h 165632"/>
                <a:gd name="connsiteX2" fmla="*/ 180827 w 180678"/>
                <a:gd name="connsiteY2" fmla="*/ 36707 h 165632"/>
                <a:gd name="connsiteX3" fmla="*/ 130976 w 180678"/>
                <a:gd name="connsiteY3" fmla="*/ 88 h 165632"/>
                <a:gd name="connsiteX4" fmla="*/ 48987 w 180678"/>
                <a:gd name="connsiteY4" fmla="*/ 88 h 165632"/>
                <a:gd name="connsiteX5" fmla="*/ 41396 w 180678"/>
                <a:gd name="connsiteY5" fmla="*/ 4696 h 165632"/>
                <a:gd name="connsiteX6" fmla="*/ 48734 w 180678"/>
                <a:gd name="connsiteY6" fmla="*/ 7606 h 165632"/>
                <a:gd name="connsiteX7" fmla="*/ 59615 w 180678"/>
                <a:gd name="connsiteY7" fmla="*/ 8091 h 165632"/>
                <a:gd name="connsiteX8" fmla="*/ 65182 w 180678"/>
                <a:gd name="connsiteY8" fmla="*/ 11971 h 165632"/>
                <a:gd name="connsiteX9" fmla="*/ 64170 w 180678"/>
                <a:gd name="connsiteY9" fmla="*/ 16578 h 165632"/>
                <a:gd name="connsiteX10" fmla="*/ 30261 w 180678"/>
                <a:gd name="connsiteY10" fmla="*/ 146805 h 165632"/>
                <a:gd name="connsiteX11" fmla="*/ 7234 w 180678"/>
                <a:gd name="connsiteY11" fmla="*/ 158203 h 165632"/>
                <a:gd name="connsiteX12" fmla="*/ 148 w 180678"/>
                <a:gd name="connsiteY12" fmla="*/ 162810 h 165632"/>
                <a:gd name="connsiteX13" fmla="*/ 3944 w 180678"/>
                <a:gd name="connsiteY13" fmla="*/ 165720 h 165632"/>
                <a:gd name="connsiteX14" fmla="*/ 36082 w 180678"/>
                <a:gd name="connsiteY14" fmla="*/ 164993 h 165632"/>
                <a:gd name="connsiteX15" fmla="*/ 52277 w 180678"/>
                <a:gd name="connsiteY15" fmla="*/ 165235 h 165632"/>
                <a:gd name="connsiteX16" fmla="*/ 68725 w 180678"/>
                <a:gd name="connsiteY16" fmla="*/ 165720 h 165632"/>
                <a:gd name="connsiteX17" fmla="*/ 73786 w 180678"/>
                <a:gd name="connsiteY17" fmla="*/ 160870 h 165632"/>
                <a:gd name="connsiteX18" fmla="*/ 66701 w 180678"/>
                <a:gd name="connsiteY18" fmla="*/ 158203 h 165632"/>
                <a:gd name="connsiteX19" fmla="*/ 50252 w 180678"/>
                <a:gd name="connsiteY19" fmla="*/ 153838 h 165632"/>
                <a:gd name="connsiteX20" fmla="*/ 51012 w 180678"/>
                <a:gd name="connsiteY20" fmla="*/ 149715 h 165632"/>
                <a:gd name="connsiteX21" fmla="*/ 66701 w 180678"/>
                <a:gd name="connsiteY21" fmla="*/ 89088 h 165632"/>
                <a:gd name="connsiteX22" fmla="*/ 84920 w 180678"/>
                <a:gd name="connsiteY22" fmla="*/ 16821 h 165632"/>
                <a:gd name="connsiteX23" fmla="*/ 98585 w 180678"/>
                <a:gd name="connsiteY23" fmla="*/ 7606 h 165632"/>
                <a:gd name="connsiteX24" fmla="*/ 122878 w 180678"/>
                <a:gd name="connsiteY24" fmla="*/ 7606 h 165632"/>
                <a:gd name="connsiteX25" fmla="*/ 157293 w 180678"/>
                <a:gd name="connsiteY25" fmla="*/ 30886 h 165632"/>
                <a:gd name="connsiteX26" fmla="*/ 142363 w 180678"/>
                <a:gd name="connsiteY26" fmla="*/ 69930 h 165632"/>
                <a:gd name="connsiteX27" fmla="*/ 103393 w 180678"/>
                <a:gd name="connsiteY27" fmla="*/ 82783 h 165632"/>
                <a:gd name="connsiteX28" fmla="*/ 67713 w 180678"/>
                <a:gd name="connsiteY28" fmla="*/ 82783 h 165632"/>
                <a:gd name="connsiteX29" fmla="*/ 84920 w 180678"/>
                <a:gd name="connsiteY29" fmla="*/ 16821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01" y="89088"/>
                  </a:moveTo>
                  <a:lnTo>
                    <a:pt x="109719" y="89088"/>
                  </a:lnTo>
                  <a:cubicBezTo>
                    <a:pt x="145653" y="89088"/>
                    <a:pt x="180827" y="63867"/>
                    <a:pt x="180827" y="36707"/>
                  </a:cubicBezTo>
                  <a:cubicBezTo>
                    <a:pt x="180827" y="18033"/>
                    <a:pt x="164125" y="88"/>
                    <a:pt x="130976" y="88"/>
                  </a:cubicBezTo>
                  <a:lnTo>
                    <a:pt x="48987" y="88"/>
                  </a:lnTo>
                  <a:cubicBezTo>
                    <a:pt x="44179" y="88"/>
                    <a:pt x="41396" y="88"/>
                    <a:pt x="41396" y="4696"/>
                  </a:cubicBezTo>
                  <a:cubicBezTo>
                    <a:pt x="41396" y="7606"/>
                    <a:pt x="43673" y="7606"/>
                    <a:pt x="48734" y="7606"/>
                  </a:cubicBezTo>
                  <a:cubicBezTo>
                    <a:pt x="52024" y="7606"/>
                    <a:pt x="56579" y="7848"/>
                    <a:pt x="59615" y="8091"/>
                  </a:cubicBezTo>
                  <a:cubicBezTo>
                    <a:pt x="63664" y="8576"/>
                    <a:pt x="65182" y="9303"/>
                    <a:pt x="65182" y="11971"/>
                  </a:cubicBezTo>
                  <a:cubicBezTo>
                    <a:pt x="65182" y="12941"/>
                    <a:pt x="64929" y="13668"/>
                    <a:pt x="64170" y="16578"/>
                  </a:cubicBezTo>
                  <a:lnTo>
                    <a:pt x="30261" y="146805"/>
                  </a:lnTo>
                  <a:cubicBezTo>
                    <a:pt x="27731" y="156263"/>
                    <a:pt x="27225" y="158203"/>
                    <a:pt x="7234" y="158203"/>
                  </a:cubicBezTo>
                  <a:cubicBezTo>
                    <a:pt x="2932" y="158203"/>
                    <a:pt x="148" y="158203"/>
                    <a:pt x="148" y="162810"/>
                  </a:cubicBezTo>
                  <a:cubicBezTo>
                    <a:pt x="148" y="165720"/>
                    <a:pt x="3185" y="165720"/>
                    <a:pt x="3944" y="165720"/>
                  </a:cubicBezTo>
                  <a:cubicBezTo>
                    <a:pt x="11030" y="165720"/>
                    <a:pt x="28996" y="164993"/>
                    <a:pt x="36082" y="164993"/>
                  </a:cubicBezTo>
                  <a:cubicBezTo>
                    <a:pt x="41396" y="164993"/>
                    <a:pt x="46963" y="165235"/>
                    <a:pt x="52277" y="165235"/>
                  </a:cubicBezTo>
                  <a:cubicBezTo>
                    <a:pt x="57844" y="165235"/>
                    <a:pt x="63411" y="165720"/>
                    <a:pt x="68725" y="165720"/>
                  </a:cubicBezTo>
                  <a:cubicBezTo>
                    <a:pt x="70497" y="165720"/>
                    <a:pt x="73786" y="165720"/>
                    <a:pt x="73786" y="160870"/>
                  </a:cubicBezTo>
                  <a:cubicBezTo>
                    <a:pt x="73786" y="158203"/>
                    <a:pt x="71509" y="158203"/>
                    <a:pt x="66701" y="158203"/>
                  </a:cubicBezTo>
                  <a:cubicBezTo>
                    <a:pt x="57338" y="158203"/>
                    <a:pt x="50252" y="158203"/>
                    <a:pt x="50252" y="153838"/>
                  </a:cubicBezTo>
                  <a:cubicBezTo>
                    <a:pt x="50252" y="152383"/>
                    <a:pt x="50759" y="151170"/>
                    <a:pt x="51012" y="149715"/>
                  </a:cubicBezTo>
                  <a:lnTo>
                    <a:pt x="66701" y="89088"/>
                  </a:lnTo>
                  <a:close/>
                  <a:moveTo>
                    <a:pt x="84920" y="16821"/>
                  </a:moveTo>
                  <a:cubicBezTo>
                    <a:pt x="87198" y="8333"/>
                    <a:pt x="87704" y="7606"/>
                    <a:pt x="98585" y="7606"/>
                  </a:cubicBezTo>
                  <a:lnTo>
                    <a:pt x="122878" y="7606"/>
                  </a:lnTo>
                  <a:cubicBezTo>
                    <a:pt x="143881" y="7606"/>
                    <a:pt x="157293" y="14153"/>
                    <a:pt x="157293" y="30886"/>
                  </a:cubicBezTo>
                  <a:cubicBezTo>
                    <a:pt x="157293" y="40344"/>
                    <a:pt x="152232" y="61200"/>
                    <a:pt x="142363" y="69930"/>
                  </a:cubicBezTo>
                  <a:cubicBezTo>
                    <a:pt x="129710" y="80843"/>
                    <a:pt x="114527" y="82783"/>
                    <a:pt x="103393" y="82783"/>
                  </a:cubicBezTo>
                  <a:lnTo>
                    <a:pt x="67713" y="82783"/>
                  </a:lnTo>
                  <a:lnTo>
                    <a:pt x="84920" y="16821"/>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06FF8D74-AF36-B66A-9F0D-33651057A64B}"/>
                </a:ext>
              </a:extLst>
            </p:cNvPr>
            <p:cNvSpPr/>
            <p:nvPr>
              <p:custDataLst>
                <p:tags r:id="rId13"/>
              </p:custDataLst>
            </p:nvPr>
          </p:nvSpPr>
          <p:spPr>
            <a:xfrm>
              <a:off x="6531354" y="4498611"/>
              <a:ext cx="58707" cy="242507"/>
            </a:xfrm>
            <a:custGeom>
              <a:avLst/>
              <a:gdLst>
                <a:gd name="connsiteX0" fmla="*/ 58864 w 58707"/>
                <a:gd name="connsiteY0" fmla="*/ 240170 h 242507"/>
                <a:gd name="connsiteX1" fmla="*/ 54562 w 58707"/>
                <a:gd name="connsiteY1" fmla="*/ 234835 h 242507"/>
                <a:gd name="connsiteX2" fmla="*/ 14833 w 58707"/>
                <a:gd name="connsiteY2" fmla="*/ 121342 h 242507"/>
                <a:gd name="connsiteX3" fmla="*/ 55574 w 58707"/>
                <a:gd name="connsiteY3" fmla="*/ 6636 h 242507"/>
                <a:gd name="connsiteX4" fmla="*/ 58864 w 58707"/>
                <a:gd name="connsiteY4" fmla="*/ 2513 h 242507"/>
                <a:gd name="connsiteX5" fmla="*/ 56333 w 58707"/>
                <a:gd name="connsiteY5" fmla="*/ 88 h 242507"/>
                <a:gd name="connsiteX6" fmla="*/ 16098 w 58707"/>
                <a:gd name="connsiteY6" fmla="*/ 47377 h 242507"/>
                <a:gd name="connsiteX7" fmla="*/ 156 w 58707"/>
                <a:gd name="connsiteY7" fmla="*/ 121342 h 242507"/>
                <a:gd name="connsiteX8" fmla="*/ 16858 w 58707"/>
                <a:gd name="connsiteY8" fmla="*/ 197004 h 242507"/>
                <a:gd name="connsiteX9" fmla="*/ 56333 w 58707"/>
                <a:gd name="connsiteY9" fmla="*/ 242595 h 242507"/>
                <a:gd name="connsiteX10" fmla="*/ 58864 w 58707"/>
                <a:gd name="connsiteY10" fmla="*/ 240170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864" y="240170"/>
                  </a:moveTo>
                  <a:cubicBezTo>
                    <a:pt x="58864" y="239443"/>
                    <a:pt x="58864" y="238958"/>
                    <a:pt x="54562" y="234835"/>
                  </a:cubicBezTo>
                  <a:cubicBezTo>
                    <a:pt x="22931" y="204279"/>
                    <a:pt x="14833" y="158445"/>
                    <a:pt x="14833" y="121342"/>
                  </a:cubicBezTo>
                  <a:cubicBezTo>
                    <a:pt x="14833" y="79145"/>
                    <a:pt x="24449" y="36949"/>
                    <a:pt x="55574" y="6636"/>
                  </a:cubicBezTo>
                  <a:cubicBezTo>
                    <a:pt x="58864" y="3726"/>
                    <a:pt x="58864" y="3241"/>
                    <a:pt x="58864" y="2513"/>
                  </a:cubicBezTo>
                  <a:cubicBezTo>
                    <a:pt x="58864" y="815"/>
                    <a:pt x="57852" y="88"/>
                    <a:pt x="56333" y="88"/>
                  </a:cubicBezTo>
                  <a:cubicBezTo>
                    <a:pt x="53803" y="88"/>
                    <a:pt x="31028" y="16578"/>
                    <a:pt x="16098" y="47377"/>
                  </a:cubicBezTo>
                  <a:cubicBezTo>
                    <a:pt x="3193" y="74053"/>
                    <a:pt x="156" y="100971"/>
                    <a:pt x="156" y="121342"/>
                  </a:cubicBezTo>
                  <a:cubicBezTo>
                    <a:pt x="156" y="140257"/>
                    <a:pt x="2940" y="169601"/>
                    <a:pt x="16858" y="197004"/>
                  </a:cubicBezTo>
                  <a:cubicBezTo>
                    <a:pt x="32041" y="226832"/>
                    <a:pt x="53803" y="242595"/>
                    <a:pt x="56333" y="242595"/>
                  </a:cubicBezTo>
                  <a:cubicBezTo>
                    <a:pt x="57852" y="242595"/>
                    <a:pt x="58864" y="241868"/>
                    <a:pt x="58864" y="240170"/>
                  </a:cubicBezTo>
                  <a:close/>
                </a:path>
              </a:pathLst>
            </a:custGeom>
            <a:solidFill>
              <a:srgbClr val="000000"/>
            </a:solidFill>
            <a:ln w="2540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EE223B1C-2773-22D4-411C-EC503D99F316}"/>
                </a:ext>
              </a:extLst>
            </p:cNvPr>
            <p:cNvSpPr/>
            <p:nvPr>
              <p:custDataLst>
                <p:tags r:id="rId14"/>
              </p:custDataLst>
            </p:nvPr>
          </p:nvSpPr>
          <p:spPr>
            <a:xfrm>
              <a:off x="6611037" y="4524560"/>
              <a:ext cx="89580" cy="157872"/>
            </a:xfrm>
            <a:custGeom>
              <a:avLst/>
              <a:gdLst>
                <a:gd name="connsiteX0" fmla="*/ 57603 w 89580"/>
                <a:gd name="connsiteY0" fmla="*/ 59745 h 157872"/>
                <a:gd name="connsiteX1" fmla="*/ 80124 w 89580"/>
                <a:gd name="connsiteY1" fmla="*/ 59745 h 157872"/>
                <a:gd name="connsiteX2" fmla="*/ 86957 w 89580"/>
                <a:gd name="connsiteY2" fmla="*/ 58532 h 157872"/>
                <a:gd name="connsiteX3" fmla="*/ 89234 w 89580"/>
                <a:gd name="connsiteY3" fmla="*/ 52712 h 157872"/>
                <a:gd name="connsiteX4" fmla="*/ 80883 w 89580"/>
                <a:gd name="connsiteY4" fmla="*/ 48347 h 157872"/>
                <a:gd name="connsiteX5" fmla="*/ 60639 w 89580"/>
                <a:gd name="connsiteY5" fmla="*/ 48347 h 157872"/>
                <a:gd name="connsiteX6" fmla="*/ 68737 w 89580"/>
                <a:gd name="connsiteY6" fmla="*/ 17063 h 157872"/>
                <a:gd name="connsiteX7" fmla="*/ 69749 w 89580"/>
                <a:gd name="connsiteY7" fmla="*/ 10758 h 157872"/>
                <a:gd name="connsiteX8" fmla="*/ 57856 w 89580"/>
                <a:gd name="connsiteY8" fmla="*/ 88 h 157872"/>
                <a:gd name="connsiteX9" fmla="*/ 43179 w 89580"/>
                <a:gd name="connsiteY9" fmla="*/ 8576 h 157872"/>
                <a:gd name="connsiteX10" fmla="*/ 37359 w 89580"/>
                <a:gd name="connsiteY10" fmla="*/ 28461 h 157872"/>
                <a:gd name="connsiteX11" fmla="*/ 32298 w 89580"/>
                <a:gd name="connsiteY11" fmla="*/ 48347 h 157872"/>
                <a:gd name="connsiteX12" fmla="*/ 9523 w 89580"/>
                <a:gd name="connsiteY12" fmla="*/ 48347 h 157872"/>
                <a:gd name="connsiteX13" fmla="*/ 160 w 89580"/>
                <a:gd name="connsiteY13" fmla="*/ 55380 h 157872"/>
                <a:gd name="connsiteX14" fmla="*/ 8764 w 89580"/>
                <a:gd name="connsiteY14" fmla="*/ 59745 h 157872"/>
                <a:gd name="connsiteX15" fmla="*/ 29261 w 89580"/>
                <a:gd name="connsiteY15" fmla="*/ 59745 h 157872"/>
                <a:gd name="connsiteX16" fmla="*/ 14837 w 89580"/>
                <a:gd name="connsiteY16" fmla="*/ 115036 h 157872"/>
                <a:gd name="connsiteX17" fmla="*/ 10535 w 89580"/>
                <a:gd name="connsiteY17" fmla="*/ 134194 h 157872"/>
                <a:gd name="connsiteX18" fmla="*/ 42420 w 89580"/>
                <a:gd name="connsiteY18" fmla="*/ 157960 h 157872"/>
                <a:gd name="connsiteX19" fmla="*/ 89740 w 89580"/>
                <a:gd name="connsiteY19" fmla="*/ 120129 h 157872"/>
                <a:gd name="connsiteX20" fmla="*/ 83667 w 89580"/>
                <a:gd name="connsiteY20" fmla="*/ 116734 h 157872"/>
                <a:gd name="connsiteX21" fmla="*/ 77341 w 89580"/>
                <a:gd name="connsiteY21" fmla="*/ 120614 h 157872"/>
                <a:gd name="connsiteX22" fmla="*/ 43685 w 89580"/>
                <a:gd name="connsiteY22" fmla="*/ 149230 h 157872"/>
                <a:gd name="connsiteX23" fmla="*/ 37612 w 89580"/>
                <a:gd name="connsiteY23" fmla="*/ 140257 h 157872"/>
                <a:gd name="connsiteX24" fmla="*/ 39130 w 89580"/>
                <a:gd name="connsiteY24" fmla="*/ 129829 h 157872"/>
                <a:gd name="connsiteX25" fmla="*/ 57603 w 89580"/>
                <a:gd name="connsiteY25" fmla="*/ 59745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603" y="59745"/>
                  </a:moveTo>
                  <a:lnTo>
                    <a:pt x="80124" y="59745"/>
                  </a:lnTo>
                  <a:cubicBezTo>
                    <a:pt x="85185" y="59745"/>
                    <a:pt x="85691" y="59745"/>
                    <a:pt x="86957" y="58532"/>
                  </a:cubicBezTo>
                  <a:cubicBezTo>
                    <a:pt x="88475" y="57562"/>
                    <a:pt x="89234" y="54167"/>
                    <a:pt x="89234" y="52712"/>
                  </a:cubicBezTo>
                  <a:cubicBezTo>
                    <a:pt x="89234" y="48347"/>
                    <a:pt x="84932" y="48347"/>
                    <a:pt x="80883" y="48347"/>
                  </a:cubicBezTo>
                  <a:lnTo>
                    <a:pt x="60639" y="48347"/>
                  </a:lnTo>
                  <a:lnTo>
                    <a:pt x="68737" y="17063"/>
                  </a:lnTo>
                  <a:cubicBezTo>
                    <a:pt x="69749" y="13183"/>
                    <a:pt x="69749" y="11728"/>
                    <a:pt x="69749" y="10758"/>
                  </a:cubicBezTo>
                  <a:cubicBezTo>
                    <a:pt x="69749" y="2998"/>
                    <a:pt x="63170" y="88"/>
                    <a:pt x="57856" y="88"/>
                  </a:cubicBezTo>
                  <a:cubicBezTo>
                    <a:pt x="54060" y="88"/>
                    <a:pt x="47228" y="1786"/>
                    <a:pt x="43179" y="8576"/>
                  </a:cubicBezTo>
                  <a:cubicBezTo>
                    <a:pt x="42166" y="10516"/>
                    <a:pt x="39130" y="21671"/>
                    <a:pt x="37359" y="28461"/>
                  </a:cubicBezTo>
                  <a:lnTo>
                    <a:pt x="32298" y="48347"/>
                  </a:lnTo>
                  <a:lnTo>
                    <a:pt x="9523" y="48347"/>
                  </a:lnTo>
                  <a:cubicBezTo>
                    <a:pt x="4462" y="48347"/>
                    <a:pt x="160" y="48347"/>
                    <a:pt x="160" y="55380"/>
                  </a:cubicBezTo>
                  <a:cubicBezTo>
                    <a:pt x="160" y="59745"/>
                    <a:pt x="4209" y="59745"/>
                    <a:pt x="8764" y="59745"/>
                  </a:cubicBezTo>
                  <a:lnTo>
                    <a:pt x="29261" y="59745"/>
                  </a:lnTo>
                  <a:lnTo>
                    <a:pt x="14837" y="115036"/>
                  </a:lnTo>
                  <a:cubicBezTo>
                    <a:pt x="13066" y="121342"/>
                    <a:pt x="10535" y="131527"/>
                    <a:pt x="10535" y="134194"/>
                  </a:cubicBezTo>
                  <a:cubicBezTo>
                    <a:pt x="10535" y="149957"/>
                    <a:pt x="26730" y="157960"/>
                    <a:pt x="42420" y="157960"/>
                  </a:cubicBezTo>
                  <a:cubicBezTo>
                    <a:pt x="72533" y="157960"/>
                    <a:pt x="89740" y="124252"/>
                    <a:pt x="89740" y="120129"/>
                  </a:cubicBezTo>
                  <a:cubicBezTo>
                    <a:pt x="89740" y="116734"/>
                    <a:pt x="85944" y="116734"/>
                    <a:pt x="83667" y="116734"/>
                  </a:cubicBezTo>
                  <a:cubicBezTo>
                    <a:pt x="79365" y="116734"/>
                    <a:pt x="79112" y="116976"/>
                    <a:pt x="77341" y="120614"/>
                  </a:cubicBezTo>
                  <a:cubicBezTo>
                    <a:pt x="67725" y="141470"/>
                    <a:pt x="53554" y="149230"/>
                    <a:pt x="43685" y="149230"/>
                  </a:cubicBezTo>
                  <a:cubicBezTo>
                    <a:pt x="41407" y="149230"/>
                    <a:pt x="37612" y="149230"/>
                    <a:pt x="37612" y="140257"/>
                  </a:cubicBezTo>
                  <a:cubicBezTo>
                    <a:pt x="37612" y="135650"/>
                    <a:pt x="38371" y="132982"/>
                    <a:pt x="39130" y="129829"/>
                  </a:cubicBezTo>
                  <a:lnTo>
                    <a:pt x="57603" y="59745"/>
                  </a:lnTo>
                  <a:close/>
                </a:path>
              </a:pathLst>
            </a:custGeom>
            <a:solidFill>
              <a:srgbClr val="000000"/>
            </a:solidFill>
            <a:ln w="25400"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98F61939-DF21-A3D9-67D1-98562676408E}"/>
                </a:ext>
              </a:extLst>
            </p:cNvPr>
            <p:cNvSpPr/>
            <p:nvPr>
              <p:custDataLst>
                <p:tags r:id="rId15"/>
              </p:custDataLst>
            </p:nvPr>
          </p:nvSpPr>
          <p:spPr>
            <a:xfrm>
              <a:off x="6739910" y="4498611"/>
              <a:ext cx="10122" cy="242507"/>
            </a:xfrm>
            <a:custGeom>
              <a:avLst/>
              <a:gdLst>
                <a:gd name="connsiteX0" fmla="*/ 10286 w 10122"/>
                <a:gd name="connsiteY0" fmla="*/ 8818 h 242507"/>
                <a:gd name="connsiteX1" fmla="*/ 5225 w 10122"/>
                <a:gd name="connsiteY1" fmla="*/ 88 h 242507"/>
                <a:gd name="connsiteX2" fmla="*/ 164 w 10122"/>
                <a:gd name="connsiteY2" fmla="*/ 8818 h 242507"/>
                <a:gd name="connsiteX3" fmla="*/ 164 w 10122"/>
                <a:gd name="connsiteY3" fmla="*/ 233865 h 242507"/>
                <a:gd name="connsiteX4" fmla="*/ 5225 w 10122"/>
                <a:gd name="connsiteY4" fmla="*/ 242595 h 242507"/>
                <a:gd name="connsiteX5" fmla="*/ 10286 w 10122"/>
                <a:gd name="connsiteY5" fmla="*/ 233865 h 242507"/>
                <a:gd name="connsiteX6" fmla="*/ 10286 w 10122"/>
                <a:gd name="connsiteY6" fmla="*/ 881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2507">
                  <a:moveTo>
                    <a:pt x="10286" y="8818"/>
                  </a:moveTo>
                  <a:cubicBezTo>
                    <a:pt x="10286" y="4453"/>
                    <a:pt x="10286" y="88"/>
                    <a:pt x="5225" y="88"/>
                  </a:cubicBezTo>
                  <a:cubicBezTo>
                    <a:pt x="164" y="88"/>
                    <a:pt x="164" y="4453"/>
                    <a:pt x="164" y="8818"/>
                  </a:cubicBezTo>
                  <a:lnTo>
                    <a:pt x="164" y="233865"/>
                  </a:lnTo>
                  <a:cubicBezTo>
                    <a:pt x="164" y="238230"/>
                    <a:pt x="164" y="242595"/>
                    <a:pt x="5225" y="242595"/>
                  </a:cubicBezTo>
                  <a:cubicBezTo>
                    <a:pt x="10286" y="242595"/>
                    <a:pt x="10286" y="238230"/>
                    <a:pt x="10286" y="233865"/>
                  </a:cubicBezTo>
                  <a:lnTo>
                    <a:pt x="10286" y="8818"/>
                  </a:lnTo>
                  <a:close/>
                </a:path>
              </a:pathLst>
            </a:custGeom>
            <a:solidFill>
              <a:srgbClr val="000000"/>
            </a:solidFill>
            <a:ln w="2540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7BD473CE-AA20-C9E3-DD98-4BB31EEB26E0}"/>
                </a:ext>
              </a:extLst>
            </p:cNvPr>
            <p:cNvSpPr/>
            <p:nvPr>
              <p:custDataLst>
                <p:tags r:id="rId16"/>
              </p:custDataLst>
            </p:nvPr>
          </p:nvSpPr>
          <p:spPr>
            <a:xfrm>
              <a:off x="6794513" y="4570878"/>
              <a:ext cx="106028" cy="111553"/>
            </a:xfrm>
            <a:custGeom>
              <a:avLst/>
              <a:gdLst>
                <a:gd name="connsiteX0" fmla="*/ 90506 w 106028"/>
                <a:gd name="connsiteY0" fmla="*/ 14153 h 111553"/>
                <a:gd name="connsiteX1" fmla="*/ 79878 w 106028"/>
                <a:gd name="connsiteY1" fmla="*/ 27976 h 111553"/>
                <a:gd name="connsiteX2" fmla="*/ 90759 w 106028"/>
                <a:gd name="connsiteY2" fmla="*/ 37919 h 111553"/>
                <a:gd name="connsiteX3" fmla="*/ 106195 w 106028"/>
                <a:gd name="connsiteY3" fmla="*/ 21429 h 111553"/>
                <a:gd name="connsiteX4" fmla="*/ 70009 w 106028"/>
                <a:gd name="connsiteY4" fmla="*/ 88 h 111553"/>
                <a:gd name="connsiteX5" fmla="*/ 36859 w 106028"/>
                <a:gd name="connsiteY5" fmla="*/ 9061 h 111553"/>
                <a:gd name="connsiteX6" fmla="*/ 21423 w 106028"/>
                <a:gd name="connsiteY6" fmla="*/ 37434 h 111553"/>
                <a:gd name="connsiteX7" fmla="*/ 30533 w 106028"/>
                <a:gd name="connsiteY7" fmla="*/ 55865 h 111553"/>
                <a:gd name="connsiteX8" fmla="*/ 59128 w 106028"/>
                <a:gd name="connsiteY8" fmla="*/ 65080 h 111553"/>
                <a:gd name="connsiteX9" fmla="*/ 81902 w 106028"/>
                <a:gd name="connsiteY9" fmla="*/ 79873 h 111553"/>
                <a:gd name="connsiteX10" fmla="*/ 44198 w 106028"/>
                <a:gd name="connsiteY10" fmla="*/ 102911 h 111553"/>
                <a:gd name="connsiteX11" fmla="*/ 16868 w 106028"/>
                <a:gd name="connsiteY11" fmla="*/ 96606 h 111553"/>
                <a:gd name="connsiteX12" fmla="*/ 30786 w 106028"/>
                <a:gd name="connsiteY12" fmla="*/ 79873 h 111553"/>
                <a:gd name="connsiteX13" fmla="*/ 18387 w 106028"/>
                <a:gd name="connsiteY13" fmla="*/ 68717 h 111553"/>
                <a:gd name="connsiteX14" fmla="*/ 167 w 106028"/>
                <a:gd name="connsiteY14" fmla="*/ 87633 h 111553"/>
                <a:gd name="connsiteX15" fmla="*/ 43692 w 106028"/>
                <a:gd name="connsiteY15" fmla="*/ 111641 h 111553"/>
                <a:gd name="connsiteX16" fmla="*/ 101387 w 106028"/>
                <a:gd name="connsiteY16" fmla="*/ 69930 h 111553"/>
                <a:gd name="connsiteX17" fmla="*/ 91265 w 106028"/>
                <a:gd name="connsiteY17" fmla="*/ 50287 h 111553"/>
                <a:gd name="connsiteX18" fmla="*/ 64948 w 106028"/>
                <a:gd name="connsiteY18" fmla="*/ 40587 h 111553"/>
                <a:gd name="connsiteX19" fmla="*/ 41161 w 106028"/>
                <a:gd name="connsiteY19" fmla="*/ 27491 h 111553"/>
                <a:gd name="connsiteX20" fmla="*/ 69503 w 106028"/>
                <a:gd name="connsiteY20" fmla="*/ 8818 h 111553"/>
                <a:gd name="connsiteX21" fmla="*/ 90506 w 106028"/>
                <a:gd name="connsiteY21" fmla="*/ 14153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06" y="14153"/>
                  </a:moveTo>
                  <a:cubicBezTo>
                    <a:pt x="82155" y="17306"/>
                    <a:pt x="79878" y="24581"/>
                    <a:pt x="79878" y="27976"/>
                  </a:cubicBezTo>
                  <a:cubicBezTo>
                    <a:pt x="79878" y="34281"/>
                    <a:pt x="85192" y="37919"/>
                    <a:pt x="90759" y="37919"/>
                  </a:cubicBezTo>
                  <a:cubicBezTo>
                    <a:pt x="96832" y="37919"/>
                    <a:pt x="106195" y="33069"/>
                    <a:pt x="106195" y="21429"/>
                  </a:cubicBezTo>
                  <a:cubicBezTo>
                    <a:pt x="106195" y="8576"/>
                    <a:pt x="92784" y="88"/>
                    <a:pt x="70009" y="88"/>
                  </a:cubicBezTo>
                  <a:cubicBezTo>
                    <a:pt x="62671" y="88"/>
                    <a:pt x="48500" y="573"/>
                    <a:pt x="36859" y="9061"/>
                  </a:cubicBezTo>
                  <a:cubicBezTo>
                    <a:pt x="25472" y="17306"/>
                    <a:pt x="21423" y="31371"/>
                    <a:pt x="21423" y="37434"/>
                  </a:cubicBezTo>
                  <a:cubicBezTo>
                    <a:pt x="21423" y="44709"/>
                    <a:pt x="24966" y="51499"/>
                    <a:pt x="30533" y="55865"/>
                  </a:cubicBezTo>
                  <a:cubicBezTo>
                    <a:pt x="37618" y="61200"/>
                    <a:pt x="41920" y="61927"/>
                    <a:pt x="59128" y="65080"/>
                  </a:cubicBezTo>
                  <a:cubicBezTo>
                    <a:pt x="66719" y="66292"/>
                    <a:pt x="81902" y="68960"/>
                    <a:pt x="81902" y="79873"/>
                  </a:cubicBezTo>
                  <a:cubicBezTo>
                    <a:pt x="81902" y="80843"/>
                    <a:pt x="81902" y="102911"/>
                    <a:pt x="44198" y="102911"/>
                  </a:cubicBezTo>
                  <a:cubicBezTo>
                    <a:pt x="31798" y="102911"/>
                    <a:pt x="22435" y="100486"/>
                    <a:pt x="16868" y="96606"/>
                  </a:cubicBezTo>
                  <a:cubicBezTo>
                    <a:pt x="25472" y="94181"/>
                    <a:pt x="30786" y="87148"/>
                    <a:pt x="30786" y="79873"/>
                  </a:cubicBezTo>
                  <a:cubicBezTo>
                    <a:pt x="30786" y="71143"/>
                    <a:pt x="23448" y="68717"/>
                    <a:pt x="18387" y="68717"/>
                  </a:cubicBezTo>
                  <a:cubicBezTo>
                    <a:pt x="9783" y="68717"/>
                    <a:pt x="167" y="75508"/>
                    <a:pt x="167" y="87633"/>
                  </a:cubicBezTo>
                  <a:cubicBezTo>
                    <a:pt x="167" y="103396"/>
                    <a:pt x="17881" y="111641"/>
                    <a:pt x="43692" y="111641"/>
                  </a:cubicBezTo>
                  <a:cubicBezTo>
                    <a:pt x="101387" y="111641"/>
                    <a:pt x="101387" y="70173"/>
                    <a:pt x="101387" y="69930"/>
                  </a:cubicBezTo>
                  <a:cubicBezTo>
                    <a:pt x="101387" y="61685"/>
                    <a:pt x="97086" y="55137"/>
                    <a:pt x="91265" y="50287"/>
                  </a:cubicBezTo>
                  <a:cubicBezTo>
                    <a:pt x="83421" y="43739"/>
                    <a:pt x="73805" y="42042"/>
                    <a:pt x="64948" y="40587"/>
                  </a:cubicBezTo>
                  <a:cubicBezTo>
                    <a:pt x="51030" y="38162"/>
                    <a:pt x="41161" y="36464"/>
                    <a:pt x="41161" y="27491"/>
                  </a:cubicBezTo>
                  <a:cubicBezTo>
                    <a:pt x="41161" y="27006"/>
                    <a:pt x="41161" y="8818"/>
                    <a:pt x="69503" y="8818"/>
                  </a:cubicBezTo>
                  <a:cubicBezTo>
                    <a:pt x="74564" y="8818"/>
                    <a:pt x="83674" y="9303"/>
                    <a:pt x="90506" y="14153"/>
                  </a:cubicBezTo>
                  <a:close/>
                </a:path>
              </a:pathLst>
            </a:custGeom>
            <a:solidFill>
              <a:srgbClr val="000000"/>
            </a:solidFill>
            <a:ln w="2540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99751299-91ED-D5F2-7D17-2039D42FBE5C}"/>
                </a:ext>
              </a:extLst>
            </p:cNvPr>
            <p:cNvSpPr/>
            <p:nvPr>
              <p:custDataLst>
                <p:tags r:id="rId17"/>
              </p:custDataLst>
            </p:nvPr>
          </p:nvSpPr>
          <p:spPr>
            <a:xfrm>
              <a:off x="6928946" y="4498611"/>
              <a:ext cx="58707" cy="242507"/>
            </a:xfrm>
            <a:custGeom>
              <a:avLst/>
              <a:gdLst>
                <a:gd name="connsiteX0" fmla="*/ 58880 w 58707"/>
                <a:gd name="connsiteY0" fmla="*/ 121342 h 242507"/>
                <a:gd name="connsiteX1" fmla="*/ 42179 w 58707"/>
                <a:gd name="connsiteY1" fmla="*/ 45679 h 242507"/>
                <a:gd name="connsiteX2" fmla="*/ 2703 w 58707"/>
                <a:gd name="connsiteY2" fmla="*/ 88 h 242507"/>
                <a:gd name="connsiteX3" fmla="*/ 172 w 58707"/>
                <a:gd name="connsiteY3" fmla="*/ 2513 h 242507"/>
                <a:gd name="connsiteX4" fmla="*/ 4980 w 58707"/>
                <a:gd name="connsiteY4" fmla="*/ 8091 h 242507"/>
                <a:gd name="connsiteX5" fmla="*/ 44203 w 58707"/>
                <a:gd name="connsiteY5" fmla="*/ 121342 h 242507"/>
                <a:gd name="connsiteX6" fmla="*/ 3462 w 58707"/>
                <a:gd name="connsiteY6" fmla="*/ 236048 h 242507"/>
                <a:gd name="connsiteX7" fmla="*/ 172 w 58707"/>
                <a:gd name="connsiteY7" fmla="*/ 240170 h 242507"/>
                <a:gd name="connsiteX8" fmla="*/ 2703 w 58707"/>
                <a:gd name="connsiteY8" fmla="*/ 242595 h 242507"/>
                <a:gd name="connsiteX9" fmla="*/ 42938 w 58707"/>
                <a:gd name="connsiteY9" fmla="*/ 195306 h 242507"/>
                <a:gd name="connsiteX10" fmla="*/ 58880 w 58707"/>
                <a:gd name="connsiteY10" fmla="*/ 121342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880" y="121342"/>
                  </a:moveTo>
                  <a:cubicBezTo>
                    <a:pt x="58880" y="102426"/>
                    <a:pt x="56097" y="73083"/>
                    <a:pt x="42179" y="45679"/>
                  </a:cubicBezTo>
                  <a:cubicBezTo>
                    <a:pt x="26996" y="15851"/>
                    <a:pt x="5233" y="88"/>
                    <a:pt x="2703" y="88"/>
                  </a:cubicBezTo>
                  <a:cubicBezTo>
                    <a:pt x="1184" y="88"/>
                    <a:pt x="172" y="1058"/>
                    <a:pt x="172" y="2513"/>
                  </a:cubicBezTo>
                  <a:cubicBezTo>
                    <a:pt x="172" y="3241"/>
                    <a:pt x="172" y="3726"/>
                    <a:pt x="4980" y="8091"/>
                  </a:cubicBezTo>
                  <a:cubicBezTo>
                    <a:pt x="29779" y="32099"/>
                    <a:pt x="44203" y="70658"/>
                    <a:pt x="44203" y="121342"/>
                  </a:cubicBezTo>
                  <a:cubicBezTo>
                    <a:pt x="44203" y="162810"/>
                    <a:pt x="34840" y="205492"/>
                    <a:pt x="3462" y="236048"/>
                  </a:cubicBezTo>
                  <a:cubicBezTo>
                    <a:pt x="172" y="238958"/>
                    <a:pt x="172" y="239443"/>
                    <a:pt x="172" y="240170"/>
                  </a:cubicBezTo>
                  <a:cubicBezTo>
                    <a:pt x="172" y="241625"/>
                    <a:pt x="1184" y="242595"/>
                    <a:pt x="2703" y="242595"/>
                  </a:cubicBezTo>
                  <a:cubicBezTo>
                    <a:pt x="5233" y="242595"/>
                    <a:pt x="28008" y="226105"/>
                    <a:pt x="42938" y="195306"/>
                  </a:cubicBezTo>
                  <a:cubicBezTo>
                    <a:pt x="55843" y="168630"/>
                    <a:pt x="58880" y="141712"/>
                    <a:pt x="58880" y="121342"/>
                  </a:cubicBezTo>
                  <a:close/>
                </a:path>
              </a:pathLst>
            </a:custGeom>
            <a:solidFill>
              <a:srgbClr val="000000"/>
            </a:solidFill>
            <a:ln w="25400"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BC3B6608-94AF-BFF0-033E-B1F90ABC8E19}"/>
                </a:ext>
              </a:extLst>
            </p:cNvPr>
            <p:cNvSpPr/>
            <p:nvPr>
              <p:custDataLst>
                <p:tags r:id="rId18"/>
              </p:custDataLst>
            </p:nvPr>
          </p:nvSpPr>
          <p:spPr>
            <a:xfrm>
              <a:off x="7097393" y="4591492"/>
              <a:ext cx="168278" cy="56746"/>
            </a:xfrm>
            <a:custGeom>
              <a:avLst/>
              <a:gdLst>
                <a:gd name="connsiteX0" fmla="*/ 159854 w 168278"/>
                <a:gd name="connsiteY0" fmla="*/ 9788 h 56746"/>
                <a:gd name="connsiteX1" fmla="*/ 168458 w 168278"/>
                <a:gd name="connsiteY1" fmla="*/ 4938 h 56746"/>
                <a:gd name="connsiteX2" fmla="*/ 160107 w 168278"/>
                <a:gd name="connsiteY2" fmla="*/ 88 h 56746"/>
                <a:gd name="connsiteX3" fmla="*/ 8530 w 168278"/>
                <a:gd name="connsiteY3" fmla="*/ 88 h 56746"/>
                <a:gd name="connsiteX4" fmla="*/ 179 w 168278"/>
                <a:gd name="connsiteY4" fmla="*/ 4938 h 56746"/>
                <a:gd name="connsiteX5" fmla="*/ 8783 w 168278"/>
                <a:gd name="connsiteY5" fmla="*/ 9788 h 56746"/>
                <a:gd name="connsiteX6" fmla="*/ 159854 w 168278"/>
                <a:gd name="connsiteY6" fmla="*/ 9788 h 56746"/>
                <a:gd name="connsiteX7" fmla="*/ 160107 w 168278"/>
                <a:gd name="connsiteY7" fmla="*/ 56835 h 56746"/>
                <a:gd name="connsiteX8" fmla="*/ 168458 w 168278"/>
                <a:gd name="connsiteY8" fmla="*/ 51984 h 56746"/>
                <a:gd name="connsiteX9" fmla="*/ 159854 w 168278"/>
                <a:gd name="connsiteY9" fmla="*/ 47134 h 56746"/>
                <a:gd name="connsiteX10" fmla="*/ 8783 w 168278"/>
                <a:gd name="connsiteY10" fmla="*/ 47134 h 56746"/>
                <a:gd name="connsiteX11" fmla="*/ 179 w 168278"/>
                <a:gd name="connsiteY11" fmla="*/ 51984 h 56746"/>
                <a:gd name="connsiteX12" fmla="*/ 8530 w 168278"/>
                <a:gd name="connsiteY12" fmla="*/ 56835 h 56746"/>
                <a:gd name="connsiteX13" fmla="*/ 160107 w 168278"/>
                <a:gd name="connsiteY13" fmla="*/ 56835 h 5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746">
                  <a:moveTo>
                    <a:pt x="159854" y="9788"/>
                  </a:moveTo>
                  <a:cubicBezTo>
                    <a:pt x="163650" y="9788"/>
                    <a:pt x="168458" y="9788"/>
                    <a:pt x="168458" y="4938"/>
                  </a:cubicBezTo>
                  <a:cubicBezTo>
                    <a:pt x="168458" y="88"/>
                    <a:pt x="163650" y="88"/>
                    <a:pt x="160107" y="88"/>
                  </a:cubicBezTo>
                  <a:lnTo>
                    <a:pt x="8530" y="88"/>
                  </a:lnTo>
                  <a:cubicBezTo>
                    <a:pt x="4987" y="88"/>
                    <a:pt x="179" y="88"/>
                    <a:pt x="179" y="4938"/>
                  </a:cubicBezTo>
                  <a:cubicBezTo>
                    <a:pt x="179" y="9788"/>
                    <a:pt x="4987" y="9788"/>
                    <a:pt x="8783" y="9788"/>
                  </a:cubicBezTo>
                  <a:lnTo>
                    <a:pt x="159854" y="9788"/>
                  </a:lnTo>
                  <a:close/>
                  <a:moveTo>
                    <a:pt x="160107" y="56835"/>
                  </a:moveTo>
                  <a:cubicBezTo>
                    <a:pt x="163650" y="56835"/>
                    <a:pt x="168458" y="56835"/>
                    <a:pt x="168458" y="51984"/>
                  </a:cubicBezTo>
                  <a:cubicBezTo>
                    <a:pt x="168458" y="47134"/>
                    <a:pt x="163650" y="47134"/>
                    <a:pt x="159854" y="47134"/>
                  </a:cubicBezTo>
                  <a:lnTo>
                    <a:pt x="8783" y="47134"/>
                  </a:lnTo>
                  <a:cubicBezTo>
                    <a:pt x="4987" y="47134"/>
                    <a:pt x="179" y="47134"/>
                    <a:pt x="179" y="51984"/>
                  </a:cubicBezTo>
                  <a:cubicBezTo>
                    <a:pt x="179" y="56835"/>
                    <a:pt x="4987" y="56835"/>
                    <a:pt x="8530" y="56835"/>
                  </a:cubicBezTo>
                  <a:lnTo>
                    <a:pt x="160107" y="56835"/>
                  </a:lnTo>
                  <a:close/>
                </a:path>
              </a:pathLst>
            </a:custGeom>
            <a:solidFill>
              <a:srgbClr val="000000"/>
            </a:solidFill>
            <a:ln w="25400"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AEF07FDF-629B-79D7-BFAE-912FAE4990AE}"/>
                </a:ext>
              </a:extLst>
            </p:cNvPr>
            <p:cNvSpPr/>
            <p:nvPr>
              <p:custDataLst>
                <p:tags r:id="rId19"/>
              </p:custDataLst>
            </p:nvPr>
          </p:nvSpPr>
          <p:spPr>
            <a:xfrm>
              <a:off x="7360958" y="4571848"/>
              <a:ext cx="114126" cy="111310"/>
            </a:xfrm>
            <a:custGeom>
              <a:avLst/>
              <a:gdLst>
                <a:gd name="connsiteX0" fmla="*/ 73827 w 114126"/>
                <a:gd name="connsiteY0" fmla="*/ 90301 h 111310"/>
                <a:gd name="connsiteX1" fmla="*/ 93565 w 114126"/>
                <a:gd name="connsiteY1" fmla="*/ 110186 h 111310"/>
                <a:gd name="connsiteX2" fmla="*/ 114315 w 114126"/>
                <a:gd name="connsiteY2" fmla="*/ 87148 h 111310"/>
                <a:gd name="connsiteX3" fmla="*/ 114315 w 114126"/>
                <a:gd name="connsiteY3" fmla="*/ 73568 h 111310"/>
                <a:gd name="connsiteX4" fmla="*/ 107989 w 114126"/>
                <a:gd name="connsiteY4" fmla="*/ 73568 h 111310"/>
                <a:gd name="connsiteX5" fmla="*/ 107989 w 114126"/>
                <a:gd name="connsiteY5" fmla="*/ 87148 h 111310"/>
                <a:gd name="connsiteX6" fmla="*/ 98879 w 114126"/>
                <a:gd name="connsiteY6" fmla="*/ 102669 h 111310"/>
                <a:gd name="connsiteX7" fmla="*/ 89516 w 114126"/>
                <a:gd name="connsiteY7" fmla="*/ 90543 h 111310"/>
                <a:gd name="connsiteX8" fmla="*/ 89516 w 114126"/>
                <a:gd name="connsiteY8" fmla="*/ 42042 h 111310"/>
                <a:gd name="connsiteX9" fmla="*/ 80407 w 114126"/>
                <a:gd name="connsiteY9" fmla="*/ 13426 h 111310"/>
                <a:gd name="connsiteX10" fmla="*/ 45739 w 114126"/>
                <a:gd name="connsiteY10" fmla="*/ 88 h 111310"/>
                <a:gd name="connsiteX11" fmla="*/ 7528 w 114126"/>
                <a:gd name="connsiteY11" fmla="*/ 27491 h 111310"/>
                <a:gd name="connsiteX12" fmla="*/ 19168 w 114126"/>
                <a:gd name="connsiteY12" fmla="*/ 38889 h 111310"/>
                <a:gd name="connsiteX13" fmla="*/ 30809 w 114126"/>
                <a:gd name="connsiteY13" fmla="*/ 27734 h 111310"/>
                <a:gd name="connsiteX14" fmla="*/ 17903 w 114126"/>
                <a:gd name="connsiteY14" fmla="*/ 16578 h 111310"/>
                <a:gd name="connsiteX15" fmla="*/ 45232 w 114126"/>
                <a:gd name="connsiteY15" fmla="*/ 5423 h 111310"/>
                <a:gd name="connsiteX16" fmla="*/ 72056 w 114126"/>
                <a:gd name="connsiteY16" fmla="*/ 36464 h 111310"/>
                <a:gd name="connsiteX17" fmla="*/ 72056 w 114126"/>
                <a:gd name="connsiteY17" fmla="*/ 45437 h 111310"/>
                <a:gd name="connsiteX18" fmla="*/ 25494 w 114126"/>
                <a:gd name="connsiteY18" fmla="*/ 54167 h 111310"/>
                <a:gd name="connsiteX19" fmla="*/ 189 w 114126"/>
                <a:gd name="connsiteY19" fmla="*/ 85693 h 111310"/>
                <a:gd name="connsiteX20" fmla="*/ 40678 w 114126"/>
                <a:gd name="connsiteY20" fmla="*/ 111399 h 111310"/>
                <a:gd name="connsiteX21" fmla="*/ 73827 w 114126"/>
                <a:gd name="connsiteY21" fmla="*/ 90301 h 111310"/>
                <a:gd name="connsiteX22" fmla="*/ 72056 w 114126"/>
                <a:gd name="connsiteY22" fmla="*/ 50529 h 111310"/>
                <a:gd name="connsiteX23" fmla="*/ 72056 w 114126"/>
                <a:gd name="connsiteY23" fmla="*/ 74780 h 111310"/>
                <a:gd name="connsiteX24" fmla="*/ 42449 w 114126"/>
                <a:gd name="connsiteY24" fmla="*/ 106064 h 111310"/>
                <a:gd name="connsiteX25" fmla="*/ 19674 w 114126"/>
                <a:gd name="connsiteY25" fmla="*/ 85451 h 111310"/>
                <a:gd name="connsiteX26" fmla="*/ 72056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827" y="90301"/>
                  </a:moveTo>
                  <a:cubicBezTo>
                    <a:pt x="74839" y="100001"/>
                    <a:pt x="81672" y="110186"/>
                    <a:pt x="93565" y="110186"/>
                  </a:cubicBezTo>
                  <a:cubicBezTo>
                    <a:pt x="98879" y="110186"/>
                    <a:pt x="114315" y="106791"/>
                    <a:pt x="114315" y="87148"/>
                  </a:cubicBezTo>
                  <a:lnTo>
                    <a:pt x="114315" y="73568"/>
                  </a:lnTo>
                  <a:lnTo>
                    <a:pt x="107989" y="73568"/>
                  </a:lnTo>
                  <a:lnTo>
                    <a:pt x="107989" y="87148"/>
                  </a:lnTo>
                  <a:cubicBezTo>
                    <a:pt x="107989" y="101213"/>
                    <a:pt x="101663" y="102669"/>
                    <a:pt x="98879" y="102669"/>
                  </a:cubicBezTo>
                  <a:cubicBezTo>
                    <a:pt x="90529" y="102669"/>
                    <a:pt x="89516" y="91756"/>
                    <a:pt x="89516" y="90543"/>
                  </a:cubicBezTo>
                  <a:lnTo>
                    <a:pt x="89516" y="42042"/>
                  </a:lnTo>
                  <a:cubicBezTo>
                    <a:pt x="89516" y="31856"/>
                    <a:pt x="89516" y="22399"/>
                    <a:pt x="80407" y="13426"/>
                  </a:cubicBezTo>
                  <a:cubicBezTo>
                    <a:pt x="70538" y="3968"/>
                    <a:pt x="57885" y="88"/>
                    <a:pt x="45739" y="88"/>
                  </a:cubicBezTo>
                  <a:cubicBezTo>
                    <a:pt x="24988" y="88"/>
                    <a:pt x="7528" y="11486"/>
                    <a:pt x="7528" y="27491"/>
                  </a:cubicBezTo>
                  <a:cubicBezTo>
                    <a:pt x="7528" y="34766"/>
                    <a:pt x="12589" y="38889"/>
                    <a:pt x="19168" y="38889"/>
                  </a:cubicBezTo>
                  <a:cubicBezTo>
                    <a:pt x="26254" y="38889"/>
                    <a:pt x="30809" y="34039"/>
                    <a:pt x="30809" y="27734"/>
                  </a:cubicBezTo>
                  <a:cubicBezTo>
                    <a:pt x="30809" y="24824"/>
                    <a:pt x="29543" y="16821"/>
                    <a:pt x="17903" y="16578"/>
                  </a:cubicBezTo>
                  <a:cubicBezTo>
                    <a:pt x="24735" y="8091"/>
                    <a:pt x="37135" y="5423"/>
                    <a:pt x="45232" y="5423"/>
                  </a:cubicBezTo>
                  <a:cubicBezTo>
                    <a:pt x="57632" y="5423"/>
                    <a:pt x="72056" y="14881"/>
                    <a:pt x="72056" y="36464"/>
                  </a:cubicBezTo>
                  <a:lnTo>
                    <a:pt x="72056" y="45437"/>
                  </a:lnTo>
                  <a:cubicBezTo>
                    <a:pt x="59150" y="46164"/>
                    <a:pt x="41437" y="46892"/>
                    <a:pt x="25494" y="54167"/>
                  </a:cubicBezTo>
                  <a:cubicBezTo>
                    <a:pt x="6516" y="62412"/>
                    <a:pt x="189" y="75023"/>
                    <a:pt x="189" y="85693"/>
                  </a:cubicBezTo>
                  <a:cubicBezTo>
                    <a:pt x="189" y="105336"/>
                    <a:pt x="24735" y="111399"/>
                    <a:pt x="40678" y="111399"/>
                  </a:cubicBezTo>
                  <a:cubicBezTo>
                    <a:pt x="57379" y="111399"/>
                    <a:pt x="69019" y="101698"/>
                    <a:pt x="73827" y="90301"/>
                  </a:cubicBezTo>
                  <a:close/>
                  <a:moveTo>
                    <a:pt x="72056" y="50529"/>
                  </a:moveTo>
                  <a:lnTo>
                    <a:pt x="72056" y="74780"/>
                  </a:lnTo>
                  <a:cubicBezTo>
                    <a:pt x="72056" y="97818"/>
                    <a:pt x="53836" y="106064"/>
                    <a:pt x="42449" y="106064"/>
                  </a:cubicBezTo>
                  <a:cubicBezTo>
                    <a:pt x="30049" y="106064"/>
                    <a:pt x="19674" y="97576"/>
                    <a:pt x="19674" y="85451"/>
                  </a:cubicBezTo>
                  <a:cubicBezTo>
                    <a:pt x="19674" y="72113"/>
                    <a:pt x="30302" y="51984"/>
                    <a:pt x="72056" y="50529"/>
                  </a:cubicBezTo>
                  <a:close/>
                </a:path>
              </a:pathLst>
            </a:custGeom>
            <a:solidFill>
              <a:srgbClr val="000000"/>
            </a:solidFill>
            <a:ln w="25400"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7B9C2053-A6A3-A3EE-045F-8EEBE2F9B264}"/>
                </a:ext>
              </a:extLst>
            </p:cNvPr>
            <p:cNvSpPr/>
            <p:nvPr>
              <p:custDataLst>
                <p:tags r:id="rId20"/>
              </p:custDataLst>
            </p:nvPr>
          </p:nvSpPr>
          <p:spPr>
            <a:xfrm>
              <a:off x="7483942" y="4573303"/>
              <a:ext cx="85025" cy="107188"/>
            </a:xfrm>
            <a:custGeom>
              <a:avLst/>
              <a:gdLst>
                <a:gd name="connsiteX0" fmla="*/ 35368 w 85025"/>
                <a:gd name="connsiteY0" fmla="*/ 26764 h 107188"/>
                <a:gd name="connsiteX1" fmla="*/ 35368 w 85025"/>
                <a:gd name="connsiteY1" fmla="*/ 88 h 107188"/>
                <a:gd name="connsiteX2" fmla="*/ 194 w 85025"/>
                <a:gd name="connsiteY2" fmla="*/ 2756 h 107188"/>
                <a:gd name="connsiteX3" fmla="*/ 194 w 85025"/>
                <a:gd name="connsiteY3" fmla="*/ 10273 h 107188"/>
                <a:gd name="connsiteX4" fmla="*/ 19932 w 85025"/>
                <a:gd name="connsiteY4" fmla="*/ 23854 h 107188"/>
                <a:gd name="connsiteX5" fmla="*/ 19932 w 85025"/>
                <a:gd name="connsiteY5" fmla="*/ 88846 h 107188"/>
                <a:gd name="connsiteX6" fmla="*/ 194 w 85025"/>
                <a:gd name="connsiteY6" fmla="*/ 99758 h 107188"/>
                <a:gd name="connsiteX7" fmla="*/ 194 w 85025"/>
                <a:gd name="connsiteY7" fmla="*/ 107276 h 107188"/>
                <a:gd name="connsiteX8" fmla="*/ 29042 w 85025"/>
                <a:gd name="connsiteY8" fmla="*/ 106549 h 107188"/>
                <a:gd name="connsiteX9" fmla="*/ 61180 w 85025"/>
                <a:gd name="connsiteY9" fmla="*/ 107276 h 107188"/>
                <a:gd name="connsiteX10" fmla="*/ 61180 w 85025"/>
                <a:gd name="connsiteY10" fmla="*/ 99758 h 107188"/>
                <a:gd name="connsiteX11" fmla="*/ 55866 w 85025"/>
                <a:gd name="connsiteY11" fmla="*/ 99758 h 107188"/>
                <a:gd name="connsiteX12" fmla="*/ 36634 w 85025"/>
                <a:gd name="connsiteY12" fmla="*/ 88361 h 107188"/>
                <a:gd name="connsiteX13" fmla="*/ 36634 w 85025"/>
                <a:gd name="connsiteY13" fmla="*/ 51014 h 107188"/>
                <a:gd name="connsiteX14" fmla="*/ 66494 w 85025"/>
                <a:gd name="connsiteY14" fmla="*/ 5423 h 107188"/>
                <a:gd name="connsiteX15" fmla="*/ 69277 w 85025"/>
                <a:gd name="connsiteY15" fmla="*/ 5666 h 107188"/>
                <a:gd name="connsiteX16" fmla="*/ 63457 w 85025"/>
                <a:gd name="connsiteY16" fmla="*/ 15123 h 107188"/>
                <a:gd name="connsiteX17" fmla="*/ 74338 w 85025"/>
                <a:gd name="connsiteY17" fmla="*/ 25551 h 107188"/>
                <a:gd name="connsiteX18" fmla="*/ 85220 w 85025"/>
                <a:gd name="connsiteY18" fmla="*/ 14881 h 107188"/>
                <a:gd name="connsiteX19" fmla="*/ 66494 w 85025"/>
                <a:gd name="connsiteY19" fmla="*/ 88 h 107188"/>
                <a:gd name="connsiteX20" fmla="*/ 35368 w 85025"/>
                <a:gd name="connsiteY20" fmla="*/ 2676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07188">
                  <a:moveTo>
                    <a:pt x="35368" y="26764"/>
                  </a:moveTo>
                  <a:lnTo>
                    <a:pt x="35368" y="88"/>
                  </a:lnTo>
                  <a:lnTo>
                    <a:pt x="194" y="2756"/>
                  </a:lnTo>
                  <a:lnTo>
                    <a:pt x="194" y="10273"/>
                  </a:lnTo>
                  <a:cubicBezTo>
                    <a:pt x="17908" y="10273"/>
                    <a:pt x="19932" y="11971"/>
                    <a:pt x="19932" y="23854"/>
                  </a:cubicBezTo>
                  <a:lnTo>
                    <a:pt x="19932" y="88846"/>
                  </a:lnTo>
                  <a:cubicBezTo>
                    <a:pt x="19932" y="99758"/>
                    <a:pt x="17149" y="99758"/>
                    <a:pt x="194" y="99758"/>
                  </a:cubicBezTo>
                  <a:lnTo>
                    <a:pt x="194" y="107276"/>
                  </a:lnTo>
                  <a:cubicBezTo>
                    <a:pt x="10063" y="107034"/>
                    <a:pt x="21957" y="106549"/>
                    <a:pt x="29042" y="106549"/>
                  </a:cubicBezTo>
                  <a:cubicBezTo>
                    <a:pt x="39164" y="106549"/>
                    <a:pt x="51058" y="106549"/>
                    <a:pt x="61180" y="107276"/>
                  </a:cubicBezTo>
                  <a:lnTo>
                    <a:pt x="61180" y="99758"/>
                  </a:lnTo>
                  <a:lnTo>
                    <a:pt x="55866" y="99758"/>
                  </a:lnTo>
                  <a:cubicBezTo>
                    <a:pt x="37140" y="99758"/>
                    <a:pt x="36634" y="97091"/>
                    <a:pt x="36634" y="88361"/>
                  </a:cubicBezTo>
                  <a:lnTo>
                    <a:pt x="36634" y="51014"/>
                  </a:lnTo>
                  <a:cubicBezTo>
                    <a:pt x="36634" y="27006"/>
                    <a:pt x="47262" y="5423"/>
                    <a:pt x="66494" y="5423"/>
                  </a:cubicBezTo>
                  <a:cubicBezTo>
                    <a:pt x="68265" y="5423"/>
                    <a:pt x="68771" y="5423"/>
                    <a:pt x="69277" y="5666"/>
                  </a:cubicBezTo>
                  <a:cubicBezTo>
                    <a:pt x="68518" y="5908"/>
                    <a:pt x="63457" y="8818"/>
                    <a:pt x="63457" y="15123"/>
                  </a:cubicBezTo>
                  <a:cubicBezTo>
                    <a:pt x="63457" y="21914"/>
                    <a:pt x="68771" y="25551"/>
                    <a:pt x="74338" y="25551"/>
                  </a:cubicBezTo>
                  <a:cubicBezTo>
                    <a:pt x="78893" y="25551"/>
                    <a:pt x="85220" y="22641"/>
                    <a:pt x="85220" y="14881"/>
                  </a:cubicBezTo>
                  <a:cubicBezTo>
                    <a:pt x="85220" y="7121"/>
                    <a:pt x="77375" y="88"/>
                    <a:pt x="66494" y="88"/>
                  </a:cubicBezTo>
                  <a:cubicBezTo>
                    <a:pt x="48021" y="88"/>
                    <a:pt x="38911" y="16336"/>
                    <a:pt x="35368" y="26764"/>
                  </a:cubicBezTo>
                  <a:close/>
                </a:path>
              </a:pathLst>
            </a:custGeom>
            <a:solidFill>
              <a:srgbClr val="000000"/>
            </a:solidFill>
            <a:ln w="25400"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7FE33E2A-3B07-2BA4-34B6-26BDEEF646D1}"/>
                </a:ext>
              </a:extLst>
            </p:cNvPr>
            <p:cNvSpPr/>
            <p:nvPr>
              <p:custDataLst>
                <p:tags r:id="rId21"/>
              </p:custDataLst>
            </p:nvPr>
          </p:nvSpPr>
          <p:spPr>
            <a:xfrm>
              <a:off x="7583054" y="4570636"/>
              <a:ext cx="115644" cy="159812"/>
            </a:xfrm>
            <a:custGeom>
              <a:avLst/>
              <a:gdLst>
                <a:gd name="connsiteX0" fmla="*/ 49290 w 115644"/>
                <a:gd name="connsiteY0" fmla="*/ 68232 h 159812"/>
                <a:gd name="connsiteX1" fmla="*/ 27275 w 115644"/>
                <a:gd name="connsiteY1" fmla="*/ 38404 h 159812"/>
                <a:gd name="connsiteX2" fmla="*/ 31324 w 115644"/>
                <a:gd name="connsiteY2" fmla="*/ 18033 h 159812"/>
                <a:gd name="connsiteX3" fmla="*/ 49290 w 115644"/>
                <a:gd name="connsiteY3" fmla="*/ 8333 h 159812"/>
                <a:gd name="connsiteX4" fmla="*/ 71306 w 115644"/>
                <a:gd name="connsiteY4" fmla="*/ 38162 h 159812"/>
                <a:gd name="connsiteX5" fmla="*/ 67257 w 115644"/>
                <a:gd name="connsiteY5" fmla="*/ 58532 h 159812"/>
                <a:gd name="connsiteX6" fmla="*/ 49290 w 115644"/>
                <a:gd name="connsiteY6" fmla="*/ 68232 h 159812"/>
                <a:gd name="connsiteX7" fmla="*/ 19936 w 115644"/>
                <a:gd name="connsiteY7" fmla="*/ 77690 h 159812"/>
                <a:gd name="connsiteX8" fmla="*/ 24238 w 115644"/>
                <a:gd name="connsiteY8" fmla="*/ 66292 h 159812"/>
                <a:gd name="connsiteX9" fmla="*/ 49290 w 115644"/>
                <a:gd name="connsiteY9" fmla="*/ 73810 h 159812"/>
                <a:gd name="connsiteX10" fmla="*/ 90284 w 115644"/>
                <a:gd name="connsiteY10" fmla="*/ 38404 h 159812"/>
                <a:gd name="connsiteX11" fmla="*/ 79909 w 115644"/>
                <a:gd name="connsiteY11" fmla="*/ 14881 h 159812"/>
                <a:gd name="connsiteX12" fmla="*/ 102684 w 115644"/>
                <a:gd name="connsiteY12" fmla="*/ 5423 h 159812"/>
                <a:gd name="connsiteX13" fmla="*/ 105214 w 115644"/>
                <a:gd name="connsiteY13" fmla="*/ 5666 h 159812"/>
                <a:gd name="connsiteX14" fmla="*/ 101166 w 115644"/>
                <a:gd name="connsiteY14" fmla="*/ 12213 h 159812"/>
                <a:gd name="connsiteX15" fmla="*/ 108504 w 115644"/>
                <a:gd name="connsiteY15" fmla="*/ 19246 h 159812"/>
                <a:gd name="connsiteX16" fmla="*/ 115843 w 115644"/>
                <a:gd name="connsiteY16" fmla="*/ 11971 h 159812"/>
                <a:gd name="connsiteX17" fmla="*/ 102937 w 115644"/>
                <a:gd name="connsiteY17" fmla="*/ 88 h 159812"/>
                <a:gd name="connsiteX18" fmla="*/ 76114 w 115644"/>
                <a:gd name="connsiteY18" fmla="*/ 11486 h 159812"/>
                <a:gd name="connsiteX19" fmla="*/ 49290 w 115644"/>
                <a:gd name="connsiteY19" fmla="*/ 2756 h 159812"/>
                <a:gd name="connsiteX20" fmla="*/ 8296 w 115644"/>
                <a:gd name="connsiteY20" fmla="*/ 38162 h 159812"/>
                <a:gd name="connsiteX21" fmla="*/ 20189 w 115644"/>
                <a:gd name="connsiteY21" fmla="*/ 63140 h 159812"/>
                <a:gd name="connsiteX22" fmla="*/ 12345 w 115644"/>
                <a:gd name="connsiteY22" fmla="*/ 83268 h 159812"/>
                <a:gd name="connsiteX23" fmla="*/ 23479 w 115644"/>
                <a:gd name="connsiteY23" fmla="*/ 104851 h 159812"/>
                <a:gd name="connsiteX24" fmla="*/ 198 w 115644"/>
                <a:gd name="connsiteY24" fmla="*/ 129102 h 159812"/>
                <a:gd name="connsiteX25" fmla="*/ 56123 w 115644"/>
                <a:gd name="connsiteY25" fmla="*/ 159900 h 159812"/>
                <a:gd name="connsiteX26" fmla="*/ 112300 w 115644"/>
                <a:gd name="connsiteY26" fmla="*/ 128617 h 159812"/>
                <a:gd name="connsiteX27" fmla="*/ 95852 w 115644"/>
                <a:gd name="connsiteY27" fmla="*/ 100971 h 159812"/>
                <a:gd name="connsiteX28" fmla="*/ 52327 w 115644"/>
                <a:gd name="connsiteY28" fmla="*/ 94181 h 159812"/>
                <a:gd name="connsiteX29" fmla="*/ 33348 w 115644"/>
                <a:gd name="connsiteY29" fmla="*/ 93938 h 159812"/>
                <a:gd name="connsiteX30" fmla="*/ 19936 w 115644"/>
                <a:gd name="connsiteY30" fmla="*/ 77690 h 159812"/>
                <a:gd name="connsiteX31" fmla="*/ 56376 w 115644"/>
                <a:gd name="connsiteY31" fmla="*/ 154323 h 159812"/>
                <a:gd name="connsiteX32" fmla="*/ 13357 w 115644"/>
                <a:gd name="connsiteY32" fmla="*/ 129102 h 159812"/>
                <a:gd name="connsiteX33" fmla="*/ 34107 w 115644"/>
                <a:gd name="connsiteY33" fmla="*/ 108246 h 159812"/>
                <a:gd name="connsiteX34" fmla="*/ 49037 w 115644"/>
                <a:gd name="connsiteY34" fmla="*/ 108246 h 159812"/>
                <a:gd name="connsiteX35" fmla="*/ 99141 w 115644"/>
                <a:gd name="connsiteY35" fmla="*/ 129102 h 159812"/>
                <a:gd name="connsiteX36" fmla="*/ 56376 w 115644"/>
                <a:gd name="connsiteY36" fmla="*/ 154323 h 15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59812">
                  <a:moveTo>
                    <a:pt x="49290" y="68232"/>
                  </a:moveTo>
                  <a:cubicBezTo>
                    <a:pt x="27275" y="68232"/>
                    <a:pt x="27275" y="43982"/>
                    <a:pt x="27275" y="38404"/>
                  </a:cubicBezTo>
                  <a:cubicBezTo>
                    <a:pt x="27275" y="31856"/>
                    <a:pt x="27528" y="24096"/>
                    <a:pt x="31324" y="18033"/>
                  </a:cubicBezTo>
                  <a:cubicBezTo>
                    <a:pt x="33348" y="15123"/>
                    <a:pt x="39168" y="8333"/>
                    <a:pt x="49290" y="8333"/>
                  </a:cubicBezTo>
                  <a:cubicBezTo>
                    <a:pt x="71306" y="8333"/>
                    <a:pt x="71306" y="32584"/>
                    <a:pt x="71306" y="38162"/>
                  </a:cubicBezTo>
                  <a:cubicBezTo>
                    <a:pt x="71306" y="44709"/>
                    <a:pt x="71053" y="52469"/>
                    <a:pt x="67257" y="58532"/>
                  </a:cubicBezTo>
                  <a:cubicBezTo>
                    <a:pt x="65232" y="61442"/>
                    <a:pt x="59412" y="68232"/>
                    <a:pt x="49290" y="68232"/>
                  </a:cubicBezTo>
                  <a:close/>
                  <a:moveTo>
                    <a:pt x="19936" y="77690"/>
                  </a:moveTo>
                  <a:cubicBezTo>
                    <a:pt x="19936" y="76720"/>
                    <a:pt x="19936" y="71143"/>
                    <a:pt x="24238" y="66292"/>
                  </a:cubicBezTo>
                  <a:cubicBezTo>
                    <a:pt x="34107" y="73083"/>
                    <a:pt x="44482" y="73810"/>
                    <a:pt x="49290" y="73810"/>
                  </a:cubicBezTo>
                  <a:cubicBezTo>
                    <a:pt x="72824" y="73810"/>
                    <a:pt x="90284" y="57077"/>
                    <a:pt x="90284" y="38404"/>
                  </a:cubicBezTo>
                  <a:cubicBezTo>
                    <a:pt x="90284" y="29431"/>
                    <a:pt x="86236" y="20459"/>
                    <a:pt x="79909" y="14881"/>
                  </a:cubicBezTo>
                  <a:cubicBezTo>
                    <a:pt x="89019" y="6636"/>
                    <a:pt x="98129" y="5423"/>
                    <a:pt x="102684" y="5423"/>
                  </a:cubicBezTo>
                  <a:cubicBezTo>
                    <a:pt x="103190" y="5423"/>
                    <a:pt x="104455" y="5423"/>
                    <a:pt x="105214" y="5666"/>
                  </a:cubicBezTo>
                  <a:cubicBezTo>
                    <a:pt x="102431" y="6636"/>
                    <a:pt x="101166" y="9303"/>
                    <a:pt x="101166" y="12213"/>
                  </a:cubicBezTo>
                  <a:cubicBezTo>
                    <a:pt x="101166" y="16336"/>
                    <a:pt x="104455" y="19246"/>
                    <a:pt x="108504" y="19246"/>
                  </a:cubicBezTo>
                  <a:cubicBezTo>
                    <a:pt x="111035" y="19246"/>
                    <a:pt x="115843" y="17548"/>
                    <a:pt x="115843" y="11971"/>
                  </a:cubicBezTo>
                  <a:cubicBezTo>
                    <a:pt x="115843" y="7848"/>
                    <a:pt x="112806" y="88"/>
                    <a:pt x="102937" y="88"/>
                  </a:cubicBezTo>
                  <a:cubicBezTo>
                    <a:pt x="97876" y="88"/>
                    <a:pt x="86742" y="1543"/>
                    <a:pt x="76114" y="11486"/>
                  </a:cubicBezTo>
                  <a:cubicBezTo>
                    <a:pt x="65485" y="3483"/>
                    <a:pt x="54857" y="2756"/>
                    <a:pt x="49290" y="2756"/>
                  </a:cubicBezTo>
                  <a:cubicBezTo>
                    <a:pt x="25756" y="2756"/>
                    <a:pt x="8296" y="19489"/>
                    <a:pt x="8296" y="38162"/>
                  </a:cubicBezTo>
                  <a:cubicBezTo>
                    <a:pt x="8296" y="48832"/>
                    <a:pt x="13863" y="58047"/>
                    <a:pt x="20189" y="63140"/>
                  </a:cubicBezTo>
                  <a:cubicBezTo>
                    <a:pt x="16900" y="66777"/>
                    <a:pt x="12345" y="74780"/>
                    <a:pt x="12345" y="83268"/>
                  </a:cubicBezTo>
                  <a:cubicBezTo>
                    <a:pt x="12345" y="90786"/>
                    <a:pt x="15634" y="100001"/>
                    <a:pt x="23479" y="104851"/>
                  </a:cubicBezTo>
                  <a:cubicBezTo>
                    <a:pt x="8296" y="108974"/>
                    <a:pt x="198" y="119402"/>
                    <a:pt x="198" y="129102"/>
                  </a:cubicBezTo>
                  <a:cubicBezTo>
                    <a:pt x="198" y="146562"/>
                    <a:pt x="25250" y="159900"/>
                    <a:pt x="56123" y="159900"/>
                  </a:cubicBezTo>
                  <a:cubicBezTo>
                    <a:pt x="85983" y="159900"/>
                    <a:pt x="112300" y="147532"/>
                    <a:pt x="112300" y="128617"/>
                  </a:cubicBezTo>
                  <a:cubicBezTo>
                    <a:pt x="112300" y="120129"/>
                    <a:pt x="108757" y="107761"/>
                    <a:pt x="95852" y="100971"/>
                  </a:cubicBezTo>
                  <a:cubicBezTo>
                    <a:pt x="82440" y="94181"/>
                    <a:pt x="67763" y="94181"/>
                    <a:pt x="52327" y="94181"/>
                  </a:cubicBezTo>
                  <a:cubicBezTo>
                    <a:pt x="46001" y="94181"/>
                    <a:pt x="35119" y="94181"/>
                    <a:pt x="33348" y="93938"/>
                  </a:cubicBezTo>
                  <a:cubicBezTo>
                    <a:pt x="25250" y="92968"/>
                    <a:pt x="19936" y="85450"/>
                    <a:pt x="19936" y="77690"/>
                  </a:cubicBezTo>
                  <a:close/>
                  <a:moveTo>
                    <a:pt x="56376" y="154323"/>
                  </a:moveTo>
                  <a:cubicBezTo>
                    <a:pt x="30817" y="154323"/>
                    <a:pt x="13357" y="141955"/>
                    <a:pt x="13357" y="129102"/>
                  </a:cubicBezTo>
                  <a:cubicBezTo>
                    <a:pt x="13357" y="117946"/>
                    <a:pt x="22973" y="108974"/>
                    <a:pt x="34107" y="108246"/>
                  </a:cubicBezTo>
                  <a:lnTo>
                    <a:pt x="49037" y="108246"/>
                  </a:lnTo>
                  <a:cubicBezTo>
                    <a:pt x="70800" y="108246"/>
                    <a:pt x="99141" y="108246"/>
                    <a:pt x="99141" y="129102"/>
                  </a:cubicBezTo>
                  <a:cubicBezTo>
                    <a:pt x="99141" y="142197"/>
                    <a:pt x="81175" y="154323"/>
                    <a:pt x="56376" y="154323"/>
                  </a:cubicBezTo>
                  <a:close/>
                </a:path>
              </a:pathLst>
            </a:custGeom>
            <a:solidFill>
              <a:srgbClr val="000000"/>
            </a:solidFill>
            <a:ln w="25400"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7CB09498-E9AA-7550-82E1-C41F56C3D889}"/>
                </a:ext>
              </a:extLst>
            </p:cNvPr>
            <p:cNvSpPr/>
            <p:nvPr>
              <p:custDataLst>
                <p:tags r:id="rId22"/>
              </p:custDataLst>
            </p:nvPr>
          </p:nvSpPr>
          <p:spPr>
            <a:xfrm>
              <a:off x="7710592" y="4573303"/>
              <a:ext cx="197632" cy="107188"/>
            </a:xfrm>
            <a:custGeom>
              <a:avLst/>
              <a:gdLst>
                <a:gd name="connsiteX0" fmla="*/ 19941 w 197632"/>
                <a:gd name="connsiteY0" fmla="*/ 23854 h 107188"/>
                <a:gd name="connsiteX1" fmla="*/ 19941 w 197632"/>
                <a:gd name="connsiteY1" fmla="*/ 88846 h 107188"/>
                <a:gd name="connsiteX2" fmla="*/ 203 w 197632"/>
                <a:gd name="connsiteY2" fmla="*/ 99758 h 107188"/>
                <a:gd name="connsiteX3" fmla="*/ 203 w 197632"/>
                <a:gd name="connsiteY3" fmla="*/ 107276 h 107188"/>
                <a:gd name="connsiteX4" fmla="*/ 28798 w 197632"/>
                <a:gd name="connsiteY4" fmla="*/ 106549 h 107188"/>
                <a:gd name="connsiteX5" fmla="*/ 57140 w 197632"/>
                <a:gd name="connsiteY5" fmla="*/ 107276 h 107188"/>
                <a:gd name="connsiteX6" fmla="*/ 57140 w 197632"/>
                <a:gd name="connsiteY6" fmla="*/ 99758 h 107188"/>
                <a:gd name="connsiteX7" fmla="*/ 37402 w 197632"/>
                <a:gd name="connsiteY7" fmla="*/ 88846 h 107188"/>
                <a:gd name="connsiteX8" fmla="*/ 37402 w 197632"/>
                <a:gd name="connsiteY8" fmla="*/ 44224 h 107188"/>
                <a:gd name="connsiteX9" fmla="*/ 71564 w 197632"/>
                <a:gd name="connsiteY9" fmla="*/ 5423 h 107188"/>
                <a:gd name="connsiteX10" fmla="*/ 90289 w 197632"/>
                <a:gd name="connsiteY10" fmla="*/ 32341 h 107188"/>
                <a:gd name="connsiteX11" fmla="*/ 90289 w 197632"/>
                <a:gd name="connsiteY11" fmla="*/ 88846 h 107188"/>
                <a:gd name="connsiteX12" fmla="*/ 70551 w 197632"/>
                <a:gd name="connsiteY12" fmla="*/ 99758 h 107188"/>
                <a:gd name="connsiteX13" fmla="*/ 70551 w 197632"/>
                <a:gd name="connsiteY13" fmla="*/ 107276 h 107188"/>
                <a:gd name="connsiteX14" fmla="*/ 99146 w 197632"/>
                <a:gd name="connsiteY14" fmla="*/ 106549 h 107188"/>
                <a:gd name="connsiteX15" fmla="*/ 127488 w 197632"/>
                <a:gd name="connsiteY15" fmla="*/ 107276 h 107188"/>
                <a:gd name="connsiteX16" fmla="*/ 127488 w 197632"/>
                <a:gd name="connsiteY16" fmla="*/ 99758 h 107188"/>
                <a:gd name="connsiteX17" fmla="*/ 107750 w 197632"/>
                <a:gd name="connsiteY17" fmla="*/ 88846 h 107188"/>
                <a:gd name="connsiteX18" fmla="*/ 107750 w 197632"/>
                <a:gd name="connsiteY18" fmla="*/ 44224 h 107188"/>
                <a:gd name="connsiteX19" fmla="*/ 141912 w 197632"/>
                <a:gd name="connsiteY19" fmla="*/ 5423 h 107188"/>
                <a:gd name="connsiteX20" fmla="*/ 160638 w 197632"/>
                <a:gd name="connsiteY20" fmla="*/ 32341 h 107188"/>
                <a:gd name="connsiteX21" fmla="*/ 160638 w 197632"/>
                <a:gd name="connsiteY21" fmla="*/ 88846 h 107188"/>
                <a:gd name="connsiteX22" fmla="*/ 140900 w 197632"/>
                <a:gd name="connsiteY22" fmla="*/ 99758 h 107188"/>
                <a:gd name="connsiteX23" fmla="*/ 140900 w 197632"/>
                <a:gd name="connsiteY23" fmla="*/ 107276 h 107188"/>
                <a:gd name="connsiteX24" fmla="*/ 169494 w 197632"/>
                <a:gd name="connsiteY24" fmla="*/ 106549 h 107188"/>
                <a:gd name="connsiteX25" fmla="*/ 197836 w 197632"/>
                <a:gd name="connsiteY25" fmla="*/ 107276 h 107188"/>
                <a:gd name="connsiteX26" fmla="*/ 197836 w 197632"/>
                <a:gd name="connsiteY26" fmla="*/ 99758 h 107188"/>
                <a:gd name="connsiteX27" fmla="*/ 178098 w 197632"/>
                <a:gd name="connsiteY27" fmla="*/ 92483 h 107188"/>
                <a:gd name="connsiteX28" fmla="*/ 178098 w 197632"/>
                <a:gd name="connsiteY28" fmla="*/ 46164 h 107188"/>
                <a:gd name="connsiteX29" fmla="*/ 170254 w 197632"/>
                <a:gd name="connsiteY29" fmla="*/ 9061 h 107188"/>
                <a:gd name="connsiteX30" fmla="*/ 143683 w 197632"/>
                <a:gd name="connsiteY30" fmla="*/ 88 h 107188"/>
                <a:gd name="connsiteX31" fmla="*/ 106991 w 197632"/>
                <a:gd name="connsiteY31" fmla="*/ 23854 h 107188"/>
                <a:gd name="connsiteX32" fmla="*/ 73335 w 197632"/>
                <a:gd name="connsiteY32" fmla="*/ 88 h 107188"/>
                <a:gd name="connsiteX33" fmla="*/ 35883 w 197632"/>
                <a:gd name="connsiteY33" fmla="*/ 25551 h 107188"/>
                <a:gd name="connsiteX34" fmla="*/ 35883 w 197632"/>
                <a:gd name="connsiteY34" fmla="*/ 88 h 107188"/>
                <a:gd name="connsiteX35" fmla="*/ 203 w 197632"/>
                <a:gd name="connsiteY35" fmla="*/ 2756 h 107188"/>
                <a:gd name="connsiteX36" fmla="*/ 203 w 197632"/>
                <a:gd name="connsiteY36" fmla="*/ 10273 h 107188"/>
                <a:gd name="connsiteX37" fmla="*/ 19941 w 197632"/>
                <a:gd name="connsiteY37" fmla="*/ 2385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07188">
                  <a:moveTo>
                    <a:pt x="19941" y="23854"/>
                  </a:moveTo>
                  <a:lnTo>
                    <a:pt x="19941" y="88846"/>
                  </a:lnTo>
                  <a:cubicBezTo>
                    <a:pt x="19941" y="99758"/>
                    <a:pt x="17158" y="99758"/>
                    <a:pt x="203" y="99758"/>
                  </a:cubicBezTo>
                  <a:lnTo>
                    <a:pt x="203" y="107276"/>
                  </a:lnTo>
                  <a:cubicBezTo>
                    <a:pt x="9060" y="107034"/>
                    <a:pt x="21966" y="106549"/>
                    <a:pt x="28798" y="106549"/>
                  </a:cubicBezTo>
                  <a:cubicBezTo>
                    <a:pt x="35377" y="106549"/>
                    <a:pt x="48536" y="107034"/>
                    <a:pt x="57140" y="107276"/>
                  </a:cubicBezTo>
                  <a:lnTo>
                    <a:pt x="57140" y="99758"/>
                  </a:lnTo>
                  <a:cubicBezTo>
                    <a:pt x="40185" y="99758"/>
                    <a:pt x="37402" y="99758"/>
                    <a:pt x="37402" y="88846"/>
                  </a:cubicBezTo>
                  <a:lnTo>
                    <a:pt x="37402" y="44224"/>
                  </a:lnTo>
                  <a:cubicBezTo>
                    <a:pt x="37402" y="19004"/>
                    <a:pt x="55368" y="5423"/>
                    <a:pt x="71564" y="5423"/>
                  </a:cubicBezTo>
                  <a:cubicBezTo>
                    <a:pt x="87506" y="5423"/>
                    <a:pt x="90289" y="18519"/>
                    <a:pt x="90289" y="32341"/>
                  </a:cubicBezTo>
                  <a:lnTo>
                    <a:pt x="90289" y="88846"/>
                  </a:lnTo>
                  <a:cubicBezTo>
                    <a:pt x="90289" y="99758"/>
                    <a:pt x="87506" y="99758"/>
                    <a:pt x="70551" y="99758"/>
                  </a:cubicBezTo>
                  <a:lnTo>
                    <a:pt x="70551" y="107276"/>
                  </a:lnTo>
                  <a:cubicBezTo>
                    <a:pt x="79408" y="107034"/>
                    <a:pt x="92314" y="106549"/>
                    <a:pt x="99146" y="106549"/>
                  </a:cubicBezTo>
                  <a:cubicBezTo>
                    <a:pt x="105726" y="106549"/>
                    <a:pt x="118884" y="107034"/>
                    <a:pt x="127488" y="107276"/>
                  </a:cubicBezTo>
                  <a:lnTo>
                    <a:pt x="127488" y="99758"/>
                  </a:lnTo>
                  <a:cubicBezTo>
                    <a:pt x="110534" y="99758"/>
                    <a:pt x="107750" y="99758"/>
                    <a:pt x="107750" y="88846"/>
                  </a:cubicBezTo>
                  <a:lnTo>
                    <a:pt x="107750" y="44224"/>
                  </a:lnTo>
                  <a:cubicBezTo>
                    <a:pt x="107750" y="19004"/>
                    <a:pt x="125717" y="5423"/>
                    <a:pt x="141912" y="5423"/>
                  </a:cubicBezTo>
                  <a:cubicBezTo>
                    <a:pt x="157854" y="5423"/>
                    <a:pt x="160638" y="18519"/>
                    <a:pt x="160638" y="32341"/>
                  </a:cubicBezTo>
                  <a:lnTo>
                    <a:pt x="160638" y="88846"/>
                  </a:lnTo>
                  <a:cubicBezTo>
                    <a:pt x="160638" y="99758"/>
                    <a:pt x="157854" y="99758"/>
                    <a:pt x="140900" y="99758"/>
                  </a:cubicBezTo>
                  <a:lnTo>
                    <a:pt x="140900" y="107276"/>
                  </a:lnTo>
                  <a:cubicBezTo>
                    <a:pt x="149756" y="107034"/>
                    <a:pt x="162662" y="106549"/>
                    <a:pt x="169494" y="106549"/>
                  </a:cubicBezTo>
                  <a:cubicBezTo>
                    <a:pt x="176074" y="106549"/>
                    <a:pt x="189232" y="107034"/>
                    <a:pt x="197836" y="107276"/>
                  </a:cubicBezTo>
                  <a:lnTo>
                    <a:pt x="197836" y="99758"/>
                  </a:lnTo>
                  <a:cubicBezTo>
                    <a:pt x="184677" y="99758"/>
                    <a:pt x="178351" y="99758"/>
                    <a:pt x="178098" y="92483"/>
                  </a:cubicBezTo>
                  <a:lnTo>
                    <a:pt x="178098" y="46164"/>
                  </a:lnTo>
                  <a:cubicBezTo>
                    <a:pt x="178098" y="25309"/>
                    <a:pt x="178098" y="17791"/>
                    <a:pt x="170254" y="9061"/>
                  </a:cubicBezTo>
                  <a:cubicBezTo>
                    <a:pt x="166711" y="4938"/>
                    <a:pt x="158360" y="88"/>
                    <a:pt x="143683" y="88"/>
                  </a:cubicBezTo>
                  <a:cubicBezTo>
                    <a:pt x="122427" y="88"/>
                    <a:pt x="111293" y="14638"/>
                    <a:pt x="106991" y="23854"/>
                  </a:cubicBezTo>
                  <a:cubicBezTo>
                    <a:pt x="103448" y="2756"/>
                    <a:pt x="84722" y="88"/>
                    <a:pt x="73335" y="88"/>
                  </a:cubicBezTo>
                  <a:cubicBezTo>
                    <a:pt x="54862" y="88"/>
                    <a:pt x="42969" y="10516"/>
                    <a:pt x="35883" y="25551"/>
                  </a:cubicBezTo>
                  <a:lnTo>
                    <a:pt x="35883" y="88"/>
                  </a:lnTo>
                  <a:lnTo>
                    <a:pt x="203" y="2756"/>
                  </a:lnTo>
                  <a:lnTo>
                    <a:pt x="203" y="10273"/>
                  </a:lnTo>
                  <a:cubicBezTo>
                    <a:pt x="17917" y="10273"/>
                    <a:pt x="19941" y="11971"/>
                    <a:pt x="19941" y="23854"/>
                  </a:cubicBezTo>
                  <a:close/>
                </a:path>
              </a:pathLst>
            </a:custGeom>
            <a:solidFill>
              <a:srgbClr val="000000"/>
            </a:solidFill>
            <a:ln w="2540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E46A6B53-52D1-525E-A2BE-27E99F863F8A}"/>
                </a:ext>
              </a:extLst>
            </p:cNvPr>
            <p:cNvSpPr/>
            <p:nvPr>
              <p:custDataLst>
                <p:tags r:id="rId23"/>
              </p:custDataLst>
            </p:nvPr>
          </p:nvSpPr>
          <p:spPr>
            <a:xfrm>
              <a:off x="7923999" y="4571848"/>
              <a:ext cx="114126" cy="111310"/>
            </a:xfrm>
            <a:custGeom>
              <a:avLst/>
              <a:gdLst>
                <a:gd name="connsiteX0" fmla="*/ 73849 w 114126"/>
                <a:gd name="connsiteY0" fmla="*/ 90301 h 111310"/>
                <a:gd name="connsiteX1" fmla="*/ 93587 w 114126"/>
                <a:gd name="connsiteY1" fmla="*/ 110186 h 111310"/>
                <a:gd name="connsiteX2" fmla="*/ 114338 w 114126"/>
                <a:gd name="connsiteY2" fmla="*/ 87148 h 111310"/>
                <a:gd name="connsiteX3" fmla="*/ 114338 w 114126"/>
                <a:gd name="connsiteY3" fmla="*/ 73568 h 111310"/>
                <a:gd name="connsiteX4" fmla="*/ 108011 w 114126"/>
                <a:gd name="connsiteY4" fmla="*/ 73568 h 111310"/>
                <a:gd name="connsiteX5" fmla="*/ 108011 w 114126"/>
                <a:gd name="connsiteY5" fmla="*/ 87148 h 111310"/>
                <a:gd name="connsiteX6" fmla="*/ 98901 w 114126"/>
                <a:gd name="connsiteY6" fmla="*/ 102669 h 111310"/>
                <a:gd name="connsiteX7" fmla="*/ 89539 w 114126"/>
                <a:gd name="connsiteY7" fmla="*/ 90543 h 111310"/>
                <a:gd name="connsiteX8" fmla="*/ 89539 w 114126"/>
                <a:gd name="connsiteY8" fmla="*/ 42042 h 111310"/>
                <a:gd name="connsiteX9" fmla="*/ 80429 w 114126"/>
                <a:gd name="connsiteY9" fmla="*/ 13426 h 111310"/>
                <a:gd name="connsiteX10" fmla="*/ 45761 w 114126"/>
                <a:gd name="connsiteY10" fmla="*/ 88 h 111310"/>
                <a:gd name="connsiteX11" fmla="*/ 7550 w 114126"/>
                <a:gd name="connsiteY11" fmla="*/ 27491 h 111310"/>
                <a:gd name="connsiteX12" fmla="*/ 19190 w 114126"/>
                <a:gd name="connsiteY12" fmla="*/ 38889 h 111310"/>
                <a:gd name="connsiteX13" fmla="*/ 30831 w 114126"/>
                <a:gd name="connsiteY13" fmla="*/ 27734 h 111310"/>
                <a:gd name="connsiteX14" fmla="*/ 17925 w 114126"/>
                <a:gd name="connsiteY14" fmla="*/ 16578 h 111310"/>
                <a:gd name="connsiteX15" fmla="*/ 45255 w 114126"/>
                <a:gd name="connsiteY15" fmla="*/ 5423 h 111310"/>
                <a:gd name="connsiteX16" fmla="*/ 72078 w 114126"/>
                <a:gd name="connsiteY16" fmla="*/ 36464 h 111310"/>
                <a:gd name="connsiteX17" fmla="*/ 72078 w 114126"/>
                <a:gd name="connsiteY17" fmla="*/ 45437 h 111310"/>
                <a:gd name="connsiteX18" fmla="*/ 25517 w 114126"/>
                <a:gd name="connsiteY18" fmla="*/ 54167 h 111310"/>
                <a:gd name="connsiteX19" fmla="*/ 212 w 114126"/>
                <a:gd name="connsiteY19" fmla="*/ 85693 h 111310"/>
                <a:gd name="connsiteX20" fmla="*/ 40700 w 114126"/>
                <a:gd name="connsiteY20" fmla="*/ 111399 h 111310"/>
                <a:gd name="connsiteX21" fmla="*/ 73849 w 114126"/>
                <a:gd name="connsiteY21" fmla="*/ 90301 h 111310"/>
                <a:gd name="connsiteX22" fmla="*/ 72078 w 114126"/>
                <a:gd name="connsiteY22" fmla="*/ 50529 h 111310"/>
                <a:gd name="connsiteX23" fmla="*/ 72078 w 114126"/>
                <a:gd name="connsiteY23" fmla="*/ 74780 h 111310"/>
                <a:gd name="connsiteX24" fmla="*/ 42471 w 114126"/>
                <a:gd name="connsiteY24" fmla="*/ 106064 h 111310"/>
                <a:gd name="connsiteX25" fmla="*/ 19696 w 114126"/>
                <a:gd name="connsiteY25" fmla="*/ 85451 h 111310"/>
                <a:gd name="connsiteX26" fmla="*/ 72078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849" y="90301"/>
                  </a:moveTo>
                  <a:cubicBezTo>
                    <a:pt x="74862" y="100001"/>
                    <a:pt x="81694" y="110186"/>
                    <a:pt x="93587" y="110186"/>
                  </a:cubicBezTo>
                  <a:cubicBezTo>
                    <a:pt x="98901" y="110186"/>
                    <a:pt x="114338" y="106791"/>
                    <a:pt x="114338" y="87148"/>
                  </a:cubicBezTo>
                  <a:lnTo>
                    <a:pt x="114338" y="73568"/>
                  </a:lnTo>
                  <a:lnTo>
                    <a:pt x="108011" y="73568"/>
                  </a:lnTo>
                  <a:lnTo>
                    <a:pt x="108011" y="87148"/>
                  </a:lnTo>
                  <a:cubicBezTo>
                    <a:pt x="108011" y="101213"/>
                    <a:pt x="101685" y="102669"/>
                    <a:pt x="98901" y="102669"/>
                  </a:cubicBezTo>
                  <a:cubicBezTo>
                    <a:pt x="90551" y="102669"/>
                    <a:pt x="89539" y="91756"/>
                    <a:pt x="89539" y="90543"/>
                  </a:cubicBezTo>
                  <a:lnTo>
                    <a:pt x="89539" y="42042"/>
                  </a:lnTo>
                  <a:cubicBezTo>
                    <a:pt x="89539" y="31856"/>
                    <a:pt x="89539" y="22399"/>
                    <a:pt x="80429" y="13426"/>
                  </a:cubicBezTo>
                  <a:cubicBezTo>
                    <a:pt x="70560" y="3968"/>
                    <a:pt x="57907" y="88"/>
                    <a:pt x="45761" y="88"/>
                  </a:cubicBezTo>
                  <a:cubicBezTo>
                    <a:pt x="25011" y="88"/>
                    <a:pt x="7550" y="11486"/>
                    <a:pt x="7550" y="27491"/>
                  </a:cubicBezTo>
                  <a:cubicBezTo>
                    <a:pt x="7550" y="34766"/>
                    <a:pt x="12611" y="38889"/>
                    <a:pt x="19190" y="38889"/>
                  </a:cubicBezTo>
                  <a:cubicBezTo>
                    <a:pt x="26276" y="38889"/>
                    <a:pt x="30831" y="34039"/>
                    <a:pt x="30831" y="27734"/>
                  </a:cubicBezTo>
                  <a:cubicBezTo>
                    <a:pt x="30831" y="24824"/>
                    <a:pt x="29565" y="16821"/>
                    <a:pt x="17925" y="16578"/>
                  </a:cubicBezTo>
                  <a:cubicBezTo>
                    <a:pt x="24758" y="8091"/>
                    <a:pt x="37157" y="5423"/>
                    <a:pt x="45255" y="5423"/>
                  </a:cubicBezTo>
                  <a:cubicBezTo>
                    <a:pt x="57654" y="5423"/>
                    <a:pt x="72078" y="14881"/>
                    <a:pt x="72078" y="36464"/>
                  </a:cubicBezTo>
                  <a:lnTo>
                    <a:pt x="72078" y="45437"/>
                  </a:lnTo>
                  <a:cubicBezTo>
                    <a:pt x="59172" y="46164"/>
                    <a:pt x="41459" y="46892"/>
                    <a:pt x="25517" y="54167"/>
                  </a:cubicBezTo>
                  <a:cubicBezTo>
                    <a:pt x="6538" y="62412"/>
                    <a:pt x="212" y="75023"/>
                    <a:pt x="212" y="85693"/>
                  </a:cubicBezTo>
                  <a:cubicBezTo>
                    <a:pt x="212" y="105336"/>
                    <a:pt x="24758" y="111399"/>
                    <a:pt x="40700" y="111399"/>
                  </a:cubicBezTo>
                  <a:cubicBezTo>
                    <a:pt x="57401" y="111399"/>
                    <a:pt x="69041" y="101698"/>
                    <a:pt x="73849" y="90301"/>
                  </a:cubicBezTo>
                  <a:close/>
                  <a:moveTo>
                    <a:pt x="72078" y="50529"/>
                  </a:moveTo>
                  <a:lnTo>
                    <a:pt x="72078" y="74780"/>
                  </a:lnTo>
                  <a:cubicBezTo>
                    <a:pt x="72078" y="97818"/>
                    <a:pt x="53858" y="106064"/>
                    <a:pt x="42471" y="106064"/>
                  </a:cubicBezTo>
                  <a:cubicBezTo>
                    <a:pt x="30072" y="106064"/>
                    <a:pt x="19696" y="97576"/>
                    <a:pt x="19696" y="85451"/>
                  </a:cubicBezTo>
                  <a:cubicBezTo>
                    <a:pt x="19696" y="72113"/>
                    <a:pt x="30325" y="51984"/>
                    <a:pt x="72078" y="50529"/>
                  </a:cubicBezTo>
                  <a:close/>
                </a:path>
              </a:pathLst>
            </a:custGeom>
            <a:solidFill>
              <a:srgbClr val="000000"/>
            </a:solidFill>
            <a:ln w="2540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D4F76A83-1512-C6B4-E96F-0EE6E77ECE32}"/>
                </a:ext>
              </a:extLst>
            </p:cNvPr>
            <p:cNvSpPr/>
            <p:nvPr>
              <p:custDataLst>
                <p:tags r:id="rId24"/>
              </p:custDataLst>
            </p:nvPr>
          </p:nvSpPr>
          <p:spPr>
            <a:xfrm>
              <a:off x="8042934" y="4575971"/>
              <a:ext cx="127537" cy="104520"/>
            </a:xfrm>
            <a:custGeom>
              <a:avLst/>
              <a:gdLst>
                <a:gd name="connsiteX0" fmla="*/ 69806 w 127537"/>
                <a:gd name="connsiteY0" fmla="*/ 47619 h 104520"/>
                <a:gd name="connsiteX1" fmla="*/ 93086 w 127537"/>
                <a:gd name="connsiteY1" fmla="*/ 20216 h 104520"/>
                <a:gd name="connsiteX2" fmla="*/ 123199 w 127537"/>
                <a:gd name="connsiteY2" fmla="*/ 7606 h 104520"/>
                <a:gd name="connsiteX3" fmla="*/ 123199 w 127537"/>
                <a:gd name="connsiteY3" fmla="*/ 88 h 104520"/>
                <a:gd name="connsiteX4" fmla="*/ 102449 w 127537"/>
                <a:gd name="connsiteY4" fmla="*/ 815 h 104520"/>
                <a:gd name="connsiteX5" fmla="*/ 78156 w 127537"/>
                <a:gd name="connsiteY5" fmla="*/ 88 h 104520"/>
                <a:gd name="connsiteX6" fmla="*/ 78156 w 127537"/>
                <a:gd name="connsiteY6" fmla="*/ 7606 h 104520"/>
                <a:gd name="connsiteX7" fmla="*/ 85495 w 127537"/>
                <a:gd name="connsiteY7" fmla="*/ 15123 h 104520"/>
                <a:gd name="connsiteX8" fmla="*/ 81699 w 127537"/>
                <a:gd name="connsiteY8" fmla="*/ 23611 h 104520"/>
                <a:gd name="connsiteX9" fmla="*/ 66010 w 127537"/>
                <a:gd name="connsiteY9" fmla="*/ 42527 h 104520"/>
                <a:gd name="connsiteX10" fmla="*/ 46272 w 127537"/>
                <a:gd name="connsiteY10" fmla="*/ 18033 h 104520"/>
                <a:gd name="connsiteX11" fmla="*/ 43994 w 127537"/>
                <a:gd name="connsiteY11" fmla="*/ 13668 h 104520"/>
                <a:gd name="connsiteX12" fmla="*/ 52851 w 127537"/>
                <a:gd name="connsiteY12" fmla="*/ 7606 h 104520"/>
                <a:gd name="connsiteX13" fmla="*/ 52851 w 127537"/>
                <a:gd name="connsiteY13" fmla="*/ 88 h 104520"/>
                <a:gd name="connsiteX14" fmla="*/ 25522 w 127537"/>
                <a:gd name="connsiteY14" fmla="*/ 815 h 104520"/>
                <a:gd name="connsiteX15" fmla="*/ 1482 w 127537"/>
                <a:gd name="connsiteY15" fmla="*/ 88 h 104520"/>
                <a:gd name="connsiteX16" fmla="*/ 1482 w 127537"/>
                <a:gd name="connsiteY16" fmla="*/ 7606 h 104520"/>
                <a:gd name="connsiteX17" fmla="*/ 31342 w 127537"/>
                <a:gd name="connsiteY17" fmla="*/ 22399 h 104520"/>
                <a:gd name="connsiteX18" fmla="*/ 56394 w 127537"/>
                <a:gd name="connsiteY18" fmla="*/ 53682 h 104520"/>
                <a:gd name="connsiteX19" fmla="*/ 32607 w 127537"/>
                <a:gd name="connsiteY19" fmla="*/ 82540 h 104520"/>
                <a:gd name="connsiteX20" fmla="*/ 217 w 127537"/>
                <a:gd name="connsiteY20" fmla="*/ 97091 h 104520"/>
                <a:gd name="connsiteX21" fmla="*/ 217 w 127537"/>
                <a:gd name="connsiteY21" fmla="*/ 104609 h 104520"/>
                <a:gd name="connsiteX22" fmla="*/ 21220 w 127537"/>
                <a:gd name="connsiteY22" fmla="*/ 103881 h 104520"/>
                <a:gd name="connsiteX23" fmla="*/ 45260 w 127537"/>
                <a:gd name="connsiteY23" fmla="*/ 104609 h 104520"/>
                <a:gd name="connsiteX24" fmla="*/ 45260 w 127537"/>
                <a:gd name="connsiteY24" fmla="*/ 97091 h 104520"/>
                <a:gd name="connsiteX25" fmla="*/ 37921 w 127537"/>
                <a:gd name="connsiteY25" fmla="*/ 89573 h 104520"/>
                <a:gd name="connsiteX26" fmla="*/ 60696 w 127537"/>
                <a:gd name="connsiteY26" fmla="*/ 58775 h 104520"/>
                <a:gd name="connsiteX27" fmla="*/ 79928 w 127537"/>
                <a:gd name="connsiteY27" fmla="*/ 83025 h 104520"/>
                <a:gd name="connsiteX28" fmla="*/ 85242 w 127537"/>
                <a:gd name="connsiteY28" fmla="*/ 91028 h 104520"/>
                <a:gd name="connsiteX29" fmla="*/ 76132 w 127537"/>
                <a:gd name="connsiteY29" fmla="*/ 97091 h 104520"/>
                <a:gd name="connsiteX30" fmla="*/ 76132 w 127537"/>
                <a:gd name="connsiteY30" fmla="*/ 104609 h 104520"/>
                <a:gd name="connsiteX31" fmla="*/ 103461 w 127537"/>
                <a:gd name="connsiteY31" fmla="*/ 103881 h 104520"/>
                <a:gd name="connsiteX32" fmla="*/ 127754 w 127537"/>
                <a:gd name="connsiteY32" fmla="*/ 104609 h 104520"/>
                <a:gd name="connsiteX33" fmla="*/ 127754 w 127537"/>
                <a:gd name="connsiteY33" fmla="*/ 97091 h 104520"/>
                <a:gd name="connsiteX34" fmla="*/ 103714 w 127537"/>
                <a:gd name="connsiteY34" fmla="*/ 89573 h 104520"/>
                <a:gd name="connsiteX35" fmla="*/ 69806 w 127537"/>
                <a:gd name="connsiteY35" fmla="*/ 47619 h 10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4520">
                  <a:moveTo>
                    <a:pt x="69806" y="47619"/>
                  </a:moveTo>
                  <a:cubicBezTo>
                    <a:pt x="77397" y="38404"/>
                    <a:pt x="87013" y="26521"/>
                    <a:pt x="93086" y="20216"/>
                  </a:cubicBezTo>
                  <a:cubicBezTo>
                    <a:pt x="100931" y="11486"/>
                    <a:pt x="111306" y="7848"/>
                    <a:pt x="123199" y="7606"/>
                  </a:cubicBezTo>
                  <a:lnTo>
                    <a:pt x="123199" y="88"/>
                  </a:lnTo>
                  <a:cubicBezTo>
                    <a:pt x="116620" y="573"/>
                    <a:pt x="109028" y="815"/>
                    <a:pt x="102449" y="815"/>
                  </a:cubicBezTo>
                  <a:cubicBezTo>
                    <a:pt x="94858" y="815"/>
                    <a:pt x="81446" y="330"/>
                    <a:pt x="78156" y="88"/>
                  </a:cubicBezTo>
                  <a:lnTo>
                    <a:pt x="78156" y="7606"/>
                  </a:lnTo>
                  <a:cubicBezTo>
                    <a:pt x="83470" y="8091"/>
                    <a:pt x="85495" y="11243"/>
                    <a:pt x="85495" y="15123"/>
                  </a:cubicBezTo>
                  <a:cubicBezTo>
                    <a:pt x="85495" y="19004"/>
                    <a:pt x="82964" y="22156"/>
                    <a:pt x="81699" y="23611"/>
                  </a:cubicBezTo>
                  <a:lnTo>
                    <a:pt x="66010" y="42527"/>
                  </a:lnTo>
                  <a:lnTo>
                    <a:pt x="46272" y="18033"/>
                  </a:lnTo>
                  <a:cubicBezTo>
                    <a:pt x="43994" y="15608"/>
                    <a:pt x="43994" y="15123"/>
                    <a:pt x="43994" y="13668"/>
                  </a:cubicBezTo>
                  <a:cubicBezTo>
                    <a:pt x="43994" y="10031"/>
                    <a:pt x="47790" y="7848"/>
                    <a:pt x="52851" y="7606"/>
                  </a:cubicBezTo>
                  <a:lnTo>
                    <a:pt x="52851" y="88"/>
                  </a:lnTo>
                  <a:cubicBezTo>
                    <a:pt x="46272" y="330"/>
                    <a:pt x="29570" y="815"/>
                    <a:pt x="25522" y="815"/>
                  </a:cubicBezTo>
                  <a:cubicBezTo>
                    <a:pt x="20208" y="815"/>
                    <a:pt x="8314" y="573"/>
                    <a:pt x="1482" y="88"/>
                  </a:cubicBezTo>
                  <a:lnTo>
                    <a:pt x="1482" y="7606"/>
                  </a:lnTo>
                  <a:cubicBezTo>
                    <a:pt x="19195" y="7606"/>
                    <a:pt x="19448" y="7848"/>
                    <a:pt x="31342" y="22399"/>
                  </a:cubicBezTo>
                  <a:lnTo>
                    <a:pt x="56394" y="53682"/>
                  </a:lnTo>
                  <a:lnTo>
                    <a:pt x="32607" y="82540"/>
                  </a:lnTo>
                  <a:cubicBezTo>
                    <a:pt x="20461" y="96606"/>
                    <a:pt x="5531" y="97091"/>
                    <a:pt x="217" y="97091"/>
                  </a:cubicBezTo>
                  <a:lnTo>
                    <a:pt x="217" y="104609"/>
                  </a:lnTo>
                  <a:cubicBezTo>
                    <a:pt x="6796" y="104124"/>
                    <a:pt x="14640" y="103881"/>
                    <a:pt x="21220" y="103881"/>
                  </a:cubicBezTo>
                  <a:cubicBezTo>
                    <a:pt x="28558" y="103881"/>
                    <a:pt x="39186" y="104366"/>
                    <a:pt x="45260" y="104609"/>
                  </a:cubicBezTo>
                  <a:lnTo>
                    <a:pt x="45260" y="97091"/>
                  </a:lnTo>
                  <a:cubicBezTo>
                    <a:pt x="39693" y="96363"/>
                    <a:pt x="37921" y="93211"/>
                    <a:pt x="37921" y="89573"/>
                  </a:cubicBezTo>
                  <a:cubicBezTo>
                    <a:pt x="37921" y="84238"/>
                    <a:pt x="45260" y="76235"/>
                    <a:pt x="60696" y="58775"/>
                  </a:cubicBezTo>
                  <a:lnTo>
                    <a:pt x="79928" y="83025"/>
                  </a:lnTo>
                  <a:cubicBezTo>
                    <a:pt x="81952" y="85693"/>
                    <a:pt x="85242" y="89573"/>
                    <a:pt x="85242" y="91028"/>
                  </a:cubicBezTo>
                  <a:cubicBezTo>
                    <a:pt x="85242" y="93211"/>
                    <a:pt x="82964" y="96848"/>
                    <a:pt x="76132" y="97091"/>
                  </a:cubicBezTo>
                  <a:lnTo>
                    <a:pt x="76132" y="104609"/>
                  </a:lnTo>
                  <a:cubicBezTo>
                    <a:pt x="83723" y="104366"/>
                    <a:pt x="97894" y="103881"/>
                    <a:pt x="103461" y="103881"/>
                  </a:cubicBezTo>
                  <a:cubicBezTo>
                    <a:pt x="110294" y="103881"/>
                    <a:pt x="120163" y="104124"/>
                    <a:pt x="127754" y="104609"/>
                  </a:cubicBezTo>
                  <a:lnTo>
                    <a:pt x="127754" y="97091"/>
                  </a:lnTo>
                  <a:cubicBezTo>
                    <a:pt x="114090" y="97091"/>
                    <a:pt x="109535" y="96606"/>
                    <a:pt x="103714" y="89573"/>
                  </a:cubicBezTo>
                  <a:lnTo>
                    <a:pt x="69806" y="47619"/>
                  </a:lnTo>
                  <a:close/>
                </a:path>
              </a:pathLst>
            </a:custGeom>
            <a:solidFill>
              <a:srgbClr val="000000"/>
            </a:solidFill>
            <a:ln w="2540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BDA7F6DE-189C-781B-5A6A-CB08F504BA0D}"/>
                </a:ext>
              </a:extLst>
            </p:cNvPr>
            <p:cNvSpPr/>
            <p:nvPr>
              <p:custDataLst>
                <p:tags r:id="rId25"/>
              </p:custDataLst>
            </p:nvPr>
          </p:nvSpPr>
          <p:spPr>
            <a:xfrm>
              <a:off x="8180891" y="4633674"/>
              <a:ext cx="59871" cy="107794"/>
            </a:xfrm>
            <a:custGeom>
              <a:avLst/>
              <a:gdLst>
                <a:gd name="connsiteX0" fmla="*/ 36357 w 59871"/>
                <a:gd name="connsiteY0" fmla="*/ 39134 h 107794"/>
                <a:gd name="connsiteX1" fmla="*/ 54425 w 59871"/>
                <a:gd name="connsiteY1" fmla="*/ 39134 h 107794"/>
                <a:gd name="connsiteX2" fmla="*/ 60094 w 59871"/>
                <a:gd name="connsiteY2" fmla="*/ 35399 h 107794"/>
                <a:gd name="connsiteX3" fmla="*/ 54780 w 59871"/>
                <a:gd name="connsiteY3" fmla="*/ 33023 h 107794"/>
                <a:gd name="connsiteX4" fmla="*/ 37952 w 59871"/>
                <a:gd name="connsiteY4" fmla="*/ 33023 h 107794"/>
                <a:gd name="connsiteX5" fmla="*/ 44506 w 59871"/>
                <a:gd name="connsiteY5" fmla="*/ 7899 h 107794"/>
                <a:gd name="connsiteX6" fmla="*/ 45037 w 59871"/>
                <a:gd name="connsiteY6" fmla="*/ 5523 h 107794"/>
                <a:gd name="connsiteX7" fmla="*/ 39014 w 59871"/>
                <a:gd name="connsiteY7" fmla="*/ 90 h 107794"/>
                <a:gd name="connsiteX8" fmla="*/ 30689 w 59871"/>
                <a:gd name="connsiteY8" fmla="*/ 7390 h 107794"/>
                <a:gd name="connsiteX9" fmla="*/ 23958 w 59871"/>
                <a:gd name="connsiteY9" fmla="*/ 33023 h 107794"/>
                <a:gd name="connsiteX10" fmla="*/ 5890 w 59871"/>
                <a:gd name="connsiteY10" fmla="*/ 33023 h 107794"/>
                <a:gd name="connsiteX11" fmla="*/ 222 w 59871"/>
                <a:gd name="connsiteY11" fmla="*/ 36757 h 107794"/>
                <a:gd name="connsiteX12" fmla="*/ 5536 w 59871"/>
                <a:gd name="connsiteY12" fmla="*/ 39134 h 107794"/>
                <a:gd name="connsiteX13" fmla="*/ 22364 w 59871"/>
                <a:gd name="connsiteY13" fmla="*/ 39134 h 107794"/>
                <a:gd name="connsiteX14" fmla="*/ 11913 w 59871"/>
                <a:gd name="connsiteY14" fmla="*/ 79196 h 107794"/>
                <a:gd name="connsiteX15" fmla="*/ 9256 w 59871"/>
                <a:gd name="connsiteY15" fmla="*/ 91758 h 107794"/>
                <a:gd name="connsiteX16" fmla="*/ 28209 w 59871"/>
                <a:gd name="connsiteY16" fmla="*/ 107885 h 107794"/>
                <a:gd name="connsiteX17" fmla="*/ 59031 w 59871"/>
                <a:gd name="connsiteY17" fmla="*/ 81912 h 107794"/>
                <a:gd name="connsiteX18" fmla="*/ 56197 w 59871"/>
                <a:gd name="connsiteY18" fmla="*/ 79706 h 107794"/>
                <a:gd name="connsiteX19" fmla="*/ 52477 w 59871"/>
                <a:gd name="connsiteY19" fmla="*/ 82931 h 107794"/>
                <a:gd name="connsiteX20" fmla="*/ 28741 w 59871"/>
                <a:gd name="connsiteY20" fmla="*/ 103132 h 107794"/>
                <a:gd name="connsiteX21" fmla="*/ 22541 w 59871"/>
                <a:gd name="connsiteY21" fmla="*/ 94814 h 107794"/>
                <a:gd name="connsiteX22" fmla="*/ 23604 w 59871"/>
                <a:gd name="connsiteY22" fmla="*/ 87854 h 107794"/>
                <a:gd name="connsiteX23" fmla="*/ 36357 w 59871"/>
                <a:gd name="connsiteY23" fmla="*/ 39134 h 10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07794">
                  <a:moveTo>
                    <a:pt x="36357" y="39134"/>
                  </a:moveTo>
                  <a:lnTo>
                    <a:pt x="54425" y="39134"/>
                  </a:lnTo>
                  <a:cubicBezTo>
                    <a:pt x="57791" y="39134"/>
                    <a:pt x="60094" y="39134"/>
                    <a:pt x="60094" y="35399"/>
                  </a:cubicBezTo>
                  <a:cubicBezTo>
                    <a:pt x="60094" y="33023"/>
                    <a:pt x="57791" y="33023"/>
                    <a:pt x="54780" y="33023"/>
                  </a:cubicBezTo>
                  <a:lnTo>
                    <a:pt x="37952" y="33023"/>
                  </a:lnTo>
                  <a:lnTo>
                    <a:pt x="44506" y="7899"/>
                  </a:lnTo>
                  <a:cubicBezTo>
                    <a:pt x="44683" y="7050"/>
                    <a:pt x="45037" y="6202"/>
                    <a:pt x="45037" y="5523"/>
                  </a:cubicBezTo>
                  <a:cubicBezTo>
                    <a:pt x="45037" y="2467"/>
                    <a:pt x="42557" y="90"/>
                    <a:pt x="39014" y="90"/>
                  </a:cubicBezTo>
                  <a:cubicBezTo>
                    <a:pt x="34586" y="90"/>
                    <a:pt x="31929" y="2976"/>
                    <a:pt x="30689" y="7390"/>
                  </a:cubicBezTo>
                  <a:cubicBezTo>
                    <a:pt x="29449" y="11634"/>
                    <a:pt x="31752" y="3485"/>
                    <a:pt x="23958" y="33023"/>
                  </a:cubicBezTo>
                  <a:lnTo>
                    <a:pt x="5890" y="33023"/>
                  </a:lnTo>
                  <a:cubicBezTo>
                    <a:pt x="2525" y="33023"/>
                    <a:pt x="222" y="33023"/>
                    <a:pt x="222" y="36757"/>
                  </a:cubicBezTo>
                  <a:cubicBezTo>
                    <a:pt x="222" y="39134"/>
                    <a:pt x="2347" y="39134"/>
                    <a:pt x="5536" y="39134"/>
                  </a:cubicBezTo>
                  <a:lnTo>
                    <a:pt x="22364" y="39134"/>
                  </a:lnTo>
                  <a:lnTo>
                    <a:pt x="11913" y="79196"/>
                  </a:lnTo>
                  <a:cubicBezTo>
                    <a:pt x="10850" y="83440"/>
                    <a:pt x="9256" y="89551"/>
                    <a:pt x="9256" y="91758"/>
                  </a:cubicBezTo>
                  <a:cubicBezTo>
                    <a:pt x="9256" y="101774"/>
                    <a:pt x="18112" y="107885"/>
                    <a:pt x="28209" y="107885"/>
                  </a:cubicBezTo>
                  <a:cubicBezTo>
                    <a:pt x="47871" y="107885"/>
                    <a:pt x="59031" y="84119"/>
                    <a:pt x="59031" y="81912"/>
                  </a:cubicBezTo>
                  <a:cubicBezTo>
                    <a:pt x="59031" y="79706"/>
                    <a:pt x="56728" y="79706"/>
                    <a:pt x="56197" y="79706"/>
                  </a:cubicBezTo>
                  <a:cubicBezTo>
                    <a:pt x="54071" y="79706"/>
                    <a:pt x="53894" y="80045"/>
                    <a:pt x="52477" y="82931"/>
                  </a:cubicBezTo>
                  <a:cubicBezTo>
                    <a:pt x="47517" y="93625"/>
                    <a:pt x="38483" y="103132"/>
                    <a:pt x="28741" y="103132"/>
                  </a:cubicBezTo>
                  <a:cubicBezTo>
                    <a:pt x="25021" y="103132"/>
                    <a:pt x="22541" y="100925"/>
                    <a:pt x="22541" y="94814"/>
                  </a:cubicBezTo>
                  <a:cubicBezTo>
                    <a:pt x="22541" y="93116"/>
                    <a:pt x="23249" y="89551"/>
                    <a:pt x="23604" y="87854"/>
                  </a:cubicBezTo>
                  <a:lnTo>
                    <a:pt x="36357" y="39134"/>
                  </a:lnTo>
                  <a:close/>
                </a:path>
              </a:pathLst>
            </a:custGeom>
            <a:solidFill>
              <a:srgbClr val="000000"/>
            </a:solidFill>
            <a:ln w="25400"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E2E04BB1-06CB-1D07-293A-D364573E63C7}"/>
                </a:ext>
              </a:extLst>
            </p:cNvPr>
            <p:cNvSpPr/>
            <p:nvPr>
              <p:custDataLst>
                <p:tags r:id="rId26"/>
              </p:custDataLst>
            </p:nvPr>
          </p:nvSpPr>
          <p:spPr>
            <a:xfrm>
              <a:off x="8303035" y="4350801"/>
              <a:ext cx="180678" cy="165632"/>
            </a:xfrm>
            <a:custGeom>
              <a:avLst/>
              <a:gdLst>
                <a:gd name="connsiteX0" fmla="*/ 66779 w 180678"/>
                <a:gd name="connsiteY0" fmla="*/ 89081 h 165632"/>
                <a:gd name="connsiteX1" fmla="*/ 109798 w 180678"/>
                <a:gd name="connsiteY1" fmla="*/ 89081 h 165632"/>
                <a:gd name="connsiteX2" fmla="*/ 180905 w 180678"/>
                <a:gd name="connsiteY2" fmla="*/ 36700 h 165632"/>
                <a:gd name="connsiteX3" fmla="*/ 131054 w 180678"/>
                <a:gd name="connsiteY3" fmla="*/ 81 h 165632"/>
                <a:gd name="connsiteX4" fmla="*/ 49065 w 180678"/>
                <a:gd name="connsiteY4" fmla="*/ 81 h 165632"/>
                <a:gd name="connsiteX5" fmla="*/ 41474 w 180678"/>
                <a:gd name="connsiteY5" fmla="*/ 4689 h 165632"/>
                <a:gd name="connsiteX6" fmla="*/ 48812 w 180678"/>
                <a:gd name="connsiteY6" fmla="*/ 7599 h 165632"/>
                <a:gd name="connsiteX7" fmla="*/ 59693 w 180678"/>
                <a:gd name="connsiteY7" fmla="*/ 8084 h 165632"/>
                <a:gd name="connsiteX8" fmla="*/ 65261 w 180678"/>
                <a:gd name="connsiteY8" fmla="*/ 11964 h 165632"/>
                <a:gd name="connsiteX9" fmla="*/ 64248 w 180678"/>
                <a:gd name="connsiteY9" fmla="*/ 16572 h 165632"/>
                <a:gd name="connsiteX10" fmla="*/ 30340 w 180678"/>
                <a:gd name="connsiteY10" fmla="*/ 146798 h 165632"/>
                <a:gd name="connsiteX11" fmla="*/ 7312 w 180678"/>
                <a:gd name="connsiteY11" fmla="*/ 158196 h 165632"/>
                <a:gd name="connsiteX12" fmla="*/ 226 w 180678"/>
                <a:gd name="connsiteY12" fmla="*/ 162804 h 165632"/>
                <a:gd name="connsiteX13" fmla="*/ 4022 w 180678"/>
                <a:gd name="connsiteY13" fmla="*/ 165714 h 165632"/>
                <a:gd name="connsiteX14" fmla="*/ 36160 w 180678"/>
                <a:gd name="connsiteY14" fmla="*/ 164986 h 165632"/>
                <a:gd name="connsiteX15" fmla="*/ 52355 w 180678"/>
                <a:gd name="connsiteY15" fmla="*/ 165229 h 165632"/>
                <a:gd name="connsiteX16" fmla="*/ 68803 w 180678"/>
                <a:gd name="connsiteY16" fmla="*/ 165714 h 165632"/>
                <a:gd name="connsiteX17" fmla="*/ 73864 w 180678"/>
                <a:gd name="connsiteY17" fmla="*/ 160864 h 165632"/>
                <a:gd name="connsiteX18" fmla="*/ 66779 w 180678"/>
                <a:gd name="connsiteY18" fmla="*/ 158196 h 165632"/>
                <a:gd name="connsiteX19" fmla="*/ 50331 w 180678"/>
                <a:gd name="connsiteY19" fmla="*/ 153831 h 165632"/>
                <a:gd name="connsiteX20" fmla="*/ 51090 w 180678"/>
                <a:gd name="connsiteY20" fmla="*/ 149708 h 165632"/>
                <a:gd name="connsiteX21" fmla="*/ 66779 w 180678"/>
                <a:gd name="connsiteY21" fmla="*/ 89081 h 165632"/>
                <a:gd name="connsiteX22" fmla="*/ 84999 w 180678"/>
                <a:gd name="connsiteY22" fmla="*/ 16814 h 165632"/>
                <a:gd name="connsiteX23" fmla="*/ 98663 w 180678"/>
                <a:gd name="connsiteY23" fmla="*/ 7599 h 165632"/>
                <a:gd name="connsiteX24" fmla="*/ 122956 w 180678"/>
                <a:gd name="connsiteY24" fmla="*/ 7599 h 165632"/>
                <a:gd name="connsiteX25" fmla="*/ 157371 w 180678"/>
                <a:gd name="connsiteY25" fmla="*/ 30880 h 165632"/>
                <a:gd name="connsiteX26" fmla="*/ 142441 w 180678"/>
                <a:gd name="connsiteY26" fmla="*/ 69923 h 165632"/>
                <a:gd name="connsiteX27" fmla="*/ 103471 w 180678"/>
                <a:gd name="connsiteY27" fmla="*/ 82776 h 165632"/>
                <a:gd name="connsiteX28" fmla="*/ 67791 w 180678"/>
                <a:gd name="connsiteY28" fmla="*/ 82776 h 165632"/>
                <a:gd name="connsiteX29" fmla="*/ 84999 w 180678"/>
                <a:gd name="connsiteY29" fmla="*/ 16814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79" y="89081"/>
                  </a:moveTo>
                  <a:lnTo>
                    <a:pt x="109798" y="89081"/>
                  </a:lnTo>
                  <a:cubicBezTo>
                    <a:pt x="145731" y="89081"/>
                    <a:pt x="180905" y="63861"/>
                    <a:pt x="180905" y="36700"/>
                  </a:cubicBezTo>
                  <a:cubicBezTo>
                    <a:pt x="180905" y="18027"/>
                    <a:pt x="164204" y="81"/>
                    <a:pt x="131054" y="81"/>
                  </a:cubicBezTo>
                  <a:lnTo>
                    <a:pt x="49065" y="81"/>
                  </a:lnTo>
                  <a:cubicBezTo>
                    <a:pt x="44257" y="81"/>
                    <a:pt x="41474" y="81"/>
                    <a:pt x="41474" y="4689"/>
                  </a:cubicBezTo>
                  <a:cubicBezTo>
                    <a:pt x="41474" y="7599"/>
                    <a:pt x="43751" y="7599"/>
                    <a:pt x="48812" y="7599"/>
                  </a:cubicBezTo>
                  <a:cubicBezTo>
                    <a:pt x="52102" y="7599"/>
                    <a:pt x="56657" y="7841"/>
                    <a:pt x="59693" y="8084"/>
                  </a:cubicBezTo>
                  <a:cubicBezTo>
                    <a:pt x="63742" y="8569"/>
                    <a:pt x="65261" y="9296"/>
                    <a:pt x="65261" y="11964"/>
                  </a:cubicBezTo>
                  <a:cubicBezTo>
                    <a:pt x="65261" y="12934"/>
                    <a:pt x="65008" y="13662"/>
                    <a:pt x="64248" y="16572"/>
                  </a:cubicBezTo>
                  <a:lnTo>
                    <a:pt x="30340" y="146798"/>
                  </a:lnTo>
                  <a:cubicBezTo>
                    <a:pt x="27809" y="156256"/>
                    <a:pt x="27303" y="158196"/>
                    <a:pt x="7312" y="158196"/>
                  </a:cubicBezTo>
                  <a:cubicBezTo>
                    <a:pt x="3010" y="158196"/>
                    <a:pt x="226" y="158196"/>
                    <a:pt x="226" y="162804"/>
                  </a:cubicBezTo>
                  <a:cubicBezTo>
                    <a:pt x="226" y="165714"/>
                    <a:pt x="3263" y="165714"/>
                    <a:pt x="4022" y="165714"/>
                  </a:cubicBezTo>
                  <a:cubicBezTo>
                    <a:pt x="11108" y="165714"/>
                    <a:pt x="29074" y="164986"/>
                    <a:pt x="36160" y="164986"/>
                  </a:cubicBezTo>
                  <a:cubicBezTo>
                    <a:pt x="41474" y="164986"/>
                    <a:pt x="47041" y="165229"/>
                    <a:pt x="52355" y="165229"/>
                  </a:cubicBezTo>
                  <a:cubicBezTo>
                    <a:pt x="57922" y="165229"/>
                    <a:pt x="63489" y="165714"/>
                    <a:pt x="68803" y="165714"/>
                  </a:cubicBezTo>
                  <a:cubicBezTo>
                    <a:pt x="70575" y="165714"/>
                    <a:pt x="73864" y="165714"/>
                    <a:pt x="73864" y="160864"/>
                  </a:cubicBezTo>
                  <a:cubicBezTo>
                    <a:pt x="73864" y="158196"/>
                    <a:pt x="71587" y="158196"/>
                    <a:pt x="66779" y="158196"/>
                  </a:cubicBezTo>
                  <a:cubicBezTo>
                    <a:pt x="57416" y="158196"/>
                    <a:pt x="50331" y="158196"/>
                    <a:pt x="50331" y="153831"/>
                  </a:cubicBezTo>
                  <a:cubicBezTo>
                    <a:pt x="50331" y="152376"/>
                    <a:pt x="50837" y="151163"/>
                    <a:pt x="51090" y="149708"/>
                  </a:cubicBezTo>
                  <a:lnTo>
                    <a:pt x="66779" y="89081"/>
                  </a:lnTo>
                  <a:close/>
                  <a:moveTo>
                    <a:pt x="84999" y="16814"/>
                  </a:moveTo>
                  <a:cubicBezTo>
                    <a:pt x="87276" y="8326"/>
                    <a:pt x="87782" y="7599"/>
                    <a:pt x="98663" y="7599"/>
                  </a:cubicBezTo>
                  <a:lnTo>
                    <a:pt x="122956" y="7599"/>
                  </a:lnTo>
                  <a:cubicBezTo>
                    <a:pt x="143959" y="7599"/>
                    <a:pt x="157371" y="14147"/>
                    <a:pt x="157371" y="30880"/>
                  </a:cubicBezTo>
                  <a:cubicBezTo>
                    <a:pt x="157371" y="40337"/>
                    <a:pt x="152310" y="61193"/>
                    <a:pt x="142441" y="69923"/>
                  </a:cubicBezTo>
                  <a:cubicBezTo>
                    <a:pt x="129789" y="80836"/>
                    <a:pt x="114606" y="82776"/>
                    <a:pt x="103471" y="82776"/>
                  </a:cubicBezTo>
                  <a:lnTo>
                    <a:pt x="67791" y="82776"/>
                  </a:lnTo>
                  <a:lnTo>
                    <a:pt x="84999" y="16814"/>
                  </a:lnTo>
                  <a:close/>
                </a:path>
              </a:pathLst>
            </a:custGeom>
            <a:solidFill>
              <a:srgbClr val="000000"/>
            </a:solidFill>
            <a:ln w="25400"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DC5AF69C-E3F8-D1F6-80C3-DE02009DE311}"/>
                </a:ext>
              </a:extLst>
            </p:cNvPr>
            <p:cNvSpPr/>
            <p:nvPr>
              <p:custDataLst>
                <p:tags r:id="rId27"/>
              </p:custDataLst>
            </p:nvPr>
          </p:nvSpPr>
          <p:spPr>
            <a:xfrm>
              <a:off x="8515574" y="4334553"/>
              <a:ext cx="58707" cy="242507"/>
            </a:xfrm>
            <a:custGeom>
              <a:avLst/>
              <a:gdLst>
                <a:gd name="connsiteX0" fmla="*/ 58942 w 58707"/>
                <a:gd name="connsiteY0" fmla="*/ 240163 h 242507"/>
                <a:gd name="connsiteX1" fmla="*/ 54640 w 58707"/>
                <a:gd name="connsiteY1" fmla="*/ 234828 h 242507"/>
                <a:gd name="connsiteX2" fmla="*/ 14911 w 58707"/>
                <a:gd name="connsiteY2" fmla="*/ 121335 h 242507"/>
                <a:gd name="connsiteX3" fmla="*/ 55652 w 58707"/>
                <a:gd name="connsiteY3" fmla="*/ 6629 h 242507"/>
                <a:gd name="connsiteX4" fmla="*/ 58942 w 58707"/>
                <a:gd name="connsiteY4" fmla="*/ 2506 h 242507"/>
                <a:gd name="connsiteX5" fmla="*/ 56412 w 58707"/>
                <a:gd name="connsiteY5" fmla="*/ 81 h 242507"/>
                <a:gd name="connsiteX6" fmla="*/ 16177 w 58707"/>
                <a:gd name="connsiteY6" fmla="*/ 47370 h 242507"/>
                <a:gd name="connsiteX7" fmla="*/ 234 w 58707"/>
                <a:gd name="connsiteY7" fmla="*/ 121335 h 242507"/>
                <a:gd name="connsiteX8" fmla="*/ 16936 w 58707"/>
                <a:gd name="connsiteY8" fmla="*/ 196997 h 242507"/>
                <a:gd name="connsiteX9" fmla="*/ 56412 w 58707"/>
                <a:gd name="connsiteY9" fmla="*/ 242588 h 242507"/>
                <a:gd name="connsiteX10" fmla="*/ 58942 w 58707"/>
                <a:gd name="connsiteY10" fmla="*/ 240163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42" y="240163"/>
                  </a:moveTo>
                  <a:cubicBezTo>
                    <a:pt x="58942" y="239436"/>
                    <a:pt x="58942" y="238951"/>
                    <a:pt x="54640" y="234828"/>
                  </a:cubicBezTo>
                  <a:cubicBezTo>
                    <a:pt x="23009" y="204272"/>
                    <a:pt x="14911" y="158438"/>
                    <a:pt x="14911" y="121335"/>
                  </a:cubicBezTo>
                  <a:cubicBezTo>
                    <a:pt x="14911" y="79139"/>
                    <a:pt x="24527" y="36942"/>
                    <a:pt x="55652" y="6629"/>
                  </a:cubicBezTo>
                  <a:cubicBezTo>
                    <a:pt x="58942" y="3719"/>
                    <a:pt x="58942" y="3234"/>
                    <a:pt x="58942" y="2506"/>
                  </a:cubicBezTo>
                  <a:cubicBezTo>
                    <a:pt x="58942" y="809"/>
                    <a:pt x="57930" y="81"/>
                    <a:pt x="56412" y="81"/>
                  </a:cubicBezTo>
                  <a:cubicBezTo>
                    <a:pt x="53881" y="81"/>
                    <a:pt x="31106" y="16572"/>
                    <a:pt x="16177" y="47370"/>
                  </a:cubicBezTo>
                  <a:cubicBezTo>
                    <a:pt x="3271" y="74046"/>
                    <a:pt x="234" y="100964"/>
                    <a:pt x="234" y="121335"/>
                  </a:cubicBezTo>
                  <a:cubicBezTo>
                    <a:pt x="234" y="140250"/>
                    <a:pt x="3018" y="169594"/>
                    <a:pt x="16936" y="196997"/>
                  </a:cubicBezTo>
                  <a:cubicBezTo>
                    <a:pt x="32119" y="226825"/>
                    <a:pt x="53881" y="242588"/>
                    <a:pt x="56412" y="242588"/>
                  </a:cubicBezTo>
                  <a:cubicBezTo>
                    <a:pt x="57930" y="242588"/>
                    <a:pt x="58942" y="241861"/>
                    <a:pt x="58942" y="240163"/>
                  </a:cubicBezTo>
                  <a:close/>
                </a:path>
              </a:pathLst>
            </a:custGeom>
            <a:solidFill>
              <a:srgbClr val="000000"/>
            </a:solidFill>
            <a:ln w="25400"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ACD78E7F-761D-1355-3D39-4F2CE0A8600E}"/>
                </a:ext>
              </a:extLst>
            </p:cNvPr>
            <p:cNvSpPr/>
            <p:nvPr>
              <p:custDataLst>
                <p:tags r:id="rId28"/>
              </p:custDataLst>
            </p:nvPr>
          </p:nvSpPr>
          <p:spPr>
            <a:xfrm>
              <a:off x="8603355" y="4406820"/>
              <a:ext cx="106028" cy="111553"/>
            </a:xfrm>
            <a:custGeom>
              <a:avLst/>
              <a:gdLst>
                <a:gd name="connsiteX0" fmla="*/ 90577 w 106028"/>
                <a:gd name="connsiteY0" fmla="*/ 14147 h 111553"/>
                <a:gd name="connsiteX1" fmla="*/ 79949 w 106028"/>
                <a:gd name="connsiteY1" fmla="*/ 27970 h 111553"/>
                <a:gd name="connsiteX2" fmla="*/ 90830 w 106028"/>
                <a:gd name="connsiteY2" fmla="*/ 37912 h 111553"/>
                <a:gd name="connsiteX3" fmla="*/ 106267 w 106028"/>
                <a:gd name="connsiteY3" fmla="*/ 21422 h 111553"/>
                <a:gd name="connsiteX4" fmla="*/ 70080 w 106028"/>
                <a:gd name="connsiteY4" fmla="*/ 81 h 111553"/>
                <a:gd name="connsiteX5" fmla="*/ 36931 w 106028"/>
                <a:gd name="connsiteY5" fmla="*/ 9054 h 111553"/>
                <a:gd name="connsiteX6" fmla="*/ 21494 w 106028"/>
                <a:gd name="connsiteY6" fmla="*/ 37427 h 111553"/>
                <a:gd name="connsiteX7" fmla="*/ 30604 w 106028"/>
                <a:gd name="connsiteY7" fmla="*/ 55858 h 111553"/>
                <a:gd name="connsiteX8" fmla="*/ 59199 w 106028"/>
                <a:gd name="connsiteY8" fmla="*/ 65073 h 111553"/>
                <a:gd name="connsiteX9" fmla="*/ 81974 w 106028"/>
                <a:gd name="connsiteY9" fmla="*/ 79866 h 111553"/>
                <a:gd name="connsiteX10" fmla="*/ 44269 w 106028"/>
                <a:gd name="connsiteY10" fmla="*/ 102904 h 111553"/>
                <a:gd name="connsiteX11" fmla="*/ 16940 w 106028"/>
                <a:gd name="connsiteY11" fmla="*/ 96599 h 111553"/>
                <a:gd name="connsiteX12" fmla="*/ 30857 w 106028"/>
                <a:gd name="connsiteY12" fmla="*/ 79866 h 111553"/>
                <a:gd name="connsiteX13" fmla="*/ 18458 w 106028"/>
                <a:gd name="connsiteY13" fmla="*/ 68711 h 111553"/>
                <a:gd name="connsiteX14" fmla="*/ 238 w 106028"/>
                <a:gd name="connsiteY14" fmla="*/ 87626 h 111553"/>
                <a:gd name="connsiteX15" fmla="*/ 43763 w 106028"/>
                <a:gd name="connsiteY15" fmla="*/ 111635 h 111553"/>
                <a:gd name="connsiteX16" fmla="*/ 101459 w 106028"/>
                <a:gd name="connsiteY16" fmla="*/ 69923 h 111553"/>
                <a:gd name="connsiteX17" fmla="*/ 91337 w 106028"/>
                <a:gd name="connsiteY17" fmla="*/ 50280 h 111553"/>
                <a:gd name="connsiteX18" fmla="*/ 65019 w 106028"/>
                <a:gd name="connsiteY18" fmla="*/ 40580 h 111553"/>
                <a:gd name="connsiteX19" fmla="*/ 41232 w 106028"/>
                <a:gd name="connsiteY19" fmla="*/ 27485 h 111553"/>
                <a:gd name="connsiteX20" fmla="*/ 69574 w 106028"/>
                <a:gd name="connsiteY20" fmla="*/ 8811 h 111553"/>
                <a:gd name="connsiteX21" fmla="*/ 90577 w 106028"/>
                <a:gd name="connsiteY21" fmla="*/ 14147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77" y="14147"/>
                  </a:moveTo>
                  <a:cubicBezTo>
                    <a:pt x="82227" y="17299"/>
                    <a:pt x="79949" y="24574"/>
                    <a:pt x="79949" y="27970"/>
                  </a:cubicBezTo>
                  <a:cubicBezTo>
                    <a:pt x="79949" y="34275"/>
                    <a:pt x="85263" y="37912"/>
                    <a:pt x="90830" y="37912"/>
                  </a:cubicBezTo>
                  <a:cubicBezTo>
                    <a:pt x="96904" y="37912"/>
                    <a:pt x="106267" y="33062"/>
                    <a:pt x="106267" y="21422"/>
                  </a:cubicBezTo>
                  <a:cubicBezTo>
                    <a:pt x="106267" y="8569"/>
                    <a:pt x="92855" y="81"/>
                    <a:pt x="70080" y="81"/>
                  </a:cubicBezTo>
                  <a:cubicBezTo>
                    <a:pt x="62742" y="81"/>
                    <a:pt x="48571" y="566"/>
                    <a:pt x="36931" y="9054"/>
                  </a:cubicBezTo>
                  <a:cubicBezTo>
                    <a:pt x="25543" y="17299"/>
                    <a:pt x="21494" y="31365"/>
                    <a:pt x="21494" y="37427"/>
                  </a:cubicBezTo>
                  <a:cubicBezTo>
                    <a:pt x="21494" y="44703"/>
                    <a:pt x="25037" y="51493"/>
                    <a:pt x="30604" y="55858"/>
                  </a:cubicBezTo>
                  <a:cubicBezTo>
                    <a:pt x="37690" y="61193"/>
                    <a:pt x="41992" y="61921"/>
                    <a:pt x="59199" y="65073"/>
                  </a:cubicBezTo>
                  <a:cubicBezTo>
                    <a:pt x="66791" y="66286"/>
                    <a:pt x="81974" y="68953"/>
                    <a:pt x="81974" y="79866"/>
                  </a:cubicBezTo>
                  <a:cubicBezTo>
                    <a:pt x="81974" y="80836"/>
                    <a:pt x="81974" y="102904"/>
                    <a:pt x="44269" y="102904"/>
                  </a:cubicBezTo>
                  <a:cubicBezTo>
                    <a:pt x="31870" y="102904"/>
                    <a:pt x="22507" y="100479"/>
                    <a:pt x="16940" y="96599"/>
                  </a:cubicBezTo>
                  <a:cubicBezTo>
                    <a:pt x="25543" y="94174"/>
                    <a:pt x="30857" y="87141"/>
                    <a:pt x="30857" y="79866"/>
                  </a:cubicBezTo>
                  <a:cubicBezTo>
                    <a:pt x="30857" y="71136"/>
                    <a:pt x="23519" y="68711"/>
                    <a:pt x="18458" y="68711"/>
                  </a:cubicBezTo>
                  <a:cubicBezTo>
                    <a:pt x="9854" y="68711"/>
                    <a:pt x="238" y="75501"/>
                    <a:pt x="238" y="87626"/>
                  </a:cubicBezTo>
                  <a:cubicBezTo>
                    <a:pt x="238" y="103389"/>
                    <a:pt x="17952" y="111635"/>
                    <a:pt x="43763" y="111635"/>
                  </a:cubicBezTo>
                  <a:cubicBezTo>
                    <a:pt x="101459" y="111635"/>
                    <a:pt x="101459" y="70166"/>
                    <a:pt x="101459" y="69923"/>
                  </a:cubicBezTo>
                  <a:cubicBezTo>
                    <a:pt x="101459" y="61678"/>
                    <a:pt x="97157" y="55130"/>
                    <a:pt x="91337" y="50280"/>
                  </a:cubicBezTo>
                  <a:cubicBezTo>
                    <a:pt x="83492" y="43732"/>
                    <a:pt x="73876" y="42035"/>
                    <a:pt x="65019" y="40580"/>
                  </a:cubicBezTo>
                  <a:cubicBezTo>
                    <a:pt x="51101" y="38155"/>
                    <a:pt x="41232" y="36457"/>
                    <a:pt x="41232" y="27485"/>
                  </a:cubicBezTo>
                  <a:cubicBezTo>
                    <a:pt x="41232" y="26999"/>
                    <a:pt x="41232" y="8811"/>
                    <a:pt x="69574" y="8811"/>
                  </a:cubicBezTo>
                  <a:cubicBezTo>
                    <a:pt x="74635" y="8811"/>
                    <a:pt x="83745" y="9296"/>
                    <a:pt x="90577" y="14147"/>
                  </a:cubicBezTo>
                  <a:close/>
                </a:path>
              </a:pathLst>
            </a:custGeom>
            <a:solidFill>
              <a:srgbClr val="000000"/>
            </a:solidFill>
            <a:ln w="2540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DE660937-C295-B5CA-26A5-A8C86FE1B946}"/>
                </a:ext>
              </a:extLst>
            </p:cNvPr>
            <p:cNvSpPr/>
            <p:nvPr>
              <p:custDataLst>
                <p:tags r:id="rId29"/>
              </p:custDataLst>
            </p:nvPr>
          </p:nvSpPr>
          <p:spPr>
            <a:xfrm>
              <a:off x="8753477" y="4334553"/>
              <a:ext cx="10122" cy="242507"/>
            </a:xfrm>
            <a:custGeom>
              <a:avLst/>
              <a:gdLst>
                <a:gd name="connsiteX0" fmla="*/ 10365 w 10122"/>
                <a:gd name="connsiteY0" fmla="*/ 8811 h 242507"/>
                <a:gd name="connsiteX1" fmla="*/ 5304 w 10122"/>
                <a:gd name="connsiteY1" fmla="*/ 81 h 242507"/>
                <a:gd name="connsiteX2" fmla="*/ 243 w 10122"/>
                <a:gd name="connsiteY2" fmla="*/ 8811 h 242507"/>
                <a:gd name="connsiteX3" fmla="*/ 243 w 10122"/>
                <a:gd name="connsiteY3" fmla="*/ 233858 h 242507"/>
                <a:gd name="connsiteX4" fmla="*/ 5304 w 10122"/>
                <a:gd name="connsiteY4" fmla="*/ 242588 h 242507"/>
                <a:gd name="connsiteX5" fmla="*/ 10365 w 10122"/>
                <a:gd name="connsiteY5" fmla="*/ 233858 h 242507"/>
                <a:gd name="connsiteX6" fmla="*/ 10365 w 10122"/>
                <a:gd name="connsiteY6" fmla="*/ 8811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2507">
                  <a:moveTo>
                    <a:pt x="10365" y="8811"/>
                  </a:moveTo>
                  <a:cubicBezTo>
                    <a:pt x="10365" y="4446"/>
                    <a:pt x="10365" y="81"/>
                    <a:pt x="5304" y="81"/>
                  </a:cubicBezTo>
                  <a:cubicBezTo>
                    <a:pt x="243" y="81"/>
                    <a:pt x="243" y="4446"/>
                    <a:pt x="243" y="8811"/>
                  </a:cubicBezTo>
                  <a:lnTo>
                    <a:pt x="243" y="233858"/>
                  </a:lnTo>
                  <a:cubicBezTo>
                    <a:pt x="243" y="238223"/>
                    <a:pt x="243" y="242588"/>
                    <a:pt x="5304" y="242588"/>
                  </a:cubicBezTo>
                  <a:cubicBezTo>
                    <a:pt x="10365" y="242588"/>
                    <a:pt x="10365" y="238223"/>
                    <a:pt x="10365" y="233858"/>
                  </a:cubicBezTo>
                  <a:lnTo>
                    <a:pt x="10365" y="8811"/>
                  </a:ln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11ED0B02-8CDC-AA11-F1FD-7CAB987B4F52}"/>
                </a:ext>
              </a:extLst>
            </p:cNvPr>
            <p:cNvSpPr/>
            <p:nvPr>
              <p:custDataLst>
                <p:tags r:id="rId30"/>
              </p:custDataLst>
            </p:nvPr>
          </p:nvSpPr>
          <p:spPr>
            <a:xfrm>
              <a:off x="8799982" y="4360502"/>
              <a:ext cx="89580" cy="157872"/>
            </a:xfrm>
            <a:custGeom>
              <a:avLst/>
              <a:gdLst>
                <a:gd name="connsiteX0" fmla="*/ 57689 w 89580"/>
                <a:gd name="connsiteY0" fmla="*/ 59738 h 157872"/>
                <a:gd name="connsiteX1" fmla="*/ 80210 w 89580"/>
                <a:gd name="connsiteY1" fmla="*/ 59738 h 157872"/>
                <a:gd name="connsiteX2" fmla="*/ 87043 w 89580"/>
                <a:gd name="connsiteY2" fmla="*/ 58525 h 157872"/>
                <a:gd name="connsiteX3" fmla="*/ 89320 w 89580"/>
                <a:gd name="connsiteY3" fmla="*/ 52705 h 157872"/>
                <a:gd name="connsiteX4" fmla="*/ 80969 w 89580"/>
                <a:gd name="connsiteY4" fmla="*/ 48340 h 157872"/>
                <a:gd name="connsiteX5" fmla="*/ 60725 w 89580"/>
                <a:gd name="connsiteY5" fmla="*/ 48340 h 157872"/>
                <a:gd name="connsiteX6" fmla="*/ 68823 w 89580"/>
                <a:gd name="connsiteY6" fmla="*/ 17057 h 157872"/>
                <a:gd name="connsiteX7" fmla="*/ 69835 w 89580"/>
                <a:gd name="connsiteY7" fmla="*/ 10752 h 157872"/>
                <a:gd name="connsiteX8" fmla="*/ 57942 w 89580"/>
                <a:gd name="connsiteY8" fmla="*/ 81 h 157872"/>
                <a:gd name="connsiteX9" fmla="*/ 43265 w 89580"/>
                <a:gd name="connsiteY9" fmla="*/ 8569 h 157872"/>
                <a:gd name="connsiteX10" fmla="*/ 37445 w 89580"/>
                <a:gd name="connsiteY10" fmla="*/ 28455 h 157872"/>
                <a:gd name="connsiteX11" fmla="*/ 32384 w 89580"/>
                <a:gd name="connsiteY11" fmla="*/ 48340 h 157872"/>
                <a:gd name="connsiteX12" fmla="*/ 9609 w 89580"/>
                <a:gd name="connsiteY12" fmla="*/ 48340 h 157872"/>
                <a:gd name="connsiteX13" fmla="*/ 246 w 89580"/>
                <a:gd name="connsiteY13" fmla="*/ 55373 h 157872"/>
                <a:gd name="connsiteX14" fmla="*/ 8850 w 89580"/>
                <a:gd name="connsiteY14" fmla="*/ 59738 h 157872"/>
                <a:gd name="connsiteX15" fmla="*/ 29347 w 89580"/>
                <a:gd name="connsiteY15" fmla="*/ 59738 h 157872"/>
                <a:gd name="connsiteX16" fmla="*/ 14923 w 89580"/>
                <a:gd name="connsiteY16" fmla="*/ 115030 h 157872"/>
                <a:gd name="connsiteX17" fmla="*/ 10621 w 89580"/>
                <a:gd name="connsiteY17" fmla="*/ 134188 h 157872"/>
                <a:gd name="connsiteX18" fmla="*/ 42506 w 89580"/>
                <a:gd name="connsiteY18" fmla="*/ 157953 h 157872"/>
                <a:gd name="connsiteX19" fmla="*/ 89826 w 89580"/>
                <a:gd name="connsiteY19" fmla="*/ 120122 h 157872"/>
                <a:gd name="connsiteX20" fmla="*/ 83753 w 89580"/>
                <a:gd name="connsiteY20" fmla="*/ 116727 h 157872"/>
                <a:gd name="connsiteX21" fmla="*/ 77427 w 89580"/>
                <a:gd name="connsiteY21" fmla="*/ 120607 h 157872"/>
                <a:gd name="connsiteX22" fmla="*/ 43771 w 89580"/>
                <a:gd name="connsiteY22" fmla="*/ 149223 h 157872"/>
                <a:gd name="connsiteX23" fmla="*/ 37698 w 89580"/>
                <a:gd name="connsiteY23" fmla="*/ 140250 h 157872"/>
                <a:gd name="connsiteX24" fmla="*/ 39216 w 89580"/>
                <a:gd name="connsiteY24" fmla="*/ 129823 h 157872"/>
                <a:gd name="connsiteX25" fmla="*/ 57689 w 89580"/>
                <a:gd name="connsiteY25" fmla="*/ 59738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689" y="59738"/>
                  </a:moveTo>
                  <a:lnTo>
                    <a:pt x="80210" y="59738"/>
                  </a:lnTo>
                  <a:cubicBezTo>
                    <a:pt x="85271" y="59738"/>
                    <a:pt x="85777" y="59738"/>
                    <a:pt x="87043" y="58525"/>
                  </a:cubicBezTo>
                  <a:cubicBezTo>
                    <a:pt x="88561" y="57555"/>
                    <a:pt x="89320" y="54160"/>
                    <a:pt x="89320" y="52705"/>
                  </a:cubicBezTo>
                  <a:cubicBezTo>
                    <a:pt x="89320" y="48340"/>
                    <a:pt x="85018" y="48340"/>
                    <a:pt x="80969" y="48340"/>
                  </a:cubicBezTo>
                  <a:lnTo>
                    <a:pt x="60725" y="48340"/>
                  </a:lnTo>
                  <a:lnTo>
                    <a:pt x="68823" y="17057"/>
                  </a:lnTo>
                  <a:cubicBezTo>
                    <a:pt x="69835" y="13177"/>
                    <a:pt x="69835" y="11722"/>
                    <a:pt x="69835" y="10752"/>
                  </a:cubicBezTo>
                  <a:cubicBezTo>
                    <a:pt x="69835" y="2991"/>
                    <a:pt x="63256" y="81"/>
                    <a:pt x="57942" y="81"/>
                  </a:cubicBezTo>
                  <a:cubicBezTo>
                    <a:pt x="54146" y="81"/>
                    <a:pt x="47314" y="1779"/>
                    <a:pt x="43265" y="8569"/>
                  </a:cubicBezTo>
                  <a:cubicBezTo>
                    <a:pt x="42253" y="10509"/>
                    <a:pt x="39216" y="21664"/>
                    <a:pt x="37445" y="28455"/>
                  </a:cubicBezTo>
                  <a:lnTo>
                    <a:pt x="32384" y="48340"/>
                  </a:lnTo>
                  <a:lnTo>
                    <a:pt x="9609" y="48340"/>
                  </a:lnTo>
                  <a:cubicBezTo>
                    <a:pt x="4548" y="48340"/>
                    <a:pt x="246" y="48340"/>
                    <a:pt x="246" y="55373"/>
                  </a:cubicBezTo>
                  <a:cubicBezTo>
                    <a:pt x="246" y="59738"/>
                    <a:pt x="4295" y="59738"/>
                    <a:pt x="8850" y="59738"/>
                  </a:cubicBezTo>
                  <a:lnTo>
                    <a:pt x="29347" y="59738"/>
                  </a:lnTo>
                  <a:lnTo>
                    <a:pt x="14923" y="115030"/>
                  </a:lnTo>
                  <a:cubicBezTo>
                    <a:pt x="13152" y="121335"/>
                    <a:pt x="10621" y="131520"/>
                    <a:pt x="10621" y="134188"/>
                  </a:cubicBezTo>
                  <a:cubicBezTo>
                    <a:pt x="10621" y="149951"/>
                    <a:pt x="26817" y="157953"/>
                    <a:pt x="42506" y="157953"/>
                  </a:cubicBezTo>
                  <a:cubicBezTo>
                    <a:pt x="72619" y="157953"/>
                    <a:pt x="89826" y="124245"/>
                    <a:pt x="89826" y="120122"/>
                  </a:cubicBezTo>
                  <a:cubicBezTo>
                    <a:pt x="89826" y="116727"/>
                    <a:pt x="86031" y="116727"/>
                    <a:pt x="83753" y="116727"/>
                  </a:cubicBezTo>
                  <a:cubicBezTo>
                    <a:pt x="79451" y="116727"/>
                    <a:pt x="79198" y="116970"/>
                    <a:pt x="77427" y="120607"/>
                  </a:cubicBezTo>
                  <a:cubicBezTo>
                    <a:pt x="67811" y="141463"/>
                    <a:pt x="53640" y="149223"/>
                    <a:pt x="43771" y="149223"/>
                  </a:cubicBezTo>
                  <a:cubicBezTo>
                    <a:pt x="41494" y="149223"/>
                    <a:pt x="37698" y="149223"/>
                    <a:pt x="37698" y="140250"/>
                  </a:cubicBezTo>
                  <a:cubicBezTo>
                    <a:pt x="37698" y="135643"/>
                    <a:pt x="38457" y="132975"/>
                    <a:pt x="39216" y="129823"/>
                  </a:cubicBezTo>
                  <a:lnTo>
                    <a:pt x="57689" y="59738"/>
                  </a:ln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68D23E3A-7005-F072-2484-BF1F82BE2CE3}"/>
                </a:ext>
              </a:extLst>
            </p:cNvPr>
            <p:cNvSpPr/>
            <p:nvPr>
              <p:custDataLst>
                <p:tags r:id="rId31"/>
              </p:custDataLst>
            </p:nvPr>
          </p:nvSpPr>
          <p:spPr>
            <a:xfrm>
              <a:off x="8913166" y="4334553"/>
              <a:ext cx="58707" cy="242507"/>
            </a:xfrm>
            <a:custGeom>
              <a:avLst/>
              <a:gdLst>
                <a:gd name="connsiteX0" fmla="*/ 58958 w 58707"/>
                <a:gd name="connsiteY0" fmla="*/ 121335 h 242507"/>
                <a:gd name="connsiteX1" fmla="*/ 42257 w 58707"/>
                <a:gd name="connsiteY1" fmla="*/ 45673 h 242507"/>
                <a:gd name="connsiteX2" fmla="*/ 2781 w 58707"/>
                <a:gd name="connsiteY2" fmla="*/ 81 h 242507"/>
                <a:gd name="connsiteX3" fmla="*/ 250 w 58707"/>
                <a:gd name="connsiteY3" fmla="*/ 2506 h 242507"/>
                <a:gd name="connsiteX4" fmla="*/ 5058 w 58707"/>
                <a:gd name="connsiteY4" fmla="*/ 8084 h 242507"/>
                <a:gd name="connsiteX5" fmla="*/ 44281 w 58707"/>
                <a:gd name="connsiteY5" fmla="*/ 121335 h 242507"/>
                <a:gd name="connsiteX6" fmla="*/ 3540 w 58707"/>
                <a:gd name="connsiteY6" fmla="*/ 236041 h 242507"/>
                <a:gd name="connsiteX7" fmla="*/ 250 w 58707"/>
                <a:gd name="connsiteY7" fmla="*/ 240163 h 242507"/>
                <a:gd name="connsiteX8" fmla="*/ 2781 w 58707"/>
                <a:gd name="connsiteY8" fmla="*/ 242588 h 242507"/>
                <a:gd name="connsiteX9" fmla="*/ 43016 w 58707"/>
                <a:gd name="connsiteY9" fmla="*/ 195300 h 242507"/>
                <a:gd name="connsiteX10" fmla="*/ 58958 w 58707"/>
                <a:gd name="connsiteY10" fmla="*/ 121335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58" y="121335"/>
                  </a:moveTo>
                  <a:cubicBezTo>
                    <a:pt x="58958" y="102419"/>
                    <a:pt x="56175" y="73076"/>
                    <a:pt x="42257" y="45673"/>
                  </a:cubicBezTo>
                  <a:cubicBezTo>
                    <a:pt x="27074" y="15844"/>
                    <a:pt x="5311" y="81"/>
                    <a:pt x="2781" y="81"/>
                  </a:cubicBezTo>
                  <a:cubicBezTo>
                    <a:pt x="1263" y="81"/>
                    <a:pt x="250" y="1051"/>
                    <a:pt x="250" y="2506"/>
                  </a:cubicBezTo>
                  <a:cubicBezTo>
                    <a:pt x="250" y="3234"/>
                    <a:pt x="250" y="3719"/>
                    <a:pt x="5058" y="8084"/>
                  </a:cubicBezTo>
                  <a:cubicBezTo>
                    <a:pt x="29857" y="32092"/>
                    <a:pt x="44281" y="70651"/>
                    <a:pt x="44281" y="121335"/>
                  </a:cubicBezTo>
                  <a:cubicBezTo>
                    <a:pt x="44281" y="162804"/>
                    <a:pt x="34918" y="205485"/>
                    <a:pt x="3540" y="236041"/>
                  </a:cubicBezTo>
                  <a:cubicBezTo>
                    <a:pt x="250" y="238951"/>
                    <a:pt x="250" y="239436"/>
                    <a:pt x="250" y="240163"/>
                  </a:cubicBezTo>
                  <a:cubicBezTo>
                    <a:pt x="250" y="241618"/>
                    <a:pt x="1263" y="242588"/>
                    <a:pt x="2781" y="242588"/>
                  </a:cubicBezTo>
                  <a:cubicBezTo>
                    <a:pt x="5311" y="242588"/>
                    <a:pt x="28086" y="226098"/>
                    <a:pt x="43016" y="195300"/>
                  </a:cubicBezTo>
                  <a:cubicBezTo>
                    <a:pt x="55922" y="168624"/>
                    <a:pt x="58958" y="141705"/>
                    <a:pt x="58958" y="121335"/>
                  </a:cubicBez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64B44753-689E-8AFA-61F4-2ED27A4B8BCF}"/>
                </a:ext>
              </a:extLst>
            </p:cNvPr>
            <p:cNvSpPr/>
            <p:nvPr>
              <p:custDataLst>
                <p:tags r:id="rId32"/>
              </p:custDataLst>
            </p:nvPr>
          </p:nvSpPr>
          <p:spPr>
            <a:xfrm>
              <a:off x="9007273" y="4350801"/>
              <a:ext cx="180678" cy="165632"/>
            </a:xfrm>
            <a:custGeom>
              <a:avLst/>
              <a:gdLst>
                <a:gd name="connsiteX0" fmla="*/ 66807 w 180678"/>
                <a:gd name="connsiteY0" fmla="*/ 89081 h 165632"/>
                <a:gd name="connsiteX1" fmla="*/ 109825 w 180678"/>
                <a:gd name="connsiteY1" fmla="*/ 89081 h 165632"/>
                <a:gd name="connsiteX2" fmla="*/ 180933 w 180678"/>
                <a:gd name="connsiteY2" fmla="*/ 36700 h 165632"/>
                <a:gd name="connsiteX3" fmla="*/ 131082 w 180678"/>
                <a:gd name="connsiteY3" fmla="*/ 81 h 165632"/>
                <a:gd name="connsiteX4" fmla="*/ 49093 w 180678"/>
                <a:gd name="connsiteY4" fmla="*/ 81 h 165632"/>
                <a:gd name="connsiteX5" fmla="*/ 41502 w 180678"/>
                <a:gd name="connsiteY5" fmla="*/ 4689 h 165632"/>
                <a:gd name="connsiteX6" fmla="*/ 48840 w 180678"/>
                <a:gd name="connsiteY6" fmla="*/ 7599 h 165632"/>
                <a:gd name="connsiteX7" fmla="*/ 59721 w 180678"/>
                <a:gd name="connsiteY7" fmla="*/ 8084 h 165632"/>
                <a:gd name="connsiteX8" fmla="*/ 65288 w 180678"/>
                <a:gd name="connsiteY8" fmla="*/ 11964 h 165632"/>
                <a:gd name="connsiteX9" fmla="*/ 64276 w 180678"/>
                <a:gd name="connsiteY9" fmla="*/ 16572 h 165632"/>
                <a:gd name="connsiteX10" fmla="*/ 30367 w 180678"/>
                <a:gd name="connsiteY10" fmla="*/ 146798 h 165632"/>
                <a:gd name="connsiteX11" fmla="*/ 7340 w 180678"/>
                <a:gd name="connsiteY11" fmla="*/ 158196 h 165632"/>
                <a:gd name="connsiteX12" fmla="*/ 254 w 180678"/>
                <a:gd name="connsiteY12" fmla="*/ 162804 h 165632"/>
                <a:gd name="connsiteX13" fmla="*/ 4050 w 180678"/>
                <a:gd name="connsiteY13" fmla="*/ 165714 h 165632"/>
                <a:gd name="connsiteX14" fmla="*/ 36187 w 180678"/>
                <a:gd name="connsiteY14" fmla="*/ 164986 h 165632"/>
                <a:gd name="connsiteX15" fmla="*/ 52383 w 180678"/>
                <a:gd name="connsiteY15" fmla="*/ 165229 h 165632"/>
                <a:gd name="connsiteX16" fmla="*/ 68831 w 180678"/>
                <a:gd name="connsiteY16" fmla="*/ 165714 h 165632"/>
                <a:gd name="connsiteX17" fmla="*/ 73892 w 180678"/>
                <a:gd name="connsiteY17" fmla="*/ 160864 h 165632"/>
                <a:gd name="connsiteX18" fmla="*/ 66807 w 180678"/>
                <a:gd name="connsiteY18" fmla="*/ 158196 h 165632"/>
                <a:gd name="connsiteX19" fmla="*/ 50358 w 180678"/>
                <a:gd name="connsiteY19" fmla="*/ 153831 h 165632"/>
                <a:gd name="connsiteX20" fmla="*/ 51117 w 180678"/>
                <a:gd name="connsiteY20" fmla="*/ 149708 h 165632"/>
                <a:gd name="connsiteX21" fmla="*/ 66807 w 180678"/>
                <a:gd name="connsiteY21" fmla="*/ 89081 h 165632"/>
                <a:gd name="connsiteX22" fmla="*/ 85026 w 180678"/>
                <a:gd name="connsiteY22" fmla="*/ 16814 h 165632"/>
                <a:gd name="connsiteX23" fmla="*/ 98691 w 180678"/>
                <a:gd name="connsiteY23" fmla="*/ 7599 h 165632"/>
                <a:gd name="connsiteX24" fmla="*/ 122984 w 180678"/>
                <a:gd name="connsiteY24" fmla="*/ 7599 h 165632"/>
                <a:gd name="connsiteX25" fmla="*/ 157399 w 180678"/>
                <a:gd name="connsiteY25" fmla="*/ 30880 h 165632"/>
                <a:gd name="connsiteX26" fmla="*/ 142469 w 180678"/>
                <a:gd name="connsiteY26" fmla="*/ 69923 h 165632"/>
                <a:gd name="connsiteX27" fmla="*/ 103499 w 180678"/>
                <a:gd name="connsiteY27" fmla="*/ 82776 h 165632"/>
                <a:gd name="connsiteX28" fmla="*/ 67819 w 180678"/>
                <a:gd name="connsiteY28" fmla="*/ 82776 h 165632"/>
                <a:gd name="connsiteX29" fmla="*/ 85026 w 180678"/>
                <a:gd name="connsiteY29" fmla="*/ 16814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807" y="89081"/>
                  </a:moveTo>
                  <a:lnTo>
                    <a:pt x="109825" y="89081"/>
                  </a:lnTo>
                  <a:cubicBezTo>
                    <a:pt x="145759" y="89081"/>
                    <a:pt x="180933" y="63861"/>
                    <a:pt x="180933" y="36700"/>
                  </a:cubicBezTo>
                  <a:cubicBezTo>
                    <a:pt x="180933" y="18027"/>
                    <a:pt x="164231" y="81"/>
                    <a:pt x="131082" y="81"/>
                  </a:cubicBezTo>
                  <a:lnTo>
                    <a:pt x="49093" y="81"/>
                  </a:lnTo>
                  <a:cubicBezTo>
                    <a:pt x="44285" y="81"/>
                    <a:pt x="41502" y="81"/>
                    <a:pt x="41502" y="4689"/>
                  </a:cubicBezTo>
                  <a:cubicBezTo>
                    <a:pt x="41502" y="7599"/>
                    <a:pt x="43779" y="7599"/>
                    <a:pt x="48840" y="7599"/>
                  </a:cubicBezTo>
                  <a:cubicBezTo>
                    <a:pt x="52130" y="7599"/>
                    <a:pt x="56685" y="7841"/>
                    <a:pt x="59721" y="8084"/>
                  </a:cubicBezTo>
                  <a:cubicBezTo>
                    <a:pt x="63770" y="8569"/>
                    <a:pt x="65288" y="9296"/>
                    <a:pt x="65288" y="11964"/>
                  </a:cubicBezTo>
                  <a:cubicBezTo>
                    <a:pt x="65288" y="12934"/>
                    <a:pt x="65035" y="13662"/>
                    <a:pt x="64276" y="16572"/>
                  </a:cubicBezTo>
                  <a:lnTo>
                    <a:pt x="30367" y="146798"/>
                  </a:lnTo>
                  <a:cubicBezTo>
                    <a:pt x="27837" y="156256"/>
                    <a:pt x="27331" y="158196"/>
                    <a:pt x="7340" y="158196"/>
                  </a:cubicBezTo>
                  <a:cubicBezTo>
                    <a:pt x="3038" y="158196"/>
                    <a:pt x="254" y="158196"/>
                    <a:pt x="254" y="162804"/>
                  </a:cubicBezTo>
                  <a:cubicBezTo>
                    <a:pt x="254" y="165714"/>
                    <a:pt x="3291" y="165714"/>
                    <a:pt x="4050" y="165714"/>
                  </a:cubicBezTo>
                  <a:cubicBezTo>
                    <a:pt x="11135" y="165714"/>
                    <a:pt x="29102" y="164986"/>
                    <a:pt x="36187" y="164986"/>
                  </a:cubicBezTo>
                  <a:cubicBezTo>
                    <a:pt x="41502" y="164986"/>
                    <a:pt x="47069" y="165229"/>
                    <a:pt x="52383" y="165229"/>
                  </a:cubicBezTo>
                  <a:cubicBezTo>
                    <a:pt x="57950" y="165229"/>
                    <a:pt x="63517" y="165714"/>
                    <a:pt x="68831" y="165714"/>
                  </a:cubicBezTo>
                  <a:cubicBezTo>
                    <a:pt x="70602" y="165714"/>
                    <a:pt x="73892" y="165714"/>
                    <a:pt x="73892" y="160864"/>
                  </a:cubicBezTo>
                  <a:cubicBezTo>
                    <a:pt x="73892" y="158196"/>
                    <a:pt x="71615" y="158196"/>
                    <a:pt x="66807" y="158196"/>
                  </a:cubicBezTo>
                  <a:cubicBezTo>
                    <a:pt x="57444" y="158196"/>
                    <a:pt x="50358" y="158196"/>
                    <a:pt x="50358" y="153831"/>
                  </a:cubicBezTo>
                  <a:cubicBezTo>
                    <a:pt x="50358" y="152376"/>
                    <a:pt x="50864" y="151163"/>
                    <a:pt x="51117" y="149708"/>
                  </a:cubicBezTo>
                  <a:lnTo>
                    <a:pt x="66807" y="89081"/>
                  </a:lnTo>
                  <a:close/>
                  <a:moveTo>
                    <a:pt x="85026" y="16814"/>
                  </a:moveTo>
                  <a:cubicBezTo>
                    <a:pt x="87304" y="8326"/>
                    <a:pt x="87810" y="7599"/>
                    <a:pt x="98691" y="7599"/>
                  </a:cubicBezTo>
                  <a:lnTo>
                    <a:pt x="122984" y="7599"/>
                  </a:lnTo>
                  <a:cubicBezTo>
                    <a:pt x="143987" y="7599"/>
                    <a:pt x="157399" y="14147"/>
                    <a:pt x="157399" y="30880"/>
                  </a:cubicBezTo>
                  <a:cubicBezTo>
                    <a:pt x="157399" y="40337"/>
                    <a:pt x="152338" y="61193"/>
                    <a:pt x="142469" y="69923"/>
                  </a:cubicBezTo>
                  <a:cubicBezTo>
                    <a:pt x="129816" y="80836"/>
                    <a:pt x="114633" y="82776"/>
                    <a:pt x="103499" y="82776"/>
                  </a:cubicBezTo>
                  <a:lnTo>
                    <a:pt x="67819" y="82776"/>
                  </a:lnTo>
                  <a:lnTo>
                    <a:pt x="85026" y="16814"/>
                  </a:ln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E09E707D-2248-6309-EB3A-DED3B328467E}"/>
                </a:ext>
              </a:extLst>
            </p:cNvPr>
            <p:cNvSpPr/>
            <p:nvPr>
              <p:custDataLst>
                <p:tags r:id="rId33"/>
              </p:custDataLst>
            </p:nvPr>
          </p:nvSpPr>
          <p:spPr>
            <a:xfrm>
              <a:off x="9219812" y="4334553"/>
              <a:ext cx="58707" cy="242507"/>
            </a:xfrm>
            <a:custGeom>
              <a:avLst/>
              <a:gdLst>
                <a:gd name="connsiteX0" fmla="*/ 58970 w 58707"/>
                <a:gd name="connsiteY0" fmla="*/ 240163 h 242507"/>
                <a:gd name="connsiteX1" fmla="*/ 54668 w 58707"/>
                <a:gd name="connsiteY1" fmla="*/ 234828 h 242507"/>
                <a:gd name="connsiteX2" fmla="*/ 14939 w 58707"/>
                <a:gd name="connsiteY2" fmla="*/ 121335 h 242507"/>
                <a:gd name="connsiteX3" fmla="*/ 55680 w 58707"/>
                <a:gd name="connsiteY3" fmla="*/ 6629 h 242507"/>
                <a:gd name="connsiteX4" fmla="*/ 58970 w 58707"/>
                <a:gd name="connsiteY4" fmla="*/ 2506 h 242507"/>
                <a:gd name="connsiteX5" fmla="*/ 56439 w 58707"/>
                <a:gd name="connsiteY5" fmla="*/ 81 h 242507"/>
                <a:gd name="connsiteX6" fmla="*/ 16204 w 58707"/>
                <a:gd name="connsiteY6" fmla="*/ 47370 h 242507"/>
                <a:gd name="connsiteX7" fmla="*/ 262 w 58707"/>
                <a:gd name="connsiteY7" fmla="*/ 121335 h 242507"/>
                <a:gd name="connsiteX8" fmla="*/ 16963 w 58707"/>
                <a:gd name="connsiteY8" fmla="*/ 196997 h 242507"/>
                <a:gd name="connsiteX9" fmla="*/ 56439 w 58707"/>
                <a:gd name="connsiteY9" fmla="*/ 242588 h 242507"/>
                <a:gd name="connsiteX10" fmla="*/ 58970 w 58707"/>
                <a:gd name="connsiteY10" fmla="*/ 240163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70" y="240163"/>
                  </a:moveTo>
                  <a:cubicBezTo>
                    <a:pt x="58970" y="239436"/>
                    <a:pt x="58970" y="238951"/>
                    <a:pt x="54668" y="234828"/>
                  </a:cubicBezTo>
                  <a:cubicBezTo>
                    <a:pt x="23037" y="204272"/>
                    <a:pt x="14939" y="158438"/>
                    <a:pt x="14939" y="121335"/>
                  </a:cubicBezTo>
                  <a:cubicBezTo>
                    <a:pt x="14939" y="79139"/>
                    <a:pt x="24555" y="36942"/>
                    <a:pt x="55680" y="6629"/>
                  </a:cubicBezTo>
                  <a:cubicBezTo>
                    <a:pt x="58970" y="3719"/>
                    <a:pt x="58970" y="3234"/>
                    <a:pt x="58970" y="2506"/>
                  </a:cubicBezTo>
                  <a:cubicBezTo>
                    <a:pt x="58970" y="809"/>
                    <a:pt x="57958" y="81"/>
                    <a:pt x="56439" y="81"/>
                  </a:cubicBezTo>
                  <a:cubicBezTo>
                    <a:pt x="53909" y="81"/>
                    <a:pt x="31134" y="16572"/>
                    <a:pt x="16204" y="47370"/>
                  </a:cubicBezTo>
                  <a:cubicBezTo>
                    <a:pt x="3299" y="74046"/>
                    <a:pt x="262" y="100964"/>
                    <a:pt x="262" y="121335"/>
                  </a:cubicBezTo>
                  <a:cubicBezTo>
                    <a:pt x="262" y="140250"/>
                    <a:pt x="3046" y="169594"/>
                    <a:pt x="16963" y="196997"/>
                  </a:cubicBezTo>
                  <a:cubicBezTo>
                    <a:pt x="32146" y="226825"/>
                    <a:pt x="53909" y="242588"/>
                    <a:pt x="56439" y="242588"/>
                  </a:cubicBezTo>
                  <a:cubicBezTo>
                    <a:pt x="57958" y="242588"/>
                    <a:pt x="58970" y="241861"/>
                    <a:pt x="58970" y="240163"/>
                  </a:cubicBezTo>
                  <a:close/>
                </a:path>
              </a:pathLst>
            </a:custGeom>
            <a:solidFill>
              <a:srgbClr val="000000"/>
            </a:solidFill>
            <a:ln w="2540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2DA15E32-31CD-917A-869A-ED0D532E3C3C}"/>
                </a:ext>
              </a:extLst>
            </p:cNvPr>
            <p:cNvSpPr/>
            <p:nvPr>
              <p:custDataLst>
                <p:tags r:id="rId34"/>
              </p:custDataLst>
            </p:nvPr>
          </p:nvSpPr>
          <p:spPr>
            <a:xfrm>
              <a:off x="9299495" y="4360502"/>
              <a:ext cx="89580" cy="157872"/>
            </a:xfrm>
            <a:custGeom>
              <a:avLst/>
              <a:gdLst>
                <a:gd name="connsiteX0" fmla="*/ 57708 w 89580"/>
                <a:gd name="connsiteY0" fmla="*/ 59738 h 157872"/>
                <a:gd name="connsiteX1" fmla="*/ 80230 w 89580"/>
                <a:gd name="connsiteY1" fmla="*/ 59738 h 157872"/>
                <a:gd name="connsiteX2" fmla="*/ 87062 w 89580"/>
                <a:gd name="connsiteY2" fmla="*/ 58525 h 157872"/>
                <a:gd name="connsiteX3" fmla="*/ 89340 w 89580"/>
                <a:gd name="connsiteY3" fmla="*/ 52705 h 157872"/>
                <a:gd name="connsiteX4" fmla="*/ 80989 w 89580"/>
                <a:gd name="connsiteY4" fmla="*/ 48340 h 157872"/>
                <a:gd name="connsiteX5" fmla="*/ 60745 w 89580"/>
                <a:gd name="connsiteY5" fmla="*/ 48340 h 157872"/>
                <a:gd name="connsiteX6" fmla="*/ 68843 w 89580"/>
                <a:gd name="connsiteY6" fmla="*/ 17057 h 157872"/>
                <a:gd name="connsiteX7" fmla="*/ 69855 w 89580"/>
                <a:gd name="connsiteY7" fmla="*/ 10752 h 157872"/>
                <a:gd name="connsiteX8" fmla="*/ 57962 w 89580"/>
                <a:gd name="connsiteY8" fmla="*/ 81 h 157872"/>
                <a:gd name="connsiteX9" fmla="*/ 43285 w 89580"/>
                <a:gd name="connsiteY9" fmla="*/ 8569 h 157872"/>
                <a:gd name="connsiteX10" fmla="*/ 37464 w 89580"/>
                <a:gd name="connsiteY10" fmla="*/ 28455 h 157872"/>
                <a:gd name="connsiteX11" fmla="*/ 32403 w 89580"/>
                <a:gd name="connsiteY11" fmla="*/ 48340 h 157872"/>
                <a:gd name="connsiteX12" fmla="*/ 9629 w 89580"/>
                <a:gd name="connsiteY12" fmla="*/ 48340 h 157872"/>
                <a:gd name="connsiteX13" fmla="*/ 266 w 89580"/>
                <a:gd name="connsiteY13" fmla="*/ 55373 h 157872"/>
                <a:gd name="connsiteX14" fmla="*/ 8870 w 89580"/>
                <a:gd name="connsiteY14" fmla="*/ 59738 h 157872"/>
                <a:gd name="connsiteX15" fmla="*/ 29367 w 89580"/>
                <a:gd name="connsiteY15" fmla="*/ 59738 h 157872"/>
                <a:gd name="connsiteX16" fmla="*/ 14943 w 89580"/>
                <a:gd name="connsiteY16" fmla="*/ 115030 h 157872"/>
                <a:gd name="connsiteX17" fmla="*/ 10641 w 89580"/>
                <a:gd name="connsiteY17" fmla="*/ 134188 h 157872"/>
                <a:gd name="connsiteX18" fmla="*/ 42525 w 89580"/>
                <a:gd name="connsiteY18" fmla="*/ 157953 h 157872"/>
                <a:gd name="connsiteX19" fmla="*/ 89846 w 89580"/>
                <a:gd name="connsiteY19" fmla="*/ 120122 h 157872"/>
                <a:gd name="connsiteX20" fmla="*/ 83773 w 89580"/>
                <a:gd name="connsiteY20" fmla="*/ 116727 h 157872"/>
                <a:gd name="connsiteX21" fmla="*/ 77446 w 89580"/>
                <a:gd name="connsiteY21" fmla="*/ 120607 h 157872"/>
                <a:gd name="connsiteX22" fmla="*/ 43791 w 89580"/>
                <a:gd name="connsiteY22" fmla="*/ 149223 h 157872"/>
                <a:gd name="connsiteX23" fmla="*/ 37717 w 89580"/>
                <a:gd name="connsiteY23" fmla="*/ 140250 h 157872"/>
                <a:gd name="connsiteX24" fmla="*/ 39236 w 89580"/>
                <a:gd name="connsiteY24" fmla="*/ 129823 h 157872"/>
                <a:gd name="connsiteX25" fmla="*/ 57708 w 89580"/>
                <a:gd name="connsiteY25" fmla="*/ 59738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708" y="59738"/>
                  </a:moveTo>
                  <a:lnTo>
                    <a:pt x="80230" y="59738"/>
                  </a:lnTo>
                  <a:cubicBezTo>
                    <a:pt x="85291" y="59738"/>
                    <a:pt x="85797" y="59738"/>
                    <a:pt x="87062" y="58525"/>
                  </a:cubicBezTo>
                  <a:cubicBezTo>
                    <a:pt x="88581" y="57555"/>
                    <a:pt x="89340" y="54160"/>
                    <a:pt x="89340" y="52705"/>
                  </a:cubicBezTo>
                  <a:cubicBezTo>
                    <a:pt x="89340" y="48340"/>
                    <a:pt x="85038" y="48340"/>
                    <a:pt x="80989" y="48340"/>
                  </a:cubicBezTo>
                  <a:lnTo>
                    <a:pt x="60745" y="48340"/>
                  </a:lnTo>
                  <a:lnTo>
                    <a:pt x="68843" y="17057"/>
                  </a:lnTo>
                  <a:cubicBezTo>
                    <a:pt x="69855" y="13177"/>
                    <a:pt x="69855" y="11722"/>
                    <a:pt x="69855" y="10752"/>
                  </a:cubicBezTo>
                  <a:cubicBezTo>
                    <a:pt x="69855" y="2991"/>
                    <a:pt x="63276" y="81"/>
                    <a:pt x="57962" y="81"/>
                  </a:cubicBezTo>
                  <a:cubicBezTo>
                    <a:pt x="54166" y="81"/>
                    <a:pt x="47333" y="1779"/>
                    <a:pt x="43285" y="8569"/>
                  </a:cubicBezTo>
                  <a:cubicBezTo>
                    <a:pt x="42272" y="10509"/>
                    <a:pt x="39236" y="21664"/>
                    <a:pt x="37464" y="28455"/>
                  </a:cubicBezTo>
                  <a:lnTo>
                    <a:pt x="32403" y="48340"/>
                  </a:lnTo>
                  <a:lnTo>
                    <a:pt x="9629" y="48340"/>
                  </a:lnTo>
                  <a:cubicBezTo>
                    <a:pt x="4568" y="48340"/>
                    <a:pt x="266" y="48340"/>
                    <a:pt x="266" y="55373"/>
                  </a:cubicBezTo>
                  <a:cubicBezTo>
                    <a:pt x="266" y="59738"/>
                    <a:pt x="4315" y="59738"/>
                    <a:pt x="8870" y="59738"/>
                  </a:cubicBezTo>
                  <a:lnTo>
                    <a:pt x="29367" y="59738"/>
                  </a:lnTo>
                  <a:lnTo>
                    <a:pt x="14943" y="115030"/>
                  </a:lnTo>
                  <a:cubicBezTo>
                    <a:pt x="13171" y="121335"/>
                    <a:pt x="10641" y="131520"/>
                    <a:pt x="10641" y="134188"/>
                  </a:cubicBezTo>
                  <a:cubicBezTo>
                    <a:pt x="10641" y="149951"/>
                    <a:pt x="26836" y="157953"/>
                    <a:pt x="42525" y="157953"/>
                  </a:cubicBezTo>
                  <a:cubicBezTo>
                    <a:pt x="72638" y="157953"/>
                    <a:pt x="89846" y="124245"/>
                    <a:pt x="89846" y="120122"/>
                  </a:cubicBezTo>
                  <a:cubicBezTo>
                    <a:pt x="89846" y="116727"/>
                    <a:pt x="86050" y="116727"/>
                    <a:pt x="83773" y="116727"/>
                  </a:cubicBezTo>
                  <a:cubicBezTo>
                    <a:pt x="79471" y="116727"/>
                    <a:pt x="79218" y="116970"/>
                    <a:pt x="77446" y="120607"/>
                  </a:cubicBezTo>
                  <a:cubicBezTo>
                    <a:pt x="67831" y="141463"/>
                    <a:pt x="53660" y="149223"/>
                    <a:pt x="43791" y="149223"/>
                  </a:cubicBezTo>
                  <a:cubicBezTo>
                    <a:pt x="41513" y="149223"/>
                    <a:pt x="37717" y="149223"/>
                    <a:pt x="37717" y="140250"/>
                  </a:cubicBezTo>
                  <a:cubicBezTo>
                    <a:pt x="37717" y="135643"/>
                    <a:pt x="38477" y="132975"/>
                    <a:pt x="39236" y="129823"/>
                  </a:cubicBezTo>
                  <a:lnTo>
                    <a:pt x="57708" y="59738"/>
                  </a:lnTo>
                  <a:close/>
                </a:path>
              </a:pathLst>
            </a:custGeom>
            <a:solidFill>
              <a:srgbClr val="000000"/>
            </a:solidFill>
            <a:ln w="2540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F14ECAE4-C22B-3257-96C3-85E780DEC0C3}"/>
                </a:ext>
              </a:extLst>
            </p:cNvPr>
            <p:cNvSpPr/>
            <p:nvPr>
              <p:custDataLst>
                <p:tags r:id="rId35"/>
              </p:custDataLst>
            </p:nvPr>
          </p:nvSpPr>
          <p:spPr>
            <a:xfrm>
              <a:off x="9412679" y="4334553"/>
              <a:ext cx="58707" cy="242507"/>
            </a:xfrm>
            <a:custGeom>
              <a:avLst/>
              <a:gdLst>
                <a:gd name="connsiteX0" fmla="*/ 58978 w 58707"/>
                <a:gd name="connsiteY0" fmla="*/ 121335 h 242507"/>
                <a:gd name="connsiteX1" fmla="*/ 42277 w 58707"/>
                <a:gd name="connsiteY1" fmla="*/ 45673 h 242507"/>
                <a:gd name="connsiteX2" fmla="*/ 2801 w 58707"/>
                <a:gd name="connsiteY2" fmla="*/ 81 h 242507"/>
                <a:gd name="connsiteX3" fmla="*/ 270 w 58707"/>
                <a:gd name="connsiteY3" fmla="*/ 2506 h 242507"/>
                <a:gd name="connsiteX4" fmla="*/ 5078 w 58707"/>
                <a:gd name="connsiteY4" fmla="*/ 8084 h 242507"/>
                <a:gd name="connsiteX5" fmla="*/ 44301 w 58707"/>
                <a:gd name="connsiteY5" fmla="*/ 121335 h 242507"/>
                <a:gd name="connsiteX6" fmla="*/ 3560 w 58707"/>
                <a:gd name="connsiteY6" fmla="*/ 236041 h 242507"/>
                <a:gd name="connsiteX7" fmla="*/ 270 w 58707"/>
                <a:gd name="connsiteY7" fmla="*/ 240163 h 242507"/>
                <a:gd name="connsiteX8" fmla="*/ 2801 w 58707"/>
                <a:gd name="connsiteY8" fmla="*/ 242588 h 242507"/>
                <a:gd name="connsiteX9" fmla="*/ 43036 w 58707"/>
                <a:gd name="connsiteY9" fmla="*/ 195300 h 242507"/>
                <a:gd name="connsiteX10" fmla="*/ 58978 w 58707"/>
                <a:gd name="connsiteY10" fmla="*/ 121335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78" y="121335"/>
                  </a:moveTo>
                  <a:cubicBezTo>
                    <a:pt x="58978" y="102419"/>
                    <a:pt x="56194" y="73076"/>
                    <a:pt x="42277" y="45673"/>
                  </a:cubicBezTo>
                  <a:cubicBezTo>
                    <a:pt x="27093" y="15844"/>
                    <a:pt x="5331" y="81"/>
                    <a:pt x="2801" y="81"/>
                  </a:cubicBezTo>
                  <a:cubicBezTo>
                    <a:pt x="1282" y="81"/>
                    <a:pt x="270" y="1051"/>
                    <a:pt x="270" y="2506"/>
                  </a:cubicBezTo>
                  <a:cubicBezTo>
                    <a:pt x="270" y="3234"/>
                    <a:pt x="270" y="3719"/>
                    <a:pt x="5078" y="8084"/>
                  </a:cubicBezTo>
                  <a:cubicBezTo>
                    <a:pt x="29877" y="32092"/>
                    <a:pt x="44301" y="70651"/>
                    <a:pt x="44301" y="121335"/>
                  </a:cubicBezTo>
                  <a:cubicBezTo>
                    <a:pt x="44301" y="162804"/>
                    <a:pt x="34938" y="205485"/>
                    <a:pt x="3560" y="236041"/>
                  </a:cubicBezTo>
                  <a:cubicBezTo>
                    <a:pt x="270" y="238951"/>
                    <a:pt x="270" y="239436"/>
                    <a:pt x="270" y="240163"/>
                  </a:cubicBezTo>
                  <a:cubicBezTo>
                    <a:pt x="270" y="241618"/>
                    <a:pt x="1282" y="242588"/>
                    <a:pt x="2801" y="242588"/>
                  </a:cubicBezTo>
                  <a:cubicBezTo>
                    <a:pt x="5331" y="242588"/>
                    <a:pt x="28106" y="226098"/>
                    <a:pt x="43036" y="195300"/>
                  </a:cubicBezTo>
                  <a:cubicBezTo>
                    <a:pt x="55941" y="168624"/>
                    <a:pt x="58978" y="141705"/>
                    <a:pt x="58978" y="121335"/>
                  </a:cubicBezTo>
                  <a:close/>
                </a:path>
              </a:pathLst>
            </a:custGeom>
            <a:solidFill>
              <a:srgbClr val="000000"/>
            </a:solidFill>
            <a:ln w="2540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88452B6B-5D76-B5E4-9126-62D11CCBF92D}"/>
                </a:ext>
              </a:extLst>
            </p:cNvPr>
            <p:cNvSpPr/>
            <p:nvPr>
              <p:custDataLst>
                <p:tags r:id="rId36"/>
              </p:custDataLst>
            </p:nvPr>
          </p:nvSpPr>
          <p:spPr>
            <a:xfrm>
              <a:off x="8292913" y="4615015"/>
              <a:ext cx="1203750" cy="9699"/>
            </a:xfrm>
            <a:custGeom>
              <a:avLst/>
              <a:gdLst>
                <a:gd name="connsiteX0" fmla="*/ 0 w 1203750"/>
                <a:gd name="connsiteY0" fmla="*/ 0 h 9699"/>
                <a:gd name="connsiteX1" fmla="*/ 1203750 w 1203750"/>
                <a:gd name="connsiteY1" fmla="*/ 0 h 9699"/>
                <a:gd name="connsiteX2" fmla="*/ 1203750 w 1203750"/>
                <a:gd name="connsiteY2" fmla="*/ 9700 h 9699"/>
                <a:gd name="connsiteX3" fmla="*/ 0 w 1203750"/>
                <a:gd name="connsiteY3" fmla="*/ 9700 h 9699"/>
              </a:gdLst>
              <a:ahLst/>
              <a:cxnLst>
                <a:cxn ang="0">
                  <a:pos x="connsiteX0" y="connsiteY0"/>
                </a:cxn>
                <a:cxn ang="0">
                  <a:pos x="connsiteX1" y="connsiteY1"/>
                </a:cxn>
                <a:cxn ang="0">
                  <a:pos x="connsiteX2" y="connsiteY2"/>
                </a:cxn>
                <a:cxn ang="0">
                  <a:pos x="connsiteX3" y="connsiteY3"/>
                </a:cxn>
              </a:cxnLst>
              <a:rect l="l" t="t" r="r" b="b"/>
              <a:pathLst>
                <a:path w="1203750" h="9699">
                  <a:moveTo>
                    <a:pt x="0" y="0"/>
                  </a:moveTo>
                  <a:lnTo>
                    <a:pt x="1203750" y="0"/>
                  </a:lnTo>
                  <a:lnTo>
                    <a:pt x="1203750" y="9700"/>
                  </a:lnTo>
                  <a:lnTo>
                    <a:pt x="0" y="9700"/>
                  </a:lnTo>
                  <a:close/>
                </a:path>
              </a:pathLst>
            </a:custGeom>
            <a:solidFill>
              <a:srgbClr val="000000"/>
            </a:solidFill>
            <a:ln w="2540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A994A7DB-A8D1-315E-3407-50416B39E484}"/>
                </a:ext>
              </a:extLst>
            </p:cNvPr>
            <p:cNvSpPr/>
            <p:nvPr>
              <p:custDataLst>
                <p:tags r:id="rId37"/>
              </p:custDataLst>
            </p:nvPr>
          </p:nvSpPr>
          <p:spPr>
            <a:xfrm>
              <a:off x="8640480" y="4681207"/>
              <a:ext cx="180678" cy="165632"/>
            </a:xfrm>
            <a:custGeom>
              <a:avLst/>
              <a:gdLst>
                <a:gd name="connsiteX0" fmla="*/ 66792 w 180678"/>
                <a:gd name="connsiteY0" fmla="*/ 89095 h 165632"/>
                <a:gd name="connsiteX1" fmla="*/ 109811 w 180678"/>
                <a:gd name="connsiteY1" fmla="*/ 89095 h 165632"/>
                <a:gd name="connsiteX2" fmla="*/ 180918 w 180678"/>
                <a:gd name="connsiteY2" fmla="*/ 36713 h 165632"/>
                <a:gd name="connsiteX3" fmla="*/ 131067 w 180678"/>
                <a:gd name="connsiteY3" fmla="*/ 95 h 165632"/>
                <a:gd name="connsiteX4" fmla="*/ 49079 w 180678"/>
                <a:gd name="connsiteY4" fmla="*/ 95 h 165632"/>
                <a:gd name="connsiteX5" fmla="*/ 41487 w 180678"/>
                <a:gd name="connsiteY5" fmla="*/ 4702 h 165632"/>
                <a:gd name="connsiteX6" fmla="*/ 48826 w 180678"/>
                <a:gd name="connsiteY6" fmla="*/ 7612 h 165632"/>
                <a:gd name="connsiteX7" fmla="*/ 59707 w 180678"/>
                <a:gd name="connsiteY7" fmla="*/ 8098 h 165632"/>
                <a:gd name="connsiteX8" fmla="*/ 65274 w 180678"/>
                <a:gd name="connsiteY8" fmla="*/ 11978 h 165632"/>
                <a:gd name="connsiteX9" fmla="*/ 64262 w 180678"/>
                <a:gd name="connsiteY9" fmla="*/ 16585 h 165632"/>
                <a:gd name="connsiteX10" fmla="*/ 30353 w 180678"/>
                <a:gd name="connsiteY10" fmla="*/ 146812 h 165632"/>
                <a:gd name="connsiteX11" fmla="*/ 7325 w 180678"/>
                <a:gd name="connsiteY11" fmla="*/ 158210 h 165632"/>
                <a:gd name="connsiteX12" fmla="*/ 240 w 180678"/>
                <a:gd name="connsiteY12" fmla="*/ 162817 h 165632"/>
                <a:gd name="connsiteX13" fmla="*/ 4036 w 180678"/>
                <a:gd name="connsiteY13" fmla="*/ 165727 h 165632"/>
                <a:gd name="connsiteX14" fmla="*/ 36173 w 180678"/>
                <a:gd name="connsiteY14" fmla="*/ 165000 h 165632"/>
                <a:gd name="connsiteX15" fmla="*/ 52368 w 180678"/>
                <a:gd name="connsiteY15" fmla="*/ 165242 h 165632"/>
                <a:gd name="connsiteX16" fmla="*/ 68817 w 180678"/>
                <a:gd name="connsiteY16" fmla="*/ 165727 h 165632"/>
                <a:gd name="connsiteX17" fmla="*/ 73878 w 180678"/>
                <a:gd name="connsiteY17" fmla="*/ 160877 h 165632"/>
                <a:gd name="connsiteX18" fmla="*/ 66792 w 180678"/>
                <a:gd name="connsiteY18" fmla="*/ 158210 h 165632"/>
                <a:gd name="connsiteX19" fmla="*/ 50344 w 180678"/>
                <a:gd name="connsiteY19" fmla="*/ 153844 h 165632"/>
                <a:gd name="connsiteX20" fmla="*/ 51103 w 180678"/>
                <a:gd name="connsiteY20" fmla="*/ 149722 h 165632"/>
                <a:gd name="connsiteX21" fmla="*/ 66792 w 180678"/>
                <a:gd name="connsiteY21" fmla="*/ 89095 h 165632"/>
                <a:gd name="connsiteX22" fmla="*/ 85012 w 180678"/>
                <a:gd name="connsiteY22" fmla="*/ 16828 h 165632"/>
                <a:gd name="connsiteX23" fmla="*/ 98677 w 180678"/>
                <a:gd name="connsiteY23" fmla="*/ 7612 h 165632"/>
                <a:gd name="connsiteX24" fmla="*/ 122970 w 180678"/>
                <a:gd name="connsiteY24" fmla="*/ 7612 h 165632"/>
                <a:gd name="connsiteX25" fmla="*/ 157384 w 180678"/>
                <a:gd name="connsiteY25" fmla="*/ 30893 h 165632"/>
                <a:gd name="connsiteX26" fmla="*/ 142454 w 180678"/>
                <a:gd name="connsiteY26" fmla="*/ 69937 h 165632"/>
                <a:gd name="connsiteX27" fmla="*/ 103485 w 180678"/>
                <a:gd name="connsiteY27" fmla="*/ 82790 h 165632"/>
                <a:gd name="connsiteX28" fmla="*/ 67804 w 180678"/>
                <a:gd name="connsiteY28" fmla="*/ 82790 h 165632"/>
                <a:gd name="connsiteX29" fmla="*/ 85012 w 180678"/>
                <a:gd name="connsiteY29" fmla="*/ 16828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792" y="89095"/>
                  </a:moveTo>
                  <a:lnTo>
                    <a:pt x="109811" y="89095"/>
                  </a:lnTo>
                  <a:cubicBezTo>
                    <a:pt x="145744" y="89095"/>
                    <a:pt x="180918" y="63874"/>
                    <a:pt x="180918" y="36713"/>
                  </a:cubicBezTo>
                  <a:cubicBezTo>
                    <a:pt x="180918" y="18040"/>
                    <a:pt x="164217" y="95"/>
                    <a:pt x="131067" y="95"/>
                  </a:cubicBezTo>
                  <a:lnTo>
                    <a:pt x="49079" y="95"/>
                  </a:lnTo>
                  <a:cubicBezTo>
                    <a:pt x="44271" y="95"/>
                    <a:pt x="41487" y="95"/>
                    <a:pt x="41487" y="4702"/>
                  </a:cubicBezTo>
                  <a:cubicBezTo>
                    <a:pt x="41487" y="7612"/>
                    <a:pt x="43765" y="7612"/>
                    <a:pt x="48826" y="7612"/>
                  </a:cubicBezTo>
                  <a:cubicBezTo>
                    <a:pt x="52115" y="7612"/>
                    <a:pt x="56670" y="7855"/>
                    <a:pt x="59707" y="8098"/>
                  </a:cubicBezTo>
                  <a:cubicBezTo>
                    <a:pt x="63756" y="8583"/>
                    <a:pt x="65274" y="9310"/>
                    <a:pt x="65274" y="11978"/>
                  </a:cubicBezTo>
                  <a:cubicBezTo>
                    <a:pt x="65274" y="12948"/>
                    <a:pt x="65021" y="13675"/>
                    <a:pt x="64262" y="16585"/>
                  </a:cubicBezTo>
                  <a:lnTo>
                    <a:pt x="30353" y="146812"/>
                  </a:lnTo>
                  <a:cubicBezTo>
                    <a:pt x="27822" y="156269"/>
                    <a:pt x="27316" y="158210"/>
                    <a:pt x="7325" y="158210"/>
                  </a:cubicBezTo>
                  <a:cubicBezTo>
                    <a:pt x="3023" y="158210"/>
                    <a:pt x="240" y="158210"/>
                    <a:pt x="240" y="162817"/>
                  </a:cubicBezTo>
                  <a:cubicBezTo>
                    <a:pt x="240" y="165727"/>
                    <a:pt x="3276" y="165727"/>
                    <a:pt x="4036" y="165727"/>
                  </a:cubicBezTo>
                  <a:cubicBezTo>
                    <a:pt x="11121" y="165727"/>
                    <a:pt x="29088" y="165000"/>
                    <a:pt x="36173" y="165000"/>
                  </a:cubicBezTo>
                  <a:cubicBezTo>
                    <a:pt x="41487" y="165000"/>
                    <a:pt x="47054" y="165242"/>
                    <a:pt x="52368" y="165242"/>
                  </a:cubicBezTo>
                  <a:cubicBezTo>
                    <a:pt x="57935" y="165242"/>
                    <a:pt x="63503" y="165727"/>
                    <a:pt x="68817" y="165727"/>
                  </a:cubicBezTo>
                  <a:cubicBezTo>
                    <a:pt x="70588" y="165727"/>
                    <a:pt x="73878" y="165727"/>
                    <a:pt x="73878" y="160877"/>
                  </a:cubicBezTo>
                  <a:cubicBezTo>
                    <a:pt x="73878" y="158210"/>
                    <a:pt x="71600" y="158210"/>
                    <a:pt x="66792" y="158210"/>
                  </a:cubicBezTo>
                  <a:cubicBezTo>
                    <a:pt x="57429" y="158210"/>
                    <a:pt x="50344" y="158210"/>
                    <a:pt x="50344" y="153844"/>
                  </a:cubicBezTo>
                  <a:cubicBezTo>
                    <a:pt x="50344" y="152389"/>
                    <a:pt x="50850" y="151177"/>
                    <a:pt x="51103" y="149722"/>
                  </a:cubicBezTo>
                  <a:lnTo>
                    <a:pt x="66792" y="89095"/>
                  </a:lnTo>
                  <a:close/>
                  <a:moveTo>
                    <a:pt x="85012" y="16828"/>
                  </a:moveTo>
                  <a:cubicBezTo>
                    <a:pt x="87289" y="8340"/>
                    <a:pt x="87795" y="7612"/>
                    <a:pt x="98677" y="7612"/>
                  </a:cubicBezTo>
                  <a:lnTo>
                    <a:pt x="122970" y="7612"/>
                  </a:lnTo>
                  <a:cubicBezTo>
                    <a:pt x="143973" y="7612"/>
                    <a:pt x="157384" y="14160"/>
                    <a:pt x="157384" y="30893"/>
                  </a:cubicBezTo>
                  <a:cubicBezTo>
                    <a:pt x="157384" y="40351"/>
                    <a:pt x="152323" y="61207"/>
                    <a:pt x="142454" y="69937"/>
                  </a:cubicBezTo>
                  <a:cubicBezTo>
                    <a:pt x="129802" y="80850"/>
                    <a:pt x="114619" y="82790"/>
                    <a:pt x="103485" y="82790"/>
                  </a:cubicBezTo>
                  <a:lnTo>
                    <a:pt x="67804" y="82790"/>
                  </a:lnTo>
                  <a:lnTo>
                    <a:pt x="85012" y="16828"/>
                  </a:lnTo>
                  <a:close/>
                </a:path>
              </a:pathLst>
            </a:custGeom>
            <a:solidFill>
              <a:srgbClr val="000000"/>
            </a:solidFill>
            <a:ln w="2540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11D1BF7D-9035-4C9B-4CA0-ADD32ECE8DF2}"/>
                </a:ext>
              </a:extLst>
            </p:cNvPr>
            <p:cNvSpPr/>
            <p:nvPr>
              <p:custDataLst>
                <p:tags r:id="rId38"/>
              </p:custDataLst>
            </p:nvPr>
          </p:nvSpPr>
          <p:spPr>
            <a:xfrm>
              <a:off x="8853019" y="4664959"/>
              <a:ext cx="58707" cy="242507"/>
            </a:xfrm>
            <a:custGeom>
              <a:avLst/>
              <a:gdLst>
                <a:gd name="connsiteX0" fmla="*/ 58955 w 58707"/>
                <a:gd name="connsiteY0" fmla="*/ 240177 h 242507"/>
                <a:gd name="connsiteX1" fmla="*/ 54654 w 58707"/>
                <a:gd name="connsiteY1" fmla="*/ 234842 h 242507"/>
                <a:gd name="connsiteX2" fmla="*/ 14925 w 58707"/>
                <a:gd name="connsiteY2" fmla="*/ 121348 h 242507"/>
                <a:gd name="connsiteX3" fmla="*/ 55666 w 58707"/>
                <a:gd name="connsiteY3" fmla="*/ 6642 h 242507"/>
                <a:gd name="connsiteX4" fmla="*/ 58955 w 58707"/>
                <a:gd name="connsiteY4" fmla="*/ 2520 h 242507"/>
                <a:gd name="connsiteX5" fmla="*/ 56425 w 58707"/>
                <a:gd name="connsiteY5" fmla="*/ 95 h 242507"/>
                <a:gd name="connsiteX6" fmla="*/ 16190 w 58707"/>
                <a:gd name="connsiteY6" fmla="*/ 47384 h 242507"/>
                <a:gd name="connsiteX7" fmla="*/ 248 w 58707"/>
                <a:gd name="connsiteY7" fmla="*/ 121348 h 242507"/>
                <a:gd name="connsiteX8" fmla="*/ 16949 w 58707"/>
                <a:gd name="connsiteY8" fmla="*/ 197011 h 242507"/>
                <a:gd name="connsiteX9" fmla="*/ 56425 w 58707"/>
                <a:gd name="connsiteY9" fmla="*/ 242602 h 242507"/>
                <a:gd name="connsiteX10" fmla="*/ 58955 w 58707"/>
                <a:gd name="connsiteY10" fmla="*/ 240177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55" y="240177"/>
                  </a:moveTo>
                  <a:cubicBezTo>
                    <a:pt x="58955" y="239449"/>
                    <a:pt x="58955" y="238964"/>
                    <a:pt x="54654" y="234842"/>
                  </a:cubicBezTo>
                  <a:cubicBezTo>
                    <a:pt x="23022" y="204286"/>
                    <a:pt x="14925" y="158452"/>
                    <a:pt x="14925" y="121348"/>
                  </a:cubicBezTo>
                  <a:cubicBezTo>
                    <a:pt x="14925" y="79152"/>
                    <a:pt x="24540" y="36956"/>
                    <a:pt x="55666" y="6642"/>
                  </a:cubicBezTo>
                  <a:cubicBezTo>
                    <a:pt x="58955" y="3732"/>
                    <a:pt x="58955" y="3247"/>
                    <a:pt x="58955" y="2520"/>
                  </a:cubicBezTo>
                  <a:cubicBezTo>
                    <a:pt x="58955" y="822"/>
                    <a:pt x="57943" y="95"/>
                    <a:pt x="56425" y="95"/>
                  </a:cubicBezTo>
                  <a:cubicBezTo>
                    <a:pt x="53894" y="95"/>
                    <a:pt x="31120" y="16585"/>
                    <a:pt x="16190" y="47384"/>
                  </a:cubicBezTo>
                  <a:cubicBezTo>
                    <a:pt x="3284" y="74059"/>
                    <a:pt x="248" y="100978"/>
                    <a:pt x="248" y="121348"/>
                  </a:cubicBezTo>
                  <a:cubicBezTo>
                    <a:pt x="248" y="140264"/>
                    <a:pt x="3031" y="169607"/>
                    <a:pt x="16949" y="197011"/>
                  </a:cubicBezTo>
                  <a:cubicBezTo>
                    <a:pt x="32132" y="226839"/>
                    <a:pt x="53894" y="242602"/>
                    <a:pt x="56425" y="242602"/>
                  </a:cubicBezTo>
                  <a:cubicBezTo>
                    <a:pt x="57943" y="242602"/>
                    <a:pt x="58955" y="241875"/>
                    <a:pt x="58955" y="240177"/>
                  </a:cubicBezTo>
                  <a:close/>
                </a:path>
              </a:pathLst>
            </a:custGeom>
            <a:solidFill>
              <a:srgbClr val="000000"/>
            </a:solidFill>
            <a:ln w="25400"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72E9368A-BF20-6DB2-C60D-E362EC6FC1FC}"/>
                </a:ext>
              </a:extLst>
            </p:cNvPr>
            <p:cNvSpPr/>
            <p:nvPr>
              <p:custDataLst>
                <p:tags r:id="rId39"/>
              </p:custDataLst>
            </p:nvPr>
          </p:nvSpPr>
          <p:spPr>
            <a:xfrm>
              <a:off x="8940800" y="4737226"/>
              <a:ext cx="106028" cy="111553"/>
            </a:xfrm>
            <a:custGeom>
              <a:avLst/>
              <a:gdLst>
                <a:gd name="connsiteX0" fmla="*/ 90591 w 106028"/>
                <a:gd name="connsiteY0" fmla="*/ 14160 h 111553"/>
                <a:gd name="connsiteX1" fmla="*/ 79963 w 106028"/>
                <a:gd name="connsiteY1" fmla="*/ 27983 h 111553"/>
                <a:gd name="connsiteX2" fmla="*/ 90844 w 106028"/>
                <a:gd name="connsiteY2" fmla="*/ 37926 h 111553"/>
                <a:gd name="connsiteX3" fmla="*/ 106280 w 106028"/>
                <a:gd name="connsiteY3" fmla="*/ 21435 h 111553"/>
                <a:gd name="connsiteX4" fmla="*/ 70094 w 106028"/>
                <a:gd name="connsiteY4" fmla="*/ 95 h 111553"/>
                <a:gd name="connsiteX5" fmla="*/ 36944 w 106028"/>
                <a:gd name="connsiteY5" fmla="*/ 9068 h 111553"/>
                <a:gd name="connsiteX6" fmla="*/ 21508 w 106028"/>
                <a:gd name="connsiteY6" fmla="*/ 37441 h 111553"/>
                <a:gd name="connsiteX7" fmla="*/ 30618 w 106028"/>
                <a:gd name="connsiteY7" fmla="*/ 55871 h 111553"/>
                <a:gd name="connsiteX8" fmla="*/ 59212 w 106028"/>
                <a:gd name="connsiteY8" fmla="*/ 65087 h 111553"/>
                <a:gd name="connsiteX9" fmla="*/ 81987 w 106028"/>
                <a:gd name="connsiteY9" fmla="*/ 79880 h 111553"/>
                <a:gd name="connsiteX10" fmla="*/ 44282 w 106028"/>
                <a:gd name="connsiteY10" fmla="*/ 102918 h 111553"/>
                <a:gd name="connsiteX11" fmla="*/ 16953 w 106028"/>
                <a:gd name="connsiteY11" fmla="*/ 96613 h 111553"/>
                <a:gd name="connsiteX12" fmla="*/ 30871 w 106028"/>
                <a:gd name="connsiteY12" fmla="*/ 79880 h 111553"/>
                <a:gd name="connsiteX13" fmla="*/ 18471 w 106028"/>
                <a:gd name="connsiteY13" fmla="*/ 68724 h 111553"/>
                <a:gd name="connsiteX14" fmla="*/ 251 w 106028"/>
                <a:gd name="connsiteY14" fmla="*/ 87640 h 111553"/>
                <a:gd name="connsiteX15" fmla="*/ 43776 w 106028"/>
                <a:gd name="connsiteY15" fmla="*/ 111648 h 111553"/>
                <a:gd name="connsiteX16" fmla="*/ 101472 w 106028"/>
                <a:gd name="connsiteY16" fmla="*/ 69937 h 111553"/>
                <a:gd name="connsiteX17" fmla="*/ 91350 w 106028"/>
                <a:gd name="connsiteY17" fmla="*/ 50294 h 111553"/>
                <a:gd name="connsiteX18" fmla="*/ 65033 w 106028"/>
                <a:gd name="connsiteY18" fmla="*/ 40593 h 111553"/>
                <a:gd name="connsiteX19" fmla="*/ 41246 w 106028"/>
                <a:gd name="connsiteY19" fmla="*/ 27498 h 111553"/>
                <a:gd name="connsiteX20" fmla="*/ 69587 w 106028"/>
                <a:gd name="connsiteY20" fmla="*/ 8825 h 111553"/>
                <a:gd name="connsiteX21" fmla="*/ 90591 w 106028"/>
                <a:gd name="connsiteY21" fmla="*/ 14160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591" y="14160"/>
                  </a:moveTo>
                  <a:cubicBezTo>
                    <a:pt x="82240" y="17313"/>
                    <a:pt x="79963" y="24588"/>
                    <a:pt x="79963" y="27983"/>
                  </a:cubicBezTo>
                  <a:cubicBezTo>
                    <a:pt x="79963" y="34288"/>
                    <a:pt x="85277" y="37926"/>
                    <a:pt x="90844" y="37926"/>
                  </a:cubicBezTo>
                  <a:cubicBezTo>
                    <a:pt x="96917" y="37926"/>
                    <a:pt x="106280" y="33076"/>
                    <a:pt x="106280" y="21435"/>
                  </a:cubicBezTo>
                  <a:cubicBezTo>
                    <a:pt x="106280" y="8583"/>
                    <a:pt x="92868" y="95"/>
                    <a:pt x="70094" y="95"/>
                  </a:cubicBezTo>
                  <a:cubicBezTo>
                    <a:pt x="62755" y="95"/>
                    <a:pt x="48584" y="580"/>
                    <a:pt x="36944" y="9068"/>
                  </a:cubicBezTo>
                  <a:cubicBezTo>
                    <a:pt x="25557" y="17313"/>
                    <a:pt x="21508" y="31378"/>
                    <a:pt x="21508" y="37441"/>
                  </a:cubicBezTo>
                  <a:cubicBezTo>
                    <a:pt x="21508" y="44716"/>
                    <a:pt x="25050" y="51506"/>
                    <a:pt x="30618" y="55871"/>
                  </a:cubicBezTo>
                  <a:cubicBezTo>
                    <a:pt x="37703" y="61207"/>
                    <a:pt x="42005" y="61934"/>
                    <a:pt x="59212" y="65087"/>
                  </a:cubicBezTo>
                  <a:cubicBezTo>
                    <a:pt x="66804" y="66299"/>
                    <a:pt x="81987" y="68967"/>
                    <a:pt x="81987" y="79880"/>
                  </a:cubicBezTo>
                  <a:cubicBezTo>
                    <a:pt x="81987" y="80850"/>
                    <a:pt x="81987" y="102918"/>
                    <a:pt x="44282" y="102918"/>
                  </a:cubicBezTo>
                  <a:cubicBezTo>
                    <a:pt x="31883" y="102918"/>
                    <a:pt x="22520" y="100493"/>
                    <a:pt x="16953" y="96613"/>
                  </a:cubicBezTo>
                  <a:cubicBezTo>
                    <a:pt x="25557" y="94188"/>
                    <a:pt x="30871" y="87155"/>
                    <a:pt x="30871" y="79880"/>
                  </a:cubicBezTo>
                  <a:cubicBezTo>
                    <a:pt x="30871" y="71149"/>
                    <a:pt x="23532" y="68724"/>
                    <a:pt x="18471" y="68724"/>
                  </a:cubicBezTo>
                  <a:cubicBezTo>
                    <a:pt x="9867" y="68724"/>
                    <a:pt x="251" y="75515"/>
                    <a:pt x="251" y="87640"/>
                  </a:cubicBezTo>
                  <a:cubicBezTo>
                    <a:pt x="251" y="103403"/>
                    <a:pt x="17965" y="111648"/>
                    <a:pt x="43776" y="111648"/>
                  </a:cubicBezTo>
                  <a:cubicBezTo>
                    <a:pt x="101472" y="111648"/>
                    <a:pt x="101472" y="70179"/>
                    <a:pt x="101472" y="69937"/>
                  </a:cubicBezTo>
                  <a:cubicBezTo>
                    <a:pt x="101472" y="61692"/>
                    <a:pt x="97170" y="55144"/>
                    <a:pt x="91350" y="50294"/>
                  </a:cubicBezTo>
                  <a:cubicBezTo>
                    <a:pt x="83505" y="43746"/>
                    <a:pt x="73889" y="42049"/>
                    <a:pt x="65033" y="40593"/>
                  </a:cubicBezTo>
                  <a:cubicBezTo>
                    <a:pt x="51115" y="38168"/>
                    <a:pt x="41246" y="36471"/>
                    <a:pt x="41246" y="27498"/>
                  </a:cubicBezTo>
                  <a:cubicBezTo>
                    <a:pt x="41246" y="27013"/>
                    <a:pt x="41246" y="8825"/>
                    <a:pt x="69587" y="8825"/>
                  </a:cubicBezTo>
                  <a:cubicBezTo>
                    <a:pt x="74648" y="8825"/>
                    <a:pt x="83758" y="9310"/>
                    <a:pt x="90591" y="14160"/>
                  </a:cubicBezTo>
                  <a:close/>
                </a:path>
              </a:pathLst>
            </a:custGeom>
            <a:solidFill>
              <a:srgbClr val="000000"/>
            </a:solidFill>
            <a:ln w="2540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AC6E931D-392F-E8D3-5734-9A257D5F56B5}"/>
                </a:ext>
              </a:extLst>
            </p:cNvPr>
            <p:cNvSpPr/>
            <p:nvPr>
              <p:custDataLst>
                <p:tags r:id="rId40"/>
              </p:custDataLst>
            </p:nvPr>
          </p:nvSpPr>
          <p:spPr>
            <a:xfrm>
              <a:off x="9075233" y="4664959"/>
              <a:ext cx="58707" cy="242507"/>
            </a:xfrm>
            <a:custGeom>
              <a:avLst/>
              <a:gdLst>
                <a:gd name="connsiteX0" fmla="*/ 58965 w 58707"/>
                <a:gd name="connsiteY0" fmla="*/ 121348 h 242507"/>
                <a:gd name="connsiteX1" fmla="*/ 42263 w 58707"/>
                <a:gd name="connsiteY1" fmla="*/ 45686 h 242507"/>
                <a:gd name="connsiteX2" fmla="*/ 2787 w 58707"/>
                <a:gd name="connsiteY2" fmla="*/ 95 h 242507"/>
                <a:gd name="connsiteX3" fmla="*/ 257 w 58707"/>
                <a:gd name="connsiteY3" fmla="*/ 2520 h 242507"/>
                <a:gd name="connsiteX4" fmla="*/ 5065 w 58707"/>
                <a:gd name="connsiteY4" fmla="*/ 8098 h 242507"/>
                <a:gd name="connsiteX5" fmla="*/ 44288 w 58707"/>
                <a:gd name="connsiteY5" fmla="*/ 121348 h 242507"/>
                <a:gd name="connsiteX6" fmla="*/ 3546 w 58707"/>
                <a:gd name="connsiteY6" fmla="*/ 236054 h 242507"/>
                <a:gd name="connsiteX7" fmla="*/ 257 w 58707"/>
                <a:gd name="connsiteY7" fmla="*/ 240177 h 242507"/>
                <a:gd name="connsiteX8" fmla="*/ 2787 w 58707"/>
                <a:gd name="connsiteY8" fmla="*/ 242602 h 242507"/>
                <a:gd name="connsiteX9" fmla="*/ 43022 w 58707"/>
                <a:gd name="connsiteY9" fmla="*/ 195313 h 242507"/>
                <a:gd name="connsiteX10" fmla="*/ 58965 w 58707"/>
                <a:gd name="connsiteY10" fmla="*/ 12134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8965" y="121348"/>
                  </a:moveTo>
                  <a:cubicBezTo>
                    <a:pt x="58965" y="102433"/>
                    <a:pt x="56181" y="73089"/>
                    <a:pt x="42263" y="45686"/>
                  </a:cubicBezTo>
                  <a:cubicBezTo>
                    <a:pt x="27080" y="15858"/>
                    <a:pt x="5318" y="95"/>
                    <a:pt x="2787" y="95"/>
                  </a:cubicBezTo>
                  <a:cubicBezTo>
                    <a:pt x="1269" y="95"/>
                    <a:pt x="257" y="1065"/>
                    <a:pt x="257" y="2520"/>
                  </a:cubicBezTo>
                  <a:cubicBezTo>
                    <a:pt x="257" y="3247"/>
                    <a:pt x="257" y="3732"/>
                    <a:pt x="5065" y="8098"/>
                  </a:cubicBezTo>
                  <a:cubicBezTo>
                    <a:pt x="29864" y="32106"/>
                    <a:pt x="44288" y="70664"/>
                    <a:pt x="44288" y="121348"/>
                  </a:cubicBezTo>
                  <a:cubicBezTo>
                    <a:pt x="44288" y="162817"/>
                    <a:pt x="34925" y="205498"/>
                    <a:pt x="3546" y="236054"/>
                  </a:cubicBezTo>
                  <a:cubicBezTo>
                    <a:pt x="257" y="238964"/>
                    <a:pt x="257" y="239449"/>
                    <a:pt x="257" y="240177"/>
                  </a:cubicBezTo>
                  <a:cubicBezTo>
                    <a:pt x="257" y="241632"/>
                    <a:pt x="1269" y="242602"/>
                    <a:pt x="2787" y="242602"/>
                  </a:cubicBezTo>
                  <a:cubicBezTo>
                    <a:pt x="5318" y="242602"/>
                    <a:pt x="28092" y="226112"/>
                    <a:pt x="43022" y="195313"/>
                  </a:cubicBezTo>
                  <a:cubicBezTo>
                    <a:pt x="55928" y="168637"/>
                    <a:pt x="58965" y="141719"/>
                    <a:pt x="58965" y="121348"/>
                  </a:cubicBez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052C6740-241B-3C7B-4993-845DDCBC1EBC}"/>
                </a:ext>
              </a:extLst>
            </p:cNvPr>
            <p:cNvSpPr/>
            <p:nvPr>
              <p:custDataLst>
                <p:tags r:id="rId41"/>
              </p:custDataLst>
            </p:nvPr>
          </p:nvSpPr>
          <p:spPr>
            <a:xfrm>
              <a:off x="9611491" y="4591492"/>
              <a:ext cx="168278" cy="56746"/>
            </a:xfrm>
            <a:custGeom>
              <a:avLst/>
              <a:gdLst>
                <a:gd name="connsiteX0" fmla="*/ 159953 w 168278"/>
                <a:gd name="connsiteY0" fmla="*/ 9788 h 56746"/>
                <a:gd name="connsiteX1" fmla="*/ 168557 w 168278"/>
                <a:gd name="connsiteY1" fmla="*/ 4938 h 56746"/>
                <a:gd name="connsiteX2" fmla="*/ 160206 w 168278"/>
                <a:gd name="connsiteY2" fmla="*/ 88 h 56746"/>
                <a:gd name="connsiteX3" fmla="*/ 8629 w 168278"/>
                <a:gd name="connsiteY3" fmla="*/ 88 h 56746"/>
                <a:gd name="connsiteX4" fmla="*/ 278 w 168278"/>
                <a:gd name="connsiteY4" fmla="*/ 4938 h 56746"/>
                <a:gd name="connsiteX5" fmla="*/ 8882 w 168278"/>
                <a:gd name="connsiteY5" fmla="*/ 9788 h 56746"/>
                <a:gd name="connsiteX6" fmla="*/ 159953 w 168278"/>
                <a:gd name="connsiteY6" fmla="*/ 9788 h 56746"/>
                <a:gd name="connsiteX7" fmla="*/ 160206 w 168278"/>
                <a:gd name="connsiteY7" fmla="*/ 56835 h 56746"/>
                <a:gd name="connsiteX8" fmla="*/ 168557 w 168278"/>
                <a:gd name="connsiteY8" fmla="*/ 51984 h 56746"/>
                <a:gd name="connsiteX9" fmla="*/ 159953 w 168278"/>
                <a:gd name="connsiteY9" fmla="*/ 47134 h 56746"/>
                <a:gd name="connsiteX10" fmla="*/ 8882 w 168278"/>
                <a:gd name="connsiteY10" fmla="*/ 47134 h 56746"/>
                <a:gd name="connsiteX11" fmla="*/ 278 w 168278"/>
                <a:gd name="connsiteY11" fmla="*/ 51984 h 56746"/>
                <a:gd name="connsiteX12" fmla="*/ 8629 w 168278"/>
                <a:gd name="connsiteY12" fmla="*/ 56835 h 56746"/>
                <a:gd name="connsiteX13" fmla="*/ 160206 w 168278"/>
                <a:gd name="connsiteY13" fmla="*/ 56835 h 56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746">
                  <a:moveTo>
                    <a:pt x="159953" y="9788"/>
                  </a:moveTo>
                  <a:cubicBezTo>
                    <a:pt x="163749" y="9788"/>
                    <a:pt x="168557" y="9788"/>
                    <a:pt x="168557" y="4938"/>
                  </a:cubicBezTo>
                  <a:cubicBezTo>
                    <a:pt x="168557" y="88"/>
                    <a:pt x="163749" y="88"/>
                    <a:pt x="160206" y="88"/>
                  </a:cubicBezTo>
                  <a:lnTo>
                    <a:pt x="8629" y="88"/>
                  </a:lnTo>
                  <a:cubicBezTo>
                    <a:pt x="5086" y="88"/>
                    <a:pt x="278" y="88"/>
                    <a:pt x="278" y="4938"/>
                  </a:cubicBezTo>
                  <a:cubicBezTo>
                    <a:pt x="278" y="9788"/>
                    <a:pt x="5086" y="9788"/>
                    <a:pt x="8882" y="9788"/>
                  </a:cubicBezTo>
                  <a:lnTo>
                    <a:pt x="159953" y="9788"/>
                  </a:lnTo>
                  <a:close/>
                  <a:moveTo>
                    <a:pt x="160206" y="56835"/>
                  </a:moveTo>
                  <a:cubicBezTo>
                    <a:pt x="163749" y="56835"/>
                    <a:pt x="168557" y="56835"/>
                    <a:pt x="168557" y="51984"/>
                  </a:cubicBezTo>
                  <a:cubicBezTo>
                    <a:pt x="168557" y="47134"/>
                    <a:pt x="163749" y="47134"/>
                    <a:pt x="159953" y="47134"/>
                  </a:cubicBezTo>
                  <a:lnTo>
                    <a:pt x="8882" y="47134"/>
                  </a:lnTo>
                  <a:cubicBezTo>
                    <a:pt x="5086" y="47134"/>
                    <a:pt x="278" y="47134"/>
                    <a:pt x="278" y="51984"/>
                  </a:cubicBezTo>
                  <a:cubicBezTo>
                    <a:pt x="278" y="56835"/>
                    <a:pt x="5086" y="56835"/>
                    <a:pt x="8629" y="56835"/>
                  </a:cubicBezTo>
                  <a:lnTo>
                    <a:pt x="160206" y="56835"/>
                  </a:lnTo>
                  <a:close/>
                </a:path>
              </a:pathLst>
            </a:custGeom>
            <a:solidFill>
              <a:srgbClr val="000000"/>
            </a:solidFill>
            <a:ln w="2540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377C34A3-4780-32ED-BBF1-4E981A59C7F9}"/>
                </a:ext>
              </a:extLst>
            </p:cNvPr>
            <p:cNvSpPr/>
            <p:nvPr>
              <p:custDataLst>
                <p:tags r:id="rId42"/>
              </p:custDataLst>
            </p:nvPr>
          </p:nvSpPr>
          <p:spPr>
            <a:xfrm>
              <a:off x="9875056" y="4571848"/>
              <a:ext cx="114126" cy="111310"/>
            </a:xfrm>
            <a:custGeom>
              <a:avLst/>
              <a:gdLst>
                <a:gd name="connsiteX0" fmla="*/ 73926 w 114126"/>
                <a:gd name="connsiteY0" fmla="*/ 90301 h 111310"/>
                <a:gd name="connsiteX1" fmla="*/ 93664 w 114126"/>
                <a:gd name="connsiteY1" fmla="*/ 110186 h 111310"/>
                <a:gd name="connsiteX2" fmla="*/ 114414 w 114126"/>
                <a:gd name="connsiteY2" fmla="*/ 87148 h 111310"/>
                <a:gd name="connsiteX3" fmla="*/ 114414 w 114126"/>
                <a:gd name="connsiteY3" fmla="*/ 73568 h 111310"/>
                <a:gd name="connsiteX4" fmla="*/ 108088 w 114126"/>
                <a:gd name="connsiteY4" fmla="*/ 73568 h 111310"/>
                <a:gd name="connsiteX5" fmla="*/ 108088 w 114126"/>
                <a:gd name="connsiteY5" fmla="*/ 87148 h 111310"/>
                <a:gd name="connsiteX6" fmla="*/ 98978 w 114126"/>
                <a:gd name="connsiteY6" fmla="*/ 102669 h 111310"/>
                <a:gd name="connsiteX7" fmla="*/ 89615 w 114126"/>
                <a:gd name="connsiteY7" fmla="*/ 90543 h 111310"/>
                <a:gd name="connsiteX8" fmla="*/ 89615 w 114126"/>
                <a:gd name="connsiteY8" fmla="*/ 42042 h 111310"/>
                <a:gd name="connsiteX9" fmla="*/ 80506 w 114126"/>
                <a:gd name="connsiteY9" fmla="*/ 13426 h 111310"/>
                <a:gd name="connsiteX10" fmla="*/ 45838 w 114126"/>
                <a:gd name="connsiteY10" fmla="*/ 88 h 111310"/>
                <a:gd name="connsiteX11" fmla="*/ 7627 w 114126"/>
                <a:gd name="connsiteY11" fmla="*/ 27491 h 111310"/>
                <a:gd name="connsiteX12" fmla="*/ 19267 w 114126"/>
                <a:gd name="connsiteY12" fmla="*/ 38889 h 111310"/>
                <a:gd name="connsiteX13" fmla="*/ 30908 w 114126"/>
                <a:gd name="connsiteY13" fmla="*/ 27734 h 111310"/>
                <a:gd name="connsiteX14" fmla="*/ 18002 w 114126"/>
                <a:gd name="connsiteY14" fmla="*/ 16578 h 111310"/>
                <a:gd name="connsiteX15" fmla="*/ 45331 w 114126"/>
                <a:gd name="connsiteY15" fmla="*/ 5423 h 111310"/>
                <a:gd name="connsiteX16" fmla="*/ 72155 w 114126"/>
                <a:gd name="connsiteY16" fmla="*/ 36464 h 111310"/>
                <a:gd name="connsiteX17" fmla="*/ 72155 w 114126"/>
                <a:gd name="connsiteY17" fmla="*/ 45437 h 111310"/>
                <a:gd name="connsiteX18" fmla="*/ 25593 w 114126"/>
                <a:gd name="connsiteY18" fmla="*/ 54167 h 111310"/>
                <a:gd name="connsiteX19" fmla="*/ 288 w 114126"/>
                <a:gd name="connsiteY19" fmla="*/ 85693 h 111310"/>
                <a:gd name="connsiteX20" fmla="*/ 40777 w 114126"/>
                <a:gd name="connsiteY20" fmla="*/ 111399 h 111310"/>
                <a:gd name="connsiteX21" fmla="*/ 73926 w 114126"/>
                <a:gd name="connsiteY21" fmla="*/ 90301 h 111310"/>
                <a:gd name="connsiteX22" fmla="*/ 72155 w 114126"/>
                <a:gd name="connsiteY22" fmla="*/ 50529 h 111310"/>
                <a:gd name="connsiteX23" fmla="*/ 72155 w 114126"/>
                <a:gd name="connsiteY23" fmla="*/ 74780 h 111310"/>
                <a:gd name="connsiteX24" fmla="*/ 42548 w 114126"/>
                <a:gd name="connsiteY24" fmla="*/ 106064 h 111310"/>
                <a:gd name="connsiteX25" fmla="*/ 19773 w 114126"/>
                <a:gd name="connsiteY25" fmla="*/ 85451 h 111310"/>
                <a:gd name="connsiteX26" fmla="*/ 72155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926" y="90301"/>
                  </a:moveTo>
                  <a:cubicBezTo>
                    <a:pt x="74938" y="100001"/>
                    <a:pt x="81771" y="110186"/>
                    <a:pt x="93664" y="110186"/>
                  </a:cubicBezTo>
                  <a:cubicBezTo>
                    <a:pt x="98978" y="110186"/>
                    <a:pt x="114414" y="106791"/>
                    <a:pt x="114414" y="87148"/>
                  </a:cubicBezTo>
                  <a:lnTo>
                    <a:pt x="114414" y="73568"/>
                  </a:lnTo>
                  <a:lnTo>
                    <a:pt x="108088" y="73568"/>
                  </a:lnTo>
                  <a:lnTo>
                    <a:pt x="108088" y="87148"/>
                  </a:lnTo>
                  <a:cubicBezTo>
                    <a:pt x="108088" y="101213"/>
                    <a:pt x="101762" y="102669"/>
                    <a:pt x="98978" y="102669"/>
                  </a:cubicBezTo>
                  <a:cubicBezTo>
                    <a:pt x="90628" y="102669"/>
                    <a:pt x="89615" y="91756"/>
                    <a:pt x="89615" y="90543"/>
                  </a:cubicBezTo>
                  <a:lnTo>
                    <a:pt x="89615" y="42042"/>
                  </a:lnTo>
                  <a:cubicBezTo>
                    <a:pt x="89615" y="31856"/>
                    <a:pt x="89615" y="22399"/>
                    <a:pt x="80506" y="13426"/>
                  </a:cubicBezTo>
                  <a:cubicBezTo>
                    <a:pt x="70637" y="3968"/>
                    <a:pt x="57984" y="88"/>
                    <a:pt x="45838" y="88"/>
                  </a:cubicBezTo>
                  <a:cubicBezTo>
                    <a:pt x="25087" y="88"/>
                    <a:pt x="7627" y="11486"/>
                    <a:pt x="7627" y="27491"/>
                  </a:cubicBezTo>
                  <a:cubicBezTo>
                    <a:pt x="7627" y="34766"/>
                    <a:pt x="12688" y="38889"/>
                    <a:pt x="19267" y="38889"/>
                  </a:cubicBezTo>
                  <a:cubicBezTo>
                    <a:pt x="26353" y="38889"/>
                    <a:pt x="30908" y="34039"/>
                    <a:pt x="30908" y="27734"/>
                  </a:cubicBezTo>
                  <a:cubicBezTo>
                    <a:pt x="30908" y="24824"/>
                    <a:pt x="29642" y="16821"/>
                    <a:pt x="18002" y="16578"/>
                  </a:cubicBezTo>
                  <a:cubicBezTo>
                    <a:pt x="24834" y="8091"/>
                    <a:pt x="37234" y="5423"/>
                    <a:pt x="45331" y="5423"/>
                  </a:cubicBezTo>
                  <a:cubicBezTo>
                    <a:pt x="57731" y="5423"/>
                    <a:pt x="72155" y="14881"/>
                    <a:pt x="72155" y="36464"/>
                  </a:cubicBezTo>
                  <a:lnTo>
                    <a:pt x="72155" y="45437"/>
                  </a:lnTo>
                  <a:cubicBezTo>
                    <a:pt x="59249" y="46164"/>
                    <a:pt x="41536" y="46892"/>
                    <a:pt x="25593" y="54167"/>
                  </a:cubicBezTo>
                  <a:cubicBezTo>
                    <a:pt x="6615" y="62412"/>
                    <a:pt x="288" y="75023"/>
                    <a:pt x="288" y="85693"/>
                  </a:cubicBezTo>
                  <a:cubicBezTo>
                    <a:pt x="288" y="105336"/>
                    <a:pt x="24834" y="111399"/>
                    <a:pt x="40777" y="111399"/>
                  </a:cubicBezTo>
                  <a:cubicBezTo>
                    <a:pt x="57478" y="111399"/>
                    <a:pt x="69118" y="101698"/>
                    <a:pt x="73926" y="90301"/>
                  </a:cubicBezTo>
                  <a:close/>
                  <a:moveTo>
                    <a:pt x="72155" y="50529"/>
                  </a:moveTo>
                  <a:lnTo>
                    <a:pt x="72155" y="74780"/>
                  </a:lnTo>
                  <a:cubicBezTo>
                    <a:pt x="72155" y="97818"/>
                    <a:pt x="53935" y="106064"/>
                    <a:pt x="42548" y="106064"/>
                  </a:cubicBezTo>
                  <a:cubicBezTo>
                    <a:pt x="30148" y="106064"/>
                    <a:pt x="19773" y="97576"/>
                    <a:pt x="19773" y="85451"/>
                  </a:cubicBezTo>
                  <a:cubicBezTo>
                    <a:pt x="19773" y="72113"/>
                    <a:pt x="30401" y="51984"/>
                    <a:pt x="72155" y="50529"/>
                  </a:cubicBezTo>
                  <a:close/>
                </a:path>
              </a:pathLst>
            </a:custGeom>
            <a:solidFill>
              <a:srgbClr val="000000"/>
            </a:solidFill>
            <a:ln w="2540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DFDD2DED-735E-7E44-FDB2-6BE8BD3E6EC2}"/>
                </a:ext>
              </a:extLst>
            </p:cNvPr>
            <p:cNvSpPr/>
            <p:nvPr>
              <p:custDataLst>
                <p:tags r:id="rId43"/>
              </p:custDataLst>
            </p:nvPr>
          </p:nvSpPr>
          <p:spPr>
            <a:xfrm>
              <a:off x="9998040" y="4573303"/>
              <a:ext cx="85025" cy="107188"/>
            </a:xfrm>
            <a:custGeom>
              <a:avLst/>
              <a:gdLst>
                <a:gd name="connsiteX0" fmla="*/ 35467 w 85025"/>
                <a:gd name="connsiteY0" fmla="*/ 26764 h 107188"/>
                <a:gd name="connsiteX1" fmla="*/ 35467 w 85025"/>
                <a:gd name="connsiteY1" fmla="*/ 88 h 107188"/>
                <a:gd name="connsiteX2" fmla="*/ 293 w 85025"/>
                <a:gd name="connsiteY2" fmla="*/ 2756 h 107188"/>
                <a:gd name="connsiteX3" fmla="*/ 293 w 85025"/>
                <a:gd name="connsiteY3" fmla="*/ 10273 h 107188"/>
                <a:gd name="connsiteX4" fmla="*/ 20031 w 85025"/>
                <a:gd name="connsiteY4" fmla="*/ 23854 h 107188"/>
                <a:gd name="connsiteX5" fmla="*/ 20031 w 85025"/>
                <a:gd name="connsiteY5" fmla="*/ 88846 h 107188"/>
                <a:gd name="connsiteX6" fmla="*/ 293 w 85025"/>
                <a:gd name="connsiteY6" fmla="*/ 99758 h 107188"/>
                <a:gd name="connsiteX7" fmla="*/ 293 w 85025"/>
                <a:gd name="connsiteY7" fmla="*/ 107276 h 107188"/>
                <a:gd name="connsiteX8" fmla="*/ 29141 w 85025"/>
                <a:gd name="connsiteY8" fmla="*/ 106549 h 107188"/>
                <a:gd name="connsiteX9" fmla="*/ 61279 w 85025"/>
                <a:gd name="connsiteY9" fmla="*/ 107276 h 107188"/>
                <a:gd name="connsiteX10" fmla="*/ 61279 w 85025"/>
                <a:gd name="connsiteY10" fmla="*/ 99758 h 107188"/>
                <a:gd name="connsiteX11" fmla="*/ 55965 w 85025"/>
                <a:gd name="connsiteY11" fmla="*/ 99758 h 107188"/>
                <a:gd name="connsiteX12" fmla="*/ 36733 w 85025"/>
                <a:gd name="connsiteY12" fmla="*/ 88361 h 107188"/>
                <a:gd name="connsiteX13" fmla="*/ 36733 w 85025"/>
                <a:gd name="connsiteY13" fmla="*/ 51014 h 107188"/>
                <a:gd name="connsiteX14" fmla="*/ 66593 w 85025"/>
                <a:gd name="connsiteY14" fmla="*/ 5423 h 107188"/>
                <a:gd name="connsiteX15" fmla="*/ 69376 w 85025"/>
                <a:gd name="connsiteY15" fmla="*/ 5666 h 107188"/>
                <a:gd name="connsiteX16" fmla="*/ 63556 w 85025"/>
                <a:gd name="connsiteY16" fmla="*/ 15123 h 107188"/>
                <a:gd name="connsiteX17" fmla="*/ 74437 w 85025"/>
                <a:gd name="connsiteY17" fmla="*/ 25551 h 107188"/>
                <a:gd name="connsiteX18" fmla="*/ 85319 w 85025"/>
                <a:gd name="connsiteY18" fmla="*/ 14881 h 107188"/>
                <a:gd name="connsiteX19" fmla="*/ 66593 w 85025"/>
                <a:gd name="connsiteY19" fmla="*/ 88 h 107188"/>
                <a:gd name="connsiteX20" fmla="*/ 35467 w 85025"/>
                <a:gd name="connsiteY20" fmla="*/ 2676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07188">
                  <a:moveTo>
                    <a:pt x="35467" y="26764"/>
                  </a:moveTo>
                  <a:lnTo>
                    <a:pt x="35467" y="88"/>
                  </a:lnTo>
                  <a:lnTo>
                    <a:pt x="293" y="2756"/>
                  </a:lnTo>
                  <a:lnTo>
                    <a:pt x="293" y="10273"/>
                  </a:lnTo>
                  <a:cubicBezTo>
                    <a:pt x="18007" y="10273"/>
                    <a:pt x="20031" y="11971"/>
                    <a:pt x="20031" y="23854"/>
                  </a:cubicBezTo>
                  <a:lnTo>
                    <a:pt x="20031" y="88846"/>
                  </a:lnTo>
                  <a:cubicBezTo>
                    <a:pt x="20031" y="99758"/>
                    <a:pt x="17248" y="99758"/>
                    <a:pt x="293" y="99758"/>
                  </a:cubicBezTo>
                  <a:lnTo>
                    <a:pt x="293" y="107276"/>
                  </a:lnTo>
                  <a:cubicBezTo>
                    <a:pt x="10162" y="107034"/>
                    <a:pt x="22056" y="106549"/>
                    <a:pt x="29141" y="106549"/>
                  </a:cubicBezTo>
                  <a:cubicBezTo>
                    <a:pt x="39263" y="106549"/>
                    <a:pt x="51157" y="106549"/>
                    <a:pt x="61279" y="107276"/>
                  </a:cubicBezTo>
                  <a:lnTo>
                    <a:pt x="61279" y="99758"/>
                  </a:lnTo>
                  <a:lnTo>
                    <a:pt x="55965" y="99758"/>
                  </a:lnTo>
                  <a:cubicBezTo>
                    <a:pt x="37239" y="99758"/>
                    <a:pt x="36733" y="97091"/>
                    <a:pt x="36733" y="88361"/>
                  </a:cubicBezTo>
                  <a:lnTo>
                    <a:pt x="36733" y="51014"/>
                  </a:lnTo>
                  <a:cubicBezTo>
                    <a:pt x="36733" y="27006"/>
                    <a:pt x="47361" y="5423"/>
                    <a:pt x="66593" y="5423"/>
                  </a:cubicBezTo>
                  <a:cubicBezTo>
                    <a:pt x="68364" y="5423"/>
                    <a:pt x="68870" y="5423"/>
                    <a:pt x="69376" y="5666"/>
                  </a:cubicBezTo>
                  <a:cubicBezTo>
                    <a:pt x="68617" y="5908"/>
                    <a:pt x="63556" y="8818"/>
                    <a:pt x="63556" y="15123"/>
                  </a:cubicBezTo>
                  <a:cubicBezTo>
                    <a:pt x="63556" y="21914"/>
                    <a:pt x="68870" y="25551"/>
                    <a:pt x="74437" y="25551"/>
                  </a:cubicBezTo>
                  <a:cubicBezTo>
                    <a:pt x="78992" y="25551"/>
                    <a:pt x="85319" y="22641"/>
                    <a:pt x="85319" y="14881"/>
                  </a:cubicBezTo>
                  <a:cubicBezTo>
                    <a:pt x="85319" y="7121"/>
                    <a:pt x="77474" y="88"/>
                    <a:pt x="66593" y="88"/>
                  </a:cubicBezTo>
                  <a:cubicBezTo>
                    <a:pt x="48120" y="88"/>
                    <a:pt x="39010" y="16336"/>
                    <a:pt x="35467" y="26764"/>
                  </a:cubicBezTo>
                  <a:close/>
                </a:path>
              </a:pathLst>
            </a:custGeom>
            <a:solidFill>
              <a:srgbClr val="000000"/>
            </a:solidFill>
            <a:ln w="2540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4F841F29-13F2-9103-9613-42AF4918427F}"/>
                </a:ext>
              </a:extLst>
            </p:cNvPr>
            <p:cNvSpPr/>
            <p:nvPr>
              <p:custDataLst>
                <p:tags r:id="rId44"/>
              </p:custDataLst>
            </p:nvPr>
          </p:nvSpPr>
          <p:spPr>
            <a:xfrm>
              <a:off x="10097152" y="4570636"/>
              <a:ext cx="115644" cy="159812"/>
            </a:xfrm>
            <a:custGeom>
              <a:avLst/>
              <a:gdLst>
                <a:gd name="connsiteX0" fmla="*/ 49389 w 115644"/>
                <a:gd name="connsiteY0" fmla="*/ 68232 h 159812"/>
                <a:gd name="connsiteX1" fmla="*/ 27374 w 115644"/>
                <a:gd name="connsiteY1" fmla="*/ 38404 h 159812"/>
                <a:gd name="connsiteX2" fmla="*/ 31423 w 115644"/>
                <a:gd name="connsiteY2" fmla="*/ 18033 h 159812"/>
                <a:gd name="connsiteX3" fmla="*/ 49389 w 115644"/>
                <a:gd name="connsiteY3" fmla="*/ 8333 h 159812"/>
                <a:gd name="connsiteX4" fmla="*/ 71405 w 115644"/>
                <a:gd name="connsiteY4" fmla="*/ 38162 h 159812"/>
                <a:gd name="connsiteX5" fmla="*/ 67356 w 115644"/>
                <a:gd name="connsiteY5" fmla="*/ 58532 h 159812"/>
                <a:gd name="connsiteX6" fmla="*/ 49389 w 115644"/>
                <a:gd name="connsiteY6" fmla="*/ 68232 h 159812"/>
                <a:gd name="connsiteX7" fmla="*/ 20035 w 115644"/>
                <a:gd name="connsiteY7" fmla="*/ 77690 h 159812"/>
                <a:gd name="connsiteX8" fmla="*/ 24337 w 115644"/>
                <a:gd name="connsiteY8" fmla="*/ 66292 h 159812"/>
                <a:gd name="connsiteX9" fmla="*/ 49389 w 115644"/>
                <a:gd name="connsiteY9" fmla="*/ 73810 h 159812"/>
                <a:gd name="connsiteX10" fmla="*/ 90383 w 115644"/>
                <a:gd name="connsiteY10" fmla="*/ 38404 h 159812"/>
                <a:gd name="connsiteX11" fmla="*/ 80008 w 115644"/>
                <a:gd name="connsiteY11" fmla="*/ 14881 h 159812"/>
                <a:gd name="connsiteX12" fmla="*/ 102783 w 115644"/>
                <a:gd name="connsiteY12" fmla="*/ 5423 h 159812"/>
                <a:gd name="connsiteX13" fmla="*/ 105313 w 115644"/>
                <a:gd name="connsiteY13" fmla="*/ 5666 h 159812"/>
                <a:gd name="connsiteX14" fmla="*/ 101265 w 115644"/>
                <a:gd name="connsiteY14" fmla="*/ 12213 h 159812"/>
                <a:gd name="connsiteX15" fmla="*/ 108603 w 115644"/>
                <a:gd name="connsiteY15" fmla="*/ 19246 h 159812"/>
                <a:gd name="connsiteX16" fmla="*/ 115942 w 115644"/>
                <a:gd name="connsiteY16" fmla="*/ 11971 h 159812"/>
                <a:gd name="connsiteX17" fmla="*/ 103036 w 115644"/>
                <a:gd name="connsiteY17" fmla="*/ 88 h 159812"/>
                <a:gd name="connsiteX18" fmla="*/ 76213 w 115644"/>
                <a:gd name="connsiteY18" fmla="*/ 11486 h 159812"/>
                <a:gd name="connsiteX19" fmla="*/ 49389 w 115644"/>
                <a:gd name="connsiteY19" fmla="*/ 2756 h 159812"/>
                <a:gd name="connsiteX20" fmla="*/ 8395 w 115644"/>
                <a:gd name="connsiteY20" fmla="*/ 38162 h 159812"/>
                <a:gd name="connsiteX21" fmla="*/ 20288 w 115644"/>
                <a:gd name="connsiteY21" fmla="*/ 63140 h 159812"/>
                <a:gd name="connsiteX22" fmla="*/ 12444 w 115644"/>
                <a:gd name="connsiteY22" fmla="*/ 83268 h 159812"/>
                <a:gd name="connsiteX23" fmla="*/ 23578 w 115644"/>
                <a:gd name="connsiteY23" fmla="*/ 104851 h 159812"/>
                <a:gd name="connsiteX24" fmla="*/ 297 w 115644"/>
                <a:gd name="connsiteY24" fmla="*/ 129102 h 159812"/>
                <a:gd name="connsiteX25" fmla="*/ 56222 w 115644"/>
                <a:gd name="connsiteY25" fmla="*/ 159900 h 159812"/>
                <a:gd name="connsiteX26" fmla="*/ 112399 w 115644"/>
                <a:gd name="connsiteY26" fmla="*/ 128617 h 159812"/>
                <a:gd name="connsiteX27" fmla="*/ 95951 w 115644"/>
                <a:gd name="connsiteY27" fmla="*/ 100971 h 159812"/>
                <a:gd name="connsiteX28" fmla="*/ 52426 w 115644"/>
                <a:gd name="connsiteY28" fmla="*/ 94181 h 159812"/>
                <a:gd name="connsiteX29" fmla="*/ 33447 w 115644"/>
                <a:gd name="connsiteY29" fmla="*/ 93938 h 159812"/>
                <a:gd name="connsiteX30" fmla="*/ 20035 w 115644"/>
                <a:gd name="connsiteY30" fmla="*/ 77690 h 159812"/>
                <a:gd name="connsiteX31" fmla="*/ 56475 w 115644"/>
                <a:gd name="connsiteY31" fmla="*/ 154323 h 159812"/>
                <a:gd name="connsiteX32" fmla="*/ 13456 w 115644"/>
                <a:gd name="connsiteY32" fmla="*/ 129102 h 159812"/>
                <a:gd name="connsiteX33" fmla="*/ 34206 w 115644"/>
                <a:gd name="connsiteY33" fmla="*/ 108246 h 159812"/>
                <a:gd name="connsiteX34" fmla="*/ 49136 w 115644"/>
                <a:gd name="connsiteY34" fmla="*/ 108246 h 159812"/>
                <a:gd name="connsiteX35" fmla="*/ 99240 w 115644"/>
                <a:gd name="connsiteY35" fmla="*/ 129102 h 159812"/>
                <a:gd name="connsiteX36" fmla="*/ 56475 w 115644"/>
                <a:gd name="connsiteY36" fmla="*/ 154323 h 159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59812">
                  <a:moveTo>
                    <a:pt x="49389" y="68232"/>
                  </a:moveTo>
                  <a:cubicBezTo>
                    <a:pt x="27374" y="68232"/>
                    <a:pt x="27374" y="43982"/>
                    <a:pt x="27374" y="38404"/>
                  </a:cubicBezTo>
                  <a:cubicBezTo>
                    <a:pt x="27374" y="31856"/>
                    <a:pt x="27627" y="24096"/>
                    <a:pt x="31423" y="18033"/>
                  </a:cubicBezTo>
                  <a:cubicBezTo>
                    <a:pt x="33447" y="15123"/>
                    <a:pt x="39267" y="8333"/>
                    <a:pt x="49389" y="8333"/>
                  </a:cubicBezTo>
                  <a:cubicBezTo>
                    <a:pt x="71405" y="8333"/>
                    <a:pt x="71405" y="32584"/>
                    <a:pt x="71405" y="38162"/>
                  </a:cubicBezTo>
                  <a:cubicBezTo>
                    <a:pt x="71405" y="44709"/>
                    <a:pt x="71152" y="52469"/>
                    <a:pt x="67356" y="58532"/>
                  </a:cubicBezTo>
                  <a:cubicBezTo>
                    <a:pt x="65331" y="61442"/>
                    <a:pt x="59511" y="68232"/>
                    <a:pt x="49389" y="68232"/>
                  </a:cubicBezTo>
                  <a:close/>
                  <a:moveTo>
                    <a:pt x="20035" y="77690"/>
                  </a:moveTo>
                  <a:cubicBezTo>
                    <a:pt x="20035" y="76720"/>
                    <a:pt x="20035" y="71143"/>
                    <a:pt x="24337" y="66292"/>
                  </a:cubicBezTo>
                  <a:cubicBezTo>
                    <a:pt x="34206" y="73083"/>
                    <a:pt x="44581" y="73810"/>
                    <a:pt x="49389" y="73810"/>
                  </a:cubicBezTo>
                  <a:cubicBezTo>
                    <a:pt x="72923" y="73810"/>
                    <a:pt x="90383" y="57077"/>
                    <a:pt x="90383" y="38404"/>
                  </a:cubicBezTo>
                  <a:cubicBezTo>
                    <a:pt x="90383" y="29431"/>
                    <a:pt x="86335" y="20459"/>
                    <a:pt x="80008" y="14881"/>
                  </a:cubicBezTo>
                  <a:cubicBezTo>
                    <a:pt x="89118" y="6636"/>
                    <a:pt x="98228" y="5423"/>
                    <a:pt x="102783" y="5423"/>
                  </a:cubicBezTo>
                  <a:cubicBezTo>
                    <a:pt x="103289" y="5423"/>
                    <a:pt x="104554" y="5423"/>
                    <a:pt x="105313" y="5666"/>
                  </a:cubicBezTo>
                  <a:cubicBezTo>
                    <a:pt x="102530" y="6636"/>
                    <a:pt x="101265" y="9303"/>
                    <a:pt x="101265" y="12213"/>
                  </a:cubicBezTo>
                  <a:cubicBezTo>
                    <a:pt x="101265" y="16336"/>
                    <a:pt x="104554" y="19246"/>
                    <a:pt x="108603" y="19246"/>
                  </a:cubicBezTo>
                  <a:cubicBezTo>
                    <a:pt x="111134" y="19246"/>
                    <a:pt x="115942" y="17548"/>
                    <a:pt x="115942" y="11971"/>
                  </a:cubicBezTo>
                  <a:cubicBezTo>
                    <a:pt x="115942" y="7848"/>
                    <a:pt x="112905" y="88"/>
                    <a:pt x="103036" y="88"/>
                  </a:cubicBezTo>
                  <a:cubicBezTo>
                    <a:pt x="97975" y="88"/>
                    <a:pt x="86841" y="1543"/>
                    <a:pt x="76213" y="11486"/>
                  </a:cubicBezTo>
                  <a:cubicBezTo>
                    <a:pt x="65584" y="3483"/>
                    <a:pt x="54956" y="2756"/>
                    <a:pt x="49389" y="2756"/>
                  </a:cubicBezTo>
                  <a:cubicBezTo>
                    <a:pt x="25855" y="2756"/>
                    <a:pt x="8395" y="19489"/>
                    <a:pt x="8395" y="38162"/>
                  </a:cubicBezTo>
                  <a:cubicBezTo>
                    <a:pt x="8395" y="48832"/>
                    <a:pt x="13962" y="58047"/>
                    <a:pt x="20288" y="63140"/>
                  </a:cubicBezTo>
                  <a:cubicBezTo>
                    <a:pt x="16999" y="66777"/>
                    <a:pt x="12444" y="74780"/>
                    <a:pt x="12444" y="83268"/>
                  </a:cubicBezTo>
                  <a:cubicBezTo>
                    <a:pt x="12444" y="90786"/>
                    <a:pt x="15733" y="100001"/>
                    <a:pt x="23578" y="104851"/>
                  </a:cubicBezTo>
                  <a:cubicBezTo>
                    <a:pt x="8395" y="108974"/>
                    <a:pt x="297" y="119402"/>
                    <a:pt x="297" y="129102"/>
                  </a:cubicBezTo>
                  <a:cubicBezTo>
                    <a:pt x="297" y="146562"/>
                    <a:pt x="25349" y="159900"/>
                    <a:pt x="56222" y="159900"/>
                  </a:cubicBezTo>
                  <a:cubicBezTo>
                    <a:pt x="86082" y="159900"/>
                    <a:pt x="112399" y="147532"/>
                    <a:pt x="112399" y="128617"/>
                  </a:cubicBezTo>
                  <a:cubicBezTo>
                    <a:pt x="112399" y="120129"/>
                    <a:pt x="108856" y="107761"/>
                    <a:pt x="95951" y="100971"/>
                  </a:cubicBezTo>
                  <a:cubicBezTo>
                    <a:pt x="82539" y="94181"/>
                    <a:pt x="67862" y="94181"/>
                    <a:pt x="52426" y="94181"/>
                  </a:cubicBezTo>
                  <a:cubicBezTo>
                    <a:pt x="46099" y="94181"/>
                    <a:pt x="35218" y="94181"/>
                    <a:pt x="33447" y="93938"/>
                  </a:cubicBezTo>
                  <a:cubicBezTo>
                    <a:pt x="25349" y="92968"/>
                    <a:pt x="20035" y="85450"/>
                    <a:pt x="20035" y="77690"/>
                  </a:cubicBezTo>
                  <a:close/>
                  <a:moveTo>
                    <a:pt x="56475" y="154323"/>
                  </a:moveTo>
                  <a:cubicBezTo>
                    <a:pt x="30916" y="154323"/>
                    <a:pt x="13456" y="141955"/>
                    <a:pt x="13456" y="129102"/>
                  </a:cubicBezTo>
                  <a:cubicBezTo>
                    <a:pt x="13456" y="117946"/>
                    <a:pt x="23072" y="108974"/>
                    <a:pt x="34206" y="108246"/>
                  </a:cubicBezTo>
                  <a:lnTo>
                    <a:pt x="49136" y="108246"/>
                  </a:lnTo>
                  <a:cubicBezTo>
                    <a:pt x="70899" y="108246"/>
                    <a:pt x="99240" y="108246"/>
                    <a:pt x="99240" y="129102"/>
                  </a:cubicBezTo>
                  <a:cubicBezTo>
                    <a:pt x="99240" y="142197"/>
                    <a:pt x="81274" y="154323"/>
                    <a:pt x="56475" y="154323"/>
                  </a:cubicBezTo>
                  <a:close/>
                </a:path>
              </a:pathLst>
            </a:custGeom>
            <a:solidFill>
              <a:srgbClr val="000000"/>
            </a:solidFill>
            <a:ln w="2540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26517E4B-BB05-A03C-08A5-0BAA1913317A}"/>
                </a:ext>
              </a:extLst>
            </p:cNvPr>
            <p:cNvSpPr/>
            <p:nvPr>
              <p:custDataLst>
                <p:tags r:id="rId45"/>
              </p:custDataLst>
            </p:nvPr>
          </p:nvSpPr>
          <p:spPr>
            <a:xfrm>
              <a:off x="10224690" y="4573303"/>
              <a:ext cx="197632" cy="107188"/>
            </a:xfrm>
            <a:custGeom>
              <a:avLst/>
              <a:gdLst>
                <a:gd name="connsiteX0" fmla="*/ 20040 w 197632"/>
                <a:gd name="connsiteY0" fmla="*/ 23854 h 107188"/>
                <a:gd name="connsiteX1" fmla="*/ 20040 w 197632"/>
                <a:gd name="connsiteY1" fmla="*/ 88846 h 107188"/>
                <a:gd name="connsiteX2" fmla="*/ 302 w 197632"/>
                <a:gd name="connsiteY2" fmla="*/ 99758 h 107188"/>
                <a:gd name="connsiteX3" fmla="*/ 302 w 197632"/>
                <a:gd name="connsiteY3" fmla="*/ 107276 h 107188"/>
                <a:gd name="connsiteX4" fmla="*/ 28897 w 197632"/>
                <a:gd name="connsiteY4" fmla="*/ 106549 h 107188"/>
                <a:gd name="connsiteX5" fmla="*/ 57239 w 197632"/>
                <a:gd name="connsiteY5" fmla="*/ 107276 h 107188"/>
                <a:gd name="connsiteX6" fmla="*/ 57239 w 197632"/>
                <a:gd name="connsiteY6" fmla="*/ 99758 h 107188"/>
                <a:gd name="connsiteX7" fmla="*/ 37501 w 197632"/>
                <a:gd name="connsiteY7" fmla="*/ 88846 h 107188"/>
                <a:gd name="connsiteX8" fmla="*/ 37501 w 197632"/>
                <a:gd name="connsiteY8" fmla="*/ 44224 h 107188"/>
                <a:gd name="connsiteX9" fmla="*/ 71663 w 197632"/>
                <a:gd name="connsiteY9" fmla="*/ 5423 h 107188"/>
                <a:gd name="connsiteX10" fmla="*/ 90388 w 197632"/>
                <a:gd name="connsiteY10" fmla="*/ 32341 h 107188"/>
                <a:gd name="connsiteX11" fmla="*/ 90388 w 197632"/>
                <a:gd name="connsiteY11" fmla="*/ 88846 h 107188"/>
                <a:gd name="connsiteX12" fmla="*/ 70650 w 197632"/>
                <a:gd name="connsiteY12" fmla="*/ 99758 h 107188"/>
                <a:gd name="connsiteX13" fmla="*/ 70650 w 197632"/>
                <a:gd name="connsiteY13" fmla="*/ 107276 h 107188"/>
                <a:gd name="connsiteX14" fmla="*/ 99245 w 197632"/>
                <a:gd name="connsiteY14" fmla="*/ 106549 h 107188"/>
                <a:gd name="connsiteX15" fmla="*/ 127587 w 197632"/>
                <a:gd name="connsiteY15" fmla="*/ 107276 h 107188"/>
                <a:gd name="connsiteX16" fmla="*/ 127587 w 197632"/>
                <a:gd name="connsiteY16" fmla="*/ 99758 h 107188"/>
                <a:gd name="connsiteX17" fmla="*/ 107849 w 197632"/>
                <a:gd name="connsiteY17" fmla="*/ 88846 h 107188"/>
                <a:gd name="connsiteX18" fmla="*/ 107849 w 197632"/>
                <a:gd name="connsiteY18" fmla="*/ 44224 h 107188"/>
                <a:gd name="connsiteX19" fmla="*/ 142011 w 197632"/>
                <a:gd name="connsiteY19" fmla="*/ 5423 h 107188"/>
                <a:gd name="connsiteX20" fmla="*/ 160737 w 197632"/>
                <a:gd name="connsiteY20" fmla="*/ 32341 h 107188"/>
                <a:gd name="connsiteX21" fmla="*/ 160737 w 197632"/>
                <a:gd name="connsiteY21" fmla="*/ 88846 h 107188"/>
                <a:gd name="connsiteX22" fmla="*/ 140999 w 197632"/>
                <a:gd name="connsiteY22" fmla="*/ 99758 h 107188"/>
                <a:gd name="connsiteX23" fmla="*/ 140999 w 197632"/>
                <a:gd name="connsiteY23" fmla="*/ 107276 h 107188"/>
                <a:gd name="connsiteX24" fmla="*/ 169593 w 197632"/>
                <a:gd name="connsiteY24" fmla="*/ 106549 h 107188"/>
                <a:gd name="connsiteX25" fmla="*/ 197935 w 197632"/>
                <a:gd name="connsiteY25" fmla="*/ 107276 h 107188"/>
                <a:gd name="connsiteX26" fmla="*/ 197935 w 197632"/>
                <a:gd name="connsiteY26" fmla="*/ 99758 h 107188"/>
                <a:gd name="connsiteX27" fmla="*/ 178197 w 197632"/>
                <a:gd name="connsiteY27" fmla="*/ 92483 h 107188"/>
                <a:gd name="connsiteX28" fmla="*/ 178197 w 197632"/>
                <a:gd name="connsiteY28" fmla="*/ 46164 h 107188"/>
                <a:gd name="connsiteX29" fmla="*/ 170353 w 197632"/>
                <a:gd name="connsiteY29" fmla="*/ 9061 h 107188"/>
                <a:gd name="connsiteX30" fmla="*/ 143782 w 197632"/>
                <a:gd name="connsiteY30" fmla="*/ 88 h 107188"/>
                <a:gd name="connsiteX31" fmla="*/ 107090 w 197632"/>
                <a:gd name="connsiteY31" fmla="*/ 23854 h 107188"/>
                <a:gd name="connsiteX32" fmla="*/ 73434 w 197632"/>
                <a:gd name="connsiteY32" fmla="*/ 88 h 107188"/>
                <a:gd name="connsiteX33" fmla="*/ 35982 w 197632"/>
                <a:gd name="connsiteY33" fmla="*/ 25551 h 107188"/>
                <a:gd name="connsiteX34" fmla="*/ 35982 w 197632"/>
                <a:gd name="connsiteY34" fmla="*/ 88 h 107188"/>
                <a:gd name="connsiteX35" fmla="*/ 302 w 197632"/>
                <a:gd name="connsiteY35" fmla="*/ 2756 h 107188"/>
                <a:gd name="connsiteX36" fmla="*/ 302 w 197632"/>
                <a:gd name="connsiteY36" fmla="*/ 10273 h 107188"/>
                <a:gd name="connsiteX37" fmla="*/ 20040 w 197632"/>
                <a:gd name="connsiteY37" fmla="*/ 23854 h 10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07188">
                  <a:moveTo>
                    <a:pt x="20040" y="23854"/>
                  </a:moveTo>
                  <a:lnTo>
                    <a:pt x="20040" y="88846"/>
                  </a:lnTo>
                  <a:cubicBezTo>
                    <a:pt x="20040" y="99758"/>
                    <a:pt x="17257" y="99758"/>
                    <a:pt x="302" y="99758"/>
                  </a:cubicBezTo>
                  <a:lnTo>
                    <a:pt x="302" y="107276"/>
                  </a:lnTo>
                  <a:cubicBezTo>
                    <a:pt x="9159" y="107034"/>
                    <a:pt x="22065" y="106549"/>
                    <a:pt x="28897" y="106549"/>
                  </a:cubicBezTo>
                  <a:cubicBezTo>
                    <a:pt x="35476" y="106549"/>
                    <a:pt x="48635" y="107034"/>
                    <a:pt x="57239" y="107276"/>
                  </a:cubicBezTo>
                  <a:lnTo>
                    <a:pt x="57239" y="99758"/>
                  </a:lnTo>
                  <a:cubicBezTo>
                    <a:pt x="40284" y="99758"/>
                    <a:pt x="37501" y="99758"/>
                    <a:pt x="37501" y="88846"/>
                  </a:cubicBezTo>
                  <a:lnTo>
                    <a:pt x="37501" y="44224"/>
                  </a:lnTo>
                  <a:cubicBezTo>
                    <a:pt x="37501" y="19004"/>
                    <a:pt x="55467" y="5423"/>
                    <a:pt x="71663" y="5423"/>
                  </a:cubicBezTo>
                  <a:cubicBezTo>
                    <a:pt x="87605" y="5423"/>
                    <a:pt x="90388" y="18519"/>
                    <a:pt x="90388" y="32341"/>
                  </a:cubicBezTo>
                  <a:lnTo>
                    <a:pt x="90388" y="88846"/>
                  </a:lnTo>
                  <a:cubicBezTo>
                    <a:pt x="90388" y="99758"/>
                    <a:pt x="87605" y="99758"/>
                    <a:pt x="70650" y="99758"/>
                  </a:cubicBezTo>
                  <a:lnTo>
                    <a:pt x="70650" y="107276"/>
                  </a:lnTo>
                  <a:cubicBezTo>
                    <a:pt x="79507" y="107034"/>
                    <a:pt x="92413" y="106549"/>
                    <a:pt x="99245" y="106549"/>
                  </a:cubicBezTo>
                  <a:cubicBezTo>
                    <a:pt x="105825" y="106549"/>
                    <a:pt x="118983" y="107034"/>
                    <a:pt x="127587" y="107276"/>
                  </a:cubicBezTo>
                  <a:lnTo>
                    <a:pt x="127587" y="99758"/>
                  </a:lnTo>
                  <a:cubicBezTo>
                    <a:pt x="110633" y="99758"/>
                    <a:pt x="107849" y="99758"/>
                    <a:pt x="107849" y="88846"/>
                  </a:cubicBezTo>
                  <a:lnTo>
                    <a:pt x="107849" y="44224"/>
                  </a:lnTo>
                  <a:cubicBezTo>
                    <a:pt x="107849" y="19004"/>
                    <a:pt x="125816" y="5423"/>
                    <a:pt x="142011" y="5423"/>
                  </a:cubicBezTo>
                  <a:cubicBezTo>
                    <a:pt x="157953" y="5423"/>
                    <a:pt x="160737" y="18519"/>
                    <a:pt x="160737" y="32341"/>
                  </a:cubicBezTo>
                  <a:lnTo>
                    <a:pt x="160737" y="88846"/>
                  </a:lnTo>
                  <a:cubicBezTo>
                    <a:pt x="160737" y="99758"/>
                    <a:pt x="157953" y="99758"/>
                    <a:pt x="140999" y="99758"/>
                  </a:cubicBezTo>
                  <a:lnTo>
                    <a:pt x="140999" y="107276"/>
                  </a:lnTo>
                  <a:cubicBezTo>
                    <a:pt x="149855" y="107034"/>
                    <a:pt x="162761" y="106549"/>
                    <a:pt x="169593" y="106549"/>
                  </a:cubicBezTo>
                  <a:cubicBezTo>
                    <a:pt x="176173" y="106549"/>
                    <a:pt x="189331" y="107034"/>
                    <a:pt x="197935" y="107276"/>
                  </a:cubicBezTo>
                  <a:lnTo>
                    <a:pt x="197935" y="99758"/>
                  </a:lnTo>
                  <a:cubicBezTo>
                    <a:pt x="184776" y="99758"/>
                    <a:pt x="178450" y="99758"/>
                    <a:pt x="178197" y="92483"/>
                  </a:cubicBezTo>
                  <a:lnTo>
                    <a:pt x="178197" y="46164"/>
                  </a:lnTo>
                  <a:cubicBezTo>
                    <a:pt x="178197" y="25309"/>
                    <a:pt x="178197" y="17791"/>
                    <a:pt x="170353" y="9061"/>
                  </a:cubicBezTo>
                  <a:cubicBezTo>
                    <a:pt x="166810" y="4938"/>
                    <a:pt x="158459" y="88"/>
                    <a:pt x="143782" y="88"/>
                  </a:cubicBezTo>
                  <a:cubicBezTo>
                    <a:pt x="122526" y="88"/>
                    <a:pt x="111392" y="14638"/>
                    <a:pt x="107090" y="23854"/>
                  </a:cubicBezTo>
                  <a:cubicBezTo>
                    <a:pt x="103547" y="2756"/>
                    <a:pt x="84821" y="88"/>
                    <a:pt x="73434" y="88"/>
                  </a:cubicBezTo>
                  <a:cubicBezTo>
                    <a:pt x="54961" y="88"/>
                    <a:pt x="43068" y="10516"/>
                    <a:pt x="35982" y="25551"/>
                  </a:cubicBezTo>
                  <a:lnTo>
                    <a:pt x="35982" y="88"/>
                  </a:lnTo>
                  <a:lnTo>
                    <a:pt x="302" y="2756"/>
                  </a:lnTo>
                  <a:lnTo>
                    <a:pt x="302" y="10273"/>
                  </a:lnTo>
                  <a:cubicBezTo>
                    <a:pt x="18016" y="10273"/>
                    <a:pt x="20040" y="11971"/>
                    <a:pt x="20040" y="23854"/>
                  </a:cubicBezTo>
                  <a:close/>
                </a:path>
              </a:pathLst>
            </a:custGeom>
            <a:solidFill>
              <a:srgbClr val="000000"/>
            </a:solidFill>
            <a:ln w="25400"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24269A54-9E0E-FFC6-B1FF-13A1D2D618C6}"/>
                </a:ext>
              </a:extLst>
            </p:cNvPr>
            <p:cNvSpPr/>
            <p:nvPr>
              <p:custDataLst>
                <p:tags r:id="rId46"/>
              </p:custDataLst>
            </p:nvPr>
          </p:nvSpPr>
          <p:spPr>
            <a:xfrm>
              <a:off x="10438097" y="4571848"/>
              <a:ext cx="114126" cy="111310"/>
            </a:xfrm>
            <a:custGeom>
              <a:avLst/>
              <a:gdLst>
                <a:gd name="connsiteX0" fmla="*/ 73948 w 114126"/>
                <a:gd name="connsiteY0" fmla="*/ 90301 h 111310"/>
                <a:gd name="connsiteX1" fmla="*/ 93686 w 114126"/>
                <a:gd name="connsiteY1" fmla="*/ 110186 h 111310"/>
                <a:gd name="connsiteX2" fmla="*/ 114437 w 114126"/>
                <a:gd name="connsiteY2" fmla="*/ 87148 h 111310"/>
                <a:gd name="connsiteX3" fmla="*/ 114437 w 114126"/>
                <a:gd name="connsiteY3" fmla="*/ 73568 h 111310"/>
                <a:gd name="connsiteX4" fmla="*/ 108110 w 114126"/>
                <a:gd name="connsiteY4" fmla="*/ 73568 h 111310"/>
                <a:gd name="connsiteX5" fmla="*/ 108110 w 114126"/>
                <a:gd name="connsiteY5" fmla="*/ 87148 h 111310"/>
                <a:gd name="connsiteX6" fmla="*/ 99000 w 114126"/>
                <a:gd name="connsiteY6" fmla="*/ 102669 h 111310"/>
                <a:gd name="connsiteX7" fmla="*/ 89638 w 114126"/>
                <a:gd name="connsiteY7" fmla="*/ 90543 h 111310"/>
                <a:gd name="connsiteX8" fmla="*/ 89638 w 114126"/>
                <a:gd name="connsiteY8" fmla="*/ 42042 h 111310"/>
                <a:gd name="connsiteX9" fmla="*/ 80528 w 114126"/>
                <a:gd name="connsiteY9" fmla="*/ 13426 h 111310"/>
                <a:gd name="connsiteX10" fmla="*/ 45860 w 114126"/>
                <a:gd name="connsiteY10" fmla="*/ 88 h 111310"/>
                <a:gd name="connsiteX11" fmla="*/ 7649 w 114126"/>
                <a:gd name="connsiteY11" fmla="*/ 27491 h 111310"/>
                <a:gd name="connsiteX12" fmla="*/ 19289 w 114126"/>
                <a:gd name="connsiteY12" fmla="*/ 38889 h 111310"/>
                <a:gd name="connsiteX13" fmla="*/ 30930 w 114126"/>
                <a:gd name="connsiteY13" fmla="*/ 27734 h 111310"/>
                <a:gd name="connsiteX14" fmla="*/ 18024 w 114126"/>
                <a:gd name="connsiteY14" fmla="*/ 16578 h 111310"/>
                <a:gd name="connsiteX15" fmla="*/ 45354 w 114126"/>
                <a:gd name="connsiteY15" fmla="*/ 5423 h 111310"/>
                <a:gd name="connsiteX16" fmla="*/ 72177 w 114126"/>
                <a:gd name="connsiteY16" fmla="*/ 36464 h 111310"/>
                <a:gd name="connsiteX17" fmla="*/ 72177 w 114126"/>
                <a:gd name="connsiteY17" fmla="*/ 45437 h 111310"/>
                <a:gd name="connsiteX18" fmla="*/ 25616 w 114126"/>
                <a:gd name="connsiteY18" fmla="*/ 54167 h 111310"/>
                <a:gd name="connsiteX19" fmla="*/ 311 w 114126"/>
                <a:gd name="connsiteY19" fmla="*/ 85693 h 111310"/>
                <a:gd name="connsiteX20" fmla="*/ 40799 w 114126"/>
                <a:gd name="connsiteY20" fmla="*/ 111399 h 111310"/>
                <a:gd name="connsiteX21" fmla="*/ 73948 w 114126"/>
                <a:gd name="connsiteY21" fmla="*/ 90301 h 111310"/>
                <a:gd name="connsiteX22" fmla="*/ 72177 w 114126"/>
                <a:gd name="connsiteY22" fmla="*/ 50529 h 111310"/>
                <a:gd name="connsiteX23" fmla="*/ 72177 w 114126"/>
                <a:gd name="connsiteY23" fmla="*/ 74780 h 111310"/>
                <a:gd name="connsiteX24" fmla="*/ 42570 w 114126"/>
                <a:gd name="connsiteY24" fmla="*/ 106064 h 111310"/>
                <a:gd name="connsiteX25" fmla="*/ 19795 w 114126"/>
                <a:gd name="connsiteY25" fmla="*/ 85451 h 111310"/>
                <a:gd name="connsiteX26" fmla="*/ 72177 w 114126"/>
                <a:gd name="connsiteY26" fmla="*/ 50529 h 111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310">
                  <a:moveTo>
                    <a:pt x="73948" y="90301"/>
                  </a:moveTo>
                  <a:cubicBezTo>
                    <a:pt x="74961" y="100001"/>
                    <a:pt x="81793" y="110186"/>
                    <a:pt x="93686" y="110186"/>
                  </a:cubicBezTo>
                  <a:cubicBezTo>
                    <a:pt x="99000" y="110186"/>
                    <a:pt x="114437" y="106791"/>
                    <a:pt x="114437" y="87148"/>
                  </a:cubicBezTo>
                  <a:lnTo>
                    <a:pt x="114437" y="73568"/>
                  </a:lnTo>
                  <a:lnTo>
                    <a:pt x="108110" y="73568"/>
                  </a:lnTo>
                  <a:lnTo>
                    <a:pt x="108110" y="87148"/>
                  </a:lnTo>
                  <a:cubicBezTo>
                    <a:pt x="108110" y="101213"/>
                    <a:pt x="101784" y="102669"/>
                    <a:pt x="99000" y="102669"/>
                  </a:cubicBezTo>
                  <a:cubicBezTo>
                    <a:pt x="90650" y="102669"/>
                    <a:pt x="89638" y="91756"/>
                    <a:pt x="89638" y="90543"/>
                  </a:cubicBezTo>
                  <a:lnTo>
                    <a:pt x="89638" y="42042"/>
                  </a:lnTo>
                  <a:cubicBezTo>
                    <a:pt x="89638" y="31856"/>
                    <a:pt x="89638" y="22399"/>
                    <a:pt x="80528" y="13426"/>
                  </a:cubicBezTo>
                  <a:cubicBezTo>
                    <a:pt x="70659" y="3968"/>
                    <a:pt x="58006" y="88"/>
                    <a:pt x="45860" y="88"/>
                  </a:cubicBezTo>
                  <a:cubicBezTo>
                    <a:pt x="25110" y="88"/>
                    <a:pt x="7649" y="11486"/>
                    <a:pt x="7649" y="27491"/>
                  </a:cubicBezTo>
                  <a:cubicBezTo>
                    <a:pt x="7649" y="34766"/>
                    <a:pt x="12710" y="38889"/>
                    <a:pt x="19289" y="38889"/>
                  </a:cubicBezTo>
                  <a:cubicBezTo>
                    <a:pt x="26375" y="38889"/>
                    <a:pt x="30930" y="34039"/>
                    <a:pt x="30930" y="27734"/>
                  </a:cubicBezTo>
                  <a:cubicBezTo>
                    <a:pt x="30930" y="24824"/>
                    <a:pt x="29664" y="16821"/>
                    <a:pt x="18024" y="16578"/>
                  </a:cubicBezTo>
                  <a:cubicBezTo>
                    <a:pt x="24856" y="8091"/>
                    <a:pt x="37256" y="5423"/>
                    <a:pt x="45354" y="5423"/>
                  </a:cubicBezTo>
                  <a:cubicBezTo>
                    <a:pt x="57753" y="5423"/>
                    <a:pt x="72177" y="14881"/>
                    <a:pt x="72177" y="36464"/>
                  </a:cubicBezTo>
                  <a:lnTo>
                    <a:pt x="72177" y="45437"/>
                  </a:lnTo>
                  <a:cubicBezTo>
                    <a:pt x="59271" y="46164"/>
                    <a:pt x="41558" y="46892"/>
                    <a:pt x="25616" y="54167"/>
                  </a:cubicBezTo>
                  <a:cubicBezTo>
                    <a:pt x="6637" y="62412"/>
                    <a:pt x="311" y="75023"/>
                    <a:pt x="311" y="85693"/>
                  </a:cubicBezTo>
                  <a:cubicBezTo>
                    <a:pt x="311" y="105336"/>
                    <a:pt x="24856" y="111399"/>
                    <a:pt x="40799" y="111399"/>
                  </a:cubicBezTo>
                  <a:cubicBezTo>
                    <a:pt x="57500" y="111399"/>
                    <a:pt x="69140" y="101698"/>
                    <a:pt x="73948" y="90301"/>
                  </a:cubicBezTo>
                  <a:close/>
                  <a:moveTo>
                    <a:pt x="72177" y="50529"/>
                  </a:moveTo>
                  <a:lnTo>
                    <a:pt x="72177" y="74780"/>
                  </a:lnTo>
                  <a:cubicBezTo>
                    <a:pt x="72177" y="97818"/>
                    <a:pt x="53957" y="106064"/>
                    <a:pt x="42570" y="106064"/>
                  </a:cubicBezTo>
                  <a:cubicBezTo>
                    <a:pt x="30171" y="106064"/>
                    <a:pt x="19795" y="97576"/>
                    <a:pt x="19795" y="85451"/>
                  </a:cubicBezTo>
                  <a:cubicBezTo>
                    <a:pt x="19795" y="72113"/>
                    <a:pt x="30424" y="51984"/>
                    <a:pt x="72177" y="50529"/>
                  </a:cubicBezTo>
                  <a:close/>
                </a:path>
              </a:pathLst>
            </a:custGeom>
            <a:solidFill>
              <a:srgbClr val="000000"/>
            </a:solidFill>
            <a:ln w="25400"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79AD83A6-E1D9-9431-86F2-D523679CDAF8}"/>
                </a:ext>
              </a:extLst>
            </p:cNvPr>
            <p:cNvSpPr/>
            <p:nvPr>
              <p:custDataLst>
                <p:tags r:id="rId47"/>
              </p:custDataLst>
            </p:nvPr>
          </p:nvSpPr>
          <p:spPr>
            <a:xfrm>
              <a:off x="10557032" y="4575971"/>
              <a:ext cx="127537" cy="104520"/>
            </a:xfrm>
            <a:custGeom>
              <a:avLst/>
              <a:gdLst>
                <a:gd name="connsiteX0" fmla="*/ 69905 w 127537"/>
                <a:gd name="connsiteY0" fmla="*/ 47619 h 104520"/>
                <a:gd name="connsiteX1" fmla="*/ 93185 w 127537"/>
                <a:gd name="connsiteY1" fmla="*/ 20216 h 104520"/>
                <a:gd name="connsiteX2" fmla="*/ 123298 w 127537"/>
                <a:gd name="connsiteY2" fmla="*/ 7606 h 104520"/>
                <a:gd name="connsiteX3" fmla="*/ 123298 w 127537"/>
                <a:gd name="connsiteY3" fmla="*/ 88 h 104520"/>
                <a:gd name="connsiteX4" fmla="*/ 102548 w 127537"/>
                <a:gd name="connsiteY4" fmla="*/ 815 h 104520"/>
                <a:gd name="connsiteX5" fmla="*/ 78255 w 127537"/>
                <a:gd name="connsiteY5" fmla="*/ 88 h 104520"/>
                <a:gd name="connsiteX6" fmla="*/ 78255 w 127537"/>
                <a:gd name="connsiteY6" fmla="*/ 7606 h 104520"/>
                <a:gd name="connsiteX7" fmla="*/ 85594 w 127537"/>
                <a:gd name="connsiteY7" fmla="*/ 15123 h 104520"/>
                <a:gd name="connsiteX8" fmla="*/ 81798 w 127537"/>
                <a:gd name="connsiteY8" fmla="*/ 23611 h 104520"/>
                <a:gd name="connsiteX9" fmla="*/ 66109 w 127537"/>
                <a:gd name="connsiteY9" fmla="*/ 42527 h 104520"/>
                <a:gd name="connsiteX10" fmla="*/ 46371 w 127537"/>
                <a:gd name="connsiteY10" fmla="*/ 18033 h 104520"/>
                <a:gd name="connsiteX11" fmla="*/ 44093 w 127537"/>
                <a:gd name="connsiteY11" fmla="*/ 13668 h 104520"/>
                <a:gd name="connsiteX12" fmla="*/ 52950 w 127537"/>
                <a:gd name="connsiteY12" fmla="*/ 7606 h 104520"/>
                <a:gd name="connsiteX13" fmla="*/ 52950 w 127537"/>
                <a:gd name="connsiteY13" fmla="*/ 88 h 104520"/>
                <a:gd name="connsiteX14" fmla="*/ 25621 w 127537"/>
                <a:gd name="connsiteY14" fmla="*/ 815 h 104520"/>
                <a:gd name="connsiteX15" fmla="*/ 1581 w 127537"/>
                <a:gd name="connsiteY15" fmla="*/ 88 h 104520"/>
                <a:gd name="connsiteX16" fmla="*/ 1581 w 127537"/>
                <a:gd name="connsiteY16" fmla="*/ 7606 h 104520"/>
                <a:gd name="connsiteX17" fmla="*/ 31441 w 127537"/>
                <a:gd name="connsiteY17" fmla="*/ 22399 h 104520"/>
                <a:gd name="connsiteX18" fmla="*/ 56493 w 127537"/>
                <a:gd name="connsiteY18" fmla="*/ 53682 h 104520"/>
                <a:gd name="connsiteX19" fmla="*/ 32706 w 127537"/>
                <a:gd name="connsiteY19" fmla="*/ 82540 h 104520"/>
                <a:gd name="connsiteX20" fmla="*/ 316 w 127537"/>
                <a:gd name="connsiteY20" fmla="*/ 97091 h 104520"/>
                <a:gd name="connsiteX21" fmla="*/ 316 w 127537"/>
                <a:gd name="connsiteY21" fmla="*/ 104609 h 104520"/>
                <a:gd name="connsiteX22" fmla="*/ 21319 w 127537"/>
                <a:gd name="connsiteY22" fmla="*/ 103881 h 104520"/>
                <a:gd name="connsiteX23" fmla="*/ 45359 w 127537"/>
                <a:gd name="connsiteY23" fmla="*/ 104609 h 104520"/>
                <a:gd name="connsiteX24" fmla="*/ 45359 w 127537"/>
                <a:gd name="connsiteY24" fmla="*/ 97091 h 104520"/>
                <a:gd name="connsiteX25" fmla="*/ 38020 w 127537"/>
                <a:gd name="connsiteY25" fmla="*/ 89573 h 104520"/>
                <a:gd name="connsiteX26" fmla="*/ 60795 w 127537"/>
                <a:gd name="connsiteY26" fmla="*/ 58775 h 104520"/>
                <a:gd name="connsiteX27" fmla="*/ 80027 w 127537"/>
                <a:gd name="connsiteY27" fmla="*/ 83025 h 104520"/>
                <a:gd name="connsiteX28" fmla="*/ 85341 w 127537"/>
                <a:gd name="connsiteY28" fmla="*/ 91028 h 104520"/>
                <a:gd name="connsiteX29" fmla="*/ 76231 w 127537"/>
                <a:gd name="connsiteY29" fmla="*/ 97091 h 104520"/>
                <a:gd name="connsiteX30" fmla="*/ 76231 w 127537"/>
                <a:gd name="connsiteY30" fmla="*/ 104609 h 104520"/>
                <a:gd name="connsiteX31" fmla="*/ 103560 w 127537"/>
                <a:gd name="connsiteY31" fmla="*/ 103881 h 104520"/>
                <a:gd name="connsiteX32" fmla="*/ 127853 w 127537"/>
                <a:gd name="connsiteY32" fmla="*/ 104609 h 104520"/>
                <a:gd name="connsiteX33" fmla="*/ 127853 w 127537"/>
                <a:gd name="connsiteY33" fmla="*/ 97091 h 104520"/>
                <a:gd name="connsiteX34" fmla="*/ 103813 w 127537"/>
                <a:gd name="connsiteY34" fmla="*/ 89573 h 104520"/>
                <a:gd name="connsiteX35" fmla="*/ 69905 w 127537"/>
                <a:gd name="connsiteY35" fmla="*/ 47619 h 10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4520">
                  <a:moveTo>
                    <a:pt x="69905" y="47619"/>
                  </a:moveTo>
                  <a:cubicBezTo>
                    <a:pt x="77496" y="38404"/>
                    <a:pt x="87112" y="26521"/>
                    <a:pt x="93185" y="20216"/>
                  </a:cubicBezTo>
                  <a:cubicBezTo>
                    <a:pt x="101030" y="11486"/>
                    <a:pt x="111405" y="7848"/>
                    <a:pt x="123298" y="7606"/>
                  </a:cubicBezTo>
                  <a:lnTo>
                    <a:pt x="123298" y="88"/>
                  </a:lnTo>
                  <a:cubicBezTo>
                    <a:pt x="116719" y="573"/>
                    <a:pt x="109127" y="815"/>
                    <a:pt x="102548" y="815"/>
                  </a:cubicBezTo>
                  <a:cubicBezTo>
                    <a:pt x="94957" y="815"/>
                    <a:pt x="81545" y="330"/>
                    <a:pt x="78255" y="88"/>
                  </a:cubicBezTo>
                  <a:lnTo>
                    <a:pt x="78255" y="7606"/>
                  </a:lnTo>
                  <a:cubicBezTo>
                    <a:pt x="83569" y="8091"/>
                    <a:pt x="85594" y="11243"/>
                    <a:pt x="85594" y="15123"/>
                  </a:cubicBezTo>
                  <a:cubicBezTo>
                    <a:pt x="85594" y="19004"/>
                    <a:pt x="83063" y="22156"/>
                    <a:pt x="81798" y="23611"/>
                  </a:cubicBezTo>
                  <a:lnTo>
                    <a:pt x="66109" y="42527"/>
                  </a:lnTo>
                  <a:lnTo>
                    <a:pt x="46371" y="18033"/>
                  </a:lnTo>
                  <a:cubicBezTo>
                    <a:pt x="44093" y="15608"/>
                    <a:pt x="44093" y="15123"/>
                    <a:pt x="44093" y="13668"/>
                  </a:cubicBezTo>
                  <a:cubicBezTo>
                    <a:pt x="44093" y="10031"/>
                    <a:pt x="47889" y="7848"/>
                    <a:pt x="52950" y="7606"/>
                  </a:cubicBezTo>
                  <a:lnTo>
                    <a:pt x="52950" y="88"/>
                  </a:lnTo>
                  <a:cubicBezTo>
                    <a:pt x="46371" y="330"/>
                    <a:pt x="29669" y="815"/>
                    <a:pt x="25621" y="815"/>
                  </a:cubicBezTo>
                  <a:cubicBezTo>
                    <a:pt x="20307" y="815"/>
                    <a:pt x="8413" y="573"/>
                    <a:pt x="1581" y="88"/>
                  </a:cubicBezTo>
                  <a:lnTo>
                    <a:pt x="1581" y="7606"/>
                  </a:lnTo>
                  <a:cubicBezTo>
                    <a:pt x="19294" y="7606"/>
                    <a:pt x="19547" y="7848"/>
                    <a:pt x="31441" y="22399"/>
                  </a:cubicBezTo>
                  <a:lnTo>
                    <a:pt x="56493" y="53682"/>
                  </a:lnTo>
                  <a:lnTo>
                    <a:pt x="32706" y="82540"/>
                  </a:lnTo>
                  <a:cubicBezTo>
                    <a:pt x="20560" y="96606"/>
                    <a:pt x="5630" y="97091"/>
                    <a:pt x="316" y="97091"/>
                  </a:cubicBezTo>
                  <a:lnTo>
                    <a:pt x="316" y="104609"/>
                  </a:lnTo>
                  <a:cubicBezTo>
                    <a:pt x="6895" y="104124"/>
                    <a:pt x="14739" y="103881"/>
                    <a:pt x="21319" y="103881"/>
                  </a:cubicBezTo>
                  <a:cubicBezTo>
                    <a:pt x="28657" y="103881"/>
                    <a:pt x="39285" y="104366"/>
                    <a:pt x="45359" y="104609"/>
                  </a:cubicBezTo>
                  <a:lnTo>
                    <a:pt x="45359" y="97091"/>
                  </a:lnTo>
                  <a:cubicBezTo>
                    <a:pt x="39791" y="96363"/>
                    <a:pt x="38020" y="93211"/>
                    <a:pt x="38020" y="89573"/>
                  </a:cubicBezTo>
                  <a:cubicBezTo>
                    <a:pt x="38020" y="84238"/>
                    <a:pt x="45359" y="76235"/>
                    <a:pt x="60795" y="58775"/>
                  </a:cubicBezTo>
                  <a:lnTo>
                    <a:pt x="80027" y="83025"/>
                  </a:lnTo>
                  <a:cubicBezTo>
                    <a:pt x="82051" y="85693"/>
                    <a:pt x="85341" y="89573"/>
                    <a:pt x="85341" y="91028"/>
                  </a:cubicBezTo>
                  <a:cubicBezTo>
                    <a:pt x="85341" y="93211"/>
                    <a:pt x="83063" y="96848"/>
                    <a:pt x="76231" y="97091"/>
                  </a:cubicBezTo>
                  <a:lnTo>
                    <a:pt x="76231" y="104609"/>
                  </a:lnTo>
                  <a:cubicBezTo>
                    <a:pt x="83822" y="104366"/>
                    <a:pt x="97993" y="103881"/>
                    <a:pt x="103560" y="103881"/>
                  </a:cubicBezTo>
                  <a:cubicBezTo>
                    <a:pt x="110393" y="103881"/>
                    <a:pt x="120262" y="104124"/>
                    <a:pt x="127853" y="104609"/>
                  </a:cubicBezTo>
                  <a:lnTo>
                    <a:pt x="127853" y="97091"/>
                  </a:lnTo>
                  <a:cubicBezTo>
                    <a:pt x="114188" y="97091"/>
                    <a:pt x="109634" y="96606"/>
                    <a:pt x="103813" y="89573"/>
                  </a:cubicBezTo>
                  <a:lnTo>
                    <a:pt x="69905" y="47619"/>
                  </a:lnTo>
                  <a:close/>
                </a:path>
              </a:pathLst>
            </a:custGeom>
            <a:solidFill>
              <a:srgbClr val="000000"/>
            </a:solidFill>
            <a:ln w="25400"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6FCA6BFA-C823-6941-CAB6-53AC12CDEF3F}"/>
                </a:ext>
              </a:extLst>
            </p:cNvPr>
            <p:cNvSpPr/>
            <p:nvPr>
              <p:custDataLst>
                <p:tags r:id="rId48"/>
              </p:custDataLst>
            </p:nvPr>
          </p:nvSpPr>
          <p:spPr>
            <a:xfrm>
              <a:off x="10694989" y="4633674"/>
              <a:ext cx="59871" cy="107794"/>
            </a:xfrm>
            <a:custGeom>
              <a:avLst/>
              <a:gdLst>
                <a:gd name="connsiteX0" fmla="*/ 36456 w 59871"/>
                <a:gd name="connsiteY0" fmla="*/ 39134 h 107794"/>
                <a:gd name="connsiteX1" fmla="*/ 54524 w 59871"/>
                <a:gd name="connsiteY1" fmla="*/ 39134 h 107794"/>
                <a:gd name="connsiteX2" fmla="*/ 60193 w 59871"/>
                <a:gd name="connsiteY2" fmla="*/ 35399 h 107794"/>
                <a:gd name="connsiteX3" fmla="*/ 54879 w 59871"/>
                <a:gd name="connsiteY3" fmla="*/ 33023 h 107794"/>
                <a:gd name="connsiteX4" fmla="*/ 38051 w 59871"/>
                <a:gd name="connsiteY4" fmla="*/ 33023 h 107794"/>
                <a:gd name="connsiteX5" fmla="*/ 44605 w 59871"/>
                <a:gd name="connsiteY5" fmla="*/ 7899 h 107794"/>
                <a:gd name="connsiteX6" fmla="*/ 45136 w 59871"/>
                <a:gd name="connsiteY6" fmla="*/ 5523 h 107794"/>
                <a:gd name="connsiteX7" fmla="*/ 39113 w 59871"/>
                <a:gd name="connsiteY7" fmla="*/ 90 h 107794"/>
                <a:gd name="connsiteX8" fmla="*/ 30788 w 59871"/>
                <a:gd name="connsiteY8" fmla="*/ 7390 h 107794"/>
                <a:gd name="connsiteX9" fmla="*/ 24057 w 59871"/>
                <a:gd name="connsiteY9" fmla="*/ 33023 h 107794"/>
                <a:gd name="connsiteX10" fmla="*/ 5989 w 59871"/>
                <a:gd name="connsiteY10" fmla="*/ 33023 h 107794"/>
                <a:gd name="connsiteX11" fmla="*/ 321 w 59871"/>
                <a:gd name="connsiteY11" fmla="*/ 36757 h 107794"/>
                <a:gd name="connsiteX12" fmla="*/ 5635 w 59871"/>
                <a:gd name="connsiteY12" fmla="*/ 39134 h 107794"/>
                <a:gd name="connsiteX13" fmla="*/ 22463 w 59871"/>
                <a:gd name="connsiteY13" fmla="*/ 39134 h 107794"/>
                <a:gd name="connsiteX14" fmla="*/ 12012 w 59871"/>
                <a:gd name="connsiteY14" fmla="*/ 79196 h 107794"/>
                <a:gd name="connsiteX15" fmla="*/ 9355 w 59871"/>
                <a:gd name="connsiteY15" fmla="*/ 91758 h 107794"/>
                <a:gd name="connsiteX16" fmla="*/ 28308 w 59871"/>
                <a:gd name="connsiteY16" fmla="*/ 107885 h 107794"/>
                <a:gd name="connsiteX17" fmla="*/ 59130 w 59871"/>
                <a:gd name="connsiteY17" fmla="*/ 81912 h 107794"/>
                <a:gd name="connsiteX18" fmla="*/ 56296 w 59871"/>
                <a:gd name="connsiteY18" fmla="*/ 79706 h 107794"/>
                <a:gd name="connsiteX19" fmla="*/ 52576 w 59871"/>
                <a:gd name="connsiteY19" fmla="*/ 82931 h 107794"/>
                <a:gd name="connsiteX20" fmla="*/ 28840 w 59871"/>
                <a:gd name="connsiteY20" fmla="*/ 103132 h 107794"/>
                <a:gd name="connsiteX21" fmla="*/ 22640 w 59871"/>
                <a:gd name="connsiteY21" fmla="*/ 94814 h 107794"/>
                <a:gd name="connsiteX22" fmla="*/ 23703 w 59871"/>
                <a:gd name="connsiteY22" fmla="*/ 87854 h 107794"/>
                <a:gd name="connsiteX23" fmla="*/ 36456 w 59871"/>
                <a:gd name="connsiteY23" fmla="*/ 39134 h 10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07794">
                  <a:moveTo>
                    <a:pt x="36456" y="39134"/>
                  </a:moveTo>
                  <a:lnTo>
                    <a:pt x="54524" y="39134"/>
                  </a:lnTo>
                  <a:cubicBezTo>
                    <a:pt x="57890" y="39134"/>
                    <a:pt x="60193" y="39134"/>
                    <a:pt x="60193" y="35399"/>
                  </a:cubicBezTo>
                  <a:cubicBezTo>
                    <a:pt x="60193" y="33023"/>
                    <a:pt x="57890" y="33023"/>
                    <a:pt x="54879" y="33023"/>
                  </a:cubicBezTo>
                  <a:lnTo>
                    <a:pt x="38051" y="33023"/>
                  </a:lnTo>
                  <a:lnTo>
                    <a:pt x="44605" y="7899"/>
                  </a:lnTo>
                  <a:cubicBezTo>
                    <a:pt x="44782" y="7050"/>
                    <a:pt x="45136" y="6202"/>
                    <a:pt x="45136" y="5523"/>
                  </a:cubicBezTo>
                  <a:cubicBezTo>
                    <a:pt x="45136" y="2467"/>
                    <a:pt x="42656" y="90"/>
                    <a:pt x="39113" y="90"/>
                  </a:cubicBezTo>
                  <a:cubicBezTo>
                    <a:pt x="34685" y="90"/>
                    <a:pt x="32028" y="2976"/>
                    <a:pt x="30788" y="7390"/>
                  </a:cubicBezTo>
                  <a:cubicBezTo>
                    <a:pt x="29548" y="11634"/>
                    <a:pt x="31851" y="3485"/>
                    <a:pt x="24057" y="33023"/>
                  </a:cubicBezTo>
                  <a:lnTo>
                    <a:pt x="5989" y="33023"/>
                  </a:lnTo>
                  <a:cubicBezTo>
                    <a:pt x="2624" y="33023"/>
                    <a:pt x="321" y="33023"/>
                    <a:pt x="321" y="36757"/>
                  </a:cubicBezTo>
                  <a:cubicBezTo>
                    <a:pt x="321" y="39134"/>
                    <a:pt x="2446" y="39134"/>
                    <a:pt x="5635" y="39134"/>
                  </a:cubicBezTo>
                  <a:lnTo>
                    <a:pt x="22463" y="39134"/>
                  </a:lnTo>
                  <a:lnTo>
                    <a:pt x="12012" y="79196"/>
                  </a:lnTo>
                  <a:cubicBezTo>
                    <a:pt x="10949" y="83440"/>
                    <a:pt x="9355" y="89551"/>
                    <a:pt x="9355" y="91758"/>
                  </a:cubicBezTo>
                  <a:cubicBezTo>
                    <a:pt x="9355" y="101774"/>
                    <a:pt x="18211" y="107885"/>
                    <a:pt x="28308" y="107885"/>
                  </a:cubicBezTo>
                  <a:cubicBezTo>
                    <a:pt x="47970" y="107885"/>
                    <a:pt x="59130" y="84119"/>
                    <a:pt x="59130" y="81912"/>
                  </a:cubicBezTo>
                  <a:cubicBezTo>
                    <a:pt x="59130" y="79706"/>
                    <a:pt x="56827" y="79706"/>
                    <a:pt x="56296" y="79706"/>
                  </a:cubicBezTo>
                  <a:cubicBezTo>
                    <a:pt x="54170" y="79706"/>
                    <a:pt x="53993" y="80045"/>
                    <a:pt x="52576" y="82931"/>
                  </a:cubicBezTo>
                  <a:cubicBezTo>
                    <a:pt x="47616" y="93625"/>
                    <a:pt x="38582" y="103132"/>
                    <a:pt x="28840" y="103132"/>
                  </a:cubicBezTo>
                  <a:cubicBezTo>
                    <a:pt x="25120" y="103132"/>
                    <a:pt x="22640" y="100925"/>
                    <a:pt x="22640" y="94814"/>
                  </a:cubicBezTo>
                  <a:cubicBezTo>
                    <a:pt x="22640" y="93116"/>
                    <a:pt x="23348" y="89551"/>
                    <a:pt x="23703" y="87854"/>
                  </a:cubicBezTo>
                  <a:lnTo>
                    <a:pt x="36456" y="39134"/>
                  </a:lnTo>
                  <a:close/>
                </a:path>
              </a:pathLst>
            </a:custGeom>
            <a:solidFill>
              <a:srgbClr val="000000"/>
            </a:solidFill>
            <a:ln w="2540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8F2382B3-6E64-B413-865C-883787B0A922}"/>
                </a:ext>
              </a:extLst>
            </p:cNvPr>
            <p:cNvSpPr/>
            <p:nvPr>
              <p:custDataLst>
                <p:tags r:id="rId49"/>
              </p:custDataLst>
            </p:nvPr>
          </p:nvSpPr>
          <p:spPr>
            <a:xfrm>
              <a:off x="10786767" y="4514859"/>
              <a:ext cx="180678" cy="165632"/>
            </a:xfrm>
            <a:custGeom>
              <a:avLst/>
              <a:gdLst>
                <a:gd name="connsiteX0" fmla="*/ 66877 w 180678"/>
                <a:gd name="connsiteY0" fmla="*/ 89088 h 165632"/>
                <a:gd name="connsiteX1" fmla="*/ 109895 w 180678"/>
                <a:gd name="connsiteY1" fmla="*/ 89088 h 165632"/>
                <a:gd name="connsiteX2" fmla="*/ 181003 w 180678"/>
                <a:gd name="connsiteY2" fmla="*/ 36707 h 165632"/>
                <a:gd name="connsiteX3" fmla="*/ 131152 w 180678"/>
                <a:gd name="connsiteY3" fmla="*/ 88 h 165632"/>
                <a:gd name="connsiteX4" fmla="*/ 49163 w 180678"/>
                <a:gd name="connsiteY4" fmla="*/ 88 h 165632"/>
                <a:gd name="connsiteX5" fmla="*/ 41572 w 180678"/>
                <a:gd name="connsiteY5" fmla="*/ 4696 h 165632"/>
                <a:gd name="connsiteX6" fmla="*/ 48910 w 180678"/>
                <a:gd name="connsiteY6" fmla="*/ 7606 h 165632"/>
                <a:gd name="connsiteX7" fmla="*/ 59791 w 180678"/>
                <a:gd name="connsiteY7" fmla="*/ 8091 h 165632"/>
                <a:gd name="connsiteX8" fmla="*/ 65358 w 180678"/>
                <a:gd name="connsiteY8" fmla="*/ 11971 h 165632"/>
                <a:gd name="connsiteX9" fmla="*/ 64346 w 180678"/>
                <a:gd name="connsiteY9" fmla="*/ 16578 h 165632"/>
                <a:gd name="connsiteX10" fmla="*/ 30437 w 180678"/>
                <a:gd name="connsiteY10" fmla="*/ 146805 h 165632"/>
                <a:gd name="connsiteX11" fmla="*/ 7410 w 180678"/>
                <a:gd name="connsiteY11" fmla="*/ 158203 h 165632"/>
                <a:gd name="connsiteX12" fmla="*/ 324 w 180678"/>
                <a:gd name="connsiteY12" fmla="*/ 162810 h 165632"/>
                <a:gd name="connsiteX13" fmla="*/ 4120 w 180678"/>
                <a:gd name="connsiteY13" fmla="*/ 165720 h 165632"/>
                <a:gd name="connsiteX14" fmla="*/ 36258 w 180678"/>
                <a:gd name="connsiteY14" fmla="*/ 164993 h 165632"/>
                <a:gd name="connsiteX15" fmla="*/ 52453 w 180678"/>
                <a:gd name="connsiteY15" fmla="*/ 165235 h 165632"/>
                <a:gd name="connsiteX16" fmla="*/ 68901 w 180678"/>
                <a:gd name="connsiteY16" fmla="*/ 165720 h 165632"/>
                <a:gd name="connsiteX17" fmla="*/ 73962 w 180678"/>
                <a:gd name="connsiteY17" fmla="*/ 160870 h 165632"/>
                <a:gd name="connsiteX18" fmla="*/ 66877 w 180678"/>
                <a:gd name="connsiteY18" fmla="*/ 158203 h 165632"/>
                <a:gd name="connsiteX19" fmla="*/ 50428 w 180678"/>
                <a:gd name="connsiteY19" fmla="*/ 153838 h 165632"/>
                <a:gd name="connsiteX20" fmla="*/ 51188 w 180678"/>
                <a:gd name="connsiteY20" fmla="*/ 149715 h 165632"/>
                <a:gd name="connsiteX21" fmla="*/ 66877 w 180678"/>
                <a:gd name="connsiteY21" fmla="*/ 89088 h 165632"/>
                <a:gd name="connsiteX22" fmla="*/ 85096 w 180678"/>
                <a:gd name="connsiteY22" fmla="*/ 16821 h 165632"/>
                <a:gd name="connsiteX23" fmla="*/ 98761 w 180678"/>
                <a:gd name="connsiteY23" fmla="*/ 7606 h 165632"/>
                <a:gd name="connsiteX24" fmla="*/ 123054 w 180678"/>
                <a:gd name="connsiteY24" fmla="*/ 7606 h 165632"/>
                <a:gd name="connsiteX25" fmla="*/ 157469 w 180678"/>
                <a:gd name="connsiteY25" fmla="*/ 30886 h 165632"/>
                <a:gd name="connsiteX26" fmla="*/ 142539 w 180678"/>
                <a:gd name="connsiteY26" fmla="*/ 69930 h 165632"/>
                <a:gd name="connsiteX27" fmla="*/ 103569 w 180678"/>
                <a:gd name="connsiteY27" fmla="*/ 82783 h 165632"/>
                <a:gd name="connsiteX28" fmla="*/ 67889 w 180678"/>
                <a:gd name="connsiteY28" fmla="*/ 82783 h 165632"/>
                <a:gd name="connsiteX29" fmla="*/ 85096 w 180678"/>
                <a:gd name="connsiteY29" fmla="*/ 16821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877" y="89088"/>
                  </a:moveTo>
                  <a:lnTo>
                    <a:pt x="109895" y="89088"/>
                  </a:lnTo>
                  <a:cubicBezTo>
                    <a:pt x="145829" y="89088"/>
                    <a:pt x="181003" y="63867"/>
                    <a:pt x="181003" y="36707"/>
                  </a:cubicBezTo>
                  <a:cubicBezTo>
                    <a:pt x="181003" y="18033"/>
                    <a:pt x="164301" y="88"/>
                    <a:pt x="131152" y="88"/>
                  </a:cubicBezTo>
                  <a:lnTo>
                    <a:pt x="49163" y="88"/>
                  </a:lnTo>
                  <a:cubicBezTo>
                    <a:pt x="44355" y="88"/>
                    <a:pt x="41572" y="88"/>
                    <a:pt x="41572" y="4696"/>
                  </a:cubicBezTo>
                  <a:cubicBezTo>
                    <a:pt x="41572" y="7606"/>
                    <a:pt x="43849" y="7606"/>
                    <a:pt x="48910" y="7606"/>
                  </a:cubicBezTo>
                  <a:cubicBezTo>
                    <a:pt x="52200" y="7606"/>
                    <a:pt x="56755" y="7848"/>
                    <a:pt x="59791" y="8091"/>
                  </a:cubicBezTo>
                  <a:cubicBezTo>
                    <a:pt x="63840" y="8576"/>
                    <a:pt x="65358" y="9303"/>
                    <a:pt x="65358" y="11971"/>
                  </a:cubicBezTo>
                  <a:cubicBezTo>
                    <a:pt x="65358" y="12941"/>
                    <a:pt x="65105" y="13668"/>
                    <a:pt x="64346" y="16578"/>
                  </a:cubicBezTo>
                  <a:lnTo>
                    <a:pt x="30437" y="146805"/>
                  </a:lnTo>
                  <a:cubicBezTo>
                    <a:pt x="27907" y="156263"/>
                    <a:pt x="27401" y="158203"/>
                    <a:pt x="7410" y="158203"/>
                  </a:cubicBezTo>
                  <a:cubicBezTo>
                    <a:pt x="3108" y="158203"/>
                    <a:pt x="324" y="158203"/>
                    <a:pt x="324" y="162810"/>
                  </a:cubicBezTo>
                  <a:cubicBezTo>
                    <a:pt x="324" y="165720"/>
                    <a:pt x="3361" y="165720"/>
                    <a:pt x="4120" y="165720"/>
                  </a:cubicBezTo>
                  <a:cubicBezTo>
                    <a:pt x="11205" y="165720"/>
                    <a:pt x="29172" y="164993"/>
                    <a:pt x="36258" y="164993"/>
                  </a:cubicBezTo>
                  <a:cubicBezTo>
                    <a:pt x="41572" y="164993"/>
                    <a:pt x="47139" y="165235"/>
                    <a:pt x="52453" y="165235"/>
                  </a:cubicBezTo>
                  <a:cubicBezTo>
                    <a:pt x="58020" y="165235"/>
                    <a:pt x="63587" y="165720"/>
                    <a:pt x="68901" y="165720"/>
                  </a:cubicBezTo>
                  <a:cubicBezTo>
                    <a:pt x="70672" y="165720"/>
                    <a:pt x="73962" y="165720"/>
                    <a:pt x="73962" y="160870"/>
                  </a:cubicBezTo>
                  <a:cubicBezTo>
                    <a:pt x="73962" y="158203"/>
                    <a:pt x="71685" y="158203"/>
                    <a:pt x="66877" y="158203"/>
                  </a:cubicBezTo>
                  <a:cubicBezTo>
                    <a:pt x="57514" y="158203"/>
                    <a:pt x="50428" y="158203"/>
                    <a:pt x="50428" y="153838"/>
                  </a:cubicBezTo>
                  <a:cubicBezTo>
                    <a:pt x="50428" y="152383"/>
                    <a:pt x="50934" y="151170"/>
                    <a:pt x="51188" y="149715"/>
                  </a:cubicBezTo>
                  <a:lnTo>
                    <a:pt x="66877" y="89088"/>
                  </a:lnTo>
                  <a:close/>
                  <a:moveTo>
                    <a:pt x="85096" y="16821"/>
                  </a:moveTo>
                  <a:cubicBezTo>
                    <a:pt x="87374" y="8333"/>
                    <a:pt x="87880" y="7606"/>
                    <a:pt x="98761" y="7606"/>
                  </a:cubicBezTo>
                  <a:lnTo>
                    <a:pt x="123054" y="7606"/>
                  </a:lnTo>
                  <a:cubicBezTo>
                    <a:pt x="144057" y="7606"/>
                    <a:pt x="157469" y="14153"/>
                    <a:pt x="157469" y="30886"/>
                  </a:cubicBezTo>
                  <a:cubicBezTo>
                    <a:pt x="157469" y="40344"/>
                    <a:pt x="152408" y="61200"/>
                    <a:pt x="142539" y="69930"/>
                  </a:cubicBezTo>
                  <a:cubicBezTo>
                    <a:pt x="129886" y="80843"/>
                    <a:pt x="114703" y="82783"/>
                    <a:pt x="103569" y="82783"/>
                  </a:cubicBezTo>
                  <a:lnTo>
                    <a:pt x="67889" y="82783"/>
                  </a:lnTo>
                  <a:lnTo>
                    <a:pt x="85096" y="16821"/>
                  </a:ln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DF72B7B6-A9CC-5EAF-351F-EC90B93C468B}"/>
                </a:ext>
              </a:extLst>
            </p:cNvPr>
            <p:cNvSpPr/>
            <p:nvPr>
              <p:custDataLst>
                <p:tags r:id="rId50"/>
              </p:custDataLst>
            </p:nvPr>
          </p:nvSpPr>
          <p:spPr>
            <a:xfrm>
              <a:off x="10999306" y="4498611"/>
              <a:ext cx="58707" cy="242507"/>
            </a:xfrm>
            <a:custGeom>
              <a:avLst/>
              <a:gdLst>
                <a:gd name="connsiteX0" fmla="*/ 59040 w 58707"/>
                <a:gd name="connsiteY0" fmla="*/ 240170 h 242507"/>
                <a:gd name="connsiteX1" fmla="*/ 54738 w 58707"/>
                <a:gd name="connsiteY1" fmla="*/ 234835 h 242507"/>
                <a:gd name="connsiteX2" fmla="*/ 15009 w 58707"/>
                <a:gd name="connsiteY2" fmla="*/ 121342 h 242507"/>
                <a:gd name="connsiteX3" fmla="*/ 55750 w 58707"/>
                <a:gd name="connsiteY3" fmla="*/ 6636 h 242507"/>
                <a:gd name="connsiteX4" fmla="*/ 59040 w 58707"/>
                <a:gd name="connsiteY4" fmla="*/ 2513 h 242507"/>
                <a:gd name="connsiteX5" fmla="*/ 56509 w 58707"/>
                <a:gd name="connsiteY5" fmla="*/ 88 h 242507"/>
                <a:gd name="connsiteX6" fmla="*/ 16274 w 58707"/>
                <a:gd name="connsiteY6" fmla="*/ 47377 h 242507"/>
                <a:gd name="connsiteX7" fmla="*/ 332 w 58707"/>
                <a:gd name="connsiteY7" fmla="*/ 121342 h 242507"/>
                <a:gd name="connsiteX8" fmla="*/ 17033 w 58707"/>
                <a:gd name="connsiteY8" fmla="*/ 197004 h 242507"/>
                <a:gd name="connsiteX9" fmla="*/ 56509 w 58707"/>
                <a:gd name="connsiteY9" fmla="*/ 242595 h 242507"/>
                <a:gd name="connsiteX10" fmla="*/ 59040 w 58707"/>
                <a:gd name="connsiteY10" fmla="*/ 240170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9040" y="240170"/>
                  </a:moveTo>
                  <a:cubicBezTo>
                    <a:pt x="59040" y="239443"/>
                    <a:pt x="59040" y="238958"/>
                    <a:pt x="54738" y="234835"/>
                  </a:cubicBezTo>
                  <a:cubicBezTo>
                    <a:pt x="23107" y="204279"/>
                    <a:pt x="15009" y="158445"/>
                    <a:pt x="15009" y="121342"/>
                  </a:cubicBezTo>
                  <a:cubicBezTo>
                    <a:pt x="15009" y="79145"/>
                    <a:pt x="24625" y="36949"/>
                    <a:pt x="55750" y="6636"/>
                  </a:cubicBezTo>
                  <a:cubicBezTo>
                    <a:pt x="59040" y="3726"/>
                    <a:pt x="59040" y="3241"/>
                    <a:pt x="59040" y="2513"/>
                  </a:cubicBezTo>
                  <a:cubicBezTo>
                    <a:pt x="59040" y="815"/>
                    <a:pt x="58028" y="88"/>
                    <a:pt x="56509" y="88"/>
                  </a:cubicBezTo>
                  <a:cubicBezTo>
                    <a:pt x="53979" y="88"/>
                    <a:pt x="31204" y="16578"/>
                    <a:pt x="16274" y="47377"/>
                  </a:cubicBezTo>
                  <a:cubicBezTo>
                    <a:pt x="3369" y="74053"/>
                    <a:pt x="332" y="100971"/>
                    <a:pt x="332" y="121342"/>
                  </a:cubicBezTo>
                  <a:cubicBezTo>
                    <a:pt x="332" y="140257"/>
                    <a:pt x="3116" y="169601"/>
                    <a:pt x="17033" y="197004"/>
                  </a:cubicBezTo>
                  <a:cubicBezTo>
                    <a:pt x="32217" y="226832"/>
                    <a:pt x="53979" y="242595"/>
                    <a:pt x="56509" y="242595"/>
                  </a:cubicBezTo>
                  <a:cubicBezTo>
                    <a:pt x="58028" y="242595"/>
                    <a:pt x="59040" y="241868"/>
                    <a:pt x="59040" y="240170"/>
                  </a:cubicBez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4404C9E6-7830-30EB-055A-E2024FD118D6}"/>
                </a:ext>
              </a:extLst>
            </p:cNvPr>
            <p:cNvSpPr/>
            <p:nvPr>
              <p:custDataLst>
                <p:tags r:id="rId51"/>
              </p:custDataLst>
            </p:nvPr>
          </p:nvSpPr>
          <p:spPr>
            <a:xfrm>
              <a:off x="11087087" y="4570878"/>
              <a:ext cx="106028" cy="111553"/>
            </a:xfrm>
            <a:custGeom>
              <a:avLst/>
              <a:gdLst>
                <a:gd name="connsiteX0" fmla="*/ 90675 w 106028"/>
                <a:gd name="connsiteY0" fmla="*/ 14153 h 111553"/>
                <a:gd name="connsiteX1" fmla="*/ 80047 w 106028"/>
                <a:gd name="connsiteY1" fmla="*/ 27976 h 111553"/>
                <a:gd name="connsiteX2" fmla="*/ 90928 w 106028"/>
                <a:gd name="connsiteY2" fmla="*/ 37919 h 111553"/>
                <a:gd name="connsiteX3" fmla="*/ 106364 w 106028"/>
                <a:gd name="connsiteY3" fmla="*/ 21429 h 111553"/>
                <a:gd name="connsiteX4" fmla="*/ 70178 w 106028"/>
                <a:gd name="connsiteY4" fmla="*/ 88 h 111553"/>
                <a:gd name="connsiteX5" fmla="*/ 37028 w 106028"/>
                <a:gd name="connsiteY5" fmla="*/ 9061 h 111553"/>
                <a:gd name="connsiteX6" fmla="*/ 21592 w 106028"/>
                <a:gd name="connsiteY6" fmla="*/ 37434 h 111553"/>
                <a:gd name="connsiteX7" fmla="*/ 30702 w 106028"/>
                <a:gd name="connsiteY7" fmla="*/ 55865 h 111553"/>
                <a:gd name="connsiteX8" fmla="*/ 59297 w 106028"/>
                <a:gd name="connsiteY8" fmla="*/ 65080 h 111553"/>
                <a:gd name="connsiteX9" fmla="*/ 82071 w 106028"/>
                <a:gd name="connsiteY9" fmla="*/ 79873 h 111553"/>
                <a:gd name="connsiteX10" fmla="*/ 44367 w 106028"/>
                <a:gd name="connsiteY10" fmla="*/ 102911 h 111553"/>
                <a:gd name="connsiteX11" fmla="*/ 17037 w 106028"/>
                <a:gd name="connsiteY11" fmla="*/ 96606 h 111553"/>
                <a:gd name="connsiteX12" fmla="*/ 30955 w 106028"/>
                <a:gd name="connsiteY12" fmla="*/ 79873 h 111553"/>
                <a:gd name="connsiteX13" fmla="*/ 18556 w 106028"/>
                <a:gd name="connsiteY13" fmla="*/ 68717 h 111553"/>
                <a:gd name="connsiteX14" fmla="*/ 336 w 106028"/>
                <a:gd name="connsiteY14" fmla="*/ 87633 h 111553"/>
                <a:gd name="connsiteX15" fmla="*/ 43861 w 106028"/>
                <a:gd name="connsiteY15" fmla="*/ 111641 h 111553"/>
                <a:gd name="connsiteX16" fmla="*/ 101556 w 106028"/>
                <a:gd name="connsiteY16" fmla="*/ 69930 h 111553"/>
                <a:gd name="connsiteX17" fmla="*/ 91434 w 106028"/>
                <a:gd name="connsiteY17" fmla="*/ 50287 h 111553"/>
                <a:gd name="connsiteX18" fmla="*/ 65117 w 106028"/>
                <a:gd name="connsiteY18" fmla="*/ 40587 h 111553"/>
                <a:gd name="connsiteX19" fmla="*/ 41330 w 106028"/>
                <a:gd name="connsiteY19" fmla="*/ 27491 h 111553"/>
                <a:gd name="connsiteX20" fmla="*/ 69672 w 106028"/>
                <a:gd name="connsiteY20" fmla="*/ 8818 h 111553"/>
                <a:gd name="connsiteX21" fmla="*/ 90675 w 106028"/>
                <a:gd name="connsiteY21" fmla="*/ 14153 h 111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1553">
                  <a:moveTo>
                    <a:pt x="90675" y="14153"/>
                  </a:moveTo>
                  <a:cubicBezTo>
                    <a:pt x="82324" y="17306"/>
                    <a:pt x="80047" y="24581"/>
                    <a:pt x="80047" y="27976"/>
                  </a:cubicBezTo>
                  <a:cubicBezTo>
                    <a:pt x="80047" y="34281"/>
                    <a:pt x="85361" y="37919"/>
                    <a:pt x="90928" y="37919"/>
                  </a:cubicBezTo>
                  <a:cubicBezTo>
                    <a:pt x="97001" y="37919"/>
                    <a:pt x="106364" y="33069"/>
                    <a:pt x="106364" y="21429"/>
                  </a:cubicBezTo>
                  <a:cubicBezTo>
                    <a:pt x="106364" y="8576"/>
                    <a:pt x="92953" y="88"/>
                    <a:pt x="70178" y="88"/>
                  </a:cubicBezTo>
                  <a:cubicBezTo>
                    <a:pt x="62840" y="88"/>
                    <a:pt x="48669" y="573"/>
                    <a:pt x="37028" y="9061"/>
                  </a:cubicBezTo>
                  <a:cubicBezTo>
                    <a:pt x="25641" y="17306"/>
                    <a:pt x="21592" y="31371"/>
                    <a:pt x="21592" y="37434"/>
                  </a:cubicBezTo>
                  <a:cubicBezTo>
                    <a:pt x="21592" y="44709"/>
                    <a:pt x="25135" y="51499"/>
                    <a:pt x="30702" y="55865"/>
                  </a:cubicBezTo>
                  <a:cubicBezTo>
                    <a:pt x="37787" y="61200"/>
                    <a:pt x="42089" y="61927"/>
                    <a:pt x="59297" y="65080"/>
                  </a:cubicBezTo>
                  <a:cubicBezTo>
                    <a:pt x="66888" y="66292"/>
                    <a:pt x="82071" y="68960"/>
                    <a:pt x="82071" y="79873"/>
                  </a:cubicBezTo>
                  <a:cubicBezTo>
                    <a:pt x="82071" y="80843"/>
                    <a:pt x="82071" y="102911"/>
                    <a:pt x="44367" y="102911"/>
                  </a:cubicBezTo>
                  <a:cubicBezTo>
                    <a:pt x="31967" y="102911"/>
                    <a:pt x="22604" y="100486"/>
                    <a:pt x="17037" y="96606"/>
                  </a:cubicBezTo>
                  <a:cubicBezTo>
                    <a:pt x="25641" y="94181"/>
                    <a:pt x="30955" y="87148"/>
                    <a:pt x="30955" y="79873"/>
                  </a:cubicBezTo>
                  <a:cubicBezTo>
                    <a:pt x="30955" y="71143"/>
                    <a:pt x="23617" y="68717"/>
                    <a:pt x="18556" y="68717"/>
                  </a:cubicBezTo>
                  <a:cubicBezTo>
                    <a:pt x="9952" y="68717"/>
                    <a:pt x="336" y="75508"/>
                    <a:pt x="336" y="87633"/>
                  </a:cubicBezTo>
                  <a:cubicBezTo>
                    <a:pt x="336" y="103396"/>
                    <a:pt x="18050" y="111641"/>
                    <a:pt x="43861" y="111641"/>
                  </a:cubicBezTo>
                  <a:cubicBezTo>
                    <a:pt x="101556" y="111641"/>
                    <a:pt x="101556" y="70173"/>
                    <a:pt x="101556" y="69930"/>
                  </a:cubicBezTo>
                  <a:cubicBezTo>
                    <a:pt x="101556" y="61685"/>
                    <a:pt x="97255" y="55137"/>
                    <a:pt x="91434" y="50287"/>
                  </a:cubicBezTo>
                  <a:cubicBezTo>
                    <a:pt x="83590" y="43739"/>
                    <a:pt x="73974" y="42042"/>
                    <a:pt x="65117" y="40587"/>
                  </a:cubicBezTo>
                  <a:cubicBezTo>
                    <a:pt x="51199" y="38162"/>
                    <a:pt x="41330" y="36464"/>
                    <a:pt x="41330" y="27491"/>
                  </a:cubicBezTo>
                  <a:cubicBezTo>
                    <a:pt x="41330" y="27006"/>
                    <a:pt x="41330" y="8818"/>
                    <a:pt x="69672" y="8818"/>
                  </a:cubicBezTo>
                  <a:cubicBezTo>
                    <a:pt x="74733" y="8818"/>
                    <a:pt x="83843" y="9303"/>
                    <a:pt x="90675" y="14153"/>
                  </a:cubicBez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3696AD2C-818A-E5A3-716B-0BF86FA97FDD}"/>
                </a:ext>
              </a:extLst>
            </p:cNvPr>
            <p:cNvSpPr/>
            <p:nvPr>
              <p:custDataLst>
                <p:tags r:id="rId52"/>
              </p:custDataLst>
            </p:nvPr>
          </p:nvSpPr>
          <p:spPr>
            <a:xfrm>
              <a:off x="11237209" y="4498611"/>
              <a:ext cx="10122" cy="242507"/>
            </a:xfrm>
            <a:custGeom>
              <a:avLst/>
              <a:gdLst>
                <a:gd name="connsiteX0" fmla="*/ 10463 w 10122"/>
                <a:gd name="connsiteY0" fmla="*/ 8818 h 242507"/>
                <a:gd name="connsiteX1" fmla="*/ 5402 w 10122"/>
                <a:gd name="connsiteY1" fmla="*/ 88 h 242507"/>
                <a:gd name="connsiteX2" fmla="*/ 341 w 10122"/>
                <a:gd name="connsiteY2" fmla="*/ 8818 h 242507"/>
                <a:gd name="connsiteX3" fmla="*/ 341 w 10122"/>
                <a:gd name="connsiteY3" fmla="*/ 233865 h 242507"/>
                <a:gd name="connsiteX4" fmla="*/ 5402 w 10122"/>
                <a:gd name="connsiteY4" fmla="*/ 242595 h 242507"/>
                <a:gd name="connsiteX5" fmla="*/ 10463 w 10122"/>
                <a:gd name="connsiteY5" fmla="*/ 233865 h 242507"/>
                <a:gd name="connsiteX6" fmla="*/ 10463 w 10122"/>
                <a:gd name="connsiteY6" fmla="*/ 8818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2507">
                  <a:moveTo>
                    <a:pt x="10463" y="8818"/>
                  </a:moveTo>
                  <a:cubicBezTo>
                    <a:pt x="10463" y="4453"/>
                    <a:pt x="10463" y="88"/>
                    <a:pt x="5402" y="88"/>
                  </a:cubicBezTo>
                  <a:cubicBezTo>
                    <a:pt x="341" y="88"/>
                    <a:pt x="341" y="4453"/>
                    <a:pt x="341" y="8818"/>
                  </a:cubicBezTo>
                  <a:lnTo>
                    <a:pt x="341" y="233865"/>
                  </a:lnTo>
                  <a:cubicBezTo>
                    <a:pt x="341" y="238230"/>
                    <a:pt x="341" y="242595"/>
                    <a:pt x="5402" y="242595"/>
                  </a:cubicBezTo>
                  <a:cubicBezTo>
                    <a:pt x="10463" y="242595"/>
                    <a:pt x="10463" y="238230"/>
                    <a:pt x="10463" y="233865"/>
                  </a:cubicBezTo>
                  <a:lnTo>
                    <a:pt x="10463" y="8818"/>
                  </a:lnTo>
                  <a:close/>
                </a:path>
              </a:pathLst>
            </a:custGeom>
            <a:solidFill>
              <a:srgbClr val="000000"/>
            </a:solidFill>
            <a:ln w="2540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8A20725E-A65A-2EF3-078F-A69D9B6F9A1E}"/>
                </a:ext>
              </a:extLst>
            </p:cNvPr>
            <p:cNvSpPr/>
            <p:nvPr>
              <p:custDataLst>
                <p:tags r:id="rId53"/>
              </p:custDataLst>
            </p:nvPr>
          </p:nvSpPr>
          <p:spPr>
            <a:xfrm>
              <a:off x="11283714" y="4524560"/>
              <a:ext cx="89580" cy="157872"/>
            </a:xfrm>
            <a:custGeom>
              <a:avLst/>
              <a:gdLst>
                <a:gd name="connsiteX0" fmla="*/ 57787 w 89580"/>
                <a:gd name="connsiteY0" fmla="*/ 59745 h 157872"/>
                <a:gd name="connsiteX1" fmla="*/ 80308 w 89580"/>
                <a:gd name="connsiteY1" fmla="*/ 59745 h 157872"/>
                <a:gd name="connsiteX2" fmla="*/ 87141 w 89580"/>
                <a:gd name="connsiteY2" fmla="*/ 58532 h 157872"/>
                <a:gd name="connsiteX3" fmla="*/ 89418 w 89580"/>
                <a:gd name="connsiteY3" fmla="*/ 52712 h 157872"/>
                <a:gd name="connsiteX4" fmla="*/ 81067 w 89580"/>
                <a:gd name="connsiteY4" fmla="*/ 48347 h 157872"/>
                <a:gd name="connsiteX5" fmla="*/ 60823 w 89580"/>
                <a:gd name="connsiteY5" fmla="*/ 48347 h 157872"/>
                <a:gd name="connsiteX6" fmla="*/ 68921 w 89580"/>
                <a:gd name="connsiteY6" fmla="*/ 17063 h 157872"/>
                <a:gd name="connsiteX7" fmla="*/ 69933 w 89580"/>
                <a:gd name="connsiteY7" fmla="*/ 10758 h 157872"/>
                <a:gd name="connsiteX8" fmla="*/ 58040 w 89580"/>
                <a:gd name="connsiteY8" fmla="*/ 88 h 157872"/>
                <a:gd name="connsiteX9" fmla="*/ 43363 w 89580"/>
                <a:gd name="connsiteY9" fmla="*/ 8576 h 157872"/>
                <a:gd name="connsiteX10" fmla="*/ 37542 w 89580"/>
                <a:gd name="connsiteY10" fmla="*/ 28461 h 157872"/>
                <a:gd name="connsiteX11" fmla="*/ 32481 w 89580"/>
                <a:gd name="connsiteY11" fmla="*/ 48347 h 157872"/>
                <a:gd name="connsiteX12" fmla="*/ 9707 w 89580"/>
                <a:gd name="connsiteY12" fmla="*/ 48347 h 157872"/>
                <a:gd name="connsiteX13" fmla="*/ 344 w 89580"/>
                <a:gd name="connsiteY13" fmla="*/ 55380 h 157872"/>
                <a:gd name="connsiteX14" fmla="*/ 8948 w 89580"/>
                <a:gd name="connsiteY14" fmla="*/ 59745 h 157872"/>
                <a:gd name="connsiteX15" fmla="*/ 29445 w 89580"/>
                <a:gd name="connsiteY15" fmla="*/ 59745 h 157872"/>
                <a:gd name="connsiteX16" fmla="*/ 15021 w 89580"/>
                <a:gd name="connsiteY16" fmla="*/ 115036 h 157872"/>
                <a:gd name="connsiteX17" fmla="*/ 10719 w 89580"/>
                <a:gd name="connsiteY17" fmla="*/ 134194 h 157872"/>
                <a:gd name="connsiteX18" fmla="*/ 42604 w 89580"/>
                <a:gd name="connsiteY18" fmla="*/ 157960 h 157872"/>
                <a:gd name="connsiteX19" fmla="*/ 89924 w 89580"/>
                <a:gd name="connsiteY19" fmla="*/ 120129 h 157872"/>
                <a:gd name="connsiteX20" fmla="*/ 83851 w 89580"/>
                <a:gd name="connsiteY20" fmla="*/ 116734 h 157872"/>
                <a:gd name="connsiteX21" fmla="*/ 77525 w 89580"/>
                <a:gd name="connsiteY21" fmla="*/ 120614 h 157872"/>
                <a:gd name="connsiteX22" fmla="*/ 43869 w 89580"/>
                <a:gd name="connsiteY22" fmla="*/ 149230 h 157872"/>
                <a:gd name="connsiteX23" fmla="*/ 37796 w 89580"/>
                <a:gd name="connsiteY23" fmla="*/ 140257 h 157872"/>
                <a:gd name="connsiteX24" fmla="*/ 39314 w 89580"/>
                <a:gd name="connsiteY24" fmla="*/ 129829 h 157872"/>
                <a:gd name="connsiteX25" fmla="*/ 57787 w 89580"/>
                <a:gd name="connsiteY25" fmla="*/ 59745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787" y="59745"/>
                  </a:moveTo>
                  <a:lnTo>
                    <a:pt x="80308" y="59745"/>
                  </a:lnTo>
                  <a:cubicBezTo>
                    <a:pt x="85369" y="59745"/>
                    <a:pt x="85875" y="59745"/>
                    <a:pt x="87141" y="58532"/>
                  </a:cubicBezTo>
                  <a:cubicBezTo>
                    <a:pt x="88659" y="57562"/>
                    <a:pt x="89418" y="54167"/>
                    <a:pt x="89418" y="52712"/>
                  </a:cubicBezTo>
                  <a:cubicBezTo>
                    <a:pt x="89418" y="48347"/>
                    <a:pt x="85116" y="48347"/>
                    <a:pt x="81067" y="48347"/>
                  </a:cubicBezTo>
                  <a:lnTo>
                    <a:pt x="60823" y="48347"/>
                  </a:lnTo>
                  <a:lnTo>
                    <a:pt x="68921" y="17063"/>
                  </a:lnTo>
                  <a:cubicBezTo>
                    <a:pt x="69933" y="13183"/>
                    <a:pt x="69933" y="11728"/>
                    <a:pt x="69933" y="10758"/>
                  </a:cubicBezTo>
                  <a:cubicBezTo>
                    <a:pt x="69933" y="2998"/>
                    <a:pt x="63354" y="88"/>
                    <a:pt x="58040" y="88"/>
                  </a:cubicBezTo>
                  <a:cubicBezTo>
                    <a:pt x="54244" y="88"/>
                    <a:pt x="47411" y="1786"/>
                    <a:pt x="43363" y="8576"/>
                  </a:cubicBezTo>
                  <a:cubicBezTo>
                    <a:pt x="42350" y="10516"/>
                    <a:pt x="39314" y="21671"/>
                    <a:pt x="37542" y="28461"/>
                  </a:cubicBezTo>
                  <a:lnTo>
                    <a:pt x="32481" y="48347"/>
                  </a:lnTo>
                  <a:lnTo>
                    <a:pt x="9707" y="48347"/>
                  </a:lnTo>
                  <a:cubicBezTo>
                    <a:pt x="4646" y="48347"/>
                    <a:pt x="344" y="48347"/>
                    <a:pt x="344" y="55380"/>
                  </a:cubicBezTo>
                  <a:cubicBezTo>
                    <a:pt x="344" y="59745"/>
                    <a:pt x="4393" y="59745"/>
                    <a:pt x="8948" y="59745"/>
                  </a:cubicBezTo>
                  <a:lnTo>
                    <a:pt x="29445" y="59745"/>
                  </a:lnTo>
                  <a:lnTo>
                    <a:pt x="15021" y="115036"/>
                  </a:lnTo>
                  <a:cubicBezTo>
                    <a:pt x="13250" y="121342"/>
                    <a:pt x="10719" y="131527"/>
                    <a:pt x="10719" y="134194"/>
                  </a:cubicBezTo>
                  <a:cubicBezTo>
                    <a:pt x="10719" y="149957"/>
                    <a:pt x="26914" y="157960"/>
                    <a:pt x="42604" y="157960"/>
                  </a:cubicBezTo>
                  <a:cubicBezTo>
                    <a:pt x="72717" y="157960"/>
                    <a:pt x="89924" y="124252"/>
                    <a:pt x="89924" y="120129"/>
                  </a:cubicBezTo>
                  <a:cubicBezTo>
                    <a:pt x="89924" y="116734"/>
                    <a:pt x="86128" y="116734"/>
                    <a:pt x="83851" y="116734"/>
                  </a:cubicBezTo>
                  <a:cubicBezTo>
                    <a:pt x="79549" y="116734"/>
                    <a:pt x="79296" y="116976"/>
                    <a:pt x="77525" y="120614"/>
                  </a:cubicBezTo>
                  <a:cubicBezTo>
                    <a:pt x="67909" y="141470"/>
                    <a:pt x="53738" y="149230"/>
                    <a:pt x="43869" y="149230"/>
                  </a:cubicBezTo>
                  <a:cubicBezTo>
                    <a:pt x="41591" y="149230"/>
                    <a:pt x="37796" y="149230"/>
                    <a:pt x="37796" y="140257"/>
                  </a:cubicBezTo>
                  <a:cubicBezTo>
                    <a:pt x="37796" y="135650"/>
                    <a:pt x="38555" y="132982"/>
                    <a:pt x="39314" y="129829"/>
                  </a:cubicBezTo>
                  <a:lnTo>
                    <a:pt x="57787" y="59745"/>
                  </a:lnTo>
                  <a:close/>
                </a:path>
              </a:pathLst>
            </a:custGeom>
            <a:solidFill>
              <a:srgbClr val="000000"/>
            </a:solidFill>
            <a:ln w="2540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C311B7D9-E77A-C64C-4268-668A2B299604}"/>
                </a:ext>
              </a:extLst>
            </p:cNvPr>
            <p:cNvSpPr/>
            <p:nvPr>
              <p:custDataLst>
                <p:tags r:id="rId54"/>
              </p:custDataLst>
            </p:nvPr>
          </p:nvSpPr>
          <p:spPr>
            <a:xfrm>
              <a:off x="11396898" y="4498611"/>
              <a:ext cx="58707" cy="242507"/>
            </a:xfrm>
            <a:custGeom>
              <a:avLst/>
              <a:gdLst>
                <a:gd name="connsiteX0" fmla="*/ 59056 w 58707"/>
                <a:gd name="connsiteY0" fmla="*/ 121342 h 242507"/>
                <a:gd name="connsiteX1" fmla="*/ 42355 w 58707"/>
                <a:gd name="connsiteY1" fmla="*/ 45679 h 242507"/>
                <a:gd name="connsiteX2" fmla="*/ 2879 w 58707"/>
                <a:gd name="connsiteY2" fmla="*/ 88 h 242507"/>
                <a:gd name="connsiteX3" fmla="*/ 348 w 58707"/>
                <a:gd name="connsiteY3" fmla="*/ 2513 h 242507"/>
                <a:gd name="connsiteX4" fmla="*/ 5156 w 58707"/>
                <a:gd name="connsiteY4" fmla="*/ 8091 h 242507"/>
                <a:gd name="connsiteX5" fmla="*/ 44379 w 58707"/>
                <a:gd name="connsiteY5" fmla="*/ 121342 h 242507"/>
                <a:gd name="connsiteX6" fmla="*/ 3638 w 58707"/>
                <a:gd name="connsiteY6" fmla="*/ 236048 h 242507"/>
                <a:gd name="connsiteX7" fmla="*/ 348 w 58707"/>
                <a:gd name="connsiteY7" fmla="*/ 240170 h 242507"/>
                <a:gd name="connsiteX8" fmla="*/ 2879 w 58707"/>
                <a:gd name="connsiteY8" fmla="*/ 242595 h 242507"/>
                <a:gd name="connsiteX9" fmla="*/ 43114 w 58707"/>
                <a:gd name="connsiteY9" fmla="*/ 195306 h 242507"/>
                <a:gd name="connsiteX10" fmla="*/ 59056 w 58707"/>
                <a:gd name="connsiteY10" fmla="*/ 121342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9056" y="121342"/>
                  </a:moveTo>
                  <a:cubicBezTo>
                    <a:pt x="59056" y="102426"/>
                    <a:pt x="56272" y="73083"/>
                    <a:pt x="42355" y="45679"/>
                  </a:cubicBezTo>
                  <a:cubicBezTo>
                    <a:pt x="27172" y="15851"/>
                    <a:pt x="5409" y="88"/>
                    <a:pt x="2879" y="88"/>
                  </a:cubicBezTo>
                  <a:cubicBezTo>
                    <a:pt x="1360" y="88"/>
                    <a:pt x="348" y="1058"/>
                    <a:pt x="348" y="2513"/>
                  </a:cubicBezTo>
                  <a:cubicBezTo>
                    <a:pt x="348" y="3241"/>
                    <a:pt x="348" y="3726"/>
                    <a:pt x="5156" y="8091"/>
                  </a:cubicBezTo>
                  <a:cubicBezTo>
                    <a:pt x="29955" y="32099"/>
                    <a:pt x="44379" y="70658"/>
                    <a:pt x="44379" y="121342"/>
                  </a:cubicBezTo>
                  <a:cubicBezTo>
                    <a:pt x="44379" y="162810"/>
                    <a:pt x="35016" y="205492"/>
                    <a:pt x="3638" y="236048"/>
                  </a:cubicBezTo>
                  <a:cubicBezTo>
                    <a:pt x="348" y="238958"/>
                    <a:pt x="348" y="239443"/>
                    <a:pt x="348" y="240170"/>
                  </a:cubicBezTo>
                  <a:cubicBezTo>
                    <a:pt x="348" y="241625"/>
                    <a:pt x="1360" y="242595"/>
                    <a:pt x="2879" y="242595"/>
                  </a:cubicBezTo>
                  <a:cubicBezTo>
                    <a:pt x="5409" y="242595"/>
                    <a:pt x="28184" y="226105"/>
                    <a:pt x="43114" y="195306"/>
                  </a:cubicBezTo>
                  <a:cubicBezTo>
                    <a:pt x="56019" y="168630"/>
                    <a:pt x="59056" y="141712"/>
                    <a:pt x="59056" y="121342"/>
                  </a:cubicBezTo>
                  <a:close/>
                </a:path>
              </a:pathLst>
            </a:custGeom>
            <a:solidFill>
              <a:srgbClr val="000000"/>
            </a:solidFill>
            <a:ln w="2540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F923EEE6-FBAB-5750-79F6-981900620DD0}"/>
                </a:ext>
              </a:extLst>
            </p:cNvPr>
            <p:cNvSpPr/>
            <p:nvPr>
              <p:custDataLst>
                <p:tags r:id="rId55"/>
              </p:custDataLst>
            </p:nvPr>
          </p:nvSpPr>
          <p:spPr>
            <a:xfrm>
              <a:off x="11491005" y="4514859"/>
              <a:ext cx="180678" cy="165632"/>
            </a:xfrm>
            <a:custGeom>
              <a:avLst/>
              <a:gdLst>
                <a:gd name="connsiteX0" fmla="*/ 66904 w 180678"/>
                <a:gd name="connsiteY0" fmla="*/ 89088 h 165632"/>
                <a:gd name="connsiteX1" fmla="*/ 109923 w 180678"/>
                <a:gd name="connsiteY1" fmla="*/ 89088 h 165632"/>
                <a:gd name="connsiteX2" fmla="*/ 181030 w 180678"/>
                <a:gd name="connsiteY2" fmla="*/ 36707 h 165632"/>
                <a:gd name="connsiteX3" fmla="*/ 131179 w 180678"/>
                <a:gd name="connsiteY3" fmla="*/ 88 h 165632"/>
                <a:gd name="connsiteX4" fmla="*/ 49191 w 180678"/>
                <a:gd name="connsiteY4" fmla="*/ 88 h 165632"/>
                <a:gd name="connsiteX5" fmla="*/ 41599 w 180678"/>
                <a:gd name="connsiteY5" fmla="*/ 4696 h 165632"/>
                <a:gd name="connsiteX6" fmla="*/ 48938 w 180678"/>
                <a:gd name="connsiteY6" fmla="*/ 7606 h 165632"/>
                <a:gd name="connsiteX7" fmla="*/ 59819 w 180678"/>
                <a:gd name="connsiteY7" fmla="*/ 8091 h 165632"/>
                <a:gd name="connsiteX8" fmla="*/ 65386 w 180678"/>
                <a:gd name="connsiteY8" fmla="*/ 11971 h 165632"/>
                <a:gd name="connsiteX9" fmla="*/ 64374 w 180678"/>
                <a:gd name="connsiteY9" fmla="*/ 16578 h 165632"/>
                <a:gd name="connsiteX10" fmla="*/ 30465 w 180678"/>
                <a:gd name="connsiteY10" fmla="*/ 146805 h 165632"/>
                <a:gd name="connsiteX11" fmla="*/ 7437 w 180678"/>
                <a:gd name="connsiteY11" fmla="*/ 158203 h 165632"/>
                <a:gd name="connsiteX12" fmla="*/ 352 w 180678"/>
                <a:gd name="connsiteY12" fmla="*/ 162810 h 165632"/>
                <a:gd name="connsiteX13" fmla="*/ 4148 w 180678"/>
                <a:gd name="connsiteY13" fmla="*/ 165720 h 165632"/>
                <a:gd name="connsiteX14" fmla="*/ 36285 w 180678"/>
                <a:gd name="connsiteY14" fmla="*/ 164993 h 165632"/>
                <a:gd name="connsiteX15" fmla="*/ 52481 w 180678"/>
                <a:gd name="connsiteY15" fmla="*/ 165235 h 165632"/>
                <a:gd name="connsiteX16" fmla="*/ 68929 w 180678"/>
                <a:gd name="connsiteY16" fmla="*/ 165720 h 165632"/>
                <a:gd name="connsiteX17" fmla="*/ 73990 w 180678"/>
                <a:gd name="connsiteY17" fmla="*/ 160870 h 165632"/>
                <a:gd name="connsiteX18" fmla="*/ 66904 w 180678"/>
                <a:gd name="connsiteY18" fmla="*/ 158203 h 165632"/>
                <a:gd name="connsiteX19" fmla="*/ 50456 w 180678"/>
                <a:gd name="connsiteY19" fmla="*/ 153838 h 165632"/>
                <a:gd name="connsiteX20" fmla="*/ 51215 w 180678"/>
                <a:gd name="connsiteY20" fmla="*/ 149715 h 165632"/>
                <a:gd name="connsiteX21" fmla="*/ 66904 w 180678"/>
                <a:gd name="connsiteY21" fmla="*/ 89088 h 165632"/>
                <a:gd name="connsiteX22" fmla="*/ 85124 w 180678"/>
                <a:gd name="connsiteY22" fmla="*/ 16821 h 165632"/>
                <a:gd name="connsiteX23" fmla="*/ 98789 w 180678"/>
                <a:gd name="connsiteY23" fmla="*/ 7606 h 165632"/>
                <a:gd name="connsiteX24" fmla="*/ 123082 w 180678"/>
                <a:gd name="connsiteY24" fmla="*/ 7606 h 165632"/>
                <a:gd name="connsiteX25" fmla="*/ 157497 w 180678"/>
                <a:gd name="connsiteY25" fmla="*/ 30886 h 165632"/>
                <a:gd name="connsiteX26" fmla="*/ 142567 w 180678"/>
                <a:gd name="connsiteY26" fmla="*/ 69930 h 165632"/>
                <a:gd name="connsiteX27" fmla="*/ 103597 w 180678"/>
                <a:gd name="connsiteY27" fmla="*/ 82783 h 165632"/>
                <a:gd name="connsiteX28" fmla="*/ 67917 w 180678"/>
                <a:gd name="connsiteY28" fmla="*/ 82783 h 165632"/>
                <a:gd name="connsiteX29" fmla="*/ 85124 w 180678"/>
                <a:gd name="connsiteY29" fmla="*/ 16821 h 16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5632">
                  <a:moveTo>
                    <a:pt x="66904" y="89088"/>
                  </a:moveTo>
                  <a:lnTo>
                    <a:pt x="109923" y="89088"/>
                  </a:lnTo>
                  <a:cubicBezTo>
                    <a:pt x="145856" y="89088"/>
                    <a:pt x="181030" y="63867"/>
                    <a:pt x="181030" y="36707"/>
                  </a:cubicBezTo>
                  <a:cubicBezTo>
                    <a:pt x="181030" y="18033"/>
                    <a:pt x="164329" y="88"/>
                    <a:pt x="131179" y="88"/>
                  </a:cubicBezTo>
                  <a:lnTo>
                    <a:pt x="49191" y="88"/>
                  </a:lnTo>
                  <a:cubicBezTo>
                    <a:pt x="44383" y="88"/>
                    <a:pt x="41599" y="88"/>
                    <a:pt x="41599" y="4696"/>
                  </a:cubicBezTo>
                  <a:cubicBezTo>
                    <a:pt x="41599" y="7606"/>
                    <a:pt x="43877" y="7606"/>
                    <a:pt x="48938" y="7606"/>
                  </a:cubicBezTo>
                  <a:cubicBezTo>
                    <a:pt x="52227" y="7606"/>
                    <a:pt x="56782" y="7848"/>
                    <a:pt x="59819" y="8091"/>
                  </a:cubicBezTo>
                  <a:cubicBezTo>
                    <a:pt x="63868" y="8576"/>
                    <a:pt x="65386" y="9303"/>
                    <a:pt x="65386" y="11971"/>
                  </a:cubicBezTo>
                  <a:cubicBezTo>
                    <a:pt x="65386" y="12941"/>
                    <a:pt x="65133" y="13668"/>
                    <a:pt x="64374" y="16578"/>
                  </a:cubicBezTo>
                  <a:lnTo>
                    <a:pt x="30465" y="146805"/>
                  </a:lnTo>
                  <a:cubicBezTo>
                    <a:pt x="27935" y="156263"/>
                    <a:pt x="27428" y="158203"/>
                    <a:pt x="7437" y="158203"/>
                  </a:cubicBezTo>
                  <a:cubicBezTo>
                    <a:pt x="3136" y="158203"/>
                    <a:pt x="352" y="158203"/>
                    <a:pt x="352" y="162810"/>
                  </a:cubicBezTo>
                  <a:cubicBezTo>
                    <a:pt x="352" y="165720"/>
                    <a:pt x="3389" y="165720"/>
                    <a:pt x="4148" y="165720"/>
                  </a:cubicBezTo>
                  <a:cubicBezTo>
                    <a:pt x="11233" y="165720"/>
                    <a:pt x="29200" y="164993"/>
                    <a:pt x="36285" y="164993"/>
                  </a:cubicBezTo>
                  <a:cubicBezTo>
                    <a:pt x="41599" y="164993"/>
                    <a:pt x="47166" y="165235"/>
                    <a:pt x="52481" y="165235"/>
                  </a:cubicBezTo>
                  <a:cubicBezTo>
                    <a:pt x="58048" y="165235"/>
                    <a:pt x="63615" y="165720"/>
                    <a:pt x="68929" y="165720"/>
                  </a:cubicBezTo>
                  <a:cubicBezTo>
                    <a:pt x="70700" y="165720"/>
                    <a:pt x="73990" y="165720"/>
                    <a:pt x="73990" y="160870"/>
                  </a:cubicBezTo>
                  <a:cubicBezTo>
                    <a:pt x="73990" y="158203"/>
                    <a:pt x="71712" y="158203"/>
                    <a:pt x="66904" y="158203"/>
                  </a:cubicBezTo>
                  <a:cubicBezTo>
                    <a:pt x="57542" y="158203"/>
                    <a:pt x="50456" y="158203"/>
                    <a:pt x="50456" y="153838"/>
                  </a:cubicBezTo>
                  <a:cubicBezTo>
                    <a:pt x="50456" y="152383"/>
                    <a:pt x="50962" y="151170"/>
                    <a:pt x="51215" y="149715"/>
                  </a:cubicBezTo>
                  <a:lnTo>
                    <a:pt x="66904" y="89088"/>
                  </a:lnTo>
                  <a:close/>
                  <a:moveTo>
                    <a:pt x="85124" y="16821"/>
                  </a:moveTo>
                  <a:cubicBezTo>
                    <a:pt x="87402" y="8333"/>
                    <a:pt x="87908" y="7606"/>
                    <a:pt x="98789" y="7606"/>
                  </a:cubicBezTo>
                  <a:lnTo>
                    <a:pt x="123082" y="7606"/>
                  </a:lnTo>
                  <a:cubicBezTo>
                    <a:pt x="144085" y="7606"/>
                    <a:pt x="157497" y="14153"/>
                    <a:pt x="157497" y="30886"/>
                  </a:cubicBezTo>
                  <a:cubicBezTo>
                    <a:pt x="157497" y="40344"/>
                    <a:pt x="152436" y="61200"/>
                    <a:pt x="142567" y="69930"/>
                  </a:cubicBezTo>
                  <a:cubicBezTo>
                    <a:pt x="129914" y="80843"/>
                    <a:pt x="114731" y="82783"/>
                    <a:pt x="103597" y="82783"/>
                  </a:cubicBezTo>
                  <a:lnTo>
                    <a:pt x="67917" y="82783"/>
                  </a:lnTo>
                  <a:lnTo>
                    <a:pt x="85124" y="16821"/>
                  </a:lnTo>
                  <a:close/>
                </a:path>
              </a:pathLst>
            </a:custGeom>
            <a:solidFill>
              <a:srgbClr val="000000"/>
            </a:solidFill>
            <a:ln w="2540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EFF126EA-C826-2365-975D-40D4D9C21F76}"/>
                </a:ext>
              </a:extLst>
            </p:cNvPr>
            <p:cNvSpPr/>
            <p:nvPr>
              <p:custDataLst>
                <p:tags r:id="rId56"/>
              </p:custDataLst>
            </p:nvPr>
          </p:nvSpPr>
          <p:spPr>
            <a:xfrm>
              <a:off x="11703544" y="4498611"/>
              <a:ext cx="58707" cy="242507"/>
            </a:xfrm>
            <a:custGeom>
              <a:avLst/>
              <a:gdLst>
                <a:gd name="connsiteX0" fmla="*/ 59068 w 58707"/>
                <a:gd name="connsiteY0" fmla="*/ 240170 h 242507"/>
                <a:gd name="connsiteX1" fmla="*/ 54766 w 58707"/>
                <a:gd name="connsiteY1" fmla="*/ 234835 h 242507"/>
                <a:gd name="connsiteX2" fmla="*/ 15037 w 58707"/>
                <a:gd name="connsiteY2" fmla="*/ 121342 h 242507"/>
                <a:gd name="connsiteX3" fmla="*/ 55778 w 58707"/>
                <a:gd name="connsiteY3" fmla="*/ 6636 h 242507"/>
                <a:gd name="connsiteX4" fmla="*/ 59068 w 58707"/>
                <a:gd name="connsiteY4" fmla="*/ 2513 h 242507"/>
                <a:gd name="connsiteX5" fmla="*/ 56537 w 58707"/>
                <a:gd name="connsiteY5" fmla="*/ 88 h 242507"/>
                <a:gd name="connsiteX6" fmla="*/ 16302 w 58707"/>
                <a:gd name="connsiteY6" fmla="*/ 47377 h 242507"/>
                <a:gd name="connsiteX7" fmla="*/ 360 w 58707"/>
                <a:gd name="connsiteY7" fmla="*/ 121342 h 242507"/>
                <a:gd name="connsiteX8" fmla="*/ 17061 w 58707"/>
                <a:gd name="connsiteY8" fmla="*/ 197004 h 242507"/>
                <a:gd name="connsiteX9" fmla="*/ 56537 w 58707"/>
                <a:gd name="connsiteY9" fmla="*/ 242595 h 242507"/>
                <a:gd name="connsiteX10" fmla="*/ 59068 w 58707"/>
                <a:gd name="connsiteY10" fmla="*/ 240170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9068" y="240170"/>
                  </a:moveTo>
                  <a:cubicBezTo>
                    <a:pt x="59068" y="239443"/>
                    <a:pt x="59068" y="238958"/>
                    <a:pt x="54766" y="234835"/>
                  </a:cubicBezTo>
                  <a:cubicBezTo>
                    <a:pt x="23134" y="204279"/>
                    <a:pt x="15037" y="158445"/>
                    <a:pt x="15037" y="121342"/>
                  </a:cubicBezTo>
                  <a:cubicBezTo>
                    <a:pt x="15037" y="79145"/>
                    <a:pt x="24653" y="36949"/>
                    <a:pt x="55778" y="6636"/>
                  </a:cubicBezTo>
                  <a:cubicBezTo>
                    <a:pt x="59068" y="3726"/>
                    <a:pt x="59068" y="3241"/>
                    <a:pt x="59068" y="2513"/>
                  </a:cubicBezTo>
                  <a:cubicBezTo>
                    <a:pt x="59068" y="815"/>
                    <a:pt x="58055" y="88"/>
                    <a:pt x="56537" y="88"/>
                  </a:cubicBezTo>
                  <a:cubicBezTo>
                    <a:pt x="54007" y="88"/>
                    <a:pt x="31232" y="16578"/>
                    <a:pt x="16302" y="47377"/>
                  </a:cubicBezTo>
                  <a:cubicBezTo>
                    <a:pt x="3396" y="74053"/>
                    <a:pt x="360" y="100971"/>
                    <a:pt x="360" y="121342"/>
                  </a:cubicBezTo>
                  <a:cubicBezTo>
                    <a:pt x="360" y="140257"/>
                    <a:pt x="3143" y="169601"/>
                    <a:pt x="17061" y="197004"/>
                  </a:cubicBezTo>
                  <a:cubicBezTo>
                    <a:pt x="32244" y="226832"/>
                    <a:pt x="54007" y="242595"/>
                    <a:pt x="56537" y="242595"/>
                  </a:cubicBezTo>
                  <a:cubicBezTo>
                    <a:pt x="58055" y="242595"/>
                    <a:pt x="59068" y="241868"/>
                    <a:pt x="59068" y="240170"/>
                  </a:cubicBezTo>
                  <a:close/>
                </a:path>
              </a:pathLst>
            </a:custGeom>
            <a:solidFill>
              <a:srgbClr val="000000"/>
            </a:solidFill>
            <a:ln w="2540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24638D37-625A-9DFD-3BA8-51D6F15EB3D8}"/>
                </a:ext>
              </a:extLst>
            </p:cNvPr>
            <p:cNvSpPr/>
            <p:nvPr>
              <p:custDataLst>
                <p:tags r:id="rId57"/>
              </p:custDataLst>
            </p:nvPr>
          </p:nvSpPr>
          <p:spPr>
            <a:xfrm>
              <a:off x="11783227" y="4524560"/>
              <a:ext cx="89580" cy="157872"/>
            </a:xfrm>
            <a:custGeom>
              <a:avLst/>
              <a:gdLst>
                <a:gd name="connsiteX0" fmla="*/ 57806 w 89580"/>
                <a:gd name="connsiteY0" fmla="*/ 59745 h 157872"/>
                <a:gd name="connsiteX1" fmla="*/ 80328 w 89580"/>
                <a:gd name="connsiteY1" fmla="*/ 59745 h 157872"/>
                <a:gd name="connsiteX2" fmla="*/ 87160 w 89580"/>
                <a:gd name="connsiteY2" fmla="*/ 58532 h 157872"/>
                <a:gd name="connsiteX3" fmla="*/ 89438 w 89580"/>
                <a:gd name="connsiteY3" fmla="*/ 52712 h 157872"/>
                <a:gd name="connsiteX4" fmla="*/ 81087 w 89580"/>
                <a:gd name="connsiteY4" fmla="*/ 48347 h 157872"/>
                <a:gd name="connsiteX5" fmla="*/ 60843 w 89580"/>
                <a:gd name="connsiteY5" fmla="*/ 48347 h 157872"/>
                <a:gd name="connsiteX6" fmla="*/ 68940 w 89580"/>
                <a:gd name="connsiteY6" fmla="*/ 17063 h 157872"/>
                <a:gd name="connsiteX7" fmla="*/ 69953 w 89580"/>
                <a:gd name="connsiteY7" fmla="*/ 10758 h 157872"/>
                <a:gd name="connsiteX8" fmla="*/ 58059 w 89580"/>
                <a:gd name="connsiteY8" fmla="*/ 88 h 157872"/>
                <a:gd name="connsiteX9" fmla="*/ 43382 w 89580"/>
                <a:gd name="connsiteY9" fmla="*/ 8576 h 157872"/>
                <a:gd name="connsiteX10" fmla="*/ 37562 w 89580"/>
                <a:gd name="connsiteY10" fmla="*/ 28461 h 157872"/>
                <a:gd name="connsiteX11" fmla="*/ 32501 w 89580"/>
                <a:gd name="connsiteY11" fmla="*/ 48347 h 157872"/>
                <a:gd name="connsiteX12" fmla="*/ 9727 w 89580"/>
                <a:gd name="connsiteY12" fmla="*/ 48347 h 157872"/>
                <a:gd name="connsiteX13" fmla="*/ 364 w 89580"/>
                <a:gd name="connsiteY13" fmla="*/ 55380 h 157872"/>
                <a:gd name="connsiteX14" fmla="*/ 8967 w 89580"/>
                <a:gd name="connsiteY14" fmla="*/ 59745 h 157872"/>
                <a:gd name="connsiteX15" fmla="*/ 29465 w 89580"/>
                <a:gd name="connsiteY15" fmla="*/ 59745 h 157872"/>
                <a:gd name="connsiteX16" fmla="*/ 15041 w 89580"/>
                <a:gd name="connsiteY16" fmla="*/ 115036 h 157872"/>
                <a:gd name="connsiteX17" fmla="*/ 10739 w 89580"/>
                <a:gd name="connsiteY17" fmla="*/ 134194 h 157872"/>
                <a:gd name="connsiteX18" fmla="*/ 42623 w 89580"/>
                <a:gd name="connsiteY18" fmla="*/ 157960 h 157872"/>
                <a:gd name="connsiteX19" fmla="*/ 89944 w 89580"/>
                <a:gd name="connsiteY19" fmla="*/ 120129 h 157872"/>
                <a:gd name="connsiteX20" fmla="*/ 83871 w 89580"/>
                <a:gd name="connsiteY20" fmla="*/ 116734 h 157872"/>
                <a:gd name="connsiteX21" fmla="*/ 77544 w 89580"/>
                <a:gd name="connsiteY21" fmla="*/ 120614 h 157872"/>
                <a:gd name="connsiteX22" fmla="*/ 43888 w 89580"/>
                <a:gd name="connsiteY22" fmla="*/ 149230 h 157872"/>
                <a:gd name="connsiteX23" fmla="*/ 37815 w 89580"/>
                <a:gd name="connsiteY23" fmla="*/ 140257 h 157872"/>
                <a:gd name="connsiteX24" fmla="*/ 39334 w 89580"/>
                <a:gd name="connsiteY24" fmla="*/ 129829 h 157872"/>
                <a:gd name="connsiteX25" fmla="*/ 57806 w 89580"/>
                <a:gd name="connsiteY25" fmla="*/ 59745 h 15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7872">
                  <a:moveTo>
                    <a:pt x="57806" y="59745"/>
                  </a:moveTo>
                  <a:lnTo>
                    <a:pt x="80328" y="59745"/>
                  </a:lnTo>
                  <a:cubicBezTo>
                    <a:pt x="85389" y="59745"/>
                    <a:pt x="85895" y="59745"/>
                    <a:pt x="87160" y="58532"/>
                  </a:cubicBezTo>
                  <a:cubicBezTo>
                    <a:pt x="88678" y="57562"/>
                    <a:pt x="89438" y="54167"/>
                    <a:pt x="89438" y="52712"/>
                  </a:cubicBezTo>
                  <a:cubicBezTo>
                    <a:pt x="89438" y="48347"/>
                    <a:pt x="85136" y="48347"/>
                    <a:pt x="81087" y="48347"/>
                  </a:cubicBezTo>
                  <a:lnTo>
                    <a:pt x="60843" y="48347"/>
                  </a:lnTo>
                  <a:lnTo>
                    <a:pt x="68940" y="17063"/>
                  </a:lnTo>
                  <a:cubicBezTo>
                    <a:pt x="69953" y="13183"/>
                    <a:pt x="69953" y="11728"/>
                    <a:pt x="69953" y="10758"/>
                  </a:cubicBezTo>
                  <a:cubicBezTo>
                    <a:pt x="69953" y="2998"/>
                    <a:pt x="63373" y="88"/>
                    <a:pt x="58059" y="88"/>
                  </a:cubicBezTo>
                  <a:cubicBezTo>
                    <a:pt x="54264" y="88"/>
                    <a:pt x="47431" y="1786"/>
                    <a:pt x="43382" y="8576"/>
                  </a:cubicBezTo>
                  <a:cubicBezTo>
                    <a:pt x="42370" y="10516"/>
                    <a:pt x="39334" y="21671"/>
                    <a:pt x="37562" y="28461"/>
                  </a:cubicBezTo>
                  <a:lnTo>
                    <a:pt x="32501" y="48347"/>
                  </a:lnTo>
                  <a:lnTo>
                    <a:pt x="9727" y="48347"/>
                  </a:lnTo>
                  <a:cubicBezTo>
                    <a:pt x="4666" y="48347"/>
                    <a:pt x="364" y="48347"/>
                    <a:pt x="364" y="55380"/>
                  </a:cubicBezTo>
                  <a:cubicBezTo>
                    <a:pt x="364" y="59745"/>
                    <a:pt x="4412" y="59745"/>
                    <a:pt x="8967" y="59745"/>
                  </a:cubicBezTo>
                  <a:lnTo>
                    <a:pt x="29465" y="59745"/>
                  </a:lnTo>
                  <a:lnTo>
                    <a:pt x="15041" y="115036"/>
                  </a:lnTo>
                  <a:cubicBezTo>
                    <a:pt x="13269" y="121342"/>
                    <a:pt x="10739" y="131527"/>
                    <a:pt x="10739" y="134194"/>
                  </a:cubicBezTo>
                  <a:cubicBezTo>
                    <a:pt x="10739" y="149957"/>
                    <a:pt x="26934" y="157960"/>
                    <a:pt x="42623" y="157960"/>
                  </a:cubicBezTo>
                  <a:cubicBezTo>
                    <a:pt x="72736" y="157960"/>
                    <a:pt x="89944" y="124252"/>
                    <a:pt x="89944" y="120129"/>
                  </a:cubicBezTo>
                  <a:cubicBezTo>
                    <a:pt x="89944" y="116734"/>
                    <a:pt x="86148" y="116734"/>
                    <a:pt x="83871" y="116734"/>
                  </a:cubicBezTo>
                  <a:cubicBezTo>
                    <a:pt x="79569" y="116734"/>
                    <a:pt x="79316" y="116976"/>
                    <a:pt x="77544" y="120614"/>
                  </a:cubicBezTo>
                  <a:cubicBezTo>
                    <a:pt x="67928" y="141470"/>
                    <a:pt x="53757" y="149230"/>
                    <a:pt x="43888" y="149230"/>
                  </a:cubicBezTo>
                  <a:cubicBezTo>
                    <a:pt x="41611" y="149230"/>
                    <a:pt x="37815" y="149230"/>
                    <a:pt x="37815" y="140257"/>
                  </a:cubicBezTo>
                  <a:cubicBezTo>
                    <a:pt x="37815" y="135650"/>
                    <a:pt x="38574" y="132982"/>
                    <a:pt x="39334" y="129829"/>
                  </a:cubicBezTo>
                  <a:lnTo>
                    <a:pt x="57806" y="59745"/>
                  </a:ln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DC183ACD-8BBA-FCA5-004C-985F9A27E821}"/>
                </a:ext>
              </a:extLst>
            </p:cNvPr>
            <p:cNvSpPr/>
            <p:nvPr>
              <p:custDataLst>
                <p:tags r:id="rId58"/>
              </p:custDataLst>
            </p:nvPr>
          </p:nvSpPr>
          <p:spPr>
            <a:xfrm>
              <a:off x="11896411" y="4498611"/>
              <a:ext cx="58707" cy="242507"/>
            </a:xfrm>
            <a:custGeom>
              <a:avLst/>
              <a:gdLst>
                <a:gd name="connsiteX0" fmla="*/ 59076 w 58707"/>
                <a:gd name="connsiteY0" fmla="*/ 121342 h 242507"/>
                <a:gd name="connsiteX1" fmla="*/ 42374 w 58707"/>
                <a:gd name="connsiteY1" fmla="*/ 45679 h 242507"/>
                <a:gd name="connsiteX2" fmla="*/ 2898 w 58707"/>
                <a:gd name="connsiteY2" fmla="*/ 88 h 242507"/>
                <a:gd name="connsiteX3" fmla="*/ 368 w 58707"/>
                <a:gd name="connsiteY3" fmla="*/ 2513 h 242507"/>
                <a:gd name="connsiteX4" fmla="*/ 5176 w 58707"/>
                <a:gd name="connsiteY4" fmla="*/ 8091 h 242507"/>
                <a:gd name="connsiteX5" fmla="*/ 44399 w 58707"/>
                <a:gd name="connsiteY5" fmla="*/ 121342 h 242507"/>
                <a:gd name="connsiteX6" fmla="*/ 3657 w 58707"/>
                <a:gd name="connsiteY6" fmla="*/ 236048 h 242507"/>
                <a:gd name="connsiteX7" fmla="*/ 368 w 58707"/>
                <a:gd name="connsiteY7" fmla="*/ 240170 h 242507"/>
                <a:gd name="connsiteX8" fmla="*/ 2898 w 58707"/>
                <a:gd name="connsiteY8" fmla="*/ 242595 h 242507"/>
                <a:gd name="connsiteX9" fmla="*/ 43133 w 58707"/>
                <a:gd name="connsiteY9" fmla="*/ 195306 h 242507"/>
                <a:gd name="connsiteX10" fmla="*/ 59076 w 58707"/>
                <a:gd name="connsiteY10" fmla="*/ 121342 h 24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507">
                  <a:moveTo>
                    <a:pt x="59076" y="121342"/>
                  </a:moveTo>
                  <a:cubicBezTo>
                    <a:pt x="59076" y="102426"/>
                    <a:pt x="56292" y="73083"/>
                    <a:pt x="42374" y="45679"/>
                  </a:cubicBezTo>
                  <a:cubicBezTo>
                    <a:pt x="27191" y="15851"/>
                    <a:pt x="5429" y="88"/>
                    <a:pt x="2898" y="88"/>
                  </a:cubicBezTo>
                  <a:cubicBezTo>
                    <a:pt x="1380" y="88"/>
                    <a:pt x="368" y="1058"/>
                    <a:pt x="368" y="2513"/>
                  </a:cubicBezTo>
                  <a:cubicBezTo>
                    <a:pt x="368" y="3241"/>
                    <a:pt x="368" y="3726"/>
                    <a:pt x="5176" y="8091"/>
                  </a:cubicBezTo>
                  <a:cubicBezTo>
                    <a:pt x="29975" y="32099"/>
                    <a:pt x="44399" y="70658"/>
                    <a:pt x="44399" y="121342"/>
                  </a:cubicBezTo>
                  <a:cubicBezTo>
                    <a:pt x="44399" y="162810"/>
                    <a:pt x="35036" y="205492"/>
                    <a:pt x="3657" y="236048"/>
                  </a:cubicBezTo>
                  <a:cubicBezTo>
                    <a:pt x="368" y="238958"/>
                    <a:pt x="368" y="239443"/>
                    <a:pt x="368" y="240170"/>
                  </a:cubicBezTo>
                  <a:cubicBezTo>
                    <a:pt x="368" y="241625"/>
                    <a:pt x="1380" y="242595"/>
                    <a:pt x="2898" y="242595"/>
                  </a:cubicBezTo>
                  <a:cubicBezTo>
                    <a:pt x="5429" y="242595"/>
                    <a:pt x="28203" y="226105"/>
                    <a:pt x="43133" y="195306"/>
                  </a:cubicBezTo>
                  <a:cubicBezTo>
                    <a:pt x="56039" y="168630"/>
                    <a:pt x="59076" y="141712"/>
                    <a:pt x="59076" y="121342"/>
                  </a:cubicBezTo>
                  <a:close/>
                </a:path>
              </a:pathLst>
            </a:custGeom>
            <a:solidFill>
              <a:srgbClr val="000000"/>
            </a:solidFill>
            <a:ln w="25400" cap="flat">
              <a:noFill/>
              <a:prstDash val="solid"/>
              <a:miter/>
            </a:ln>
          </p:spPr>
          <p:txBody>
            <a:bodyPr rtlCol="0" anchor="ctr"/>
            <a:lstStyle/>
            <a:p>
              <a:endParaRPr lang="en-CN"/>
            </a:p>
          </p:txBody>
        </p:sp>
      </p:grpSp>
      <p:sp>
        <p:nvSpPr>
          <p:cNvPr id="18480" name="TextBox 18479">
            <a:extLst>
              <a:ext uri="{FF2B5EF4-FFF2-40B4-BE49-F238E27FC236}">
                <a16:creationId xmlns:a16="http://schemas.microsoft.com/office/drawing/2014/main" id="{C90D8239-B461-F178-D8B5-529F890D7F0C}"/>
              </a:ext>
            </a:extLst>
          </p:cNvPr>
          <p:cNvSpPr txBox="1"/>
          <p:nvPr/>
        </p:nvSpPr>
        <p:spPr>
          <a:xfrm>
            <a:off x="391557" y="2665905"/>
            <a:ext cx="11422618" cy="2904065"/>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基于上述分析，IBM模型的建模问题转换为如何建模翻译概率P(</a:t>
            </a:r>
            <a:r>
              <a:rPr lang="en-US" altLang="zh-CN" sz="2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)以及语言模型P(</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)。翻译概率P(</a:t>
            </a:r>
            <a:r>
              <a:rPr lang="en-US" altLang="zh-CN" sz="2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)主要用于衡量源语言和目标语言之间的匹配程度。然而，自然语言拥有极其庞大的潜在的组合方式。假设某种语言对应的词表大小为10000，那么一个简单的长度为10的句子就对应着10000</a:t>
            </a:r>
            <a:r>
              <a:rPr lang="en-CN" sz="2000" baseline="30000" dirty="0">
                <a:latin typeface="Microsoft YaHei" panose="020B0503020204020204" pitchFamily="34" charset="-122"/>
                <a:ea typeface="Microsoft YaHei" panose="020B0503020204020204" pitchFamily="34" charset="-122"/>
              </a:rPr>
              <a:t>10</a:t>
            </a:r>
            <a:r>
              <a:rPr lang="en-CN" sz="2000" dirty="0">
                <a:latin typeface="Microsoft YaHei" panose="020B0503020204020204" pitchFamily="34" charset="-122"/>
                <a:ea typeface="Microsoft YaHei" panose="020B0503020204020204" pitchFamily="34" charset="-122"/>
              </a:rPr>
              <a:t>=</a:t>
            </a:r>
            <a:r>
              <a:rPr lang="en-CN" sz="2000" b="1" dirty="0">
                <a:solidFill>
                  <a:srgbClr val="0070C0"/>
                </a:solidFill>
                <a:latin typeface="Microsoft YaHei" panose="020B0503020204020204" pitchFamily="34" charset="-122"/>
                <a:ea typeface="Microsoft YaHei" panose="020B0503020204020204" pitchFamily="34" charset="-122"/>
              </a:rPr>
              <a:t>10</a:t>
            </a:r>
            <a:r>
              <a:rPr lang="en-CN" sz="2000" b="1" baseline="30000" dirty="0">
                <a:solidFill>
                  <a:srgbClr val="0070C0"/>
                </a:solidFill>
                <a:latin typeface="Microsoft YaHei" panose="020B0503020204020204" pitchFamily="34" charset="-122"/>
                <a:ea typeface="Microsoft YaHei" panose="020B0503020204020204" pitchFamily="34" charset="-122"/>
              </a:rPr>
              <a:t>40</a:t>
            </a:r>
            <a:r>
              <a:rPr lang="en-CN" sz="2000" b="1" dirty="0">
                <a:solidFill>
                  <a:srgbClr val="0070C0"/>
                </a:solidFill>
                <a:latin typeface="Microsoft YaHei" panose="020B0503020204020204" pitchFamily="34" charset="-122"/>
                <a:ea typeface="Microsoft YaHei" panose="020B0503020204020204" pitchFamily="34" charset="-122"/>
              </a:rPr>
              <a:t>种不同的组合方式</a:t>
            </a:r>
            <a:r>
              <a:rPr lang="en-CN"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基于任何已有的平行语料库，</a:t>
            </a:r>
            <a:r>
              <a:rPr lang="zh-CN" altLang="en-US" sz="2000" b="1" dirty="0">
                <a:latin typeface="Microsoft YaHei" panose="020B0503020204020204" pitchFamily="34" charset="-122"/>
                <a:ea typeface="Microsoft YaHei" panose="020B0503020204020204" pitchFamily="34" charset="-122"/>
              </a:rPr>
              <a:t>直接在句子层级对上述翻译概率进行估计</a:t>
            </a:r>
            <a:r>
              <a:rPr lang="zh-CN" altLang="en-US" sz="2000" dirty="0">
                <a:latin typeface="Microsoft YaHei" panose="020B0503020204020204" pitchFamily="34" charset="-122"/>
                <a:ea typeface="Microsoft YaHei" panose="020B0503020204020204" pitchFamily="34" charset="-122"/>
              </a:rPr>
              <a:t>，都会面临严重的</a:t>
            </a:r>
            <a:r>
              <a:rPr lang="zh-CN" altLang="en-US" sz="2000" b="1" dirty="0">
                <a:solidFill>
                  <a:srgbClr val="0070C0"/>
                </a:solidFill>
                <a:latin typeface="Microsoft YaHei" panose="020B0503020204020204" pitchFamily="34" charset="-122"/>
                <a:ea typeface="Microsoft YaHei" panose="020B0503020204020204" pitchFamily="34" charset="-122"/>
              </a:rPr>
              <a:t>数据稀缺问题</a:t>
            </a:r>
            <a:r>
              <a:rPr lang="zh-CN" altLang="en-US" sz="2000" dirty="0">
                <a:latin typeface="Microsoft YaHei" panose="020B0503020204020204" pitchFamily="34" charset="-122"/>
                <a:ea typeface="Microsoft YaHei" panose="020B0503020204020204" pitchFamily="34" charset="-122"/>
              </a:rPr>
              <a:t>。因此，</a:t>
            </a:r>
            <a:r>
              <a:rPr lang="en-US"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模型将句子层级的翻译概率进一步拆解为</a:t>
            </a:r>
            <a:r>
              <a:rPr lang="zh-CN" altLang="en-US" sz="2000" b="1" dirty="0">
                <a:solidFill>
                  <a:srgbClr val="0070C0"/>
                </a:solidFill>
                <a:latin typeface="Microsoft YaHei" panose="020B0503020204020204" pitchFamily="34" charset="-122"/>
                <a:ea typeface="Microsoft YaHei" panose="020B0503020204020204" pitchFamily="34" charset="-122"/>
              </a:rPr>
              <a:t>单词级别的对应关系的组合</a:t>
            </a:r>
            <a:r>
              <a:rPr lang="zh-CN" altLang="en-US" sz="2000" dirty="0">
                <a:latin typeface="Microsoft YaHei" panose="020B0503020204020204" pitchFamily="34" charset="-122"/>
                <a:ea typeface="Microsoft YaHei" panose="020B0503020204020204" pitchFamily="34" charset="-122"/>
              </a:rPr>
              <a:t>，从而缓解上述数据稀疏的问题，这一拆解过程又被称为</a:t>
            </a:r>
            <a:r>
              <a:rPr lang="zh-CN" altLang="en-US" sz="2000" b="1" dirty="0">
                <a:solidFill>
                  <a:srgbClr val="0070C0"/>
                </a:solidFill>
                <a:latin typeface="Microsoft YaHei" panose="020B0503020204020204" pitchFamily="34" charset="-122"/>
                <a:ea typeface="Microsoft YaHei" panose="020B0503020204020204" pitchFamily="34" charset="-122"/>
              </a:rPr>
              <a:t>词对齐</a:t>
            </a:r>
            <a:r>
              <a:rPr lang="zh-CN" altLang="en-US" sz="2000" dirty="0">
                <a:latin typeface="Microsoft YaHei" panose="020B0503020204020204" pitchFamily="34" charset="-122"/>
                <a:ea typeface="Microsoft YaHei" panose="020B0503020204020204" pitchFamily="34" charset="-122"/>
              </a:rPr>
              <a:t>。</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112205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16</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3904339"/>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词对齐作为</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模型构建的重要基础之一，描述了目标语言和源语言之间单词级别的对应关系。</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以下图中的对齐实例为例，给定源语言文本“机器</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翻译”，对应的目标语言翻译为“</a:t>
            </a:r>
            <a:r>
              <a:rPr lang="en-US" altLang="zh-CN" sz="2000" dirty="0">
                <a:latin typeface="Microsoft YaHei" panose="020B0503020204020204" pitchFamily="34" charset="-122"/>
                <a:ea typeface="Microsoft YaHei" panose="020B0503020204020204" pitchFamily="34" charset="-122"/>
              </a:rPr>
              <a:t>Machine Translation”</a:t>
            </a:r>
            <a:r>
              <a:rPr lang="zh-CN" altLang="en-US" sz="2000" dirty="0">
                <a:latin typeface="Microsoft YaHei" panose="020B0503020204020204" pitchFamily="34" charset="-122"/>
                <a:ea typeface="Microsoft YaHei" panose="020B0503020204020204" pitchFamily="34" charset="-122"/>
              </a:rPr>
              <a:t>。其中，“机器”一词对应“</a:t>
            </a:r>
            <a:r>
              <a:rPr lang="en-US" altLang="zh-CN" sz="2000" dirty="0">
                <a:latin typeface="Microsoft YaHei" panose="020B0503020204020204" pitchFamily="34" charset="-122"/>
                <a:ea typeface="Microsoft YaHei" panose="020B0503020204020204" pitchFamily="34" charset="-122"/>
              </a:rPr>
              <a:t>Machine”</a:t>
            </a:r>
            <a:r>
              <a:rPr lang="zh-CN" altLang="en-US" sz="2000" dirty="0">
                <a:latin typeface="Microsoft YaHei" panose="020B0503020204020204" pitchFamily="34" charset="-122"/>
                <a:ea typeface="Microsoft YaHei" panose="020B0503020204020204" pitchFamily="34" charset="-122"/>
              </a:rPr>
              <a:t>而“翻译”一词对应“</a:t>
            </a:r>
            <a:r>
              <a:rPr lang="en-US" altLang="zh-CN" sz="2000" dirty="0">
                <a:latin typeface="Microsoft YaHei" panose="020B0503020204020204" pitchFamily="34" charset="-122"/>
                <a:ea typeface="Microsoft YaHei" panose="020B0503020204020204" pitchFamily="34" charset="-122"/>
              </a:rPr>
              <a:t>Translation”</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使用记号</a:t>
            </a:r>
            <a:r>
              <a:rPr lang="en-US" altLang="zh-CN" sz="2000" b="1" dirty="0">
                <a:latin typeface="Microsoft YaHei" panose="020B0503020204020204" pitchFamily="34" charset="-122"/>
                <a:ea typeface="Microsoft YaHei" panose="020B0503020204020204" pitchFamily="34" charset="-122"/>
              </a:rPr>
              <a:t>a</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1</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m</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表示这种对应关系，其中</a:t>
            </a:r>
            <a:r>
              <a:rPr lang="en-US" altLang="zh-CN" sz="2000" dirty="0" err="1">
                <a:latin typeface="Microsoft YaHei" panose="020B0503020204020204" pitchFamily="34" charset="-122"/>
                <a:ea typeface="Microsoft YaHei" panose="020B0503020204020204" pitchFamily="34" charset="-122"/>
              </a:rPr>
              <a:t>a</a:t>
            </a:r>
            <a:r>
              <a:rPr lang="en-US" altLang="zh-CN" sz="2000" baseline="-25000" dirty="0" err="1">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表示源语言中的单词</a:t>
            </a:r>
            <a:r>
              <a:rPr lang="en-US" altLang="zh-CN" sz="2000" dirty="0" err="1">
                <a:latin typeface="Microsoft YaHei" panose="020B0503020204020204" pitchFamily="34" charset="-122"/>
                <a:ea typeface="Microsoft YaHei" panose="020B0503020204020204" pitchFamily="34" charset="-122"/>
              </a:rPr>
              <a:t>s</a:t>
            </a:r>
            <a:r>
              <a:rPr lang="en-US" altLang="zh-CN" sz="2000" baseline="-25000" dirty="0" err="1">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和目标语言中的单词</a:t>
            </a:r>
            <a:r>
              <a:rPr lang="en-US" altLang="zh-CN" sz="2000" dirty="0">
                <a:latin typeface="Microsoft YaHei" panose="020B0503020204020204" pitchFamily="34" charset="-122"/>
                <a:ea typeface="Microsoft YaHei" panose="020B0503020204020204" pitchFamily="34" charset="-122"/>
              </a:rPr>
              <a:t>t</a:t>
            </a:r>
            <a:r>
              <a:rPr lang="en-US" altLang="zh-CN" sz="2000" baseline="-25000" dirty="0">
                <a:latin typeface="Microsoft YaHei" panose="020B0503020204020204" pitchFamily="34" charset="-122"/>
                <a:ea typeface="Microsoft YaHei" panose="020B0503020204020204" pitchFamily="34" charset="-122"/>
              </a:rPr>
              <a:t>aj</a:t>
            </a:r>
            <a:r>
              <a:rPr lang="zh-CN" altLang="en-US" sz="2000" dirty="0">
                <a:latin typeface="Microsoft YaHei" panose="020B0503020204020204" pitchFamily="34" charset="-122"/>
                <a:ea typeface="Microsoft YaHei" panose="020B0503020204020204" pitchFamily="34" charset="-122"/>
              </a:rPr>
              <a:t>存在对应关系。举例来说，在上述对齐实例中，</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1</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2</a:t>
            </a: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a:t>
            </a:r>
            <a:endParaRPr lang="zh-CN" altLang="en-US"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633B8CB4-EF51-2899-F8C9-75B3FAACB2A7}"/>
              </a:ext>
            </a:extLst>
          </p:cNvPr>
          <p:cNvPicPr>
            <a:picLocks noChangeAspect="1"/>
          </p:cNvPicPr>
          <p:nvPr/>
        </p:nvPicPr>
        <p:blipFill rotWithShape="1">
          <a:blip r:embed="rId3">
            <a:extLst>
              <a:ext uri="{28A0092B-C50C-407E-A947-70E740481C1C}">
                <a14:useLocalDpi xmlns:a14="http://schemas.microsoft.com/office/drawing/2010/main" val="0"/>
              </a:ext>
            </a:extLst>
          </a:blip>
          <a:srcRect r="50000" b="49294"/>
          <a:stretch/>
        </p:blipFill>
        <p:spPr>
          <a:xfrm>
            <a:off x="4387494" y="2575321"/>
            <a:ext cx="3194050" cy="1339454"/>
          </a:xfrm>
          <a:prstGeom prst="rect">
            <a:avLst/>
          </a:prstGeom>
        </p:spPr>
      </p:pic>
    </p:spTree>
    <p:extLst>
      <p:ext uri="{BB962C8B-B14F-4D97-AF65-F5344CB8AC3E}">
        <p14:creationId xmlns:p14="http://schemas.microsoft.com/office/powerpoint/2010/main" val="1479636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17</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283071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为了建模方便，</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模型对</a:t>
            </a:r>
            <a:r>
              <a:rPr lang="zh-CN" altLang="en-US" sz="2000" b="1" dirty="0">
                <a:latin typeface="Microsoft YaHei" panose="020B0503020204020204" pitchFamily="34" charset="-122"/>
                <a:ea typeface="Microsoft YaHei" panose="020B0503020204020204" pitchFamily="34" charset="-122"/>
              </a:rPr>
              <a:t>词对齐做了如下两个限制</a:t>
            </a:r>
            <a:r>
              <a:rPr lang="zh-CN" altLang="en-US" sz="2000" dirty="0">
                <a:latin typeface="Microsoft YaHei" panose="020B0503020204020204" pitchFamily="34" charset="-122"/>
                <a:ea typeface="Microsoft YaHei" panose="020B0503020204020204" pitchFamily="34" charset="-122"/>
              </a:rPr>
              <a:t>：</a:t>
            </a:r>
          </a:p>
          <a:p>
            <a:pPr marL="800100" lvl="1" indent="-342900" algn="just">
              <a:lnSpc>
                <a:spcPct val="125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对于每一个源语言单词，至多只能对齐到一个目标语言单词上</a:t>
            </a:r>
            <a:r>
              <a:rPr lang="zh-CN" altLang="en-US" dirty="0">
                <a:latin typeface="Microsoft YaHei" panose="020B0503020204020204" pitchFamily="34" charset="-122"/>
                <a:ea typeface="Microsoft YaHei" panose="020B0503020204020204" pitchFamily="34" charset="-122"/>
              </a:rPr>
              <a:t>。下图对齐实例</a:t>
            </a:r>
            <a:r>
              <a:rPr lang="en-US" altLang="zh-CN" dirty="0">
                <a:latin typeface="Microsoft YaHei" panose="020B0503020204020204" pitchFamily="34" charset="-122"/>
                <a:ea typeface="Microsoft YaHei" panose="020B0503020204020204" pitchFamily="34" charset="-122"/>
              </a:rPr>
              <a:t>2</a:t>
            </a:r>
            <a:r>
              <a:rPr lang="zh-CN" altLang="en-US" dirty="0">
                <a:latin typeface="Microsoft YaHei" panose="020B0503020204020204" pitchFamily="34" charset="-122"/>
                <a:ea typeface="Microsoft YaHei" panose="020B0503020204020204" pitchFamily="34" charset="-122"/>
              </a:rPr>
              <a:t>中，源语言单词“机器”同时对应到了两个目标语言单词</a:t>
            </a:r>
            <a:r>
              <a:rPr lang="en-US" altLang="zh-CN" dirty="0">
                <a:latin typeface="Microsoft YaHei" panose="020B0503020204020204" pitchFamily="34" charset="-122"/>
                <a:ea typeface="Microsoft YaHei" panose="020B0503020204020204" pitchFamily="34" charset="-122"/>
              </a:rPr>
              <a:t>``Machine''</a:t>
            </a:r>
            <a:r>
              <a:rPr lang="zh-CN" altLang="en-US" dirty="0">
                <a:latin typeface="Microsoft YaHei" panose="020B0503020204020204" pitchFamily="34" charset="-122"/>
                <a:ea typeface="Microsoft YaHei" panose="020B0503020204020204" pitchFamily="34" charset="-122"/>
              </a:rPr>
              <a:t>和</a:t>
            </a:r>
            <a:r>
              <a:rPr lang="en-US" altLang="zh-CN" dirty="0">
                <a:latin typeface="Microsoft YaHei" panose="020B0503020204020204" pitchFamily="34" charset="-122"/>
                <a:ea typeface="Microsoft YaHei" panose="020B0503020204020204" pitchFamily="34" charset="-122"/>
              </a:rPr>
              <a:t>``Translation''</a:t>
            </a:r>
            <a:r>
              <a:rPr lang="zh-CN" altLang="en-US" dirty="0">
                <a:latin typeface="Microsoft YaHei" panose="020B0503020204020204" pitchFamily="34" charset="-122"/>
                <a:ea typeface="Microsoft YaHei" panose="020B0503020204020204" pitchFamily="34" charset="-122"/>
              </a:rPr>
              <a:t>，这就违反了上述</a:t>
            </a:r>
            <a:r>
              <a:rPr lang="en-US" altLang="zh-CN" dirty="0">
                <a:latin typeface="Microsoft YaHei" panose="020B0503020204020204" pitchFamily="34" charset="-122"/>
                <a:ea typeface="Microsoft YaHei" panose="020B0503020204020204" pitchFamily="34" charset="-122"/>
              </a:rPr>
              <a:t>IBM</a:t>
            </a:r>
            <a:r>
              <a:rPr lang="zh-CN" altLang="en-US" dirty="0">
                <a:latin typeface="Microsoft YaHei" panose="020B0503020204020204" pitchFamily="34" charset="-122"/>
                <a:ea typeface="Microsoft YaHei" panose="020B0503020204020204" pitchFamily="34" charset="-122"/>
              </a:rPr>
              <a:t>模型假设。而其余的对齐实例均满足这一假设。</a:t>
            </a:r>
          </a:p>
          <a:p>
            <a:pPr marL="800100" lvl="1" indent="-342900" algn="just">
              <a:lnSpc>
                <a:spcPct val="125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存在一些源语言单词，它们可以对齐到一个额外增设的虚拟目标语言单词</a:t>
            </a:r>
            <a:r>
              <a:rPr lang="en-US" altLang="zh-CN" b="1" dirty="0">
                <a:latin typeface="Microsoft YaHei" panose="020B0503020204020204" pitchFamily="34" charset="-122"/>
                <a:ea typeface="Microsoft YaHei" panose="020B0503020204020204" pitchFamily="34" charset="-122"/>
              </a:rPr>
              <a:t>``Null''</a:t>
            </a:r>
            <a:r>
              <a:rPr lang="zh-CN" altLang="en-US" b="1" dirty="0">
                <a:latin typeface="Microsoft YaHei" panose="020B0503020204020204" pitchFamily="34" charset="-122"/>
                <a:ea typeface="Microsoft YaHei" panose="020B0503020204020204" pitchFamily="34" charset="-122"/>
              </a:rPr>
              <a:t>上</a:t>
            </a:r>
            <a:r>
              <a:rPr lang="zh-CN" altLang="en-US" dirty="0">
                <a:latin typeface="Microsoft YaHei" panose="020B0503020204020204" pitchFamily="34" charset="-122"/>
                <a:ea typeface="Microsoft YaHei" panose="020B0503020204020204" pitchFamily="34" charset="-122"/>
              </a:rPr>
              <a:t>，也即对空。下图的对齐实例</a:t>
            </a:r>
            <a:r>
              <a:rPr lang="en-US" altLang="zh-CN" dirty="0">
                <a:latin typeface="Microsoft YaHei" panose="020B0503020204020204" pitchFamily="34" charset="-122"/>
                <a:ea typeface="Microsoft YaHei" panose="020B0503020204020204" pitchFamily="34" charset="-122"/>
              </a:rPr>
              <a:t>4</a:t>
            </a:r>
            <a:r>
              <a:rPr lang="zh-CN" altLang="en-US" dirty="0">
                <a:latin typeface="Microsoft YaHei" panose="020B0503020204020204" pitchFamily="34" charset="-122"/>
                <a:ea typeface="Microsoft YaHei" panose="020B0503020204020204" pitchFamily="34" charset="-122"/>
              </a:rPr>
              <a:t>中的“机器”一词就对应到了目标语言的</a:t>
            </a:r>
            <a:r>
              <a:rPr lang="en-US" altLang="zh-CN" dirty="0">
                <a:latin typeface="Microsoft YaHei" panose="020B0503020204020204" pitchFamily="34" charset="-122"/>
                <a:ea typeface="Microsoft YaHei" panose="020B0503020204020204" pitchFamily="34" charset="-122"/>
              </a:rPr>
              <a:t>``Null''</a:t>
            </a:r>
            <a:r>
              <a:rPr lang="zh-CN" altLang="en-US" dirty="0">
                <a:latin typeface="Microsoft YaHei" panose="020B0503020204020204" pitchFamily="34" charset="-122"/>
                <a:ea typeface="Microsoft YaHei" panose="020B0503020204020204" pitchFamily="34" charset="-122"/>
              </a:rPr>
              <a:t>上。对空情况的额外考虑并不是没有意义的。事实上，对空的现象在翻译的过程当中频繁出现，如虚词的翻译。</a:t>
            </a:r>
          </a:p>
        </p:txBody>
      </p:sp>
      <p:pic>
        <p:nvPicPr>
          <p:cNvPr id="6" name="Picture 5">
            <a:extLst>
              <a:ext uri="{FF2B5EF4-FFF2-40B4-BE49-F238E27FC236}">
                <a16:creationId xmlns:a16="http://schemas.microsoft.com/office/drawing/2014/main" id="{E18BDA56-CCC8-39AE-1AC9-C2AA636CB1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0538" y="4079875"/>
            <a:ext cx="6388100" cy="2641600"/>
          </a:xfrm>
          <a:prstGeom prst="rect">
            <a:avLst/>
          </a:prstGeom>
        </p:spPr>
      </p:pic>
    </p:spTree>
    <p:extLst>
      <p:ext uri="{BB962C8B-B14F-4D97-AF65-F5344CB8AC3E}">
        <p14:creationId xmlns:p14="http://schemas.microsoft.com/office/powerpoint/2010/main" val="82547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18</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1211294"/>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模型认为句子级别的翻译概率可以</a:t>
            </a:r>
            <a:r>
              <a:rPr lang="zh-CN" altLang="en-US" sz="2000" b="1" dirty="0">
                <a:latin typeface="Microsoft YaHei" panose="020B0503020204020204" pitchFamily="34" charset="-122"/>
                <a:ea typeface="Microsoft YaHei" panose="020B0503020204020204" pitchFamily="34" charset="-122"/>
              </a:rPr>
              <a:t>通过单词级别的翻译概率组合而成</a:t>
            </a:r>
            <a:r>
              <a:rPr lang="zh-CN" altLang="en-US" sz="2000" dirty="0">
                <a:latin typeface="Microsoft YaHei" panose="020B0503020204020204" pitchFamily="34" charset="-122"/>
                <a:ea typeface="Microsoft YaHei" panose="020B0503020204020204" pitchFamily="34" charset="-122"/>
              </a:rPr>
              <a:t>，并将</a:t>
            </a:r>
            <a:r>
              <a:rPr lang="zh-CN" altLang="en-US" sz="2000" b="1" dirty="0">
                <a:latin typeface="Microsoft YaHei" panose="020B0503020204020204" pitchFamily="34" charset="-122"/>
                <a:ea typeface="Microsoft YaHei" panose="020B0503020204020204" pitchFamily="34" charset="-122"/>
              </a:rPr>
              <a:t>词对齐作为一种隐变量</a:t>
            </a:r>
            <a:r>
              <a:rPr lang="zh-CN" altLang="en-US" sz="2000" dirty="0">
                <a:latin typeface="Microsoft YaHei" panose="020B0503020204020204" pitchFamily="34" charset="-122"/>
                <a:ea typeface="Microsoft YaHei" panose="020B0503020204020204" pitchFamily="34" charset="-122"/>
              </a:rPr>
              <a:t>整合到翻译概率的建模过程中。这样，原本较为困难的句子级别的建模问题就被分解为一个分步学习的问题：</a:t>
            </a:r>
            <a:endParaRPr lang="zh-CN" altLang="en-US" dirty="0">
              <a:latin typeface="Microsoft YaHei" panose="020B0503020204020204" pitchFamily="34" charset="-122"/>
              <a:ea typeface="Microsoft YaHei" panose="020B0503020204020204" pitchFamily="34" charset="-122"/>
            </a:endParaRPr>
          </a:p>
        </p:txBody>
      </p:sp>
      <p:grpSp>
        <p:nvGrpSpPr>
          <p:cNvPr id="25" name="Group 24" descr="\documentclass{article}&#10;\usepackage{amsmath,bm}&#10;\pagestyle{empty}&#10;\begin{document}&#10;&#10;&#10;\begin{equation*}&#10;P(\bm{s}|\bm{t})=\sum_{\bm{a}}P(\bm{s},\bm{a}|\bm{t})&#10;    \label{equ:ch_8_2_align_sum}&#10;\end{equation*}&#10;&#10;\end{document}" title="IguanaTex Vector Display">
            <a:extLst>
              <a:ext uri="{FF2B5EF4-FFF2-40B4-BE49-F238E27FC236}">
                <a16:creationId xmlns:a16="http://schemas.microsoft.com/office/drawing/2014/main" id="{6BE733F9-508F-544C-2EF9-D5EA73C2CBA4}"/>
              </a:ext>
            </a:extLst>
          </p:cNvPr>
          <p:cNvGrpSpPr>
            <a:grpSpLocks noChangeAspect="1"/>
          </p:cNvGrpSpPr>
          <p:nvPr>
            <p:custDataLst>
              <p:tags r:id="rId1"/>
            </p:custDataLst>
          </p:nvPr>
        </p:nvGrpSpPr>
        <p:grpSpPr>
          <a:xfrm>
            <a:off x="3925888" y="2208213"/>
            <a:ext cx="2365878" cy="508608"/>
            <a:chOff x="7221796" y="4122142"/>
            <a:chExt cx="2365878" cy="508608"/>
          </a:xfrm>
        </p:grpSpPr>
        <p:sp>
          <p:nvSpPr>
            <p:cNvPr id="8" name="Freeform 7">
              <a:extLst>
                <a:ext uri="{FF2B5EF4-FFF2-40B4-BE49-F238E27FC236}">
                  <a16:creationId xmlns:a16="http://schemas.microsoft.com/office/drawing/2014/main" id="{D9BF3F1C-075A-071E-1150-19031B13A7C0}"/>
                </a:ext>
              </a:extLst>
            </p:cNvPr>
            <p:cNvSpPr/>
            <p:nvPr>
              <p:custDataLst>
                <p:tags r:id="rId75"/>
              </p:custDataLst>
            </p:nvPr>
          </p:nvSpPr>
          <p:spPr>
            <a:xfrm>
              <a:off x="7221796" y="4186637"/>
              <a:ext cx="178796" cy="164977"/>
            </a:xfrm>
            <a:custGeom>
              <a:avLst/>
              <a:gdLst>
                <a:gd name="connsiteX0" fmla="*/ 66045 w 178796"/>
                <a:gd name="connsiteY0" fmla="*/ 88723 h 164977"/>
                <a:gd name="connsiteX1" fmla="*/ 108616 w 178796"/>
                <a:gd name="connsiteY1" fmla="*/ 88723 h 164977"/>
                <a:gd name="connsiteX2" fmla="*/ 178982 w 178796"/>
                <a:gd name="connsiteY2" fmla="*/ 36549 h 164977"/>
                <a:gd name="connsiteX3" fmla="*/ 129650 w 178796"/>
                <a:gd name="connsiteY3" fmla="*/ 75 h 164977"/>
                <a:gd name="connsiteX4" fmla="*/ 48516 w 178796"/>
                <a:gd name="connsiteY4" fmla="*/ 75 h 164977"/>
                <a:gd name="connsiteX5" fmla="*/ 41004 w 178796"/>
                <a:gd name="connsiteY5" fmla="*/ 4664 h 164977"/>
                <a:gd name="connsiteX6" fmla="*/ 48266 w 178796"/>
                <a:gd name="connsiteY6" fmla="*/ 7563 h 164977"/>
                <a:gd name="connsiteX7" fmla="*/ 59033 w 178796"/>
                <a:gd name="connsiteY7" fmla="*/ 8046 h 164977"/>
                <a:gd name="connsiteX8" fmla="*/ 64543 w 178796"/>
                <a:gd name="connsiteY8" fmla="*/ 11911 h 164977"/>
                <a:gd name="connsiteX9" fmla="*/ 63541 w 178796"/>
                <a:gd name="connsiteY9" fmla="*/ 16500 h 164977"/>
                <a:gd name="connsiteX10" fmla="*/ 29985 w 178796"/>
                <a:gd name="connsiteY10" fmla="*/ 146212 h 164977"/>
                <a:gd name="connsiteX11" fmla="*/ 7197 w 178796"/>
                <a:gd name="connsiteY11" fmla="*/ 157564 h 164977"/>
                <a:gd name="connsiteX12" fmla="*/ 186 w 178796"/>
                <a:gd name="connsiteY12" fmla="*/ 162154 h 164977"/>
                <a:gd name="connsiteX13" fmla="*/ 3942 w 178796"/>
                <a:gd name="connsiteY13" fmla="*/ 165053 h 164977"/>
                <a:gd name="connsiteX14" fmla="*/ 35745 w 178796"/>
                <a:gd name="connsiteY14" fmla="*/ 164328 h 164977"/>
                <a:gd name="connsiteX15" fmla="*/ 51771 w 178796"/>
                <a:gd name="connsiteY15" fmla="*/ 164569 h 164977"/>
                <a:gd name="connsiteX16" fmla="*/ 68048 w 178796"/>
                <a:gd name="connsiteY16" fmla="*/ 165053 h 164977"/>
                <a:gd name="connsiteX17" fmla="*/ 73057 w 178796"/>
                <a:gd name="connsiteY17" fmla="*/ 160222 h 164977"/>
                <a:gd name="connsiteX18" fmla="*/ 66045 w 178796"/>
                <a:gd name="connsiteY18" fmla="*/ 157564 h 164977"/>
                <a:gd name="connsiteX19" fmla="*/ 49768 w 178796"/>
                <a:gd name="connsiteY19" fmla="*/ 153217 h 164977"/>
                <a:gd name="connsiteX20" fmla="*/ 50519 w 178796"/>
                <a:gd name="connsiteY20" fmla="*/ 149110 h 164977"/>
                <a:gd name="connsiteX21" fmla="*/ 66045 w 178796"/>
                <a:gd name="connsiteY21" fmla="*/ 88723 h 164977"/>
                <a:gd name="connsiteX22" fmla="*/ 84075 w 178796"/>
                <a:gd name="connsiteY22" fmla="*/ 16742 h 164977"/>
                <a:gd name="connsiteX23" fmla="*/ 97597 w 178796"/>
                <a:gd name="connsiteY23" fmla="*/ 7563 h 164977"/>
                <a:gd name="connsiteX24" fmla="*/ 121637 w 178796"/>
                <a:gd name="connsiteY24" fmla="*/ 7563 h 164977"/>
                <a:gd name="connsiteX25" fmla="*/ 155694 w 178796"/>
                <a:gd name="connsiteY25" fmla="*/ 30751 h 164977"/>
                <a:gd name="connsiteX26" fmla="*/ 140919 w 178796"/>
                <a:gd name="connsiteY26" fmla="*/ 69641 h 164977"/>
                <a:gd name="connsiteX27" fmla="*/ 102355 w 178796"/>
                <a:gd name="connsiteY27" fmla="*/ 82443 h 164977"/>
                <a:gd name="connsiteX28" fmla="*/ 67047 w 178796"/>
                <a:gd name="connsiteY28" fmla="*/ 82443 h 164977"/>
                <a:gd name="connsiteX29" fmla="*/ 84075 w 178796"/>
                <a:gd name="connsiteY29" fmla="*/ 16742 h 16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796" h="164977">
                  <a:moveTo>
                    <a:pt x="66045" y="88723"/>
                  </a:moveTo>
                  <a:lnTo>
                    <a:pt x="108616" y="88723"/>
                  </a:lnTo>
                  <a:cubicBezTo>
                    <a:pt x="144175" y="88723"/>
                    <a:pt x="178982" y="63602"/>
                    <a:pt x="178982" y="36549"/>
                  </a:cubicBezTo>
                  <a:cubicBezTo>
                    <a:pt x="178982" y="17949"/>
                    <a:pt x="162455" y="75"/>
                    <a:pt x="129650" y="75"/>
                  </a:cubicBezTo>
                  <a:lnTo>
                    <a:pt x="48516" y="75"/>
                  </a:lnTo>
                  <a:cubicBezTo>
                    <a:pt x="43758" y="75"/>
                    <a:pt x="41004" y="75"/>
                    <a:pt x="41004" y="4664"/>
                  </a:cubicBezTo>
                  <a:cubicBezTo>
                    <a:pt x="41004" y="7563"/>
                    <a:pt x="43257" y="7563"/>
                    <a:pt x="48266" y="7563"/>
                  </a:cubicBezTo>
                  <a:cubicBezTo>
                    <a:pt x="51521" y="7563"/>
                    <a:pt x="56028" y="7804"/>
                    <a:pt x="59033" y="8046"/>
                  </a:cubicBezTo>
                  <a:cubicBezTo>
                    <a:pt x="63040" y="8529"/>
                    <a:pt x="64543" y="9254"/>
                    <a:pt x="64543" y="11911"/>
                  </a:cubicBezTo>
                  <a:cubicBezTo>
                    <a:pt x="64543" y="12877"/>
                    <a:pt x="64292" y="13601"/>
                    <a:pt x="63541" y="16500"/>
                  </a:cubicBezTo>
                  <a:lnTo>
                    <a:pt x="29985" y="146212"/>
                  </a:lnTo>
                  <a:cubicBezTo>
                    <a:pt x="27481" y="155632"/>
                    <a:pt x="26980" y="157564"/>
                    <a:pt x="7197" y="157564"/>
                  </a:cubicBezTo>
                  <a:cubicBezTo>
                    <a:pt x="2940" y="157564"/>
                    <a:pt x="186" y="157564"/>
                    <a:pt x="186" y="162154"/>
                  </a:cubicBezTo>
                  <a:cubicBezTo>
                    <a:pt x="186" y="165053"/>
                    <a:pt x="3191" y="165053"/>
                    <a:pt x="3942" y="165053"/>
                  </a:cubicBezTo>
                  <a:cubicBezTo>
                    <a:pt x="10954" y="165053"/>
                    <a:pt x="28733" y="164328"/>
                    <a:pt x="35745" y="164328"/>
                  </a:cubicBezTo>
                  <a:cubicBezTo>
                    <a:pt x="41004" y="164328"/>
                    <a:pt x="46513" y="164569"/>
                    <a:pt x="51771" y="164569"/>
                  </a:cubicBezTo>
                  <a:cubicBezTo>
                    <a:pt x="57281" y="164569"/>
                    <a:pt x="62790" y="165053"/>
                    <a:pt x="68048" y="165053"/>
                  </a:cubicBezTo>
                  <a:cubicBezTo>
                    <a:pt x="69801" y="165053"/>
                    <a:pt x="73057" y="165053"/>
                    <a:pt x="73057" y="160222"/>
                  </a:cubicBezTo>
                  <a:cubicBezTo>
                    <a:pt x="73057" y="157564"/>
                    <a:pt x="70803" y="157564"/>
                    <a:pt x="66045" y="157564"/>
                  </a:cubicBezTo>
                  <a:cubicBezTo>
                    <a:pt x="56780" y="157564"/>
                    <a:pt x="49768" y="157564"/>
                    <a:pt x="49768" y="153217"/>
                  </a:cubicBezTo>
                  <a:cubicBezTo>
                    <a:pt x="49768" y="151767"/>
                    <a:pt x="50269" y="150560"/>
                    <a:pt x="50519" y="149110"/>
                  </a:cubicBezTo>
                  <a:lnTo>
                    <a:pt x="66045" y="88723"/>
                  </a:lnTo>
                  <a:close/>
                  <a:moveTo>
                    <a:pt x="84075" y="16742"/>
                  </a:moveTo>
                  <a:cubicBezTo>
                    <a:pt x="86329" y="8287"/>
                    <a:pt x="86829" y="7563"/>
                    <a:pt x="97597" y="7563"/>
                  </a:cubicBezTo>
                  <a:lnTo>
                    <a:pt x="121637" y="7563"/>
                  </a:lnTo>
                  <a:cubicBezTo>
                    <a:pt x="142422" y="7563"/>
                    <a:pt x="155694" y="14085"/>
                    <a:pt x="155694" y="30751"/>
                  </a:cubicBezTo>
                  <a:cubicBezTo>
                    <a:pt x="155694" y="40172"/>
                    <a:pt x="150685" y="60945"/>
                    <a:pt x="140919" y="69641"/>
                  </a:cubicBezTo>
                  <a:cubicBezTo>
                    <a:pt x="128398" y="80510"/>
                    <a:pt x="113373" y="82443"/>
                    <a:pt x="102355" y="82443"/>
                  </a:cubicBezTo>
                  <a:lnTo>
                    <a:pt x="67047" y="82443"/>
                  </a:lnTo>
                  <a:lnTo>
                    <a:pt x="84075" y="16742"/>
                  </a:lnTo>
                  <a:close/>
                </a:path>
              </a:pathLst>
            </a:custGeom>
            <a:solidFill>
              <a:srgbClr val="000000"/>
            </a:solidFill>
            <a:ln w="25102"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2B86C4E2-0BEC-7110-1CCB-3769727EB3AE}"/>
                </a:ext>
              </a:extLst>
            </p:cNvPr>
            <p:cNvSpPr/>
            <p:nvPr>
              <p:custDataLst>
                <p:tags r:id="rId76"/>
              </p:custDataLst>
            </p:nvPr>
          </p:nvSpPr>
          <p:spPr>
            <a:xfrm>
              <a:off x="7432120" y="4170453"/>
              <a:ext cx="58096" cy="241548"/>
            </a:xfrm>
            <a:custGeom>
              <a:avLst/>
              <a:gdLst>
                <a:gd name="connsiteX0" fmla="*/ 58290 w 58096"/>
                <a:gd name="connsiteY0" fmla="*/ 239208 h 241548"/>
                <a:gd name="connsiteX1" fmla="*/ 54033 w 58096"/>
                <a:gd name="connsiteY1" fmla="*/ 233894 h 241548"/>
                <a:gd name="connsiteX2" fmla="*/ 14718 w 58096"/>
                <a:gd name="connsiteY2" fmla="*/ 120849 h 241548"/>
                <a:gd name="connsiteX3" fmla="*/ 55035 w 58096"/>
                <a:gd name="connsiteY3" fmla="*/ 6597 h 241548"/>
                <a:gd name="connsiteX4" fmla="*/ 58290 w 58096"/>
                <a:gd name="connsiteY4" fmla="*/ 2490 h 241548"/>
                <a:gd name="connsiteX5" fmla="*/ 55786 w 58096"/>
                <a:gd name="connsiteY5" fmla="*/ 75 h 241548"/>
                <a:gd name="connsiteX6" fmla="*/ 15970 w 58096"/>
                <a:gd name="connsiteY6" fmla="*/ 47177 h 241548"/>
                <a:gd name="connsiteX7" fmla="*/ 194 w 58096"/>
                <a:gd name="connsiteY7" fmla="*/ 120849 h 241548"/>
                <a:gd name="connsiteX8" fmla="*/ 16721 w 58096"/>
                <a:gd name="connsiteY8" fmla="*/ 196212 h 241548"/>
                <a:gd name="connsiteX9" fmla="*/ 55786 w 58096"/>
                <a:gd name="connsiteY9" fmla="*/ 241623 h 241548"/>
                <a:gd name="connsiteX10" fmla="*/ 58290 w 58096"/>
                <a:gd name="connsiteY10" fmla="*/ 239208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96" h="241548">
                  <a:moveTo>
                    <a:pt x="58290" y="239208"/>
                  </a:moveTo>
                  <a:cubicBezTo>
                    <a:pt x="58290" y="238483"/>
                    <a:pt x="58290" y="238000"/>
                    <a:pt x="54033" y="233894"/>
                  </a:cubicBezTo>
                  <a:cubicBezTo>
                    <a:pt x="22731" y="203459"/>
                    <a:pt x="14718" y="157806"/>
                    <a:pt x="14718" y="120849"/>
                  </a:cubicBezTo>
                  <a:cubicBezTo>
                    <a:pt x="14718" y="78820"/>
                    <a:pt x="24234" y="36790"/>
                    <a:pt x="55035" y="6597"/>
                  </a:cubicBezTo>
                  <a:cubicBezTo>
                    <a:pt x="58290" y="3698"/>
                    <a:pt x="58290" y="3215"/>
                    <a:pt x="58290" y="2490"/>
                  </a:cubicBezTo>
                  <a:cubicBezTo>
                    <a:pt x="58290" y="799"/>
                    <a:pt x="57288" y="75"/>
                    <a:pt x="55786" y="75"/>
                  </a:cubicBezTo>
                  <a:cubicBezTo>
                    <a:pt x="53282" y="75"/>
                    <a:pt x="30744" y="16500"/>
                    <a:pt x="15970" y="47177"/>
                  </a:cubicBezTo>
                  <a:cubicBezTo>
                    <a:pt x="3199" y="73747"/>
                    <a:pt x="194" y="100559"/>
                    <a:pt x="194" y="120849"/>
                  </a:cubicBezTo>
                  <a:cubicBezTo>
                    <a:pt x="194" y="139690"/>
                    <a:pt x="2948" y="168917"/>
                    <a:pt x="16721" y="196212"/>
                  </a:cubicBezTo>
                  <a:cubicBezTo>
                    <a:pt x="31746" y="225923"/>
                    <a:pt x="53282" y="241623"/>
                    <a:pt x="55786" y="241623"/>
                  </a:cubicBezTo>
                  <a:cubicBezTo>
                    <a:pt x="57288" y="241623"/>
                    <a:pt x="58290" y="240899"/>
                    <a:pt x="58290" y="239208"/>
                  </a:cubicBezTo>
                  <a:close/>
                </a:path>
              </a:pathLst>
            </a:custGeom>
            <a:solidFill>
              <a:srgbClr val="000000"/>
            </a:solidFill>
            <a:ln w="25102"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629DCBE0-C81A-BC8E-0416-91B24F008023}"/>
                </a:ext>
              </a:extLst>
            </p:cNvPr>
            <p:cNvSpPr/>
            <p:nvPr>
              <p:custDataLst>
                <p:tags r:id="rId77"/>
              </p:custDataLst>
            </p:nvPr>
          </p:nvSpPr>
          <p:spPr>
            <a:xfrm>
              <a:off x="7518987" y="4242435"/>
              <a:ext cx="104923" cy="111112"/>
            </a:xfrm>
            <a:custGeom>
              <a:avLst/>
              <a:gdLst>
                <a:gd name="connsiteX0" fmla="*/ 89596 w 104923"/>
                <a:gd name="connsiteY0" fmla="*/ 14085 h 111112"/>
                <a:gd name="connsiteX1" fmla="*/ 79078 w 104923"/>
                <a:gd name="connsiteY1" fmla="*/ 27853 h 111112"/>
                <a:gd name="connsiteX2" fmla="*/ 89846 w 104923"/>
                <a:gd name="connsiteY2" fmla="*/ 37756 h 111112"/>
                <a:gd name="connsiteX3" fmla="*/ 105121 w 104923"/>
                <a:gd name="connsiteY3" fmla="*/ 21331 h 111112"/>
                <a:gd name="connsiteX4" fmla="*/ 69312 w 104923"/>
                <a:gd name="connsiteY4" fmla="*/ 75 h 111112"/>
                <a:gd name="connsiteX5" fmla="*/ 36508 w 104923"/>
                <a:gd name="connsiteY5" fmla="*/ 9012 h 111112"/>
                <a:gd name="connsiteX6" fmla="*/ 21232 w 104923"/>
                <a:gd name="connsiteY6" fmla="*/ 37273 h 111112"/>
                <a:gd name="connsiteX7" fmla="*/ 30247 w 104923"/>
                <a:gd name="connsiteY7" fmla="*/ 55631 h 111112"/>
                <a:gd name="connsiteX8" fmla="*/ 58544 w 104923"/>
                <a:gd name="connsiteY8" fmla="*/ 64810 h 111112"/>
                <a:gd name="connsiteX9" fmla="*/ 81082 w 104923"/>
                <a:gd name="connsiteY9" fmla="*/ 79544 h 111112"/>
                <a:gd name="connsiteX10" fmla="*/ 43770 w 104923"/>
                <a:gd name="connsiteY10" fmla="*/ 102491 h 111112"/>
                <a:gd name="connsiteX11" fmla="*/ 16725 w 104923"/>
                <a:gd name="connsiteY11" fmla="*/ 96211 h 111112"/>
                <a:gd name="connsiteX12" fmla="*/ 30498 w 104923"/>
                <a:gd name="connsiteY12" fmla="*/ 79544 h 111112"/>
                <a:gd name="connsiteX13" fmla="*/ 18227 w 104923"/>
                <a:gd name="connsiteY13" fmla="*/ 68433 h 111112"/>
                <a:gd name="connsiteX14" fmla="*/ 198 w 104923"/>
                <a:gd name="connsiteY14" fmla="*/ 87274 h 111112"/>
                <a:gd name="connsiteX15" fmla="*/ 43269 w 104923"/>
                <a:gd name="connsiteY15" fmla="*/ 111187 h 111112"/>
                <a:gd name="connsiteX16" fmla="*/ 100364 w 104923"/>
                <a:gd name="connsiteY16" fmla="*/ 69641 h 111112"/>
                <a:gd name="connsiteX17" fmla="*/ 90347 w 104923"/>
                <a:gd name="connsiteY17" fmla="*/ 50075 h 111112"/>
                <a:gd name="connsiteX18" fmla="*/ 64304 w 104923"/>
                <a:gd name="connsiteY18" fmla="*/ 40413 h 111112"/>
                <a:gd name="connsiteX19" fmla="*/ 40765 w 104923"/>
                <a:gd name="connsiteY19" fmla="*/ 27370 h 111112"/>
                <a:gd name="connsiteX20" fmla="*/ 68811 w 104923"/>
                <a:gd name="connsiteY20" fmla="*/ 8770 h 111112"/>
                <a:gd name="connsiteX21" fmla="*/ 89596 w 104923"/>
                <a:gd name="connsiteY21" fmla="*/ 14085 h 11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23" h="111112">
                  <a:moveTo>
                    <a:pt x="89596" y="14085"/>
                  </a:moveTo>
                  <a:cubicBezTo>
                    <a:pt x="81332" y="17225"/>
                    <a:pt x="79078" y="24471"/>
                    <a:pt x="79078" y="27853"/>
                  </a:cubicBezTo>
                  <a:cubicBezTo>
                    <a:pt x="79078" y="34133"/>
                    <a:pt x="84337" y="37756"/>
                    <a:pt x="89846" y="37756"/>
                  </a:cubicBezTo>
                  <a:cubicBezTo>
                    <a:pt x="95856" y="37756"/>
                    <a:pt x="105121" y="32925"/>
                    <a:pt x="105121" y="21331"/>
                  </a:cubicBezTo>
                  <a:cubicBezTo>
                    <a:pt x="105121" y="8529"/>
                    <a:pt x="91849" y="75"/>
                    <a:pt x="69312" y="75"/>
                  </a:cubicBezTo>
                  <a:cubicBezTo>
                    <a:pt x="62050" y="75"/>
                    <a:pt x="48027" y="558"/>
                    <a:pt x="36508" y="9012"/>
                  </a:cubicBezTo>
                  <a:cubicBezTo>
                    <a:pt x="25239" y="17225"/>
                    <a:pt x="21232" y="31234"/>
                    <a:pt x="21232" y="37273"/>
                  </a:cubicBezTo>
                  <a:cubicBezTo>
                    <a:pt x="21232" y="44520"/>
                    <a:pt x="24738" y="51283"/>
                    <a:pt x="30247" y="55631"/>
                  </a:cubicBezTo>
                  <a:cubicBezTo>
                    <a:pt x="37259" y="60945"/>
                    <a:pt x="41516" y="61670"/>
                    <a:pt x="58544" y="64810"/>
                  </a:cubicBezTo>
                  <a:cubicBezTo>
                    <a:pt x="66057" y="66018"/>
                    <a:pt x="81082" y="68675"/>
                    <a:pt x="81082" y="79544"/>
                  </a:cubicBezTo>
                  <a:cubicBezTo>
                    <a:pt x="81082" y="80510"/>
                    <a:pt x="81082" y="102491"/>
                    <a:pt x="43770" y="102491"/>
                  </a:cubicBezTo>
                  <a:cubicBezTo>
                    <a:pt x="31499" y="102491"/>
                    <a:pt x="22234" y="100076"/>
                    <a:pt x="16725" y="96211"/>
                  </a:cubicBezTo>
                  <a:cubicBezTo>
                    <a:pt x="25239" y="93796"/>
                    <a:pt x="30498" y="86791"/>
                    <a:pt x="30498" y="79544"/>
                  </a:cubicBezTo>
                  <a:cubicBezTo>
                    <a:pt x="30498" y="70848"/>
                    <a:pt x="23236" y="68433"/>
                    <a:pt x="18227" y="68433"/>
                  </a:cubicBezTo>
                  <a:cubicBezTo>
                    <a:pt x="9713" y="68433"/>
                    <a:pt x="198" y="75196"/>
                    <a:pt x="198" y="87274"/>
                  </a:cubicBezTo>
                  <a:cubicBezTo>
                    <a:pt x="198" y="102974"/>
                    <a:pt x="17727" y="111187"/>
                    <a:pt x="43269" y="111187"/>
                  </a:cubicBezTo>
                  <a:cubicBezTo>
                    <a:pt x="100364" y="111187"/>
                    <a:pt x="100364" y="69882"/>
                    <a:pt x="100364" y="69641"/>
                  </a:cubicBezTo>
                  <a:cubicBezTo>
                    <a:pt x="100364" y="61428"/>
                    <a:pt x="96107" y="54906"/>
                    <a:pt x="90347" y="50075"/>
                  </a:cubicBezTo>
                  <a:cubicBezTo>
                    <a:pt x="82584" y="43553"/>
                    <a:pt x="73068" y="41863"/>
                    <a:pt x="64304" y="40413"/>
                  </a:cubicBezTo>
                  <a:cubicBezTo>
                    <a:pt x="50531" y="37998"/>
                    <a:pt x="40765" y="36307"/>
                    <a:pt x="40765" y="27370"/>
                  </a:cubicBezTo>
                  <a:cubicBezTo>
                    <a:pt x="40765" y="26887"/>
                    <a:pt x="40765" y="8770"/>
                    <a:pt x="68811" y="8770"/>
                  </a:cubicBezTo>
                  <a:cubicBezTo>
                    <a:pt x="73820" y="8770"/>
                    <a:pt x="82835" y="9254"/>
                    <a:pt x="89596" y="14085"/>
                  </a:cubicBezTo>
                  <a:close/>
                </a:path>
              </a:pathLst>
            </a:custGeom>
            <a:solidFill>
              <a:srgbClr val="000000"/>
            </a:solidFill>
            <a:ln w="25102"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CAD6EBC6-C5A3-FA4B-AC35-811F2C633E5C}"/>
                </a:ext>
              </a:extLst>
            </p:cNvPr>
            <p:cNvSpPr/>
            <p:nvPr>
              <p:custDataLst>
                <p:tags r:id="rId78"/>
              </p:custDataLst>
            </p:nvPr>
          </p:nvSpPr>
          <p:spPr>
            <a:xfrm>
              <a:off x="7667546" y="4170453"/>
              <a:ext cx="10016" cy="241548"/>
            </a:xfrm>
            <a:custGeom>
              <a:avLst/>
              <a:gdLst>
                <a:gd name="connsiteX0" fmla="*/ 10219 w 10016"/>
                <a:gd name="connsiteY0" fmla="*/ 8770 h 241548"/>
                <a:gd name="connsiteX1" fmla="*/ 5211 w 10016"/>
                <a:gd name="connsiteY1" fmla="*/ 75 h 241548"/>
                <a:gd name="connsiteX2" fmla="*/ 203 w 10016"/>
                <a:gd name="connsiteY2" fmla="*/ 8770 h 241548"/>
                <a:gd name="connsiteX3" fmla="*/ 203 w 10016"/>
                <a:gd name="connsiteY3" fmla="*/ 232928 h 241548"/>
                <a:gd name="connsiteX4" fmla="*/ 5211 w 10016"/>
                <a:gd name="connsiteY4" fmla="*/ 241623 h 241548"/>
                <a:gd name="connsiteX5" fmla="*/ 10219 w 10016"/>
                <a:gd name="connsiteY5" fmla="*/ 232928 h 241548"/>
                <a:gd name="connsiteX6" fmla="*/ 10219 w 10016"/>
                <a:gd name="connsiteY6" fmla="*/ 8770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6" h="241548">
                  <a:moveTo>
                    <a:pt x="10219" y="8770"/>
                  </a:moveTo>
                  <a:cubicBezTo>
                    <a:pt x="10219" y="4423"/>
                    <a:pt x="10219" y="75"/>
                    <a:pt x="5211" y="75"/>
                  </a:cubicBezTo>
                  <a:cubicBezTo>
                    <a:pt x="203" y="75"/>
                    <a:pt x="203" y="4423"/>
                    <a:pt x="203" y="8770"/>
                  </a:cubicBezTo>
                  <a:lnTo>
                    <a:pt x="203" y="232928"/>
                  </a:lnTo>
                  <a:cubicBezTo>
                    <a:pt x="203" y="237276"/>
                    <a:pt x="203" y="241623"/>
                    <a:pt x="5211" y="241623"/>
                  </a:cubicBezTo>
                  <a:cubicBezTo>
                    <a:pt x="10219" y="241623"/>
                    <a:pt x="10219" y="237276"/>
                    <a:pt x="10219" y="232928"/>
                  </a:cubicBezTo>
                  <a:lnTo>
                    <a:pt x="10219" y="8770"/>
                  </a:lnTo>
                  <a:close/>
                </a:path>
              </a:pathLst>
            </a:custGeom>
            <a:solidFill>
              <a:srgbClr val="000000"/>
            </a:solidFill>
            <a:ln w="25102"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40BB1F14-BB28-DA17-B778-0100B348416F}"/>
                </a:ext>
              </a:extLst>
            </p:cNvPr>
            <p:cNvSpPr/>
            <p:nvPr>
              <p:custDataLst>
                <p:tags r:id="rId79"/>
              </p:custDataLst>
            </p:nvPr>
          </p:nvSpPr>
          <p:spPr>
            <a:xfrm>
              <a:off x="7713567" y="4196299"/>
              <a:ext cx="88646" cy="157248"/>
            </a:xfrm>
            <a:custGeom>
              <a:avLst/>
              <a:gdLst>
                <a:gd name="connsiteX0" fmla="*/ 57050 w 88646"/>
                <a:gd name="connsiteY0" fmla="*/ 59496 h 157248"/>
                <a:gd name="connsiteX1" fmla="*/ 79337 w 88646"/>
                <a:gd name="connsiteY1" fmla="*/ 59496 h 157248"/>
                <a:gd name="connsiteX2" fmla="*/ 86098 w 88646"/>
                <a:gd name="connsiteY2" fmla="*/ 58288 h 157248"/>
                <a:gd name="connsiteX3" fmla="*/ 88352 w 88646"/>
                <a:gd name="connsiteY3" fmla="*/ 52491 h 157248"/>
                <a:gd name="connsiteX4" fmla="*/ 80088 w 88646"/>
                <a:gd name="connsiteY4" fmla="*/ 48143 h 157248"/>
                <a:gd name="connsiteX5" fmla="*/ 60055 w 88646"/>
                <a:gd name="connsiteY5" fmla="*/ 48143 h 157248"/>
                <a:gd name="connsiteX6" fmla="*/ 68068 w 88646"/>
                <a:gd name="connsiteY6" fmla="*/ 16983 h 157248"/>
                <a:gd name="connsiteX7" fmla="*/ 69070 w 88646"/>
                <a:gd name="connsiteY7" fmla="*/ 10703 h 157248"/>
                <a:gd name="connsiteX8" fmla="*/ 57300 w 88646"/>
                <a:gd name="connsiteY8" fmla="*/ 75 h 157248"/>
                <a:gd name="connsiteX9" fmla="*/ 42776 w 88646"/>
                <a:gd name="connsiteY9" fmla="*/ 8529 h 157248"/>
                <a:gd name="connsiteX10" fmla="*/ 37017 w 88646"/>
                <a:gd name="connsiteY10" fmla="*/ 28336 h 157248"/>
                <a:gd name="connsiteX11" fmla="*/ 32008 w 88646"/>
                <a:gd name="connsiteY11" fmla="*/ 48143 h 157248"/>
                <a:gd name="connsiteX12" fmla="*/ 9471 w 88646"/>
                <a:gd name="connsiteY12" fmla="*/ 48143 h 157248"/>
                <a:gd name="connsiteX13" fmla="*/ 206 w 88646"/>
                <a:gd name="connsiteY13" fmla="*/ 55148 h 157248"/>
                <a:gd name="connsiteX14" fmla="*/ 8720 w 88646"/>
                <a:gd name="connsiteY14" fmla="*/ 59496 h 157248"/>
                <a:gd name="connsiteX15" fmla="*/ 29003 w 88646"/>
                <a:gd name="connsiteY15" fmla="*/ 59496 h 157248"/>
                <a:gd name="connsiteX16" fmla="*/ 14730 w 88646"/>
                <a:gd name="connsiteY16" fmla="*/ 114569 h 157248"/>
                <a:gd name="connsiteX17" fmla="*/ 10473 w 88646"/>
                <a:gd name="connsiteY17" fmla="*/ 133651 h 157248"/>
                <a:gd name="connsiteX18" fmla="*/ 42025 w 88646"/>
                <a:gd name="connsiteY18" fmla="*/ 157323 h 157248"/>
                <a:gd name="connsiteX19" fmla="*/ 88853 w 88646"/>
                <a:gd name="connsiteY19" fmla="*/ 119641 h 157248"/>
                <a:gd name="connsiteX20" fmla="*/ 82843 w 88646"/>
                <a:gd name="connsiteY20" fmla="*/ 116260 h 157248"/>
                <a:gd name="connsiteX21" fmla="*/ 76582 w 88646"/>
                <a:gd name="connsiteY21" fmla="*/ 120124 h 157248"/>
                <a:gd name="connsiteX22" fmla="*/ 43277 w 88646"/>
                <a:gd name="connsiteY22" fmla="*/ 148627 h 157248"/>
                <a:gd name="connsiteX23" fmla="*/ 37267 w 88646"/>
                <a:gd name="connsiteY23" fmla="*/ 139690 h 157248"/>
                <a:gd name="connsiteX24" fmla="*/ 38770 w 88646"/>
                <a:gd name="connsiteY24" fmla="*/ 129303 h 157248"/>
                <a:gd name="connsiteX25" fmla="*/ 57050 w 88646"/>
                <a:gd name="connsiteY25" fmla="*/ 59496 h 15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646" h="157248">
                  <a:moveTo>
                    <a:pt x="57050" y="59496"/>
                  </a:moveTo>
                  <a:lnTo>
                    <a:pt x="79337" y="59496"/>
                  </a:lnTo>
                  <a:cubicBezTo>
                    <a:pt x="84345" y="59496"/>
                    <a:pt x="84846" y="59496"/>
                    <a:pt x="86098" y="58288"/>
                  </a:cubicBezTo>
                  <a:cubicBezTo>
                    <a:pt x="87600" y="57322"/>
                    <a:pt x="88352" y="53940"/>
                    <a:pt x="88352" y="52491"/>
                  </a:cubicBezTo>
                  <a:cubicBezTo>
                    <a:pt x="88352" y="48143"/>
                    <a:pt x="84095" y="48143"/>
                    <a:pt x="80088" y="48143"/>
                  </a:cubicBezTo>
                  <a:lnTo>
                    <a:pt x="60055" y="48143"/>
                  </a:lnTo>
                  <a:lnTo>
                    <a:pt x="68068" y="16983"/>
                  </a:lnTo>
                  <a:cubicBezTo>
                    <a:pt x="69070" y="13118"/>
                    <a:pt x="69070" y="11669"/>
                    <a:pt x="69070" y="10703"/>
                  </a:cubicBezTo>
                  <a:cubicBezTo>
                    <a:pt x="69070" y="2973"/>
                    <a:pt x="62559" y="75"/>
                    <a:pt x="57300" y="75"/>
                  </a:cubicBezTo>
                  <a:cubicBezTo>
                    <a:pt x="53544" y="75"/>
                    <a:pt x="46783" y="1766"/>
                    <a:pt x="42776" y="8529"/>
                  </a:cubicBezTo>
                  <a:cubicBezTo>
                    <a:pt x="41774" y="10461"/>
                    <a:pt x="38770" y="21573"/>
                    <a:pt x="37017" y="28336"/>
                  </a:cubicBezTo>
                  <a:lnTo>
                    <a:pt x="32008" y="48143"/>
                  </a:lnTo>
                  <a:lnTo>
                    <a:pt x="9471" y="48143"/>
                  </a:lnTo>
                  <a:cubicBezTo>
                    <a:pt x="4463" y="48143"/>
                    <a:pt x="206" y="48143"/>
                    <a:pt x="206" y="55148"/>
                  </a:cubicBezTo>
                  <a:cubicBezTo>
                    <a:pt x="206" y="59496"/>
                    <a:pt x="4212" y="59496"/>
                    <a:pt x="8720" y="59496"/>
                  </a:cubicBezTo>
                  <a:lnTo>
                    <a:pt x="29003" y="59496"/>
                  </a:lnTo>
                  <a:lnTo>
                    <a:pt x="14730" y="114569"/>
                  </a:lnTo>
                  <a:cubicBezTo>
                    <a:pt x="12977" y="120849"/>
                    <a:pt x="10473" y="130994"/>
                    <a:pt x="10473" y="133651"/>
                  </a:cubicBezTo>
                  <a:cubicBezTo>
                    <a:pt x="10473" y="149352"/>
                    <a:pt x="26499" y="157323"/>
                    <a:pt x="42025" y="157323"/>
                  </a:cubicBezTo>
                  <a:cubicBezTo>
                    <a:pt x="71824" y="157323"/>
                    <a:pt x="88853" y="123748"/>
                    <a:pt x="88853" y="119641"/>
                  </a:cubicBezTo>
                  <a:cubicBezTo>
                    <a:pt x="88853" y="116260"/>
                    <a:pt x="85096" y="116260"/>
                    <a:pt x="82843" y="116260"/>
                  </a:cubicBezTo>
                  <a:cubicBezTo>
                    <a:pt x="78586" y="116260"/>
                    <a:pt x="78335" y="116501"/>
                    <a:pt x="76582" y="120124"/>
                  </a:cubicBezTo>
                  <a:cubicBezTo>
                    <a:pt x="67066" y="140898"/>
                    <a:pt x="53043" y="148627"/>
                    <a:pt x="43277" y="148627"/>
                  </a:cubicBezTo>
                  <a:cubicBezTo>
                    <a:pt x="41023" y="148627"/>
                    <a:pt x="37267" y="148627"/>
                    <a:pt x="37267" y="139690"/>
                  </a:cubicBezTo>
                  <a:cubicBezTo>
                    <a:pt x="37267" y="135100"/>
                    <a:pt x="38018" y="132443"/>
                    <a:pt x="38770" y="129303"/>
                  </a:cubicBezTo>
                  <a:lnTo>
                    <a:pt x="57050" y="59496"/>
                  </a:lnTo>
                  <a:close/>
                </a:path>
              </a:pathLst>
            </a:custGeom>
            <a:solidFill>
              <a:srgbClr val="000000"/>
            </a:solidFill>
            <a:ln w="25102"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1E1D401E-FE2D-D24E-704B-B42324977F09}"/>
                </a:ext>
              </a:extLst>
            </p:cNvPr>
            <p:cNvSpPr/>
            <p:nvPr>
              <p:custDataLst>
                <p:tags r:id="rId80"/>
              </p:custDataLst>
            </p:nvPr>
          </p:nvSpPr>
          <p:spPr>
            <a:xfrm>
              <a:off x="7825571" y="4170453"/>
              <a:ext cx="58096" cy="241548"/>
            </a:xfrm>
            <a:custGeom>
              <a:avLst/>
              <a:gdLst>
                <a:gd name="connsiteX0" fmla="*/ 58306 w 58096"/>
                <a:gd name="connsiteY0" fmla="*/ 120849 h 241548"/>
                <a:gd name="connsiteX1" fmla="*/ 41779 w 58096"/>
                <a:gd name="connsiteY1" fmla="*/ 45486 h 241548"/>
                <a:gd name="connsiteX2" fmla="*/ 2714 w 58096"/>
                <a:gd name="connsiteY2" fmla="*/ 75 h 241548"/>
                <a:gd name="connsiteX3" fmla="*/ 210 w 58096"/>
                <a:gd name="connsiteY3" fmla="*/ 2490 h 241548"/>
                <a:gd name="connsiteX4" fmla="*/ 4968 w 58096"/>
                <a:gd name="connsiteY4" fmla="*/ 8046 h 241548"/>
                <a:gd name="connsiteX5" fmla="*/ 43782 w 58096"/>
                <a:gd name="connsiteY5" fmla="*/ 120849 h 241548"/>
                <a:gd name="connsiteX6" fmla="*/ 3465 w 58096"/>
                <a:gd name="connsiteY6" fmla="*/ 235102 h 241548"/>
                <a:gd name="connsiteX7" fmla="*/ 210 w 58096"/>
                <a:gd name="connsiteY7" fmla="*/ 239208 h 241548"/>
                <a:gd name="connsiteX8" fmla="*/ 2714 w 58096"/>
                <a:gd name="connsiteY8" fmla="*/ 241623 h 241548"/>
                <a:gd name="connsiteX9" fmla="*/ 42530 w 58096"/>
                <a:gd name="connsiteY9" fmla="*/ 194521 h 241548"/>
                <a:gd name="connsiteX10" fmla="*/ 58306 w 58096"/>
                <a:gd name="connsiteY10" fmla="*/ 120849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96" h="241548">
                  <a:moveTo>
                    <a:pt x="58306" y="120849"/>
                  </a:moveTo>
                  <a:cubicBezTo>
                    <a:pt x="58306" y="102008"/>
                    <a:pt x="55551" y="72781"/>
                    <a:pt x="41779" y="45486"/>
                  </a:cubicBezTo>
                  <a:cubicBezTo>
                    <a:pt x="26754" y="15775"/>
                    <a:pt x="5218" y="75"/>
                    <a:pt x="2714" y="75"/>
                  </a:cubicBezTo>
                  <a:cubicBezTo>
                    <a:pt x="1211" y="75"/>
                    <a:pt x="210" y="1041"/>
                    <a:pt x="210" y="2490"/>
                  </a:cubicBezTo>
                  <a:cubicBezTo>
                    <a:pt x="210" y="3215"/>
                    <a:pt x="210" y="3698"/>
                    <a:pt x="4968" y="8046"/>
                  </a:cubicBezTo>
                  <a:cubicBezTo>
                    <a:pt x="29508" y="31959"/>
                    <a:pt x="43782" y="70365"/>
                    <a:pt x="43782" y="120849"/>
                  </a:cubicBezTo>
                  <a:cubicBezTo>
                    <a:pt x="43782" y="162154"/>
                    <a:pt x="34517" y="204667"/>
                    <a:pt x="3465" y="235102"/>
                  </a:cubicBezTo>
                  <a:cubicBezTo>
                    <a:pt x="210" y="238000"/>
                    <a:pt x="210" y="238483"/>
                    <a:pt x="210" y="239208"/>
                  </a:cubicBezTo>
                  <a:cubicBezTo>
                    <a:pt x="210" y="240657"/>
                    <a:pt x="1211" y="241623"/>
                    <a:pt x="2714" y="241623"/>
                  </a:cubicBezTo>
                  <a:cubicBezTo>
                    <a:pt x="5218" y="241623"/>
                    <a:pt x="27755" y="225198"/>
                    <a:pt x="42530" y="194521"/>
                  </a:cubicBezTo>
                  <a:cubicBezTo>
                    <a:pt x="55301" y="167951"/>
                    <a:pt x="58306" y="141139"/>
                    <a:pt x="58306" y="120849"/>
                  </a:cubicBezTo>
                  <a:close/>
                </a:path>
              </a:pathLst>
            </a:custGeom>
            <a:solidFill>
              <a:srgbClr val="000000"/>
            </a:solidFill>
            <a:ln w="25102"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C382ED78-9E34-15A3-DB5E-64B2F15E802B}"/>
                </a:ext>
              </a:extLst>
            </p:cNvPr>
            <p:cNvSpPr/>
            <p:nvPr>
              <p:custDataLst>
                <p:tags r:id="rId81"/>
              </p:custDataLst>
            </p:nvPr>
          </p:nvSpPr>
          <p:spPr>
            <a:xfrm>
              <a:off x="7992263" y="4262967"/>
              <a:ext cx="166526" cy="56522"/>
            </a:xfrm>
            <a:custGeom>
              <a:avLst/>
              <a:gdLst>
                <a:gd name="connsiteX0" fmla="*/ 158228 w 166526"/>
                <a:gd name="connsiteY0" fmla="*/ 9737 h 56522"/>
                <a:gd name="connsiteX1" fmla="*/ 166742 w 166526"/>
                <a:gd name="connsiteY1" fmla="*/ 4906 h 56522"/>
                <a:gd name="connsiteX2" fmla="*/ 158479 w 166526"/>
                <a:gd name="connsiteY2" fmla="*/ 75 h 56522"/>
                <a:gd name="connsiteX3" fmla="*/ 8480 w 166526"/>
                <a:gd name="connsiteY3" fmla="*/ 75 h 56522"/>
                <a:gd name="connsiteX4" fmla="*/ 216 w 166526"/>
                <a:gd name="connsiteY4" fmla="*/ 4906 h 56522"/>
                <a:gd name="connsiteX5" fmla="*/ 8730 w 166526"/>
                <a:gd name="connsiteY5" fmla="*/ 9737 h 56522"/>
                <a:gd name="connsiteX6" fmla="*/ 158228 w 166526"/>
                <a:gd name="connsiteY6" fmla="*/ 9737 h 56522"/>
                <a:gd name="connsiteX7" fmla="*/ 158479 w 166526"/>
                <a:gd name="connsiteY7" fmla="*/ 56597 h 56522"/>
                <a:gd name="connsiteX8" fmla="*/ 166742 w 166526"/>
                <a:gd name="connsiteY8" fmla="*/ 51766 h 56522"/>
                <a:gd name="connsiteX9" fmla="*/ 158228 w 166526"/>
                <a:gd name="connsiteY9" fmla="*/ 46935 h 56522"/>
                <a:gd name="connsiteX10" fmla="*/ 8730 w 166526"/>
                <a:gd name="connsiteY10" fmla="*/ 46935 h 56522"/>
                <a:gd name="connsiteX11" fmla="*/ 216 w 166526"/>
                <a:gd name="connsiteY11" fmla="*/ 51766 h 56522"/>
                <a:gd name="connsiteX12" fmla="*/ 8480 w 166526"/>
                <a:gd name="connsiteY12" fmla="*/ 56597 h 56522"/>
                <a:gd name="connsiteX13" fmla="*/ 158479 w 166526"/>
                <a:gd name="connsiteY13" fmla="*/ 56597 h 56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526" h="56522">
                  <a:moveTo>
                    <a:pt x="158228" y="9737"/>
                  </a:moveTo>
                  <a:cubicBezTo>
                    <a:pt x="161985" y="9737"/>
                    <a:pt x="166742" y="9737"/>
                    <a:pt x="166742" y="4906"/>
                  </a:cubicBezTo>
                  <a:cubicBezTo>
                    <a:pt x="166742" y="75"/>
                    <a:pt x="161985" y="75"/>
                    <a:pt x="158479" y="75"/>
                  </a:cubicBezTo>
                  <a:lnTo>
                    <a:pt x="8480" y="75"/>
                  </a:lnTo>
                  <a:cubicBezTo>
                    <a:pt x="4974" y="75"/>
                    <a:pt x="216" y="75"/>
                    <a:pt x="216" y="4906"/>
                  </a:cubicBezTo>
                  <a:cubicBezTo>
                    <a:pt x="216" y="9737"/>
                    <a:pt x="4974" y="9737"/>
                    <a:pt x="8730" y="9737"/>
                  </a:cubicBezTo>
                  <a:lnTo>
                    <a:pt x="158228" y="9737"/>
                  </a:lnTo>
                  <a:close/>
                  <a:moveTo>
                    <a:pt x="158479" y="56597"/>
                  </a:moveTo>
                  <a:cubicBezTo>
                    <a:pt x="161985" y="56597"/>
                    <a:pt x="166742" y="56597"/>
                    <a:pt x="166742" y="51766"/>
                  </a:cubicBezTo>
                  <a:cubicBezTo>
                    <a:pt x="166742" y="46935"/>
                    <a:pt x="161985" y="46935"/>
                    <a:pt x="158228" y="46935"/>
                  </a:cubicBezTo>
                  <a:lnTo>
                    <a:pt x="8730" y="46935"/>
                  </a:lnTo>
                  <a:cubicBezTo>
                    <a:pt x="4974" y="46935"/>
                    <a:pt x="216" y="46935"/>
                    <a:pt x="216" y="51766"/>
                  </a:cubicBezTo>
                  <a:cubicBezTo>
                    <a:pt x="216" y="56597"/>
                    <a:pt x="4974" y="56597"/>
                    <a:pt x="8480" y="56597"/>
                  </a:cubicBezTo>
                  <a:lnTo>
                    <a:pt x="158479" y="56597"/>
                  </a:lnTo>
                  <a:close/>
                </a:path>
              </a:pathLst>
            </a:custGeom>
            <a:solidFill>
              <a:srgbClr val="000000"/>
            </a:solidFill>
            <a:ln w="25102"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6FD6086F-983C-DE49-9BFE-76964BBC2C50}"/>
                </a:ext>
              </a:extLst>
            </p:cNvPr>
            <p:cNvSpPr/>
            <p:nvPr>
              <p:custDataLst>
                <p:tags r:id="rId82"/>
              </p:custDataLst>
            </p:nvPr>
          </p:nvSpPr>
          <p:spPr>
            <a:xfrm>
              <a:off x="8256589" y="4122142"/>
              <a:ext cx="333302" cy="338168"/>
            </a:xfrm>
            <a:custGeom>
              <a:avLst/>
              <a:gdLst>
                <a:gd name="connsiteX0" fmla="*/ 303229 w 333302"/>
                <a:gd name="connsiteY0" fmla="*/ 338233 h 338168"/>
                <a:gd name="connsiteX1" fmla="*/ 333529 w 333302"/>
                <a:gd name="connsiteY1" fmla="*/ 260938 h 338168"/>
                <a:gd name="connsiteX2" fmla="*/ 327269 w 333302"/>
                <a:gd name="connsiteY2" fmla="*/ 260938 h 338168"/>
                <a:gd name="connsiteX3" fmla="*/ 262161 w 333302"/>
                <a:gd name="connsiteY3" fmla="*/ 309731 h 338168"/>
                <a:gd name="connsiteX4" fmla="*/ 184282 w 333302"/>
                <a:gd name="connsiteY4" fmla="*/ 317219 h 338168"/>
                <a:gd name="connsiteX5" fmla="*/ 33282 w 333302"/>
                <a:gd name="connsiteY5" fmla="*/ 317219 h 338168"/>
                <a:gd name="connsiteX6" fmla="*/ 160743 w 333302"/>
                <a:gd name="connsiteY6" fmla="*/ 173014 h 338168"/>
                <a:gd name="connsiteX7" fmla="*/ 162997 w 333302"/>
                <a:gd name="connsiteY7" fmla="*/ 169149 h 338168"/>
                <a:gd name="connsiteX8" fmla="*/ 161244 w 333302"/>
                <a:gd name="connsiteY8" fmla="*/ 165526 h 338168"/>
                <a:gd name="connsiteX9" fmla="*/ 44550 w 333302"/>
                <a:gd name="connsiteY9" fmla="*/ 11660 h 338168"/>
                <a:gd name="connsiteX10" fmla="*/ 181778 w 333302"/>
                <a:gd name="connsiteY10" fmla="*/ 11660 h 338168"/>
                <a:gd name="connsiteX11" fmla="*/ 240375 w 333302"/>
                <a:gd name="connsiteY11" fmla="*/ 15524 h 338168"/>
                <a:gd name="connsiteX12" fmla="*/ 295466 w 333302"/>
                <a:gd name="connsiteY12" fmla="*/ 33641 h 338168"/>
                <a:gd name="connsiteX13" fmla="*/ 327269 w 333302"/>
                <a:gd name="connsiteY13" fmla="*/ 67940 h 338168"/>
                <a:gd name="connsiteX14" fmla="*/ 333529 w 333302"/>
                <a:gd name="connsiteY14" fmla="*/ 67940 h 338168"/>
                <a:gd name="connsiteX15" fmla="*/ 303229 w 333302"/>
                <a:gd name="connsiteY15" fmla="*/ 65 h 338168"/>
                <a:gd name="connsiteX16" fmla="*/ 7238 w 333302"/>
                <a:gd name="connsiteY16" fmla="*/ 65 h 338168"/>
                <a:gd name="connsiteX17" fmla="*/ 477 w 333302"/>
                <a:gd name="connsiteY17" fmla="*/ 1756 h 338168"/>
                <a:gd name="connsiteX18" fmla="*/ 227 w 333302"/>
                <a:gd name="connsiteY18" fmla="*/ 9727 h 338168"/>
                <a:gd name="connsiteX19" fmla="*/ 132696 w 333302"/>
                <a:gd name="connsiteY19" fmla="*/ 184608 h 338168"/>
                <a:gd name="connsiteX20" fmla="*/ 2981 w 333302"/>
                <a:gd name="connsiteY20" fmla="*/ 331229 h 338168"/>
                <a:gd name="connsiteX21" fmla="*/ 477 w 333302"/>
                <a:gd name="connsiteY21" fmla="*/ 335576 h 338168"/>
                <a:gd name="connsiteX22" fmla="*/ 7238 w 333302"/>
                <a:gd name="connsiteY22" fmla="*/ 338233 h 338168"/>
                <a:gd name="connsiteX23" fmla="*/ 303229 w 333302"/>
                <a:gd name="connsiteY23" fmla="*/ 338233 h 338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3302" h="338168">
                  <a:moveTo>
                    <a:pt x="303229" y="338233"/>
                  </a:moveTo>
                  <a:lnTo>
                    <a:pt x="333529" y="260938"/>
                  </a:lnTo>
                  <a:lnTo>
                    <a:pt x="327269" y="260938"/>
                  </a:lnTo>
                  <a:cubicBezTo>
                    <a:pt x="317503" y="286059"/>
                    <a:pt x="290959" y="302484"/>
                    <a:pt x="262161" y="309731"/>
                  </a:cubicBezTo>
                  <a:cubicBezTo>
                    <a:pt x="256902" y="310938"/>
                    <a:pt x="232362" y="317219"/>
                    <a:pt x="184282" y="317219"/>
                  </a:cubicBezTo>
                  <a:lnTo>
                    <a:pt x="33282" y="317219"/>
                  </a:lnTo>
                  <a:lnTo>
                    <a:pt x="160743" y="173014"/>
                  </a:lnTo>
                  <a:cubicBezTo>
                    <a:pt x="162496" y="171082"/>
                    <a:pt x="162997" y="170357"/>
                    <a:pt x="162997" y="169149"/>
                  </a:cubicBezTo>
                  <a:cubicBezTo>
                    <a:pt x="162997" y="168666"/>
                    <a:pt x="162997" y="167942"/>
                    <a:pt x="161244" y="165526"/>
                  </a:cubicBezTo>
                  <a:lnTo>
                    <a:pt x="44550" y="11660"/>
                  </a:lnTo>
                  <a:lnTo>
                    <a:pt x="181778" y="11660"/>
                  </a:lnTo>
                  <a:cubicBezTo>
                    <a:pt x="215333" y="11660"/>
                    <a:pt x="238121" y="15041"/>
                    <a:pt x="240375" y="15524"/>
                  </a:cubicBezTo>
                  <a:cubicBezTo>
                    <a:pt x="253897" y="17457"/>
                    <a:pt x="275684" y="21563"/>
                    <a:pt x="295466" y="33641"/>
                  </a:cubicBezTo>
                  <a:cubicBezTo>
                    <a:pt x="301727" y="37505"/>
                    <a:pt x="318755" y="48375"/>
                    <a:pt x="327269" y="67940"/>
                  </a:cubicBezTo>
                  <a:lnTo>
                    <a:pt x="333529" y="67940"/>
                  </a:lnTo>
                  <a:lnTo>
                    <a:pt x="303229" y="65"/>
                  </a:lnTo>
                  <a:lnTo>
                    <a:pt x="7238" y="65"/>
                  </a:lnTo>
                  <a:cubicBezTo>
                    <a:pt x="1479" y="65"/>
                    <a:pt x="1229" y="307"/>
                    <a:pt x="477" y="1756"/>
                  </a:cubicBezTo>
                  <a:cubicBezTo>
                    <a:pt x="227" y="2481"/>
                    <a:pt x="227" y="7070"/>
                    <a:pt x="227" y="9727"/>
                  </a:cubicBezTo>
                  <a:lnTo>
                    <a:pt x="132696" y="184608"/>
                  </a:lnTo>
                  <a:lnTo>
                    <a:pt x="2981" y="331229"/>
                  </a:lnTo>
                  <a:cubicBezTo>
                    <a:pt x="477" y="334127"/>
                    <a:pt x="477" y="335335"/>
                    <a:pt x="477" y="335576"/>
                  </a:cubicBezTo>
                  <a:cubicBezTo>
                    <a:pt x="477" y="338233"/>
                    <a:pt x="2731" y="338233"/>
                    <a:pt x="7238" y="338233"/>
                  </a:cubicBezTo>
                  <a:lnTo>
                    <a:pt x="303229" y="338233"/>
                  </a:lnTo>
                  <a:close/>
                </a:path>
              </a:pathLst>
            </a:custGeom>
            <a:solidFill>
              <a:srgbClr val="000000"/>
            </a:solidFill>
            <a:ln w="25102"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E01B8BA1-8842-31FD-F6C5-579F9932BD3C}"/>
                </a:ext>
              </a:extLst>
            </p:cNvPr>
            <p:cNvSpPr/>
            <p:nvPr>
              <p:custDataLst>
                <p:tags r:id="rId83"/>
              </p:custDataLst>
            </p:nvPr>
          </p:nvSpPr>
          <p:spPr>
            <a:xfrm>
              <a:off x="8370295" y="4552972"/>
              <a:ext cx="108504" cy="77778"/>
            </a:xfrm>
            <a:custGeom>
              <a:avLst/>
              <a:gdLst>
                <a:gd name="connsiteX0" fmla="*/ 60006 w 108504"/>
                <a:gd name="connsiteY0" fmla="*/ 56222 h 77778"/>
                <a:gd name="connsiteX1" fmla="*/ 56500 w 108504"/>
                <a:gd name="connsiteY1" fmla="*/ 61802 h 77778"/>
                <a:gd name="connsiteX2" fmla="*/ 35816 w 108504"/>
                <a:gd name="connsiteY2" fmla="*/ 70087 h 77778"/>
                <a:gd name="connsiteX3" fmla="*/ 21968 w 108504"/>
                <a:gd name="connsiteY3" fmla="*/ 56729 h 77778"/>
                <a:gd name="connsiteX4" fmla="*/ 31433 w 108504"/>
                <a:gd name="connsiteY4" fmla="*/ 21729 h 77778"/>
                <a:gd name="connsiteX5" fmla="*/ 53345 w 108504"/>
                <a:gd name="connsiteY5" fmla="*/ 7864 h 77778"/>
                <a:gd name="connsiteX6" fmla="*/ 69822 w 108504"/>
                <a:gd name="connsiteY6" fmla="*/ 18009 h 77778"/>
                <a:gd name="connsiteX7" fmla="*/ 69471 w 108504"/>
                <a:gd name="connsiteY7" fmla="*/ 20376 h 77778"/>
                <a:gd name="connsiteX8" fmla="*/ 60006 w 108504"/>
                <a:gd name="connsiteY8" fmla="*/ 56222 h 77778"/>
                <a:gd name="connsiteX9" fmla="*/ 74379 w 108504"/>
                <a:gd name="connsiteY9" fmla="*/ 7019 h 77778"/>
                <a:gd name="connsiteX10" fmla="*/ 53345 w 108504"/>
                <a:gd name="connsiteY10" fmla="*/ 86 h 77778"/>
                <a:gd name="connsiteX11" fmla="*/ 232 w 108504"/>
                <a:gd name="connsiteY11" fmla="*/ 48782 h 77778"/>
                <a:gd name="connsiteX12" fmla="*/ 34764 w 108504"/>
                <a:gd name="connsiteY12" fmla="*/ 77865 h 77778"/>
                <a:gd name="connsiteX13" fmla="*/ 61759 w 108504"/>
                <a:gd name="connsiteY13" fmla="*/ 69072 h 77778"/>
                <a:gd name="connsiteX14" fmla="*/ 84020 w 108504"/>
                <a:gd name="connsiteY14" fmla="*/ 77865 h 77778"/>
                <a:gd name="connsiteX15" fmla="*/ 108736 w 108504"/>
                <a:gd name="connsiteY15" fmla="*/ 51488 h 77778"/>
                <a:gd name="connsiteX16" fmla="*/ 103127 w 108504"/>
                <a:gd name="connsiteY16" fmla="*/ 48444 h 77778"/>
                <a:gd name="connsiteX17" fmla="*/ 97518 w 108504"/>
                <a:gd name="connsiteY17" fmla="*/ 52164 h 77778"/>
                <a:gd name="connsiteX18" fmla="*/ 85247 w 108504"/>
                <a:gd name="connsiteY18" fmla="*/ 70087 h 77778"/>
                <a:gd name="connsiteX19" fmla="*/ 80515 w 108504"/>
                <a:gd name="connsiteY19" fmla="*/ 63324 h 77778"/>
                <a:gd name="connsiteX20" fmla="*/ 84020 w 108504"/>
                <a:gd name="connsiteY20" fmla="*/ 47937 h 77778"/>
                <a:gd name="connsiteX21" fmla="*/ 90857 w 108504"/>
                <a:gd name="connsiteY21" fmla="*/ 21560 h 77778"/>
                <a:gd name="connsiteX22" fmla="*/ 93136 w 108504"/>
                <a:gd name="connsiteY22" fmla="*/ 11415 h 77778"/>
                <a:gd name="connsiteX23" fmla="*/ 83845 w 108504"/>
                <a:gd name="connsiteY23" fmla="*/ 2961 h 77778"/>
                <a:gd name="connsiteX24" fmla="*/ 74379 w 108504"/>
                <a:gd name="connsiteY24" fmla="*/ 7019 h 7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8504" h="77778">
                  <a:moveTo>
                    <a:pt x="60006" y="56222"/>
                  </a:moveTo>
                  <a:cubicBezTo>
                    <a:pt x="59304" y="58927"/>
                    <a:pt x="59304" y="59266"/>
                    <a:pt x="56500" y="61802"/>
                  </a:cubicBezTo>
                  <a:cubicBezTo>
                    <a:pt x="52468" y="65522"/>
                    <a:pt x="44580" y="70087"/>
                    <a:pt x="35816" y="70087"/>
                  </a:cubicBezTo>
                  <a:cubicBezTo>
                    <a:pt x="27752" y="70087"/>
                    <a:pt x="21968" y="66029"/>
                    <a:pt x="21968" y="56729"/>
                  </a:cubicBezTo>
                  <a:cubicBezTo>
                    <a:pt x="21968" y="50304"/>
                    <a:pt x="26700" y="30352"/>
                    <a:pt x="31433" y="21729"/>
                  </a:cubicBezTo>
                  <a:cubicBezTo>
                    <a:pt x="36341" y="12598"/>
                    <a:pt x="44931" y="7864"/>
                    <a:pt x="53345" y="7864"/>
                  </a:cubicBezTo>
                  <a:cubicBezTo>
                    <a:pt x="66141" y="7864"/>
                    <a:pt x="69822" y="16826"/>
                    <a:pt x="69822" y="18009"/>
                  </a:cubicBezTo>
                  <a:cubicBezTo>
                    <a:pt x="69822" y="18685"/>
                    <a:pt x="69647" y="19700"/>
                    <a:pt x="69471" y="20376"/>
                  </a:cubicBezTo>
                  <a:lnTo>
                    <a:pt x="60006" y="56222"/>
                  </a:lnTo>
                  <a:close/>
                  <a:moveTo>
                    <a:pt x="74379" y="7019"/>
                  </a:moveTo>
                  <a:cubicBezTo>
                    <a:pt x="71575" y="4482"/>
                    <a:pt x="64914" y="86"/>
                    <a:pt x="53345" y="86"/>
                  </a:cubicBezTo>
                  <a:cubicBezTo>
                    <a:pt x="19514" y="86"/>
                    <a:pt x="232" y="26294"/>
                    <a:pt x="232" y="48782"/>
                  </a:cubicBezTo>
                  <a:cubicBezTo>
                    <a:pt x="232" y="69411"/>
                    <a:pt x="16884" y="77865"/>
                    <a:pt x="34764" y="77865"/>
                  </a:cubicBezTo>
                  <a:cubicBezTo>
                    <a:pt x="48787" y="77865"/>
                    <a:pt x="58253" y="71778"/>
                    <a:pt x="61759" y="69072"/>
                  </a:cubicBezTo>
                  <a:cubicBezTo>
                    <a:pt x="65440" y="74314"/>
                    <a:pt x="74555" y="77865"/>
                    <a:pt x="84020" y="77865"/>
                  </a:cubicBezTo>
                  <a:cubicBezTo>
                    <a:pt x="102952" y="77865"/>
                    <a:pt x="108736" y="52502"/>
                    <a:pt x="108736" y="51488"/>
                  </a:cubicBezTo>
                  <a:cubicBezTo>
                    <a:pt x="108736" y="48444"/>
                    <a:pt x="105756" y="48444"/>
                    <a:pt x="103127" y="48444"/>
                  </a:cubicBezTo>
                  <a:cubicBezTo>
                    <a:pt x="98920" y="48444"/>
                    <a:pt x="98394" y="48613"/>
                    <a:pt x="97518" y="52164"/>
                  </a:cubicBezTo>
                  <a:cubicBezTo>
                    <a:pt x="95239" y="59773"/>
                    <a:pt x="92084" y="70087"/>
                    <a:pt x="85247" y="70087"/>
                  </a:cubicBezTo>
                  <a:cubicBezTo>
                    <a:pt x="81041" y="70087"/>
                    <a:pt x="80515" y="65860"/>
                    <a:pt x="80515" y="63324"/>
                  </a:cubicBezTo>
                  <a:cubicBezTo>
                    <a:pt x="80515" y="61126"/>
                    <a:pt x="82618" y="53009"/>
                    <a:pt x="84020" y="47937"/>
                  </a:cubicBezTo>
                  <a:lnTo>
                    <a:pt x="90857" y="21560"/>
                  </a:lnTo>
                  <a:cubicBezTo>
                    <a:pt x="91733" y="18178"/>
                    <a:pt x="93136" y="12598"/>
                    <a:pt x="93136" y="11415"/>
                  </a:cubicBezTo>
                  <a:cubicBezTo>
                    <a:pt x="93136" y="6173"/>
                    <a:pt x="89104" y="2961"/>
                    <a:pt x="83845" y="2961"/>
                  </a:cubicBezTo>
                  <a:cubicBezTo>
                    <a:pt x="78586" y="2961"/>
                    <a:pt x="74730" y="6680"/>
                    <a:pt x="74379" y="7019"/>
                  </a:cubicBezTo>
                  <a:close/>
                </a:path>
              </a:pathLst>
            </a:custGeom>
            <a:solidFill>
              <a:srgbClr val="000000"/>
            </a:solidFill>
            <a:ln w="25102"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796586F7-AC37-8C54-E5B7-EDB65AF85431}"/>
                </a:ext>
              </a:extLst>
            </p:cNvPr>
            <p:cNvSpPr/>
            <p:nvPr>
              <p:custDataLst>
                <p:tags r:id="rId84"/>
              </p:custDataLst>
            </p:nvPr>
          </p:nvSpPr>
          <p:spPr>
            <a:xfrm>
              <a:off x="8656029" y="4186637"/>
              <a:ext cx="178796" cy="164977"/>
            </a:xfrm>
            <a:custGeom>
              <a:avLst/>
              <a:gdLst>
                <a:gd name="connsiteX0" fmla="*/ 66102 w 178796"/>
                <a:gd name="connsiteY0" fmla="*/ 88723 h 164977"/>
                <a:gd name="connsiteX1" fmla="*/ 108673 w 178796"/>
                <a:gd name="connsiteY1" fmla="*/ 88723 h 164977"/>
                <a:gd name="connsiteX2" fmla="*/ 179039 w 178796"/>
                <a:gd name="connsiteY2" fmla="*/ 36549 h 164977"/>
                <a:gd name="connsiteX3" fmla="*/ 129708 w 178796"/>
                <a:gd name="connsiteY3" fmla="*/ 75 h 164977"/>
                <a:gd name="connsiteX4" fmla="*/ 48573 w 178796"/>
                <a:gd name="connsiteY4" fmla="*/ 75 h 164977"/>
                <a:gd name="connsiteX5" fmla="*/ 41061 w 178796"/>
                <a:gd name="connsiteY5" fmla="*/ 4664 h 164977"/>
                <a:gd name="connsiteX6" fmla="*/ 48323 w 178796"/>
                <a:gd name="connsiteY6" fmla="*/ 7563 h 164977"/>
                <a:gd name="connsiteX7" fmla="*/ 59090 w 178796"/>
                <a:gd name="connsiteY7" fmla="*/ 8046 h 164977"/>
                <a:gd name="connsiteX8" fmla="*/ 64600 w 178796"/>
                <a:gd name="connsiteY8" fmla="*/ 11911 h 164977"/>
                <a:gd name="connsiteX9" fmla="*/ 63598 w 178796"/>
                <a:gd name="connsiteY9" fmla="*/ 16500 h 164977"/>
                <a:gd name="connsiteX10" fmla="*/ 30042 w 178796"/>
                <a:gd name="connsiteY10" fmla="*/ 146212 h 164977"/>
                <a:gd name="connsiteX11" fmla="*/ 7255 w 178796"/>
                <a:gd name="connsiteY11" fmla="*/ 157564 h 164977"/>
                <a:gd name="connsiteX12" fmla="*/ 243 w 178796"/>
                <a:gd name="connsiteY12" fmla="*/ 162154 h 164977"/>
                <a:gd name="connsiteX13" fmla="*/ 3999 w 178796"/>
                <a:gd name="connsiteY13" fmla="*/ 165053 h 164977"/>
                <a:gd name="connsiteX14" fmla="*/ 35802 w 178796"/>
                <a:gd name="connsiteY14" fmla="*/ 164328 h 164977"/>
                <a:gd name="connsiteX15" fmla="*/ 51828 w 178796"/>
                <a:gd name="connsiteY15" fmla="*/ 164569 h 164977"/>
                <a:gd name="connsiteX16" fmla="*/ 68105 w 178796"/>
                <a:gd name="connsiteY16" fmla="*/ 165053 h 164977"/>
                <a:gd name="connsiteX17" fmla="*/ 73114 w 178796"/>
                <a:gd name="connsiteY17" fmla="*/ 160222 h 164977"/>
                <a:gd name="connsiteX18" fmla="*/ 66102 w 178796"/>
                <a:gd name="connsiteY18" fmla="*/ 157564 h 164977"/>
                <a:gd name="connsiteX19" fmla="*/ 49825 w 178796"/>
                <a:gd name="connsiteY19" fmla="*/ 153217 h 164977"/>
                <a:gd name="connsiteX20" fmla="*/ 50576 w 178796"/>
                <a:gd name="connsiteY20" fmla="*/ 149110 h 164977"/>
                <a:gd name="connsiteX21" fmla="*/ 66102 w 178796"/>
                <a:gd name="connsiteY21" fmla="*/ 88723 h 164977"/>
                <a:gd name="connsiteX22" fmla="*/ 84132 w 178796"/>
                <a:gd name="connsiteY22" fmla="*/ 16742 h 164977"/>
                <a:gd name="connsiteX23" fmla="*/ 97654 w 178796"/>
                <a:gd name="connsiteY23" fmla="*/ 7563 h 164977"/>
                <a:gd name="connsiteX24" fmla="*/ 121694 w 178796"/>
                <a:gd name="connsiteY24" fmla="*/ 7563 h 164977"/>
                <a:gd name="connsiteX25" fmla="*/ 155751 w 178796"/>
                <a:gd name="connsiteY25" fmla="*/ 30751 h 164977"/>
                <a:gd name="connsiteX26" fmla="*/ 140976 w 178796"/>
                <a:gd name="connsiteY26" fmla="*/ 69641 h 164977"/>
                <a:gd name="connsiteX27" fmla="*/ 102412 w 178796"/>
                <a:gd name="connsiteY27" fmla="*/ 82443 h 164977"/>
                <a:gd name="connsiteX28" fmla="*/ 67104 w 178796"/>
                <a:gd name="connsiteY28" fmla="*/ 82443 h 164977"/>
                <a:gd name="connsiteX29" fmla="*/ 84132 w 178796"/>
                <a:gd name="connsiteY29" fmla="*/ 16742 h 16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796" h="164977">
                  <a:moveTo>
                    <a:pt x="66102" y="88723"/>
                  </a:moveTo>
                  <a:lnTo>
                    <a:pt x="108673" y="88723"/>
                  </a:lnTo>
                  <a:cubicBezTo>
                    <a:pt x="144232" y="88723"/>
                    <a:pt x="179039" y="63602"/>
                    <a:pt x="179039" y="36549"/>
                  </a:cubicBezTo>
                  <a:cubicBezTo>
                    <a:pt x="179039" y="17949"/>
                    <a:pt x="162512" y="75"/>
                    <a:pt x="129708" y="75"/>
                  </a:cubicBezTo>
                  <a:lnTo>
                    <a:pt x="48573" y="75"/>
                  </a:lnTo>
                  <a:cubicBezTo>
                    <a:pt x="43815" y="75"/>
                    <a:pt x="41061" y="75"/>
                    <a:pt x="41061" y="4664"/>
                  </a:cubicBezTo>
                  <a:cubicBezTo>
                    <a:pt x="41061" y="7563"/>
                    <a:pt x="43314" y="7563"/>
                    <a:pt x="48323" y="7563"/>
                  </a:cubicBezTo>
                  <a:cubicBezTo>
                    <a:pt x="51578" y="7563"/>
                    <a:pt x="56085" y="7804"/>
                    <a:pt x="59090" y="8046"/>
                  </a:cubicBezTo>
                  <a:cubicBezTo>
                    <a:pt x="63097" y="8529"/>
                    <a:pt x="64600" y="9254"/>
                    <a:pt x="64600" y="11911"/>
                  </a:cubicBezTo>
                  <a:cubicBezTo>
                    <a:pt x="64600" y="12877"/>
                    <a:pt x="64349" y="13601"/>
                    <a:pt x="63598" y="16500"/>
                  </a:cubicBezTo>
                  <a:lnTo>
                    <a:pt x="30042" y="146212"/>
                  </a:lnTo>
                  <a:cubicBezTo>
                    <a:pt x="27538" y="155632"/>
                    <a:pt x="27037" y="157564"/>
                    <a:pt x="7255" y="157564"/>
                  </a:cubicBezTo>
                  <a:cubicBezTo>
                    <a:pt x="2997" y="157564"/>
                    <a:pt x="243" y="157564"/>
                    <a:pt x="243" y="162154"/>
                  </a:cubicBezTo>
                  <a:cubicBezTo>
                    <a:pt x="243" y="165053"/>
                    <a:pt x="3248" y="165053"/>
                    <a:pt x="3999" y="165053"/>
                  </a:cubicBezTo>
                  <a:cubicBezTo>
                    <a:pt x="11011" y="165053"/>
                    <a:pt x="28790" y="164328"/>
                    <a:pt x="35802" y="164328"/>
                  </a:cubicBezTo>
                  <a:cubicBezTo>
                    <a:pt x="41061" y="164328"/>
                    <a:pt x="46570" y="164569"/>
                    <a:pt x="51828" y="164569"/>
                  </a:cubicBezTo>
                  <a:cubicBezTo>
                    <a:pt x="57338" y="164569"/>
                    <a:pt x="62847" y="165053"/>
                    <a:pt x="68105" y="165053"/>
                  </a:cubicBezTo>
                  <a:cubicBezTo>
                    <a:pt x="69858" y="165053"/>
                    <a:pt x="73114" y="165053"/>
                    <a:pt x="73114" y="160222"/>
                  </a:cubicBezTo>
                  <a:cubicBezTo>
                    <a:pt x="73114" y="157564"/>
                    <a:pt x="70860" y="157564"/>
                    <a:pt x="66102" y="157564"/>
                  </a:cubicBezTo>
                  <a:cubicBezTo>
                    <a:pt x="56837" y="157564"/>
                    <a:pt x="49825" y="157564"/>
                    <a:pt x="49825" y="153217"/>
                  </a:cubicBezTo>
                  <a:cubicBezTo>
                    <a:pt x="49825" y="151767"/>
                    <a:pt x="50326" y="150560"/>
                    <a:pt x="50576" y="149110"/>
                  </a:cubicBezTo>
                  <a:lnTo>
                    <a:pt x="66102" y="88723"/>
                  </a:lnTo>
                  <a:close/>
                  <a:moveTo>
                    <a:pt x="84132" y="16742"/>
                  </a:moveTo>
                  <a:cubicBezTo>
                    <a:pt x="86386" y="8287"/>
                    <a:pt x="86887" y="7563"/>
                    <a:pt x="97654" y="7563"/>
                  </a:cubicBezTo>
                  <a:lnTo>
                    <a:pt x="121694" y="7563"/>
                  </a:lnTo>
                  <a:cubicBezTo>
                    <a:pt x="142479" y="7563"/>
                    <a:pt x="155751" y="14085"/>
                    <a:pt x="155751" y="30751"/>
                  </a:cubicBezTo>
                  <a:cubicBezTo>
                    <a:pt x="155751" y="40172"/>
                    <a:pt x="150742" y="60945"/>
                    <a:pt x="140976" y="69641"/>
                  </a:cubicBezTo>
                  <a:cubicBezTo>
                    <a:pt x="128455" y="80510"/>
                    <a:pt x="113431" y="82443"/>
                    <a:pt x="102412" y="82443"/>
                  </a:cubicBezTo>
                  <a:lnTo>
                    <a:pt x="67104" y="82443"/>
                  </a:lnTo>
                  <a:lnTo>
                    <a:pt x="84132" y="16742"/>
                  </a:lnTo>
                  <a:close/>
                </a:path>
              </a:pathLst>
            </a:custGeom>
            <a:solidFill>
              <a:srgbClr val="000000"/>
            </a:solidFill>
            <a:ln w="25102"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F4E900AA-9937-F0E5-0679-84FB1EC08F82}"/>
                </a:ext>
              </a:extLst>
            </p:cNvPr>
            <p:cNvSpPr/>
            <p:nvPr>
              <p:custDataLst>
                <p:tags r:id="rId85"/>
              </p:custDataLst>
            </p:nvPr>
          </p:nvSpPr>
          <p:spPr>
            <a:xfrm>
              <a:off x="8866353" y="4170453"/>
              <a:ext cx="58096" cy="241548"/>
            </a:xfrm>
            <a:custGeom>
              <a:avLst/>
              <a:gdLst>
                <a:gd name="connsiteX0" fmla="*/ 58347 w 58096"/>
                <a:gd name="connsiteY0" fmla="*/ 239208 h 241548"/>
                <a:gd name="connsiteX1" fmla="*/ 54090 w 58096"/>
                <a:gd name="connsiteY1" fmla="*/ 233894 h 241548"/>
                <a:gd name="connsiteX2" fmla="*/ 14775 w 58096"/>
                <a:gd name="connsiteY2" fmla="*/ 120849 h 241548"/>
                <a:gd name="connsiteX3" fmla="*/ 55092 w 58096"/>
                <a:gd name="connsiteY3" fmla="*/ 6597 h 241548"/>
                <a:gd name="connsiteX4" fmla="*/ 58347 w 58096"/>
                <a:gd name="connsiteY4" fmla="*/ 2490 h 241548"/>
                <a:gd name="connsiteX5" fmla="*/ 55843 w 58096"/>
                <a:gd name="connsiteY5" fmla="*/ 75 h 241548"/>
                <a:gd name="connsiteX6" fmla="*/ 16027 w 58096"/>
                <a:gd name="connsiteY6" fmla="*/ 47177 h 241548"/>
                <a:gd name="connsiteX7" fmla="*/ 251 w 58096"/>
                <a:gd name="connsiteY7" fmla="*/ 120849 h 241548"/>
                <a:gd name="connsiteX8" fmla="*/ 16778 w 58096"/>
                <a:gd name="connsiteY8" fmla="*/ 196212 h 241548"/>
                <a:gd name="connsiteX9" fmla="*/ 55843 w 58096"/>
                <a:gd name="connsiteY9" fmla="*/ 241623 h 241548"/>
                <a:gd name="connsiteX10" fmla="*/ 58347 w 58096"/>
                <a:gd name="connsiteY10" fmla="*/ 239208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96" h="241548">
                  <a:moveTo>
                    <a:pt x="58347" y="239208"/>
                  </a:moveTo>
                  <a:cubicBezTo>
                    <a:pt x="58347" y="238483"/>
                    <a:pt x="58347" y="238000"/>
                    <a:pt x="54090" y="233894"/>
                  </a:cubicBezTo>
                  <a:cubicBezTo>
                    <a:pt x="22788" y="203459"/>
                    <a:pt x="14775" y="157806"/>
                    <a:pt x="14775" y="120849"/>
                  </a:cubicBezTo>
                  <a:cubicBezTo>
                    <a:pt x="14775" y="78820"/>
                    <a:pt x="24291" y="36790"/>
                    <a:pt x="55092" y="6597"/>
                  </a:cubicBezTo>
                  <a:cubicBezTo>
                    <a:pt x="58347" y="3698"/>
                    <a:pt x="58347" y="3215"/>
                    <a:pt x="58347" y="2490"/>
                  </a:cubicBezTo>
                  <a:cubicBezTo>
                    <a:pt x="58347" y="799"/>
                    <a:pt x="57345" y="75"/>
                    <a:pt x="55843" y="75"/>
                  </a:cubicBezTo>
                  <a:cubicBezTo>
                    <a:pt x="53339" y="75"/>
                    <a:pt x="30801" y="16500"/>
                    <a:pt x="16027" y="47177"/>
                  </a:cubicBezTo>
                  <a:cubicBezTo>
                    <a:pt x="3256" y="73747"/>
                    <a:pt x="251" y="100559"/>
                    <a:pt x="251" y="120849"/>
                  </a:cubicBezTo>
                  <a:cubicBezTo>
                    <a:pt x="251" y="139690"/>
                    <a:pt x="3005" y="168917"/>
                    <a:pt x="16778" y="196212"/>
                  </a:cubicBezTo>
                  <a:cubicBezTo>
                    <a:pt x="31803" y="225923"/>
                    <a:pt x="53339" y="241623"/>
                    <a:pt x="55843" y="241623"/>
                  </a:cubicBezTo>
                  <a:cubicBezTo>
                    <a:pt x="57345" y="241623"/>
                    <a:pt x="58347" y="240899"/>
                    <a:pt x="58347" y="239208"/>
                  </a:cubicBezTo>
                  <a:close/>
                </a:path>
              </a:pathLst>
            </a:custGeom>
            <a:solidFill>
              <a:srgbClr val="000000"/>
            </a:solidFill>
            <a:ln w="25102"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8CB7DFAD-5D40-0F3E-8CC3-EFEAFE809173}"/>
                </a:ext>
              </a:extLst>
            </p:cNvPr>
            <p:cNvSpPr/>
            <p:nvPr>
              <p:custDataLst>
                <p:tags r:id="rId86"/>
              </p:custDataLst>
            </p:nvPr>
          </p:nvSpPr>
          <p:spPr>
            <a:xfrm>
              <a:off x="8953220" y="4242435"/>
              <a:ext cx="104923" cy="111112"/>
            </a:xfrm>
            <a:custGeom>
              <a:avLst/>
              <a:gdLst>
                <a:gd name="connsiteX0" fmla="*/ 89653 w 104923"/>
                <a:gd name="connsiteY0" fmla="*/ 14085 h 111112"/>
                <a:gd name="connsiteX1" fmla="*/ 79135 w 104923"/>
                <a:gd name="connsiteY1" fmla="*/ 27853 h 111112"/>
                <a:gd name="connsiteX2" fmla="*/ 89903 w 104923"/>
                <a:gd name="connsiteY2" fmla="*/ 37756 h 111112"/>
                <a:gd name="connsiteX3" fmla="*/ 105179 w 104923"/>
                <a:gd name="connsiteY3" fmla="*/ 21331 h 111112"/>
                <a:gd name="connsiteX4" fmla="*/ 69369 w 104923"/>
                <a:gd name="connsiteY4" fmla="*/ 75 h 111112"/>
                <a:gd name="connsiteX5" fmla="*/ 36565 w 104923"/>
                <a:gd name="connsiteY5" fmla="*/ 9012 h 111112"/>
                <a:gd name="connsiteX6" fmla="*/ 21289 w 104923"/>
                <a:gd name="connsiteY6" fmla="*/ 37273 h 111112"/>
                <a:gd name="connsiteX7" fmla="*/ 30304 w 104923"/>
                <a:gd name="connsiteY7" fmla="*/ 55631 h 111112"/>
                <a:gd name="connsiteX8" fmla="*/ 58601 w 104923"/>
                <a:gd name="connsiteY8" fmla="*/ 64810 h 111112"/>
                <a:gd name="connsiteX9" fmla="*/ 81139 w 104923"/>
                <a:gd name="connsiteY9" fmla="*/ 79544 h 111112"/>
                <a:gd name="connsiteX10" fmla="*/ 43827 w 104923"/>
                <a:gd name="connsiteY10" fmla="*/ 102491 h 111112"/>
                <a:gd name="connsiteX11" fmla="*/ 16782 w 104923"/>
                <a:gd name="connsiteY11" fmla="*/ 96211 h 111112"/>
                <a:gd name="connsiteX12" fmla="*/ 30555 w 104923"/>
                <a:gd name="connsiteY12" fmla="*/ 79544 h 111112"/>
                <a:gd name="connsiteX13" fmla="*/ 18284 w 104923"/>
                <a:gd name="connsiteY13" fmla="*/ 68433 h 111112"/>
                <a:gd name="connsiteX14" fmla="*/ 255 w 104923"/>
                <a:gd name="connsiteY14" fmla="*/ 87274 h 111112"/>
                <a:gd name="connsiteX15" fmla="*/ 43326 w 104923"/>
                <a:gd name="connsiteY15" fmla="*/ 111187 h 111112"/>
                <a:gd name="connsiteX16" fmla="*/ 100421 w 104923"/>
                <a:gd name="connsiteY16" fmla="*/ 69641 h 111112"/>
                <a:gd name="connsiteX17" fmla="*/ 90404 w 104923"/>
                <a:gd name="connsiteY17" fmla="*/ 50075 h 111112"/>
                <a:gd name="connsiteX18" fmla="*/ 64361 w 104923"/>
                <a:gd name="connsiteY18" fmla="*/ 40413 h 111112"/>
                <a:gd name="connsiteX19" fmla="*/ 40822 w 104923"/>
                <a:gd name="connsiteY19" fmla="*/ 27370 h 111112"/>
                <a:gd name="connsiteX20" fmla="*/ 68868 w 104923"/>
                <a:gd name="connsiteY20" fmla="*/ 8770 h 111112"/>
                <a:gd name="connsiteX21" fmla="*/ 89653 w 104923"/>
                <a:gd name="connsiteY21" fmla="*/ 14085 h 11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23" h="111112">
                  <a:moveTo>
                    <a:pt x="89653" y="14085"/>
                  </a:moveTo>
                  <a:cubicBezTo>
                    <a:pt x="81389" y="17225"/>
                    <a:pt x="79135" y="24471"/>
                    <a:pt x="79135" y="27853"/>
                  </a:cubicBezTo>
                  <a:cubicBezTo>
                    <a:pt x="79135" y="34133"/>
                    <a:pt x="84394" y="37756"/>
                    <a:pt x="89903" y="37756"/>
                  </a:cubicBezTo>
                  <a:cubicBezTo>
                    <a:pt x="95913" y="37756"/>
                    <a:pt x="105179" y="32925"/>
                    <a:pt x="105179" y="21331"/>
                  </a:cubicBezTo>
                  <a:cubicBezTo>
                    <a:pt x="105179" y="8529"/>
                    <a:pt x="91907" y="75"/>
                    <a:pt x="69369" y="75"/>
                  </a:cubicBezTo>
                  <a:cubicBezTo>
                    <a:pt x="62107" y="75"/>
                    <a:pt x="48084" y="558"/>
                    <a:pt x="36565" y="9012"/>
                  </a:cubicBezTo>
                  <a:cubicBezTo>
                    <a:pt x="25296" y="17225"/>
                    <a:pt x="21289" y="31234"/>
                    <a:pt x="21289" y="37273"/>
                  </a:cubicBezTo>
                  <a:cubicBezTo>
                    <a:pt x="21289" y="44520"/>
                    <a:pt x="24795" y="51283"/>
                    <a:pt x="30304" y="55631"/>
                  </a:cubicBezTo>
                  <a:cubicBezTo>
                    <a:pt x="37316" y="60945"/>
                    <a:pt x="41573" y="61670"/>
                    <a:pt x="58601" y="64810"/>
                  </a:cubicBezTo>
                  <a:cubicBezTo>
                    <a:pt x="66114" y="66018"/>
                    <a:pt x="81139" y="68675"/>
                    <a:pt x="81139" y="79544"/>
                  </a:cubicBezTo>
                  <a:cubicBezTo>
                    <a:pt x="81139" y="80510"/>
                    <a:pt x="81139" y="102491"/>
                    <a:pt x="43827" y="102491"/>
                  </a:cubicBezTo>
                  <a:cubicBezTo>
                    <a:pt x="31556" y="102491"/>
                    <a:pt x="22291" y="100076"/>
                    <a:pt x="16782" y="96211"/>
                  </a:cubicBezTo>
                  <a:cubicBezTo>
                    <a:pt x="25296" y="93796"/>
                    <a:pt x="30555" y="86791"/>
                    <a:pt x="30555" y="79544"/>
                  </a:cubicBezTo>
                  <a:cubicBezTo>
                    <a:pt x="30555" y="70848"/>
                    <a:pt x="23293" y="68433"/>
                    <a:pt x="18284" y="68433"/>
                  </a:cubicBezTo>
                  <a:cubicBezTo>
                    <a:pt x="9770" y="68433"/>
                    <a:pt x="255" y="75196"/>
                    <a:pt x="255" y="87274"/>
                  </a:cubicBezTo>
                  <a:cubicBezTo>
                    <a:pt x="255" y="102974"/>
                    <a:pt x="17784" y="111187"/>
                    <a:pt x="43326" y="111187"/>
                  </a:cubicBezTo>
                  <a:cubicBezTo>
                    <a:pt x="100421" y="111187"/>
                    <a:pt x="100421" y="69882"/>
                    <a:pt x="100421" y="69641"/>
                  </a:cubicBezTo>
                  <a:cubicBezTo>
                    <a:pt x="100421" y="61428"/>
                    <a:pt x="96164" y="54906"/>
                    <a:pt x="90404" y="50075"/>
                  </a:cubicBezTo>
                  <a:cubicBezTo>
                    <a:pt x="82641" y="43553"/>
                    <a:pt x="73125" y="41863"/>
                    <a:pt x="64361" y="40413"/>
                  </a:cubicBezTo>
                  <a:cubicBezTo>
                    <a:pt x="50588" y="37998"/>
                    <a:pt x="40822" y="36307"/>
                    <a:pt x="40822" y="27370"/>
                  </a:cubicBezTo>
                  <a:cubicBezTo>
                    <a:pt x="40822" y="26887"/>
                    <a:pt x="40822" y="8770"/>
                    <a:pt x="68868" y="8770"/>
                  </a:cubicBezTo>
                  <a:cubicBezTo>
                    <a:pt x="73877" y="8770"/>
                    <a:pt x="82892" y="9254"/>
                    <a:pt x="89653" y="14085"/>
                  </a:cubicBezTo>
                  <a:close/>
                </a:path>
              </a:pathLst>
            </a:custGeom>
            <a:solidFill>
              <a:srgbClr val="000000"/>
            </a:solidFill>
            <a:ln w="25102"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0227C6A4-C5C3-3C25-2262-37DB130254C2}"/>
                </a:ext>
              </a:extLst>
            </p:cNvPr>
            <p:cNvSpPr/>
            <p:nvPr>
              <p:custDataLst>
                <p:tags r:id="rId87"/>
              </p:custDataLst>
            </p:nvPr>
          </p:nvSpPr>
          <p:spPr>
            <a:xfrm>
              <a:off x="9093515" y="4326011"/>
              <a:ext cx="29298" cy="72223"/>
            </a:xfrm>
            <a:custGeom>
              <a:avLst/>
              <a:gdLst>
                <a:gd name="connsiteX0" fmla="*/ 29558 w 29298"/>
                <a:gd name="connsiteY0" fmla="*/ 25437 h 72223"/>
                <a:gd name="connsiteX1" fmla="*/ 13532 w 29298"/>
                <a:gd name="connsiteY1" fmla="*/ 75 h 72223"/>
                <a:gd name="connsiteX2" fmla="*/ 260 w 29298"/>
                <a:gd name="connsiteY2" fmla="*/ 12877 h 72223"/>
                <a:gd name="connsiteX3" fmla="*/ 13532 w 29298"/>
                <a:gd name="connsiteY3" fmla="*/ 25679 h 72223"/>
                <a:gd name="connsiteX4" fmla="*/ 22296 w 29298"/>
                <a:gd name="connsiteY4" fmla="*/ 22539 h 72223"/>
                <a:gd name="connsiteX5" fmla="*/ 23548 w 29298"/>
                <a:gd name="connsiteY5" fmla="*/ 21814 h 72223"/>
                <a:gd name="connsiteX6" fmla="*/ 24049 w 29298"/>
                <a:gd name="connsiteY6" fmla="*/ 25437 h 72223"/>
                <a:gd name="connsiteX7" fmla="*/ 7021 w 29298"/>
                <a:gd name="connsiteY7" fmla="*/ 65776 h 72223"/>
                <a:gd name="connsiteX8" fmla="*/ 4267 w 29298"/>
                <a:gd name="connsiteY8" fmla="*/ 69641 h 72223"/>
                <a:gd name="connsiteX9" fmla="*/ 6771 w 29298"/>
                <a:gd name="connsiteY9" fmla="*/ 72298 h 72223"/>
                <a:gd name="connsiteX10" fmla="*/ 29558 w 29298"/>
                <a:gd name="connsiteY10" fmla="*/ 25437 h 72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98" h="72223">
                  <a:moveTo>
                    <a:pt x="29558" y="25437"/>
                  </a:moveTo>
                  <a:cubicBezTo>
                    <a:pt x="29558" y="9495"/>
                    <a:pt x="23298" y="75"/>
                    <a:pt x="13532" y="75"/>
                  </a:cubicBezTo>
                  <a:cubicBezTo>
                    <a:pt x="5268" y="75"/>
                    <a:pt x="260" y="6113"/>
                    <a:pt x="260" y="12877"/>
                  </a:cubicBezTo>
                  <a:cubicBezTo>
                    <a:pt x="260" y="19399"/>
                    <a:pt x="5268" y="25679"/>
                    <a:pt x="13532" y="25679"/>
                  </a:cubicBezTo>
                  <a:cubicBezTo>
                    <a:pt x="16537" y="25679"/>
                    <a:pt x="19792" y="24713"/>
                    <a:pt x="22296" y="22539"/>
                  </a:cubicBezTo>
                  <a:cubicBezTo>
                    <a:pt x="23048" y="22056"/>
                    <a:pt x="23298" y="21814"/>
                    <a:pt x="23548" y="21814"/>
                  </a:cubicBezTo>
                  <a:cubicBezTo>
                    <a:pt x="23799" y="21814"/>
                    <a:pt x="24049" y="22056"/>
                    <a:pt x="24049" y="25437"/>
                  </a:cubicBezTo>
                  <a:cubicBezTo>
                    <a:pt x="24049" y="43312"/>
                    <a:pt x="15285" y="57805"/>
                    <a:pt x="7021" y="65776"/>
                  </a:cubicBezTo>
                  <a:cubicBezTo>
                    <a:pt x="4267" y="68433"/>
                    <a:pt x="4267" y="68916"/>
                    <a:pt x="4267" y="69641"/>
                  </a:cubicBezTo>
                  <a:cubicBezTo>
                    <a:pt x="4267" y="71332"/>
                    <a:pt x="5519" y="72298"/>
                    <a:pt x="6771" y="72298"/>
                  </a:cubicBezTo>
                  <a:cubicBezTo>
                    <a:pt x="9525" y="72298"/>
                    <a:pt x="29558" y="53699"/>
                    <a:pt x="29558" y="25437"/>
                  </a:cubicBezTo>
                  <a:close/>
                </a:path>
              </a:pathLst>
            </a:custGeom>
            <a:solidFill>
              <a:srgbClr val="000000"/>
            </a:solidFill>
            <a:ln w="25102"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93C9EBE-CBF6-70C7-7B9D-3E8A22406FAB}"/>
                </a:ext>
              </a:extLst>
            </p:cNvPr>
            <p:cNvSpPr/>
            <p:nvPr>
              <p:custDataLst>
                <p:tags r:id="rId88"/>
              </p:custDataLst>
            </p:nvPr>
          </p:nvSpPr>
          <p:spPr>
            <a:xfrm>
              <a:off x="9194543" y="4242435"/>
              <a:ext cx="138729" cy="111112"/>
            </a:xfrm>
            <a:custGeom>
              <a:avLst/>
              <a:gdLst>
                <a:gd name="connsiteX0" fmla="*/ 117959 w 138729"/>
                <a:gd name="connsiteY0" fmla="*/ 32684 h 111112"/>
                <a:gd name="connsiteX1" fmla="*/ 121966 w 138729"/>
                <a:gd name="connsiteY1" fmla="*/ 14809 h 111112"/>
                <a:gd name="connsiteX2" fmla="*/ 110197 w 138729"/>
                <a:gd name="connsiteY2" fmla="*/ 4181 h 111112"/>
                <a:gd name="connsiteX3" fmla="*/ 97425 w 138729"/>
                <a:gd name="connsiteY3" fmla="*/ 10220 h 111112"/>
                <a:gd name="connsiteX4" fmla="*/ 70881 w 138729"/>
                <a:gd name="connsiteY4" fmla="*/ 75 h 111112"/>
                <a:gd name="connsiteX5" fmla="*/ 264 w 138729"/>
                <a:gd name="connsiteY5" fmla="*/ 71332 h 111112"/>
                <a:gd name="connsiteX6" fmla="*/ 44087 w 138729"/>
                <a:gd name="connsiteY6" fmla="*/ 111187 h 111112"/>
                <a:gd name="connsiteX7" fmla="*/ 78895 w 138729"/>
                <a:gd name="connsiteY7" fmla="*/ 98144 h 111112"/>
                <a:gd name="connsiteX8" fmla="*/ 107692 w 138729"/>
                <a:gd name="connsiteY8" fmla="*/ 111187 h 111112"/>
                <a:gd name="connsiteX9" fmla="*/ 129478 w 138729"/>
                <a:gd name="connsiteY9" fmla="*/ 97419 h 111112"/>
                <a:gd name="connsiteX10" fmla="*/ 138994 w 138729"/>
                <a:gd name="connsiteY10" fmla="*/ 73506 h 111112"/>
                <a:gd name="connsiteX11" fmla="*/ 132984 w 138729"/>
                <a:gd name="connsiteY11" fmla="*/ 70124 h 111112"/>
                <a:gd name="connsiteX12" fmla="*/ 127976 w 138729"/>
                <a:gd name="connsiteY12" fmla="*/ 71332 h 111112"/>
                <a:gd name="connsiteX13" fmla="*/ 125973 w 138729"/>
                <a:gd name="connsiteY13" fmla="*/ 78336 h 111112"/>
                <a:gd name="connsiteX14" fmla="*/ 108944 w 138729"/>
                <a:gd name="connsiteY14" fmla="*/ 102491 h 111112"/>
                <a:gd name="connsiteX15" fmla="*/ 103185 w 138729"/>
                <a:gd name="connsiteY15" fmla="*/ 93554 h 111112"/>
                <a:gd name="connsiteX16" fmla="*/ 106691 w 138729"/>
                <a:gd name="connsiteY16" fmla="*/ 75921 h 111112"/>
                <a:gd name="connsiteX17" fmla="*/ 112200 w 138729"/>
                <a:gd name="connsiteY17" fmla="*/ 54182 h 111112"/>
                <a:gd name="connsiteX18" fmla="*/ 117959 w 138729"/>
                <a:gd name="connsiteY18" fmla="*/ 32684 h 111112"/>
                <a:gd name="connsiteX19" fmla="*/ 76390 w 138729"/>
                <a:gd name="connsiteY19" fmla="*/ 86791 h 111112"/>
                <a:gd name="connsiteX20" fmla="*/ 45339 w 138729"/>
                <a:gd name="connsiteY20" fmla="*/ 102491 h 111112"/>
                <a:gd name="connsiteX21" fmla="*/ 28561 w 138729"/>
                <a:gd name="connsiteY21" fmla="*/ 84134 h 111112"/>
                <a:gd name="connsiteX22" fmla="*/ 41082 w 138729"/>
                <a:gd name="connsiteY22" fmla="*/ 32442 h 111112"/>
                <a:gd name="connsiteX23" fmla="*/ 71382 w 138729"/>
                <a:gd name="connsiteY23" fmla="*/ 8770 h 111112"/>
                <a:gd name="connsiteX24" fmla="*/ 92167 w 138729"/>
                <a:gd name="connsiteY24" fmla="*/ 22780 h 111112"/>
                <a:gd name="connsiteX25" fmla="*/ 91666 w 138729"/>
                <a:gd name="connsiteY25" fmla="*/ 26162 h 111112"/>
                <a:gd name="connsiteX26" fmla="*/ 76390 w 138729"/>
                <a:gd name="connsiteY26" fmla="*/ 86791 h 11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8729" h="111112">
                  <a:moveTo>
                    <a:pt x="117959" y="32684"/>
                  </a:moveTo>
                  <a:cubicBezTo>
                    <a:pt x="119462" y="26645"/>
                    <a:pt x="121966" y="16983"/>
                    <a:pt x="121966" y="14809"/>
                  </a:cubicBezTo>
                  <a:cubicBezTo>
                    <a:pt x="121966" y="7080"/>
                    <a:pt x="115455" y="4181"/>
                    <a:pt x="110197" y="4181"/>
                  </a:cubicBezTo>
                  <a:cubicBezTo>
                    <a:pt x="105439" y="4181"/>
                    <a:pt x="100430" y="6597"/>
                    <a:pt x="97425" y="10220"/>
                  </a:cubicBezTo>
                  <a:cubicBezTo>
                    <a:pt x="93669" y="6355"/>
                    <a:pt x="85405" y="75"/>
                    <a:pt x="70881" y="75"/>
                  </a:cubicBezTo>
                  <a:cubicBezTo>
                    <a:pt x="27309" y="75"/>
                    <a:pt x="264" y="38239"/>
                    <a:pt x="264" y="71332"/>
                  </a:cubicBezTo>
                  <a:cubicBezTo>
                    <a:pt x="264" y="101042"/>
                    <a:pt x="23302" y="111187"/>
                    <a:pt x="44087" y="111187"/>
                  </a:cubicBezTo>
                  <a:cubicBezTo>
                    <a:pt x="61866" y="111187"/>
                    <a:pt x="74888" y="101767"/>
                    <a:pt x="78895" y="98144"/>
                  </a:cubicBezTo>
                  <a:cubicBezTo>
                    <a:pt x="88410" y="111187"/>
                    <a:pt x="104938" y="111187"/>
                    <a:pt x="107692" y="111187"/>
                  </a:cubicBezTo>
                  <a:cubicBezTo>
                    <a:pt x="116958" y="111187"/>
                    <a:pt x="124220" y="106115"/>
                    <a:pt x="129478" y="97419"/>
                  </a:cubicBezTo>
                  <a:cubicBezTo>
                    <a:pt x="135739" y="87757"/>
                    <a:pt x="138994" y="74713"/>
                    <a:pt x="138994" y="73506"/>
                  </a:cubicBezTo>
                  <a:cubicBezTo>
                    <a:pt x="138994" y="70124"/>
                    <a:pt x="135238" y="70124"/>
                    <a:pt x="132984" y="70124"/>
                  </a:cubicBezTo>
                  <a:cubicBezTo>
                    <a:pt x="130230" y="70124"/>
                    <a:pt x="129228" y="70124"/>
                    <a:pt x="127976" y="71332"/>
                  </a:cubicBezTo>
                  <a:cubicBezTo>
                    <a:pt x="127475" y="71815"/>
                    <a:pt x="127475" y="72298"/>
                    <a:pt x="125973" y="78336"/>
                  </a:cubicBezTo>
                  <a:cubicBezTo>
                    <a:pt x="120964" y="97660"/>
                    <a:pt x="115205" y="102491"/>
                    <a:pt x="108944" y="102491"/>
                  </a:cubicBezTo>
                  <a:cubicBezTo>
                    <a:pt x="106190" y="102491"/>
                    <a:pt x="103185" y="101525"/>
                    <a:pt x="103185" y="93554"/>
                  </a:cubicBezTo>
                  <a:cubicBezTo>
                    <a:pt x="103185" y="89448"/>
                    <a:pt x="104187" y="85583"/>
                    <a:pt x="106691" y="75921"/>
                  </a:cubicBezTo>
                  <a:cubicBezTo>
                    <a:pt x="108444" y="69158"/>
                    <a:pt x="110948" y="59496"/>
                    <a:pt x="112200" y="54182"/>
                  </a:cubicBezTo>
                  <a:lnTo>
                    <a:pt x="117959" y="32684"/>
                  </a:lnTo>
                  <a:close/>
                  <a:moveTo>
                    <a:pt x="76390" y="86791"/>
                  </a:moveTo>
                  <a:cubicBezTo>
                    <a:pt x="69128" y="95003"/>
                    <a:pt x="57359" y="102491"/>
                    <a:pt x="45339" y="102491"/>
                  </a:cubicBezTo>
                  <a:cubicBezTo>
                    <a:pt x="29813" y="102491"/>
                    <a:pt x="28561" y="89448"/>
                    <a:pt x="28561" y="84134"/>
                  </a:cubicBezTo>
                  <a:cubicBezTo>
                    <a:pt x="28561" y="71573"/>
                    <a:pt x="37075" y="41863"/>
                    <a:pt x="41082" y="32442"/>
                  </a:cubicBezTo>
                  <a:cubicBezTo>
                    <a:pt x="48845" y="14809"/>
                    <a:pt x="61115" y="8770"/>
                    <a:pt x="71382" y="8770"/>
                  </a:cubicBezTo>
                  <a:cubicBezTo>
                    <a:pt x="86157" y="8770"/>
                    <a:pt x="92167" y="20123"/>
                    <a:pt x="92167" y="22780"/>
                  </a:cubicBezTo>
                  <a:lnTo>
                    <a:pt x="91666" y="26162"/>
                  </a:lnTo>
                  <a:lnTo>
                    <a:pt x="76390" y="86791"/>
                  </a:lnTo>
                  <a:close/>
                </a:path>
              </a:pathLst>
            </a:custGeom>
            <a:solidFill>
              <a:srgbClr val="000000"/>
            </a:solidFill>
            <a:ln w="25102"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1E170F19-000E-3115-C9E6-FCF9D070ADF9}"/>
                </a:ext>
              </a:extLst>
            </p:cNvPr>
            <p:cNvSpPr/>
            <p:nvPr>
              <p:custDataLst>
                <p:tags r:id="rId89"/>
              </p:custDataLst>
            </p:nvPr>
          </p:nvSpPr>
          <p:spPr>
            <a:xfrm>
              <a:off x="9371553" y="4170453"/>
              <a:ext cx="10016" cy="241548"/>
            </a:xfrm>
            <a:custGeom>
              <a:avLst/>
              <a:gdLst>
                <a:gd name="connsiteX0" fmla="*/ 10287 w 10016"/>
                <a:gd name="connsiteY0" fmla="*/ 8770 h 241548"/>
                <a:gd name="connsiteX1" fmla="*/ 5279 w 10016"/>
                <a:gd name="connsiteY1" fmla="*/ 75 h 241548"/>
                <a:gd name="connsiteX2" fmla="*/ 271 w 10016"/>
                <a:gd name="connsiteY2" fmla="*/ 8770 h 241548"/>
                <a:gd name="connsiteX3" fmla="*/ 271 w 10016"/>
                <a:gd name="connsiteY3" fmla="*/ 232928 h 241548"/>
                <a:gd name="connsiteX4" fmla="*/ 5279 w 10016"/>
                <a:gd name="connsiteY4" fmla="*/ 241623 h 241548"/>
                <a:gd name="connsiteX5" fmla="*/ 10287 w 10016"/>
                <a:gd name="connsiteY5" fmla="*/ 232928 h 241548"/>
                <a:gd name="connsiteX6" fmla="*/ 10287 w 10016"/>
                <a:gd name="connsiteY6" fmla="*/ 8770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6" h="241548">
                  <a:moveTo>
                    <a:pt x="10287" y="8770"/>
                  </a:moveTo>
                  <a:cubicBezTo>
                    <a:pt x="10287" y="4423"/>
                    <a:pt x="10287" y="75"/>
                    <a:pt x="5279" y="75"/>
                  </a:cubicBezTo>
                  <a:cubicBezTo>
                    <a:pt x="271" y="75"/>
                    <a:pt x="271" y="4423"/>
                    <a:pt x="271" y="8770"/>
                  </a:cubicBezTo>
                  <a:lnTo>
                    <a:pt x="271" y="232928"/>
                  </a:lnTo>
                  <a:cubicBezTo>
                    <a:pt x="271" y="237276"/>
                    <a:pt x="271" y="241623"/>
                    <a:pt x="5279" y="241623"/>
                  </a:cubicBezTo>
                  <a:cubicBezTo>
                    <a:pt x="10287" y="241623"/>
                    <a:pt x="10287" y="237276"/>
                    <a:pt x="10287" y="232928"/>
                  </a:cubicBezTo>
                  <a:lnTo>
                    <a:pt x="10287" y="8770"/>
                  </a:lnTo>
                  <a:close/>
                </a:path>
              </a:pathLst>
            </a:custGeom>
            <a:solidFill>
              <a:srgbClr val="000000"/>
            </a:solidFill>
            <a:ln w="25102"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7FB728C4-EED5-AE28-F558-6C461760C930}"/>
                </a:ext>
              </a:extLst>
            </p:cNvPr>
            <p:cNvSpPr/>
            <p:nvPr>
              <p:custDataLst>
                <p:tags r:id="rId90"/>
              </p:custDataLst>
            </p:nvPr>
          </p:nvSpPr>
          <p:spPr>
            <a:xfrm>
              <a:off x="9417574" y="4196299"/>
              <a:ext cx="88646" cy="157248"/>
            </a:xfrm>
            <a:custGeom>
              <a:avLst/>
              <a:gdLst>
                <a:gd name="connsiteX0" fmla="*/ 57118 w 88646"/>
                <a:gd name="connsiteY0" fmla="*/ 59496 h 157248"/>
                <a:gd name="connsiteX1" fmla="*/ 79405 w 88646"/>
                <a:gd name="connsiteY1" fmla="*/ 59496 h 157248"/>
                <a:gd name="connsiteX2" fmla="*/ 86166 w 88646"/>
                <a:gd name="connsiteY2" fmla="*/ 58288 h 157248"/>
                <a:gd name="connsiteX3" fmla="*/ 88419 w 88646"/>
                <a:gd name="connsiteY3" fmla="*/ 52491 h 157248"/>
                <a:gd name="connsiteX4" fmla="*/ 80156 w 88646"/>
                <a:gd name="connsiteY4" fmla="*/ 48143 h 157248"/>
                <a:gd name="connsiteX5" fmla="*/ 60123 w 88646"/>
                <a:gd name="connsiteY5" fmla="*/ 48143 h 157248"/>
                <a:gd name="connsiteX6" fmla="*/ 68136 w 88646"/>
                <a:gd name="connsiteY6" fmla="*/ 16983 h 157248"/>
                <a:gd name="connsiteX7" fmla="*/ 69138 w 88646"/>
                <a:gd name="connsiteY7" fmla="*/ 10703 h 157248"/>
                <a:gd name="connsiteX8" fmla="*/ 57368 w 88646"/>
                <a:gd name="connsiteY8" fmla="*/ 75 h 157248"/>
                <a:gd name="connsiteX9" fmla="*/ 42844 w 88646"/>
                <a:gd name="connsiteY9" fmla="*/ 8529 h 157248"/>
                <a:gd name="connsiteX10" fmla="*/ 37084 w 88646"/>
                <a:gd name="connsiteY10" fmla="*/ 28336 h 157248"/>
                <a:gd name="connsiteX11" fmla="*/ 32076 w 88646"/>
                <a:gd name="connsiteY11" fmla="*/ 48143 h 157248"/>
                <a:gd name="connsiteX12" fmla="*/ 9539 w 88646"/>
                <a:gd name="connsiteY12" fmla="*/ 48143 h 157248"/>
                <a:gd name="connsiteX13" fmla="*/ 273 w 88646"/>
                <a:gd name="connsiteY13" fmla="*/ 55148 h 157248"/>
                <a:gd name="connsiteX14" fmla="*/ 8787 w 88646"/>
                <a:gd name="connsiteY14" fmla="*/ 59496 h 157248"/>
                <a:gd name="connsiteX15" fmla="*/ 29071 w 88646"/>
                <a:gd name="connsiteY15" fmla="*/ 59496 h 157248"/>
                <a:gd name="connsiteX16" fmla="*/ 14797 w 88646"/>
                <a:gd name="connsiteY16" fmla="*/ 114569 h 157248"/>
                <a:gd name="connsiteX17" fmla="*/ 10540 w 88646"/>
                <a:gd name="connsiteY17" fmla="*/ 133651 h 157248"/>
                <a:gd name="connsiteX18" fmla="*/ 42093 w 88646"/>
                <a:gd name="connsiteY18" fmla="*/ 157323 h 157248"/>
                <a:gd name="connsiteX19" fmla="*/ 88920 w 88646"/>
                <a:gd name="connsiteY19" fmla="*/ 119641 h 157248"/>
                <a:gd name="connsiteX20" fmla="*/ 82910 w 88646"/>
                <a:gd name="connsiteY20" fmla="*/ 116260 h 157248"/>
                <a:gd name="connsiteX21" fmla="*/ 76650 w 88646"/>
                <a:gd name="connsiteY21" fmla="*/ 120124 h 157248"/>
                <a:gd name="connsiteX22" fmla="*/ 43345 w 88646"/>
                <a:gd name="connsiteY22" fmla="*/ 148627 h 157248"/>
                <a:gd name="connsiteX23" fmla="*/ 37335 w 88646"/>
                <a:gd name="connsiteY23" fmla="*/ 139690 h 157248"/>
                <a:gd name="connsiteX24" fmla="*/ 38837 w 88646"/>
                <a:gd name="connsiteY24" fmla="*/ 129303 h 157248"/>
                <a:gd name="connsiteX25" fmla="*/ 57118 w 88646"/>
                <a:gd name="connsiteY25" fmla="*/ 59496 h 15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646" h="157248">
                  <a:moveTo>
                    <a:pt x="57118" y="59496"/>
                  </a:moveTo>
                  <a:lnTo>
                    <a:pt x="79405" y="59496"/>
                  </a:lnTo>
                  <a:cubicBezTo>
                    <a:pt x="84413" y="59496"/>
                    <a:pt x="84914" y="59496"/>
                    <a:pt x="86166" y="58288"/>
                  </a:cubicBezTo>
                  <a:cubicBezTo>
                    <a:pt x="87668" y="57322"/>
                    <a:pt x="88419" y="53940"/>
                    <a:pt x="88419" y="52491"/>
                  </a:cubicBezTo>
                  <a:cubicBezTo>
                    <a:pt x="88419" y="48143"/>
                    <a:pt x="84162" y="48143"/>
                    <a:pt x="80156" y="48143"/>
                  </a:cubicBezTo>
                  <a:lnTo>
                    <a:pt x="60123" y="48143"/>
                  </a:lnTo>
                  <a:lnTo>
                    <a:pt x="68136" y="16983"/>
                  </a:lnTo>
                  <a:cubicBezTo>
                    <a:pt x="69138" y="13118"/>
                    <a:pt x="69138" y="11669"/>
                    <a:pt x="69138" y="10703"/>
                  </a:cubicBezTo>
                  <a:cubicBezTo>
                    <a:pt x="69138" y="2973"/>
                    <a:pt x="62627" y="75"/>
                    <a:pt x="57368" y="75"/>
                  </a:cubicBezTo>
                  <a:cubicBezTo>
                    <a:pt x="53612" y="75"/>
                    <a:pt x="46851" y="1766"/>
                    <a:pt x="42844" y="8529"/>
                  </a:cubicBezTo>
                  <a:cubicBezTo>
                    <a:pt x="41842" y="10461"/>
                    <a:pt x="38837" y="21573"/>
                    <a:pt x="37084" y="28336"/>
                  </a:cubicBezTo>
                  <a:lnTo>
                    <a:pt x="32076" y="48143"/>
                  </a:lnTo>
                  <a:lnTo>
                    <a:pt x="9539" y="48143"/>
                  </a:lnTo>
                  <a:cubicBezTo>
                    <a:pt x="4530" y="48143"/>
                    <a:pt x="273" y="48143"/>
                    <a:pt x="273" y="55148"/>
                  </a:cubicBezTo>
                  <a:cubicBezTo>
                    <a:pt x="273" y="59496"/>
                    <a:pt x="4280" y="59496"/>
                    <a:pt x="8787" y="59496"/>
                  </a:cubicBezTo>
                  <a:lnTo>
                    <a:pt x="29071" y="59496"/>
                  </a:lnTo>
                  <a:lnTo>
                    <a:pt x="14797" y="114569"/>
                  </a:lnTo>
                  <a:cubicBezTo>
                    <a:pt x="13045" y="120849"/>
                    <a:pt x="10540" y="130994"/>
                    <a:pt x="10540" y="133651"/>
                  </a:cubicBezTo>
                  <a:cubicBezTo>
                    <a:pt x="10540" y="149352"/>
                    <a:pt x="26567" y="157323"/>
                    <a:pt x="42093" y="157323"/>
                  </a:cubicBezTo>
                  <a:cubicBezTo>
                    <a:pt x="71892" y="157323"/>
                    <a:pt x="88920" y="123748"/>
                    <a:pt x="88920" y="119641"/>
                  </a:cubicBezTo>
                  <a:cubicBezTo>
                    <a:pt x="88920" y="116260"/>
                    <a:pt x="85164" y="116260"/>
                    <a:pt x="82910" y="116260"/>
                  </a:cubicBezTo>
                  <a:cubicBezTo>
                    <a:pt x="78653" y="116260"/>
                    <a:pt x="78403" y="116501"/>
                    <a:pt x="76650" y="120124"/>
                  </a:cubicBezTo>
                  <a:cubicBezTo>
                    <a:pt x="67134" y="140898"/>
                    <a:pt x="53111" y="148627"/>
                    <a:pt x="43345" y="148627"/>
                  </a:cubicBezTo>
                  <a:cubicBezTo>
                    <a:pt x="41091" y="148627"/>
                    <a:pt x="37335" y="148627"/>
                    <a:pt x="37335" y="139690"/>
                  </a:cubicBezTo>
                  <a:cubicBezTo>
                    <a:pt x="37335" y="135100"/>
                    <a:pt x="38086" y="132443"/>
                    <a:pt x="38837" y="129303"/>
                  </a:cubicBezTo>
                  <a:lnTo>
                    <a:pt x="57118" y="59496"/>
                  </a:lnTo>
                  <a:close/>
                </a:path>
              </a:pathLst>
            </a:custGeom>
            <a:solidFill>
              <a:srgbClr val="000000"/>
            </a:solidFill>
            <a:ln w="25102"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73FE1E7B-D5CE-F4DE-3859-C79294AA2827}"/>
                </a:ext>
              </a:extLst>
            </p:cNvPr>
            <p:cNvSpPr/>
            <p:nvPr>
              <p:custDataLst>
                <p:tags r:id="rId91"/>
              </p:custDataLst>
            </p:nvPr>
          </p:nvSpPr>
          <p:spPr>
            <a:xfrm>
              <a:off x="9529578" y="4170453"/>
              <a:ext cx="58096" cy="241548"/>
            </a:xfrm>
            <a:custGeom>
              <a:avLst/>
              <a:gdLst>
                <a:gd name="connsiteX0" fmla="*/ 58374 w 58096"/>
                <a:gd name="connsiteY0" fmla="*/ 120849 h 241548"/>
                <a:gd name="connsiteX1" fmla="*/ 41846 w 58096"/>
                <a:gd name="connsiteY1" fmla="*/ 45486 h 241548"/>
                <a:gd name="connsiteX2" fmla="*/ 2782 w 58096"/>
                <a:gd name="connsiteY2" fmla="*/ 75 h 241548"/>
                <a:gd name="connsiteX3" fmla="*/ 278 w 58096"/>
                <a:gd name="connsiteY3" fmla="*/ 2490 h 241548"/>
                <a:gd name="connsiteX4" fmla="*/ 5035 w 58096"/>
                <a:gd name="connsiteY4" fmla="*/ 8046 h 241548"/>
                <a:gd name="connsiteX5" fmla="*/ 43850 w 58096"/>
                <a:gd name="connsiteY5" fmla="*/ 120849 h 241548"/>
                <a:gd name="connsiteX6" fmla="*/ 3533 w 58096"/>
                <a:gd name="connsiteY6" fmla="*/ 235102 h 241548"/>
                <a:gd name="connsiteX7" fmla="*/ 278 w 58096"/>
                <a:gd name="connsiteY7" fmla="*/ 239208 h 241548"/>
                <a:gd name="connsiteX8" fmla="*/ 2782 w 58096"/>
                <a:gd name="connsiteY8" fmla="*/ 241623 h 241548"/>
                <a:gd name="connsiteX9" fmla="*/ 42598 w 58096"/>
                <a:gd name="connsiteY9" fmla="*/ 194521 h 241548"/>
                <a:gd name="connsiteX10" fmla="*/ 58374 w 58096"/>
                <a:gd name="connsiteY10" fmla="*/ 120849 h 24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96" h="241548">
                  <a:moveTo>
                    <a:pt x="58374" y="120849"/>
                  </a:moveTo>
                  <a:cubicBezTo>
                    <a:pt x="58374" y="102008"/>
                    <a:pt x="55619" y="72781"/>
                    <a:pt x="41846" y="45486"/>
                  </a:cubicBezTo>
                  <a:cubicBezTo>
                    <a:pt x="26822" y="15775"/>
                    <a:pt x="5286" y="75"/>
                    <a:pt x="2782" y="75"/>
                  </a:cubicBezTo>
                  <a:cubicBezTo>
                    <a:pt x="1279" y="75"/>
                    <a:pt x="278" y="1041"/>
                    <a:pt x="278" y="2490"/>
                  </a:cubicBezTo>
                  <a:cubicBezTo>
                    <a:pt x="278" y="3215"/>
                    <a:pt x="278" y="3698"/>
                    <a:pt x="5035" y="8046"/>
                  </a:cubicBezTo>
                  <a:cubicBezTo>
                    <a:pt x="29576" y="31959"/>
                    <a:pt x="43850" y="70365"/>
                    <a:pt x="43850" y="120849"/>
                  </a:cubicBezTo>
                  <a:cubicBezTo>
                    <a:pt x="43850" y="162154"/>
                    <a:pt x="34584" y="204667"/>
                    <a:pt x="3533" y="235102"/>
                  </a:cubicBezTo>
                  <a:cubicBezTo>
                    <a:pt x="278" y="238000"/>
                    <a:pt x="278" y="238483"/>
                    <a:pt x="278" y="239208"/>
                  </a:cubicBezTo>
                  <a:cubicBezTo>
                    <a:pt x="278" y="240657"/>
                    <a:pt x="1279" y="241623"/>
                    <a:pt x="2782" y="241623"/>
                  </a:cubicBezTo>
                  <a:cubicBezTo>
                    <a:pt x="5286" y="241623"/>
                    <a:pt x="27823" y="225198"/>
                    <a:pt x="42598" y="194521"/>
                  </a:cubicBezTo>
                  <a:cubicBezTo>
                    <a:pt x="55369" y="167951"/>
                    <a:pt x="58374" y="141139"/>
                    <a:pt x="58374" y="120849"/>
                  </a:cubicBezTo>
                  <a:close/>
                </a:path>
              </a:pathLst>
            </a:custGeom>
            <a:solidFill>
              <a:srgbClr val="000000"/>
            </a:solidFill>
            <a:ln w="25102" cap="flat">
              <a:noFill/>
              <a:prstDash val="solid"/>
              <a:miter/>
            </a:ln>
          </p:spPr>
          <p:txBody>
            <a:bodyPr rtlCol="0" anchor="ctr"/>
            <a:lstStyle/>
            <a:p>
              <a:endParaRPr lang="en-CN"/>
            </a:p>
          </p:txBody>
        </p:sp>
      </p:grpSp>
      <p:sp>
        <p:nvSpPr>
          <p:cNvPr id="27" name="TextBox 26">
            <a:extLst>
              <a:ext uri="{FF2B5EF4-FFF2-40B4-BE49-F238E27FC236}">
                <a16:creationId xmlns:a16="http://schemas.microsoft.com/office/drawing/2014/main" id="{A046AEA1-0BB4-9074-1983-4BE084A27229}"/>
              </a:ext>
            </a:extLst>
          </p:cNvPr>
          <p:cNvSpPr txBox="1"/>
          <p:nvPr/>
        </p:nvSpPr>
        <p:spPr>
          <a:xfrm>
            <a:off x="372678" y="2899885"/>
            <a:ext cx="11190641" cy="174990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s={s</a:t>
            </a:r>
            <a:r>
              <a:rPr lang="en-CN" sz="2000" baseline="-25000" dirty="0">
                <a:latin typeface="Microsoft YaHei" panose="020B0503020204020204" pitchFamily="34" charset="-122"/>
                <a:ea typeface="Microsoft YaHei" panose="020B0503020204020204" pitchFamily="34" charset="-122"/>
              </a:rPr>
              <a:t>1</a:t>
            </a:r>
            <a:r>
              <a:rPr lang="en-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s</a:t>
            </a:r>
            <a:r>
              <a:rPr lang="en-CN" sz="2000" baseline="-25000" dirty="0">
                <a:latin typeface="Microsoft YaHei" panose="020B0503020204020204" pitchFamily="34" charset="-122"/>
                <a:ea typeface="Microsoft YaHei" panose="020B0503020204020204" pitchFamily="34" charset="-122"/>
              </a:rPr>
              <a:t>2</a:t>
            </a:r>
            <a:r>
              <a:rPr lang="en-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s</a:t>
            </a:r>
            <a:r>
              <a:rPr lang="en-CN" sz="2000" baseline="-25000" dirty="0">
                <a:latin typeface="Microsoft YaHei" panose="020B0503020204020204" pitchFamily="34" charset="-122"/>
                <a:ea typeface="Microsoft YaHei" panose="020B0503020204020204" pitchFamily="34" charset="-122"/>
              </a:rPr>
              <a:t>m</a:t>
            </a:r>
            <a:r>
              <a:rPr lang="en-CN" sz="2000" dirty="0">
                <a:latin typeface="Microsoft YaHei" panose="020B0503020204020204" pitchFamily="34" charset="-122"/>
                <a:ea typeface="Microsoft YaHei" panose="020B0503020204020204" pitchFamily="34" charset="-122"/>
              </a:rPr>
              <a:t>}表示一个长度为m的源语言序列，t={t</a:t>
            </a:r>
            <a:r>
              <a:rPr lang="en-CN" sz="2000" baseline="-25000" dirty="0">
                <a:latin typeface="Microsoft YaHei" panose="020B0503020204020204" pitchFamily="34" charset="-122"/>
                <a:ea typeface="Microsoft YaHei" panose="020B0503020204020204" pitchFamily="34" charset="-122"/>
              </a:rPr>
              <a:t>1</a:t>
            </a:r>
            <a:r>
              <a:rPr lang="en-CN" sz="2000" dirty="0">
                <a:latin typeface="Microsoft YaHei" panose="020B0503020204020204" pitchFamily="34" charset="-122"/>
                <a:ea typeface="Microsoft YaHei" panose="020B0503020204020204" pitchFamily="34" charset="-122"/>
              </a:rPr>
              <a:t>,t</a:t>
            </a:r>
            <a:r>
              <a:rPr lang="en-CN" sz="2000" baseline="-25000" dirty="0">
                <a:latin typeface="Microsoft YaHei" panose="020B0503020204020204" pitchFamily="34" charset="-122"/>
                <a:ea typeface="Microsoft YaHei" panose="020B0503020204020204" pitchFamily="34" charset="-122"/>
              </a:rPr>
              <a:t>2</a:t>
            </a:r>
            <a:r>
              <a:rPr lang="en-CN" sz="2000" dirty="0">
                <a:latin typeface="Microsoft YaHei" panose="020B0503020204020204" pitchFamily="34" charset="-122"/>
                <a:ea typeface="Microsoft YaHei" panose="020B0503020204020204" pitchFamily="34" charset="-122"/>
              </a:rPr>
              <a:t>,...t</a:t>
            </a:r>
            <a:r>
              <a:rPr lang="en-CN" sz="2000" baseline="-25000" dirty="0">
                <a:latin typeface="Microsoft YaHei" panose="020B0503020204020204" pitchFamily="34" charset="-122"/>
                <a:ea typeface="Microsoft YaHei" panose="020B0503020204020204" pitchFamily="34" charset="-122"/>
              </a:rPr>
              <a:t>l</a:t>
            </a:r>
            <a:r>
              <a:rPr lang="en-CN" sz="2000" dirty="0">
                <a:latin typeface="Microsoft YaHei" panose="020B0503020204020204" pitchFamily="34" charset="-122"/>
                <a:ea typeface="Microsoft YaHei" panose="020B0503020204020204" pitchFamily="34" charset="-122"/>
              </a:rPr>
              <a:t>}表示一个长度为l的目标语言序列，a={a</a:t>
            </a:r>
            <a:r>
              <a:rPr lang="en-CN" sz="2000" baseline="-25000" dirty="0">
                <a:latin typeface="Microsoft YaHei" panose="020B0503020204020204" pitchFamily="34" charset="-122"/>
                <a:ea typeface="Microsoft YaHei" panose="020B0503020204020204" pitchFamily="34" charset="-122"/>
              </a:rPr>
              <a:t>1</a:t>
            </a:r>
            <a:r>
              <a:rPr lang="en-CN" sz="2000" dirty="0">
                <a:latin typeface="Microsoft YaHei" panose="020B0503020204020204" pitchFamily="34" charset="-122"/>
                <a:ea typeface="Microsoft YaHei" panose="020B0503020204020204" pitchFamily="34" charset="-122"/>
              </a:rPr>
              <a:t>,a</a:t>
            </a:r>
            <a:r>
              <a:rPr lang="en-CN" sz="2000" baseline="-25000" dirty="0">
                <a:latin typeface="Microsoft YaHei" panose="020B0503020204020204" pitchFamily="34" charset="-122"/>
                <a:ea typeface="Microsoft YaHei" panose="020B0503020204020204" pitchFamily="34" charset="-122"/>
              </a:rPr>
              <a:t>2</a:t>
            </a:r>
            <a:r>
              <a:rPr lang="en-CN" sz="2000" dirty="0">
                <a:latin typeface="Microsoft YaHei" panose="020B0503020204020204" pitchFamily="34" charset="-122"/>
                <a:ea typeface="Microsoft YaHei" panose="020B0503020204020204" pitchFamily="34" charset="-122"/>
              </a:rPr>
              <a:t>,...,a</a:t>
            </a:r>
            <a:r>
              <a:rPr lang="en-CN" sz="2000" baseline="-25000" dirty="0">
                <a:latin typeface="Microsoft YaHei" panose="020B0503020204020204" pitchFamily="34" charset="-122"/>
                <a:ea typeface="Microsoft YaHei" panose="020B0503020204020204" pitchFamily="34" charset="-122"/>
              </a:rPr>
              <a:t>m</a:t>
            </a:r>
            <a:r>
              <a:rPr lang="en-CN" sz="2000" dirty="0">
                <a:latin typeface="Microsoft YaHei" panose="020B0503020204020204" pitchFamily="34" charset="-122"/>
                <a:ea typeface="Microsoft YaHei" panose="020B0503020204020204" pitchFamily="34" charset="-122"/>
              </a:rPr>
              <a:t>}表示源语言中每一个单词s</a:t>
            </a:r>
            <a:r>
              <a:rPr lang="en-CN" sz="2000" baseline="-25000" dirty="0">
                <a:latin typeface="Microsoft YaHei" panose="020B0503020204020204" pitchFamily="34" charset="-122"/>
                <a:ea typeface="Microsoft YaHei" panose="020B0503020204020204" pitchFamily="34" charset="-122"/>
              </a:rPr>
              <a:t>j</a:t>
            </a:r>
            <a:r>
              <a:rPr lang="en-CN" sz="2000" dirty="0">
                <a:latin typeface="Microsoft YaHei" panose="020B0503020204020204" pitchFamily="34" charset="-122"/>
                <a:ea typeface="Microsoft YaHei" panose="020B0503020204020204" pitchFamily="34" charset="-122"/>
              </a:rPr>
              <a:t>对应的目标语言单词序号a</a:t>
            </a:r>
            <a:r>
              <a:rPr lang="en-CN" sz="2000" baseline="-25000" dirty="0">
                <a:latin typeface="Microsoft YaHei" panose="020B0503020204020204" pitchFamily="34" charset="-122"/>
                <a:ea typeface="Microsoft YaHei" panose="020B0503020204020204" pitchFamily="34" charset="-122"/>
              </a:rPr>
              <a:t>j</a:t>
            </a:r>
            <a:r>
              <a:rPr lang="en-CN"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直接建模P</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s|</a:t>
            </a:r>
            <a:r>
              <a:rPr lang="en-US" altLang="zh-CN" sz="2000" dirty="0">
                <a:latin typeface="Microsoft YaHei" panose="020B0503020204020204" pitchFamily="34" charset="-122"/>
                <a:ea typeface="Microsoft YaHei" panose="020B0503020204020204" pitchFamily="34" charset="-122"/>
              </a:rPr>
              <a:t>t</a:t>
            </a:r>
            <a:r>
              <a:rPr lang="en-CN" sz="2000" dirty="0">
                <a:latin typeface="Microsoft YaHei" panose="020B0503020204020204" pitchFamily="34" charset="-122"/>
                <a:ea typeface="Microsoft YaHei" panose="020B0503020204020204" pitchFamily="34" charset="-122"/>
              </a:rPr>
              <a:t>)仍然非常复杂，为了解决这个问题，IBM模型对上述概率通过链式法则做了进一步展开，并为后续的简化做了准备。</a:t>
            </a:r>
          </a:p>
        </p:txBody>
      </p:sp>
      <p:grpSp>
        <p:nvGrpSpPr>
          <p:cNvPr id="18466" name="Group 18465" descr="\documentclass{article}&#10;\usepackage{amsmath,bm}&#10;\pagestyle{empty}&#10;\begin{document}&#10;&#10;\begin{equation*}&#10;    P(\bm{s},\bm{a}|\bm{t})=P(m|\bm{t})\prod_{j=1}^mP(a_j|\bm{a}_1^{j-1},\bm{s}_1^{j-1},m,\bm{t})P(s_j|\bm{a}_1^j,\bm{s}_1^{j-1},m,\bm{t})&#10;    \label{equ:ch_8_2_factorization}&#10;\end{equation*}&#10;&#10;&#10;\end{document}" title="IguanaTex Vector Display">
            <a:extLst>
              <a:ext uri="{FF2B5EF4-FFF2-40B4-BE49-F238E27FC236}">
                <a16:creationId xmlns:a16="http://schemas.microsoft.com/office/drawing/2014/main" id="{2D965DBD-7605-719A-789B-4CB59FCEE98C}"/>
              </a:ext>
            </a:extLst>
          </p:cNvPr>
          <p:cNvGrpSpPr>
            <a:grpSpLocks noChangeAspect="1"/>
          </p:cNvGrpSpPr>
          <p:nvPr>
            <p:custDataLst>
              <p:tags r:id="rId2"/>
            </p:custDataLst>
          </p:nvPr>
        </p:nvGrpSpPr>
        <p:grpSpPr>
          <a:xfrm>
            <a:off x="2453292" y="5000871"/>
            <a:ext cx="7029411" cy="703990"/>
            <a:chOff x="4951764" y="4370652"/>
            <a:chExt cx="7029411" cy="703990"/>
          </a:xfrm>
        </p:grpSpPr>
        <p:sp>
          <p:nvSpPr>
            <p:cNvPr id="31" name="Freeform 30">
              <a:extLst>
                <a:ext uri="{FF2B5EF4-FFF2-40B4-BE49-F238E27FC236}">
                  <a16:creationId xmlns:a16="http://schemas.microsoft.com/office/drawing/2014/main" id="{E3EBE413-1E9F-C4D5-9973-C4A24B6CE69C}"/>
                </a:ext>
              </a:extLst>
            </p:cNvPr>
            <p:cNvSpPr/>
            <p:nvPr>
              <p:custDataLst>
                <p:tags r:id="rId15"/>
              </p:custDataLst>
            </p:nvPr>
          </p:nvSpPr>
          <p:spPr>
            <a:xfrm>
              <a:off x="4951764" y="4584608"/>
              <a:ext cx="180678" cy="166874"/>
            </a:xfrm>
            <a:custGeom>
              <a:avLst/>
              <a:gdLst>
                <a:gd name="connsiteX0" fmla="*/ 66647 w 180678"/>
                <a:gd name="connsiteY0" fmla="*/ 89758 h 166874"/>
                <a:gd name="connsiteX1" fmla="*/ 109666 w 180678"/>
                <a:gd name="connsiteY1" fmla="*/ 89758 h 166874"/>
                <a:gd name="connsiteX2" fmla="*/ 180773 w 180678"/>
                <a:gd name="connsiteY2" fmla="*/ 36983 h 166874"/>
                <a:gd name="connsiteX3" fmla="*/ 130922 w 180678"/>
                <a:gd name="connsiteY3" fmla="*/ 90 h 166874"/>
                <a:gd name="connsiteX4" fmla="*/ 48933 w 180678"/>
                <a:gd name="connsiteY4" fmla="*/ 90 h 166874"/>
                <a:gd name="connsiteX5" fmla="*/ 41342 w 180678"/>
                <a:gd name="connsiteY5" fmla="*/ 4732 h 166874"/>
                <a:gd name="connsiteX6" fmla="*/ 48680 w 180678"/>
                <a:gd name="connsiteY6" fmla="*/ 7664 h 166874"/>
                <a:gd name="connsiteX7" fmla="*/ 59562 w 180678"/>
                <a:gd name="connsiteY7" fmla="*/ 8153 h 166874"/>
                <a:gd name="connsiteX8" fmla="*/ 65129 w 180678"/>
                <a:gd name="connsiteY8" fmla="*/ 12062 h 166874"/>
                <a:gd name="connsiteX9" fmla="*/ 64116 w 180678"/>
                <a:gd name="connsiteY9" fmla="*/ 16704 h 166874"/>
                <a:gd name="connsiteX10" fmla="*/ 30208 w 180678"/>
                <a:gd name="connsiteY10" fmla="*/ 147907 h 166874"/>
                <a:gd name="connsiteX11" fmla="*/ 7180 w 180678"/>
                <a:gd name="connsiteY11" fmla="*/ 159390 h 166874"/>
                <a:gd name="connsiteX12" fmla="*/ 95 w 180678"/>
                <a:gd name="connsiteY12" fmla="*/ 164032 h 166874"/>
                <a:gd name="connsiteX13" fmla="*/ 3890 w 180678"/>
                <a:gd name="connsiteY13" fmla="*/ 166964 h 166874"/>
                <a:gd name="connsiteX14" fmla="*/ 36028 w 180678"/>
                <a:gd name="connsiteY14" fmla="*/ 166231 h 166874"/>
                <a:gd name="connsiteX15" fmla="*/ 52223 w 180678"/>
                <a:gd name="connsiteY15" fmla="*/ 166476 h 166874"/>
                <a:gd name="connsiteX16" fmla="*/ 68671 w 180678"/>
                <a:gd name="connsiteY16" fmla="*/ 166964 h 166874"/>
                <a:gd name="connsiteX17" fmla="*/ 73732 w 180678"/>
                <a:gd name="connsiteY17" fmla="*/ 162078 h 166874"/>
                <a:gd name="connsiteX18" fmla="*/ 66647 w 180678"/>
                <a:gd name="connsiteY18" fmla="*/ 159390 h 166874"/>
                <a:gd name="connsiteX19" fmla="*/ 50199 w 180678"/>
                <a:gd name="connsiteY19" fmla="*/ 154992 h 166874"/>
                <a:gd name="connsiteX20" fmla="*/ 50958 w 180678"/>
                <a:gd name="connsiteY20" fmla="*/ 150839 h 166874"/>
                <a:gd name="connsiteX21" fmla="*/ 66647 w 180678"/>
                <a:gd name="connsiteY21" fmla="*/ 89758 h 166874"/>
                <a:gd name="connsiteX22" fmla="*/ 84867 w 180678"/>
                <a:gd name="connsiteY22" fmla="*/ 16949 h 166874"/>
                <a:gd name="connsiteX23" fmla="*/ 98531 w 180678"/>
                <a:gd name="connsiteY23" fmla="*/ 7664 h 166874"/>
                <a:gd name="connsiteX24" fmla="*/ 122824 w 180678"/>
                <a:gd name="connsiteY24" fmla="*/ 7664 h 166874"/>
                <a:gd name="connsiteX25" fmla="*/ 157239 w 180678"/>
                <a:gd name="connsiteY25" fmla="*/ 31119 h 166874"/>
                <a:gd name="connsiteX26" fmla="*/ 142309 w 180678"/>
                <a:gd name="connsiteY26" fmla="*/ 70456 h 166874"/>
                <a:gd name="connsiteX27" fmla="*/ 103339 w 180678"/>
                <a:gd name="connsiteY27" fmla="*/ 83405 h 166874"/>
                <a:gd name="connsiteX28" fmla="*/ 67659 w 180678"/>
                <a:gd name="connsiteY28" fmla="*/ 83405 h 166874"/>
                <a:gd name="connsiteX29" fmla="*/ 848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47" y="89758"/>
                  </a:moveTo>
                  <a:lnTo>
                    <a:pt x="109666" y="89758"/>
                  </a:lnTo>
                  <a:cubicBezTo>
                    <a:pt x="145599" y="89758"/>
                    <a:pt x="180773" y="64348"/>
                    <a:pt x="180773" y="36983"/>
                  </a:cubicBezTo>
                  <a:cubicBezTo>
                    <a:pt x="180773" y="18170"/>
                    <a:pt x="164072" y="90"/>
                    <a:pt x="130922" y="90"/>
                  </a:cubicBezTo>
                  <a:lnTo>
                    <a:pt x="48933" y="90"/>
                  </a:lnTo>
                  <a:cubicBezTo>
                    <a:pt x="44125" y="90"/>
                    <a:pt x="41342" y="90"/>
                    <a:pt x="41342" y="4732"/>
                  </a:cubicBezTo>
                  <a:cubicBezTo>
                    <a:pt x="41342" y="7664"/>
                    <a:pt x="43619" y="7664"/>
                    <a:pt x="48680" y="7664"/>
                  </a:cubicBezTo>
                  <a:cubicBezTo>
                    <a:pt x="51970" y="7664"/>
                    <a:pt x="56525" y="7909"/>
                    <a:pt x="59562" y="8153"/>
                  </a:cubicBezTo>
                  <a:cubicBezTo>
                    <a:pt x="63610" y="8642"/>
                    <a:pt x="65129" y="9375"/>
                    <a:pt x="65129" y="12062"/>
                  </a:cubicBezTo>
                  <a:cubicBezTo>
                    <a:pt x="65129" y="13039"/>
                    <a:pt x="64876" y="13772"/>
                    <a:pt x="64116" y="16704"/>
                  </a:cubicBezTo>
                  <a:lnTo>
                    <a:pt x="30208" y="147907"/>
                  </a:lnTo>
                  <a:cubicBezTo>
                    <a:pt x="27677" y="157436"/>
                    <a:pt x="27171" y="159390"/>
                    <a:pt x="7180" y="159390"/>
                  </a:cubicBezTo>
                  <a:cubicBezTo>
                    <a:pt x="2878" y="159390"/>
                    <a:pt x="95" y="159390"/>
                    <a:pt x="95" y="164032"/>
                  </a:cubicBezTo>
                  <a:cubicBezTo>
                    <a:pt x="95" y="166964"/>
                    <a:pt x="3131" y="166964"/>
                    <a:pt x="3890" y="166964"/>
                  </a:cubicBezTo>
                  <a:cubicBezTo>
                    <a:pt x="10976" y="166964"/>
                    <a:pt x="28942" y="166231"/>
                    <a:pt x="36028" y="166231"/>
                  </a:cubicBezTo>
                  <a:cubicBezTo>
                    <a:pt x="41342" y="166231"/>
                    <a:pt x="46909" y="166476"/>
                    <a:pt x="52223" y="166476"/>
                  </a:cubicBezTo>
                  <a:cubicBezTo>
                    <a:pt x="57790" y="166476"/>
                    <a:pt x="63357" y="166964"/>
                    <a:pt x="68671" y="166964"/>
                  </a:cubicBezTo>
                  <a:cubicBezTo>
                    <a:pt x="70443" y="166964"/>
                    <a:pt x="73732" y="166964"/>
                    <a:pt x="73732" y="162078"/>
                  </a:cubicBezTo>
                  <a:cubicBezTo>
                    <a:pt x="73732" y="159390"/>
                    <a:pt x="71455" y="159390"/>
                    <a:pt x="66647" y="159390"/>
                  </a:cubicBezTo>
                  <a:cubicBezTo>
                    <a:pt x="57284" y="159390"/>
                    <a:pt x="50199" y="159390"/>
                    <a:pt x="50199" y="154992"/>
                  </a:cubicBezTo>
                  <a:cubicBezTo>
                    <a:pt x="50199" y="153526"/>
                    <a:pt x="50705" y="152305"/>
                    <a:pt x="50958" y="150839"/>
                  </a:cubicBezTo>
                  <a:lnTo>
                    <a:pt x="66647" y="89758"/>
                  </a:lnTo>
                  <a:close/>
                  <a:moveTo>
                    <a:pt x="84867" y="16949"/>
                  </a:moveTo>
                  <a:cubicBezTo>
                    <a:pt x="87144" y="8397"/>
                    <a:pt x="87650" y="7664"/>
                    <a:pt x="98531" y="7664"/>
                  </a:cubicBezTo>
                  <a:lnTo>
                    <a:pt x="122824" y="7664"/>
                  </a:lnTo>
                  <a:cubicBezTo>
                    <a:pt x="143828" y="7664"/>
                    <a:pt x="157239" y="14261"/>
                    <a:pt x="157239" y="31119"/>
                  </a:cubicBezTo>
                  <a:cubicBezTo>
                    <a:pt x="157239" y="40648"/>
                    <a:pt x="152178" y="61660"/>
                    <a:pt x="142309" y="70456"/>
                  </a:cubicBezTo>
                  <a:cubicBezTo>
                    <a:pt x="129657" y="81450"/>
                    <a:pt x="114474" y="83405"/>
                    <a:pt x="103339" y="83405"/>
                  </a:cubicBezTo>
                  <a:lnTo>
                    <a:pt x="67659" y="83405"/>
                  </a:lnTo>
                  <a:lnTo>
                    <a:pt x="84867" y="16949"/>
                  </a:lnTo>
                  <a:close/>
                </a:path>
              </a:pathLst>
            </a:custGeom>
            <a:solidFill>
              <a:srgbClr val="000000"/>
            </a:solidFill>
            <a:ln w="25389"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0B9882F2-F70D-2B01-80C5-0F4FCCBB4D20}"/>
                </a:ext>
              </a:extLst>
            </p:cNvPr>
            <p:cNvSpPr/>
            <p:nvPr>
              <p:custDataLst>
                <p:tags r:id="rId16"/>
              </p:custDataLst>
            </p:nvPr>
          </p:nvSpPr>
          <p:spPr>
            <a:xfrm>
              <a:off x="5164302" y="4568239"/>
              <a:ext cx="58707" cy="244325"/>
            </a:xfrm>
            <a:custGeom>
              <a:avLst/>
              <a:gdLst>
                <a:gd name="connsiteX0" fmla="*/ 58810 w 58707"/>
                <a:gd name="connsiteY0" fmla="*/ 241972 h 244325"/>
                <a:gd name="connsiteX1" fmla="*/ 54508 w 58707"/>
                <a:gd name="connsiteY1" fmla="*/ 236597 h 244325"/>
                <a:gd name="connsiteX2" fmla="*/ 14779 w 58707"/>
                <a:gd name="connsiteY2" fmla="*/ 122253 h 244325"/>
                <a:gd name="connsiteX3" fmla="*/ 55521 w 58707"/>
                <a:gd name="connsiteY3" fmla="*/ 6687 h 244325"/>
                <a:gd name="connsiteX4" fmla="*/ 58810 w 58707"/>
                <a:gd name="connsiteY4" fmla="*/ 2533 h 244325"/>
                <a:gd name="connsiteX5" fmla="*/ 56280 w 58707"/>
                <a:gd name="connsiteY5" fmla="*/ 90 h 244325"/>
                <a:gd name="connsiteX6" fmla="*/ 16045 w 58707"/>
                <a:gd name="connsiteY6" fmla="*/ 47734 h 244325"/>
                <a:gd name="connsiteX7" fmla="*/ 102 w 58707"/>
                <a:gd name="connsiteY7" fmla="*/ 122253 h 244325"/>
                <a:gd name="connsiteX8" fmla="*/ 16804 w 58707"/>
                <a:gd name="connsiteY8" fmla="*/ 198482 h 244325"/>
                <a:gd name="connsiteX9" fmla="*/ 56280 w 58707"/>
                <a:gd name="connsiteY9" fmla="*/ 244415 h 244325"/>
                <a:gd name="connsiteX10" fmla="*/ 588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10" y="241972"/>
                  </a:moveTo>
                  <a:cubicBezTo>
                    <a:pt x="58810" y="241239"/>
                    <a:pt x="58810" y="240750"/>
                    <a:pt x="54508" y="236597"/>
                  </a:cubicBezTo>
                  <a:cubicBezTo>
                    <a:pt x="22877" y="205812"/>
                    <a:pt x="14779" y="159635"/>
                    <a:pt x="14779" y="122253"/>
                  </a:cubicBezTo>
                  <a:cubicBezTo>
                    <a:pt x="14779" y="79740"/>
                    <a:pt x="24395" y="37228"/>
                    <a:pt x="55521" y="6687"/>
                  </a:cubicBezTo>
                  <a:cubicBezTo>
                    <a:pt x="58810" y="3755"/>
                    <a:pt x="58810" y="3266"/>
                    <a:pt x="58810" y="2533"/>
                  </a:cubicBezTo>
                  <a:cubicBezTo>
                    <a:pt x="58810" y="823"/>
                    <a:pt x="57798" y="90"/>
                    <a:pt x="56280" y="90"/>
                  </a:cubicBezTo>
                  <a:cubicBezTo>
                    <a:pt x="53749" y="90"/>
                    <a:pt x="30975" y="16704"/>
                    <a:pt x="16045" y="47734"/>
                  </a:cubicBezTo>
                  <a:cubicBezTo>
                    <a:pt x="3139" y="74609"/>
                    <a:pt x="102" y="101729"/>
                    <a:pt x="102" y="122253"/>
                  </a:cubicBezTo>
                  <a:cubicBezTo>
                    <a:pt x="102" y="141310"/>
                    <a:pt x="2886" y="170873"/>
                    <a:pt x="16804" y="198482"/>
                  </a:cubicBezTo>
                  <a:cubicBezTo>
                    <a:pt x="31987" y="228534"/>
                    <a:pt x="53749" y="244415"/>
                    <a:pt x="56280" y="244415"/>
                  </a:cubicBezTo>
                  <a:cubicBezTo>
                    <a:pt x="57798" y="244415"/>
                    <a:pt x="58810" y="243682"/>
                    <a:pt x="58810" y="241972"/>
                  </a:cubicBezTo>
                  <a:close/>
                </a:path>
              </a:pathLst>
            </a:custGeom>
            <a:solidFill>
              <a:srgbClr val="000000"/>
            </a:solidFill>
            <a:ln w="25389"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CC1ED9E3-E709-B6B6-E8CB-C22F80BCE55F}"/>
                </a:ext>
              </a:extLst>
            </p:cNvPr>
            <p:cNvSpPr/>
            <p:nvPr>
              <p:custDataLst>
                <p:tags r:id="rId17"/>
              </p:custDataLst>
            </p:nvPr>
          </p:nvSpPr>
          <p:spPr>
            <a:xfrm>
              <a:off x="5252083" y="4641048"/>
              <a:ext cx="106028" cy="112389"/>
            </a:xfrm>
            <a:custGeom>
              <a:avLst/>
              <a:gdLst>
                <a:gd name="connsiteX0" fmla="*/ 90445 w 106028"/>
                <a:gd name="connsiteY0" fmla="*/ 14261 h 112389"/>
                <a:gd name="connsiteX1" fmla="*/ 79817 w 106028"/>
                <a:gd name="connsiteY1" fmla="*/ 28188 h 112389"/>
                <a:gd name="connsiteX2" fmla="*/ 90699 w 106028"/>
                <a:gd name="connsiteY2" fmla="*/ 38205 h 112389"/>
                <a:gd name="connsiteX3" fmla="*/ 106135 w 106028"/>
                <a:gd name="connsiteY3" fmla="*/ 21591 h 112389"/>
                <a:gd name="connsiteX4" fmla="*/ 69948 w 106028"/>
                <a:gd name="connsiteY4" fmla="*/ 90 h 112389"/>
                <a:gd name="connsiteX5" fmla="*/ 36799 w 106028"/>
                <a:gd name="connsiteY5" fmla="*/ 9130 h 112389"/>
                <a:gd name="connsiteX6" fmla="*/ 21363 w 106028"/>
                <a:gd name="connsiteY6" fmla="*/ 37716 h 112389"/>
                <a:gd name="connsiteX7" fmla="*/ 30472 w 106028"/>
                <a:gd name="connsiteY7" fmla="*/ 56285 h 112389"/>
                <a:gd name="connsiteX8" fmla="*/ 59067 w 106028"/>
                <a:gd name="connsiteY8" fmla="*/ 65569 h 112389"/>
                <a:gd name="connsiteX9" fmla="*/ 81842 w 106028"/>
                <a:gd name="connsiteY9" fmla="*/ 80473 h 112389"/>
                <a:gd name="connsiteX10" fmla="*/ 44137 w 106028"/>
                <a:gd name="connsiteY10" fmla="*/ 103684 h 112389"/>
                <a:gd name="connsiteX11" fmla="*/ 16808 w 106028"/>
                <a:gd name="connsiteY11" fmla="*/ 97332 h 112389"/>
                <a:gd name="connsiteX12" fmla="*/ 30725 w 106028"/>
                <a:gd name="connsiteY12" fmla="*/ 80473 h 112389"/>
                <a:gd name="connsiteX13" fmla="*/ 18326 w 106028"/>
                <a:gd name="connsiteY13" fmla="*/ 69234 h 112389"/>
                <a:gd name="connsiteX14" fmla="*/ 106 w 106028"/>
                <a:gd name="connsiteY14" fmla="*/ 88292 h 112389"/>
                <a:gd name="connsiteX15" fmla="*/ 43631 w 106028"/>
                <a:gd name="connsiteY15" fmla="*/ 112480 h 112389"/>
                <a:gd name="connsiteX16" fmla="*/ 101327 w 106028"/>
                <a:gd name="connsiteY16" fmla="*/ 70456 h 112389"/>
                <a:gd name="connsiteX17" fmla="*/ 91205 w 106028"/>
                <a:gd name="connsiteY17" fmla="*/ 50665 h 112389"/>
                <a:gd name="connsiteX18" fmla="*/ 64887 w 106028"/>
                <a:gd name="connsiteY18" fmla="*/ 40892 h 112389"/>
                <a:gd name="connsiteX19" fmla="*/ 41100 w 106028"/>
                <a:gd name="connsiteY19" fmla="*/ 27699 h 112389"/>
                <a:gd name="connsiteX20" fmla="*/ 69442 w 106028"/>
                <a:gd name="connsiteY20" fmla="*/ 8886 h 112389"/>
                <a:gd name="connsiteX21" fmla="*/ 90445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445" y="14261"/>
                  </a:moveTo>
                  <a:cubicBezTo>
                    <a:pt x="82095" y="17437"/>
                    <a:pt x="79817" y="24767"/>
                    <a:pt x="79817" y="28188"/>
                  </a:cubicBezTo>
                  <a:cubicBezTo>
                    <a:pt x="79817" y="34540"/>
                    <a:pt x="85131" y="38205"/>
                    <a:pt x="90699" y="38205"/>
                  </a:cubicBezTo>
                  <a:cubicBezTo>
                    <a:pt x="96772" y="38205"/>
                    <a:pt x="106135" y="33318"/>
                    <a:pt x="106135" y="21591"/>
                  </a:cubicBezTo>
                  <a:cubicBezTo>
                    <a:pt x="106135" y="8642"/>
                    <a:pt x="92723" y="90"/>
                    <a:pt x="69948" y="90"/>
                  </a:cubicBezTo>
                  <a:cubicBezTo>
                    <a:pt x="62610" y="90"/>
                    <a:pt x="48439" y="579"/>
                    <a:pt x="36799" y="9130"/>
                  </a:cubicBezTo>
                  <a:cubicBezTo>
                    <a:pt x="25411" y="17437"/>
                    <a:pt x="21363" y="31608"/>
                    <a:pt x="21363" y="37716"/>
                  </a:cubicBezTo>
                  <a:cubicBezTo>
                    <a:pt x="21363" y="45046"/>
                    <a:pt x="24905" y="51887"/>
                    <a:pt x="30472" y="56285"/>
                  </a:cubicBezTo>
                  <a:cubicBezTo>
                    <a:pt x="37558" y="61660"/>
                    <a:pt x="41860" y="62393"/>
                    <a:pt x="59067" y="65569"/>
                  </a:cubicBezTo>
                  <a:cubicBezTo>
                    <a:pt x="66659" y="66791"/>
                    <a:pt x="81842" y="69478"/>
                    <a:pt x="81842" y="80473"/>
                  </a:cubicBezTo>
                  <a:cubicBezTo>
                    <a:pt x="81842" y="81450"/>
                    <a:pt x="81842" y="103684"/>
                    <a:pt x="44137" y="103684"/>
                  </a:cubicBezTo>
                  <a:cubicBezTo>
                    <a:pt x="31738" y="103684"/>
                    <a:pt x="22375" y="101241"/>
                    <a:pt x="16808" y="97332"/>
                  </a:cubicBezTo>
                  <a:cubicBezTo>
                    <a:pt x="25411" y="94888"/>
                    <a:pt x="30725" y="87803"/>
                    <a:pt x="30725" y="80473"/>
                  </a:cubicBezTo>
                  <a:cubicBezTo>
                    <a:pt x="30725" y="71677"/>
                    <a:pt x="23387" y="69234"/>
                    <a:pt x="18326" y="69234"/>
                  </a:cubicBezTo>
                  <a:cubicBezTo>
                    <a:pt x="9722" y="69234"/>
                    <a:pt x="106" y="76075"/>
                    <a:pt x="106" y="88292"/>
                  </a:cubicBezTo>
                  <a:cubicBezTo>
                    <a:pt x="106" y="104173"/>
                    <a:pt x="17820" y="112480"/>
                    <a:pt x="43631" y="112480"/>
                  </a:cubicBezTo>
                  <a:cubicBezTo>
                    <a:pt x="101327" y="112480"/>
                    <a:pt x="101327" y="70700"/>
                    <a:pt x="101327" y="70456"/>
                  </a:cubicBezTo>
                  <a:cubicBezTo>
                    <a:pt x="101327" y="62149"/>
                    <a:pt x="97025" y="55552"/>
                    <a:pt x="91205" y="50665"/>
                  </a:cubicBezTo>
                  <a:cubicBezTo>
                    <a:pt x="83360" y="44069"/>
                    <a:pt x="73744" y="42358"/>
                    <a:pt x="64887" y="40892"/>
                  </a:cubicBezTo>
                  <a:cubicBezTo>
                    <a:pt x="50969" y="38449"/>
                    <a:pt x="41100" y="36739"/>
                    <a:pt x="41100" y="27699"/>
                  </a:cubicBezTo>
                  <a:cubicBezTo>
                    <a:pt x="41100" y="27210"/>
                    <a:pt x="41100" y="8886"/>
                    <a:pt x="69442" y="8886"/>
                  </a:cubicBezTo>
                  <a:cubicBezTo>
                    <a:pt x="74503" y="8886"/>
                    <a:pt x="83613" y="9375"/>
                    <a:pt x="90445" y="14261"/>
                  </a:cubicBezTo>
                  <a:close/>
                </a:path>
              </a:pathLst>
            </a:custGeom>
            <a:solidFill>
              <a:srgbClr val="000000"/>
            </a:solidFill>
            <a:ln w="25389"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59375E9D-71AB-A038-83DA-81B807D1408C}"/>
                </a:ext>
              </a:extLst>
            </p:cNvPr>
            <p:cNvSpPr/>
            <p:nvPr>
              <p:custDataLst>
                <p:tags r:id="rId18"/>
              </p:custDataLst>
            </p:nvPr>
          </p:nvSpPr>
          <p:spPr>
            <a:xfrm>
              <a:off x="5393855" y="4725584"/>
              <a:ext cx="29606" cy="73053"/>
            </a:xfrm>
            <a:custGeom>
              <a:avLst/>
              <a:gdLst>
                <a:gd name="connsiteX0" fmla="*/ 29718 w 29606"/>
                <a:gd name="connsiteY0" fmla="*/ 25744 h 73053"/>
                <a:gd name="connsiteX1" fmla="*/ 13523 w 29606"/>
                <a:gd name="connsiteY1" fmla="*/ 90 h 73053"/>
                <a:gd name="connsiteX2" fmla="*/ 111 w 29606"/>
                <a:gd name="connsiteY2" fmla="*/ 13039 h 73053"/>
                <a:gd name="connsiteX3" fmla="*/ 13523 w 29606"/>
                <a:gd name="connsiteY3" fmla="*/ 25989 h 73053"/>
                <a:gd name="connsiteX4" fmla="*/ 22380 w 29606"/>
                <a:gd name="connsiteY4" fmla="*/ 22812 h 73053"/>
                <a:gd name="connsiteX5" fmla="*/ 23645 w 29606"/>
                <a:gd name="connsiteY5" fmla="*/ 22079 h 73053"/>
                <a:gd name="connsiteX6" fmla="*/ 24151 w 29606"/>
                <a:gd name="connsiteY6" fmla="*/ 25744 h 73053"/>
                <a:gd name="connsiteX7" fmla="*/ 6944 w 29606"/>
                <a:gd name="connsiteY7" fmla="*/ 66547 h 73053"/>
                <a:gd name="connsiteX8" fmla="*/ 4160 w 29606"/>
                <a:gd name="connsiteY8" fmla="*/ 70456 h 73053"/>
                <a:gd name="connsiteX9" fmla="*/ 6691 w 29606"/>
                <a:gd name="connsiteY9" fmla="*/ 73143 h 73053"/>
                <a:gd name="connsiteX10" fmla="*/ 29718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718" y="25744"/>
                  </a:moveTo>
                  <a:cubicBezTo>
                    <a:pt x="29718" y="9619"/>
                    <a:pt x="23392" y="90"/>
                    <a:pt x="13523" y="90"/>
                  </a:cubicBezTo>
                  <a:cubicBezTo>
                    <a:pt x="5173" y="90"/>
                    <a:pt x="111" y="6198"/>
                    <a:pt x="111" y="13039"/>
                  </a:cubicBezTo>
                  <a:cubicBezTo>
                    <a:pt x="111" y="19636"/>
                    <a:pt x="5173" y="25989"/>
                    <a:pt x="13523" y="25989"/>
                  </a:cubicBezTo>
                  <a:cubicBezTo>
                    <a:pt x="16560" y="25989"/>
                    <a:pt x="19849" y="25011"/>
                    <a:pt x="22380" y="22812"/>
                  </a:cubicBezTo>
                  <a:cubicBezTo>
                    <a:pt x="23139" y="22324"/>
                    <a:pt x="23392" y="22079"/>
                    <a:pt x="23645" y="22079"/>
                  </a:cubicBezTo>
                  <a:cubicBezTo>
                    <a:pt x="23898" y="22079"/>
                    <a:pt x="24151" y="22324"/>
                    <a:pt x="24151" y="25744"/>
                  </a:cubicBezTo>
                  <a:cubicBezTo>
                    <a:pt x="24151" y="43824"/>
                    <a:pt x="15295" y="58484"/>
                    <a:pt x="6944" y="66547"/>
                  </a:cubicBezTo>
                  <a:cubicBezTo>
                    <a:pt x="4160" y="69234"/>
                    <a:pt x="4160" y="69723"/>
                    <a:pt x="4160" y="70456"/>
                  </a:cubicBezTo>
                  <a:cubicBezTo>
                    <a:pt x="4160" y="72166"/>
                    <a:pt x="5426" y="73143"/>
                    <a:pt x="6691" y="73143"/>
                  </a:cubicBezTo>
                  <a:cubicBezTo>
                    <a:pt x="9474" y="73143"/>
                    <a:pt x="29718" y="54330"/>
                    <a:pt x="29718" y="25744"/>
                  </a:cubicBezTo>
                  <a:close/>
                </a:path>
              </a:pathLst>
            </a:custGeom>
            <a:solidFill>
              <a:srgbClr val="000000"/>
            </a:solidFill>
            <a:ln w="25389"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0F5C1A35-52B1-FC84-403F-640BDCCAE8E5}"/>
                </a:ext>
              </a:extLst>
            </p:cNvPr>
            <p:cNvSpPr/>
            <p:nvPr>
              <p:custDataLst>
                <p:tags r:id="rId19"/>
              </p:custDataLst>
            </p:nvPr>
          </p:nvSpPr>
          <p:spPr>
            <a:xfrm>
              <a:off x="5495946" y="4641048"/>
              <a:ext cx="140190" cy="112389"/>
            </a:xfrm>
            <a:custGeom>
              <a:avLst/>
              <a:gdLst>
                <a:gd name="connsiteX0" fmla="*/ 119050 w 140190"/>
                <a:gd name="connsiteY0" fmla="*/ 33074 h 112389"/>
                <a:gd name="connsiteX1" fmla="*/ 123099 w 140190"/>
                <a:gd name="connsiteY1" fmla="*/ 14994 h 112389"/>
                <a:gd name="connsiteX2" fmla="*/ 111205 w 140190"/>
                <a:gd name="connsiteY2" fmla="*/ 4244 h 112389"/>
                <a:gd name="connsiteX3" fmla="*/ 98300 w 140190"/>
                <a:gd name="connsiteY3" fmla="*/ 10352 h 112389"/>
                <a:gd name="connsiteX4" fmla="*/ 71476 w 140190"/>
                <a:gd name="connsiteY4" fmla="*/ 90 h 112389"/>
                <a:gd name="connsiteX5" fmla="*/ 116 w 140190"/>
                <a:gd name="connsiteY5" fmla="*/ 72166 h 112389"/>
                <a:gd name="connsiteX6" fmla="*/ 44400 w 140190"/>
                <a:gd name="connsiteY6" fmla="*/ 112480 h 112389"/>
                <a:gd name="connsiteX7" fmla="*/ 79574 w 140190"/>
                <a:gd name="connsiteY7" fmla="*/ 99286 h 112389"/>
                <a:gd name="connsiteX8" fmla="*/ 108675 w 140190"/>
                <a:gd name="connsiteY8" fmla="*/ 112480 h 112389"/>
                <a:gd name="connsiteX9" fmla="*/ 130690 w 140190"/>
                <a:gd name="connsiteY9" fmla="*/ 98553 h 112389"/>
                <a:gd name="connsiteX10" fmla="*/ 140306 w 140190"/>
                <a:gd name="connsiteY10" fmla="*/ 74365 h 112389"/>
                <a:gd name="connsiteX11" fmla="*/ 134233 w 140190"/>
                <a:gd name="connsiteY11" fmla="*/ 70944 h 112389"/>
                <a:gd name="connsiteX12" fmla="*/ 129172 w 140190"/>
                <a:gd name="connsiteY12" fmla="*/ 72166 h 112389"/>
                <a:gd name="connsiteX13" fmla="*/ 127148 w 140190"/>
                <a:gd name="connsiteY13" fmla="*/ 79252 h 112389"/>
                <a:gd name="connsiteX14" fmla="*/ 109940 w 140190"/>
                <a:gd name="connsiteY14" fmla="*/ 103684 h 112389"/>
                <a:gd name="connsiteX15" fmla="*/ 104120 w 140190"/>
                <a:gd name="connsiteY15" fmla="*/ 94644 h 112389"/>
                <a:gd name="connsiteX16" fmla="*/ 107663 w 140190"/>
                <a:gd name="connsiteY16" fmla="*/ 76808 h 112389"/>
                <a:gd name="connsiteX17" fmla="*/ 113230 w 140190"/>
                <a:gd name="connsiteY17" fmla="*/ 54819 h 112389"/>
                <a:gd name="connsiteX18" fmla="*/ 119050 w 140190"/>
                <a:gd name="connsiteY18" fmla="*/ 33074 h 112389"/>
                <a:gd name="connsiteX19" fmla="*/ 77043 w 140190"/>
                <a:gd name="connsiteY19" fmla="*/ 87803 h 112389"/>
                <a:gd name="connsiteX20" fmla="*/ 45665 w 140190"/>
                <a:gd name="connsiteY20" fmla="*/ 103684 h 112389"/>
                <a:gd name="connsiteX21" fmla="*/ 28711 w 140190"/>
                <a:gd name="connsiteY21" fmla="*/ 85115 h 112389"/>
                <a:gd name="connsiteX22" fmla="*/ 41363 w 140190"/>
                <a:gd name="connsiteY22" fmla="*/ 32830 h 112389"/>
                <a:gd name="connsiteX23" fmla="*/ 71982 w 140190"/>
                <a:gd name="connsiteY23" fmla="*/ 8886 h 112389"/>
                <a:gd name="connsiteX24" fmla="*/ 92986 w 140190"/>
                <a:gd name="connsiteY24" fmla="*/ 23057 h 112389"/>
                <a:gd name="connsiteX25" fmla="*/ 92480 w 140190"/>
                <a:gd name="connsiteY25" fmla="*/ 26477 h 112389"/>
                <a:gd name="connsiteX26" fmla="*/ 77043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050" y="33074"/>
                  </a:moveTo>
                  <a:cubicBezTo>
                    <a:pt x="120568" y="26966"/>
                    <a:pt x="123099" y="17193"/>
                    <a:pt x="123099" y="14994"/>
                  </a:cubicBezTo>
                  <a:cubicBezTo>
                    <a:pt x="123099" y="7176"/>
                    <a:pt x="116519" y="4244"/>
                    <a:pt x="111205" y="4244"/>
                  </a:cubicBezTo>
                  <a:cubicBezTo>
                    <a:pt x="106397" y="4244"/>
                    <a:pt x="101336" y="6687"/>
                    <a:pt x="98300" y="10352"/>
                  </a:cubicBezTo>
                  <a:cubicBezTo>
                    <a:pt x="94504" y="6443"/>
                    <a:pt x="86153" y="90"/>
                    <a:pt x="71476" y="90"/>
                  </a:cubicBezTo>
                  <a:cubicBezTo>
                    <a:pt x="27445" y="90"/>
                    <a:pt x="116" y="38694"/>
                    <a:pt x="116" y="72166"/>
                  </a:cubicBezTo>
                  <a:cubicBezTo>
                    <a:pt x="116" y="102218"/>
                    <a:pt x="23397" y="112480"/>
                    <a:pt x="44400" y="112480"/>
                  </a:cubicBezTo>
                  <a:cubicBezTo>
                    <a:pt x="62366" y="112480"/>
                    <a:pt x="75525" y="102951"/>
                    <a:pt x="79574" y="99286"/>
                  </a:cubicBezTo>
                  <a:cubicBezTo>
                    <a:pt x="89190" y="112480"/>
                    <a:pt x="105891" y="112480"/>
                    <a:pt x="108675" y="112480"/>
                  </a:cubicBezTo>
                  <a:cubicBezTo>
                    <a:pt x="118038" y="112480"/>
                    <a:pt x="125376" y="107349"/>
                    <a:pt x="130690" y="98553"/>
                  </a:cubicBezTo>
                  <a:cubicBezTo>
                    <a:pt x="137017" y="88780"/>
                    <a:pt x="140306" y="75587"/>
                    <a:pt x="140306" y="74365"/>
                  </a:cubicBezTo>
                  <a:cubicBezTo>
                    <a:pt x="140306" y="70944"/>
                    <a:pt x="136510" y="70944"/>
                    <a:pt x="134233" y="70944"/>
                  </a:cubicBezTo>
                  <a:cubicBezTo>
                    <a:pt x="131449" y="70944"/>
                    <a:pt x="130437" y="70944"/>
                    <a:pt x="129172" y="72166"/>
                  </a:cubicBezTo>
                  <a:cubicBezTo>
                    <a:pt x="128666" y="72655"/>
                    <a:pt x="128666" y="73143"/>
                    <a:pt x="127148" y="79252"/>
                  </a:cubicBezTo>
                  <a:cubicBezTo>
                    <a:pt x="122087" y="98798"/>
                    <a:pt x="116266" y="103684"/>
                    <a:pt x="109940" y="103684"/>
                  </a:cubicBezTo>
                  <a:cubicBezTo>
                    <a:pt x="107157" y="103684"/>
                    <a:pt x="104120" y="102707"/>
                    <a:pt x="104120" y="94644"/>
                  </a:cubicBezTo>
                  <a:cubicBezTo>
                    <a:pt x="104120" y="90490"/>
                    <a:pt x="105132" y="86581"/>
                    <a:pt x="107663" y="76808"/>
                  </a:cubicBezTo>
                  <a:cubicBezTo>
                    <a:pt x="109434" y="69967"/>
                    <a:pt x="111965" y="60194"/>
                    <a:pt x="113230" y="54819"/>
                  </a:cubicBezTo>
                  <a:lnTo>
                    <a:pt x="119050" y="33074"/>
                  </a:lnTo>
                  <a:close/>
                  <a:moveTo>
                    <a:pt x="77043" y="87803"/>
                  </a:moveTo>
                  <a:cubicBezTo>
                    <a:pt x="69705" y="96110"/>
                    <a:pt x="57812" y="103684"/>
                    <a:pt x="45665" y="103684"/>
                  </a:cubicBezTo>
                  <a:cubicBezTo>
                    <a:pt x="29976" y="103684"/>
                    <a:pt x="28711" y="90490"/>
                    <a:pt x="28711" y="85115"/>
                  </a:cubicBezTo>
                  <a:cubicBezTo>
                    <a:pt x="28711" y="72410"/>
                    <a:pt x="37314" y="42358"/>
                    <a:pt x="41363" y="32830"/>
                  </a:cubicBezTo>
                  <a:cubicBezTo>
                    <a:pt x="49208" y="14994"/>
                    <a:pt x="61607" y="8886"/>
                    <a:pt x="71982" y="8886"/>
                  </a:cubicBezTo>
                  <a:cubicBezTo>
                    <a:pt x="86912" y="8886"/>
                    <a:pt x="92986" y="20369"/>
                    <a:pt x="92986" y="23057"/>
                  </a:cubicBezTo>
                  <a:lnTo>
                    <a:pt x="92480" y="26477"/>
                  </a:lnTo>
                  <a:lnTo>
                    <a:pt x="77043" y="87803"/>
                  </a:lnTo>
                  <a:close/>
                </a:path>
              </a:pathLst>
            </a:custGeom>
            <a:solidFill>
              <a:srgbClr val="000000"/>
            </a:solidFill>
            <a:ln w="25389"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C9823E2F-F0E5-D14A-FA9E-65E73AE1D85B}"/>
                </a:ext>
              </a:extLst>
            </p:cNvPr>
            <p:cNvSpPr/>
            <p:nvPr>
              <p:custDataLst>
                <p:tags r:id="rId20"/>
              </p:custDataLst>
            </p:nvPr>
          </p:nvSpPr>
          <p:spPr>
            <a:xfrm>
              <a:off x="5674820" y="4568239"/>
              <a:ext cx="10122" cy="244325"/>
            </a:xfrm>
            <a:custGeom>
              <a:avLst/>
              <a:gdLst>
                <a:gd name="connsiteX0" fmla="*/ 10244 w 10122"/>
                <a:gd name="connsiteY0" fmla="*/ 8886 h 244325"/>
                <a:gd name="connsiteX1" fmla="*/ 5183 w 10122"/>
                <a:gd name="connsiteY1" fmla="*/ 90 h 244325"/>
                <a:gd name="connsiteX2" fmla="*/ 122 w 10122"/>
                <a:gd name="connsiteY2" fmla="*/ 8886 h 244325"/>
                <a:gd name="connsiteX3" fmla="*/ 122 w 10122"/>
                <a:gd name="connsiteY3" fmla="*/ 235620 h 244325"/>
                <a:gd name="connsiteX4" fmla="*/ 5183 w 10122"/>
                <a:gd name="connsiteY4" fmla="*/ 244415 h 244325"/>
                <a:gd name="connsiteX5" fmla="*/ 10244 w 10122"/>
                <a:gd name="connsiteY5" fmla="*/ 235620 h 244325"/>
                <a:gd name="connsiteX6" fmla="*/ 10244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44" y="8886"/>
                  </a:moveTo>
                  <a:cubicBezTo>
                    <a:pt x="10244" y="4488"/>
                    <a:pt x="10244" y="90"/>
                    <a:pt x="5183" y="90"/>
                  </a:cubicBezTo>
                  <a:cubicBezTo>
                    <a:pt x="122" y="90"/>
                    <a:pt x="122" y="4488"/>
                    <a:pt x="122" y="8886"/>
                  </a:cubicBezTo>
                  <a:lnTo>
                    <a:pt x="122" y="235620"/>
                  </a:lnTo>
                  <a:cubicBezTo>
                    <a:pt x="122" y="240018"/>
                    <a:pt x="122" y="244415"/>
                    <a:pt x="5183" y="244415"/>
                  </a:cubicBezTo>
                  <a:cubicBezTo>
                    <a:pt x="10244" y="244415"/>
                    <a:pt x="10244" y="240018"/>
                    <a:pt x="10244" y="235620"/>
                  </a:cubicBezTo>
                  <a:lnTo>
                    <a:pt x="10244" y="8886"/>
                  </a:lnTo>
                  <a:close/>
                </a:path>
              </a:pathLst>
            </a:custGeom>
            <a:solidFill>
              <a:srgbClr val="000000"/>
            </a:solidFill>
            <a:ln w="25389"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C9A17AB2-437B-4627-0595-F616255721AC}"/>
                </a:ext>
              </a:extLst>
            </p:cNvPr>
            <p:cNvSpPr/>
            <p:nvPr>
              <p:custDataLst>
                <p:tags r:id="rId21"/>
              </p:custDataLst>
            </p:nvPr>
          </p:nvSpPr>
          <p:spPr>
            <a:xfrm>
              <a:off x="5721325" y="4594381"/>
              <a:ext cx="89580" cy="159055"/>
            </a:xfrm>
            <a:custGeom>
              <a:avLst/>
              <a:gdLst>
                <a:gd name="connsiteX0" fmla="*/ 57568 w 89580"/>
                <a:gd name="connsiteY0" fmla="*/ 60194 h 159055"/>
                <a:gd name="connsiteX1" fmla="*/ 80089 w 89580"/>
                <a:gd name="connsiteY1" fmla="*/ 60194 h 159055"/>
                <a:gd name="connsiteX2" fmla="*/ 86922 w 89580"/>
                <a:gd name="connsiteY2" fmla="*/ 58973 h 159055"/>
                <a:gd name="connsiteX3" fmla="*/ 89199 w 89580"/>
                <a:gd name="connsiteY3" fmla="*/ 53109 h 159055"/>
                <a:gd name="connsiteX4" fmla="*/ 80848 w 89580"/>
                <a:gd name="connsiteY4" fmla="*/ 48711 h 159055"/>
                <a:gd name="connsiteX5" fmla="*/ 60604 w 89580"/>
                <a:gd name="connsiteY5" fmla="*/ 48711 h 159055"/>
                <a:gd name="connsiteX6" fmla="*/ 68702 w 89580"/>
                <a:gd name="connsiteY6" fmla="*/ 17193 h 159055"/>
                <a:gd name="connsiteX7" fmla="*/ 69714 w 89580"/>
                <a:gd name="connsiteY7" fmla="*/ 10841 h 159055"/>
                <a:gd name="connsiteX8" fmla="*/ 57821 w 89580"/>
                <a:gd name="connsiteY8" fmla="*/ 90 h 159055"/>
                <a:gd name="connsiteX9" fmla="*/ 43144 w 89580"/>
                <a:gd name="connsiteY9" fmla="*/ 8642 h 159055"/>
                <a:gd name="connsiteX10" fmla="*/ 37324 w 89580"/>
                <a:gd name="connsiteY10" fmla="*/ 28676 h 159055"/>
                <a:gd name="connsiteX11" fmla="*/ 32262 w 89580"/>
                <a:gd name="connsiteY11" fmla="*/ 48711 h 159055"/>
                <a:gd name="connsiteX12" fmla="*/ 9488 w 89580"/>
                <a:gd name="connsiteY12" fmla="*/ 48711 h 159055"/>
                <a:gd name="connsiteX13" fmla="*/ 125 w 89580"/>
                <a:gd name="connsiteY13" fmla="*/ 55796 h 159055"/>
                <a:gd name="connsiteX14" fmla="*/ 8729 w 89580"/>
                <a:gd name="connsiteY14" fmla="*/ 60194 h 159055"/>
                <a:gd name="connsiteX15" fmla="*/ 29226 w 89580"/>
                <a:gd name="connsiteY15" fmla="*/ 60194 h 159055"/>
                <a:gd name="connsiteX16" fmla="*/ 14802 w 89580"/>
                <a:gd name="connsiteY16" fmla="*/ 115900 h 159055"/>
                <a:gd name="connsiteX17" fmla="*/ 10500 w 89580"/>
                <a:gd name="connsiteY17" fmla="*/ 135202 h 159055"/>
                <a:gd name="connsiteX18" fmla="*/ 42385 w 89580"/>
                <a:gd name="connsiteY18" fmla="*/ 159146 h 159055"/>
                <a:gd name="connsiteX19" fmla="*/ 89705 w 89580"/>
                <a:gd name="connsiteY19" fmla="*/ 121031 h 159055"/>
                <a:gd name="connsiteX20" fmla="*/ 83632 w 89580"/>
                <a:gd name="connsiteY20" fmla="*/ 117611 h 159055"/>
                <a:gd name="connsiteX21" fmla="*/ 77306 w 89580"/>
                <a:gd name="connsiteY21" fmla="*/ 121520 h 159055"/>
                <a:gd name="connsiteX22" fmla="*/ 43650 w 89580"/>
                <a:gd name="connsiteY22" fmla="*/ 150350 h 159055"/>
                <a:gd name="connsiteX23" fmla="*/ 37577 w 89580"/>
                <a:gd name="connsiteY23" fmla="*/ 141310 h 159055"/>
                <a:gd name="connsiteX24" fmla="*/ 39095 w 89580"/>
                <a:gd name="connsiteY24" fmla="*/ 130804 h 159055"/>
                <a:gd name="connsiteX25" fmla="*/ 57568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568" y="60194"/>
                  </a:moveTo>
                  <a:lnTo>
                    <a:pt x="80089" y="60194"/>
                  </a:lnTo>
                  <a:cubicBezTo>
                    <a:pt x="85150" y="60194"/>
                    <a:pt x="85656" y="60194"/>
                    <a:pt x="86922" y="58973"/>
                  </a:cubicBezTo>
                  <a:cubicBezTo>
                    <a:pt x="88440" y="57995"/>
                    <a:pt x="89199" y="54575"/>
                    <a:pt x="89199" y="53109"/>
                  </a:cubicBezTo>
                  <a:cubicBezTo>
                    <a:pt x="89199" y="48711"/>
                    <a:pt x="84897" y="48711"/>
                    <a:pt x="80848" y="48711"/>
                  </a:cubicBezTo>
                  <a:lnTo>
                    <a:pt x="60604" y="48711"/>
                  </a:lnTo>
                  <a:lnTo>
                    <a:pt x="68702" y="17193"/>
                  </a:lnTo>
                  <a:cubicBezTo>
                    <a:pt x="69714" y="13284"/>
                    <a:pt x="69714" y="11818"/>
                    <a:pt x="69714" y="10841"/>
                  </a:cubicBezTo>
                  <a:cubicBezTo>
                    <a:pt x="69714" y="3022"/>
                    <a:pt x="63135" y="90"/>
                    <a:pt x="57821" y="90"/>
                  </a:cubicBezTo>
                  <a:cubicBezTo>
                    <a:pt x="54025" y="90"/>
                    <a:pt x="47192" y="1800"/>
                    <a:pt x="43144" y="8642"/>
                  </a:cubicBezTo>
                  <a:cubicBezTo>
                    <a:pt x="42131" y="10596"/>
                    <a:pt x="39095" y="21835"/>
                    <a:pt x="37324" y="28676"/>
                  </a:cubicBezTo>
                  <a:lnTo>
                    <a:pt x="32262" y="48711"/>
                  </a:lnTo>
                  <a:lnTo>
                    <a:pt x="9488" y="48711"/>
                  </a:lnTo>
                  <a:cubicBezTo>
                    <a:pt x="4427" y="48711"/>
                    <a:pt x="125" y="48711"/>
                    <a:pt x="125" y="55796"/>
                  </a:cubicBezTo>
                  <a:cubicBezTo>
                    <a:pt x="125" y="60194"/>
                    <a:pt x="4174" y="60194"/>
                    <a:pt x="8729" y="60194"/>
                  </a:cubicBezTo>
                  <a:lnTo>
                    <a:pt x="29226" y="60194"/>
                  </a:lnTo>
                  <a:lnTo>
                    <a:pt x="14802" y="115900"/>
                  </a:lnTo>
                  <a:cubicBezTo>
                    <a:pt x="13031" y="122253"/>
                    <a:pt x="10500" y="132514"/>
                    <a:pt x="10500" y="135202"/>
                  </a:cubicBezTo>
                  <a:cubicBezTo>
                    <a:pt x="10500" y="151083"/>
                    <a:pt x="26695" y="159146"/>
                    <a:pt x="42385" y="159146"/>
                  </a:cubicBezTo>
                  <a:cubicBezTo>
                    <a:pt x="72498" y="159146"/>
                    <a:pt x="89705" y="125185"/>
                    <a:pt x="89705" y="121031"/>
                  </a:cubicBezTo>
                  <a:cubicBezTo>
                    <a:pt x="89705" y="117611"/>
                    <a:pt x="85909" y="117611"/>
                    <a:pt x="83632" y="117611"/>
                  </a:cubicBezTo>
                  <a:cubicBezTo>
                    <a:pt x="79330" y="117611"/>
                    <a:pt x="79077" y="117855"/>
                    <a:pt x="77306" y="121520"/>
                  </a:cubicBezTo>
                  <a:cubicBezTo>
                    <a:pt x="67690" y="142532"/>
                    <a:pt x="53519" y="150350"/>
                    <a:pt x="43650" y="150350"/>
                  </a:cubicBezTo>
                  <a:cubicBezTo>
                    <a:pt x="41372" y="150350"/>
                    <a:pt x="37577" y="150350"/>
                    <a:pt x="37577" y="141310"/>
                  </a:cubicBezTo>
                  <a:cubicBezTo>
                    <a:pt x="37577" y="136668"/>
                    <a:pt x="38336" y="133980"/>
                    <a:pt x="39095" y="130804"/>
                  </a:cubicBezTo>
                  <a:lnTo>
                    <a:pt x="57568" y="60194"/>
                  </a:lnTo>
                  <a:close/>
                </a:path>
              </a:pathLst>
            </a:custGeom>
            <a:solidFill>
              <a:srgbClr val="000000"/>
            </a:solidFill>
            <a:ln w="25389"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BDC0C6A6-27FE-36B8-5C1B-56D8DE306577}"/>
                </a:ext>
              </a:extLst>
            </p:cNvPr>
            <p:cNvSpPr/>
            <p:nvPr>
              <p:custDataLst>
                <p:tags r:id="rId22"/>
              </p:custDataLst>
            </p:nvPr>
          </p:nvSpPr>
          <p:spPr>
            <a:xfrm>
              <a:off x="5834509" y="4568239"/>
              <a:ext cx="58707" cy="244325"/>
            </a:xfrm>
            <a:custGeom>
              <a:avLst/>
              <a:gdLst>
                <a:gd name="connsiteX0" fmla="*/ 58837 w 58707"/>
                <a:gd name="connsiteY0" fmla="*/ 122253 h 244325"/>
                <a:gd name="connsiteX1" fmla="*/ 42136 w 58707"/>
                <a:gd name="connsiteY1" fmla="*/ 46023 h 244325"/>
                <a:gd name="connsiteX2" fmla="*/ 2660 w 58707"/>
                <a:gd name="connsiteY2" fmla="*/ 90 h 244325"/>
                <a:gd name="connsiteX3" fmla="*/ 129 w 58707"/>
                <a:gd name="connsiteY3" fmla="*/ 2533 h 244325"/>
                <a:gd name="connsiteX4" fmla="*/ 4937 w 58707"/>
                <a:gd name="connsiteY4" fmla="*/ 8153 h 244325"/>
                <a:gd name="connsiteX5" fmla="*/ 44160 w 58707"/>
                <a:gd name="connsiteY5" fmla="*/ 122253 h 244325"/>
                <a:gd name="connsiteX6" fmla="*/ 3419 w 58707"/>
                <a:gd name="connsiteY6" fmla="*/ 237819 h 244325"/>
                <a:gd name="connsiteX7" fmla="*/ 129 w 58707"/>
                <a:gd name="connsiteY7" fmla="*/ 241972 h 244325"/>
                <a:gd name="connsiteX8" fmla="*/ 2660 w 58707"/>
                <a:gd name="connsiteY8" fmla="*/ 244415 h 244325"/>
                <a:gd name="connsiteX9" fmla="*/ 42895 w 58707"/>
                <a:gd name="connsiteY9" fmla="*/ 196772 h 244325"/>
                <a:gd name="connsiteX10" fmla="*/ 5883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37" y="122253"/>
                  </a:moveTo>
                  <a:cubicBezTo>
                    <a:pt x="58837" y="103195"/>
                    <a:pt x="56053" y="73632"/>
                    <a:pt x="42136" y="46023"/>
                  </a:cubicBezTo>
                  <a:cubicBezTo>
                    <a:pt x="26953" y="15971"/>
                    <a:pt x="5190" y="90"/>
                    <a:pt x="2660" y="90"/>
                  </a:cubicBezTo>
                  <a:cubicBezTo>
                    <a:pt x="1141" y="90"/>
                    <a:pt x="129" y="1067"/>
                    <a:pt x="129" y="2533"/>
                  </a:cubicBezTo>
                  <a:cubicBezTo>
                    <a:pt x="129" y="3266"/>
                    <a:pt x="129" y="3755"/>
                    <a:pt x="4937" y="8153"/>
                  </a:cubicBezTo>
                  <a:cubicBezTo>
                    <a:pt x="29736" y="32341"/>
                    <a:pt x="44160" y="71189"/>
                    <a:pt x="44160" y="122253"/>
                  </a:cubicBezTo>
                  <a:cubicBezTo>
                    <a:pt x="44160" y="164032"/>
                    <a:pt x="34797" y="207034"/>
                    <a:pt x="3419" y="237819"/>
                  </a:cubicBezTo>
                  <a:cubicBezTo>
                    <a:pt x="129" y="240750"/>
                    <a:pt x="129" y="241239"/>
                    <a:pt x="129" y="241972"/>
                  </a:cubicBezTo>
                  <a:cubicBezTo>
                    <a:pt x="129" y="243438"/>
                    <a:pt x="1141" y="244415"/>
                    <a:pt x="2660" y="244415"/>
                  </a:cubicBezTo>
                  <a:cubicBezTo>
                    <a:pt x="5190" y="244415"/>
                    <a:pt x="27965" y="227801"/>
                    <a:pt x="42895" y="196772"/>
                  </a:cubicBezTo>
                  <a:cubicBezTo>
                    <a:pt x="55800" y="169896"/>
                    <a:pt x="58837" y="142776"/>
                    <a:pt x="58837" y="122253"/>
                  </a:cubicBezTo>
                  <a:close/>
                </a:path>
              </a:pathLst>
            </a:custGeom>
            <a:solidFill>
              <a:srgbClr val="000000"/>
            </a:solidFill>
            <a:ln w="25389"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B0CF38D5-F4C1-BC0C-D035-A2E7D4C11315}"/>
                </a:ext>
              </a:extLst>
            </p:cNvPr>
            <p:cNvSpPr/>
            <p:nvPr>
              <p:custDataLst>
                <p:tags r:id="rId23"/>
              </p:custDataLst>
            </p:nvPr>
          </p:nvSpPr>
          <p:spPr>
            <a:xfrm>
              <a:off x="6002955" y="4661815"/>
              <a:ext cx="168278" cy="57172"/>
            </a:xfrm>
            <a:custGeom>
              <a:avLst/>
              <a:gdLst>
                <a:gd name="connsiteX0" fmla="*/ 159811 w 168278"/>
                <a:gd name="connsiteY0" fmla="*/ 9863 h 57172"/>
                <a:gd name="connsiteX1" fmla="*/ 168415 w 168278"/>
                <a:gd name="connsiteY1" fmla="*/ 4977 h 57172"/>
                <a:gd name="connsiteX2" fmla="*/ 160064 w 168278"/>
                <a:gd name="connsiteY2" fmla="*/ 90 h 57172"/>
                <a:gd name="connsiteX3" fmla="*/ 8486 w 168278"/>
                <a:gd name="connsiteY3" fmla="*/ 90 h 57172"/>
                <a:gd name="connsiteX4" fmla="*/ 136 w 168278"/>
                <a:gd name="connsiteY4" fmla="*/ 4977 h 57172"/>
                <a:gd name="connsiteX5" fmla="*/ 8740 w 168278"/>
                <a:gd name="connsiteY5" fmla="*/ 9863 h 57172"/>
                <a:gd name="connsiteX6" fmla="*/ 159811 w 168278"/>
                <a:gd name="connsiteY6" fmla="*/ 9863 h 57172"/>
                <a:gd name="connsiteX7" fmla="*/ 160064 w 168278"/>
                <a:gd name="connsiteY7" fmla="*/ 57262 h 57172"/>
                <a:gd name="connsiteX8" fmla="*/ 168415 w 168278"/>
                <a:gd name="connsiteY8" fmla="*/ 52376 h 57172"/>
                <a:gd name="connsiteX9" fmla="*/ 159811 w 168278"/>
                <a:gd name="connsiteY9" fmla="*/ 47489 h 57172"/>
                <a:gd name="connsiteX10" fmla="*/ 8740 w 168278"/>
                <a:gd name="connsiteY10" fmla="*/ 47489 h 57172"/>
                <a:gd name="connsiteX11" fmla="*/ 136 w 168278"/>
                <a:gd name="connsiteY11" fmla="*/ 52376 h 57172"/>
                <a:gd name="connsiteX12" fmla="*/ 8486 w 168278"/>
                <a:gd name="connsiteY12" fmla="*/ 57262 h 57172"/>
                <a:gd name="connsiteX13" fmla="*/ 160064 w 168278"/>
                <a:gd name="connsiteY13" fmla="*/ 57262 h 5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172">
                  <a:moveTo>
                    <a:pt x="159811" y="9863"/>
                  </a:moveTo>
                  <a:cubicBezTo>
                    <a:pt x="163607" y="9863"/>
                    <a:pt x="168415" y="9863"/>
                    <a:pt x="168415" y="4977"/>
                  </a:cubicBezTo>
                  <a:cubicBezTo>
                    <a:pt x="168415" y="90"/>
                    <a:pt x="163607" y="90"/>
                    <a:pt x="160064" y="90"/>
                  </a:cubicBezTo>
                  <a:lnTo>
                    <a:pt x="8486" y="90"/>
                  </a:lnTo>
                  <a:cubicBezTo>
                    <a:pt x="4944" y="90"/>
                    <a:pt x="136" y="90"/>
                    <a:pt x="136" y="4977"/>
                  </a:cubicBezTo>
                  <a:cubicBezTo>
                    <a:pt x="136" y="9863"/>
                    <a:pt x="4944" y="9863"/>
                    <a:pt x="8740" y="9863"/>
                  </a:cubicBezTo>
                  <a:lnTo>
                    <a:pt x="159811" y="9863"/>
                  </a:lnTo>
                  <a:close/>
                  <a:moveTo>
                    <a:pt x="160064" y="57262"/>
                  </a:moveTo>
                  <a:cubicBezTo>
                    <a:pt x="163607" y="57262"/>
                    <a:pt x="168415" y="57262"/>
                    <a:pt x="168415" y="52376"/>
                  </a:cubicBezTo>
                  <a:cubicBezTo>
                    <a:pt x="168415" y="47489"/>
                    <a:pt x="163607" y="47489"/>
                    <a:pt x="159811" y="47489"/>
                  </a:cubicBezTo>
                  <a:lnTo>
                    <a:pt x="8740" y="47489"/>
                  </a:lnTo>
                  <a:cubicBezTo>
                    <a:pt x="4944" y="47489"/>
                    <a:pt x="136" y="47489"/>
                    <a:pt x="136" y="52376"/>
                  </a:cubicBezTo>
                  <a:cubicBezTo>
                    <a:pt x="136" y="57262"/>
                    <a:pt x="4944" y="57262"/>
                    <a:pt x="8486" y="57262"/>
                  </a:cubicBezTo>
                  <a:lnTo>
                    <a:pt x="160064" y="57262"/>
                  </a:lnTo>
                  <a:close/>
                </a:path>
              </a:pathLst>
            </a:custGeom>
            <a:solidFill>
              <a:srgbClr val="000000"/>
            </a:solidFill>
            <a:ln w="25389"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12EC6570-5AF6-AC97-BCE1-B862E6AACAD9}"/>
                </a:ext>
              </a:extLst>
            </p:cNvPr>
            <p:cNvSpPr/>
            <p:nvPr>
              <p:custDataLst>
                <p:tags r:id="rId24"/>
              </p:custDataLst>
            </p:nvPr>
          </p:nvSpPr>
          <p:spPr>
            <a:xfrm>
              <a:off x="6266015" y="4584608"/>
              <a:ext cx="180678" cy="166874"/>
            </a:xfrm>
            <a:custGeom>
              <a:avLst/>
              <a:gdLst>
                <a:gd name="connsiteX0" fmla="*/ 66699 w 180678"/>
                <a:gd name="connsiteY0" fmla="*/ 89758 h 166874"/>
                <a:gd name="connsiteX1" fmla="*/ 109717 w 180678"/>
                <a:gd name="connsiteY1" fmla="*/ 89758 h 166874"/>
                <a:gd name="connsiteX2" fmla="*/ 180825 w 180678"/>
                <a:gd name="connsiteY2" fmla="*/ 36983 h 166874"/>
                <a:gd name="connsiteX3" fmla="*/ 130974 w 180678"/>
                <a:gd name="connsiteY3" fmla="*/ 90 h 166874"/>
                <a:gd name="connsiteX4" fmla="*/ 48985 w 180678"/>
                <a:gd name="connsiteY4" fmla="*/ 90 h 166874"/>
                <a:gd name="connsiteX5" fmla="*/ 41394 w 180678"/>
                <a:gd name="connsiteY5" fmla="*/ 4732 h 166874"/>
                <a:gd name="connsiteX6" fmla="*/ 48732 w 180678"/>
                <a:gd name="connsiteY6" fmla="*/ 7664 h 166874"/>
                <a:gd name="connsiteX7" fmla="*/ 59613 w 180678"/>
                <a:gd name="connsiteY7" fmla="*/ 8153 h 166874"/>
                <a:gd name="connsiteX8" fmla="*/ 65180 w 180678"/>
                <a:gd name="connsiteY8" fmla="*/ 12062 h 166874"/>
                <a:gd name="connsiteX9" fmla="*/ 64168 w 180678"/>
                <a:gd name="connsiteY9" fmla="*/ 16704 h 166874"/>
                <a:gd name="connsiteX10" fmla="*/ 30259 w 180678"/>
                <a:gd name="connsiteY10" fmla="*/ 147907 h 166874"/>
                <a:gd name="connsiteX11" fmla="*/ 7232 w 180678"/>
                <a:gd name="connsiteY11" fmla="*/ 159390 h 166874"/>
                <a:gd name="connsiteX12" fmla="*/ 146 w 180678"/>
                <a:gd name="connsiteY12" fmla="*/ 164032 h 166874"/>
                <a:gd name="connsiteX13" fmla="*/ 3942 w 180678"/>
                <a:gd name="connsiteY13" fmla="*/ 166964 h 166874"/>
                <a:gd name="connsiteX14" fmla="*/ 36080 w 180678"/>
                <a:gd name="connsiteY14" fmla="*/ 166231 h 166874"/>
                <a:gd name="connsiteX15" fmla="*/ 52275 w 180678"/>
                <a:gd name="connsiteY15" fmla="*/ 166476 h 166874"/>
                <a:gd name="connsiteX16" fmla="*/ 68723 w 180678"/>
                <a:gd name="connsiteY16" fmla="*/ 166964 h 166874"/>
                <a:gd name="connsiteX17" fmla="*/ 73784 w 180678"/>
                <a:gd name="connsiteY17" fmla="*/ 162078 h 166874"/>
                <a:gd name="connsiteX18" fmla="*/ 66699 w 180678"/>
                <a:gd name="connsiteY18" fmla="*/ 159390 h 166874"/>
                <a:gd name="connsiteX19" fmla="*/ 50250 w 180678"/>
                <a:gd name="connsiteY19" fmla="*/ 154992 h 166874"/>
                <a:gd name="connsiteX20" fmla="*/ 51010 w 180678"/>
                <a:gd name="connsiteY20" fmla="*/ 150839 h 166874"/>
                <a:gd name="connsiteX21" fmla="*/ 66699 w 180678"/>
                <a:gd name="connsiteY21" fmla="*/ 89758 h 166874"/>
                <a:gd name="connsiteX22" fmla="*/ 84918 w 180678"/>
                <a:gd name="connsiteY22" fmla="*/ 16949 h 166874"/>
                <a:gd name="connsiteX23" fmla="*/ 98583 w 180678"/>
                <a:gd name="connsiteY23" fmla="*/ 7664 h 166874"/>
                <a:gd name="connsiteX24" fmla="*/ 122876 w 180678"/>
                <a:gd name="connsiteY24" fmla="*/ 7664 h 166874"/>
                <a:gd name="connsiteX25" fmla="*/ 157291 w 180678"/>
                <a:gd name="connsiteY25" fmla="*/ 31119 h 166874"/>
                <a:gd name="connsiteX26" fmla="*/ 142361 w 180678"/>
                <a:gd name="connsiteY26" fmla="*/ 70456 h 166874"/>
                <a:gd name="connsiteX27" fmla="*/ 103391 w 180678"/>
                <a:gd name="connsiteY27" fmla="*/ 83405 h 166874"/>
                <a:gd name="connsiteX28" fmla="*/ 67711 w 180678"/>
                <a:gd name="connsiteY28" fmla="*/ 83405 h 166874"/>
                <a:gd name="connsiteX29" fmla="*/ 84918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99" y="89758"/>
                  </a:moveTo>
                  <a:lnTo>
                    <a:pt x="109717" y="89758"/>
                  </a:lnTo>
                  <a:cubicBezTo>
                    <a:pt x="145651" y="89758"/>
                    <a:pt x="180825" y="64348"/>
                    <a:pt x="180825" y="36983"/>
                  </a:cubicBezTo>
                  <a:cubicBezTo>
                    <a:pt x="180825" y="18170"/>
                    <a:pt x="164123" y="90"/>
                    <a:pt x="130974" y="90"/>
                  </a:cubicBezTo>
                  <a:lnTo>
                    <a:pt x="48985" y="90"/>
                  </a:lnTo>
                  <a:cubicBezTo>
                    <a:pt x="44177" y="90"/>
                    <a:pt x="41394" y="90"/>
                    <a:pt x="41394" y="4732"/>
                  </a:cubicBezTo>
                  <a:cubicBezTo>
                    <a:pt x="41394" y="7664"/>
                    <a:pt x="43671" y="7664"/>
                    <a:pt x="48732" y="7664"/>
                  </a:cubicBezTo>
                  <a:cubicBezTo>
                    <a:pt x="52022" y="7664"/>
                    <a:pt x="56577" y="7909"/>
                    <a:pt x="59613" y="8153"/>
                  </a:cubicBezTo>
                  <a:cubicBezTo>
                    <a:pt x="63662" y="8642"/>
                    <a:pt x="65180" y="9375"/>
                    <a:pt x="65180" y="12062"/>
                  </a:cubicBezTo>
                  <a:cubicBezTo>
                    <a:pt x="65180" y="13039"/>
                    <a:pt x="64927" y="13772"/>
                    <a:pt x="64168" y="16704"/>
                  </a:cubicBezTo>
                  <a:lnTo>
                    <a:pt x="30259" y="147907"/>
                  </a:lnTo>
                  <a:cubicBezTo>
                    <a:pt x="27729" y="157436"/>
                    <a:pt x="27223" y="159390"/>
                    <a:pt x="7232" y="159390"/>
                  </a:cubicBezTo>
                  <a:cubicBezTo>
                    <a:pt x="2930" y="159390"/>
                    <a:pt x="146" y="159390"/>
                    <a:pt x="146" y="164032"/>
                  </a:cubicBezTo>
                  <a:cubicBezTo>
                    <a:pt x="146" y="166964"/>
                    <a:pt x="3183" y="166964"/>
                    <a:pt x="3942" y="166964"/>
                  </a:cubicBezTo>
                  <a:cubicBezTo>
                    <a:pt x="11027" y="166964"/>
                    <a:pt x="28994" y="166231"/>
                    <a:pt x="36080" y="166231"/>
                  </a:cubicBezTo>
                  <a:cubicBezTo>
                    <a:pt x="41394" y="166231"/>
                    <a:pt x="46961" y="166476"/>
                    <a:pt x="52275" y="166476"/>
                  </a:cubicBezTo>
                  <a:cubicBezTo>
                    <a:pt x="57842" y="166476"/>
                    <a:pt x="63409" y="166964"/>
                    <a:pt x="68723" y="166964"/>
                  </a:cubicBezTo>
                  <a:cubicBezTo>
                    <a:pt x="70494" y="166964"/>
                    <a:pt x="73784" y="166964"/>
                    <a:pt x="73784" y="162078"/>
                  </a:cubicBezTo>
                  <a:cubicBezTo>
                    <a:pt x="73784" y="159390"/>
                    <a:pt x="71507" y="159390"/>
                    <a:pt x="66699" y="159390"/>
                  </a:cubicBezTo>
                  <a:cubicBezTo>
                    <a:pt x="57336" y="159390"/>
                    <a:pt x="50250" y="159390"/>
                    <a:pt x="50250" y="154992"/>
                  </a:cubicBezTo>
                  <a:cubicBezTo>
                    <a:pt x="50250" y="153526"/>
                    <a:pt x="50757" y="152305"/>
                    <a:pt x="51010" y="150839"/>
                  </a:cubicBezTo>
                  <a:lnTo>
                    <a:pt x="66699" y="89758"/>
                  </a:lnTo>
                  <a:close/>
                  <a:moveTo>
                    <a:pt x="84918" y="16949"/>
                  </a:moveTo>
                  <a:cubicBezTo>
                    <a:pt x="87196" y="8397"/>
                    <a:pt x="87702" y="7664"/>
                    <a:pt x="98583" y="7664"/>
                  </a:cubicBezTo>
                  <a:lnTo>
                    <a:pt x="122876" y="7664"/>
                  </a:lnTo>
                  <a:cubicBezTo>
                    <a:pt x="143879" y="7664"/>
                    <a:pt x="157291" y="14261"/>
                    <a:pt x="157291" y="31119"/>
                  </a:cubicBezTo>
                  <a:cubicBezTo>
                    <a:pt x="157291" y="40648"/>
                    <a:pt x="152230" y="61660"/>
                    <a:pt x="142361" y="70456"/>
                  </a:cubicBezTo>
                  <a:cubicBezTo>
                    <a:pt x="129708" y="81450"/>
                    <a:pt x="114525" y="83405"/>
                    <a:pt x="103391" y="83405"/>
                  </a:cubicBezTo>
                  <a:lnTo>
                    <a:pt x="67711" y="83405"/>
                  </a:lnTo>
                  <a:lnTo>
                    <a:pt x="84918" y="16949"/>
                  </a:lnTo>
                  <a:close/>
                </a:path>
              </a:pathLst>
            </a:custGeom>
            <a:solidFill>
              <a:srgbClr val="000000"/>
            </a:solidFill>
            <a:ln w="25389"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6E39CB9F-BB7C-4DBE-1CD3-3AFC1DF1F09D}"/>
                </a:ext>
              </a:extLst>
            </p:cNvPr>
            <p:cNvSpPr/>
            <p:nvPr>
              <p:custDataLst>
                <p:tags r:id="rId25"/>
              </p:custDataLst>
            </p:nvPr>
          </p:nvSpPr>
          <p:spPr>
            <a:xfrm>
              <a:off x="6478553" y="4568239"/>
              <a:ext cx="58707" cy="244325"/>
            </a:xfrm>
            <a:custGeom>
              <a:avLst/>
              <a:gdLst>
                <a:gd name="connsiteX0" fmla="*/ 58862 w 58707"/>
                <a:gd name="connsiteY0" fmla="*/ 241972 h 244325"/>
                <a:gd name="connsiteX1" fmla="*/ 54560 w 58707"/>
                <a:gd name="connsiteY1" fmla="*/ 236597 h 244325"/>
                <a:gd name="connsiteX2" fmla="*/ 14831 w 58707"/>
                <a:gd name="connsiteY2" fmla="*/ 122253 h 244325"/>
                <a:gd name="connsiteX3" fmla="*/ 55572 w 58707"/>
                <a:gd name="connsiteY3" fmla="*/ 6687 h 244325"/>
                <a:gd name="connsiteX4" fmla="*/ 58862 w 58707"/>
                <a:gd name="connsiteY4" fmla="*/ 2533 h 244325"/>
                <a:gd name="connsiteX5" fmla="*/ 56331 w 58707"/>
                <a:gd name="connsiteY5" fmla="*/ 90 h 244325"/>
                <a:gd name="connsiteX6" fmla="*/ 16096 w 58707"/>
                <a:gd name="connsiteY6" fmla="*/ 47734 h 244325"/>
                <a:gd name="connsiteX7" fmla="*/ 154 w 58707"/>
                <a:gd name="connsiteY7" fmla="*/ 122253 h 244325"/>
                <a:gd name="connsiteX8" fmla="*/ 16855 w 58707"/>
                <a:gd name="connsiteY8" fmla="*/ 198482 h 244325"/>
                <a:gd name="connsiteX9" fmla="*/ 56331 w 58707"/>
                <a:gd name="connsiteY9" fmla="*/ 244415 h 244325"/>
                <a:gd name="connsiteX10" fmla="*/ 58862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62" y="241972"/>
                  </a:moveTo>
                  <a:cubicBezTo>
                    <a:pt x="58862" y="241239"/>
                    <a:pt x="58862" y="240750"/>
                    <a:pt x="54560" y="236597"/>
                  </a:cubicBezTo>
                  <a:cubicBezTo>
                    <a:pt x="22929" y="205812"/>
                    <a:pt x="14831" y="159635"/>
                    <a:pt x="14831" y="122253"/>
                  </a:cubicBezTo>
                  <a:cubicBezTo>
                    <a:pt x="14831" y="79740"/>
                    <a:pt x="24447" y="37228"/>
                    <a:pt x="55572" y="6687"/>
                  </a:cubicBezTo>
                  <a:cubicBezTo>
                    <a:pt x="58862" y="3755"/>
                    <a:pt x="58862" y="3266"/>
                    <a:pt x="58862" y="2533"/>
                  </a:cubicBezTo>
                  <a:cubicBezTo>
                    <a:pt x="58862" y="823"/>
                    <a:pt x="57850" y="90"/>
                    <a:pt x="56331" y="90"/>
                  </a:cubicBezTo>
                  <a:cubicBezTo>
                    <a:pt x="53801" y="90"/>
                    <a:pt x="31026" y="16704"/>
                    <a:pt x="16096" y="47734"/>
                  </a:cubicBezTo>
                  <a:cubicBezTo>
                    <a:pt x="3191" y="74609"/>
                    <a:pt x="154" y="101729"/>
                    <a:pt x="154" y="122253"/>
                  </a:cubicBezTo>
                  <a:cubicBezTo>
                    <a:pt x="154" y="141310"/>
                    <a:pt x="2938" y="170873"/>
                    <a:pt x="16855" y="198482"/>
                  </a:cubicBezTo>
                  <a:cubicBezTo>
                    <a:pt x="32039" y="228534"/>
                    <a:pt x="53801" y="244415"/>
                    <a:pt x="56331" y="244415"/>
                  </a:cubicBezTo>
                  <a:cubicBezTo>
                    <a:pt x="57850" y="244415"/>
                    <a:pt x="58862" y="243682"/>
                    <a:pt x="58862" y="241972"/>
                  </a:cubicBezTo>
                  <a:close/>
                </a:path>
              </a:pathLst>
            </a:custGeom>
            <a:solidFill>
              <a:srgbClr val="000000"/>
            </a:solidFill>
            <a:ln w="25389"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E54BEFD0-61DE-0658-5BB7-900B3E54C5E2}"/>
                </a:ext>
              </a:extLst>
            </p:cNvPr>
            <p:cNvSpPr/>
            <p:nvPr>
              <p:custDataLst>
                <p:tags r:id="rId26"/>
              </p:custDataLst>
            </p:nvPr>
          </p:nvSpPr>
          <p:spPr>
            <a:xfrm>
              <a:off x="6559249" y="4643491"/>
              <a:ext cx="207248" cy="110679"/>
            </a:xfrm>
            <a:custGeom>
              <a:avLst/>
              <a:gdLst>
                <a:gd name="connsiteX0" fmla="*/ 15088 w 207248"/>
                <a:gd name="connsiteY0" fmla="*/ 93667 h 110679"/>
                <a:gd name="connsiteX1" fmla="*/ 12811 w 207248"/>
                <a:gd name="connsiteY1" fmla="*/ 104173 h 110679"/>
                <a:gd name="connsiteX2" fmla="*/ 20149 w 207248"/>
                <a:gd name="connsiteY2" fmla="*/ 110769 h 110679"/>
                <a:gd name="connsiteX3" fmla="*/ 29512 w 207248"/>
                <a:gd name="connsiteY3" fmla="*/ 103928 h 110679"/>
                <a:gd name="connsiteX4" fmla="*/ 34320 w 207248"/>
                <a:gd name="connsiteY4" fmla="*/ 85848 h 110679"/>
                <a:gd name="connsiteX5" fmla="*/ 39887 w 207248"/>
                <a:gd name="connsiteY5" fmla="*/ 63859 h 110679"/>
                <a:gd name="connsiteX6" fmla="*/ 44189 w 207248"/>
                <a:gd name="connsiteY6" fmla="*/ 47489 h 110679"/>
                <a:gd name="connsiteX7" fmla="*/ 47478 w 207248"/>
                <a:gd name="connsiteY7" fmla="*/ 35273 h 110679"/>
                <a:gd name="connsiteX8" fmla="*/ 88726 w 207248"/>
                <a:gd name="connsiteY8" fmla="*/ 5465 h 110679"/>
                <a:gd name="connsiteX9" fmla="*/ 102391 w 207248"/>
                <a:gd name="connsiteY9" fmla="*/ 22568 h 110679"/>
                <a:gd name="connsiteX10" fmla="*/ 98595 w 207248"/>
                <a:gd name="connsiteY10" fmla="*/ 42847 h 110679"/>
                <a:gd name="connsiteX11" fmla="*/ 91509 w 207248"/>
                <a:gd name="connsiteY11" fmla="*/ 71189 h 110679"/>
                <a:gd name="connsiteX12" fmla="*/ 86448 w 207248"/>
                <a:gd name="connsiteY12" fmla="*/ 89758 h 110679"/>
                <a:gd name="connsiteX13" fmla="*/ 83159 w 207248"/>
                <a:gd name="connsiteY13" fmla="*/ 104173 h 110679"/>
                <a:gd name="connsiteX14" fmla="*/ 90497 w 207248"/>
                <a:gd name="connsiteY14" fmla="*/ 110769 h 110679"/>
                <a:gd name="connsiteX15" fmla="*/ 101884 w 207248"/>
                <a:gd name="connsiteY15" fmla="*/ 96843 h 110679"/>
                <a:gd name="connsiteX16" fmla="*/ 117068 w 207248"/>
                <a:gd name="connsiteY16" fmla="*/ 37961 h 110679"/>
                <a:gd name="connsiteX17" fmla="*/ 158821 w 207248"/>
                <a:gd name="connsiteY17" fmla="*/ 5465 h 110679"/>
                <a:gd name="connsiteX18" fmla="*/ 172486 w 207248"/>
                <a:gd name="connsiteY18" fmla="*/ 22568 h 110679"/>
                <a:gd name="connsiteX19" fmla="*/ 156797 w 207248"/>
                <a:gd name="connsiteY19" fmla="*/ 77297 h 110679"/>
                <a:gd name="connsiteX20" fmla="*/ 153507 w 207248"/>
                <a:gd name="connsiteY20" fmla="*/ 90735 h 110679"/>
                <a:gd name="connsiteX21" fmla="*/ 174257 w 207248"/>
                <a:gd name="connsiteY21" fmla="*/ 110769 h 110679"/>
                <a:gd name="connsiteX22" fmla="*/ 207407 w 207248"/>
                <a:gd name="connsiteY22" fmla="*/ 73143 h 110679"/>
                <a:gd name="connsiteX23" fmla="*/ 204370 w 207248"/>
                <a:gd name="connsiteY23" fmla="*/ 70700 h 110679"/>
                <a:gd name="connsiteX24" fmla="*/ 200574 w 207248"/>
                <a:gd name="connsiteY24" fmla="*/ 75098 h 110679"/>
                <a:gd name="connsiteX25" fmla="*/ 174763 w 207248"/>
                <a:gd name="connsiteY25" fmla="*/ 105394 h 110679"/>
                <a:gd name="connsiteX26" fmla="*/ 168690 w 207248"/>
                <a:gd name="connsiteY26" fmla="*/ 97332 h 110679"/>
                <a:gd name="connsiteX27" fmla="*/ 173245 w 207248"/>
                <a:gd name="connsiteY27" fmla="*/ 79985 h 110679"/>
                <a:gd name="connsiteX28" fmla="*/ 188681 w 207248"/>
                <a:gd name="connsiteY28" fmla="*/ 26233 h 110679"/>
                <a:gd name="connsiteX29" fmla="*/ 159580 w 207248"/>
                <a:gd name="connsiteY29" fmla="*/ 90 h 110679"/>
                <a:gd name="connsiteX30" fmla="*/ 118333 w 207248"/>
                <a:gd name="connsiteY30" fmla="*/ 23790 h 110679"/>
                <a:gd name="connsiteX31" fmla="*/ 110235 w 207248"/>
                <a:gd name="connsiteY31" fmla="*/ 6443 h 110679"/>
                <a:gd name="connsiteX32" fmla="*/ 89485 w 207248"/>
                <a:gd name="connsiteY32" fmla="*/ 90 h 110679"/>
                <a:gd name="connsiteX33" fmla="*/ 50009 w 207248"/>
                <a:gd name="connsiteY33" fmla="*/ 21346 h 110679"/>
                <a:gd name="connsiteX34" fmla="*/ 26728 w 207248"/>
                <a:gd name="connsiteY34" fmla="*/ 90 h 110679"/>
                <a:gd name="connsiteX35" fmla="*/ 8003 w 207248"/>
                <a:gd name="connsiteY35" fmla="*/ 14017 h 110679"/>
                <a:gd name="connsiteX36" fmla="*/ 158 w 207248"/>
                <a:gd name="connsiteY36" fmla="*/ 37716 h 110679"/>
                <a:gd name="connsiteX37" fmla="*/ 3195 w 207248"/>
                <a:gd name="connsiteY37" fmla="*/ 40160 h 110679"/>
                <a:gd name="connsiteX38" fmla="*/ 7496 w 207248"/>
                <a:gd name="connsiteY38" fmla="*/ 34540 h 110679"/>
                <a:gd name="connsiteX39" fmla="*/ 25969 w 207248"/>
                <a:gd name="connsiteY39" fmla="*/ 5465 h 110679"/>
                <a:gd name="connsiteX40" fmla="*/ 33814 w 207248"/>
                <a:gd name="connsiteY40" fmla="*/ 16704 h 110679"/>
                <a:gd name="connsiteX41" fmla="*/ 29765 w 207248"/>
                <a:gd name="connsiteY41" fmla="*/ 37228 h 110679"/>
                <a:gd name="connsiteX42" fmla="*/ 1508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088" y="93667"/>
                  </a:moveTo>
                  <a:cubicBezTo>
                    <a:pt x="14329" y="97332"/>
                    <a:pt x="12811" y="102951"/>
                    <a:pt x="12811" y="104173"/>
                  </a:cubicBezTo>
                  <a:cubicBezTo>
                    <a:pt x="12811" y="108571"/>
                    <a:pt x="16353" y="110769"/>
                    <a:pt x="20149" y="110769"/>
                  </a:cubicBezTo>
                  <a:cubicBezTo>
                    <a:pt x="23186" y="110769"/>
                    <a:pt x="27740" y="108815"/>
                    <a:pt x="29512" y="103928"/>
                  </a:cubicBezTo>
                  <a:cubicBezTo>
                    <a:pt x="29765" y="103440"/>
                    <a:pt x="32802" y="91956"/>
                    <a:pt x="34320" y="85848"/>
                  </a:cubicBezTo>
                  <a:lnTo>
                    <a:pt x="39887" y="63859"/>
                  </a:lnTo>
                  <a:cubicBezTo>
                    <a:pt x="41405" y="58484"/>
                    <a:pt x="42924" y="53109"/>
                    <a:pt x="44189" y="47489"/>
                  </a:cubicBezTo>
                  <a:cubicBezTo>
                    <a:pt x="45201" y="43336"/>
                    <a:pt x="47225" y="36250"/>
                    <a:pt x="47478" y="35273"/>
                  </a:cubicBezTo>
                  <a:cubicBezTo>
                    <a:pt x="51274" y="27699"/>
                    <a:pt x="64686" y="5465"/>
                    <a:pt x="88726" y="5465"/>
                  </a:cubicBezTo>
                  <a:cubicBezTo>
                    <a:pt x="100113" y="5465"/>
                    <a:pt x="102391" y="14505"/>
                    <a:pt x="102391" y="22568"/>
                  </a:cubicBezTo>
                  <a:cubicBezTo>
                    <a:pt x="102391" y="28676"/>
                    <a:pt x="100619" y="35517"/>
                    <a:pt x="98595" y="42847"/>
                  </a:cubicBezTo>
                  <a:lnTo>
                    <a:pt x="91509" y="71189"/>
                  </a:lnTo>
                  <a:lnTo>
                    <a:pt x="86448" y="89758"/>
                  </a:lnTo>
                  <a:cubicBezTo>
                    <a:pt x="85436" y="94644"/>
                    <a:pt x="83159" y="102951"/>
                    <a:pt x="83159" y="104173"/>
                  </a:cubicBezTo>
                  <a:cubicBezTo>
                    <a:pt x="83159" y="108571"/>
                    <a:pt x="86701" y="110769"/>
                    <a:pt x="90497" y="110769"/>
                  </a:cubicBezTo>
                  <a:cubicBezTo>
                    <a:pt x="98342" y="110769"/>
                    <a:pt x="99860" y="104661"/>
                    <a:pt x="101884" y="96843"/>
                  </a:cubicBezTo>
                  <a:cubicBezTo>
                    <a:pt x="105427" y="83161"/>
                    <a:pt x="114790" y="47489"/>
                    <a:pt x="117068" y="37961"/>
                  </a:cubicBezTo>
                  <a:cubicBezTo>
                    <a:pt x="117827" y="34784"/>
                    <a:pt x="131238" y="5465"/>
                    <a:pt x="158821" y="5465"/>
                  </a:cubicBezTo>
                  <a:cubicBezTo>
                    <a:pt x="169702" y="5465"/>
                    <a:pt x="172486" y="13772"/>
                    <a:pt x="172486" y="22568"/>
                  </a:cubicBezTo>
                  <a:cubicBezTo>
                    <a:pt x="172486" y="36495"/>
                    <a:pt x="161858" y="64348"/>
                    <a:pt x="156797" y="77297"/>
                  </a:cubicBezTo>
                  <a:cubicBezTo>
                    <a:pt x="154519" y="83161"/>
                    <a:pt x="153507" y="85848"/>
                    <a:pt x="153507" y="90735"/>
                  </a:cubicBezTo>
                  <a:cubicBezTo>
                    <a:pt x="153507" y="102218"/>
                    <a:pt x="162364" y="110769"/>
                    <a:pt x="174257" y="110769"/>
                  </a:cubicBezTo>
                  <a:cubicBezTo>
                    <a:pt x="198044" y="110769"/>
                    <a:pt x="207407" y="75098"/>
                    <a:pt x="207407" y="73143"/>
                  </a:cubicBezTo>
                  <a:cubicBezTo>
                    <a:pt x="207407" y="70700"/>
                    <a:pt x="205129" y="70700"/>
                    <a:pt x="204370" y="70700"/>
                  </a:cubicBezTo>
                  <a:cubicBezTo>
                    <a:pt x="201840" y="70700"/>
                    <a:pt x="201840" y="71433"/>
                    <a:pt x="200574" y="75098"/>
                  </a:cubicBezTo>
                  <a:cubicBezTo>
                    <a:pt x="196779" y="88047"/>
                    <a:pt x="188681" y="105394"/>
                    <a:pt x="174763" y="105394"/>
                  </a:cubicBezTo>
                  <a:cubicBezTo>
                    <a:pt x="170461" y="105394"/>
                    <a:pt x="168690" y="102951"/>
                    <a:pt x="168690" y="97332"/>
                  </a:cubicBezTo>
                  <a:cubicBezTo>
                    <a:pt x="168690" y="91223"/>
                    <a:pt x="170967" y="85360"/>
                    <a:pt x="173245" y="79985"/>
                  </a:cubicBezTo>
                  <a:cubicBezTo>
                    <a:pt x="178053" y="67280"/>
                    <a:pt x="188681" y="40160"/>
                    <a:pt x="188681" y="26233"/>
                  </a:cubicBezTo>
                  <a:cubicBezTo>
                    <a:pt x="188681" y="10352"/>
                    <a:pt x="178559" y="90"/>
                    <a:pt x="159580" y="90"/>
                  </a:cubicBezTo>
                  <a:cubicBezTo>
                    <a:pt x="140601" y="90"/>
                    <a:pt x="127696" y="10840"/>
                    <a:pt x="118333" y="23790"/>
                  </a:cubicBezTo>
                  <a:cubicBezTo>
                    <a:pt x="118080" y="20613"/>
                    <a:pt x="117321" y="12306"/>
                    <a:pt x="110235" y="6443"/>
                  </a:cubicBezTo>
                  <a:cubicBezTo>
                    <a:pt x="103909" y="1312"/>
                    <a:pt x="95811" y="90"/>
                    <a:pt x="89485" y="90"/>
                  </a:cubicBezTo>
                  <a:cubicBezTo>
                    <a:pt x="66710" y="90"/>
                    <a:pt x="54311" y="15727"/>
                    <a:pt x="50009" y="21346"/>
                  </a:cubicBezTo>
                  <a:cubicBezTo>
                    <a:pt x="48744" y="7420"/>
                    <a:pt x="38116" y="90"/>
                    <a:pt x="26728" y="90"/>
                  </a:cubicBezTo>
                  <a:cubicBezTo>
                    <a:pt x="15088" y="90"/>
                    <a:pt x="10280" y="9619"/>
                    <a:pt x="8003" y="14017"/>
                  </a:cubicBezTo>
                  <a:cubicBezTo>
                    <a:pt x="3448" y="22568"/>
                    <a:pt x="158" y="36983"/>
                    <a:pt x="158" y="37716"/>
                  </a:cubicBezTo>
                  <a:cubicBezTo>
                    <a:pt x="158" y="40160"/>
                    <a:pt x="2688" y="40160"/>
                    <a:pt x="3195" y="40160"/>
                  </a:cubicBezTo>
                  <a:cubicBezTo>
                    <a:pt x="5725" y="40160"/>
                    <a:pt x="5978" y="39915"/>
                    <a:pt x="7496" y="34540"/>
                  </a:cubicBezTo>
                  <a:cubicBezTo>
                    <a:pt x="11798" y="17193"/>
                    <a:pt x="16859" y="5465"/>
                    <a:pt x="25969" y="5465"/>
                  </a:cubicBezTo>
                  <a:cubicBezTo>
                    <a:pt x="30018" y="5465"/>
                    <a:pt x="33814" y="7420"/>
                    <a:pt x="33814" y="16704"/>
                  </a:cubicBezTo>
                  <a:cubicBezTo>
                    <a:pt x="33814" y="21835"/>
                    <a:pt x="33055" y="24523"/>
                    <a:pt x="29765" y="37228"/>
                  </a:cubicBezTo>
                  <a:lnTo>
                    <a:pt x="15088" y="93667"/>
                  </a:lnTo>
                  <a:close/>
                </a:path>
              </a:pathLst>
            </a:custGeom>
            <a:solidFill>
              <a:srgbClr val="000000"/>
            </a:solidFill>
            <a:ln w="25389"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3EA485D5-2197-0E21-A2CD-67E451235EBE}"/>
                </a:ext>
              </a:extLst>
            </p:cNvPr>
            <p:cNvSpPr/>
            <p:nvPr>
              <p:custDataLst>
                <p:tags r:id="rId27"/>
              </p:custDataLst>
            </p:nvPr>
          </p:nvSpPr>
          <p:spPr>
            <a:xfrm>
              <a:off x="6804206" y="4568239"/>
              <a:ext cx="10122" cy="244325"/>
            </a:xfrm>
            <a:custGeom>
              <a:avLst/>
              <a:gdLst>
                <a:gd name="connsiteX0" fmla="*/ 10289 w 10122"/>
                <a:gd name="connsiteY0" fmla="*/ 8886 h 244325"/>
                <a:gd name="connsiteX1" fmla="*/ 5228 w 10122"/>
                <a:gd name="connsiteY1" fmla="*/ 90 h 244325"/>
                <a:gd name="connsiteX2" fmla="*/ 167 w 10122"/>
                <a:gd name="connsiteY2" fmla="*/ 8886 h 244325"/>
                <a:gd name="connsiteX3" fmla="*/ 167 w 10122"/>
                <a:gd name="connsiteY3" fmla="*/ 235620 h 244325"/>
                <a:gd name="connsiteX4" fmla="*/ 5228 w 10122"/>
                <a:gd name="connsiteY4" fmla="*/ 244415 h 244325"/>
                <a:gd name="connsiteX5" fmla="*/ 10289 w 10122"/>
                <a:gd name="connsiteY5" fmla="*/ 235620 h 244325"/>
                <a:gd name="connsiteX6" fmla="*/ 10289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89" y="8886"/>
                  </a:moveTo>
                  <a:cubicBezTo>
                    <a:pt x="10289" y="4488"/>
                    <a:pt x="10289" y="90"/>
                    <a:pt x="5228" y="90"/>
                  </a:cubicBezTo>
                  <a:cubicBezTo>
                    <a:pt x="167" y="90"/>
                    <a:pt x="167" y="4488"/>
                    <a:pt x="167" y="8886"/>
                  </a:cubicBezTo>
                  <a:lnTo>
                    <a:pt x="167" y="235620"/>
                  </a:lnTo>
                  <a:cubicBezTo>
                    <a:pt x="167" y="240018"/>
                    <a:pt x="167" y="244415"/>
                    <a:pt x="5228" y="244415"/>
                  </a:cubicBezTo>
                  <a:cubicBezTo>
                    <a:pt x="10289" y="244415"/>
                    <a:pt x="10289" y="240018"/>
                    <a:pt x="10289" y="235620"/>
                  </a:cubicBezTo>
                  <a:lnTo>
                    <a:pt x="10289" y="8886"/>
                  </a:lnTo>
                  <a:close/>
                </a:path>
              </a:pathLst>
            </a:custGeom>
            <a:solidFill>
              <a:srgbClr val="000000"/>
            </a:solidFill>
            <a:ln w="25389"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61B4C08F-5881-D8FB-49CD-9AAADB67B779}"/>
                </a:ext>
              </a:extLst>
            </p:cNvPr>
            <p:cNvSpPr/>
            <p:nvPr>
              <p:custDataLst>
                <p:tags r:id="rId28"/>
              </p:custDataLst>
            </p:nvPr>
          </p:nvSpPr>
          <p:spPr>
            <a:xfrm>
              <a:off x="6850711" y="4594381"/>
              <a:ext cx="89580" cy="159055"/>
            </a:xfrm>
            <a:custGeom>
              <a:avLst/>
              <a:gdLst>
                <a:gd name="connsiteX0" fmla="*/ 57612 w 89580"/>
                <a:gd name="connsiteY0" fmla="*/ 60194 h 159055"/>
                <a:gd name="connsiteX1" fmla="*/ 80134 w 89580"/>
                <a:gd name="connsiteY1" fmla="*/ 60194 h 159055"/>
                <a:gd name="connsiteX2" fmla="*/ 86966 w 89580"/>
                <a:gd name="connsiteY2" fmla="*/ 58973 h 159055"/>
                <a:gd name="connsiteX3" fmla="*/ 89243 w 89580"/>
                <a:gd name="connsiteY3" fmla="*/ 53109 h 159055"/>
                <a:gd name="connsiteX4" fmla="*/ 80893 w 89580"/>
                <a:gd name="connsiteY4" fmla="*/ 48711 h 159055"/>
                <a:gd name="connsiteX5" fmla="*/ 60649 w 89580"/>
                <a:gd name="connsiteY5" fmla="*/ 48711 h 159055"/>
                <a:gd name="connsiteX6" fmla="*/ 68746 w 89580"/>
                <a:gd name="connsiteY6" fmla="*/ 17193 h 159055"/>
                <a:gd name="connsiteX7" fmla="*/ 69759 w 89580"/>
                <a:gd name="connsiteY7" fmla="*/ 10841 h 159055"/>
                <a:gd name="connsiteX8" fmla="*/ 57865 w 89580"/>
                <a:gd name="connsiteY8" fmla="*/ 90 h 159055"/>
                <a:gd name="connsiteX9" fmla="*/ 43188 w 89580"/>
                <a:gd name="connsiteY9" fmla="*/ 8642 h 159055"/>
                <a:gd name="connsiteX10" fmla="*/ 37368 w 89580"/>
                <a:gd name="connsiteY10" fmla="*/ 28676 h 159055"/>
                <a:gd name="connsiteX11" fmla="*/ 32307 w 89580"/>
                <a:gd name="connsiteY11" fmla="*/ 48711 h 159055"/>
                <a:gd name="connsiteX12" fmla="*/ 9532 w 89580"/>
                <a:gd name="connsiteY12" fmla="*/ 48711 h 159055"/>
                <a:gd name="connsiteX13" fmla="*/ 169 w 89580"/>
                <a:gd name="connsiteY13" fmla="*/ 55796 h 159055"/>
                <a:gd name="connsiteX14" fmla="*/ 8773 w 89580"/>
                <a:gd name="connsiteY14" fmla="*/ 60194 h 159055"/>
                <a:gd name="connsiteX15" fmla="*/ 29270 w 89580"/>
                <a:gd name="connsiteY15" fmla="*/ 60194 h 159055"/>
                <a:gd name="connsiteX16" fmla="*/ 14846 w 89580"/>
                <a:gd name="connsiteY16" fmla="*/ 115900 h 159055"/>
                <a:gd name="connsiteX17" fmla="*/ 10545 w 89580"/>
                <a:gd name="connsiteY17" fmla="*/ 135202 h 159055"/>
                <a:gd name="connsiteX18" fmla="*/ 42429 w 89580"/>
                <a:gd name="connsiteY18" fmla="*/ 159146 h 159055"/>
                <a:gd name="connsiteX19" fmla="*/ 89750 w 89580"/>
                <a:gd name="connsiteY19" fmla="*/ 121031 h 159055"/>
                <a:gd name="connsiteX20" fmla="*/ 83676 w 89580"/>
                <a:gd name="connsiteY20" fmla="*/ 117611 h 159055"/>
                <a:gd name="connsiteX21" fmla="*/ 77350 w 89580"/>
                <a:gd name="connsiteY21" fmla="*/ 121520 h 159055"/>
                <a:gd name="connsiteX22" fmla="*/ 43694 w 89580"/>
                <a:gd name="connsiteY22" fmla="*/ 150350 h 159055"/>
                <a:gd name="connsiteX23" fmla="*/ 37621 w 89580"/>
                <a:gd name="connsiteY23" fmla="*/ 141310 h 159055"/>
                <a:gd name="connsiteX24" fmla="*/ 39139 w 89580"/>
                <a:gd name="connsiteY24" fmla="*/ 130804 h 159055"/>
                <a:gd name="connsiteX25" fmla="*/ 57612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612" y="60194"/>
                  </a:moveTo>
                  <a:lnTo>
                    <a:pt x="80134" y="60194"/>
                  </a:lnTo>
                  <a:cubicBezTo>
                    <a:pt x="85195" y="60194"/>
                    <a:pt x="85701" y="60194"/>
                    <a:pt x="86966" y="58973"/>
                  </a:cubicBezTo>
                  <a:cubicBezTo>
                    <a:pt x="88484" y="57995"/>
                    <a:pt x="89243" y="54575"/>
                    <a:pt x="89243" y="53109"/>
                  </a:cubicBezTo>
                  <a:cubicBezTo>
                    <a:pt x="89243" y="48711"/>
                    <a:pt x="84942" y="48711"/>
                    <a:pt x="80893" y="48711"/>
                  </a:cubicBezTo>
                  <a:lnTo>
                    <a:pt x="60649" y="48711"/>
                  </a:lnTo>
                  <a:lnTo>
                    <a:pt x="68746" y="17193"/>
                  </a:lnTo>
                  <a:cubicBezTo>
                    <a:pt x="69759" y="13284"/>
                    <a:pt x="69759" y="11818"/>
                    <a:pt x="69759" y="10841"/>
                  </a:cubicBezTo>
                  <a:cubicBezTo>
                    <a:pt x="69759" y="3022"/>
                    <a:pt x="63179" y="90"/>
                    <a:pt x="57865" y="90"/>
                  </a:cubicBezTo>
                  <a:cubicBezTo>
                    <a:pt x="54069" y="90"/>
                    <a:pt x="47237" y="1800"/>
                    <a:pt x="43188" y="8642"/>
                  </a:cubicBezTo>
                  <a:cubicBezTo>
                    <a:pt x="42176" y="10596"/>
                    <a:pt x="39139" y="21835"/>
                    <a:pt x="37368" y="28676"/>
                  </a:cubicBezTo>
                  <a:lnTo>
                    <a:pt x="32307" y="48711"/>
                  </a:lnTo>
                  <a:lnTo>
                    <a:pt x="9532" y="48711"/>
                  </a:lnTo>
                  <a:cubicBezTo>
                    <a:pt x="4471" y="48711"/>
                    <a:pt x="169" y="48711"/>
                    <a:pt x="169" y="55796"/>
                  </a:cubicBezTo>
                  <a:cubicBezTo>
                    <a:pt x="169" y="60194"/>
                    <a:pt x="4218" y="60194"/>
                    <a:pt x="8773" y="60194"/>
                  </a:cubicBezTo>
                  <a:lnTo>
                    <a:pt x="29270" y="60194"/>
                  </a:lnTo>
                  <a:lnTo>
                    <a:pt x="14846" y="115900"/>
                  </a:lnTo>
                  <a:cubicBezTo>
                    <a:pt x="13075" y="122253"/>
                    <a:pt x="10545" y="132514"/>
                    <a:pt x="10545" y="135202"/>
                  </a:cubicBezTo>
                  <a:cubicBezTo>
                    <a:pt x="10545" y="151083"/>
                    <a:pt x="26740" y="159146"/>
                    <a:pt x="42429" y="159146"/>
                  </a:cubicBezTo>
                  <a:cubicBezTo>
                    <a:pt x="72542" y="159146"/>
                    <a:pt x="89750" y="125185"/>
                    <a:pt x="89750" y="121031"/>
                  </a:cubicBezTo>
                  <a:cubicBezTo>
                    <a:pt x="89750" y="117611"/>
                    <a:pt x="85954" y="117611"/>
                    <a:pt x="83676" y="117611"/>
                  </a:cubicBezTo>
                  <a:cubicBezTo>
                    <a:pt x="79374" y="117611"/>
                    <a:pt x="79121" y="117855"/>
                    <a:pt x="77350" y="121520"/>
                  </a:cubicBezTo>
                  <a:cubicBezTo>
                    <a:pt x="67734" y="142532"/>
                    <a:pt x="53563" y="150350"/>
                    <a:pt x="43694" y="150350"/>
                  </a:cubicBezTo>
                  <a:cubicBezTo>
                    <a:pt x="41417" y="150350"/>
                    <a:pt x="37621" y="150350"/>
                    <a:pt x="37621" y="141310"/>
                  </a:cubicBezTo>
                  <a:cubicBezTo>
                    <a:pt x="37621" y="136668"/>
                    <a:pt x="38380" y="133980"/>
                    <a:pt x="39139" y="130804"/>
                  </a:cubicBezTo>
                  <a:lnTo>
                    <a:pt x="57612" y="60194"/>
                  </a:lnTo>
                  <a:close/>
                </a:path>
              </a:pathLst>
            </a:custGeom>
            <a:solidFill>
              <a:srgbClr val="000000"/>
            </a:solidFill>
            <a:ln w="25389"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32F3E743-9357-6883-2D96-C91EC7F66FE2}"/>
                </a:ext>
              </a:extLst>
            </p:cNvPr>
            <p:cNvSpPr/>
            <p:nvPr>
              <p:custDataLst>
                <p:tags r:id="rId29"/>
              </p:custDataLst>
            </p:nvPr>
          </p:nvSpPr>
          <p:spPr>
            <a:xfrm>
              <a:off x="6963894" y="4568239"/>
              <a:ext cx="58707" cy="244325"/>
            </a:xfrm>
            <a:custGeom>
              <a:avLst/>
              <a:gdLst>
                <a:gd name="connsiteX0" fmla="*/ 58881 w 58707"/>
                <a:gd name="connsiteY0" fmla="*/ 122253 h 244325"/>
                <a:gd name="connsiteX1" fmla="*/ 42180 w 58707"/>
                <a:gd name="connsiteY1" fmla="*/ 46023 h 244325"/>
                <a:gd name="connsiteX2" fmla="*/ 2704 w 58707"/>
                <a:gd name="connsiteY2" fmla="*/ 90 h 244325"/>
                <a:gd name="connsiteX3" fmla="*/ 174 w 58707"/>
                <a:gd name="connsiteY3" fmla="*/ 2533 h 244325"/>
                <a:gd name="connsiteX4" fmla="*/ 4982 w 58707"/>
                <a:gd name="connsiteY4" fmla="*/ 8153 h 244325"/>
                <a:gd name="connsiteX5" fmla="*/ 44205 w 58707"/>
                <a:gd name="connsiteY5" fmla="*/ 122253 h 244325"/>
                <a:gd name="connsiteX6" fmla="*/ 3463 w 58707"/>
                <a:gd name="connsiteY6" fmla="*/ 237819 h 244325"/>
                <a:gd name="connsiteX7" fmla="*/ 174 w 58707"/>
                <a:gd name="connsiteY7" fmla="*/ 241972 h 244325"/>
                <a:gd name="connsiteX8" fmla="*/ 2704 w 58707"/>
                <a:gd name="connsiteY8" fmla="*/ 244415 h 244325"/>
                <a:gd name="connsiteX9" fmla="*/ 42939 w 58707"/>
                <a:gd name="connsiteY9" fmla="*/ 196772 h 244325"/>
                <a:gd name="connsiteX10" fmla="*/ 58881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81" y="122253"/>
                  </a:moveTo>
                  <a:cubicBezTo>
                    <a:pt x="58881" y="103195"/>
                    <a:pt x="56098" y="73632"/>
                    <a:pt x="42180" y="46023"/>
                  </a:cubicBezTo>
                  <a:cubicBezTo>
                    <a:pt x="26997" y="15971"/>
                    <a:pt x="5235" y="90"/>
                    <a:pt x="2704" y="90"/>
                  </a:cubicBezTo>
                  <a:cubicBezTo>
                    <a:pt x="1186" y="90"/>
                    <a:pt x="174" y="1067"/>
                    <a:pt x="174" y="2533"/>
                  </a:cubicBezTo>
                  <a:cubicBezTo>
                    <a:pt x="174" y="3266"/>
                    <a:pt x="174" y="3755"/>
                    <a:pt x="4982" y="8153"/>
                  </a:cubicBezTo>
                  <a:cubicBezTo>
                    <a:pt x="29781" y="32341"/>
                    <a:pt x="44205" y="71189"/>
                    <a:pt x="44205" y="122253"/>
                  </a:cubicBezTo>
                  <a:cubicBezTo>
                    <a:pt x="44205" y="164032"/>
                    <a:pt x="34842" y="207034"/>
                    <a:pt x="3463" y="237819"/>
                  </a:cubicBezTo>
                  <a:cubicBezTo>
                    <a:pt x="174" y="240750"/>
                    <a:pt x="174" y="241239"/>
                    <a:pt x="174" y="241972"/>
                  </a:cubicBezTo>
                  <a:cubicBezTo>
                    <a:pt x="174" y="243438"/>
                    <a:pt x="1186" y="244415"/>
                    <a:pt x="2704" y="244415"/>
                  </a:cubicBezTo>
                  <a:cubicBezTo>
                    <a:pt x="5235" y="244415"/>
                    <a:pt x="28009" y="227801"/>
                    <a:pt x="42939" y="196772"/>
                  </a:cubicBezTo>
                  <a:cubicBezTo>
                    <a:pt x="55845" y="169896"/>
                    <a:pt x="58881" y="142776"/>
                    <a:pt x="58881" y="122253"/>
                  </a:cubicBezTo>
                  <a:close/>
                </a:path>
              </a:pathLst>
            </a:custGeom>
            <a:solidFill>
              <a:srgbClr val="000000"/>
            </a:solidFill>
            <a:ln w="25389"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CD1E0F03-8CA9-47B7-FAC2-F264F0E7B554}"/>
                </a:ext>
              </a:extLst>
            </p:cNvPr>
            <p:cNvSpPr/>
            <p:nvPr>
              <p:custDataLst>
                <p:tags r:id="rId30"/>
              </p:custDataLst>
            </p:nvPr>
          </p:nvSpPr>
          <p:spPr>
            <a:xfrm>
              <a:off x="7183689" y="4370652"/>
              <a:ext cx="162610" cy="77133"/>
            </a:xfrm>
            <a:custGeom>
              <a:avLst/>
              <a:gdLst>
                <a:gd name="connsiteX0" fmla="*/ 68734 w 162610"/>
                <a:gd name="connsiteY0" fmla="*/ 61648 h 77133"/>
                <a:gd name="connsiteX1" fmla="*/ 66254 w 162610"/>
                <a:gd name="connsiteY1" fmla="*/ 71738 h 77133"/>
                <a:gd name="connsiteX2" fmla="*/ 72277 w 162610"/>
                <a:gd name="connsiteY2" fmla="*/ 77211 h 77133"/>
                <a:gd name="connsiteX3" fmla="*/ 79185 w 162610"/>
                <a:gd name="connsiteY3" fmla="*/ 73449 h 77133"/>
                <a:gd name="connsiteX4" fmla="*/ 82373 w 162610"/>
                <a:gd name="connsiteY4" fmla="*/ 62845 h 77133"/>
                <a:gd name="connsiteX5" fmla="*/ 86270 w 162610"/>
                <a:gd name="connsiteY5" fmla="*/ 47452 h 77133"/>
                <a:gd name="connsiteX6" fmla="*/ 89282 w 162610"/>
                <a:gd name="connsiteY6" fmla="*/ 35994 h 77133"/>
                <a:gd name="connsiteX7" fmla="*/ 94773 w 162610"/>
                <a:gd name="connsiteY7" fmla="*/ 22995 h 77133"/>
                <a:gd name="connsiteX8" fmla="*/ 123115 w 162610"/>
                <a:gd name="connsiteY8" fmla="*/ 4867 h 77133"/>
                <a:gd name="connsiteX9" fmla="*/ 133566 w 162610"/>
                <a:gd name="connsiteY9" fmla="*/ 16838 h 77133"/>
                <a:gd name="connsiteX10" fmla="*/ 123115 w 162610"/>
                <a:gd name="connsiteY10" fmla="*/ 53267 h 77133"/>
                <a:gd name="connsiteX11" fmla="*/ 120458 w 162610"/>
                <a:gd name="connsiteY11" fmla="*/ 62503 h 77133"/>
                <a:gd name="connsiteX12" fmla="*/ 137286 w 162610"/>
                <a:gd name="connsiteY12" fmla="*/ 77211 h 77133"/>
                <a:gd name="connsiteX13" fmla="*/ 162793 w 162610"/>
                <a:gd name="connsiteY13" fmla="*/ 51044 h 77133"/>
                <a:gd name="connsiteX14" fmla="*/ 159959 w 162610"/>
                <a:gd name="connsiteY14" fmla="*/ 48821 h 77133"/>
                <a:gd name="connsiteX15" fmla="*/ 156593 w 162610"/>
                <a:gd name="connsiteY15" fmla="*/ 51728 h 77133"/>
                <a:gd name="connsiteX16" fmla="*/ 137817 w 162610"/>
                <a:gd name="connsiteY16" fmla="*/ 72422 h 77133"/>
                <a:gd name="connsiteX17" fmla="*/ 133389 w 162610"/>
                <a:gd name="connsiteY17" fmla="*/ 66436 h 77133"/>
                <a:gd name="connsiteX18" fmla="*/ 137463 w 162610"/>
                <a:gd name="connsiteY18" fmla="*/ 52583 h 77133"/>
                <a:gd name="connsiteX19" fmla="*/ 146851 w 162610"/>
                <a:gd name="connsiteY19" fmla="*/ 19575 h 77133"/>
                <a:gd name="connsiteX20" fmla="*/ 140297 w 162610"/>
                <a:gd name="connsiteY20" fmla="*/ 4695 h 77133"/>
                <a:gd name="connsiteX21" fmla="*/ 123823 w 162610"/>
                <a:gd name="connsiteY21" fmla="*/ 78 h 77133"/>
                <a:gd name="connsiteX22" fmla="*/ 92470 w 162610"/>
                <a:gd name="connsiteY22" fmla="*/ 17352 h 77133"/>
                <a:gd name="connsiteX23" fmla="*/ 69443 w 162610"/>
                <a:gd name="connsiteY23" fmla="*/ 78 h 77133"/>
                <a:gd name="connsiteX24" fmla="*/ 39507 w 162610"/>
                <a:gd name="connsiteY24" fmla="*/ 15641 h 77133"/>
                <a:gd name="connsiteX25" fmla="*/ 20553 w 162610"/>
                <a:gd name="connsiteY25" fmla="*/ 78 h 77133"/>
                <a:gd name="connsiteX26" fmla="*/ 6559 w 162610"/>
                <a:gd name="connsiteY26" fmla="*/ 9313 h 77133"/>
                <a:gd name="connsiteX27" fmla="*/ 182 w 162610"/>
                <a:gd name="connsiteY27" fmla="*/ 26245 h 77133"/>
                <a:gd name="connsiteX28" fmla="*/ 3194 w 162610"/>
                <a:gd name="connsiteY28" fmla="*/ 28468 h 77133"/>
                <a:gd name="connsiteX29" fmla="*/ 7091 w 162610"/>
                <a:gd name="connsiteY29" fmla="*/ 23337 h 77133"/>
                <a:gd name="connsiteX30" fmla="*/ 20022 w 162610"/>
                <a:gd name="connsiteY30" fmla="*/ 4867 h 77133"/>
                <a:gd name="connsiteX31" fmla="*/ 25867 w 162610"/>
                <a:gd name="connsiteY31" fmla="*/ 13247 h 77133"/>
                <a:gd name="connsiteX32" fmla="*/ 23033 w 162610"/>
                <a:gd name="connsiteY32" fmla="*/ 27442 h 77133"/>
                <a:gd name="connsiteX33" fmla="*/ 19136 w 162610"/>
                <a:gd name="connsiteY33" fmla="*/ 42835 h 77133"/>
                <a:gd name="connsiteX34" fmla="*/ 13468 w 162610"/>
                <a:gd name="connsiteY34" fmla="*/ 64726 h 77133"/>
                <a:gd name="connsiteX35" fmla="*/ 11696 w 162610"/>
                <a:gd name="connsiteY35" fmla="*/ 71738 h 77133"/>
                <a:gd name="connsiteX36" fmla="*/ 17719 w 162610"/>
                <a:gd name="connsiteY36" fmla="*/ 77211 h 77133"/>
                <a:gd name="connsiteX37" fmla="*/ 24627 w 162610"/>
                <a:gd name="connsiteY37" fmla="*/ 73449 h 77133"/>
                <a:gd name="connsiteX38" fmla="*/ 27816 w 162610"/>
                <a:gd name="connsiteY38" fmla="*/ 62845 h 77133"/>
                <a:gd name="connsiteX39" fmla="*/ 31713 w 162610"/>
                <a:gd name="connsiteY39" fmla="*/ 47452 h 77133"/>
                <a:gd name="connsiteX40" fmla="*/ 34724 w 162610"/>
                <a:gd name="connsiteY40" fmla="*/ 35994 h 77133"/>
                <a:gd name="connsiteX41" fmla="*/ 42164 w 162610"/>
                <a:gd name="connsiteY41" fmla="*/ 20601 h 77133"/>
                <a:gd name="connsiteX42" fmla="*/ 68734 w 162610"/>
                <a:gd name="connsiteY42" fmla="*/ 4867 h 77133"/>
                <a:gd name="connsiteX43" fmla="*/ 79185 w 162610"/>
                <a:gd name="connsiteY43" fmla="*/ 16838 h 77133"/>
                <a:gd name="connsiteX44" fmla="*/ 76174 w 162610"/>
                <a:gd name="connsiteY44" fmla="*/ 32915 h 77133"/>
                <a:gd name="connsiteX45" fmla="*/ 68734 w 162610"/>
                <a:gd name="connsiteY45" fmla="*/ 61648 h 7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7133">
                  <a:moveTo>
                    <a:pt x="68734" y="61648"/>
                  </a:moveTo>
                  <a:cubicBezTo>
                    <a:pt x="67848" y="65068"/>
                    <a:pt x="66254" y="70883"/>
                    <a:pt x="66254" y="71738"/>
                  </a:cubicBezTo>
                  <a:cubicBezTo>
                    <a:pt x="66254" y="75501"/>
                    <a:pt x="69443" y="77211"/>
                    <a:pt x="72277" y="77211"/>
                  </a:cubicBezTo>
                  <a:cubicBezTo>
                    <a:pt x="75465" y="77211"/>
                    <a:pt x="78299" y="74988"/>
                    <a:pt x="79185" y="73449"/>
                  </a:cubicBezTo>
                  <a:cubicBezTo>
                    <a:pt x="80071" y="71909"/>
                    <a:pt x="81488" y="66436"/>
                    <a:pt x="82373" y="62845"/>
                  </a:cubicBezTo>
                  <a:cubicBezTo>
                    <a:pt x="83259" y="59595"/>
                    <a:pt x="85208" y="51728"/>
                    <a:pt x="86270" y="47452"/>
                  </a:cubicBezTo>
                  <a:cubicBezTo>
                    <a:pt x="87333" y="43690"/>
                    <a:pt x="88396" y="39927"/>
                    <a:pt x="89282" y="35994"/>
                  </a:cubicBezTo>
                  <a:cubicBezTo>
                    <a:pt x="91230" y="28639"/>
                    <a:pt x="91230" y="28297"/>
                    <a:pt x="94773" y="22995"/>
                  </a:cubicBezTo>
                  <a:cubicBezTo>
                    <a:pt x="100441" y="14615"/>
                    <a:pt x="109298" y="4867"/>
                    <a:pt x="123115" y="4867"/>
                  </a:cubicBezTo>
                  <a:cubicBezTo>
                    <a:pt x="133034" y="4867"/>
                    <a:pt x="133566" y="12734"/>
                    <a:pt x="133566" y="16838"/>
                  </a:cubicBezTo>
                  <a:cubicBezTo>
                    <a:pt x="133566" y="27100"/>
                    <a:pt x="125949" y="46084"/>
                    <a:pt x="123115" y="53267"/>
                  </a:cubicBezTo>
                  <a:cubicBezTo>
                    <a:pt x="121166" y="58056"/>
                    <a:pt x="120458" y="59595"/>
                    <a:pt x="120458" y="62503"/>
                  </a:cubicBezTo>
                  <a:cubicBezTo>
                    <a:pt x="120458" y="71567"/>
                    <a:pt x="128252" y="77211"/>
                    <a:pt x="137286" y="77211"/>
                  </a:cubicBezTo>
                  <a:cubicBezTo>
                    <a:pt x="154999" y="77211"/>
                    <a:pt x="162793" y="53609"/>
                    <a:pt x="162793" y="51044"/>
                  </a:cubicBezTo>
                  <a:cubicBezTo>
                    <a:pt x="162793" y="48821"/>
                    <a:pt x="160490" y="48821"/>
                    <a:pt x="159959" y="48821"/>
                  </a:cubicBezTo>
                  <a:cubicBezTo>
                    <a:pt x="157479" y="48821"/>
                    <a:pt x="157302" y="49847"/>
                    <a:pt x="156593" y="51728"/>
                  </a:cubicBezTo>
                  <a:cubicBezTo>
                    <a:pt x="152519" y="65410"/>
                    <a:pt x="144902" y="72422"/>
                    <a:pt x="137817" y="72422"/>
                  </a:cubicBezTo>
                  <a:cubicBezTo>
                    <a:pt x="134097" y="72422"/>
                    <a:pt x="133389" y="70028"/>
                    <a:pt x="133389" y="66436"/>
                  </a:cubicBezTo>
                  <a:cubicBezTo>
                    <a:pt x="133389" y="62503"/>
                    <a:pt x="134274" y="60279"/>
                    <a:pt x="137463" y="52583"/>
                  </a:cubicBezTo>
                  <a:cubicBezTo>
                    <a:pt x="139588" y="47281"/>
                    <a:pt x="146851" y="29152"/>
                    <a:pt x="146851" y="19575"/>
                  </a:cubicBezTo>
                  <a:cubicBezTo>
                    <a:pt x="146851" y="16838"/>
                    <a:pt x="146851" y="9655"/>
                    <a:pt x="140297" y="4695"/>
                  </a:cubicBezTo>
                  <a:cubicBezTo>
                    <a:pt x="137286" y="2472"/>
                    <a:pt x="132149" y="78"/>
                    <a:pt x="123823" y="78"/>
                  </a:cubicBezTo>
                  <a:cubicBezTo>
                    <a:pt x="107881" y="78"/>
                    <a:pt x="98139" y="10168"/>
                    <a:pt x="92470" y="17352"/>
                  </a:cubicBezTo>
                  <a:cubicBezTo>
                    <a:pt x="91053" y="2814"/>
                    <a:pt x="78477" y="78"/>
                    <a:pt x="69443" y="78"/>
                  </a:cubicBezTo>
                  <a:cubicBezTo>
                    <a:pt x="54740" y="78"/>
                    <a:pt x="44821" y="8800"/>
                    <a:pt x="39507" y="15641"/>
                  </a:cubicBezTo>
                  <a:cubicBezTo>
                    <a:pt x="38267" y="3840"/>
                    <a:pt x="27816" y="78"/>
                    <a:pt x="20553" y="78"/>
                  </a:cubicBezTo>
                  <a:cubicBezTo>
                    <a:pt x="12936" y="78"/>
                    <a:pt x="8862" y="5380"/>
                    <a:pt x="6559" y="9313"/>
                  </a:cubicBezTo>
                  <a:cubicBezTo>
                    <a:pt x="2662" y="15641"/>
                    <a:pt x="182" y="25390"/>
                    <a:pt x="182" y="26245"/>
                  </a:cubicBezTo>
                  <a:cubicBezTo>
                    <a:pt x="182" y="28468"/>
                    <a:pt x="2662" y="28468"/>
                    <a:pt x="3194" y="28468"/>
                  </a:cubicBezTo>
                  <a:cubicBezTo>
                    <a:pt x="5674" y="28468"/>
                    <a:pt x="5851" y="27955"/>
                    <a:pt x="7091" y="23337"/>
                  </a:cubicBezTo>
                  <a:cubicBezTo>
                    <a:pt x="9748" y="13247"/>
                    <a:pt x="13113" y="4867"/>
                    <a:pt x="20022" y="4867"/>
                  </a:cubicBezTo>
                  <a:cubicBezTo>
                    <a:pt x="24627" y="4867"/>
                    <a:pt x="25867" y="8629"/>
                    <a:pt x="25867" y="13247"/>
                  </a:cubicBezTo>
                  <a:cubicBezTo>
                    <a:pt x="25867" y="16496"/>
                    <a:pt x="24273" y="22824"/>
                    <a:pt x="23033" y="27442"/>
                  </a:cubicBezTo>
                  <a:cubicBezTo>
                    <a:pt x="21793" y="32060"/>
                    <a:pt x="20022" y="39072"/>
                    <a:pt x="19136" y="42835"/>
                  </a:cubicBezTo>
                  <a:lnTo>
                    <a:pt x="13468" y="64726"/>
                  </a:lnTo>
                  <a:cubicBezTo>
                    <a:pt x="12759" y="66950"/>
                    <a:pt x="11696" y="71225"/>
                    <a:pt x="11696" y="71738"/>
                  </a:cubicBezTo>
                  <a:cubicBezTo>
                    <a:pt x="11696" y="75501"/>
                    <a:pt x="14885" y="77211"/>
                    <a:pt x="17719" y="77211"/>
                  </a:cubicBezTo>
                  <a:cubicBezTo>
                    <a:pt x="20907" y="77211"/>
                    <a:pt x="23742" y="74988"/>
                    <a:pt x="24627" y="73449"/>
                  </a:cubicBezTo>
                  <a:cubicBezTo>
                    <a:pt x="25513" y="71909"/>
                    <a:pt x="26930" y="66436"/>
                    <a:pt x="27816" y="62845"/>
                  </a:cubicBezTo>
                  <a:cubicBezTo>
                    <a:pt x="28701" y="59595"/>
                    <a:pt x="30650" y="51728"/>
                    <a:pt x="31713" y="47452"/>
                  </a:cubicBezTo>
                  <a:cubicBezTo>
                    <a:pt x="32775" y="43690"/>
                    <a:pt x="33838" y="39927"/>
                    <a:pt x="34724" y="35994"/>
                  </a:cubicBezTo>
                  <a:cubicBezTo>
                    <a:pt x="36672" y="28981"/>
                    <a:pt x="37027" y="27613"/>
                    <a:pt x="42164" y="20601"/>
                  </a:cubicBezTo>
                  <a:cubicBezTo>
                    <a:pt x="47123" y="13760"/>
                    <a:pt x="55449" y="4867"/>
                    <a:pt x="68734" y="4867"/>
                  </a:cubicBezTo>
                  <a:cubicBezTo>
                    <a:pt x="79008" y="4867"/>
                    <a:pt x="79185" y="13589"/>
                    <a:pt x="79185" y="16838"/>
                  </a:cubicBezTo>
                  <a:cubicBezTo>
                    <a:pt x="79185" y="21114"/>
                    <a:pt x="78654" y="23337"/>
                    <a:pt x="76174" y="32915"/>
                  </a:cubicBezTo>
                  <a:lnTo>
                    <a:pt x="68734" y="61648"/>
                  </a:lnTo>
                  <a:close/>
                </a:path>
              </a:pathLst>
            </a:custGeom>
            <a:solidFill>
              <a:srgbClr val="000000"/>
            </a:solidFill>
            <a:ln w="25389"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E3958F52-922D-C560-3BC6-B22A943D8A52}"/>
                </a:ext>
              </a:extLst>
            </p:cNvPr>
            <p:cNvSpPr/>
            <p:nvPr>
              <p:custDataLst>
                <p:tags r:id="rId31"/>
              </p:custDataLst>
            </p:nvPr>
          </p:nvSpPr>
          <p:spPr>
            <a:xfrm>
              <a:off x="7117647" y="4519372"/>
              <a:ext cx="294804" cy="342055"/>
            </a:xfrm>
            <a:custGeom>
              <a:avLst/>
              <a:gdLst>
                <a:gd name="connsiteX0" fmla="*/ 294984 w 294804"/>
                <a:gd name="connsiteY0" fmla="*/ 342136 h 342055"/>
                <a:gd name="connsiteX1" fmla="*/ 294984 w 294804"/>
                <a:gd name="connsiteY1" fmla="*/ 328942 h 342055"/>
                <a:gd name="connsiteX2" fmla="*/ 253484 w 294804"/>
                <a:gd name="connsiteY2" fmla="*/ 302067 h 342055"/>
                <a:gd name="connsiteX3" fmla="*/ 253484 w 294804"/>
                <a:gd name="connsiteY3" fmla="*/ 40150 h 342055"/>
                <a:gd name="connsiteX4" fmla="*/ 294984 w 294804"/>
                <a:gd name="connsiteY4" fmla="*/ 13274 h 342055"/>
                <a:gd name="connsiteX5" fmla="*/ 294984 w 294804"/>
                <a:gd name="connsiteY5" fmla="*/ 81 h 342055"/>
                <a:gd name="connsiteX6" fmla="*/ 180 w 294804"/>
                <a:gd name="connsiteY6" fmla="*/ 81 h 342055"/>
                <a:gd name="connsiteX7" fmla="*/ 180 w 294804"/>
                <a:gd name="connsiteY7" fmla="*/ 13274 h 342055"/>
                <a:gd name="connsiteX8" fmla="*/ 41680 w 294804"/>
                <a:gd name="connsiteY8" fmla="*/ 40150 h 342055"/>
                <a:gd name="connsiteX9" fmla="*/ 41680 w 294804"/>
                <a:gd name="connsiteY9" fmla="*/ 302067 h 342055"/>
                <a:gd name="connsiteX10" fmla="*/ 180 w 294804"/>
                <a:gd name="connsiteY10" fmla="*/ 328942 h 342055"/>
                <a:gd name="connsiteX11" fmla="*/ 180 w 294804"/>
                <a:gd name="connsiteY11" fmla="*/ 342136 h 342055"/>
                <a:gd name="connsiteX12" fmla="*/ 121897 w 294804"/>
                <a:gd name="connsiteY12" fmla="*/ 342136 h 342055"/>
                <a:gd name="connsiteX13" fmla="*/ 121897 w 294804"/>
                <a:gd name="connsiteY13" fmla="*/ 328942 h 342055"/>
                <a:gd name="connsiteX14" fmla="*/ 80397 w 294804"/>
                <a:gd name="connsiteY14" fmla="*/ 302067 h 342055"/>
                <a:gd name="connsiteX15" fmla="*/ 80397 w 294804"/>
                <a:gd name="connsiteY15" fmla="*/ 13274 h 342055"/>
                <a:gd name="connsiteX16" fmla="*/ 214767 w 294804"/>
                <a:gd name="connsiteY16" fmla="*/ 13274 h 342055"/>
                <a:gd name="connsiteX17" fmla="*/ 214767 w 294804"/>
                <a:gd name="connsiteY17" fmla="*/ 302067 h 342055"/>
                <a:gd name="connsiteX18" fmla="*/ 173267 w 294804"/>
                <a:gd name="connsiteY18" fmla="*/ 328942 h 342055"/>
                <a:gd name="connsiteX19" fmla="*/ 173267 w 294804"/>
                <a:gd name="connsiteY19" fmla="*/ 342136 h 342055"/>
                <a:gd name="connsiteX20" fmla="*/ 294984 w 294804"/>
                <a:gd name="connsiteY20" fmla="*/ 342136 h 34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42055">
                  <a:moveTo>
                    <a:pt x="294984" y="342136"/>
                  </a:moveTo>
                  <a:lnTo>
                    <a:pt x="294984" y="328942"/>
                  </a:lnTo>
                  <a:cubicBezTo>
                    <a:pt x="261328" y="328942"/>
                    <a:pt x="253484" y="317703"/>
                    <a:pt x="253484" y="302067"/>
                  </a:cubicBezTo>
                  <a:lnTo>
                    <a:pt x="253484" y="40150"/>
                  </a:lnTo>
                  <a:cubicBezTo>
                    <a:pt x="253484" y="24269"/>
                    <a:pt x="261581" y="13274"/>
                    <a:pt x="294984" y="13274"/>
                  </a:cubicBezTo>
                  <a:lnTo>
                    <a:pt x="294984" y="81"/>
                  </a:lnTo>
                  <a:lnTo>
                    <a:pt x="180" y="81"/>
                  </a:lnTo>
                  <a:lnTo>
                    <a:pt x="180" y="13274"/>
                  </a:lnTo>
                  <a:cubicBezTo>
                    <a:pt x="33835" y="13274"/>
                    <a:pt x="41680" y="24513"/>
                    <a:pt x="41680" y="40150"/>
                  </a:cubicBezTo>
                  <a:lnTo>
                    <a:pt x="41680" y="302067"/>
                  </a:lnTo>
                  <a:cubicBezTo>
                    <a:pt x="41680" y="317948"/>
                    <a:pt x="33582" y="328942"/>
                    <a:pt x="180" y="328942"/>
                  </a:cubicBezTo>
                  <a:lnTo>
                    <a:pt x="180" y="342136"/>
                  </a:lnTo>
                  <a:lnTo>
                    <a:pt x="121897" y="342136"/>
                  </a:lnTo>
                  <a:lnTo>
                    <a:pt x="121897" y="328942"/>
                  </a:lnTo>
                  <a:cubicBezTo>
                    <a:pt x="88241" y="328942"/>
                    <a:pt x="80397" y="317703"/>
                    <a:pt x="80397" y="302067"/>
                  </a:cubicBezTo>
                  <a:lnTo>
                    <a:pt x="80397" y="13274"/>
                  </a:lnTo>
                  <a:lnTo>
                    <a:pt x="214767" y="13274"/>
                  </a:lnTo>
                  <a:lnTo>
                    <a:pt x="214767" y="302067"/>
                  </a:lnTo>
                  <a:cubicBezTo>
                    <a:pt x="214767" y="317948"/>
                    <a:pt x="206669" y="328942"/>
                    <a:pt x="173267" y="328942"/>
                  </a:cubicBezTo>
                  <a:lnTo>
                    <a:pt x="173267" y="342136"/>
                  </a:lnTo>
                  <a:lnTo>
                    <a:pt x="294984" y="342136"/>
                  </a:lnTo>
                  <a:close/>
                </a:path>
              </a:pathLst>
            </a:custGeom>
            <a:solidFill>
              <a:srgbClr val="000000"/>
            </a:solidFill>
            <a:ln w="25389"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F16F70D6-84D3-18B0-2796-3CEFE0511E8D}"/>
                </a:ext>
              </a:extLst>
            </p:cNvPr>
            <p:cNvSpPr/>
            <p:nvPr>
              <p:custDataLst>
                <p:tags r:id="rId32"/>
              </p:custDataLst>
            </p:nvPr>
          </p:nvSpPr>
          <p:spPr>
            <a:xfrm>
              <a:off x="7090054" y="4926362"/>
              <a:ext cx="77762" cy="148280"/>
            </a:xfrm>
            <a:custGeom>
              <a:avLst/>
              <a:gdLst>
                <a:gd name="connsiteX0" fmla="*/ 77942 w 77762"/>
                <a:gd name="connsiteY0" fmla="*/ 6601 h 148280"/>
                <a:gd name="connsiteX1" fmla="*/ 70856 w 77762"/>
                <a:gd name="connsiteY1" fmla="*/ 102 h 148280"/>
                <a:gd name="connsiteX2" fmla="*/ 60937 w 77762"/>
                <a:gd name="connsiteY2" fmla="*/ 9508 h 148280"/>
                <a:gd name="connsiteX3" fmla="*/ 68022 w 77762"/>
                <a:gd name="connsiteY3" fmla="*/ 16008 h 148280"/>
                <a:gd name="connsiteX4" fmla="*/ 77942 w 77762"/>
                <a:gd name="connsiteY4" fmla="*/ 6601 h 148280"/>
                <a:gd name="connsiteX5" fmla="*/ 40389 w 77762"/>
                <a:gd name="connsiteY5" fmla="*/ 121874 h 148280"/>
                <a:gd name="connsiteX6" fmla="*/ 17538 w 77762"/>
                <a:gd name="connsiteY6" fmla="*/ 143594 h 148280"/>
                <a:gd name="connsiteX7" fmla="*/ 11162 w 77762"/>
                <a:gd name="connsiteY7" fmla="*/ 142568 h 148280"/>
                <a:gd name="connsiteX8" fmla="*/ 17184 w 77762"/>
                <a:gd name="connsiteY8" fmla="*/ 133846 h 148280"/>
                <a:gd name="connsiteX9" fmla="*/ 10276 w 77762"/>
                <a:gd name="connsiteY9" fmla="*/ 127518 h 148280"/>
                <a:gd name="connsiteX10" fmla="*/ 179 w 77762"/>
                <a:gd name="connsiteY10" fmla="*/ 137608 h 148280"/>
                <a:gd name="connsiteX11" fmla="*/ 17716 w 77762"/>
                <a:gd name="connsiteY11" fmla="*/ 148383 h 148280"/>
                <a:gd name="connsiteX12" fmla="*/ 54560 w 77762"/>
                <a:gd name="connsiteY12" fmla="*/ 121361 h 148280"/>
                <a:gd name="connsiteX13" fmla="*/ 70502 w 77762"/>
                <a:gd name="connsiteY13" fmla="*/ 60133 h 148280"/>
                <a:gd name="connsiteX14" fmla="*/ 71388 w 77762"/>
                <a:gd name="connsiteY14" fmla="*/ 54147 h 148280"/>
                <a:gd name="connsiteX15" fmla="*/ 52434 w 77762"/>
                <a:gd name="connsiteY15" fmla="*/ 38070 h 148280"/>
                <a:gd name="connsiteX16" fmla="*/ 21435 w 77762"/>
                <a:gd name="connsiteY16" fmla="*/ 64237 h 148280"/>
                <a:gd name="connsiteX17" fmla="*/ 24447 w 77762"/>
                <a:gd name="connsiteY17" fmla="*/ 66461 h 148280"/>
                <a:gd name="connsiteX18" fmla="*/ 27989 w 77762"/>
                <a:gd name="connsiteY18" fmla="*/ 63382 h 148280"/>
                <a:gd name="connsiteX19" fmla="*/ 51903 w 77762"/>
                <a:gd name="connsiteY19" fmla="*/ 42859 h 148280"/>
                <a:gd name="connsiteX20" fmla="*/ 57925 w 77762"/>
                <a:gd name="connsiteY20" fmla="*/ 51239 h 148280"/>
                <a:gd name="connsiteX21" fmla="*/ 57394 w 77762"/>
                <a:gd name="connsiteY21" fmla="*/ 56370 h 148280"/>
                <a:gd name="connsiteX22" fmla="*/ 40389 w 77762"/>
                <a:gd name="connsiteY22" fmla="*/ 121874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42" y="6601"/>
                  </a:moveTo>
                  <a:cubicBezTo>
                    <a:pt x="77942" y="3694"/>
                    <a:pt x="75639" y="102"/>
                    <a:pt x="70856" y="102"/>
                  </a:cubicBezTo>
                  <a:cubicBezTo>
                    <a:pt x="65719" y="102"/>
                    <a:pt x="60937" y="4891"/>
                    <a:pt x="60937" y="9508"/>
                  </a:cubicBezTo>
                  <a:cubicBezTo>
                    <a:pt x="60937" y="12245"/>
                    <a:pt x="63062" y="16008"/>
                    <a:pt x="68022" y="16008"/>
                  </a:cubicBezTo>
                  <a:cubicBezTo>
                    <a:pt x="72805" y="16008"/>
                    <a:pt x="77942" y="11561"/>
                    <a:pt x="77942" y="6601"/>
                  </a:cubicBezTo>
                  <a:close/>
                  <a:moveTo>
                    <a:pt x="40389" y="121874"/>
                  </a:moveTo>
                  <a:cubicBezTo>
                    <a:pt x="37378" y="133674"/>
                    <a:pt x="27989" y="143594"/>
                    <a:pt x="17538" y="143594"/>
                  </a:cubicBezTo>
                  <a:cubicBezTo>
                    <a:pt x="15236" y="143594"/>
                    <a:pt x="13110" y="143252"/>
                    <a:pt x="11162" y="142568"/>
                  </a:cubicBezTo>
                  <a:cubicBezTo>
                    <a:pt x="15767" y="140516"/>
                    <a:pt x="17184" y="136411"/>
                    <a:pt x="17184" y="133846"/>
                  </a:cubicBezTo>
                  <a:cubicBezTo>
                    <a:pt x="17184" y="129741"/>
                    <a:pt x="13819" y="127518"/>
                    <a:pt x="10276" y="127518"/>
                  </a:cubicBezTo>
                  <a:cubicBezTo>
                    <a:pt x="4785" y="127518"/>
                    <a:pt x="179" y="132135"/>
                    <a:pt x="179" y="137608"/>
                  </a:cubicBezTo>
                  <a:cubicBezTo>
                    <a:pt x="179" y="144107"/>
                    <a:pt x="7087" y="148383"/>
                    <a:pt x="17716" y="148383"/>
                  </a:cubicBezTo>
                  <a:cubicBezTo>
                    <a:pt x="28344" y="148383"/>
                    <a:pt x="49069" y="142226"/>
                    <a:pt x="54560" y="121361"/>
                  </a:cubicBezTo>
                  <a:lnTo>
                    <a:pt x="70502" y="60133"/>
                  </a:lnTo>
                  <a:cubicBezTo>
                    <a:pt x="71033" y="58251"/>
                    <a:pt x="71388" y="56712"/>
                    <a:pt x="71388" y="54147"/>
                  </a:cubicBezTo>
                  <a:cubicBezTo>
                    <a:pt x="71388" y="44740"/>
                    <a:pt x="63062" y="38070"/>
                    <a:pt x="52434" y="38070"/>
                  </a:cubicBezTo>
                  <a:cubicBezTo>
                    <a:pt x="32772" y="38070"/>
                    <a:pt x="21435" y="61843"/>
                    <a:pt x="21435" y="64237"/>
                  </a:cubicBezTo>
                  <a:cubicBezTo>
                    <a:pt x="21435" y="66461"/>
                    <a:pt x="23915" y="66461"/>
                    <a:pt x="24447" y="66461"/>
                  </a:cubicBezTo>
                  <a:cubicBezTo>
                    <a:pt x="26572" y="66461"/>
                    <a:pt x="26749" y="65948"/>
                    <a:pt x="27989" y="63382"/>
                  </a:cubicBezTo>
                  <a:cubicBezTo>
                    <a:pt x="32418" y="53463"/>
                    <a:pt x="41629" y="42859"/>
                    <a:pt x="51903" y="42859"/>
                  </a:cubicBezTo>
                  <a:cubicBezTo>
                    <a:pt x="56331" y="42859"/>
                    <a:pt x="57925" y="45766"/>
                    <a:pt x="57925" y="51239"/>
                  </a:cubicBezTo>
                  <a:cubicBezTo>
                    <a:pt x="57925" y="53120"/>
                    <a:pt x="57571" y="55515"/>
                    <a:pt x="57394" y="56370"/>
                  </a:cubicBezTo>
                  <a:lnTo>
                    <a:pt x="40389" y="121874"/>
                  </a:lnTo>
                  <a:close/>
                </a:path>
              </a:pathLst>
            </a:custGeom>
            <a:solidFill>
              <a:srgbClr val="000000"/>
            </a:solidFill>
            <a:ln w="25389"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36132A26-567B-114F-EC19-5C87EDD11296}"/>
                </a:ext>
              </a:extLst>
            </p:cNvPr>
            <p:cNvSpPr/>
            <p:nvPr>
              <p:custDataLst>
                <p:tags r:id="rId33"/>
              </p:custDataLst>
            </p:nvPr>
          </p:nvSpPr>
          <p:spPr>
            <a:xfrm>
              <a:off x="7196425" y="4973908"/>
              <a:ext cx="130371" cy="46006"/>
            </a:xfrm>
            <a:custGeom>
              <a:avLst/>
              <a:gdLst>
                <a:gd name="connsiteX0" fmla="*/ 123824 w 130371"/>
                <a:gd name="connsiteY0" fmla="*/ 8482 h 46006"/>
                <a:gd name="connsiteX1" fmla="*/ 130555 w 130371"/>
                <a:gd name="connsiteY1" fmla="*/ 4207 h 46006"/>
                <a:gd name="connsiteX2" fmla="*/ 124001 w 130371"/>
                <a:gd name="connsiteY2" fmla="*/ 102 h 46006"/>
                <a:gd name="connsiteX3" fmla="*/ 6737 w 130371"/>
                <a:gd name="connsiteY3" fmla="*/ 102 h 46006"/>
                <a:gd name="connsiteX4" fmla="*/ 183 w 130371"/>
                <a:gd name="connsiteY4" fmla="*/ 4207 h 46006"/>
                <a:gd name="connsiteX5" fmla="*/ 6914 w 130371"/>
                <a:gd name="connsiteY5" fmla="*/ 8482 h 46006"/>
                <a:gd name="connsiteX6" fmla="*/ 123824 w 130371"/>
                <a:gd name="connsiteY6" fmla="*/ 8482 h 46006"/>
                <a:gd name="connsiteX7" fmla="*/ 124001 w 130371"/>
                <a:gd name="connsiteY7" fmla="*/ 46108 h 46006"/>
                <a:gd name="connsiteX8" fmla="*/ 130555 w 130371"/>
                <a:gd name="connsiteY8" fmla="*/ 42004 h 46006"/>
                <a:gd name="connsiteX9" fmla="*/ 123824 w 130371"/>
                <a:gd name="connsiteY9" fmla="*/ 37728 h 46006"/>
                <a:gd name="connsiteX10" fmla="*/ 6914 w 130371"/>
                <a:gd name="connsiteY10" fmla="*/ 37728 h 46006"/>
                <a:gd name="connsiteX11" fmla="*/ 183 w 130371"/>
                <a:gd name="connsiteY11" fmla="*/ 42004 h 46006"/>
                <a:gd name="connsiteX12" fmla="*/ 6737 w 130371"/>
                <a:gd name="connsiteY12" fmla="*/ 46108 h 46006"/>
                <a:gd name="connsiteX13" fmla="*/ 124001 w 130371"/>
                <a:gd name="connsiteY13" fmla="*/ 46108 h 4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006">
                  <a:moveTo>
                    <a:pt x="123824" y="8482"/>
                  </a:moveTo>
                  <a:cubicBezTo>
                    <a:pt x="126481" y="8482"/>
                    <a:pt x="130555" y="8482"/>
                    <a:pt x="130555" y="4207"/>
                  </a:cubicBezTo>
                  <a:cubicBezTo>
                    <a:pt x="130555" y="102"/>
                    <a:pt x="126303" y="102"/>
                    <a:pt x="124001" y="102"/>
                  </a:cubicBezTo>
                  <a:lnTo>
                    <a:pt x="6737" y="102"/>
                  </a:lnTo>
                  <a:cubicBezTo>
                    <a:pt x="4434" y="102"/>
                    <a:pt x="183" y="102"/>
                    <a:pt x="183" y="4207"/>
                  </a:cubicBezTo>
                  <a:cubicBezTo>
                    <a:pt x="183" y="8482"/>
                    <a:pt x="4257" y="8482"/>
                    <a:pt x="6914" y="8482"/>
                  </a:cubicBezTo>
                  <a:lnTo>
                    <a:pt x="123824" y="8482"/>
                  </a:lnTo>
                  <a:close/>
                  <a:moveTo>
                    <a:pt x="124001" y="46108"/>
                  </a:moveTo>
                  <a:cubicBezTo>
                    <a:pt x="126303" y="46108"/>
                    <a:pt x="130555" y="46108"/>
                    <a:pt x="130555" y="42004"/>
                  </a:cubicBezTo>
                  <a:cubicBezTo>
                    <a:pt x="130555" y="37728"/>
                    <a:pt x="126481" y="37728"/>
                    <a:pt x="123824" y="37728"/>
                  </a:cubicBezTo>
                  <a:lnTo>
                    <a:pt x="6914" y="37728"/>
                  </a:lnTo>
                  <a:cubicBezTo>
                    <a:pt x="4257" y="37728"/>
                    <a:pt x="183" y="37728"/>
                    <a:pt x="183" y="42004"/>
                  </a:cubicBezTo>
                  <a:cubicBezTo>
                    <a:pt x="183" y="46108"/>
                    <a:pt x="4434" y="46108"/>
                    <a:pt x="6737" y="46108"/>
                  </a:cubicBezTo>
                  <a:lnTo>
                    <a:pt x="124001" y="46108"/>
                  </a:lnTo>
                  <a:close/>
                </a:path>
              </a:pathLst>
            </a:custGeom>
            <a:solidFill>
              <a:srgbClr val="000000"/>
            </a:solidFill>
            <a:ln w="25389"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2C988642-1800-BA88-D3A1-0BC87D4D9F9E}"/>
                </a:ext>
              </a:extLst>
            </p:cNvPr>
            <p:cNvSpPr/>
            <p:nvPr>
              <p:custDataLst>
                <p:tags r:id="rId34"/>
              </p:custDataLst>
            </p:nvPr>
          </p:nvSpPr>
          <p:spPr>
            <a:xfrm>
              <a:off x="7358680" y="4926191"/>
              <a:ext cx="64477" cy="113562"/>
            </a:xfrm>
            <a:custGeom>
              <a:avLst/>
              <a:gdLst>
                <a:gd name="connsiteX0" fmla="*/ 40222 w 64477"/>
                <a:gd name="connsiteY0" fmla="*/ 4891 h 113562"/>
                <a:gd name="connsiteX1" fmla="*/ 34908 w 64477"/>
                <a:gd name="connsiteY1" fmla="*/ 102 h 113562"/>
                <a:gd name="connsiteX2" fmla="*/ 189 w 64477"/>
                <a:gd name="connsiteY2" fmla="*/ 11048 h 113562"/>
                <a:gd name="connsiteX3" fmla="*/ 189 w 64477"/>
                <a:gd name="connsiteY3" fmla="*/ 17205 h 113562"/>
                <a:gd name="connsiteX4" fmla="*/ 25874 w 64477"/>
                <a:gd name="connsiteY4" fmla="*/ 12416 h 113562"/>
                <a:gd name="connsiteX5" fmla="*/ 25874 w 64477"/>
                <a:gd name="connsiteY5" fmla="*/ 99640 h 113562"/>
                <a:gd name="connsiteX6" fmla="*/ 8160 w 64477"/>
                <a:gd name="connsiteY6" fmla="*/ 107507 h 113562"/>
                <a:gd name="connsiteX7" fmla="*/ 1429 w 64477"/>
                <a:gd name="connsiteY7" fmla="*/ 107507 h 113562"/>
                <a:gd name="connsiteX8" fmla="*/ 1429 w 64477"/>
                <a:gd name="connsiteY8" fmla="*/ 113664 h 113562"/>
                <a:gd name="connsiteX9" fmla="*/ 32959 w 64477"/>
                <a:gd name="connsiteY9" fmla="*/ 112980 h 113562"/>
                <a:gd name="connsiteX10" fmla="*/ 64666 w 64477"/>
                <a:gd name="connsiteY10" fmla="*/ 113664 h 113562"/>
                <a:gd name="connsiteX11" fmla="*/ 64666 w 64477"/>
                <a:gd name="connsiteY11" fmla="*/ 107507 h 113562"/>
                <a:gd name="connsiteX12" fmla="*/ 57935 w 64477"/>
                <a:gd name="connsiteY12" fmla="*/ 107507 h 113562"/>
                <a:gd name="connsiteX13" fmla="*/ 40222 w 64477"/>
                <a:gd name="connsiteY13" fmla="*/ 99640 h 113562"/>
                <a:gd name="connsiteX14" fmla="*/ 40222 w 64477"/>
                <a:gd name="connsiteY14" fmla="*/ 4891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22" y="4891"/>
                  </a:moveTo>
                  <a:cubicBezTo>
                    <a:pt x="40222" y="273"/>
                    <a:pt x="39867" y="102"/>
                    <a:pt x="34908" y="102"/>
                  </a:cubicBezTo>
                  <a:cubicBezTo>
                    <a:pt x="23571" y="10877"/>
                    <a:pt x="7452" y="11048"/>
                    <a:pt x="189" y="11048"/>
                  </a:cubicBezTo>
                  <a:lnTo>
                    <a:pt x="189" y="17205"/>
                  </a:lnTo>
                  <a:cubicBezTo>
                    <a:pt x="4440" y="17205"/>
                    <a:pt x="16131" y="17205"/>
                    <a:pt x="25874" y="12416"/>
                  </a:cubicBezTo>
                  <a:lnTo>
                    <a:pt x="25874" y="99640"/>
                  </a:lnTo>
                  <a:cubicBezTo>
                    <a:pt x="25874" y="105284"/>
                    <a:pt x="25874" y="107507"/>
                    <a:pt x="8160" y="107507"/>
                  </a:cubicBezTo>
                  <a:lnTo>
                    <a:pt x="1429" y="107507"/>
                  </a:lnTo>
                  <a:lnTo>
                    <a:pt x="1429" y="113664"/>
                  </a:lnTo>
                  <a:cubicBezTo>
                    <a:pt x="4617" y="113493"/>
                    <a:pt x="26405" y="112980"/>
                    <a:pt x="32959" y="112980"/>
                  </a:cubicBezTo>
                  <a:cubicBezTo>
                    <a:pt x="38450" y="112980"/>
                    <a:pt x="60769" y="113493"/>
                    <a:pt x="64666" y="113664"/>
                  </a:cubicBezTo>
                  <a:lnTo>
                    <a:pt x="64666" y="107507"/>
                  </a:lnTo>
                  <a:lnTo>
                    <a:pt x="57935" y="107507"/>
                  </a:lnTo>
                  <a:cubicBezTo>
                    <a:pt x="40222" y="107507"/>
                    <a:pt x="40222" y="105284"/>
                    <a:pt x="40222" y="99640"/>
                  </a:cubicBezTo>
                  <a:lnTo>
                    <a:pt x="40222" y="4891"/>
                  </a:lnTo>
                  <a:close/>
                </a:path>
              </a:pathLst>
            </a:custGeom>
            <a:solidFill>
              <a:srgbClr val="000000"/>
            </a:solidFill>
            <a:ln w="25389"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E80EE275-3183-8C43-AFFD-1708803F709C}"/>
                </a:ext>
              </a:extLst>
            </p:cNvPr>
            <p:cNvSpPr/>
            <p:nvPr>
              <p:custDataLst>
                <p:tags r:id="rId35"/>
              </p:custDataLst>
            </p:nvPr>
          </p:nvSpPr>
          <p:spPr>
            <a:xfrm>
              <a:off x="7492537" y="4584608"/>
              <a:ext cx="180678" cy="166874"/>
            </a:xfrm>
            <a:custGeom>
              <a:avLst/>
              <a:gdLst>
                <a:gd name="connsiteX0" fmla="*/ 66747 w 180678"/>
                <a:gd name="connsiteY0" fmla="*/ 89758 h 166874"/>
                <a:gd name="connsiteX1" fmla="*/ 109766 w 180678"/>
                <a:gd name="connsiteY1" fmla="*/ 89758 h 166874"/>
                <a:gd name="connsiteX2" fmla="*/ 180873 w 180678"/>
                <a:gd name="connsiteY2" fmla="*/ 36983 h 166874"/>
                <a:gd name="connsiteX3" fmla="*/ 131022 w 180678"/>
                <a:gd name="connsiteY3" fmla="*/ 90 h 166874"/>
                <a:gd name="connsiteX4" fmla="*/ 49033 w 180678"/>
                <a:gd name="connsiteY4" fmla="*/ 90 h 166874"/>
                <a:gd name="connsiteX5" fmla="*/ 41442 w 180678"/>
                <a:gd name="connsiteY5" fmla="*/ 4732 h 166874"/>
                <a:gd name="connsiteX6" fmla="*/ 48780 w 180678"/>
                <a:gd name="connsiteY6" fmla="*/ 7664 h 166874"/>
                <a:gd name="connsiteX7" fmla="*/ 59662 w 180678"/>
                <a:gd name="connsiteY7" fmla="*/ 8153 h 166874"/>
                <a:gd name="connsiteX8" fmla="*/ 65229 w 180678"/>
                <a:gd name="connsiteY8" fmla="*/ 12062 h 166874"/>
                <a:gd name="connsiteX9" fmla="*/ 64217 w 180678"/>
                <a:gd name="connsiteY9" fmla="*/ 16704 h 166874"/>
                <a:gd name="connsiteX10" fmla="*/ 30308 w 180678"/>
                <a:gd name="connsiteY10" fmla="*/ 147907 h 166874"/>
                <a:gd name="connsiteX11" fmla="*/ 7280 w 180678"/>
                <a:gd name="connsiteY11" fmla="*/ 159390 h 166874"/>
                <a:gd name="connsiteX12" fmla="*/ 195 w 180678"/>
                <a:gd name="connsiteY12" fmla="*/ 164032 h 166874"/>
                <a:gd name="connsiteX13" fmla="*/ 3990 w 180678"/>
                <a:gd name="connsiteY13" fmla="*/ 166964 h 166874"/>
                <a:gd name="connsiteX14" fmla="*/ 36128 w 180678"/>
                <a:gd name="connsiteY14" fmla="*/ 166231 h 166874"/>
                <a:gd name="connsiteX15" fmla="*/ 52323 w 180678"/>
                <a:gd name="connsiteY15" fmla="*/ 166476 h 166874"/>
                <a:gd name="connsiteX16" fmla="*/ 68771 w 180678"/>
                <a:gd name="connsiteY16" fmla="*/ 166964 h 166874"/>
                <a:gd name="connsiteX17" fmla="*/ 73832 w 180678"/>
                <a:gd name="connsiteY17" fmla="*/ 162078 h 166874"/>
                <a:gd name="connsiteX18" fmla="*/ 66747 w 180678"/>
                <a:gd name="connsiteY18" fmla="*/ 159390 h 166874"/>
                <a:gd name="connsiteX19" fmla="*/ 50299 w 180678"/>
                <a:gd name="connsiteY19" fmla="*/ 154992 h 166874"/>
                <a:gd name="connsiteX20" fmla="*/ 51058 w 180678"/>
                <a:gd name="connsiteY20" fmla="*/ 150839 h 166874"/>
                <a:gd name="connsiteX21" fmla="*/ 66747 w 180678"/>
                <a:gd name="connsiteY21" fmla="*/ 89758 h 166874"/>
                <a:gd name="connsiteX22" fmla="*/ 84967 w 180678"/>
                <a:gd name="connsiteY22" fmla="*/ 16949 h 166874"/>
                <a:gd name="connsiteX23" fmla="*/ 98631 w 180678"/>
                <a:gd name="connsiteY23" fmla="*/ 7664 h 166874"/>
                <a:gd name="connsiteX24" fmla="*/ 122924 w 180678"/>
                <a:gd name="connsiteY24" fmla="*/ 7664 h 166874"/>
                <a:gd name="connsiteX25" fmla="*/ 157339 w 180678"/>
                <a:gd name="connsiteY25" fmla="*/ 31119 h 166874"/>
                <a:gd name="connsiteX26" fmla="*/ 142409 w 180678"/>
                <a:gd name="connsiteY26" fmla="*/ 70456 h 166874"/>
                <a:gd name="connsiteX27" fmla="*/ 103439 w 180678"/>
                <a:gd name="connsiteY27" fmla="*/ 83405 h 166874"/>
                <a:gd name="connsiteX28" fmla="*/ 67759 w 180678"/>
                <a:gd name="connsiteY28" fmla="*/ 83405 h 166874"/>
                <a:gd name="connsiteX29" fmla="*/ 849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747" y="89758"/>
                  </a:moveTo>
                  <a:lnTo>
                    <a:pt x="109766" y="89758"/>
                  </a:lnTo>
                  <a:cubicBezTo>
                    <a:pt x="145699" y="89758"/>
                    <a:pt x="180873" y="64348"/>
                    <a:pt x="180873" y="36983"/>
                  </a:cubicBezTo>
                  <a:cubicBezTo>
                    <a:pt x="180873" y="18170"/>
                    <a:pt x="164172" y="90"/>
                    <a:pt x="131022" y="90"/>
                  </a:cubicBezTo>
                  <a:lnTo>
                    <a:pt x="49033" y="90"/>
                  </a:lnTo>
                  <a:cubicBezTo>
                    <a:pt x="44225" y="90"/>
                    <a:pt x="41442" y="90"/>
                    <a:pt x="41442" y="4732"/>
                  </a:cubicBezTo>
                  <a:cubicBezTo>
                    <a:pt x="41442" y="7664"/>
                    <a:pt x="43719" y="7664"/>
                    <a:pt x="48780" y="7664"/>
                  </a:cubicBezTo>
                  <a:cubicBezTo>
                    <a:pt x="52070" y="7664"/>
                    <a:pt x="56625" y="7909"/>
                    <a:pt x="59662" y="8153"/>
                  </a:cubicBezTo>
                  <a:cubicBezTo>
                    <a:pt x="63710" y="8642"/>
                    <a:pt x="65229" y="9375"/>
                    <a:pt x="65229" y="12062"/>
                  </a:cubicBezTo>
                  <a:cubicBezTo>
                    <a:pt x="65229" y="13039"/>
                    <a:pt x="64976" y="13772"/>
                    <a:pt x="64217" y="16704"/>
                  </a:cubicBezTo>
                  <a:lnTo>
                    <a:pt x="30308" y="147907"/>
                  </a:lnTo>
                  <a:cubicBezTo>
                    <a:pt x="27777" y="157436"/>
                    <a:pt x="27271" y="159390"/>
                    <a:pt x="7280" y="159390"/>
                  </a:cubicBezTo>
                  <a:cubicBezTo>
                    <a:pt x="2978" y="159390"/>
                    <a:pt x="195" y="159390"/>
                    <a:pt x="195" y="164032"/>
                  </a:cubicBezTo>
                  <a:cubicBezTo>
                    <a:pt x="195" y="166964"/>
                    <a:pt x="3231" y="166964"/>
                    <a:pt x="3990" y="166964"/>
                  </a:cubicBezTo>
                  <a:cubicBezTo>
                    <a:pt x="11076" y="166964"/>
                    <a:pt x="29042" y="166231"/>
                    <a:pt x="36128" y="166231"/>
                  </a:cubicBezTo>
                  <a:cubicBezTo>
                    <a:pt x="41442" y="166231"/>
                    <a:pt x="47009" y="166476"/>
                    <a:pt x="52323" y="166476"/>
                  </a:cubicBezTo>
                  <a:cubicBezTo>
                    <a:pt x="57890" y="166476"/>
                    <a:pt x="63457" y="166964"/>
                    <a:pt x="68771" y="166964"/>
                  </a:cubicBezTo>
                  <a:cubicBezTo>
                    <a:pt x="70543" y="166964"/>
                    <a:pt x="73832" y="166964"/>
                    <a:pt x="73832" y="162078"/>
                  </a:cubicBezTo>
                  <a:cubicBezTo>
                    <a:pt x="73832" y="159390"/>
                    <a:pt x="71555" y="159390"/>
                    <a:pt x="66747" y="159390"/>
                  </a:cubicBezTo>
                  <a:cubicBezTo>
                    <a:pt x="57384" y="159390"/>
                    <a:pt x="50299" y="159390"/>
                    <a:pt x="50299" y="154992"/>
                  </a:cubicBezTo>
                  <a:cubicBezTo>
                    <a:pt x="50299" y="153526"/>
                    <a:pt x="50805" y="152305"/>
                    <a:pt x="51058" y="150839"/>
                  </a:cubicBezTo>
                  <a:lnTo>
                    <a:pt x="66747" y="89758"/>
                  </a:lnTo>
                  <a:close/>
                  <a:moveTo>
                    <a:pt x="84967" y="16949"/>
                  </a:moveTo>
                  <a:cubicBezTo>
                    <a:pt x="87244" y="8397"/>
                    <a:pt x="87750" y="7664"/>
                    <a:pt x="98631" y="7664"/>
                  </a:cubicBezTo>
                  <a:lnTo>
                    <a:pt x="122924" y="7664"/>
                  </a:lnTo>
                  <a:cubicBezTo>
                    <a:pt x="143928" y="7664"/>
                    <a:pt x="157339" y="14261"/>
                    <a:pt x="157339" y="31119"/>
                  </a:cubicBezTo>
                  <a:cubicBezTo>
                    <a:pt x="157339" y="40648"/>
                    <a:pt x="152278" y="61660"/>
                    <a:pt x="142409" y="70456"/>
                  </a:cubicBezTo>
                  <a:cubicBezTo>
                    <a:pt x="129757" y="81450"/>
                    <a:pt x="114574" y="83405"/>
                    <a:pt x="103439" y="83405"/>
                  </a:cubicBezTo>
                  <a:lnTo>
                    <a:pt x="67759" y="83405"/>
                  </a:lnTo>
                  <a:lnTo>
                    <a:pt x="84967" y="16949"/>
                  </a:lnTo>
                  <a:close/>
                </a:path>
              </a:pathLst>
            </a:custGeom>
            <a:solidFill>
              <a:srgbClr val="000000"/>
            </a:solidFill>
            <a:ln w="25389"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14A55DCC-694F-67DC-4906-95092F4E6F5D}"/>
                </a:ext>
              </a:extLst>
            </p:cNvPr>
            <p:cNvSpPr/>
            <p:nvPr>
              <p:custDataLst>
                <p:tags r:id="rId36"/>
              </p:custDataLst>
            </p:nvPr>
          </p:nvSpPr>
          <p:spPr>
            <a:xfrm>
              <a:off x="7705076" y="4568239"/>
              <a:ext cx="58707" cy="244325"/>
            </a:xfrm>
            <a:custGeom>
              <a:avLst/>
              <a:gdLst>
                <a:gd name="connsiteX0" fmla="*/ 58910 w 58707"/>
                <a:gd name="connsiteY0" fmla="*/ 241972 h 244325"/>
                <a:gd name="connsiteX1" fmla="*/ 54608 w 58707"/>
                <a:gd name="connsiteY1" fmla="*/ 236597 h 244325"/>
                <a:gd name="connsiteX2" fmla="*/ 14879 w 58707"/>
                <a:gd name="connsiteY2" fmla="*/ 122253 h 244325"/>
                <a:gd name="connsiteX3" fmla="*/ 55621 w 58707"/>
                <a:gd name="connsiteY3" fmla="*/ 6687 h 244325"/>
                <a:gd name="connsiteX4" fmla="*/ 58910 w 58707"/>
                <a:gd name="connsiteY4" fmla="*/ 2533 h 244325"/>
                <a:gd name="connsiteX5" fmla="*/ 56380 w 58707"/>
                <a:gd name="connsiteY5" fmla="*/ 90 h 244325"/>
                <a:gd name="connsiteX6" fmla="*/ 16145 w 58707"/>
                <a:gd name="connsiteY6" fmla="*/ 47734 h 244325"/>
                <a:gd name="connsiteX7" fmla="*/ 202 w 58707"/>
                <a:gd name="connsiteY7" fmla="*/ 122253 h 244325"/>
                <a:gd name="connsiteX8" fmla="*/ 16904 w 58707"/>
                <a:gd name="connsiteY8" fmla="*/ 198482 h 244325"/>
                <a:gd name="connsiteX9" fmla="*/ 56380 w 58707"/>
                <a:gd name="connsiteY9" fmla="*/ 244415 h 244325"/>
                <a:gd name="connsiteX10" fmla="*/ 589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10" y="241972"/>
                  </a:moveTo>
                  <a:cubicBezTo>
                    <a:pt x="58910" y="241239"/>
                    <a:pt x="58910" y="240750"/>
                    <a:pt x="54608" y="236597"/>
                  </a:cubicBezTo>
                  <a:cubicBezTo>
                    <a:pt x="22977" y="205812"/>
                    <a:pt x="14879" y="159635"/>
                    <a:pt x="14879" y="122253"/>
                  </a:cubicBezTo>
                  <a:cubicBezTo>
                    <a:pt x="14879" y="79740"/>
                    <a:pt x="24495" y="37228"/>
                    <a:pt x="55621" y="6687"/>
                  </a:cubicBezTo>
                  <a:cubicBezTo>
                    <a:pt x="58910" y="3755"/>
                    <a:pt x="58910" y="3266"/>
                    <a:pt x="58910" y="2533"/>
                  </a:cubicBezTo>
                  <a:cubicBezTo>
                    <a:pt x="58910" y="823"/>
                    <a:pt x="57898" y="90"/>
                    <a:pt x="56380" y="90"/>
                  </a:cubicBezTo>
                  <a:cubicBezTo>
                    <a:pt x="53849" y="90"/>
                    <a:pt x="31075" y="16704"/>
                    <a:pt x="16145" y="47734"/>
                  </a:cubicBezTo>
                  <a:cubicBezTo>
                    <a:pt x="3239" y="74609"/>
                    <a:pt x="202" y="101729"/>
                    <a:pt x="202" y="122253"/>
                  </a:cubicBezTo>
                  <a:cubicBezTo>
                    <a:pt x="202" y="141310"/>
                    <a:pt x="2986" y="170873"/>
                    <a:pt x="16904" y="198482"/>
                  </a:cubicBezTo>
                  <a:cubicBezTo>
                    <a:pt x="32087" y="228534"/>
                    <a:pt x="53849" y="244415"/>
                    <a:pt x="56380" y="244415"/>
                  </a:cubicBezTo>
                  <a:cubicBezTo>
                    <a:pt x="57898" y="244415"/>
                    <a:pt x="58910" y="243682"/>
                    <a:pt x="58910" y="241972"/>
                  </a:cubicBezTo>
                  <a:close/>
                </a:path>
              </a:pathLst>
            </a:custGeom>
            <a:solidFill>
              <a:srgbClr val="000000"/>
            </a:solidFill>
            <a:ln w="25389"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5C6494BD-8245-20AD-59EB-167203C8C214}"/>
                </a:ext>
              </a:extLst>
            </p:cNvPr>
            <p:cNvSpPr/>
            <p:nvPr>
              <p:custDataLst>
                <p:tags r:id="rId37"/>
              </p:custDataLst>
            </p:nvPr>
          </p:nvSpPr>
          <p:spPr>
            <a:xfrm>
              <a:off x="7788555" y="4643491"/>
              <a:ext cx="115897" cy="110679"/>
            </a:xfrm>
            <a:custGeom>
              <a:avLst/>
              <a:gdLst>
                <a:gd name="connsiteX0" fmla="*/ 84472 w 115897"/>
                <a:gd name="connsiteY0" fmla="*/ 15727 h 110679"/>
                <a:gd name="connsiteX1" fmla="*/ 61192 w 115897"/>
                <a:gd name="connsiteY1" fmla="*/ 90 h 110679"/>
                <a:gd name="connsiteX2" fmla="*/ 206 w 115897"/>
                <a:gd name="connsiteY2" fmla="*/ 71677 h 110679"/>
                <a:gd name="connsiteX3" fmla="*/ 33862 w 115897"/>
                <a:gd name="connsiteY3" fmla="*/ 110769 h 110679"/>
                <a:gd name="connsiteX4" fmla="*/ 66759 w 115897"/>
                <a:gd name="connsiteY4" fmla="*/ 92445 h 110679"/>
                <a:gd name="connsiteX5" fmla="*/ 89786 w 115897"/>
                <a:gd name="connsiteY5" fmla="*/ 110769 h 110679"/>
                <a:gd name="connsiteX6" fmla="*/ 108512 w 115897"/>
                <a:gd name="connsiteY6" fmla="*/ 97332 h 110679"/>
                <a:gd name="connsiteX7" fmla="*/ 116104 w 115897"/>
                <a:gd name="connsiteY7" fmla="*/ 73143 h 110679"/>
                <a:gd name="connsiteX8" fmla="*/ 113067 w 115897"/>
                <a:gd name="connsiteY8" fmla="*/ 70700 h 110679"/>
                <a:gd name="connsiteX9" fmla="*/ 109524 w 115897"/>
                <a:gd name="connsiteY9" fmla="*/ 75098 h 110679"/>
                <a:gd name="connsiteX10" fmla="*/ 90292 w 115897"/>
                <a:gd name="connsiteY10" fmla="*/ 105394 h 110679"/>
                <a:gd name="connsiteX11" fmla="*/ 82701 w 115897"/>
                <a:gd name="connsiteY11" fmla="*/ 94155 h 110679"/>
                <a:gd name="connsiteX12" fmla="*/ 85991 w 115897"/>
                <a:gd name="connsiteY12" fmla="*/ 76075 h 110679"/>
                <a:gd name="connsiteX13" fmla="*/ 91558 w 115897"/>
                <a:gd name="connsiteY13" fmla="*/ 54086 h 110679"/>
                <a:gd name="connsiteX14" fmla="*/ 100668 w 115897"/>
                <a:gd name="connsiteY14" fmla="*/ 19881 h 110679"/>
                <a:gd name="connsiteX15" fmla="*/ 102439 w 115897"/>
                <a:gd name="connsiteY15" fmla="*/ 11573 h 110679"/>
                <a:gd name="connsiteX16" fmla="*/ 95100 w 115897"/>
                <a:gd name="connsiteY16" fmla="*/ 4977 h 110679"/>
                <a:gd name="connsiteX17" fmla="*/ 84472 w 115897"/>
                <a:gd name="connsiteY17" fmla="*/ 15727 h 110679"/>
                <a:gd name="connsiteX18" fmla="*/ 68024 w 115897"/>
                <a:gd name="connsiteY18" fmla="*/ 79007 h 110679"/>
                <a:gd name="connsiteX19" fmla="*/ 62963 w 115897"/>
                <a:gd name="connsiteY19" fmla="*/ 88047 h 110679"/>
                <a:gd name="connsiteX20" fmla="*/ 34368 w 115897"/>
                <a:gd name="connsiteY20" fmla="*/ 105394 h 110679"/>
                <a:gd name="connsiteX21" fmla="*/ 18173 w 115897"/>
                <a:gd name="connsiteY21" fmla="*/ 82428 h 110679"/>
                <a:gd name="connsiteX22" fmla="*/ 32091 w 115897"/>
                <a:gd name="connsiteY22" fmla="*/ 28921 h 110679"/>
                <a:gd name="connsiteX23" fmla="*/ 61445 w 115897"/>
                <a:gd name="connsiteY23" fmla="*/ 5465 h 110679"/>
                <a:gd name="connsiteX24" fmla="*/ 81436 w 115897"/>
                <a:gd name="connsiteY24" fmla="*/ 26966 h 110679"/>
                <a:gd name="connsiteX25" fmla="*/ 80676 w 115897"/>
                <a:gd name="connsiteY25" fmla="*/ 31119 h 110679"/>
                <a:gd name="connsiteX26" fmla="*/ 68024 w 115897"/>
                <a:gd name="connsiteY26" fmla="*/ 7900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0679">
                  <a:moveTo>
                    <a:pt x="84472" y="15727"/>
                  </a:moveTo>
                  <a:cubicBezTo>
                    <a:pt x="79917" y="6687"/>
                    <a:pt x="72579" y="90"/>
                    <a:pt x="61192" y="90"/>
                  </a:cubicBezTo>
                  <a:cubicBezTo>
                    <a:pt x="31585" y="90"/>
                    <a:pt x="206" y="36006"/>
                    <a:pt x="206" y="71677"/>
                  </a:cubicBezTo>
                  <a:cubicBezTo>
                    <a:pt x="206" y="94644"/>
                    <a:pt x="14124" y="110769"/>
                    <a:pt x="33862" y="110769"/>
                  </a:cubicBezTo>
                  <a:cubicBezTo>
                    <a:pt x="38923" y="110769"/>
                    <a:pt x="51576" y="109792"/>
                    <a:pt x="66759" y="92445"/>
                  </a:cubicBezTo>
                  <a:cubicBezTo>
                    <a:pt x="68783" y="102707"/>
                    <a:pt x="77640" y="110769"/>
                    <a:pt x="89786" y="110769"/>
                  </a:cubicBezTo>
                  <a:cubicBezTo>
                    <a:pt x="98643" y="110769"/>
                    <a:pt x="104463" y="105150"/>
                    <a:pt x="108512" y="97332"/>
                  </a:cubicBezTo>
                  <a:cubicBezTo>
                    <a:pt x="112814" y="88536"/>
                    <a:pt x="116104" y="73632"/>
                    <a:pt x="116104" y="73143"/>
                  </a:cubicBezTo>
                  <a:cubicBezTo>
                    <a:pt x="116104" y="70700"/>
                    <a:pt x="113826" y="70700"/>
                    <a:pt x="113067" y="70700"/>
                  </a:cubicBezTo>
                  <a:cubicBezTo>
                    <a:pt x="110537" y="70700"/>
                    <a:pt x="110283" y="71677"/>
                    <a:pt x="109524" y="75098"/>
                  </a:cubicBezTo>
                  <a:cubicBezTo>
                    <a:pt x="105222" y="90979"/>
                    <a:pt x="100668" y="105394"/>
                    <a:pt x="90292" y="105394"/>
                  </a:cubicBezTo>
                  <a:cubicBezTo>
                    <a:pt x="83460" y="105394"/>
                    <a:pt x="82701" y="99042"/>
                    <a:pt x="82701" y="94155"/>
                  </a:cubicBezTo>
                  <a:cubicBezTo>
                    <a:pt x="82701" y="88780"/>
                    <a:pt x="83207" y="86826"/>
                    <a:pt x="85991" y="76075"/>
                  </a:cubicBezTo>
                  <a:cubicBezTo>
                    <a:pt x="88774" y="65814"/>
                    <a:pt x="89280" y="63370"/>
                    <a:pt x="91558" y="54086"/>
                  </a:cubicBezTo>
                  <a:lnTo>
                    <a:pt x="100668" y="19881"/>
                  </a:lnTo>
                  <a:cubicBezTo>
                    <a:pt x="102439" y="13039"/>
                    <a:pt x="102439" y="12551"/>
                    <a:pt x="102439" y="11573"/>
                  </a:cubicBezTo>
                  <a:cubicBezTo>
                    <a:pt x="102439" y="7420"/>
                    <a:pt x="99402" y="4977"/>
                    <a:pt x="95100" y="4977"/>
                  </a:cubicBezTo>
                  <a:cubicBezTo>
                    <a:pt x="89027" y="4977"/>
                    <a:pt x="85231" y="10352"/>
                    <a:pt x="84472" y="15727"/>
                  </a:cubicBezTo>
                  <a:close/>
                  <a:moveTo>
                    <a:pt x="68024" y="79007"/>
                  </a:moveTo>
                  <a:cubicBezTo>
                    <a:pt x="66759" y="83405"/>
                    <a:pt x="66759" y="83894"/>
                    <a:pt x="62963" y="88047"/>
                  </a:cubicBezTo>
                  <a:cubicBezTo>
                    <a:pt x="51829" y="101485"/>
                    <a:pt x="41454" y="105394"/>
                    <a:pt x="34368" y="105394"/>
                  </a:cubicBezTo>
                  <a:cubicBezTo>
                    <a:pt x="21716" y="105394"/>
                    <a:pt x="18173" y="91956"/>
                    <a:pt x="18173" y="82428"/>
                  </a:cubicBezTo>
                  <a:cubicBezTo>
                    <a:pt x="18173" y="70212"/>
                    <a:pt x="26270" y="40160"/>
                    <a:pt x="32091" y="28921"/>
                  </a:cubicBezTo>
                  <a:cubicBezTo>
                    <a:pt x="39935" y="14505"/>
                    <a:pt x="51323" y="5465"/>
                    <a:pt x="61445" y="5465"/>
                  </a:cubicBezTo>
                  <a:cubicBezTo>
                    <a:pt x="77893" y="5465"/>
                    <a:pt x="81436" y="25500"/>
                    <a:pt x="81436" y="26966"/>
                  </a:cubicBezTo>
                  <a:cubicBezTo>
                    <a:pt x="81436" y="28432"/>
                    <a:pt x="80930" y="29898"/>
                    <a:pt x="80676" y="31119"/>
                  </a:cubicBezTo>
                  <a:lnTo>
                    <a:pt x="68024" y="79007"/>
                  </a:lnTo>
                  <a:close/>
                </a:path>
              </a:pathLst>
            </a:custGeom>
            <a:solidFill>
              <a:srgbClr val="000000"/>
            </a:solidFill>
            <a:ln w="25389"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71D5E05C-2D15-FEBD-D44B-D4E3FD1A8CD8}"/>
                </a:ext>
              </a:extLst>
            </p:cNvPr>
            <p:cNvSpPr/>
            <p:nvPr>
              <p:custDataLst>
                <p:tags r:id="rId38"/>
              </p:custDataLst>
            </p:nvPr>
          </p:nvSpPr>
          <p:spPr>
            <a:xfrm>
              <a:off x="7912193" y="4674740"/>
              <a:ext cx="77762" cy="148280"/>
            </a:xfrm>
            <a:custGeom>
              <a:avLst/>
              <a:gdLst>
                <a:gd name="connsiteX0" fmla="*/ 77974 w 77762"/>
                <a:gd name="connsiteY0" fmla="*/ 6591 h 148280"/>
                <a:gd name="connsiteX1" fmla="*/ 70889 w 77762"/>
                <a:gd name="connsiteY1" fmla="*/ 92 h 148280"/>
                <a:gd name="connsiteX2" fmla="*/ 60969 w 77762"/>
                <a:gd name="connsiteY2" fmla="*/ 9498 h 148280"/>
                <a:gd name="connsiteX3" fmla="*/ 68055 w 77762"/>
                <a:gd name="connsiteY3" fmla="*/ 15997 h 148280"/>
                <a:gd name="connsiteX4" fmla="*/ 77974 w 77762"/>
                <a:gd name="connsiteY4" fmla="*/ 6591 h 148280"/>
                <a:gd name="connsiteX5" fmla="*/ 40421 w 77762"/>
                <a:gd name="connsiteY5" fmla="*/ 121863 h 148280"/>
                <a:gd name="connsiteX6" fmla="*/ 17571 w 77762"/>
                <a:gd name="connsiteY6" fmla="*/ 143584 h 148280"/>
                <a:gd name="connsiteX7" fmla="*/ 11194 w 77762"/>
                <a:gd name="connsiteY7" fmla="*/ 142558 h 148280"/>
                <a:gd name="connsiteX8" fmla="*/ 17217 w 77762"/>
                <a:gd name="connsiteY8" fmla="*/ 133835 h 148280"/>
                <a:gd name="connsiteX9" fmla="*/ 10308 w 77762"/>
                <a:gd name="connsiteY9" fmla="*/ 127507 h 148280"/>
                <a:gd name="connsiteX10" fmla="*/ 212 w 77762"/>
                <a:gd name="connsiteY10" fmla="*/ 137598 h 148280"/>
                <a:gd name="connsiteX11" fmla="*/ 17748 w 77762"/>
                <a:gd name="connsiteY11" fmla="*/ 148373 h 148280"/>
                <a:gd name="connsiteX12" fmla="*/ 54592 w 77762"/>
                <a:gd name="connsiteY12" fmla="*/ 121350 h 148280"/>
                <a:gd name="connsiteX13" fmla="*/ 70534 w 77762"/>
                <a:gd name="connsiteY13" fmla="*/ 60122 h 148280"/>
                <a:gd name="connsiteX14" fmla="*/ 71420 w 77762"/>
                <a:gd name="connsiteY14" fmla="*/ 54136 h 148280"/>
                <a:gd name="connsiteX15" fmla="*/ 52467 w 77762"/>
                <a:gd name="connsiteY15" fmla="*/ 38060 h 148280"/>
                <a:gd name="connsiteX16" fmla="*/ 21468 w 77762"/>
                <a:gd name="connsiteY16" fmla="*/ 64227 h 148280"/>
                <a:gd name="connsiteX17" fmla="*/ 24479 w 77762"/>
                <a:gd name="connsiteY17" fmla="*/ 66450 h 148280"/>
                <a:gd name="connsiteX18" fmla="*/ 28022 w 77762"/>
                <a:gd name="connsiteY18" fmla="*/ 63372 h 148280"/>
                <a:gd name="connsiteX19" fmla="*/ 51935 w 77762"/>
                <a:gd name="connsiteY19" fmla="*/ 42849 h 148280"/>
                <a:gd name="connsiteX20" fmla="*/ 57958 w 77762"/>
                <a:gd name="connsiteY20" fmla="*/ 51229 h 148280"/>
                <a:gd name="connsiteX21" fmla="*/ 57426 w 77762"/>
                <a:gd name="connsiteY21" fmla="*/ 56360 h 148280"/>
                <a:gd name="connsiteX22" fmla="*/ 40421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74" y="6591"/>
                  </a:moveTo>
                  <a:cubicBezTo>
                    <a:pt x="77974" y="3683"/>
                    <a:pt x="75671" y="92"/>
                    <a:pt x="70889" y="92"/>
                  </a:cubicBezTo>
                  <a:cubicBezTo>
                    <a:pt x="65752" y="92"/>
                    <a:pt x="60969" y="4880"/>
                    <a:pt x="60969" y="9498"/>
                  </a:cubicBezTo>
                  <a:cubicBezTo>
                    <a:pt x="60969" y="12235"/>
                    <a:pt x="63095" y="15997"/>
                    <a:pt x="68055" y="15997"/>
                  </a:cubicBezTo>
                  <a:cubicBezTo>
                    <a:pt x="72837" y="15997"/>
                    <a:pt x="77974" y="11551"/>
                    <a:pt x="77974" y="6591"/>
                  </a:cubicBezTo>
                  <a:close/>
                  <a:moveTo>
                    <a:pt x="40421" y="121863"/>
                  </a:moveTo>
                  <a:cubicBezTo>
                    <a:pt x="37410" y="133664"/>
                    <a:pt x="28022" y="143584"/>
                    <a:pt x="17571" y="143584"/>
                  </a:cubicBezTo>
                  <a:cubicBezTo>
                    <a:pt x="15268" y="143584"/>
                    <a:pt x="13142" y="143242"/>
                    <a:pt x="11194" y="142558"/>
                  </a:cubicBezTo>
                  <a:cubicBezTo>
                    <a:pt x="15799" y="140505"/>
                    <a:pt x="17217" y="136401"/>
                    <a:pt x="17217" y="133835"/>
                  </a:cubicBezTo>
                  <a:cubicBezTo>
                    <a:pt x="17217" y="129731"/>
                    <a:pt x="13851" y="127507"/>
                    <a:pt x="10308" y="127507"/>
                  </a:cubicBezTo>
                  <a:cubicBezTo>
                    <a:pt x="4817" y="127507"/>
                    <a:pt x="212" y="132125"/>
                    <a:pt x="212" y="137598"/>
                  </a:cubicBezTo>
                  <a:cubicBezTo>
                    <a:pt x="212" y="144097"/>
                    <a:pt x="7120" y="148373"/>
                    <a:pt x="17748" y="148373"/>
                  </a:cubicBezTo>
                  <a:cubicBezTo>
                    <a:pt x="28376" y="148373"/>
                    <a:pt x="49101" y="142216"/>
                    <a:pt x="54592" y="121350"/>
                  </a:cubicBezTo>
                  <a:lnTo>
                    <a:pt x="70534" y="60122"/>
                  </a:lnTo>
                  <a:cubicBezTo>
                    <a:pt x="71066" y="58241"/>
                    <a:pt x="71420" y="56702"/>
                    <a:pt x="71420" y="54136"/>
                  </a:cubicBezTo>
                  <a:cubicBezTo>
                    <a:pt x="71420" y="44730"/>
                    <a:pt x="63095" y="38060"/>
                    <a:pt x="52467" y="38060"/>
                  </a:cubicBezTo>
                  <a:cubicBezTo>
                    <a:pt x="32804" y="38060"/>
                    <a:pt x="21468" y="61833"/>
                    <a:pt x="21468" y="64227"/>
                  </a:cubicBezTo>
                  <a:cubicBezTo>
                    <a:pt x="21468" y="66450"/>
                    <a:pt x="23948" y="66450"/>
                    <a:pt x="24479" y="66450"/>
                  </a:cubicBezTo>
                  <a:cubicBezTo>
                    <a:pt x="26605" y="66450"/>
                    <a:pt x="26782" y="65937"/>
                    <a:pt x="28022" y="63372"/>
                  </a:cubicBezTo>
                  <a:cubicBezTo>
                    <a:pt x="32450" y="53452"/>
                    <a:pt x="41661" y="42849"/>
                    <a:pt x="51935" y="42849"/>
                  </a:cubicBezTo>
                  <a:cubicBezTo>
                    <a:pt x="56364" y="42849"/>
                    <a:pt x="57958" y="45756"/>
                    <a:pt x="57958" y="51229"/>
                  </a:cubicBezTo>
                  <a:cubicBezTo>
                    <a:pt x="57958" y="53110"/>
                    <a:pt x="57603" y="55505"/>
                    <a:pt x="57426" y="56360"/>
                  </a:cubicBezTo>
                  <a:lnTo>
                    <a:pt x="40421" y="121863"/>
                  </a:lnTo>
                  <a:close/>
                </a:path>
              </a:pathLst>
            </a:custGeom>
            <a:solidFill>
              <a:srgbClr val="000000"/>
            </a:solidFill>
            <a:ln w="25389"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86173B99-9AD5-7778-84CC-E5C59A588DF3}"/>
                </a:ext>
              </a:extLst>
            </p:cNvPr>
            <p:cNvSpPr/>
            <p:nvPr>
              <p:custDataLst>
                <p:tags r:id="rId39"/>
              </p:custDataLst>
            </p:nvPr>
          </p:nvSpPr>
          <p:spPr>
            <a:xfrm>
              <a:off x="8048931" y="4568239"/>
              <a:ext cx="10122" cy="244325"/>
            </a:xfrm>
            <a:custGeom>
              <a:avLst/>
              <a:gdLst>
                <a:gd name="connsiteX0" fmla="*/ 10338 w 10122"/>
                <a:gd name="connsiteY0" fmla="*/ 8886 h 244325"/>
                <a:gd name="connsiteX1" fmla="*/ 5277 w 10122"/>
                <a:gd name="connsiteY1" fmla="*/ 90 h 244325"/>
                <a:gd name="connsiteX2" fmla="*/ 216 w 10122"/>
                <a:gd name="connsiteY2" fmla="*/ 8886 h 244325"/>
                <a:gd name="connsiteX3" fmla="*/ 216 w 10122"/>
                <a:gd name="connsiteY3" fmla="*/ 235620 h 244325"/>
                <a:gd name="connsiteX4" fmla="*/ 5277 w 10122"/>
                <a:gd name="connsiteY4" fmla="*/ 244415 h 244325"/>
                <a:gd name="connsiteX5" fmla="*/ 10338 w 10122"/>
                <a:gd name="connsiteY5" fmla="*/ 235620 h 244325"/>
                <a:gd name="connsiteX6" fmla="*/ 10338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338" y="8886"/>
                  </a:moveTo>
                  <a:cubicBezTo>
                    <a:pt x="10338" y="4488"/>
                    <a:pt x="10338" y="90"/>
                    <a:pt x="5277" y="90"/>
                  </a:cubicBezTo>
                  <a:cubicBezTo>
                    <a:pt x="216" y="90"/>
                    <a:pt x="216" y="4488"/>
                    <a:pt x="216" y="8886"/>
                  </a:cubicBezTo>
                  <a:lnTo>
                    <a:pt x="216" y="235620"/>
                  </a:lnTo>
                  <a:cubicBezTo>
                    <a:pt x="216" y="240018"/>
                    <a:pt x="216" y="244415"/>
                    <a:pt x="5277" y="244415"/>
                  </a:cubicBezTo>
                  <a:cubicBezTo>
                    <a:pt x="10338" y="244415"/>
                    <a:pt x="10338" y="240018"/>
                    <a:pt x="10338" y="235620"/>
                  </a:cubicBezTo>
                  <a:lnTo>
                    <a:pt x="10338" y="8886"/>
                  </a:lnTo>
                  <a:close/>
                </a:path>
              </a:pathLst>
            </a:custGeom>
            <a:solidFill>
              <a:srgbClr val="000000"/>
            </a:solidFill>
            <a:ln w="25389"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CC42D24D-8CF6-F312-E60B-49B6909C3330}"/>
                </a:ext>
              </a:extLst>
            </p:cNvPr>
            <p:cNvSpPr/>
            <p:nvPr>
              <p:custDataLst>
                <p:tags r:id="rId40"/>
              </p:custDataLst>
            </p:nvPr>
          </p:nvSpPr>
          <p:spPr>
            <a:xfrm>
              <a:off x="8100497" y="4641048"/>
              <a:ext cx="140190" cy="112389"/>
            </a:xfrm>
            <a:custGeom>
              <a:avLst/>
              <a:gdLst>
                <a:gd name="connsiteX0" fmla="*/ 119152 w 140190"/>
                <a:gd name="connsiteY0" fmla="*/ 33074 h 112389"/>
                <a:gd name="connsiteX1" fmla="*/ 123201 w 140190"/>
                <a:gd name="connsiteY1" fmla="*/ 14994 h 112389"/>
                <a:gd name="connsiteX2" fmla="*/ 111308 w 140190"/>
                <a:gd name="connsiteY2" fmla="*/ 4244 h 112389"/>
                <a:gd name="connsiteX3" fmla="*/ 98402 w 140190"/>
                <a:gd name="connsiteY3" fmla="*/ 10352 h 112389"/>
                <a:gd name="connsiteX4" fmla="*/ 71579 w 140190"/>
                <a:gd name="connsiteY4" fmla="*/ 90 h 112389"/>
                <a:gd name="connsiteX5" fmla="*/ 218 w 140190"/>
                <a:gd name="connsiteY5" fmla="*/ 72166 h 112389"/>
                <a:gd name="connsiteX6" fmla="*/ 44502 w 140190"/>
                <a:gd name="connsiteY6" fmla="*/ 112480 h 112389"/>
                <a:gd name="connsiteX7" fmla="*/ 79677 w 140190"/>
                <a:gd name="connsiteY7" fmla="*/ 99286 h 112389"/>
                <a:gd name="connsiteX8" fmla="*/ 108777 w 140190"/>
                <a:gd name="connsiteY8" fmla="*/ 112480 h 112389"/>
                <a:gd name="connsiteX9" fmla="*/ 130793 w 140190"/>
                <a:gd name="connsiteY9" fmla="*/ 98553 h 112389"/>
                <a:gd name="connsiteX10" fmla="*/ 140409 w 140190"/>
                <a:gd name="connsiteY10" fmla="*/ 74365 h 112389"/>
                <a:gd name="connsiteX11" fmla="*/ 134336 w 140190"/>
                <a:gd name="connsiteY11" fmla="*/ 70944 h 112389"/>
                <a:gd name="connsiteX12" fmla="*/ 129274 w 140190"/>
                <a:gd name="connsiteY12" fmla="*/ 72166 h 112389"/>
                <a:gd name="connsiteX13" fmla="*/ 127250 w 140190"/>
                <a:gd name="connsiteY13" fmla="*/ 79252 h 112389"/>
                <a:gd name="connsiteX14" fmla="*/ 110043 w 140190"/>
                <a:gd name="connsiteY14" fmla="*/ 103684 h 112389"/>
                <a:gd name="connsiteX15" fmla="*/ 104222 w 140190"/>
                <a:gd name="connsiteY15" fmla="*/ 94644 h 112389"/>
                <a:gd name="connsiteX16" fmla="*/ 107765 w 140190"/>
                <a:gd name="connsiteY16" fmla="*/ 76808 h 112389"/>
                <a:gd name="connsiteX17" fmla="*/ 113332 w 140190"/>
                <a:gd name="connsiteY17" fmla="*/ 54819 h 112389"/>
                <a:gd name="connsiteX18" fmla="*/ 119152 w 140190"/>
                <a:gd name="connsiteY18" fmla="*/ 33074 h 112389"/>
                <a:gd name="connsiteX19" fmla="*/ 77146 w 140190"/>
                <a:gd name="connsiteY19" fmla="*/ 87803 h 112389"/>
                <a:gd name="connsiteX20" fmla="*/ 45768 w 140190"/>
                <a:gd name="connsiteY20" fmla="*/ 103684 h 112389"/>
                <a:gd name="connsiteX21" fmla="*/ 28813 w 140190"/>
                <a:gd name="connsiteY21" fmla="*/ 85115 h 112389"/>
                <a:gd name="connsiteX22" fmla="*/ 41466 w 140190"/>
                <a:gd name="connsiteY22" fmla="*/ 32830 h 112389"/>
                <a:gd name="connsiteX23" fmla="*/ 72085 w 140190"/>
                <a:gd name="connsiteY23" fmla="*/ 8886 h 112389"/>
                <a:gd name="connsiteX24" fmla="*/ 93088 w 140190"/>
                <a:gd name="connsiteY24" fmla="*/ 23057 h 112389"/>
                <a:gd name="connsiteX25" fmla="*/ 92582 w 140190"/>
                <a:gd name="connsiteY25" fmla="*/ 26477 h 112389"/>
                <a:gd name="connsiteX26" fmla="*/ 77146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152" y="33074"/>
                  </a:moveTo>
                  <a:cubicBezTo>
                    <a:pt x="120671" y="26966"/>
                    <a:pt x="123201" y="17193"/>
                    <a:pt x="123201" y="14994"/>
                  </a:cubicBezTo>
                  <a:cubicBezTo>
                    <a:pt x="123201" y="7176"/>
                    <a:pt x="116622" y="4244"/>
                    <a:pt x="111308" y="4244"/>
                  </a:cubicBezTo>
                  <a:cubicBezTo>
                    <a:pt x="106500" y="4244"/>
                    <a:pt x="101439" y="6687"/>
                    <a:pt x="98402" y="10352"/>
                  </a:cubicBezTo>
                  <a:cubicBezTo>
                    <a:pt x="94607" y="6443"/>
                    <a:pt x="86256" y="90"/>
                    <a:pt x="71579" y="90"/>
                  </a:cubicBezTo>
                  <a:cubicBezTo>
                    <a:pt x="27548" y="90"/>
                    <a:pt x="218" y="38694"/>
                    <a:pt x="218" y="72166"/>
                  </a:cubicBezTo>
                  <a:cubicBezTo>
                    <a:pt x="218" y="102218"/>
                    <a:pt x="23499" y="112480"/>
                    <a:pt x="44502" y="112480"/>
                  </a:cubicBezTo>
                  <a:cubicBezTo>
                    <a:pt x="62469" y="112480"/>
                    <a:pt x="75628" y="102951"/>
                    <a:pt x="79677" y="99286"/>
                  </a:cubicBezTo>
                  <a:cubicBezTo>
                    <a:pt x="89292" y="112480"/>
                    <a:pt x="105994" y="112480"/>
                    <a:pt x="108777" y="112480"/>
                  </a:cubicBezTo>
                  <a:cubicBezTo>
                    <a:pt x="118140" y="112480"/>
                    <a:pt x="125479" y="107349"/>
                    <a:pt x="130793" y="98553"/>
                  </a:cubicBezTo>
                  <a:cubicBezTo>
                    <a:pt x="137119" y="88780"/>
                    <a:pt x="140409" y="75587"/>
                    <a:pt x="140409" y="74365"/>
                  </a:cubicBezTo>
                  <a:cubicBezTo>
                    <a:pt x="140409" y="70944"/>
                    <a:pt x="136613" y="70944"/>
                    <a:pt x="134336" y="70944"/>
                  </a:cubicBezTo>
                  <a:cubicBezTo>
                    <a:pt x="131552" y="70944"/>
                    <a:pt x="130540" y="70944"/>
                    <a:pt x="129274" y="72166"/>
                  </a:cubicBezTo>
                  <a:cubicBezTo>
                    <a:pt x="128768" y="72655"/>
                    <a:pt x="128768" y="73143"/>
                    <a:pt x="127250" y="79252"/>
                  </a:cubicBezTo>
                  <a:cubicBezTo>
                    <a:pt x="122189" y="98798"/>
                    <a:pt x="116369" y="103684"/>
                    <a:pt x="110043" y="103684"/>
                  </a:cubicBezTo>
                  <a:cubicBezTo>
                    <a:pt x="107259" y="103684"/>
                    <a:pt x="104222" y="102707"/>
                    <a:pt x="104222" y="94644"/>
                  </a:cubicBezTo>
                  <a:cubicBezTo>
                    <a:pt x="104222" y="90490"/>
                    <a:pt x="105235" y="86581"/>
                    <a:pt x="107765" y="76808"/>
                  </a:cubicBezTo>
                  <a:cubicBezTo>
                    <a:pt x="109537" y="69967"/>
                    <a:pt x="112067" y="60194"/>
                    <a:pt x="113332" y="54819"/>
                  </a:cubicBezTo>
                  <a:lnTo>
                    <a:pt x="119152" y="33074"/>
                  </a:lnTo>
                  <a:close/>
                  <a:moveTo>
                    <a:pt x="77146" y="87803"/>
                  </a:moveTo>
                  <a:cubicBezTo>
                    <a:pt x="69808" y="96110"/>
                    <a:pt x="57914" y="103684"/>
                    <a:pt x="45768" y="103684"/>
                  </a:cubicBezTo>
                  <a:cubicBezTo>
                    <a:pt x="30078" y="103684"/>
                    <a:pt x="28813" y="90490"/>
                    <a:pt x="28813" y="85115"/>
                  </a:cubicBezTo>
                  <a:cubicBezTo>
                    <a:pt x="28813" y="72410"/>
                    <a:pt x="37417" y="42358"/>
                    <a:pt x="41466" y="32830"/>
                  </a:cubicBezTo>
                  <a:cubicBezTo>
                    <a:pt x="49310" y="14994"/>
                    <a:pt x="61710" y="8886"/>
                    <a:pt x="72085" y="8886"/>
                  </a:cubicBezTo>
                  <a:cubicBezTo>
                    <a:pt x="87015" y="8886"/>
                    <a:pt x="93088" y="20369"/>
                    <a:pt x="93088" y="23057"/>
                  </a:cubicBezTo>
                  <a:lnTo>
                    <a:pt x="92582" y="26477"/>
                  </a:lnTo>
                  <a:lnTo>
                    <a:pt x="77146" y="87803"/>
                  </a:lnTo>
                  <a:close/>
                </a:path>
              </a:pathLst>
            </a:custGeom>
            <a:solidFill>
              <a:srgbClr val="000000"/>
            </a:solidFill>
            <a:ln w="25389"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405BF509-BCF0-FC64-FFFA-B9AF3CFDCCE6}"/>
                </a:ext>
              </a:extLst>
            </p:cNvPr>
            <p:cNvSpPr/>
            <p:nvPr>
              <p:custDataLst>
                <p:tags r:id="rId41"/>
              </p:custDataLst>
            </p:nvPr>
          </p:nvSpPr>
          <p:spPr>
            <a:xfrm>
              <a:off x="8249258" y="4520680"/>
              <a:ext cx="77762" cy="148280"/>
            </a:xfrm>
            <a:custGeom>
              <a:avLst/>
              <a:gdLst>
                <a:gd name="connsiteX0" fmla="*/ 77987 w 77762"/>
                <a:gd name="connsiteY0" fmla="*/ 6584 h 148280"/>
                <a:gd name="connsiteX1" fmla="*/ 70902 w 77762"/>
                <a:gd name="connsiteY1" fmla="*/ 85 h 148280"/>
                <a:gd name="connsiteX2" fmla="*/ 60982 w 77762"/>
                <a:gd name="connsiteY2" fmla="*/ 9492 h 148280"/>
                <a:gd name="connsiteX3" fmla="*/ 68068 w 77762"/>
                <a:gd name="connsiteY3" fmla="*/ 15991 h 148280"/>
                <a:gd name="connsiteX4" fmla="*/ 77987 w 77762"/>
                <a:gd name="connsiteY4" fmla="*/ 6584 h 148280"/>
                <a:gd name="connsiteX5" fmla="*/ 40435 w 77762"/>
                <a:gd name="connsiteY5" fmla="*/ 121857 h 148280"/>
                <a:gd name="connsiteX6" fmla="*/ 17584 w 77762"/>
                <a:gd name="connsiteY6" fmla="*/ 143578 h 148280"/>
                <a:gd name="connsiteX7" fmla="*/ 11207 w 77762"/>
                <a:gd name="connsiteY7" fmla="*/ 142551 h 148280"/>
                <a:gd name="connsiteX8" fmla="*/ 17230 w 77762"/>
                <a:gd name="connsiteY8" fmla="*/ 133829 h 148280"/>
                <a:gd name="connsiteX9" fmla="*/ 10322 w 77762"/>
                <a:gd name="connsiteY9" fmla="*/ 127501 h 148280"/>
                <a:gd name="connsiteX10" fmla="*/ 225 w 77762"/>
                <a:gd name="connsiteY10" fmla="*/ 137592 h 148280"/>
                <a:gd name="connsiteX11" fmla="*/ 17761 w 77762"/>
                <a:gd name="connsiteY11" fmla="*/ 148366 h 148280"/>
                <a:gd name="connsiteX12" fmla="*/ 54605 w 77762"/>
                <a:gd name="connsiteY12" fmla="*/ 121344 h 148280"/>
                <a:gd name="connsiteX13" fmla="*/ 70548 w 77762"/>
                <a:gd name="connsiteY13" fmla="*/ 60116 h 148280"/>
                <a:gd name="connsiteX14" fmla="*/ 71433 w 77762"/>
                <a:gd name="connsiteY14" fmla="*/ 54130 h 148280"/>
                <a:gd name="connsiteX15" fmla="*/ 52480 w 77762"/>
                <a:gd name="connsiteY15" fmla="*/ 38054 h 148280"/>
                <a:gd name="connsiteX16" fmla="*/ 21481 w 77762"/>
                <a:gd name="connsiteY16" fmla="*/ 64221 h 148280"/>
                <a:gd name="connsiteX17" fmla="*/ 24492 w 77762"/>
                <a:gd name="connsiteY17" fmla="*/ 66444 h 148280"/>
                <a:gd name="connsiteX18" fmla="*/ 28035 w 77762"/>
                <a:gd name="connsiteY18" fmla="*/ 63366 h 148280"/>
                <a:gd name="connsiteX19" fmla="*/ 51948 w 77762"/>
                <a:gd name="connsiteY19" fmla="*/ 42842 h 148280"/>
                <a:gd name="connsiteX20" fmla="*/ 57971 w 77762"/>
                <a:gd name="connsiteY20" fmla="*/ 51223 h 148280"/>
                <a:gd name="connsiteX21" fmla="*/ 57440 w 77762"/>
                <a:gd name="connsiteY21" fmla="*/ 56353 h 148280"/>
                <a:gd name="connsiteX22" fmla="*/ 40435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87" y="6584"/>
                  </a:moveTo>
                  <a:cubicBezTo>
                    <a:pt x="77987" y="3677"/>
                    <a:pt x="75685" y="85"/>
                    <a:pt x="70902" y="85"/>
                  </a:cubicBezTo>
                  <a:cubicBezTo>
                    <a:pt x="65765" y="85"/>
                    <a:pt x="60982" y="4874"/>
                    <a:pt x="60982" y="9492"/>
                  </a:cubicBezTo>
                  <a:cubicBezTo>
                    <a:pt x="60982" y="12228"/>
                    <a:pt x="63108" y="15991"/>
                    <a:pt x="68068" y="15991"/>
                  </a:cubicBezTo>
                  <a:cubicBezTo>
                    <a:pt x="72850" y="15991"/>
                    <a:pt x="77987" y="11544"/>
                    <a:pt x="77987" y="6584"/>
                  </a:cubicBezTo>
                  <a:close/>
                  <a:moveTo>
                    <a:pt x="40435" y="121857"/>
                  </a:moveTo>
                  <a:cubicBezTo>
                    <a:pt x="37423" y="133658"/>
                    <a:pt x="28035" y="143578"/>
                    <a:pt x="17584" y="143578"/>
                  </a:cubicBezTo>
                  <a:cubicBezTo>
                    <a:pt x="15281" y="143578"/>
                    <a:pt x="13156" y="143236"/>
                    <a:pt x="11207" y="142551"/>
                  </a:cubicBezTo>
                  <a:cubicBezTo>
                    <a:pt x="15813" y="140499"/>
                    <a:pt x="17230" y="136394"/>
                    <a:pt x="17230" y="133829"/>
                  </a:cubicBezTo>
                  <a:cubicBezTo>
                    <a:pt x="17230" y="129724"/>
                    <a:pt x="13864" y="127501"/>
                    <a:pt x="10322" y="127501"/>
                  </a:cubicBezTo>
                  <a:cubicBezTo>
                    <a:pt x="4830" y="127501"/>
                    <a:pt x="225" y="132119"/>
                    <a:pt x="225" y="137592"/>
                  </a:cubicBezTo>
                  <a:cubicBezTo>
                    <a:pt x="225" y="144091"/>
                    <a:pt x="7133" y="148366"/>
                    <a:pt x="17761" y="148366"/>
                  </a:cubicBezTo>
                  <a:cubicBezTo>
                    <a:pt x="28389" y="148366"/>
                    <a:pt x="49114" y="142209"/>
                    <a:pt x="54605" y="121344"/>
                  </a:cubicBezTo>
                  <a:lnTo>
                    <a:pt x="70548" y="60116"/>
                  </a:lnTo>
                  <a:cubicBezTo>
                    <a:pt x="71079" y="58235"/>
                    <a:pt x="71433" y="56696"/>
                    <a:pt x="71433" y="54130"/>
                  </a:cubicBezTo>
                  <a:cubicBezTo>
                    <a:pt x="71433" y="44724"/>
                    <a:pt x="63108" y="38054"/>
                    <a:pt x="52480" y="38054"/>
                  </a:cubicBezTo>
                  <a:cubicBezTo>
                    <a:pt x="32818" y="38054"/>
                    <a:pt x="21481" y="61826"/>
                    <a:pt x="21481" y="64221"/>
                  </a:cubicBezTo>
                  <a:cubicBezTo>
                    <a:pt x="21481" y="66444"/>
                    <a:pt x="23961" y="66444"/>
                    <a:pt x="24492" y="66444"/>
                  </a:cubicBezTo>
                  <a:cubicBezTo>
                    <a:pt x="26618" y="66444"/>
                    <a:pt x="26795" y="65931"/>
                    <a:pt x="28035" y="63366"/>
                  </a:cubicBezTo>
                  <a:cubicBezTo>
                    <a:pt x="32463" y="53446"/>
                    <a:pt x="41675" y="42842"/>
                    <a:pt x="51948" y="42842"/>
                  </a:cubicBezTo>
                  <a:cubicBezTo>
                    <a:pt x="56377" y="42842"/>
                    <a:pt x="57971" y="45750"/>
                    <a:pt x="57971" y="51223"/>
                  </a:cubicBezTo>
                  <a:cubicBezTo>
                    <a:pt x="57971" y="53104"/>
                    <a:pt x="57617" y="55498"/>
                    <a:pt x="57440" y="56353"/>
                  </a:cubicBezTo>
                  <a:lnTo>
                    <a:pt x="40435" y="121857"/>
                  </a:lnTo>
                  <a:close/>
                </a:path>
              </a:pathLst>
            </a:custGeom>
            <a:solidFill>
              <a:srgbClr val="000000"/>
            </a:solidFill>
            <a:ln w="25389"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6067EBB6-B30C-FFAE-D5B6-003AA8C97BD5}"/>
                </a:ext>
              </a:extLst>
            </p:cNvPr>
            <p:cNvSpPr/>
            <p:nvPr>
              <p:custDataLst>
                <p:tags r:id="rId42"/>
              </p:custDataLst>
            </p:nvPr>
          </p:nvSpPr>
          <p:spPr>
            <a:xfrm>
              <a:off x="8362361" y="4587039"/>
              <a:ext cx="119743" cy="8380"/>
            </a:xfrm>
            <a:custGeom>
              <a:avLst/>
              <a:gdLst>
                <a:gd name="connsiteX0" fmla="*/ 112887 w 119743"/>
                <a:gd name="connsiteY0" fmla="*/ 8466 h 8380"/>
                <a:gd name="connsiteX1" fmla="*/ 119972 w 119743"/>
                <a:gd name="connsiteY1" fmla="*/ 4361 h 8380"/>
                <a:gd name="connsiteX2" fmla="*/ 112887 w 119743"/>
                <a:gd name="connsiteY2" fmla="*/ 85 h 8380"/>
                <a:gd name="connsiteX3" fmla="*/ 7314 w 119743"/>
                <a:gd name="connsiteY3" fmla="*/ 85 h 8380"/>
                <a:gd name="connsiteX4" fmla="*/ 228 w 119743"/>
                <a:gd name="connsiteY4" fmla="*/ 4190 h 8380"/>
                <a:gd name="connsiteX5" fmla="*/ 7314 w 119743"/>
                <a:gd name="connsiteY5" fmla="*/ 8466 h 8380"/>
                <a:gd name="connsiteX6" fmla="*/ 112887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887" y="8466"/>
                  </a:moveTo>
                  <a:cubicBezTo>
                    <a:pt x="115721" y="8466"/>
                    <a:pt x="119972" y="8466"/>
                    <a:pt x="119972" y="4361"/>
                  </a:cubicBezTo>
                  <a:cubicBezTo>
                    <a:pt x="119972" y="85"/>
                    <a:pt x="115898" y="85"/>
                    <a:pt x="112887" y="85"/>
                  </a:cubicBezTo>
                  <a:lnTo>
                    <a:pt x="7314" y="85"/>
                  </a:lnTo>
                  <a:cubicBezTo>
                    <a:pt x="4480" y="85"/>
                    <a:pt x="228" y="85"/>
                    <a:pt x="228" y="4190"/>
                  </a:cubicBezTo>
                  <a:cubicBezTo>
                    <a:pt x="228" y="8466"/>
                    <a:pt x="4303" y="8466"/>
                    <a:pt x="7314" y="8466"/>
                  </a:cubicBezTo>
                  <a:lnTo>
                    <a:pt x="112887" y="8466"/>
                  </a:lnTo>
                  <a:close/>
                </a:path>
              </a:pathLst>
            </a:custGeom>
            <a:solidFill>
              <a:srgbClr val="000000"/>
            </a:solidFill>
            <a:ln w="25389"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932A0AC1-5091-F854-A205-CE6F223FA66B}"/>
                </a:ext>
              </a:extLst>
            </p:cNvPr>
            <p:cNvSpPr/>
            <p:nvPr>
              <p:custDataLst>
                <p:tags r:id="rId43"/>
              </p:custDataLst>
            </p:nvPr>
          </p:nvSpPr>
          <p:spPr>
            <a:xfrm>
              <a:off x="8520695" y="4520509"/>
              <a:ext cx="64477" cy="113562"/>
            </a:xfrm>
            <a:custGeom>
              <a:avLst/>
              <a:gdLst>
                <a:gd name="connsiteX0" fmla="*/ 40267 w 64477"/>
                <a:gd name="connsiteY0" fmla="*/ 4874 h 113562"/>
                <a:gd name="connsiteX1" fmla="*/ 34953 w 64477"/>
                <a:gd name="connsiteY1" fmla="*/ 85 h 113562"/>
                <a:gd name="connsiteX2" fmla="*/ 235 w 64477"/>
                <a:gd name="connsiteY2" fmla="*/ 11031 h 113562"/>
                <a:gd name="connsiteX3" fmla="*/ 235 w 64477"/>
                <a:gd name="connsiteY3" fmla="*/ 17188 h 113562"/>
                <a:gd name="connsiteX4" fmla="*/ 25919 w 64477"/>
                <a:gd name="connsiteY4" fmla="*/ 12399 h 113562"/>
                <a:gd name="connsiteX5" fmla="*/ 25919 w 64477"/>
                <a:gd name="connsiteY5" fmla="*/ 99623 h 113562"/>
                <a:gd name="connsiteX6" fmla="*/ 8206 w 64477"/>
                <a:gd name="connsiteY6" fmla="*/ 107491 h 113562"/>
                <a:gd name="connsiteX7" fmla="*/ 1475 w 64477"/>
                <a:gd name="connsiteY7" fmla="*/ 107491 h 113562"/>
                <a:gd name="connsiteX8" fmla="*/ 1475 w 64477"/>
                <a:gd name="connsiteY8" fmla="*/ 113648 h 113562"/>
                <a:gd name="connsiteX9" fmla="*/ 33005 w 64477"/>
                <a:gd name="connsiteY9" fmla="*/ 112964 h 113562"/>
                <a:gd name="connsiteX10" fmla="*/ 64712 w 64477"/>
                <a:gd name="connsiteY10" fmla="*/ 113648 h 113562"/>
                <a:gd name="connsiteX11" fmla="*/ 64712 w 64477"/>
                <a:gd name="connsiteY11" fmla="*/ 107491 h 113562"/>
                <a:gd name="connsiteX12" fmla="*/ 57981 w 64477"/>
                <a:gd name="connsiteY12" fmla="*/ 107491 h 113562"/>
                <a:gd name="connsiteX13" fmla="*/ 40267 w 64477"/>
                <a:gd name="connsiteY13" fmla="*/ 99623 h 113562"/>
                <a:gd name="connsiteX14" fmla="*/ 40267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67" y="4874"/>
                  </a:moveTo>
                  <a:cubicBezTo>
                    <a:pt x="40267" y="256"/>
                    <a:pt x="39913" y="85"/>
                    <a:pt x="34953" y="85"/>
                  </a:cubicBezTo>
                  <a:cubicBezTo>
                    <a:pt x="23617" y="10860"/>
                    <a:pt x="7497" y="11031"/>
                    <a:pt x="235" y="11031"/>
                  </a:cubicBezTo>
                  <a:lnTo>
                    <a:pt x="235" y="17188"/>
                  </a:lnTo>
                  <a:cubicBezTo>
                    <a:pt x="4486" y="17188"/>
                    <a:pt x="16177" y="17188"/>
                    <a:pt x="25919" y="12399"/>
                  </a:cubicBezTo>
                  <a:lnTo>
                    <a:pt x="25919" y="99623"/>
                  </a:lnTo>
                  <a:cubicBezTo>
                    <a:pt x="25919" y="105267"/>
                    <a:pt x="25919" y="107491"/>
                    <a:pt x="8206" y="107491"/>
                  </a:cubicBezTo>
                  <a:lnTo>
                    <a:pt x="1475" y="107491"/>
                  </a:lnTo>
                  <a:lnTo>
                    <a:pt x="1475" y="113648"/>
                  </a:lnTo>
                  <a:cubicBezTo>
                    <a:pt x="4663" y="113477"/>
                    <a:pt x="26451" y="112964"/>
                    <a:pt x="33005" y="112964"/>
                  </a:cubicBezTo>
                  <a:cubicBezTo>
                    <a:pt x="38496" y="112964"/>
                    <a:pt x="60815" y="113477"/>
                    <a:pt x="64712" y="113648"/>
                  </a:cubicBezTo>
                  <a:lnTo>
                    <a:pt x="64712" y="107491"/>
                  </a:lnTo>
                  <a:lnTo>
                    <a:pt x="57981" y="107491"/>
                  </a:lnTo>
                  <a:cubicBezTo>
                    <a:pt x="40267" y="107491"/>
                    <a:pt x="40267" y="105267"/>
                    <a:pt x="40267" y="99623"/>
                  </a:cubicBezTo>
                  <a:lnTo>
                    <a:pt x="40267" y="4874"/>
                  </a:lnTo>
                  <a:close/>
                </a:path>
              </a:pathLst>
            </a:custGeom>
            <a:solidFill>
              <a:srgbClr val="000000"/>
            </a:solidFill>
            <a:ln w="25389"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65F5AEFC-CD78-8836-6955-E985D9779FEF}"/>
                </a:ext>
              </a:extLst>
            </p:cNvPr>
            <p:cNvSpPr/>
            <p:nvPr>
              <p:custDataLst>
                <p:tags r:id="rId44"/>
              </p:custDataLst>
            </p:nvPr>
          </p:nvSpPr>
          <p:spPr>
            <a:xfrm>
              <a:off x="8268566" y="4703072"/>
              <a:ext cx="64477" cy="113562"/>
            </a:xfrm>
            <a:custGeom>
              <a:avLst/>
              <a:gdLst>
                <a:gd name="connsiteX0" fmla="*/ 40257 w 64477"/>
                <a:gd name="connsiteY0" fmla="*/ 4882 h 113562"/>
                <a:gd name="connsiteX1" fmla="*/ 34943 w 64477"/>
                <a:gd name="connsiteY1" fmla="*/ 93 h 113562"/>
                <a:gd name="connsiteX2" fmla="*/ 225 w 64477"/>
                <a:gd name="connsiteY2" fmla="*/ 11039 h 113562"/>
                <a:gd name="connsiteX3" fmla="*/ 225 w 64477"/>
                <a:gd name="connsiteY3" fmla="*/ 17196 h 113562"/>
                <a:gd name="connsiteX4" fmla="*/ 25909 w 64477"/>
                <a:gd name="connsiteY4" fmla="*/ 12407 h 113562"/>
                <a:gd name="connsiteX5" fmla="*/ 25909 w 64477"/>
                <a:gd name="connsiteY5" fmla="*/ 99631 h 113562"/>
                <a:gd name="connsiteX6" fmla="*/ 8196 w 64477"/>
                <a:gd name="connsiteY6" fmla="*/ 107498 h 113562"/>
                <a:gd name="connsiteX7" fmla="*/ 1465 w 64477"/>
                <a:gd name="connsiteY7" fmla="*/ 107498 h 113562"/>
                <a:gd name="connsiteX8" fmla="*/ 1465 w 64477"/>
                <a:gd name="connsiteY8" fmla="*/ 113655 h 113562"/>
                <a:gd name="connsiteX9" fmla="*/ 32995 w 64477"/>
                <a:gd name="connsiteY9" fmla="*/ 112971 h 113562"/>
                <a:gd name="connsiteX10" fmla="*/ 64702 w 64477"/>
                <a:gd name="connsiteY10" fmla="*/ 113655 h 113562"/>
                <a:gd name="connsiteX11" fmla="*/ 64702 w 64477"/>
                <a:gd name="connsiteY11" fmla="*/ 107498 h 113562"/>
                <a:gd name="connsiteX12" fmla="*/ 57971 w 64477"/>
                <a:gd name="connsiteY12" fmla="*/ 107498 h 113562"/>
                <a:gd name="connsiteX13" fmla="*/ 40257 w 64477"/>
                <a:gd name="connsiteY13" fmla="*/ 99631 h 113562"/>
                <a:gd name="connsiteX14" fmla="*/ 40257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57" y="4882"/>
                  </a:moveTo>
                  <a:cubicBezTo>
                    <a:pt x="40257" y="264"/>
                    <a:pt x="39903" y="93"/>
                    <a:pt x="34943" y="93"/>
                  </a:cubicBezTo>
                  <a:cubicBezTo>
                    <a:pt x="23607" y="10868"/>
                    <a:pt x="7487" y="11039"/>
                    <a:pt x="225" y="11039"/>
                  </a:cubicBezTo>
                  <a:lnTo>
                    <a:pt x="225" y="17196"/>
                  </a:lnTo>
                  <a:cubicBezTo>
                    <a:pt x="4476" y="17196"/>
                    <a:pt x="16167" y="17196"/>
                    <a:pt x="25909" y="12407"/>
                  </a:cubicBezTo>
                  <a:lnTo>
                    <a:pt x="25909" y="99631"/>
                  </a:lnTo>
                  <a:cubicBezTo>
                    <a:pt x="25909" y="105275"/>
                    <a:pt x="25909" y="107498"/>
                    <a:pt x="8196" y="107498"/>
                  </a:cubicBezTo>
                  <a:lnTo>
                    <a:pt x="1465" y="107498"/>
                  </a:lnTo>
                  <a:lnTo>
                    <a:pt x="1465" y="113655"/>
                  </a:lnTo>
                  <a:cubicBezTo>
                    <a:pt x="4653" y="113484"/>
                    <a:pt x="26441" y="112971"/>
                    <a:pt x="32995" y="112971"/>
                  </a:cubicBezTo>
                  <a:cubicBezTo>
                    <a:pt x="38486" y="112971"/>
                    <a:pt x="60805" y="113484"/>
                    <a:pt x="64702" y="113655"/>
                  </a:cubicBezTo>
                  <a:lnTo>
                    <a:pt x="64702" y="107498"/>
                  </a:lnTo>
                  <a:lnTo>
                    <a:pt x="57971" y="107498"/>
                  </a:lnTo>
                  <a:cubicBezTo>
                    <a:pt x="40257" y="107498"/>
                    <a:pt x="40257" y="105275"/>
                    <a:pt x="40257" y="99631"/>
                  </a:cubicBezTo>
                  <a:lnTo>
                    <a:pt x="40257" y="4882"/>
                  </a:lnTo>
                  <a:close/>
                </a:path>
              </a:pathLst>
            </a:custGeom>
            <a:solidFill>
              <a:srgbClr val="000000"/>
            </a:solidFill>
            <a:ln w="25389"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1148A88D-80C6-437C-5F05-ACFABFFAFF32}"/>
                </a:ext>
              </a:extLst>
            </p:cNvPr>
            <p:cNvSpPr/>
            <p:nvPr>
              <p:custDataLst>
                <p:tags r:id="rId45"/>
              </p:custDataLst>
            </p:nvPr>
          </p:nvSpPr>
          <p:spPr>
            <a:xfrm>
              <a:off x="8636672" y="4725584"/>
              <a:ext cx="29606" cy="73053"/>
            </a:xfrm>
            <a:custGeom>
              <a:avLst/>
              <a:gdLst>
                <a:gd name="connsiteX0" fmla="*/ 29846 w 29606"/>
                <a:gd name="connsiteY0" fmla="*/ 25744 h 73053"/>
                <a:gd name="connsiteX1" fmla="*/ 13651 w 29606"/>
                <a:gd name="connsiteY1" fmla="*/ 90 h 73053"/>
                <a:gd name="connsiteX2" fmla="*/ 239 w 29606"/>
                <a:gd name="connsiteY2" fmla="*/ 13039 h 73053"/>
                <a:gd name="connsiteX3" fmla="*/ 13651 w 29606"/>
                <a:gd name="connsiteY3" fmla="*/ 25989 h 73053"/>
                <a:gd name="connsiteX4" fmla="*/ 22508 w 29606"/>
                <a:gd name="connsiteY4" fmla="*/ 22812 h 73053"/>
                <a:gd name="connsiteX5" fmla="*/ 23773 w 29606"/>
                <a:gd name="connsiteY5" fmla="*/ 22079 h 73053"/>
                <a:gd name="connsiteX6" fmla="*/ 24279 w 29606"/>
                <a:gd name="connsiteY6" fmla="*/ 25744 h 73053"/>
                <a:gd name="connsiteX7" fmla="*/ 7072 w 29606"/>
                <a:gd name="connsiteY7" fmla="*/ 66547 h 73053"/>
                <a:gd name="connsiteX8" fmla="*/ 4288 w 29606"/>
                <a:gd name="connsiteY8" fmla="*/ 70456 h 73053"/>
                <a:gd name="connsiteX9" fmla="*/ 6819 w 29606"/>
                <a:gd name="connsiteY9" fmla="*/ 73143 h 73053"/>
                <a:gd name="connsiteX10" fmla="*/ 29846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46" y="25744"/>
                  </a:moveTo>
                  <a:cubicBezTo>
                    <a:pt x="29846" y="9619"/>
                    <a:pt x="23520" y="90"/>
                    <a:pt x="13651" y="90"/>
                  </a:cubicBezTo>
                  <a:cubicBezTo>
                    <a:pt x="5300" y="90"/>
                    <a:pt x="239" y="6198"/>
                    <a:pt x="239" y="13039"/>
                  </a:cubicBezTo>
                  <a:cubicBezTo>
                    <a:pt x="239" y="19636"/>
                    <a:pt x="5300" y="25989"/>
                    <a:pt x="13651" y="25989"/>
                  </a:cubicBezTo>
                  <a:cubicBezTo>
                    <a:pt x="16687" y="25989"/>
                    <a:pt x="19977" y="25011"/>
                    <a:pt x="22508" y="22812"/>
                  </a:cubicBezTo>
                  <a:cubicBezTo>
                    <a:pt x="23267" y="22324"/>
                    <a:pt x="23520" y="22079"/>
                    <a:pt x="23773" y="22079"/>
                  </a:cubicBezTo>
                  <a:cubicBezTo>
                    <a:pt x="24026" y="22079"/>
                    <a:pt x="24279" y="22324"/>
                    <a:pt x="24279" y="25744"/>
                  </a:cubicBezTo>
                  <a:cubicBezTo>
                    <a:pt x="24279" y="43824"/>
                    <a:pt x="15422" y="58484"/>
                    <a:pt x="7072" y="66547"/>
                  </a:cubicBezTo>
                  <a:cubicBezTo>
                    <a:pt x="4288" y="69234"/>
                    <a:pt x="4288" y="69723"/>
                    <a:pt x="4288" y="70456"/>
                  </a:cubicBezTo>
                  <a:cubicBezTo>
                    <a:pt x="4288" y="72166"/>
                    <a:pt x="5553" y="73143"/>
                    <a:pt x="6819" y="73143"/>
                  </a:cubicBezTo>
                  <a:cubicBezTo>
                    <a:pt x="9602" y="73143"/>
                    <a:pt x="29846" y="54330"/>
                    <a:pt x="29846" y="25744"/>
                  </a:cubicBezTo>
                  <a:close/>
                </a:path>
              </a:pathLst>
            </a:custGeom>
            <a:solidFill>
              <a:srgbClr val="000000"/>
            </a:solidFill>
            <a:ln w="25389"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25B2833C-1D9C-52D9-4DD8-95CFCB9BBADF}"/>
                </a:ext>
              </a:extLst>
            </p:cNvPr>
            <p:cNvSpPr/>
            <p:nvPr>
              <p:custDataLst>
                <p:tags r:id="rId46"/>
              </p:custDataLst>
            </p:nvPr>
          </p:nvSpPr>
          <p:spPr>
            <a:xfrm>
              <a:off x="8741799" y="4641048"/>
              <a:ext cx="106028" cy="112389"/>
            </a:xfrm>
            <a:custGeom>
              <a:avLst/>
              <a:gdLst>
                <a:gd name="connsiteX0" fmla="*/ 90583 w 106028"/>
                <a:gd name="connsiteY0" fmla="*/ 14261 h 112389"/>
                <a:gd name="connsiteX1" fmla="*/ 79955 w 106028"/>
                <a:gd name="connsiteY1" fmla="*/ 28188 h 112389"/>
                <a:gd name="connsiteX2" fmla="*/ 90836 w 106028"/>
                <a:gd name="connsiteY2" fmla="*/ 38205 h 112389"/>
                <a:gd name="connsiteX3" fmla="*/ 106272 w 106028"/>
                <a:gd name="connsiteY3" fmla="*/ 21591 h 112389"/>
                <a:gd name="connsiteX4" fmla="*/ 70086 w 106028"/>
                <a:gd name="connsiteY4" fmla="*/ 90 h 112389"/>
                <a:gd name="connsiteX5" fmla="*/ 36936 w 106028"/>
                <a:gd name="connsiteY5" fmla="*/ 9130 h 112389"/>
                <a:gd name="connsiteX6" fmla="*/ 21500 w 106028"/>
                <a:gd name="connsiteY6" fmla="*/ 37716 h 112389"/>
                <a:gd name="connsiteX7" fmla="*/ 30610 w 106028"/>
                <a:gd name="connsiteY7" fmla="*/ 56285 h 112389"/>
                <a:gd name="connsiteX8" fmla="*/ 59205 w 106028"/>
                <a:gd name="connsiteY8" fmla="*/ 65569 h 112389"/>
                <a:gd name="connsiteX9" fmla="*/ 81979 w 106028"/>
                <a:gd name="connsiteY9" fmla="*/ 80473 h 112389"/>
                <a:gd name="connsiteX10" fmla="*/ 44274 w 106028"/>
                <a:gd name="connsiteY10" fmla="*/ 103684 h 112389"/>
                <a:gd name="connsiteX11" fmla="*/ 16945 w 106028"/>
                <a:gd name="connsiteY11" fmla="*/ 97332 h 112389"/>
                <a:gd name="connsiteX12" fmla="*/ 30863 w 106028"/>
                <a:gd name="connsiteY12" fmla="*/ 80473 h 112389"/>
                <a:gd name="connsiteX13" fmla="*/ 18463 w 106028"/>
                <a:gd name="connsiteY13" fmla="*/ 69234 h 112389"/>
                <a:gd name="connsiteX14" fmla="*/ 244 w 106028"/>
                <a:gd name="connsiteY14" fmla="*/ 88292 h 112389"/>
                <a:gd name="connsiteX15" fmla="*/ 43768 w 106028"/>
                <a:gd name="connsiteY15" fmla="*/ 112480 h 112389"/>
                <a:gd name="connsiteX16" fmla="*/ 101464 w 106028"/>
                <a:gd name="connsiteY16" fmla="*/ 70456 h 112389"/>
                <a:gd name="connsiteX17" fmla="*/ 91342 w 106028"/>
                <a:gd name="connsiteY17" fmla="*/ 50665 h 112389"/>
                <a:gd name="connsiteX18" fmla="*/ 65025 w 106028"/>
                <a:gd name="connsiteY18" fmla="*/ 40892 h 112389"/>
                <a:gd name="connsiteX19" fmla="*/ 41238 w 106028"/>
                <a:gd name="connsiteY19" fmla="*/ 27699 h 112389"/>
                <a:gd name="connsiteX20" fmla="*/ 69580 w 106028"/>
                <a:gd name="connsiteY20" fmla="*/ 8886 h 112389"/>
                <a:gd name="connsiteX21" fmla="*/ 90583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583" y="14261"/>
                  </a:moveTo>
                  <a:cubicBezTo>
                    <a:pt x="82232" y="17437"/>
                    <a:pt x="79955" y="24767"/>
                    <a:pt x="79955" y="28188"/>
                  </a:cubicBezTo>
                  <a:cubicBezTo>
                    <a:pt x="79955" y="34540"/>
                    <a:pt x="85269" y="38205"/>
                    <a:pt x="90836" y="38205"/>
                  </a:cubicBezTo>
                  <a:cubicBezTo>
                    <a:pt x="96909" y="38205"/>
                    <a:pt x="106272" y="33318"/>
                    <a:pt x="106272" y="21591"/>
                  </a:cubicBezTo>
                  <a:cubicBezTo>
                    <a:pt x="106272" y="8642"/>
                    <a:pt x="92860" y="90"/>
                    <a:pt x="70086" y="90"/>
                  </a:cubicBezTo>
                  <a:cubicBezTo>
                    <a:pt x="62747" y="90"/>
                    <a:pt x="48576" y="579"/>
                    <a:pt x="36936" y="9130"/>
                  </a:cubicBezTo>
                  <a:cubicBezTo>
                    <a:pt x="25549" y="17437"/>
                    <a:pt x="21500" y="31608"/>
                    <a:pt x="21500" y="37716"/>
                  </a:cubicBezTo>
                  <a:cubicBezTo>
                    <a:pt x="21500" y="45046"/>
                    <a:pt x="25043" y="51887"/>
                    <a:pt x="30610" y="56285"/>
                  </a:cubicBezTo>
                  <a:cubicBezTo>
                    <a:pt x="37695" y="61660"/>
                    <a:pt x="41997" y="62393"/>
                    <a:pt x="59205" y="65569"/>
                  </a:cubicBezTo>
                  <a:cubicBezTo>
                    <a:pt x="66796" y="66791"/>
                    <a:pt x="81979" y="69478"/>
                    <a:pt x="81979" y="80473"/>
                  </a:cubicBezTo>
                  <a:cubicBezTo>
                    <a:pt x="81979" y="81450"/>
                    <a:pt x="81979" y="103684"/>
                    <a:pt x="44274" y="103684"/>
                  </a:cubicBezTo>
                  <a:cubicBezTo>
                    <a:pt x="31875" y="103684"/>
                    <a:pt x="22512" y="101241"/>
                    <a:pt x="16945" y="97332"/>
                  </a:cubicBezTo>
                  <a:cubicBezTo>
                    <a:pt x="25549" y="94888"/>
                    <a:pt x="30863" y="87803"/>
                    <a:pt x="30863" y="80473"/>
                  </a:cubicBezTo>
                  <a:cubicBezTo>
                    <a:pt x="30863" y="71677"/>
                    <a:pt x="23524" y="69234"/>
                    <a:pt x="18463" y="69234"/>
                  </a:cubicBezTo>
                  <a:cubicBezTo>
                    <a:pt x="9860" y="69234"/>
                    <a:pt x="244" y="76075"/>
                    <a:pt x="244" y="88292"/>
                  </a:cubicBezTo>
                  <a:cubicBezTo>
                    <a:pt x="244" y="104173"/>
                    <a:pt x="17957" y="112480"/>
                    <a:pt x="43768" y="112480"/>
                  </a:cubicBezTo>
                  <a:cubicBezTo>
                    <a:pt x="101464" y="112480"/>
                    <a:pt x="101464" y="70700"/>
                    <a:pt x="101464" y="70456"/>
                  </a:cubicBezTo>
                  <a:cubicBezTo>
                    <a:pt x="101464" y="62149"/>
                    <a:pt x="97162" y="55552"/>
                    <a:pt x="91342" y="50665"/>
                  </a:cubicBezTo>
                  <a:cubicBezTo>
                    <a:pt x="83497" y="44069"/>
                    <a:pt x="73881" y="42358"/>
                    <a:pt x="65025" y="40892"/>
                  </a:cubicBezTo>
                  <a:cubicBezTo>
                    <a:pt x="51107" y="38449"/>
                    <a:pt x="41238" y="36739"/>
                    <a:pt x="41238" y="27699"/>
                  </a:cubicBezTo>
                  <a:cubicBezTo>
                    <a:pt x="41238" y="27210"/>
                    <a:pt x="41238" y="8886"/>
                    <a:pt x="69580" y="8886"/>
                  </a:cubicBezTo>
                  <a:cubicBezTo>
                    <a:pt x="74641" y="8886"/>
                    <a:pt x="83750" y="9375"/>
                    <a:pt x="90583" y="14261"/>
                  </a:cubicBezTo>
                  <a:close/>
                </a:path>
              </a:pathLst>
            </a:custGeom>
            <a:solidFill>
              <a:srgbClr val="000000"/>
            </a:solidFill>
            <a:ln w="25389"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9289E91F-A066-C0D9-4D2F-3820D3AA0C6E}"/>
                </a:ext>
              </a:extLst>
            </p:cNvPr>
            <p:cNvSpPr/>
            <p:nvPr>
              <p:custDataLst>
                <p:tags r:id="rId47"/>
              </p:custDataLst>
            </p:nvPr>
          </p:nvSpPr>
          <p:spPr>
            <a:xfrm>
              <a:off x="8861809" y="4520680"/>
              <a:ext cx="77762" cy="148280"/>
            </a:xfrm>
            <a:custGeom>
              <a:avLst/>
              <a:gdLst>
                <a:gd name="connsiteX0" fmla="*/ 78011 w 77762"/>
                <a:gd name="connsiteY0" fmla="*/ 6584 h 148280"/>
                <a:gd name="connsiteX1" fmla="*/ 70926 w 77762"/>
                <a:gd name="connsiteY1" fmla="*/ 85 h 148280"/>
                <a:gd name="connsiteX2" fmla="*/ 61006 w 77762"/>
                <a:gd name="connsiteY2" fmla="*/ 9492 h 148280"/>
                <a:gd name="connsiteX3" fmla="*/ 68092 w 77762"/>
                <a:gd name="connsiteY3" fmla="*/ 15991 h 148280"/>
                <a:gd name="connsiteX4" fmla="*/ 78011 w 77762"/>
                <a:gd name="connsiteY4" fmla="*/ 6584 h 148280"/>
                <a:gd name="connsiteX5" fmla="*/ 40459 w 77762"/>
                <a:gd name="connsiteY5" fmla="*/ 121857 h 148280"/>
                <a:gd name="connsiteX6" fmla="*/ 17608 w 77762"/>
                <a:gd name="connsiteY6" fmla="*/ 143578 h 148280"/>
                <a:gd name="connsiteX7" fmla="*/ 11231 w 77762"/>
                <a:gd name="connsiteY7" fmla="*/ 142551 h 148280"/>
                <a:gd name="connsiteX8" fmla="*/ 17254 w 77762"/>
                <a:gd name="connsiteY8" fmla="*/ 133829 h 148280"/>
                <a:gd name="connsiteX9" fmla="*/ 10346 w 77762"/>
                <a:gd name="connsiteY9" fmla="*/ 127501 h 148280"/>
                <a:gd name="connsiteX10" fmla="*/ 249 w 77762"/>
                <a:gd name="connsiteY10" fmla="*/ 137592 h 148280"/>
                <a:gd name="connsiteX11" fmla="*/ 17785 w 77762"/>
                <a:gd name="connsiteY11" fmla="*/ 148366 h 148280"/>
                <a:gd name="connsiteX12" fmla="*/ 54630 w 77762"/>
                <a:gd name="connsiteY12" fmla="*/ 121344 h 148280"/>
                <a:gd name="connsiteX13" fmla="*/ 70572 w 77762"/>
                <a:gd name="connsiteY13" fmla="*/ 60116 h 148280"/>
                <a:gd name="connsiteX14" fmla="*/ 71457 w 77762"/>
                <a:gd name="connsiteY14" fmla="*/ 54130 h 148280"/>
                <a:gd name="connsiteX15" fmla="*/ 52504 w 77762"/>
                <a:gd name="connsiteY15" fmla="*/ 38054 h 148280"/>
                <a:gd name="connsiteX16" fmla="*/ 21505 w 77762"/>
                <a:gd name="connsiteY16" fmla="*/ 64221 h 148280"/>
                <a:gd name="connsiteX17" fmla="*/ 24516 w 77762"/>
                <a:gd name="connsiteY17" fmla="*/ 66444 h 148280"/>
                <a:gd name="connsiteX18" fmla="*/ 28059 w 77762"/>
                <a:gd name="connsiteY18" fmla="*/ 63366 h 148280"/>
                <a:gd name="connsiteX19" fmla="*/ 51973 w 77762"/>
                <a:gd name="connsiteY19" fmla="*/ 42842 h 148280"/>
                <a:gd name="connsiteX20" fmla="*/ 57995 w 77762"/>
                <a:gd name="connsiteY20" fmla="*/ 51223 h 148280"/>
                <a:gd name="connsiteX21" fmla="*/ 57464 w 77762"/>
                <a:gd name="connsiteY21" fmla="*/ 56353 h 148280"/>
                <a:gd name="connsiteX22" fmla="*/ 40459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11" y="6584"/>
                  </a:moveTo>
                  <a:cubicBezTo>
                    <a:pt x="78011" y="3677"/>
                    <a:pt x="75709" y="85"/>
                    <a:pt x="70926" y="85"/>
                  </a:cubicBezTo>
                  <a:cubicBezTo>
                    <a:pt x="65789" y="85"/>
                    <a:pt x="61006" y="4874"/>
                    <a:pt x="61006" y="9492"/>
                  </a:cubicBezTo>
                  <a:cubicBezTo>
                    <a:pt x="61006" y="12228"/>
                    <a:pt x="63132" y="15991"/>
                    <a:pt x="68092" y="15991"/>
                  </a:cubicBezTo>
                  <a:cubicBezTo>
                    <a:pt x="72875" y="15991"/>
                    <a:pt x="78011" y="11544"/>
                    <a:pt x="78011" y="6584"/>
                  </a:cubicBezTo>
                  <a:close/>
                  <a:moveTo>
                    <a:pt x="40459" y="121857"/>
                  </a:moveTo>
                  <a:cubicBezTo>
                    <a:pt x="37447" y="133658"/>
                    <a:pt x="28059" y="143578"/>
                    <a:pt x="17608" y="143578"/>
                  </a:cubicBezTo>
                  <a:cubicBezTo>
                    <a:pt x="15305" y="143578"/>
                    <a:pt x="13180" y="143236"/>
                    <a:pt x="11231" y="142551"/>
                  </a:cubicBezTo>
                  <a:cubicBezTo>
                    <a:pt x="15837" y="140499"/>
                    <a:pt x="17254" y="136394"/>
                    <a:pt x="17254" y="133829"/>
                  </a:cubicBezTo>
                  <a:cubicBezTo>
                    <a:pt x="17254" y="129724"/>
                    <a:pt x="13888" y="127501"/>
                    <a:pt x="10346" y="127501"/>
                  </a:cubicBezTo>
                  <a:cubicBezTo>
                    <a:pt x="4854" y="127501"/>
                    <a:pt x="249" y="132119"/>
                    <a:pt x="249" y="137592"/>
                  </a:cubicBezTo>
                  <a:cubicBezTo>
                    <a:pt x="249" y="144091"/>
                    <a:pt x="7157" y="148366"/>
                    <a:pt x="17785" y="148366"/>
                  </a:cubicBezTo>
                  <a:cubicBezTo>
                    <a:pt x="28413" y="148366"/>
                    <a:pt x="49138" y="142209"/>
                    <a:pt x="54630" y="121344"/>
                  </a:cubicBezTo>
                  <a:lnTo>
                    <a:pt x="70572" y="60116"/>
                  </a:lnTo>
                  <a:cubicBezTo>
                    <a:pt x="71103" y="58235"/>
                    <a:pt x="71457" y="56696"/>
                    <a:pt x="71457" y="54130"/>
                  </a:cubicBezTo>
                  <a:cubicBezTo>
                    <a:pt x="71457" y="44724"/>
                    <a:pt x="63132" y="38054"/>
                    <a:pt x="52504" y="38054"/>
                  </a:cubicBezTo>
                  <a:cubicBezTo>
                    <a:pt x="32842" y="38054"/>
                    <a:pt x="21505" y="61826"/>
                    <a:pt x="21505" y="64221"/>
                  </a:cubicBezTo>
                  <a:cubicBezTo>
                    <a:pt x="21505" y="66444"/>
                    <a:pt x="23985" y="66444"/>
                    <a:pt x="24516" y="66444"/>
                  </a:cubicBezTo>
                  <a:cubicBezTo>
                    <a:pt x="26642" y="66444"/>
                    <a:pt x="26819" y="65931"/>
                    <a:pt x="28059" y="63366"/>
                  </a:cubicBezTo>
                  <a:cubicBezTo>
                    <a:pt x="32488" y="53446"/>
                    <a:pt x="41699" y="42842"/>
                    <a:pt x="51973" y="42842"/>
                  </a:cubicBezTo>
                  <a:cubicBezTo>
                    <a:pt x="56401" y="42842"/>
                    <a:pt x="57995" y="45750"/>
                    <a:pt x="57995" y="51223"/>
                  </a:cubicBezTo>
                  <a:cubicBezTo>
                    <a:pt x="57995" y="53104"/>
                    <a:pt x="57641" y="55498"/>
                    <a:pt x="57464" y="56353"/>
                  </a:cubicBezTo>
                  <a:lnTo>
                    <a:pt x="40459" y="121857"/>
                  </a:lnTo>
                  <a:close/>
                </a:path>
              </a:pathLst>
            </a:custGeom>
            <a:solidFill>
              <a:srgbClr val="000000"/>
            </a:solidFill>
            <a:ln w="25389"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F63AF042-6EB6-F0F8-DD24-C4E3F0106B29}"/>
                </a:ext>
              </a:extLst>
            </p:cNvPr>
            <p:cNvSpPr/>
            <p:nvPr>
              <p:custDataLst>
                <p:tags r:id="rId48"/>
              </p:custDataLst>
            </p:nvPr>
          </p:nvSpPr>
          <p:spPr>
            <a:xfrm>
              <a:off x="8974912" y="4587039"/>
              <a:ext cx="119743" cy="8380"/>
            </a:xfrm>
            <a:custGeom>
              <a:avLst/>
              <a:gdLst>
                <a:gd name="connsiteX0" fmla="*/ 112911 w 119743"/>
                <a:gd name="connsiteY0" fmla="*/ 8466 h 8380"/>
                <a:gd name="connsiteX1" fmla="*/ 119996 w 119743"/>
                <a:gd name="connsiteY1" fmla="*/ 4361 h 8380"/>
                <a:gd name="connsiteX2" fmla="*/ 112911 w 119743"/>
                <a:gd name="connsiteY2" fmla="*/ 85 h 8380"/>
                <a:gd name="connsiteX3" fmla="*/ 7338 w 119743"/>
                <a:gd name="connsiteY3" fmla="*/ 85 h 8380"/>
                <a:gd name="connsiteX4" fmla="*/ 253 w 119743"/>
                <a:gd name="connsiteY4" fmla="*/ 4190 h 8380"/>
                <a:gd name="connsiteX5" fmla="*/ 7338 w 119743"/>
                <a:gd name="connsiteY5" fmla="*/ 8466 h 8380"/>
                <a:gd name="connsiteX6" fmla="*/ 112911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11" y="8466"/>
                  </a:moveTo>
                  <a:cubicBezTo>
                    <a:pt x="115745" y="8466"/>
                    <a:pt x="119996" y="8466"/>
                    <a:pt x="119996" y="4361"/>
                  </a:cubicBezTo>
                  <a:cubicBezTo>
                    <a:pt x="119996" y="85"/>
                    <a:pt x="115922" y="85"/>
                    <a:pt x="112911" y="85"/>
                  </a:cubicBezTo>
                  <a:lnTo>
                    <a:pt x="7338" y="85"/>
                  </a:lnTo>
                  <a:cubicBezTo>
                    <a:pt x="4504" y="85"/>
                    <a:pt x="253" y="85"/>
                    <a:pt x="253" y="4190"/>
                  </a:cubicBezTo>
                  <a:cubicBezTo>
                    <a:pt x="253" y="8466"/>
                    <a:pt x="4327" y="8466"/>
                    <a:pt x="7338" y="8466"/>
                  </a:cubicBezTo>
                  <a:lnTo>
                    <a:pt x="112911" y="8466"/>
                  </a:lnTo>
                  <a:close/>
                </a:path>
              </a:pathLst>
            </a:custGeom>
            <a:solidFill>
              <a:srgbClr val="000000"/>
            </a:solidFill>
            <a:ln w="25389"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A5A1712F-FF24-3E2B-0CF0-F364BC2E7213}"/>
                </a:ext>
              </a:extLst>
            </p:cNvPr>
            <p:cNvSpPr/>
            <p:nvPr>
              <p:custDataLst>
                <p:tags r:id="rId49"/>
              </p:custDataLst>
            </p:nvPr>
          </p:nvSpPr>
          <p:spPr>
            <a:xfrm>
              <a:off x="9133247" y="4520509"/>
              <a:ext cx="64477" cy="113562"/>
            </a:xfrm>
            <a:custGeom>
              <a:avLst/>
              <a:gdLst>
                <a:gd name="connsiteX0" fmla="*/ 40292 w 64477"/>
                <a:gd name="connsiteY0" fmla="*/ 4874 h 113562"/>
                <a:gd name="connsiteX1" fmla="*/ 34977 w 64477"/>
                <a:gd name="connsiteY1" fmla="*/ 85 h 113562"/>
                <a:gd name="connsiteX2" fmla="*/ 259 w 64477"/>
                <a:gd name="connsiteY2" fmla="*/ 11031 h 113562"/>
                <a:gd name="connsiteX3" fmla="*/ 259 w 64477"/>
                <a:gd name="connsiteY3" fmla="*/ 17188 h 113562"/>
                <a:gd name="connsiteX4" fmla="*/ 25944 w 64477"/>
                <a:gd name="connsiteY4" fmla="*/ 12399 h 113562"/>
                <a:gd name="connsiteX5" fmla="*/ 25944 w 64477"/>
                <a:gd name="connsiteY5" fmla="*/ 99623 h 113562"/>
                <a:gd name="connsiteX6" fmla="*/ 8230 w 64477"/>
                <a:gd name="connsiteY6" fmla="*/ 107491 h 113562"/>
                <a:gd name="connsiteX7" fmla="*/ 1499 w 64477"/>
                <a:gd name="connsiteY7" fmla="*/ 107491 h 113562"/>
                <a:gd name="connsiteX8" fmla="*/ 1499 w 64477"/>
                <a:gd name="connsiteY8" fmla="*/ 113648 h 113562"/>
                <a:gd name="connsiteX9" fmla="*/ 33029 w 64477"/>
                <a:gd name="connsiteY9" fmla="*/ 112964 h 113562"/>
                <a:gd name="connsiteX10" fmla="*/ 64736 w 64477"/>
                <a:gd name="connsiteY10" fmla="*/ 113648 h 113562"/>
                <a:gd name="connsiteX11" fmla="*/ 64736 w 64477"/>
                <a:gd name="connsiteY11" fmla="*/ 107491 h 113562"/>
                <a:gd name="connsiteX12" fmla="*/ 58005 w 64477"/>
                <a:gd name="connsiteY12" fmla="*/ 107491 h 113562"/>
                <a:gd name="connsiteX13" fmla="*/ 40292 w 64477"/>
                <a:gd name="connsiteY13" fmla="*/ 99623 h 113562"/>
                <a:gd name="connsiteX14" fmla="*/ 40292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92" y="4874"/>
                  </a:moveTo>
                  <a:cubicBezTo>
                    <a:pt x="40292" y="256"/>
                    <a:pt x="39937" y="85"/>
                    <a:pt x="34977" y="85"/>
                  </a:cubicBezTo>
                  <a:cubicBezTo>
                    <a:pt x="23641" y="10860"/>
                    <a:pt x="7521" y="11031"/>
                    <a:pt x="259" y="11031"/>
                  </a:cubicBezTo>
                  <a:lnTo>
                    <a:pt x="259" y="17188"/>
                  </a:lnTo>
                  <a:cubicBezTo>
                    <a:pt x="4510" y="17188"/>
                    <a:pt x="16201" y="17188"/>
                    <a:pt x="25944" y="12399"/>
                  </a:cubicBezTo>
                  <a:lnTo>
                    <a:pt x="25944" y="99623"/>
                  </a:lnTo>
                  <a:cubicBezTo>
                    <a:pt x="25944" y="105267"/>
                    <a:pt x="25944" y="107491"/>
                    <a:pt x="8230" y="107491"/>
                  </a:cubicBezTo>
                  <a:lnTo>
                    <a:pt x="1499" y="107491"/>
                  </a:lnTo>
                  <a:lnTo>
                    <a:pt x="1499" y="113648"/>
                  </a:lnTo>
                  <a:cubicBezTo>
                    <a:pt x="4687" y="113477"/>
                    <a:pt x="26475" y="112964"/>
                    <a:pt x="33029" y="112964"/>
                  </a:cubicBezTo>
                  <a:cubicBezTo>
                    <a:pt x="38520" y="112964"/>
                    <a:pt x="60839" y="113477"/>
                    <a:pt x="64736" y="113648"/>
                  </a:cubicBezTo>
                  <a:lnTo>
                    <a:pt x="64736" y="107491"/>
                  </a:lnTo>
                  <a:lnTo>
                    <a:pt x="58005" y="107491"/>
                  </a:lnTo>
                  <a:cubicBezTo>
                    <a:pt x="40292" y="107491"/>
                    <a:pt x="40292" y="105267"/>
                    <a:pt x="40292" y="99623"/>
                  </a:cubicBezTo>
                  <a:lnTo>
                    <a:pt x="40292" y="4874"/>
                  </a:lnTo>
                  <a:close/>
                </a:path>
              </a:pathLst>
            </a:custGeom>
            <a:solidFill>
              <a:srgbClr val="000000"/>
            </a:solidFill>
            <a:ln w="25389"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E7B201FA-2813-C587-45E8-9A1E5F4F6062}"/>
                </a:ext>
              </a:extLst>
            </p:cNvPr>
            <p:cNvSpPr/>
            <p:nvPr>
              <p:custDataLst>
                <p:tags r:id="rId50"/>
              </p:custDataLst>
            </p:nvPr>
          </p:nvSpPr>
          <p:spPr>
            <a:xfrm>
              <a:off x="8881117" y="4703072"/>
              <a:ext cx="64477" cy="113562"/>
            </a:xfrm>
            <a:custGeom>
              <a:avLst/>
              <a:gdLst>
                <a:gd name="connsiteX0" fmla="*/ 40282 w 64477"/>
                <a:gd name="connsiteY0" fmla="*/ 4882 h 113562"/>
                <a:gd name="connsiteX1" fmla="*/ 34968 w 64477"/>
                <a:gd name="connsiteY1" fmla="*/ 93 h 113562"/>
                <a:gd name="connsiteX2" fmla="*/ 249 w 64477"/>
                <a:gd name="connsiteY2" fmla="*/ 11039 h 113562"/>
                <a:gd name="connsiteX3" fmla="*/ 249 w 64477"/>
                <a:gd name="connsiteY3" fmla="*/ 17196 h 113562"/>
                <a:gd name="connsiteX4" fmla="*/ 25934 w 64477"/>
                <a:gd name="connsiteY4" fmla="*/ 12407 h 113562"/>
                <a:gd name="connsiteX5" fmla="*/ 25934 w 64477"/>
                <a:gd name="connsiteY5" fmla="*/ 99631 h 113562"/>
                <a:gd name="connsiteX6" fmla="*/ 8220 w 64477"/>
                <a:gd name="connsiteY6" fmla="*/ 107498 h 113562"/>
                <a:gd name="connsiteX7" fmla="*/ 1489 w 64477"/>
                <a:gd name="connsiteY7" fmla="*/ 107498 h 113562"/>
                <a:gd name="connsiteX8" fmla="*/ 1489 w 64477"/>
                <a:gd name="connsiteY8" fmla="*/ 113655 h 113562"/>
                <a:gd name="connsiteX9" fmla="*/ 33019 w 64477"/>
                <a:gd name="connsiteY9" fmla="*/ 112971 h 113562"/>
                <a:gd name="connsiteX10" fmla="*/ 64726 w 64477"/>
                <a:gd name="connsiteY10" fmla="*/ 113655 h 113562"/>
                <a:gd name="connsiteX11" fmla="*/ 64726 w 64477"/>
                <a:gd name="connsiteY11" fmla="*/ 107498 h 113562"/>
                <a:gd name="connsiteX12" fmla="*/ 57995 w 64477"/>
                <a:gd name="connsiteY12" fmla="*/ 107498 h 113562"/>
                <a:gd name="connsiteX13" fmla="*/ 40282 w 64477"/>
                <a:gd name="connsiteY13" fmla="*/ 99631 h 113562"/>
                <a:gd name="connsiteX14" fmla="*/ 40282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82" y="4882"/>
                  </a:moveTo>
                  <a:cubicBezTo>
                    <a:pt x="40282" y="264"/>
                    <a:pt x="39927" y="93"/>
                    <a:pt x="34968" y="93"/>
                  </a:cubicBezTo>
                  <a:cubicBezTo>
                    <a:pt x="23631" y="10868"/>
                    <a:pt x="7511" y="11039"/>
                    <a:pt x="249" y="11039"/>
                  </a:cubicBezTo>
                  <a:lnTo>
                    <a:pt x="249" y="17196"/>
                  </a:lnTo>
                  <a:cubicBezTo>
                    <a:pt x="4500" y="17196"/>
                    <a:pt x="16191" y="17196"/>
                    <a:pt x="25934" y="12407"/>
                  </a:cubicBezTo>
                  <a:lnTo>
                    <a:pt x="25934" y="99631"/>
                  </a:lnTo>
                  <a:cubicBezTo>
                    <a:pt x="25934" y="105275"/>
                    <a:pt x="25934" y="107498"/>
                    <a:pt x="8220" y="107498"/>
                  </a:cubicBezTo>
                  <a:lnTo>
                    <a:pt x="1489" y="107498"/>
                  </a:lnTo>
                  <a:lnTo>
                    <a:pt x="1489" y="113655"/>
                  </a:lnTo>
                  <a:cubicBezTo>
                    <a:pt x="4677" y="113484"/>
                    <a:pt x="26465" y="112971"/>
                    <a:pt x="33019" y="112971"/>
                  </a:cubicBezTo>
                  <a:cubicBezTo>
                    <a:pt x="38510" y="112971"/>
                    <a:pt x="60829" y="113484"/>
                    <a:pt x="64726" y="113655"/>
                  </a:cubicBezTo>
                  <a:lnTo>
                    <a:pt x="64726" y="107498"/>
                  </a:lnTo>
                  <a:lnTo>
                    <a:pt x="57995" y="107498"/>
                  </a:lnTo>
                  <a:cubicBezTo>
                    <a:pt x="40282" y="107498"/>
                    <a:pt x="40282" y="105275"/>
                    <a:pt x="40282" y="99631"/>
                  </a:cubicBezTo>
                  <a:lnTo>
                    <a:pt x="40282" y="4882"/>
                  </a:lnTo>
                  <a:close/>
                </a:path>
              </a:pathLst>
            </a:custGeom>
            <a:solidFill>
              <a:srgbClr val="000000"/>
            </a:solidFill>
            <a:ln w="25389"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F37AAE95-13E2-269C-4484-9F38E23614CC}"/>
                </a:ext>
              </a:extLst>
            </p:cNvPr>
            <p:cNvSpPr/>
            <p:nvPr>
              <p:custDataLst>
                <p:tags r:id="rId51"/>
              </p:custDataLst>
            </p:nvPr>
          </p:nvSpPr>
          <p:spPr>
            <a:xfrm>
              <a:off x="9249223" y="4725584"/>
              <a:ext cx="29606" cy="73053"/>
            </a:xfrm>
            <a:custGeom>
              <a:avLst/>
              <a:gdLst>
                <a:gd name="connsiteX0" fmla="*/ 29870 w 29606"/>
                <a:gd name="connsiteY0" fmla="*/ 25744 h 73053"/>
                <a:gd name="connsiteX1" fmla="*/ 13675 w 29606"/>
                <a:gd name="connsiteY1" fmla="*/ 90 h 73053"/>
                <a:gd name="connsiteX2" fmla="*/ 263 w 29606"/>
                <a:gd name="connsiteY2" fmla="*/ 13039 h 73053"/>
                <a:gd name="connsiteX3" fmla="*/ 13675 w 29606"/>
                <a:gd name="connsiteY3" fmla="*/ 25989 h 73053"/>
                <a:gd name="connsiteX4" fmla="*/ 22532 w 29606"/>
                <a:gd name="connsiteY4" fmla="*/ 22812 h 73053"/>
                <a:gd name="connsiteX5" fmla="*/ 23797 w 29606"/>
                <a:gd name="connsiteY5" fmla="*/ 22079 h 73053"/>
                <a:gd name="connsiteX6" fmla="*/ 24303 w 29606"/>
                <a:gd name="connsiteY6" fmla="*/ 25744 h 73053"/>
                <a:gd name="connsiteX7" fmla="*/ 7096 w 29606"/>
                <a:gd name="connsiteY7" fmla="*/ 66547 h 73053"/>
                <a:gd name="connsiteX8" fmla="*/ 4312 w 29606"/>
                <a:gd name="connsiteY8" fmla="*/ 70456 h 73053"/>
                <a:gd name="connsiteX9" fmla="*/ 6843 w 29606"/>
                <a:gd name="connsiteY9" fmla="*/ 73143 h 73053"/>
                <a:gd name="connsiteX10" fmla="*/ 2987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70" y="25744"/>
                  </a:moveTo>
                  <a:cubicBezTo>
                    <a:pt x="29870" y="9619"/>
                    <a:pt x="23544" y="90"/>
                    <a:pt x="13675" y="90"/>
                  </a:cubicBezTo>
                  <a:cubicBezTo>
                    <a:pt x="5324" y="90"/>
                    <a:pt x="263" y="6198"/>
                    <a:pt x="263" y="13039"/>
                  </a:cubicBezTo>
                  <a:cubicBezTo>
                    <a:pt x="263" y="19636"/>
                    <a:pt x="5324" y="25989"/>
                    <a:pt x="13675" y="25989"/>
                  </a:cubicBezTo>
                  <a:cubicBezTo>
                    <a:pt x="16712" y="25989"/>
                    <a:pt x="20001" y="25011"/>
                    <a:pt x="22532" y="22812"/>
                  </a:cubicBezTo>
                  <a:cubicBezTo>
                    <a:pt x="23291" y="22324"/>
                    <a:pt x="23544" y="22079"/>
                    <a:pt x="23797" y="22079"/>
                  </a:cubicBezTo>
                  <a:cubicBezTo>
                    <a:pt x="24050" y="22079"/>
                    <a:pt x="24303" y="22324"/>
                    <a:pt x="24303" y="25744"/>
                  </a:cubicBezTo>
                  <a:cubicBezTo>
                    <a:pt x="24303" y="43824"/>
                    <a:pt x="15446" y="58484"/>
                    <a:pt x="7096" y="66547"/>
                  </a:cubicBezTo>
                  <a:cubicBezTo>
                    <a:pt x="4312" y="69234"/>
                    <a:pt x="4312" y="69723"/>
                    <a:pt x="4312" y="70456"/>
                  </a:cubicBezTo>
                  <a:cubicBezTo>
                    <a:pt x="4312" y="72166"/>
                    <a:pt x="5577" y="73143"/>
                    <a:pt x="6843" y="73143"/>
                  </a:cubicBezTo>
                  <a:cubicBezTo>
                    <a:pt x="9626" y="73143"/>
                    <a:pt x="29870" y="54330"/>
                    <a:pt x="29870" y="25744"/>
                  </a:cubicBezTo>
                  <a:close/>
                </a:path>
              </a:pathLst>
            </a:custGeom>
            <a:solidFill>
              <a:srgbClr val="000000"/>
            </a:solidFill>
            <a:ln w="25389"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2EA0DEBF-A35F-BFFE-FF89-2D9F11B2BE88}"/>
                </a:ext>
              </a:extLst>
            </p:cNvPr>
            <p:cNvSpPr/>
            <p:nvPr>
              <p:custDataLst>
                <p:tags r:id="rId52"/>
              </p:custDataLst>
            </p:nvPr>
          </p:nvSpPr>
          <p:spPr>
            <a:xfrm>
              <a:off x="9347265" y="4643491"/>
              <a:ext cx="207248" cy="110679"/>
            </a:xfrm>
            <a:custGeom>
              <a:avLst/>
              <a:gdLst>
                <a:gd name="connsiteX0" fmla="*/ 15198 w 207248"/>
                <a:gd name="connsiteY0" fmla="*/ 93667 h 110679"/>
                <a:gd name="connsiteX1" fmla="*/ 12920 w 207248"/>
                <a:gd name="connsiteY1" fmla="*/ 104173 h 110679"/>
                <a:gd name="connsiteX2" fmla="*/ 20259 w 207248"/>
                <a:gd name="connsiteY2" fmla="*/ 110769 h 110679"/>
                <a:gd name="connsiteX3" fmla="*/ 29622 w 207248"/>
                <a:gd name="connsiteY3" fmla="*/ 103928 h 110679"/>
                <a:gd name="connsiteX4" fmla="*/ 34430 w 207248"/>
                <a:gd name="connsiteY4" fmla="*/ 85848 h 110679"/>
                <a:gd name="connsiteX5" fmla="*/ 39997 w 207248"/>
                <a:gd name="connsiteY5" fmla="*/ 63859 h 110679"/>
                <a:gd name="connsiteX6" fmla="*/ 44299 w 207248"/>
                <a:gd name="connsiteY6" fmla="*/ 47489 h 110679"/>
                <a:gd name="connsiteX7" fmla="*/ 47588 w 207248"/>
                <a:gd name="connsiteY7" fmla="*/ 35273 h 110679"/>
                <a:gd name="connsiteX8" fmla="*/ 88836 w 207248"/>
                <a:gd name="connsiteY8" fmla="*/ 5465 h 110679"/>
                <a:gd name="connsiteX9" fmla="*/ 102500 w 207248"/>
                <a:gd name="connsiteY9" fmla="*/ 22568 h 110679"/>
                <a:gd name="connsiteX10" fmla="*/ 98705 w 207248"/>
                <a:gd name="connsiteY10" fmla="*/ 42847 h 110679"/>
                <a:gd name="connsiteX11" fmla="*/ 91619 w 207248"/>
                <a:gd name="connsiteY11" fmla="*/ 71189 h 110679"/>
                <a:gd name="connsiteX12" fmla="*/ 86558 w 207248"/>
                <a:gd name="connsiteY12" fmla="*/ 89758 h 110679"/>
                <a:gd name="connsiteX13" fmla="*/ 83268 w 207248"/>
                <a:gd name="connsiteY13" fmla="*/ 104173 h 110679"/>
                <a:gd name="connsiteX14" fmla="*/ 90607 w 207248"/>
                <a:gd name="connsiteY14" fmla="*/ 110769 h 110679"/>
                <a:gd name="connsiteX15" fmla="*/ 101994 w 207248"/>
                <a:gd name="connsiteY15" fmla="*/ 96843 h 110679"/>
                <a:gd name="connsiteX16" fmla="*/ 117177 w 207248"/>
                <a:gd name="connsiteY16" fmla="*/ 37961 h 110679"/>
                <a:gd name="connsiteX17" fmla="*/ 158931 w 207248"/>
                <a:gd name="connsiteY17" fmla="*/ 5465 h 110679"/>
                <a:gd name="connsiteX18" fmla="*/ 172595 w 207248"/>
                <a:gd name="connsiteY18" fmla="*/ 22568 h 110679"/>
                <a:gd name="connsiteX19" fmla="*/ 156906 w 207248"/>
                <a:gd name="connsiteY19" fmla="*/ 77297 h 110679"/>
                <a:gd name="connsiteX20" fmla="*/ 153617 w 207248"/>
                <a:gd name="connsiteY20" fmla="*/ 90735 h 110679"/>
                <a:gd name="connsiteX21" fmla="*/ 174367 w 207248"/>
                <a:gd name="connsiteY21" fmla="*/ 110769 h 110679"/>
                <a:gd name="connsiteX22" fmla="*/ 207517 w 207248"/>
                <a:gd name="connsiteY22" fmla="*/ 73143 h 110679"/>
                <a:gd name="connsiteX23" fmla="*/ 204480 w 207248"/>
                <a:gd name="connsiteY23" fmla="*/ 70700 h 110679"/>
                <a:gd name="connsiteX24" fmla="*/ 200684 w 207248"/>
                <a:gd name="connsiteY24" fmla="*/ 75098 h 110679"/>
                <a:gd name="connsiteX25" fmla="*/ 174873 w 207248"/>
                <a:gd name="connsiteY25" fmla="*/ 105394 h 110679"/>
                <a:gd name="connsiteX26" fmla="*/ 168800 w 207248"/>
                <a:gd name="connsiteY26" fmla="*/ 97332 h 110679"/>
                <a:gd name="connsiteX27" fmla="*/ 173355 w 207248"/>
                <a:gd name="connsiteY27" fmla="*/ 79985 h 110679"/>
                <a:gd name="connsiteX28" fmla="*/ 188791 w 207248"/>
                <a:gd name="connsiteY28" fmla="*/ 26233 h 110679"/>
                <a:gd name="connsiteX29" fmla="*/ 159690 w 207248"/>
                <a:gd name="connsiteY29" fmla="*/ 90 h 110679"/>
                <a:gd name="connsiteX30" fmla="*/ 118443 w 207248"/>
                <a:gd name="connsiteY30" fmla="*/ 23790 h 110679"/>
                <a:gd name="connsiteX31" fmla="*/ 110345 w 207248"/>
                <a:gd name="connsiteY31" fmla="*/ 6443 h 110679"/>
                <a:gd name="connsiteX32" fmla="*/ 89595 w 207248"/>
                <a:gd name="connsiteY32" fmla="*/ 90 h 110679"/>
                <a:gd name="connsiteX33" fmla="*/ 50119 w 207248"/>
                <a:gd name="connsiteY33" fmla="*/ 21346 h 110679"/>
                <a:gd name="connsiteX34" fmla="*/ 26838 w 207248"/>
                <a:gd name="connsiteY34" fmla="*/ 90 h 110679"/>
                <a:gd name="connsiteX35" fmla="*/ 8112 w 207248"/>
                <a:gd name="connsiteY35" fmla="*/ 14017 h 110679"/>
                <a:gd name="connsiteX36" fmla="*/ 268 w 207248"/>
                <a:gd name="connsiteY36" fmla="*/ 37716 h 110679"/>
                <a:gd name="connsiteX37" fmla="*/ 3304 w 207248"/>
                <a:gd name="connsiteY37" fmla="*/ 40160 h 110679"/>
                <a:gd name="connsiteX38" fmla="*/ 7606 w 207248"/>
                <a:gd name="connsiteY38" fmla="*/ 34540 h 110679"/>
                <a:gd name="connsiteX39" fmla="*/ 26079 w 207248"/>
                <a:gd name="connsiteY39" fmla="*/ 5465 h 110679"/>
                <a:gd name="connsiteX40" fmla="*/ 33924 w 207248"/>
                <a:gd name="connsiteY40" fmla="*/ 16704 h 110679"/>
                <a:gd name="connsiteX41" fmla="*/ 29875 w 207248"/>
                <a:gd name="connsiteY41" fmla="*/ 37228 h 110679"/>
                <a:gd name="connsiteX42" fmla="*/ 1519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198" y="93667"/>
                  </a:moveTo>
                  <a:cubicBezTo>
                    <a:pt x="14439" y="97332"/>
                    <a:pt x="12920" y="102951"/>
                    <a:pt x="12920" y="104173"/>
                  </a:cubicBezTo>
                  <a:cubicBezTo>
                    <a:pt x="12920" y="108571"/>
                    <a:pt x="16463" y="110769"/>
                    <a:pt x="20259" y="110769"/>
                  </a:cubicBezTo>
                  <a:cubicBezTo>
                    <a:pt x="23295" y="110769"/>
                    <a:pt x="27850" y="108815"/>
                    <a:pt x="29622" y="103928"/>
                  </a:cubicBezTo>
                  <a:cubicBezTo>
                    <a:pt x="29875" y="103440"/>
                    <a:pt x="32911" y="91956"/>
                    <a:pt x="34430" y="85848"/>
                  </a:cubicBezTo>
                  <a:lnTo>
                    <a:pt x="39997" y="63859"/>
                  </a:lnTo>
                  <a:cubicBezTo>
                    <a:pt x="41515" y="58484"/>
                    <a:pt x="43033" y="53109"/>
                    <a:pt x="44299" y="47489"/>
                  </a:cubicBezTo>
                  <a:cubicBezTo>
                    <a:pt x="45311" y="43336"/>
                    <a:pt x="47335" y="36250"/>
                    <a:pt x="47588" y="35273"/>
                  </a:cubicBezTo>
                  <a:cubicBezTo>
                    <a:pt x="51384" y="27699"/>
                    <a:pt x="64796" y="5465"/>
                    <a:pt x="88836" y="5465"/>
                  </a:cubicBezTo>
                  <a:cubicBezTo>
                    <a:pt x="100223" y="5465"/>
                    <a:pt x="102500" y="14505"/>
                    <a:pt x="102500" y="22568"/>
                  </a:cubicBezTo>
                  <a:cubicBezTo>
                    <a:pt x="102500" y="28676"/>
                    <a:pt x="100729" y="35517"/>
                    <a:pt x="98705" y="42847"/>
                  </a:cubicBezTo>
                  <a:lnTo>
                    <a:pt x="91619" y="71189"/>
                  </a:lnTo>
                  <a:lnTo>
                    <a:pt x="86558" y="89758"/>
                  </a:lnTo>
                  <a:cubicBezTo>
                    <a:pt x="85546" y="94644"/>
                    <a:pt x="83268" y="102951"/>
                    <a:pt x="83268" y="104173"/>
                  </a:cubicBezTo>
                  <a:cubicBezTo>
                    <a:pt x="83268" y="108571"/>
                    <a:pt x="86811" y="110769"/>
                    <a:pt x="90607" y="110769"/>
                  </a:cubicBezTo>
                  <a:cubicBezTo>
                    <a:pt x="98452" y="110769"/>
                    <a:pt x="99970" y="104661"/>
                    <a:pt x="101994" y="96843"/>
                  </a:cubicBezTo>
                  <a:cubicBezTo>
                    <a:pt x="105537" y="83161"/>
                    <a:pt x="114900" y="47489"/>
                    <a:pt x="117177" y="37961"/>
                  </a:cubicBezTo>
                  <a:cubicBezTo>
                    <a:pt x="117936" y="34784"/>
                    <a:pt x="131348" y="5465"/>
                    <a:pt x="158931" y="5465"/>
                  </a:cubicBezTo>
                  <a:cubicBezTo>
                    <a:pt x="169812" y="5465"/>
                    <a:pt x="172595" y="13772"/>
                    <a:pt x="172595" y="22568"/>
                  </a:cubicBezTo>
                  <a:cubicBezTo>
                    <a:pt x="172595" y="36495"/>
                    <a:pt x="161967" y="64348"/>
                    <a:pt x="156906" y="77297"/>
                  </a:cubicBezTo>
                  <a:cubicBezTo>
                    <a:pt x="154629" y="83161"/>
                    <a:pt x="153617" y="85848"/>
                    <a:pt x="153617" y="90735"/>
                  </a:cubicBezTo>
                  <a:cubicBezTo>
                    <a:pt x="153617" y="102218"/>
                    <a:pt x="162473" y="110769"/>
                    <a:pt x="174367" y="110769"/>
                  </a:cubicBezTo>
                  <a:cubicBezTo>
                    <a:pt x="198154" y="110769"/>
                    <a:pt x="207517" y="75098"/>
                    <a:pt x="207517" y="73143"/>
                  </a:cubicBezTo>
                  <a:cubicBezTo>
                    <a:pt x="207517" y="70700"/>
                    <a:pt x="205239" y="70700"/>
                    <a:pt x="204480" y="70700"/>
                  </a:cubicBezTo>
                  <a:cubicBezTo>
                    <a:pt x="201949" y="70700"/>
                    <a:pt x="201949" y="71433"/>
                    <a:pt x="200684" y="75098"/>
                  </a:cubicBezTo>
                  <a:cubicBezTo>
                    <a:pt x="196888" y="88047"/>
                    <a:pt x="188791" y="105394"/>
                    <a:pt x="174873" y="105394"/>
                  </a:cubicBezTo>
                  <a:cubicBezTo>
                    <a:pt x="170571" y="105394"/>
                    <a:pt x="168800" y="102951"/>
                    <a:pt x="168800" y="97332"/>
                  </a:cubicBezTo>
                  <a:cubicBezTo>
                    <a:pt x="168800" y="91223"/>
                    <a:pt x="171077" y="85360"/>
                    <a:pt x="173355" y="79985"/>
                  </a:cubicBezTo>
                  <a:cubicBezTo>
                    <a:pt x="178163" y="67280"/>
                    <a:pt x="188791" y="40160"/>
                    <a:pt x="188791" y="26233"/>
                  </a:cubicBezTo>
                  <a:cubicBezTo>
                    <a:pt x="188791" y="10352"/>
                    <a:pt x="178669" y="90"/>
                    <a:pt x="159690" y="90"/>
                  </a:cubicBezTo>
                  <a:cubicBezTo>
                    <a:pt x="140711" y="90"/>
                    <a:pt x="127805" y="10840"/>
                    <a:pt x="118443" y="23790"/>
                  </a:cubicBezTo>
                  <a:cubicBezTo>
                    <a:pt x="118190" y="20613"/>
                    <a:pt x="117430" y="12306"/>
                    <a:pt x="110345" y="6443"/>
                  </a:cubicBezTo>
                  <a:cubicBezTo>
                    <a:pt x="104019" y="1312"/>
                    <a:pt x="95921" y="90"/>
                    <a:pt x="89595" y="90"/>
                  </a:cubicBezTo>
                  <a:cubicBezTo>
                    <a:pt x="66820" y="90"/>
                    <a:pt x="54421" y="15727"/>
                    <a:pt x="50119" y="21346"/>
                  </a:cubicBezTo>
                  <a:cubicBezTo>
                    <a:pt x="48853" y="7420"/>
                    <a:pt x="38225" y="90"/>
                    <a:pt x="26838" y="90"/>
                  </a:cubicBezTo>
                  <a:cubicBezTo>
                    <a:pt x="15198" y="90"/>
                    <a:pt x="10390" y="9619"/>
                    <a:pt x="8112" y="14017"/>
                  </a:cubicBezTo>
                  <a:cubicBezTo>
                    <a:pt x="3557" y="22568"/>
                    <a:pt x="268" y="36983"/>
                    <a:pt x="268" y="37716"/>
                  </a:cubicBezTo>
                  <a:cubicBezTo>
                    <a:pt x="268" y="40160"/>
                    <a:pt x="2798" y="40160"/>
                    <a:pt x="3304" y="40160"/>
                  </a:cubicBezTo>
                  <a:cubicBezTo>
                    <a:pt x="5835" y="40160"/>
                    <a:pt x="6088" y="39915"/>
                    <a:pt x="7606" y="34540"/>
                  </a:cubicBezTo>
                  <a:cubicBezTo>
                    <a:pt x="11908" y="17193"/>
                    <a:pt x="16969" y="5465"/>
                    <a:pt x="26079" y="5465"/>
                  </a:cubicBezTo>
                  <a:cubicBezTo>
                    <a:pt x="30128" y="5465"/>
                    <a:pt x="33924" y="7420"/>
                    <a:pt x="33924" y="16704"/>
                  </a:cubicBezTo>
                  <a:cubicBezTo>
                    <a:pt x="33924" y="21835"/>
                    <a:pt x="33164" y="24523"/>
                    <a:pt x="29875" y="37228"/>
                  </a:cubicBezTo>
                  <a:lnTo>
                    <a:pt x="15198" y="93667"/>
                  </a:lnTo>
                  <a:close/>
                </a:path>
              </a:pathLst>
            </a:custGeom>
            <a:solidFill>
              <a:srgbClr val="000000"/>
            </a:solidFill>
            <a:ln w="25389"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D57455F6-D468-F334-F430-C5986261EBAA}"/>
                </a:ext>
              </a:extLst>
            </p:cNvPr>
            <p:cNvSpPr/>
            <p:nvPr>
              <p:custDataLst>
                <p:tags r:id="rId53"/>
              </p:custDataLst>
            </p:nvPr>
          </p:nvSpPr>
          <p:spPr>
            <a:xfrm>
              <a:off x="9583871" y="4725584"/>
              <a:ext cx="29606" cy="73053"/>
            </a:xfrm>
            <a:custGeom>
              <a:avLst/>
              <a:gdLst>
                <a:gd name="connsiteX0" fmla="*/ 29883 w 29606"/>
                <a:gd name="connsiteY0" fmla="*/ 25744 h 73053"/>
                <a:gd name="connsiteX1" fmla="*/ 13688 w 29606"/>
                <a:gd name="connsiteY1" fmla="*/ 90 h 73053"/>
                <a:gd name="connsiteX2" fmla="*/ 276 w 29606"/>
                <a:gd name="connsiteY2" fmla="*/ 13039 h 73053"/>
                <a:gd name="connsiteX3" fmla="*/ 13688 w 29606"/>
                <a:gd name="connsiteY3" fmla="*/ 25989 h 73053"/>
                <a:gd name="connsiteX4" fmla="*/ 22545 w 29606"/>
                <a:gd name="connsiteY4" fmla="*/ 22812 h 73053"/>
                <a:gd name="connsiteX5" fmla="*/ 23810 w 29606"/>
                <a:gd name="connsiteY5" fmla="*/ 22079 h 73053"/>
                <a:gd name="connsiteX6" fmla="*/ 24316 w 29606"/>
                <a:gd name="connsiteY6" fmla="*/ 25744 h 73053"/>
                <a:gd name="connsiteX7" fmla="*/ 7109 w 29606"/>
                <a:gd name="connsiteY7" fmla="*/ 66547 h 73053"/>
                <a:gd name="connsiteX8" fmla="*/ 4325 w 29606"/>
                <a:gd name="connsiteY8" fmla="*/ 70456 h 73053"/>
                <a:gd name="connsiteX9" fmla="*/ 6856 w 29606"/>
                <a:gd name="connsiteY9" fmla="*/ 73143 h 73053"/>
                <a:gd name="connsiteX10" fmla="*/ 29883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83" y="25744"/>
                  </a:moveTo>
                  <a:cubicBezTo>
                    <a:pt x="29883" y="9619"/>
                    <a:pt x="23557" y="90"/>
                    <a:pt x="13688" y="90"/>
                  </a:cubicBezTo>
                  <a:cubicBezTo>
                    <a:pt x="5337" y="90"/>
                    <a:pt x="276" y="6198"/>
                    <a:pt x="276" y="13039"/>
                  </a:cubicBezTo>
                  <a:cubicBezTo>
                    <a:pt x="276" y="19636"/>
                    <a:pt x="5337" y="25989"/>
                    <a:pt x="13688" y="25989"/>
                  </a:cubicBezTo>
                  <a:cubicBezTo>
                    <a:pt x="16725" y="25989"/>
                    <a:pt x="20014" y="25011"/>
                    <a:pt x="22545" y="22812"/>
                  </a:cubicBezTo>
                  <a:cubicBezTo>
                    <a:pt x="23304" y="22324"/>
                    <a:pt x="23557" y="22079"/>
                    <a:pt x="23810" y="22079"/>
                  </a:cubicBezTo>
                  <a:cubicBezTo>
                    <a:pt x="24063" y="22079"/>
                    <a:pt x="24316" y="22324"/>
                    <a:pt x="24316" y="25744"/>
                  </a:cubicBezTo>
                  <a:cubicBezTo>
                    <a:pt x="24316" y="43824"/>
                    <a:pt x="15460" y="58484"/>
                    <a:pt x="7109" y="66547"/>
                  </a:cubicBezTo>
                  <a:cubicBezTo>
                    <a:pt x="4325" y="69234"/>
                    <a:pt x="4325" y="69723"/>
                    <a:pt x="4325" y="70456"/>
                  </a:cubicBezTo>
                  <a:cubicBezTo>
                    <a:pt x="4325" y="72166"/>
                    <a:pt x="5591" y="73143"/>
                    <a:pt x="6856" y="73143"/>
                  </a:cubicBezTo>
                  <a:cubicBezTo>
                    <a:pt x="9639" y="73143"/>
                    <a:pt x="29883" y="54330"/>
                    <a:pt x="29883" y="25744"/>
                  </a:cubicBezTo>
                  <a:close/>
                </a:path>
              </a:pathLst>
            </a:custGeom>
            <a:solidFill>
              <a:srgbClr val="000000"/>
            </a:solidFill>
            <a:ln w="25389"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42A37645-80B9-6D92-E62D-AD9F113FA519}"/>
                </a:ext>
              </a:extLst>
            </p:cNvPr>
            <p:cNvSpPr/>
            <p:nvPr>
              <p:custDataLst>
                <p:tags r:id="rId54"/>
              </p:custDataLst>
            </p:nvPr>
          </p:nvSpPr>
          <p:spPr>
            <a:xfrm>
              <a:off x="9680902" y="4594381"/>
              <a:ext cx="89580" cy="159055"/>
            </a:xfrm>
            <a:custGeom>
              <a:avLst/>
              <a:gdLst>
                <a:gd name="connsiteX0" fmla="*/ 57723 w 89580"/>
                <a:gd name="connsiteY0" fmla="*/ 60194 h 159055"/>
                <a:gd name="connsiteX1" fmla="*/ 80245 w 89580"/>
                <a:gd name="connsiteY1" fmla="*/ 60194 h 159055"/>
                <a:gd name="connsiteX2" fmla="*/ 87077 w 89580"/>
                <a:gd name="connsiteY2" fmla="*/ 58973 h 159055"/>
                <a:gd name="connsiteX3" fmla="*/ 89355 w 89580"/>
                <a:gd name="connsiteY3" fmla="*/ 53109 h 159055"/>
                <a:gd name="connsiteX4" fmla="*/ 81004 w 89580"/>
                <a:gd name="connsiteY4" fmla="*/ 48711 h 159055"/>
                <a:gd name="connsiteX5" fmla="*/ 60760 w 89580"/>
                <a:gd name="connsiteY5" fmla="*/ 48711 h 159055"/>
                <a:gd name="connsiteX6" fmla="*/ 68858 w 89580"/>
                <a:gd name="connsiteY6" fmla="*/ 17193 h 159055"/>
                <a:gd name="connsiteX7" fmla="*/ 69870 w 89580"/>
                <a:gd name="connsiteY7" fmla="*/ 10841 h 159055"/>
                <a:gd name="connsiteX8" fmla="*/ 57977 w 89580"/>
                <a:gd name="connsiteY8" fmla="*/ 90 h 159055"/>
                <a:gd name="connsiteX9" fmla="*/ 43300 w 89580"/>
                <a:gd name="connsiteY9" fmla="*/ 8642 h 159055"/>
                <a:gd name="connsiteX10" fmla="*/ 37479 w 89580"/>
                <a:gd name="connsiteY10" fmla="*/ 28676 h 159055"/>
                <a:gd name="connsiteX11" fmla="*/ 32418 w 89580"/>
                <a:gd name="connsiteY11" fmla="*/ 48711 h 159055"/>
                <a:gd name="connsiteX12" fmla="*/ 9644 w 89580"/>
                <a:gd name="connsiteY12" fmla="*/ 48711 h 159055"/>
                <a:gd name="connsiteX13" fmla="*/ 281 w 89580"/>
                <a:gd name="connsiteY13" fmla="*/ 55796 h 159055"/>
                <a:gd name="connsiteX14" fmla="*/ 8885 w 89580"/>
                <a:gd name="connsiteY14" fmla="*/ 60194 h 159055"/>
                <a:gd name="connsiteX15" fmla="*/ 29382 w 89580"/>
                <a:gd name="connsiteY15" fmla="*/ 60194 h 159055"/>
                <a:gd name="connsiteX16" fmla="*/ 14958 w 89580"/>
                <a:gd name="connsiteY16" fmla="*/ 115900 h 159055"/>
                <a:gd name="connsiteX17" fmla="*/ 10656 w 89580"/>
                <a:gd name="connsiteY17" fmla="*/ 135202 h 159055"/>
                <a:gd name="connsiteX18" fmla="*/ 42540 w 89580"/>
                <a:gd name="connsiteY18" fmla="*/ 159146 h 159055"/>
                <a:gd name="connsiteX19" fmla="*/ 89861 w 89580"/>
                <a:gd name="connsiteY19" fmla="*/ 121031 h 159055"/>
                <a:gd name="connsiteX20" fmla="*/ 83788 w 89580"/>
                <a:gd name="connsiteY20" fmla="*/ 117611 h 159055"/>
                <a:gd name="connsiteX21" fmla="*/ 77461 w 89580"/>
                <a:gd name="connsiteY21" fmla="*/ 121520 h 159055"/>
                <a:gd name="connsiteX22" fmla="*/ 43806 w 89580"/>
                <a:gd name="connsiteY22" fmla="*/ 150350 h 159055"/>
                <a:gd name="connsiteX23" fmla="*/ 37732 w 89580"/>
                <a:gd name="connsiteY23" fmla="*/ 141310 h 159055"/>
                <a:gd name="connsiteX24" fmla="*/ 39251 w 89580"/>
                <a:gd name="connsiteY24" fmla="*/ 130804 h 159055"/>
                <a:gd name="connsiteX25" fmla="*/ 57723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723" y="60194"/>
                  </a:moveTo>
                  <a:lnTo>
                    <a:pt x="80245" y="60194"/>
                  </a:lnTo>
                  <a:cubicBezTo>
                    <a:pt x="85306" y="60194"/>
                    <a:pt x="85812" y="60194"/>
                    <a:pt x="87077" y="58973"/>
                  </a:cubicBezTo>
                  <a:cubicBezTo>
                    <a:pt x="88596" y="57995"/>
                    <a:pt x="89355" y="54575"/>
                    <a:pt x="89355" y="53109"/>
                  </a:cubicBezTo>
                  <a:cubicBezTo>
                    <a:pt x="89355" y="48711"/>
                    <a:pt x="85053" y="48711"/>
                    <a:pt x="81004" y="48711"/>
                  </a:cubicBezTo>
                  <a:lnTo>
                    <a:pt x="60760" y="48711"/>
                  </a:lnTo>
                  <a:lnTo>
                    <a:pt x="68858" y="17193"/>
                  </a:lnTo>
                  <a:cubicBezTo>
                    <a:pt x="69870" y="13284"/>
                    <a:pt x="69870" y="11818"/>
                    <a:pt x="69870" y="10841"/>
                  </a:cubicBezTo>
                  <a:cubicBezTo>
                    <a:pt x="69870" y="3022"/>
                    <a:pt x="63291" y="90"/>
                    <a:pt x="57977" y="90"/>
                  </a:cubicBezTo>
                  <a:cubicBezTo>
                    <a:pt x="54181" y="90"/>
                    <a:pt x="47348" y="1800"/>
                    <a:pt x="43300" y="8642"/>
                  </a:cubicBezTo>
                  <a:cubicBezTo>
                    <a:pt x="42287" y="10596"/>
                    <a:pt x="39251" y="21835"/>
                    <a:pt x="37479" y="28676"/>
                  </a:cubicBezTo>
                  <a:lnTo>
                    <a:pt x="32418" y="48711"/>
                  </a:lnTo>
                  <a:lnTo>
                    <a:pt x="9644" y="48711"/>
                  </a:lnTo>
                  <a:cubicBezTo>
                    <a:pt x="4583" y="48711"/>
                    <a:pt x="281" y="48711"/>
                    <a:pt x="281" y="55796"/>
                  </a:cubicBezTo>
                  <a:cubicBezTo>
                    <a:pt x="281" y="60194"/>
                    <a:pt x="4330" y="60194"/>
                    <a:pt x="8885" y="60194"/>
                  </a:cubicBezTo>
                  <a:lnTo>
                    <a:pt x="29382" y="60194"/>
                  </a:lnTo>
                  <a:lnTo>
                    <a:pt x="14958" y="115900"/>
                  </a:lnTo>
                  <a:cubicBezTo>
                    <a:pt x="13187" y="122253"/>
                    <a:pt x="10656" y="132514"/>
                    <a:pt x="10656" y="135202"/>
                  </a:cubicBezTo>
                  <a:cubicBezTo>
                    <a:pt x="10656" y="151083"/>
                    <a:pt x="26851" y="159146"/>
                    <a:pt x="42540" y="159146"/>
                  </a:cubicBezTo>
                  <a:cubicBezTo>
                    <a:pt x="72653" y="159146"/>
                    <a:pt x="89861" y="125185"/>
                    <a:pt x="89861" y="121031"/>
                  </a:cubicBezTo>
                  <a:cubicBezTo>
                    <a:pt x="89861" y="117611"/>
                    <a:pt x="86065" y="117611"/>
                    <a:pt x="83788" y="117611"/>
                  </a:cubicBezTo>
                  <a:cubicBezTo>
                    <a:pt x="79486" y="117611"/>
                    <a:pt x="79233" y="117855"/>
                    <a:pt x="77461" y="121520"/>
                  </a:cubicBezTo>
                  <a:cubicBezTo>
                    <a:pt x="67846" y="142532"/>
                    <a:pt x="53675" y="150350"/>
                    <a:pt x="43806" y="150350"/>
                  </a:cubicBezTo>
                  <a:cubicBezTo>
                    <a:pt x="41528" y="150350"/>
                    <a:pt x="37732" y="150350"/>
                    <a:pt x="37732" y="141310"/>
                  </a:cubicBezTo>
                  <a:cubicBezTo>
                    <a:pt x="37732" y="136668"/>
                    <a:pt x="38492" y="133980"/>
                    <a:pt x="39251" y="130804"/>
                  </a:cubicBezTo>
                  <a:lnTo>
                    <a:pt x="57723" y="60194"/>
                  </a:lnTo>
                  <a:close/>
                </a:path>
              </a:pathLst>
            </a:custGeom>
            <a:solidFill>
              <a:srgbClr val="000000"/>
            </a:solidFill>
            <a:ln w="25389"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2722EA06-6FE0-21DD-D3F5-7F5FEB0B1B03}"/>
                </a:ext>
              </a:extLst>
            </p:cNvPr>
            <p:cNvSpPr/>
            <p:nvPr>
              <p:custDataLst>
                <p:tags r:id="rId55"/>
              </p:custDataLst>
            </p:nvPr>
          </p:nvSpPr>
          <p:spPr>
            <a:xfrm>
              <a:off x="9794085" y="4568239"/>
              <a:ext cx="58707" cy="244325"/>
            </a:xfrm>
            <a:custGeom>
              <a:avLst/>
              <a:gdLst>
                <a:gd name="connsiteX0" fmla="*/ 58993 w 58707"/>
                <a:gd name="connsiteY0" fmla="*/ 122253 h 244325"/>
                <a:gd name="connsiteX1" fmla="*/ 42292 w 58707"/>
                <a:gd name="connsiteY1" fmla="*/ 46023 h 244325"/>
                <a:gd name="connsiteX2" fmla="*/ 2816 w 58707"/>
                <a:gd name="connsiteY2" fmla="*/ 90 h 244325"/>
                <a:gd name="connsiteX3" fmla="*/ 285 w 58707"/>
                <a:gd name="connsiteY3" fmla="*/ 2533 h 244325"/>
                <a:gd name="connsiteX4" fmla="*/ 5093 w 58707"/>
                <a:gd name="connsiteY4" fmla="*/ 8153 h 244325"/>
                <a:gd name="connsiteX5" fmla="*/ 44316 w 58707"/>
                <a:gd name="connsiteY5" fmla="*/ 122253 h 244325"/>
                <a:gd name="connsiteX6" fmla="*/ 3575 w 58707"/>
                <a:gd name="connsiteY6" fmla="*/ 237819 h 244325"/>
                <a:gd name="connsiteX7" fmla="*/ 285 w 58707"/>
                <a:gd name="connsiteY7" fmla="*/ 241972 h 244325"/>
                <a:gd name="connsiteX8" fmla="*/ 2816 w 58707"/>
                <a:gd name="connsiteY8" fmla="*/ 244415 h 244325"/>
                <a:gd name="connsiteX9" fmla="*/ 43051 w 58707"/>
                <a:gd name="connsiteY9" fmla="*/ 196772 h 244325"/>
                <a:gd name="connsiteX10" fmla="*/ 58993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93" y="122253"/>
                  </a:moveTo>
                  <a:cubicBezTo>
                    <a:pt x="58993" y="103195"/>
                    <a:pt x="56209" y="73632"/>
                    <a:pt x="42292" y="46023"/>
                  </a:cubicBezTo>
                  <a:cubicBezTo>
                    <a:pt x="27108" y="15971"/>
                    <a:pt x="5346" y="90"/>
                    <a:pt x="2816" y="90"/>
                  </a:cubicBezTo>
                  <a:cubicBezTo>
                    <a:pt x="1297" y="90"/>
                    <a:pt x="285" y="1067"/>
                    <a:pt x="285" y="2533"/>
                  </a:cubicBezTo>
                  <a:cubicBezTo>
                    <a:pt x="285" y="3266"/>
                    <a:pt x="285" y="3755"/>
                    <a:pt x="5093" y="8153"/>
                  </a:cubicBezTo>
                  <a:cubicBezTo>
                    <a:pt x="29892" y="32341"/>
                    <a:pt x="44316" y="71189"/>
                    <a:pt x="44316" y="122253"/>
                  </a:cubicBezTo>
                  <a:cubicBezTo>
                    <a:pt x="44316" y="164032"/>
                    <a:pt x="34953" y="207034"/>
                    <a:pt x="3575" y="237819"/>
                  </a:cubicBezTo>
                  <a:cubicBezTo>
                    <a:pt x="285" y="240750"/>
                    <a:pt x="285" y="241239"/>
                    <a:pt x="285" y="241972"/>
                  </a:cubicBezTo>
                  <a:cubicBezTo>
                    <a:pt x="285" y="243438"/>
                    <a:pt x="1297" y="244415"/>
                    <a:pt x="2816" y="244415"/>
                  </a:cubicBezTo>
                  <a:cubicBezTo>
                    <a:pt x="5346" y="244415"/>
                    <a:pt x="28121" y="227801"/>
                    <a:pt x="43051" y="196772"/>
                  </a:cubicBezTo>
                  <a:cubicBezTo>
                    <a:pt x="55956" y="169896"/>
                    <a:pt x="58993" y="142776"/>
                    <a:pt x="58993" y="122253"/>
                  </a:cubicBezTo>
                  <a:close/>
                </a:path>
              </a:pathLst>
            </a:custGeom>
            <a:solidFill>
              <a:srgbClr val="000000"/>
            </a:solidFill>
            <a:ln w="25389"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78AA80B8-04B2-985B-0348-9E9AF047D1C8}"/>
                </a:ext>
              </a:extLst>
            </p:cNvPr>
            <p:cNvSpPr/>
            <p:nvPr>
              <p:custDataLst>
                <p:tags r:id="rId56"/>
              </p:custDataLst>
            </p:nvPr>
          </p:nvSpPr>
          <p:spPr>
            <a:xfrm>
              <a:off x="9888192" y="4584608"/>
              <a:ext cx="180678" cy="166874"/>
            </a:xfrm>
            <a:custGeom>
              <a:avLst/>
              <a:gdLst>
                <a:gd name="connsiteX0" fmla="*/ 66841 w 180678"/>
                <a:gd name="connsiteY0" fmla="*/ 89758 h 166874"/>
                <a:gd name="connsiteX1" fmla="*/ 109860 w 180678"/>
                <a:gd name="connsiteY1" fmla="*/ 89758 h 166874"/>
                <a:gd name="connsiteX2" fmla="*/ 180967 w 180678"/>
                <a:gd name="connsiteY2" fmla="*/ 36983 h 166874"/>
                <a:gd name="connsiteX3" fmla="*/ 131116 w 180678"/>
                <a:gd name="connsiteY3" fmla="*/ 90 h 166874"/>
                <a:gd name="connsiteX4" fmla="*/ 49128 w 180678"/>
                <a:gd name="connsiteY4" fmla="*/ 90 h 166874"/>
                <a:gd name="connsiteX5" fmla="*/ 41536 w 180678"/>
                <a:gd name="connsiteY5" fmla="*/ 4732 h 166874"/>
                <a:gd name="connsiteX6" fmla="*/ 48875 w 180678"/>
                <a:gd name="connsiteY6" fmla="*/ 7664 h 166874"/>
                <a:gd name="connsiteX7" fmla="*/ 59756 w 180678"/>
                <a:gd name="connsiteY7" fmla="*/ 8153 h 166874"/>
                <a:gd name="connsiteX8" fmla="*/ 65323 w 180678"/>
                <a:gd name="connsiteY8" fmla="*/ 12062 h 166874"/>
                <a:gd name="connsiteX9" fmla="*/ 64311 w 180678"/>
                <a:gd name="connsiteY9" fmla="*/ 16704 h 166874"/>
                <a:gd name="connsiteX10" fmla="*/ 30402 w 180678"/>
                <a:gd name="connsiteY10" fmla="*/ 147907 h 166874"/>
                <a:gd name="connsiteX11" fmla="*/ 7374 w 180678"/>
                <a:gd name="connsiteY11" fmla="*/ 159390 h 166874"/>
                <a:gd name="connsiteX12" fmla="*/ 289 w 180678"/>
                <a:gd name="connsiteY12" fmla="*/ 164032 h 166874"/>
                <a:gd name="connsiteX13" fmla="*/ 4085 w 180678"/>
                <a:gd name="connsiteY13" fmla="*/ 166964 h 166874"/>
                <a:gd name="connsiteX14" fmla="*/ 36222 w 180678"/>
                <a:gd name="connsiteY14" fmla="*/ 166231 h 166874"/>
                <a:gd name="connsiteX15" fmla="*/ 52417 w 180678"/>
                <a:gd name="connsiteY15" fmla="*/ 166476 h 166874"/>
                <a:gd name="connsiteX16" fmla="*/ 68866 w 180678"/>
                <a:gd name="connsiteY16" fmla="*/ 166964 h 166874"/>
                <a:gd name="connsiteX17" fmla="*/ 73927 w 180678"/>
                <a:gd name="connsiteY17" fmla="*/ 162078 h 166874"/>
                <a:gd name="connsiteX18" fmla="*/ 66841 w 180678"/>
                <a:gd name="connsiteY18" fmla="*/ 159390 h 166874"/>
                <a:gd name="connsiteX19" fmla="*/ 50393 w 180678"/>
                <a:gd name="connsiteY19" fmla="*/ 154992 h 166874"/>
                <a:gd name="connsiteX20" fmla="*/ 51152 w 180678"/>
                <a:gd name="connsiteY20" fmla="*/ 150839 h 166874"/>
                <a:gd name="connsiteX21" fmla="*/ 66841 w 180678"/>
                <a:gd name="connsiteY21" fmla="*/ 89758 h 166874"/>
                <a:gd name="connsiteX22" fmla="*/ 85061 w 180678"/>
                <a:gd name="connsiteY22" fmla="*/ 16949 h 166874"/>
                <a:gd name="connsiteX23" fmla="*/ 98726 w 180678"/>
                <a:gd name="connsiteY23" fmla="*/ 7664 h 166874"/>
                <a:gd name="connsiteX24" fmla="*/ 123019 w 180678"/>
                <a:gd name="connsiteY24" fmla="*/ 7664 h 166874"/>
                <a:gd name="connsiteX25" fmla="*/ 157434 w 180678"/>
                <a:gd name="connsiteY25" fmla="*/ 31119 h 166874"/>
                <a:gd name="connsiteX26" fmla="*/ 142504 w 180678"/>
                <a:gd name="connsiteY26" fmla="*/ 70456 h 166874"/>
                <a:gd name="connsiteX27" fmla="*/ 103534 w 180678"/>
                <a:gd name="connsiteY27" fmla="*/ 83405 h 166874"/>
                <a:gd name="connsiteX28" fmla="*/ 67854 w 180678"/>
                <a:gd name="connsiteY28" fmla="*/ 83405 h 166874"/>
                <a:gd name="connsiteX29" fmla="*/ 85061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841" y="89758"/>
                  </a:moveTo>
                  <a:lnTo>
                    <a:pt x="109860" y="89758"/>
                  </a:lnTo>
                  <a:cubicBezTo>
                    <a:pt x="145793" y="89758"/>
                    <a:pt x="180967" y="64348"/>
                    <a:pt x="180967" y="36983"/>
                  </a:cubicBezTo>
                  <a:cubicBezTo>
                    <a:pt x="180967" y="18170"/>
                    <a:pt x="164266" y="90"/>
                    <a:pt x="131116" y="90"/>
                  </a:cubicBezTo>
                  <a:lnTo>
                    <a:pt x="49128" y="90"/>
                  </a:lnTo>
                  <a:cubicBezTo>
                    <a:pt x="44320" y="90"/>
                    <a:pt x="41536" y="90"/>
                    <a:pt x="41536" y="4732"/>
                  </a:cubicBezTo>
                  <a:cubicBezTo>
                    <a:pt x="41536" y="7664"/>
                    <a:pt x="43814" y="7664"/>
                    <a:pt x="48875" y="7664"/>
                  </a:cubicBezTo>
                  <a:cubicBezTo>
                    <a:pt x="52164" y="7664"/>
                    <a:pt x="56719" y="7909"/>
                    <a:pt x="59756" y="8153"/>
                  </a:cubicBezTo>
                  <a:cubicBezTo>
                    <a:pt x="63805" y="8642"/>
                    <a:pt x="65323" y="9375"/>
                    <a:pt x="65323" y="12062"/>
                  </a:cubicBezTo>
                  <a:cubicBezTo>
                    <a:pt x="65323" y="13039"/>
                    <a:pt x="65070" y="13772"/>
                    <a:pt x="64311" y="16704"/>
                  </a:cubicBezTo>
                  <a:lnTo>
                    <a:pt x="30402" y="147907"/>
                  </a:lnTo>
                  <a:cubicBezTo>
                    <a:pt x="27871" y="157436"/>
                    <a:pt x="27365" y="159390"/>
                    <a:pt x="7374" y="159390"/>
                  </a:cubicBezTo>
                  <a:cubicBezTo>
                    <a:pt x="3072" y="159390"/>
                    <a:pt x="289" y="159390"/>
                    <a:pt x="289" y="164032"/>
                  </a:cubicBezTo>
                  <a:cubicBezTo>
                    <a:pt x="289" y="166964"/>
                    <a:pt x="3325" y="166964"/>
                    <a:pt x="4085" y="166964"/>
                  </a:cubicBezTo>
                  <a:cubicBezTo>
                    <a:pt x="11170" y="166964"/>
                    <a:pt x="29137" y="166231"/>
                    <a:pt x="36222" y="166231"/>
                  </a:cubicBezTo>
                  <a:cubicBezTo>
                    <a:pt x="41536" y="166231"/>
                    <a:pt x="47103" y="166476"/>
                    <a:pt x="52417" y="166476"/>
                  </a:cubicBezTo>
                  <a:cubicBezTo>
                    <a:pt x="57985" y="166476"/>
                    <a:pt x="63552" y="166964"/>
                    <a:pt x="68866" y="166964"/>
                  </a:cubicBezTo>
                  <a:cubicBezTo>
                    <a:pt x="70637" y="166964"/>
                    <a:pt x="73927" y="166964"/>
                    <a:pt x="73927" y="162078"/>
                  </a:cubicBezTo>
                  <a:cubicBezTo>
                    <a:pt x="73927" y="159390"/>
                    <a:pt x="71649" y="159390"/>
                    <a:pt x="66841" y="159390"/>
                  </a:cubicBezTo>
                  <a:cubicBezTo>
                    <a:pt x="57478" y="159390"/>
                    <a:pt x="50393" y="159390"/>
                    <a:pt x="50393" y="154992"/>
                  </a:cubicBezTo>
                  <a:cubicBezTo>
                    <a:pt x="50393" y="153526"/>
                    <a:pt x="50899" y="152305"/>
                    <a:pt x="51152" y="150839"/>
                  </a:cubicBezTo>
                  <a:lnTo>
                    <a:pt x="66841" y="89758"/>
                  </a:lnTo>
                  <a:close/>
                  <a:moveTo>
                    <a:pt x="85061" y="16949"/>
                  </a:moveTo>
                  <a:cubicBezTo>
                    <a:pt x="87338" y="8397"/>
                    <a:pt x="87845" y="7664"/>
                    <a:pt x="98726" y="7664"/>
                  </a:cubicBezTo>
                  <a:lnTo>
                    <a:pt x="123019" y="7664"/>
                  </a:lnTo>
                  <a:cubicBezTo>
                    <a:pt x="144022" y="7664"/>
                    <a:pt x="157434" y="14261"/>
                    <a:pt x="157434" y="31119"/>
                  </a:cubicBezTo>
                  <a:cubicBezTo>
                    <a:pt x="157434" y="40648"/>
                    <a:pt x="152373" y="61660"/>
                    <a:pt x="142504" y="70456"/>
                  </a:cubicBezTo>
                  <a:cubicBezTo>
                    <a:pt x="129851" y="81450"/>
                    <a:pt x="114668" y="83405"/>
                    <a:pt x="103534" y="83405"/>
                  </a:cubicBezTo>
                  <a:lnTo>
                    <a:pt x="67854" y="83405"/>
                  </a:lnTo>
                  <a:lnTo>
                    <a:pt x="85061" y="16949"/>
                  </a:lnTo>
                  <a:close/>
                </a:path>
              </a:pathLst>
            </a:custGeom>
            <a:solidFill>
              <a:srgbClr val="000000"/>
            </a:solidFill>
            <a:ln w="25389"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AE565217-2423-6C64-32E7-6FAA94CD01FA}"/>
                </a:ext>
              </a:extLst>
            </p:cNvPr>
            <p:cNvSpPr/>
            <p:nvPr>
              <p:custDataLst>
                <p:tags r:id="rId57"/>
              </p:custDataLst>
            </p:nvPr>
          </p:nvSpPr>
          <p:spPr>
            <a:xfrm>
              <a:off x="10100731" y="4568239"/>
              <a:ext cx="58707" cy="244325"/>
            </a:xfrm>
            <a:custGeom>
              <a:avLst/>
              <a:gdLst>
                <a:gd name="connsiteX0" fmla="*/ 59005 w 58707"/>
                <a:gd name="connsiteY0" fmla="*/ 241972 h 244325"/>
                <a:gd name="connsiteX1" fmla="*/ 54703 w 58707"/>
                <a:gd name="connsiteY1" fmla="*/ 236597 h 244325"/>
                <a:gd name="connsiteX2" fmla="*/ 14974 w 58707"/>
                <a:gd name="connsiteY2" fmla="*/ 122253 h 244325"/>
                <a:gd name="connsiteX3" fmla="*/ 55715 w 58707"/>
                <a:gd name="connsiteY3" fmla="*/ 6687 h 244325"/>
                <a:gd name="connsiteX4" fmla="*/ 59005 w 58707"/>
                <a:gd name="connsiteY4" fmla="*/ 2533 h 244325"/>
                <a:gd name="connsiteX5" fmla="*/ 56474 w 58707"/>
                <a:gd name="connsiteY5" fmla="*/ 90 h 244325"/>
                <a:gd name="connsiteX6" fmla="*/ 16239 w 58707"/>
                <a:gd name="connsiteY6" fmla="*/ 47734 h 244325"/>
                <a:gd name="connsiteX7" fmla="*/ 297 w 58707"/>
                <a:gd name="connsiteY7" fmla="*/ 122253 h 244325"/>
                <a:gd name="connsiteX8" fmla="*/ 16998 w 58707"/>
                <a:gd name="connsiteY8" fmla="*/ 198482 h 244325"/>
                <a:gd name="connsiteX9" fmla="*/ 56474 w 58707"/>
                <a:gd name="connsiteY9" fmla="*/ 244415 h 244325"/>
                <a:gd name="connsiteX10" fmla="*/ 59005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05" y="241972"/>
                  </a:moveTo>
                  <a:cubicBezTo>
                    <a:pt x="59005" y="241239"/>
                    <a:pt x="59005" y="240750"/>
                    <a:pt x="54703" y="236597"/>
                  </a:cubicBezTo>
                  <a:cubicBezTo>
                    <a:pt x="23071" y="205812"/>
                    <a:pt x="14974" y="159635"/>
                    <a:pt x="14974" y="122253"/>
                  </a:cubicBezTo>
                  <a:cubicBezTo>
                    <a:pt x="14974" y="79740"/>
                    <a:pt x="24590" y="37228"/>
                    <a:pt x="55715" y="6687"/>
                  </a:cubicBezTo>
                  <a:cubicBezTo>
                    <a:pt x="59005" y="3755"/>
                    <a:pt x="59005" y="3266"/>
                    <a:pt x="59005" y="2533"/>
                  </a:cubicBezTo>
                  <a:cubicBezTo>
                    <a:pt x="59005" y="823"/>
                    <a:pt x="57992" y="90"/>
                    <a:pt x="56474" y="90"/>
                  </a:cubicBezTo>
                  <a:cubicBezTo>
                    <a:pt x="53944" y="90"/>
                    <a:pt x="31169" y="16704"/>
                    <a:pt x="16239" y="47734"/>
                  </a:cubicBezTo>
                  <a:cubicBezTo>
                    <a:pt x="3333" y="74609"/>
                    <a:pt x="297" y="101729"/>
                    <a:pt x="297" y="122253"/>
                  </a:cubicBezTo>
                  <a:cubicBezTo>
                    <a:pt x="297" y="141310"/>
                    <a:pt x="3080" y="170873"/>
                    <a:pt x="16998" y="198482"/>
                  </a:cubicBezTo>
                  <a:cubicBezTo>
                    <a:pt x="32181" y="228534"/>
                    <a:pt x="53944" y="244415"/>
                    <a:pt x="56474" y="244415"/>
                  </a:cubicBezTo>
                  <a:cubicBezTo>
                    <a:pt x="57992" y="244415"/>
                    <a:pt x="59005" y="243682"/>
                    <a:pt x="59005" y="241972"/>
                  </a:cubicBezTo>
                  <a:close/>
                </a:path>
              </a:pathLst>
            </a:custGeom>
            <a:solidFill>
              <a:srgbClr val="000000"/>
            </a:solidFill>
            <a:ln w="25389"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A0728E03-F501-2B2A-881C-2BE94005819C}"/>
                </a:ext>
              </a:extLst>
            </p:cNvPr>
            <p:cNvSpPr/>
            <p:nvPr>
              <p:custDataLst>
                <p:tags r:id="rId58"/>
              </p:custDataLst>
            </p:nvPr>
          </p:nvSpPr>
          <p:spPr>
            <a:xfrm>
              <a:off x="10187247" y="4643491"/>
              <a:ext cx="93122" cy="110679"/>
            </a:xfrm>
            <a:custGeom>
              <a:avLst/>
              <a:gdLst>
                <a:gd name="connsiteX0" fmla="*/ 86085 w 93122"/>
                <a:gd name="connsiteY0" fmla="*/ 16704 h 110679"/>
                <a:gd name="connsiteX1" fmla="*/ 73938 w 93122"/>
                <a:gd name="connsiteY1" fmla="*/ 27699 h 110679"/>
                <a:gd name="connsiteX2" fmla="*/ 81783 w 93122"/>
                <a:gd name="connsiteY2" fmla="*/ 34784 h 110679"/>
                <a:gd name="connsiteX3" fmla="*/ 93423 w 93122"/>
                <a:gd name="connsiteY3" fmla="*/ 21102 h 110679"/>
                <a:gd name="connsiteX4" fmla="*/ 63310 w 93122"/>
                <a:gd name="connsiteY4" fmla="*/ 90 h 110679"/>
                <a:gd name="connsiteX5" fmla="*/ 20545 w 93122"/>
                <a:gd name="connsiteY5" fmla="*/ 35762 h 110679"/>
                <a:gd name="connsiteX6" fmla="*/ 46609 w 93122"/>
                <a:gd name="connsiteY6" fmla="*/ 59950 h 110679"/>
                <a:gd name="connsiteX7" fmla="*/ 72926 w 93122"/>
                <a:gd name="connsiteY7" fmla="*/ 78519 h 110679"/>
                <a:gd name="connsiteX8" fmla="*/ 36740 w 93122"/>
                <a:gd name="connsiteY8" fmla="*/ 105394 h 110679"/>
                <a:gd name="connsiteX9" fmla="*/ 7892 w 93122"/>
                <a:gd name="connsiteY9" fmla="*/ 92445 h 110679"/>
                <a:gd name="connsiteX10" fmla="*/ 23834 w 93122"/>
                <a:gd name="connsiteY10" fmla="*/ 79496 h 110679"/>
                <a:gd name="connsiteX11" fmla="*/ 14471 w 93122"/>
                <a:gd name="connsiteY11" fmla="*/ 70944 h 110679"/>
                <a:gd name="connsiteX12" fmla="*/ 301 w 93122"/>
                <a:gd name="connsiteY12" fmla="*/ 87070 h 110679"/>
                <a:gd name="connsiteX13" fmla="*/ 36487 w 93122"/>
                <a:gd name="connsiteY13" fmla="*/ 110769 h 110679"/>
                <a:gd name="connsiteX14" fmla="*/ 87350 w 93122"/>
                <a:gd name="connsiteY14" fmla="*/ 70212 h 110679"/>
                <a:gd name="connsiteX15" fmla="*/ 79506 w 93122"/>
                <a:gd name="connsiteY15" fmla="*/ 52376 h 110679"/>
                <a:gd name="connsiteX16" fmla="*/ 54200 w 93122"/>
                <a:gd name="connsiteY16" fmla="*/ 42114 h 110679"/>
                <a:gd name="connsiteX17" fmla="*/ 34969 w 93122"/>
                <a:gd name="connsiteY17" fmla="*/ 27455 h 110679"/>
                <a:gd name="connsiteX18" fmla="*/ 63310 w 93122"/>
                <a:gd name="connsiteY18" fmla="*/ 5465 h 110679"/>
                <a:gd name="connsiteX19" fmla="*/ 86085 w 93122"/>
                <a:gd name="connsiteY19" fmla="*/ 16704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0679">
                  <a:moveTo>
                    <a:pt x="86085" y="16704"/>
                  </a:moveTo>
                  <a:cubicBezTo>
                    <a:pt x="78999" y="16949"/>
                    <a:pt x="73938" y="22324"/>
                    <a:pt x="73938" y="27699"/>
                  </a:cubicBezTo>
                  <a:cubicBezTo>
                    <a:pt x="73938" y="31119"/>
                    <a:pt x="76216" y="34784"/>
                    <a:pt x="81783" y="34784"/>
                  </a:cubicBezTo>
                  <a:cubicBezTo>
                    <a:pt x="87350" y="34784"/>
                    <a:pt x="93423" y="30631"/>
                    <a:pt x="93423" y="21102"/>
                  </a:cubicBezTo>
                  <a:cubicBezTo>
                    <a:pt x="93423" y="10108"/>
                    <a:pt x="82542" y="90"/>
                    <a:pt x="63310" y="90"/>
                  </a:cubicBezTo>
                  <a:cubicBezTo>
                    <a:pt x="29908" y="90"/>
                    <a:pt x="20545" y="25011"/>
                    <a:pt x="20545" y="35762"/>
                  </a:cubicBezTo>
                  <a:cubicBezTo>
                    <a:pt x="20545" y="54819"/>
                    <a:pt x="39270" y="58484"/>
                    <a:pt x="46609" y="59950"/>
                  </a:cubicBezTo>
                  <a:cubicBezTo>
                    <a:pt x="59768" y="62393"/>
                    <a:pt x="72926" y="65081"/>
                    <a:pt x="72926" y="78519"/>
                  </a:cubicBezTo>
                  <a:cubicBezTo>
                    <a:pt x="72926" y="84871"/>
                    <a:pt x="67106" y="105394"/>
                    <a:pt x="36740" y="105394"/>
                  </a:cubicBezTo>
                  <a:cubicBezTo>
                    <a:pt x="33197" y="105394"/>
                    <a:pt x="13712" y="105394"/>
                    <a:pt x="7892" y="92445"/>
                  </a:cubicBezTo>
                  <a:cubicBezTo>
                    <a:pt x="17508" y="93667"/>
                    <a:pt x="23834" y="86337"/>
                    <a:pt x="23834" y="79496"/>
                  </a:cubicBezTo>
                  <a:cubicBezTo>
                    <a:pt x="23834" y="73876"/>
                    <a:pt x="19786" y="70944"/>
                    <a:pt x="14471" y="70944"/>
                  </a:cubicBezTo>
                  <a:cubicBezTo>
                    <a:pt x="7892" y="70944"/>
                    <a:pt x="301" y="76075"/>
                    <a:pt x="301" y="87070"/>
                  </a:cubicBezTo>
                  <a:cubicBezTo>
                    <a:pt x="301" y="100996"/>
                    <a:pt x="14724" y="110769"/>
                    <a:pt x="36487" y="110769"/>
                  </a:cubicBezTo>
                  <a:cubicBezTo>
                    <a:pt x="77481" y="110769"/>
                    <a:pt x="87350" y="81206"/>
                    <a:pt x="87350" y="70212"/>
                  </a:cubicBezTo>
                  <a:cubicBezTo>
                    <a:pt x="87350" y="61416"/>
                    <a:pt x="82542" y="55308"/>
                    <a:pt x="79506" y="52376"/>
                  </a:cubicBezTo>
                  <a:cubicBezTo>
                    <a:pt x="72673" y="45535"/>
                    <a:pt x="65335" y="44313"/>
                    <a:pt x="54200" y="42114"/>
                  </a:cubicBezTo>
                  <a:cubicBezTo>
                    <a:pt x="45091" y="40160"/>
                    <a:pt x="34969" y="38449"/>
                    <a:pt x="34969" y="27455"/>
                  </a:cubicBezTo>
                  <a:cubicBezTo>
                    <a:pt x="34969" y="20369"/>
                    <a:pt x="41042" y="5465"/>
                    <a:pt x="63310" y="5465"/>
                  </a:cubicBezTo>
                  <a:cubicBezTo>
                    <a:pt x="69637" y="5465"/>
                    <a:pt x="82289" y="7176"/>
                    <a:pt x="86085" y="16704"/>
                  </a:cubicBezTo>
                  <a:close/>
                </a:path>
              </a:pathLst>
            </a:custGeom>
            <a:solidFill>
              <a:srgbClr val="000000"/>
            </a:solidFill>
            <a:ln w="25389"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CE4F1825-513E-A06D-7739-1CFA49CE1AE4}"/>
                </a:ext>
              </a:extLst>
            </p:cNvPr>
            <p:cNvSpPr/>
            <p:nvPr>
              <p:custDataLst>
                <p:tags r:id="rId59"/>
              </p:custDataLst>
            </p:nvPr>
          </p:nvSpPr>
          <p:spPr>
            <a:xfrm>
              <a:off x="10292706" y="4674740"/>
              <a:ext cx="77762" cy="148280"/>
            </a:xfrm>
            <a:custGeom>
              <a:avLst/>
              <a:gdLst>
                <a:gd name="connsiteX0" fmla="*/ 78068 w 77762"/>
                <a:gd name="connsiteY0" fmla="*/ 6591 h 148280"/>
                <a:gd name="connsiteX1" fmla="*/ 70982 w 77762"/>
                <a:gd name="connsiteY1" fmla="*/ 92 h 148280"/>
                <a:gd name="connsiteX2" fmla="*/ 61063 w 77762"/>
                <a:gd name="connsiteY2" fmla="*/ 9498 h 148280"/>
                <a:gd name="connsiteX3" fmla="*/ 68148 w 77762"/>
                <a:gd name="connsiteY3" fmla="*/ 15997 h 148280"/>
                <a:gd name="connsiteX4" fmla="*/ 78068 w 77762"/>
                <a:gd name="connsiteY4" fmla="*/ 6591 h 148280"/>
                <a:gd name="connsiteX5" fmla="*/ 40515 w 77762"/>
                <a:gd name="connsiteY5" fmla="*/ 121863 h 148280"/>
                <a:gd name="connsiteX6" fmla="*/ 17665 w 77762"/>
                <a:gd name="connsiteY6" fmla="*/ 143584 h 148280"/>
                <a:gd name="connsiteX7" fmla="*/ 11288 w 77762"/>
                <a:gd name="connsiteY7" fmla="*/ 142558 h 148280"/>
                <a:gd name="connsiteX8" fmla="*/ 17310 w 77762"/>
                <a:gd name="connsiteY8" fmla="*/ 133835 h 148280"/>
                <a:gd name="connsiteX9" fmla="*/ 10402 w 77762"/>
                <a:gd name="connsiteY9" fmla="*/ 127507 h 148280"/>
                <a:gd name="connsiteX10" fmla="*/ 305 w 77762"/>
                <a:gd name="connsiteY10" fmla="*/ 137598 h 148280"/>
                <a:gd name="connsiteX11" fmla="*/ 17842 w 77762"/>
                <a:gd name="connsiteY11" fmla="*/ 148373 h 148280"/>
                <a:gd name="connsiteX12" fmla="*/ 54686 w 77762"/>
                <a:gd name="connsiteY12" fmla="*/ 121350 h 148280"/>
                <a:gd name="connsiteX13" fmla="*/ 70628 w 77762"/>
                <a:gd name="connsiteY13" fmla="*/ 60122 h 148280"/>
                <a:gd name="connsiteX14" fmla="*/ 71514 w 77762"/>
                <a:gd name="connsiteY14" fmla="*/ 54136 h 148280"/>
                <a:gd name="connsiteX15" fmla="*/ 52560 w 77762"/>
                <a:gd name="connsiteY15" fmla="*/ 38060 h 148280"/>
                <a:gd name="connsiteX16" fmla="*/ 21562 w 77762"/>
                <a:gd name="connsiteY16" fmla="*/ 64227 h 148280"/>
                <a:gd name="connsiteX17" fmla="*/ 24573 w 77762"/>
                <a:gd name="connsiteY17" fmla="*/ 66450 h 148280"/>
                <a:gd name="connsiteX18" fmla="*/ 28116 w 77762"/>
                <a:gd name="connsiteY18" fmla="*/ 63372 h 148280"/>
                <a:gd name="connsiteX19" fmla="*/ 52029 w 77762"/>
                <a:gd name="connsiteY19" fmla="*/ 42849 h 148280"/>
                <a:gd name="connsiteX20" fmla="*/ 58051 w 77762"/>
                <a:gd name="connsiteY20" fmla="*/ 51229 h 148280"/>
                <a:gd name="connsiteX21" fmla="*/ 57520 w 77762"/>
                <a:gd name="connsiteY21" fmla="*/ 56360 h 148280"/>
                <a:gd name="connsiteX22" fmla="*/ 40515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68" y="6591"/>
                  </a:moveTo>
                  <a:cubicBezTo>
                    <a:pt x="78068" y="3683"/>
                    <a:pt x="75765" y="92"/>
                    <a:pt x="70982" y="92"/>
                  </a:cubicBezTo>
                  <a:cubicBezTo>
                    <a:pt x="65845" y="92"/>
                    <a:pt x="61063" y="4880"/>
                    <a:pt x="61063" y="9498"/>
                  </a:cubicBezTo>
                  <a:cubicBezTo>
                    <a:pt x="61063" y="12235"/>
                    <a:pt x="63188" y="15997"/>
                    <a:pt x="68148" y="15997"/>
                  </a:cubicBezTo>
                  <a:cubicBezTo>
                    <a:pt x="72931" y="15997"/>
                    <a:pt x="78068" y="11551"/>
                    <a:pt x="78068" y="6591"/>
                  </a:cubicBezTo>
                  <a:close/>
                  <a:moveTo>
                    <a:pt x="40515" y="121863"/>
                  </a:moveTo>
                  <a:cubicBezTo>
                    <a:pt x="37504" y="133664"/>
                    <a:pt x="28116" y="143584"/>
                    <a:pt x="17665" y="143584"/>
                  </a:cubicBezTo>
                  <a:cubicBezTo>
                    <a:pt x="15362" y="143584"/>
                    <a:pt x="13236" y="143242"/>
                    <a:pt x="11288" y="142558"/>
                  </a:cubicBezTo>
                  <a:cubicBezTo>
                    <a:pt x="15893" y="140505"/>
                    <a:pt x="17310" y="136401"/>
                    <a:pt x="17310" y="133835"/>
                  </a:cubicBezTo>
                  <a:cubicBezTo>
                    <a:pt x="17310" y="129731"/>
                    <a:pt x="13945" y="127507"/>
                    <a:pt x="10402" y="127507"/>
                  </a:cubicBezTo>
                  <a:cubicBezTo>
                    <a:pt x="4911" y="127507"/>
                    <a:pt x="305" y="132125"/>
                    <a:pt x="305" y="137598"/>
                  </a:cubicBezTo>
                  <a:cubicBezTo>
                    <a:pt x="305" y="144097"/>
                    <a:pt x="7214" y="148373"/>
                    <a:pt x="17842" y="148373"/>
                  </a:cubicBezTo>
                  <a:cubicBezTo>
                    <a:pt x="28470" y="148373"/>
                    <a:pt x="49195" y="142216"/>
                    <a:pt x="54686" y="121350"/>
                  </a:cubicBezTo>
                  <a:lnTo>
                    <a:pt x="70628" y="60122"/>
                  </a:lnTo>
                  <a:cubicBezTo>
                    <a:pt x="71160" y="58241"/>
                    <a:pt x="71514" y="56702"/>
                    <a:pt x="71514" y="54136"/>
                  </a:cubicBezTo>
                  <a:cubicBezTo>
                    <a:pt x="71514" y="44730"/>
                    <a:pt x="63188" y="38060"/>
                    <a:pt x="52560" y="38060"/>
                  </a:cubicBezTo>
                  <a:cubicBezTo>
                    <a:pt x="32898" y="38060"/>
                    <a:pt x="21562" y="61833"/>
                    <a:pt x="21562" y="64227"/>
                  </a:cubicBezTo>
                  <a:cubicBezTo>
                    <a:pt x="21562" y="66450"/>
                    <a:pt x="24041" y="66450"/>
                    <a:pt x="24573" y="66450"/>
                  </a:cubicBezTo>
                  <a:cubicBezTo>
                    <a:pt x="26698" y="66450"/>
                    <a:pt x="26876" y="65937"/>
                    <a:pt x="28116" y="63372"/>
                  </a:cubicBezTo>
                  <a:cubicBezTo>
                    <a:pt x="32544" y="53452"/>
                    <a:pt x="41755" y="42849"/>
                    <a:pt x="52029" y="42849"/>
                  </a:cubicBezTo>
                  <a:cubicBezTo>
                    <a:pt x="56457" y="42849"/>
                    <a:pt x="58051" y="45756"/>
                    <a:pt x="58051" y="51229"/>
                  </a:cubicBezTo>
                  <a:cubicBezTo>
                    <a:pt x="58051" y="53110"/>
                    <a:pt x="57697" y="55505"/>
                    <a:pt x="57520" y="56360"/>
                  </a:cubicBezTo>
                  <a:lnTo>
                    <a:pt x="40515" y="121863"/>
                  </a:lnTo>
                  <a:close/>
                </a:path>
              </a:pathLst>
            </a:custGeom>
            <a:solidFill>
              <a:srgbClr val="000000"/>
            </a:solidFill>
            <a:ln w="25389"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3A5094C0-49BE-78B0-8797-F9C6AD3A1DAB}"/>
                </a:ext>
              </a:extLst>
            </p:cNvPr>
            <p:cNvSpPr/>
            <p:nvPr>
              <p:custDataLst>
                <p:tags r:id="rId60"/>
              </p:custDataLst>
            </p:nvPr>
          </p:nvSpPr>
          <p:spPr>
            <a:xfrm>
              <a:off x="10429443" y="4568239"/>
              <a:ext cx="10122" cy="244325"/>
            </a:xfrm>
            <a:custGeom>
              <a:avLst/>
              <a:gdLst>
                <a:gd name="connsiteX0" fmla="*/ 10431 w 10122"/>
                <a:gd name="connsiteY0" fmla="*/ 8886 h 244325"/>
                <a:gd name="connsiteX1" fmla="*/ 5370 w 10122"/>
                <a:gd name="connsiteY1" fmla="*/ 90 h 244325"/>
                <a:gd name="connsiteX2" fmla="*/ 309 w 10122"/>
                <a:gd name="connsiteY2" fmla="*/ 8886 h 244325"/>
                <a:gd name="connsiteX3" fmla="*/ 309 w 10122"/>
                <a:gd name="connsiteY3" fmla="*/ 235620 h 244325"/>
                <a:gd name="connsiteX4" fmla="*/ 5370 w 10122"/>
                <a:gd name="connsiteY4" fmla="*/ 244415 h 244325"/>
                <a:gd name="connsiteX5" fmla="*/ 10431 w 10122"/>
                <a:gd name="connsiteY5" fmla="*/ 235620 h 244325"/>
                <a:gd name="connsiteX6" fmla="*/ 10431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431" y="8886"/>
                  </a:moveTo>
                  <a:cubicBezTo>
                    <a:pt x="10431" y="4488"/>
                    <a:pt x="10431" y="90"/>
                    <a:pt x="5370" y="90"/>
                  </a:cubicBezTo>
                  <a:cubicBezTo>
                    <a:pt x="309" y="90"/>
                    <a:pt x="309" y="4488"/>
                    <a:pt x="309" y="8886"/>
                  </a:cubicBezTo>
                  <a:lnTo>
                    <a:pt x="309" y="235620"/>
                  </a:lnTo>
                  <a:cubicBezTo>
                    <a:pt x="309" y="240018"/>
                    <a:pt x="309" y="244415"/>
                    <a:pt x="5370" y="244415"/>
                  </a:cubicBezTo>
                  <a:cubicBezTo>
                    <a:pt x="10431" y="244415"/>
                    <a:pt x="10431" y="240018"/>
                    <a:pt x="10431" y="235620"/>
                  </a:cubicBezTo>
                  <a:lnTo>
                    <a:pt x="10431" y="8886"/>
                  </a:lnTo>
                  <a:close/>
                </a:path>
              </a:pathLst>
            </a:custGeom>
            <a:solidFill>
              <a:srgbClr val="000000"/>
            </a:solidFill>
            <a:ln w="25389"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EA204E84-11F9-9C31-783C-4E7F8D3AE321}"/>
                </a:ext>
              </a:extLst>
            </p:cNvPr>
            <p:cNvSpPr/>
            <p:nvPr>
              <p:custDataLst>
                <p:tags r:id="rId61"/>
              </p:custDataLst>
            </p:nvPr>
          </p:nvSpPr>
          <p:spPr>
            <a:xfrm>
              <a:off x="10481010" y="4641048"/>
              <a:ext cx="140190" cy="112389"/>
            </a:xfrm>
            <a:custGeom>
              <a:avLst/>
              <a:gdLst>
                <a:gd name="connsiteX0" fmla="*/ 119246 w 140190"/>
                <a:gd name="connsiteY0" fmla="*/ 33074 h 112389"/>
                <a:gd name="connsiteX1" fmla="*/ 123295 w 140190"/>
                <a:gd name="connsiteY1" fmla="*/ 14994 h 112389"/>
                <a:gd name="connsiteX2" fmla="*/ 111402 w 140190"/>
                <a:gd name="connsiteY2" fmla="*/ 4244 h 112389"/>
                <a:gd name="connsiteX3" fmla="*/ 98496 w 140190"/>
                <a:gd name="connsiteY3" fmla="*/ 10352 h 112389"/>
                <a:gd name="connsiteX4" fmla="*/ 71673 w 140190"/>
                <a:gd name="connsiteY4" fmla="*/ 90 h 112389"/>
                <a:gd name="connsiteX5" fmla="*/ 312 w 140190"/>
                <a:gd name="connsiteY5" fmla="*/ 72166 h 112389"/>
                <a:gd name="connsiteX6" fmla="*/ 44596 w 140190"/>
                <a:gd name="connsiteY6" fmla="*/ 112480 h 112389"/>
                <a:gd name="connsiteX7" fmla="*/ 79770 w 140190"/>
                <a:gd name="connsiteY7" fmla="*/ 99286 h 112389"/>
                <a:gd name="connsiteX8" fmla="*/ 108871 w 140190"/>
                <a:gd name="connsiteY8" fmla="*/ 112480 h 112389"/>
                <a:gd name="connsiteX9" fmla="*/ 130887 w 140190"/>
                <a:gd name="connsiteY9" fmla="*/ 98553 h 112389"/>
                <a:gd name="connsiteX10" fmla="*/ 140502 w 140190"/>
                <a:gd name="connsiteY10" fmla="*/ 74365 h 112389"/>
                <a:gd name="connsiteX11" fmla="*/ 134429 w 140190"/>
                <a:gd name="connsiteY11" fmla="*/ 70944 h 112389"/>
                <a:gd name="connsiteX12" fmla="*/ 129368 w 140190"/>
                <a:gd name="connsiteY12" fmla="*/ 72166 h 112389"/>
                <a:gd name="connsiteX13" fmla="*/ 127344 w 140190"/>
                <a:gd name="connsiteY13" fmla="*/ 79252 h 112389"/>
                <a:gd name="connsiteX14" fmla="*/ 110136 w 140190"/>
                <a:gd name="connsiteY14" fmla="*/ 103684 h 112389"/>
                <a:gd name="connsiteX15" fmla="*/ 104316 w 140190"/>
                <a:gd name="connsiteY15" fmla="*/ 94644 h 112389"/>
                <a:gd name="connsiteX16" fmla="*/ 107859 w 140190"/>
                <a:gd name="connsiteY16" fmla="*/ 76808 h 112389"/>
                <a:gd name="connsiteX17" fmla="*/ 113426 w 140190"/>
                <a:gd name="connsiteY17" fmla="*/ 54819 h 112389"/>
                <a:gd name="connsiteX18" fmla="*/ 119246 w 140190"/>
                <a:gd name="connsiteY18" fmla="*/ 33074 h 112389"/>
                <a:gd name="connsiteX19" fmla="*/ 77240 w 140190"/>
                <a:gd name="connsiteY19" fmla="*/ 87803 h 112389"/>
                <a:gd name="connsiteX20" fmla="*/ 45861 w 140190"/>
                <a:gd name="connsiteY20" fmla="*/ 103684 h 112389"/>
                <a:gd name="connsiteX21" fmla="*/ 28907 w 140190"/>
                <a:gd name="connsiteY21" fmla="*/ 85115 h 112389"/>
                <a:gd name="connsiteX22" fmla="*/ 41560 w 140190"/>
                <a:gd name="connsiteY22" fmla="*/ 32830 h 112389"/>
                <a:gd name="connsiteX23" fmla="*/ 72179 w 140190"/>
                <a:gd name="connsiteY23" fmla="*/ 8886 h 112389"/>
                <a:gd name="connsiteX24" fmla="*/ 93182 w 140190"/>
                <a:gd name="connsiteY24" fmla="*/ 23057 h 112389"/>
                <a:gd name="connsiteX25" fmla="*/ 92676 w 140190"/>
                <a:gd name="connsiteY25" fmla="*/ 26477 h 112389"/>
                <a:gd name="connsiteX26" fmla="*/ 77240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246" y="33074"/>
                  </a:moveTo>
                  <a:cubicBezTo>
                    <a:pt x="120764" y="26966"/>
                    <a:pt x="123295" y="17193"/>
                    <a:pt x="123295" y="14994"/>
                  </a:cubicBezTo>
                  <a:cubicBezTo>
                    <a:pt x="123295" y="7176"/>
                    <a:pt x="116716" y="4244"/>
                    <a:pt x="111402" y="4244"/>
                  </a:cubicBezTo>
                  <a:cubicBezTo>
                    <a:pt x="106594" y="4244"/>
                    <a:pt x="101533" y="6687"/>
                    <a:pt x="98496" y="10352"/>
                  </a:cubicBezTo>
                  <a:cubicBezTo>
                    <a:pt x="94700" y="6443"/>
                    <a:pt x="86350" y="90"/>
                    <a:pt x="71673" y="90"/>
                  </a:cubicBezTo>
                  <a:cubicBezTo>
                    <a:pt x="27642" y="90"/>
                    <a:pt x="312" y="38694"/>
                    <a:pt x="312" y="72166"/>
                  </a:cubicBezTo>
                  <a:cubicBezTo>
                    <a:pt x="312" y="102218"/>
                    <a:pt x="23593" y="112480"/>
                    <a:pt x="44596" y="112480"/>
                  </a:cubicBezTo>
                  <a:cubicBezTo>
                    <a:pt x="62563" y="112480"/>
                    <a:pt x="75721" y="102951"/>
                    <a:pt x="79770" y="99286"/>
                  </a:cubicBezTo>
                  <a:cubicBezTo>
                    <a:pt x="89386" y="112480"/>
                    <a:pt x="106088" y="112480"/>
                    <a:pt x="108871" y="112480"/>
                  </a:cubicBezTo>
                  <a:cubicBezTo>
                    <a:pt x="118234" y="112480"/>
                    <a:pt x="125572" y="107349"/>
                    <a:pt x="130887" y="98553"/>
                  </a:cubicBezTo>
                  <a:cubicBezTo>
                    <a:pt x="137213" y="88780"/>
                    <a:pt x="140502" y="75587"/>
                    <a:pt x="140502" y="74365"/>
                  </a:cubicBezTo>
                  <a:cubicBezTo>
                    <a:pt x="140502" y="70944"/>
                    <a:pt x="136707" y="70944"/>
                    <a:pt x="134429" y="70944"/>
                  </a:cubicBezTo>
                  <a:cubicBezTo>
                    <a:pt x="131646" y="70944"/>
                    <a:pt x="130633" y="70944"/>
                    <a:pt x="129368" y="72166"/>
                  </a:cubicBezTo>
                  <a:cubicBezTo>
                    <a:pt x="128862" y="72655"/>
                    <a:pt x="128862" y="73143"/>
                    <a:pt x="127344" y="79252"/>
                  </a:cubicBezTo>
                  <a:cubicBezTo>
                    <a:pt x="122283" y="98798"/>
                    <a:pt x="116463" y="103684"/>
                    <a:pt x="110136" y="103684"/>
                  </a:cubicBezTo>
                  <a:cubicBezTo>
                    <a:pt x="107353" y="103684"/>
                    <a:pt x="104316" y="102707"/>
                    <a:pt x="104316" y="94644"/>
                  </a:cubicBezTo>
                  <a:cubicBezTo>
                    <a:pt x="104316" y="90490"/>
                    <a:pt x="105328" y="86581"/>
                    <a:pt x="107859" y="76808"/>
                  </a:cubicBezTo>
                  <a:cubicBezTo>
                    <a:pt x="109630" y="69967"/>
                    <a:pt x="112161" y="60194"/>
                    <a:pt x="113426" y="54819"/>
                  </a:cubicBezTo>
                  <a:lnTo>
                    <a:pt x="119246" y="33074"/>
                  </a:lnTo>
                  <a:close/>
                  <a:moveTo>
                    <a:pt x="77240" y="87803"/>
                  </a:moveTo>
                  <a:cubicBezTo>
                    <a:pt x="69901" y="96110"/>
                    <a:pt x="58008" y="103684"/>
                    <a:pt x="45861" y="103684"/>
                  </a:cubicBezTo>
                  <a:cubicBezTo>
                    <a:pt x="30172" y="103684"/>
                    <a:pt x="28907" y="90490"/>
                    <a:pt x="28907" y="85115"/>
                  </a:cubicBezTo>
                  <a:cubicBezTo>
                    <a:pt x="28907" y="72410"/>
                    <a:pt x="37511" y="42358"/>
                    <a:pt x="41560" y="32830"/>
                  </a:cubicBezTo>
                  <a:cubicBezTo>
                    <a:pt x="49404" y="14994"/>
                    <a:pt x="61804" y="8886"/>
                    <a:pt x="72179" y="8886"/>
                  </a:cubicBezTo>
                  <a:cubicBezTo>
                    <a:pt x="87109" y="8886"/>
                    <a:pt x="93182" y="20369"/>
                    <a:pt x="93182" y="23057"/>
                  </a:cubicBezTo>
                  <a:lnTo>
                    <a:pt x="92676" y="26477"/>
                  </a:lnTo>
                  <a:lnTo>
                    <a:pt x="77240" y="87803"/>
                  </a:lnTo>
                  <a:close/>
                </a:path>
              </a:pathLst>
            </a:custGeom>
            <a:solidFill>
              <a:srgbClr val="000000"/>
            </a:solidFill>
            <a:ln w="25389"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15F081AD-638A-CE2E-7DDF-8226758C2CF9}"/>
                </a:ext>
              </a:extLst>
            </p:cNvPr>
            <p:cNvSpPr/>
            <p:nvPr>
              <p:custDataLst>
                <p:tags r:id="rId62"/>
              </p:custDataLst>
            </p:nvPr>
          </p:nvSpPr>
          <p:spPr>
            <a:xfrm>
              <a:off x="10629770" y="4520680"/>
              <a:ext cx="77762" cy="148280"/>
            </a:xfrm>
            <a:custGeom>
              <a:avLst/>
              <a:gdLst>
                <a:gd name="connsiteX0" fmla="*/ 78081 w 77762"/>
                <a:gd name="connsiteY0" fmla="*/ 6584 h 148280"/>
                <a:gd name="connsiteX1" fmla="*/ 70996 w 77762"/>
                <a:gd name="connsiteY1" fmla="*/ 85 h 148280"/>
                <a:gd name="connsiteX2" fmla="*/ 61076 w 77762"/>
                <a:gd name="connsiteY2" fmla="*/ 9492 h 148280"/>
                <a:gd name="connsiteX3" fmla="*/ 68161 w 77762"/>
                <a:gd name="connsiteY3" fmla="*/ 15991 h 148280"/>
                <a:gd name="connsiteX4" fmla="*/ 78081 w 77762"/>
                <a:gd name="connsiteY4" fmla="*/ 6584 h 148280"/>
                <a:gd name="connsiteX5" fmla="*/ 40528 w 77762"/>
                <a:gd name="connsiteY5" fmla="*/ 121857 h 148280"/>
                <a:gd name="connsiteX6" fmla="*/ 17678 w 77762"/>
                <a:gd name="connsiteY6" fmla="*/ 143578 h 148280"/>
                <a:gd name="connsiteX7" fmla="*/ 11301 w 77762"/>
                <a:gd name="connsiteY7" fmla="*/ 142551 h 148280"/>
                <a:gd name="connsiteX8" fmla="*/ 17324 w 77762"/>
                <a:gd name="connsiteY8" fmla="*/ 133829 h 148280"/>
                <a:gd name="connsiteX9" fmla="*/ 10415 w 77762"/>
                <a:gd name="connsiteY9" fmla="*/ 127501 h 148280"/>
                <a:gd name="connsiteX10" fmla="*/ 318 w 77762"/>
                <a:gd name="connsiteY10" fmla="*/ 137592 h 148280"/>
                <a:gd name="connsiteX11" fmla="*/ 17855 w 77762"/>
                <a:gd name="connsiteY11" fmla="*/ 148366 h 148280"/>
                <a:gd name="connsiteX12" fmla="*/ 54699 w 77762"/>
                <a:gd name="connsiteY12" fmla="*/ 121344 h 148280"/>
                <a:gd name="connsiteX13" fmla="*/ 70641 w 77762"/>
                <a:gd name="connsiteY13" fmla="*/ 60116 h 148280"/>
                <a:gd name="connsiteX14" fmla="*/ 71527 w 77762"/>
                <a:gd name="connsiteY14" fmla="*/ 54130 h 148280"/>
                <a:gd name="connsiteX15" fmla="*/ 52574 w 77762"/>
                <a:gd name="connsiteY15" fmla="*/ 38054 h 148280"/>
                <a:gd name="connsiteX16" fmla="*/ 21575 w 77762"/>
                <a:gd name="connsiteY16" fmla="*/ 64221 h 148280"/>
                <a:gd name="connsiteX17" fmla="*/ 24586 w 77762"/>
                <a:gd name="connsiteY17" fmla="*/ 66444 h 148280"/>
                <a:gd name="connsiteX18" fmla="*/ 28129 w 77762"/>
                <a:gd name="connsiteY18" fmla="*/ 63366 h 148280"/>
                <a:gd name="connsiteX19" fmla="*/ 52042 w 77762"/>
                <a:gd name="connsiteY19" fmla="*/ 42842 h 148280"/>
                <a:gd name="connsiteX20" fmla="*/ 58065 w 77762"/>
                <a:gd name="connsiteY20" fmla="*/ 51223 h 148280"/>
                <a:gd name="connsiteX21" fmla="*/ 57533 w 77762"/>
                <a:gd name="connsiteY21" fmla="*/ 56353 h 148280"/>
                <a:gd name="connsiteX22" fmla="*/ 40528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81" y="6584"/>
                  </a:moveTo>
                  <a:cubicBezTo>
                    <a:pt x="78081" y="3677"/>
                    <a:pt x="75778" y="85"/>
                    <a:pt x="70996" y="85"/>
                  </a:cubicBezTo>
                  <a:cubicBezTo>
                    <a:pt x="65859" y="85"/>
                    <a:pt x="61076" y="4874"/>
                    <a:pt x="61076" y="9492"/>
                  </a:cubicBezTo>
                  <a:cubicBezTo>
                    <a:pt x="61076" y="12228"/>
                    <a:pt x="63202" y="15991"/>
                    <a:pt x="68161" y="15991"/>
                  </a:cubicBezTo>
                  <a:cubicBezTo>
                    <a:pt x="72944" y="15991"/>
                    <a:pt x="78081" y="11544"/>
                    <a:pt x="78081" y="6584"/>
                  </a:cubicBezTo>
                  <a:close/>
                  <a:moveTo>
                    <a:pt x="40528" y="121857"/>
                  </a:moveTo>
                  <a:cubicBezTo>
                    <a:pt x="37517" y="133658"/>
                    <a:pt x="28129" y="143578"/>
                    <a:pt x="17678" y="143578"/>
                  </a:cubicBezTo>
                  <a:cubicBezTo>
                    <a:pt x="15375" y="143578"/>
                    <a:pt x="13249" y="143236"/>
                    <a:pt x="11301" y="142551"/>
                  </a:cubicBezTo>
                  <a:cubicBezTo>
                    <a:pt x="15906" y="140499"/>
                    <a:pt x="17324" y="136394"/>
                    <a:pt x="17324" y="133829"/>
                  </a:cubicBezTo>
                  <a:cubicBezTo>
                    <a:pt x="17324" y="129724"/>
                    <a:pt x="13958" y="127501"/>
                    <a:pt x="10415" y="127501"/>
                  </a:cubicBezTo>
                  <a:cubicBezTo>
                    <a:pt x="4924" y="127501"/>
                    <a:pt x="318" y="132119"/>
                    <a:pt x="318" y="137592"/>
                  </a:cubicBezTo>
                  <a:cubicBezTo>
                    <a:pt x="318" y="144091"/>
                    <a:pt x="7227" y="148366"/>
                    <a:pt x="17855" y="148366"/>
                  </a:cubicBezTo>
                  <a:cubicBezTo>
                    <a:pt x="28483" y="148366"/>
                    <a:pt x="49208" y="142209"/>
                    <a:pt x="54699" y="121344"/>
                  </a:cubicBezTo>
                  <a:lnTo>
                    <a:pt x="70641" y="60116"/>
                  </a:lnTo>
                  <a:cubicBezTo>
                    <a:pt x="71173" y="58235"/>
                    <a:pt x="71527" y="56696"/>
                    <a:pt x="71527" y="54130"/>
                  </a:cubicBezTo>
                  <a:cubicBezTo>
                    <a:pt x="71527" y="44724"/>
                    <a:pt x="63202" y="38054"/>
                    <a:pt x="52574" y="38054"/>
                  </a:cubicBezTo>
                  <a:cubicBezTo>
                    <a:pt x="32911" y="38054"/>
                    <a:pt x="21575" y="61826"/>
                    <a:pt x="21575" y="64221"/>
                  </a:cubicBezTo>
                  <a:cubicBezTo>
                    <a:pt x="21575" y="66444"/>
                    <a:pt x="24055" y="66444"/>
                    <a:pt x="24586" y="66444"/>
                  </a:cubicBezTo>
                  <a:cubicBezTo>
                    <a:pt x="26712" y="66444"/>
                    <a:pt x="26889" y="65931"/>
                    <a:pt x="28129" y="63366"/>
                  </a:cubicBezTo>
                  <a:cubicBezTo>
                    <a:pt x="32557" y="53446"/>
                    <a:pt x="41768" y="42842"/>
                    <a:pt x="52042" y="42842"/>
                  </a:cubicBezTo>
                  <a:cubicBezTo>
                    <a:pt x="56471" y="42842"/>
                    <a:pt x="58065" y="45750"/>
                    <a:pt x="58065" y="51223"/>
                  </a:cubicBezTo>
                  <a:cubicBezTo>
                    <a:pt x="58065" y="53104"/>
                    <a:pt x="57710" y="55498"/>
                    <a:pt x="57533" y="56353"/>
                  </a:cubicBezTo>
                  <a:lnTo>
                    <a:pt x="40528" y="121857"/>
                  </a:lnTo>
                  <a:close/>
                </a:path>
              </a:pathLst>
            </a:custGeom>
            <a:solidFill>
              <a:srgbClr val="000000"/>
            </a:solidFill>
            <a:ln w="25389"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EFAF88DA-5F78-3BB1-A2DB-5E668FCBD4E5}"/>
                </a:ext>
              </a:extLst>
            </p:cNvPr>
            <p:cNvSpPr/>
            <p:nvPr>
              <p:custDataLst>
                <p:tags r:id="rId63"/>
              </p:custDataLst>
            </p:nvPr>
          </p:nvSpPr>
          <p:spPr>
            <a:xfrm>
              <a:off x="10649078" y="4703072"/>
              <a:ext cx="64477" cy="113562"/>
            </a:xfrm>
            <a:custGeom>
              <a:avLst/>
              <a:gdLst>
                <a:gd name="connsiteX0" fmla="*/ 40351 w 64477"/>
                <a:gd name="connsiteY0" fmla="*/ 4882 h 113562"/>
                <a:gd name="connsiteX1" fmla="*/ 35037 w 64477"/>
                <a:gd name="connsiteY1" fmla="*/ 93 h 113562"/>
                <a:gd name="connsiteX2" fmla="*/ 318 w 64477"/>
                <a:gd name="connsiteY2" fmla="*/ 11039 h 113562"/>
                <a:gd name="connsiteX3" fmla="*/ 318 w 64477"/>
                <a:gd name="connsiteY3" fmla="*/ 17196 h 113562"/>
                <a:gd name="connsiteX4" fmla="*/ 26003 w 64477"/>
                <a:gd name="connsiteY4" fmla="*/ 12407 h 113562"/>
                <a:gd name="connsiteX5" fmla="*/ 26003 w 64477"/>
                <a:gd name="connsiteY5" fmla="*/ 99631 h 113562"/>
                <a:gd name="connsiteX6" fmla="*/ 8290 w 64477"/>
                <a:gd name="connsiteY6" fmla="*/ 107498 h 113562"/>
                <a:gd name="connsiteX7" fmla="*/ 1558 w 64477"/>
                <a:gd name="connsiteY7" fmla="*/ 107498 h 113562"/>
                <a:gd name="connsiteX8" fmla="*/ 1558 w 64477"/>
                <a:gd name="connsiteY8" fmla="*/ 113655 h 113562"/>
                <a:gd name="connsiteX9" fmla="*/ 33089 w 64477"/>
                <a:gd name="connsiteY9" fmla="*/ 112971 h 113562"/>
                <a:gd name="connsiteX10" fmla="*/ 64796 w 64477"/>
                <a:gd name="connsiteY10" fmla="*/ 113655 h 113562"/>
                <a:gd name="connsiteX11" fmla="*/ 64796 w 64477"/>
                <a:gd name="connsiteY11" fmla="*/ 107498 h 113562"/>
                <a:gd name="connsiteX12" fmla="*/ 58065 w 64477"/>
                <a:gd name="connsiteY12" fmla="*/ 107498 h 113562"/>
                <a:gd name="connsiteX13" fmla="*/ 40351 w 64477"/>
                <a:gd name="connsiteY13" fmla="*/ 99631 h 113562"/>
                <a:gd name="connsiteX14" fmla="*/ 40351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51" y="4882"/>
                  </a:moveTo>
                  <a:cubicBezTo>
                    <a:pt x="40351" y="264"/>
                    <a:pt x="39997" y="93"/>
                    <a:pt x="35037" y="93"/>
                  </a:cubicBezTo>
                  <a:cubicBezTo>
                    <a:pt x="23700" y="10868"/>
                    <a:pt x="7581" y="11039"/>
                    <a:pt x="318" y="11039"/>
                  </a:cubicBezTo>
                  <a:lnTo>
                    <a:pt x="318" y="17196"/>
                  </a:lnTo>
                  <a:cubicBezTo>
                    <a:pt x="4570" y="17196"/>
                    <a:pt x="16261" y="17196"/>
                    <a:pt x="26003" y="12407"/>
                  </a:cubicBezTo>
                  <a:lnTo>
                    <a:pt x="26003" y="99631"/>
                  </a:lnTo>
                  <a:cubicBezTo>
                    <a:pt x="26003" y="105275"/>
                    <a:pt x="26003" y="107498"/>
                    <a:pt x="8290" y="107498"/>
                  </a:cubicBezTo>
                  <a:lnTo>
                    <a:pt x="1558" y="107498"/>
                  </a:lnTo>
                  <a:lnTo>
                    <a:pt x="1558" y="113655"/>
                  </a:lnTo>
                  <a:cubicBezTo>
                    <a:pt x="4747" y="113484"/>
                    <a:pt x="26535" y="112971"/>
                    <a:pt x="33089" y="112971"/>
                  </a:cubicBezTo>
                  <a:cubicBezTo>
                    <a:pt x="38580" y="112971"/>
                    <a:pt x="60899" y="113484"/>
                    <a:pt x="64796" y="113655"/>
                  </a:cubicBezTo>
                  <a:lnTo>
                    <a:pt x="64796" y="107498"/>
                  </a:lnTo>
                  <a:lnTo>
                    <a:pt x="58065" y="107498"/>
                  </a:lnTo>
                  <a:cubicBezTo>
                    <a:pt x="40351" y="107498"/>
                    <a:pt x="40351" y="105275"/>
                    <a:pt x="40351" y="99631"/>
                  </a:cubicBezTo>
                  <a:lnTo>
                    <a:pt x="40351" y="4882"/>
                  </a:lnTo>
                  <a:close/>
                </a:path>
              </a:pathLst>
            </a:custGeom>
            <a:solidFill>
              <a:srgbClr val="000000"/>
            </a:solidFill>
            <a:ln w="25389"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F3A9D711-7779-241A-6378-2D252FB7A34E}"/>
                </a:ext>
              </a:extLst>
            </p:cNvPr>
            <p:cNvSpPr/>
            <p:nvPr>
              <p:custDataLst>
                <p:tags r:id="rId64"/>
              </p:custDataLst>
            </p:nvPr>
          </p:nvSpPr>
          <p:spPr>
            <a:xfrm>
              <a:off x="10765055" y="4725584"/>
              <a:ext cx="29606" cy="73053"/>
            </a:xfrm>
            <a:custGeom>
              <a:avLst/>
              <a:gdLst>
                <a:gd name="connsiteX0" fmla="*/ 29930 w 29606"/>
                <a:gd name="connsiteY0" fmla="*/ 25744 h 73053"/>
                <a:gd name="connsiteX1" fmla="*/ 13735 w 29606"/>
                <a:gd name="connsiteY1" fmla="*/ 90 h 73053"/>
                <a:gd name="connsiteX2" fmla="*/ 323 w 29606"/>
                <a:gd name="connsiteY2" fmla="*/ 13039 h 73053"/>
                <a:gd name="connsiteX3" fmla="*/ 13735 w 29606"/>
                <a:gd name="connsiteY3" fmla="*/ 25989 h 73053"/>
                <a:gd name="connsiteX4" fmla="*/ 22591 w 29606"/>
                <a:gd name="connsiteY4" fmla="*/ 22812 h 73053"/>
                <a:gd name="connsiteX5" fmla="*/ 23857 w 29606"/>
                <a:gd name="connsiteY5" fmla="*/ 22079 h 73053"/>
                <a:gd name="connsiteX6" fmla="*/ 24363 w 29606"/>
                <a:gd name="connsiteY6" fmla="*/ 25744 h 73053"/>
                <a:gd name="connsiteX7" fmla="*/ 7155 w 29606"/>
                <a:gd name="connsiteY7" fmla="*/ 66547 h 73053"/>
                <a:gd name="connsiteX8" fmla="*/ 4372 w 29606"/>
                <a:gd name="connsiteY8" fmla="*/ 70456 h 73053"/>
                <a:gd name="connsiteX9" fmla="*/ 6902 w 29606"/>
                <a:gd name="connsiteY9" fmla="*/ 73143 h 73053"/>
                <a:gd name="connsiteX10" fmla="*/ 2993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30" y="25744"/>
                  </a:moveTo>
                  <a:cubicBezTo>
                    <a:pt x="29930" y="9619"/>
                    <a:pt x="23604" y="90"/>
                    <a:pt x="13735" y="90"/>
                  </a:cubicBezTo>
                  <a:cubicBezTo>
                    <a:pt x="5384" y="90"/>
                    <a:pt x="323" y="6198"/>
                    <a:pt x="323" y="13039"/>
                  </a:cubicBezTo>
                  <a:cubicBezTo>
                    <a:pt x="323" y="19636"/>
                    <a:pt x="5384" y="25989"/>
                    <a:pt x="13735" y="25989"/>
                  </a:cubicBezTo>
                  <a:cubicBezTo>
                    <a:pt x="16771" y="25989"/>
                    <a:pt x="20061" y="25011"/>
                    <a:pt x="22591" y="22812"/>
                  </a:cubicBezTo>
                  <a:cubicBezTo>
                    <a:pt x="23351" y="22324"/>
                    <a:pt x="23604" y="22079"/>
                    <a:pt x="23857" y="22079"/>
                  </a:cubicBezTo>
                  <a:cubicBezTo>
                    <a:pt x="24110" y="22079"/>
                    <a:pt x="24363" y="22324"/>
                    <a:pt x="24363" y="25744"/>
                  </a:cubicBezTo>
                  <a:cubicBezTo>
                    <a:pt x="24363" y="43824"/>
                    <a:pt x="15506" y="58484"/>
                    <a:pt x="7155" y="66547"/>
                  </a:cubicBezTo>
                  <a:cubicBezTo>
                    <a:pt x="4372" y="69234"/>
                    <a:pt x="4372" y="69723"/>
                    <a:pt x="4372" y="70456"/>
                  </a:cubicBezTo>
                  <a:cubicBezTo>
                    <a:pt x="4372" y="72166"/>
                    <a:pt x="5637" y="73143"/>
                    <a:pt x="6902" y="73143"/>
                  </a:cubicBezTo>
                  <a:cubicBezTo>
                    <a:pt x="9686" y="73143"/>
                    <a:pt x="29930" y="54330"/>
                    <a:pt x="29930" y="25744"/>
                  </a:cubicBezTo>
                  <a:close/>
                </a:path>
              </a:pathLst>
            </a:custGeom>
            <a:solidFill>
              <a:srgbClr val="000000"/>
            </a:solidFill>
            <a:ln w="25389"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49B27787-E875-6CF0-188C-266AB446E462}"/>
                </a:ext>
              </a:extLst>
            </p:cNvPr>
            <p:cNvSpPr/>
            <p:nvPr>
              <p:custDataLst>
                <p:tags r:id="rId65"/>
              </p:custDataLst>
            </p:nvPr>
          </p:nvSpPr>
          <p:spPr>
            <a:xfrm>
              <a:off x="10870182" y="4641048"/>
              <a:ext cx="106028" cy="112389"/>
            </a:xfrm>
            <a:custGeom>
              <a:avLst/>
              <a:gdLst>
                <a:gd name="connsiteX0" fmla="*/ 90667 w 106028"/>
                <a:gd name="connsiteY0" fmla="*/ 14261 h 112389"/>
                <a:gd name="connsiteX1" fmla="*/ 80038 w 106028"/>
                <a:gd name="connsiteY1" fmla="*/ 28188 h 112389"/>
                <a:gd name="connsiteX2" fmla="*/ 90920 w 106028"/>
                <a:gd name="connsiteY2" fmla="*/ 38205 h 112389"/>
                <a:gd name="connsiteX3" fmla="*/ 106356 w 106028"/>
                <a:gd name="connsiteY3" fmla="*/ 21591 h 112389"/>
                <a:gd name="connsiteX4" fmla="*/ 70169 w 106028"/>
                <a:gd name="connsiteY4" fmla="*/ 90 h 112389"/>
                <a:gd name="connsiteX5" fmla="*/ 37020 w 106028"/>
                <a:gd name="connsiteY5" fmla="*/ 9130 h 112389"/>
                <a:gd name="connsiteX6" fmla="*/ 21584 w 106028"/>
                <a:gd name="connsiteY6" fmla="*/ 37716 h 112389"/>
                <a:gd name="connsiteX7" fmla="*/ 30694 w 106028"/>
                <a:gd name="connsiteY7" fmla="*/ 56285 h 112389"/>
                <a:gd name="connsiteX8" fmla="*/ 59288 w 106028"/>
                <a:gd name="connsiteY8" fmla="*/ 65569 h 112389"/>
                <a:gd name="connsiteX9" fmla="*/ 82063 w 106028"/>
                <a:gd name="connsiteY9" fmla="*/ 80473 h 112389"/>
                <a:gd name="connsiteX10" fmla="*/ 44358 w 106028"/>
                <a:gd name="connsiteY10" fmla="*/ 103684 h 112389"/>
                <a:gd name="connsiteX11" fmla="*/ 17029 w 106028"/>
                <a:gd name="connsiteY11" fmla="*/ 97332 h 112389"/>
                <a:gd name="connsiteX12" fmla="*/ 30947 w 106028"/>
                <a:gd name="connsiteY12" fmla="*/ 80473 h 112389"/>
                <a:gd name="connsiteX13" fmla="*/ 18547 w 106028"/>
                <a:gd name="connsiteY13" fmla="*/ 69234 h 112389"/>
                <a:gd name="connsiteX14" fmla="*/ 327 w 106028"/>
                <a:gd name="connsiteY14" fmla="*/ 88292 h 112389"/>
                <a:gd name="connsiteX15" fmla="*/ 43852 w 106028"/>
                <a:gd name="connsiteY15" fmla="*/ 112480 h 112389"/>
                <a:gd name="connsiteX16" fmla="*/ 101548 w 106028"/>
                <a:gd name="connsiteY16" fmla="*/ 70456 h 112389"/>
                <a:gd name="connsiteX17" fmla="*/ 91426 w 106028"/>
                <a:gd name="connsiteY17" fmla="*/ 50665 h 112389"/>
                <a:gd name="connsiteX18" fmla="*/ 65108 w 106028"/>
                <a:gd name="connsiteY18" fmla="*/ 40892 h 112389"/>
                <a:gd name="connsiteX19" fmla="*/ 41322 w 106028"/>
                <a:gd name="connsiteY19" fmla="*/ 27699 h 112389"/>
                <a:gd name="connsiteX20" fmla="*/ 69663 w 106028"/>
                <a:gd name="connsiteY20" fmla="*/ 8886 h 112389"/>
                <a:gd name="connsiteX21" fmla="*/ 90667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667" y="14261"/>
                  </a:moveTo>
                  <a:cubicBezTo>
                    <a:pt x="82316" y="17437"/>
                    <a:pt x="80038" y="24767"/>
                    <a:pt x="80038" y="28188"/>
                  </a:cubicBezTo>
                  <a:cubicBezTo>
                    <a:pt x="80038" y="34540"/>
                    <a:pt x="85353" y="38205"/>
                    <a:pt x="90920" y="38205"/>
                  </a:cubicBezTo>
                  <a:cubicBezTo>
                    <a:pt x="96993" y="38205"/>
                    <a:pt x="106356" y="33318"/>
                    <a:pt x="106356" y="21591"/>
                  </a:cubicBezTo>
                  <a:cubicBezTo>
                    <a:pt x="106356" y="8642"/>
                    <a:pt x="92944" y="90"/>
                    <a:pt x="70169" y="90"/>
                  </a:cubicBezTo>
                  <a:cubicBezTo>
                    <a:pt x="62831" y="90"/>
                    <a:pt x="48660" y="579"/>
                    <a:pt x="37020" y="9130"/>
                  </a:cubicBezTo>
                  <a:cubicBezTo>
                    <a:pt x="25632" y="17437"/>
                    <a:pt x="21584" y="31608"/>
                    <a:pt x="21584" y="37716"/>
                  </a:cubicBezTo>
                  <a:cubicBezTo>
                    <a:pt x="21584" y="45046"/>
                    <a:pt x="25126" y="51887"/>
                    <a:pt x="30694" y="56285"/>
                  </a:cubicBezTo>
                  <a:cubicBezTo>
                    <a:pt x="37779" y="61660"/>
                    <a:pt x="42081" y="62393"/>
                    <a:pt x="59288" y="65569"/>
                  </a:cubicBezTo>
                  <a:cubicBezTo>
                    <a:pt x="66880" y="66791"/>
                    <a:pt x="82063" y="69478"/>
                    <a:pt x="82063" y="80473"/>
                  </a:cubicBezTo>
                  <a:cubicBezTo>
                    <a:pt x="82063" y="81450"/>
                    <a:pt x="82063" y="103684"/>
                    <a:pt x="44358" y="103684"/>
                  </a:cubicBezTo>
                  <a:cubicBezTo>
                    <a:pt x="31959" y="103684"/>
                    <a:pt x="22596" y="101241"/>
                    <a:pt x="17029" y="97332"/>
                  </a:cubicBezTo>
                  <a:cubicBezTo>
                    <a:pt x="25632" y="94888"/>
                    <a:pt x="30947" y="87803"/>
                    <a:pt x="30947" y="80473"/>
                  </a:cubicBezTo>
                  <a:cubicBezTo>
                    <a:pt x="30947" y="71677"/>
                    <a:pt x="23608" y="69234"/>
                    <a:pt x="18547" y="69234"/>
                  </a:cubicBezTo>
                  <a:cubicBezTo>
                    <a:pt x="9943" y="69234"/>
                    <a:pt x="327" y="76075"/>
                    <a:pt x="327" y="88292"/>
                  </a:cubicBezTo>
                  <a:cubicBezTo>
                    <a:pt x="327" y="104173"/>
                    <a:pt x="18041" y="112480"/>
                    <a:pt x="43852" y="112480"/>
                  </a:cubicBezTo>
                  <a:cubicBezTo>
                    <a:pt x="101548" y="112480"/>
                    <a:pt x="101548" y="70700"/>
                    <a:pt x="101548" y="70456"/>
                  </a:cubicBezTo>
                  <a:cubicBezTo>
                    <a:pt x="101548" y="62149"/>
                    <a:pt x="97246" y="55552"/>
                    <a:pt x="91426" y="50665"/>
                  </a:cubicBezTo>
                  <a:cubicBezTo>
                    <a:pt x="83581" y="44069"/>
                    <a:pt x="73965" y="42358"/>
                    <a:pt x="65108" y="40892"/>
                  </a:cubicBezTo>
                  <a:cubicBezTo>
                    <a:pt x="51191" y="38449"/>
                    <a:pt x="41322" y="36739"/>
                    <a:pt x="41322" y="27699"/>
                  </a:cubicBezTo>
                  <a:cubicBezTo>
                    <a:pt x="41322" y="27210"/>
                    <a:pt x="41322" y="8886"/>
                    <a:pt x="69663" y="8886"/>
                  </a:cubicBezTo>
                  <a:cubicBezTo>
                    <a:pt x="74724" y="8886"/>
                    <a:pt x="83834" y="9375"/>
                    <a:pt x="90667" y="14261"/>
                  </a:cubicBezTo>
                  <a:close/>
                </a:path>
              </a:pathLst>
            </a:custGeom>
            <a:solidFill>
              <a:srgbClr val="000000"/>
            </a:solidFill>
            <a:ln w="25389"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862541B2-1041-7641-2B5D-99BE9FE6BCF3}"/>
                </a:ext>
              </a:extLst>
            </p:cNvPr>
            <p:cNvSpPr/>
            <p:nvPr>
              <p:custDataLst>
                <p:tags r:id="rId66"/>
              </p:custDataLst>
            </p:nvPr>
          </p:nvSpPr>
          <p:spPr>
            <a:xfrm>
              <a:off x="10990192" y="4520680"/>
              <a:ext cx="77762" cy="148280"/>
            </a:xfrm>
            <a:custGeom>
              <a:avLst/>
              <a:gdLst>
                <a:gd name="connsiteX0" fmla="*/ 78095 w 77762"/>
                <a:gd name="connsiteY0" fmla="*/ 6584 h 148280"/>
                <a:gd name="connsiteX1" fmla="*/ 71010 w 77762"/>
                <a:gd name="connsiteY1" fmla="*/ 85 h 148280"/>
                <a:gd name="connsiteX2" fmla="*/ 61090 w 77762"/>
                <a:gd name="connsiteY2" fmla="*/ 9492 h 148280"/>
                <a:gd name="connsiteX3" fmla="*/ 68176 w 77762"/>
                <a:gd name="connsiteY3" fmla="*/ 15991 h 148280"/>
                <a:gd name="connsiteX4" fmla="*/ 78095 w 77762"/>
                <a:gd name="connsiteY4" fmla="*/ 6584 h 148280"/>
                <a:gd name="connsiteX5" fmla="*/ 40543 w 77762"/>
                <a:gd name="connsiteY5" fmla="*/ 121857 h 148280"/>
                <a:gd name="connsiteX6" fmla="*/ 17692 w 77762"/>
                <a:gd name="connsiteY6" fmla="*/ 143578 h 148280"/>
                <a:gd name="connsiteX7" fmla="*/ 11315 w 77762"/>
                <a:gd name="connsiteY7" fmla="*/ 142551 h 148280"/>
                <a:gd name="connsiteX8" fmla="*/ 17338 w 77762"/>
                <a:gd name="connsiteY8" fmla="*/ 133829 h 148280"/>
                <a:gd name="connsiteX9" fmla="*/ 10429 w 77762"/>
                <a:gd name="connsiteY9" fmla="*/ 127501 h 148280"/>
                <a:gd name="connsiteX10" fmla="*/ 333 w 77762"/>
                <a:gd name="connsiteY10" fmla="*/ 137592 h 148280"/>
                <a:gd name="connsiteX11" fmla="*/ 17869 w 77762"/>
                <a:gd name="connsiteY11" fmla="*/ 148366 h 148280"/>
                <a:gd name="connsiteX12" fmla="*/ 54713 w 77762"/>
                <a:gd name="connsiteY12" fmla="*/ 121344 h 148280"/>
                <a:gd name="connsiteX13" fmla="*/ 70656 w 77762"/>
                <a:gd name="connsiteY13" fmla="*/ 60116 h 148280"/>
                <a:gd name="connsiteX14" fmla="*/ 71541 w 77762"/>
                <a:gd name="connsiteY14" fmla="*/ 54130 h 148280"/>
                <a:gd name="connsiteX15" fmla="*/ 52588 w 77762"/>
                <a:gd name="connsiteY15" fmla="*/ 38054 h 148280"/>
                <a:gd name="connsiteX16" fmla="*/ 21589 w 77762"/>
                <a:gd name="connsiteY16" fmla="*/ 64221 h 148280"/>
                <a:gd name="connsiteX17" fmla="*/ 24600 w 77762"/>
                <a:gd name="connsiteY17" fmla="*/ 66444 h 148280"/>
                <a:gd name="connsiteX18" fmla="*/ 28143 w 77762"/>
                <a:gd name="connsiteY18" fmla="*/ 63366 h 148280"/>
                <a:gd name="connsiteX19" fmla="*/ 52056 w 77762"/>
                <a:gd name="connsiteY19" fmla="*/ 42842 h 148280"/>
                <a:gd name="connsiteX20" fmla="*/ 58079 w 77762"/>
                <a:gd name="connsiteY20" fmla="*/ 51223 h 148280"/>
                <a:gd name="connsiteX21" fmla="*/ 57548 w 77762"/>
                <a:gd name="connsiteY21" fmla="*/ 56353 h 148280"/>
                <a:gd name="connsiteX22" fmla="*/ 40543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95" y="6584"/>
                  </a:moveTo>
                  <a:cubicBezTo>
                    <a:pt x="78095" y="3677"/>
                    <a:pt x="75793" y="85"/>
                    <a:pt x="71010" y="85"/>
                  </a:cubicBezTo>
                  <a:cubicBezTo>
                    <a:pt x="65873" y="85"/>
                    <a:pt x="61090" y="4874"/>
                    <a:pt x="61090" y="9492"/>
                  </a:cubicBezTo>
                  <a:cubicBezTo>
                    <a:pt x="61090" y="12228"/>
                    <a:pt x="63216" y="15991"/>
                    <a:pt x="68176" y="15991"/>
                  </a:cubicBezTo>
                  <a:cubicBezTo>
                    <a:pt x="72958" y="15991"/>
                    <a:pt x="78095" y="11544"/>
                    <a:pt x="78095" y="6584"/>
                  </a:cubicBezTo>
                  <a:close/>
                  <a:moveTo>
                    <a:pt x="40543" y="121857"/>
                  </a:moveTo>
                  <a:cubicBezTo>
                    <a:pt x="37531" y="133658"/>
                    <a:pt x="28143" y="143578"/>
                    <a:pt x="17692" y="143578"/>
                  </a:cubicBezTo>
                  <a:cubicBezTo>
                    <a:pt x="15389" y="143578"/>
                    <a:pt x="13264" y="143236"/>
                    <a:pt x="11315" y="142551"/>
                  </a:cubicBezTo>
                  <a:cubicBezTo>
                    <a:pt x="15921" y="140499"/>
                    <a:pt x="17338" y="136394"/>
                    <a:pt x="17338" y="133829"/>
                  </a:cubicBezTo>
                  <a:cubicBezTo>
                    <a:pt x="17338" y="129724"/>
                    <a:pt x="13972" y="127501"/>
                    <a:pt x="10429" y="127501"/>
                  </a:cubicBezTo>
                  <a:cubicBezTo>
                    <a:pt x="4938" y="127501"/>
                    <a:pt x="333" y="132119"/>
                    <a:pt x="333" y="137592"/>
                  </a:cubicBezTo>
                  <a:cubicBezTo>
                    <a:pt x="333" y="144091"/>
                    <a:pt x="7241" y="148366"/>
                    <a:pt x="17869" y="148366"/>
                  </a:cubicBezTo>
                  <a:cubicBezTo>
                    <a:pt x="28497" y="148366"/>
                    <a:pt x="49222" y="142209"/>
                    <a:pt x="54713" y="121344"/>
                  </a:cubicBezTo>
                  <a:lnTo>
                    <a:pt x="70656" y="60116"/>
                  </a:lnTo>
                  <a:cubicBezTo>
                    <a:pt x="71187" y="58235"/>
                    <a:pt x="71541" y="56696"/>
                    <a:pt x="71541" y="54130"/>
                  </a:cubicBezTo>
                  <a:cubicBezTo>
                    <a:pt x="71541" y="44724"/>
                    <a:pt x="63216" y="38054"/>
                    <a:pt x="52588" y="38054"/>
                  </a:cubicBezTo>
                  <a:cubicBezTo>
                    <a:pt x="32926" y="38054"/>
                    <a:pt x="21589" y="61826"/>
                    <a:pt x="21589" y="64221"/>
                  </a:cubicBezTo>
                  <a:cubicBezTo>
                    <a:pt x="21589" y="66444"/>
                    <a:pt x="24069" y="66444"/>
                    <a:pt x="24600" y="66444"/>
                  </a:cubicBezTo>
                  <a:cubicBezTo>
                    <a:pt x="26726" y="66444"/>
                    <a:pt x="26903" y="65931"/>
                    <a:pt x="28143" y="63366"/>
                  </a:cubicBezTo>
                  <a:cubicBezTo>
                    <a:pt x="32571" y="53446"/>
                    <a:pt x="41782" y="42842"/>
                    <a:pt x="52056" y="42842"/>
                  </a:cubicBezTo>
                  <a:cubicBezTo>
                    <a:pt x="56485" y="42842"/>
                    <a:pt x="58079" y="45750"/>
                    <a:pt x="58079" y="51223"/>
                  </a:cubicBezTo>
                  <a:cubicBezTo>
                    <a:pt x="58079" y="53104"/>
                    <a:pt x="57725" y="55498"/>
                    <a:pt x="57548" y="56353"/>
                  </a:cubicBezTo>
                  <a:lnTo>
                    <a:pt x="40543" y="121857"/>
                  </a:lnTo>
                  <a:close/>
                </a:path>
              </a:pathLst>
            </a:custGeom>
            <a:solidFill>
              <a:srgbClr val="000000"/>
            </a:solidFill>
            <a:ln w="25389"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5CE2ADD2-D98B-B03E-B588-854D690DA3F5}"/>
                </a:ext>
              </a:extLst>
            </p:cNvPr>
            <p:cNvSpPr/>
            <p:nvPr>
              <p:custDataLst>
                <p:tags r:id="rId67"/>
              </p:custDataLst>
            </p:nvPr>
          </p:nvSpPr>
          <p:spPr>
            <a:xfrm>
              <a:off x="11103295" y="4587039"/>
              <a:ext cx="119743" cy="8380"/>
            </a:xfrm>
            <a:custGeom>
              <a:avLst/>
              <a:gdLst>
                <a:gd name="connsiteX0" fmla="*/ 112995 w 119743"/>
                <a:gd name="connsiteY0" fmla="*/ 8466 h 8380"/>
                <a:gd name="connsiteX1" fmla="*/ 120080 w 119743"/>
                <a:gd name="connsiteY1" fmla="*/ 4361 h 8380"/>
                <a:gd name="connsiteX2" fmla="*/ 112995 w 119743"/>
                <a:gd name="connsiteY2" fmla="*/ 85 h 8380"/>
                <a:gd name="connsiteX3" fmla="*/ 7422 w 119743"/>
                <a:gd name="connsiteY3" fmla="*/ 85 h 8380"/>
                <a:gd name="connsiteX4" fmla="*/ 336 w 119743"/>
                <a:gd name="connsiteY4" fmla="*/ 4190 h 8380"/>
                <a:gd name="connsiteX5" fmla="*/ 7422 w 119743"/>
                <a:gd name="connsiteY5" fmla="*/ 8466 h 8380"/>
                <a:gd name="connsiteX6" fmla="*/ 112995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95" y="8466"/>
                  </a:moveTo>
                  <a:cubicBezTo>
                    <a:pt x="115829" y="8466"/>
                    <a:pt x="120080" y="8466"/>
                    <a:pt x="120080" y="4361"/>
                  </a:cubicBezTo>
                  <a:cubicBezTo>
                    <a:pt x="120080" y="85"/>
                    <a:pt x="116006" y="85"/>
                    <a:pt x="112995" y="85"/>
                  </a:cubicBezTo>
                  <a:lnTo>
                    <a:pt x="7422" y="85"/>
                  </a:lnTo>
                  <a:cubicBezTo>
                    <a:pt x="4588" y="85"/>
                    <a:pt x="336" y="85"/>
                    <a:pt x="336" y="4190"/>
                  </a:cubicBezTo>
                  <a:cubicBezTo>
                    <a:pt x="336" y="8466"/>
                    <a:pt x="4410" y="8466"/>
                    <a:pt x="7422" y="8466"/>
                  </a:cubicBezTo>
                  <a:lnTo>
                    <a:pt x="112995" y="8466"/>
                  </a:lnTo>
                  <a:close/>
                </a:path>
              </a:pathLst>
            </a:custGeom>
            <a:solidFill>
              <a:srgbClr val="000000"/>
            </a:solidFill>
            <a:ln w="25389"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99DF1D2D-33B8-5491-CB84-2090284E35E1}"/>
                </a:ext>
              </a:extLst>
            </p:cNvPr>
            <p:cNvSpPr/>
            <p:nvPr>
              <p:custDataLst>
                <p:tags r:id="rId68"/>
              </p:custDataLst>
            </p:nvPr>
          </p:nvSpPr>
          <p:spPr>
            <a:xfrm>
              <a:off x="11261629" y="4520509"/>
              <a:ext cx="64477" cy="113562"/>
            </a:xfrm>
            <a:custGeom>
              <a:avLst/>
              <a:gdLst>
                <a:gd name="connsiteX0" fmla="*/ 40375 w 64477"/>
                <a:gd name="connsiteY0" fmla="*/ 4874 h 113562"/>
                <a:gd name="connsiteX1" fmla="*/ 35061 w 64477"/>
                <a:gd name="connsiteY1" fmla="*/ 85 h 113562"/>
                <a:gd name="connsiteX2" fmla="*/ 343 w 64477"/>
                <a:gd name="connsiteY2" fmla="*/ 11031 h 113562"/>
                <a:gd name="connsiteX3" fmla="*/ 343 w 64477"/>
                <a:gd name="connsiteY3" fmla="*/ 17188 h 113562"/>
                <a:gd name="connsiteX4" fmla="*/ 26027 w 64477"/>
                <a:gd name="connsiteY4" fmla="*/ 12399 h 113562"/>
                <a:gd name="connsiteX5" fmla="*/ 26027 w 64477"/>
                <a:gd name="connsiteY5" fmla="*/ 99623 h 113562"/>
                <a:gd name="connsiteX6" fmla="*/ 8314 w 64477"/>
                <a:gd name="connsiteY6" fmla="*/ 107491 h 113562"/>
                <a:gd name="connsiteX7" fmla="*/ 1583 w 64477"/>
                <a:gd name="connsiteY7" fmla="*/ 107491 h 113562"/>
                <a:gd name="connsiteX8" fmla="*/ 1583 w 64477"/>
                <a:gd name="connsiteY8" fmla="*/ 113648 h 113562"/>
                <a:gd name="connsiteX9" fmla="*/ 33113 w 64477"/>
                <a:gd name="connsiteY9" fmla="*/ 112964 h 113562"/>
                <a:gd name="connsiteX10" fmla="*/ 64820 w 64477"/>
                <a:gd name="connsiteY10" fmla="*/ 113648 h 113562"/>
                <a:gd name="connsiteX11" fmla="*/ 64820 w 64477"/>
                <a:gd name="connsiteY11" fmla="*/ 107491 h 113562"/>
                <a:gd name="connsiteX12" fmla="*/ 58089 w 64477"/>
                <a:gd name="connsiteY12" fmla="*/ 107491 h 113562"/>
                <a:gd name="connsiteX13" fmla="*/ 40375 w 64477"/>
                <a:gd name="connsiteY13" fmla="*/ 99623 h 113562"/>
                <a:gd name="connsiteX14" fmla="*/ 40375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75" y="4874"/>
                  </a:moveTo>
                  <a:cubicBezTo>
                    <a:pt x="40375" y="256"/>
                    <a:pt x="40021" y="85"/>
                    <a:pt x="35061" y="85"/>
                  </a:cubicBezTo>
                  <a:cubicBezTo>
                    <a:pt x="23725" y="10860"/>
                    <a:pt x="7605" y="11031"/>
                    <a:pt x="343" y="11031"/>
                  </a:cubicBezTo>
                  <a:lnTo>
                    <a:pt x="343" y="17188"/>
                  </a:lnTo>
                  <a:cubicBezTo>
                    <a:pt x="4594" y="17188"/>
                    <a:pt x="16285" y="17188"/>
                    <a:pt x="26027" y="12399"/>
                  </a:cubicBezTo>
                  <a:lnTo>
                    <a:pt x="26027" y="99623"/>
                  </a:lnTo>
                  <a:cubicBezTo>
                    <a:pt x="26027" y="105267"/>
                    <a:pt x="26027" y="107491"/>
                    <a:pt x="8314" y="107491"/>
                  </a:cubicBezTo>
                  <a:lnTo>
                    <a:pt x="1583" y="107491"/>
                  </a:lnTo>
                  <a:lnTo>
                    <a:pt x="1583" y="113648"/>
                  </a:lnTo>
                  <a:cubicBezTo>
                    <a:pt x="4771" y="113477"/>
                    <a:pt x="26559" y="112964"/>
                    <a:pt x="33113" y="112964"/>
                  </a:cubicBezTo>
                  <a:cubicBezTo>
                    <a:pt x="38604" y="112964"/>
                    <a:pt x="60923" y="113477"/>
                    <a:pt x="64820" y="113648"/>
                  </a:cubicBezTo>
                  <a:lnTo>
                    <a:pt x="64820" y="107491"/>
                  </a:lnTo>
                  <a:lnTo>
                    <a:pt x="58089" y="107491"/>
                  </a:lnTo>
                  <a:cubicBezTo>
                    <a:pt x="40375" y="107491"/>
                    <a:pt x="40375" y="105267"/>
                    <a:pt x="40375" y="99623"/>
                  </a:cubicBezTo>
                  <a:lnTo>
                    <a:pt x="40375" y="4874"/>
                  </a:lnTo>
                  <a:close/>
                </a:path>
              </a:pathLst>
            </a:custGeom>
            <a:solidFill>
              <a:srgbClr val="000000"/>
            </a:solidFill>
            <a:ln w="25389"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A6C74AC1-CAB4-73CA-0AB7-A7C0354F3A0A}"/>
                </a:ext>
              </a:extLst>
            </p:cNvPr>
            <p:cNvSpPr/>
            <p:nvPr>
              <p:custDataLst>
                <p:tags r:id="rId69"/>
              </p:custDataLst>
            </p:nvPr>
          </p:nvSpPr>
          <p:spPr>
            <a:xfrm>
              <a:off x="11009500" y="4703072"/>
              <a:ext cx="64477" cy="113562"/>
            </a:xfrm>
            <a:custGeom>
              <a:avLst/>
              <a:gdLst>
                <a:gd name="connsiteX0" fmla="*/ 40365 w 64477"/>
                <a:gd name="connsiteY0" fmla="*/ 4882 h 113562"/>
                <a:gd name="connsiteX1" fmla="*/ 35051 w 64477"/>
                <a:gd name="connsiteY1" fmla="*/ 93 h 113562"/>
                <a:gd name="connsiteX2" fmla="*/ 333 w 64477"/>
                <a:gd name="connsiteY2" fmla="*/ 11039 h 113562"/>
                <a:gd name="connsiteX3" fmla="*/ 333 w 64477"/>
                <a:gd name="connsiteY3" fmla="*/ 17196 h 113562"/>
                <a:gd name="connsiteX4" fmla="*/ 26017 w 64477"/>
                <a:gd name="connsiteY4" fmla="*/ 12407 h 113562"/>
                <a:gd name="connsiteX5" fmla="*/ 26017 w 64477"/>
                <a:gd name="connsiteY5" fmla="*/ 99631 h 113562"/>
                <a:gd name="connsiteX6" fmla="*/ 8304 w 64477"/>
                <a:gd name="connsiteY6" fmla="*/ 107498 h 113562"/>
                <a:gd name="connsiteX7" fmla="*/ 1573 w 64477"/>
                <a:gd name="connsiteY7" fmla="*/ 107498 h 113562"/>
                <a:gd name="connsiteX8" fmla="*/ 1573 w 64477"/>
                <a:gd name="connsiteY8" fmla="*/ 113655 h 113562"/>
                <a:gd name="connsiteX9" fmla="*/ 33103 w 64477"/>
                <a:gd name="connsiteY9" fmla="*/ 112971 h 113562"/>
                <a:gd name="connsiteX10" fmla="*/ 64810 w 64477"/>
                <a:gd name="connsiteY10" fmla="*/ 113655 h 113562"/>
                <a:gd name="connsiteX11" fmla="*/ 64810 w 64477"/>
                <a:gd name="connsiteY11" fmla="*/ 107498 h 113562"/>
                <a:gd name="connsiteX12" fmla="*/ 58079 w 64477"/>
                <a:gd name="connsiteY12" fmla="*/ 107498 h 113562"/>
                <a:gd name="connsiteX13" fmla="*/ 40365 w 64477"/>
                <a:gd name="connsiteY13" fmla="*/ 99631 h 113562"/>
                <a:gd name="connsiteX14" fmla="*/ 40365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65" y="4882"/>
                  </a:moveTo>
                  <a:cubicBezTo>
                    <a:pt x="40365" y="264"/>
                    <a:pt x="40011" y="93"/>
                    <a:pt x="35051" y="93"/>
                  </a:cubicBezTo>
                  <a:cubicBezTo>
                    <a:pt x="23715" y="10868"/>
                    <a:pt x="7595" y="11039"/>
                    <a:pt x="333" y="11039"/>
                  </a:cubicBezTo>
                  <a:lnTo>
                    <a:pt x="333" y="17196"/>
                  </a:lnTo>
                  <a:cubicBezTo>
                    <a:pt x="4584" y="17196"/>
                    <a:pt x="16275" y="17196"/>
                    <a:pt x="26017" y="12407"/>
                  </a:cubicBezTo>
                  <a:lnTo>
                    <a:pt x="26017" y="99631"/>
                  </a:lnTo>
                  <a:cubicBezTo>
                    <a:pt x="26017" y="105275"/>
                    <a:pt x="26017" y="107498"/>
                    <a:pt x="8304" y="107498"/>
                  </a:cubicBezTo>
                  <a:lnTo>
                    <a:pt x="1573" y="107498"/>
                  </a:lnTo>
                  <a:lnTo>
                    <a:pt x="1573" y="113655"/>
                  </a:lnTo>
                  <a:cubicBezTo>
                    <a:pt x="4761" y="113484"/>
                    <a:pt x="26549" y="112971"/>
                    <a:pt x="33103" y="112971"/>
                  </a:cubicBezTo>
                  <a:cubicBezTo>
                    <a:pt x="38594" y="112971"/>
                    <a:pt x="60913" y="113484"/>
                    <a:pt x="64810" y="113655"/>
                  </a:cubicBezTo>
                  <a:lnTo>
                    <a:pt x="64810" y="107498"/>
                  </a:lnTo>
                  <a:lnTo>
                    <a:pt x="58079" y="107498"/>
                  </a:lnTo>
                  <a:cubicBezTo>
                    <a:pt x="40365" y="107498"/>
                    <a:pt x="40365" y="105275"/>
                    <a:pt x="40365" y="99631"/>
                  </a:cubicBezTo>
                  <a:lnTo>
                    <a:pt x="40365" y="4882"/>
                  </a:lnTo>
                  <a:close/>
                </a:path>
              </a:pathLst>
            </a:custGeom>
            <a:solidFill>
              <a:srgbClr val="000000"/>
            </a:solidFill>
            <a:ln w="25389"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6554BB89-9EAD-5115-BC89-3936C98340FF}"/>
                </a:ext>
              </a:extLst>
            </p:cNvPr>
            <p:cNvSpPr/>
            <p:nvPr>
              <p:custDataLst>
                <p:tags r:id="rId70"/>
              </p:custDataLst>
            </p:nvPr>
          </p:nvSpPr>
          <p:spPr>
            <a:xfrm>
              <a:off x="11377606" y="4725584"/>
              <a:ext cx="29606" cy="73053"/>
            </a:xfrm>
            <a:custGeom>
              <a:avLst/>
              <a:gdLst>
                <a:gd name="connsiteX0" fmla="*/ 29954 w 29606"/>
                <a:gd name="connsiteY0" fmla="*/ 25744 h 73053"/>
                <a:gd name="connsiteX1" fmla="*/ 13759 w 29606"/>
                <a:gd name="connsiteY1" fmla="*/ 90 h 73053"/>
                <a:gd name="connsiteX2" fmla="*/ 347 w 29606"/>
                <a:gd name="connsiteY2" fmla="*/ 13039 h 73053"/>
                <a:gd name="connsiteX3" fmla="*/ 13759 w 29606"/>
                <a:gd name="connsiteY3" fmla="*/ 25989 h 73053"/>
                <a:gd name="connsiteX4" fmla="*/ 22616 w 29606"/>
                <a:gd name="connsiteY4" fmla="*/ 22812 h 73053"/>
                <a:gd name="connsiteX5" fmla="*/ 23881 w 29606"/>
                <a:gd name="connsiteY5" fmla="*/ 22079 h 73053"/>
                <a:gd name="connsiteX6" fmla="*/ 24387 w 29606"/>
                <a:gd name="connsiteY6" fmla="*/ 25744 h 73053"/>
                <a:gd name="connsiteX7" fmla="*/ 7179 w 29606"/>
                <a:gd name="connsiteY7" fmla="*/ 66547 h 73053"/>
                <a:gd name="connsiteX8" fmla="*/ 4396 w 29606"/>
                <a:gd name="connsiteY8" fmla="*/ 70456 h 73053"/>
                <a:gd name="connsiteX9" fmla="*/ 6926 w 29606"/>
                <a:gd name="connsiteY9" fmla="*/ 73143 h 73053"/>
                <a:gd name="connsiteX10" fmla="*/ 29954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54" y="25744"/>
                  </a:moveTo>
                  <a:cubicBezTo>
                    <a:pt x="29954" y="9619"/>
                    <a:pt x="23628" y="90"/>
                    <a:pt x="13759" y="90"/>
                  </a:cubicBezTo>
                  <a:cubicBezTo>
                    <a:pt x="5408" y="90"/>
                    <a:pt x="347" y="6198"/>
                    <a:pt x="347" y="13039"/>
                  </a:cubicBezTo>
                  <a:cubicBezTo>
                    <a:pt x="347" y="19636"/>
                    <a:pt x="5408" y="25989"/>
                    <a:pt x="13759" y="25989"/>
                  </a:cubicBezTo>
                  <a:cubicBezTo>
                    <a:pt x="16795" y="25989"/>
                    <a:pt x="20085" y="25011"/>
                    <a:pt x="22616" y="22812"/>
                  </a:cubicBezTo>
                  <a:cubicBezTo>
                    <a:pt x="23375" y="22324"/>
                    <a:pt x="23628" y="22079"/>
                    <a:pt x="23881" y="22079"/>
                  </a:cubicBezTo>
                  <a:cubicBezTo>
                    <a:pt x="24134" y="22079"/>
                    <a:pt x="24387" y="22324"/>
                    <a:pt x="24387" y="25744"/>
                  </a:cubicBezTo>
                  <a:cubicBezTo>
                    <a:pt x="24387" y="43824"/>
                    <a:pt x="15530" y="58484"/>
                    <a:pt x="7179" y="66547"/>
                  </a:cubicBezTo>
                  <a:cubicBezTo>
                    <a:pt x="4396" y="69234"/>
                    <a:pt x="4396" y="69723"/>
                    <a:pt x="4396" y="70456"/>
                  </a:cubicBezTo>
                  <a:cubicBezTo>
                    <a:pt x="4396" y="72166"/>
                    <a:pt x="5661" y="73143"/>
                    <a:pt x="6926" y="73143"/>
                  </a:cubicBezTo>
                  <a:cubicBezTo>
                    <a:pt x="9710" y="73143"/>
                    <a:pt x="29954" y="54330"/>
                    <a:pt x="29954" y="25744"/>
                  </a:cubicBezTo>
                  <a:close/>
                </a:path>
              </a:pathLst>
            </a:custGeom>
            <a:solidFill>
              <a:srgbClr val="000000"/>
            </a:solidFill>
            <a:ln w="25389"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0A52A7A7-B954-12D5-F8EA-225C9BD1FB6A}"/>
                </a:ext>
              </a:extLst>
            </p:cNvPr>
            <p:cNvSpPr/>
            <p:nvPr>
              <p:custDataLst>
                <p:tags r:id="rId71"/>
              </p:custDataLst>
            </p:nvPr>
          </p:nvSpPr>
          <p:spPr>
            <a:xfrm>
              <a:off x="11475648" y="4643491"/>
              <a:ext cx="207248" cy="110679"/>
            </a:xfrm>
            <a:custGeom>
              <a:avLst/>
              <a:gdLst>
                <a:gd name="connsiteX0" fmla="*/ 15282 w 207248"/>
                <a:gd name="connsiteY0" fmla="*/ 93667 h 110679"/>
                <a:gd name="connsiteX1" fmla="*/ 13004 w 207248"/>
                <a:gd name="connsiteY1" fmla="*/ 104173 h 110679"/>
                <a:gd name="connsiteX2" fmla="*/ 20343 w 207248"/>
                <a:gd name="connsiteY2" fmla="*/ 110769 h 110679"/>
                <a:gd name="connsiteX3" fmla="*/ 29705 w 207248"/>
                <a:gd name="connsiteY3" fmla="*/ 103928 h 110679"/>
                <a:gd name="connsiteX4" fmla="*/ 34513 w 207248"/>
                <a:gd name="connsiteY4" fmla="*/ 85848 h 110679"/>
                <a:gd name="connsiteX5" fmla="*/ 40081 w 207248"/>
                <a:gd name="connsiteY5" fmla="*/ 63859 h 110679"/>
                <a:gd name="connsiteX6" fmla="*/ 44382 w 207248"/>
                <a:gd name="connsiteY6" fmla="*/ 47489 h 110679"/>
                <a:gd name="connsiteX7" fmla="*/ 47672 w 207248"/>
                <a:gd name="connsiteY7" fmla="*/ 35273 h 110679"/>
                <a:gd name="connsiteX8" fmla="*/ 88919 w 207248"/>
                <a:gd name="connsiteY8" fmla="*/ 5465 h 110679"/>
                <a:gd name="connsiteX9" fmla="*/ 102584 w 207248"/>
                <a:gd name="connsiteY9" fmla="*/ 22568 h 110679"/>
                <a:gd name="connsiteX10" fmla="*/ 98788 w 207248"/>
                <a:gd name="connsiteY10" fmla="*/ 42847 h 110679"/>
                <a:gd name="connsiteX11" fmla="*/ 91703 w 207248"/>
                <a:gd name="connsiteY11" fmla="*/ 71189 h 110679"/>
                <a:gd name="connsiteX12" fmla="*/ 86642 w 207248"/>
                <a:gd name="connsiteY12" fmla="*/ 89758 h 110679"/>
                <a:gd name="connsiteX13" fmla="*/ 83352 w 207248"/>
                <a:gd name="connsiteY13" fmla="*/ 104173 h 110679"/>
                <a:gd name="connsiteX14" fmla="*/ 90691 w 207248"/>
                <a:gd name="connsiteY14" fmla="*/ 110769 h 110679"/>
                <a:gd name="connsiteX15" fmla="*/ 102078 w 207248"/>
                <a:gd name="connsiteY15" fmla="*/ 96843 h 110679"/>
                <a:gd name="connsiteX16" fmla="*/ 117261 w 207248"/>
                <a:gd name="connsiteY16" fmla="*/ 37961 h 110679"/>
                <a:gd name="connsiteX17" fmla="*/ 159015 w 207248"/>
                <a:gd name="connsiteY17" fmla="*/ 5465 h 110679"/>
                <a:gd name="connsiteX18" fmla="*/ 172679 w 207248"/>
                <a:gd name="connsiteY18" fmla="*/ 22568 h 110679"/>
                <a:gd name="connsiteX19" fmla="*/ 156990 w 207248"/>
                <a:gd name="connsiteY19" fmla="*/ 77297 h 110679"/>
                <a:gd name="connsiteX20" fmla="*/ 153700 w 207248"/>
                <a:gd name="connsiteY20" fmla="*/ 90735 h 110679"/>
                <a:gd name="connsiteX21" fmla="*/ 174451 w 207248"/>
                <a:gd name="connsiteY21" fmla="*/ 110769 h 110679"/>
                <a:gd name="connsiteX22" fmla="*/ 207600 w 207248"/>
                <a:gd name="connsiteY22" fmla="*/ 73143 h 110679"/>
                <a:gd name="connsiteX23" fmla="*/ 204564 w 207248"/>
                <a:gd name="connsiteY23" fmla="*/ 70700 h 110679"/>
                <a:gd name="connsiteX24" fmla="*/ 200768 w 207248"/>
                <a:gd name="connsiteY24" fmla="*/ 75098 h 110679"/>
                <a:gd name="connsiteX25" fmla="*/ 174957 w 207248"/>
                <a:gd name="connsiteY25" fmla="*/ 105394 h 110679"/>
                <a:gd name="connsiteX26" fmla="*/ 168884 w 207248"/>
                <a:gd name="connsiteY26" fmla="*/ 97332 h 110679"/>
                <a:gd name="connsiteX27" fmla="*/ 173438 w 207248"/>
                <a:gd name="connsiteY27" fmla="*/ 79985 h 110679"/>
                <a:gd name="connsiteX28" fmla="*/ 188875 w 207248"/>
                <a:gd name="connsiteY28" fmla="*/ 26233 h 110679"/>
                <a:gd name="connsiteX29" fmla="*/ 159774 w 207248"/>
                <a:gd name="connsiteY29" fmla="*/ 90 h 110679"/>
                <a:gd name="connsiteX30" fmla="*/ 118526 w 207248"/>
                <a:gd name="connsiteY30" fmla="*/ 23790 h 110679"/>
                <a:gd name="connsiteX31" fmla="*/ 110429 w 207248"/>
                <a:gd name="connsiteY31" fmla="*/ 6443 h 110679"/>
                <a:gd name="connsiteX32" fmla="*/ 89679 w 207248"/>
                <a:gd name="connsiteY32" fmla="*/ 90 h 110679"/>
                <a:gd name="connsiteX33" fmla="*/ 50203 w 207248"/>
                <a:gd name="connsiteY33" fmla="*/ 21346 h 110679"/>
                <a:gd name="connsiteX34" fmla="*/ 26922 w 207248"/>
                <a:gd name="connsiteY34" fmla="*/ 90 h 110679"/>
                <a:gd name="connsiteX35" fmla="*/ 8196 w 207248"/>
                <a:gd name="connsiteY35" fmla="*/ 14017 h 110679"/>
                <a:gd name="connsiteX36" fmla="*/ 352 w 207248"/>
                <a:gd name="connsiteY36" fmla="*/ 37716 h 110679"/>
                <a:gd name="connsiteX37" fmla="*/ 3388 w 207248"/>
                <a:gd name="connsiteY37" fmla="*/ 40160 h 110679"/>
                <a:gd name="connsiteX38" fmla="*/ 7690 w 207248"/>
                <a:gd name="connsiteY38" fmla="*/ 34540 h 110679"/>
                <a:gd name="connsiteX39" fmla="*/ 26163 w 207248"/>
                <a:gd name="connsiteY39" fmla="*/ 5465 h 110679"/>
                <a:gd name="connsiteX40" fmla="*/ 34007 w 207248"/>
                <a:gd name="connsiteY40" fmla="*/ 16704 h 110679"/>
                <a:gd name="connsiteX41" fmla="*/ 29958 w 207248"/>
                <a:gd name="connsiteY41" fmla="*/ 37228 h 110679"/>
                <a:gd name="connsiteX42" fmla="*/ 15282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282" y="93667"/>
                  </a:moveTo>
                  <a:cubicBezTo>
                    <a:pt x="14522" y="97332"/>
                    <a:pt x="13004" y="102951"/>
                    <a:pt x="13004" y="104173"/>
                  </a:cubicBezTo>
                  <a:cubicBezTo>
                    <a:pt x="13004" y="108571"/>
                    <a:pt x="16547" y="110769"/>
                    <a:pt x="20343" y="110769"/>
                  </a:cubicBezTo>
                  <a:cubicBezTo>
                    <a:pt x="23379" y="110769"/>
                    <a:pt x="27934" y="108815"/>
                    <a:pt x="29705" y="103928"/>
                  </a:cubicBezTo>
                  <a:cubicBezTo>
                    <a:pt x="29958" y="103440"/>
                    <a:pt x="32995" y="91956"/>
                    <a:pt x="34513" y="85848"/>
                  </a:cubicBezTo>
                  <a:lnTo>
                    <a:pt x="40081" y="63859"/>
                  </a:lnTo>
                  <a:cubicBezTo>
                    <a:pt x="41599" y="58484"/>
                    <a:pt x="43117" y="53109"/>
                    <a:pt x="44382" y="47489"/>
                  </a:cubicBezTo>
                  <a:cubicBezTo>
                    <a:pt x="45395" y="43336"/>
                    <a:pt x="47419" y="36250"/>
                    <a:pt x="47672" y="35273"/>
                  </a:cubicBezTo>
                  <a:cubicBezTo>
                    <a:pt x="51468" y="27699"/>
                    <a:pt x="64880" y="5465"/>
                    <a:pt x="88919" y="5465"/>
                  </a:cubicBezTo>
                  <a:cubicBezTo>
                    <a:pt x="100307" y="5465"/>
                    <a:pt x="102584" y="14505"/>
                    <a:pt x="102584" y="22568"/>
                  </a:cubicBezTo>
                  <a:cubicBezTo>
                    <a:pt x="102584" y="28676"/>
                    <a:pt x="100813" y="35517"/>
                    <a:pt x="98788" y="42847"/>
                  </a:cubicBezTo>
                  <a:lnTo>
                    <a:pt x="91703" y="71189"/>
                  </a:lnTo>
                  <a:lnTo>
                    <a:pt x="86642" y="89758"/>
                  </a:lnTo>
                  <a:cubicBezTo>
                    <a:pt x="85630" y="94644"/>
                    <a:pt x="83352" y="102951"/>
                    <a:pt x="83352" y="104173"/>
                  </a:cubicBezTo>
                  <a:cubicBezTo>
                    <a:pt x="83352" y="108571"/>
                    <a:pt x="86895" y="110769"/>
                    <a:pt x="90691" y="110769"/>
                  </a:cubicBezTo>
                  <a:cubicBezTo>
                    <a:pt x="98535" y="110769"/>
                    <a:pt x="100054" y="104661"/>
                    <a:pt x="102078" y="96843"/>
                  </a:cubicBezTo>
                  <a:cubicBezTo>
                    <a:pt x="105621" y="83161"/>
                    <a:pt x="114984" y="47489"/>
                    <a:pt x="117261" y="37961"/>
                  </a:cubicBezTo>
                  <a:cubicBezTo>
                    <a:pt x="118020" y="34784"/>
                    <a:pt x="131432" y="5465"/>
                    <a:pt x="159015" y="5465"/>
                  </a:cubicBezTo>
                  <a:cubicBezTo>
                    <a:pt x="169896" y="5465"/>
                    <a:pt x="172679" y="13772"/>
                    <a:pt x="172679" y="22568"/>
                  </a:cubicBezTo>
                  <a:cubicBezTo>
                    <a:pt x="172679" y="36495"/>
                    <a:pt x="162051" y="64348"/>
                    <a:pt x="156990" y="77297"/>
                  </a:cubicBezTo>
                  <a:cubicBezTo>
                    <a:pt x="154713" y="83161"/>
                    <a:pt x="153700" y="85848"/>
                    <a:pt x="153700" y="90735"/>
                  </a:cubicBezTo>
                  <a:cubicBezTo>
                    <a:pt x="153700" y="102218"/>
                    <a:pt x="162557" y="110769"/>
                    <a:pt x="174451" y="110769"/>
                  </a:cubicBezTo>
                  <a:cubicBezTo>
                    <a:pt x="198237" y="110769"/>
                    <a:pt x="207600" y="75098"/>
                    <a:pt x="207600" y="73143"/>
                  </a:cubicBezTo>
                  <a:cubicBezTo>
                    <a:pt x="207600" y="70700"/>
                    <a:pt x="205323" y="70700"/>
                    <a:pt x="204564" y="70700"/>
                  </a:cubicBezTo>
                  <a:cubicBezTo>
                    <a:pt x="202033" y="70700"/>
                    <a:pt x="202033" y="71433"/>
                    <a:pt x="200768" y="75098"/>
                  </a:cubicBezTo>
                  <a:cubicBezTo>
                    <a:pt x="196972" y="88047"/>
                    <a:pt x="188875" y="105394"/>
                    <a:pt x="174957" y="105394"/>
                  </a:cubicBezTo>
                  <a:cubicBezTo>
                    <a:pt x="170655" y="105394"/>
                    <a:pt x="168884" y="102951"/>
                    <a:pt x="168884" y="97332"/>
                  </a:cubicBezTo>
                  <a:cubicBezTo>
                    <a:pt x="168884" y="91223"/>
                    <a:pt x="171161" y="85360"/>
                    <a:pt x="173438" y="79985"/>
                  </a:cubicBezTo>
                  <a:cubicBezTo>
                    <a:pt x="178246" y="67280"/>
                    <a:pt x="188875" y="40160"/>
                    <a:pt x="188875" y="26233"/>
                  </a:cubicBezTo>
                  <a:cubicBezTo>
                    <a:pt x="188875" y="10352"/>
                    <a:pt x="178753" y="90"/>
                    <a:pt x="159774" y="90"/>
                  </a:cubicBezTo>
                  <a:cubicBezTo>
                    <a:pt x="140795" y="90"/>
                    <a:pt x="127889" y="10840"/>
                    <a:pt x="118526" y="23790"/>
                  </a:cubicBezTo>
                  <a:cubicBezTo>
                    <a:pt x="118273" y="20613"/>
                    <a:pt x="117514" y="12306"/>
                    <a:pt x="110429" y="6443"/>
                  </a:cubicBezTo>
                  <a:cubicBezTo>
                    <a:pt x="104102" y="1312"/>
                    <a:pt x="96005" y="90"/>
                    <a:pt x="89679" y="90"/>
                  </a:cubicBezTo>
                  <a:cubicBezTo>
                    <a:pt x="66904" y="90"/>
                    <a:pt x="54504" y="15727"/>
                    <a:pt x="50203" y="21346"/>
                  </a:cubicBezTo>
                  <a:cubicBezTo>
                    <a:pt x="48937" y="7420"/>
                    <a:pt x="38309" y="90"/>
                    <a:pt x="26922" y="90"/>
                  </a:cubicBezTo>
                  <a:cubicBezTo>
                    <a:pt x="15282" y="90"/>
                    <a:pt x="10474" y="9619"/>
                    <a:pt x="8196" y="14017"/>
                  </a:cubicBezTo>
                  <a:cubicBezTo>
                    <a:pt x="3641" y="22568"/>
                    <a:pt x="352" y="36983"/>
                    <a:pt x="352" y="37716"/>
                  </a:cubicBezTo>
                  <a:cubicBezTo>
                    <a:pt x="352" y="40160"/>
                    <a:pt x="2882" y="40160"/>
                    <a:pt x="3388" y="40160"/>
                  </a:cubicBezTo>
                  <a:cubicBezTo>
                    <a:pt x="5919" y="40160"/>
                    <a:pt x="6172" y="39915"/>
                    <a:pt x="7690" y="34540"/>
                  </a:cubicBezTo>
                  <a:cubicBezTo>
                    <a:pt x="11992" y="17193"/>
                    <a:pt x="17053" y="5465"/>
                    <a:pt x="26163" y="5465"/>
                  </a:cubicBezTo>
                  <a:cubicBezTo>
                    <a:pt x="30212" y="5465"/>
                    <a:pt x="34007" y="7420"/>
                    <a:pt x="34007" y="16704"/>
                  </a:cubicBezTo>
                  <a:cubicBezTo>
                    <a:pt x="34007" y="21835"/>
                    <a:pt x="33248" y="24523"/>
                    <a:pt x="29958" y="37228"/>
                  </a:cubicBezTo>
                  <a:lnTo>
                    <a:pt x="15282" y="93667"/>
                  </a:lnTo>
                  <a:close/>
                </a:path>
              </a:pathLst>
            </a:custGeom>
            <a:solidFill>
              <a:srgbClr val="000000"/>
            </a:solidFill>
            <a:ln w="25389"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813DDDE2-5966-DEDF-60CD-3E35745638A3}"/>
                </a:ext>
              </a:extLst>
            </p:cNvPr>
            <p:cNvSpPr/>
            <p:nvPr>
              <p:custDataLst>
                <p:tags r:id="rId72"/>
              </p:custDataLst>
            </p:nvPr>
          </p:nvSpPr>
          <p:spPr>
            <a:xfrm>
              <a:off x="11712254" y="4725584"/>
              <a:ext cx="29606" cy="73053"/>
            </a:xfrm>
            <a:custGeom>
              <a:avLst/>
              <a:gdLst>
                <a:gd name="connsiteX0" fmla="*/ 29967 w 29606"/>
                <a:gd name="connsiteY0" fmla="*/ 25744 h 73053"/>
                <a:gd name="connsiteX1" fmla="*/ 13772 w 29606"/>
                <a:gd name="connsiteY1" fmla="*/ 90 h 73053"/>
                <a:gd name="connsiteX2" fmla="*/ 360 w 29606"/>
                <a:gd name="connsiteY2" fmla="*/ 13039 h 73053"/>
                <a:gd name="connsiteX3" fmla="*/ 13772 w 29606"/>
                <a:gd name="connsiteY3" fmla="*/ 25989 h 73053"/>
                <a:gd name="connsiteX4" fmla="*/ 22629 w 29606"/>
                <a:gd name="connsiteY4" fmla="*/ 22812 h 73053"/>
                <a:gd name="connsiteX5" fmla="*/ 23894 w 29606"/>
                <a:gd name="connsiteY5" fmla="*/ 22079 h 73053"/>
                <a:gd name="connsiteX6" fmla="*/ 24400 w 29606"/>
                <a:gd name="connsiteY6" fmla="*/ 25744 h 73053"/>
                <a:gd name="connsiteX7" fmla="*/ 7193 w 29606"/>
                <a:gd name="connsiteY7" fmla="*/ 66547 h 73053"/>
                <a:gd name="connsiteX8" fmla="*/ 4409 w 29606"/>
                <a:gd name="connsiteY8" fmla="*/ 70456 h 73053"/>
                <a:gd name="connsiteX9" fmla="*/ 6940 w 29606"/>
                <a:gd name="connsiteY9" fmla="*/ 73143 h 73053"/>
                <a:gd name="connsiteX10" fmla="*/ 29967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67" y="25744"/>
                  </a:moveTo>
                  <a:cubicBezTo>
                    <a:pt x="29967" y="9619"/>
                    <a:pt x="23641" y="90"/>
                    <a:pt x="13772" y="90"/>
                  </a:cubicBezTo>
                  <a:cubicBezTo>
                    <a:pt x="5421" y="90"/>
                    <a:pt x="360" y="6198"/>
                    <a:pt x="360" y="13039"/>
                  </a:cubicBezTo>
                  <a:cubicBezTo>
                    <a:pt x="360" y="19636"/>
                    <a:pt x="5421" y="25989"/>
                    <a:pt x="13772" y="25989"/>
                  </a:cubicBezTo>
                  <a:cubicBezTo>
                    <a:pt x="16809" y="25989"/>
                    <a:pt x="20098" y="25011"/>
                    <a:pt x="22629" y="22812"/>
                  </a:cubicBezTo>
                  <a:cubicBezTo>
                    <a:pt x="23388" y="22324"/>
                    <a:pt x="23641" y="22079"/>
                    <a:pt x="23894" y="22079"/>
                  </a:cubicBezTo>
                  <a:cubicBezTo>
                    <a:pt x="24147" y="22079"/>
                    <a:pt x="24400" y="22324"/>
                    <a:pt x="24400" y="25744"/>
                  </a:cubicBezTo>
                  <a:cubicBezTo>
                    <a:pt x="24400" y="43824"/>
                    <a:pt x="15543" y="58484"/>
                    <a:pt x="7193" y="66547"/>
                  </a:cubicBezTo>
                  <a:cubicBezTo>
                    <a:pt x="4409" y="69234"/>
                    <a:pt x="4409" y="69723"/>
                    <a:pt x="4409" y="70456"/>
                  </a:cubicBezTo>
                  <a:cubicBezTo>
                    <a:pt x="4409" y="72166"/>
                    <a:pt x="5674" y="73143"/>
                    <a:pt x="6940" y="73143"/>
                  </a:cubicBezTo>
                  <a:cubicBezTo>
                    <a:pt x="9723" y="73143"/>
                    <a:pt x="29967" y="54330"/>
                    <a:pt x="29967" y="25744"/>
                  </a:cubicBezTo>
                  <a:close/>
                </a:path>
              </a:pathLst>
            </a:custGeom>
            <a:solidFill>
              <a:srgbClr val="000000"/>
            </a:solidFill>
            <a:ln w="25389"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6BA32F13-F522-2FE0-91E0-4A3CAEBC5B73}"/>
                </a:ext>
              </a:extLst>
            </p:cNvPr>
            <p:cNvSpPr/>
            <p:nvPr>
              <p:custDataLst>
                <p:tags r:id="rId73"/>
              </p:custDataLst>
            </p:nvPr>
          </p:nvSpPr>
          <p:spPr>
            <a:xfrm>
              <a:off x="11809284" y="4594381"/>
              <a:ext cx="89580" cy="159055"/>
            </a:xfrm>
            <a:custGeom>
              <a:avLst/>
              <a:gdLst>
                <a:gd name="connsiteX0" fmla="*/ 57807 w 89580"/>
                <a:gd name="connsiteY0" fmla="*/ 60194 h 159055"/>
                <a:gd name="connsiteX1" fmla="*/ 80329 w 89580"/>
                <a:gd name="connsiteY1" fmla="*/ 60194 h 159055"/>
                <a:gd name="connsiteX2" fmla="*/ 87161 w 89580"/>
                <a:gd name="connsiteY2" fmla="*/ 58973 h 159055"/>
                <a:gd name="connsiteX3" fmla="*/ 89439 w 89580"/>
                <a:gd name="connsiteY3" fmla="*/ 53109 h 159055"/>
                <a:gd name="connsiteX4" fmla="*/ 81088 w 89580"/>
                <a:gd name="connsiteY4" fmla="*/ 48711 h 159055"/>
                <a:gd name="connsiteX5" fmla="*/ 60844 w 89580"/>
                <a:gd name="connsiteY5" fmla="*/ 48711 h 159055"/>
                <a:gd name="connsiteX6" fmla="*/ 68942 w 89580"/>
                <a:gd name="connsiteY6" fmla="*/ 17193 h 159055"/>
                <a:gd name="connsiteX7" fmla="*/ 69954 w 89580"/>
                <a:gd name="connsiteY7" fmla="*/ 10841 h 159055"/>
                <a:gd name="connsiteX8" fmla="*/ 58060 w 89580"/>
                <a:gd name="connsiteY8" fmla="*/ 90 h 159055"/>
                <a:gd name="connsiteX9" fmla="*/ 43383 w 89580"/>
                <a:gd name="connsiteY9" fmla="*/ 8642 h 159055"/>
                <a:gd name="connsiteX10" fmla="*/ 37563 w 89580"/>
                <a:gd name="connsiteY10" fmla="*/ 28676 h 159055"/>
                <a:gd name="connsiteX11" fmla="*/ 32502 w 89580"/>
                <a:gd name="connsiteY11" fmla="*/ 48711 h 159055"/>
                <a:gd name="connsiteX12" fmla="*/ 9728 w 89580"/>
                <a:gd name="connsiteY12" fmla="*/ 48711 h 159055"/>
                <a:gd name="connsiteX13" fmla="*/ 365 w 89580"/>
                <a:gd name="connsiteY13" fmla="*/ 55796 h 159055"/>
                <a:gd name="connsiteX14" fmla="*/ 8968 w 89580"/>
                <a:gd name="connsiteY14" fmla="*/ 60194 h 159055"/>
                <a:gd name="connsiteX15" fmla="*/ 29466 w 89580"/>
                <a:gd name="connsiteY15" fmla="*/ 60194 h 159055"/>
                <a:gd name="connsiteX16" fmla="*/ 15042 w 89580"/>
                <a:gd name="connsiteY16" fmla="*/ 115900 h 159055"/>
                <a:gd name="connsiteX17" fmla="*/ 10740 w 89580"/>
                <a:gd name="connsiteY17" fmla="*/ 135202 h 159055"/>
                <a:gd name="connsiteX18" fmla="*/ 42624 w 89580"/>
                <a:gd name="connsiteY18" fmla="*/ 159146 h 159055"/>
                <a:gd name="connsiteX19" fmla="*/ 89945 w 89580"/>
                <a:gd name="connsiteY19" fmla="*/ 121031 h 159055"/>
                <a:gd name="connsiteX20" fmla="*/ 83872 w 89580"/>
                <a:gd name="connsiteY20" fmla="*/ 117611 h 159055"/>
                <a:gd name="connsiteX21" fmla="*/ 77545 w 89580"/>
                <a:gd name="connsiteY21" fmla="*/ 121520 h 159055"/>
                <a:gd name="connsiteX22" fmla="*/ 43889 w 89580"/>
                <a:gd name="connsiteY22" fmla="*/ 150350 h 159055"/>
                <a:gd name="connsiteX23" fmla="*/ 37816 w 89580"/>
                <a:gd name="connsiteY23" fmla="*/ 141310 h 159055"/>
                <a:gd name="connsiteX24" fmla="*/ 39335 w 89580"/>
                <a:gd name="connsiteY24" fmla="*/ 130804 h 159055"/>
                <a:gd name="connsiteX25" fmla="*/ 57807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807" y="60194"/>
                  </a:moveTo>
                  <a:lnTo>
                    <a:pt x="80329" y="60194"/>
                  </a:lnTo>
                  <a:cubicBezTo>
                    <a:pt x="85390" y="60194"/>
                    <a:pt x="85896" y="60194"/>
                    <a:pt x="87161" y="58973"/>
                  </a:cubicBezTo>
                  <a:cubicBezTo>
                    <a:pt x="88679" y="57995"/>
                    <a:pt x="89439" y="54575"/>
                    <a:pt x="89439" y="53109"/>
                  </a:cubicBezTo>
                  <a:cubicBezTo>
                    <a:pt x="89439" y="48711"/>
                    <a:pt x="85137" y="48711"/>
                    <a:pt x="81088" y="48711"/>
                  </a:cubicBezTo>
                  <a:lnTo>
                    <a:pt x="60844" y="48711"/>
                  </a:lnTo>
                  <a:lnTo>
                    <a:pt x="68942" y="17193"/>
                  </a:lnTo>
                  <a:cubicBezTo>
                    <a:pt x="69954" y="13284"/>
                    <a:pt x="69954" y="11818"/>
                    <a:pt x="69954" y="10841"/>
                  </a:cubicBezTo>
                  <a:cubicBezTo>
                    <a:pt x="69954" y="3022"/>
                    <a:pt x="63374" y="90"/>
                    <a:pt x="58060" y="90"/>
                  </a:cubicBezTo>
                  <a:cubicBezTo>
                    <a:pt x="54265" y="90"/>
                    <a:pt x="47432" y="1800"/>
                    <a:pt x="43383" y="8642"/>
                  </a:cubicBezTo>
                  <a:cubicBezTo>
                    <a:pt x="42371" y="10596"/>
                    <a:pt x="39335" y="21835"/>
                    <a:pt x="37563" y="28676"/>
                  </a:cubicBezTo>
                  <a:lnTo>
                    <a:pt x="32502" y="48711"/>
                  </a:lnTo>
                  <a:lnTo>
                    <a:pt x="9728" y="48711"/>
                  </a:lnTo>
                  <a:cubicBezTo>
                    <a:pt x="4667" y="48711"/>
                    <a:pt x="365" y="48711"/>
                    <a:pt x="365" y="55796"/>
                  </a:cubicBezTo>
                  <a:cubicBezTo>
                    <a:pt x="365" y="60194"/>
                    <a:pt x="4413" y="60194"/>
                    <a:pt x="8968" y="60194"/>
                  </a:cubicBezTo>
                  <a:lnTo>
                    <a:pt x="29466" y="60194"/>
                  </a:lnTo>
                  <a:lnTo>
                    <a:pt x="15042" y="115900"/>
                  </a:lnTo>
                  <a:cubicBezTo>
                    <a:pt x="13270" y="122253"/>
                    <a:pt x="10740" y="132514"/>
                    <a:pt x="10740" y="135202"/>
                  </a:cubicBezTo>
                  <a:cubicBezTo>
                    <a:pt x="10740" y="151083"/>
                    <a:pt x="26935" y="159146"/>
                    <a:pt x="42624" y="159146"/>
                  </a:cubicBezTo>
                  <a:cubicBezTo>
                    <a:pt x="72737" y="159146"/>
                    <a:pt x="89945" y="125185"/>
                    <a:pt x="89945" y="121031"/>
                  </a:cubicBezTo>
                  <a:cubicBezTo>
                    <a:pt x="89945" y="117611"/>
                    <a:pt x="86149" y="117611"/>
                    <a:pt x="83872" y="117611"/>
                  </a:cubicBezTo>
                  <a:cubicBezTo>
                    <a:pt x="79570" y="117611"/>
                    <a:pt x="79317" y="117855"/>
                    <a:pt x="77545" y="121520"/>
                  </a:cubicBezTo>
                  <a:cubicBezTo>
                    <a:pt x="67929" y="142532"/>
                    <a:pt x="53758" y="150350"/>
                    <a:pt x="43889" y="150350"/>
                  </a:cubicBezTo>
                  <a:cubicBezTo>
                    <a:pt x="41612" y="150350"/>
                    <a:pt x="37816" y="150350"/>
                    <a:pt x="37816" y="141310"/>
                  </a:cubicBezTo>
                  <a:cubicBezTo>
                    <a:pt x="37816" y="136668"/>
                    <a:pt x="38575" y="133980"/>
                    <a:pt x="39335" y="130804"/>
                  </a:cubicBezTo>
                  <a:lnTo>
                    <a:pt x="57807" y="60194"/>
                  </a:lnTo>
                  <a:close/>
                </a:path>
              </a:pathLst>
            </a:custGeom>
            <a:solidFill>
              <a:srgbClr val="000000"/>
            </a:solidFill>
            <a:ln w="25389"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C8F65FE2-FA95-508E-6C51-EA337B8A6517}"/>
                </a:ext>
              </a:extLst>
            </p:cNvPr>
            <p:cNvSpPr/>
            <p:nvPr>
              <p:custDataLst>
                <p:tags r:id="rId74"/>
              </p:custDataLst>
            </p:nvPr>
          </p:nvSpPr>
          <p:spPr>
            <a:xfrm>
              <a:off x="11922468" y="4568239"/>
              <a:ext cx="58707" cy="244325"/>
            </a:xfrm>
            <a:custGeom>
              <a:avLst/>
              <a:gdLst>
                <a:gd name="connsiteX0" fmla="*/ 59077 w 58707"/>
                <a:gd name="connsiteY0" fmla="*/ 122253 h 244325"/>
                <a:gd name="connsiteX1" fmla="*/ 42375 w 58707"/>
                <a:gd name="connsiteY1" fmla="*/ 46023 h 244325"/>
                <a:gd name="connsiteX2" fmla="*/ 2899 w 58707"/>
                <a:gd name="connsiteY2" fmla="*/ 90 h 244325"/>
                <a:gd name="connsiteX3" fmla="*/ 369 w 58707"/>
                <a:gd name="connsiteY3" fmla="*/ 2533 h 244325"/>
                <a:gd name="connsiteX4" fmla="*/ 5177 w 58707"/>
                <a:gd name="connsiteY4" fmla="*/ 8153 h 244325"/>
                <a:gd name="connsiteX5" fmla="*/ 44400 w 58707"/>
                <a:gd name="connsiteY5" fmla="*/ 122253 h 244325"/>
                <a:gd name="connsiteX6" fmla="*/ 3659 w 58707"/>
                <a:gd name="connsiteY6" fmla="*/ 237819 h 244325"/>
                <a:gd name="connsiteX7" fmla="*/ 369 w 58707"/>
                <a:gd name="connsiteY7" fmla="*/ 241972 h 244325"/>
                <a:gd name="connsiteX8" fmla="*/ 2899 w 58707"/>
                <a:gd name="connsiteY8" fmla="*/ 244415 h 244325"/>
                <a:gd name="connsiteX9" fmla="*/ 43134 w 58707"/>
                <a:gd name="connsiteY9" fmla="*/ 196772 h 244325"/>
                <a:gd name="connsiteX10" fmla="*/ 5907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77" y="122253"/>
                  </a:moveTo>
                  <a:cubicBezTo>
                    <a:pt x="59077" y="103195"/>
                    <a:pt x="56293" y="73632"/>
                    <a:pt x="42375" y="46023"/>
                  </a:cubicBezTo>
                  <a:cubicBezTo>
                    <a:pt x="27192" y="15971"/>
                    <a:pt x="5430" y="90"/>
                    <a:pt x="2899" y="90"/>
                  </a:cubicBezTo>
                  <a:cubicBezTo>
                    <a:pt x="1381" y="90"/>
                    <a:pt x="369" y="1067"/>
                    <a:pt x="369" y="2533"/>
                  </a:cubicBezTo>
                  <a:cubicBezTo>
                    <a:pt x="369" y="3266"/>
                    <a:pt x="369" y="3755"/>
                    <a:pt x="5177" y="8153"/>
                  </a:cubicBezTo>
                  <a:cubicBezTo>
                    <a:pt x="29976" y="32341"/>
                    <a:pt x="44400" y="71189"/>
                    <a:pt x="44400" y="122253"/>
                  </a:cubicBezTo>
                  <a:cubicBezTo>
                    <a:pt x="44400" y="164032"/>
                    <a:pt x="35037" y="207034"/>
                    <a:pt x="3659" y="237819"/>
                  </a:cubicBezTo>
                  <a:cubicBezTo>
                    <a:pt x="369" y="240750"/>
                    <a:pt x="369" y="241239"/>
                    <a:pt x="369" y="241972"/>
                  </a:cubicBezTo>
                  <a:cubicBezTo>
                    <a:pt x="369" y="243438"/>
                    <a:pt x="1381" y="244415"/>
                    <a:pt x="2899" y="244415"/>
                  </a:cubicBezTo>
                  <a:cubicBezTo>
                    <a:pt x="5430" y="244415"/>
                    <a:pt x="28204" y="227801"/>
                    <a:pt x="43134" y="196772"/>
                  </a:cubicBezTo>
                  <a:cubicBezTo>
                    <a:pt x="56040" y="169896"/>
                    <a:pt x="59077" y="142776"/>
                    <a:pt x="59077" y="122253"/>
                  </a:cubicBezTo>
                  <a:close/>
                </a:path>
              </a:pathLst>
            </a:custGeom>
            <a:solidFill>
              <a:srgbClr val="000000"/>
            </a:solidFill>
            <a:ln w="25389" cap="flat">
              <a:noFill/>
              <a:prstDash val="solid"/>
              <a:miter/>
            </a:ln>
          </p:spPr>
          <p:txBody>
            <a:bodyPr rtlCol="0" anchor="ctr"/>
            <a:lstStyle/>
            <a:p>
              <a:endParaRPr lang="en-CN"/>
            </a:p>
          </p:txBody>
        </p:sp>
      </p:grpSp>
      <p:sp>
        <p:nvSpPr>
          <p:cNvPr id="18468" name="TextBox 18467">
            <a:extLst>
              <a:ext uri="{FF2B5EF4-FFF2-40B4-BE49-F238E27FC236}">
                <a16:creationId xmlns:a16="http://schemas.microsoft.com/office/drawing/2014/main" id="{7D53C743-7721-CA37-647D-5502F4C4A712}"/>
              </a:ext>
            </a:extLst>
          </p:cNvPr>
          <p:cNvSpPr txBox="1"/>
          <p:nvPr/>
        </p:nvSpPr>
        <p:spPr>
          <a:xfrm>
            <a:off x="386995" y="5954350"/>
            <a:ext cx="11176324" cy="441852"/>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表示源语言序列中前j-1个单词的词对齐</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表示源语言序列中的前j-1个单词。</a:t>
            </a:r>
          </a:p>
        </p:txBody>
      </p:sp>
      <p:grpSp>
        <p:nvGrpSpPr>
          <p:cNvPr id="18477" name="Group 18476" descr="\documentclass{article}&#10;\usepackage{amsmath,bm}&#10;\pagestyle{empty}&#10;\begin{document}&#10;&#10;&#10;$\bm{a}_1^{j-1}$&#10;&#10;\end{document}" title="IguanaTex Vector Display">
            <a:extLst>
              <a:ext uri="{FF2B5EF4-FFF2-40B4-BE49-F238E27FC236}">
                <a16:creationId xmlns:a16="http://schemas.microsoft.com/office/drawing/2014/main" id="{0A6E5380-98F1-D86C-4811-D01F68E264D7}"/>
              </a:ext>
            </a:extLst>
          </p:cNvPr>
          <p:cNvGrpSpPr>
            <a:grpSpLocks noChangeAspect="1"/>
          </p:cNvGrpSpPr>
          <p:nvPr>
            <p:custDataLst>
              <p:tags r:id="rId3"/>
            </p:custDataLst>
          </p:nvPr>
        </p:nvGrpSpPr>
        <p:grpSpPr>
          <a:xfrm>
            <a:off x="1425575" y="6060935"/>
            <a:ext cx="484675" cy="306701"/>
            <a:chOff x="4499880" y="3894999"/>
            <a:chExt cx="484675" cy="306701"/>
          </a:xfrm>
        </p:grpSpPr>
        <p:sp>
          <p:nvSpPr>
            <p:cNvPr id="18472" name="Freeform 18471">
              <a:extLst>
                <a:ext uri="{FF2B5EF4-FFF2-40B4-BE49-F238E27FC236}">
                  <a16:creationId xmlns:a16="http://schemas.microsoft.com/office/drawing/2014/main" id="{08F2F496-0155-AD2D-F541-18B4D5DA64AF}"/>
                </a:ext>
              </a:extLst>
            </p:cNvPr>
            <p:cNvSpPr/>
            <p:nvPr>
              <p:custDataLst>
                <p:tags r:id="rId10"/>
              </p:custDataLst>
            </p:nvPr>
          </p:nvSpPr>
          <p:spPr>
            <a:xfrm>
              <a:off x="4499880" y="4019842"/>
              <a:ext cx="140190" cy="116403"/>
            </a:xfrm>
            <a:custGeom>
              <a:avLst/>
              <a:gdLst>
                <a:gd name="connsiteX0" fmla="*/ 119011 w 140190"/>
                <a:gd name="connsiteY0" fmla="*/ 34225 h 116403"/>
                <a:gd name="connsiteX1" fmla="*/ 123060 w 140190"/>
                <a:gd name="connsiteY1" fmla="*/ 15499 h 116403"/>
                <a:gd name="connsiteX2" fmla="*/ 111166 w 140190"/>
                <a:gd name="connsiteY2" fmla="*/ 4365 h 116403"/>
                <a:gd name="connsiteX3" fmla="*/ 98261 w 140190"/>
                <a:gd name="connsiteY3" fmla="*/ 10691 h 116403"/>
                <a:gd name="connsiteX4" fmla="*/ 71437 w 140190"/>
                <a:gd name="connsiteY4" fmla="*/ 63 h 116403"/>
                <a:gd name="connsiteX5" fmla="*/ 77 w 140190"/>
                <a:gd name="connsiteY5" fmla="*/ 74713 h 116403"/>
                <a:gd name="connsiteX6" fmla="*/ 44361 w 140190"/>
                <a:gd name="connsiteY6" fmla="*/ 116466 h 116403"/>
                <a:gd name="connsiteX7" fmla="*/ 79535 w 140190"/>
                <a:gd name="connsiteY7" fmla="*/ 102801 h 116403"/>
                <a:gd name="connsiteX8" fmla="*/ 108636 w 140190"/>
                <a:gd name="connsiteY8" fmla="*/ 116466 h 116403"/>
                <a:gd name="connsiteX9" fmla="*/ 130651 w 140190"/>
                <a:gd name="connsiteY9" fmla="*/ 102042 h 116403"/>
                <a:gd name="connsiteX10" fmla="*/ 140267 w 140190"/>
                <a:gd name="connsiteY10" fmla="*/ 76990 h 116403"/>
                <a:gd name="connsiteX11" fmla="*/ 134194 w 140190"/>
                <a:gd name="connsiteY11" fmla="*/ 73448 h 116403"/>
                <a:gd name="connsiteX12" fmla="*/ 129133 w 140190"/>
                <a:gd name="connsiteY12" fmla="*/ 74713 h 116403"/>
                <a:gd name="connsiteX13" fmla="*/ 127108 w 140190"/>
                <a:gd name="connsiteY13" fmla="*/ 82051 h 116403"/>
                <a:gd name="connsiteX14" fmla="*/ 109901 w 140190"/>
                <a:gd name="connsiteY14" fmla="*/ 107356 h 116403"/>
                <a:gd name="connsiteX15" fmla="*/ 104081 w 140190"/>
                <a:gd name="connsiteY15" fmla="*/ 97994 h 116403"/>
                <a:gd name="connsiteX16" fmla="*/ 107623 w 140190"/>
                <a:gd name="connsiteY16" fmla="*/ 79521 h 116403"/>
                <a:gd name="connsiteX17" fmla="*/ 113191 w 140190"/>
                <a:gd name="connsiteY17" fmla="*/ 56746 h 116403"/>
                <a:gd name="connsiteX18" fmla="*/ 119011 w 140190"/>
                <a:gd name="connsiteY18" fmla="*/ 34225 h 116403"/>
                <a:gd name="connsiteX19" fmla="*/ 77004 w 140190"/>
                <a:gd name="connsiteY19" fmla="*/ 90908 h 116403"/>
                <a:gd name="connsiteX20" fmla="*/ 45626 w 140190"/>
                <a:gd name="connsiteY20" fmla="*/ 107356 h 116403"/>
                <a:gd name="connsiteX21" fmla="*/ 28671 w 140190"/>
                <a:gd name="connsiteY21" fmla="*/ 88125 h 116403"/>
                <a:gd name="connsiteX22" fmla="*/ 41324 w 140190"/>
                <a:gd name="connsiteY22" fmla="*/ 33972 h 116403"/>
                <a:gd name="connsiteX23" fmla="*/ 71943 w 140190"/>
                <a:gd name="connsiteY23" fmla="*/ 9173 h 116403"/>
                <a:gd name="connsiteX24" fmla="*/ 92946 w 140190"/>
                <a:gd name="connsiteY24" fmla="*/ 23850 h 116403"/>
                <a:gd name="connsiteX25" fmla="*/ 92440 w 140190"/>
                <a:gd name="connsiteY25" fmla="*/ 27392 h 116403"/>
                <a:gd name="connsiteX26" fmla="*/ 77004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11" y="34225"/>
                  </a:moveTo>
                  <a:cubicBezTo>
                    <a:pt x="120529" y="27898"/>
                    <a:pt x="123060" y="17776"/>
                    <a:pt x="123060" y="15499"/>
                  </a:cubicBezTo>
                  <a:cubicBezTo>
                    <a:pt x="123060" y="7401"/>
                    <a:pt x="116480" y="4365"/>
                    <a:pt x="111166" y="4365"/>
                  </a:cubicBezTo>
                  <a:cubicBezTo>
                    <a:pt x="106358" y="4365"/>
                    <a:pt x="101297" y="6895"/>
                    <a:pt x="98261" y="10691"/>
                  </a:cubicBezTo>
                  <a:cubicBezTo>
                    <a:pt x="94465" y="6642"/>
                    <a:pt x="86114" y="63"/>
                    <a:pt x="71437" y="63"/>
                  </a:cubicBezTo>
                  <a:cubicBezTo>
                    <a:pt x="27406" y="63"/>
                    <a:pt x="77" y="40045"/>
                    <a:pt x="77" y="74713"/>
                  </a:cubicBezTo>
                  <a:cubicBezTo>
                    <a:pt x="77" y="105838"/>
                    <a:pt x="23357" y="116466"/>
                    <a:pt x="44361" y="116466"/>
                  </a:cubicBezTo>
                  <a:cubicBezTo>
                    <a:pt x="62327" y="116466"/>
                    <a:pt x="75486" y="106597"/>
                    <a:pt x="79535" y="102801"/>
                  </a:cubicBezTo>
                  <a:cubicBezTo>
                    <a:pt x="89151" y="116466"/>
                    <a:pt x="105852" y="116466"/>
                    <a:pt x="108636" y="116466"/>
                  </a:cubicBezTo>
                  <a:cubicBezTo>
                    <a:pt x="117999" y="116466"/>
                    <a:pt x="125337" y="111152"/>
                    <a:pt x="130651" y="102042"/>
                  </a:cubicBezTo>
                  <a:cubicBezTo>
                    <a:pt x="136977" y="91920"/>
                    <a:pt x="140267" y="78256"/>
                    <a:pt x="140267" y="76990"/>
                  </a:cubicBezTo>
                  <a:cubicBezTo>
                    <a:pt x="140267" y="73448"/>
                    <a:pt x="136471" y="73448"/>
                    <a:pt x="134194" y="73448"/>
                  </a:cubicBezTo>
                  <a:cubicBezTo>
                    <a:pt x="131410" y="73448"/>
                    <a:pt x="130398" y="73448"/>
                    <a:pt x="129133" y="74713"/>
                  </a:cubicBezTo>
                  <a:cubicBezTo>
                    <a:pt x="128627" y="75219"/>
                    <a:pt x="128627" y="75725"/>
                    <a:pt x="127108" y="82051"/>
                  </a:cubicBezTo>
                  <a:cubicBezTo>
                    <a:pt x="122047" y="102295"/>
                    <a:pt x="116227" y="107356"/>
                    <a:pt x="109901" y="107356"/>
                  </a:cubicBezTo>
                  <a:cubicBezTo>
                    <a:pt x="107117" y="107356"/>
                    <a:pt x="104081" y="106344"/>
                    <a:pt x="104081" y="97994"/>
                  </a:cubicBezTo>
                  <a:cubicBezTo>
                    <a:pt x="104081" y="93692"/>
                    <a:pt x="105093" y="89643"/>
                    <a:pt x="107623" y="79521"/>
                  </a:cubicBezTo>
                  <a:cubicBezTo>
                    <a:pt x="109395" y="72435"/>
                    <a:pt x="111925" y="62313"/>
                    <a:pt x="113191" y="56746"/>
                  </a:cubicBezTo>
                  <a:lnTo>
                    <a:pt x="119011" y="34225"/>
                  </a:lnTo>
                  <a:close/>
                  <a:moveTo>
                    <a:pt x="77004" y="90908"/>
                  </a:moveTo>
                  <a:cubicBezTo>
                    <a:pt x="69666" y="99512"/>
                    <a:pt x="57772" y="107356"/>
                    <a:pt x="45626" y="107356"/>
                  </a:cubicBezTo>
                  <a:cubicBezTo>
                    <a:pt x="29937" y="107356"/>
                    <a:pt x="28671" y="93692"/>
                    <a:pt x="28671" y="88125"/>
                  </a:cubicBezTo>
                  <a:cubicBezTo>
                    <a:pt x="28671" y="74966"/>
                    <a:pt x="37275" y="43841"/>
                    <a:pt x="41324" y="33972"/>
                  </a:cubicBezTo>
                  <a:cubicBezTo>
                    <a:pt x="49169" y="15499"/>
                    <a:pt x="61568" y="9173"/>
                    <a:pt x="71943" y="9173"/>
                  </a:cubicBezTo>
                  <a:cubicBezTo>
                    <a:pt x="86873" y="9173"/>
                    <a:pt x="92946" y="21066"/>
                    <a:pt x="92946" y="23850"/>
                  </a:cubicBezTo>
                  <a:lnTo>
                    <a:pt x="92440" y="27392"/>
                  </a:lnTo>
                  <a:lnTo>
                    <a:pt x="77004" y="90908"/>
                  </a:lnTo>
                  <a:close/>
                </a:path>
              </a:pathLst>
            </a:custGeom>
            <a:solidFill>
              <a:srgbClr val="000000"/>
            </a:solidFill>
            <a:ln w="25241"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0BD02A89-9A61-DEC6-CBBE-A07A928F11F8}"/>
                </a:ext>
              </a:extLst>
            </p:cNvPr>
            <p:cNvSpPr/>
            <p:nvPr>
              <p:custDataLst>
                <p:tags r:id="rId11"/>
              </p:custDataLst>
            </p:nvPr>
          </p:nvSpPr>
          <p:spPr>
            <a:xfrm>
              <a:off x="4648641" y="3895176"/>
              <a:ext cx="77762" cy="153576"/>
            </a:xfrm>
            <a:custGeom>
              <a:avLst/>
              <a:gdLst>
                <a:gd name="connsiteX0" fmla="*/ 77846 w 77762"/>
                <a:gd name="connsiteY0" fmla="*/ 6789 h 153576"/>
                <a:gd name="connsiteX1" fmla="*/ 70760 w 77762"/>
                <a:gd name="connsiteY1" fmla="*/ 58 h 153576"/>
                <a:gd name="connsiteX2" fmla="*/ 60841 w 77762"/>
                <a:gd name="connsiteY2" fmla="*/ 9800 h 153576"/>
                <a:gd name="connsiteX3" fmla="*/ 67926 w 77762"/>
                <a:gd name="connsiteY3" fmla="*/ 16532 h 153576"/>
                <a:gd name="connsiteX4" fmla="*/ 77846 w 77762"/>
                <a:gd name="connsiteY4" fmla="*/ 6789 h 153576"/>
                <a:gd name="connsiteX5" fmla="*/ 40293 w 77762"/>
                <a:gd name="connsiteY5" fmla="*/ 126179 h 153576"/>
                <a:gd name="connsiteX6" fmla="*/ 17442 w 77762"/>
                <a:gd name="connsiteY6" fmla="*/ 148675 h 153576"/>
                <a:gd name="connsiteX7" fmla="*/ 11065 w 77762"/>
                <a:gd name="connsiteY7" fmla="*/ 147612 h 153576"/>
                <a:gd name="connsiteX8" fmla="*/ 17088 w 77762"/>
                <a:gd name="connsiteY8" fmla="*/ 138578 h 153576"/>
                <a:gd name="connsiteX9" fmla="*/ 10180 w 77762"/>
                <a:gd name="connsiteY9" fmla="*/ 132024 h 153576"/>
                <a:gd name="connsiteX10" fmla="*/ 83 w 77762"/>
                <a:gd name="connsiteY10" fmla="*/ 142475 h 153576"/>
                <a:gd name="connsiteX11" fmla="*/ 17619 w 77762"/>
                <a:gd name="connsiteY11" fmla="*/ 153635 h 153576"/>
                <a:gd name="connsiteX12" fmla="*/ 54464 w 77762"/>
                <a:gd name="connsiteY12" fmla="*/ 125647 h 153576"/>
                <a:gd name="connsiteX13" fmla="*/ 70406 w 77762"/>
                <a:gd name="connsiteY13" fmla="*/ 62233 h 153576"/>
                <a:gd name="connsiteX14" fmla="*/ 71292 w 77762"/>
                <a:gd name="connsiteY14" fmla="*/ 56033 h 153576"/>
                <a:gd name="connsiteX15" fmla="*/ 52338 w 77762"/>
                <a:gd name="connsiteY15" fmla="*/ 39382 h 153576"/>
                <a:gd name="connsiteX16" fmla="*/ 21339 w 77762"/>
                <a:gd name="connsiteY16" fmla="*/ 66484 h 153576"/>
                <a:gd name="connsiteX17" fmla="*/ 24351 w 77762"/>
                <a:gd name="connsiteY17" fmla="*/ 68787 h 153576"/>
                <a:gd name="connsiteX18" fmla="*/ 27893 w 77762"/>
                <a:gd name="connsiteY18" fmla="*/ 65598 h 153576"/>
                <a:gd name="connsiteX19" fmla="*/ 51807 w 77762"/>
                <a:gd name="connsiteY19" fmla="*/ 44342 h 153576"/>
                <a:gd name="connsiteX20" fmla="*/ 57829 w 77762"/>
                <a:gd name="connsiteY20" fmla="*/ 53022 h 153576"/>
                <a:gd name="connsiteX21" fmla="*/ 57298 w 77762"/>
                <a:gd name="connsiteY21" fmla="*/ 58336 h 153576"/>
                <a:gd name="connsiteX22" fmla="*/ 40293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6" y="6789"/>
                  </a:moveTo>
                  <a:cubicBezTo>
                    <a:pt x="77846" y="3778"/>
                    <a:pt x="75543" y="58"/>
                    <a:pt x="70760" y="58"/>
                  </a:cubicBezTo>
                  <a:cubicBezTo>
                    <a:pt x="65623" y="58"/>
                    <a:pt x="60841" y="5018"/>
                    <a:pt x="60841" y="9800"/>
                  </a:cubicBezTo>
                  <a:cubicBezTo>
                    <a:pt x="60841" y="12635"/>
                    <a:pt x="62966" y="16532"/>
                    <a:pt x="67926" y="16532"/>
                  </a:cubicBezTo>
                  <a:cubicBezTo>
                    <a:pt x="72709" y="16532"/>
                    <a:pt x="77846" y="11926"/>
                    <a:pt x="77846" y="6789"/>
                  </a:cubicBezTo>
                  <a:close/>
                  <a:moveTo>
                    <a:pt x="40293" y="126179"/>
                  </a:moveTo>
                  <a:cubicBezTo>
                    <a:pt x="37282" y="138401"/>
                    <a:pt x="27893" y="148675"/>
                    <a:pt x="17442" y="148675"/>
                  </a:cubicBezTo>
                  <a:cubicBezTo>
                    <a:pt x="15140" y="148675"/>
                    <a:pt x="13014" y="148321"/>
                    <a:pt x="11065" y="147612"/>
                  </a:cubicBezTo>
                  <a:cubicBezTo>
                    <a:pt x="15671" y="145486"/>
                    <a:pt x="17088" y="141235"/>
                    <a:pt x="17088" y="138578"/>
                  </a:cubicBezTo>
                  <a:cubicBezTo>
                    <a:pt x="17088" y="134327"/>
                    <a:pt x="13722" y="132024"/>
                    <a:pt x="10180" y="132024"/>
                  </a:cubicBezTo>
                  <a:cubicBezTo>
                    <a:pt x="4689" y="132024"/>
                    <a:pt x="83" y="136807"/>
                    <a:pt x="83" y="142475"/>
                  </a:cubicBezTo>
                  <a:cubicBezTo>
                    <a:pt x="83" y="149206"/>
                    <a:pt x="6991" y="153635"/>
                    <a:pt x="17619" y="153635"/>
                  </a:cubicBezTo>
                  <a:cubicBezTo>
                    <a:pt x="28248" y="153635"/>
                    <a:pt x="48972" y="147258"/>
                    <a:pt x="54464" y="125647"/>
                  </a:cubicBezTo>
                  <a:lnTo>
                    <a:pt x="70406" y="62233"/>
                  </a:lnTo>
                  <a:cubicBezTo>
                    <a:pt x="70937" y="60284"/>
                    <a:pt x="71292" y="58690"/>
                    <a:pt x="71292" y="56033"/>
                  </a:cubicBezTo>
                  <a:cubicBezTo>
                    <a:pt x="71292" y="46290"/>
                    <a:pt x="62966" y="39382"/>
                    <a:pt x="52338" y="39382"/>
                  </a:cubicBezTo>
                  <a:cubicBezTo>
                    <a:pt x="32676" y="39382"/>
                    <a:pt x="21339" y="64004"/>
                    <a:pt x="21339" y="66484"/>
                  </a:cubicBezTo>
                  <a:cubicBezTo>
                    <a:pt x="21339" y="68787"/>
                    <a:pt x="23819" y="68787"/>
                    <a:pt x="24351" y="68787"/>
                  </a:cubicBezTo>
                  <a:cubicBezTo>
                    <a:pt x="26476" y="68787"/>
                    <a:pt x="26653" y="68255"/>
                    <a:pt x="27893" y="65598"/>
                  </a:cubicBezTo>
                  <a:cubicBezTo>
                    <a:pt x="32322" y="55324"/>
                    <a:pt x="41533" y="44342"/>
                    <a:pt x="51807" y="44342"/>
                  </a:cubicBezTo>
                  <a:cubicBezTo>
                    <a:pt x="56235" y="44342"/>
                    <a:pt x="57829" y="47353"/>
                    <a:pt x="57829" y="53022"/>
                  </a:cubicBezTo>
                  <a:cubicBezTo>
                    <a:pt x="57829" y="54970"/>
                    <a:pt x="57475" y="57450"/>
                    <a:pt x="57298" y="58336"/>
                  </a:cubicBezTo>
                  <a:lnTo>
                    <a:pt x="40293" y="126179"/>
                  </a:lnTo>
                  <a:close/>
                </a:path>
              </a:pathLst>
            </a:custGeom>
            <a:solidFill>
              <a:srgbClr val="000000"/>
            </a:solidFill>
            <a:ln w="25241"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81326F72-8E2A-8ABE-BFED-A213A697EA95}"/>
                </a:ext>
              </a:extLst>
            </p:cNvPr>
            <p:cNvSpPr/>
            <p:nvPr>
              <p:custDataLst>
                <p:tags r:id="rId12"/>
              </p:custDataLst>
            </p:nvPr>
          </p:nvSpPr>
          <p:spPr>
            <a:xfrm>
              <a:off x="4761743" y="3963904"/>
              <a:ext cx="119743" cy="8679"/>
            </a:xfrm>
            <a:custGeom>
              <a:avLst/>
              <a:gdLst>
                <a:gd name="connsiteX0" fmla="*/ 112745 w 119743"/>
                <a:gd name="connsiteY0" fmla="*/ 8738 h 8679"/>
                <a:gd name="connsiteX1" fmla="*/ 119830 w 119743"/>
                <a:gd name="connsiteY1" fmla="*/ 4486 h 8679"/>
                <a:gd name="connsiteX2" fmla="*/ 112745 w 119743"/>
                <a:gd name="connsiteY2" fmla="*/ 58 h 8679"/>
                <a:gd name="connsiteX3" fmla="*/ 7172 w 119743"/>
                <a:gd name="connsiteY3" fmla="*/ 58 h 8679"/>
                <a:gd name="connsiteX4" fmla="*/ 87 w 119743"/>
                <a:gd name="connsiteY4" fmla="*/ 4309 h 8679"/>
                <a:gd name="connsiteX5" fmla="*/ 7172 w 119743"/>
                <a:gd name="connsiteY5" fmla="*/ 8738 h 8679"/>
                <a:gd name="connsiteX6" fmla="*/ 112745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45" y="8738"/>
                  </a:moveTo>
                  <a:cubicBezTo>
                    <a:pt x="115579" y="8738"/>
                    <a:pt x="119830" y="8738"/>
                    <a:pt x="119830" y="4486"/>
                  </a:cubicBezTo>
                  <a:cubicBezTo>
                    <a:pt x="119830" y="58"/>
                    <a:pt x="115756" y="58"/>
                    <a:pt x="112745" y="58"/>
                  </a:cubicBezTo>
                  <a:lnTo>
                    <a:pt x="7172" y="58"/>
                  </a:lnTo>
                  <a:cubicBezTo>
                    <a:pt x="4338" y="58"/>
                    <a:pt x="87" y="58"/>
                    <a:pt x="87" y="4309"/>
                  </a:cubicBezTo>
                  <a:cubicBezTo>
                    <a:pt x="87" y="8738"/>
                    <a:pt x="4161" y="8738"/>
                    <a:pt x="7172" y="8738"/>
                  </a:cubicBezTo>
                  <a:lnTo>
                    <a:pt x="112745" y="8738"/>
                  </a:lnTo>
                  <a:close/>
                </a:path>
              </a:pathLst>
            </a:custGeom>
            <a:solidFill>
              <a:srgbClr val="000000"/>
            </a:solidFill>
            <a:ln w="25241"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FCB7896C-7AE7-2EDE-9825-EE73C36B4CD1}"/>
                </a:ext>
              </a:extLst>
            </p:cNvPr>
            <p:cNvSpPr/>
            <p:nvPr>
              <p:custDataLst>
                <p:tags r:id="rId13"/>
              </p:custDataLst>
            </p:nvPr>
          </p:nvSpPr>
          <p:spPr>
            <a:xfrm>
              <a:off x="4920078" y="3894999"/>
              <a:ext cx="64477" cy="117618"/>
            </a:xfrm>
            <a:custGeom>
              <a:avLst/>
              <a:gdLst>
                <a:gd name="connsiteX0" fmla="*/ 40126 w 64477"/>
                <a:gd name="connsiteY0" fmla="*/ 5018 h 117618"/>
                <a:gd name="connsiteX1" fmla="*/ 34812 w 64477"/>
                <a:gd name="connsiteY1" fmla="*/ 58 h 117618"/>
                <a:gd name="connsiteX2" fmla="*/ 93 w 64477"/>
                <a:gd name="connsiteY2" fmla="*/ 11395 h 117618"/>
                <a:gd name="connsiteX3" fmla="*/ 93 w 64477"/>
                <a:gd name="connsiteY3" fmla="*/ 17772 h 117618"/>
                <a:gd name="connsiteX4" fmla="*/ 25778 w 64477"/>
                <a:gd name="connsiteY4" fmla="*/ 12812 h 117618"/>
                <a:gd name="connsiteX5" fmla="*/ 25778 w 64477"/>
                <a:gd name="connsiteY5" fmla="*/ 103151 h 117618"/>
                <a:gd name="connsiteX6" fmla="*/ 8064 w 64477"/>
                <a:gd name="connsiteY6" fmla="*/ 111299 h 117618"/>
                <a:gd name="connsiteX7" fmla="*/ 1333 w 64477"/>
                <a:gd name="connsiteY7" fmla="*/ 111299 h 117618"/>
                <a:gd name="connsiteX8" fmla="*/ 1333 w 64477"/>
                <a:gd name="connsiteY8" fmla="*/ 117676 h 117618"/>
                <a:gd name="connsiteX9" fmla="*/ 32863 w 64477"/>
                <a:gd name="connsiteY9" fmla="*/ 116968 h 117618"/>
                <a:gd name="connsiteX10" fmla="*/ 64570 w 64477"/>
                <a:gd name="connsiteY10" fmla="*/ 117676 h 117618"/>
                <a:gd name="connsiteX11" fmla="*/ 64570 w 64477"/>
                <a:gd name="connsiteY11" fmla="*/ 111299 h 117618"/>
                <a:gd name="connsiteX12" fmla="*/ 57839 w 64477"/>
                <a:gd name="connsiteY12" fmla="*/ 111299 h 117618"/>
                <a:gd name="connsiteX13" fmla="*/ 40126 w 64477"/>
                <a:gd name="connsiteY13" fmla="*/ 103151 h 117618"/>
                <a:gd name="connsiteX14" fmla="*/ 40126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26" y="5018"/>
                  </a:moveTo>
                  <a:cubicBezTo>
                    <a:pt x="40126" y="235"/>
                    <a:pt x="39771" y="58"/>
                    <a:pt x="34812" y="58"/>
                  </a:cubicBezTo>
                  <a:cubicBezTo>
                    <a:pt x="23475" y="11218"/>
                    <a:pt x="7356" y="11395"/>
                    <a:pt x="93" y="11395"/>
                  </a:cubicBezTo>
                  <a:lnTo>
                    <a:pt x="93" y="17772"/>
                  </a:lnTo>
                  <a:cubicBezTo>
                    <a:pt x="4344" y="17772"/>
                    <a:pt x="16035" y="17772"/>
                    <a:pt x="25778" y="12812"/>
                  </a:cubicBezTo>
                  <a:lnTo>
                    <a:pt x="25778" y="103151"/>
                  </a:lnTo>
                  <a:cubicBezTo>
                    <a:pt x="25778" y="108996"/>
                    <a:pt x="25778" y="111299"/>
                    <a:pt x="8064" y="111299"/>
                  </a:cubicBezTo>
                  <a:lnTo>
                    <a:pt x="1333" y="111299"/>
                  </a:lnTo>
                  <a:lnTo>
                    <a:pt x="1333" y="117676"/>
                  </a:lnTo>
                  <a:cubicBezTo>
                    <a:pt x="4521" y="117499"/>
                    <a:pt x="26309" y="116968"/>
                    <a:pt x="32863" y="116968"/>
                  </a:cubicBezTo>
                  <a:cubicBezTo>
                    <a:pt x="38354" y="116968"/>
                    <a:pt x="60673" y="117499"/>
                    <a:pt x="64570" y="117676"/>
                  </a:cubicBezTo>
                  <a:lnTo>
                    <a:pt x="64570" y="111299"/>
                  </a:lnTo>
                  <a:lnTo>
                    <a:pt x="57839" y="111299"/>
                  </a:lnTo>
                  <a:cubicBezTo>
                    <a:pt x="40126" y="111299"/>
                    <a:pt x="40126" y="108996"/>
                    <a:pt x="40126" y="103151"/>
                  </a:cubicBezTo>
                  <a:lnTo>
                    <a:pt x="40126" y="5018"/>
                  </a:lnTo>
                  <a:close/>
                </a:path>
              </a:pathLst>
            </a:custGeom>
            <a:solidFill>
              <a:srgbClr val="000000"/>
            </a:solidFill>
            <a:ln w="25241"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BCF1D3FF-90E2-C32F-F02E-958BE79FD279}"/>
                </a:ext>
              </a:extLst>
            </p:cNvPr>
            <p:cNvSpPr/>
            <p:nvPr>
              <p:custDataLst>
                <p:tags r:id="rId14"/>
              </p:custDataLst>
            </p:nvPr>
          </p:nvSpPr>
          <p:spPr>
            <a:xfrm>
              <a:off x="4667948" y="4084082"/>
              <a:ext cx="64477" cy="117618"/>
            </a:xfrm>
            <a:custGeom>
              <a:avLst/>
              <a:gdLst>
                <a:gd name="connsiteX0" fmla="*/ 40116 w 64477"/>
                <a:gd name="connsiteY0" fmla="*/ 5025 h 117618"/>
                <a:gd name="connsiteX1" fmla="*/ 34802 w 64477"/>
                <a:gd name="connsiteY1" fmla="*/ 65 h 117618"/>
                <a:gd name="connsiteX2" fmla="*/ 83 w 64477"/>
                <a:gd name="connsiteY2" fmla="*/ 11402 h 117618"/>
                <a:gd name="connsiteX3" fmla="*/ 83 w 64477"/>
                <a:gd name="connsiteY3" fmla="*/ 17779 h 117618"/>
                <a:gd name="connsiteX4" fmla="*/ 25768 w 64477"/>
                <a:gd name="connsiteY4" fmla="*/ 12819 h 117618"/>
                <a:gd name="connsiteX5" fmla="*/ 25768 w 64477"/>
                <a:gd name="connsiteY5" fmla="*/ 103158 h 117618"/>
                <a:gd name="connsiteX6" fmla="*/ 8054 w 64477"/>
                <a:gd name="connsiteY6" fmla="*/ 111307 h 117618"/>
                <a:gd name="connsiteX7" fmla="*/ 1323 w 64477"/>
                <a:gd name="connsiteY7" fmla="*/ 111307 h 117618"/>
                <a:gd name="connsiteX8" fmla="*/ 1323 w 64477"/>
                <a:gd name="connsiteY8" fmla="*/ 117684 h 117618"/>
                <a:gd name="connsiteX9" fmla="*/ 32853 w 64477"/>
                <a:gd name="connsiteY9" fmla="*/ 116975 h 117618"/>
                <a:gd name="connsiteX10" fmla="*/ 64560 w 64477"/>
                <a:gd name="connsiteY10" fmla="*/ 117684 h 117618"/>
                <a:gd name="connsiteX11" fmla="*/ 64560 w 64477"/>
                <a:gd name="connsiteY11" fmla="*/ 111307 h 117618"/>
                <a:gd name="connsiteX12" fmla="*/ 57829 w 64477"/>
                <a:gd name="connsiteY12" fmla="*/ 111307 h 117618"/>
                <a:gd name="connsiteX13" fmla="*/ 40116 w 64477"/>
                <a:gd name="connsiteY13" fmla="*/ 103158 h 117618"/>
                <a:gd name="connsiteX14" fmla="*/ 40116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16" y="5025"/>
                  </a:moveTo>
                  <a:cubicBezTo>
                    <a:pt x="40116" y="243"/>
                    <a:pt x="39761" y="65"/>
                    <a:pt x="34802" y="65"/>
                  </a:cubicBezTo>
                  <a:cubicBezTo>
                    <a:pt x="23465" y="11225"/>
                    <a:pt x="7346" y="11402"/>
                    <a:pt x="83" y="11402"/>
                  </a:cubicBezTo>
                  <a:lnTo>
                    <a:pt x="83" y="17779"/>
                  </a:lnTo>
                  <a:cubicBezTo>
                    <a:pt x="4334" y="17779"/>
                    <a:pt x="16025" y="17779"/>
                    <a:pt x="25768" y="12819"/>
                  </a:cubicBezTo>
                  <a:lnTo>
                    <a:pt x="25768" y="103158"/>
                  </a:lnTo>
                  <a:cubicBezTo>
                    <a:pt x="25768" y="109004"/>
                    <a:pt x="25768" y="111307"/>
                    <a:pt x="8054" y="111307"/>
                  </a:cubicBezTo>
                  <a:lnTo>
                    <a:pt x="1323" y="111307"/>
                  </a:lnTo>
                  <a:lnTo>
                    <a:pt x="1323" y="117684"/>
                  </a:lnTo>
                  <a:cubicBezTo>
                    <a:pt x="4511" y="117506"/>
                    <a:pt x="26299" y="116975"/>
                    <a:pt x="32853" y="116975"/>
                  </a:cubicBezTo>
                  <a:cubicBezTo>
                    <a:pt x="38344" y="116975"/>
                    <a:pt x="60663" y="117506"/>
                    <a:pt x="64560" y="117684"/>
                  </a:cubicBezTo>
                  <a:lnTo>
                    <a:pt x="64560" y="111307"/>
                  </a:lnTo>
                  <a:lnTo>
                    <a:pt x="57829" y="111307"/>
                  </a:lnTo>
                  <a:cubicBezTo>
                    <a:pt x="40116" y="111307"/>
                    <a:pt x="40116" y="109004"/>
                    <a:pt x="40116" y="103158"/>
                  </a:cubicBezTo>
                  <a:lnTo>
                    <a:pt x="40116" y="5025"/>
                  </a:lnTo>
                  <a:close/>
                </a:path>
              </a:pathLst>
            </a:custGeom>
            <a:solidFill>
              <a:srgbClr val="000000"/>
            </a:solidFill>
            <a:ln w="25241" cap="flat">
              <a:noFill/>
              <a:prstDash val="solid"/>
              <a:miter/>
            </a:ln>
          </p:spPr>
          <p:txBody>
            <a:bodyPr rtlCol="0" anchor="ctr"/>
            <a:lstStyle/>
            <a:p>
              <a:endParaRPr lang="en-CN"/>
            </a:p>
          </p:txBody>
        </p:sp>
      </p:grpSp>
      <p:grpSp>
        <p:nvGrpSpPr>
          <p:cNvPr id="18486" name="Group 18485" descr="\documentclass{article}&#10;\usepackage{amsmath,bm}&#10;\pagestyle{empty}&#10;\begin{document}&#10;&#10;&#10;$\bm{s}_1^{j-1}$&#10;&#10;\end{document}" title="IguanaTex Vector Display">
            <a:extLst>
              <a:ext uri="{FF2B5EF4-FFF2-40B4-BE49-F238E27FC236}">
                <a16:creationId xmlns:a16="http://schemas.microsoft.com/office/drawing/2014/main" id="{A99450F6-2DE6-F6D4-91F9-EE26020EE097}"/>
              </a:ext>
            </a:extLst>
          </p:cNvPr>
          <p:cNvGrpSpPr>
            <a:grpSpLocks noChangeAspect="1"/>
          </p:cNvGrpSpPr>
          <p:nvPr>
            <p:custDataLst>
              <p:tags r:id="rId4"/>
            </p:custDataLst>
          </p:nvPr>
        </p:nvGrpSpPr>
        <p:grpSpPr>
          <a:xfrm>
            <a:off x="6887043" y="6054125"/>
            <a:ext cx="455924" cy="306701"/>
            <a:chOff x="4502917" y="3894999"/>
            <a:chExt cx="455924" cy="306701"/>
          </a:xfrm>
        </p:grpSpPr>
        <p:sp>
          <p:nvSpPr>
            <p:cNvPr id="18481" name="Freeform 18480">
              <a:extLst>
                <a:ext uri="{FF2B5EF4-FFF2-40B4-BE49-F238E27FC236}">
                  <a16:creationId xmlns:a16="http://schemas.microsoft.com/office/drawing/2014/main" id="{80617B5D-0266-A1A4-0130-F5F6B21ED144}"/>
                </a:ext>
              </a:extLst>
            </p:cNvPr>
            <p:cNvSpPr/>
            <p:nvPr>
              <p:custDataLst>
                <p:tags r:id="rId5"/>
              </p:custDataLst>
            </p:nvPr>
          </p:nvSpPr>
          <p:spPr>
            <a:xfrm>
              <a:off x="4502917" y="4019842"/>
              <a:ext cx="106028" cy="116403"/>
            </a:xfrm>
            <a:custGeom>
              <a:avLst/>
              <a:gdLst>
                <a:gd name="connsiteX0" fmla="*/ 90416 w 106028"/>
                <a:gd name="connsiteY0" fmla="*/ 14740 h 116403"/>
                <a:gd name="connsiteX1" fmla="*/ 79788 w 106028"/>
                <a:gd name="connsiteY1" fmla="*/ 29164 h 116403"/>
                <a:gd name="connsiteX2" fmla="*/ 90669 w 106028"/>
                <a:gd name="connsiteY2" fmla="*/ 39539 h 116403"/>
                <a:gd name="connsiteX3" fmla="*/ 106105 w 106028"/>
                <a:gd name="connsiteY3" fmla="*/ 22331 h 116403"/>
                <a:gd name="connsiteX4" fmla="*/ 69919 w 106028"/>
                <a:gd name="connsiteY4" fmla="*/ 63 h 116403"/>
                <a:gd name="connsiteX5" fmla="*/ 36769 w 106028"/>
                <a:gd name="connsiteY5" fmla="*/ 9426 h 116403"/>
                <a:gd name="connsiteX6" fmla="*/ 21333 w 106028"/>
                <a:gd name="connsiteY6" fmla="*/ 39033 h 116403"/>
                <a:gd name="connsiteX7" fmla="*/ 30443 w 106028"/>
                <a:gd name="connsiteY7" fmla="*/ 58265 h 116403"/>
                <a:gd name="connsiteX8" fmla="*/ 59038 w 106028"/>
                <a:gd name="connsiteY8" fmla="*/ 67880 h 116403"/>
                <a:gd name="connsiteX9" fmla="*/ 81812 w 106028"/>
                <a:gd name="connsiteY9" fmla="*/ 83317 h 116403"/>
                <a:gd name="connsiteX10" fmla="*/ 44108 w 106028"/>
                <a:gd name="connsiteY10" fmla="*/ 107356 h 116403"/>
                <a:gd name="connsiteX11" fmla="*/ 16778 w 106028"/>
                <a:gd name="connsiteY11" fmla="*/ 100777 h 116403"/>
                <a:gd name="connsiteX12" fmla="*/ 30696 w 106028"/>
                <a:gd name="connsiteY12" fmla="*/ 83317 h 116403"/>
                <a:gd name="connsiteX13" fmla="*/ 18296 w 106028"/>
                <a:gd name="connsiteY13" fmla="*/ 71676 h 116403"/>
                <a:gd name="connsiteX14" fmla="*/ 77 w 106028"/>
                <a:gd name="connsiteY14" fmla="*/ 91414 h 116403"/>
                <a:gd name="connsiteX15" fmla="*/ 43602 w 106028"/>
                <a:gd name="connsiteY15" fmla="*/ 116466 h 116403"/>
                <a:gd name="connsiteX16" fmla="*/ 101297 w 106028"/>
                <a:gd name="connsiteY16" fmla="*/ 72941 h 116403"/>
                <a:gd name="connsiteX17" fmla="*/ 91175 w 106028"/>
                <a:gd name="connsiteY17" fmla="*/ 52444 h 116403"/>
                <a:gd name="connsiteX18" fmla="*/ 64858 w 106028"/>
                <a:gd name="connsiteY18" fmla="*/ 42322 h 116403"/>
                <a:gd name="connsiteX19" fmla="*/ 41071 w 106028"/>
                <a:gd name="connsiteY19" fmla="*/ 28658 h 116403"/>
                <a:gd name="connsiteX20" fmla="*/ 69413 w 106028"/>
                <a:gd name="connsiteY20" fmla="*/ 9173 h 116403"/>
                <a:gd name="connsiteX21" fmla="*/ 90416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16" y="14740"/>
                  </a:moveTo>
                  <a:cubicBezTo>
                    <a:pt x="82065" y="18029"/>
                    <a:pt x="79788" y="25621"/>
                    <a:pt x="79788" y="29164"/>
                  </a:cubicBezTo>
                  <a:cubicBezTo>
                    <a:pt x="79788" y="35743"/>
                    <a:pt x="85102" y="39539"/>
                    <a:pt x="90669" y="39539"/>
                  </a:cubicBezTo>
                  <a:cubicBezTo>
                    <a:pt x="96742" y="39539"/>
                    <a:pt x="106105" y="34478"/>
                    <a:pt x="106105" y="22331"/>
                  </a:cubicBezTo>
                  <a:cubicBezTo>
                    <a:pt x="106105" y="8920"/>
                    <a:pt x="92693" y="63"/>
                    <a:pt x="69919" y="63"/>
                  </a:cubicBezTo>
                  <a:cubicBezTo>
                    <a:pt x="62580" y="63"/>
                    <a:pt x="48409" y="569"/>
                    <a:pt x="36769" y="9426"/>
                  </a:cubicBezTo>
                  <a:cubicBezTo>
                    <a:pt x="25382" y="18029"/>
                    <a:pt x="21333" y="32706"/>
                    <a:pt x="21333" y="39033"/>
                  </a:cubicBezTo>
                  <a:cubicBezTo>
                    <a:pt x="21333" y="46624"/>
                    <a:pt x="24876" y="53710"/>
                    <a:pt x="30443" y="58265"/>
                  </a:cubicBezTo>
                  <a:cubicBezTo>
                    <a:pt x="37528" y="63832"/>
                    <a:pt x="41830" y="64591"/>
                    <a:pt x="59038" y="67880"/>
                  </a:cubicBezTo>
                  <a:cubicBezTo>
                    <a:pt x="66629" y="69146"/>
                    <a:pt x="81812" y="71929"/>
                    <a:pt x="81812" y="83317"/>
                  </a:cubicBezTo>
                  <a:cubicBezTo>
                    <a:pt x="81812" y="84329"/>
                    <a:pt x="81812" y="107356"/>
                    <a:pt x="44108" y="107356"/>
                  </a:cubicBezTo>
                  <a:cubicBezTo>
                    <a:pt x="31708" y="107356"/>
                    <a:pt x="22345" y="104826"/>
                    <a:pt x="16778" y="100777"/>
                  </a:cubicBezTo>
                  <a:cubicBezTo>
                    <a:pt x="25382" y="98247"/>
                    <a:pt x="30696" y="90908"/>
                    <a:pt x="30696" y="83317"/>
                  </a:cubicBezTo>
                  <a:cubicBezTo>
                    <a:pt x="30696" y="74207"/>
                    <a:pt x="23357" y="71676"/>
                    <a:pt x="18296" y="71676"/>
                  </a:cubicBezTo>
                  <a:cubicBezTo>
                    <a:pt x="9693" y="71676"/>
                    <a:pt x="77" y="78762"/>
                    <a:pt x="77" y="91414"/>
                  </a:cubicBezTo>
                  <a:cubicBezTo>
                    <a:pt x="77" y="107862"/>
                    <a:pt x="17790" y="116466"/>
                    <a:pt x="43602" y="116466"/>
                  </a:cubicBezTo>
                  <a:cubicBezTo>
                    <a:pt x="101297" y="116466"/>
                    <a:pt x="101297" y="73195"/>
                    <a:pt x="101297" y="72941"/>
                  </a:cubicBezTo>
                  <a:cubicBezTo>
                    <a:pt x="101297" y="64338"/>
                    <a:pt x="96995" y="57505"/>
                    <a:pt x="91175" y="52444"/>
                  </a:cubicBezTo>
                  <a:cubicBezTo>
                    <a:pt x="83331" y="45612"/>
                    <a:pt x="73715" y="43841"/>
                    <a:pt x="64858" y="42322"/>
                  </a:cubicBezTo>
                  <a:cubicBezTo>
                    <a:pt x="50940" y="39792"/>
                    <a:pt x="41071" y="38020"/>
                    <a:pt x="41071" y="28658"/>
                  </a:cubicBezTo>
                  <a:cubicBezTo>
                    <a:pt x="41071" y="28151"/>
                    <a:pt x="41071" y="9173"/>
                    <a:pt x="69413" y="9173"/>
                  </a:cubicBezTo>
                  <a:cubicBezTo>
                    <a:pt x="74474" y="9173"/>
                    <a:pt x="83584" y="9679"/>
                    <a:pt x="90416" y="14740"/>
                  </a:cubicBezTo>
                  <a:close/>
                </a:path>
              </a:pathLst>
            </a:custGeom>
            <a:solidFill>
              <a:srgbClr val="000000"/>
            </a:solidFill>
            <a:ln w="25066"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85C3CD6A-C262-DDC0-275F-C151C39C677D}"/>
                </a:ext>
              </a:extLst>
            </p:cNvPr>
            <p:cNvSpPr/>
            <p:nvPr>
              <p:custDataLst>
                <p:tags r:id="rId6"/>
              </p:custDataLst>
            </p:nvPr>
          </p:nvSpPr>
          <p:spPr>
            <a:xfrm>
              <a:off x="4622926" y="3895176"/>
              <a:ext cx="77762" cy="153576"/>
            </a:xfrm>
            <a:custGeom>
              <a:avLst/>
              <a:gdLst>
                <a:gd name="connsiteX0" fmla="*/ 77845 w 77762"/>
                <a:gd name="connsiteY0" fmla="*/ 6789 h 153576"/>
                <a:gd name="connsiteX1" fmla="*/ 70759 w 77762"/>
                <a:gd name="connsiteY1" fmla="*/ 58 h 153576"/>
                <a:gd name="connsiteX2" fmla="*/ 60840 w 77762"/>
                <a:gd name="connsiteY2" fmla="*/ 9800 h 153576"/>
                <a:gd name="connsiteX3" fmla="*/ 67925 w 77762"/>
                <a:gd name="connsiteY3" fmla="*/ 16532 h 153576"/>
                <a:gd name="connsiteX4" fmla="*/ 77845 w 77762"/>
                <a:gd name="connsiteY4" fmla="*/ 6789 h 153576"/>
                <a:gd name="connsiteX5" fmla="*/ 40292 w 77762"/>
                <a:gd name="connsiteY5" fmla="*/ 126179 h 153576"/>
                <a:gd name="connsiteX6" fmla="*/ 17441 w 77762"/>
                <a:gd name="connsiteY6" fmla="*/ 148675 h 153576"/>
                <a:gd name="connsiteX7" fmla="*/ 11064 w 77762"/>
                <a:gd name="connsiteY7" fmla="*/ 147612 h 153576"/>
                <a:gd name="connsiteX8" fmla="*/ 17087 w 77762"/>
                <a:gd name="connsiteY8" fmla="*/ 138578 h 153576"/>
                <a:gd name="connsiteX9" fmla="*/ 10179 w 77762"/>
                <a:gd name="connsiteY9" fmla="*/ 132024 h 153576"/>
                <a:gd name="connsiteX10" fmla="*/ 82 w 77762"/>
                <a:gd name="connsiteY10" fmla="*/ 142475 h 153576"/>
                <a:gd name="connsiteX11" fmla="*/ 17618 w 77762"/>
                <a:gd name="connsiteY11" fmla="*/ 153635 h 153576"/>
                <a:gd name="connsiteX12" fmla="*/ 54463 w 77762"/>
                <a:gd name="connsiteY12" fmla="*/ 125647 h 153576"/>
                <a:gd name="connsiteX13" fmla="*/ 70405 w 77762"/>
                <a:gd name="connsiteY13" fmla="*/ 62233 h 153576"/>
                <a:gd name="connsiteX14" fmla="*/ 71291 w 77762"/>
                <a:gd name="connsiteY14" fmla="*/ 56033 h 153576"/>
                <a:gd name="connsiteX15" fmla="*/ 52337 w 77762"/>
                <a:gd name="connsiteY15" fmla="*/ 39382 h 153576"/>
                <a:gd name="connsiteX16" fmla="*/ 21338 w 77762"/>
                <a:gd name="connsiteY16" fmla="*/ 66484 h 153576"/>
                <a:gd name="connsiteX17" fmla="*/ 24350 w 77762"/>
                <a:gd name="connsiteY17" fmla="*/ 68787 h 153576"/>
                <a:gd name="connsiteX18" fmla="*/ 27892 w 77762"/>
                <a:gd name="connsiteY18" fmla="*/ 65598 h 153576"/>
                <a:gd name="connsiteX19" fmla="*/ 51806 w 77762"/>
                <a:gd name="connsiteY19" fmla="*/ 44342 h 153576"/>
                <a:gd name="connsiteX20" fmla="*/ 57828 w 77762"/>
                <a:gd name="connsiteY20" fmla="*/ 53022 h 153576"/>
                <a:gd name="connsiteX21" fmla="*/ 57297 w 77762"/>
                <a:gd name="connsiteY21" fmla="*/ 58336 h 153576"/>
                <a:gd name="connsiteX22" fmla="*/ 40292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5" y="6789"/>
                  </a:moveTo>
                  <a:cubicBezTo>
                    <a:pt x="77845" y="3778"/>
                    <a:pt x="75542" y="58"/>
                    <a:pt x="70759" y="58"/>
                  </a:cubicBezTo>
                  <a:cubicBezTo>
                    <a:pt x="65622" y="58"/>
                    <a:pt x="60840" y="5018"/>
                    <a:pt x="60840" y="9800"/>
                  </a:cubicBezTo>
                  <a:cubicBezTo>
                    <a:pt x="60840" y="12635"/>
                    <a:pt x="62965" y="16532"/>
                    <a:pt x="67925" y="16532"/>
                  </a:cubicBezTo>
                  <a:cubicBezTo>
                    <a:pt x="72708" y="16532"/>
                    <a:pt x="77845" y="11926"/>
                    <a:pt x="77845" y="6789"/>
                  </a:cubicBezTo>
                  <a:close/>
                  <a:moveTo>
                    <a:pt x="40292" y="126179"/>
                  </a:moveTo>
                  <a:cubicBezTo>
                    <a:pt x="37281" y="138401"/>
                    <a:pt x="27892" y="148675"/>
                    <a:pt x="17441" y="148675"/>
                  </a:cubicBezTo>
                  <a:cubicBezTo>
                    <a:pt x="15139" y="148675"/>
                    <a:pt x="13013" y="148321"/>
                    <a:pt x="11064" y="147612"/>
                  </a:cubicBezTo>
                  <a:cubicBezTo>
                    <a:pt x="15670" y="145486"/>
                    <a:pt x="17087" y="141235"/>
                    <a:pt x="17087" y="138578"/>
                  </a:cubicBezTo>
                  <a:cubicBezTo>
                    <a:pt x="17087" y="134327"/>
                    <a:pt x="13721" y="132024"/>
                    <a:pt x="10179" y="132024"/>
                  </a:cubicBezTo>
                  <a:cubicBezTo>
                    <a:pt x="4688" y="132024"/>
                    <a:pt x="82" y="136807"/>
                    <a:pt x="82" y="142475"/>
                  </a:cubicBezTo>
                  <a:cubicBezTo>
                    <a:pt x="82" y="149206"/>
                    <a:pt x="6990" y="153635"/>
                    <a:pt x="17618" y="153635"/>
                  </a:cubicBezTo>
                  <a:cubicBezTo>
                    <a:pt x="28247" y="153635"/>
                    <a:pt x="48971" y="147258"/>
                    <a:pt x="54463" y="125647"/>
                  </a:cubicBezTo>
                  <a:lnTo>
                    <a:pt x="70405" y="62233"/>
                  </a:lnTo>
                  <a:cubicBezTo>
                    <a:pt x="70936" y="60284"/>
                    <a:pt x="71291" y="58690"/>
                    <a:pt x="71291" y="56033"/>
                  </a:cubicBezTo>
                  <a:cubicBezTo>
                    <a:pt x="71291" y="46290"/>
                    <a:pt x="62965" y="39382"/>
                    <a:pt x="52337" y="39382"/>
                  </a:cubicBezTo>
                  <a:cubicBezTo>
                    <a:pt x="32675" y="39382"/>
                    <a:pt x="21338" y="64004"/>
                    <a:pt x="21338" y="66484"/>
                  </a:cubicBezTo>
                  <a:cubicBezTo>
                    <a:pt x="21338" y="68787"/>
                    <a:pt x="23818" y="68787"/>
                    <a:pt x="24350" y="68787"/>
                  </a:cubicBezTo>
                  <a:cubicBezTo>
                    <a:pt x="26475" y="68787"/>
                    <a:pt x="26652" y="68255"/>
                    <a:pt x="27892" y="65598"/>
                  </a:cubicBezTo>
                  <a:cubicBezTo>
                    <a:pt x="32321" y="55324"/>
                    <a:pt x="41532" y="44342"/>
                    <a:pt x="51806" y="44342"/>
                  </a:cubicBezTo>
                  <a:cubicBezTo>
                    <a:pt x="56234" y="44342"/>
                    <a:pt x="57828" y="47353"/>
                    <a:pt x="57828" y="53022"/>
                  </a:cubicBezTo>
                  <a:cubicBezTo>
                    <a:pt x="57828" y="54970"/>
                    <a:pt x="57474" y="57450"/>
                    <a:pt x="57297" y="58336"/>
                  </a:cubicBezTo>
                  <a:lnTo>
                    <a:pt x="40292" y="126179"/>
                  </a:lnTo>
                  <a:close/>
                </a:path>
              </a:pathLst>
            </a:custGeom>
            <a:solidFill>
              <a:srgbClr val="000000"/>
            </a:solidFill>
            <a:ln w="25066"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0A8FDCBD-3F6E-8169-5A32-74ECAC219246}"/>
                </a:ext>
              </a:extLst>
            </p:cNvPr>
            <p:cNvSpPr/>
            <p:nvPr>
              <p:custDataLst>
                <p:tags r:id="rId7"/>
              </p:custDataLst>
            </p:nvPr>
          </p:nvSpPr>
          <p:spPr>
            <a:xfrm>
              <a:off x="4736029" y="3963904"/>
              <a:ext cx="119743" cy="8679"/>
            </a:xfrm>
            <a:custGeom>
              <a:avLst/>
              <a:gdLst>
                <a:gd name="connsiteX0" fmla="*/ 112744 w 119743"/>
                <a:gd name="connsiteY0" fmla="*/ 8738 h 8679"/>
                <a:gd name="connsiteX1" fmla="*/ 119829 w 119743"/>
                <a:gd name="connsiteY1" fmla="*/ 4486 h 8679"/>
                <a:gd name="connsiteX2" fmla="*/ 112744 w 119743"/>
                <a:gd name="connsiteY2" fmla="*/ 58 h 8679"/>
                <a:gd name="connsiteX3" fmla="*/ 7171 w 119743"/>
                <a:gd name="connsiteY3" fmla="*/ 58 h 8679"/>
                <a:gd name="connsiteX4" fmla="*/ 86 w 119743"/>
                <a:gd name="connsiteY4" fmla="*/ 4309 h 8679"/>
                <a:gd name="connsiteX5" fmla="*/ 7171 w 119743"/>
                <a:gd name="connsiteY5" fmla="*/ 8738 h 8679"/>
                <a:gd name="connsiteX6" fmla="*/ 112744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44" y="8738"/>
                  </a:moveTo>
                  <a:cubicBezTo>
                    <a:pt x="115578" y="8738"/>
                    <a:pt x="119829" y="8738"/>
                    <a:pt x="119829" y="4486"/>
                  </a:cubicBezTo>
                  <a:cubicBezTo>
                    <a:pt x="119829" y="58"/>
                    <a:pt x="115755" y="58"/>
                    <a:pt x="112744" y="58"/>
                  </a:cubicBezTo>
                  <a:lnTo>
                    <a:pt x="7171" y="58"/>
                  </a:lnTo>
                  <a:cubicBezTo>
                    <a:pt x="4337" y="58"/>
                    <a:pt x="86" y="58"/>
                    <a:pt x="86" y="4309"/>
                  </a:cubicBezTo>
                  <a:cubicBezTo>
                    <a:pt x="86" y="8738"/>
                    <a:pt x="4160" y="8738"/>
                    <a:pt x="7171" y="8738"/>
                  </a:cubicBezTo>
                  <a:lnTo>
                    <a:pt x="112744" y="8738"/>
                  </a:lnTo>
                  <a:close/>
                </a:path>
              </a:pathLst>
            </a:custGeom>
            <a:solidFill>
              <a:srgbClr val="000000"/>
            </a:solidFill>
            <a:ln w="25066"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AE8B8D2F-7E79-1C5E-EF54-4011A915A455}"/>
                </a:ext>
              </a:extLst>
            </p:cNvPr>
            <p:cNvSpPr/>
            <p:nvPr>
              <p:custDataLst>
                <p:tags r:id="rId8"/>
              </p:custDataLst>
            </p:nvPr>
          </p:nvSpPr>
          <p:spPr>
            <a:xfrm>
              <a:off x="4894364" y="3894999"/>
              <a:ext cx="64477" cy="117618"/>
            </a:xfrm>
            <a:custGeom>
              <a:avLst/>
              <a:gdLst>
                <a:gd name="connsiteX0" fmla="*/ 40125 w 64477"/>
                <a:gd name="connsiteY0" fmla="*/ 5018 h 117618"/>
                <a:gd name="connsiteX1" fmla="*/ 34811 w 64477"/>
                <a:gd name="connsiteY1" fmla="*/ 58 h 117618"/>
                <a:gd name="connsiteX2" fmla="*/ 92 w 64477"/>
                <a:gd name="connsiteY2" fmla="*/ 11395 h 117618"/>
                <a:gd name="connsiteX3" fmla="*/ 92 w 64477"/>
                <a:gd name="connsiteY3" fmla="*/ 17772 h 117618"/>
                <a:gd name="connsiteX4" fmla="*/ 25777 w 64477"/>
                <a:gd name="connsiteY4" fmla="*/ 12812 h 117618"/>
                <a:gd name="connsiteX5" fmla="*/ 25777 w 64477"/>
                <a:gd name="connsiteY5" fmla="*/ 103151 h 117618"/>
                <a:gd name="connsiteX6" fmla="*/ 8063 w 64477"/>
                <a:gd name="connsiteY6" fmla="*/ 111299 h 117618"/>
                <a:gd name="connsiteX7" fmla="*/ 1332 w 64477"/>
                <a:gd name="connsiteY7" fmla="*/ 111299 h 117618"/>
                <a:gd name="connsiteX8" fmla="*/ 1332 w 64477"/>
                <a:gd name="connsiteY8" fmla="*/ 117676 h 117618"/>
                <a:gd name="connsiteX9" fmla="*/ 32862 w 64477"/>
                <a:gd name="connsiteY9" fmla="*/ 116968 h 117618"/>
                <a:gd name="connsiteX10" fmla="*/ 64569 w 64477"/>
                <a:gd name="connsiteY10" fmla="*/ 117676 h 117618"/>
                <a:gd name="connsiteX11" fmla="*/ 64569 w 64477"/>
                <a:gd name="connsiteY11" fmla="*/ 111299 h 117618"/>
                <a:gd name="connsiteX12" fmla="*/ 57838 w 64477"/>
                <a:gd name="connsiteY12" fmla="*/ 111299 h 117618"/>
                <a:gd name="connsiteX13" fmla="*/ 40125 w 64477"/>
                <a:gd name="connsiteY13" fmla="*/ 103151 h 117618"/>
                <a:gd name="connsiteX14" fmla="*/ 40125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25" y="5018"/>
                  </a:moveTo>
                  <a:cubicBezTo>
                    <a:pt x="40125" y="235"/>
                    <a:pt x="39770" y="58"/>
                    <a:pt x="34811" y="58"/>
                  </a:cubicBezTo>
                  <a:cubicBezTo>
                    <a:pt x="23474" y="11218"/>
                    <a:pt x="7355" y="11395"/>
                    <a:pt x="92" y="11395"/>
                  </a:cubicBezTo>
                  <a:lnTo>
                    <a:pt x="92" y="17772"/>
                  </a:lnTo>
                  <a:cubicBezTo>
                    <a:pt x="4343" y="17772"/>
                    <a:pt x="16034" y="17772"/>
                    <a:pt x="25777" y="12812"/>
                  </a:cubicBezTo>
                  <a:lnTo>
                    <a:pt x="25777" y="103151"/>
                  </a:lnTo>
                  <a:cubicBezTo>
                    <a:pt x="25777" y="108996"/>
                    <a:pt x="25777" y="111299"/>
                    <a:pt x="8063" y="111299"/>
                  </a:cubicBezTo>
                  <a:lnTo>
                    <a:pt x="1332" y="111299"/>
                  </a:lnTo>
                  <a:lnTo>
                    <a:pt x="1332" y="117676"/>
                  </a:lnTo>
                  <a:cubicBezTo>
                    <a:pt x="4520" y="117499"/>
                    <a:pt x="26308" y="116968"/>
                    <a:pt x="32862" y="116968"/>
                  </a:cubicBezTo>
                  <a:cubicBezTo>
                    <a:pt x="38353" y="116968"/>
                    <a:pt x="60672" y="117499"/>
                    <a:pt x="64569" y="117676"/>
                  </a:cubicBezTo>
                  <a:lnTo>
                    <a:pt x="64569" y="111299"/>
                  </a:lnTo>
                  <a:lnTo>
                    <a:pt x="57838" y="111299"/>
                  </a:lnTo>
                  <a:cubicBezTo>
                    <a:pt x="40125" y="111299"/>
                    <a:pt x="40125" y="108996"/>
                    <a:pt x="40125" y="103151"/>
                  </a:cubicBezTo>
                  <a:lnTo>
                    <a:pt x="40125" y="5018"/>
                  </a:lnTo>
                  <a:close/>
                </a:path>
              </a:pathLst>
            </a:custGeom>
            <a:solidFill>
              <a:srgbClr val="000000"/>
            </a:solidFill>
            <a:ln w="25066"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C4308454-C1AE-F405-C2EB-5498B4EC2899}"/>
                </a:ext>
              </a:extLst>
            </p:cNvPr>
            <p:cNvSpPr/>
            <p:nvPr>
              <p:custDataLst>
                <p:tags r:id="rId9"/>
              </p:custDataLst>
            </p:nvPr>
          </p:nvSpPr>
          <p:spPr>
            <a:xfrm>
              <a:off x="4642234" y="4084082"/>
              <a:ext cx="64477" cy="117618"/>
            </a:xfrm>
            <a:custGeom>
              <a:avLst/>
              <a:gdLst>
                <a:gd name="connsiteX0" fmla="*/ 40115 w 64477"/>
                <a:gd name="connsiteY0" fmla="*/ 5025 h 117618"/>
                <a:gd name="connsiteX1" fmla="*/ 34801 w 64477"/>
                <a:gd name="connsiteY1" fmla="*/ 65 h 117618"/>
                <a:gd name="connsiteX2" fmla="*/ 82 w 64477"/>
                <a:gd name="connsiteY2" fmla="*/ 11402 h 117618"/>
                <a:gd name="connsiteX3" fmla="*/ 82 w 64477"/>
                <a:gd name="connsiteY3" fmla="*/ 17779 h 117618"/>
                <a:gd name="connsiteX4" fmla="*/ 25767 w 64477"/>
                <a:gd name="connsiteY4" fmla="*/ 12819 h 117618"/>
                <a:gd name="connsiteX5" fmla="*/ 25767 w 64477"/>
                <a:gd name="connsiteY5" fmla="*/ 103158 h 117618"/>
                <a:gd name="connsiteX6" fmla="*/ 8053 w 64477"/>
                <a:gd name="connsiteY6" fmla="*/ 111307 h 117618"/>
                <a:gd name="connsiteX7" fmla="*/ 1322 w 64477"/>
                <a:gd name="connsiteY7" fmla="*/ 111307 h 117618"/>
                <a:gd name="connsiteX8" fmla="*/ 1322 w 64477"/>
                <a:gd name="connsiteY8" fmla="*/ 117684 h 117618"/>
                <a:gd name="connsiteX9" fmla="*/ 32852 w 64477"/>
                <a:gd name="connsiteY9" fmla="*/ 116975 h 117618"/>
                <a:gd name="connsiteX10" fmla="*/ 64559 w 64477"/>
                <a:gd name="connsiteY10" fmla="*/ 117684 h 117618"/>
                <a:gd name="connsiteX11" fmla="*/ 64559 w 64477"/>
                <a:gd name="connsiteY11" fmla="*/ 111307 h 117618"/>
                <a:gd name="connsiteX12" fmla="*/ 57828 w 64477"/>
                <a:gd name="connsiteY12" fmla="*/ 111307 h 117618"/>
                <a:gd name="connsiteX13" fmla="*/ 40115 w 64477"/>
                <a:gd name="connsiteY13" fmla="*/ 103158 h 117618"/>
                <a:gd name="connsiteX14" fmla="*/ 40115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15" y="5025"/>
                  </a:moveTo>
                  <a:cubicBezTo>
                    <a:pt x="40115" y="243"/>
                    <a:pt x="39760" y="65"/>
                    <a:pt x="34801" y="65"/>
                  </a:cubicBezTo>
                  <a:cubicBezTo>
                    <a:pt x="23464" y="11225"/>
                    <a:pt x="7345" y="11402"/>
                    <a:pt x="82" y="11402"/>
                  </a:cubicBezTo>
                  <a:lnTo>
                    <a:pt x="82" y="17779"/>
                  </a:lnTo>
                  <a:cubicBezTo>
                    <a:pt x="4333" y="17779"/>
                    <a:pt x="16024" y="17779"/>
                    <a:pt x="25767" y="12819"/>
                  </a:cubicBezTo>
                  <a:lnTo>
                    <a:pt x="25767" y="103158"/>
                  </a:lnTo>
                  <a:cubicBezTo>
                    <a:pt x="25767" y="109004"/>
                    <a:pt x="25767" y="111307"/>
                    <a:pt x="8053" y="111307"/>
                  </a:cubicBezTo>
                  <a:lnTo>
                    <a:pt x="1322" y="111307"/>
                  </a:lnTo>
                  <a:lnTo>
                    <a:pt x="1322" y="117684"/>
                  </a:lnTo>
                  <a:cubicBezTo>
                    <a:pt x="4510" y="117506"/>
                    <a:pt x="26298" y="116975"/>
                    <a:pt x="32852" y="116975"/>
                  </a:cubicBezTo>
                  <a:cubicBezTo>
                    <a:pt x="38343" y="116975"/>
                    <a:pt x="60662" y="117506"/>
                    <a:pt x="64559" y="117684"/>
                  </a:cubicBezTo>
                  <a:lnTo>
                    <a:pt x="64559" y="111307"/>
                  </a:lnTo>
                  <a:lnTo>
                    <a:pt x="57828" y="111307"/>
                  </a:lnTo>
                  <a:cubicBezTo>
                    <a:pt x="40115" y="111307"/>
                    <a:pt x="40115" y="109004"/>
                    <a:pt x="40115" y="103158"/>
                  </a:cubicBezTo>
                  <a:lnTo>
                    <a:pt x="40115" y="5025"/>
                  </a:lnTo>
                  <a:close/>
                </a:path>
              </a:pathLst>
            </a:custGeom>
            <a:solidFill>
              <a:srgbClr val="000000"/>
            </a:solidFill>
            <a:ln w="25066" cap="flat">
              <a:noFill/>
              <a:prstDash val="solid"/>
              <a:miter/>
            </a:ln>
          </p:spPr>
          <p:txBody>
            <a:bodyPr rtlCol="0" anchor="ctr"/>
            <a:lstStyle/>
            <a:p>
              <a:endParaRPr lang="en-CN"/>
            </a:p>
          </p:txBody>
        </p:sp>
      </p:grpSp>
    </p:spTree>
    <p:extLst>
      <p:ext uri="{BB962C8B-B14F-4D97-AF65-F5344CB8AC3E}">
        <p14:creationId xmlns:p14="http://schemas.microsoft.com/office/powerpoint/2010/main" val="2449051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D665E9-D507-6E16-BE01-A8785888F43E}"/>
              </a:ext>
            </a:extLst>
          </p:cNvPr>
          <p:cNvSpPr txBox="1"/>
          <p:nvPr/>
        </p:nvSpPr>
        <p:spPr>
          <a:xfrm>
            <a:off x="297698" y="1859240"/>
            <a:ext cx="11596603" cy="3623492"/>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这一展开看似较为复杂，实际上</a:t>
            </a:r>
            <a:r>
              <a:rPr lang="en-CN" sz="2000" b="1" dirty="0">
                <a:latin typeface="Microsoft YaHei" panose="020B0503020204020204" pitchFamily="34" charset="-122"/>
                <a:ea typeface="Microsoft YaHei" panose="020B0503020204020204" pitchFamily="34" charset="-122"/>
              </a:rPr>
              <a:t>每个部分都具有较为清晰的物理含义</a:t>
            </a:r>
            <a:r>
              <a:rPr lang="en-CN" sz="2000" dirty="0">
                <a:latin typeface="Microsoft YaHei" panose="020B0503020204020204" pitchFamily="34" charset="-122"/>
                <a:ea typeface="Microsoft YaHei" panose="020B0503020204020204" pitchFamily="34" charset="-122"/>
              </a:rPr>
              <a:t>。</a:t>
            </a:r>
          </a:p>
          <a:p>
            <a:pPr>
              <a:lnSpc>
                <a:spcPct val="130000"/>
              </a:lnSpc>
              <a:spcBef>
                <a:spcPts val="1200"/>
              </a:spcBef>
            </a:pPr>
            <a:r>
              <a:rPr lang="en-CN" sz="2000" dirty="0">
                <a:latin typeface="Microsoft YaHei" panose="020B0503020204020204" pitchFamily="34" charset="-122"/>
                <a:ea typeface="Microsoft YaHei" panose="020B0503020204020204" pitchFamily="34" charset="-122"/>
              </a:rPr>
              <a:t>给定一个目标语言序列</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t，首先通过概率P(m|t)估计源语言序列的长度m。</a:t>
            </a:r>
          </a:p>
          <a:p>
            <a:pPr>
              <a:lnSpc>
                <a:spcPct val="130000"/>
              </a:lnSpc>
              <a:spcBef>
                <a:spcPts val="1200"/>
              </a:spcBef>
            </a:pPr>
            <a:r>
              <a:rPr lang="en-CN" sz="2000" dirty="0">
                <a:latin typeface="Microsoft YaHei" panose="020B0503020204020204" pitchFamily="34" charset="-122"/>
                <a:ea typeface="Microsoft YaHei" panose="020B0503020204020204" pitchFamily="34" charset="-122"/>
              </a:rPr>
              <a:t>接下来，通过m次循环从</a:t>
            </a:r>
            <a:r>
              <a:rPr lang="en-CN" sz="2000" b="1" dirty="0">
                <a:latin typeface="Microsoft YaHei" panose="020B0503020204020204" pitchFamily="34" charset="-122"/>
                <a:ea typeface="Microsoft YaHei" panose="020B0503020204020204" pitchFamily="34" charset="-122"/>
              </a:rPr>
              <a:t>左向右依次生成源语言序列和它们的词对齐</a:t>
            </a:r>
            <a:r>
              <a:rPr lang="en-CN" sz="2000" dirty="0">
                <a:latin typeface="Microsoft YaHei" panose="020B0503020204020204" pitchFamily="34" charset="-122"/>
                <a:ea typeface="Microsoft YaHei" panose="020B0503020204020204" pitchFamily="34" charset="-122"/>
              </a:rPr>
              <a:t>。</a:t>
            </a:r>
          </a:p>
          <a:p>
            <a:pPr>
              <a:lnSpc>
                <a:spcPct val="130000"/>
              </a:lnSpc>
              <a:spcBef>
                <a:spcPts val="1200"/>
              </a:spcBef>
            </a:pPr>
            <a:r>
              <a:rPr lang="en-CN" sz="2000" dirty="0">
                <a:latin typeface="Microsoft YaHei" panose="020B0503020204020204" pitchFamily="34" charset="-122"/>
                <a:ea typeface="Microsoft YaHei" panose="020B0503020204020204" pitchFamily="34" charset="-122"/>
              </a:rPr>
              <a:t>在第</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次循环当中，首先通过目标语言序列</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t，前</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j-1</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次循环中生成的词对齐序列</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以及源语言序列</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产生当前位置的词对齐</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a:t>
            </a:r>
            <a:r>
              <a:rPr lang="en-CN" sz="2000" baseline="-25000" dirty="0">
                <a:latin typeface="Microsoft YaHei" panose="020B0503020204020204" pitchFamily="34" charset="-122"/>
                <a:ea typeface="Microsoft YaHei" panose="020B0503020204020204" pitchFamily="34" charset="-122"/>
              </a:rPr>
              <a:t>j</a:t>
            </a:r>
            <a:r>
              <a:rPr lang="en-CN" sz="2000" dirty="0">
                <a:latin typeface="Microsoft YaHei" panose="020B0503020204020204" pitchFamily="34" charset="-122"/>
                <a:ea typeface="Microsoft YaHei" panose="020B0503020204020204" pitchFamily="34" charset="-122"/>
              </a:rPr>
              <a:t>，即</a:t>
            </a:r>
            <a:r>
              <a:rPr lang="zh-CN" altLang="en-US" sz="2000" dirty="0">
                <a:latin typeface="Microsoft YaHei" panose="020B0503020204020204" pitchFamily="34" charset="-122"/>
                <a:ea typeface="Microsoft YaHei" panose="020B0503020204020204" pitchFamily="34" charset="-122"/>
              </a:rPr>
              <a:t>                  </a:t>
            </a:r>
            <a:endParaRPr lang="en-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en-CN" sz="2000" dirty="0">
                <a:latin typeface="Microsoft YaHei" panose="020B0503020204020204" pitchFamily="34" charset="-122"/>
                <a:ea typeface="Microsoft YaHei" panose="020B0503020204020204" pitchFamily="34" charset="-122"/>
              </a:rPr>
              <a:t>接下来结合</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a:t>
            </a:r>
            <a:r>
              <a:rPr lang="en-CN" sz="2000" baseline="-25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进一步生成当前位置的源语言单词</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s</a:t>
            </a:r>
            <a:r>
              <a:rPr lang="en-CN" sz="2000" baseline="-25000" dirty="0">
                <a:latin typeface="Microsoft YaHei" panose="020B0503020204020204" pitchFamily="34" charset="-122"/>
                <a:ea typeface="Microsoft YaHei" panose="020B0503020204020204" pitchFamily="34" charset="-122"/>
              </a:rPr>
              <a:t>j</a:t>
            </a:r>
            <a:r>
              <a:rPr lang="en-CN" sz="2000" dirty="0">
                <a:latin typeface="Microsoft YaHei" panose="020B0503020204020204" pitchFamily="34" charset="-122"/>
                <a:ea typeface="Microsoft YaHei" panose="020B0503020204020204" pitchFamily="34" charset="-122"/>
              </a:rPr>
              <a:t>，也即</a:t>
            </a:r>
          </a:p>
          <a:p>
            <a:pPr>
              <a:lnSpc>
                <a:spcPct val="130000"/>
              </a:lnSpc>
              <a:spcBef>
                <a:spcPts val="1200"/>
              </a:spcBef>
            </a:pPr>
            <a:r>
              <a:rPr lang="en-CN" sz="2000" dirty="0">
                <a:latin typeface="Microsoft YaHei" panose="020B0503020204020204" pitchFamily="34" charset="-122"/>
                <a:ea typeface="Microsoft YaHei" panose="020B0503020204020204" pitchFamily="34" charset="-122"/>
              </a:rPr>
              <a:t>至此，翻译概率的建模实际上就被转换为源语言文本和词对齐的生成问题</a:t>
            </a:r>
          </a:p>
        </p:txBody>
      </p:sp>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a:p>
        </p:txBody>
      </p:sp>
      <p:grpSp>
        <p:nvGrpSpPr>
          <p:cNvPr id="18466" name="Group 18465" descr="\documentclass{article}&#10;\usepackage{amsmath,bm}&#10;\pagestyle{empty}&#10;\begin{document}&#10;&#10;\begin{equation*}&#10;    P(\bm{s},\bm{a}|\bm{t})=P(m|\bm{t})\prod_{j=1}^mP(a_j|\bm{a}_1^{j-1},\bm{s}_1^{j-1},m,\bm{t})P(s_j|\bm{a}_1^j,\bm{s}_1^{j-1},m,\bm{t})&#10;    \label{equ:ch_8_2_factorization}&#10;\end{equation*}&#10;&#10;&#10;\end{document}" title="IguanaTex Vector Display">
            <a:extLst>
              <a:ext uri="{FF2B5EF4-FFF2-40B4-BE49-F238E27FC236}">
                <a16:creationId xmlns:a16="http://schemas.microsoft.com/office/drawing/2014/main" id="{2D965DBD-7605-719A-789B-4CB59FCEE98C}"/>
              </a:ext>
            </a:extLst>
          </p:cNvPr>
          <p:cNvGrpSpPr>
            <a:grpSpLocks noChangeAspect="1"/>
          </p:cNvGrpSpPr>
          <p:nvPr>
            <p:custDataLst>
              <p:tags r:id="rId1"/>
            </p:custDataLst>
          </p:nvPr>
        </p:nvGrpSpPr>
        <p:grpSpPr>
          <a:xfrm>
            <a:off x="2676733" y="1143246"/>
            <a:ext cx="7029411" cy="703990"/>
            <a:chOff x="4951764" y="4370652"/>
            <a:chExt cx="7029411" cy="703990"/>
          </a:xfrm>
        </p:grpSpPr>
        <p:sp>
          <p:nvSpPr>
            <p:cNvPr id="31" name="Freeform 30">
              <a:extLst>
                <a:ext uri="{FF2B5EF4-FFF2-40B4-BE49-F238E27FC236}">
                  <a16:creationId xmlns:a16="http://schemas.microsoft.com/office/drawing/2014/main" id="{E3EBE413-1E9F-C4D5-9973-C4A24B6CE69C}"/>
                </a:ext>
              </a:extLst>
            </p:cNvPr>
            <p:cNvSpPr/>
            <p:nvPr>
              <p:custDataLst>
                <p:tags r:id="rId56"/>
              </p:custDataLst>
            </p:nvPr>
          </p:nvSpPr>
          <p:spPr>
            <a:xfrm>
              <a:off x="4951764" y="4584608"/>
              <a:ext cx="180678" cy="166874"/>
            </a:xfrm>
            <a:custGeom>
              <a:avLst/>
              <a:gdLst>
                <a:gd name="connsiteX0" fmla="*/ 66647 w 180678"/>
                <a:gd name="connsiteY0" fmla="*/ 89758 h 166874"/>
                <a:gd name="connsiteX1" fmla="*/ 109666 w 180678"/>
                <a:gd name="connsiteY1" fmla="*/ 89758 h 166874"/>
                <a:gd name="connsiteX2" fmla="*/ 180773 w 180678"/>
                <a:gd name="connsiteY2" fmla="*/ 36983 h 166874"/>
                <a:gd name="connsiteX3" fmla="*/ 130922 w 180678"/>
                <a:gd name="connsiteY3" fmla="*/ 90 h 166874"/>
                <a:gd name="connsiteX4" fmla="*/ 48933 w 180678"/>
                <a:gd name="connsiteY4" fmla="*/ 90 h 166874"/>
                <a:gd name="connsiteX5" fmla="*/ 41342 w 180678"/>
                <a:gd name="connsiteY5" fmla="*/ 4732 h 166874"/>
                <a:gd name="connsiteX6" fmla="*/ 48680 w 180678"/>
                <a:gd name="connsiteY6" fmla="*/ 7664 h 166874"/>
                <a:gd name="connsiteX7" fmla="*/ 59562 w 180678"/>
                <a:gd name="connsiteY7" fmla="*/ 8153 h 166874"/>
                <a:gd name="connsiteX8" fmla="*/ 65129 w 180678"/>
                <a:gd name="connsiteY8" fmla="*/ 12062 h 166874"/>
                <a:gd name="connsiteX9" fmla="*/ 64116 w 180678"/>
                <a:gd name="connsiteY9" fmla="*/ 16704 h 166874"/>
                <a:gd name="connsiteX10" fmla="*/ 30208 w 180678"/>
                <a:gd name="connsiteY10" fmla="*/ 147907 h 166874"/>
                <a:gd name="connsiteX11" fmla="*/ 7180 w 180678"/>
                <a:gd name="connsiteY11" fmla="*/ 159390 h 166874"/>
                <a:gd name="connsiteX12" fmla="*/ 95 w 180678"/>
                <a:gd name="connsiteY12" fmla="*/ 164032 h 166874"/>
                <a:gd name="connsiteX13" fmla="*/ 3890 w 180678"/>
                <a:gd name="connsiteY13" fmla="*/ 166964 h 166874"/>
                <a:gd name="connsiteX14" fmla="*/ 36028 w 180678"/>
                <a:gd name="connsiteY14" fmla="*/ 166231 h 166874"/>
                <a:gd name="connsiteX15" fmla="*/ 52223 w 180678"/>
                <a:gd name="connsiteY15" fmla="*/ 166476 h 166874"/>
                <a:gd name="connsiteX16" fmla="*/ 68671 w 180678"/>
                <a:gd name="connsiteY16" fmla="*/ 166964 h 166874"/>
                <a:gd name="connsiteX17" fmla="*/ 73732 w 180678"/>
                <a:gd name="connsiteY17" fmla="*/ 162078 h 166874"/>
                <a:gd name="connsiteX18" fmla="*/ 66647 w 180678"/>
                <a:gd name="connsiteY18" fmla="*/ 159390 h 166874"/>
                <a:gd name="connsiteX19" fmla="*/ 50199 w 180678"/>
                <a:gd name="connsiteY19" fmla="*/ 154992 h 166874"/>
                <a:gd name="connsiteX20" fmla="*/ 50958 w 180678"/>
                <a:gd name="connsiteY20" fmla="*/ 150839 h 166874"/>
                <a:gd name="connsiteX21" fmla="*/ 66647 w 180678"/>
                <a:gd name="connsiteY21" fmla="*/ 89758 h 166874"/>
                <a:gd name="connsiteX22" fmla="*/ 84867 w 180678"/>
                <a:gd name="connsiteY22" fmla="*/ 16949 h 166874"/>
                <a:gd name="connsiteX23" fmla="*/ 98531 w 180678"/>
                <a:gd name="connsiteY23" fmla="*/ 7664 h 166874"/>
                <a:gd name="connsiteX24" fmla="*/ 122824 w 180678"/>
                <a:gd name="connsiteY24" fmla="*/ 7664 h 166874"/>
                <a:gd name="connsiteX25" fmla="*/ 157239 w 180678"/>
                <a:gd name="connsiteY25" fmla="*/ 31119 h 166874"/>
                <a:gd name="connsiteX26" fmla="*/ 142309 w 180678"/>
                <a:gd name="connsiteY26" fmla="*/ 70456 h 166874"/>
                <a:gd name="connsiteX27" fmla="*/ 103339 w 180678"/>
                <a:gd name="connsiteY27" fmla="*/ 83405 h 166874"/>
                <a:gd name="connsiteX28" fmla="*/ 67659 w 180678"/>
                <a:gd name="connsiteY28" fmla="*/ 83405 h 166874"/>
                <a:gd name="connsiteX29" fmla="*/ 848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47" y="89758"/>
                  </a:moveTo>
                  <a:lnTo>
                    <a:pt x="109666" y="89758"/>
                  </a:lnTo>
                  <a:cubicBezTo>
                    <a:pt x="145599" y="89758"/>
                    <a:pt x="180773" y="64348"/>
                    <a:pt x="180773" y="36983"/>
                  </a:cubicBezTo>
                  <a:cubicBezTo>
                    <a:pt x="180773" y="18170"/>
                    <a:pt x="164072" y="90"/>
                    <a:pt x="130922" y="90"/>
                  </a:cubicBezTo>
                  <a:lnTo>
                    <a:pt x="48933" y="90"/>
                  </a:lnTo>
                  <a:cubicBezTo>
                    <a:pt x="44125" y="90"/>
                    <a:pt x="41342" y="90"/>
                    <a:pt x="41342" y="4732"/>
                  </a:cubicBezTo>
                  <a:cubicBezTo>
                    <a:pt x="41342" y="7664"/>
                    <a:pt x="43619" y="7664"/>
                    <a:pt x="48680" y="7664"/>
                  </a:cubicBezTo>
                  <a:cubicBezTo>
                    <a:pt x="51970" y="7664"/>
                    <a:pt x="56525" y="7909"/>
                    <a:pt x="59562" y="8153"/>
                  </a:cubicBezTo>
                  <a:cubicBezTo>
                    <a:pt x="63610" y="8642"/>
                    <a:pt x="65129" y="9375"/>
                    <a:pt x="65129" y="12062"/>
                  </a:cubicBezTo>
                  <a:cubicBezTo>
                    <a:pt x="65129" y="13039"/>
                    <a:pt x="64876" y="13772"/>
                    <a:pt x="64116" y="16704"/>
                  </a:cubicBezTo>
                  <a:lnTo>
                    <a:pt x="30208" y="147907"/>
                  </a:lnTo>
                  <a:cubicBezTo>
                    <a:pt x="27677" y="157436"/>
                    <a:pt x="27171" y="159390"/>
                    <a:pt x="7180" y="159390"/>
                  </a:cubicBezTo>
                  <a:cubicBezTo>
                    <a:pt x="2878" y="159390"/>
                    <a:pt x="95" y="159390"/>
                    <a:pt x="95" y="164032"/>
                  </a:cubicBezTo>
                  <a:cubicBezTo>
                    <a:pt x="95" y="166964"/>
                    <a:pt x="3131" y="166964"/>
                    <a:pt x="3890" y="166964"/>
                  </a:cubicBezTo>
                  <a:cubicBezTo>
                    <a:pt x="10976" y="166964"/>
                    <a:pt x="28942" y="166231"/>
                    <a:pt x="36028" y="166231"/>
                  </a:cubicBezTo>
                  <a:cubicBezTo>
                    <a:pt x="41342" y="166231"/>
                    <a:pt x="46909" y="166476"/>
                    <a:pt x="52223" y="166476"/>
                  </a:cubicBezTo>
                  <a:cubicBezTo>
                    <a:pt x="57790" y="166476"/>
                    <a:pt x="63357" y="166964"/>
                    <a:pt x="68671" y="166964"/>
                  </a:cubicBezTo>
                  <a:cubicBezTo>
                    <a:pt x="70443" y="166964"/>
                    <a:pt x="73732" y="166964"/>
                    <a:pt x="73732" y="162078"/>
                  </a:cubicBezTo>
                  <a:cubicBezTo>
                    <a:pt x="73732" y="159390"/>
                    <a:pt x="71455" y="159390"/>
                    <a:pt x="66647" y="159390"/>
                  </a:cubicBezTo>
                  <a:cubicBezTo>
                    <a:pt x="57284" y="159390"/>
                    <a:pt x="50199" y="159390"/>
                    <a:pt x="50199" y="154992"/>
                  </a:cubicBezTo>
                  <a:cubicBezTo>
                    <a:pt x="50199" y="153526"/>
                    <a:pt x="50705" y="152305"/>
                    <a:pt x="50958" y="150839"/>
                  </a:cubicBezTo>
                  <a:lnTo>
                    <a:pt x="66647" y="89758"/>
                  </a:lnTo>
                  <a:close/>
                  <a:moveTo>
                    <a:pt x="84867" y="16949"/>
                  </a:moveTo>
                  <a:cubicBezTo>
                    <a:pt x="87144" y="8397"/>
                    <a:pt x="87650" y="7664"/>
                    <a:pt x="98531" y="7664"/>
                  </a:cubicBezTo>
                  <a:lnTo>
                    <a:pt x="122824" y="7664"/>
                  </a:lnTo>
                  <a:cubicBezTo>
                    <a:pt x="143828" y="7664"/>
                    <a:pt x="157239" y="14261"/>
                    <a:pt x="157239" y="31119"/>
                  </a:cubicBezTo>
                  <a:cubicBezTo>
                    <a:pt x="157239" y="40648"/>
                    <a:pt x="152178" y="61660"/>
                    <a:pt x="142309" y="70456"/>
                  </a:cubicBezTo>
                  <a:cubicBezTo>
                    <a:pt x="129657" y="81450"/>
                    <a:pt x="114474" y="83405"/>
                    <a:pt x="103339" y="83405"/>
                  </a:cubicBezTo>
                  <a:lnTo>
                    <a:pt x="67659" y="83405"/>
                  </a:lnTo>
                  <a:lnTo>
                    <a:pt x="84867" y="16949"/>
                  </a:lnTo>
                  <a:close/>
                </a:path>
              </a:pathLst>
            </a:custGeom>
            <a:solidFill>
              <a:srgbClr val="000000"/>
            </a:solidFill>
            <a:ln w="25389"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0B9882F2-F70D-2B01-80C5-0F4FCCBB4D20}"/>
                </a:ext>
              </a:extLst>
            </p:cNvPr>
            <p:cNvSpPr/>
            <p:nvPr>
              <p:custDataLst>
                <p:tags r:id="rId57"/>
              </p:custDataLst>
            </p:nvPr>
          </p:nvSpPr>
          <p:spPr>
            <a:xfrm>
              <a:off x="5164302" y="4568239"/>
              <a:ext cx="58707" cy="244325"/>
            </a:xfrm>
            <a:custGeom>
              <a:avLst/>
              <a:gdLst>
                <a:gd name="connsiteX0" fmla="*/ 58810 w 58707"/>
                <a:gd name="connsiteY0" fmla="*/ 241972 h 244325"/>
                <a:gd name="connsiteX1" fmla="*/ 54508 w 58707"/>
                <a:gd name="connsiteY1" fmla="*/ 236597 h 244325"/>
                <a:gd name="connsiteX2" fmla="*/ 14779 w 58707"/>
                <a:gd name="connsiteY2" fmla="*/ 122253 h 244325"/>
                <a:gd name="connsiteX3" fmla="*/ 55521 w 58707"/>
                <a:gd name="connsiteY3" fmla="*/ 6687 h 244325"/>
                <a:gd name="connsiteX4" fmla="*/ 58810 w 58707"/>
                <a:gd name="connsiteY4" fmla="*/ 2533 h 244325"/>
                <a:gd name="connsiteX5" fmla="*/ 56280 w 58707"/>
                <a:gd name="connsiteY5" fmla="*/ 90 h 244325"/>
                <a:gd name="connsiteX6" fmla="*/ 16045 w 58707"/>
                <a:gd name="connsiteY6" fmla="*/ 47734 h 244325"/>
                <a:gd name="connsiteX7" fmla="*/ 102 w 58707"/>
                <a:gd name="connsiteY7" fmla="*/ 122253 h 244325"/>
                <a:gd name="connsiteX8" fmla="*/ 16804 w 58707"/>
                <a:gd name="connsiteY8" fmla="*/ 198482 h 244325"/>
                <a:gd name="connsiteX9" fmla="*/ 56280 w 58707"/>
                <a:gd name="connsiteY9" fmla="*/ 244415 h 244325"/>
                <a:gd name="connsiteX10" fmla="*/ 588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10" y="241972"/>
                  </a:moveTo>
                  <a:cubicBezTo>
                    <a:pt x="58810" y="241239"/>
                    <a:pt x="58810" y="240750"/>
                    <a:pt x="54508" y="236597"/>
                  </a:cubicBezTo>
                  <a:cubicBezTo>
                    <a:pt x="22877" y="205812"/>
                    <a:pt x="14779" y="159635"/>
                    <a:pt x="14779" y="122253"/>
                  </a:cubicBezTo>
                  <a:cubicBezTo>
                    <a:pt x="14779" y="79740"/>
                    <a:pt x="24395" y="37228"/>
                    <a:pt x="55521" y="6687"/>
                  </a:cubicBezTo>
                  <a:cubicBezTo>
                    <a:pt x="58810" y="3755"/>
                    <a:pt x="58810" y="3266"/>
                    <a:pt x="58810" y="2533"/>
                  </a:cubicBezTo>
                  <a:cubicBezTo>
                    <a:pt x="58810" y="823"/>
                    <a:pt x="57798" y="90"/>
                    <a:pt x="56280" y="90"/>
                  </a:cubicBezTo>
                  <a:cubicBezTo>
                    <a:pt x="53749" y="90"/>
                    <a:pt x="30975" y="16704"/>
                    <a:pt x="16045" y="47734"/>
                  </a:cubicBezTo>
                  <a:cubicBezTo>
                    <a:pt x="3139" y="74609"/>
                    <a:pt x="102" y="101729"/>
                    <a:pt x="102" y="122253"/>
                  </a:cubicBezTo>
                  <a:cubicBezTo>
                    <a:pt x="102" y="141310"/>
                    <a:pt x="2886" y="170873"/>
                    <a:pt x="16804" y="198482"/>
                  </a:cubicBezTo>
                  <a:cubicBezTo>
                    <a:pt x="31987" y="228534"/>
                    <a:pt x="53749" y="244415"/>
                    <a:pt x="56280" y="244415"/>
                  </a:cubicBezTo>
                  <a:cubicBezTo>
                    <a:pt x="57798" y="244415"/>
                    <a:pt x="58810" y="243682"/>
                    <a:pt x="58810" y="241972"/>
                  </a:cubicBezTo>
                  <a:close/>
                </a:path>
              </a:pathLst>
            </a:custGeom>
            <a:solidFill>
              <a:srgbClr val="000000"/>
            </a:solidFill>
            <a:ln w="25389"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CC1ED9E3-E709-B6B6-E8CB-C22F80BCE55F}"/>
                </a:ext>
              </a:extLst>
            </p:cNvPr>
            <p:cNvSpPr/>
            <p:nvPr>
              <p:custDataLst>
                <p:tags r:id="rId58"/>
              </p:custDataLst>
            </p:nvPr>
          </p:nvSpPr>
          <p:spPr>
            <a:xfrm>
              <a:off x="5252083" y="4641048"/>
              <a:ext cx="106028" cy="112389"/>
            </a:xfrm>
            <a:custGeom>
              <a:avLst/>
              <a:gdLst>
                <a:gd name="connsiteX0" fmla="*/ 90445 w 106028"/>
                <a:gd name="connsiteY0" fmla="*/ 14261 h 112389"/>
                <a:gd name="connsiteX1" fmla="*/ 79817 w 106028"/>
                <a:gd name="connsiteY1" fmla="*/ 28188 h 112389"/>
                <a:gd name="connsiteX2" fmla="*/ 90699 w 106028"/>
                <a:gd name="connsiteY2" fmla="*/ 38205 h 112389"/>
                <a:gd name="connsiteX3" fmla="*/ 106135 w 106028"/>
                <a:gd name="connsiteY3" fmla="*/ 21591 h 112389"/>
                <a:gd name="connsiteX4" fmla="*/ 69948 w 106028"/>
                <a:gd name="connsiteY4" fmla="*/ 90 h 112389"/>
                <a:gd name="connsiteX5" fmla="*/ 36799 w 106028"/>
                <a:gd name="connsiteY5" fmla="*/ 9130 h 112389"/>
                <a:gd name="connsiteX6" fmla="*/ 21363 w 106028"/>
                <a:gd name="connsiteY6" fmla="*/ 37716 h 112389"/>
                <a:gd name="connsiteX7" fmla="*/ 30472 w 106028"/>
                <a:gd name="connsiteY7" fmla="*/ 56285 h 112389"/>
                <a:gd name="connsiteX8" fmla="*/ 59067 w 106028"/>
                <a:gd name="connsiteY8" fmla="*/ 65569 h 112389"/>
                <a:gd name="connsiteX9" fmla="*/ 81842 w 106028"/>
                <a:gd name="connsiteY9" fmla="*/ 80473 h 112389"/>
                <a:gd name="connsiteX10" fmla="*/ 44137 w 106028"/>
                <a:gd name="connsiteY10" fmla="*/ 103684 h 112389"/>
                <a:gd name="connsiteX11" fmla="*/ 16808 w 106028"/>
                <a:gd name="connsiteY11" fmla="*/ 97332 h 112389"/>
                <a:gd name="connsiteX12" fmla="*/ 30725 w 106028"/>
                <a:gd name="connsiteY12" fmla="*/ 80473 h 112389"/>
                <a:gd name="connsiteX13" fmla="*/ 18326 w 106028"/>
                <a:gd name="connsiteY13" fmla="*/ 69234 h 112389"/>
                <a:gd name="connsiteX14" fmla="*/ 106 w 106028"/>
                <a:gd name="connsiteY14" fmla="*/ 88292 h 112389"/>
                <a:gd name="connsiteX15" fmla="*/ 43631 w 106028"/>
                <a:gd name="connsiteY15" fmla="*/ 112480 h 112389"/>
                <a:gd name="connsiteX16" fmla="*/ 101327 w 106028"/>
                <a:gd name="connsiteY16" fmla="*/ 70456 h 112389"/>
                <a:gd name="connsiteX17" fmla="*/ 91205 w 106028"/>
                <a:gd name="connsiteY17" fmla="*/ 50665 h 112389"/>
                <a:gd name="connsiteX18" fmla="*/ 64887 w 106028"/>
                <a:gd name="connsiteY18" fmla="*/ 40892 h 112389"/>
                <a:gd name="connsiteX19" fmla="*/ 41100 w 106028"/>
                <a:gd name="connsiteY19" fmla="*/ 27699 h 112389"/>
                <a:gd name="connsiteX20" fmla="*/ 69442 w 106028"/>
                <a:gd name="connsiteY20" fmla="*/ 8886 h 112389"/>
                <a:gd name="connsiteX21" fmla="*/ 90445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445" y="14261"/>
                  </a:moveTo>
                  <a:cubicBezTo>
                    <a:pt x="82095" y="17437"/>
                    <a:pt x="79817" y="24767"/>
                    <a:pt x="79817" y="28188"/>
                  </a:cubicBezTo>
                  <a:cubicBezTo>
                    <a:pt x="79817" y="34540"/>
                    <a:pt x="85131" y="38205"/>
                    <a:pt x="90699" y="38205"/>
                  </a:cubicBezTo>
                  <a:cubicBezTo>
                    <a:pt x="96772" y="38205"/>
                    <a:pt x="106135" y="33318"/>
                    <a:pt x="106135" y="21591"/>
                  </a:cubicBezTo>
                  <a:cubicBezTo>
                    <a:pt x="106135" y="8642"/>
                    <a:pt x="92723" y="90"/>
                    <a:pt x="69948" y="90"/>
                  </a:cubicBezTo>
                  <a:cubicBezTo>
                    <a:pt x="62610" y="90"/>
                    <a:pt x="48439" y="579"/>
                    <a:pt x="36799" y="9130"/>
                  </a:cubicBezTo>
                  <a:cubicBezTo>
                    <a:pt x="25411" y="17437"/>
                    <a:pt x="21363" y="31608"/>
                    <a:pt x="21363" y="37716"/>
                  </a:cubicBezTo>
                  <a:cubicBezTo>
                    <a:pt x="21363" y="45046"/>
                    <a:pt x="24905" y="51887"/>
                    <a:pt x="30472" y="56285"/>
                  </a:cubicBezTo>
                  <a:cubicBezTo>
                    <a:pt x="37558" y="61660"/>
                    <a:pt x="41860" y="62393"/>
                    <a:pt x="59067" y="65569"/>
                  </a:cubicBezTo>
                  <a:cubicBezTo>
                    <a:pt x="66659" y="66791"/>
                    <a:pt x="81842" y="69478"/>
                    <a:pt x="81842" y="80473"/>
                  </a:cubicBezTo>
                  <a:cubicBezTo>
                    <a:pt x="81842" y="81450"/>
                    <a:pt x="81842" y="103684"/>
                    <a:pt x="44137" y="103684"/>
                  </a:cubicBezTo>
                  <a:cubicBezTo>
                    <a:pt x="31738" y="103684"/>
                    <a:pt x="22375" y="101241"/>
                    <a:pt x="16808" y="97332"/>
                  </a:cubicBezTo>
                  <a:cubicBezTo>
                    <a:pt x="25411" y="94888"/>
                    <a:pt x="30725" y="87803"/>
                    <a:pt x="30725" y="80473"/>
                  </a:cubicBezTo>
                  <a:cubicBezTo>
                    <a:pt x="30725" y="71677"/>
                    <a:pt x="23387" y="69234"/>
                    <a:pt x="18326" y="69234"/>
                  </a:cubicBezTo>
                  <a:cubicBezTo>
                    <a:pt x="9722" y="69234"/>
                    <a:pt x="106" y="76075"/>
                    <a:pt x="106" y="88292"/>
                  </a:cubicBezTo>
                  <a:cubicBezTo>
                    <a:pt x="106" y="104173"/>
                    <a:pt x="17820" y="112480"/>
                    <a:pt x="43631" y="112480"/>
                  </a:cubicBezTo>
                  <a:cubicBezTo>
                    <a:pt x="101327" y="112480"/>
                    <a:pt x="101327" y="70700"/>
                    <a:pt x="101327" y="70456"/>
                  </a:cubicBezTo>
                  <a:cubicBezTo>
                    <a:pt x="101327" y="62149"/>
                    <a:pt x="97025" y="55552"/>
                    <a:pt x="91205" y="50665"/>
                  </a:cubicBezTo>
                  <a:cubicBezTo>
                    <a:pt x="83360" y="44069"/>
                    <a:pt x="73744" y="42358"/>
                    <a:pt x="64887" y="40892"/>
                  </a:cubicBezTo>
                  <a:cubicBezTo>
                    <a:pt x="50969" y="38449"/>
                    <a:pt x="41100" y="36739"/>
                    <a:pt x="41100" y="27699"/>
                  </a:cubicBezTo>
                  <a:cubicBezTo>
                    <a:pt x="41100" y="27210"/>
                    <a:pt x="41100" y="8886"/>
                    <a:pt x="69442" y="8886"/>
                  </a:cubicBezTo>
                  <a:cubicBezTo>
                    <a:pt x="74503" y="8886"/>
                    <a:pt x="83613" y="9375"/>
                    <a:pt x="90445" y="14261"/>
                  </a:cubicBezTo>
                  <a:close/>
                </a:path>
              </a:pathLst>
            </a:custGeom>
            <a:solidFill>
              <a:srgbClr val="000000"/>
            </a:solidFill>
            <a:ln w="25389"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59375E9D-71AB-A038-83DA-81B807D1408C}"/>
                </a:ext>
              </a:extLst>
            </p:cNvPr>
            <p:cNvSpPr/>
            <p:nvPr>
              <p:custDataLst>
                <p:tags r:id="rId59"/>
              </p:custDataLst>
            </p:nvPr>
          </p:nvSpPr>
          <p:spPr>
            <a:xfrm>
              <a:off x="5393855" y="4725584"/>
              <a:ext cx="29606" cy="73053"/>
            </a:xfrm>
            <a:custGeom>
              <a:avLst/>
              <a:gdLst>
                <a:gd name="connsiteX0" fmla="*/ 29718 w 29606"/>
                <a:gd name="connsiteY0" fmla="*/ 25744 h 73053"/>
                <a:gd name="connsiteX1" fmla="*/ 13523 w 29606"/>
                <a:gd name="connsiteY1" fmla="*/ 90 h 73053"/>
                <a:gd name="connsiteX2" fmla="*/ 111 w 29606"/>
                <a:gd name="connsiteY2" fmla="*/ 13039 h 73053"/>
                <a:gd name="connsiteX3" fmla="*/ 13523 w 29606"/>
                <a:gd name="connsiteY3" fmla="*/ 25989 h 73053"/>
                <a:gd name="connsiteX4" fmla="*/ 22380 w 29606"/>
                <a:gd name="connsiteY4" fmla="*/ 22812 h 73053"/>
                <a:gd name="connsiteX5" fmla="*/ 23645 w 29606"/>
                <a:gd name="connsiteY5" fmla="*/ 22079 h 73053"/>
                <a:gd name="connsiteX6" fmla="*/ 24151 w 29606"/>
                <a:gd name="connsiteY6" fmla="*/ 25744 h 73053"/>
                <a:gd name="connsiteX7" fmla="*/ 6944 w 29606"/>
                <a:gd name="connsiteY7" fmla="*/ 66547 h 73053"/>
                <a:gd name="connsiteX8" fmla="*/ 4160 w 29606"/>
                <a:gd name="connsiteY8" fmla="*/ 70456 h 73053"/>
                <a:gd name="connsiteX9" fmla="*/ 6691 w 29606"/>
                <a:gd name="connsiteY9" fmla="*/ 73143 h 73053"/>
                <a:gd name="connsiteX10" fmla="*/ 29718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718" y="25744"/>
                  </a:moveTo>
                  <a:cubicBezTo>
                    <a:pt x="29718" y="9619"/>
                    <a:pt x="23392" y="90"/>
                    <a:pt x="13523" y="90"/>
                  </a:cubicBezTo>
                  <a:cubicBezTo>
                    <a:pt x="5173" y="90"/>
                    <a:pt x="111" y="6198"/>
                    <a:pt x="111" y="13039"/>
                  </a:cubicBezTo>
                  <a:cubicBezTo>
                    <a:pt x="111" y="19636"/>
                    <a:pt x="5173" y="25989"/>
                    <a:pt x="13523" y="25989"/>
                  </a:cubicBezTo>
                  <a:cubicBezTo>
                    <a:pt x="16560" y="25989"/>
                    <a:pt x="19849" y="25011"/>
                    <a:pt x="22380" y="22812"/>
                  </a:cubicBezTo>
                  <a:cubicBezTo>
                    <a:pt x="23139" y="22324"/>
                    <a:pt x="23392" y="22079"/>
                    <a:pt x="23645" y="22079"/>
                  </a:cubicBezTo>
                  <a:cubicBezTo>
                    <a:pt x="23898" y="22079"/>
                    <a:pt x="24151" y="22324"/>
                    <a:pt x="24151" y="25744"/>
                  </a:cubicBezTo>
                  <a:cubicBezTo>
                    <a:pt x="24151" y="43824"/>
                    <a:pt x="15295" y="58484"/>
                    <a:pt x="6944" y="66547"/>
                  </a:cubicBezTo>
                  <a:cubicBezTo>
                    <a:pt x="4160" y="69234"/>
                    <a:pt x="4160" y="69723"/>
                    <a:pt x="4160" y="70456"/>
                  </a:cubicBezTo>
                  <a:cubicBezTo>
                    <a:pt x="4160" y="72166"/>
                    <a:pt x="5426" y="73143"/>
                    <a:pt x="6691" y="73143"/>
                  </a:cubicBezTo>
                  <a:cubicBezTo>
                    <a:pt x="9474" y="73143"/>
                    <a:pt x="29718" y="54330"/>
                    <a:pt x="29718" y="25744"/>
                  </a:cubicBezTo>
                  <a:close/>
                </a:path>
              </a:pathLst>
            </a:custGeom>
            <a:solidFill>
              <a:srgbClr val="000000"/>
            </a:solidFill>
            <a:ln w="25389"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0F5C1A35-52B1-FC84-403F-640BDCCAE8E5}"/>
                </a:ext>
              </a:extLst>
            </p:cNvPr>
            <p:cNvSpPr/>
            <p:nvPr>
              <p:custDataLst>
                <p:tags r:id="rId60"/>
              </p:custDataLst>
            </p:nvPr>
          </p:nvSpPr>
          <p:spPr>
            <a:xfrm>
              <a:off x="5495946" y="4641048"/>
              <a:ext cx="140190" cy="112389"/>
            </a:xfrm>
            <a:custGeom>
              <a:avLst/>
              <a:gdLst>
                <a:gd name="connsiteX0" fmla="*/ 119050 w 140190"/>
                <a:gd name="connsiteY0" fmla="*/ 33074 h 112389"/>
                <a:gd name="connsiteX1" fmla="*/ 123099 w 140190"/>
                <a:gd name="connsiteY1" fmla="*/ 14994 h 112389"/>
                <a:gd name="connsiteX2" fmla="*/ 111205 w 140190"/>
                <a:gd name="connsiteY2" fmla="*/ 4244 h 112389"/>
                <a:gd name="connsiteX3" fmla="*/ 98300 w 140190"/>
                <a:gd name="connsiteY3" fmla="*/ 10352 h 112389"/>
                <a:gd name="connsiteX4" fmla="*/ 71476 w 140190"/>
                <a:gd name="connsiteY4" fmla="*/ 90 h 112389"/>
                <a:gd name="connsiteX5" fmla="*/ 116 w 140190"/>
                <a:gd name="connsiteY5" fmla="*/ 72166 h 112389"/>
                <a:gd name="connsiteX6" fmla="*/ 44400 w 140190"/>
                <a:gd name="connsiteY6" fmla="*/ 112480 h 112389"/>
                <a:gd name="connsiteX7" fmla="*/ 79574 w 140190"/>
                <a:gd name="connsiteY7" fmla="*/ 99286 h 112389"/>
                <a:gd name="connsiteX8" fmla="*/ 108675 w 140190"/>
                <a:gd name="connsiteY8" fmla="*/ 112480 h 112389"/>
                <a:gd name="connsiteX9" fmla="*/ 130690 w 140190"/>
                <a:gd name="connsiteY9" fmla="*/ 98553 h 112389"/>
                <a:gd name="connsiteX10" fmla="*/ 140306 w 140190"/>
                <a:gd name="connsiteY10" fmla="*/ 74365 h 112389"/>
                <a:gd name="connsiteX11" fmla="*/ 134233 w 140190"/>
                <a:gd name="connsiteY11" fmla="*/ 70944 h 112389"/>
                <a:gd name="connsiteX12" fmla="*/ 129172 w 140190"/>
                <a:gd name="connsiteY12" fmla="*/ 72166 h 112389"/>
                <a:gd name="connsiteX13" fmla="*/ 127148 w 140190"/>
                <a:gd name="connsiteY13" fmla="*/ 79252 h 112389"/>
                <a:gd name="connsiteX14" fmla="*/ 109940 w 140190"/>
                <a:gd name="connsiteY14" fmla="*/ 103684 h 112389"/>
                <a:gd name="connsiteX15" fmla="*/ 104120 w 140190"/>
                <a:gd name="connsiteY15" fmla="*/ 94644 h 112389"/>
                <a:gd name="connsiteX16" fmla="*/ 107663 w 140190"/>
                <a:gd name="connsiteY16" fmla="*/ 76808 h 112389"/>
                <a:gd name="connsiteX17" fmla="*/ 113230 w 140190"/>
                <a:gd name="connsiteY17" fmla="*/ 54819 h 112389"/>
                <a:gd name="connsiteX18" fmla="*/ 119050 w 140190"/>
                <a:gd name="connsiteY18" fmla="*/ 33074 h 112389"/>
                <a:gd name="connsiteX19" fmla="*/ 77043 w 140190"/>
                <a:gd name="connsiteY19" fmla="*/ 87803 h 112389"/>
                <a:gd name="connsiteX20" fmla="*/ 45665 w 140190"/>
                <a:gd name="connsiteY20" fmla="*/ 103684 h 112389"/>
                <a:gd name="connsiteX21" fmla="*/ 28711 w 140190"/>
                <a:gd name="connsiteY21" fmla="*/ 85115 h 112389"/>
                <a:gd name="connsiteX22" fmla="*/ 41363 w 140190"/>
                <a:gd name="connsiteY22" fmla="*/ 32830 h 112389"/>
                <a:gd name="connsiteX23" fmla="*/ 71982 w 140190"/>
                <a:gd name="connsiteY23" fmla="*/ 8886 h 112389"/>
                <a:gd name="connsiteX24" fmla="*/ 92986 w 140190"/>
                <a:gd name="connsiteY24" fmla="*/ 23057 h 112389"/>
                <a:gd name="connsiteX25" fmla="*/ 92480 w 140190"/>
                <a:gd name="connsiteY25" fmla="*/ 26477 h 112389"/>
                <a:gd name="connsiteX26" fmla="*/ 77043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050" y="33074"/>
                  </a:moveTo>
                  <a:cubicBezTo>
                    <a:pt x="120568" y="26966"/>
                    <a:pt x="123099" y="17193"/>
                    <a:pt x="123099" y="14994"/>
                  </a:cubicBezTo>
                  <a:cubicBezTo>
                    <a:pt x="123099" y="7176"/>
                    <a:pt x="116519" y="4244"/>
                    <a:pt x="111205" y="4244"/>
                  </a:cubicBezTo>
                  <a:cubicBezTo>
                    <a:pt x="106397" y="4244"/>
                    <a:pt x="101336" y="6687"/>
                    <a:pt x="98300" y="10352"/>
                  </a:cubicBezTo>
                  <a:cubicBezTo>
                    <a:pt x="94504" y="6443"/>
                    <a:pt x="86153" y="90"/>
                    <a:pt x="71476" y="90"/>
                  </a:cubicBezTo>
                  <a:cubicBezTo>
                    <a:pt x="27445" y="90"/>
                    <a:pt x="116" y="38694"/>
                    <a:pt x="116" y="72166"/>
                  </a:cubicBezTo>
                  <a:cubicBezTo>
                    <a:pt x="116" y="102218"/>
                    <a:pt x="23397" y="112480"/>
                    <a:pt x="44400" y="112480"/>
                  </a:cubicBezTo>
                  <a:cubicBezTo>
                    <a:pt x="62366" y="112480"/>
                    <a:pt x="75525" y="102951"/>
                    <a:pt x="79574" y="99286"/>
                  </a:cubicBezTo>
                  <a:cubicBezTo>
                    <a:pt x="89190" y="112480"/>
                    <a:pt x="105891" y="112480"/>
                    <a:pt x="108675" y="112480"/>
                  </a:cubicBezTo>
                  <a:cubicBezTo>
                    <a:pt x="118038" y="112480"/>
                    <a:pt x="125376" y="107349"/>
                    <a:pt x="130690" y="98553"/>
                  </a:cubicBezTo>
                  <a:cubicBezTo>
                    <a:pt x="137017" y="88780"/>
                    <a:pt x="140306" y="75587"/>
                    <a:pt x="140306" y="74365"/>
                  </a:cubicBezTo>
                  <a:cubicBezTo>
                    <a:pt x="140306" y="70944"/>
                    <a:pt x="136510" y="70944"/>
                    <a:pt x="134233" y="70944"/>
                  </a:cubicBezTo>
                  <a:cubicBezTo>
                    <a:pt x="131449" y="70944"/>
                    <a:pt x="130437" y="70944"/>
                    <a:pt x="129172" y="72166"/>
                  </a:cubicBezTo>
                  <a:cubicBezTo>
                    <a:pt x="128666" y="72655"/>
                    <a:pt x="128666" y="73143"/>
                    <a:pt x="127148" y="79252"/>
                  </a:cubicBezTo>
                  <a:cubicBezTo>
                    <a:pt x="122087" y="98798"/>
                    <a:pt x="116266" y="103684"/>
                    <a:pt x="109940" y="103684"/>
                  </a:cubicBezTo>
                  <a:cubicBezTo>
                    <a:pt x="107157" y="103684"/>
                    <a:pt x="104120" y="102707"/>
                    <a:pt x="104120" y="94644"/>
                  </a:cubicBezTo>
                  <a:cubicBezTo>
                    <a:pt x="104120" y="90490"/>
                    <a:pt x="105132" y="86581"/>
                    <a:pt x="107663" y="76808"/>
                  </a:cubicBezTo>
                  <a:cubicBezTo>
                    <a:pt x="109434" y="69967"/>
                    <a:pt x="111965" y="60194"/>
                    <a:pt x="113230" y="54819"/>
                  </a:cubicBezTo>
                  <a:lnTo>
                    <a:pt x="119050" y="33074"/>
                  </a:lnTo>
                  <a:close/>
                  <a:moveTo>
                    <a:pt x="77043" y="87803"/>
                  </a:moveTo>
                  <a:cubicBezTo>
                    <a:pt x="69705" y="96110"/>
                    <a:pt x="57812" y="103684"/>
                    <a:pt x="45665" y="103684"/>
                  </a:cubicBezTo>
                  <a:cubicBezTo>
                    <a:pt x="29976" y="103684"/>
                    <a:pt x="28711" y="90490"/>
                    <a:pt x="28711" y="85115"/>
                  </a:cubicBezTo>
                  <a:cubicBezTo>
                    <a:pt x="28711" y="72410"/>
                    <a:pt x="37314" y="42358"/>
                    <a:pt x="41363" y="32830"/>
                  </a:cubicBezTo>
                  <a:cubicBezTo>
                    <a:pt x="49208" y="14994"/>
                    <a:pt x="61607" y="8886"/>
                    <a:pt x="71982" y="8886"/>
                  </a:cubicBezTo>
                  <a:cubicBezTo>
                    <a:pt x="86912" y="8886"/>
                    <a:pt x="92986" y="20369"/>
                    <a:pt x="92986" y="23057"/>
                  </a:cubicBezTo>
                  <a:lnTo>
                    <a:pt x="92480" y="26477"/>
                  </a:lnTo>
                  <a:lnTo>
                    <a:pt x="77043" y="87803"/>
                  </a:lnTo>
                  <a:close/>
                </a:path>
              </a:pathLst>
            </a:custGeom>
            <a:solidFill>
              <a:srgbClr val="000000"/>
            </a:solidFill>
            <a:ln w="25389"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C9823E2F-F0E5-D14A-FA9E-65E73AE1D85B}"/>
                </a:ext>
              </a:extLst>
            </p:cNvPr>
            <p:cNvSpPr/>
            <p:nvPr>
              <p:custDataLst>
                <p:tags r:id="rId61"/>
              </p:custDataLst>
            </p:nvPr>
          </p:nvSpPr>
          <p:spPr>
            <a:xfrm>
              <a:off x="5674820" y="4568239"/>
              <a:ext cx="10122" cy="244325"/>
            </a:xfrm>
            <a:custGeom>
              <a:avLst/>
              <a:gdLst>
                <a:gd name="connsiteX0" fmla="*/ 10244 w 10122"/>
                <a:gd name="connsiteY0" fmla="*/ 8886 h 244325"/>
                <a:gd name="connsiteX1" fmla="*/ 5183 w 10122"/>
                <a:gd name="connsiteY1" fmla="*/ 90 h 244325"/>
                <a:gd name="connsiteX2" fmla="*/ 122 w 10122"/>
                <a:gd name="connsiteY2" fmla="*/ 8886 h 244325"/>
                <a:gd name="connsiteX3" fmla="*/ 122 w 10122"/>
                <a:gd name="connsiteY3" fmla="*/ 235620 h 244325"/>
                <a:gd name="connsiteX4" fmla="*/ 5183 w 10122"/>
                <a:gd name="connsiteY4" fmla="*/ 244415 h 244325"/>
                <a:gd name="connsiteX5" fmla="*/ 10244 w 10122"/>
                <a:gd name="connsiteY5" fmla="*/ 235620 h 244325"/>
                <a:gd name="connsiteX6" fmla="*/ 10244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44" y="8886"/>
                  </a:moveTo>
                  <a:cubicBezTo>
                    <a:pt x="10244" y="4488"/>
                    <a:pt x="10244" y="90"/>
                    <a:pt x="5183" y="90"/>
                  </a:cubicBezTo>
                  <a:cubicBezTo>
                    <a:pt x="122" y="90"/>
                    <a:pt x="122" y="4488"/>
                    <a:pt x="122" y="8886"/>
                  </a:cubicBezTo>
                  <a:lnTo>
                    <a:pt x="122" y="235620"/>
                  </a:lnTo>
                  <a:cubicBezTo>
                    <a:pt x="122" y="240018"/>
                    <a:pt x="122" y="244415"/>
                    <a:pt x="5183" y="244415"/>
                  </a:cubicBezTo>
                  <a:cubicBezTo>
                    <a:pt x="10244" y="244415"/>
                    <a:pt x="10244" y="240018"/>
                    <a:pt x="10244" y="235620"/>
                  </a:cubicBezTo>
                  <a:lnTo>
                    <a:pt x="10244" y="8886"/>
                  </a:lnTo>
                  <a:close/>
                </a:path>
              </a:pathLst>
            </a:custGeom>
            <a:solidFill>
              <a:srgbClr val="000000"/>
            </a:solidFill>
            <a:ln w="25389"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C9A17AB2-437B-4627-0595-F616255721AC}"/>
                </a:ext>
              </a:extLst>
            </p:cNvPr>
            <p:cNvSpPr/>
            <p:nvPr>
              <p:custDataLst>
                <p:tags r:id="rId62"/>
              </p:custDataLst>
            </p:nvPr>
          </p:nvSpPr>
          <p:spPr>
            <a:xfrm>
              <a:off x="5721325" y="4594381"/>
              <a:ext cx="89580" cy="159055"/>
            </a:xfrm>
            <a:custGeom>
              <a:avLst/>
              <a:gdLst>
                <a:gd name="connsiteX0" fmla="*/ 57568 w 89580"/>
                <a:gd name="connsiteY0" fmla="*/ 60194 h 159055"/>
                <a:gd name="connsiteX1" fmla="*/ 80089 w 89580"/>
                <a:gd name="connsiteY1" fmla="*/ 60194 h 159055"/>
                <a:gd name="connsiteX2" fmla="*/ 86922 w 89580"/>
                <a:gd name="connsiteY2" fmla="*/ 58973 h 159055"/>
                <a:gd name="connsiteX3" fmla="*/ 89199 w 89580"/>
                <a:gd name="connsiteY3" fmla="*/ 53109 h 159055"/>
                <a:gd name="connsiteX4" fmla="*/ 80848 w 89580"/>
                <a:gd name="connsiteY4" fmla="*/ 48711 h 159055"/>
                <a:gd name="connsiteX5" fmla="*/ 60604 w 89580"/>
                <a:gd name="connsiteY5" fmla="*/ 48711 h 159055"/>
                <a:gd name="connsiteX6" fmla="*/ 68702 w 89580"/>
                <a:gd name="connsiteY6" fmla="*/ 17193 h 159055"/>
                <a:gd name="connsiteX7" fmla="*/ 69714 w 89580"/>
                <a:gd name="connsiteY7" fmla="*/ 10841 h 159055"/>
                <a:gd name="connsiteX8" fmla="*/ 57821 w 89580"/>
                <a:gd name="connsiteY8" fmla="*/ 90 h 159055"/>
                <a:gd name="connsiteX9" fmla="*/ 43144 w 89580"/>
                <a:gd name="connsiteY9" fmla="*/ 8642 h 159055"/>
                <a:gd name="connsiteX10" fmla="*/ 37324 w 89580"/>
                <a:gd name="connsiteY10" fmla="*/ 28676 h 159055"/>
                <a:gd name="connsiteX11" fmla="*/ 32262 w 89580"/>
                <a:gd name="connsiteY11" fmla="*/ 48711 h 159055"/>
                <a:gd name="connsiteX12" fmla="*/ 9488 w 89580"/>
                <a:gd name="connsiteY12" fmla="*/ 48711 h 159055"/>
                <a:gd name="connsiteX13" fmla="*/ 125 w 89580"/>
                <a:gd name="connsiteY13" fmla="*/ 55796 h 159055"/>
                <a:gd name="connsiteX14" fmla="*/ 8729 w 89580"/>
                <a:gd name="connsiteY14" fmla="*/ 60194 h 159055"/>
                <a:gd name="connsiteX15" fmla="*/ 29226 w 89580"/>
                <a:gd name="connsiteY15" fmla="*/ 60194 h 159055"/>
                <a:gd name="connsiteX16" fmla="*/ 14802 w 89580"/>
                <a:gd name="connsiteY16" fmla="*/ 115900 h 159055"/>
                <a:gd name="connsiteX17" fmla="*/ 10500 w 89580"/>
                <a:gd name="connsiteY17" fmla="*/ 135202 h 159055"/>
                <a:gd name="connsiteX18" fmla="*/ 42385 w 89580"/>
                <a:gd name="connsiteY18" fmla="*/ 159146 h 159055"/>
                <a:gd name="connsiteX19" fmla="*/ 89705 w 89580"/>
                <a:gd name="connsiteY19" fmla="*/ 121031 h 159055"/>
                <a:gd name="connsiteX20" fmla="*/ 83632 w 89580"/>
                <a:gd name="connsiteY20" fmla="*/ 117611 h 159055"/>
                <a:gd name="connsiteX21" fmla="*/ 77306 w 89580"/>
                <a:gd name="connsiteY21" fmla="*/ 121520 h 159055"/>
                <a:gd name="connsiteX22" fmla="*/ 43650 w 89580"/>
                <a:gd name="connsiteY22" fmla="*/ 150350 h 159055"/>
                <a:gd name="connsiteX23" fmla="*/ 37577 w 89580"/>
                <a:gd name="connsiteY23" fmla="*/ 141310 h 159055"/>
                <a:gd name="connsiteX24" fmla="*/ 39095 w 89580"/>
                <a:gd name="connsiteY24" fmla="*/ 130804 h 159055"/>
                <a:gd name="connsiteX25" fmla="*/ 57568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568" y="60194"/>
                  </a:moveTo>
                  <a:lnTo>
                    <a:pt x="80089" y="60194"/>
                  </a:lnTo>
                  <a:cubicBezTo>
                    <a:pt x="85150" y="60194"/>
                    <a:pt x="85656" y="60194"/>
                    <a:pt x="86922" y="58973"/>
                  </a:cubicBezTo>
                  <a:cubicBezTo>
                    <a:pt x="88440" y="57995"/>
                    <a:pt x="89199" y="54575"/>
                    <a:pt x="89199" y="53109"/>
                  </a:cubicBezTo>
                  <a:cubicBezTo>
                    <a:pt x="89199" y="48711"/>
                    <a:pt x="84897" y="48711"/>
                    <a:pt x="80848" y="48711"/>
                  </a:cubicBezTo>
                  <a:lnTo>
                    <a:pt x="60604" y="48711"/>
                  </a:lnTo>
                  <a:lnTo>
                    <a:pt x="68702" y="17193"/>
                  </a:lnTo>
                  <a:cubicBezTo>
                    <a:pt x="69714" y="13284"/>
                    <a:pt x="69714" y="11818"/>
                    <a:pt x="69714" y="10841"/>
                  </a:cubicBezTo>
                  <a:cubicBezTo>
                    <a:pt x="69714" y="3022"/>
                    <a:pt x="63135" y="90"/>
                    <a:pt x="57821" y="90"/>
                  </a:cubicBezTo>
                  <a:cubicBezTo>
                    <a:pt x="54025" y="90"/>
                    <a:pt x="47192" y="1800"/>
                    <a:pt x="43144" y="8642"/>
                  </a:cubicBezTo>
                  <a:cubicBezTo>
                    <a:pt x="42131" y="10596"/>
                    <a:pt x="39095" y="21835"/>
                    <a:pt x="37324" y="28676"/>
                  </a:cubicBezTo>
                  <a:lnTo>
                    <a:pt x="32262" y="48711"/>
                  </a:lnTo>
                  <a:lnTo>
                    <a:pt x="9488" y="48711"/>
                  </a:lnTo>
                  <a:cubicBezTo>
                    <a:pt x="4427" y="48711"/>
                    <a:pt x="125" y="48711"/>
                    <a:pt x="125" y="55796"/>
                  </a:cubicBezTo>
                  <a:cubicBezTo>
                    <a:pt x="125" y="60194"/>
                    <a:pt x="4174" y="60194"/>
                    <a:pt x="8729" y="60194"/>
                  </a:cubicBezTo>
                  <a:lnTo>
                    <a:pt x="29226" y="60194"/>
                  </a:lnTo>
                  <a:lnTo>
                    <a:pt x="14802" y="115900"/>
                  </a:lnTo>
                  <a:cubicBezTo>
                    <a:pt x="13031" y="122253"/>
                    <a:pt x="10500" y="132514"/>
                    <a:pt x="10500" y="135202"/>
                  </a:cubicBezTo>
                  <a:cubicBezTo>
                    <a:pt x="10500" y="151083"/>
                    <a:pt x="26695" y="159146"/>
                    <a:pt x="42385" y="159146"/>
                  </a:cubicBezTo>
                  <a:cubicBezTo>
                    <a:pt x="72498" y="159146"/>
                    <a:pt x="89705" y="125185"/>
                    <a:pt x="89705" y="121031"/>
                  </a:cubicBezTo>
                  <a:cubicBezTo>
                    <a:pt x="89705" y="117611"/>
                    <a:pt x="85909" y="117611"/>
                    <a:pt x="83632" y="117611"/>
                  </a:cubicBezTo>
                  <a:cubicBezTo>
                    <a:pt x="79330" y="117611"/>
                    <a:pt x="79077" y="117855"/>
                    <a:pt x="77306" y="121520"/>
                  </a:cubicBezTo>
                  <a:cubicBezTo>
                    <a:pt x="67690" y="142532"/>
                    <a:pt x="53519" y="150350"/>
                    <a:pt x="43650" y="150350"/>
                  </a:cubicBezTo>
                  <a:cubicBezTo>
                    <a:pt x="41372" y="150350"/>
                    <a:pt x="37577" y="150350"/>
                    <a:pt x="37577" y="141310"/>
                  </a:cubicBezTo>
                  <a:cubicBezTo>
                    <a:pt x="37577" y="136668"/>
                    <a:pt x="38336" y="133980"/>
                    <a:pt x="39095" y="130804"/>
                  </a:cubicBezTo>
                  <a:lnTo>
                    <a:pt x="57568" y="60194"/>
                  </a:lnTo>
                  <a:close/>
                </a:path>
              </a:pathLst>
            </a:custGeom>
            <a:solidFill>
              <a:srgbClr val="000000"/>
            </a:solidFill>
            <a:ln w="25389"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BDC0C6A6-27FE-36B8-5C1B-56D8DE306577}"/>
                </a:ext>
              </a:extLst>
            </p:cNvPr>
            <p:cNvSpPr/>
            <p:nvPr>
              <p:custDataLst>
                <p:tags r:id="rId63"/>
              </p:custDataLst>
            </p:nvPr>
          </p:nvSpPr>
          <p:spPr>
            <a:xfrm>
              <a:off x="5834509" y="4568239"/>
              <a:ext cx="58707" cy="244325"/>
            </a:xfrm>
            <a:custGeom>
              <a:avLst/>
              <a:gdLst>
                <a:gd name="connsiteX0" fmla="*/ 58837 w 58707"/>
                <a:gd name="connsiteY0" fmla="*/ 122253 h 244325"/>
                <a:gd name="connsiteX1" fmla="*/ 42136 w 58707"/>
                <a:gd name="connsiteY1" fmla="*/ 46023 h 244325"/>
                <a:gd name="connsiteX2" fmla="*/ 2660 w 58707"/>
                <a:gd name="connsiteY2" fmla="*/ 90 h 244325"/>
                <a:gd name="connsiteX3" fmla="*/ 129 w 58707"/>
                <a:gd name="connsiteY3" fmla="*/ 2533 h 244325"/>
                <a:gd name="connsiteX4" fmla="*/ 4937 w 58707"/>
                <a:gd name="connsiteY4" fmla="*/ 8153 h 244325"/>
                <a:gd name="connsiteX5" fmla="*/ 44160 w 58707"/>
                <a:gd name="connsiteY5" fmla="*/ 122253 h 244325"/>
                <a:gd name="connsiteX6" fmla="*/ 3419 w 58707"/>
                <a:gd name="connsiteY6" fmla="*/ 237819 h 244325"/>
                <a:gd name="connsiteX7" fmla="*/ 129 w 58707"/>
                <a:gd name="connsiteY7" fmla="*/ 241972 h 244325"/>
                <a:gd name="connsiteX8" fmla="*/ 2660 w 58707"/>
                <a:gd name="connsiteY8" fmla="*/ 244415 h 244325"/>
                <a:gd name="connsiteX9" fmla="*/ 42895 w 58707"/>
                <a:gd name="connsiteY9" fmla="*/ 196772 h 244325"/>
                <a:gd name="connsiteX10" fmla="*/ 5883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37" y="122253"/>
                  </a:moveTo>
                  <a:cubicBezTo>
                    <a:pt x="58837" y="103195"/>
                    <a:pt x="56053" y="73632"/>
                    <a:pt x="42136" y="46023"/>
                  </a:cubicBezTo>
                  <a:cubicBezTo>
                    <a:pt x="26953" y="15971"/>
                    <a:pt x="5190" y="90"/>
                    <a:pt x="2660" y="90"/>
                  </a:cubicBezTo>
                  <a:cubicBezTo>
                    <a:pt x="1141" y="90"/>
                    <a:pt x="129" y="1067"/>
                    <a:pt x="129" y="2533"/>
                  </a:cubicBezTo>
                  <a:cubicBezTo>
                    <a:pt x="129" y="3266"/>
                    <a:pt x="129" y="3755"/>
                    <a:pt x="4937" y="8153"/>
                  </a:cubicBezTo>
                  <a:cubicBezTo>
                    <a:pt x="29736" y="32341"/>
                    <a:pt x="44160" y="71189"/>
                    <a:pt x="44160" y="122253"/>
                  </a:cubicBezTo>
                  <a:cubicBezTo>
                    <a:pt x="44160" y="164032"/>
                    <a:pt x="34797" y="207034"/>
                    <a:pt x="3419" y="237819"/>
                  </a:cubicBezTo>
                  <a:cubicBezTo>
                    <a:pt x="129" y="240750"/>
                    <a:pt x="129" y="241239"/>
                    <a:pt x="129" y="241972"/>
                  </a:cubicBezTo>
                  <a:cubicBezTo>
                    <a:pt x="129" y="243438"/>
                    <a:pt x="1141" y="244415"/>
                    <a:pt x="2660" y="244415"/>
                  </a:cubicBezTo>
                  <a:cubicBezTo>
                    <a:pt x="5190" y="244415"/>
                    <a:pt x="27965" y="227801"/>
                    <a:pt x="42895" y="196772"/>
                  </a:cubicBezTo>
                  <a:cubicBezTo>
                    <a:pt x="55800" y="169896"/>
                    <a:pt x="58837" y="142776"/>
                    <a:pt x="58837" y="122253"/>
                  </a:cubicBezTo>
                  <a:close/>
                </a:path>
              </a:pathLst>
            </a:custGeom>
            <a:solidFill>
              <a:srgbClr val="000000"/>
            </a:solidFill>
            <a:ln w="25389"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B0CF38D5-F4C1-BC0C-D035-A2E7D4C11315}"/>
                </a:ext>
              </a:extLst>
            </p:cNvPr>
            <p:cNvSpPr/>
            <p:nvPr>
              <p:custDataLst>
                <p:tags r:id="rId64"/>
              </p:custDataLst>
            </p:nvPr>
          </p:nvSpPr>
          <p:spPr>
            <a:xfrm>
              <a:off x="6002955" y="4661815"/>
              <a:ext cx="168278" cy="57172"/>
            </a:xfrm>
            <a:custGeom>
              <a:avLst/>
              <a:gdLst>
                <a:gd name="connsiteX0" fmla="*/ 159811 w 168278"/>
                <a:gd name="connsiteY0" fmla="*/ 9863 h 57172"/>
                <a:gd name="connsiteX1" fmla="*/ 168415 w 168278"/>
                <a:gd name="connsiteY1" fmla="*/ 4977 h 57172"/>
                <a:gd name="connsiteX2" fmla="*/ 160064 w 168278"/>
                <a:gd name="connsiteY2" fmla="*/ 90 h 57172"/>
                <a:gd name="connsiteX3" fmla="*/ 8486 w 168278"/>
                <a:gd name="connsiteY3" fmla="*/ 90 h 57172"/>
                <a:gd name="connsiteX4" fmla="*/ 136 w 168278"/>
                <a:gd name="connsiteY4" fmla="*/ 4977 h 57172"/>
                <a:gd name="connsiteX5" fmla="*/ 8740 w 168278"/>
                <a:gd name="connsiteY5" fmla="*/ 9863 h 57172"/>
                <a:gd name="connsiteX6" fmla="*/ 159811 w 168278"/>
                <a:gd name="connsiteY6" fmla="*/ 9863 h 57172"/>
                <a:gd name="connsiteX7" fmla="*/ 160064 w 168278"/>
                <a:gd name="connsiteY7" fmla="*/ 57262 h 57172"/>
                <a:gd name="connsiteX8" fmla="*/ 168415 w 168278"/>
                <a:gd name="connsiteY8" fmla="*/ 52376 h 57172"/>
                <a:gd name="connsiteX9" fmla="*/ 159811 w 168278"/>
                <a:gd name="connsiteY9" fmla="*/ 47489 h 57172"/>
                <a:gd name="connsiteX10" fmla="*/ 8740 w 168278"/>
                <a:gd name="connsiteY10" fmla="*/ 47489 h 57172"/>
                <a:gd name="connsiteX11" fmla="*/ 136 w 168278"/>
                <a:gd name="connsiteY11" fmla="*/ 52376 h 57172"/>
                <a:gd name="connsiteX12" fmla="*/ 8486 w 168278"/>
                <a:gd name="connsiteY12" fmla="*/ 57262 h 57172"/>
                <a:gd name="connsiteX13" fmla="*/ 160064 w 168278"/>
                <a:gd name="connsiteY13" fmla="*/ 57262 h 5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172">
                  <a:moveTo>
                    <a:pt x="159811" y="9863"/>
                  </a:moveTo>
                  <a:cubicBezTo>
                    <a:pt x="163607" y="9863"/>
                    <a:pt x="168415" y="9863"/>
                    <a:pt x="168415" y="4977"/>
                  </a:cubicBezTo>
                  <a:cubicBezTo>
                    <a:pt x="168415" y="90"/>
                    <a:pt x="163607" y="90"/>
                    <a:pt x="160064" y="90"/>
                  </a:cubicBezTo>
                  <a:lnTo>
                    <a:pt x="8486" y="90"/>
                  </a:lnTo>
                  <a:cubicBezTo>
                    <a:pt x="4944" y="90"/>
                    <a:pt x="136" y="90"/>
                    <a:pt x="136" y="4977"/>
                  </a:cubicBezTo>
                  <a:cubicBezTo>
                    <a:pt x="136" y="9863"/>
                    <a:pt x="4944" y="9863"/>
                    <a:pt x="8740" y="9863"/>
                  </a:cubicBezTo>
                  <a:lnTo>
                    <a:pt x="159811" y="9863"/>
                  </a:lnTo>
                  <a:close/>
                  <a:moveTo>
                    <a:pt x="160064" y="57262"/>
                  </a:moveTo>
                  <a:cubicBezTo>
                    <a:pt x="163607" y="57262"/>
                    <a:pt x="168415" y="57262"/>
                    <a:pt x="168415" y="52376"/>
                  </a:cubicBezTo>
                  <a:cubicBezTo>
                    <a:pt x="168415" y="47489"/>
                    <a:pt x="163607" y="47489"/>
                    <a:pt x="159811" y="47489"/>
                  </a:cubicBezTo>
                  <a:lnTo>
                    <a:pt x="8740" y="47489"/>
                  </a:lnTo>
                  <a:cubicBezTo>
                    <a:pt x="4944" y="47489"/>
                    <a:pt x="136" y="47489"/>
                    <a:pt x="136" y="52376"/>
                  </a:cubicBezTo>
                  <a:cubicBezTo>
                    <a:pt x="136" y="57262"/>
                    <a:pt x="4944" y="57262"/>
                    <a:pt x="8486" y="57262"/>
                  </a:cubicBezTo>
                  <a:lnTo>
                    <a:pt x="160064" y="57262"/>
                  </a:lnTo>
                  <a:close/>
                </a:path>
              </a:pathLst>
            </a:custGeom>
            <a:solidFill>
              <a:srgbClr val="000000"/>
            </a:solidFill>
            <a:ln w="25389"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12EC6570-5AF6-AC97-BCE1-B862E6AACAD9}"/>
                </a:ext>
              </a:extLst>
            </p:cNvPr>
            <p:cNvSpPr/>
            <p:nvPr>
              <p:custDataLst>
                <p:tags r:id="rId65"/>
              </p:custDataLst>
            </p:nvPr>
          </p:nvSpPr>
          <p:spPr>
            <a:xfrm>
              <a:off x="6266015" y="4584608"/>
              <a:ext cx="180678" cy="166874"/>
            </a:xfrm>
            <a:custGeom>
              <a:avLst/>
              <a:gdLst>
                <a:gd name="connsiteX0" fmla="*/ 66699 w 180678"/>
                <a:gd name="connsiteY0" fmla="*/ 89758 h 166874"/>
                <a:gd name="connsiteX1" fmla="*/ 109717 w 180678"/>
                <a:gd name="connsiteY1" fmla="*/ 89758 h 166874"/>
                <a:gd name="connsiteX2" fmla="*/ 180825 w 180678"/>
                <a:gd name="connsiteY2" fmla="*/ 36983 h 166874"/>
                <a:gd name="connsiteX3" fmla="*/ 130974 w 180678"/>
                <a:gd name="connsiteY3" fmla="*/ 90 h 166874"/>
                <a:gd name="connsiteX4" fmla="*/ 48985 w 180678"/>
                <a:gd name="connsiteY4" fmla="*/ 90 h 166874"/>
                <a:gd name="connsiteX5" fmla="*/ 41394 w 180678"/>
                <a:gd name="connsiteY5" fmla="*/ 4732 h 166874"/>
                <a:gd name="connsiteX6" fmla="*/ 48732 w 180678"/>
                <a:gd name="connsiteY6" fmla="*/ 7664 h 166874"/>
                <a:gd name="connsiteX7" fmla="*/ 59613 w 180678"/>
                <a:gd name="connsiteY7" fmla="*/ 8153 h 166874"/>
                <a:gd name="connsiteX8" fmla="*/ 65180 w 180678"/>
                <a:gd name="connsiteY8" fmla="*/ 12062 h 166874"/>
                <a:gd name="connsiteX9" fmla="*/ 64168 w 180678"/>
                <a:gd name="connsiteY9" fmla="*/ 16704 h 166874"/>
                <a:gd name="connsiteX10" fmla="*/ 30259 w 180678"/>
                <a:gd name="connsiteY10" fmla="*/ 147907 h 166874"/>
                <a:gd name="connsiteX11" fmla="*/ 7232 w 180678"/>
                <a:gd name="connsiteY11" fmla="*/ 159390 h 166874"/>
                <a:gd name="connsiteX12" fmla="*/ 146 w 180678"/>
                <a:gd name="connsiteY12" fmla="*/ 164032 h 166874"/>
                <a:gd name="connsiteX13" fmla="*/ 3942 w 180678"/>
                <a:gd name="connsiteY13" fmla="*/ 166964 h 166874"/>
                <a:gd name="connsiteX14" fmla="*/ 36080 w 180678"/>
                <a:gd name="connsiteY14" fmla="*/ 166231 h 166874"/>
                <a:gd name="connsiteX15" fmla="*/ 52275 w 180678"/>
                <a:gd name="connsiteY15" fmla="*/ 166476 h 166874"/>
                <a:gd name="connsiteX16" fmla="*/ 68723 w 180678"/>
                <a:gd name="connsiteY16" fmla="*/ 166964 h 166874"/>
                <a:gd name="connsiteX17" fmla="*/ 73784 w 180678"/>
                <a:gd name="connsiteY17" fmla="*/ 162078 h 166874"/>
                <a:gd name="connsiteX18" fmla="*/ 66699 w 180678"/>
                <a:gd name="connsiteY18" fmla="*/ 159390 h 166874"/>
                <a:gd name="connsiteX19" fmla="*/ 50250 w 180678"/>
                <a:gd name="connsiteY19" fmla="*/ 154992 h 166874"/>
                <a:gd name="connsiteX20" fmla="*/ 51010 w 180678"/>
                <a:gd name="connsiteY20" fmla="*/ 150839 h 166874"/>
                <a:gd name="connsiteX21" fmla="*/ 66699 w 180678"/>
                <a:gd name="connsiteY21" fmla="*/ 89758 h 166874"/>
                <a:gd name="connsiteX22" fmla="*/ 84918 w 180678"/>
                <a:gd name="connsiteY22" fmla="*/ 16949 h 166874"/>
                <a:gd name="connsiteX23" fmla="*/ 98583 w 180678"/>
                <a:gd name="connsiteY23" fmla="*/ 7664 h 166874"/>
                <a:gd name="connsiteX24" fmla="*/ 122876 w 180678"/>
                <a:gd name="connsiteY24" fmla="*/ 7664 h 166874"/>
                <a:gd name="connsiteX25" fmla="*/ 157291 w 180678"/>
                <a:gd name="connsiteY25" fmla="*/ 31119 h 166874"/>
                <a:gd name="connsiteX26" fmla="*/ 142361 w 180678"/>
                <a:gd name="connsiteY26" fmla="*/ 70456 h 166874"/>
                <a:gd name="connsiteX27" fmla="*/ 103391 w 180678"/>
                <a:gd name="connsiteY27" fmla="*/ 83405 h 166874"/>
                <a:gd name="connsiteX28" fmla="*/ 67711 w 180678"/>
                <a:gd name="connsiteY28" fmla="*/ 83405 h 166874"/>
                <a:gd name="connsiteX29" fmla="*/ 84918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99" y="89758"/>
                  </a:moveTo>
                  <a:lnTo>
                    <a:pt x="109717" y="89758"/>
                  </a:lnTo>
                  <a:cubicBezTo>
                    <a:pt x="145651" y="89758"/>
                    <a:pt x="180825" y="64348"/>
                    <a:pt x="180825" y="36983"/>
                  </a:cubicBezTo>
                  <a:cubicBezTo>
                    <a:pt x="180825" y="18170"/>
                    <a:pt x="164123" y="90"/>
                    <a:pt x="130974" y="90"/>
                  </a:cubicBezTo>
                  <a:lnTo>
                    <a:pt x="48985" y="90"/>
                  </a:lnTo>
                  <a:cubicBezTo>
                    <a:pt x="44177" y="90"/>
                    <a:pt x="41394" y="90"/>
                    <a:pt x="41394" y="4732"/>
                  </a:cubicBezTo>
                  <a:cubicBezTo>
                    <a:pt x="41394" y="7664"/>
                    <a:pt x="43671" y="7664"/>
                    <a:pt x="48732" y="7664"/>
                  </a:cubicBezTo>
                  <a:cubicBezTo>
                    <a:pt x="52022" y="7664"/>
                    <a:pt x="56577" y="7909"/>
                    <a:pt x="59613" y="8153"/>
                  </a:cubicBezTo>
                  <a:cubicBezTo>
                    <a:pt x="63662" y="8642"/>
                    <a:pt x="65180" y="9375"/>
                    <a:pt x="65180" y="12062"/>
                  </a:cubicBezTo>
                  <a:cubicBezTo>
                    <a:pt x="65180" y="13039"/>
                    <a:pt x="64927" y="13772"/>
                    <a:pt x="64168" y="16704"/>
                  </a:cubicBezTo>
                  <a:lnTo>
                    <a:pt x="30259" y="147907"/>
                  </a:lnTo>
                  <a:cubicBezTo>
                    <a:pt x="27729" y="157436"/>
                    <a:pt x="27223" y="159390"/>
                    <a:pt x="7232" y="159390"/>
                  </a:cubicBezTo>
                  <a:cubicBezTo>
                    <a:pt x="2930" y="159390"/>
                    <a:pt x="146" y="159390"/>
                    <a:pt x="146" y="164032"/>
                  </a:cubicBezTo>
                  <a:cubicBezTo>
                    <a:pt x="146" y="166964"/>
                    <a:pt x="3183" y="166964"/>
                    <a:pt x="3942" y="166964"/>
                  </a:cubicBezTo>
                  <a:cubicBezTo>
                    <a:pt x="11027" y="166964"/>
                    <a:pt x="28994" y="166231"/>
                    <a:pt x="36080" y="166231"/>
                  </a:cubicBezTo>
                  <a:cubicBezTo>
                    <a:pt x="41394" y="166231"/>
                    <a:pt x="46961" y="166476"/>
                    <a:pt x="52275" y="166476"/>
                  </a:cubicBezTo>
                  <a:cubicBezTo>
                    <a:pt x="57842" y="166476"/>
                    <a:pt x="63409" y="166964"/>
                    <a:pt x="68723" y="166964"/>
                  </a:cubicBezTo>
                  <a:cubicBezTo>
                    <a:pt x="70494" y="166964"/>
                    <a:pt x="73784" y="166964"/>
                    <a:pt x="73784" y="162078"/>
                  </a:cubicBezTo>
                  <a:cubicBezTo>
                    <a:pt x="73784" y="159390"/>
                    <a:pt x="71507" y="159390"/>
                    <a:pt x="66699" y="159390"/>
                  </a:cubicBezTo>
                  <a:cubicBezTo>
                    <a:pt x="57336" y="159390"/>
                    <a:pt x="50250" y="159390"/>
                    <a:pt x="50250" y="154992"/>
                  </a:cubicBezTo>
                  <a:cubicBezTo>
                    <a:pt x="50250" y="153526"/>
                    <a:pt x="50757" y="152305"/>
                    <a:pt x="51010" y="150839"/>
                  </a:cubicBezTo>
                  <a:lnTo>
                    <a:pt x="66699" y="89758"/>
                  </a:lnTo>
                  <a:close/>
                  <a:moveTo>
                    <a:pt x="84918" y="16949"/>
                  </a:moveTo>
                  <a:cubicBezTo>
                    <a:pt x="87196" y="8397"/>
                    <a:pt x="87702" y="7664"/>
                    <a:pt x="98583" y="7664"/>
                  </a:cubicBezTo>
                  <a:lnTo>
                    <a:pt x="122876" y="7664"/>
                  </a:lnTo>
                  <a:cubicBezTo>
                    <a:pt x="143879" y="7664"/>
                    <a:pt x="157291" y="14261"/>
                    <a:pt x="157291" y="31119"/>
                  </a:cubicBezTo>
                  <a:cubicBezTo>
                    <a:pt x="157291" y="40648"/>
                    <a:pt x="152230" y="61660"/>
                    <a:pt x="142361" y="70456"/>
                  </a:cubicBezTo>
                  <a:cubicBezTo>
                    <a:pt x="129708" y="81450"/>
                    <a:pt x="114525" y="83405"/>
                    <a:pt x="103391" y="83405"/>
                  </a:cubicBezTo>
                  <a:lnTo>
                    <a:pt x="67711" y="83405"/>
                  </a:lnTo>
                  <a:lnTo>
                    <a:pt x="84918" y="16949"/>
                  </a:lnTo>
                  <a:close/>
                </a:path>
              </a:pathLst>
            </a:custGeom>
            <a:solidFill>
              <a:srgbClr val="000000"/>
            </a:solidFill>
            <a:ln w="25389"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6E39CB9F-BB7C-4DBE-1CD3-3AFC1DF1F09D}"/>
                </a:ext>
              </a:extLst>
            </p:cNvPr>
            <p:cNvSpPr/>
            <p:nvPr>
              <p:custDataLst>
                <p:tags r:id="rId66"/>
              </p:custDataLst>
            </p:nvPr>
          </p:nvSpPr>
          <p:spPr>
            <a:xfrm>
              <a:off x="6478553" y="4568239"/>
              <a:ext cx="58707" cy="244325"/>
            </a:xfrm>
            <a:custGeom>
              <a:avLst/>
              <a:gdLst>
                <a:gd name="connsiteX0" fmla="*/ 58862 w 58707"/>
                <a:gd name="connsiteY0" fmla="*/ 241972 h 244325"/>
                <a:gd name="connsiteX1" fmla="*/ 54560 w 58707"/>
                <a:gd name="connsiteY1" fmla="*/ 236597 h 244325"/>
                <a:gd name="connsiteX2" fmla="*/ 14831 w 58707"/>
                <a:gd name="connsiteY2" fmla="*/ 122253 h 244325"/>
                <a:gd name="connsiteX3" fmla="*/ 55572 w 58707"/>
                <a:gd name="connsiteY3" fmla="*/ 6687 h 244325"/>
                <a:gd name="connsiteX4" fmla="*/ 58862 w 58707"/>
                <a:gd name="connsiteY4" fmla="*/ 2533 h 244325"/>
                <a:gd name="connsiteX5" fmla="*/ 56331 w 58707"/>
                <a:gd name="connsiteY5" fmla="*/ 90 h 244325"/>
                <a:gd name="connsiteX6" fmla="*/ 16096 w 58707"/>
                <a:gd name="connsiteY6" fmla="*/ 47734 h 244325"/>
                <a:gd name="connsiteX7" fmla="*/ 154 w 58707"/>
                <a:gd name="connsiteY7" fmla="*/ 122253 h 244325"/>
                <a:gd name="connsiteX8" fmla="*/ 16855 w 58707"/>
                <a:gd name="connsiteY8" fmla="*/ 198482 h 244325"/>
                <a:gd name="connsiteX9" fmla="*/ 56331 w 58707"/>
                <a:gd name="connsiteY9" fmla="*/ 244415 h 244325"/>
                <a:gd name="connsiteX10" fmla="*/ 58862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62" y="241972"/>
                  </a:moveTo>
                  <a:cubicBezTo>
                    <a:pt x="58862" y="241239"/>
                    <a:pt x="58862" y="240750"/>
                    <a:pt x="54560" y="236597"/>
                  </a:cubicBezTo>
                  <a:cubicBezTo>
                    <a:pt x="22929" y="205812"/>
                    <a:pt x="14831" y="159635"/>
                    <a:pt x="14831" y="122253"/>
                  </a:cubicBezTo>
                  <a:cubicBezTo>
                    <a:pt x="14831" y="79740"/>
                    <a:pt x="24447" y="37228"/>
                    <a:pt x="55572" y="6687"/>
                  </a:cubicBezTo>
                  <a:cubicBezTo>
                    <a:pt x="58862" y="3755"/>
                    <a:pt x="58862" y="3266"/>
                    <a:pt x="58862" y="2533"/>
                  </a:cubicBezTo>
                  <a:cubicBezTo>
                    <a:pt x="58862" y="823"/>
                    <a:pt x="57850" y="90"/>
                    <a:pt x="56331" y="90"/>
                  </a:cubicBezTo>
                  <a:cubicBezTo>
                    <a:pt x="53801" y="90"/>
                    <a:pt x="31026" y="16704"/>
                    <a:pt x="16096" y="47734"/>
                  </a:cubicBezTo>
                  <a:cubicBezTo>
                    <a:pt x="3191" y="74609"/>
                    <a:pt x="154" y="101729"/>
                    <a:pt x="154" y="122253"/>
                  </a:cubicBezTo>
                  <a:cubicBezTo>
                    <a:pt x="154" y="141310"/>
                    <a:pt x="2938" y="170873"/>
                    <a:pt x="16855" y="198482"/>
                  </a:cubicBezTo>
                  <a:cubicBezTo>
                    <a:pt x="32039" y="228534"/>
                    <a:pt x="53801" y="244415"/>
                    <a:pt x="56331" y="244415"/>
                  </a:cubicBezTo>
                  <a:cubicBezTo>
                    <a:pt x="57850" y="244415"/>
                    <a:pt x="58862" y="243682"/>
                    <a:pt x="58862" y="241972"/>
                  </a:cubicBezTo>
                  <a:close/>
                </a:path>
              </a:pathLst>
            </a:custGeom>
            <a:solidFill>
              <a:srgbClr val="000000"/>
            </a:solidFill>
            <a:ln w="25389"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E54BEFD0-61DE-0658-5BB7-900B3E54C5E2}"/>
                </a:ext>
              </a:extLst>
            </p:cNvPr>
            <p:cNvSpPr/>
            <p:nvPr>
              <p:custDataLst>
                <p:tags r:id="rId67"/>
              </p:custDataLst>
            </p:nvPr>
          </p:nvSpPr>
          <p:spPr>
            <a:xfrm>
              <a:off x="6559249" y="4643491"/>
              <a:ext cx="207248" cy="110679"/>
            </a:xfrm>
            <a:custGeom>
              <a:avLst/>
              <a:gdLst>
                <a:gd name="connsiteX0" fmla="*/ 15088 w 207248"/>
                <a:gd name="connsiteY0" fmla="*/ 93667 h 110679"/>
                <a:gd name="connsiteX1" fmla="*/ 12811 w 207248"/>
                <a:gd name="connsiteY1" fmla="*/ 104173 h 110679"/>
                <a:gd name="connsiteX2" fmla="*/ 20149 w 207248"/>
                <a:gd name="connsiteY2" fmla="*/ 110769 h 110679"/>
                <a:gd name="connsiteX3" fmla="*/ 29512 w 207248"/>
                <a:gd name="connsiteY3" fmla="*/ 103928 h 110679"/>
                <a:gd name="connsiteX4" fmla="*/ 34320 w 207248"/>
                <a:gd name="connsiteY4" fmla="*/ 85848 h 110679"/>
                <a:gd name="connsiteX5" fmla="*/ 39887 w 207248"/>
                <a:gd name="connsiteY5" fmla="*/ 63859 h 110679"/>
                <a:gd name="connsiteX6" fmla="*/ 44189 w 207248"/>
                <a:gd name="connsiteY6" fmla="*/ 47489 h 110679"/>
                <a:gd name="connsiteX7" fmla="*/ 47478 w 207248"/>
                <a:gd name="connsiteY7" fmla="*/ 35273 h 110679"/>
                <a:gd name="connsiteX8" fmla="*/ 88726 w 207248"/>
                <a:gd name="connsiteY8" fmla="*/ 5465 h 110679"/>
                <a:gd name="connsiteX9" fmla="*/ 102391 w 207248"/>
                <a:gd name="connsiteY9" fmla="*/ 22568 h 110679"/>
                <a:gd name="connsiteX10" fmla="*/ 98595 w 207248"/>
                <a:gd name="connsiteY10" fmla="*/ 42847 h 110679"/>
                <a:gd name="connsiteX11" fmla="*/ 91509 w 207248"/>
                <a:gd name="connsiteY11" fmla="*/ 71189 h 110679"/>
                <a:gd name="connsiteX12" fmla="*/ 86448 w 207248"/>
                <a:gd name="connsiteY12" fmla="*/ 89758 h 110679"/>
                <a:gd name="connsiteX13" fmla="*/ 83159 w 207248"/>
                <a:gd name="connsiteY13" fmla="*/ 104173 h 110679"/>
                <a:gd name="connsiteX14" fmla="*/ 90497 w 207248"/>
                <a:gd name="connsiteY14" fmla="*/ 110769 h 110679"/>
                <a:gd name="connsiteX15" fmla="*/ 101884 w 207248"/>
                <a:gd name="connsiteY15" fmla="*/ 96843 h 110679"/>
                <a:gd name="connsiteX16" fmla="*/ 117068 w 207248"/>
                <a:gd name="connsiteY16" fmla="*/ 37961 h 110679"/>
                <a:gd name="connsiteX17" fmla="*/ 158821 w 207248"/>
                <a:gd name="connsiteY17" fmla="*/ 5465 h 110679"/>
                <a:gd name="connsiteX18" fmla="*/ 172486 w 207248"/>
                <a:gd name="connsiteY18" fmla="*/ 22568 h 110679"/>
                <a:gd name="connsiteX19" fmla="*/ 156797 w 207248"/>
                <a:gd name="connsiteY19" fmla="*/ 77297 h 110679"/>
                <a:gd name="connsiteX20" fmla="*/ 153507 w 207248"/>
                <a:gd name="connsiteY20" fmla="*/ 90735 h 110679"/>
                <a:gd name="connsiteX21" fmla="*/ 174257 w 207248"/>
                <a:gd name="connsiteY21" fmla="*/ 110769 h 110679"/>
                <a:gd name="connsiteX22" fmla="*/ 207407 w 207248"/>
                <a:gd name="connsiteY22" fmla="*/ 73143 h 110679"/>
                <a:gd name="connsiteX23" fmla="*/ 204370 w 207248"/>
                <a:gd name="connsiteY23" fmla="*/ 70700 h 110679"/>
                <a:gd name="connsiteX24" fmla="*/ 200574 w 207248"/>
                <a:gd name="connsiteY24" fmla="*/ 75098 h 110679"/>
                <a:gd name="connsiteX25" fmla="*/ 174763 w 207248"/>
                <a:gd name="connsiteY25" fmla="*/ 105394 h 110679"/>
                <a:gd name="connsiteX26" fmla="*/ 168690 w 207248"/>
                <a:gd name="connsiteY26" fmla="*/ 97332 h 110679"/>
                <a:gd name="connsiteX27" fmla="*/ 173245 w 207248"/>
                <a:gd name="connsiteY27" fmla="*/ 79985 h 110679"/>
                <a:gd name="connsiteX28" fmla="*/ 188681 w 207248"/>
                <a:gd name="connsiteY28" fmla="*/ 26233 h 110679"/>
                <a:gd name="connsiteX29" fmla="*/ 159580 w 207248"/>
                <a:gd name="connsiteY29" fmla="*/ 90 h 110679"/>
                <a:gd name="connsiteX30" fmla="*/ 118333 w 207248"/>
                <a:gd name="connsiteY30" fmla="*/ 23790 h 110679"/>
                <a:gd name="connsiteX31" fmla="*/ 110235 w 207248"/>
                <a:gd name="connsiteY31" fmla="*/ 6443 h 110679"/>
                <a:gd name="connsiteX32" fmla="*/ 89485 w 207248"/>
                <a:gd name="connsiteY32" fmla="*/ 90 h 110679"/>
                <a:gd name="connsiteX33" fmla="*/ 50009 w 207248"/>
                <a:gd name="connsiteY33" fmla="*/ 21346 h 110679"/>
                <a:gd name="connsiteX34" fmla="*/ 26728 w 207248"/>
                <a:gd name="connsiteY34" fmla="*/ 90 h 110679"/>
                <a:gd name="connsiteX35" fmla="*/ 8003 w 207248"/>
                <a:gd name="connsiteY35" fmla="*/ 14017 h 110679"/>
                <a:gd name="connsiteX36" fmla="*/ 158 w 207248"/>
                <a:gd name="connsiteY36" fmla="*/ 37716 h 110679"/>
                <a:gd name="connsiteX37" fmla="*/ 3195 w 207248"/>
                <a:gd name="connsiteY37" fmla="*/ 40160 h 110679"/>
                <a:gd name="connsiteX38" fmla="*/ 7496 w 207248"/>
                <a:gd name="connsiteY38" fmla="*/ 34540 h 110679"/>
                <a:gd name="connsiteX39" fmla="*/ 25969 w 207248"/>
                <a:gd name="connsiteY39" fmla="*/ 5465 h 110679"/>
                <a:gd name="connsiteX40" fmla="*/ 33814 w 207248"/>
                <a:gd name="connsiteY40" fmla="*/ 16704 h 110679"/>
                <a:gd name="connsiteX41" fmla="*/ 29765 w 207248"/>
                <a:gd name="connsiteY41" fmla="*/ 37228 h 110679"/>
                <a:gd name="connsiteX42" fmla="*/ 1508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088" y="93667"/>
                  </a:moveTo>
                  <a:cubicBezTo>
                    <a:pt x="14329" y="97332"/>
                    <a:pt x="12811" y="102951"/>
                    <a:pt x="12811" y="104173"/>
                  </a:cubicBezTo>
                  <a:cubicBezTo>
                    <a:pt x="12811" y="108571"/>
                    <a:pt x="16353" y="110769"/>
                    <a:pt x="20149" y="110769"/>
                  </a:cubicBezTo>
                  <a:cubicBezTo>
                    <a:pt x="23186" y="110769"/>
                    <a:pt x="27740" y="108815"/>
                    <a:pt x="29512" y="103928"/>
                  </a:cubicBezTo>
                  <a:cubicBezTo>
                    <a:pt x="29765" y="103440"/>
                    <a:pt x="32802" y="91956"/>
                    <a:pt x="34320" y="85848"/>
                  </a:cubicBezTo>
                  <a:lnTo>
                    <a:pt x="39887" y="63859"/>
                  </a:lnTo>
                  <a:cubicBezTo>
                    <a:pt x="41405" y="58484"/>
                    <a:pt x="42924" y="53109"/>
                    <a:pt x="44189" y="47489"/>
                  </a:cubicBezTo>
                  <a:cubicBezTo>
                    <a:pt x="45201" y="43336"/>
                    <a:pt x="47225" y="36250"/>
                    <a:pt x="47478" y="35273"/>
                  </a:cubicBezTo>
                  <a:cubicBezTo>
                    <a:pt x="51274" y="27699"/>
                    <a:pt x="64686" y="5465"/>
                    <a:pt x="88726" y="5465"/>
                  </a:cubicBezTo>
                  <a:cubicBezTo>
                    <a:pt x="100113" y="5465"/>
                    <a:pt x="102391" y="14505"/>
                    <a:pt x="102391" y="22568"/>
                  </a:cubicBezTo>
                  <a:cubicBezTo>
                    <a:pt x="102391" y="28676"/>
                    <a:pt x="100619" y="35517"/>
                    <a:pt x="98595" y="42847"/>
                  </a:cubicBezTo>
                  <a:lnTo>
                    <a:pt x="91509" y="71189"/>
                  </a:lnTo>
                  <a:lnTo>
                    <a:pt x="86448" y="89758"/>
                  </a:lnTo>
                  <a:cubicBezTo>
                    <a:pt x="85436" y="94644"/>
                    <a:pt x="83159" y="102951"/>
                    <a:pt x="83159" y="104173"/>
                  </a:cubicBezTo>
                  <a:cubicBezTo>
                    <a:pt x="83159" y="108571"/>
                    <a:pt x="86701" y="110769"/>
                    <a:pt x="90497" y="110769"/>
                  </a:cubicBezTo>
                  <a:cubicBezTo>
                    <a:pt x="98342" y="110769"/>
                    <a:pt x="99860" y="104661"/>
                    <a:pt x="101884" y="96843"/>
                  </a:cubicBezTo>
                  <a:cubicBezTo>
                    <a:pt x="105427" y="83161"/>
                    <a:pt x="114790" y="47489"/>
                    <a:pt x="117068" y="37961"/>
                  </a:cubicBezTo>
                  <a:cubicBezTo>
                    <a:pt x="117827" y="34784"/>
                    <a:pt x="131238" y="5465"/>
                    <a:pt x="158821" y="5465"/>
                  </a:cubicBezTo>
                  <a:cubicBezTo>
                    <a:pt x="169702" y="5465"/>
                    <a:pt x="172486" y="13772"/>
                    <a:pt x="172486" y="22568"/>
                  </a:cubicBezTo>
                  <a:cubicBezTo>
                    <a:pt x="172486" y="36495"/>
                    <a:pt x="161858" y="64348"/>
                    <a:pt x="156797" y="77297"/>
                  </a:cubicBezTo>
                  <a:cubicBezTo>
                    <a:pt x="154519" y="83161"/>
                    <a:pt x="153507" y="85848"/>
                    <a:pt x="153507" y="90735"/>
                  </a:cubicBezTo>
                  <a:cubicBezTo>
                    <a:pt x="153507" y="102218"/>
                    <a:pt x="162364" y="110769"/>
                    <a:pt x="174257" y="110769"/>
                  </a:cubicBezTo>
                  <a:cubicBezTo>
                    <a:pt x="198044" y="110769"/>
                    <a:pt x="207407" y="75098"/>
                    <a:pt x="207407" y="73143"/>
                  </a:cubicBezTo>
                  <a:cubicBezTo>
                    <a:pt x="207407" y="70700"/>
                    <a:pt x="205129" y="70700"/>
                    <a:pt x="204370" y="70700"/>
                  </a:cubicBezTo>
                  <a:cubicBezTo>
                    <a:pt x="201840" y="70700"/>
                    <a:pt x="201840" y="71433"/>
                    <a:pt x="200574" y="75098"/>
                  </a:cubicBezTo>
                  <a:cubicBezTo>
                    <a:pt x="196779" y="88047"/>
                    <a:pt x="188681" y="105394"/>
                    <a:pt x="174763" y="105394"/>
                  </a:cubicBezTo>
                  <a:cubicBezTo>
                    <a:pt x="170461" y="105394"/>
                    <a:pt x="168690" y="102951"/>
                    <a:pt x="168690" y="97332"/>
                  </a:cubicBezTo>
                  <a:cubicBezTo>
                    <a:pt x="168690" y="91223"/>
                    <a:pt x="170967" y="85360"/>
                    <a:pt x="173245" y="79985"/>
                  </a:cubicBezTo>
                  <a:cubicBezTo>
                    <a:pt x="178053" y="67280"/>
                    <a:pt x="188681" y="40160"/>
                    <a:pt x="188681" y="26233"/>
                  </a:cubicBezTo>
                  <a:cubicBezTo>
                    <a:pt x="188681" y="10352"/>
                    <a:pt x="178559" y="90"/>
                    <a:pt x="159580" y="90"/>
                  </a:cubicBezTo>
                  <a:cubicBezTo>
                    <a:pt x="140601" y="90"/>
                    <a:pt x="127696" y="10840"/>
                    <a:pt x="118333" y="23790"/>
                  </a:cubicBezTo>
                  <a:cubicBezTo>
                    <a:pt x="118080" y="20613"/>
                    <a:pt x="117321" y="12306"/>
                    <a:pt x="110235" y="6443"/>
                  </a:cubicBezTo>
                  <a:cubicBezTo>
                    <a:pt x="103909" y="1312"/>
                    <a:pt x="95811" y="90"/>
                    <a:pt x="89485" y="90"/>
                  </a:cubicBezTo>
                  <a:cubicBezTo>
                    <a:pt x="66710" y="90"/>
                    <a:pt x="54311" y="15727"/>
                    <a:pt x="50009" y="21346"/>
                  </a:cubicBezTo>
                  <a:cubicBezTo>
                    <a:pt x="48744" y="7420"/>
                    <a:pt x="38116" y="90"/>
                    <a:pt x="26728" y="90"/>
                  </a:cubicBezTo>
                  <a:cubicBezTo>
                    <a:pt x="15088" y="90"/>
                    <a:pt x="10280" y="9619"/>
                    <a:pt x="8003" y="14017"/>
                  </a:cubicBezTo>
                  <a:cubicBezTo>
                    <a:pt x="3448" y="22568"/>
                    <a:pt x="158" y="36983"/>
                    <a:pt x="158" y="37716"/>
                  </a:cubicBezTo>
                  <a:cubicBezTo>
                    <a:pt x="158" y="40160"/>
                    <a:pt x="2688" y="40160"/>
                    <a:pt x="3195" y="40160"/>
                  </a:cubicBezTo>
                  <a:cubicBezTo>
                    <a:pt x="5725" y="40160"/>
                    <a:pt x="5978" y="39915"/>
                    <a:pt x="7496" y="34540"/>
                  </a:cubicBezTo>
                  <a:cubicBezTo>
                    <a:pt x="11798" y="17193"/>
                    <a:pt x="16859" y="5465"/>
                    <a:pt x="25969" y="5465"/>
                  </a:cubicBezTo>
                  <a:cubicBezTo>
                    <a:pt x="30018" y="5465"/>
                    <a:pt x="33814" y="7420"/>
                    <a:pt x="33814" y="16704"/>
                  </a:cubicBezTo>
                  <a:cubicBezTo>
                    <a:pt x="33814" y="21835"/>
                    <a:pt x="33055" y="24523"/>
                    <a:pt x="29765" y="37228"/>
                  </a:cubicBezTo>
                  <a:lnTo>
                    <a:pt x="15088" y="93667"/>
                  </a:lnTo>
                  <a:close/>
                </a:path>
              </a:pathLst>
            </a:custGeom>
            <a:solidFill>
              <a:srgbClr val="000000"/>
            </a:solidFill>
            <a:ln w="25389"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3EA485D5-2197-0E21-A2CD-67E451235EBE}"/>
                </a:ext>
              </a:extLst>
            </p:cNvPr>
            <p:cNvSpPr/>
            <p:nvPr>
              <p:custDataLst>
                <p:tags r:id="rId68"/>
              </p:custDataLst>
            </p:nvPr>
          </p:nvSpPr>
          <p:spPr>
            <a:xfrm>
              <a:off x="6804206" y="4568239"/>
              <a:ext cx="10122" cy="244325"/>
            </a:xfrm>
            <a:custGeom>
              <a:avLst/>
              <a:gdLst>
                <a:gd name="connsiteX0" fmla="*/ 10289 w 10122"/>
                <a:gd name="connsiteY0" fmla="*/ 8886 h 244325"/>
                <a:gd name="connsiteX1" fmla="*/ 5228 w 10122"/>
                <a:gd name="connsiteY1" fmla="*/ 90 h 244325"/>
                <a:gd name="connsiteX2" fmla="*/ 167 w 10122"/>
                <a:gd name="connsiteY2" fmla="*/ 8886 h 244325"/>
                <a:gd name="connsiteX3" fmla="*/ 167 w 10122"/>
                <a:gd name="connsiteY3" fmla="*/ 235620 h 244325"/>
                <a:gd name="connsiteX4" fmla="*/ 5228 w 10122"/>
                <a:gd name="connsiteY4" fmla="*/ 244415 h 244325"/>
                <a:gd name="connsiteX5" fmla="*/ 10289 w 10122"/>
                <a:gd name="connsiteY5" fmla="*/ 235620 h 244325"/>
                <a:gd name="connsiteX6" fmla="*/ 10289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89" y="8886"/>
                  </a:moveTo>
                  <a:cubicBezTo>
                    <a:pt x="10289" y="4488"/>
                    <a:pt x="10289" y="90"/>
                    <a:pt x="5228" y="90"/>
                  </a:cubicBezTo>
                  <a:cubicBezTo>
                    <a:pt x="167" y="90"/>
                    <a:pt x="167" y="4488"/>
                    <a:pt x="167" y="8886"/>
                  </a:cubicBezTo>
                  <a:lnTo>
                    <a:pt x="167" y="235620"/>
                  </a:lnTo>
                  <a:cubicBezTo>
                    <a:pt x="167" y="240018"/>
                    <a:pt x="167" y="244415"/>
                    <a:pt x="5228" y="244415"/>
                  </a:cubicBezTo>
                  <a:cubicBezTo>
                    <a:pt x="10289" y="244415"/>
                    <a:pt x="10289" y="240018"/>
                    <a:pt x="10289" y="235620"/>
                  </a:cubicBezTo>
                  <a:lnTo>
                    <a:pt x="10289" y="8886"/>
                  </a:lnTo>
                  <a:close/>
                </a:path>
              </a:pathLst>
            </a:custGeom>
            <a:solidFill>
              <a:srgbClr val="000000"/>
            </a:solidFill>
            <a:ln w="25389"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61B4C08F-5881-D8FB-49CD-9AAADB67B779}"/>
                </a:ext>
              </a:extLst>
            </p:cNvPr>
            <p:cNvSpPr/>
            <p:nvPr>
              <p:custDataLst>
                <p:tags r:id="rId69"/>
              </p:custDataLst>
            </p:nvPr>
          </p:nvSpPr>
          <p:spPr>
            <a:xfrm>
              <a:off x="6850711" y="4594381"/>
              <a:ext cx="89580" cy="159055"/>
            </a:xfrm>
            <a:custGeom>
              <a:avLst/>
              <a:gdLst>
                <a:gd name="connsiteX0" fmla="*/ 57612 w 89580"/>
                <a:gd name="connsiteY0" fmla="*/ 60194 h 159055"/>
                <a:gd name="connsiteX1" fmla="*/ 80134 w 89580"/>
                <a:gd name="connsiteY1" fmla="*/ 60194 h 159055"/>
                <a:gd name="connsiteX2" fmla="*/ 86966 w 89580"/>
                <a:gd name="connsiteY2" fmla="*/ 58973 h 159055"/>
                <a:gd name="connsiteX3" fmla="*/ 89243 w 89580"/>
                <a:gd name="connsiteY3" fmla="*/ 53109 h 159055"/>
                <a:gd name="connsiteX4" fmla="*/ 80893 w 89580"/>
                <a:gd name="connsiteY4" fmla="*/ 48711 h 159055"/>
                <a:gd name="connsiteX5" fmla="*/ 60649 w 89580"/>
                <a:gd name="connsiteY5" fmla="*/ 48711 h 159055"/>
                <a:gd name="connsiteX6" fmla="*/ 68746 w 89580"/>
                <a:gd name="connsiteY6" fmla="*/ 17193 h 159055"/>
                <a:gd name="connsiteX7" fmla="*/ 69759 w 89580"/>
                <a:gd name="connsiteY7" fmla="*/ 10841 h 159055"/>
                <a:gd name="connsiteX8" fmla="*/ 57865 w 89580"/>
                <a:gd name="connsiteY8" fmla="*/ 90 h 159055"/>
                <a:gd name="connsiteX9" fmla="*/ 43188 w 89580"/>
                <a:gd name="connsiteY9" fmla="*/ 8642 h 159055"/>
                <a:gd name="connsiteX10" fmla="*/ 37368 w 89580"/>
                <a:gd name="connsiteY10" fmla="*/ 28676 h 159055"/>
                <a:gd name="connsiteX11" fmla="*/ 32307 w 89580"/>
                <a:gd name="connsiteY11" fmla="*/ 48711 h 159055"/>
                <a:gd name="connsiteX12" fmla="*/ 9532 w 89580"/>
                <a:gd name="connsiteY12" fmla="*/ 48711 h 159055"/>
                <a:gd name="connsiteX13" fmla="*/ 169 w 89580"/>
                <a:gd name="connsiteY13" fmla="*/ 55796 h 159055"/>
                <a:gd name="connsiteX14" fmla="*/ 8773 w 89580"/>
                <a:gd name="connsiteY14" fmla="*/ 60194 h 159055"/>
                <a:gd name="connsiteX15" fmla="*/ 29270 w 89580"/>
                <a:gd name="connsiteY15" fmla="*/ 60194 h 159055"/>
                <a:gd name="connsiteX16" fmla="*/ 14846 w 89580"/>
                <a:gd name="connsiteY16" fmla="*/ 115900 h 159055"/>
                <a:gd name="connsiteX17" fmla="*/ 10545 w 89580"/>
                <a:gd name="connsiteY17" fmla="*/ 135202 h 159055"/>
                <a:gd name="connsiteX18" fmla="*/ 42429 w 89580"/>
                <a:gd name="connsiteY18" fmla="*/ 159146 h 159055"/>
                <a:gd name="connsiteX19" fmla="*/ 89750 w 89580"/>
                <a:gd name="connsiteY19" fmla="*/ 121031 h 159055"/>
                <a:gd name="connsiteX20" fmla="*/ 83676 w 89580"/>
                <a:gd name="connsiteY20" fmla="*/ 117611 h 159055"/>
                <a:gd name="connsiteX21" fmla="*/ 77350 w 89580"/>
                <a:gd name="connsiteY21" fmla="*/ 121520 h 159055"/>
                <a:gd name="connsiteX22" fmla="*/ 43694 w 89580"/>
                <a:gd name="connsiteY22" fmla="*/ 150350 h 159055"/>
                <a:gd name="connsiteX23" fmla="*/ 37621 w 89580"/>
                <a:gd name="connsiteY23" fmla="*/ 141310 h 159055"/>
                <a:gd name="connsiteX24" fmla="*/ 39139 w 89580"/>
                <a:gd name="connsiteY24" fmla="*/ 130804 h 159055"/>
                <a:gd name="connsiteX25" fmla="*/ 57612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612" y="60194"/>
                  </a:moveTo>
                  <a:lnTo>
                    <a:pt x="80134" y="60194"/>
                  </a:lnTo>
                  <a:cubicBezTo>
                    <a:pt x="85195" y="60194"/>
                    <a:pt x="85701" y="60194"/>
                    <a:pt x="86966" y="58973"/>
                  </a:cubicBezTo>
                  <a:cubicBezTo>
                    <a:pt x="88484" y="57995"/>
                    <a:pt x="89243" y="54575"/>
                    <a:pt x="89243" y="53109"/>
                  </a:cubicBezTo>
                  <a:cubicBezTo>
                    <a:pt x="89243" y="48711"/>
                    <a:pt x="84942" y="48711"/>
                    <a:pt x="80893" y="48711"/>
                  </a:cubicBezTo>
                  <a:lnTo>
                    <a:pt x="60649" y="48711"/>
                  </a:lnTo>
                  <a:lnTo>
                    <a:pt x="68746" y="17193"/>
                  </a:lnTo>
                  <a:cubicBezTo>
                    <a:pt x="69759" y="13284"/>
                    <a:pt x="69759" y="11818"/>
                    <a:pt x="69759" y="10841"/>
                  </a:cubicBezTo>
                  <a:cubicBezTo>
                    <a:pt x="69759" y="3022"/>
                    <a:pt x="63179" y="90"/>
                    <a:pt x="57865" y="90"/>
                  </a:cubicBezTo>
                  <a:cubicBezTo>
                    <a:pt x="54069" y="90"/>
                    <a:pt x="47237" y="1800"/>
                    <a:pt x="43188" y="8642"/>
                  </a:cubicBezTo>
                  <a:cubicBezTo>
                    <a:pt x="42176" y="10596"/>
                    <a:pt x="39139" y="21835"/>
                    <a:pt x="37368" y="28676"/>
                  </a:cubicBezTo>
                  <a:lnTo>
                    <a:pt x="32307" y="48711"/>
                  </a:lnTo>
                  <a:lnTo>
                    <a:pt x="9532" y="48711"/>
                  </a:lnTo>
                  <a:cubicBezTo>
                    <a:pt x="4471" y="48711"/>
                    <a:pt x="169" y="48711"/>
                    <a:pt x="169" y="55796"/>
                  </a:cubicBezTo>
                  <a:cubicBezTo>
                    <a:pt x="169" y="60194"/>
                    <a:pt x="4218" y="60194"/>
                    <a:pt x="8773" y="60194"/>
                  </a:cubicBezTo>
                  <a:lnTo>
                    <a:pt x="29270" y="60194"/>
                  </a:lnTo>
                  <a:lnTo>
                    <a:pt x="14846" y="115900"/>
                  </a:lnTo>
                  <a:cubicBezTo>
                    <a:pt x="13075" y="122253"/>
                    <a:pt x="10545" y="132514"/>
                    <a:pt x="10545" y="135202"/>
                  </a:cubicBezTo>
                  <a:cubicBezTo>
                    <a:pt x="10545" y="151083"/>
                    <a:pt x="26740" y="159146"/>
                    <a:pt x="42429" y="159146"/>
                  </a:cubicBezTo>
                  <a:cubicBezTo>
                    <a:pt x="72542" y="159146"/>
                    <a:pt x="89750" y="125185"/>
                    <a:pt x="89750" y="121031"/>
                  </a:cubicBezTo>
                  <a:cubicBezTo>
                    <a:pt x="89750" y="117611"/>
                    <a:pt x="85954" y="117611"/>
                    <a:pt x="83676" y="117611"/>
                  </a:cubicBezTo>
                  <a:cubicBezTo>
                    <a:pt x="79374" y="117611"/>
                    <a:pt x="79121" y="117855"/>
                    <a:pt x="77350" y="121520"/>
                  </a:cubicBezTo>
                  <a:cubicBezTo>
                    <a:pt x="67734" y="142532"/>
                    <a:pt x="53563" y="150350"/>
                    <a:pt x="43694" y="150350"/>
                  </a:cubicBezTo>
                  <a:cubicBezTo>
                    <a:pt x="41417" y="150350"/>
                    <a:pt x="37621" y="150350"/>
                    <a:pt x="37621" y="141310"/>
                  </a:cubicBezTo>
                  <a:cubicBezTo>
                    <a:pt x="37621" y="136668"/>
                    <a:pt x="38380" y="133980"/>
                    <a:pt x="39139" y="130804"/>
                  </a:cubicBezTo>
                  <a:lnTo>
                    <a:pt x="57612" y="60194"/>
                  </a:lnTo>
                  <a:close/>
                </a:path>
              </a:pathLst>
            </a:custGeom>
            <a:solidFill>
              <a:srgbClr val="000000"/>
            </a:solidFill>
            <a:ln w="25389"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32F3E743-9357-6883-2D96-C91EC7F66FE2}"/>
                </a:ext>
              </a:extLst>
            </p:cNvPr>
            <p:cNvSpPr/>
            <p:nvPr>
              <p:custDataLst>
                <p:tags r:id="rId70"/>
              </p:custDataLst>
            </p:nvPr>
          </p:nvSpPr>
          <p:spPr>
            <a:xfrm>
              <a:off x="6963894" y="4568239"/>
              <a:ext cx="58707" cy="244325"/>
            </a:xfrm>
            <a:custGeom>
              <a:avLst/>
              <a:gdLst>
                <a:gd name="connsiteX0" fmla="*/ 58881 w 58707"/>
                <a:gd name="connsiteY0" fmla="*/ 122253 h 244325"/>
                <a:gd name="connsiteX1" fmla="*/ 42180 w 58707"/>
                <a:gd name="connsiteY1" fmla="*/ 46023 h 244325"/>
                <a:gd name="connsiteX2" fmla="*/ 2704 w 58707"/>
                <a:gd name="connsiteY2" fmla="*/ 90 h 244325"/>
                <a:gd name="connsiteX3" fmla="*/ 174 w 58707"/>
                <a:gd name="connsiteY3" fmla="*/ 2533 h 244325"/>
                <a:gd name="connsiteX4" fmla="*/ 4982 w 58707"/>
                <a:gd name="connsiteY4" fmla="*/ 8153 h 244325"/>
                <a:gd name="connsiteX5" fmla="*/ 44205 w 58707"/>
                <a:gd name="connsiteY5" fmla="*/ 122253 h 244325"/>
                <a:gd name="connsiteX6" fmla="*/ 3463 w 58707"/>
                <a:gd name="connsiteY6" fmla="*/ 237819 h 244325"/>
                <a:gd name="connsiteX7" fmla="*/ 174 w 58707"/>
                <a:gd name="connsiteY7" fmla="*/ 241972 h 244325"/>
                <a:gd name="connsiteX8" fmla="*/ 2704 w 58707"/>
                <a:gd name="connsiteY8" fmla="*/ 244415 h 244325"/>
                <a:gd name="connsiteX9" fmla="*/ 42939 w 58707"/>
                <a:gd name="connsiteY9" fmla="*/ 196772 h 244325"/>
                <a:gd name="connsiteX10" fmla="*/ 58881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81" y="122253"/>
                  </a:moveTo>
                  <a:cubicBezTo>
                    <a:pt x="58881" y="103195"/>
                    <a:pt x="56098" y="73632"/>
                    <a:pt x="42180" y="46023"/>
                  </a:cubicBezTo>
                  <a:cubicBezTo>
                    <a:pt x="26997" y="15971"/>
                    <a:pt x="5235" y="90"/>
                    <a:pt x="2704" y="90"/>
                  </a:cubicBezTo>
                  <a:cubicBezTo>
                    <a:pt x="1186" y="90"/>
                    <a:pt x="174" y="1067"/>
                    <a:pt x="174" y="2533"/>
                  </a:cubicBezTo>
                  <a:cubicBezTo>
                    <a:pt x="174" y="3266"/>
                    <a:pt x="174" y="3755"/>
                    <a:pt x="4982" y="8153"/>
                  </a:cubicBezTo>
                  <a:cubicBezTo>
                    <a:pt x="29781" y="32341"/>
                    <a:pt x="44205" y="71189"/>
                    <a:pt x="44205" y="122253"/>
                  </a:cubicBezTo>
                  <a:cubicBezTo>
                    <a:pt x="44205" y="164032"/>
                    <a:pt x="34842" y="207034"/>
                    <a:pt x="3463" y="237819"/>
                  </a:cubicBezTo>
                  <a:cubicBezTo>
                    <a:pt x="174" y="240750"/>
                    <a:pt x="174" y="241239"/>
                    <a:pt x="174" y="241972"/>
                  </a:cubicBezTo>
                  <a:cubicBezTo>
                    <a:pt x="174" y="243438"/>
                    <a:pt x="1186" y="244415"/>
                    <a:pt x="2704" y="244415"/>
                  </a:cubicBezTo>
                  <a:cubicBezTo>
                    <a:pt x="5235" y="244415"/>
                    <a:pt x="28009" y="227801"/>
                    <a:pt x="42939" y="196772"/>
                  </a:cubicBezTo>
                  <a:cubicBezTo>
                    <a:pt x="55845" y="169896"/>
                    <a:pt x="58881" y="142776"/>
                    <a:pt x="58881" y="122253"/>
                  </a:cubicBezTo>
                  <a:close/>
                </a:path>
              </a:pathLst>
            </a:custGeom>
            <a:solidFill>
              <a:srgbClr val="000000"/>
            </a:solidFill>
            <a:ln w="25389"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CD1E0F03-8CA9-47B7-FAC2-F264F0E7B554}"/>
                </a:ext>
              </a:extLst>
            </p:cNvPr>
            <p:cNvSpPr/>
            <p:nvPr>
              <p:custDataLst>
                <p:tags r:id="rId71"/>
              </p:custDataLst>
            </p:nvPr>
          </p:nvSpPr>
          <p:spPr>
            <a:xfrm>
              <a:off x="7183689" y="4370652"/>
              <a:ext cx="162610" cy="77133"/>
            </a:xfrm>
            <a:custGeom>
              <a:avLst/>
              <a:gdLst>
                <a:gd name="connsiteX0" fmla="*/ 68734 w 162610"/>
                <a:gd name="connsiteY0" fmla="*/ 61648 h 77133"/>
                <a:gd name="connsiteX1" fmla="*/ 66254 w 162610"/>
                <a:gd name="connsiteY1" fmla="*/ 71738 h 77133"/>
                <a:gd name="connsiteX2" fmla="*/ 72277 w 162610"/>
                <a:gd name="connsiteY2" fmla="*/ 77211 h 77133"/>
                <a:gd name="connsiteX3" fmla="*/ 79185 w 162610"/>
                <a:gd name="connsiteY3" fmla="*/ 73449 h 77133"/>
                <a:gd name="connsiteX4" fmla="*/ 82373 w 162610"/>
                <a:gd name="connsiteY4" fmla="*/ 62845 h 77133"/>
                <a:gd name="connsiteX5" fmla="*/ 86270 w 162610"/>
                <a:gd name="connsiteY5" fmla="*/ 47452 h 77133"/>
                <a:gd name="connsiteX6" fmla="*/ 89282 w 162610"/>
                <a:gd name="connsiteY6" fmla="*/ 35994 h 77133"/>
                <a:gd name="connsiteX7" fmla="*/ 94773 w 162610"/>
                <a:gd name="connsiteY7" fmla="*/ 22995 h 77133"/>
                <a:gd name="connsiteX8" fmla="*/ 123115 w 162610"/>
                <a:gd name="connsiteY8" fmla="*/ 4867 h 77133"/>
                <a:gd name="connsiteX9" fmla="*/ 133566 w 162610"/>
                <a:gd name="connsiteY9" fmla="*/ 16838 h 77133"/>
                <a:gd name="connsiteX10" fmla="*/ 123115 w 162610"/>
                <a:gd name="connsiteY10" fmla="*/ 53267 h 77133"/>
                <a:gd name="connsiteX11" fmla="*/ 120458 w 162610"/>
                <a:gd name="connsiteY11" fmla="*/ 62503 h 77133"/>
                <a:gd name="connsiteX12" fmla="*/ 137286 w 162610"/>
                <a:gd name="connsiteY12" fmla="*/ 77211 h 77133"/>
                <a:gd name="connsiteX13" fmla="*/ 162793 w 162610"/>
                <a:gd name="connsiteY13" fmla="*/ 51044 h 77133"/>
                <a:gd name="connsiteX14" fmla="*/ 159959 w 162610"/>
                <a:gd name="connsiteY14" fmla="*/ 48821 h 77133"/>
                <a:gd name="connsiteX15" fmla="*/ 156593 w 162610"/>
                <a:gd name="connsiteY15" fmla="*/ 51728 h 77133"/>
                <a:gd name="connsiteX16" fmla="*/ 137817 w 162610"/>
                <a:gd name="connsiteY16" fmla="*/ 72422 h 77133"/>
                <a:gd name="connsiteX17" fmla="*/ 133389 w 162610"/>
                <a:gd name="connsiteY17" fmla="*/ 66436 h 77133"/>
                <a:gd name="connsiteX18" fmla="*/ 137463 w 162610"/>
                <a:gd name="connsiteY18" fmla="*/ 52583 h 77133"/>
                <a:gd name="connsiteX19" fmla="*/ 146851 w 162610"/>
                <a:gd name="connsiteY19" fmla="*/ 19575 h 77133"/>
                <a:gd name="connsiteX20" fmla="*/ 140297 w 162610"/>
                <a:gd name="connsiteY20" fmla="*/ 4695 h 77133"/>
                <a:gd name="connsiteX21" fmla="*/ 123823 w 162610"/>
                <a:gd name="connsiteY21" fmla="*/ 78 h 77133"/>
                <a:gd name="connsiteX22" fmla="*/ 92470 w 162610"/>
                <a:gd name="connsiteY22" fmla="*/ 17352 h 77133"/>
                <a:gd name="connsiteX23" fmla="*/ 69443 w 162610"/>
                <a:gd name="connsiteY23" fmla="*/ 78 h 77133"/>
                <a:gd name="connsiteX24" fmla="*/ 39507 w 162610"/>
                <a:gd name="connsiteY24" fmla="*/ 15641 h 77133"/>
                <a:gd name="connsiteX25" fmla="*/ 20553 w 162610"/>
                <a:gd name="connsiteY25" fmla="*/ 78 h 77133"/>
                <a:gd name="connsiteX26" fmla="*/ 6559 w 162610"/>
                <a:gd name="connsiteY26" fmla="*/ 9313 h 77133"/>
                <a:gd name="connsiteX27" fmla="*/ 182 w 162610"/>
                <a:gd name="connsiteY27" fmla="*/ 26245 h 77133"/>
                <a:gd name="connsiteX28" fmla="*/ 3194 w 162610"/>
                <a:gd name="connsiteY28" fmla="*/ 28468 h 77133"/>
                <a:gd name="connsiteX29" fmla="*/ 7091 w 162610"/>
                <a:gd name="connsiteY29" fmla="*/ 23337 h 77133"/>
                <a:gd name="connsiteX30" fmla="*/ 20022 w 162610"/>
                <a:gd name="connsiteY30" fmla="*/ 4867 h 77133"/>
                <a:gd name="connsiteX31" fmla="*/ 25867 w 162610"/>
                <a:gd name="connsiteY31" fmla="*/ 13247 h 77133"/>
                <a:gd name="connsiteX32" fmla="*/ 23033 w 162610"/>
                <a:gd name="connsiteY32" fmla="*/ 27442 h 77133"/>
                <a:gd name="connsiteX33" fmla="*/ 19136 w 162610"/>
                <a:gd name="connsiteY33" fmla="*/ 42835 h 77133"/>
                <a:gd name="connsiteX34" fmla="*/ 13468 w 162610"/>
                <a:gd name="connsiteY34" fmla="*/ 64726 h 77133"/>
                <a:gd name="connsiteX35" fmla="*/ 11696 w 162610"/>
                <a:gd name="connsiteY35" fmla="*/ 71738 h 77133"/>
                <a:gd name="connsiteX36" fmla="*/ 17719 w 162610"/>
                <a:gd name="connsiteY36" fmla="*/ 77211 h 77133"/>
                <a:gd name="connsiteX37" fmla="*/ 24627 w 162610"/>
                <a:gd name="connsiteY37" fmla="*/ 73449 h 77133"/>
                <a:gd name="connsiteX38" fmla="*/ 27816 w 162610"/>
                <a:gd name="connsiteY38" fmla="*/ 62845 h 77133"/>
                <a:gd name="connsiteX39" fmla="*/ 31713 w 162610"/>
                <a:gd name="connsiteY39" fmla="*/ 47452 h 77133"/>
                <a:gd name="connsiteX40" fmla="*/ 34724 w 162610"/>
                <a:gd name="connsiteY40" fmla="*/ 35994 h 77133"/>
                <a:gd name="connsiteX41" fmla="*/ 42164 w 162610"/>
                <a:gd name="connsiteY41" fmla="*/ 20601 h 77133"/>
                <a:gd name="connsiteX42" fmla="*/ 68734 w 162610"/>
                <a:gd name="connsiteY42" fmla="*/ 4867 h 77133"/>
                <a:gd name="connsiteX43" fmla="*/ 79185 w 162610"/>
                <a:gd name="connsiteY43" fmla="*/ 16838 h 77133"/>
                <a:gd name="connsiteX44" fmla="*/ 76174 w 162610"/>
                <a:gd name="connsiteY44" fmla="*/ 32915 h 77133"/>
                <a:gd name="connsiteX45" fmla="*/ 68734 w 162610"/>
                <a:gd name="connsiteY45" fmla="*/ 61648 h 7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7133">
                  <a:moveTo>
                    <a:pt x="68734" y="61648"/>
                  </a:moveTo>
                  <a:cubicBezTo>
                    <a:pt x="67848" y="65068"/>
                    <a:pt x="66254" y="70883"/>
                    <a:pt x="66254" y="71738"/>
                  </a:cubicBezTo>
                  <a:cubicBezTo>
                    <a:pt x="66254" y="75501"/>
                    <a:pt x="69443" y="77211"/>
                    <a:pt x="72277" y="77211"/>
                  </a:cubicBezTo>
                  <a:cubicBezTo>
                    <a:pt x="75465" y="77211"/>
                    <a:pt x="78299" y="74988"/>
                    <a:pt x="79185" y="73449"/>
                  </a:cubicBezTo>
                  <a:cubicBezTo>
                    <a:pt x="80071" y="71909"/>
                    <a:pt x="81488" y="66436"/>
                    <a:pt x="82373" y="62845"/>
                  </a:cubicBezTo>
                  <a:cubicBezTo>
                    <a:pt x="83259" y="59595"/>
                    <a:pt x="85208" y="51728"/>
                    <a:pt x="86270" y="47452"/>
                  </a:cubicBezTo>
                  <a:cubicBezTo>
                    <a:pt x="87333" y="43690"/>
                    <a:pt x="88396" y="39927"/>
                    <a:pt x="89282" y="35994"/>
                  </a:cubicBezTo>
                  <a:cubicBezTo>
                    <a:pt x="91230" y="28639"/>
                    <a:pt x="91230" y="28297"/>
                    <a:pt x="94773" y="22995"/>
                  </a:cubicBezTo>
                  <a:cubicBezTo>
                    <a:pt x="100441" y="14615"/>
                    <a:pt x="109298" y="4867"/>
                    <a:pt x="123115" y="4867"/>
                  </a:cubicBezTo>
                  <a:cubicBezTo>
                    <a:pt x="133034" y="4867"/>
                    <a:pt x="133566" y="12734"/>
                    <a:pt x="133566" y="16838"/>
                  </a:cubicBezTo>
                  <a:cubicBezTo>
                    <a:pt x="133566" y="27100"/>
                    <a:pt x="125949" y="46084"/>
                    <a:pt x="123115" y="53267"/>
                  </a:cubicBezTo>
                  <a:cubicBezTo>
                    <a:pt x="121166" y="58056"/>
                    <a:pt x="120458" y="59595"/>
                    <a:pt x="120458" y="62503"/>
                  </a:cubicBezTo>
                  <a:cubicBezTo>
                    <a:pt x="120458" y="71567"/>
                    <a:pt x="128252" y="77211"/>
                    <a:pt x="137286" y="77211"/>
                  </a:cubicBezTo>
                  <a:cubicBezTo>
                    <a:pt x="154999" y="77211"/>
                    <a:pt x="162793" y="53609"/>
                    <a:pt x="162793" y="51044"/>
                  </a:cubicBezTo>
                  <a:cubicBezTo>
                    <a:pt x="162793" y="48821"/>
                    <a:pt x="160490" y="48821"/>
                    <a:pt x="159959" y="48821"/>
                  </a:cubicBezTo>
                  <a:cubicBezTo>
                    <a:pt x="157479" y="48821"/>
                    <a:pt x="157302" y="49847"/>
                    <a:pt x="156593" y="51728"/>
                  </a:cubicBezTo>
                  <a:cubicBezTo>
                    <a:pt x="152519" y="65410"/>
                    <a:pt x="144902" y="72422"/>
                    <a:pt x="137817" y="72422"/>
                  </a:cubicBezTo>
                  <a:cubicBezTo>
                    <a:pt x="134097" y="72422"/>
                    <a:pt x="133389" y="70028"/>
                    <a:pt x="133389" y="66436"/>
                  </a:cubicBezTo>
                  <a:cubicBezTo>
                    <a:pt x="133389" y="62503"/>
                    <a:pt x="134274" y="60279"/>
                    <a:pt x="137463" y="52583"/>
                  </a:cubicBezTo>
                  <a:cubicBezTo>
                    <a:pt x="139588" y="47281"/>
                    <a:pt x="146851" y="29152"/>
                    <a:pt x="146851" y="19575"/>
                  </a:cubicBezTo>
                  <a:cubicBezTo>
                    <a:pt x="146851" y="16838"/>
                    <a:pt x="146851" y="9655"/>
                    <a:pt x="140297" y="4695"/>
                  </a:cubicBezTo>
                  <a:cubicBezTo>
                    <a:pt x="137286" y="2472"/>
                    <a:pt x="132149" y="78"/>
                    <a:pt x="123823" y="78"/>
                  </a:cubicBezTo>
                  <a:cubicBezTo>
                    <a:pt x="107881" y="78"/>
                    <a:pt x="98139" y="10168"/>
                    <a:pt x="92470" y="17352"/>
                  </a:cubicBezTo>
                  <a:cubicBezTo>
                    <a:pt x="91053" y="2814"/>
                    <a:pt x="78477" y="78"/>
                    <a:pt x="69443" y="78"/>
                  </a:cubicBezTo>
                  <a:cubicBezTo>
                    <a:pt x="54740" y="78"/>
                    <a:pt x="44821" y="8800"/>
                    <a:pt x="39507" y="15641"/>
                  </a:cubicBezTo>
                  <a:cubicBezTo>
                    <a:pt x="38267" y="3840"/>
                    <a:pt x="27816" y="78"/>
                    <a:pt x="20553" y="78"/>
                  </a:cubicBezTo>
                  <a:cubicBezTo>
                    <a:pt x="12936" y="78"/>
                    <a:pt x="8862" y="5380"/>
                    <a:pt x="6559" y="9313"/>
                  </a:cubicBezTo>
                  <a:cubicBezTo>
                    <a:pt x="2662" y="15641"/>
                    <a:pt x="182" y="25390"/>
                    <a:pt x="182" y="26245"/>
                  </a:cubicBezTo>
                  <a:cubicBezTo>
                    <a:pt x="182" y="28468"/>
                    <a:pt x="2662" y="28468"/>
                    <a:pt x="3194" y="28468"/>
                  </a:cubicBezTo>
                  <a:cubicBezTo>
                    <a:pt x="5674" y="28468"/>
                    <a:pt x="5851" y="27955"/>
                    <a:pt x="7091" y="23337"/>
                  </a:cubicBezTo>
                  <a:cubicBezTo>
                    <a:pt x="9748" y="13247"/>
                    <a:pt x="13113" y="4867"/>
                    <a:pt x="20022" y="4867"/>
                  </a:cubicBezTo>
                  <a:cubicBezTo>
                    <a:pt x="24627" y="4867"/>
                    <a:pt x="25867" y="8629"/>
                    <a:pt x="25867" y="13247"/>
                  </a:cubicBezTo>
                  <a:cubicBezTo>
                    <a:pt x="25867" y="16496"/>
                    <a:pt x="24273" y="22824"/>
                    <a:pt x="23033" y="27442"/>
                  </a:cubicBezTo>
                  <a:cubicBezTo>
                    <a:pt x="21793" y="32060"/>
                    <a:pt x="20022" y="39072"/>
                    <a:pt x="19136" y="42835"/>
                  </a:cubicBezTo>
                  <a:lnTo>
                    <a:pt x="13468" y="64726"/>
                  </a:lnTo>
                  <a:cubicBezTo>
                    <a:pt x="12759" y="66950"/>
                    <a:pt x="11696" y="71225"/>
                    <a:pt x="11696" y="71738"/>
                  </a:cubicBezTo>
                  <a:cubicBezTo>
                    <a:pt x="11696" y="75501"/>
                    <a:pt x="14885" y="77211"/>
                    <a:pt x="17719" y="77211"/>
                  </a:cubicBezTo>
                  <a:cubicBezTo>
                    <a:pt x="20907" y="77211"/>
                    <a:pt x="23742" y="74988"/>
                    <a:pt x="24627" y="73449"/>
                  </a:cubicBezTo>
                  <a:cubicBezTo>
                    <a:pt x="25513" y="71909"/>
                    <a:pt x="26930" y="66436"/>
                    <a:pt x="27816" y="62845"/>
                  </a:cubicBezTo>
                  <a:cubicBezTo>
                    <a:pt x="28701" y="59595"/>
                    <a:pt x="30650" y="51728"/>
                    <a:pt x="31713" y="47452"/>
                  </a:cubicBezTo>
                  <a:cubicBezTo>
                    <a:pt x="32775" y="43690"/>
                    <a:pt x="33838" y="39927"/>
                    <a:pt x="34724" y="35994"/>
                  </a:cubicBezTo>
                  <a:cubicBezTo>
                    <a:pt x="36672" y="28981"/>
                    <a:pt x="37027" y="27613"/>
                    <a:pt x="42164" y="20601"/>
                  </a:cubicBezTo>
                  <a:cubicBezTo>
                    <a:pt x="47123" y="13760"/>
                    <a:pt x="55449" y="4867"/>
                    <a:pt x="68734" y="4867"/>
                  </a:cubicBezTo>
                  <a:cubicBezTo>
                    <a:pt x="79008" y="4867"/>
                    <a:pt x="79185" y="13589"/>
                    <a:pt x="79185" y="16838"/>
                  </a:cubicBezTo>
                  <a:cubicBezTo>
                    <a:pt x="79185" y="21114"/>
                    <a:pt x="78654" y="23337"/>
                    <a:pt x="76174" y="32915"/>
                  </a:cubicBezTo>
                  <a:lnTo>
                    <a:pt x="68734" y="61648"/>
                  </a:lnTo>
                  <a:close/>
                </a:path>
              </a:pathLst>
            </a:custGeom>
            <a:solidFill>
              <a:srgbClr val="000000"/>
            </a:solidFill>
            <a:ln w="25389"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E3958F52-922D-C560-3BC6-B22A943D8A52}"/>
                </a:ext>
              </a:extLst>
            </p:cNvPr>
            <p:cNvSpPr/>
            <p:nvPr>
              <p:custDataLst>
                <p:tags r:id="rId72"/>
              </p:custDataLst>
            </p:nvPr>
          </p:nvSpPr>
          <p:spPr>
            <a:xfrm>
              <a:off x="7117647" y="4519372"/>
              <a:ext cx="294804" cy="342055"/>
            </a:xfrm>
            <a:custGeom>
              <a:avLst/>
              <a:gdLst>
                <a:gd name="connsiteX0" fmla="*/ 294984 w 294804"/>
                <a:gd name="connsiteY0" fmla="*/ 342136 h 342055"/>
                <a:gd name="connsiteX1" fmla="*/ 294984 w 294804"/>
                <a:gd name="connsiteY1" fmla="*/ 328942 h 342055"/>
                <a:gd name="connsiteX2" fmla="*/ 253484 w 294804"/>
                <a:gd name="connsiteY2" fmla="*/ 302067 h 342055"/>
                <a:gd name="connsiteX3" fmla="*/ 253484 w 294804"/>
                <a:gd name="connsiteY3" fmla="*/ 40150 h 342055"/>
                <a:gd name="connsiteX4" fmla="*/ 294984 w 294804"/>
                <a:gd name="connsiteY4" fmla="*/ 13274 h 342055"/>
                <a:gd name="connsiteX5" fmla="*/ 294984 w 294804"/>
                <a:gd name="connsiteY5" fmla="*/ 81 h 342055"/>
                <a:gd name="connsiteX6" fmla="*/ 180 w 294804"/>
                <a:gd name="connsiteY6" fmla="*/ 81 h 342055"/>
                <a:gd name="connsiteX7" fmla="*/ 180 w 294804"/>
                <a:gd name="connsiteY7" fmla="*/ 13274 h 342055"/>
                <a:gd name="connsiteX8" fmla="*/ 41680 w 294804"/>
                <a:gd name="connsiteY8" fmla="*/ 40150 h 342055"/>
                <a:gd name="connsiteX9" fmla="*/ 41680 w 294804"/>
                <a:gd name="connsiteY9" fmla="*/ 302067 h 342055"/>
                <a:gd name="connsiteX10" fmla="*/ 180 w 294804"/>
                <a:gd name="connsiteY10" fmla="*/ 328942 h 342055"/>
                <a:gd name="connsiteX11" fmla="*/ 180 w 294804"/>
                <a:gd name="connsiteY11" fmla="*/ 342136 h 342055"/>
                <a:gd name="connsiteX12" fmla="*/ 121897 w 294804"/>
                <a:gd name="connsiteY12" fmla="*/ 342136 h 342055"/>
                <a:gd name="connsiteX13" fmla="*/ 121897 w 294804"/>
                <a:gd name="connsiteY13" fmla="*/ 328942 h 342055"/>
                <a:gd name="connsiteX14" fmla="*/ 80397 w 294804"/>
                <a:gd name="connsiteY14" fmla="*/ 302067 h 342055"/>
                <a:gd name="connsiteX15" fmla="*/ 80397 w 294804"/>
                <a:gd name="connsiteY15" fmla="*/ 13274 h 342055"/>
                <a:gd name="connsiteX16" fmla="*/ 214767 w 294804"/>
                <a:gd name="connsiteY16" fmla="*/ 13274 h 342055"/>
                <a:gd name="connsiteX17" fmla="*/ 214767 w 294804"/>
                <a:gd name="connsiteY17" fmla="*/ 302067 h 342055"/>
                <a:gd name="connsiteX18" fmla="*/ 173267 w 294804"/>
                <a:gd name="connsiteY18" fmla="*/ 328942 h 342055"/>
                <a:gd name="connsiteX19" fmla="*/ 173267 w 294804"/>
                <a:gd name="connsiteY19" fmla="*/ 342136 h 342055"/>
                <a:gd name="connsiteX20" fmla="*/ 294984 w 294804"/>
                <a:gd name="connsiteY20" fmla="*/ 342136 h 34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42055">
                  <a:moveTo>
                    <a:pt x="294984" y="342136"/>
                  </a:moveTo>
                  <a:lnTo>
                    <a:pt x="294984" y="328942"/>
                  </a:lnTo>
                  <a:cubicBezTo>
                    <a:pt x="261328" y="328942"/>
                    <a:pt x="253484" y="317703"/>
                    <a:pt x="253484" y="302067"/>
                  </a:cubicBezTo>
                  <a:lnTo>
                    <a:pt x="253484" y="40150"/>
                  </a:lnTo>
                  <a:cubicBezTo>
                    <a:pt x="253484" y="24269"/>
                    <a:pt x="261581" y="13274"/>
                    <a:pt x="294984" y="13274"/>
                  </a:cubicBezTo>
                  <a:lnTo>
                    <a:pt x="294984" y="81"/>
                  </a:lnTo>
                  <a:lnTo>
                    <a:pt x="180" y="81"/>
                  </a:lnTo>
                  <a:lnTo>
                    <a:pt x="180" y="13274"/>
                  </a:lnTo>
                  <a:cubicBezTo>
                    <a:pt x="33835" y="13274"/>
                    <a:pt x="41680" y="24513"/>
                    <a:pt x="41680" y="40150"/>
                  </a:cubicBezTo>
                  <a:lnTo>
                    <a:pt x="41680" y="302067"/>
                  </a:lnTo>
                  <a:cubicBezTo>
                    <a:pt x="41680" y="317948"/>
                    <a:pt x="33582" y="328942"/>
                    <a:pt x="180" y="328942"/>
                  </a:cubicBezTo>
                  <a:lnTo>
                    <a:pt x="180" y="342136"/>
                  </a:lnTo>
                  <a:lnTo>
                    <a:pt x="121897" y="342136"/>
                  </a:lnTo>
                  <a:lnTo>
                    <a:pt x="121897" y="328942"/>
                  </a:lnTo>
                  <a:cubicBezTo>
                    <a:pt x="88241" y="328942"/>
                    <a:pt x="80397" y="317703"/>
                    <a:pt x="80397" y="302067"/>
                  </a:cubicBezTo>
                  <a:lnTo>
                    <a:pt x="80397" y="13274"/>
                  </a:lnTo>
                  <a:lnTo>
                    <a:pt x="214767" y="13274"/>
                  </a:lnTo>
                  <a:lnTo>
                    <a:pt x="214767" y="302067"/>
                  </a:lnTo>
                  <a:cubicBezTo>
                    <a:pt x="214767" y="317948"/>
                    <a:pt x="206669" y="328942"/>
                    <a:pt x="173267" y="328942"/>
                  </a:cubicBezTo>
                  <a:lnTo>
                    <a:pt x="173267" y="342136"/>
                  </a:lnTo>
                  <a:lnTo>
                    <a:pt x="294984" y="342136"/>
                  </a:lnTo>
                  <a:close/>
                </a:path>
              </a:pathLst>
            </a:custGeom>
            <a:solidFill>
              <a:srgbClr val="000000"/>
            </a:solidFill>
            <a:ln w="25389"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F16F70D6-84D3-18B0-2796-3CEFE0511E8D}"/>
                </a:ext>
              </a:extLst>
            </p:cNvPr>
            <p:cNvSpPr/>
            <p:nvPr>
              <p:custDataLst>
                <p:tags r:id="rId73"/>
              </p:custDataLst>
            </p:nvPr>
          </p:nvSpPr>
          <p:spPr>
            <a:xfrm>
              <a:off x="7090054" y="4926362"/>
              <a:ext cx="77762" cy="148280"/>
            </a:xfrm>
            <a:custGeom>
              <a:avLst/>
              <a:gdLst>
                <a:gd name="connsiteX0" fmla="*/ 77942 w 77762"/>
                <a:gd name="connsiteY0" fmla="*/ 6601 h 148280"/>
                <a:gd name="connsiteX1" fmla="*/ 70856 w 77762"/>
                <a:gd name="connsiteY1" fmla="*/ 102 h 148280"/>
                <a:gd name="connsiteX2" fmla="*/ 60937 w 77762"/>
                <a:gd name="connsiteY2" fmla="*/ 9508 h 148280"/>
                <a:gd name="connsiteX3" fmla="*/ 68022 w 77762"/>
                <a:gd name="connsiteY3" fmla="*/ 16008 h 148280"/>
                <a:gd name="connsiteX4" fmla="*/ 77942 w 77762"/>
                <a:gd name="connsiteY4" fmla="*/ 6601 h 148280"/>
                <a:gd name="connsiteX5" fmla="*/ 40389 w 77762"/>
                <a:gd name="connsiteY5" fmla="*/ 121874 h 148280"/>
                <a:gd name="connsiteX6" fmla="*/ 17538 w 77762"/>
                <a:gd name="connsiteY6" fmla="*/ 143594 h 148280"/>
                <a:gd name="connsiteX7" fmla="*/ 11162 w 77762"/>
                <a:gd name="connsiteY7" fmla="*/ 142568 h 148280"/>
                <a:gd name="connsiteX8" fmla="*/ 17184 w 77762"/>
                <a:gd name="connsiteY8" fmla="*/ 133846 h 148280"/>
                <a:gd name="connsiteX9" fmla="*/ 10276 w 77762"/>
                <a:gd name="connsiteY9" fmla="*/ 127518 h 148280"/>
                <a:gd name="connsiteX10" fmla="*/ 179 w 77762"/>
                <a:gd name="connsiteY10" fmla="*/ 137608 h 148280"/>
                <a:gd name="connsiteX11" fmla="*/ 17716 w 77762"/>
                <a:gd name="connsiteY11" fmla="*/ 148383 h 148280"/>
                <a:gd name="connsiteX12" fmla="*/ 54560 w 77762"/>
                <a:gd name="connsiteY12" fmla="*/ 121361 h 148280"/>
                <a:gd name="connsiteX13" fmla="*/ 70502 w 77762"/>
                <a:gd name="connsiteY13" fmla="*/ 60133 h 148280"/>
                <a:gd name="connsiteX14" fmla="*/ 71388 w 77762"/>
                <a:gd name="connsiteY14" fmla="*/ 54147 h 148280"/>
                <a:gd name="connsiteX15" fmla="*/ 52434 w 77762"/>
                <a:gd name="connsiteY15" fmla="*/ 38070 h 148280"/>
                <a:gd name="connsiteX16" fmla="*/ 21435 w 77762"/>
                <a:gd name="connsiteY16" fmla="*/ 64237 h 148280"/>
                <a:gd name="connsiteX17" fmla="*/ 24447 w 77762"/>
                <a:gd name="connsiteY17" fmla="*/ 66461 h 148280"/>
                <a:gd name="connsiteX18" fmla="*/ 27989 w 77762"/>
                <a:gd name="connsiteY18" fmla="*/ 63382 h 148280"/>
                <a:gd name="connsiteX19" fmla="*/ 51903 w 77762"/>
                <a:gd name="connsiteY19" fmla="*/ 42859 h 148280"/>
                <a:gd name="connsiteX20" fmla="*/ 57925 w 77762"/>
                <a:gd name="connsiteY20" fmla="*/ 51239 h 148280"/>
                <a:gd name="connsiteX21" fmla="*/ 57394 w 77762"/>
                <a:gd name="connsiteY21" fmla="*/ 56370 h 148280"/>
                <a:gd name="connsiteX22" fmla="*/ 40389 w 77762"/>
                <a:gd name="connsiteY22" fmla="*/ 121874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42" y="6601"/>
                  </a:moveTo>
                  <a:cubicBezTo>
                    <a:pt x="77942" y="3694"/>
                    <a:pt x="75639" y="102"/>
                    <a:pt x="70856" y="102"/>
                  </a:cubicBezTo>
                  <a:cubicBezTo>
                    <a:pt x="65719" y="102"/>
                    <a:pt x="60937" y="4891"/>
                    <a:pt x="60937" y="9508"/>
                  </a:cubicBezTo>
                  <a:cubicBezTo>
                    <a:pt x="60937" y="12245"/>
                    <a:pt x="63062" y="16008"/>
                    <a:pt x="68022" y="16008"/>
                  </a:cubicBezTo>
                  <a:cubicBezTo>
                    <a:pt x="72805" y="16008"/>
                    <a:pt x="77942" y="11561"/>
                    <a:pt x="77942" y="6601"/>
                  </a:cubicBezTo>
                  <a:close/>
                  <a:moveTo>
                    <a:pt x="40389" y="121874"/>
                  </a:moveTo>
                  <a:cubicBezTo>
                    <a:pt x="37378" y="133674"/>
                    <a:pt x="27989" y="143594"/>
                    <a:pt x="17538" y="143594"/>
                  </a:cubicBezTo>
                  <a:cubicBezTo>
                    <a:pt x="15236" y="143594"/>
                    <a:pt x="13110" y="143252"/>
                    <a:pt x="11162" y="142568"/>
                  </a:cubicBezTo>
                  <a:cubicBezTo>
                    <a:pt x="15767" y="140516"/>
                    <a:pt x="17184" y="136411"/>
                    <a:pt x="17184" y="133846"/>
                  </a:cubicBezTo>
                  <a:cubicBezTo>
                    <a:pt x="17184" y="129741"/>
                    <a:pt x="13819" y="127518"/>
                    <a:pt x="10276" y="127518"/>
                  </a:cubicBezTo>
                  <a:cubicBezTo>
                    <a:pt x="4785" y="127518"/>
                    <a:pt x="179" y="132135"/>
                    <a:pt x="179" y="137608"/>
                  </a:cubicBezTo>
                  <a:cubicBezTo>
                    <a:pt x="179" y="144107"/>
                    <a:pt x="7087" y="148383"/>
                    <a:pt x="17716" y="148383"/>
                  </a:cubicBezTo>
                  <a:cubicBezTo>
                    <a:pt x="28344" y="148383"/>
                    <a:pt x="49069" y="142226"/>
                    <a:pt x="54560" y="121361"/>
                  </a:cubicBezTo>
                  <a:lnTo>
                    <a:pt x="70502" y="60133"/>
                  </a:lnTo>
                  <a:cubicBezTo>
                    <a:pt x="71033" y="58251"/>
                    <a:pt x="71388" y="56712"/>
                    <a:pt x="71388" y="54147"/>
                  </a:cubicBezTo>
                  <a:cubicBezTo>
                    <a:pt x="71388" y="44740"/>
                    <a:pt x="63062" y="38070"/>
                    <a:pt x="52434" y="38070"/>
                  </a:cubicBezTo>
                  <a:cubicBezTo>
                    <a:pt x="32772" y="38070"/>
                    <a:pt x="21435" y="61843"/>
                    <a:pt x="21435" y="64237"/>
                  </a:cubicBezTo>
                  <a:cubicBezTo>
                    <a:pt x="21435" y="66461"/>
                    <a:pt x="23915" y="66461"/>
                    <a:pt x="24447" y="66461"/>
                  </a:cubicBezTo>
                  <a:cubicBezTo>
                    <a:pt x="26572" y="66461"/>
                    <a:pt x="26749" y="65948"/>
                    <a:pt x="27989" y="63382"/>
                  </a:cubicBezTo>
                  <a:cubicBezTo>
                    <a:pt x="32418" y="53463"/>
                    <a:pt x="41629" y="42859"/>
                    <a:pt x="51903" y="42859"/>
                  </a:cubicBezTo>
                  <a:cubicBezTo>
                    <a:pt x="56331" y="42859"/>
                    <a:pt x="57925" y="45766"/>
                    <a:pt x="57925" y="51239"/>
                  </a:cubicBezTo>
                  <a:cubicBezTo>
                    <a:pt x="57925" y="53120"/>
                    <a:pt x="57571" y="55515"/>
                    <a:pt x="57394" y="56370"/>
                  </a:cubicBezTo>
                  <a:lnTo>
                    <a:pt x="40389" y="121874"/>
                  </a:lnTo>
                  <a:close/>
                </a:path>
              </a:pathLst>
            </a:custGeom>
            <a:solidFill>
              <a:srgbClr val="000000"/>
            </a:solidFill>
            <a:ln w="25389"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36132A26-567B-114F-EC19-5C87EDD11296}"/>
                </a:ext>
              </a:extLst>
            </p:cNvPr>
            <p:cNvSpPr/>
            <p:nvPr>
              <p:custDataLst>
                <p:tags r:id="rId74"/>
              </p:custDataLst>
            </p:nvPr>
          </p:nvSpPr>
          <p:spPr>
            <a:xfrm>
              <a:off x="7196425" y="4973908"/>
              <a:ext cx="130371" cy="46006"/>
            </a:xfrm>
            <a:custGeom>
              <a:avLst/>
              <a:gdLst>
                <a:gd name="connsiteX0" fmla="*/ 123824 w 130371"/>
                <a:gd name="connsiteY0" fmla="*/ 8482 h 46006"/>
                <a:gd name="connsiteX1" fmla="*/ 130555 w 130371"/>
                <a:gd name="connsiteY1" fmla="*/ 4207 h 46006"/>
                <a:gd name="connsiteX2" fmla="*/ 124001 w 130371"/>
                <a:gd name="connsiteY2" fmla="*/ 102 h 46006"/>
                <a:gd name="connsiteX3" fmla="*/ 6737 w 130371"/>
                <a:gd name="connsiteY3" fmla="*/ 102 h 46006"/>
                <a:gd name="connsiteX4" fmla="*/ 183 w 130371"/>
                <a:gd name="connsiteY4" fmla="*/ 4207 h 46006"/>
                <a:gd name="connsiteX5" fmla="*/ 6914 w 130371"/>
                <a:gd name="connsiteY5" fmla="*/ 8482 h 46006"/>
                <a:gd name="connsiteX6" fmla="*/ 123824 w 130371"/>
                <a:gd name="connsiteY6" fmla="*/ 8482 h 46006"/>
                <a:gd name="connsiteX7" fmla="*/ 124001 w 130371"/>
                <a:gd name="connsiteY7" fmla="*/ 46108 h 46006"/>
                <a:gd name="connsiteX8" fmla="*/ 130555 w 130371"/>
                <a:gd name="connsiteY8" fmla="*/ 42004 h 46006"/>
                <a:gd name="connsiteX9" fmla="*/ 123824 w 130371"/>
                <a:gd name="connsiteY9" fmla="*/ 37728 h 46006"/>
                <a:gd name="connsiteX10" fmla="*/ 6914 w 130371"/>
                <a:gd name="connsiteY10" fmla="*/ 37728 h 46006"/>
                <a:gd name="connsiteX11" fmla="*/ 183 w 130371"/>
                <a:gd name="connsiteY11" fmla="*/ 42004 h 46006"/>
                <a:gd name="connsiteX12" fmla="*/ 6737 w 130371"/>
                <a:gd name="connsiteY12" fmla="*/ 46108 h 46006"/>
                <a:gd name="connsiteX13" fmla="*/ 124001 w 130371"/>
                <a:gd name="connsiteY13" fmla="*/ 46108 h 4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006">
                  <a:moveTo>
                    <a:pt x="123824" y="8482"/>
                  </a:moveTo>
                  <a:cubicBezTo>
                    <a:pt x="126481" y="8482"/>
                    <a:pt x="130555" y="8482"/>
                    <a:pt x="130555" y="4207"/>
                  </a:cubicBezTo>
                  <a:cubicBezTo>
                    <a:pt x="130555" y="102"/>
                    <a:pt x="126303" y="102"/>
                    <a:pt x="124001" y="102"/>
                  </a:cubicBezTo>
                  <a:lnTo>
                    <a:pt x="6737" y="102"/>
                  </a:lnTo>
                  <a:cubicBezTo>
                    <a:pt x="4434" y="102"/>
                    <a:pt x="183" y="102"/>
                    <a:pt x="183" y="4207"/>
                  </a:cubicBezTo>
                  <a:cubicBezTo>
                    <a:pt x="183" y="8482"/>
                    <a:pt x="4257" y="8482"/>
                    <a:pt x="6914" y="8482"/>
                  </a:cubicBezTo>
                  <a:lnTo>
                    <a:pt x="123824" y="8482"/>
                  </a:lnTo>
                  <a:close/>
                  <a:moveTo>
                    <a:pt x="124001" y="46108"/>
                  </a:moveTo>
                  <a:cubicBezTo>
                    <a:pt x="126303" y="46108"/>
                    <a:pt x="130555" y="46108"/>
                    <a:pt x="130555" y="42004"/>
                  </a:cubicBezTo>
                  <a:cubicBezTo>
                    <a:pt x="130555" y="37728"/>
                    <a:pt x="126481" y="37728"/>
                    <a:pt x="123824" y="37728"/>
                  </a:cubicBezTo>
                  <a:lnTo>
                    <a:pt x="6914" y="37728"/>
                  </a:lnTo>
                  <a:cubicBezTo>
                    <a:pt x="4257" y="37728"/>
                    <a:pt x="183" y="37728"/>
                    <a:pt x="183" y="42004"/>
                  </a:cubicBezTo>
                  <a:cubicBezTo>
                    <a:pt x="183" y="46108"/>
                    <a:pt x="4434" y="46108"/>
                    <a:pt x="6737" y="46108"/>
                  </a:cubicBezTo>
                  <a:lnTo>
                    <a:pt x="124001" y="46108"/>
                  </a:lnTo>
                  <a:close/>
                </a:path>
              </a:pathLst>
            </a:custGeom>
            <a:solidFill>
              <a:srgbClr val="000000"/>
            </a:solidFill>
            <a:ln w="25389"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2C988642-1800-BA88-D3A1-0BC87D4D9F9E}"/>
                </a:ext>
              </a:extLst>
            </p:cNvPr>
            <p:cNvSpPr/>
            <p:nvPr>
              <p:custDataLst>
                <p:tags r:id="rId75"/>
              </p:custDataLst>
            </p:nvPr>
          </p:nvSpPr>
          <p:spPr>
            <a:xfrm>
              <a:off x="7358680" y="4926191"/>
              <a:ext cx="64477" cy="113562"/>
            </a:xfrm>
            <a:custGeom>
              <a:avLst/>
              <a:gdLst>
                <a:gd name="connsiteX0" fmla="*/ 40222 w 64477"/>
                <a:gd name="connsiteY0" fmla="*/ 4891 h 113562"/>
                <a:gd name="connsiteX1" fmla="*/ 34908 w 64477"/>
                <a:gd name="connsiteY1" fmla="*/ 102 h 113562"/>
                <a:gd name="connsiteX2" fmla="*/ 189 w 64477"/>
                <a:gd name="connsiteY2" fmla="*/ 11048 h 113562"/>
                <a:gd name="connsiteX3" fmla="*/ 189 w 64477"/>
                <a:gd name="connsiteY3" fmla="*/ 17205 h 113562"/>
                <a:gd name="connsiteX4" fmla="*/ 25874 w 64477"/>
                <a:gd name="connsiteY4" fmla="*/ 12416 h 113562"/>
                <a:gd name="connsiteX5" fmla="*/ 25874 w 64477"/>
                <a:gd name="connsiteY5" fmla="*/ 99640 h 113562"/>
                <a:gd name="connsiteX6" fmla="*/ 8160 w 64477"/>
                <a:gd name="connsiteY6" fmla="*/ 107507 h 113562"/>
                <a:gd name="connsiteX7" fmla="*/ 1429 w 64477"/>
                <a:gd name="connsiteY7" fmla="*/ 107507 h 113562"/>
                <a:gd name="connsiteX8" fmla="*/ 1429 w 64477"/>
                <a:gd name="connsiteY8" fmla="*/ 113664 h 113562"/>
                <a:gd name="connsiteX9" fmla="*/ 32959 w 64477"/>
                <a:gd name="connsiteY9" fmla="*/ 112980 h 113562"/>
                <a:gd name="connsiteX10" fmla="*/ 64666 w 64477"/>
                <a:gd name="connsiteY10" fmla="*/ 113664 h 113562"/>
                <a:gd name="connsiteX11" fmla="*/ 64666 w 64477"/>
                <a:gd name="connsiteY11" fmla="*/ 107507 h 113562"/>
                <a:gd name="connsiteX12" fmla="*/ 57935 w 64477"/>
                <a:gd name="connsiteY12" fmla="*/ 107507 h 113562"/>
                <a:gd name="connsiteX13" fmla="*/ 40222 w 64477"/>
                <a:gd name="connsiteY13" fmla="*/ 99640 h 113562"/>
                <a:gd name="connsiteX14" fmla="*/ 40222 w 64477"/>
                <a:gd name="connsiteY14" fmla="*/ 4891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22" y="4891"/>
                  </a:moveTo>
                  <a:cubicBezTo>
                    <a:pt x="40222" y="273"/>
                    <a:pt x="39867" y="102"/>
                    <a:pt x="34908" y="102"/>
                  </a:cubicBezTo>
                  <a:cubicBezTo>
                    <a:pt x="23571" y="10877"/>
                    <a:pt x="7452" y="11048"/>
                    <a:pt x="189" y="11048"/>
                  </a:cubicBezTo>
                  <a:lnTo>
                    <a:pt x="189" y="17205"/>
                  </a:lnTo>
                  <a:cubicBezTo>
                    <a:pt x="4440" y="17205"/>
                    <a:pt x="16131" y="17205"/>
                    <a:pt x="25874" y="12416"/>
                  </a:cubicBezTo>
                  <a:lnTo>
                    <a:pt x="25874" y="99640"/>
                  </a:lnTo>
                  <a:cubicBezTo>
                    <a:pt x="25874" y="105284"/>
                    <a:pt x="25874" y="107507"/>
                    <a:pt x="8160" y="107507"/>
                  </a:cubicBezTo>
                  <a:lnTo>
                    <a:pt x="1429" y="107507"/>
                  </a:lnTo>
                  <a:lnTo>
                    <a:pt x="1429" y="113664"/>
                  </a:lnTo>
                  <a:cubicBezTo>
                    <a:pt x="4617" y="113493"/>
                    <a:pt x="26405" y="112980"/>
                    <a:pt x="32959" y="112980"/>
                  </a:cubicBezTo>
                  <a:cubicBezTo>
                    <a:pt x="38450" y="112980"/>
                    <a:pt x="60769" y="113493"/>
                    <a:pt x="64666" y="113664"/>
                  </a:cubicBezTo>
                  <a:lnTo>
                    <a:pt x="64666" y="107507"/>
                  </a:lnTo>
                  <a:lnTo>
                    <a:pt x="57935" y="107507"/>
                  </a:lnTo>
                  <a:cubicBezTo>
                    <a:pt x="40222" y="107507"/>
                    <a:pt x="40222" y="105284"/>
                    <a:pt x="40222" y="99640"/>
                  </a:cubicBezTo>
                  <a:lnTo>
                    <a:pt x="40222" y="4891"/>
                  </a:lnTo>
                  <a:close/>
                </a:path>
              </a:pathLst>
            </a:custGeom>
            <a:solidFill>
              <a:srgbClr val="000000"/>
            </a:solidFill>
            <a:ln w="25389"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E80EE275-3183-8C43-AFFD-1708803F709C}"/>
                </a:ext>
              </a:extLst>
            </p:cNvPr>
            <p:cNvSpPr/>
            <p:nvPr>
              <p:custDataLst>
                <p:tags r:id="rId76"/>
              </p:custDataLst>
            </p:nvPr>
          </p:nvSpPr>
          <p:spPr>
            <a:xfrm>
              <a:off x="7492537" y="4584608"/>
              <a:ext cx="180678" cy="166874"/>
            </a:xfrm>
            <a:custGeom>
              <a:avLst/>
              <a:gdLst>
                <a:gd name="connsiteX0" fmla="*/ 66747 w 180678"/>
                <a:gd name="connsiteY0" fmla="*/ 89758 h 166874"/>
                <a:gd name="connsiteX1" fmla="*/ 109766 w 180678"/>
                <a:gd name="connsiteY1" fmla="*/ 89758 h 166874"/>
                <a:gd name="connsiteX2" fmla="*/ 180873 w 180678"/>
                <a:gd name="connsiteY2" fmla="*/ 36983 h 166874"/>
                <a:gd name="connsiteX3" fmla="*/ 131022 w 180678"/>
                <a:gd name="connsiteY3" fmla="*/ 90 h 166874"/>
                <a:gd name="connsiteX4" fmla="*/ 49033 w 180678"/>
                <a:gd name="connsiteY4" fmla="*/ 90 h 166874"/>
                <a:gd name="connsiteX5" fmla="*/ 41442 w 180678"/>
                <a:gd name="connsiteY5" fmla="*/ 4732 h 166874"/>
                <a:gd name="connsiteX6" fmla="*/ 48780 w 180678"/>
                <a:gd name="connsiteY6" fmla="*/ 7664 h 166874"/>
                <a:gd name="connsiteX7" fmla="*/ 59662 w 180678"/>
                <a:gd name="connsiteY7" fmla="*/ 8153 h 166874"/>
                <a:gd name="connsiteX8" fmla="*/ 65229 w 180678"/>
                <a:gd name="connsiteY8" fmla="*/ 12062 h 166874"/>
                <a:gd name="connsiteX9" fmla="*/ 64217 w 180678"/>
                <a:gd name="connsiteY9" fmla="*/ 16704 h 166874"/>
                <a:gd name="connsiteX10" fmla="*/ 30308 w 180678"/>
                <a:gd name="connsiteY10" fmla="*/ 147907 h 166874"/>
                <a:gd name="connsiteX11" fmla="*/ 7280 w 180678"/>
                <a:gd name="connsiteY11" fmla="*/ 159390 h 166874"/>
                <a:gd name="connsiteX12" fmla="*/ 195 w 180678"/>
                <a:gd name="connsiteY12" fmla="*/ 164032 h 166874"/>
                <a:gd name="connsiteX13" fmla="*/ 3990 w 180678"/>
                <a:gd name="connsiteY13" fmla="*/ 166964 h 166874"/>
                <a:gd name="connsiteX14" fmla="*/ 36128 w 180678"/>
                <a:gd name="connsiteY14" fmla="*/ 166231 h 166874"/>
                <a:gd name="connsiteX15" fmla="*/ 52323 w 180678"/>
                <a:gd name="connsiteY15" fmla="*/ 166476 h 166874"/>
                <a:gd name="connsiteX16" fmla="*/ 68771 w 180678"/>
                <a:gd name="connsiteY16" fmla="*/ 166964 h 166874"/>
                <a:gd name="connsiteX17" fmla="*/ 73832 w 180678"/>
                <a:gd name="connsiteY17" fmla="*/ 162078 h 166874"/>
                <a:gd name="connsiteX18" fmla="*/ 66747 w 180678"/>
                <a:gd name="connsiteY18" fmla="*/ 159390 h 166874"/>
                <a:gd name="connsiteX19" fmla="*/ 50299 w 180678"/>
                <a:gd name="connsiteY19" fmla="*/ 154992 h 166874"/>
                <a:gd name="connsiteX20" fmla="*/ 51058 w 180678"/>
                <a:gd name="connsiteY20" fmla="*/ 150839 h 166874"/>
                <a:gd name="connsiteX21" fmla="*/ 66747 w 180678"/>
                <a:gd name="connsiteY21" fmla="*/ 89758 h 166874"/>
                <a:gd name="connsiteX22" fmla="*/ 84967 w 180678"/>
                <a:gd name="connsiteY22" fmla="*/ 16949 h 166874"/>
                <a:gd name="connsiteX23" fmla="*/ 98631 w 180678"/>
                <a:gd name="connsiteY23" fmla="*/ 7664 h 166874"/>
                <a:gd name="connsiteX24" fmla="*/ 122924 w 180678"/>
                <a:gd name="connsiteY24" fmla="*/ 7664 h 166874"/>
                <a:gd name="connsiteX25" fmla="*/ 157339 w 180678"/>
                <a:gd name="connsiteY25" fmla="*/ 31119 h 166874"/>
                <a:gd name="connsiteX26" fmla="*/ 142409 w 180678"/>
                <a:gd name="connsiteY26" fmla="*/ 70456 h 166874"/>
                <a:gd name="connsiteX27" fmla="*/ 103439 w 180678"/>
                <a:gd name="connsiteY27" fmla="*/ 83405 h 166874"/>
                <a:gd name="connsiteX28" fmla="*/ 67759 w 180678"/>
                <a:gd name="connsiteY28" fmla="*/ 83405 h 166874"/>
                <a:gd name="connsiteX29" fmla="*/ 849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747" y="89758"/>
                  </a:moveTo>
                  <a:lnTo>
                    <a:pt x="109766" y="89758"/>
                  </a:lnTo>
                  <a:cubicBezTo>
                    <a:pt x="145699" y="89758"/>
                    <a:pt x="180873" y="64348"/>
                    <a:pt x="180873" y="36983"/>
                  </a:cubicBezTo>
                  <a:cubicBezTo>
                    <a:pt x="180873" y="18170"/>
                    <a:pt x="164172" y="90"/>
                    <a:pt x="131022" y="90"/>
                  </a:cubicBezTo>
                  <a:lnTo>
                    <a:pt x="49033" y="90"/>
                  </a:lnTo>
                  <a:cubicBezTo>
                    <a:pt x="44225" y="90"/>
                    <a:pt x="41442" y="90"/>
                    <a:pt x="41442" y="4732"/>
                  </a:cubicBezTo>
                  <a:cubicBezTo>
                    <a:pt x="41442" y="7664"/>
                    <a:pt x="43719" y="7664"/>
                    <a:pt x="48780" y="7664"/>
                  </a:cubicBezTo>
                  <a:cubicBezTo>
                    <a:pt x="52070" y="7664"/>
                    <a:pt x="56625" y="7909"/>
                    <a:pt x="59662" y="8153"/>
                  </a:cubicBezTo>
                  <a:cubicBezTo>
                    <a:pt x="63710" y="8642"/>
                    <a:pt x="65229" y="9375"/>
                    <a:pt x="65229" y="12062"/>
                  </a:cubicBezTo>
                  <a:cubicBezTo>
                    <a:pt x="65229" y="13039"/>
                    <a:pt x="64976" y="13772"/>
                    <a:pt x="64217" y="16704"/>
                  </a:cubicBezTo>
                  <a:lnTo>
                    <a:pt x="30308" y="147907"/>
                  </a:lnTo>
                  <a:cubicBezTo>
                    <a:pt x="27777" y="157436"/>
                    <a:pt x="27271" y="159390"/>
                    <a:pt x="7280" y="159390"/>
                  </a:cubicBezTo>
                  <a:cubicBezTo>
                    <a:pt x="2978" y="159390"/>
                    <a:pt x="195" y="159390"/>
                    <a:pt x="195" y="164032"/>
                  </a:cubicBezTo>
                  <a:cubicBezTo>
                    <a:pt x="195" y="166964"/>
                    <a:pt x="3231" y="166964"/>
                    <a:pt x="3990" y="166964"/>
                  </a:cubicBezTo>
                  <a:cubicBezTo>
                    <a:pt x="11076" y="166964"/>
                    <a:pt x="29042" y="166231"/>
                    <a:pt x="36128" y="166231"/>
                  </a:cubicBezTo>
                  <a:cubicBezTo>
                    <a:pt x="41442" y="166231"/>
                    <a:pt x="47009" y="166476"/>
                    <a:pt x="52323" y="166476"/>
                  </a:cubicBezTo>
                  <a:cubicBezTo>
                    <a:pt x="57890" y="166476"/>
                    <a:pt x="63457" y="166964"/>
                    <a:pt x="68771" y="166964"/>
                  </a:cubicBezTo>
                  <a:cubicBezTo>
                    <a:pt x="70543" y="166964"/>
                    <a:pt x="73832" y="166964"/>
                    <a:pt x="73832" y="162078"/>
                  </a:cubicBezTo>
                  <a:cubicBezTo>
                    <a:pt x="73832" y="159390"/>
                    <a:pt x="71555" y="159390"/>
                    <a:pt x="66747" y="159390"/>
                  </a:cubicBezTo>
                  <a:cubicBezTo>
                    <a:pt x="57384" y="159390"/>
                    <a:pt x="50299" y="159390"/>
                    <a:pt x="50299" y="154992"/>
                  </a:cubicBezTo>
                  <a:cubicBezTo>
                    <a:pt x="50299" y="153526"/>
                    <a:pt x="50805" y="152305"/>
                    <a:pt x="51058" y="150839"/>
                  </a:cubicBezTo>
                  <a:lnTo>
                    <a:pt x="66747" y="89758"/>
                  </a:lnTo>
                  <a:close/>
                  <a:moveTo>
                    <a:pt x="84967" y="16949"/>
                  </a:moveTo>
                  <a:cubicBezTo>
                    <a:pt x="87244" y="8397"/>
                    <a:pt x="87750" y="7664"/>
                    <a:pt x="98631" y="7664"/>
                  </a:cubicBezTo>
                  <a:lnTo>
                    <a:pt x="122924" y="7664"/>
                  </a:lnTo>
                  <a:cubicBezTo>
                    <a:pt x="143928" y="7664"/>
                    <a:pt x="157339" y="14261"/>
                    <a:pt x="157339" y="31119"/>
                  </a:cubicBezTo>
                  <a:cubicBezTo>
                    <a:pt x="157339" y="40648"/>
                    <a:pt x="152278" y="61660"/>
                    <a:pt x="142409" y="70456"/>
                  </a:cubicBezTo>
                  <a:cubicBezTo>
                    <a:pt x="129757" y="81450"/>
                    <a:pt x="114574" y="83405"/>
                    <a:pt x="103439" y="83405"/>
                  </a:cubicBezTo>
                  <a:lnTo>
                    <a:pt x="67759" y="83405"/>
                  </a:lnTo>
                  <a:lnTo>
                    <a:pt x="84967" y="16949"/>
                  </a:lnTo>
                  <a:close/>
                </a:path>
              </a:pathLst>
            </a:custGeom>
            <a:solidFill>
              <a:srgbClr val="000000"/>
            </a:solidFill>
            <a:ln w="25389"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14A55DCC-694F-67DC-4906-95092F4E6F5D}"/>
                </a:ext>
              </a:extLst>
            </p:cNvPr>
            <p:cNvSpPr/>
            <p:nvPr>
              <p:custDataLst>
                <p:tags r:id="rId77"/>
              </p:custDataLst>
            </p:nvPr>
          </p:nvSpPr>
          <p:spPr>
            <a:xfrm>
              <a:off x="7705076" y="4568239"/>
              <a:ext cx="58707" cy="244325"/>
            </a:xfrm>
            <a:custGeom>
              <a:avLst/>
              <a:gdLst>
                <a:gd name="connsiteX0" fmla="*/ 58910 w 58707"/>
                <a:gd name="connsiteY0" fmla="*/ 241972 h 244325"/>
                <a:gd name="connsiteX1" fmla="*/ 54608 w 58707"/>
                <a:gd name="connsiteY1" fmla="*/ 236597 h 244325"/>
                <a:gd name="connsiteX2" fmla="*/ 14879 w 58707"/>
                <a:gd name="connsiteY2" fmla="*/ 122253 h 244325"/>
                <a:gd name="connsiteX3" fmla="*/ 55621 w 58707"/>
                <a:gd name="connsiteY3" fmla="*/ 6687 h 244325"/>
                <a:gd name="connsiteX4" fmla="*/ 58910 w 58707"/>
                <a:gd name="connsiteY4" fmla="*/ 2533 h 244325"/>
                <a:gd name="connsiteX5" fmla="*/ 56380 w 58707"/>
                <a:gd name="connsiteY5" fmla="*/ 90 h 244325"/>
                <a:gd name="connsiteX6" fmla="*/ 16145 w 58707"/>
                <a:gd name="connsiteY6" fmla="*/ 47734 h 244325"/>
                <a:gd name="connsiteX7" fmla="*/ 202 w 58707"/>
                <a:gd name="connsiteY7" fmla="*/ 122253 h 244325"/>
                <a:gd name="connsiteX8" fmla="*/ 16904 w 58707"/>
                <a:gd name="connsiteY8" fmla="*/ 198482 h 244325"/>
                <a:gd name="connsiteX9" fmla="*/ 56380 w 58707"/>
                <a:gd name="connsiteY9" fmla="*/ 244415 h 244325"/>
                <a:gd name="connsiteX10" fmla="*/ 589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10" y="241972"/>
                  </a:moveTo>
                  <a:cubicBezTo>
                    <a:pt x="58910" y="241239"/>
                    <a:pt x="58910" y="240750"/>
                    <a:pt x="54608" y="236597"/>
                  </a:cubicBezTo>
                  <a:cubicBezTo>
                    <a:pt x="22977" y="205812"/>
                    <a:pt x="14879" y="159635"/>
                    <a:pt x="14879" y="122253"/>
                  </a:cubicBezTo>
                  <a:cubicBezTo>
                    <a:pt x="14879" y="79740"/>
                    <a:pt x="24495" y="37228"/>
                    <a:pt x="55621" y="6687"/>
                  </a:cubicBezTo>
                  <a:cubicBezTo>
                    <a:pt x="58910" y="3755"/>
                    <a:pt x="58910" y="3266"/>
                    <a:pt x="58910" y="2533"/>
                  </a:cubicBezTo>
                  <a:cubicBezTo>
                    <a:pt x="58910" y="823"/>
                    <a:pt x="57898" y="90"/>
                    <a:pt x="56380" y="90"/>
                  </a:cubicBezTo>
                  <a:cubicBezTo>
                    <a:pt x="53849" y="90"/>
                    <a:pt x="31075" y="16704"/>
                    <a:pt x="16145" y="47734"/>
                  </a:cubicBezTo>
                  <a:cubicBezTo>
                    <a:pt x="3239" y="74609"/>
                    <a:pt x="202" y="101729"/>
                    <a:pt x="202" y="122253"/>
                  </a:cubicBezTo>
                  <a:cubicBezTo>
                    <a:pt x="202" y="141310"/>
                    <a:pt x="2986" y="170873"/>
                    <a:pt x="16904" y="198482"/>
                  </a:cubicBezTo>
                  <a:cubicBezTo>
                    <a:pt x="32087" y="228534"/>
                    <a:pt x="53849" y="244415"/>
                    <a:pt x="56380" y="244415"/>
                  </a:cubicBezTo>
                  <a:cubicBezTo>
                    <a:pt x="57898" y="244415"/>
                    <a:pt x="58910" y="243682"/>
                    <a:pt x="58910" y="241972"/>
                  </a:cubicBezTo>
                  <a:close/>
                </a:path>
              </a:pathLst>
            </a:custGeom>
            <a:solidFill>
              <a:srgbClr val="000000"/>
            </a:solidFill>
            <a:ln w="25389"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5C6494BD-8245-20AD-59EB-167203C8C214}"/>
                </a:ext>
              </a:extLst>
            </p:cNvPr>
            <p:cNvSpPr/>
            <p:nvPr>
              <p:custDataLst>
                <p:tags r:id="rId78"/>
              </p:custDataLst>
            </p:nvPr>
          </p:nvSpPr>
          <p:spPr>
            <a:xfrm>
              <a:off x="7788555" y="4643491"/>
              <a:ext cx="115897" cy="110679"/>
            </a:xfrm>
            <a:custGeom>
              <a:avLst/>
              <a:gdLst>
                <a:gd name="connsiteX0" fmla="*/ 84472 w 115897"/>
                <a:gd name="connsiteY0" fmla="*/ 15727 h 110679"/>
                <a:gd name="connsiteX1" fmla="*/ 61192 w 115897"/>
                <a:gd name="connsiteY1" fmla="*/ 90 h 110679"/>
                <a:gd name="connsiteX2" fmla="*/ 206 w 115897"/>
                <a:gd name="connsiteY2" fmla="*/ 71677 h 110679"/>
                <a:gd name="connsiteX3" fmla="*/ 33862 w 115897"/>
                <a:gd name="connsiteY3" fmla="*/ 110769 h 110679"/>
                <a:gd name="connsiteX4" fmla="*/ 66759 w 115897"/>
                <a:gd name="connsiteY4" fmla="*/ 92445 h 110679"/>
                <a:gd name="connsiteX5" fmla="*/ 89786 w 115897"/>
                <a:gd name="connsiteY5" fmla="*/ 110769 h 110679"/>
                <a:gd name="connsiteX6" fmla="*/ 108512 w 115897"/>
                <a:gd name="connsiteY6" fmla="*/ 97332 h 110679"/>
                <a:gd name="connsiteX7" fmla="*/ 116104 w 115897"/>
                <a:gd name="connsiteY7" fmla="*/ 73143 h 110679"/>
                <a:gd name="connsiteX8" fmla="*/ 113067 w 115897"/>
                <a:gd name="connsiteY8" fmla="*/ 70700 h 110679"/>
                <a:gd name="connsiteX9" fmla="*/ 109524 w 115897"/>
                <a:gd name="connsiteY9" fmla="*/ 75098 h 110679"/>
                <a:gd name="connsiteX10" fmla="*/ 90292 w 115897"/>
                <a:gd name="connsiteY10" fmla="*/ 105394 h 110679"/>
                <a:gd name="connsiteX11" fmla="*/ 82701 w 115897"/>
                <a:gd name="connsiteY11" fmla="*/ 94155 h 110679"/>
                <a:gd name="connsiteX12" fmla="*/ 85991 w 115897"/>
                <a:gd name="connsiteY12" fmla="*/ 76075 h 110679"/>
                <a:gd name="connsiteX13" fmla="*/ 91558 w 115897"/>
                <a:gd name="connsiteY13" fmla="*/ 54086 h 110679"/>
                <a:gd name="connsiteX14" fmla="*/ 100668 w 115897"/>
                <a:gd name="connsiteY14" fmla="*/ 19881 h 110679"/>
                <a:gd name="connsiteX15" fmla="*/ 102439 w 115897"/>
                <a:gd name="connsiteY15" fmla="*/ 11573 h 110679"/>
                <a:gd name="connsiteX16" fmla="*/ 95100 w 115897"/>
                <a:gd name="connsiteY16" fmla="*/ 4977 h 110679"/>
                <a:gd name="connsiteX17" fmla="*/ 84472 w 115897"/>
                <a:gd name="connsiteY17" fmla="*/ 15727 h 110679"/>
                <a:gd name="connsiteX18" fmla="*/ 68024 w 115897"/>
                <a:gd name="connsiteY18" fmla="*/ 79007 h 110679"/>
                <a:gd name="connsiteX19" fmla="*/ 62963 w 115897"/>
                <a:gd name="connsiteY19" fmla="*/ 88047 h 110679"/>
                <a:gd name="connsiteX20" fmla="*/ 34368 w 115897"/>
                <a:gd name="connsiteY20" fmla="*/ 105394 h 110679"/>
                <a:gd name="connsiteX21" fmla="*/ 18173 w 115897"/>
                <a:gd name="connsiteY21" fmla="*/ 82428 h 110679"/>
                <a:gd name="connsiteX22" fmla="*/ 32091 w 115897"/>
                <a:gd name="connsiteY22" fmla="*/ 28921 h 110679"/>
                <a:gd name="connsiteX23" fmla="*/ 61445 w 115897"/>
                <a:gd name="connsiteY23" fmla="*/ 5465 h 110679"/>
                <a:gd name="connsiteX24" fmla="*/ 81436 w 115897"/>
                <a:gd name="connsiteY24" fmla="*/ 26966 h 110679"/>
                <a:gd name="connsiteX25" fmla="*/ 80676 w 115897"/>
                <a:gd name="connsiteY25" fmla="*/ 31119 h 110679"/>
                <a:gd name="connsiteX26" fmla="*/ 68024 w 115897"/>
                <a:gd name="connsiteY26" fmla="*/ 7900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0679">
                  <a:moveTo>
                    <a:pt x="84472" y="15727"/>
                  </a:moveTo>
                  <a:cubicBezTo>
                    <a:pt x="79917" y="6687"/>
                    <a:pt x="72579" y="90"/>
                    <a:pt x="61192" y="90"/>
                  </a:cubicBezTo>
                  <a:cubicBezTo>
                    <a:pt x="31585" y="90"/>
                    <a:pt x="206" y="36006"/>
                    <a:pt x="206" y="71677"/>
                  </a:cubicBezTo>
                  <a:cubicBezTo>
                    <a:pt x="206" y="94644"/>
                    <a:pt x="14124" y="110769"/>
                    <a:pt x="33862" y="110769"/>
                  </a:cubicBezTo>
                  <a:cubicBezTo>
                    <a:pt x="38923" y="110769"/>
                    <a:pt x="51576" y="109792"/>
                    <a:pt x="66759" y="92445"/>
                  </a:cubicBezTo>
                  <a:cubicBezTo>
                    <a:pt x="68783" y="102707"/>
                    <a:pt x="77640" y="110769"/>
                    <a:pt x="89786" y="110769"/>
                  </a:cubicBezTo>
                  <a:cubicBezTo>
                    <a:pt x="98643" y="110769"/>
                    <a:pt x="104463" y="105150"/>
                    <a:pt x="108512" y="97332"/>
                  </a:cubicBezTo>
                  <a:cubicBezTo>
                    <a:pt x="112814" y="88536"/>
                    <a:pt x="116104" y="73632"/>
                    <a:pt x="116104" y="73143"/>
                  </a:cubicBezTo>
                  <a:cubicBezTo>
                    <a:pt x="116104" y="70700"/>
                    <a:pt x="113826" y="70700"/>
                    <a:pt x="113067" y="70700"/>
                  </a:cubicBezTo>
                  <a:cubicBezTo>
                    <a:pt x="110537" y="70700"/>
                    <a:pt x="110283" y="71677"/>
                    <a:pt x="109524" y="75098"/>
                  </a:cubicBezTo>
                  <a:cubicBezTo>
                    <a:pt x="105222" y="90979"/>
                    <a:pt x="100668" y="105394"/>
                    <a:pt x="90292" y="105394"/>
                  </a:cubicBezTo>
                  <a:cubicBezTo>
                    <a:pt x="83460" y="105394"/>
                    <a:pt x="82701" y="99042"/>
                    <a:pt x="82701" y="94155"/>
                  </a:cubicBezTo>
                  <a:cubicBezTo>
                    <a:pt x="82701" y="88780"/>
                    <a:pt x="83207" y="86826"/>
                    <a:pt x="85991" y="76075"/>
                  </a:cubicBezTo>
                  <a:cubicBezTo>
                    <a:pt x="88774" y="65814"/>
                    <a:pt x="89280" y="63370"/>
                    <a:pt x="91558" y="54086"/>
                  </a:cubicBezTo>
                  <a:lnTo>
                    <a:pt x="100668" y="19881"/>
                  </a:lnTo>
                  <a:cubicBezTo>
                    <a:pt x="102439" y="13039"/>
                    <a:pt x="102439" y="12551"/>
                    <a:pt x="102439" y="11573"/>
                  </a:cubicBezTo>
                  <a:cubicBezTo>
                    <a:pt x="102439" y="7420"/>
                    <a:pt x="99402" y="4977"/>
                    <a:pt x="95100" y="4977"/>
                  </a:cubicBezTo>
                  <a:cubicBezTo>
                    <a:pt x="89027" y="4977"/>
                    <a:pt x="85231" y="10352"/>
                    <a:pt x="84472" y="15727"/>
                  </a:cubicBezTo>
                  <a:close/>
                  <a:moveTo>
                    <a:pt x="68024" y="79007"/>
                  </a:moveTo>
                  <a:cubicBezTo>
                    <a:pt x="66759" y="83405"/>
                    <a:pt x="66759" y="83894"/>
                    <a:pt x="62963" y="88047"/>
                  </a:cubicBezTo>
                  <a:cubicBezTo>
                    <a:pt x="51829" y="101485"/>
                    <a:pt x="41454" y="105394"/>
                    <a:pt x="34368" y="105394"/>
                  </a:cubicBezTo>
                  <a:cubicBezTo>
                    <a:pt x="21716" y="105394"/>
                    <a:pt x="18173" y="91956"/>
                    <a:pt x="18173" y="82428"/>
                  </a:cubicBezTo>
                  <a:cubicBezTo>
                    <a:pt x="18173" y="70212"/>
                    <a:pt x="26270" y="40160"/>
                    <a:pt x="32091" y="28921"/>
                  </a:cubicBezTo>
                  <a:cubicBezTo>
                    <a:pt x="39935" y="14505"/>
                    <a:pt x="51323" y="5465"/>
                    <a:pt x="61445" y="5465"/>
                  </a:cubicBezTo>
                  <a:cubicBezTo>
                    <a:pt x="77893" y="5465"/>
                    <a:pt x="81436" y="25500"/>
                    <a:pt x="81436" y="26966"/>
                  </a:cubicBezTo>
                  <a:cubicBezTo>
                    <a:pt x="81436" y="28432"/>
                    <a:pt x="80930" y="29898"/>
                    <a:pt x="80676" y="31119"/>
                  </a:cubicBezTo>
                  <a:lnTo>
                    <a:pt x="68024" y="79007"/>
                  </a:lnTo>
                  <a:close/>
                </a:path>
              </a:pathLst>
            </a:custGeom>
            <a:solidFill>
              <a:srgbClr val="000000"/>
            </a:solidFill>
            <a:ln w="25389"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71D5E05C-2D15-FEBD-D44B-D4E3FD1A8CD8}"/>
                </a:ext>
              </a:extLst>
            </p:cNvPr>
            <p:cNvSpPr/>
            <p:nvPr>
              <p:custDataLst>
                <p:tags r:id="rId79"/>
              </p:custDataLst>
            </p:nvPr>
          </p:nvSpPr>
          <p:spPr>
            <a:xfrm>
              <a:off x="7912193" y="4674740"/>
              <a:ext cx="77762" cy="148280"/>
            </a:xfrm>
            <a:custGeom>
              <a:avLst/>
              <a:gdLst>
                <a:gd name="connsiteX0" fmla="*/ 77974 w 77762"/>
                <a:gd name="connsiteY0" fmla="*/ 6591 h 148280"/>
                <a:gd name="connsiteX1" fmla="*/ 70889 w 77762"/>
                <a:gd name="connsiteY1" fmla="*/ 92 h 148280"/>
                <a:gd name="connsiteX2" fmla="*/ 60969 w 77762"/>
                <a:gd name="connsiteY2" fmla="*/ 9498 h 148280"/>
                <a:gd name="connsiteX3" fmla="*/ 68055 w 77762"/>
                <a:gd name="connsiteY3" fmla="*/ 15997 h 148280"/>
                <a:gd name="connsiteX4" fmla="*/ 77974 w 77762"/>
                <a:gd name="connsiteY4" fmla="*/ 6591 h 148280"/>
                <a:gd name="connsiteX5" fmla="*/ 40421 w 77762"/>
                <a:gd name="connsiteY5" fmla="*/ 121863 h 148280"/>
                <a:gd name="connsiteX6" fmla="*/ 17571 w 77762"/>
                <a:gd name="connsiteY6" fmla="*/ 143584 h 148280"/>
                <a:gd name="connsiteX7" fmla="*/ 11194 w 77762"/>
                <a:gd name="connsiteY7" fmla="*/ 142558 h 148280"/>
                <a:gd name="connsiteX8" fmla="*/ 17217 w 77762"/>
                <a:gd name="connsiteY8" fmla="*/ 133835 h 148280"/>
                <a:gd name="connsiteX9" fmla="*/ 10308 w 77762"/>
                <a:gd name="connsiteY9" fmla="*/ 127507 h 148280"/>
                <a:gd name="connsiteX10" fmla="*/ 212 w 77762"/>
                <a:gd name="connsiteY10" fmla="*/ 137598 h 148280"/>
                <a:gd name="connsiteX11" fmla="*/ 17748 w 77762"/>
                <a:gd name="connsiteY11" fmla="*/ 148373 h 148280"/>
                <a:gd name="connsiteX12" fmla="*/ 54592 w 77762"/>
                <a:gd name="connsiteY12" fmla="*/ 121350 h 148280"/>
                <a:gd name="connsiteX13" fmla="*/ 70534 w 77762"/>
                <a:gd name="connsiteY13" fmla="*/ 60122 h 148280"/>
                <a:gd name="connsiteX14" fmla="*/ 71420 w 77762"/>
                <a:gd name="connsiteY14" fmla="*/ 54136 h 148280"/>
                <a:gd name="connsiteX15" fmla="*/ 52467 w 77762"/>
                <a:gd name="connsiteY15" fmla="*/ 38060 h 148280"/>
                <a:gd name="connsiteX16" fmla="*/ 21468 w 77762"/>
                <a:gd name="connsiteY16" fmla="*/ 64227 h 148280"/>
                <a:gd name="connsiteX17" fmla="*/ 24479 w 77762"/>
                <a:gd name="connsiteY17" fmla="*/ 66450 h 148280"/>
                <a:gd name="connsiteX18" fmla="*/ 28022 w 77762"/>
                <a:gd name="connsiteY18" fmla="*/ 63372 h 148280"/>
                <a:gd name="connsiteX19" fmla="*/ 51935 w 77762"/>
                <a:gd name="connsiteY19" fmla="*/ 42849 h 148280"/>
                <a:gd name="connsiteX20" fmla="*/ 57958 w 77762"/>
                <a:gd name="connsiteY20" fmla="*/ 51229 h 148280"/>
                <a:gd name="connsiteX21" fmla="*/ 57426 w 77762"/>
                <a:gd name="connsiteY21" fmla="*/ 56360 h 148280"/>
                <a:gd name="connsiteX22" fmla="*/ 40421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74" y="6591"/>
                  </a:moveTo>
                  <a:cubicBezTo>
                    <a:pt x="77974" y="3683"/>
                    <a:pt x="75671" y="92"/>
                    <a:pt x="70889" y="92"/>
                  </a:cubicBezTo>
                  <a:cubicBezTo>
                    <a:pt x="65752" y="92"/>
                    <a:pt x="60969" y="4880"/>
                    <a:pt x="60969" y="9498"/>
                  </a:cubicBezTo>
                  <a:cubicBezTo>
                    <a:pt x="60969" y="12235"/>
                    <a:pt x="63095" y="15997"/>
                    <a:pt x="68055" y="15997"/>
                  </a:cubicBezTo>
                  <a:cubicBezTo>
                    <a:pt x="72837" y="15997"/>
                    <a:pt x="77974" y="11551"/>
                    <a:pt x="77974" y="6591"/>
                  </a:cubicBezTo>
                  <a:close/>
                  <a:moveTo>
                    <a:pt x="40421" y="121863"/>
                  </a:moveTo>
                  <a:cubicBezTo>
                    <a:pt x="37410" y="133664"/>
                    <a:pt x="28022" y="143584"/>
                    <a:pt x="17571" y="143584"/>
                  </a:cubicBezTo>
                  <a:cubicBezTo>
                    <a:pt x="15268" y="143584"/>
                    <a:pt x="13142" y="143242"/>
                    <a:pt x="11194" y="142558"/>
                  </a:cubicBezTo>
                  <a:cubicBezTo>
                    <a:pt x="15799" y="140505"/>
                    <a:pt x="17217" y="136401"/>
                    <a:pt x="17217" y="133835"/>
                  </a:cubicBezTo>
                  <a:cubicBezTo>
                    <a:pt x="17217" y="129731"/>
                    <a:pt x="13851" y="127507"/>
                    <a:pt x="10308" y="127507"/>
                  </a:cubicBezTo>
                  <a:cubicBezTo>
                    <a:pt x="4817" y="127507"/>
                    <a:pt x="212" y="132125"/>
                    <a:pt x="212" y="137598"/>
                  </a:cubicBezTo>
                  <a:cubicBezTo>
                    <a:pt x="212" y="144097"/>
                    <a:pt x="7120" y="148373"/>
                    <a:pt x="17748" y="148373"/>
                  </a:cubicBezTo>
                  <a:cubicBezTo>
                    <a:pt x="28376" y="148373"/>
                    <a:pt x="49101" y="142216"/>
                    <a:pt x="54592" y="121350"/>
                  </a:cubicBezTo>
                  <a:lnTo>
                    <a:pt x="70534" y="60122"/>
                  </a:lnTo>
                  <a:cubicBezTo>
                    <a:pt x="71066" y="58241"/>
                    <a:pt x="71420" y="56702"/>
                    <a:pt x="71420" y="54136"/>
                  </a:cubicBezTo>
                  <a:cubicBezTo>
                    <a:pt x="71420" y="44730"/>
                    <a:pt x="63095" y="38060"/>
                    <a:pt x="52467" y="38060"/>
                  </a:cubicBezTo>
                  <a:cubicBezTo>
                    <a:pt x="32804" y="38060"/>
                    <a:pt x="21468" y="61833"/>
                    <a:pt x="21468" y="64227"/>
                  </a:cubicBezTo>
                  <a:cubicBezTo>
                    <a:pt x="21468" y="66450"/>
                    <a:pt x="23948" y="66450"/>
                    <a:pt x="24479" y="66450"/>
                  </a:cubicBezTo>
                  <a:cubicBezTo>
                    <a:pt x="26605" y="66450"/>
                    <a:pt x="26782" y="65937"/>
                    <a:pt x="28022" y="63372"/>
                  </a:cubicBezTo>
                  <a:cubicBezTo>
                    <a:pt x="32450" y="53452"/>
                    <a:pt x="41661" y="42849"/>
                    <a:pt x="51935" y="42849"/>
                  </a:cubicBezTo>
                  <a:cubicBezTo>
                    <a:pt x="56364" y="42849"/>
                    <a:pt x="57958" y="45756"/>
                    <a:pt x="57958" y="51229"/>
                  </a:cubicBezTo>
                  <a:cubicBezTo>
                    <a:pt x="57958" y="53110"/>
                    <a:pt x="57603" y="55505"/>
                    <a:pt x="57426" y="56360"/>
                  </a:cubicBezTo>
                  <a:lnTo>
                    <a:pt x="40421" y="121863"/>
                  </a:lnTo>
                  <a:close/>
                </a:path>
              </a:pathLst>
            </a:custGeom>
            <a:solidFill>
              <a:srgbClr val="000000"/>
            </a:solidFill>
            <a:ln w="25389"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86173B99-9AD5-7778-84CC-E5C59A588DF3}"/>
                </a:ext>
              </a:extLst>
            </p:cNvPr>
            <p:cNvSpPr/>
            <p:nvPr>
              <p:custDataLst>
                <p:tags r:id="rId80"/>
              </p:custDataLst>
            </p:nvPr>
          </p:nvSpPr>
          <p:spPr>
            <a:xfrm>
              <a:off x="8048931" y="4568239"/>
              <a:ext cx="10122" cy="244325"/>
            </a:xfrm>
            <a:custGeom>
              <a:avLst/>
              <a:gdLst>
                <a:gd name="connsiteX0" fmla="*/ 10338 w 10122"/>
                <a:gd name="connsiteY0" fmla="*/ 8886 h 244325"/>
                <a:gd name="connsiteX1" fmla="*/ 5277 w 10122"/>
                <a:gd name="connsiteY1" fmla="*/ 90 h 244325"/>
                <a:gd name="connsiteX2" fmla="*/ 216 w 10122"/>
                <a:gd name="connsiteY2" fmla="*/ 8886 h 244325"/>
                <a:gd name="connsiteX3" fmla="*/ 216 w 10122"/>
                <a:gd name="connsiteY3" fmla="*/ 235620 h 244325"/>
                <a:gd name="connsiteX4" fmla="*/ 5277 w 10122"/>
                <a:gd name="connsiteY4" fmla="*/ 244415 h 244325"/>
                <a:gd name="connsiteX5" fmla="*/ 10338 w 10122"/>
                <a:gd name="connsiteY5" fmla="*/ 235620 h 244325"/>
                <a:gd name="connsiteX6" fmla="*/ 10338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338" y="8886"/>
                  </a:moveTo>
                  <a:cubicBezTo>
                    <a:pt x="10338" y="4488"/>
                    <a:pt x="10338" y="90"/>
                    <a:pt x="5277" y="90"/>
                  </a:cubicBezTo>
                  <a:cubicBezTo>
                    <a:pt x="216" y="90"/>
                    <a:pt x="216" y="4488"/>
                    <a:pt x="216" y="8886"/>
                  </a:cubicBezTo>
                  <a:lnTo>
                    <a:pt x="216" y="235620"/>
                  </a:lnTo>
                  <a:cubicBezTo>
                    <a:pt x="216" y="240018"/>
                    <a:pt x="216" y="244415"/>
                    <a:pt x="5277" y="244415"/>
                  </a:cubicBezTo>
                  <a:cubicBezTo>
                    <a:pt x="10338" y="244415"/>
                    <a:pt x="10338" y="240018"/>
                    <a:pt x="10338" y="235620"/>
                  </a:cubicBezTo>
                  <a:lnTo>
                    <a:pt x="10338" y="8886"/>
                  </a:lnTo>
                  <a:close/>
                </a:path>
              </a:pathLst>
            </a:custGeom>
            <a:solidFill>
              <a:srgbClr val="000000"/>
            </a:solidFill>
            <a:ln w="25389"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CC42D24D-8CF6-F312-E60B-49B6909C3330}"/>
                </a:ext>
              </a:extLst>
            </p:cNvPr>
            <p:cNvSpPr/>
            <p:nvPr>
              <p:custDataLst>
                <p:tags r:id="rId81"/>
              </p:custDataLst>
            </p:nvPr>
          </p:nvSpPr>
          <p:spPr>
            <a:xfrm>
              <a:off x="8100497" y="4641048"/>
              <a:ext cx="140190" cy="112389"/>
            </a:xfrm>
            <a:custGeom>
              <a:avLst/>
              <a:gdLst>
                <a:gd name="connsiteX0" fmla="*/ 119152 w 140190"/>
                <a:gd name="connsiteY0" fmla="*/ 33074 h 112389"/>
                <a:gd name="connsiteX1" fmla="*/ 123201 w 140190"/>
                <a:gd name="connsiteY1" fmla="*/ 14994 h 112389"/>
                <a:gd name="connsiteX2" fmla="*/ 111308 w 140190"/>
                <a:gd name="connsiteY2" fmla="*/ 4244 h 112389"/>
                <a:gd name="connsiteX3" fmla="*/ 98402 w 140190"/>
                <a:gd name="connsiteY3" fmla="*/ 10352 h 112389"/>
                <a:gd name="connsiteX4" fmla="*/ 71579 w 140190"/>
                <a:gd name="connsiteY4" fmla="*/ 90 h 112389"/>
                <a:gd name="connsiteX5" fmla="*/ 218 w 140190"/>
                <a:gd name="connsiteY5" fmla="*/ 72166 h 112389"/>
                <a:gd name="connsiteX6" fmla="*/ 44502 w 140190"/>
                <a:gd name="connsiteY6" fmla="*/ 112480 h 112389"/>
                <a:gd name="connsiteX7" fmla="*/ 79677 w 140190"/>
                <a:gd name="connsiteY7" fmla="*/ 99286 h 112389"/>
                <a:gd name="connsiteX8" fmla="*/ 108777 w 140190"/>
                <a:gd name="connsiteY8" fmla="*/ 112480 h 112389"/>
                <a:gd name="connsiteX9" fmla="*/ 130793 w 140190"/>
                <a:gd name="connsiteY9" fmla="*/ 98553 h 112389"/>
                <a:gd name="connsiteX10" fmla="*/ 140409 w 140190"/>
                <a:gd name="connsiteY10" fmla="*/ 74365 h 112389"/>
                <a:gd name="connsiteX11" fmla="*/ 134336 w 140190"/>
                <a:gd name="connsiteY11" fmla="*/ 70944 h 112389"/>
                <a:gd name="connsiteX12" fmla="*/ 129274 w 140190"/>
                <a:gd name="connsiteY12" fmla="*/ 72166 h 112389"/>
                <a:gd name="connsiteX13" fmla="*/ 127250 w 140190"/>
                <a:gd name="connsiteY13" fmla="*/ 79252 h 112389"/>
                <a:gd name="connsiteX14" fmla="*/ 110043 w 140190"/>
                <a:gd name="connsiteY14" fmla="*/ 103684 h 112389"/>
                <a:gd name="connsiteX15" fmla="*/ 104222 w 140190"/>
                <a:gd name="connsiteY15" fmla="*/ 94644 h 112389"/>
                <a:gd name="connsiteX16" fmla="*/ 107765 w 140190"/>
                <a:gd name="connsiteY16" fmla="*/ 76808 h 112389"/>
                <a:gd name="connsiteX17" fmla="*/ 113332 w 140190"/>
                <a:gd name="connsiteY17" fmla="*/ 54819 h 112389"/>
                <a:gd name="connsiteX18" fmla="*/ 119152 w 140190"/>
                <a:gd name="connsiteY18" fmla="*/ 33074 h 112389"/>
                <a:gd name="connsiteX19" fmla="*/ 77146 w 140190"/>
                <a:gd name="connsiteY19" fmla="*/ 87803 h 112389"/>
                <a:gd name="connsiteX20" fmla="*/ 45768 w 140190"/>
                <a:gd name="connsiteY20" fmla="*/ 103684 h 112389"/>
                <a:gd name="connsiteX21" fmla="*/ 28813 w 140190"/>
                <a:gd name="connsiteY21" fmla="*/ 85115 h 112389"/>
                <a:gd name="connsiteX22" fmla="*/ 41466 w 140190"/>
                <a:gd name="connsiteY22" fmla="*/ 32830 h 112389"/>
                <a:gd name="connsiteX23" fmla="*/ 72085 w 140190"/>
                <a:gd name="connsiteY23" fmla="*/ 8886 h 112389"/>
                <a:gd name="connsiteX24" fmla="*/ 93088 w 140190"/>
                <a:gd name="connsiteY24" fmla="*/ 23057 h 112389"/>
                <a:gd name="connsiteX25" fmla="*/ 92582 w 140190"/>
                <a:gd name="connsiteY25" fmla="*/ 26477 h 112389"/>
                <a:gd name="connsiteX26" fmla="*/ 77146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152" y="33074"/>
                  </a:moveTo>
                  <a:cubicBezTo>
                    <a:pt x="120671" y="26966"/>
                    <a:pt x="123201" y="17193"/>
                    <a:pt x="123201" y="14994"/>
                  </a:cubicBezTo>
                  <a:cubicBezTo>
                    <a:pt x="123201" y="7176"/>
                    <a:pt x="116622" y="4244"/>
                    <a:pt x="111308" y="4244"/>
                  </a:cubicBezTo>
                  <a:cubicBezTo>
                    <a:pt x="106500" y="4244"/>
                    <a:pt x="101439" y="6687"/>
                    <a:pt x="98402" y="10352"/>
                  </a:cubicBezTo>
                  <a:cubicBezTo>
                    <a:pt x="94607" y="6443"/>
                    <a:pt x="86256" y="90"/>
                    <a:pt x="71579" y="90"/>
                  </a:cubicBezTo>
                  <a:cubicBezTo>
                    <a:pt x="27548" y="90"/>
                    <a:pt x="218" y="38694"/>
                    <a:pt x="218" y="72166"/>
                  </a:cubicBezTo>
                  <a:cubicBezTo>
                    <a:pt x="218" y="102218"/>
                    <a:pt x="23499" y="112480"/>
                    <a:pt x="44502" y="112480"/>
                  </a:cubicBezTo>
                  <a:cubicBezTo>
                    <a:pt x="62469" y="112480"/>
                    <a:pt x="75628" y="102951"/>
                    <a:pt x="79677" y="99286"/>
                  </a:cubicBezTo>
                  <a:cubicBezTo>
                    <a:pt x="89292" y="112480"/>
                    <a:pt x="105994" y="112480"/>
                    <a:pt x="108777" y="112480"/>
                  </a:cubicBezTo>
                  <a:cubicBezTo>
                    <a:pt x="118140" y="112480"/>
                    <a:pt x="125479" y="107349"/>
                    <a:pt x="130793" y="98553"/>
                  </a:cubicBezTo>
                  <a:cubicBezTo>
                    <a:pt x="137119" y="88780"/>
                    <a:pt x="140409" y="75587"/>
                    <a:pt x="140409" y="74365"/>
                  </a:cubicBezTo>
                  <a:cubicBezTo>
                    <a:pt x="140409" y="70944"/>
                    <a:pt x="136613" y="70944"/>
                    <a:pt x="134336" y="70944"/>
                  </a:cubicBezTo>
                  <a:cubicBezTo>
                    <a:pt x="131552" y="70944"/>
                    <a:pt x="130540" y="70944"/>
                    <a:pt x="129274" y="72166"/>
                  </a:cubicBezTo>
                  <a:cubicBezTo>
                    <a:pt x="128768" y="72655"/>
                    <a:pt x="128768" y="73143"/>
                    <a:pt x="127250" y="79252"/>
                  </a:cubicBezTo>
                  <a:cubicBezTo>
                    <a:pt x="122189" y="98798"/>
                    <a:pt x="116369" y="103684"/>
                    <a:pt x="110043" y="103684"/>
                  </a:cubicBezTo>
                  <a:cubicBezTo>
                    <a:pt x="107259" y="103684"/>
                    <a:pt x="104222" y="102707"/>
                    <a:pt x="104222" y="94644"/>
                  </a:cubicBezTo>
                  <a:cubicBezTo>
                    <a:pt x="104222" y="90490"/>
                    <a:pt x="105235" y="86581"/>
                    <a:pt x="107765" y="76808"/>
                  </a:cubicBezTo>
                  <a:cubicBezTo>
                    <a:pt x="109537" y="69967"/>
                    <a:pt x="112067" y="60194"/>
                    <a:pt x="113332" y="54819"/>
                  </a:cubicBezTo>
                  <a:lnTo>
                    <a:pt x="119152" y="33074"/>
                  </a:lnTo>
                  <a:close/>
                  <a:moveTo>
                    <a:pt x="77146" y="87803"/>
                  </a:moveTo>
                  <a:cubicBezTo>
                    <a:pt x="69808" y="96110"/>
                    <a:pt x="57914" y="103684"/>
                    <a:pt x="45768" y="103684"/>
                  </a:cubicBezTo>
                  <a:cubicBezTo>
                    <a:pt x="30078" y="103684"/>
                    <a:pt x="28813" y="90490"/>
                    <a:pt x="28813" y="85115"/>
                  </a:cubicBezTo>
                  <a:cubicBezTo>
                    <a:pt x="28813" y="72410"/>
                    <a:pt x="37417" y="42358"/>
                    <a:pt x="41466" y="32830"/>
                  </a:cubicBezTo>
                  <a:cubicBezTo>
                    <a:pt x="49310" y="14994"/>
                    <a:pt x="61710" y="8886"/>
                    <a:pt x="72085" y="8886"/>
                  </a:cubicBezTo>
                  <a:cubicBezTo>
                    <a:pt x="87015" y="8886"/>
                    <a:pt x="93088" y="20369"/>
                    <a:pt x="93088" y="23057"/>
                  </a:cubicBezTo>
                  <a:lnTo>
                    <a:pt x="92582" y="26477"/>
                  </a:lnTo>
                  <a:lnTo>
                    <a:pt x="77146" y="87803"/>
                  </a:lnTo>
                  <a:close/>
                </a:path>
              </a:pathLst>
            </a:custGeom>
            <a:solidFill>
              <a:srgbClr val="000000"/>
            </a:solidFill>
            <a:ln w="25389"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405BF509-BCF0-FC64-FFFA-B9AF3CFDCCE6}"/>
                </a:ext>
              </a:extLst>
            </p:cNvPr>
            <p:cNvSpPr/>
            <p:nvPr>
              <p:custDataLst>
                <p:tags r:id="rId82"/>
              </p:custDataLst>
            </p:nvPr>
          </p:nvSpPr>
          <p:spPr>
            <a:xfrm>
              <a:off x="8249258" y="4520680"/>
              <a:ext cx="77762" cy="148280"/>
            </a:xfrm>
            <a:custGeom>
              <a:avLst/>
              <a:gdLst>
                <a:gd name="connsiteX0" fmla="*/ 77987 w 77762"/>
                <a:gd name="connsiteY0" fmla="*/ 6584 h 148280"/>
                <a:gd name="connsiteX1" fmla="*/ 70902 w 77762"/>
                <a:gd name="connsiteY1" fmla="*/ 85 h 148280"/>
                <a:gd name="connsiteX2" fmla="*/ 60982 w 77762"/>
                <a:gd name="connsiteY2" fmla="*/ 9492 h 148280"/>
                <a:gd name="connsiteX3" fmla="*/ 68068 w 77762"/>
                <a:gd name="connsiteY3" fmla="*/ 15991 h 148280"/>
                <a:gd name="connsiteX4" fmla="*/ 77987 w 77762"/>
                <a:gd name="connsiteY4" fmla="*/ 6584 h 148280"/>
                <a:gd name="connsiteX5" fmla="*/ 40435 w 77762"/>
                <a:gd name="connsiteY5" fmla="*/ 121857 h 148280"/>
                <a:gd name="connsiteX6" fmla="*/ 17584 w 77762"/>
                <a:gd name="connsiteY6" fmla="*/ 143578 h 148280"/>
                <a:gd name="connsiteX7" fmla="*/ 11207 w 77762"/>
                <a:gd name="connsiteY7" fmla="*/ 142551 h 148280"/>
                <a:gd name="connsiteX8" fmla="*/ 17230 w 77762"/>
                <a:gd name="connsiteY8" fmla="*/ 133829 h 148280"/>
                <a:gd name="connsiteX9" fmla="*/ 10322 w 77762"/>
                <a:gd name="connsiteY9" fmla="*/ 127501 h 148280"/>
                <a:gd name="connsiteX10" fmla="*/ 225 w 77762"/>
                <a:gd name="connsiteY10" fmla="*/ 137592 h 148280"/>
                <a:gd name="connsiteX11" fmla="*/ 17761 w 77762"/>
                <a:gd name="connsiteY11" fmla="*/ 148366 h 148280"/>
                <a:gd name="connsiteX12" fmla="*/ 54605 w 77762"/>
                <a:gd name="connsiteY12" fmla="*/ 121344 h 148280"/>
                <a:gd name="connsiteX13" fmla="*/ 70548 w 77762"/>
                <a:gd name="connsiteY13" fmla="*/ 60116 h 148280"/>
                <a:gd name="connsiteX14" fmla="*/ 71433 w 77762"/>
                <a:gd name="connsiteY14" fmla="*/ 54130 h 148280"/>
                <a:gd name="connsiteX15" fmla="*/ 52480 w 77762"/>
                <a:gd name="connsiteY15" fmla="*/ 38054 h 148280"/>
                <a:gd name="connsiteX16" fmla="*/ 21481 w 77762"/>
                <a:gd name="connsiteY16" fmla="*/ 64221 h 148280"/>
                <a:gd name="connsiteX17" fmla="*/ 24492 w 77762"/>
                <a:gd name="connsiteY17" fmla="*/ 66444 h 148280"/>
                <a:gd name="connsiteX18" fmla="*/ 28035 w 77762"/>
                <a:gd name="connsiteY18" fmla="*/ 63366 h 148280"/>
                <a:gd name="connsiteX19" fmla="*/ 51948 w 77762"/>
                <a:gd name="connsiteY19" fmla="*/ 42842 h 148280"/>
                <a:gd name="connsiteX20" fmla="*/ 57971 w 77762"/>
                <a:gd name="connsiteY20" fmla="*/ 51223 h 148280"/>
                <a:gd name="connsiteX21" fmla="*/ 57440 w 77762"/>
                <a:gd name="connsiteY21" fmla="*/ 56353 h 148280"/>
                <a:gd name="connsiteX22" fmla="*/ 40435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87" y="6584"/>
                  </a:moveTo>
                  <a:cubicBezTo>
                    <a:pt x="77987" y="3677"/>
                    <a:pt x="75685" y="85"/>
                    <a:pt x="70902" y="85"/>
                  </a:cubicBezTo>
                  <a:cubicBezTo>
                    <a:pt x="65765" y="85"/>
                    <a:pt x="60982" y="4874"/>
                    <a:pt x="60982" y="9492"/>
                  </a:cubicBezTo>
                  <a:cubicBezTo>
                    <a:pt x="60982" y="12228"/>
                    <a:pt x="63108" y="15991"/>
                    <a:pt x="68068" y="15991"/>
                  </a:cubicBezTo>
                  <a:cubicBezTo>
                    <a:pt x="72850" y="15991"/>
                    <a:pt x="77987" y="11544"/>
                    <a:pt x="77987" y="6584"/>
                  </a:cubicBezTo>
                  <a:close/>
                  <a:moveTo>
                    <a:pt x="40435" y="121857"/>
                  </a:moveTo>
                  <a:cubicBezTo>
                    <a:pt x="37423" y="133658"/>
                    <a:pt x="28035" y="143578"/>
                    <a:pt x="17584" y="143578"/>
                  </a:cubicBezTo>
                  <a:cubicBezTo>
                    <a:pt x="15281" y="143578"/>
                    <a:pt x="13156" y="143236"/>
                    <a:pt x="11207" y="142551"/>
                  </a:cubicBezTo>
                  <a:cubicBezTo>
                    <a:pt x="15813" y="140499"/>
                    <a:pt x="17230" y="136394"/>
                    <a:pt x="17230" y="133829"/>
                  </a:cubicBezTo>
                  <a:cubicBezTo>
                    <a:pt x="17230" y="129724"/>
                    <a:pt x="13864" y="127501"/>
                    <a:pt x="10322" y="127501"/>
                  </a:cubicBezTo>
                  <a:cubicBezTo>
                    <a:pt x="4830" y="127501"/>
                    <a:pt x="225" y="132119"/>
                    <a:pt x="225" y="137592"/>
                  </a:cubicBezTo>
                  <a:cubicBezTo>
                    <a:pt x="225" y="144091"/>
                    <a:pt x="7133" y="148366"/>
                    <a:pt x="17761" y="148366"/>
                  </a:cubicBezTo>
                  <a:cubicBezTo>
                    <a:pt x="28389" y="148366"/>
                    <a:pt x="49114" y="142209"/>
                    <a:pt x="54605" y="121344"/>
                  </a:cubicBezTo>
                  <a:lnTo>
                    <a:pt x="70548" y="60116"/>
                  </a:lnTo>
                  <a:cubicBezTo>
                    <a:pt x="71079" y="58235"/>
                    <a:pt x="71433" y="56696"/>
                    <a:pt x="71433" y="54130"/>
                  </a:cubicBezTo>
                  <a:cubicBezTo>
                    <a:pt x="71433" y="44724"/>
                    <a:pt x="63108" y="38054"/>
                    <a:pt x="52480" y="38054"/>
                  </a:cubicBezTo>
                  <a:cubicBezTo>
                    <a:pt x="32818" y="38054"/>
                    <a:pt x="21481" y="61826"/>
                    <a:pt x="21481" y="64221"/>
                  </a:cubicBezTo>
                  <a:cubicBezTo>
                    <a:pt x="21481" y="66444"/>
                    <a:pt x="23961" y="66444"/>
                    <a:pt x="24492" y="66444"/>
                  </a:cubicBezTo>
                  <a:cubicBezTo>
                    <a:pt x="26618" y="66444"/>
                    <a:pt x="26795" y="65931"/>
                    <a:pt x="28035" y="63366"/>
                  </a:cubicBezTo>
                  <a:cubicBezTo>
                    <a:pt x="32463" y="53446"/>
                    <a:pt x="41675" y="42842"/>
                    <a:pt x="51948" y="42842"/>
                  </a:cubicBezTo>
                  <a:cubicBezTo>
                    <a:pt x="56377" y="42842"/>
                    <a:pt x="57971" y="45750"/>
                    <a:pt x="57971" y="51223"/>
                  </a:cubicBezTo>
                  <a:cubicBezTo>
                    <a:pt x="57971" y="53104"/>
                    <a:pt x="57617" y="55498"/>
                    <a:pt x="57440" y="56353"/>
                  </a:cubicBezTo>
                  <a:lnTo>
                    <a:pt x="40435" y="121857"/>
                  </a:lnTo>
                  <a:close/>
                </a:path>
              </a:pathLst>
            </a:custGeom>
            <a:solidFill>
              <a:srgbClr val="000000"/>
            </a:solidFill>
            <a:ln w="25389"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6067EBB6-B30C-FFAE-D5B6-003AA8C97BD5}"/>
                </a:ext>
              </a:extLst>
            </p:cNvPr>
            <p:cNvSpPr/>
            <p:nvPr>
              <p:custDataLst>
                <p:tags r:id="rId83"/>
              </p:custDataLst>
            </p:nvPr>
          </p:nvSpPr>
          <p:spPr>
            <a:xfrm>
              <a:off x="8362361" y="4587039"/>
              <a:ext cx="119743" cy="8380"/>
            </a:xfrm>
            <a:custGeom>
              <a:avLst/>
              <a:gdLst>
                <a:gd name="connsiteX0" fmla="*/ 112887 w 119743"/>
                <a:gd name="connsiteY0" fmla="*/ 8466 h 8380"/>
                <a:gd name="connsiteX1" fmla="*/ 119972 w 119743"/>
                <a:gd name="connsiteY1" fmla="*/ 4361 h 8380"/>
                <a:gd name="connsiteX2" fmla="*/ 112887 w 119743"/>
                <a:gd name="connsiteY2" fmla="*/ 85 h 8380"/>
                <a:gd name="connsiteX3" fmla="*/ 7314 w 119743"/>
                <a:gd name="connsiteY3" fmla="*/ 85 h 8380"/>
                <a:gd name="connsiteX4" fmla="*/ 228 w 119743"/>
                <a:gd name="connsiteY4" fmla="*/ 4190 h 8380"/>
                <a:gd name="connsiteX5" fmla="*/ 7314 w 119743"/>
                <a:gd name="connsiteY5" fmla="*/ 8466 h 8380"/>
                <a:gd name="connsiteX6" fmla="*/ 112887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887" y="8466"/>
                  </a:moveTo>
                  <a:cubicBezTo>
                    <a:pt x="115721" y="8466"/>
                    <a:pt x="119972" y="8466"/>
                    <a:pt x="119972" y="4361"/>
                  </a:cubicBezTo>
                  <a:cubicBezTo>
                    <a:pt x="119972" y="85"/>
                    <a:pt x="115898" y="85"/>
                    <a:pt x="112887" y="85"/>
                  </a:cubicBezTo>
                  <a:lnTo>
                    <a:pt x="7314" y="85"/>
                  </a:lnTo>
                  <a:cubicBezTo>
                    <a:pt x="4480" y="85"/>
                    <a:pt x="228" y="85"/>
                    <a:pt x="228" y="4190"/>
                  </a:cubicBezTo>
                  <a:cubicBezTo>
                    <a:pt x="228" y="8466"/>
                    <a:pt x="4303" y="8466"/>
                    <a:pt x="7314" y="8466"/>
                  </a:cubicBezTo>
                  <a:lnTo>
                    <a:pt x="112887" y="8466"/>
                  </a:lnTo>
                  <a:close/>
                </a:path>
              </a:pathLst>
            </a:custGeom>
            <a:solidFill>
              <a:srgbClr val="000000"/>
            </a:solidFill>
            <a:ln w="25389"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932A0AC1-5091-F854-A205-CE6F223FA66B}"/>
                </a:ext>
              </a:extLst>
            </p:cNvPr>
            <p:cNvSpPr/>
            <p:nvPr>
              <p:custDataLst>
                <p:tags r:id="rId84"/>
              </p:custDataLst>
            </p:nvPr>
          </p:nvSpPr>
          <p:spPr>
            <a:xfrm>
              <a:off x="8520695" y="4520509"/>
              <a:ext cx="64477" cy="113562"/>
            </a:xfrm>
            <a:custGeom>
              <a:avLst/>
              <a:gdLst>
                <a:gd name="connsiteX0" fmla="*/ 40267 w 64477"/>
                <a:gd name="connsiteY0" fmla="*/ 4874 h 113562"/>
                <a:gd name="connsiteX1" fmla="*/ 34953 w 64477"/>
                <a:gd name="connsiteY1" fmla="*/ 85 h 113562"/>
                <a:gd name="connsiteX2" fmla="*/ 235 w 64477"/>
                <a:gd name="connsiteY2" fmla="*/ 11031 h 113562"/>
                <a:gd name="connsiteX3" fmla="*/ 235 w 64477"/>
                <a:gd name="connsiteY3" fmla="*/ 17188 h 113562"/>
                <a:gd name="connsiteX4" fmla="*/ 25919 w 64477"/>
                <a:gd name="connsiteY4" fmla="*/ 12399 h 113562"/>
                <a:gd name="connsiteX5" fmla="*/ 25919 w 64477"/>
                <a:gd name="connsiteY5" fmla="*/ 99623 h 113562"/>
                <a:gd name="connsiteX6" fmla="*/ 8206 w 64477"/>
                <a:gd name="connsiteY6" fmla="*/ 107491 h 113562"/>
                <a:gd name="connsiteX7" fmla="*/ 1475 w 64477"/>
                <a:gd name="connsiteY7" fmla="*/ 107491 h 113562"/>
                <a:gd name="connsiteX8" fmla="*/ 1475 w 64477"/>
                <a:gd name="connsiteY8" fmla="*/ 113648 h 113562"/>
                <a:gd name="connsiteX9" fmla="*/ 33005 w 64477"/>
                <a:gd name="connsiteY9" fmla="*/ 112964 h 113562"/>
                <a:gd name="connsiteX10" fmla="*/ 64712 w 64477"/>
                <a:gd name="connsiteY10" fmla="*/ 113648 h 113562"/>
                <a:gd name="connsiteX11" fmla="*/ 64712 w 64477"/>
                <a:gd name="connsiteY11" fmla="*/ 107491 h 113562"/>
                <a:gd name="connsiteX12" fmla="*/ 57981 w 64477"/>
                <a:gd name="connsiteY12" fmla="*/ 107491 h 113562"/>
                <a:gd name="connsiteX13" fmla="*/ 40267 w 64477"/>
                <a:gd name="connsiteY13" fmla="*/ 99623 h 113562"/>
                <a:gd name="connsiteX14" fmla="*/ 40267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67" y="4874"/>
                  </a:moveTo>
                  <a:cubicBezTo>
                    <a:pt x="40267" y="256"/>
                    <a:pt x="39913" y="85"/>
                    <a:pt x="34953" y="85"/>
                  </a:cubicBezTo>
                  <a:cubicBezTo>
                    <a:pt x="23617" y="10860"/>
                    <a:pt x="7497" y="11031"/>
                    <a:pt x="235" y="11031"/>
                  </a:cubicBezTo>
                  <a:lnTo>
                    <a:pt x="235" y="17188"/>
                  </a:lnTo>
                  <a:cubicBezTo>
                    <a:pt x="4486" y="17188"/>
                    <a:pt x="16177" y="17188"/>
                    <a:pt x="25919" y="12399"/>
                  </a:cubicBezTo>
                  <a:lnTo>
                    <a:pt x="25919" y="99623"/>
                  </a:lnTo>
                  <a:cubicBezTo>
                    <a:pt x="25919" y="105267"/>
                    <a:pt x="25919" y="107491"/>
                    <a:pt x="8206" y="107491"/>
                  </a:cubicBezTo>
                  <a:lnTo>
                    <a:pt x="1475" y="107491"/>
                  </a:lnTo>
                  <a:lnTo>
                    <a:pt x="1475" y="113648"/>
                  </a:lnTo>
                  <a:cubicBezTo>
                    <a:pt x="4663" y="113477"/>
                    <a:pt x="26451" y="112964"/>
                    <a:pt x="33005" y="112964"/>
                  </a:cubicBezTo>
                  <a:cubicBezTo>
                    <a:pt x="38496" y="112964"/>
                    <a:pt x="60815" y="113477"/>
                    <a:pt x="64712" y="113648"/>
                  </a:cubicBezTo>
                  <a:lnTo>
                    <a:pt x="64712" y="107491"/>
                  </a:lnTo>
                  <a:lnTo>
                    <a:pt x="57981" y="107491"/>
                  </a:lnTo>
                  <a:cubicBezTo>
                    <a:pt x="40267" y="107491"/>
                    <a:pt x="40267" y="105267"/>
                    <a:pt x="40267" y="99623"/>
                  </a:cubicBezTo>
                  <a:lnTo>
                    <a:pt x="40267" y="4874"/>
                  </a:lnTo>
                  <a:close/>
                </a:path>
              </a:pathLst>
            </a:custGeom>
            <a:solidFill>
              <a:srgbClr val="000000"/>
            </a:solidFill>
            <a:ln w="25389"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65F5AEFC-CD78-8836-6955-E985D9779FEF}"/>
                </a:ext>
              </a:extLst>
            </p:cNvPr>
            <p:cNvSpPr/>
            <p:nvPr>
              <p:custDataLst>
                <p:tags r:id="rId85"/>
              </p:custDataLst>
            </p:nvPr>
          </p:nvSpPr>
          <p:spPr>
            <a:xfrm>
              <a:off x="8268566" y="4703072"/>
              <a:ext cx="64477" cy="113562"/>
            </a:xfrm>
            <a:custGeom>
              <a:avLst/>
              <a:gdLst>
                <a:gd name="connsiteX0" fmla="*/ 40257 w 64477"/>
                <a:gd name="connsiteY0" fmla="*/ 4882 h 113562"/>
                <a:gd name="connsiteX1" fmla="*/ 34943 w 64477"/>
                <a:gd name="connsiteY1" fmla="*/ 93 h 113562"/>
                <a:gd name="connsiteX2" fmla="*/ 225 w 64477"/>
                <a:gd name="connsiteY2" fmla="*/ 11039 h 113562"/>
                <a:gd name="connsiteX3" fmla="*/ 225 w 64477"/>
                <a:gd name="connsiteY3" fmla="*/ 17196 h 113562"/>
                <a:gd name="connsiteX4" fmla="*/ 25909 w 64477"/>
                <a:gd name="connsiteY4" fmla="*/ 12407 h 113562"/>
                <a:gd name="connsiteX5" fmla="*/ 25909 w 64477"/>
                <a:gd name="connsiteY5" fmla="*/ 99631 h 113562"/>
                <a:gd name="connsiteX6" fmla="*/ 8196 w 64477"/>
                <a:gd name="connsiteY6" fmla="*/ 107498 h 113562"/>
                <a:gd name="connsiteX7" fmla="*/ 1465 w 64477"/>
                <a:gd name="connsiteY7" fmla="*/ 107498 h 113562"/>
                <a:gd name="connsiteX8" fmla="*/ 1465 w 64477"/>
                <a:gd name="connsiteY8" fmla="*/ 113655 h 113562"/>
                <a:gd name="connsiteX9" fmla="*/ 32995 w 64477"/>
                <a:gd name="connsiteY9" fmla="*/ 112971 h 113562"/>
                <a:gd name="connsiteX10" fmla="*/ 64702 w 64477"/>
                <a:gd name="connsiteY10" fmla="*/ 113655 h 113562"/>
                <a:gd name="connsiteX11" fmla="*/ 64702 w 64477"/>
                <a:gd name="connsiteY11" fmla="*/ 107498 h 113562"/>
                <a:gd name="connsiteX12" fmla="*/ 57971 w 64477"/>
                <a:gd name="connsiteY12" fmla="*/ 107498 h 113562"/>
                <a:gd name="connsiteX13" fmla="*/ 40257 w 64477"/>
                <a:gd name="connsiteY13" fmla="*/ 99631 h 113562"/>
                <a:gd name="connsiteX14" fmla="*/ 40257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57" y="4882"/>
                  </a:moveTo>
                  <a:cubicBezTo>
                    <a:pt x="40257" y="264"/>
                    <a:pt x="39903" y="93"/>
                    <a:pt x="34943" y="93"/>
                  </a:cubicBezTo>
                  <a:cubicBezTo>
                    <a:pt x="23607" y="10868"/>
                    <a:pt x="7487" y="11039"/>
                    <a:pt x="225" y="11039"/>
                  </a:cubicBezTo>
                  <a:lnTo>
                    <a:pt x="225" y="17196"/>
                  </a:lnTo>
                  <a:cubicBezTo>
                    <a:pt x="4476" y="17196"/>
                    <a:pt x="16167" y="17196"/>
                    <a:pt x="25909" y="12407"/>
                  </a:cubicBezTo>
                  <a:lnTo>
                    <a:pt x="25909" y="99631"/>
                  </a:lnTo>
                  <a:cubicBezTo>
                    <a:pt x="25909" y="105275"/>
                    <a:pt x="25909" y="107498"/>
                    <a:pt x="8196" y="107498"/>
                  </a:cubicBezTo>
                  <a:lnTo>
                    <a:pt x="1465" y="107498"/>
                  </a:lnTo>
                  <a:lnTo>
                    <a:pt x="1465" y="113655"/>
                  </a:lnTo>
                  <a:cubicBezTo>
                    <a:pt x="4653" y="113484"/>
                    <a:pt x="26441" y="112971"/>
                    <a:pt x="32995" y="112971"/>
                  </a:cubicBezTo>
                  <a:cubicBezTo>
                    <a:pt x="38486" y="112971"/>
                    <a:pt x="60805" y="113484"/>
                    <a:pt x="64702" y="113655"/>
                  </a:cubicBezTo>
                  <a:lnTo>
                    <a:pt x="64702" y="107498"/>
                  </a:lnTo>
                  <a:lnTo>
                    <a:pt x="57971" y="107498"/>
                  </a:lnTo>
                  <a:cubicBezTo>
                    <a:pt x="40257" y="107498"/>
                    <a:pt x="40257" y="105275"/>
                    <a:pt x="40257" y="99631"/>
                  </a:cubicBezTo>
                  <a:lnTo>
                    <a:pt x="40257" y="4882"/>
                  </a:lnTo>
                  <a:close/>
                </a:path>
              </a:pathLst>
            </a:custGeom>
            <a:solidFill>
              <a:srgbClr val="000000"/>
            </a:solidFill>
            <a:ln w="25389"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1148A88D-80C6-437C-5F05-ACFABFFAFF32}"/>
                </a:ext>
              </a:extLst>
            </p:cNvPr>
            <p:cNvSpPr/>
            <p:nvPr>
              <p:custDataLst>
                <p:tags r:id="rId86"/>
              </p:custDataLst>
            </p:nvPr>
          </p:nvSpPr>
          <p:spPr>
            <a:xfrm>
              <a:off x="8636672" y="4725584"/>
              <a:ext cx="29606" cy="73053"/>
            </a:xfrm>
            <a:custGeom>
              <a:avLst/>
              <a:gdLst>
                <a:gd name="connsiteX0" fmla="*/ 29846 w 29606"/>
                <a:gd name="connsiteY0" fmla="*/ 25744 h 73053"/>
                <a:gd name="connsiteX1" fmla="*/ 13651 w 29606"/>
                <a:gd name="connsiteY1" fmla="*/ 90 h 73053"/>
                <a:gd name="connsiteX2" fmla="*/ 239 w 29606"/>
                <a:gd name="connsiteY2" fmla="*/ 13039 h 73053"/>
                <a:gd name="connsiteX3" fmla="*/ 13651 w 29606"/>
                <a:gd name="connsiteY3" fmla="*/ 25989 h 73053"/>
                <a:gd name="connsiteX4" fmla="*/ 22508 w 29606"/>
                <a:gd name="connsiteY4" fmla="*/ 22812 h 73053"/>
                <a:gd name="connsiteX5" fmla="*/ 23773 w 29606"/>
                <a:gd name="connsiteY5" fmla="*/ 22079 h 73053"/>
                <a:gd name="connsiteX6" fmla="*/ 24279 w 29606"/>
                <a:gd name="connsiteY6" fmla="*/ 25744 h 73053"/>
                <a:gd name="connsiteX7" fmla="*/ 7072 w 29606"/>
                <a:gd name="connsiteY7" fmla="*/ 66547 h 73053"/>
                <a:gd name="connsiteX8" fmla="*/ 4288 w 29606"/>
                <a:gd name="connsiteY8" fmla="*/ 70456 h 73053"/>
                <a:gd name="connsiteX9" fmla="*/ 6819 w 29606"/>
                <a:gd name="connsiteY9" fmla="*/ 73143 h 73053"/>
                <a:gd name="connsiteX10" fmla="*/ 29846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46" y="25744"/>
                  </a:moveTo>
                  <a:cubicBezTo>
                    <a:pt x="29846" y="9619"/>
                    <a:pt x="23520" y="90"/>
                    <a:pt x="13651" y="90"/>
                  </a:cubicBezTo>
                  <a:cubicBezTo>
                    <a:pt x="5300" y="90"/>
                    <a:pt x="239" y="6198"/>
                    <a:pt x="239" y="13039"/>
                  </a:cubicBezTo>
                  <a:cubicBezTo>
                    <a:pt x="239" y="19636"/>
                    <a:pt x="5300" y="25989"/>
                    <a:pt x="13651" y="25989"/>
                  </a:cubicBezTo>
                  <a:cubicBezTo>
                    <a:pt x="16687" y="25989"/>
                    <a:pt x="19977" y="25011"/>
                    <a:pt x="22508" y="22812"/>
                  </a:cubicBezTo>
                  <a:cubicBezTo>
                    <a:pt x="23267" y="22324"/>
                    <a:pt x="23520" y="22079"/>
                    <a:pt x="23773" y="22079"/>
                  </a:cubicBezTo>
                  <a:cubicBezTo>
                    <a:pt x="24026" y="22079"/>
                    <a:pt x="24279" y="22324"/>
                    <a:pt x="24279" y="25744"/>
                  </a:cubicBezTo>
                  <a:cubicBezTo>
                    <a:pt x="24279" y="43824"/>
                    <a:pt x="15422" y="58484"/>
                    <a:pt x="7072" y="66547"/>
                  </a:cubicBezTo>
                  <a:cubicBezTo>
                    <a:pt x="4288" y="69234"/>
                    <a:pt x="4288" y="69723"/>
                    <a:pt x="4288" y="70456"/>
                  </a:cubicBezTo>
                  <a:cubicBezTo>
                    <a:pt x="4288" y="72166"/>
                    <a:pt x="5553" y="73143"/>
                    <a:pt x="6819" y="73143"/>
                  </a:cubicBezTo>
                  <a:cubicBezTo>
                    <a:pt x="9602" y="73143"/>
                    <a:pt x="29846" y="54330"/>
                    <a:pt x="29846" y="25744"/>
                  </a:cubicBezTo>
                  <a:close/>
                </a:path>
              </a:pathLst>
            </a:custGeom>
            <a:solidFill>
              <a:srgbClr val="000000"/>
            </a:solidFill>
            <a:ln w="25389"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25B2833C-1D9C-52D9-4DD8-95CFCB9BBADF}"/>
                </a:ext>
              </a:extLst>
            </p:cNvPr>
            <p:cNvSpPr/>
            <p:nvPr>
              <p:custDataLst>
                <p:tags r:id="rId87"/>
              </p:custDataLst>
            </p:nvPr>
          </p:nvSpPr>
          <p:spPr>
            <a:xfrm>
              <a:off x="8741799" y="4641048"/>
              <a:ext cx="106028" cy="112389"/>
            </a:xfrm>
            <a:custGeom>
              <a:avLst/>
              <a:gdLst>
                <a:gd name="connsiteX0" fmla="*/ 90583 w 106028"/>
                <a:gd name="connsiteY0" fmla="*/ 14261 h 112389"/>
                <a:gd name="connsiteX1" fmla="*/ 79955 w 106028"/>
                <a:gd name="connsiteY1" fmla="*/ 28188 h 112389"/>
                <a:gd name="connsiteX2" fmla="*/ 90836 w 106028"/>
                <a:gd name="connsiteY2" fmla="*/ 38205 h 112389"/>
                <a:gd name="connsiteX3" fmla="*/ 106272 w 106028"/>
                <a:gd name="connsiteY3" fmla="*/ 21591 h 112389"/>
                <a:gd name="connsiteX4" fmla="*/ 70086 w 106028"/>
                <a:gd name="connsiteY4" fmla="*/ 90 h 112389"/>
                <a:gd name="connsiteX5" fmla="*/ 36936 w 106028"/>
                <a:gd name="connsiteY5" fmla="*/ 9130 h 112389"/>
                <a:gd name="connsiteX6" fmla="*/ 21500 w 106028"/>
                <a:gd name="connsiteY6" fmla="*/ 37716 h 112389"/>
                <a:gd name="connsiteX7" fmla="*/ 30610 w 106028"/>
                <a:gd name="connsiteY7" fmla="*/ 56285 h 112389"/>
                <a:gd name="connsiteX8" fmla="*/ 59205 w 106028"/>
                <a:gd name="connsiteY8" fmla="*/ 65569 h 112389"/>
                <a:gd name="connsiteX9" fmla="*/ 81979 w 106028"/>
                <a:gd name="connsiteY9" fmla="*/ 80473 h 112389"/>
                <a:gd name="connsiteX10" fmla="*/ 44274 w 106028"/>
                <a:gd name="connsiteY10" fmla="*/ 103684 h 112389"/>
                <a:gd name="connsiteX11" fmla="*/ 16945 w 106028"/>
                <a:gd name="connsiteY11" fmla="*/ 97332 h 112389"/>
                <a:gd name="connsiteX12" fmla="*/ 30863 w 106028"/>
                <a:gd name="connsiteY12" fmla="*/ 80473 h 112389"/>
                <a:gd name="connsiteX13" fmla="*/ 18463 w 106028"/>
                <a:gd name="connsiteY13" fmla="*/ 69234 h 112389"/>
                <a:gd name="connsiteX14" fmla="*/ 244 w 106028"/>
                <a:gd name="connsiteY14" fmla="*/ 88292 h 112389"/>
                <a:gd name="connsiteX15" fmla="*/ 43768 w 106028"/>
                <a:gd name="connsiteY15" fmla="*/ 112480 h 112389"/>
                <a:gd name="connsiteX16" fmla="*/ 101464 w 106028"/>
                <a:gd name="connsiteY16" fmla="*/ 70456 h 112389"/>
                <a:gd name="connsiteX17" fmla="*/ 91342 w 106028"/>
                <a:gd name="connsiteY17" fmla="*/ 50665 h 112389"/>
                <a:gd name="connsiteX18" fmla="*/ 65025 w 106028"/>
                <a:gd name="connsiteY18" fmla="*/ 40892 h 112389"/>
                <a:gd name="connsiteX19" fmla="*/ 41238 w 106028"/>
                <a:gd name="connsiteY19" fmla="*/ 27699 h 112389"/>
                <a:gd name="connsiteX20" fmla="*/ 69580 w 106028"/>
                <a:gd name="connsiteY20" fmla="*/ 8886 h 112389"/>
                <a:gd name="connsiteX21" fmla="*/ 90583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583" y="14261"/>
                  </a:moveTo>
                  <a:cubicBezTo>
                    <a:pt x="82232" y="17437"/>
                    <a:pt x="79955" y="24767"/>
                    <a:pt x="79955" y="28188"/>
                  </a:cubicBezTo>
                  <a:cubicBezTo>
                    <a:pt x="79955" y="34540"/>
                    <a:pt x="85269" y="38205"/>
                    <a:pt x="90836" y="38205"/>
                  </a:cubicBezTo>
                  <a:cubicBezTo>
                    <a:pt x="96909" y="38205"/>
                    <a:pt x="106272" y="33318"/>
                    <a:pt x="106272" y="21591"/>
                  </a:cubicBezTo>
                  <a:cubicBezTo>
                    <a:pt x="106272" y="8642"/>
                    <a:pt x="92860" y="90"/>
                    <a:pt x="70086" y="90"/>
                  </a:cubicBezTo>
                  <a:cubicBezTo>
                    <a:pt x="62747" y="90"/>
                    <a:pt x="48576" y="579"/>
                    <a:pt x="36936" y="9130"/>
                  </a:cubicBezTo>
                  <a:cubicBezTo>
                    <a:pt x="25549" y="17437"/>
                    <a:pt x="21500" y="31608"/>
                    <a:pt x="21500" y="37716"/>
                  </a:cubicBezTo>
                  <a:cubicBezTo>
                    <a:pt x="21500" y="45046"/>
                    <a:pt x="25043" y="51887"/>
                    <a:pt x="30610" y="56285"/>
                  </a:cubicBezTo>
                  <a:cubicBezTo>
                    <a:pt x="37695" y="61660"/>
                    <a:pt x="41997" y="62393"/>
                    <a:pt x="59205" y="65569"/>
                  </a:cubicBezTo>
                  <a:cubicBezTo>
                    <a:pt x="66796" y="66791"/>
                    <a:pt x="81979" y="69478"/>
                    <a:pt x="81979" y="80473"/>
                  </a:cubicBezTo>
                  <a:cubicBezTo>
                    <a:pt x="81979" y="81450"/>
                    <a:pt x="81979" y="103684"/>
                    <a:pt x="44274" y="103684"/>
                  </a:cubicBezTo>
                  <a:cubicBezTo>
                    <a:pt x="31875" y="103684"/>
                    <a:pt x="22512" y="101241"/>
                    <a:pt x="16945" y="97332"/>
                  </a:cubicBezTo>
                  <a:cubicBezTo>
                    <a:pt x="25549" y="94888"/>
                    <a:pt x="30863" y="87803"/>
                    <a:pt x="30863" y="80473"/>
                  </a:cubicBezTo>
                  <a:cubicBezTo>
                    <a:pt x="30863" y="71677"/>
                    <a:pt x="23524" y="69234"/>
                    <a:pt x="18463" y="69234"/>
                  </a:cubicBezTo>
                  <a:cubicBezTo>
                    <a:pt x="9860" y="69234"/>
                    <a:pt x="244" y="76075"/>
                    <a:pt x="244" y="88292"/>
                  </a:cubicBezTo>
                  <a:cubicBezTo>
                    <a:pt x="244" y="104173"/>
                    <a:pt x="17957" y="112480"/>
                    <a:pt x="43768" y="112480"/>
                  </a:cubicBezTo>
                  <a:cubicBezTo>
                    <a:pt x="101464" y="112480"/>
                    <a:pt x="101464" y="70700"/>
                    <a:pt x="101464" y="70456"/>
                  </a:cubicBezTo>
                  <a:cubicBezTo>
                    <a:pt x="101464" y="62149"/>
                    <a:pt x="97162" y="55552"/>
                    <a:pt x="91342" y="50665"/>
                  </a:cubicBezTo>
                  <a:cubicBezTo>
                    <a:pt x="83497" y="44069"/>
                    <a:pt x="73881" y="42358"/>
                    <a:pt x="65025" y="40892"/>
                  </a:cubicBezTo>
                  <a:cubicBezTo>
                    <a:pt x="51107" y="38449"/>
                    <a:pt x="41238" y="36739"/>
                    <a:pt x="41238" y="27699"/>
                  </a:cubicBezTo>
                  <a:cubicBezTo>
                    <a:pt x="41238" y="27210"/>
                    <a:pt x="41238" y="8886"/>
                    <a:pt x="69580" y="8886"/>
                  </a:cubicBezTo>
                  <a:cubicBezTo>
                    <a:pt x="74641" y="8886"/>
                    <a:pt x="83750" y="9375"/>
                    <a:pt x="90583" y="14261"/>
                  </a:cubicBezTo>
                  <a:close/>
                </a:path>
              </a:pathLst>
            </a:custGeom>
            <a:solidFill>
              <a:srgbClr val="000000"/>
            </a:solidFill>
            <a:ln w="25389"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9289E91F-A066-C0D9-4D2F-3820D3AA0C6E}"/>
                </a:ext>
              </a:extLst>
            </p:cNvPr>
            <p:cNvSpPr/>
            <p:nvPr>
              <p:custDataLst>
                <p:tags r:id="rId88"/>
              </p:custDataLst>
            </p:nvPr>
          </p:nvSpPr>
          <p:spPr>
            <a:xfrm>
              <a:off x="8861809" y="4520680"/>
              <a:ext cx="77762" cy="148280"/>
            </a:xfrm>
            <a:custGeom>
              <a:avLst/>
              <a:gdLst>
                <a:gd name="connsiteX0" fmla="*/ 78011 w 77762"/>
                <a:gd name="connsiteY0" fmla="*/ 6584 h 148280"/>
                <a:gd name="connsiteX1" fmla="*/ 70926 w 77762"/>
                <a:gd name="connsiteY1" fmla="*/ 85 h 148280"/>
                <a:gd name="connsiteX2" fmla="*/ 61006 w 77762"/>
                <a:gd name="connsiteY2" fmla="*/ 9492 h 148280"/>
                <a:gd name="connsiteX3" fmla="*/ 68092 w 77762"/>
                <a:gd name="connsiteY3" fmla="*/ 15991 h 148280"/>
                <a:gd name="connsiteX4" fmla="*/ 78011 w 77762"/>
                <a:gd name="connsiteY4" fmla="*/ 6584 h 148280"/>
                <a:gd name="connsiteX5" fmla="*/ 40459 w 77762"/>
                <a:gd name="connsiteY5" fmla="*/ 121857 h 148280"/>
                <a:gd name="connsiteX6" fmla="*/ 17608 w 77762"/>
                <a:gd name="connsiteY6" fmla="*/ 143578 h 148280"/>
                <a:gd name="connsiteX7" fmla="*/ 11231 w 77762"/>
                <a:gd name="connsiteY7" fmla="*/ 142551 h 148280"/>
                <a:gd name="connsiteX8" fmla="*/ 17254 w 77762"/>
                <a:gd name="connsiteY8" fmla="*/ 133829 h 148280"/>
                <a:gd name="connsiteX9" fmla="*/ 10346 w 77762"/>
                <a:gd name="connsiteY9" fmla="*/ 127501 h 148280"/>
                <a:gd name="connsiteX10" fmla="*/ 249 w 77762"/>
                <a:gd name="connsiteY10" fmla="*/ 137592 h 148280"/>
                <a:gd name="connsiteX11" fmla="*/ 17785 w 77762"/>
                <a:gd name="connsiteY11" fmla="*/ 148366 h 148280"/>
                <a:gd name="connsiteX12" fmla="*/ 54630 w 77762"/>
                <a:gd name="connsiteY12" fmla="*/ 121344 h 148280"/>
                <a:gd name="connsiteX13" fmla="*/ 70572 w 77762"/>
                <a:gd name="connsiteY13" fmla="*/ 60116 h 148280"/>
                <a:gd name="connsiteX14" fmla="*/ 71457 w 77762"/>
                <a:gd name="connsiteY14" fmla="*/ 54130 h 148280"/>
                <a:gd name="connsiteX15" fmla="*/ 52504 w 77762"/>
                <a:gd name="connsiteY15" fmla="*/ 38054 h 148280"/>
                <a:gd name="connsiteX16" fmla="*/ 21505 w 77762"/>
                <a:gd name="connsiteY16" fmla="*/ 64221 h 148280"/>
                <a:gd name="connsiteX17" fmla="*/ 24516 w 77762"/>
                <a:gd name="connsiteY17" fmla="*/ 66444 h 148280"/>
                <a:gd name="connsiteX18" fmla="*/ 28059 w 77762"/>
                <a:gd name="connsiteY18" fmla="*/ 63366 h 148280"/>
                <a:gd name="connsiteX19" fmla="*/ 51973 w 77762"/>
                <a:gd name="connsiteY19" fmla="*/ 42842 h 148280"/>
                <a:gd name="connsiteX20" fmla="*/ 57995 w 77762"/>
                <a:gd name="connsiteY20" fmla="*/ 51223 h 148280"/>
                <a:gd name="connsiteX21" fmla="*/ 57464 w 77762"/>
                <a:gd name="connsiteY21" fmla="*/ 56353 h 148280"/>
                <a:gd name="connsiteX22" fmla="*/ 40459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11" y="6584"/>
                  </a:moveTo>
                  <a:cubicBezTo>
                    <a:pt x="78011" y="3677"/>
                    <a:pt x="75709" y="85"/>
                    <a:pt x="70926" y="85"/>
                  </a:cubicBezTo>
                  <a:cubicBezTo>
                    <a:pt x="65789" y="85"/>
                    <a:pt x="61006" y="4874"/>
                    <a:pt x="61006" y="9492"/>
                  </a:cubicBezTo>
                  <a:cubicBezTo>
                    <a:pt x="61006" y="12228"/>
                    <a:pt x="63132" y="15991"/>
                    <a:pt x="68092" y="15991"/>
                  </a:cubicBezTo>
                  <a:cubicBezTo>
                    <a:pt x="72875" y="15991"/>
                    <a:pt x="78011" y="11544"/>
                    <a:pt x="78011" y="6584"/>
                  </a:cubicBezTo>
                  <a:close/>
                  <a:moveTo>
                    <a:pt x="40459" y="121857"/>
                  </a:moveTo>
                  <a:cubicBezTo>
                    <a:pt x="37447" y="133658"/>
                    <a:pt x="28059" y="143578"/>
                    <a:pt x="17608" y="143578"/>
                  </a:cubicBezTo>
                  <a:cubicBezTo>
                    <a:pt x="15305" y="143578"/>
                    <a:pt x="13180" y="143236"/>
                    <a:pt x="11231" y="142551"/>
                  </a:cubicBezTo>
                  <a:cubicBezTo>
                    <a:pt x="15837" y="140499"/>
                    <a:pt x="17254" y="136394"/>
                    <a:pt x="17254" y="133829"/>
                  </a:cubicBezTo>
                  <a:cubicBezTo>
                    <a:pt x="17254" y="129724"/>
                    <a:pt x="13888" y="127501"/>
                    <a:pt x="10346" y="127501"/>
                  </a:cubicBezTo>
                  <a:cubicBezTo>
                    <a:pt x="4854" y="127501"/>
                    <a:pt x="249" y="132119"/>
                    <a:pt x="249" y="137592"/>
                  </a:cubicBezTo>
                  <a:cubicBezTo>
                    <a:pt x="249" y="144091"/>
                    <a:pt x="7157" y="148366"/>
                    <a:pt x="17785" y="148366"/>
                  </a:cubicBezTo>
                  <a:cubicBezTo>
                    <a:pt x="28413" y="148366"/>
                    <a:pt x="49138" y="142209"/>
                    <a:pt x="54630" y="121344"/>
                  </a:cubicBezTo>
                  <a:lnTo>
                    <a:pt x="70572" y="60116"/>
                  </a:lnTo>
                  <a:cubicBezTo>
                    <a:pt x="71103" y="58235"/>
                    <a:pt x="71457" y="56696"/>
                    <a:pt x="71457" y="54130"/>
                  </a:cubicBezTo>
                  <a:cubicBezTo>
                    <a:pt x="71457" y="44724"/>
                    <a:pt x="63132" y="38054"/>
                    <a:pt x="52504" y="38054"/>
                  </a:cubicBezTo>
                  <a:cubicBezTo>
                    <a:pt x="32842" y="38054"/>
                    <a:pt x="21505" y="61826"/>
                    <a:pt x="21505" y="64221"/>
                  </a:cubicBezTo>
                  <a:cubicBezTo>
                    <a:pt x="21505" y="66444"/>
                    <a:pt x="23985" y="66444"/>
                    <a:pt x="24516" y="66444"/>
                  </a:cubicBezTo>
                  <a:cubicBezTo>
                    <a:pt x="26642" y="66444"/>
                    <a:pt x="26819" y="65931"/>
                    <a:pt x="28059" y="63366"/>
                  </a:cubicBezTo>
                  <a:cubicBezTo>
                    <a:pt x="32488" y="53446"/>
                    <a:pt x="41699" y="42842"/>
                    <a:pt x="51973" y="42842"/>
                  </a:cubicBezTo>
                  <a:cubicBezTo>
                    <a:pt x="56401" y="42842"/>
                    <a:pt x="57995" y="45750"/>
                    <a:pt x="57995" y="51223"/>
                  </a:cubicBezTo>
                  <a:cubicBezTo>
                    <a:pt x="57995" y="53104"/>
                    <a:pt x="57641" y="55498"/>
                    <a:pt x="57464" y="56353"/>
                  </a:cubicBezTo>
                  <a:lnTo>
                    <a:pt x="40459" y="121857"/>
                  </a:lnTo>
                  <a:close/>
                </a:path>
              </a:pathLst>
            </a:custGeom>
            <a:solidFill>
              <a:srgbClr val="000000"/>
            </a:solidFill>
            <a:ln w="25389"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F63AF042-6EB6-F0F8-DD24-C4E3F0106B29}"/>
                </a:ext>
              </a:extLst>
            </p:cNvPr>
            <p:cNvSpPr/>
            <p:nvPr>
              <p:custDataLst>
                <p:tags r:id="rId89"/>
              </p:custDataLst>
            </p:nvPr>
          </p:nvSpPr>
          <p:spPr>
            <a:xfrm>
              <a:off x="8974912" y="4587039"/>
              <a:ext cx="119743" cy="8380"/>
            </a:xfrm>
            <a:custGeom>
              <a:avLst/>
              <a:gdLst>
                <a:gd name="connsiteX0" fmla="*/ 112911 w 119743"/>
                <a:gd name="connsiteY0" fmla="*/ 8466 h 8380"/>
                <a:gd name="connsiteX1" fmla="*/ 119996 w 119743"/>
                <a:gd name="connsiteY1" fmla="*/ 4361 h 8380"/>
                <a:gd name="connsiteX2" fmla="*/ 112911 w 119743"/>
                <a:gd name="connsiteY2" fmla="*/ 85 h 8380"/>
                <a:gd name="connsiteX3" fmla="*/ 7338 w 119743"/>
                <a:gd name="connsiteY3" fmla="*/ 85 h 8380"/>
                <a:gd name="connsiteX4" fmla="*/ 253 w 119743"/>
                <a:gd name="connsiteY4" fmla="*/ 4190 h 8380"/>
                <a:gd name="connsiteX5" fmla="*/ 7338 w 119743"/>
                <a:gd name="connsiteY5" fmla="*/ 8466 h 8380"/>
                <a:gd name="connsiteX6" fmla="*/ 112911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11" y="8466"/>
                  </a:moveTo>
                  <a:cubicBezTo>
                    <a:pt x="115745" y="8466"/>
                    <a:pt x="119996" y="8466"/>
                    <a:pt x="119996" y="4361"/>
                  </a:cubicBezTo>
                  <a:cubicBezTo>
                    <a:pt x="119996" y="85"/>
                    <a:pt x="115922" y="85"/>
                    <a:pt x="112911" y="85"/>
                  </a:cubicBezTo>
                  <a:lnTo>
                    <a:pt x="7338" y="85"/>
                  </a:lnTo>
                  <a:cubicBezTo>
                    <a:pt x="4504" y="85"/>
                    <a:pt x="253" y="85"/>
                    <a:pt x="253" y="4190"/>
                  </a:cubicBezTo>
                  <a:cubicBezTo>
                    <a:pt x="253" y="8466"/>
                    <a:pt x="4327" y="8466"/>
                    <a:pt x="7338" y="8466"/>
                  </a:cubicBezTo>
                  <a:lnTo>
                    <a:pt x="112911" y="8466"/>
                  </a:lnTo>
                  <a:close/>
                </a:path>
              </a:pathLst>
            </a:custGeom>
            <a:solidFill>
              <a:srgbClr val="000000"/>
            </a:solidFill>
            <a:ln w="25389"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A5A1712F-FF24-3E2B-0CF0-F364BC2E7213}"/>
                </a:ext>
              </a:extLst>
            </p:cNvPr>
            <p:cNvSpPr/>
            <p:nvPr>
              <p:custDataLst>
                <p:tags r:id="rId90"/>
              </p:custDataLst>
            </p:nvPr>
          </p:nvSpPr>
          <p:spPr>
            <a:xfrm>
              <a:off x="9133247" y="4520509"/>
              <a:ext cx="64477" cy="113562"/>
            </a:xfrm>
            <a:custGeom>
              <a:avLst/>
              <a:gdLst>
                <a:gd name="connsiteX0" fmla="*/ 40292 w 64477"/>
                <a:gd name="connsiteY0" fmla="*/ 4874 h 113562"/>
                <a:gd name="connsiteX1" fmla="*/ 34977 w 64477"/>
                <a:gd name="connsiteY1" fmla="*/ 85 h 113562"/>
                <a:gd name="connsiteX2" fmla="*/ 259 w 64477"/>
                <a:gd name="connsiteY2" fmla="*/ 11031 h 113562"/>
                <a:gd name="connsiteX3" fmla="*/ 259 w 64477"/>
                <a:gd name="connsiteY3" fmla="*/ 17188 h 113562"/>
                <a:gd name="connsiteX4" fmla="*/ 25944 w 64477"/>
                <a:gd name="connsiteY4" fmla="*/ 12399 h 113562"/>
                <a:gd name="connsiteX5" fmla="*/ 25944 w 64477"/>
                <a:gd name="connsiteY5" fmla="*/ 99623 h 113562"/>
                <a:gd name="connsiteX6" fmla="*/ 8230 w 64477"/>
                <a:gd name="connsiteY6" fmla="*/ 107491 h 113562"/>
                <a:gd name="connsiteX7" fmla="*/ 1499 w 64477"/>
                <a:gd name="connsiteY7" fmla="*/ 107491 h 113562"/>
                <a:gd name="connsiteX8" fmla="*/ 1499 w 64477"/>
                <a:gd name="connsiteY8" fmla="*/ 113648 h 113562"/>
                <a:gd name="connsiteX9" fmla="*/ 33029 w 64477"/>
                <a:gd name="connsiteY9" fmla="*/ 112964 h 113562"/>
                <a:gd name="connsiteX10" fmla="*/ 64736 w 64477"/>
                <a:gd name="connsiteY10" fmla="*/ 113648 h 113562"/>
                <a:gd name="connsiteX11" fmla="*/ 64736 w 64477"/>
                <a:gd name="connsiteY11" fmla="*/ 107491 h 113562"/>
                <a:gd name="connsiteX12" fmla="*/ 58005 w 64477"/>
                <a:gd name="connsiteY12" fmla="*/ 107491 h 113562"/>
                <a:gd name="connsiteX13" fmla="*/ 40292 w 64477"/>
                <a:gd name="connsiteY13" fmla="*/ 99623 h 113562"/>
                <a:gd name="connsiteX14" fmla="*/ 40292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92" y="4874"/>
                  </a:moveTo>
                  <a:cubicBezTo>
                    <a:pt x="40292" y="256"/>
                    <a:pt x="39937" y="85"/>
                    <a:pt x="34977" y="85"/>
                  </a:cubicBezTo>
                  <a:cubicBezTo>
                    <a:pt x="23641" y="10860"/>
                    <a:pt x="7521" y="11031"/>
                    <a:pt x="259" y="11031"/>
                  </a:cubicBezTo>
                  <a:lnTo>
                    <a:pt x="259" y="17188"/>
                  </a:lnTo>
                  <a:cubicBezTo>
                    <a:pt x="4510" y="17188"/>
                    <a:pt x="16201" y="17188"/>
                    <a:pt x="25944" y="12399"/>
                  </a:cubicBezTo>
                  <a:lnTo>
                    <a:pt x="25944" y="99623"/>
                  </a:lnTo>
                  <a:cubicBezTo>
                    <a:pt x="25944" y="105267"/>
                    <a:pt x="25944" y="107491"/>
                    <a:pt x="8230" y="107491"/>
                  </a:cubicBezTo>
                  <a:lnTo>
                    <a:pt x="1499" y="107491"/>
                  </a:lnTo>
                  <a:lnTo>
                    <a:pt x="1499" y="113648"/>
                  </a:lnTo>
                  <a:cubicBezTo>
                    <a:pt x="4687" y="113477"/>
                    <a:pt x="26475" y="112964"/>
                    <a:pt x="33029" y="112964"/>
                  </a:cubicBezTo>
                  <a:cubicBezTo>
                    <a:pt x="38520" y="112964"/>
                    <a:pt x="60839" y="113477"/>
                    <a:pt x="64736" y="113648"/>
                  </a:cubicBezTo>
                  <a:lnTo>
                    <a:pt x="64736" y="107491"/>
                  </a:lnTo>
                  <a:lnTo>
                    <a:pt x="58005" y="107491"/>
                  </a:lnTo>
                  <a:cubicBezTo>
                    <a:pt x="40292" y="107491"/>
                    <a:pt x="40292" y="105267"/>
                    <a:pt x="40292" y="99623"/>
                  </a:cubicBezTo>
                  <a:lnTo>
                    <a:pt x="40292" y="4874"/>
                  </a:lnTo>
                  <a:close/>
                </a:path>
              </a:pathLst>
            </a:custGeom>
            <a:solidFill>
              <a:srgbClr val="000000"/>
            </a:solidFill>
            <a:ln w="25389"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E7B201FA-2813-C587-45E8-9A1E5F4F6062}"/>
                </a:ext>
              </a:extLst>
            </p:cNvPr>
            <p:cNvSpPr/>
            <p:nvPr>
              <p:custDataLst>
                <p:tags r:id="rId91"/>
              </p:custDataLst>
            </p:nvPr>
          </p:nvSpPr>
          <p:spPr>
            <a:xfrm>
              <a:off x="8881117" y="4703072"/>
              <a:ext cx="64477" cy="113562"/>
            </a:xfrm>
            <a:custGeom>
              <a:avLst/>
              <a:gdLst>
                <a:gd name="connsiteX0" fmla="*/ 40282 w 64477"/>
                <a:gd name="connsiteY0" fmla="*/ 4882 h 113562"/>
                <a:gd name="connsiteX1" fmla="*/ 34968 w 64477"/>
                <a:gd name="connsiteY1" fmla="*/ 93 h 113562"/>
                <a:gd name="connsiteX2" fmla="*/ 249 w 64477"/>
                <a:gd name="connsiteY2" fmla="*/ 11039 h 113562"/>
                <a:gd name="connsiteX3" fmla="*/ 249 w 64477"/>
                <a:gd name="connsiteY3" fmla="*/ 17196 h 113562"/>
                <a:gd name="connsiteX4" fmla="*/ 25934 w 64477"/>
                <a:gd name="connsiteY4" fmla="*/ 12407 h 113562"/>
                <a:gd name="connsiteX5" fmla="*/ 25934 w 64477"/>
                <a:gd name="connsiteY5" fmla="*/ 99631 h 113562"/>
                <a:gd name="connsiteX6" fmla="*/ 8220 w 64477"/>
                <a:gd name="connsiteY6" fmla="*/ 107498 h 113562"/>
                <a:gd name="connsiteX7" fmla="*/ 1489 w 64477"/>
                <a:gd name="connsiteY7" fmla="*/ 107498 h 113562"/>
                <a:gd name="connsiteX8" fmla="*/ 1489 w 64477"/>
                <a:gd name="connsiteY8" fmla="*/ 113655 h 113562"/>
                <a:gd name="connsiteX9" fmla="*/ 33019 w 64477"/>
                <a:gd name="connsiteY9" fmla="*/ 112971 h 113562"/>
                <a:gd name="connsiteX10" fmla="*/ 64726 w 64477"/>
                <a:gd name="connsiteY10" fmla="*/ 113655 h 113562"/>
                <a:gd name="connsiteX11" fmla="*/ 64726 w 64477"/>
                <a:gd name="connsiteY11" fmla="*/ 107498 h 113562"/>
                <a:gd name="connsiteX12" fmla="*/ 57995 w 64477"/>
                <a:gd name="connsiteY12" fmla="*/ 107498 h 113562"/>
                <a:gd name="connsiteX13" fmla="*/ 40282 w 64477"/>
                <a:gd name="connsiteY13" fmla="*/ 99631 h 113562"/>
                <a:gd name="connsiteX14" fmla="*/ 40282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82" y="4882"/>
                  </a:moveTo>
                  <a:cubicBezTo>
                    <a:pt x="40282" y="264"/>
                    <a:pt x="39927" y="93"/>
                    <a:pt x="34968" y="93"/>
                  </a:cubicBezTo>
                  <a:cubicBezTo>
                    <a:pt x="23631" y="10868"/>
                    <a:pt x="7511" y="11039"/>
                    <a:pt x="249" y="11039"/>
                  </a:cubicBezTo>
                  <a:lnTo>
                    <a:pt x="249" y="17196"/>
                  </a:lnTo>
                  <a:cubicBezTo>
                    <a:pt x="4500" y="17196"/>
                    <a:pt x="16191" y="17196"/>
                    <a:pt x="25934" y="12407"/>
                  </a:cubicBezTo>
                  <a:lnTo>
                    <a:pt x="25934" y="99631"/>
                  </a:lnTo>
                  <a:cubicBezTo>
                    <a:pt x="25934" y="105275"/>
                    <a:pt x="25934" y="107498"/>
                    <a:pt x="8220" y="107498"/>
                  </a:cubicBezTo>
                  <a:lnTo>
                    <a:pt x="1489" y="107498"/>
                  </a:lnTo>
                  <a:lnTo>
                    <a:pt x="1489" y="113655"/>
                  </a:lnTo>
                  <a:cubicBezTo>
                    <a:pt x="4677" y="113484"/>
                    <a:pt x="26465" y="112971"/>
                    <a:pt x="33019" y="112971"/>
                  </a:cubicBezTo>
                  <a:cubicBezTo>
                    <a:pt x="38510" y="112971"/>
                    <a:pt x="60829" y="113484"/>
                    <a:pt x="64726" y="113655"/>
                  </a:cubicBezTo>
                  <a:lnTo>
                    <a:pt x="64726" y="107498"/>
                  </a:lnTo>
                  <a:lnTo>
                    <a:pt x="57995" y="107498"/>
                  </a:lnTo>
                  <a:cubicBezTo>
                    <a:pt x="40282" y="107498"/>
                    <a:pt x="40282" y="105275"/>
                    <a:pt x="40282" y="99631"/>
                  </a:cubicBezTo>
                  <a:lnTo>
                    <a:pt x="40282" y="4882"/>
                  </a:lnTo>
                  <a:close/>
                </a:path>
              </a:pathLst>
            </a:custGeom>
            <a:solidFill>
              <a:srgbClr val="000000"/>
            </a:solidFill>
            <a:ln w="25389"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F37AAE95-13E2-269C-4484-9F38E23614CC}"/>
                </a:ext>
              </a:extLst>
            </p:cNvPr>
            <p:cNvSpPr/>
            <p:nvPr>
              <p:custDataLst>
                <p:tags r:id="rId92"/>
              </p:custDataLst>
            </p:nvPr>
          </p:nvSpPr>
          <p:spPr>
            <a:xfrm>
              <a:off x="9249223" y="4725584"/>
              <a:ext cx="29606" cy="73053"/>
            </a:xfrm>
            <a:custGeom>
              <a:avLst/>
              <a:gdLst>
                <a:gd name="connsiteX0" fmla="*/ 29870 w 29606"/>
                <a:gd name="connsiteY0" fmla="*/ 25744 h 73053"/>
                <a:gd name="connsiteX1" fmla="*/ 13675 w 29606"/>
                <a:gd name="connsiteY1" fmla="*/ 90 h 73053"/>
                <a:gd name="connsiteX2" fmla="*/ 263 w 29606"/>
                <a:gd name="connsiteY2" fmla="*/ 13039 h 73053"/>
                <a:gd name="connsiteX3" fmla="*/ 13675 w 29606"/>
                <a:gd name="connsiteY3" fmla="*/ 25989 h 73053"/>
                <a:gd name="connsiteX4" fmla="*/ 22532 w 29606"/>
                <a:gd name="connsiteY4" fmla="*/ 22812 h 73053"/>
                <a:gd name="connsiteX5" fmla="*/ 23797 w 29606"/>
                <a:gd name="connsiteY5" fmla="*/ 22079 h 73053"/>
                <a:gd name="connsiteX6" fmla="*/ 24303 w 29606"/>
                <a:gd name="connsiteY6" fmla="*/ 25744 h 73053"/>
                <a:gd name="connsiteX7" fmla="*/ 7096 w 29606"/>
                <a:gd name="connsiteY7" fmla="*/ 66547 h 73053"/>
                <a:gd name="connsiteX8" fmla="*/ 4312 w 29606"/>
                <a:gd name="connsiteY8" fmla="*/ 70456 h 73053"/>
                <a:gd name="connsiteX9" fmla="*/ 6843 w 29606"/>
                <a:gd name="connsiteY9" fmla="*/ 73143 h 73053"/>
                <a:gd name="connsiteX10" fmla="*/ 2987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70" y="25744"/>
                  </a:moveTo>
                  <a:cubicBezTo>
                    <a:pt x="29870" y="9619"/>
                    <a:pt x="23544" y="90"/>
                    <a:pt x="13675" y="90"/>
                  </a:cubicBezTo>
                  <a:cubicBezTo>
                    <a:pt x="5324" y="90"/>
                    <a:pt x="263" y="6198"/>
                    <a:pt x="263" y="13039"/>
                  </a:cubicBezTo>
                  <a:cubicBezTo>
                    <a:pt x="263" y="19636"/>
                    <a:pt x="5324" y="25989"/>
                    <a:pt x="13675" y="25989"/>
                  </a:cubicBezTo>
                  <a:cubicBezTo>
                    <a:pt x="16712" y="25989"/>
                    <a:pt x="20001" y="25011"/>
                    <a:pt x="22532" y="22812"/>
                  </a:cubicBezTo>
                  <a:cubicBezTo>
                    <a:pt x="23291" y="22324"/>
                    <a:pt x="23544" y="22079"/>
                    <a:pt x="23797" y="22079"/>
                  </a:cubicBezTo>
                  <a:cubicBezTo>
                    <a:pt x="24050" y="22079"/>
                    <a:pt x="24303" y="22324"/>
                    <a:pt x="24303" y="25744"/>
                  </a:cubicBezTo>
                  <a:cubicBezTo>
                    <a:pt x="24303" y="43824"/>
                    <a:pt x="15446" y="58484"/>
                    <a:pt x="7096" y="66547"/>
                  </a:cubicBezTo>
                  <a:cubicBezTo>
                    <a:pt x="4312" y="69234"/>
                    <a:pt x="4312" y="69723"/>
                    <a:pt x="4312" y="70456"/>
                  </a:cubicBezTo>
                  <a:cubicBezTo>
                    <a:pt x="4312" y="72166"/>
                    <a:pt x="5577" y="73143"/>
                    <a:pt x="6843" y="73143"/>
                  </a:cubicBezTo>
                  <a:cubicBezTo>
                    <a:pt x="9626" y="73143"/>
                    <a:pt x="29870" y="54330"/>
                    <a:pt x="29870" y="25744"/>
                  </a:cubicBezTo>
                  <a:close/>
                </a:path>
              </a:pathLst>
            </a:custGeom>
            <a:solidFill>
              <a:srgbClr val="000000"/>
            </a:solidFill>
            <a:ln w="25389"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2EA0DEBF-A35F-BFFE-FF89-2D9F11B2BE88}"/>
                </a:ext>
              </a:extLst>
            </p:cNvPr>
            <p:cNvSpPr/>
            <p:nvPr>
              <p:custDataLst>
                <p:tags r:id="rId93"/>
              </p:custDataLst>
            </p:nvPr>
          </p:nvSpPr>
          <p:spPr>
            <a:xfrm>
              <a:off x="9347265" y="4643491"/>
              <a:ext cx="207248" cy="110679"/>
            </a:xfrm>
            <a:custGeom>
              <a:avLst/>
              <a:gdLst>
                <a:gd name="connsiteX0" fmla="*/ 15198 w 207248"/>
                <a:gd name="connsiteY0" fmla="*/ 93667 h 110679"/>
                <a:gd name="connsiteX1" fmla="*/ 12920 w 207248"/>
                <a:gd name="connsiteY1" fmla="*/ 104173 h 110679"/>
                <a:gd name="connsiteX2" fmla="*/ 20259 w 207248"/>
                <a:gd name="connsiteY2" fmla="*/ 110769 h 110679"/>
                <a:gd name="connsiteX3" fmla="*/ 29622 w 207248"/>
                <a:gd name="connsiteY3" fmla="*/ 103928 h 110679"/>
                <a:gd name="connsiteX4" fmla="*/ 34430 w 207248"/>
                <a:gd name="connsiteY4" fmla="*/ 85848 h 110679"/>
                <a:gd name="connsiteX5" fmla="*/ 39997 w 207248"/>
                <a:gd name="connsiteY5" fmla="*/ 63859 h 110679"/>
                <a:gd name="connsiteX6" fmla="*/ 44299 w 207248"/>
                <a:gd name="connsiteY6" fmla="*/ 47489 h 110679"/>
                <a:gd name="connsiteX7" fmla="*/ 47588 w 207248"/>
                <a:gd name="connsiteY7" fmla="*/ 35273 h 110679"/>
                <a:gd name="connsiteX8" fmla="*/ 88836 w 207248"/>
                <a:gd name="connsiteY8" fmla="*/ 5465 h 110679"/>
                <a:gd name="connsiteX9" fmla="*/ 102500 w 207248"/>
                <a:gd name="connsiteY9" fmla="*/ 22568 h 110679"/>
                <a:gd name="connsiteX10" fmla="*/ 98705 w 207248"/>
                <a:gd name="connsiteY10" fmla="*/ 42847 h 110679"/>
                <a:gd name="connsiteX11" fmla="*/ 91619 w 207248"/>
                <a:gd name="connsiteY11" fmla="*/ 71189 h 110679"/>
                <a:gd name="connsiteX12" fmla="*/ 86558 w 207248"/>
                <a:gd name="connsiteY12" fmla="*/ 89758 h 110679"/>
                <a:gd name="connsiteX13" fmla="*/ 83268 w 207248"/>
                <a:gd name="connsiteY13" fmla="*/ 104173 h 110679"/>
                <a:gd name="connsiteX14" fmla="*/ 90607 w 207248"/>
                <a:gd name="connsiteY14" fmla="*/ 110769 h 110679"/>
                <a:gd name="connsiteX15" fmla="*/ 101994 w 207248"/>
                <a:gd name="connsiteY15" fmla="*/ 96843 h 110679"/>
                <a:gd name="connsiteX16" fmla="*/ 117177 w 207248"/>
                <a:gd name="connsiteY16" fmla="*/ 37961 h 110679"/>
                <a:gd name="connsiteX17" fmla="*/ 158931 w 207248"/>
                <a:gd name="connsiteY17" fmla="*/ 5465 h 110679"/>
                <a:gd name="connsiteX18" fmla="*/ 172595 w 207248"/>
                <a:gd name="connsiteY18" fmla="*/ 22568 h 110679"/>
                <a:gd name="connsiteX19" fmla="*/ 156906 w 207248"/>
                <a:gd name="connsiteY19" fmla="*/ 77297 h 110679"/>
                <a:gd name="connsiteX20" fmla="*/ 153617 w 207248"/>
                <a:gd name="connsiteY20" fmla="*/ 90735 h 110679"/>
                <a:gd name="connsiteX21" fmla="*/ 174367 w 207248"/>
                <a:gd name="connsiteY21" fmla="*/ 110769 h 110679"/>
                <a:gd name="connsiteX22" fmla="*/ 207517 w 207248"/>
                <a:gd name="connsiteY22" fmla="*/ 73143 h 110679"/>
                <a:gd name="connsiteX23" fmla="*/ 204480 w 207248"/>
                <a:gd name="connsiteY23" fmla="*/ 70700 h 110679"/>
                <a:gd name="connsiteX24" fmla="*/ 200684 w 207248"/>
                <a:gd name="connsiteY24" fmla="*/ 75098 h 110679"/>
                <a:gd name="connsiteX25" fmla="*/ 174873 w 207248"/>
                <a:gd name="connsiteY25" fmla="*/ 105394 h 110679"/>
                <a:gd name="connsiteX26" fmla="*/ 168800 w 207248"/>
                <a:gd name="connsiteY26" fmla="*/ 97332 h 110679"/>
                <a:gd name="connsiteX27" fmla="*/ 173355 w 207248"/>
                <a:gd name="connsiteY27" fmla="*/ 79985 h 110679"/>
                <a:gd name="connsiteX28" fmla="*/ 188791 w 207248"/>
                <a:gd name="connsiteY28" fmla="*/ 26233 h 110679"/>
                <a:gd name="connsiteX29" fmla="*/ 159690 w 207248"/>
                <a:gd name="connsiteY29" fmla="*/ 90 h 110679"/>
                <a:gd name="connsiteX30" fmla="*/ 118443 w 207248"/>
                <a:gd name="connsiteY30" fmla="*/ 23790 h 110679"/>
                <a:gd name="connsiteX31" fmla="*/ 110345 w 207248"/>
                <a:gd name="connsiteY31" fmla="*/ 6443 h 110679"/>
                <a:gd name="connsiteX32" fmla="*/ 89595 w 207248"/>
                <a:gd name="connsiteY32" fmla="*/ 90 h 110679"/>
                <a:gd name="connsiteX33" fmla="*/ 50119 w 207248"/>
                <a:gd name="connsiteY33" fmla="*/ 21346 h 110679"/>
                <a:gd name="connsiteX34" fmla="*/ 26838 w 207248"/>
                <a:gd name="connsiteY34" fmla="*/ 90 h 110679"/>
                <a:gd name="connsiteX35" fmla="*/ 8112 w 207248"/>
                <a:gd name="connsiteY35" fmla="*/ 14017 h 110679"/>
                <a:gd name="connsiteX36" fmla="*/ 268 w 207248"/>
                <a:gd name="connsiteY36" fmla="*/ 37716 h 110679"/>
                <a:gd name="connsiteX37" fmla="*/ 3304 w 207248"/>
                <a:gd name="connsiteY37" fmla="*/ 40160 h 110679"/>
                <a:gd name="connsiteX38" fmla="*/ 7606 w 207248"/>
                <a:gd name="connsiteY38" fmla="*/ 34540 h 110679"/>
                <a:gd name="connsiteX39" fmla="*/ 26079 w 207248"/>
                <a:gd name="connsiteY39" fmla="*/ 5465 h 110679"/>
                <a:gd name="connsiteX40" fmla="*/ 33924 w 207248"/>
                <a:gd name="connsiteY40" fmla="*/ 16704 h 110679"/>
                <a:gd name="connsiteX41" fmla="*/ 29875 w 207248"/>
                <a:gd name="connsiteY41" fmla="*/ 37228 h 110679"/>
                <a:gd name="connsiteX42" fmla="*/ 1519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198" y="93667"/>
                  </a:moveTo>
                  <a:cubicBezTo>
                    <a:pt x="14439" y="97332"/>
                    <a:pt x="12920" y="102951"/>
                    <a:pt x="12920" y="104173"/>
                  </a:cubicBezTo>
                  <a:cubicBezTo>
                    <a:pt x="12920" y="108571"/>
                    <a:pt x="16463" y="110769"/>
                    <a:pt x="20259" y="110769"/>
                  </a:cubicBezTo>
                  <a:cubicBezTo>
                    <a:pt x="23295" y="110769"/>
                    <a:pt x="27850" y="108815"/>
                    <a:pt x="29622" y="103928"/>
                  </a:cubicBezTo>
                  <a:cubicBezTo>
                    <a:pt x="29875" y="103440"/>
                    <a:pt x="32911" y="91956"/>
                    <a:pt x="34430" y="85848"/>
                  </a:cubicBezTo>
                  <a:lnTo>
                    <a:pt x="39997" y="63859"/>
                  </a:lnTo>
                  <a:cubicBezTo>
                    <a:pt x="41515" y="58484"/>
                    <a:pt x="43033" y="53109"/>
                    <a:pt x="44299" y="47489"/>
                  </a:cubicBezTo>
                  <a:cubicBezTo>
                    <a:pt x="45311" y="43336"/>
                    <a:pt x="47335" y="36250"/>
                    <a:pt x="47588" y="35273"/>
                  </a:cubicBezTo>
                  <a:cubicBezTo>
                    <a:pt x="51384" y="27699"/>
                    <a:pt x="64796" y="5465"/>
                    <a:pt x="88836" y="5465"/>
                  </a:cubicBezTo>
                  <a:cubicBezTo>
                    <a:pt x="100223" y="5465"/>
                    <a:pt x="102500" y="14505"/>
                    <a:pt x="102500" y="22568"/>
                  </a:cubicBezTo>
                  <a:cubicBezTo>
                    <a:pt x="102500" y="28676"/>
                    <a:pt x="100729" y="35517"/>
                    <a:pt x="98705" y="42847"/>
                  </a:cubicBezTo>
                  <a:lnTo>
                    <a:pt x="91619" y="71189"/>
                  </a:lnTo>
                  <a:lnTo>
                    <a:pt x="86558" y="89758"/>
                  </a:lnTo>
                  <a:cubicBezTo>
                    <a:pt x="85546" y="94644"/>
                    <a:pt x="83268" y="102951"/>
                    <a:pt x="83268" y="104173"/>
                  </a:cubicBezTo>
                  <a:cubicBezTo>
                    <a:pt x="83268" y="108571"/>
                    <a:pt x="86811" y="110769"/>
                    <a:pt x="90607" y="110769"/>
                  </a:cubicBezTo>
                  <a:cubicBezTo>
                    <a:pt x="98452" y="110769"/>
                    <a:pt x="99970" y="104661"/>
                    <a:pt x="101994" y="96843"/>
                  </a:cubicBezTo>
                  <a:cubicBezTo>
                    <a:pt x="105537" y="83161"/>
                    <a:pt x="114900" y="47489"/>
                    <a:pt x="117177" y="37961"/>
                  </a:cubicBezTo>
                  <a:cubicBezTo>
                    <a:pt x="117936" y="34784"/>
                    <a:pt x="131348" y="5465"/>
                    <a:pt x="158931" y="5465"/>
                  </a:cubicBezTo>
                  <a:cubicBezTo>
                    <a:pt x="169812" y="5465"/>
                    <a:pt x="172595" y="13772"/>
                    <a:pt x="172595" y="22568"/>
                  </a:cubicBezTo>
                  <a:cubicBezTo>
                    <a:pt x="172595" y="36495"/>
                    <a:pt x="161967" y="64348"/>
                    <a:pt x="156906" y="77297"/>
                  </a:cubicBezTo>
                  <a:cubicBezTo>
                    <a:pt x="154629" y="83161"/>
                    <a:pt x="153617" y="85848"/>
                    <a:pt x="153617" y="90735"/>
                  </a:cubicBezTo>
                  <a:cubicBezTo>
                    <a:pt x="153617" y="102218"/>
                    <a:pt x="162473" y="110769"/>
                    <a:pt x="174367" y="110769"/>
                  </a:cubicBezTo>
                  <a:cubicBezTo>
                    <a:pt x="198154" y="110769"/>
                    <a:pt x="207517" y="75098"/>
                    <a:pt x="207517" y="73143"/>
                  </a:cubicBezTo>
                  <a:cubicBezTo>
                    <a:pt x="207517" y="70700"/>
                    <a:pt x="205239" y="70700"/>
                    <a:pt x="204480" y="70700"/>
                  </a:cubicBezTo>
                  <a:cubicBezTo>
                    <a:pt x="201949" y="70700"/>
                    <a:pt x="201949" y="71433"/>
                    <a:pt x="200684" y="75098"/>
                  </a:cubicBezTo>
                  <a:cubicBezTo>
                    <a:pt x="196888" y="88047"/>
                    <a:pt x="188791" y="105394"/>
                    <a:pt x="174873" y="105394"/>
                  </a:cubicBezTo>
                  <a:cubicBezTo>
                    <a:pt x="170571" y="105394"/>
                    <a:pt x="168800" y="102951"/>
                    <a:pt x="168800" y="97332"/>
                  </a:cubicBezTo>
                  <a:cubicBezTo>
                    <a:pt x="168800" y="91223"/>
                    <a:pt x="171077" y="85360"/>
                    <a:pt x="173355" y="79985"/>
                  </a:cubicBezTo>
                  <a:cubicBezTo>
                    <a:pt x="178163" y="67280"/>
                    <a:pt x="188791" y="40160"/>
                    <a:pt x="188791" y="26233"/>
                  </a:cubicBezTo>
                  <a:cubicBezTo>
                    <a:pt x="188791" y="10352"/>
                    <a:pt x="178669" y="90"/>
                    <a:pt x="159690" y="90"/>
                  </a:cubicBezTo>
                  <a:cubicBezTo>
                    <a:pt x="140711" y="90"/>
                    <a:pt x="127805" y="10840"/>
                    <a:pt x="118443" y="23790"/>
                  </a:cubicBezTo>
                  <a:cubicBezTo>
                    <a:pt x="118190" y="20613"/>
                    <a:pt x="117430" y="12306"/>
                    <a:pt x="110345" y="6443"/>
                  </a:cubicBezTo>
                  <a:cubicBezTo>
                    <a:pt x="104019" y="1312"/>
                    <a:pt x="95921" y="90"/>
                    <a:pt x="89595" y="90"/>
                  </a:cubicBezTo>
                  <a:cubicBezTo>
                    <a:pt x="66820" y="90"/>
                    <a:pt x="54421" y="15727"/>
                    <a:pt x="50119" y="21346"/>
                  </a:cubicBezTo>
                  <a:cubicBezTo>
                    <a:pt x="48853" y="7420"/>
                    <a:pt x="38225" y="90"/>
                    <a:pt x="26838" y="90"/>
                  </a:cubicBezTo>
                  <a:cubicBezTo>
                    <a:pt x="15198" y="90"/>
                    <a:pt x="10390" y="9619"/>
                    <a:pt x="8112" y="14017"/>
                  </a:cubicBezTo>
                  <a:cubicBezTo>
                    <a:pt x="3557" y="22568"/>
                    <a:pt x="268" y="36983"/>
                    <a:pt x="268" y="37716"/>
                  </a:cubicBezTo>
                  <a:cubicBezTo>
                    <a:pt x="268" y="40160"/>
                    <a:pt x="2798" y="40160"/>
                    <a:pt x="3304" y="40160"/>
                  </a:cubicBezTo>
                  <a:cubicBezTo>
                    <a:pt x="5835" y="40160"/>
                    <a:pt x="6088" y="39915"/>
                    <a:pt x="7606" y="34540"/>
                  </a:cubicBezTo>
                  <a:cubicBezTo>
                    <a:pt x="11908" y="17193"/>
                    <a:pt x="16969" y="5465"/>
                    <a:pt x="26079" y="5465"/>
                  </a:cubicBezTo>
                  <a:cubicBezTo>
                    <a:pt x="30128" y="5465"/>
                    <a:pt x="33924" y="7420"/>
                    <a:pt x="33924" y="16704"/>
                  </a:cubicBezTo>
                  <a:cubicBezTo>
                    <a:pt x="33924" y="21835"/>
                    <a:pt x="33164" y="24523"/>
                    <a:pt x="29875" y="37228"/>
                  </a:cubicBezTo>
                  <a:lnTo>
                    <a:pt x="15198" y="93667"/>
                  </a:lnTo>
                  <a:close/>
                </a:path>
              </a:pathLst>
            </a:custGeom>
            <a:solidFill>
              <a:srgbClr val="000000"/>
            </a:solidFill>
            <a:ln w="25389"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D57455F6-D468-F334-F430-C5986261EBAA}"/>
                </a:ext>
              </a:extLst>
            </p:cNvPr>
            <p:cNvSpPr/>
            <p:nvPr>
              <p:custDataLst>
                <p:tags r:id="rId94"/>
              </p:custDataLst>
            </p:nvPr>
          </p:nvSpPr>
          <p:spPr>
            <a:xfrm>
              <a:off x="9583871" y="4725584"/>
              <a:ext cx="29606" cy="73053"/>
            </a:xfrm>
            <a:custGeom>
              <a:avLst/>
              <a:gdLst>
                <a:gd name="connsiteX0" fmla="*/ 29883 w 29606"/>
                <a:gd name="connsiteY0" fmla="*/ 25744 h 73053"/>
                <a:gd name="connsiteX1" fmla="*/ 13688 w 29606"/>
                <a:gd name="connsiteY1" fmla="*/ 90 h 73053"/>
                <a:gd name="connsiteX2" fmla="*/ 276 w 29606"/>
                <a:gd name="connsiteY2" fmla="*/ 13039 h 73053"/>
                <a:gd name="connsiteX3" fmla="*/ 13688 w 29606"/>
                <a:gd name="connsiteY3" fmla="*/ 25989 h 73053"/>
                <a:gd name="connsiteX4" fmla="*/ 22545 w 29606"/>
                <a:gd name="connsiteY4" fmla="*/ 22812 h 73053"/>
                <a:gd name="connsiteX5" fmla="*/ 23810 w 29606"/>
                <a:gd name="connsiteY5" fmla="*/ 22079 h 73053"/>
                <a:gd name="connsiteX6" fmla="*/ 24316 w 29606"/>
                <a:gd name="connsiteY6" fmla="*/ 25744 h 73053"/>
                <a:gd name="connsiteX7" fmla="*/ 7109 w 29606"/>
                <a:gd name="connsiteY7" fmla="*/ 66547 h 73053"/>
                <a:gd name="connsiteX8" fmla="*/ 4325 w 29606"/>
                <a:gd name="connsiteY8" fmla="*/ 70456 h 73053"/>
                <a:gd name="connsiteX9" fmla="*/ 6856 w 29606"/>
                <a:gd name="connsiteY9" fmla="*/ 73143 h 73053"/>
                <a:gd name="connsiteX10" fmla="*/ 29883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83" y="25744"/>
                  </a:moveTo>
                  <a:cubicBezTo>
                    <a:pt x="29883" y="9619"/>
                    <a:pt x="23557" y="90"/>
                    <a:pt x="13688" y="90"/>
                  </a:cubicBezTo>
                  <a:cubicBezTo>
                    <a:pt x="5337" y="90"/>
                    <a:pt x="276" y="6198"/>
                    <a:pt x="276" y="13039"/>
                  </a:cubicBezTo>
                  <a:cubicBezTo>
                    <a:pt x="276" y="19636"/>
                    <a:pt x="5337" y="25989"/>
                    <a:pt x="13688" y="25989"/>
                  </a:cubicBezTo>
                  <a:cubicBezTo>
                    <a:pt x="16725" y="25989"/>
                    <a:pt x="20014" y="25011"/>
                    <a:pt x="22545" y="22812"/>
                  </a:cubicBezTo>
                  <a:cubicBezTo>
                    <a:pt x="23304" y="22324"/>
                    <a:pt x="23557" y="22079"/>
                    <a:pt x="23810" y="22079"/>
                  </a:cubicBezTo>
                  <a:cubicBezTo>
                    <a:pt x="24063" y="22079"/>
                    <a:pt x="24316" y="22324"/>
                    <a:pt x="24316" y="25744"/>
                  </a:cubicBezTo>
                  <a:cubicBezTo>
                    <a:pt x="24316" y="43824"/>
                    <a:pt x="15460" y="58484"/>
                    <a:pt x="7109" y="66547"/>
                  </a:cubicBezTo>
                  <a:cubicBezTo>
                    <a:pt x="4325" y="69234"/>
                    <a:pt x="4325" y="69723"/>
                    <a:pt x="4325" y="70456"/>
                  </a:cubicBezTo>
                  <a:cubicBezTo>
                    <a:pt x="4325" y="72166"/>
                    <a:pt x="5591" y="73143"/>
                    <a:pt x="6856" y="73143"/>
                  </a:cubicBezTo>
                  <a:cubicBezTo>
                    <a:pt x="9639" y="73143"/>
                    <a:pt x="29883" y="54330"/>
                    <a:pt x="29883" y="25744"/>
                  </a:cubicBezTo>
                  <a:close/>
                </a:path>
              </a:pathLst>
            </a:custGeom>
            <a:solidFill>
              <a:srgbClr val="000000"/>
            </a:solidFill>
            <a:ln w="25389"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42A37645-80B9-6D92-E62D-AD9F113FA519}"/>
                </a:ext>
              </a:extLst>
            </p:cNvPr>
            <p:cNvSpPr/>
            <p:nvPr>
              <p:custDataLst>
                <p:tags r:id="rId95"/>
              </p:custDataLst>
            </p:nvPr>
          </p:nvSpPr>
          <p:spPr>
            <a:xfrm>
              <a:off x="9680902" y="4594381"/>
              <a:ext cx="89580" cy="159055"/>
            </a:xfrm>
            <a:custGeom>
              <a:avLst/>
              <a:gdLst>
                <a:gd name="connsiteX0" fmla="*/ 57723 w 89580"/>
                <a:gd name="connsiteY0" fmla="*/ 60194 h 159055"/>
                <a:gd name="connsiteX1" fmla="*/ 80245 w 89580"/>
                <a:gd name="connsiteY1" fmla="*/ 60194 h 159055"/>
                <a:gd name="connsiteX2" fmla="*/ 87077 w 89580"/>
                <a:gd name="connsiteY2" fmla="*/ 58973 h 159055"/>
                <a:gd name="connsiteX3" fmla="*/ 89355 w 89580"/>
                <a:gd name="connsiteY3" fmla="*/ 53109 h 159055"/>
                <a:gd name="connsiteX4" fmla="*/ 81004 w 89580"/>
                <a:gd name="connsiteY4" fmla="*/ 48711 h 159055"/>
                <a:gd name="connsiteX5" fmla="*/ 60760 w 89580"/>
                <a:gd name="connsiteY5" fmla="*/ 48711 h 159055"/>
                <a:gd name="connsiteX6" fmla="*/ 68858 w 89580"/>
                <a:gd name="connsiteY6" fmla="*/ 17193 h 159055"/>
                <a:gd name="connsiteX7" fmla="*/ 69870 w 89580"/>
                <a:gd name="connsiteY7" fmla="*/ 10841 h 159055"/>
                <a:gd name="connsiteX8" fmla="*/ 57977 w 89580"/>
                <a:gd name="connsiteY8" fmla="*/ 90 h 159055"/>
                <a:gd name="connsiteX9" fmla="*/ 43300 w 89580"/>
                <a:gd name="connsiteY9" fmla="*/ 8642 h 159055"/>
                <a:gd name="connsiteX10" fmla="*/ 37479 w 89580"/>
                <a:gd name="connsiteY10" fmla="*/ 28676 h 159055"/>
                <a:gd name="connsiteX11" fmla="*/ 32418 w 89580"/>
                <a:gd name="connsiteY11" fmla="*/ 48711 h 159055"/>
                <a:gd name="connsiteX12" fmla="*/ 9644 w 89580"/>
                <a:gd name="connsiteY12" fmla="*/ 48711 h 159055"/>
                <a:gd name="connsiteX13" fmla="*/ 281 w 89580"/>
                <a:gd name="connsiteY13" fmla="*/ 55796 h 159055"/>
                <a:gd name="connsiteX14" fmla="*/ 8885 w 89580"/>
                <a:gd name="connsiteY14" fmla="*/ 60194 h 159055"/>
                <a:gd name="connsiteX15" fmla="*/ 29382 w 89580"/>
                <a:gd name="connsiteY15" fmla="*/ 60194 h 159055"/>
                <a:gd name="connsiteX16" fmla="*/ 14958 w 89580"/>
                <a:gd name="connsiteY16" fmla="*/ 115900 h 159055"/>
                <a:gd name="connsiteX17" fmla="*/ 10656 w 89580"/>
                <a:gd name="connsiteY17" fmla="*/ 135202 h 159055"/>
                <a:gd name="connsiteX18" fmla="*/ 42540 w 89580"/>
                <a:gd name="connsiteY18" fmla="*/ 159146 h 159055"/>
                <a:gd name="connsiteX19" fmla="*/ 89861 w 89580"/>
                <a:gd name="connsiteY19" fmla="*/ 121031 h 159055"/>
                <a:gd name="connsiteX20" fmla="*/ 83788 w 89580"/>
                <a:gd name="connsiteY20" fmla="*/ 117611 h 159055"/>
                <a:gd name="connsiteX21" fmla="*/ 77461 w 89580"/>
                <a:gd name="connsiteY21" fmla="*/ 121520 h 159055"/>
                <a:gd name="connsiteX22" fmla="*/ 43806 w 89580"/>
                <a:gd name="connsiteY22" fmla="*/ 150350 h 159055"/>
                <a:gd name="connsiteX23" fmla="*/ 37732 w 89580"/>
                <a:gd name="connsiteY23" fmla="*/ 141310 h 159055"/>
                <a:gd name="connsiteX24" fmla="*/ 39251 w 89580"/>
                <a:gd name="connsiteY24" fmla="*/ 130804 h 159055"/>
                <a:gd name="connsiteX25" fmla="*/ 57723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723" y="60194"/>
                  </a:moveTo>
                  <a:lnTo>
                    <a:pt x="80245" y="60194"/>
                  </a:lnTo>
                  <a:cubicBezTo>
                    <a:pt x="85306" y="60194"/>
                    <a:pt x="85812" y="60194"/>
                    <a:pt x="87077" y="58973"/>
                  </a:cubicBezTo>
                  <a:cubicBezTo>
                    <a:pt x="88596" y="57995"/>
                    <a:pt x="89355" y="54575"/>
                    <a:pt x="89355" y="53109"/>
                  </a:cubicBezTo>
                  <a:cubicBezTo>
                    <a:pt x="89355" y="48711"/>
                    <a:pt x="85053" y="48711"/>
                    <a:pt x="81004" y="48711"/>
                  </a:cubicBezTo>
                  <a:lnTo>
                    <a:pt x="60760" y="48711"/>
                  </a:lnTo>
                  <a:lnTo>
                    <a:pt x="68858" y="17193"/>
                  </a:lnTo>
                  <a:cubicBezTo>
                    <a:pt x="69870" y="13284"/>
                    <a:pt x="69870" y="11818"/>
                    <a:pt x="69870" y="10841"/>
                  </a:cubicBezTo>
                  <a:cubicBezTo>
                    <a:pt x="69870" y="3022"/>
                    <a:pt x="63291" y="90"/>
                    <a:pt x="57977" y="90"/>
                  </a:cubicBezTo>
                  <a:cubicBezTo>
                    <a:pt x="54181" y="90"/>
                    <a:pt x="47348" y="1800"/>
                    <a:pt x="43300" y="8642"/>
                  </a:cubicBezTo>
                  <a:cubicBezTo>
                    <a:pt x="42287" y="10596"/>
                    <a:pt x="39251" y="21835"/>
                    <a:pt x="37479" y="28676"/>
                  </a:cubicBezTo>
                  <a:lnTo>
                    <a:pt x="32418" y="48711"/>
                  </a:lnTo>
                  <a:lnTo>
                    <a:pt x="9644" y="48711"/>
                  </a:lnTo>
                  <a:cubicBezTo>
                    <a:pt x="4583" y="48711"/>
                    <a:pt x="281" y="48711"/>
                    <a:pt x="281" y="55796"/>
                  </a:cubicBezTo>
                  <a:cubicBezTo>
                    <a:pt x="281" y="60194"/>
                    <a:pt x="4330" y="60194"/>
                    <a:pt x="8885" y="60194"/>
                  </a:cubicBezTo>
                  <a:lnTo>
                    <a:pt x="29382" y="60194"/>
                  </a:lnTo>
                  <a:lnTo>
                    <a:pt x="14958" y="115900"/>
                  </a:lnTo>
                  <a:cubicBezTo>
                    <a:pt x="13187" y="122253"/>
                    <a:pt x="10656" y="132514"/>
                    <a:pt x="10656" y="135202"/>
                  </a:cubicBezTo>
                  <a:cubicBezTo>
                    <a:pt x="10656" y="151083"/>
                    <a:pt x="26851" y="159146"/>
                    <a:pt x="42540" y="159146"/>
                  </a:cubicBezTo>
                  <a:cubicBezTo>
                    <a:pt x="72653" y="159146"/>
                    <a:pt x="89861" y="125185"/>
                    <a:pt x="89861" y="121031"/>
                  </a:cubicBezTo>
                  <a:cubicBezTo>
                    <a:pt x="89861" y="117611"/>
                    <a:pt x="86065" y="117611"/>
                    <a:pt x="83788" y="117611"/>
                  </a:cubicBezTo>
                  <a:cubicBezTo>
                    <a:pt x="79486" y="117611"/>
                    <a:pt x="79233" y="117855"/>
                    <a:pt x="77461" y="121520"/>
                  </a:cubicBezTo>
                  <a:cubicBezTo>
                    <a:pt x="67846" y="142532"/>
                    <a:pt x="53675" y="150350"/>
                    <a:pt x="43806" y="150350"/>
                  </a:cubicBezTo>
                  <a:cubicBezTo>
                    <a:pt x="41528" y="150350"/>
                    <a:pt x="37732" y="150350"/>
                    <a:pt x="37732" y="141310"/>
                  </a:cubicBezTo>
                  <a:cubicBezTo>
                    <a:pt x="37732" y="136668"/>
                    <a:pt x="38492" y="133980"/>
                    <a:pt x="39251" y="130804"/>
                  </a:cubicBezTo>
                  <a:lnTo>
                    <a:pt x="57723" y="60194"/>
                  </a:lnTo>
                  <a:close/>
                </a:path>
              </a:pathLst>
            </a:custGeom>
            <a:solidFill>
              <a:srgbClr val="000000"/>
            </a:solidFill>
            <a:ln w="25389"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2722EA06-6FE0-21DD-D3F5-7F5FEB0B1B03}"/>
                </a:ext>
              </a:extLst>
            </p:cNvPr>
            <p:cNvSpPr/>
            <p:nvPr>
              <p:custDataLst>
                <p:tags r:id="rId96"/>
              </p:custDataLst>
            </p:nvPr>
          </p:nvSpPr>
          <p:spPr>
            <a:xfrm>
              <a:off x="9794085" y="4568239"/>
              <a:ext cx="58707" cy="244325"/>
            </a:xfrm>
            <a:custGeom>
              <a:avLst/>
              <a:gdLst>
                <a:gd name="connsiteX0" fmla="*/ 58993 w 58707"/>
                <a:gd name="connsiteY0" fmla="*/ 122253 h 244325"/>
                <a:gd name="connsiteX1" fmla="*/ 42292 w 58707"/>
                <a:gd name="connsiteY1" fmla="*/ 46023 h 244325"/>
                <a:gd name="connsiteX2" fmla="*/ 2816 w 58707"/>
                <a:gd name="connsiteY2" fmla="*/ 90 h 244325"/>
                <a:gd name="connsiteX3" fmla="*/ 285 w 58707"/>
                <a:gd name="connsiteY3" fmla="*/ 2533 h 244325"/>
                <a:gd name="connsiteX4" fmla="*/ 5093 w 58707"/>
                <a:gd name="connsiteY4" fmla="*/ 8153 h 244325"/>
                <a:gd name="connsiteX5" fmla="*/ 44316 w 58707"/>
                <a:gd name="connsiteY5" fmla="*/ 122253 h 244325"/>
                <a:gd name="connsiteX6" fmla="*/ 3575 w 58707"/>
                <a:gd name="connsiteY6" fmla="*/ 237819 h 244325"/>
                <a:gd name="connsiteX7" fmla="*/ 285 w 58707"/>
                <a:gd name="connsiteY7" fmla="*/ 241972 h 244325"/>
                <a:gd name="connsiteX8" fmla="*/ 2816 w 58707"/>
                <a:gd name="connsiteY8" fmla="*/ 244415 h 244325"/>
                <a:gd name="connsiteX9" fmla="*/ 43051 w 58707"/>
                <a:gd name="connsiteY9" fmla="*/ 196772 h 244325"/>
                <a:gd name="connsiteX10" fmla="*/ 58993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93" y="122253"/>
                  </a:moveTo>
                  <a:cubicBezTo>
                    <a:pt x="58993" y="103195"/>
                    <a:pt x="56209" y="73632"/>
                    <a:pt x="42292" y="46023"/>
                  </a:cubicBezTo>
                  <a:cubicBezTo>
                    <a:pt x="27108" y="15971"/>
                    <a:pt x="5346" y="90"/>
                    <a:pt x="2816" y="90"/>
                  </a:cubicBezTo>
                  <a:cubicBezTo>
                    <a:pt x="1297" y="90"/>
                    <a:pt x="285" y="1067"/>
                    <a:pt x="285" y="2533"/>
                  </a:cubicBezTo>
                  <a:cubicBezTo>
                    <a:pt x="285" y="3266"/>
                    <a:pt x="285" y="3755"/>
                    <a:pt x="5093" y="8153"/>
                  </a:cubicBezTo>
                  <a:cubicBezTo>
                    <a:pt x="29892" y="32341"/>
                    <a:pt x="44316" y="71189"/>
                    <a:pt x="44316" y="122253"/>
                  </a:cubicBezTo>
                  <a:cubicBezTo>
                    <a:pt x="44316" y="164032"/>
                    <a:pt x="34953" y="207034"/>
                    <a:pt x="3575" y="237819"/>
                  </a:cubicBezTo>
                  <a:cubicBezTo>
                    <a:pt x="285" y="240750"/>
                    <a:pt x="285" y="241239"/>
                    <a:pt x="285" y="241972"/>
                  </a:cubicBezTo>
                  <a:cubicBezTo>
                    <a:pt x="285" y="243438"/>
                    <a:pt x="1297" y="244415"/>
                    <a:pt x="2816" y="244415"/>
                  </a:cubicBezTo>
                  <a:cubicBezTo>
                    <a:pt x="5346" y="244415"/>
                    <a:pt x="28121" y="227801"/>
                    <a:pt x="43051" y="196772"/>
                  </a:cubicBezTo>
                  <a:cubicBezTo>
                    <a:pt x="55956" y="169896"/>
                    <a:pt x="58993" y="142776"/>
                    <a:pt x="58993" y="122253"/>
                  </a:cubicBezTo>
                  <a:close/>
                </a:path>
              </a:pathLst>
            </a:custGeom>
            <a:solidFill>
              <a:srgbClr val="000000"/>
            </a:solidFill>
            <a:ln w="25389"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78AA80B8-04B2-985B-0348-9E9AF047D1C8}"/>
                </a:ext>
              </a:extLst>
            </p:cNvPr>
            <p:cNvSpPr/>
            <p:nvPr>
              <p:custDataLst>
                <p:tags r:id="rId97"/>
              </p:custDataLst>
            </p:nvPr>
          </p:nvSpPr>
          <p:spPr>
            <a:xfrm>
              <a:off x="9888192" y="4584608"/>
              <a:ext cx="180678" cy="166874"/>
            </a:xfrm>
            <a:custGeom>
              <a:avLst/>
              <a:gdLst>
                <a:gd name="connsiteX0" fmla="*/ 66841 w 180678"/>
                <a:gd name="connsiteY0" fmla="*/ 89758 h 166874"/>
                <a:gd name="connsiteX1" fmla="*/ 109860 w 180678"/>
                <a:gd name="connsiteY1" fmla="*/ 89758 h 166874"/>
                <a:gd name="connsiteX2" fmla="*/ 180967 w 180678"/>
                <a:gd name="connsiteY2" fmla="*/ 36983 h 166874"/>
                <a:gd name="connsiteX3" fmla="*/ 131116 w 180678"/>
                <a:gd name="connsiteY3" fmla="*/ 90 h 166874"/>
                <a:gd name="connsiteX4" fmla="*/ 49128 w 180678"/>
                <a:gd name="connsiteY4" fmla="*/ 90 h 166874"/>
                <a:gd name="connsiteX5" fmla="*/ 41536 w 180678"/>
                <a:gd name="connsiteY5" fmla="*/ 4732 h 166874"/>
                <a:gd name="connsiteX6" fmla="*/ 48875 w 180678"/>
                <a:gd name="connsiteY6" fmla="*/ 7664 h 166874"/>
                <a:gd name="connsiteX7" fmla="*/ 59756 w 180678"/>
                <a:gd name="connsiteY7" fmla="*/ 8153 h 166874"/>
                <a:gd name="connsiteX8" fmla="*/ 65323 w 180678"/>
                <a:gd name="connsiteY8" fmla="*/ 12062 h 166874"/>
                <a:gd name="connsiteX9" fmla="*/ 64311 w 180678"/>
                <a:gd name="connsiteY9" fmla="*/ 16704 h 166874"/>
                <a:gd name="connsiteX10" fmla="*/ 30402 w 180678"/>
                <a:gd name="connsiteY10" fmla="*/ 147907 h 166874"/>
                <a:gd name="connsiteX11" fmla="*/ 7374 w 180678"/>
                <a:gd name="connsiteY11" fmla="*/ 159390 h 166874"/>
                <a:gd name="connsiteX12" fmla="*/ 289 w 180678"/>
                <a:gd name="connsiteY12" fmla="*/ 164032 h 166874"/>
                <a:gd name="connsiteX13" fmla="*/ 4085 w 180678"/>
                <a:gd name="connsiteY13" fmla="*/ 166964 h 166874"/>
                <a:gd name="connsiteX14" fmla="*/ 36222 w 180678"/>
                <a:gd name="connsiteY14" fmla="*/ 166231 h 166874"/>
                <a:gd name="connsiteX15" fmla="*/ 52417 w 180678"/>
                <a:gd name="connsiteY15" fmla="*/ 166476 h 166874"/>
                <a:gd name="connsiteX16" fmla="*/ 68866 w 180678"/>
                <a:gd name="connsiteY16" fmla="*/ 166964 h 166874"/>
                <a:gd name="connsiteX17" fmla="*/ 73927 w 180678"/>
                <a:gd name="connsiteY17" fmla="*/ 162078 h 166874"/>
                <a:gd name="connsiteX18" fmla="*/ 66841 w 180678"/>
                <a:gd name="connsiteY18" fmla="*/ 159390 h 166874"/>
                <a:gd name="connsiteX19" fmla="*/ 50393 w 180678"/>
                <a:gd name="connsiteY19" fmla="*/ 154992 h 166874"/>
                <a:gd name="connsiteX20" fmla="*/ 51152 w 180678"/>
                <a:gd name="connsiteY20" fmla="*/ 150839 h 166874"/>
                <a:gd name="connsiteX21" fmla="*/ 66841 w 180678"/>
                <a:gd name="connsiteY21" fmla="*/ 89758 h 166874"/>
                <a:gd name="connsiteX22" fmla="*/ 85061 w 180678"/>
                <a:gd name="connsiteY22" fmla="*/ 16949 h 166874"/>
                <a:gd name="connsiteX23" fmla="*/ 98726 w 180678"/>
                <a:gd name="connsiteY23" fmla="*/ 7664 h 166874"/>
                <a:gd name="connsiteX24" fmla="*/ 123019 w 180678"/>
                <a:gd name="connsiteY24" fmla="*/ 7664 h 166874"/>
                <a:gd name="connsiteX25" fmla="*/ 157434 w 180678"/>
                <a:gd name="connsiteY25" fmla="*/ 31119 h 166874"/>
                <a:gd name="connsiteX26" fmla="*/ 142504 w 180678"/>
                <a:gd name="connsiteY26" fmla="*/ 70456 h 166874"/>
                <a:gd name="connsiteX27" fmla="*/ 103534 w 180678"/>
                <a:gd name="connsiteY27" fmla="*/ 83405 h 166874"/>
                <a:gd name="connsiteX28" fmla="*/ 67854 w 180678"/>
                <a:gd name="connsiteY28" fmla="*/ 83405 h 166874"/>
                <a:gd name="connsiteX29" fmla="*/ 85061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841" y="89758"/>
                  </a:moveTo>
                  <a:lnTo>
                    <a:pt x="109860" y="89758"/>
                  </a:lnTo>
                  <a:cubicBezTo>
                    <a:pt x="145793" y="89758"/>
                    <a:pt x="180967" y="64348"/>
                    <a:pt x="180967" y="36983"/>
                  </a:cubicBezTo>
                  <a:cubicBezTo>
                    <a:pt x="180967" y="18170"/>
                    <a:pt x="164266" y="90"/>
                    <a:pt x="131116" y="90"/>
                  </a:cubicBezTo>
                  <a:lnTo>
                    <a:pt x="49128" y="90"/>
                  </a:lnTo>
                  <a:cubicBezTo>
                    <a:pt x="44320" y="90"/>
                    <a:pt x="41536" y="90"/>
                    <a:pt x="41536" y="4732"/>
                  </a:cubicBezTo>
                  <a:cubicBezTo>
                    <a:pt x="41536" y="7664"/>
                    <a:pt x="43814" y="7664"/>
                    <a:pt x="48875" y="7664"/>
                  </a:cubicBezTo>
                  <a:cubicBezTo>
                    <a:pt x="52164" y="7664"/>
                    <a:pt x="56719" y="7909"/>
                    <a:pt x="59756" y="8153"/>
                  </a:cubicBezTo>
                  <a:cubicBezTo>
                    <a:pt x="63805" y="8642"/>
                    <a:pt x="65323" y="9375"/>
                    <a:pt x="65323" y="12062"/>
                  </a:cubicBezTo>
                  <a:cubicBezTo>
                    <a:pt x="65323" y="13039"/>
                    <a:pt x="65070" y="13772"/>
                    <a:pt x="64311" y="16704"/>
                  </a:cubicBezTo>
                  <a:lnTo>
                    <a:pt x="30402" y="147907"/>
                  </a:lnTo>
                  <a:cubicBezTo>
                    <a:pt x="27871" y="157436"/>
                    <a:pt x="27365" y="159390"/>
                    <a:pt x="7374" y="159390"/>
                  </a:cubicBezTo>
                  <a:cubicBezTo>
                    <a:pt x="3072" y="159390"/>
                    <a:pt x="289" y="159390"/>
                    <a:pt x="289" y="164032"/>
                  </a:cubicBezTo>
                  <a:cubicBezTo>
                    <a:pt x="289" y="166964"/>
                    <a:pt x="3325" y="166964"/>
                    <a:pt x="4085" y="166964"/>
                  </a:cubicBezTo>
                  <a:cubicBezTo>
                    <a:pt x="11170" y="166964"/>
                    <a:pt x="29137" y="166231"/>
                    <a:pt x="36222" y="166231"/>
                  </a:cubicBezTo>
                  <a:cubicBezTo>
                    <a:pt x="41536" y="166231"/>
                    <a:pt x="47103" y="166476"/>
                    <a:pt x="52417" y="166476"/>
                  </a:cubicBezTo>
                  <a:cubicBezTo>
                    <a:pt x="57985" y="166476"/>
                    <a:pt x="63552" y="166964"/>
                    <a:pt x="68866" y="166964"/>
                  </a:cubicBezTo>
                  <a:cubicBezTo>
                    <a:pt x="70637" y="166964"/>
                    <a:pt x="73927" y="166964"/>
                    <a:pt x="73927" y="162078"/>
                  </a:cubicBezTo>
                  <a:cubicBezTo>
                    <a:pt x="73927" y="159390"/>
                    <a:pt x="71649" y="159390"/>
                    <a:pt x="66841" y="159390"/>
                  </a:cubicBezTo>
                  <a:cubicBezTo>
                    <a:pt x="57478" y="159390"/>
                    <a:pt x="50393" y="159390"/>
                    <a:pt x="50393" y="154992"/>
                  </a:cubicBezTo>
                  <a:cubicBezTo>
                    <a:pt x="50393" y="153526"/>
                    <a:pt x="50899" y="152305"/>
                    <a:pt x="51152" y="150839"/>
                  </a:cubicBezTo>
                  <a:lnTo>
                    <a:pt x="66841" y="89758"/>
                  </a:lnTo>
                  <a:close/>
                  <a:moveTo>
                    <a:pt x="85061" y="16949"/>
                  </a:moveTo>
                  <a:cubicBezTo>
                    <a:pt x="87338" y="8397"/>
                    <a:pt x="87845" y="7664"/>
                    <a:pt x="98726" y="7664"/>
                  </a:cubicBezTo>
                  <a:lnTo>
                    <a:pt x="123019" y="7664"/>
                  </a:lnTo>
                  <a:cubicBezTo>
                    <a:pt x="144022" y="7664"/>
                    <a:pt x="157434" y="14261"/>
                    <a:pt x="157434" y="31119"/>
                  </a:cubicBezTo>
                  <a:cubicBezTo>
                    <a:pt x="157434" y="40648"/>
                    <a:pt x="152373" y="61660"/>
                    <a:pt x="142504" y="70456"/>
                  </a:cubicBezTo>
                  <a:cubicBezTo>
                    <a:pt x="129851" y="81450"/>
                    <a:pt x="114668" y="83405"/>
                    <a:pt x="103534" y="83405"/>
                  </a:cubicBezTo>
                  <a:lnTo>
                    <a:pt x="67854" y="83405"/>
                  </a:lnTo>
                  <a:lnTo>
                    <a:pt x="85061" y="16949"/>
                  </a:lnTo>
                  <a:close/>
                </a:path>
              </a:pathLst>
            </a:custGeom>
            <a:solidFill>
              <a:srgbClr val="000000"/>
            </a:solidFill>
            <a:ln w="25389"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AE565217-2423-6C64-32E7-6FAA94CD01FA}"/>
                </a:ext>
              </a:extLst>
            </p:cNvPr>
            <p:cNvSpPr/>
            <p:nvPr>
              <p:custDataLst>
                <p:tags r:id="rId98"/>
              </p:custDataLst>
            </p:nvPr>
          </p:nvSpPr>
          <p:spPr>
            <a:xfrm>
              <a:off x="10100731" y="4568239"/>
              <a:ext cx="58707" cy="244325"/>
            </a:xfrm>
            <a:custGeom>
              <a:avLst/>
              <a:gdLst>
                <a:gd name="connsiteX0" fmla="*/ 59005 w 58707"/>
                <a:gd name="connsiteY0" fmla="*/ 241972 h 244325"/>
                <a:gd name="connsiteX1" fmla="*/ 54703 w 58707"/>
                <a:gd name="connsiteY1" fmla="*/ 236597 h 244325"/>
                <a:gd name="connsiteX2" fmla="*/ 14974 w 58707"/>
                <a:gd name="connsiteY2" fmla="*/ 122253 h 244325"/>
                <a:gd name="connsiteX3" fmla="*/ 55715 w 58707"/>
                <a:gd name="connsiteY3" fmla="*/ 6687 h 244325"/>
                <a:gd name="connsiteX4" fmla="*/ 59005 w 58707"/>
                <a:gd name="connsiteY4" fmla="*/ 2533 h 244325"/>
                <a:gd name="connsiteX5" fmla="*/ 56474 w 58707"/>
                <a:gd name="connsiteY5" fmla="*/ 90 h 244325"/>
                <a:gd name="connsiteX6" fmla="*/ 16239 w 58707"/>
                <a:gd name="connsiteY6" fmla="*/ 47734 h 244325"/>
                <a:gd name="connsiteX7" fmla="*/ 297 w 58707"/>
                <a:gd name="connsiteY7" fmla="*/ 122253 h 244325"/>
                <a:gd name="connsiteX8" fmla="*/ 16998 w 58707"/>
                <a:gd name="connsiteY8" fmla="*/ 198482 h 244325"/>
                <a:gd name="connsiteX9" fmla="*/ 56474 w 58707"/>
                <a:gd name="connsiteY9" fmla="*/ 244415 h 244325"/>
                <a:gd name="connsiteX10" fmla="*/ 59005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05" y="241972"/>
                  </a:moveTo>
                  <a:cubicBezTo>
                    <a:pt x="59005" y="241239"/>
                    <a:pt x="59005" y="240750"/>
                    <a:pt x="54703" y="236597"/>
                  </a:cubicBezTo>
                  <a:cubicBezTo>
                    <a:pt x="23071" y="205812"/>
                    <a:pt x="14974" y="159635"/>
                    <a:pt x="14974" y="122253"/>
                  </a:cubicBezTo>
                  <a:cubicBezTo>
                    <a:pt x="14974" y="79740"/>
                    <a:pt x="24590" y="37228"/>
                    <a:pt x="55715" y="6687"/>
                  </a:cubicBezTo>
                  <a:cubicBezTo>
                    <a:pt x="59005" y="3755"/>
                    <a:pt x="59005" y="3266"/>
                    <a:pt x="59005" y="2533"/>
                  </a:cubicBezTo>
                  <a:cubicBezTo>
                    <a:pt x="59005" y="823"/>
                    <a:pt x="57992" y="90"/>
                    <a:pt x="56474" y="90"/>
                  </a:cubicBezTo>
                  <a:cubicBezTo>
                    <a:pt x="53944" y="90"/>
                    <a:pt x="31169" y="16704"/>
                    <a:pt x="16239" y="47734"/>
                  </a:cubicBezTo>
                  <a:cubicBezTo>
                    <a:pt x="3333" y="74609"/>
                    <a:pt x="297" y="101729"/>
                    <a:pt x="297" y="122253"/>
                  </a:cubicBezTo>
                  <a:cubicBezTo>
                    <a:pt x="297" y="141310"/>
                    <a:pt x="3080" y="170873"/>
                    <a:pt x="16998" y="198482"/>
                  </a:cubicBezTo>
                  <a:cubicBezTo>
                    <a:pt x="32181" y="228534"/>
                    <a:pt x="53944" y="244415"/>
                    <a:pt x="56474" y="244415"/>
                  </a:cubicBezTo>
                  <a:cubicBezTo>
                    <a:pt x="57992" y="244415"/>
                    <a:pt x="59005" y="243682"/>
                    <a:pt x="59005" y="241972"/>
                  </a:cubicBezTo>
                  <a:close/>
                </a:path>
              </a:pathLst>
            </a:custGeom>
            <a:solidFill>
              <a:srgbClr val="000000"/>
            </a:solidFill>
            <a:ln w="25389"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A0728E03-F501-2B2A-881C-2BE94005819C}"/>
                </a:ext>
              </a:extLst>
            </p:cNvPr>
            <p:cNvSpPr/>
            <p:nvPr>
              <p:custDataLst>
                <p:tags r:id="rId99"/>
              </p:custDataLst>
            </p:nvPr>
          </p:nvSpPr>
          <p:spPr>
            <a:xfrm>
              <a:off x="10187247" y="4643491"/>
              <a:ext cx="93122" cy="110679"/>
            </a:xfrm>
            <a:custGeom>
              <a:avLst/>
              <a:gdLst>
                <a:gd name="connsiteX0" fmla="*/ 86085 w 93122"/>
                <a:gd name="connsiteY0" fmla="*/ 16704 h 110679"/>
                <a:gd name="connsiteX1" fmla="*/ 73938 w 93122"/>
                <a:gd name="connsiteY1" fmla="*/ 27699 h 110679"/>
                <a:gd name="connsiteX2" fmla="*/ 81783 w 93122"/>
                <a:gd name="connsiteY2" fmla="*/ 34784 h 110679"/>
                <a:gd name="connsiteX3" fmla="*/ 93423 w 93122"/>
                <a:gd name="connsiteY3" fmla="*/ 21102 h 110679"/>
                <a:gd name="connsiteX4" fmla="*/ 63310 w 93122"/>
                <a:gd name="connsiteY4" fmla="*/ 90 h 110679"/>
                <a:gd name="connsiteX5" fmla="*/ 20545 w 93122"/>
                <a:gd name="connsiteY5" fmla="*/ 35762 h 110679"/>
                <a:gd name="connsiteX6" fmla="*/ 46609 w 93122"/>
                <a:gd name="connsiteY6" fmla="*/ 59950 h 110679"/>
                <a:gd name="connsiteX7" fmla="*/ 72926 w 93122"/>
                <a:gd name="connsiteY7" fmla="*/ 78519 h 110679"/>
                <a:gd name="connsiteX8" fmla="*/ 36740 w 93122"/>
                <a:gd name="connsiteY8" fmla="*/ 105394 h 110679"/>
                <a:gd name="connsiteX9" fmla="*/ 7892 w 93122"/>
                <a:gd name="connsiteY9" fmla="*/ 92445 h 110679"/>
                <a:gd name="connsiteX10" fmla="*/ 23834 w 93122"/>
                <a:gd name="connsiteY10" fmla="*/ 79496 h 110679"/>
                <a:gd name="connsiteX11" fmla="*/ 14471 w 93122"/>
                <a:gd name="connsiteY11" fmla="*/ 70944 h 110679"/>
                <a:gd name="connsiteX12" fmla="*/ 301 w 93122"/>
                <a:gd name="connsiteY12" fmla="*/ 87070 h 110679"/>
                <a:gd name="connsiteX13" fmla="*/ 36487 w 93122"/>
                <a:gd name="connsiteY13" fmla="*/ 110769 h 110679"/>
                <a:gd name="connsiteX14" fmla="*/ 87350 w 93122"/>
                <a:gd name="connsiteY14" fmla="*/ 70212 h 110679"/>
                <a:gd name="connsiteX15" fmla="*/ 79506 w 93122"/>
                <a:gd name="connsiteY15" fmla="*/ 52376 h 110679"/>
                <a:gd name="connsiteX16" fmla="*/ 54200 w 93122"/>
                <a:gd name="connsiteY16" fmla="*/ 42114 h 110679"/>
                <a:gd name="connsiteX17" fmla="*/ 34969 w 93122"/>
                <a:gd name="connsiteY17" fmla="*/ 27455 h 110679"/>
                <a:gd name="connsiteX18" fmla="*/ 63310 w 93122"/>
                <a:gd name="connsiteY18" fmla="*/ 5465 h 110679"/>
                <a:gd name="connsiteX19" fmla="*/ 86085 w 93122"/>
                <a:gd name="connsiteY19" fmla="*/ 16704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0679">
                  <a:moveTo>
                    <a:pt x="86085" y="16704"/>
                  </a:moveTo>
                  <a:cubicBezTo>
                    <a:pt x="78999" y="16949"/>
                    <a:pt x="73938" y="22324"/>
                    <a:pt x="73938" y="27699"/>
                  </a:cubicBezTo>
                  <a:cubicBezTo>
                    <a:pt x="73938" y="31119"/>
                    <a:pt x="76216" y="34784"/>
                    <a:pt x="81783" y="34784"/>
                  </a:cubicBezTo>
                  <a:cubicBezTo>
                    <a:pt x="87350" y="34784"/>
                    <a:pt x="93423" y="30631"/>
                    <a:pt x="93423" y="21102"/>
                  </a:cubicBezTo>
                  <a:cubicBezTo>
                    <a:pt x="93423" y="10108"/>
                    <a:pt x="82542" y="90"/>
                    <a:pt x="63310" y="90"/>
                  </a:cubicBezTo>
                  <a:cubicBezTo>
                    <a:pt x="29908" y="90"/>
                    <a:pt x="20545" y="25011"/>
                    <a:pt x="20545" y="35762"/>
                  </a:cubicBezTo>
                  <a:cubicBezTo>
                    <a:pt x="20545" y="54819"/>
                    <a:pt x="39270" y="58484"/>
                    <a:pt x="46609" y="59950"/>
                  </a:cubicBezTo>
                  <a:cubicBezTo>
                    <a:pt x="59768" y="62393"/>
                    <a:pt x="72926" y="65081"/>
                    <a:pt x="72926" y="78519"/>
                  </a:cubicBezTo>
                  <a:cubicBezTo>
                    <a:pt x="72926" y="84871"/>
                    <a:pt x="67106" y="105394"/>
                    <a:pt x="36740" y="105394"/>
                  </a:cubicBezTo>
                  <a:cubicBezTo>
                    <a:pt x="33197" y="105394"/>
                    <a:pt x="13712" y="105394"/>
                    <a:pt x="7892" y="92445"/>
                  </a:cubicBezTo>
                  <a:cubicBezTo>
                    <a:pt x="17508" y="93667"/>
                    <a:pt x="23834" y="86337"/>
                    <a:pt x="23834" y="79496"/>
                  </a:cubicBezTo>
                  <a:cubicBezTo>
                    <a:pt x="23834" y="73876"/>
                    <a:pt x="19786" y="70944"/>
                    <a:pt x="14471" y="70944"/>
                  </a:cubicBezTo>
                  <a:cubicBezTo>
                    <a:pt x="7892" y="70944"/>
                    <a:pt x="301" y="76075"/>
                    <a:pt x="301" y="87070"/>
                  </a:cubicBezTo>
                  <a:cubicBezTo>
                    <a:pt x="301" y="100996"/>
                    <a:pt x="14724" y="110769"/>
                    <a:pt x="36487" y="110769"/>
                  </a:cubicBezTo>
                  <a:cubicBezTo>
                    <a:pt x="77481" y="110769"/>
                    <a:pt x="87350" y="81206"/>
                    <a:pt x="87350" y="70212"/>
                  </a:cubicBezTo>
                  <a:cubicBezTo>
                    <a:pt x="87350" y="61416"/>
                    <a:pt x="82542" y="55308"/>
                    <a:pt x="79506" y="52376"/>
                  </a:cubicBezTo>
                  <a:cubicBezTo>
                    <a:pt x="72673" y="45535"/>
                    <a:pt x="65335" y="44313"/>
                    <a:pt x="54200" y="42114"/>
                  </a:cubicBezTo>
                  <a:cubicBezTo>
                    <a:pt x="45091" y="40160"/>
                    <a:pt x="34969" y="38449"/>
                    <a:pt x="34969" y="27455"/>
                  </a:cubicBezTo>
                  <a:cubicBezTo>
                    <a:pt x="34969" y="20369"/>
                    <a:pt x="41042" y="5465"/>
                    <a:pt x="63310" y="5465"/>
                  </a:cubicBezTo>
                  <a:cubicBezTo>
                    <a:pt x="69637" y="5465"/>
                    <a:pt x="82289" y="7176"/>
                    <a:pt x="86085" y="16704"/>
                  </a:cubicBezTo>
                  <a:close/>
                </a:path>
              </a:pathLst>
            </a:custGeom>
            <a:solidFill>
              <a:srgbClr val="000000"/>
            </a:solidFill>
            <a:ln w="25389"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CE4F1825-513E-A06D-7739-1CFA49CE1AE4}"/>
                </a:ext>
              </a:extLst>
            </p:cNvPr>
            <p:cNvSpPr/>
            <p:nvPr>
              <p:custDataLst>
                <p:tags r:id="rId100"/>
              </p:custDataLst>
            </p:nvPr>
          </p:nvSpPr>
          <p:spPr>
            <a:xfrm>
              <a:off x="10292706" y="4674740"/>
              <a:ext cx="77762" cy="148280"/>
            </a:xfrm>
            <a:custGeom>
              <a:avLst/>
              <a:gdLst>
                <a:gd name="connsiteX0" fmla="*/ 78068 w 77762"/>
                <a:gd name="connsiteY0" fmla="*/ 6591 h 148280"/>
                <a:gd name="connsiteX1" fmla="*/ 70982 w 77762"/>
                <a:gd name="connsiteY1" fmla="*/ 92 h 148280"/>
                <a:gd name="connsiteX2" fmla="*/ 61063 w 77762"/>
                <a:gd name="connsiteY2" fmla="*/ 9498 h 148280"/>
                <a:gd name="connsiteX3" fmla="*/ 68148 w 77762"/>
                <a:gd name="connsiteY3" fmla="*/ 15997 h 148280"/>
                <a:gd name="connsiteX4" fmla="*/ 78068 w 77762"/>
                <a:gd name="connsiteY4" fmla="*/ 6591 h 148280"/>
                <a:gd name="connsiteX5" fmla="*/ 40515 w 77762"/>
                <a:gd name="connsiteY5" fmla="*/ 121863 h 148280"/>
                <a:gd name="connsiteX6" fmla="*/ 17665 w 77762"/>
                <a:gd name="connsiteY6" fmla="*/ 143584 h 148280"/>
                <a:gd name="connsiteX7" fmla="*/ 11288 w 77762"/>
                <a:gd name="connsiteY7" fmla="*/ 142558 h 148280"/>
                <a:gd name="connsiteX8" fmla="*/ 17310 w 77762"/>
                <a:gd name="connsiteY8" fmla="*/ 133835 h 148280"/>
                <a:gd name="connsiteX9" fmla="*/ 10402 w 77762"/>
                <a:gd name="connsiteY9" fmla="*/ 127507 h 148280"/>
                <a:gd name="connsiteX10" fmla="*/ 305 w 77762"/>
                <a:gd name="connsiteY10" fmla="*/ 137598 h 148280"/>
                <a:gd name="connsiteX11" fmla="*/ 17842 w 77762"/>
                <a:gd name="connsiteY11" fmla="*/ 148373 h 148280"/>
                <a:gd name="connsiteX12" fmla="*/ 54686 w 77762"/>
                <a:gd name="connsiteY12" fmla="*/ 121350 h 148280"/>
                <a:gd name="connsiteX13" fmla="*/ 70628 w 77762"/>
                <a:gd name="connsiteY13" fmla="*/ 60122 h 148280"/>
                <a:gd name="connsiteX14" fmla="*/ 71514 w 77762"/>
                <a:gd name="connsiteY14" fmla="*/ 54136 h 148280"/>
                <a:gd name="connsiteX15" fmla="*/ 52560 w 77762"/>
                <a:gd name="connsiteY15" fmla="*/ 38060 h 148280"/>
                <a:gd name="connsiteX16" fmla="*/ 21562 w 77762"/>
                <a:gd name="connsiteY16" fmla="*/ 64227 h 148280"/>
                <a:gd name="connsiteX17" fmla="*/ 24573 w 77762"/>
                <a:gd name="connsiteY17" fmla="*/ 66450 h 148280"/>
                <a:gd name="connsiteX18" fmla="*/ 28116 w 77762"/>
                <a:gd name="connsiteY18" fmla="*/ 63372 h 148280"/>
                <a:gd name="connsiteX19" fmla="*/ 52029 w 77762"/>
                <a:gd name="connsiteY19" fmla="*/ 42849 h 148280"/>
                <a:gd name="connsiteX20" fmla="*/ 58051 w 77762"/>
                <a:gd name="connsiteY20" fmla="*/ 51229 h 148280"/>
                <a:gd name="connsiteX21" fmla="*/ 57520 w 77762"/>
                <a:gd name="connsiteY21" fmla="*/ 56360 h 148280"/>
                <a:gd name="connsiteX22" fmla="*/ 40515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68" y="6591"/>
                  </a:moveTo>
                  <a:cubicBezTo>
                    <a:pt x="78068" y="3683"/>
                    <a:pt x="75765" y="92"/>
                    <a:pt x="70982" y="92"/>
                  </a:cubicBezTo>
                  <a:cubicBezTo>
                    <a:pt x="65845" y="92"/>
                    <a:pt x="61063" y="4880"/>
                    <a:pt x="61063" y="9498"/>
                  </a:cubicBezTo>
                  <a:cubicBezTo>
                    <a:pt x="61063" y="12235"/>
                    <a:pt x="63188" y="15997"/>
                    <a:pt x="68148" y="15997"/>
                  </a:cubicBezTo>
                  <a:cubicBezTo>
                    <a:pt x="72931" y="15997"/>
                    <a:pt x="78068" y="11551"/>
                    <a:pt x="78068" y="6591"/>
                  </a:cubicBezTo>
                  <a:close/>
                  <a:moveTo>
                    <a:pt x="40515" y="121863"/>
                  </a:moveTo>
                  <a:cubicBezTo>
                    <a:pt x="37504" y="133664"/>
                    <a:pt x="28116" y="143584"/>
                    <a:pt x="17665" y="143584"/>
                  </a:cubicBezTo>
                  <a:cubicBezTo>
                    <a:pt x="15362" y="143584"/>
                    <a:pt x="13236" y="143242"/>
                    <a:pt x="11288" y="142558"/>
                  </a:cubicBezTo>
                  <a:cubicBezTo>
                    <a:pt x="15893" y="140505"/>
                    <a:pt x="17310" y="136401"/>
                    <a:pt x="17310" y="133835"/>
                  </a:cubicBezTo>
                  <a:cubicBezTo>
                    <a:pt x="17310" y="129731"/>
                    <a:pt x="13945" y="127507"/>
                    <a:pt x="10402" y="127507"/>
                  </a:cubicBezTo>
                  <a:cubicBezTo>
                    <a:pt x="4911" y="127507"/>
                    <a:pt x="305" y="132125"/>
                    <a:pt x="305" y="137598"/>
                  </a:cubicBezTo>
                  <a:cubicBezTo>
                    <a:pt x="305" y="144097"/>
                    <a:pt x="7214" y="148373"/>
                    <a:pt x="17842" y="148373"/>
                  </a:cubicBezTo>
                  <a:cubicBezTo>
                    <a:pt x="28470" y="148373"/>
                    <a:pt x="49195" y="142216"/>
                    <a:pt x="54686" y="121350"/>
                  </a:cubicBezTo>
                  <a:lnTo>
                    <a:pt x="70628" y="60122"/>
                  </a:lnTo>
                  <a:cubicBezTo>
                    <a:pt x="71160" y="58241"/>
                    <a:pt x="71514" y="56702"/>
                    <a:pt x="71514" y="54136"/>
                  </a:cubicBezTo>
                  <a:cubicBezTo>
                    <a:pt x="71514" y="44730"/>
                    <a:pt x="63188" y="38060"/>
                    <a:pt x="52560" y="38060"/>
                  </a:cubicBezTo>
                  <a:cubicBezTo>
                    <a:pt x="32898" y="38060"/>
                    <a:pt x="21562" y="61833"/>
                    <a:pt x="21562" y="64227"/>
                  </a:cubicBezTo>
                  <a:cubicBezTo>
                    <a:pt x="21562" y="66450"/>
                    <a:pt x="24041" y="66450"/>
                    <a:pt x="24573" y="66450"/>
                  </a:cubicBezTo>
                  <a:cubicBezTo>
                    <a:pt x="26698" y="66450"/>
                    <a:pt x="26876" y="65937"/>
                    <a:pt x="28116" y="63372"/>
                  </a:cubicBezTo>
                  <a:cubicBezTo>
                    <a:pt x="32544" y="53452"/>
                    <a:pt x="41755" y="42849"/>
                    <a:pt x="52029" y="42849"/>
                  </a:cubicBezTo>
                  <a:cubicBezTo>
                    <a:pt x="56457" y="42849"/>
                    <a:pt x="58051" y="45756"/>
                    <a:pt x="58051" y="51229"/>
                  </a:cubicBezTo>
                  <a:cubicBezTo>
                    <a:pt x="58051" y="53110"/>
                    <a:pt x="57697" y="55505"/>
                    <a:pt x="57520" y="56360"/>
                  </a:cubicBezTo>
                  <a:lnTo>
                    <a:pt x="40515" y="121863"/>
                  </a:lnTo>
                  <a:close/>
                </a:path>
              </a:pathLst>
            </a:custGeom>
            <a:solidFill>
              <a:srgbClr val="000000"/>
            </a:solidFill>
            <a:ln w="25389"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3A5094C0-49BE-78B0-8797-F9C6AD3A1DAB}"/>
                </a:ext>
              </a:extLst>
            </p:cNvPr>
            <p:cNvSpPr/>
            <p:nvPr>
              <p:custDataLst>
                <p:tags r:id="rId101"/>
              </p:custDataLst>
            </p:nvPr>
          </p:nvSpPr>
          <p:spPr>
            <a:xfrm>
              <a:off x="10429443" y="4568239"/>
              <a:ext cx="10122" cy="244325"/>
            </a:xfrm>
            <a:custGeom>
              <a:avLst/>
              <a:gdLst>
                <a:gd name="connsiteX0" fmla="*/ 10431 w 10122"/>
                <a:gd name="connsiteY0" fmla="*/ 8886 h 244325"/>
                <a:gd name="connsiteX1" fmla="*/ 5370 w 10122"/>
                <a:gd name="connsiteY1" fmla="*/ 90 h 244325"/>
                <a:gd name="connsiteX2" fmla="*/ 309 w 10122"/>
                <a:gd name="connsiteY2" fmla="*/ 8886 h 244325"/>
                <a:gd name="connsiteX3" fmla="*/ 309 w 10122"/>
                <a:gd name="connsiteY3" fmla="*/ 235620 h 244325"/>
                <a:gd name="connsiteX4" fmla="*/ 5370 w 10122"/>
                <a:gd name="connsiteY4" fmla="*/ 244415 h 244325"/>
                <a:gd name="connsiteX5" fmla="*/ 10431 w 10122"/>
                <a:gd name="connsiteY5" fmla="*/ 235620 h 244325"/>
                <a:gd name="connsiteX6" fmla="*/ 10431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431" y="8886"/>
                  </a:moveTo>
                  <a:cubicBezTo>
                    <a:pt x="10431" y="4488"/>
                    <a:pt x="10431" y="90"/>
                    <a:pt x="5370" y="90"/>
                  </a:cubicBezTo>
                  <a:cubicBezTo>
                    <a:pt x="309" y="90"/>
                    <a:pt x="309" y="4488"/>
                    <a:pt x="309" y="8886"/>
                  </a:cubicBezTo>
                  <a:lnTo>
                    <a:pt x="309" y="235620"/>
                  </a:lnTo>
                  <a:cubicBezTo>
                    <a:pt x="309" y="240018"/>
                    <a:pt x="309" y="244415"/>
                    <a:pt x="5370" y="244415"/>
                  </a:cubicBezTo>
                  <a:cubicBezTo>
                    <a:pt x="10431" y="244415"/>
                    <a:pt x="10431" y="240018"/>
                    <a:pt x="10431" y="235620"/>
                  </a:cubicBezTo>
                  <a:lnTo>
                    <a:pt x="10431" y="8886"/>
                  </a:lnTo>
                  <a:close/>
                </a:path>
              </a:pathLst>
            </a:custGeom>
            <a:solidFill>
              <a:srgbClr val="000000"/>
            </a:solidFill>
            <a:ln w="25389"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EA204E84-11F9-9C31-783C-4E7F8D3AE321}"/>
                </a:ext>
              </a:extLst>
            </p:cNvPr>
            <p:cNvSpPr/>
            <p:nvPr>
              <p:custDataLst>
                <p:tags r:id="rId102"/>
              </p:custDataLst>
            </p:nvPr>
          </p:nvSpPr>
          <p:spPr>
            <a:xfrm>
              <a:off x="10481010" y="4641048"/>
              <a:ext cx="140190" cy="112389"/>
            </a:xfrm>
            <a:custGeom>
              <a:avLst/>
              <a:gdLst>
                <a:gd name="connsiteX0" fmla="*/ 119246 w 140190"/>
                <a:gd name="connsiteY0" fmla="*/ 33074 h 112389"/>
                <a:gd name="connsiteX1" fmla="*/ 123295 w 140190"/>
                <a:gd name="connsiteY1" fmla="*/ 14994 h 112389"/>
                <a:gd name="connsiteX2" fmla="*/ 111402 w 140190"/>
                <a:gd name="connsiteY2" fmla="*/ 4244 h 112389"/>
                <a:gd name="connsiteX3" fmla="*/ 98496 w 140190"/>
                <a:gd name="connsiteY3" fmla="*/ 10352 h 112389"/>
                <a:gd name="connsiteX4" fmla="*/ 71673 w 140190"/>
                <a:gd name="connsiteY4" fmla="*/ 90 h 112389"/>
                <a:gd name="connsiteX5" fmla="*/ 312 w 140190"/>
                <a:gd name="connsiteY5" fmla="*/ 72166 h 112389"/>
                <a:gd name="connsiteX6" fmla="*/ 44596 w 140190"/>
                <a:gd name="connsiteY6" fmla="*/ 112480 h 112389"/>
                <a:gd name="connsiteX7" fmla="*/ 79770 w 140190"/>
                <a:gd name="connsiteY7" fmla="*/ 99286 h 112389"/>
                <a:gd name="connsiteX8" fmla="*/ 108871 w 140190"/>
                <a:gd name="connsiteY8" fmla="*/ 112480 h 112389"/>
                <a:gd name="connsiteX9" fmla="*/ 130887 w 140190"/>
                <a:gd name="connsiteY9" fmla="*/ 98553 h 112389"/>
                <a:gd name="connsiteX10" fmla="*/ 140502 w 140190"/>
                <a:gd name="connsiteY10" fmla="*/ 74365 h 112389"/>
                <a:gd name="connsiteX11" fmla="*/ 134429 w 140190"/>
                <a:gd name="connsiteY11" fmla="*/ 70944 h 112389"/>
                <a:gd name="connsiteX12" fmla="*/ 129368 w 140190"/>
                <a:gd name="connsiteY12" fmla="*/ 72166 h 112389"/>
                <a:gd name="connsiteX13" fmla="*/ 127344 w 140190"/>
                <a:gd name="connsiteY13" fmla="*/ 79252 h 112389"/>
                <a:gd name="connsiteX14" fmla="*/ 110136 w 140190"/>
                <a:gd name="connsiteY14" fmla="*/ 103684 h 112389"/>
                <a:gd name="connsiteX15" fmla="*/ 104316 w 140190"/>
                <a:gd name="connsiteY15" fmla="*/ 94644 h 112389"/>
                <a:gd name="connsiteX16" fmla="*/ 107859 w 140190"/>
                <a:gd name="connsiteY16" fmla="*/ 76808 h 112389"/>
                <a:gd name="connsiteX17" fmla="*/ 113426 w 140190"/>
                <a:gd name="connsiteY17" fmla="*/ 54819 h 112389"/>
                <a:gd name="connsiteX18" fmla="*/ 119246 w 140190"/>
                <a:gd name="connsiteY18" fmla="*/ 33074 h 112389"/>
                <a:gd name="connsiteX19" fmla="*/ 77240 w 140190"/>
                <a:gd name="connsiteY19" fmla="*/ 87803 h 112389"/>
                <a:gd name="connsiteX20" fmla="*/ 45861 w 140190"/>
                <a:gd name="connsiteY20" fmla="*/ 103684 h 112389"/>
                <a:gd name="connsiteX21" fmla="*/ 28907 w 140190"/>
                <a:gd name="connsiteY21" fmla="*/ 85115 h 112389"/>
                <a:gd name="connsiteX22" fmla="*/ 41560 w 140190"/>
                <a:gd name="connsiteY22" fmla="*/ 32830 h 112389"/>
                <a:gd name="connsiteX23" fmla="*/ 72179 w 140190"/>
                <a:gd name="connsiteY23" fmla="*/ 8886 h 112389"/>
                <a:gd name="connsiteX24" fmla="*/ 93182 w 140190"/>
                <a:gd name="connsiteY24" fmla="*/ 23057 h 112389"/>
                <a:gd name="connsiteX25" fmla="*/ 92676 w 140190"/>
                <a:gd name="connsiteY25" fmla="*/ 26477 h 112389"/>
                <a:gd name="connsiteX26" fmla="*/ 77240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246" y="33074"/>
                  </a:moveTo>
                  <a:cubicBezTo>
                    <a:pt x="120764" y="26966"/>
                    <a:pt x="123295" y="17193"/>
                    <a:pt x="123295" y="14994"/>
                  </a:cubicBezTo>
                  <a:cubicBezTo>
                    <a:pt x="123295" y="7176"/>
                    <a:pt x="116716" y="4244"/>
                    <a:pt x="111402" y="4244"/>
                  </a:cubicBezTo>
                  <a:cubicBezTo>
                    <a:pt x="106594" y="4244"/>
                    <a:pt x="101533" y="6687"/>
                    <a:pt x="98496" y="10352"/>
                  </a:cubicBezTo>
                  <a:cubicBezTo>
                    <a:pt x="94700" y="6443"/>
                    <a:pt x="86350" y="90"/>
                    <a:pt x="71673" y="90"/>
                  </a:cubicBezTo>
                  <a:cubicBezTo>
                    <a:pt x="27642" y="90"/>
                    <a:pt x="312" y="38694"/>
                    <a:pt x="312" y="72166"/>
                  </a:cubicBezTo>
                  <a:cubicBezTo>
                    <a:pt x="312" y="102218"/>
                    <a:pt x="23593" y="112480"/>
                    <a:pt x="44596" y="112480"/>
                  </a:cubicBezTo>
                  <a:cubicBezTo>
                    <a:pt x="62563" y="112480"/>
                    <a:pt x="75721" y="102951"/>
                    <a:pt x="79770" y="99286"/>
                  </a:cubicBezTo>
                  <a:cubicBezTo>
                    <a:pt x="89386" y="112480"/>
                    <a:pt x="106088" y="112480"/>
                    <a:pt x="108871" y="112480"/>
                  </a:cubicBezTo>
                  <a:cubicBezTo>
                    <a:pt x="118234" y="112480"/>
                    <a:pt x="125572" y="107349"/>
                    <a:pt x="130887" y="98553"/>
                  </a:cubicBezTo>
                  <a:cubicBezTo>
                    <a:pt x="137213" y="88780"/>
                    <a:pt x="140502" y="75587"/>
                    <a:pt x="140502" y="74365"/>
                  </a:cubicBezTo>
                  <a:cubicBezTo>
                    <a:pt x="140502" y="70944"/>
                    <a:pt x="136707" y="70944"/>
                    <a:pt x="134429" y="70944"/>
                  </a:cubicBezTo>
                  <a:cubicBezTo>
                    <a:pt x="131646" y="70944"/>
                    <a:pt x="130633" y="70944"/>
                    <a:pt x="129368" y="72166"/>
                  </a:cubicBezTo>
                  <a:cubicBezTo>
                    <a:pt x="128862" y="72655"/>
                    <a:pt x="128862" y="73143"/>
                    <a:pt x="127344" y="79252"/>
                  </a:cubicBezTo>
                  <a:cubicBezTo>
                    <a:pt x="122283" y="98798"/>
                    <a:pt x="116463" y="103684"/>
                    <a:pt x="110136" y="103684"/>
                  </a:cubicBezTo>
                  <a:cubicBezTo>
                    <a:pt x="107353" y="103684"/>
                    <a:pt x="104316" y="102707"/>
                    <a:pt x="104316" y="94644"/>
                  </a:cubicBezTo>
                  <a:cubicBezTo>
                    <a:pt x="104316" y="90490"/>
                    <a:pt x="105328" y="86581"/>
                    <a:pt x="107859" y="76808"/>
                  </a:cubicBezTo>
                  <a:cubicBezTo>
                    <a:pt x="109630" y="69967"/>
                    <a:pt x="112161" y="60194"/>
                    <a:pt x="113426" y="54819"/>
                  </a:cubicBezTo>
                  <a:lnTo>
                    <a:pt x="119246" y="33074"/>
                  </a:lnTo>
                  <a:close/>
                  <a:moveTo>
                    <a:pt x="77240" y="87803"/>
                  </a:moveTo>
                  <a:cubicBezTo>
                    <a:pt x="69901" y="96110"/>
                    <a:pt x="58008" y="103684"/>
                    <a:pt x="45861" y="103684"/>
                  </a:cubicBezTo>
                  <a:cubicBezTo>
                    <a:pt x="30172" y="103684"/>
                    <a:pt x="28907" y="90490"/>
                    <a:pt x="28907" y="85115"/>
                  </a:cubicBezTo>
                  <a:cubicBezTo>
                    <a:pt x="28907" y="72410"/>
                    <a:pt x="37511" y="42358"/>
                    <a:pt x="41560" y="32830"/>
                  </a:cubicBezTo>
                  <a:cubicBezTo>
                    <a:pt x="49404" y="14994"/>
                    <a:pt x="61804" y="8886"/>
                    <a:pt x="72179" y="8886"/>
                  </a:cubicBezTo>
                  <a:cubicBezTo>
                    <a:pt x="87109" y="8886"/>
                    <a:pt x="93182" y="20369"/>
                    <a:pt x="93182" y="23057"/>
                  </a:cubicBezTo>
                  <a:lnTo>
                    <a:pt x="92676" y="26477"/>
                  </a:lnTo>
                  <a:lnTo>
                    <a:pt x="77240" y="87803"/>
                  </a:lnTo>
                  <a:close/>
                </a:path>
              </a:pathLst>
            </a:custGeom>
            <a:solidFill>
              <a:srgbClr val="000000"/>
            </a:solidFill>
            <a:ln w="25389"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15F081AD-638A-CE2E-7DDF-8226758C2CF9}"/>
                </a:ext>
              </a:extLst>
            </p:cNvPr>
            <p:cNvSpPr/>
            <p:nvPr>
              <p:custDataLst>
                <p:tags r:id="rId103"/>
              </p:custDataLst>
            </p:nvPr>
          </p:nvSpPr>
          <p:spPr>
            <a:xfrm>
              <a:off x="10629770" y="4520680"/>
              <a:ext cx="77762" cy="148280"/>
            </a:xfrm>
            <a:custGeom>
              <a:avLst/>
              <a:gdLst>
                <a:gd name="connsiteX0" fmla="*/ 78081 w 77762"/>
                <a:gd name="connsiteY0" fmla="*/ 6584 h 148280"/>
                <a:gd name="connsiteX1" fmla="*/ 70996 w 77762"/>
                <a:gd name="connsiteY1" fmla="*/ 85 h 148280"/>
                <a:gd name="connsiteX2" fmla="*/ 61076 w 77762"/>
                <a:gd name="connsiteY2" fmla="*/ 9492 h 148280"/>
                <a:gd name="connsiteX3" fmla="*/ 68161 w 77762"/>
                <a:gd name="connsiteY3" fmla="*/ 15991 h 148280"/>
                <a:gd name="connsiteX4" fmla="*/ 78081 w 77762"/>
                <a:gd name="connsiteY4" fmla="*/ 6584 h 148280"/>
                <a:gd name="connsiteX5" fmla="*/ 40528 w 77762"/>
                <a:gd name="connsiteY5" fmla="*/ 121857 h 148280"/>
                <a:gd name="connsiteX6" fmla="*/ 17678 w 77762"/>
                <a:gd name="connsiteY6" fmla="*/ 143578 h 148280"/>
                <a:gd name="connsiteX7" fmla="*/ 11301 w 77762"/>
                <a:gd name="connsiteY7" fmla="*/ 142551 h 148280"/>
                <a:gd name="connsiteX8" fmla="*/ 17324 w 77762"/>
                <a:gd name="connsiteY8" fmla="*/ 133829 h 148280"/>
                <a:gd name="connsiteX9" fmla="*/ 10415 w 77762"/>
                <a:gd name="connsiteY9" fmla="*/ 127501 h 148280"/>
                <a:gd name="connsiteX10" fmla="*/ 318 w 77762"/>
                <a:gd name="connsiteY10" fmla="*/ 137592 h 148280"/>
                <a:gd name="connsiteX11" fmla="*/ 17855 w 77762"/>
                <a:gd name="connsiteY11" fmla="*/ 148366 h 148280"/>
                <a:gd name="connsiteX12" fmla="*/ 54699 w 77762"/>
                <a:gd name="connsiteY12" fmla="*/ 121344 h 148280"/>
                <a:gd name="connsiteX13" fmla="*/ 70641 w 77762"/>
                <a:gd name="connsiteY13" fmla="*/ 60116 h 148280"/>
                <a:gd name="connsiteX14" fmla="*/ 71527 w 77762"/>
                <a:gd name="connsiteY14" fmla="*/ 54130 h 148280"/>
                <a:gd name="connsiteX15" fmla="*/ 52574 w 77762"/>
                <a:gd name="connsiteY15" fmla="*/ 38054 h 148280"/>
                <a:gd name="connsiteX16" fmla="*/ 21575 w 77762"/>
                <a:gd name="connsiteY16" fmla="*/ 64221 h 148280"/>
                <a:gd name="connsiteX17" fmla="*/ 24586 w 77762"/>
                <a:gd name="connsiteY17" fmla="*/ 66444 h 148280"/>
                <a:gd name="connsiteX18" fmla="*/ 28129 w 77762"/>
                <a:gd name="connsiteY18" fmla="*/ 63366 h 148280"/>
                <a:gd name="connsiteX19" fmla="*/ 52042 w 77762"/>
                <a:gd name="connsiteY19" fmla="*/ 42842 h 148280"/>
                <a:gd name="connsiteX20" fmla="*/ 58065 w 77762"/>
                <a:gd name="connsiteY20" fmla="*/ 51223 h 148280"/>
                <a:gd name="connsiteX21" fmla="*/ 57533 w 77762"/>
                <a:gd name="connsiteY21" fmla="*/ 56353 h 148280"/>
                <a:gd name="connsiteX22" fmla="*/ 40528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81" y="6584"/>
                  </a:moveTo>
                  <a:cubicBezTo>
                    <a:pt x="78081" y="3677"/>
                    <a:pt x="75778" y="85"/>
                    <a:pt x="70996" y="85"/>
                  </a:cubicBezTo>
                  <a:cubicBezTo>
                    <a:pt x="65859" y="85"/>
                    <a:pt x="61076" y="4874"/>
                    <a:pt x="61076" y="9492"/>
                  </a:cubicBezTo>
                  <a:cubicBezTo>
                    <a:pt x="61076" y="12228"/>
                    <a:pt x="63202" y="15991"/>
                    <a:pt x="68161" y="15991"/>
                  </a:cubicBezTo>
                  <a:cubicBezTo>
                    <a:pt x="72944" y="15991"/>
                    <a:pt x="78081" y="11544"/>
                    <a:pt x="78081" y="6584"/>
                  </a:cubicBezTo>
                  <a:close/>
                  <a:moveTo>
                    <a:pt x="40528" y="121857"/>
                  </a:moveTo>
                  <a:cubicBezTo>
                    <a:pt x="37517" y="133658"/>
                    <a:pt x="28129" y="143578"/>
                    <a:pt x="17678" y="143578"/>
                  </a:cubicBezTo>
                  <a:cubicBezTo>
                    <a:pt x="15375" y="143578"/>
                    <a:pt x="13249" y="143236"/>
                    <a:pt x="11301" y="142551"/>
                  </a:cubicBezTo>
                  <a:cubicBezTo>
                    <a:pt x="15906" y="140499"/>
                    <a:pt x="17324" y="136394"/>
                    <a:pt x="17324" y="133829"/>
                  </a:cubicBezTo>
                  <a:cubicBezTo>
                    <a:pt x="17324" y="129724"/>
                    <a:pt x="13958" y="127501"/>
                    <a:pt x="10415" y="127501"/>
                  </a:cubicBezTo>
                  <a:cubicBezTo>
                    <a:pt x="4924" y="127501"/>
                    <a:pt x="318" y="132119"/>
                    <a:pt x="318" y="137592"/>
                  </a:cubicBezTo>
                  <a:cubicBezTo>
                    <a:pt x="318" y="144091"/>
                    <a:pt x="7227" y="148366"/>
                    <a:pt x="17855" y="148366"/>
                  </a:cubicBezTo>
                  <a:cubicBezTo>
                    <a:pt x="28483" y="148366"/>
                    <a:pt x="49208" y="142209"/>
                    <a:pt x="54699" y="121344"/>
                  </a:cubicBezTo>
                  <a:lnTo>
                    <a:pt x="70641" y="60116"/>
                  </a:lnTo>
                  <a:cubicBezTo>
                    <a:pt x="71173" y="58235"/>
                    <a:pt x="71527" y="56696"/>
                    <a:pt x="71527" y="54130"/>
                  </a:cubicBezTo>
                  <a:cubicBezTo>
                    <a:pt x="71527" y="44724"/>
                    <a:pt x="63202" y="38054"/>
                    <a:pt x="52574" y="38054"/>
                  </a:cubicBezTo>
                  <a:cubicBezTo>
                    <a:pt x="32911" y="38054"/>
                    <a:pt x="21575" y="61826"/>
                    <a:pt x="21575" y="64221"/>
                  </a:cubicBezTo>
                  <a:cubicBezTo>
                    <a:pt x="21575" y="66444"/>
                    <a:pt x="24055" y="66444"/>
                    <a:pt x="24586" y="66444"/>
                  </a:cubicBezTo>
                  <a:cubicBezTo>
                    <a:pt x="26712" y="66444"/>
                    <a:pt x="26889" y="65931"/>
                    <a:pt x="28129" y="63366"/>
                  </a:cubicBezTo>
                  <a:cubicBezTo>
                    <a:pt x="32557" y="53446"/>
                    <a:pt x="41768" y="42842"/>
                    <a:pt x="52042" y="42842"/>
                  </a:cubicBezTo>
                  <a:cubicBezTo>
                    <a:pt x="56471" y="42842"/>
                    <a:pt x="58065" y="45750"/>
                    <a:pt x="58065" y="51223"/>
                  </a:cubicBezTo>
                  <a:cubicBezTo>
                    <a:pt x="58065" y="53104"/>
                    <a:pt x="57710" y="55498"/>
                    <a:pt x="57533" y="56353"/>
                  </a:cubicBezTo>
                  <a:lnTo>
                    <a:pt x="40528" y="121857"/>
                  </a:lnTo>
                  <a:close/>
                </a:path>
              </a:pathLst>
            </a:custGeom>
            <a:solidFill>
              <a:srgbClr val="000000"/>
            </a:solidFill>
            <a:ln w="25389"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EFAF88DA-5F78-3BB1-A2DB-5E668FCBD4E5}"/>
                </a:ext>
              </a:extLst>
            </p:cNvPr>
            <p:cNvSpPr/>
            <p:nvPr>
              <p:custDataLst>
                <p:tags r:id="rId104"/>
              </p:custDataLst>
            </p:nvPr>
          </p:nvSpPr>
          <p:spPr>
            <a:xfrm>
              <a:off x="10649078" y="4703072"/>
              <a:ext cx="64477" cy="113562"/>
            </a:xfrm>
            <a:custGeom>
              <a:avLst/>
              <a:gdLst>
                <a:gd name="connsiteX0" fmla="*/ 40351 w 64477"/>
                <a:gd name="connsiteY0" fmla="*/ 4882 h 113562"/>
                <a:gd name="connsiteX1" fmla="*/ 35037 w 64477"/>
                <a:gd name="connsiteY1" fmla="*/ 93 h 113562"/>
                <a:gd name="connsiteX2" fmla="*/ 318 w 64477"/>
                <a:gd name="connsiteY2" fmla="*/ 11039 h 113562"/>
                <a:gd name="connsiteX3" fmla="*/ 318 w 64477"/>
                <a:gd name="connsiteY3" fmla="*/ 17196 h 113562"/>
                <a:gd name="connsiteX4" fmla="*/ 26003 w 64477"/>
                <a:gd name="connsiteY4" fmla="*/ 12407 h 113562"/>
                <a:gd name="connsiteX5" fmla="*/ 26003 w 64477"/>
                <a:gd name="connsiteY5" fmla="*/ 99631 h 113562"/>
                <a:gd name="connsiteX6" fmla="*/ 8290 w 64477"/>
                <a:gd name="connsiteY6" fmla="*/ 107498 h 113562"/>
                <a:gd name="connsiteX7" fmla="*/ 1558 w 64477"/>
                <a:gd name="connsiteY7" fmla="*/ 107498 h 113562"/>
                <a:gd name="connsiteX8" fmla="*/ 1558 w 64477"/>
                <a:gd name="connsiteY8" fmla="*/ 113655 h 113562"/>
                <a:gd name="connsiteX9" fmla="*/ 33089 w 64477"/>
                <a:gd name="connsiteY9" fmla="*/ 112971 h 113562"/>
                <a:gd name="connsiteX10" fmla="*/ 64796 w 64477"/>
                <a:gd name="connsiteY10" fmla="*/ 113655 h 113562"/>
                <a:gd name="connsiteX11" fmla="*/ 64796 w 64477"/>
                <a:gd name="connsiteY11" fmla="*/ 107498 h 113562"/>
                <a:gd name="connsiteX12" fmla="*/ 58065 w 64477"/>
                <a:gd name="connsiteY12" fmla="*/ 107498 h 113562"/>
                <a:gd name="connsiteX13" fmla="*/ 40351 w 64477"/>
                <a:gd name="connsiteY13" fmla="*/ 99631 h 113562"/>
                <a:gd name="connsiteX14" fmla="*/ 40351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51" y="4882"/>
                  </a:moveTo>
                  <a:cubicBezTo>
                    <a:pt x="40351" y="264"/>
                    <a:pt x="39997" y="93"/>
                    <a:pt x="35037" y="93"/>
                  </a:cubicBezTo>
                  <a:cubicBezTo>
                    <a:pt x="23700" y="10868"/>
                    <a:pt x="7581" y="11039"/>
                    <a:pt x="318" y="11039"/>
                  </a:cubicBezTo>
                  <a:lnTo>
                    <a:pt x="318" y="17196"/>
                  </a:lnTo>
                  <a:cubicBezTo>
                    <a:pt x="4570" y="17196"/>
                    <a:pt x="16261" y="17196"/>
                    <a:pt x="26003" y="12407"/>
                  </a:cubicBezTo>
                  <a:lnTo>
                    <a:pt x="26003" y="99631"/>
                  </a:lnTo>
                  <a:cubicBezTo>
                    <a:pt x="26003" y="105275"/>
                    <a:pt x="26003" y="107498"/>
                    <a:pt x="8290" y="107498"/>
                  </a:cubicBezTo>
                  <a:lnTo>
                    <a:pt x="1558" y="107498"/>
                  </a:lnTo>
                  <a:lnTo>
                    <a:pt x="1558" y="113655"/>
                  </a:lnTo>
                  <a:cubicBezTo>
                    <a:pt x="4747" y="113484"/>
                    <a:pt x="26535" y="112971"/>
                    <a:pt x="33089" y="112971"/>
                  </a:cubicBezTo>
                  <a:cubicBezTo>
                    <a:pt x="38580" y="112971"/>
                    <a:pt x="60899" y="113484"/>
                    <a:pt x="64796" y="113655"/>
                  </a:cubicBezTo>
                  <a:lnTo>
                    <a:pt x="64796" y="107498"/>
                  </a:lnTo>
                  <a:lnTo>
                    <a:pt x="58065" y="107498"/>
                  </a:lnTo>
                  <a:cubicBezTo>
                    <a:pt x="40351" y="107498"/>
                    <a:pt x="40351" y="105275"/>
                    <a:pt x="40351" y="99631"/>
                  </a:cubicBezTo>
                  <a:lnTo>
                    <a:pt x="40351" y="4882"/>
                  </a:lnTo>
                  <a:close/>
                </a:path>
              </a:pathLst>
            </a:custGeom>
            <a:solidFill>
              <a:srgbClr val="000000"/>
            </a:solidFill>
            <a:ln w="25389"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F3A9D711-7779-241A-6378-2D252FB7A34E}"/>
                </a:ext>
              </a:extLst>
            </p:cNvPr>
            <p:cNvSpPr/>
            <p:nvPr>
              <p:custDataLst>
                <p:tags r:id="rId105"/>
              </p:custDataLst>
            </p:nvPr>
          </p:nvSpPr>
          <p:spPr>
            <a:xfrm>
              <a:off x="10765055" y="4725584"/>
              <a:ext cx="29606" cy="73053"/>
            </a:xfrm>
            <a:custGeom>
              <a:avLst/>
              <a:gdLst>
                <a:gd name="connsiteX0" fmla="*/ 29930 w 29606"/>
                <a:gd name="connsiteY0" fmla="*/ 25744 h 73053"/>
                <a:gd name="connsiteX1" fmla="*/ 13735 w 29606"/>
                <a:gd name="connsiteY1" fmla="*/ 90 h 73053"/>
                <a:gd name="connsiteX2" fmla="*/ 323 w 29606"/>
                <a:gd name="connsiteY2" fmla="*/ 13039 h 73053"/>
                <a:gd name="connsiteX3" fmla="*/ 13735 w 29606"/>
                <a:gd name="connsiteY3" fmla="*/ 25989 h 73053"/>
                <a:gd name="connsiteX4" fmla="*/ 22591 w 29606"/>
                <a:gd name="connsiteY4" fmla="*/ 22812 h 73053"/>
                <a:gd name="connsiteX5" fmla="*/ 23857 w 29606"/>
                <a:gd name="connsiteY5" fmla="*/ 22079 h 73053"/>
                <a:gd name="connsiteX6" fmla="*/ 24363 w 29606"/>
                <a:gd name="connsiteY6" fmla="*/ 25744 h 73053"/>
                <a:gd name="connsiteX7" fmla="*/ 7155 w 29606"/>
                <a:gd name="connsiteY7" fmla="*/ 66547 h 73053"/>
                <a:gd name="connsiteX8" fmla="*/ 4372 w 29606"/>
                <a:gd name="connsiteY8" fmla="*/ 70456 h 73053"/>
                <a:gd name="connsiteX9" fmla="*/ 6902 w 29606"/>
                <a:gd name="connsiteY9" fmla="*/ 73143 h 73053"/>
                <a:gd name="connsiteX10" fmla="*/ 2993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30" y="25744"/>
                  </a:moveTo>
                  <a:cubicBezTo>
                    <a:pt x="29930" y="9619"/>
                    <a:pt x="23604" y="90"/>
                    <a:pt x="13735" y="90"/>
                  </a:cubicBezTo>
                  <a:cubicBezTo>
                    <a:pt x="5384" y="90"/>
                    <a:pt x="323" y="6198"/>
                    <a:pt x="323" y="13039"/>
                  </a:cubicBezTo>
                  <a:cubicBezTo>
                    <a:pt x="323" y="19636"/>
                    <a:pt x="5384" y="25989"/>
                    <a:pt x="13735" y="25989"/>
                  </a:cubicBezTo>
                  <a:cubicBezTo>
                    <a:pt x="16771" y="25989"/>
                    <a:pt x="20061" y="25011"/>
                    <a:pt x="22591" y="22812"/>
                  </a:cubicBezTo>
                  <a:cubicBezTo>
                    <a:pt x="23351" y="22324"/>
                    <a:pt x="23604" y="22079"/>
                    <a:pt x="23857" y="22079"/>
                  </a:cubicBezTo>
                  <a:cubicBezTo>
                    <a:pt x="24110" y="22079"/>
                    <a:pt x="24363" y="22324"/>
                    <a:pt x="24363" y="25744"/>
                  </a:cubicBezTo>
                  <a:cubicBezTo>
                    <a:pt x="24363" y="43824"/>
                    <a:pt x="15506" y="58484"/>
                    <a:pt x="7155" y="66547"/>
                  </a:cubicBezTo>
                  <a:cubicBezTo>
                    <a:pt x="4372" y="69234"/>
                    <a:pt x="4372" y="69723"/>
                    <a:pt x="4372" y="70456"/>
                  </a:cubicBezTo>
                  <a:cubicBezTo>
                    <a:pt x="4372" y="72166"/>
                    <a:pt x="5637" y="73143"/>
                    <a:pt x="6902" y="73143"/>
                  </a:cubicBezTo>
                  <a:cubicBezTo>
                    <a:pt x="9686" y="73143"/>
                    <a:pt x="29930" y="54330"/>
                    <a:pt x="29930" y="25744"/>
                  </a:cubicBezTo>
                  <a:close/>
                </a:path>
              </a:pathLst>
            </a:custGeom>
            <a:solidFill>
              <a:srgbClr val="000000"/>
            </a:solidFill>
            <a:ln w="25389"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49B27787-E875-6CF0-188C-266AB446E462}"/>
                </a:ext>
              </a:extLst>
            </p:cNvPr>
            <p:cNvSpPr/>
            <p:nvPr>
              <p:custDataLst>
                <p:tags r:id="rId106"/>
              </p:custDataLst>
            </p:nvPr>
          </p:nvSpPr>
          <p:spPr>
            <a:xfrm>
              <a:off x="10870182" y="4641048"/>
              <a:ext cx="106028" cy="112389"/>
            </a:xfrm>
            <a:custGeom>
              <a:avLst/>
              <a:gdLst>
                <a:gd name="connsiteX0" fmla="*/ 90667 w 106028"/>
                <a:gd name="connsiteY0" fmla="*/ 14261 h 112389"/>
                <a:gd name="connsiteX1" fmla="*/ 80038 w 106028"/>
                <a:gd name="connsiteY1" fmla="*/ 28188 h 112389"/>
                <a:gd name="connsiteX2" fmla="*/ 90920 w 106028"/>
                <a:gd name="connsiteY2" fmla="*/ 38205 h 112389"/>
                <a:gd name="connsiteX3" fmla="*/ 106356 w 106028"/>
                <a:gd name="connsiteY3" fmla="*/ 21591 h 112389"/>
                <a:gd name="connsiteX4" fmla="*/ 70169 w 106028"/>
                <a:gd name="connsiteY4" fmla="*/ 90 h 112389"/>
                <a:gd name="connsiteX5" fmla="*/ 37020 w 106028"/>
                <a:gd name="connsiteY5" fmla="*/ 9130 h 112389"/>
                <a:gd name="connsiteX6" fmla="*/ 21584 w 106028"/>
                <a:gd name="connsiteY6" fmla="*/ 37716 h 112389"/>
                <a:gd name="connsiteX7" fmla="*/ 30694 w 106028"/>
                <a:gd name="connsiteY7" fmla="*/ 56285 h 112389"/>
                <a:gd name="connsiteX8" fmla="*/ 59288 w 106028"/>
                <a:gd name="connsiteY8" fmla="*/ 65569 h 112389"/>
                <a:gd name="connsiteX9" fmla="*/ 82063 w 106028"/>
                <a:gd name="connsiteY9" fmla="*/ 80473 h 112389"/>
                <a:gd name="connsiteX10" fmla="*/ 44358 w 106028"/>
                <a:gd name="connsiteY10" fmla="*/ 103684 h 112389"/>
                <a:gd name="connsiteX11" fmla="*/ 17029 w 106028"/>
                <a:gd name="connsiteY11" fmla="*/ 97332 h 112389"/>
                <a:gd name="connsiteX12" fmla="*/ 30947 w 106028"/>
                <a:gd name="connsiteY12" fmla="*/ 80473 h 112389"/>
                <a:gd name="connsiteX13" fmla="*/ 18547 w 106028"/>
                <a:gd name="connsiteY13" fmla="*/ 69234 h 112389"/>
                <a:gd name="connsiteX14" fmla="*/ 327 w 106028"/>
                <a:gd name="connsiteY14" fmla="*/ 88292 h 112389"/>
                <a:gd name="connsiteX15" fmla="*/ 43852 w 106028"/>
                <a:gd name="connsiteY15" fmla="*/ 112480 h 112389"/>
                <a:gd name="connsiteX16" fmla="*/ 101548 w 106028"/>
                <a:gd name="connsiteY16" fmla="*/ 70456 h 112389"/>
                <a:gd name="connsiteX17" fmla="*/ 91426 w 106028"/>
                <a:gd name="connsiteY17" fmla="*/ 50665 h 112389"/>
                <a:gd name="connsiteX18" fmla="*/ 65108 w 106028"/>
                <a:gd name="connsiteY18" fmla="*/ 40892 h 112389"/>
                <a:gd name="connsiteX19" fmla="*/ 41322 w 106028"/>
                <a:gd name="connsiteY19" fmla="*/ 27699 h 112389"/>
                <a:gd name="connsiteX20" fmla="*/ 69663 w 106028"/>
                <a:gd name="connsiteY20" fmla="*/ 8886 h 112389"/>
                <a:gd name="connsiteX21" fmla="*/ 90667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667" y="14261"/>
                  </a:moveTo>
                  <a:cubicBezTo>
                    <a:pt x="82316" y="17437"/>
                    <a:pt x="80038" y="24767"/>
                    <a:pt x="80038" y="28188"/>
                  </a:cubicBezTo>
                  <a:cubicBezTo>
                    <a:pt x="80038" y="34540"/>
                    <a:pt x="85353" y="38205"/>
                    <a:pt x="90920" y="38205"/>
                  </a:cubicBezTo>
                  <a:cubicBezTo>
                    <a:pt x="96993" y="38205"/>
                    <a:pt x="106356" y="33318"/>
                    <a:pt x="106356" y="21591"/>
                  </a:cubicBezTo>
                  <a:cubicBezTo>
                    <a:pt x="106356" y="8642"/>
                    <a:pt x="92944" y="90"/>
                    <a:pt x="70169" y="90"/>
                  </a:cubicBezTo>
                  <a:cubicBezTo>
                    <a:pt x="62831" y="90"/>
                    <a:pt x="48660" y="579"/>
                    <a:pt x="37020" y="9130"/>
                  </a:cubicBezTo>
                  <a:cubicBezTo>
                    <a:pt x="25632" y="17437"/>
                    <a:pt x="21584" y="31608"/>
                    <a:pt x="21584" y="37716"/>
                  </a:cubicBezTo>
                  <a:cubicBezTo>
                    <a:pt x="21584" y="45046"/>
                    <a:pt x="25126" y="51887"/>
                    <a:pt x="30694" y="56285"/>
                  </a:cubicBezTo>
                  <a:cubicBezTo>
                    <a:pt x="37779" y="61660"/>
                    <a:pt x="42081" y="62393"/>
                    <a:pt x="59288" y="65569"/>
                  </a:cubicBezTo>
                  <a:cubicBezTo>
                    <a:pt x="66880" y="66791"/>
                    <a:pt x="82063" y="69478"/>
                    <a:pt x="82063" y="80473"/>
                  </a:cubicBezTo>
                  <a:cubicBezTo>
                    <a:pt x="82063" y="81450"/>
                    <a:pt x="82063" y="103684"/>
                    <a:pt x="44358" y="103684"/>
                  </a:cubicBezTo>
                  <a:cubicBezTo>
                    <a:pt x="31959" y="103684"/>
                    <a:pt x="22596" y="101241"/>
                    <a:pt x="17029" y="97332"/>
                  </a:cubicBezTo>
                  <a:cubicBezTo>
                    <a:pt x="25632" y="94888"/>
                    <a:pt x="30947" y="87803"/>
                    <a:pt x="30947" y="80473"/>
                  </a:cubicBezTo>
                  <a:cubicBezTo>
                    <a:pt x="30947" y="71677"/>
                    <a:pt x="23608" y="69234"/>
                    <a:pt x="18547" y="69234"/>
                  </a:cubicBezTo>
                  <a:cubicBezTo>
                    <a:pt x="9943" y="69234"/>
                    <a:pt x="327" y="76075"/>
                    <a:pt x="327" y="88292"/>
                  </a:cubicBezTo>
                  <a:cubicBezTo>
                    <a:pt x="327" y="104173"/>
                    <a:pt x="18041" y="112480"/>
                    <a:pt x="43852" y="112480"/>
                  </a:cubicBezTo>
                  <a:cubicBezTo>
                    <a:pt x="101548" y="112480"/>
                    <a:pt x="101548" y="70700"/>
                    <a:pt x="101548" y="70456"/>
                  </a:cubicBezTo>
                  <a:cubicBezTo>
                    <a:pt x="101548" y="62149"/>
                    <a:pt x="97246" y="55552"/>
                    <a:pt x="91426" y="50665"/>
                  </a:cubicBezTo>
                  <a:cubicBezTo>
                    <a:pt x="83581" y="44069"/>
                    <a:pt x="73965" y="42358"/>
                    <a:pt x="65108" y="40892"/>
                  </a:cubicBezTo>
                  <a:cubicBezTo>
                    <a:pt x="51191" y="38449"/>
                    <a:pt x="41322" y="36739"/>
                    <a:pt x="41322" y="27699"/>
                  </a:cubicBezTo>
                  <a:cubicBezTo>
                    <a:pt x="41322" y="27210"/>
                    <a:pt x="41322" y="8886"/>
                    <a:pt x="69663" y="8886"/>
                  </a:cubicBezTo>
                  <a:cubicBezTo>
                    <a:pt x="74724" y="8886"/>
                    <a:pt x="83834" y="9375"/>
                    <a:pt x="90667" y="14261"/>
                  </a:cubicBezTo>
                  <a:close/>
                </a:path>
              </a:pathLst>
            </a:custGeom>
            <a:solidFill>
              <a:srgbClr val="000000"/>
            </a:solidFill>
            <a:ln w="25389"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862541B2-1041-7641-2B5D-99BE9FE6BCF3}"/>
                </a:ext>
              </a:extLst>
            </p:cNvPr>
            <p:cNvSpPr/>
            <p:nvPr>
              <p:custDataLst>
                <p:tags r:id="rId107"/>
              </p:custDataLst>
            </p:nvPr>
          </p:nvSpPr>
          <p:spPr>
            <a:xfrm>
              <a:off x="10990192" y="4520680"/>
              <a:ext cx="77762" cy="148280"/>
            </a:xfrm>
            <a:custGeom>
              <a:avLst/>
              <a:gdLst>
                <a:gd name="connsiteX0" fmla="*/ 78095 w 77762"/>
                <a:gd name="connsiteY0" fmla="*/ 6584 h 148280"/>
                <a:gd name="connsiteX1" fmla="*/ 71010 w 77762"/>
                <a:gd name="connsiteY1" fmla="*/ 85 h 148280"/>
                <a:gd name="connsiteX2" fmla="*/ 61090 w 77762"/>
                <a:gd name="connsiteY2" fmla="*/ 9492 h 148280"/>
                <a:gd name="connsiteX3" fmla="*/ 68176 w 77762"/>
                <a:gd name="connsiteY3" fmla="*/ 15991 h 148280"/>
                <a:gd name="connsiteX4" fmla="*/ 78095 w 77762"/>
                <a:gd name="connsiteY4" fmla="*/ 6584 h 148280"/>
                <a:gd name="connsiteX5" fmla="*/ 40543 w 77762"/>
                <a:gd name="connsiteY5" fmla="*/ 121857 h 148280"/>
                <a:gd name="connsiteX6" fmla="*/ 17692 w 77762"/>
                <a:gd name="connsiteY6" fmla="*/ 143578 h 148280"/>
                <a:gd name="connsiteX7" fmla="*/ 11315 w 77762"/>
                <a:gd name="connsiteY7" fmla="*/ 142551 h 148280"/>
                <a:gd name="connsiteX8" fmla="*/ 17338 w 77762"/>
                <a:gd name="connsiteY8" fmla="*/ 133829 h 148280"/>
                <a:gd name="connsiteX9" fmla="*/ 10429 w 77762"/>
                <a:gd name="connsiteY9" fmla="*/ 127501 h 148280"/>
                <a:gd name="connsiteX10" fmla="*/ 333 w 77762"/>
                <a:gd name="connsiteY10" fmla="*/ 137592 h 148280"/>
                <a:gd name="connsiteX11" fmla="*/ 17869 w 77762"/>
                <a:gd name="connsiteY11" fmla="*/ 148366 h 148280"/>
                <a:gd name="connsiteX12" fmla="*/ 54713 w 77762"/>
                <a:gd name="connsiteY12" fmla="*/ 121344 h 148280"/>
                <a:gd name="connsiteX13" fmla="*/ 70656 w 77762"/>
                <a:gd name="connsiteY13" fmla="*/ 60116 h 148280"/>
                <a:gd name="connsiteX14" fmla="*/ 71541 w 77762"/>
                <a:gd name="connsiteY14" fmla="*/ 54130 h 148280"/>
                <a:gd name="connsiteX15" fmla="*/ 52588 w 77762"/>
                <a:gd name="connsiteY15" fmla="*/ 38054 h 148280"/>
                <a:gd name="connsiteX16" fmla="*/ 21589 w 77762"/>
                <a:gd name="connsiteY16" fmla="*/ 64221 h 148280"/>
                <a:gd name="connsiteX17" fmla="*/ 24600 w 77762"/>
                <a:gd name="connsiteY17" fmla="*/ 66444 h 148280"/>
                <a:gd name="connsiteX18" fmla="*/ 28143 w 77762"/>
                <a:gd name="connsiteY18" fmla="*/ 63366 h 148280"/>
                <a:gd name="connsiteX19" fmla="*/ 52056 w 77762"/>
                <a:gd name="connsiteY19" fmla="*/ 42842 h 148280"/>
                <a:gd name="connsiteX20" fmla="*/ 58079 w 77762"/>
                <a:gd name="connsiteY20" fmla="*/ 51223 h 148280"/>
                <a:gd name="connsiteX21" fmla="*/ 57548 w 77762"/>
                <a:gd name="connsiteY21" fmla="*/ 56353 h 148280"/>
                <a:gd name="connsiteX22" fmla="*/ 40543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95" y="6584"/>
                  </a:moveTo>
                  <a:cubicBezTo>
                    <a:pt x="78095" y="3677"/>
                    <a:pt x="75793" y="85"/>
                    <a:pt x="71010" y="85"/>
                  </a:cubicBezTo>
                  <a:cubicBezTo>
                    <a:pt x="65873" y="85"/>
                    <a:pt x="61090" y="4874"/>
                    <a:pt x="61090" y="9492"/>
                  </a:cubicBezTo>
                  <a:cubicBezTo>
                    <a:pt x="61090" y="12228"/>
                    <a:pt x="63216" y="15991"/>
                    <a:pt x="68176" y="15991"/>
                  </a:cubicBezTo>
                  <a:cubicBezTo>
                    <a:pt x="72958" y="15991"/>
                    <a:pt x="78095" y="11544"/>
                    <a:pt x="78095" y="6584"/>
                  </a:cubicBezTo>
                  <a:close/>
                  <a:moveTo>
                    <a:pt x="40543" y="121857"/>
                  </a:moveTo>
                  <a:cubicBezTo>
                    <a:pt x="37531" y="133658"/>
                    <a:pt x="28143" y="143578"/>
                    <a:pt x="17692" y="143578"/>
                  </a:cubicBezTo>
                  <a:cubicBezTo>
                    <a:pt x="15389" y="143578"/>
                    <a:pt x="13264" y="143236"/>
                    <a:pt x="11315" y="142551"/>
                  </a:cubicBezTo>
                  <a:cubicBezTo>
                    <a:pt x="15921" y="140499"/>
                    <a:pt x="17338" y="136394"/>
                    <a:pt x="17338" y="133829"/>
                  </a:cubicBezTo>
                  <a:cubicBezTo>
                    <a:pt x="17338" y="129724"/>
                    <a:pt x="13972" y="127501"/>
                    <a:pt x="10429" y="127501"/>
                  </a:cubicBezTo>
                  <a:cubicBezTo>
                    <a:pt x="4938" y="127501"/>
                    <a:pt x="333" y="132119"/>
                    <a:pt x="333" y="137592"/>
                  </a:cubicBezTo>
                  <a:cubicBezTo>
                    <a:pt x="333" y="144091"/>
                    <a:pt x="7241" y="148366"/>
                    <a:pt x="17869" y="148366"/>
                  </a:cubicBezTo>
                  <a:cubicBezTo>
                    <a:pt x="28497" y="148366"/>
                    <a:pt x="49222" y="142209"/>
                    <a:pt x="54713" y="121344"/>
                  </a:cubicBezTo>
                  <a:lnTo>
                    <a:pt x="70656" y="60116"/>
                  </a:lnTo>
                  <a:cubicBezTo>
                    <a:pt x="71187" y="58235"/>
                    <a:pt x="71541" y="56696"/>
                    <a:pt x="71541" y="54130"/>
                  </a:cubicBezTo>
                  <a:cubicBezTo>
                    <a:pt x="71541" y="44724"/>
                    <a:pt x="63216" y="38054"/>
                    <a:pt x="52588" y="38054"/>
                  </a:cubicBezTo>
                  <a:cubicBezTo>
                    <a:pt x="32926" y="38054"/>
                    <a:pt x="21589" y="61826"/>
                    <a:pt x="21589" y="64221"/>
                  </a:cubicBezTo>
                  <a:cubicBezTo>
                    <a:pt x="21589" y="66444"/>
                    <a:pt x="24069" y="66444"/>
                    <a:pt x="24600" y="66444"/>
                  </a:cubicBezTo>
                  <a:cubicBezTo>
                    <a:pt x="26726" y="66444"/>
                    <a:pt x="26903" y="65931"/>
                    <a:pt x="28143" y="63366"/>
                  </a:cubicBezTo>
                  <a:cubicBezTo>
                    <a:pt x="32571" y="53446"/>
                    <a:pt x="41782" y="42842"/>
                    <a:pt x="52056" y="42842"/>
                  </a:cubicBezTo>
                  <a:cubicBezTo>
                    <a:pt x="56485" y="42842"/>
                    <a:pt x="58079" y="45750"/>
                    <a:pt x="58079" y="51223"/>
                  </a:cubicBezTo>
                  <a:cubicBezTo>
                    <a:pt x="58079" y="53104"/>
                    <a:pt x="57725" y="55498"/>
                    <a:pt x="57548" y="56353"/>
                  </a:cubicBezTo>
                  <a:lnTo>
                    <a:pt x="40543" y="121857"/>
                  </a:lnTo>
                  <a:close/>
                </a:path>
              </a:pathLst>
            </a:custGeom>
            <a:solidFill>
              <a:srgbClr val="000000"/>
            </a:solidFill>
            <a:ln w="25389"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5CE2ADD2-D98B-B03E-B588-854D690DA3F5}"/>
                </a:ext>
              </a:extLst>
            </p:cNvPr>
            <p:cNvSpPr/>
            <p:nvPr>
              <p:custDataLst>
                <p:tags r:id="rId108"/>
              </p:custDataLst>
            </p:nvPr>
          </p:nvSpPr>
          <p:spPr>
            <a:xfrm>
              <a:off x="11103295" y="4587039"/>
              <a:ext cx="119743" cy="8380"/>
            </a:xfrm>
            <a:custGeom>
              <a:avLst/>
              <a:gdLst>
                <a:gd name="connsiteX0" fmla="*/ 112995 w 119743"/>
                <a:gd name="connsiteY0" fmla="*/ 8466 h 8380"/>
                <a:gd name="connsiteX1" fmla="*/ 120080 w 119743"/>
                <a:gd name="connsiteY1" fmla="*/ 4361 h 8380"/>
                <a:gd name="connsiteX2" fmla="*/ 112995 w 119743"/>
                <a:gd name="connsiteY2" fmla="*/ 85 h 8380"/>
                <a:gd name="connsiteX3" fmla="*/ 7422 w 119743"/>
                <a:gd name="connsiteY3" fmla="*/ 85 h 8380"/>
                <a:gd name="connsiteX4" fmla="*/ 336 w 119743"/>
                <a:gd name="connsiteY4" fmla="*/ 4190 h 8380"/>
                <a:gd name="connsiteX5" fmla="*/ 7422 w 119743"/>
                <a:gd name="connsiteY5" fmla="*/ 8466 h 8380"/>
                <a:gd name="connsiteX6" fmla="*/ 112995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95" y="8466"/>
                  </a:moveTo>
                  <a:cubicBezTo>
                    <a:pt x="115829" y="8466"/>
                    <a:pt x="120080" y="8466"/>
                    <a:pt x="120080" y="4361"/>
                  </a:cubicBezTo>
                  <a:cubicBezTo>
                    <a:pt x="120080" y="85"/>
                    <a:pt x="116006" y="85"/>
                    <a:pt x="112995" y="85"/>
                  </a:cubicBezTo>
                  <a:lnTo>
                    <a:pt x="7422" y="85"/>
                  </a:lnTo>
                  <a:cubicBezTo>
                    <a:pt x="4588" y="85"/>
                    <a:pt x="336" y="85"/>
                    <a:pt x="336" y="4190"/>
                  </a:cubicBezTo>
                  <a:cubicBezTo>
                    <a:pt x="336" y="8466"/>
                    <a:pt x="4410" y="8466"/>
                    <a:pt x="7422" y="8466"/>
                  </a:cubicBezTo>
                  <a:lnTo>
                    <a:pt x="112995" y="8466"/>
                  </a:lnTo>
                  <a:close/>
                </a:path>
              </a:pathLst>
            </a:custGeom>
            <a:solidFill>
              <a:srgbClr val="000000"/>
            </a:solidFill>
            <a:ln w="25389"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99DF1D2D-33B8-5491-CB84-2090284E35E1}"/>
                </a:ext>
              </a:extLst>
            </p:cNvPr>
            <p:cNvSpPr/>
            <p:nvPr>
              <p:custDataLst>
                <p:tags r:id="rId109"/>
              </p:custDataLst>
            </p:nvPr>
          </p:nvSpPr>
          <p:spPr>
            <a:xfrm>
              <a:off x="11261629" y="4520509"/>
              <a:ext cx="64477" cy="113562"/>
            </a:xfrm>
            <a:custGeom>
              <a:avLst/>
              <a:gdLst>
                <a:gd name="connsiteX0" fmla="*/ 40375 w 64477"/>
                <a:gd name="connsiteY0" fmla="*/ 4874 h 113562"/>
                <a:gd name="connsiteX1" fmla="*/ 35061 w 64477"/>
                <a:gd name="connsiteY1" fmla="*/ 85 h 113562"/>
                <a:gd name="connsiteX2" fmla="*/ 343 w 64477"/>
                <a:gd name="connsiteY2" fmla="*/ 11031 h 113562"/>
                <a:gd name="connsiteX3" fmla="*/ 343 w 64477"/>
                <a:gd name="connsiteY3" fmla="*/ 17188 h 113562"/>
                <a:gd name="connsiteX4" fmla="*/ 26027 w 64477"/>
                <a:gd name="connsiteY4" fmla="*/ 12399 h 113562"/>
                <a:gd name="connsiteX5" fmla="*/ 26027 w 64477"/>
                <a:gd name="connsiteY5" fmla="*/ 99623 h 113562"/>
                <a:gd name="connsiteX6" fmla="*/ 8314 w 64477"/>
                <a:gd name="connsiteY6" fmla="*/ 107491 h 113562"/>
                <a:gd name="connsiteX7" fmla="*/ 1583 w 64477"/>
                <a:gd name="connsiteY7" fmla="*/ 107491 h 113562"/>
                <a:gd name="connsiteX8" fmla="*/ 1583 w 64477"/>
                <a:gd name="connsiteY8" fmla="*/ 113648 h 113562"/>
                <a:gd name="connsiteX9" fmla="*/ 33113 w 64477"/>
                <a:gd name="connsiteY9" fmla="*/ 112964 h 113562"/>
                <a:gd name="connsiteX10" fmla="*/ 64820 w 64477"/>
                <a:gd name="connsiteY10" fmla="*/ 113648 h 113562"/>
                <a:gd name="connsiteX11" fmla="*/ 64820 w 64477"/>
                <a:gd name="connsiteY11" fmla="*/ 107491 h 113562"/>
                <a:gd name="connsiteX12" fmla="*/ 58089 w 64477"/>
                <a:gd name="connsiteY12" fmla="*/ 107491 h 113562"/>
                <a:gd name="connsiteX13" fmla="*/ 40375 w 64477"/>
                <a:gd name="connsiteY13" fmla="*/ 99623 h 113562"/>
                <a:gd name="connsiteX14" fmla="*/ 40375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75" y="4874"/>
                  </a:moveTo>
                  <a:cubicBezTo>
                    <a:pt x="40375" y="256"/>
                    <a:pt x="40021" y="85"/>
                    <a:pt x="35061" y="85"/>
                  </a:cubicBezTo>
                  <a:cubicBezTo>
                    <a:pt x="23725" y="10860"/>
                    <a:pt x="7605" y="11031"/>
                    <a:pt x="343" y="11031"/>
                  </a:cubicBezTo>
                  <a:lnTo>
                    <a:pt x="343" y="17188"/>
                  </a:lnTo>
                  <a:cubicBezTo>
                    <a:pt x="4594" y="17188"/>
                    <a:pt x="16285" y="17188"/>
                    <a:pt x="26027" y="12399"/>
                  </a:cubicBezTo>
                  <a:lnTo>
                    <a:pt x="26027" y="99623"/>
                  </a:lnTo>
                  <a:cubicBezTo>
                    <a:pt x="26027" y="105267"/>
                    <a:pt x="26027" y="107491"/>
                    <a:pt x="8314" y="107491"/>
                  </a:cubicBezTo>
                  <a:lnTo>
                    <a:pt x="1583" y="107491"/>
                  </a:lnTo>
                  <a:lnTo>
                    <a:pt x="1583" y="113648"/>
                  </a:lnTo>
                  <a:cubicBezTo>
                    <a:pt x="4771" y="113477"/>
                    <a:pt x="26559" y="112964"/>
                    <a:pt x="33113" y="112964"/>
                  </a:cubicBezTo>
                  <a:cubicBezTo>
                    <a:pt x="38604" y="112964"/>
                    <a:pt x="60923" y="113477"/>
                    <a:pt x="64820" y="113648"/>
                  </a:cubicBezTo>
                  <a:lnTo>
                    <a:pt x="64820" y="107491"/>
                  </a:lnTo>
                  <a:lnTo>
                    <a:pt x="58089" y="107491"/>
                  </a:lnTo>
                  <a:cubicBezTo>
                    <a:pt x="40375" y="107491"/>
                    <a:pt x="40375" y="105267"/>
                    <a:pt x="40375" y="99623"/>
                  </a:cubicBezTo>
                  <a:lnTo>
                    <a:pt x="40375" y="4874"/>
                  </a:lnTo>
                  <a:close/>
                </a:path>
              </a:pathLst>
            </a:custGeom>
            <a:solidFill>
              <a:srgbClr val="000000"/>
            </a:solidFill>
            <a:ln w="25389"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A6C74AC1-CAB4-73CA-0AB7-A7C0354F3A0A}"/>
                </a:ext>
              </a:extLst>
            </p:cNvPr>
            <p:cNvSpPr/>
            <p:nvPr>
              <p:custDataLst>
                <p:tags r:id="rId110"/>
              </p:custDataLst>
            </p:nvPr>
          </p:nvSpPr>
          <p:spPr>
            <a:xfrm>
              <a:off x="11009500" y="4703072"/>
              <a:ext cx="64477" cy="113562"/>
            </a:xfrm>
            <a:custGeom>
              <a:avLst/>
              <a:gdLst>
                <a:gd name="connsiteX0" fmla="*/ 40365 w 64477"/>
                <a:gd name="connsiteY0" fmla="*/ 4882 h 113562"/>
                <a:gd name="connsiteX1" fmla="*/ 35051 w 64477"/>
                <a:gd name="connsiteY1" fmla="*/ 93 h 113562"/>
                <a:gd name="connsiteX2" fmla="*/ 333 w 64477"/>
                <a:gd name="connsiteY2" fmla="*/ 11039 h 113562"/>
                <a:gd name="connsiteX3" fmla="*/ 333 w 64477"/>
                <a:gd name="connsiteY3" fmla="*/ 17196 h 113562"/>
                <a:gd name="connsiteX4" fmla="*/ 26017 w 64477"/>
                <a:gd name="connsiteY4" fmla="*/ 12407 h 113562"/>
                <a:gd name="connsiteX5" fmla="*/ 26017 w 64477"/>
                <a:gd name="connsiteY5" fmla="*/ 99631 h 113562"/>
                <a:gd name="connsiteX6" fmla="*/ 8304 w 64477"/>
                <a:gd name="connsiteY6" fmla="*/ 107498 h 113562"/>
                <a:gd name="connsiteX7" fmla="*/ 1573 w 64477"/>
                <a:gd name="connsiteY7" fmla="*/ 107498 h 113562"/>
                <a:gd name="connsiteX8" fmla="*/ 1573 w 64477"/>
                <a:gd name="connsiteY8" fmla="*/ 113655 h 113562"/>
                <a:gd name="connsiteX9" fmla="*/ 33103 w 64477"/>
                <a:gd name="connsiteY9" fmla="*/ 112971 h 113562"/>
                <a:gd name="connsiteX10" fmla="*/ 64810 w 64477"/>
                <a:gd name="connsiteY10" fmla="*/ 113655 h 113562"/>
                <a:gd name="connsiteX11" fmla="*/ 64810 w 64477"/>
                <a:gd name="connsiteY11" fmla="*/ 107498 h 113562"/>
                <a:gd name="connsiteX12" fmla="*/ 58079 w 64477"/>
                <a:gd name="connsiteY12" fmla="*/ 107498 h 113562"/>
                <a:gd name="connsiteX13" fmla="*/ 40365 w 64477"/>
                <a:gd name="connsiteY13" fmla="*/ 99631 h 113562"/>
                <a:gd name="connsiteX14" fmla="*/ 40365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65" y="4882"/>
                  </a:moveTo>
                  <a:cubicBezTo>
                    <a:pt x="40365" y="264"/>
                    <a:pt x="40011" y="93"/>
                    <a:pt x="35051" y="93"/>
                  </a:cubicBezTo>
                  <a:cubicBezTo>
                    <a:pt x="23715" y="10868"/>
                    <a:pt x="7595" y="11039"/>
                    <a:pt x="333" y="11039"/>
                  </a:cubicBezTo>
                  <a:lnTo>
                    <a:pt x="333" y="17196"/>
                  </a:lnTo>
                  <a:cubicBezTo>
                    <a:pt x="4584" y="17196"/>
                    <a:pt x="16275" y="17196"/>
                    <a:pt x="26017" y="12407"/>
                  </a:cubicBezTo>
                  <a:lnTo>
                    <a:pt x="26017" y="99631"/>
                  </a:lnTo>
                  <a:cubicBezTo>
                    <a:pt x="26017" y="105275"/>
                    <a:pt x="26017" y="107498"/>
                    <a:pt x="8304" y="107498"/>
                  </a:cubicBezTo>
                  <a:lnTo>
                    <a:pt x="1573" y="107498"/>
                  </a:lnTo>
                  <a:lnTo>
                    <a:pt x="1573" y="113655"/>
                  </a:lnTo>
                  <a:cubicBezTo>
                    <a:pt x="4761" y="113484"/>
                    <a:pt x="26549" y="112971"/>
                    <a:pt x="33103" y="112971"/>
                  </a:cubicBezTo>
                  <a:cubicBezTo>
                    <a:pt x="38594" y="112971"/>
                    <a:pt x="60913" y="113484"/>
                    <a:pt x="64810" y="113655"/>
                  </a:cubicBezTo>
                  <a:lnTo>
                    <a:pt x="64810" y="107498"/>
                  </a:lnTo>
                  <a:lnTo>
                    <a:pt x="58079" y="107498"/>
                  </a:lnTo>
                  <a:cubicBezTo>
                    <a:pt x="40365" y="107498"/>
                    <a:pt x="40365" y="105275"/>
                    <a:pt x="40365" y="99631"/>
                  </a:cubicBezTo>
                  <a:lnTo>
                    <a:pt x="40365" y="4882"/>
                  </a:lnTo>
                  <a:close/>
                </a:path>
              </a:pathLst>
            </a:custGeom>
            <a:solidFill>
              <a:srgbClr val="000000"/>
            </a:solidFill>
            <a:ln w="25389"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6554BB89-9EAD-5115-BC89-3936C98340FF}"/>
                </a:ext>
              </a:extLst>
            </p:cNvPr>
            <p:cNvSpPr/>
            <p:nvPr>
              <p:custDataLst>
                <p:tags r:id="rId111"/>
              </p:custDataLst>
            </p:nvPr>
          </p:nvSpPr>
          <p:spPr>
            <a:xfrm>
              <a:off x="11377606" y="4725584"/>
              <a:ext cx="29606" cy="73053"/>
            </a:xfrm>
            <a:custGeom>
              <a:avLst/>
              <a:gdLst>
                <a:gd name="connsiteX0" fmla="*/ 29954 w 29606"/>
                <a:gd name="connsiteY0" fmla="*/ 25744 h 73053"/>
                <a:gd name="connsiteX1" fmla="*/ 13759 w 29606"/>
                <a:gd name="connsiteY1" fmla="*/ 90 h 73053"/>
                <a:gd name="connsiteX2" fmla="*/ 347 w 29606"/>
                <a:gd name="connsiteY2" fmla="*/ 13039 h 73053"/>
                <a:gd name="connsiteX3" fmla="*/ 13759 w 29606"/>
                <a:gd name="connsiteY3" fmla="*/ 25989 h 73053"/>
                <a:gd name="connsiteX4" fmla="*/ 22616 w 29606"/>
                <a:gd name="connsiteY4" fmla="*/ 22812 h 73053"/>
                <a:gd name="connsiteX5" fmla="*/ 23881 w 29606"/>
                <a:gd name="connsiteY5" fmla="*/ 22079 h 73053"/>
                <a:gd name="connsiteX6" fmla="*/ 24387 w 29606"/>
                <a:gd name="connsiteY6" fmla="*/ 25744 h 73053"/>
                <a:gd name="connsiteX7" fmla="*/ 7179 w 29606"/>
                <a:gd name="connsiteY7" fmla="*/ 66547 h 73053"/>
                <a:gd name="connsiteX8" fmla="*/ 4396 w 29606"/>
                <a:gd name="connsiteY8" fmla="*/ 70456 h 73053"/>
                <a:gd name="connsiteX9" fmla="*/ 6926 w 29606"/>
                <a:gd name="connsiteY9" fmla="*/ 73143 h 73053"/>
                <a:gd name="connsiteX10" fmla="*/ 29954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54" y="25744"/>
                  </a:moveTo>
                  <a:cubicBezTo>
                    <a:pt x="29954" y="9619"/>
                    <a:pt x="23628" y="90"/>
                    <a:pt x="13759" y="90"/>
                  </a:cubicBezTo>
                  <a:cubicBezTo>
                    <a:pt x="5408" y="90"/>
                    <a:pt x="347" y="6198"/>
                    <a:pt x="347" y="13039"/>
                  </a:cubicBezTo>
                  <a:cubicBezTo>
                    <a:pt x="347" y="19636"/>
                    <a:pt x="5408" y="25989"/>
                    <a:pt x="13759" y="25989"/>
                  </a:cubicBezTo>
                  <a:cubicBezTo>
                    <a:pt x="16795" y="25989"/>
                    <a:pt x="20085" y="25011"/>
                    <a:pt x="22616" y="22812"/>
                  </a:cubicBezTo>
                  <a:cubicBezTo>
                    <a:pt x="23375" y="22324"/>
                    <a:pt x="23628" y="22079"/>
                    <a:pt x="23881" y="22079"/>
                  </a:cubicBezTo>
                  <a:cubicBezTo>
                    <a:pt x="24134" y="22079"/>
                    <a:pt x="24387" y="22324"/>
                    <a:pt x="24387" y="25744"/>
                  </a:cubicBezTo>
                  <a:cubicBezTo>
                    <a:pt x="24387" y="43824"/>
                    <a:pt x="15530" y="58484"/>
                    <a:pt x="7179" y="66547"/>
                  </a:cubicBezTo>
                  <a:cubicBezTo>
                    <a:pt x="4396" y="69234"/>
                    <a:pt x="4396" y="69723"/>
                    <a:pt x="4396" y="70456"/>
                  </a:cubicBezTo>
                  <a:cubicBezTo>
                    <a:pt x="4396" y="72166"/>
                    <a:pt x="5661" y="73143"/>
                    <a:pt x="6926" y="73143"/>
                  </a:cubicBezTo>
                  <a:cubicBezTo>
                    <a:pt x="9710" y="73143"/>
                    <a:pt x="29954" y="54330"/>
                    <a:pt x="29954" y="25744"/>
                  </a:cubicBezTo>
                  <a:close/>
                </a:path>
              </a:pathLst>
            </a:custGeom>
            <a:solidFill>
              <a:srgbClr val="000000"/>
            </a:solidFill>
            <a:ln w="25389"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0A52A7A7-B954-12D5-F8EA-225C9BD1FB6A}"/>
                </a:ext>
              </a:extLst>
            </p:cNvPr>
            <p:cNvSpPr/>
            <p:nvPr>
              <p:custDataLst>
                <p:tags r:id="rId112"/>
              </p:custDataLst>
            </p:nvPr>
          </p:nvSpPr>
          <p:spPr>
            <a:xfrm>
              <a:off x="11475648" y="4643491"/>
              <a:ext cx="207248" cy="110679"/>
            </a:xfrm>
            <a:custGeom>
              <a:avLst/>
              <a:gdLst>
                <a:gd name="connsiteX0" fmla="*/ 15282 w 207248"/>
                <a:gd name="connsiteY0" fmla="*/ 93667 h 110679"/>
                <a:gd name="connsiteX1" fmla="*/ 13004 w 207248"/>
                <a:gd name="connsiteY1" fmla="*/ 104173 h 110679"/>
                <a:gd name="connsiteX2" fmla="*/ 20343 w 207248"/>
                <a:gd name="connsiteY2" fmla="*/ 110769 h 110679"/>
                <a:gd name="connsiteX3" fmla="*/ 29705 w 207248"/>
                <a:gd name="connsiteY3" fmla="*/ 103928 h 110679"/>
                <a:gd name="connsiteX4" fmla="*/ 34513 w 207248"/>
                <a:gd name="connsiteY4" fmla="*/ 85848 h 110679"/>
                <a:gd name="connsiteX5" fmla="*/ 40081 w 207248"/>
                <a:gd name="connsiteY5" fmla="*/ 63859 h 110679"/>
                <a:gd name="connsiteX6" fmla="*/ 44382 w 207248"/>
                <a:gd name="connsiteY6" fmla="*/ 47489 h 110679"/>
                <a:gd name="connsiteX7" fmla="*/ 47672 w 207248"/>
                <a:gd name="connsiteY7" fmla="*/ 35273 h 110679"/>
                <a:gd name="connsiteX8" fmla="*/ 88919 w 207248"/>
                <a:gd name="connsiteY8" fmla="*/ 5465 h 110679"/>
                <a:gd name="connsiteX9" fmla="*/ 102584 w 207248"/>
                <a:gd name="connsiteY9" fmla="*/ 22568 h 110679"/>
                <a:gd name="connsiteX10" fmla="*/ 98788 w 207248"/>
                <a:gd name="connsiteY10" fmla="*/ 42847 h 110679"/>
                <a:gd name="connsiteX11" fmla="*/ 91703 w 207248"/>
                <a:gd name="connsiteY11" fmla="*/ 71189 h 110679"/>
                <a:gd name="connsiteX12" fmla="*/ 86642 w 207248"/>
                <a:gd name="connsiteY12" fmla="*/ 89758 h 110679"/>
                <a:gd name="connsiteX13" fmla="*/ 83352 w 207248"/>
                <a:gd name="connsiteY13" fmla="*/ 104173 h 110679"/>
                <a:gd name="connsiteX14" fmla="*/ 90691 w 207248"/>
                <a:gd name="connsiteY14" fmla="*/ 110769 h 110679"/>
                <a:gd name="connsiteX15" fmla="*/ 102078 w 207248"/>
                <a:gd name="connsiteY15" fmla="*/ 96843 h 110679"/>
                <a:gd name="connsiteX16" fmla="*/ 117261 w 207248"/>
                <a:gd name="connsiteY16" fmla="*/ 37961 h 110679"/>
                <a:gd name="connsiteX17" fmla="*/ 159015 w 207248"/>
                <a:gd name="connsiteY17" fmla="*/ 5465 h 110679"/>
                <a:gd name="connsiteX18" fmla="*/ 172679 w 207248"/>
                <a:gd name="connsiteY18" fmla="*/ 22568 h 110679"/>
                <a:gd name="connsiteX19" fmla="*/ 156990 w 207248"/>
                <a:gd name="connsiteY19" fmla="*/ 77297 h 110679"/>
                <a:gd name="connsiteX20" fmla="*/ 153700 w 207248"/>
                <a:gd name="connsiteY20" fmla="*/ 90735 h 110679"/>
                <a:gd name="connsiteX21" fmla="*/ 174451 w 207248"/>
                <a:gd name="connsiteY21" fmla="*/ 110769 h 110679"/>
                <a:gd name="connsiteX22" fmla="*/ 207600 w 207248"/>
                <a:gd name="connsiteY22" fmla="*/ 73143 h 110679"/>
                <a:gd name="connsiteX23" fmla="*/ 204564 w 207248"/>
                <a:gd name="connsiteY23" fmla="*/ 70700 h 110679"/>
                <a:gd name="connsiteX24" fmla="*/ 200768 w 207248"/>
                <a:gd name="connsiteY24" fmla="*/ 75098 h 110679"/>
                <a:gd name="connsiteX25" fmla="*/ 174957 w 207248"/>
                <a:gd name="connsiteY25" fmla="*/ 105394 h 110679"/>
                <a:gd name="connsiteX26" fmla="*/ 168884 w 207248"/>
                <a:gd name="connsiteY26" fmla="*/ 97332 h 110679"/>
                <a:gd name="connsiteX27" fmla="*/ 173438 w 207248"/>
                <a:gd name="connsiteY27" fmla="*/ 79985 h 110679"/>
                <a:gd name="connsiteX28" fmla="*/ 188875 w 207248"/>
                <a:gd name="connsiteY28" fmla="*/ 26233 h 110679"/>
                <a:gd name="connsiteX29" fmla="*/ 159774 w 207248"/>
                <a:gd name="connsiteY29" fmla="*/ 90 h 110679"/>
                <a:gd name="connsiteX30" fmla="*/ 118526 w 207248"/>
                <a:gd name="connsiteY30" fmla="*/ 23790 h 110679"/>
                <a:gd name="connsiteX31" fmla="*/ 110429 w 207248"/>
                <a:gd name="connsiteY31" fmla="*/ 6443 h 110679"/>
                <a:gd name="connsiteX32" fmla="*/ 89679 w 207248"/>
                <a:gd name="connsiteY32" fmla="*/ 90 h 110679"/>
                <a:gd name="connsiteX33" fmla="*/ 50203 w 207248"/>
                <a:gd name="connsiteY33" fmla="*/ 21346 h 110679"/>
                <a:gd name="connsiteX34" fmla="*/ 26922 w 207248"/>
                <a:gd name="connsiteY34" fmla="*/ 90 h 110679"/>
                <a:gd name="connsiteX35" fmla="*/ 8196 w 207248"/>
                <a:gd name="connsiteY35" fmla="*/ 14017 h 110679"/>
                <a:gd name="connsiteX36" fmla="*/ 352 w 207248"/>
                <a:gd name="connsiteY36" fmla="*/ 37716 h 110679"/>
                <a:gd name="connsiteX37" fmla="*/ 3388 w 207248"/>
                <a:gd name="connsiteY37" fmla="*/ 40160 h 110679"/>
                <a:gd name="connsiteX38" fmla="*/ 7690 w 207248"/>
                <a:gd name="connsiteY38" fmla="*/ 34540 h 110679"/>
                <a:gd name="connsiteX39" fmla="*/ 26163 w 207248"/>
                <a:gd name="connsiteY39" fmla="*/ 5465 h 110679"/>
                <a:gd name="connsiteX40" fmla="*/ 34007 w 207248"/>
                <a:gd name="connsiteY40" fmla="*/ 16704 h 110679"/>
                <a:gd name="connsiteX41" fmla="*/ 29958 w 207248"/>
                <a:gd name="connsiteY41" fmla="*/ 37228 h 110679"/>
                <a:gd name="connsiteX42" fmla="*/ 15282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282" y="93667"/>
                  </a:moveTo>
                  <a:cubicBezTo>
                    <a:pt x="14522" y="97332"/>
                    <a:pt x="13004" y="102951"/>
                    <a:pt x="13004" y="104173"/>
                  </a:cubicBezTo>
                  <a:cubicBezTo>
                    <a:pt x="13004" y="108571"/>
                    <a:pt x="16547" y="110769"/>
                    <a:pt x="20343" y="110769"/>
                  </a:cubicBezTo>
                  <a:cubicBezTo>
                    <a:pt x="23379" y="110769"/>
                    <a:pt x="27934" y="108815"/>
                    <a:pt x="29705" y="103928"/>
                  </a:cubicBezTo>
                  <a:cubicBezTo>
                    <a:pt x="29958" y="103440"/>
                    <a:pt x="32995" y="91956"/>
                    <a:pt x="34513" y="85848"/>
                  </a:cubicBezTo>
                  <a:lnTo>
                    <a:pt x="40081" y="63859"/>
                  </a:lnTo>
                  <a:cubicBezTo>
                    <a:pt x="41599" y="58484"/>
                    <a:pt x="43117" y="53109"/>
                    <a:pt x="44382" y="47489"/>
                  </a:cubicBezTo>
                  <a:cubicBezTo>
                    <a:pt x="45395" y="43336"/>
                    <a:pt x="47419" y="36250"/>
                    <a:pt x="47672" y="35273"/>
                  </a:cubicBezTo>
                  <a:cubicBezTo>
                    <a:pt x="51468" y="27699"/>
                    <a:pt x="64880" y="5465"/>
                    <a:pt x="88919" y="5465"/>
                  </a:cubicBezTo>
                  <a:cubicBezTo>
                    <a:pt x="100307" y="5465"/>
                    <a:pt x="102584" y="14505"/>
                    <a:pt x="102584" y="22568"/>
                  </a:cubicBezTo>
                  <a:cubicBezTo>
                    <a:pt x="102584" y="28676"/>
                    <a:pt x="100813" y="35517"/>
                    <a:pt x="98788" y="42847"/>
                  </a:cubicBezTo>
                  <a:lnTo>
                    <a:pt x="91703" y="71189"/>
                  </a:lnTo>
                  <a:lnTo>
                    <a:pt x="86642" y="89758"/>
                  </a:lnTo>
                  <a:cubicBezTo>
                    <a:pt x="85630" y="94644"/>
                    <a:pt x="83352" y="102951"/>
                    <a:pt x="83352" y="104173"/>
                  </a:cubicBezTo>
                  <a:cubicBezTo>
                    <a:pt x="83352" y="108571"/>
                    <a:pt x="86895" y="110769"/>
                    <a:pt x="90691" y="110769"/>
                  </a:cubicBezTo>
                  <a:cubicBezTo>
                    <a:pt x="98535" y="110769"/>
                    <a:pt x="100054" y="104661"/>
                    <a:pt x="102078" y="96843"/>
                  </a:cubicBezTo>
                  <a:cubicBezTo>
                    <a:pt x="105621" y="83161"/>
                    <a:pt x="114984" y="47489"/>
                    <a:pt x="117261" y="37961"/>
                  </a:cubicBezTo>
                  <a:cubicBezTo>
                    <a:pt x="118020" y="34784"/>
                    <a:pt x="131432" y="5465"/>
                    <a:pt x="159015" y="5465"/>
                  </a:cubicBezTo>
                  <a:cubicBezTo>
                    <a:pt x="169896" y="5465"/>
                    <a:pt x="172679" y="13772"/>
                    <a:pt x="172679" y="22568"/>
                  </a:cubicBezTo>
                  <a:cubicBezTo>
                    <a:pt x="172679" y="36495"/>
                    <a:pt x="162051" y="64348"/>
                    <a:pt x="156990" y="77297"/>
                  </a:cubicBezTo>
                  <a:cubicBezTo>
                    <a:pt x="154713" y="83161"/>
                    <a:pt x="153700" y="85848"/>
                    <a:pt x="153700" y="90735"/>
                  </a:cubicBezTo>
                  <a:cubicBezTo>
                    <a:pt x="153700" y="102218"/>
                    <a:pt x="162557" y="110769"/>
                    <a:pt x="174451" y="110769"/>
                  </a:cubicBezTo>
                  <a:cubicBezTo>
                    <a:pt x="198237" y="110769"/>
                    <a:pt x="207600" y="75098"/>
                    <a:pt x="207600" y="73143"/>
                  </a:cubicBezTo>
                  <a:cubicBezTo>
                    <a:pt x="207600" y="70700"/>
                    <a:pt x="205323" y="70700"/>
                    <a:pt x="204564" y="70700"/>
                  </a:cubicBezTo>
                  <a:cubicBezTo>
                    <a:pt x="202033" y="70700"/>
                    <a:pt x="202033" y="71433"/>
                    <a:pt x="200768" y="75098"/>
                  </a:cubicBezTo>
                  <a:cubicBezTo>
                    <a:pt x="196972" y="88047"/>
                    <a:pt x="188875" y="105394"/>
                    <a:pt x="174957" y="105394"/>
                  </a:cubicBezTo>
                  <a:cubicBezTo>
                    <a:pt x="170655" y="105394"/>
                    <a:pt x="168884" y="102951"/>
                    <a:pt x="168884" y="97332"/>
                  </a:cubicBezTo>
                  <a:cubicBezTo>
                    <a:pt x="168884" y="91223"/>
                    <a:pt x="171161" y="85360"/>
                    <a:pt x="173438" y="79985"/>
                  </a:cubicBezTo>
                  <a:cubicBezTo>
                    <a:pt x="178246" y="67280"/>
                    <a:pt x="188875" y="40160"/>
                    <a:pt x="188875" y="26233"/>
                  </a:cubicBezTo>
                  <a:cubicBezTo>
                    <a:pt x="188875" y="10352"/>
                    <a:pt x="178753" y="90"/>
                    <a:pt x="159774" y="90"/>
                  </a:cubicBezTo>
                  <a:cubicBezTo>
                    <a:pt x="140795" y="90"/>
                    <a:pt x="127889" y="10840"/>
                    <a:pt x="118526" y="23790"/>
                  </a:cubicBezTo>
                  <a:cubicBezTo>
                    <a:pt x="118273" y="20613"/>
                    <a:pt x="117514" y="12306"/>
                    <a:pt x="110429" y="6443"/>
                  </a:cubicBezTo>
                  <a:cubicBezTo>
                    <a:pt x="104102" y="1312"/>
                    <a:pt x="96005" y="90"/>
                    <a:pt x="89679" y="90"/>
                  </a:cubicBezTo>
                  <a:cubicBezTo>
                    <a:pt x="66904" y="90"/>
                    <a:pt x="54504" y="15727"/>
                    <a:pt x="50203" y="21346"/>
                  </a:cubicBezTo>
                  <a:cubicBezTo>
                    <a:pt x="48937" y="7420"/>
                    <a:pt x="38309" y="90"/>
                    <a:pt x="26922" y="90"/>
                  </a:cubicBezTo>
                  <a:cubicBezTo>
                    <a:pt x="15282" y="90"/>
                    <a:pt x="10474" y="9619"/>
                    <a:pt x="8196" y="14017"/>
                  </a:cubicBezTo>
                  <a:cubicBezTo>
                    <a:pt x="3641" y="22568"/>
                    <a:pt x="352" y="36983"/>
                    <a:pt x="352" y="37716"/>
                  </a:cubicBezTo>
                  <a:cubicBezTo>
                    <a:pt x="352" y="40160"/>
                    <a:pt x="2882" y="40160"/>
                    <a:pt x="3388" y="40160"/>
                  </a:cubicBezTo>
                  <a:cubicBezTo>
                    <a:pt x="5919" y="40160"/>
                    <a:pt x="6172" y="39915"/>
                    <a:pt x="7690" y="34540"/>
                  </a:cubicBezTo>
                  <a:cubicBezTo>
                    <a:pt x="11992" y="17193"/>
                    <a:pt x="17053" y="5465"/>
                    <a:pt x="26163" y="5465"/>
                  </a:cubicBezTo>
                  <a:cubicBezTo>
                    <a:pt x="30212" y="5465"/>
                    <a:pt x="34007" y="7420"/>
                    <a:pt x="34007" y="16704"/>
                  </a:cubicBezTo>
                  <a:cubicBezTo>
                    <a:pt x="34007" y="21835"/>
                    <a:pt x="33248" y="24523"/>
                    <a:pt x="29958" y="37228"/>
                  </a:cubicBezTo>
                  <a:lnTo>
                    <a:pt x="15282" y="93667"/>
                  </a:lnTo>
                  <a:close/>
                </a:path>
              </a:pathLst>
            </a:custGeom>
            <a:solidFill>
              <a:srgbClr val="000000"/>
            </a:solidFill>
            <a:ln w="25389"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813DDDE2-5966-DEDF-60CD-3E35745638A3}"/>
                </a:ext>
              </a:extLst>
            </p:cNvPr>
            <p:cNvSpPr/>
            <p:nvPr>
              <p:custDataLst>
                <p:tags r:id="rId113"/>
              </p:custDataLst>
            </p:nvPr>
          </p:nvSpPr>
          <p:spPr>
            <a:xfrm>
              <a:off x="11712254" y="4725584"/>
              <a:ext cx="29606" cy="73053"/>
            </a:xfrm>
            <a:custGeom>
              <a:avLst/>
              <a:gdLst>
                <a:gd name="connsiteX0" fmla="*/ 29967 w 29606"/>
                <a:gd name="connsiteY0" fmla="*/ 25744 h 73053"/>
                <a:gd name="connsiteX1" fmla="*/ 13772 w 29606"/>
                <a:gd name="connsiteY1" fmla="*/ 90 h 73053"/>
                <a:gd name="connsiteX2" fmla="*/ 360 w 29606"/>
                <a:gd name="connsiteY2" fmla="*/ 13039 h 73053"/>
                <a:gd name="connsiteX3" fmla="*/ 13772 w 29606"/>
                <a:gd name="connsiteY3" fmla="*/ 25989 h 73053"/>
                <a:gd name="connsiteX4" fmla="*/ 22629 w 29606"/>
                <a:gd name="connsiteY4" fmla="*/ 22812 h 73053"/>
                <a:gd name="connsiteX5" fmla="*/ 23894 w 29606"/>
                <a:gd name="connsiteY5" fmla="*/ 22079 h 73053"/>
                <a:gd name="connsiteX6" fmla="*/ 24400 w 29606"/>
                <a:gd name="connsiteY6" fmla="*/ 25744 h 73053"/>
                <a:gd name="connsiteX7" fmla="*/ 7193 w 29606"/>
                <a:gd name="connsiteY7" fmla="*/ 66547 h 73053"/>
                <a:gd name="connsiteX8" fmla="*/ 4409 w 29606"/>
                <a:gd name="connsiteY8" fmla="*/ 70456 h 73053"/>
                <a:gd name="connsiteX9" fmla="*/ 6940 w 29606"/>
                <a:gd name="connsiteY9" fmla="*/ 73143 h 73053"/>
                <a:gd name="connsiteX10" fmla="*/ 29967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67" y="25744"/>
                  </a:moveTo>
                  <a:cubicBezTo>
                    <a:pt x="29967" y="9619"/>
                    <a:pt x="23641" y="90"/>
                    <a:pt x="13772" y="90"/>
                  </a:cubicBezTo>
                  <a:cubicBezTo>
                    <a:pt x="5421" y="90"/>
                    <a:pt x="360" y="6198"/>
                    <a:pt x="360" y="13039"/>
                  </a:cubicBezTo>
                  <a:cubicBezTo>
                    <a:pt x="360" y="19636"/>
                    <a:pt x="5421" y="25989"/>
                    <a:pt x="13772" y="25989"/>
                  </a:cubicBezTo>
                  <a:cubicBezTo>
                    <a:pt x="16809" y="25989"/>
                    <a:pt x="20098" y="25011"/>
                    <a:pt x="22629" y="22812"/>
                  </a:cubicBezTo>
                  <a:cubicBezTo>
                    <a:pt x="23388" y="22324"/>
                    <a:pt x="23641" y="22079"/>
                    <a:pt x="23894" y="22079"/>
                  </a:cubicBezTo>
                  <a:cubicBezTo>
                    <a:pt x="24147" y="22079"/>
                    <a:pt x="24400" y="22324"/>
                    <a:pt x="24400" y="25744"/>
                  </a:cubicBezTo>
                  <a:cubicBezTo>
                    <a:pt x="24400" y="43824"/>
                    <a:pt x="15543" y="58484"/>
                    <a:pt x="7193" y="66547"/>
                  </a:cubicBezTo>
                  <a:cubicBezTo>
                    <a:pt x="4409" y="69234"/>
                    <a:pt x="4409" y="69723"/>
                    <a:pt x="4409" y="70456"/>
                  </a:cubicBezTo>
                  <a:cubicBezTo>
                    <a:pt x="4409" y="72166"/>
                    <a:pt x="5674" y="73143"/>
                    <a:pt x="6940" y="73143"/>
                  </a:cubicBezTo>
                  <a:cubicBezTo>
                    <a:pt x="9723" y="73143"/>
                    <a:pt x="29967" y="54330"/>
                    <a:pt x="29967" y="25744"/>
                  </a:cubicBezTo>
                  <a:close/>
                </a:path>
              </a:pathLst>
            </a:custGeom>
            <a:solidFill>
              <a:srgbClr val="000000"/>
            </a:solidFill>
            <a:ln w="25389"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6BA32F13-F522-2FE0-91E0-4A3CAEBC5B73}"/>
                </a:ext>
              </a:extLst>
            </p:cNvPr>
            <p:cNvSpPr/>
            <p:nvPr>
              <p:custDataLst>
                <p:tags r:id="rId114"/>
              </p:custDataLst>
            </p:nvPr>
          </p:nvSpPr>
          <p:spPr>
            <a:xfrm>
              <a:off x="11809284" y="4594381"/>
              <a:ext cx="89580" cy="159055"/>
            </a:xfrm>
            <a:custGeom>
              <a:avLst/>
              <a:gdLst>
                <a:gd name="connsiteX0" fmla="*/ 57807 w 89580"/>
                <a:gd name="connsiteY0" fmla="*/ 60194 h 159055"/>
                <a:gd name="connsiteX1" fmla="*/ 80329 w 89580"/>
                <a:gd name="connsiteY1" fmla="*/ 60194 h 159055"/>
                <a:gd name="connsiteX2" fmla="*/ 87161 w 89580"/>
                <a:gd name="connsiteY2" fmla="*/ 58973 h 159055"/>
                <a:gd name="connsiteX3" fmla="*/ 89439 w 89580"/>
                <a:gd name="connsiteY3" fmla="*/ 53109 h 159055"/>
                <a:gd name="connsiteX4" fmla="*/ 81088 w 89580"/>
                <a:gd name="connsiteY4" fmla="*/ 48711 h 159055"/>
                <a:gd name="connsiteX5" fmla="*/ 60844 w 89580"/>
                <a:gd name="connsiteY5" fmla="*/ 48711 h 159055"/>
                <a:gd name="connsiteX6" fmla="*/ 68942 w 89580"/>
                <a:gd name="connsiteY6" fmla="*/ 17193 h 159055"/>
                <a:gd name="connsiteX7" fmla="*/ 69954 w 89580"/>
                <a:gd name="connsiteY7" fmla="*/ 10841 h 159055"/>
                <a:gd name="connsiteX8" fmla="*/ 58060 w 89580"/>
                <a:gd name="connsiteY8" fmla="*/ 90 h 159055"/>
                <a:gd name="connsiteX9" fmla="*/ 43383 w 89580"/>
                <a:gd name="connsiteY9" fmla="*/ 8642 h 159055"/>
                <a:gd name="connsiteX10" fmla="*/ 37563 w 89580"/>
                <a:gd name="connsiteY10" fmla="*/ 28676 h 159055"/>
                <a:gd name="connsiteX11" fmla="*/ 32502 w 89580"/>
                <a:gd name="connsiteY11" fmla="*/ 48711 h 159055"/>
                <a:gd name="connsiteX12" fmla="*/ 9728 w 89580"/>
                <a:gd name="connsiteY12" fmla="*/ 48711 h 159055"/>
                <a:gd name="connsiteX13" fmla="*/ 365 w 89580"/>
                <a:gd name="connsiteY13" fmla="*/ 55796 h 159055"/>
                <a:gd name="connsiteX14" fmla="*/ 8968 w 89580"/>
                <a:gd name="connsiteY14" fmla="*/ 60194 h 159055"/>
                <a:gd name="connsiteX15" fmla="*/ 29466 w 89580"/>
                <a:gd name="connsiteY15" fmla="*/ 60194 h 159055"/>
                <a:gd name="connsiteX16" fmla="*/ 15042 w 89580"/>
                <a:gd name="connsiteY16" fmla="*/ 115900 h 159055"/>
                <a:gd name="connsiteX17" fmla="*/ 10740 w 89580"/>
                <a:gd name="connsiteY17" fmla="*/ 135202 h 159055"/>
                <a:gd name="connsiteX18" fmla="*/ 42624 w 89580"/>
                <a:gd name="connsiteY18" fmla="*/ 159146 h 159055"/>
                <a:gd name="connsiteX19" fmla="*/ 89945 w 89580"/>
                <a:gd name="connsiteY19" fmla="*/ 121031 h 159055"/>
                <a:gd name="connsiteX20" fmla="*/ 83872 w 89580"/>
                <a:gd name="connsiteY20" fmla="*/ 117611 h 159055"/>
                <a:gd name="connsiteX21" fmla="*/ 77545 w 89580"/>
                <a:gd name="connsiteY21" fmla="*/ 121520 h 159055"/>
                <a:gd name="connsiteX22" fmla="*/ 43889 w 89580"/>
                <a:gd name="connsiteY22" fmla="*/ 150350 h 159055"/>
                <a:gd name="connsiteX23" fmla="*/ 37816 w 89580"/>
                <a:gd name="connsiteY23" fmla="*/ 141310 h 159055"/>
                <a:gd name="connsiteX24" fmla="*/ 39335 w 89580"/>
                <a:gd name="connsiteY24" fmla="*/ 130804 h 159055"/>
                <a:gd name="connsiteX25" fmla="*/ 57807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807" y="60194"/>
                  </a:moveTo>
                  <a:lnTo>
                    <a:pt x="80329" y="60194"/>
                  </a:lnTo>
                  <a:cubicBezTo>
                    <a:pt x="85390" y="60194"/>
                    <a:pt x="85896" y="60194"/>
                    <a:pt x="87161" y="58973"/>
                  </a:cubicBezTo>
                  <a:cubicBezTo>
                    <a:pt x="88679" y="57995"/>
                    <a:pt x="89439" y="54575"/>
                    <a:pt x="89439" y="53109"/>
                  </a:cubicBezTo>
                  <a:cubicBezTo>
                    <a:pt x="89439" y="48711"/>
                    <a:pt x="85137" y="48711"/>
                    <a:pt x="81088" y="48711"/>
                  </a:cubicBezTo>
                  <a:lnTo>
                    <a:pt x="60844" y="48711"/>
                  </a:lnTo>
                  <a:lnTo>
                    <a:pt x="68942" y="17193"/>
                  </a:lnTo>
                  <a:cubicBezTo>
                    <a:pt x="69954" y="13284"/>
                    <a:pt x="69954" y="11818"/>
                    <a:pt x="69954" y="10841"/>
                  </a:cubicBezTo>
                  <a:cubicBezTo>
                    <a:pt x="69954" y="3022"/>
                    <a:pt x="63374" y="90"/>
                    <a:pt x="58060" y="90"/>
                  </a:cubicBezTo>
                  <a:cubicBezTo>
                    <a:pt x="54265" y="90"/>
                    <a:pt x="47432" y="1800"/>
                    <a:pt x="43383" y="8642"/>
                  </a:cubicBezTo>
                  <a:cubicBezTo>
                    <a:pt x="42371" y="10596"/>
                    <a:pt x="39335" y="21835"/>
                    <a:pt x="37563" y="28676"/>
                  </a:cubicBezTo>
                  <a:lnTo>
                    <a:pt x="32502" y="48711"/>
                  </a:lnTo>
                  <a:lnTo>
                    <a:pt x="9728" y="48711"/>
                  </a:lnTo>
                  <a:cubicBezTo>
                    <a:pt x="4667" y="48711"/>
                    <a:pt x="365" y="48711"/>
                    <a:pt x="365" y="55796"/>
                  </a:cubicBezTo>
                  <a:cubicBezTo>
                    <a:pt x="365" y="60194"/>
                    <a:pt x="4413" y="60194"/>
                    <a:pt x="8968" y="60194"/>
                  </a:cubicBezTo>
                  <a:lnTo>
                    <a:pt x="29466" y="60194"/>
                  </a:lnTo>
                  <a:lnTo>
                    <a:pt x="15042" y="115900"/>
                  </a:lnTo>
                  <a:cubicBezTo>
                    <a:pt x="13270" y="122253"/>
                    <a:pt x="10740" y="132514"/>
                    <a:pt x="10740" y="135202"/>
                  </a:cubicBezTo>
                  <a:cubicBezTo>
                    <a:pt x="10740" y="151083"/>
                    <a:pt x="26935" y="159146"/>
                    <a:pt x="42624" y="159146"/>
                  </a:cubicBezTo>
                  <a:cubicBezTo>
                    <a:pt x="72737" y="159146"/>
                    <a:pt x="89945" y="125185"/>
                    <a:pt x="89945" y="121031"/>
                  </a:cubicBezTo>
                  <a:cubicBezTo>
                    <a:pt x="89945" y="117611"/>
                    <a:pt x="86149" y="117611"/>
                    <a:pt x="83872" y="117611"/>
                  </a:cubicBezTo>
                  <a:cubicBezTo>
                    <a:pt x="79570" y="117611"/>
                    <a:pt x="79317" y="117855"/>
                    <a:pt x="77545" y="121520"/>
                  </a:cubicBezTo>
                  <a:cubicBezTo>
                    <a:pt x="67929" y="142532"/>
                    <a:pt x="53758" y="150350"/>
                    <a:pt x="43889" y="150350"/>
                  </a:cubicBezTo>
                  <a:cubicBezTo>
                    <a:pt x="41612" y="150350"/>
                    <a:pt x="37816" y="150350"/>
                    <a:pt x="37816" y="141310"/>
                  </a:cubicBezTo>
                  <a:cubicBezTo>
                    <a:pt x="37816" y="136668"/>
                    <a:pt x="38575" y="133980"/>
                    <a:pt x="39335" y="130804"/>
                  </a:cubicBezTo>
                  <a:lnTo>
                    <a:pt x="57807" y="60194"/>
                  </a:lnTo>
                  <a:close/>
                </a:path>
              </a:pathLst>
            </a:custGeom>
            <a:solidFill>
              <a:srgbClr val="000000"/>
            </a:solidFill>
            <a:ln w="25389"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C8F65FE2-FA95-508E-6C51-EA337B8A6517}"/>
                </a:ext>
              </a:extLst>
            </p:cNvPr>
            <p:cNvSpPr/>
            <p:nvPr>
              <p:custDataLst>
                <p:tags r:id="rId115"/>
              </p:custDataLst>
            </p:nvPr>
          </p:nvSpPr>
          <p:spPr>
            <a:xfrm>
              <a:off x="11922468" y="4568239"/>
              <a:ext cx="58707" cy="244325"/>
            </a:xfrm>
            <a:custGeom>
              <a:avLst/>
              <a:gdLst>
                <a:gd name="connsiteX0" fmla="*/ 59077 w 58707"/>
                <a:gd name="connsiteY0" fmla="*/ 122253 h 244325"/>
                <a:gd name="connsiteX1" fmla="*/ 42375 w 58707"/>
                <a:gd name="connsiteY1" fmla="*/ 46023 h 244325"/>
                <a:gd name="connsiteX2" fmla="*/ 2899 w 58707"/>
                <a:gd name="connsiteY2" fmla="*/ 90 h 244325"/>
                <a:gd name="connsiteX3" fmla="*/ 369 w 58707"/>
                <a:gd name="connsiteY3" fmla="*/ 2533 h 244325"/>
                <a:gd name="connsiteX4" fmla="*/ 5177 w 58707"/>
                <a:gd name="connsiteY4" fmla="*/ 8153 h 244325"/>
                <a:gd name="connsiteX5" fmla="*/ 44400 w 58707"/>
                <a:gd name="connsiteY5" fmla="*/ 122253 h 244325"/>
                <a:gd name="connsiteX6" fmla="*/ 3659 w 58707"/>
                <a:gd name="connsiteY6" fmla="*/ 237819 h 244325"/>
                <a:gd name="connsiteX7" fmla="*/ 369 w 58707"/>
                <a:gd name="connsiteY7" fmla="*/ 241972 h 244325"/>
                <a:gd name="connsiteX8" fmla="*/ 2899 w 58707"/>
                <a:gd name="connsiteY8" fmla="*/ 244415 h 244325"/>
                <a:gd name="connsiteX9" fmla="*/ 43134 w 58707"/>
                <a:gd name="connsiteY9" fmla="*/ 196772 h 244325"/>
                <a:gd name="connsiteX10" fmla="*/ 5907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77" y="122253"/>
                  </a:moveTo>
                  <a:cubicBezTo>
                    <a:pt x="59077" y="103195"/>
                    <a:pt x="56293" y="73632"/>
                    <a:pt x="42375" y="46023"/>
                  </a:cubicBezTo>
                  <a:cubicBezTo>
                    <a:pt x="27192" y="15971"/>
                    <a:pt x="5430" y="90"/>
                    <a:pt x="2899" y="90"/>
                  </a:cubicBezTo>
                  <a:cubicBezTo>
                    <a:pt x="1381" y="90"/>
                    <a:pt x="369" y="1067"/>
                    <a:pt x="369" y="2533"/>
                  </a:cubicBezTo>
                  <a:cubicBezTo>
                    <a:pt x="369" y="3266"/>
                    <a:pt x="369" y="3755"/>
                    <a:pt x="5177" y="8153"/>
                  </a:cubicBezTo>
                  <a:cubicBezTo>
                    <a:pt x="29976" y="32341"/>
                    <a:pt x="44400" y="71189"/>
                    <a:pt x="44400" y="122253"/>
                  </a:cubicBezTo>
                  <a:cubicBezTo>
                    <a:pt x="44400" y="164032"/>
                    <a:pt x="35037" y="207034"/>
                    <a:pt x="3659" y="237819"/>
                  </a:cubicBezTo>
                  <a:cubicBezTo>
                    <a:pt x="369" y="240750"/>
                    <a:pt x="369" y="241239"/>
                    <a:pt x="369" y="241972"/>
                  </a:cubicBezTo>
                  <a:cubicBezTo>
                    <a:pt x="369" y="243438"/>
                    <a:pt x="1381" y="244415"/>
                    <a:pt x="2899" y="244415"/>
                  </a:cubicBezTo>
                  <a:cubicBezTo>
                    <a:pt x="5430" y="244415"/>
                    <a:pt x="28204" y="227801"/>
                    <a:pt x="43134" y="196772"/>
                  </a:cubicBezTo>
                  <a:cubicBezTo>
                    <a:pt x="56040" y="169896"/>
                    <a:pt x="59077" y="142776"/>
                    <a:pt x="59077" y="122253"/>
                  </a:cubicBezTo>
                  <a:close/>
                </a:path>
              </a:pathLst>
            </a:custGeom>
            <a:solidFill>
              <a:srgbClr val="000000"/>
            </a:solidFill>
            <a:ln w="25389" cap="flat">
              <a:noFill/>
              <a:prstDash val="solid"/>
              <a:miter/>
            </a:ln>
          </p:spPr>
          <p:txBody>
            <a:bodyPr rtlCol="0" anchor="ctr"/>
            <a:lstStyle/>
            <a:p>
              <a:endParaRPr lang="en-CN"/>
            </a:p>
          </p:txBody>
        </p:sp>
      </p:grpSp>
      <p:grpSp>
        <p:nvGrpSpPr>
          <p:cNvPr id="18486" name="Group 18485" descr="\documentclass{article}&#10;\usepackage{amsmath,bm}&#10;\pagestyle{empty}&#10;\begin{document}&#10;&#10;&#10;$\bm{s}_1^{j-1}$&#10;&#10;\end{document}" title="IguanaTex Vector Display">
            <a:extLst>
              <a:ext uri="{FF2B5EF4-FFF2-40B4-BE49-F238E27FC236}">
                <a16:creationId xmlns:a16="http://schemas.microsoft.com/office/drawing/2014/main" id="{A99450F6-2DE6-F6D4-91F9-EE26020EE097}"/>
              </a:ext>
            </a:extLst>
          </p:cNvPr>
          <p:cNvGrpSpPr>
            <a:grpSpLocks noChangeAspect="1"/>
          </p:cNvGrpSpPr>
          <p:nvPr>
            <p:custDataLst>
              <p:tags r:id="rId2"/>
            </p:custDataLst>
          </p:nvPr>
        </p:nvGrpSpPr>
        <p:grpSpPr>
          <a:xfrm>
            <a:off x="1093637" y="3969602"/>
            <a:ext cx="455924" cy="306701"/>
            <a:chOff x="4502917" y="3894999"/>
            <a:chExt cx="455924" cy="306701"/>
          </a:xfrm>
        </p:grpSpPr>
        <p:sp>
          <p:nvSpPr>
            <p:cNvPr id="18481" name="Freeform 18480">
              <a:extLst>
                <a:ext uri="{FF2B5EF4-FFF2-40B4-BE49-F238E27FC236}">
                  <a16:creationId xmlns:a16="http://schemas.microsoft.com/office/drawing/2014/main" id="{80617B5D-0266-A1A4-0130-F5F6B21ED144}"/>
                </a:ext>
              </a:extLst>
            </p:cNvPr>
            <p:cNvSpPr/>
            <p:nvPr>
              <p:custDataLst>
                <p:tags r:id="rId51"/>
              </p:custDataLst>
            </p:nvPr>
          </p:nvSpPr>
          <p:spPr>
            <a:xfrm>
              <a:off x="4502917" y="4019842"/>
              <a:ext cx="106028" cy="116403"/>
            </a:xfrm>
            <a:custGeom>
              <a:avLst/>
              <a:gdLst>
                <a:gd name="connsiteX0" fmla="*/ 90416 w 106028"/>
                <a:gd name="connsiteY0" fmla="*/ 14740 h 116403"/>
                <a:gd name="connsiteX1" fmla="*/ 79788 w 106028"/>
                <a:gd name="connsiteY1" fmla="*/ 29164 h 116403"/>
                <a:gd name="connsiteX2" fmla="*/ 90669 w 106028"/>
                <a:gd name="connsiteY2" fmla="*/ 39539 h 116403"/>
                <a:gd name="connsiteX3" fmla="*/ 106105 w 106028"/>
                <a:gd name="connsiteY3" fmla="*/ 22331 h 116403"/>
                <a:gd name="connsiteX4" fmla="*/ 69919 w 106028"/>
                <a:gd name="connsiteY4" fmla="*/ 63 h 116403"/>
                <a:gd name="connsiteX5" fmla="*/ 36769 w 106028"/>
                <a:gd name="connsiteY5" fmla="*/ 9426 h 116403"/>
                <a:gd name="connsiteX6" fmla="*/ 21333 w 106028"/>
                <a:gd name="connsiteY6" fmla="*/ 39033 h 116403"/>
                <a:gd name="connsiteX7" fmla="*/ 30443 w 106028"/>
                <a:gd name="connsiteY7" fmla="*/ 58265 h 116403"/>
                <a:gd name="connsiteX8" fmla="*/ 59038 w 106028"/>
                <a:gd name="connsiteY8" fmla="*/ 67880 h 116403"/>
                <a:gd name="connsiteX9" fmla="*/ 81812 w 106028"/>
                <a:gd name="connsiteY9" fmla="*/ 83317 h 116403"/>
                <a:gd name="connsiteX10" fmla="*/ 44108 w 106028"/>
                <a:gd name="connsiteY10" fmla="*/ 107356 h 116403"/>
                <a:gd name="connsiteX11" fmla="*/ 16778 w 106028"/>
                <a:gd name="connsiteY11" fmla="*/ 100777 h 116403"/>
                <a:gd name="connsiteX12" fmla="*/ 30696 w 106028"/>
                <a:gd name="connsiteY12" fmla="*/ 83317 h 116403"/>
                <a:gd name="connsiteX13" fmla="*/ 18296 w 106028"/>
                <a:gd name="connsiteY13" fmla="*/ 71676 h 116403"/>
                <a:gd name="connsiteX14" fmla="*/ 77 w 106028"/>
                <a:gd name="connsiteY14" fmla="*/ 91414 h 116403"/>
                <a:gd name="connsiteX15" fmla="*/ 43602 w 106028"/>
                <a:gd name="connsiteY15" fmla="*/ 116466 h 116403"/>
                <a:gd name="connsiteX16" fmla="*/ 101297 w 106028"/>
                <a:gd name="connsiteY16" fmla="*/ 72941 h 116403"/>
                <a:gd name="connsiteX17" fmla="*/ 91175 w 106028"/>
                <a:gd name="connsiteY17" fmla="*/ 52444 h 116403"/>
                <a:gd name="connsiteX18" fmla="*/ 64858 w 106028"/>
                <a:gd name="connsiteY18" fmla="*/ 42322 h 116403"/>
                <a:gd name="connsiteX19" fmla="*/ 41071 w 106028"/>
                <a:gd name="connsiteY19" fmla="*/ 28658 h 116403"/>
                <a:gd name="connsiteX20" fmla="*/ 69413 w 106028"/>
                <a:gd name="connsiteY20" fmla="*/ 9173 h 116403"/>
                <a:gd name="connsiteX21" fmla="*/ 90416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16" y="14740"/>
                  </a:moveTo>
                  <a:cubicBezTo>
                    <a:pt x="82065" y="18029"/>
                    <a:pt x="79788" y="25621"/>
                    <a:pt x="79788" y="29164"/>
                  </a:cubicBezTo>
                  <a:cubicBezTo>
                    <a:pt x="79788" y="35743"/>
                    <a:pt x="85102" y="39539"/>
                    <a:pt x="90669" y="39539"/>
                  </a:cubicBezTo>
                  <a:cubicBezTo>
                    <a:pt x="96742" y="39539"/>
                    <a:pt x="106105" y="34478"/>
                    <a:pt x="106105" y="22331"/>
                  </a:cubicBezTo>
                  <a:cubicBezTo>
                    <a:pt x="106105" y="8920"/>
                    <a:pt x="92693" y="63"/>
                    <a:pt x="69919" y="63"/>
                  </a:cubicBezTo>
                  <a:cubicBezTo>
                    <a:pt x="62580" y="63"/>
                    <a:pt x="48409" y="569"/>
                    <a:pt x="36769" y="9426"/>
                  </a:cubicBezTo>
                  <a:cubicBezTo>
                    <a:pt x="25382" y="18029"/>
                    <a:pt x="21333" y="32706"/>
                    <a:pt x="21333" y="39033"/>
                  </a:cubicBezTo>
                  <a:cubicBezTo>
                    <a:pt x="21333" y="46624"/>
                    <a:pt x="24876" y="53710"/>
                    <a:pt x="30443" y="58265"/>
                  </a:cubicBezTo>
                  <a:cubicBezTo>
                    <a:pt x="37528" y="63832"/>
                    <a:pt x="41830" y="64591"/>
                    <a:pt x="59038" y="67880"/>
                  </a:cubicBezTo>
                  <a:cubicBezTo>
                    <a:pt x="66629" y="69146"/>
                    <a:pt x="81812" y="71929"/>
                    <a:pt x="81812" y="83317"/>
                  </a:cubicBezTo>
                  <a:cubicBezTo>
                    <a:pt x="81812" y="84329"/>
                    <a:pt x="81812" y="107356"/>
                    <a:pt x="44108" y="107356"/>
                  </a:cubicBezTo>
                  <a:cubicBezTo>
                    <a:pt x="31708" y="107356"/>
                    <a:pt x="22345" y="104826"/>
                    <a:pt x="16778" y="100777"/>
                  </a:cubicBezTo>
                  <a:cubicBezTo>
                    <a:pt x="25382" y="98247"/>
                    <a:pt x="30696" y="90908"/>
                    <a:pt x="30696" y="83317"/>
                  </a:cubicBezTo>
                  <a:cubicBezTo>
                    <a:pt x="30696" y="74207"/>
                    <a:pt x="23357" y="71676"/>
                    <a:pt x="18296" y="71676"/>
                  </a:cubicBezTo>
                  <a:cubicBezTo>
                    <a:pt x="9693" y="71676"/>
                    <a:pt x="77" y="78762"/>
                    <a:pt x="77" y="91414"/>
                  </a:cubicBezTo>
                  <a:cubicBezTo>
                    <a:pt x="77" y="107862"/>
                    <a:pt x="17790" y="116466"/>
                    <a:pt x="43602" y="116466"/>
                  </a:cubicBezTo>
                  <a:cubicBezTo>
                    <a:pt x="101297" y="116466"/>
                    <a:pt x="101297" y="73195"/>
                    <a:pt x="101297" y="72941"/>
                  </a:cubicBezTo>
                  <a:cubicBezTo>
                    <a:pt x="101297" y="64338"/>
                    <a:pt x="96995" y="57505"/>
                    <a:pt x="91175" y="52444"/>
                  </a:cubicBezTo>
                  <a:cubicBezTo>
                    <a:pt x="83331" y="45612"/>
                    <a:pt x="73715" y="43841"/>
                    <a:pt x="64858" y="42322"/>
                  </a:cubicBezTo>
                  <a:cubicBezTo>
                    <a:pt x="50940" y="39792"/>
                    <a:pt x="41071" y="38020"/>
                    <a:pt x="41071" y="28658"/>
                  </a:cubicBezTo>
                  <a:cubicBezTo>
                    <a:pt x="41071" y="28151"/>
                    <a:pt x="41071" y="9173"/>
                    <a:pt x="69413" y="9173"/>
                  </a:cubicBezTo>
                  <a:cubicBezTo>
                    <a:pt x="74474" y="9173"/>
                    <a:pt x="83584" y="9679"/>
                    <a:pt x="90416" y="14740"/>
                  </a:cubicBezTo>
                  <a:close/>
                </a:path>
              </a:pathLst>
            </a:custGeom>
            <a:solidFill>
              <a:srgbClr val="000000"/>
            </a:solidFill>
            <a:ln w="25066"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85C3CD6A-C262-DDC0-275F-C151C39C677D}"/>
                </a:ext>
              </a:extLst>
            </p:cNvPr>
            <p:cNvSpPr/>
            <p:nvPr>
              <p:custDataLst>
                <p:tags r:id="rId52"/>
              </p:custDataLst>
            </p:nvPr>
          </p:nvSpPr>
          <p:spPr>
            <a:xfrm>
              <a:off x="4622926" y="3895176"/>
              <a:ext cx="77762" cy="153576"/>
            </a:xfrm>
            <a:custGeom>
              <a:avLst/>
              <a:gdLst>
                <a:gd name="connsiteX0" fmla="*/ 77845 w 77762"/>
                <a:gd name="connsiteY0" fmla="*/ 6789 h 153576"/>
                <a:gd name="connsiteX1" fmla="*/ 70759 w 77762"/>
                <a:gd name="connsiteY1" fmla="*/ 58 h 153576"/>
                <a:gd name="connsiteX2" fmla="*/ 60840 w 77762"/>
                <a:gd name="connsiteY2" fmla="*/ 9800 h 153576"/>
                <a:gd name="connsiteX3" fmla="*/ 67925 w 77762"/>
                <a:gd name="connsiteY3" fmla="*/ 16532 h 153576"/>
                <a:gd name="connsiteX4" fmla="*/ 77845 w 77762"/>
                <a:gd name="connsiteY4" fmla="*/ 6789 h 153576"/>
                <a:gd name="connsiteX5" fmla="*/ 40292 w 77762"/>
                <a:gd name="connsiteY5" fmla="*/ 126179 h 153576"/>
                <a:gd name="connsiteX6" fmla="*/ 17441 w 77762"/>
                <a:gd name="connsiteY6" fmla="*/ 148675 h 153576"/>
                <a:gd name="connsiteX7" fmla="*/ 11064 w 77762"/>
                <a:gd name="connsiteY7" fmla="*/ 147612 h 153576"/>
                <a:gd name="connsiteX8" fmla="*/ 17087 w 77762"/>
                <a:gd name="connsiteY8" fmla="*/ 138578 h 153576"/>
                <a:gd name="connsiteX9" fmla="*/ 10179 w 77762"/>
                <a:gd name="connsiteY9" fmla="*/ 132024 h 153576"/>
                <a:gd name="connsiteX10" fmla="*/ 82 w 77762"/>
                <a:gd name="connsiteY10" fmla="*/ 142475 h 153576"/>
                <a:gd name="connsiteX11" fmla="*/ 17618 w 77762"/>
                <a:gd name="connsiteY11" fmla="*/ 153635 h 153576"/>
                <a:gd name="connsiteX12" fmla="*/ 54463 w 77762"/>
                <a:gd name="connsiteY12" fmla="*/ 125647 h 153576"/>
                <a:gd name="connsiteX13" fmla="*/ 70405 w 77762"/>
                <a:gd name="connsiteY13" fmla="*/ 62233 h 153576"/>
                <a:gd name="connsiteX14" fmla="*/ 71291 w 77762"/>
                <a:gd name="connsiteY14" fmla="*/ 56033 h 153576"/>
                <a:gd name="connsiteX15" fmla="*/ 52337 w 77762"/>
                <a:gd name="connsiteY15" fmla="*/ 39382 h 153576"/>
                <a:gd name="connsiteX16" fmla="*/ 21338 w 77762"/>
                <a:gd name="connsiteY16" fmla="*/ 66484 h 153576"/>
                <a:gd name="connsiteX17" fmla="*/ 24350 w 77762"/>
                <a:gd name="connsiteY17" fmla="*/ 68787 h 153576"/>
                <a:gd name="connsiteX18" fmla="*/ 27892 w 77762"/>
                <a:gd name="connsiteY18" fmla="*/ 65598 h 153576"/>
                <a:gd name="connsiteX19" fmla="*/ 51806 w 77762"/>
                <a:gd name="connsiteY19" fmla="*/ 44342 h 153576"/>
                <a:gd name="connsiteX20" fmla="*/ 57828 w 77762"/>
                <a:gd name="connsiteY20" fmla="*/ 53022 h 153576"/>
                <a:gd name="connsiteX21" fmla="*/ 57297 w 77762"/>
                <a:gd name="connsiteY21" fmla="*/ 58336 h 153576"/>
                <a:gd name="connsiteX22" fmla="*/ 40292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5" y="6789"/>
                  </a:moveTo>
                  <a:cubicBezTo>
                    <a:pt x="77845" y="3778"/>
                    <a:pt x="75542" y="58"/>
                    <a:pt x="70759" y="58"/>
                  </a:cubicBezTo>
                  <a:cubicBezTo>
                    <a:pt x="65622" y="58"/>
                    <a:pt x="60840" y="5018"/>
                    <a:pt x="60840" y="9800"/>
                  </a:cubicBezTo>
                  <a:cubicBezTo>
                    <a:pt x="60840" y="12635"/>
                    <a:pt x="62965" y="16532"/>
                    <a:pt x="67925" y="16532"/>
                  </a:cubicBezTo>
                  <a:cubicBezTo>
                    <a:pt x="72708" y="16532"/>
                    <a:pt x="77845" y="11926"/>
                    <a:pt x="77845" y="6789"/>
                  </a:cubicBezTo>
                  <a:close/>
                  <a:moveTo>
                    <a:pt x="40292" y="126179"/>
                  </a:moveTo>
                  <a:cubicBezTo>
                    <a:pt x="37281" y="138401"/>
                    <a:pt x="27892" y="148675"/>
                    <a:pt x="17441" y="148675"/>
                  </a:cubicBezTo>
                  <a:cubicBezTo>
                    <a:pt x="15139" y="148675"/>
                    <a:pt x="13013" y="148321"/>
                    <a:pt x="11064" y="147612"/>
                  </a:cubicBezTo>
                  <a:cubicBezTo>
                    <a:pt x="15670" y="145486"/>
                    <a:pt x="17087" y="141235"/>
                    <a:pt x="17087" y="138578"/>
                  </a:cubicBezTo>
                  <a:cubicBezTo>
                    <a:pt x="17087" y="134327"/>
                    <a:pt x="13721" y="132024"/>
                    <a:pt x="10179" y="132024"/>
                  </a:cubicBezTo>
                  <a:cubicBezTo>
                    <a:pt x="4688" y="132024"/>
                    <a:pt x="82" y="136807"/>
                    <a:pt x="82" y="142475"/>
                  </a:cubicBezTo>
                  <a:cubicBezTo>
                    <a:pt x="82" y="149206"/>
                    <a:pt x="6990" y="153635"/>
                    <a:pt x="17618" y="153635"/>
                  </a:cubicBezTo>
                  <a:cubicBezTo>
                    <a:pt x="28247" y="153635"/>
                    <a:pt x="48971" y="147258"/>
                    <a:pt x="54463" y="125647"/>
                  </a:cubicBezTo>
                  <a:lnTo>
                    <a:pt x="70405" y="62233"/>
                  </a:lnTo>
                  <a:cubicBezTo>
                    <a:pt x="70936" y="60284"/>
                    <a:pt x="71291" y="58690"/>
                    <a:pt x="71291" y="56033"/>
                  </a:cubicBezTo>
                  <a:cubicBezTo>
                    <a:pt x="71291" y="46290"/>
                    <a:pt x="62965" y="39382"/>
                    <a:pt x="52337" y="39382"/>
                  </a:cubicBezTo>
                  <a:cubicBezTo>
                    <a:pt x="32675" y="39382"/>
                    <a:pt x="21338" y="64004"/>
                    <a:pt x="21338" y="66484"/>
                  </a:cubicBezTo>
                  <a:cubicBezTo>
                    <a:pt x="21338" y="68787"/>
                    <a:pt x="23818" y="68787"/>
                    <a:pt x="24350" y="68787"/>
                  </a:cubicBezTo>
                  <a:cubicBezTo>
                    <a:pt x="26475" y="68787"/>
                    <a:pt x="26652" y="68255"/>
                    <a:pt x="27892" y="65598"/>
                  </a:cubicBezTo>
                  <a:cubicBezTo>
                    <a:pt x="32321" y="55324"/>
                    <a:pt x="41532" y="44342"/>
                    <a:pt x="51806" y="44342"/>
                  </a:cubicBezTo>
                  <a:cubicBezTo>
                    <a:pt x="56234" y="44342"/>
                    <a:pt x="57828" y="47353"/>
                    <a:pt x="57828" y="53022"/>
                  </a:cubicBezTo>
                  <a:cubicBezTo>
                    <a:pt x="57828" y="54970"/>
                    <a:pt x="57474" y="57450"/>
                    <a:pt x="57297" y="58336"/>
                  </a:cubicBezTo>
                  <a:lnTo>
                    <a:pt x="40292" y="126179"/>
                  </a:lnTo>
                  <a:close/>
                </a:path>
              </a:pathLst>
            </a:custGeom>
            <a:solidFill>
              <a:srgbClr val="000000"/>
            </a:solidFill>
            <a:ln w="25066"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0A8FDCBD-3F6E-8169-5A32-74ECAC219246}"/>
                </a:ext>
              </a:extLst>
            </p:cNvPr>
            <p:cNvSpPr/>
            <p:nvPr>
              <p:custDataLst>
                <p:tags r:id="rId53"/>
              </p:custDataLst>
            </p:nvPr>
          </p:nvSpPr>
          <p:spPr>
            <a:xfrm>
              <a:off x="4736029" y="3963904"/>
              <a:ext cx="119743" cy="8679"/>
            </a:xfrm>
            <a:custGeom>
              <a:avLst/>
              <a:gdLst>
                <a:gd name="connsiteX0" fmla="*/ 112744 w 119743"/>
                <a:gd name="connsiteY0" fmla="*/ 8738 h 8679"/>
                <a:gd name="connsiteX1" fmla="*/ 119829 w 119743"/>
                <a:gd name="connsiteY1" fmla="*/ 4486 h 8679"/>
                <a:gd name="connsiteX2" fmla="*/ 112744 w 119743"/>
                <a:gd name="connsiteY2" fmla="*/ 58 h 8679"/>
                <a:gd name="connsiteX3" fmla="*/ 7171 w 119743"/>
                <a:gd name="connsiteY3" fmla="*/ 58 h 8679"/>
                <a:gd name="connsiteX4" fmla="*/ 86 w 119743"/>
                <a:gd name="connsiteY4" fmla="*/ 4309 h 8679"/>
                <a:gd name="connsiteX5" fmla="*/ 7171 w 119743"/>
                <a:gd name="connsiteY5" fmla="*/ 8738 h 8679"/>
                <a:gd name="connsiteX6" fmla="*/ 112744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44" y="8738"/>
                  </a:moveTo>
                  <a:cubicBezTo>
                    <a:pt x="115578" y="8738"/>
                    <a:pt x="119829" y="8738"/>
                    <a:pt x="119829" y="4486"/>
                  </a:cubicBezTo>
                  <a:cubicBezTo>
                    <a:pt x="119829" y="58"/>
                    <a:pt x="115755" y="58"/>
                    <a:pt x="112744" y="58"/>
                  </a:cubicBezTo>
                  <a:lnTo>
                    <a:pt x="7171" y="58"/>
                  </a:lnTo>
                  <a:cubicBezTo>
                    <a:pt x="4337" y="58"/>
                    <a:pt x="86" y="58"/>
                    <a:pt x="86" y="4309"/>
                  </a:cubicBezTo>
                  <a:cubicBezTo>
                    <a:pt x="86" y="8738"/>
                    <a:pt x="4160" y="8738"/>
                    <a:pt x="7171" y="8738"/>
                  </a:cubicBezTo>
                  <a:lnTo>
                    <a:pt x="112744" y="8738"/>
                  </a:lnTo>
                  <a:close/>
                </a:path>
              </a:pathLst>
            </a:custGeom>
            <a:solidFill>
              <a:srgbClr val="000000"/>
            </a:solidFill>
            <a:ln w="25066"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AE8B8D2F-7E79-1C5E-EF54-4011A915A455}"/>
                </a:ext>
              </a:extLst>
            </p:cNvPr>
            <p:cNvSpPr/>
            <p:nvPr>
              <p:custDataLst>
                <p:tags r:id="rId54"/>
              </p:custDataLst>
            </p:nvPr>
          </p:nvSpPr>
          <p:spPr>
            <a:xfrm>
              <a:off x="4894364" y="3894999"/>
              <a:ext cx="64477" cy="117618"/>
            </a:xfrm>
            <a:custGeom>
              <a:avLst/>
              <a:gdLst>
                <a:gd name="connsiteX0" fmla="*/ 40125 w 64477"/>
                <a:gd name="connsiteY0" fmla="*/ 5018 h 117618"/>
                <a:gd name="connsiteX1" fmla="*/ 34811 w 64477"/>
                <a:gd name="connsiteY1" fmla="*/ 58 h 117618"/>
                <a:gd name="connsiteX2" fmla="*/ 92 w 64477"/>
                <a:gd name="connsiteY2" fmla="*/ 11395 h 117618"/>
                <a:gd name="connsiteX3" fmla="*/ 92 w 64477"/>
                <a:gd name="connsiteY3" fmla="*/ 17772 h 117618"/>
                <a:gd name="connsiteX4" fmla="*/ 25777 w 64477"/>
                <a:gd name="connsiteY4" fmla="*/ 12812 h 117618"/>
                <a:gd name="connsiteX5" fmla="*/ 25777 w 64477"/>
                <a:gd name="connsiteY5" fmla="*/ 103151 h 117618"/>
                <a:gd name="connsiteX6" fmla="*/ 8063 w 64477"/>
                <a:gd name="connsiteY6" fmla="*/ 111299 h 117618"/>
                <a:gd name="connsiteX7" fmla="*/ 1332 w 64477"/>
                <a:gd name="connsiteY7" fmla="*/ 111299 h 117618"/>
                <a:gd name="connsiteX8" fmla="*/ 1332 w 64477"/>
                <a:gd name="connsiteY8" fmla="*/ 117676 h 117618"/>
                <a:gd name="connsiteX9" fmla="*/ 32862 w 64477"/>
                <a:gd name="connsiteY9" fmla="*/ 116968 h 117618"/>
                <a:gd name="connsiteX10" fmla="*/ 64569 w 64477"/>
                <a:gd name="connsiteY10" fmla="*/ 117676 h 117618"/>
                <a:gd name="connsiteX11" fmla="*/ 64569 w 64477"/>
                <a:gd name="connsiteY11" fmla="*/ 111299 h 117618"/>
                <a:gd name="connsiteX12" fmla="*/ 57838 w 64477"/>
                <a:gd name="connsiteY12" fmla="*/ 111299 h 117618"/>
                <a:gd name="connsiteX13" fmla="*/ 40125 w 64477"/>
                <a:gd name="connsiteY13" fmla="*/ 103151 h 117618"/>
                <a:gd name="connsiteX14" fmla="*/ 40125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25" y="5018"/>
                  </a:moveTo>
                  <a:cubicBezTo>
                    <a:pt x="40125" y="235"/>
                    <a:pt x="39770" y="58"/>
                    <a:pt x="34811" y="58"/>
                  </a:cubicBezTo>
                  <a:cubicBezTo>
                    <a:pt x="23474" y="11218"/>
                    <a:pt x="7355" y="11395"/>
                    <a:pt x="92" y="11395"/>
                  </a:cubicBezTo>
                  <a:lnTo>
                    <a:pt x="92" y="17772"/>
                  </a:lnTo>
                  <a:cubicBezTo>
                    <a:pt x="4343" y="17772"/>
                    <a:pt x="16034" y="17772"/>
                    <a:pt x="25777" y="12812"/>
                  </a:cubicBezTo>
                  <a:lnTo>
                    <a:pt x="25777" y="103151"/>
                  </a:lnTo>
                  <a:cubicBezTo>
                    <a:pt x="25777" y="108996"/>
                    <a:pt x="25777" y="111299"/>
                    <a:pt x="8063" y="111299"/>
                  </a:cubicBezTo>
                  <a:lnTo>
                    <a:pt x="1332" y="111299"/>
                  </a:lnTo>
                  <a:lnTo>
                    <a:pt x="1332" y="117676"/>
                  </a:lnTo>
                  <a:cubicBezTo>
                    <a:pt x="4520" y="117499"/>
                    <a:pt x="26308" y="116968"/>
                    <a:pt x="32862" y="116968"/>
                  </a:cubicBezTo>
                  <a:cubicBezTo>
                    <a:pt x="38353" y="116968"/>
                    <a:pt x="60672" y="117499"/>
                    <a:pt x="64569" y="117676"/>
                  </a:cubicBezTo>
                  <a:lnTo>
                    <a:pt x="64569" y="111299"/>
                  </a:lnTo>
                  <a:lnTo>
                    <a:pt x="57838" y="111299"/>
                  </a:lnTo>
                  <a:cubicBezTo>
                    <a:pt x="40125" y="111299"/>
                    <a:pt x="40125" y="108996"/>
                    <a:pt x="40125" y="103151"/>
                  </a:cubicBezTo>
                  <a:lnTo>
                    <a:pt x="40125" y="5018"/>
                  </a:lnTo>
                  <a:close/>
                </a:path>
              </a:pathLst>
            </a:custGeom>
            <a:solidFill>
              <a:srgbClr val="000000"/>
            </a:solidFill>
            <a:ln w="25066"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C4308454-C1AE-F405-C2EB-5498B4EC2899}"/>
                </a:ext>
              </a:extLst>
            </p:cNvPr>
            <p:cNvSpPr/>
            <p:nvPr>
              <p:custDataLst>
                <p:tags r:id="rId55"/>
              </p:custDataLst>
            </p:nvPr>
          </p:nvSpPr>
          <p:spPr>
            <a:xfrm>
              <a:off x="4642234" y="4084082"/>
              <a:ext cx="64477" cy="117618"/>
            </a:xfrm>
            <a:custGeom>
              <a:avLst/>
              <a:gdLst>
                <a:gd name="connsiteX0" fmla="*/ 40115 w 64477"/>
                <a:gd name="connsiteY0" fmla="*/ 5025 h 117618"/>
                <a:gd name="connsiteX1" fmla="*/ 34801 w 64477"/>
                <a:gd name="connsiteY1" fmla="*/ 65 h 117618"/>
                <a:gd name="connsiteX2" fmla="*/ 82 w 64477"/>
                <a:gd name="connsiteY2" fmla="*/ 11402 h 117618"/>
                <a:gd name="connsiteX3" fmla="*/ 82 w 64477"/>
                <a:gd name="connsiteY3" fmla="*/ 17779 h 117618"/>
                <a:gd name="connsiteX4" fmla="*/ 25767 w 64477"/>
                <a:gd name="connsiteY4" fmla="*/ 12819 h 117618"/>
                <a:gd name="connsiteX5" fmla="*/ 25767 w 64477"/>
                <a:gd name="connsiteY5" fmla="*/ 103158 h 117618"/>
                <a:gd name="connsiteX6" fmla="*/ 8053 w 64477"/>
                <a:gd name="connsiteY6" fmla="*/ 111307 h 117618"/>
                <a:gd name="connsiteX7" fmla="*/ 1322 w 64477"/>
                <a:gd name="connsiteY7" fmla="*/ 111307 h 117618"/>
                <a:gd name="connsiteX8" fmla="*/ 1322 w 64477"/>
                <a:gd name="connsiteY8" fmla="*/ 117684 h 117618"/>
                <a:gd name="connsiteX9" fmla="*/ 32852 w 64477"/>
                <a:gd name="connsiteY9" fmla="*/ 116975 h 117618"/>
                <a:gd name="connsiteX10" fmla="*/ 64559 w 64477"/>
                <a:gd name="connsiteY10" fmla="*/ 117684 h 117618"/>
                <a:gd name="connsiteX11" fmla="*/ 64559 w 64477"/>
                <a:gd name="connsiteY11" fmla="*/ 111307 h 117618"/>
                <a:gd name="connsiteX12" fmla="*/ 57828 w 64477"/>
                <a:gd name="connsiteY12" fmla="*/ 111307 h 117618"/>
                <a:gd name="connsiteX13" fmla="*/ 40115 w 64477"/>
                <a:gd name="connsiteY13" fmla="*/ 103158 h 117618"/>
                <a:gd name="connsiteX14" fmla="*/ 40115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15" y="5025"/>
                  </a:moveTo>
                  <a:cubicBezTo>
                    <a:pt x="40115" y="243"/>
                    <a:pt x="39760" y="65"/>
                    <a:pt x="34801" y="65"/>
                  </a:cubicBezTo>
                  <a:cubicBezTo>
                    <a:pt x="23464" y="11225"/>
                    <a:pt x="7345" y="11402"/>
                    <a:pt x="82" y="11402"/>
                  </a:cubicBezTo>
                  <a:lnTo>
                    <a:pt x="82" y="17779"/>
                  </a:lnTo>
                  <a:cubicBezTo>
                    <a:pt x="4333" y="17779"/>
                    <a:pt x="16024" y="17779"/>
                    <a:pt x="25767" y="12819"/>
                  </a:cubicBezTo>
                  <a:lnTo>
                    <a:pt x="25767" y="103158"/>
                  </a:lnTo>
                  <a:cubicBezTo>
                    <a:pt x="25767" y="109004"/>
                    <a:pt x="25767" y="111307"/>
                    <a:pt x="8053" y="111307"/>
                  </a:cubicBezTo>
                  <a:lnTo>
                    <a:pt x="1322" y="111307"/>
                  </a:lnTo>
                  <a:lnTo>
                    <a:pt x="1322" y="117684"/>
                  </a:lnTo>
                  <a:cubicBezTo>
                    <a:pt x="4510" y="117506"/>
                    <a:pt x="26298" y="116975"/>
                    <a:pt x="32852" y="116975"/>
                  </a:cubicBezTo>
                  <a:cubicBezTo>
                    <a:pt x="38343" y="116975"/>
                    <a:pt x="60662" y="117506"/>
                    <a:pt x="64559" y="117684"/>
                  </a:cubicBezTo>
                  <a:lnTo>
                    <a:pt x="64559" y="111307"/>
                  </a:lnTo>
                  <a:lnTo>
                    <a:pt x="57828" y="111307"/>
                  </a:lnTo>
                  <a:cubicBezTo>
                    <a:pt x="40115" y="111307"/>
                    <a:pt x="40115" y="109004"/>
                    <a:pt x="40115" y="103158"/>
                  </a:cubicBezTo>
                  <a:lnTo>
                    <a:pt x="40115" y="5025"/>
                  </a:lnTo>
                  <a:close/>
                </a:path>
              </a:pathLst>
            </a:custGeom>
            <a:solidFill>
              <a:srgbClr val="000000"/>
            </a:solidFill>
            <a:ln w="25066" cap="flat">
              <a:noFill/>
              <a:prstDash val="solid"/>
              <a:miter/>
            </a:ln>
          </p:spPr>
          <p:txBody>
            <a:bodyPr rtlCol="0" anchor="ctr"/>
            <a:lstStyle/>
            <a:p>
              <a:endParaRPr lang="en-CN"/>
            </a:p>
          </p:txBody>
        </p:sp>
      </p:grpSp>
      <p:grpSp>
        <p:nvGrpSpPr>
          <p:cNvPr id="6" name="Group 5" descr="\documentclass{article}&#10;\usepackage{amsmath,bm}&#10;\pagestyle{empty}&#10;\begin{document}&#10;&#10;&#10;$\bm{a}_1^{j-1}$&#10;&#10;\end{document}" title="IguanaTex Vector Display">
            <a:extLst>
              <a:ext uri="{FF2B5EF4-FFF2-40B4-BE49-F238E27FC236}">
                <a16:creationId xmlns:a16="http://schemas.microsoft.com/office/drawing/2014/main" id="{E39338CF-C55C-50C5-2D87-285042086A3A}"/>
              </a:ext>
            </a:extLst>
          </p:cNvPr>
          <p:cNvGrpSpPr>
            <a:grpSpLocks noChangeAspect="1"/>
          </p:cNvGrpSpPr>
          <p:nvPr>
            <p:custDataLst>
              <p:tags r:id="rId3"/>
            </p:custDataLst>
          </p:nvPr>
        </p:nvGrpSpPr>
        <p:grpSpPr>
          <a:xfrm>
            <a:off x="9579043" y="3581931"/>
            <a:ext cx="484675" cy="306701"/>
            <a:chOff x="4499880" y="3894999"/>
            <a:chExt cx="484675" cy="306701"/>
          </a:xfrm>
        </p:grpSpPr>
        <p:sp>
          <p:nvSpPr>
            <p:cNvPr id="7" name="Freeform 6">
              <a:extLst>
                <a:ext uri="{FF2B5EF4-FFF2-40B4-BE49-F238E27FC236}">
                  <a16:creationId xmlns:a16="http://schemas.microsoft.com/office/drawing/2014/main" id="{D485C643-081D-BF36-5036-D53332837206}"/>
                </a:ext>
              </a:extLst>
            </p:cNvPr>
            <p:cNvSpPr/>
            <p:nvPr>
              <p:custDataLst>
                <p:tags r:id="rId46"/>
              </p:custDataLst>
            </p:nvPr>
          </p:nvSpPr>
          <p:spPr>
            <a:xfrm>
              <a:off x="4499880" y="4019842"/>
              <a:ext cx="140190" cy="116403"/>
            </a:xfrm>
            <a:custGeom>
              <a:avLst/>
              <a:gdLst>
                <a:gd name="connsiteX0" fmla="*/ 119011 w 140190"/>
                <a:gd name="connsiteY0" fmla="*/ 34225 h 116403"/>
                <a:gd name="connsiteX1" fmla="*/ 123060 w 140190"/>
                <a:gd name="connsiteY1" fmla="*/ 15499 h 116403"/>
                <a:gd name="connsiteX2" fmla="*/ 111166 w 140190"/>
                <a:gd name="connsiteY2" fmla="*/ 4365 h 116403"/>
                <a:gd name="connsiteX3" fmla="*/ 98261 w 140190"/>
                <a:gd name="connsiteY3" fmla="*/ 10691 h 116403"/>
                <a:gd name="connsiteX4" fmla="*/ 71437 w 140190"/>
                <a:gd name="connsiteY4" fmla="*/ 63 h 116403"/>
                <a:gd name="connsiteX5" fmla="*/ 77 w 140190"/>
                <a:gd name="connsiteY5" fmla="*/ 74713 h 116403"/>
                <a:gd name="connsiteX6" fmla="*/ 44361 w 140190"/>
                <a:gd name="connsiteY6" fmla="*/ 116466 h 116403"/>
                <a:gd name="connsiteX7" fmla="*/ 79535 w 140190"/>
                <a:gd name="connsiteY7" fmla="*/ 102801 h 116403"/>
                <a:gd name="connsiteX8" fmla="*/ 108636 w 140190"/>
                <a:gd name="connsiteY8" fmla="*/ 116466 h 116403"/>
                <a:gd name="connsiteX9" fmla="*/ 130651 w 140190"/>
                <a:gd name="connsiteY9" fmla="*/ 102042 h 116403"/>
                <a:gd name="connsiteX10" fmla="*/ 140267 w 140190"/>
                <a:gd name="connsiteY10" fmla="*/ 76990 h 116403"/>
                <a:gd name="connsiteX11" fmla="*/ 134194 w 140190"/>
                <a:gd name="connsiteY11" fmla="*/ 73448 h 116403"/>
                <a:gd name="connsiteX12" fmla="*/ 129133 w 140190"/>
                <a:gd name="connsiteY12" fmla="*/ 74713 h 116403"/>
                <a:gd name="connsiteX13" fmla="*/ 127108 w 140190"/>
                <a:gd name="connsiteY13" fmla="*/ 82051 h 116403"/>
                <a:gd name="connsiteX14" fmla="*/ 109901 w 140190"/>
                <a:gd name="connsiteY14" fmla="*/ 107356 h 116403"/>
                <a:gd name="connsiteX15" fmla="*/ 104081 w 140190"/>
                <a:gd name="connsiteY15" fmla="*/ 97994 h 116403"/>
                <a:gd name="connsiteX16" fmla="*/ 107623 w 140190"/>
                <a:gd name="connsiteY16" fmla="*/ 79521 h 116403"/>
                <a:gd name="connsiteX17" fmla="*/ 113191 w 140190"/>
                <a:gd name="connsiteY17" fmla="*/ 56746 h 116403"/>
                <a:gd name="connsiteX18" fmla="*/ 119011 w 140190"/>
                <a:gd name="connsiteY18" fmla="*/ 34225 h 116403"/>
                <a:gd name="connsiteX19" fmla="*/ 77004 w 140190"/>
                <a:gd name="connsiteY19" fmla="*/ 90908 h 116403"/>
                <a:gd name="connsiteX20" fmla="*/ 45626 w 140190"/>
                <a:gd name="connsiteY20" fmla="*/ 107356 h 116403"/>
                <a:gd name="connsiteX21" fmla="*/ 28671 w 140190"/>
                <a:gd name="connsiteY21" fmla="*/ 88125 h 116403"/>
                <a:gd name="connsiteX22" fmla="*/ 41324 w 140190"/>
                <a:gd name="connsiteY22" fmla="*/ 33972 h 116403"/>
                <a:gd name="connsiteX23" fmla="*/ 71943 w 140190"/>
                <a:gd name="connsiteY23" fmla="*/ 9173 h 116403"/>
                <a:gd name="connsiteX24" fmla="*/ 92946 w 140190"/>
                <a:gd name="connsiteY24" fmla="*/ 23850 h 116403"/>
                <a:gd name="connsiteX25" fmla="*/ 92440 w 140190"/>
                <a:gd name="connsiteY25" fmla="*/ 27392 h 116403"/>
                <a:gd name="connsiteX26" fmla="*/ 77004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11" y="34225"/>
                  </a:moveTo>
                  <a:cubicBezTo>
                    <a:pt x="120529" y="27898"/>
                    <a:pt x="123060" y="17776"/>
                    <a:pt x="123060" y="15499"/>
                  </a:cubicBezTo>
                  <a:cubicBezTo>
                    <a:pt x="123060" y="7401"/>
                    <a:pt x="116480" y="4365"/>
                    <a:pt x="111166" y="4365"/>
                  </a:cubicBezTo>
                  <a:cubicBezTo>
                    <a:pt x="106358" y="4365"/>
                    <a:pt x="101297" y="6895"/>
                    <a:pt x="98261" y="10691"/>
                  </a:cubicBezTo>
                  <a:cubicBezTo>
                    <a:pt x="94465" y="6642"/>
                    <a:pt x="86114" y="63"/>
                    <a:pt x="71437" y="63"/>
                  </a:cubicBezTo>
                  <a:cubicBezTo>
                    <a:pt x="27406" y="63"/>
                    <a:pt x="77" y="40045"/>
                    <a:pt x="77" y="74713"/>
                  </a:cubicBezTo>
                  <a:cubicBezTo>
                    <a:pt x="77" y="105838"/>
                    <a:pt x="23357" y="116466"/>
                    <a:pt x="44361" y="116466"/>
                  </a:cubicBezTo>
                  <a:cubicBezTo>
                    <a:pt x="62327" y="116466"/>
                    <a:pt x="75486" y="106597"/>
                    <a:pt x="79535" y="102801"/>
                  </a:cubicBezTo>
                  <a:cubicBezTo>
                    <a:pt x="89151" y="116466"/>
                    <a:pt x="105852" y="116466"/>
                    <a:pt x="108636" y="116466"/>
                  </a:cubicBezTo>
                  <a:cubicBezTo>
                    <a:pt x="117999" y="116466"/>
                    <a:pt x="125337" y="111152"/>
                    <a:pt x="130651" y="102042"/>
                  </a:cubicBezTo>
                  <a:cubicBezTo>
                    <a:pt x="136977" y="91920"/>
                    <a:pt x="140267" y="78256"/>
                    <a:pt x="140267" y="76990"/>
                  </a:cubicBezTo>
                  <a:cubicBezTo>
                    <a:pt x="140267" y="73448"/>
                    <a:pt x="136471" y="73448"/>
                    <a:pt x="134194" y="73448"/>
                  </a:cubicBezTo>
                  <a:cubicBezTo>
                    <a:pt x="131410" y="73448"/>
                    <a:pt x="130398" y="73448"/>
                    <a:pt x="129133" y="74713"/>
                  </a:cubicBezTo>
                  <a:cubicBezTo>
                    <a:pt x="128627" y="75219"/>
                    <a:pt x="128627" y="75725"/>
                    <a:pt x="127108" y="82051"/>
                  </a:cubicBezTo>
                  <a:cubicBezTo>
                    <a:pt x="122047" y="102295"/>
                    <a:pt x="116227" y="107356"/>
                    <a:pt x="109901" y="107356"/>
                  </a:cubicBezTo>
                  <a:cubicBezTo>
                    <a:pt x="107117" y="107356"/>
                    <a:pt x="104081" y="106344"/>
                    <a:pt x="104081" y="97994"/>
                  </a:cubicBezTo>
                  <a:cubicBezTo>
                    <a:pt x="104081" y="93692"/>
                    <a:pt x="105093" y="89643"/>
                    <a:pt x="107623" y="79521"/>
                  </a:cubicBezTo>
                  <a:cubicBezTo>
                    <a:pt x="109395" y="72435"/>
                    <a:pt x="111925" y="62313"/>
                    <a:pt x="113191" y="56746"/>
                  </a:cubicBezTo>
                  <a:lnTo>
                    <a:pt x="119011" y="34225"/>
                  </a:lnTo>
                  <a:close/>
                  <a:moveTo>
                    <a:pt x="77004" y="90908"/>
                  </a:moveTo>
                  <a:cubicBezTo>
                    <a:pt x="69666" y="99512"/>
                    <a:pt x="57772" y="107356"/>
                    <a:pt x="45626" y="107356"/>
                  </a:cubicBezTo>
                  <a:cubicBezTo>
                    <a:pt x="29937" y="107356"/>
                    <a:pt x="28671" y="93692"/>
                    <a:pt x="28671" y="88125"/>
                  </a:cubicBezTo>
                  <a:cubicBezTo>
                    <a:pt x="28671" y="74966"/>
                    <a:pt x="37275" y="43841"/>
                    <a:pt x="41324" y="33972"/>
                  </a:cubicBezTo>
                  <a:cubicBezTo>
                    <a:pt x="49169" y="15499"/>
                    <a:pt x="61568" y="9173"/>
                    <a:pt x="71943" y="9173"/>
                  </a:cubicBezTo>
                  <a:cubicBezTo>
                    <a:pt x="86873" y="9173"/>
                    <a:pt x="92946" y="21066"/>
                    <a:pt x="92946" y="23850"/>
                  </a:cubicBezTo>
                  <a:lnTo>
                    <a:pt x="92440" y="27392"/>
                  </a:lnTo>
                  <a:lnTo>
                    <a:pt x="77004" y="90908"/>
                  </a:lnTo>
                  <a:close/>
                </a:path>
              </a:pathLst>
            </a:custGeom>
            <a:solidFill>
              <a:srgbClr val="000000"/>
            </a:solidFill>
            <a:ln w="25241"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024BDFEB-0D07-BD3A-DD73-A52829CFAE2A}"/>
                </a:ext>
              </a:extLst>
            </p:cNvPr>
            <p:cNvSpPr/>
            <p:nvPr>
              <p:custDataLst>
                <p:tags r:id="rId47"/>
              </p:custDataLst>
            </p:nvPr>
          </p:nvSpPr>
          <p:spPr>
            <a:xfrm>
              <a:off x="4648641" y="3895176"/>
              <a:ext cx="77762" cy="153576"/>
            </a:xfrm>
            <a:custGeom>
              <a:avLst/>
              <a:gdLst>
                <a:gd name="connsiteX0" fmla="*/ 77846 w 77762"/>
                <a:gd name="connsiteY0" fmla="*/ 6789 h 153576"/>
                <a:gd name="connsiteX1" fmla="*/ 70760 w 77762"/>
                <a:gd name="connsiteY1" fmla="*/ 58 h 153576"/>
                <a:gd name="connsiteX2" fmla="*/ 60841 w 77762"/>
                <a:gd name="connsiteY2" fmla="*/ 9800 h 153576"/>
                <a:gd name="connsiteX3" fmla="*/ 67926 w 77762"/>
                <a:gd name="connsiteY3" fmla="*/ 16532 h 153576"/>
                <a:gd name="connsiteX4" fmla="*/ 77846 w 77762"/>
                <a:gd name="connsiteY4" fmla="*/ 6789 h 153576"/>
                <a:gd name="connsiteX5" fmla="*/ 40293 w 77762"/>
                <a:gd name="connsiteY5" fmla="*/ 126179 h 153576"/>
                <a:gd name="connsiteX6" fmla="*/ 17442 w 77762"/>
                <a:gd name="connsiteY6" fmla="*/ 148675 h 153576"/>
                <a:gd name="connsiteX7" fmla="*/ 11065 w 77762"/>
                <a:gd name="connsiteY7" fmla="*/ 147612 h 153576"/>
                <a:gd name="connsiteX8" fmla="*/ 17088 w 77762"/>
                <a:gd name="connsiteY8" fmla="*/ 138578 h 153576"/>
                <a:gd name="connsiteX9" fmla="*/ 10180 w 77762"/>
                <a:gd name="connsiteY9" fmla="*/ 132024 h 153576"/>
                <a:gd name="connsiteX10" fmla="*/ 83 w 77762"/>
                <a:gd name="connsiteY10" fmla="*/ 142475 h 153576"/>
                <a:gd name="connsiteX11" fmla="*/ 17619 w 77762"/>
                <a:gd name="connsiteY11" fmla="*/ 153635 h 153576"/>
                <a:gd name="connsiteX12" fmla="*/ 54464 w 77762"/>
                <a:gd name="connsiteY12" fmla="*/ 125647 h 153576"/>
                <a:gd name="connsiteX13" fmla="*/ 70406 w 77762"/>
                <a:gd name="connsiteY13" fmla="*/ 62233 h 153576"/>
                <a:gd name="connsiteX14" fmla="*/ 71292 w 77762"/>
                <a:gd name="connsiteY14" fmla="*/ 56033 h 153576"/>
                <a:gd name="connsiteX15" fmla="*/ 52338 w 77762"/>
                <a:gd name="connsiteY15" fmla="*/ 39382 h 153576"/>
                <a:gd name="connsiteX16" fmla="*/ 21339 w 77762"/>
                <a:gd name="connsiteY16" fmla="*/ 66484 h 153576"/>
                <a:gd name="connsiteX17" fmla="*/ 24351 w 77762"/>
                <a:gd name="connsiteY17" fmla="*/ 68787 h 153576"/>
                <a:gd name="connsiteX18" fmla="*/ 27893 w 77762"/>
                <a:gd name="connsiteY18" fmla="*/ 65598 h 153576"/>
                <a:gd name="connsiteX19" fmla="*/ 51807 w 77762"/>
                <a:gd name="connsiteY19" fmla="*/ 44342 h 153576"/>
                <a:gd name="connsiteX20" fmla="*/ 57829 w 77762"/>
                <a:gd name="connsiteY20" fmla="*/ 53022 h 153576"/>
                <a:gd name="connsiteX21" fmla="*/ 57298 w 77762"/>
                <a:gd name="connsiteY21" fmla="*/ 58336 h 153576"/>
                <a:gd name="connsiteX22" fmla="*/ 40293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6" y="6789"/>
                  </a:moveTo>
                  <a:cubicBezTo>
                    <a:pt x="77846" y="3778"/>
                    <a:pt x="75543" y="58"/>
                    <a:pt x="70760" y="58"/>
                  </a:cubicBezTo>
                  <a:cubicBezTo>
                    <a:pt x="65623" y="58"/>
                    <a:pt x="60841" y="5018"/>
                    <a:pt x="60841" y="9800"/>
                  </a:cubicBezTo>
                  <a:cubicBezTo>
                    <a:pt x="60841" y="12635"/>
                    <a:pt x="62966" y="16532"/>
                    <a:pt x="67926" y="16532"/>
                  </a:cubicBezTo>
                  <a:cubicBezTo>
                    <a:pt x="72709" y="16532"/>
                    <a:pt x="77846" y="11926"/>
                    <a:pt x="77846" y="6789"/>
                  </a:cubicBezTo>
                  <a:close/>
                  <a:moveTo>
                    <a:pt x="40293" y="126179"/>
                  </a:moveTo>
                  <a:cubicBezTo>
                    <a:pt x="37282" y="138401"/>
                    <a:pt x="27893" y="148675"/>
                    <a:pt x="17442" y="148675"/>
                  </a:cubicBezTo>
                  <a:cubicBezTo>
                    <a:pt x="15140" y="148675"/>
                    <a:pt x="13014" y="148321"/>
                    <a:pt x="11065" y="147612"/>
                  </a:cubicBezTo>
                  <a:cubicBezTo>
                    <a:pt x="15671" y="145486"/>
                    <a:pt x="17088" y="141235"/>
                    <a:pt x="17088" y="138578"/>
                  </a:cubicBezTo>
                  <a:cubicBezTo>
                    <a:pt x="17088" y="134327"/>
                    <a:pt x="13722" y="132024"/>
                    <a:pt x="10180" y="132024"/>
                  </a:cubicBezTo>
                  <a:cubicBezTo>
                    <a:pt x="4689" y="132024"/>
                    <a:pt x="83" y="136807"/>
                    <a:pt x="83" y="142475"/>
                  </a:cubicBezTo>
                  <a:cubicBezTo>
                    <a:pt x="83" y="149206"/>
                    <a:pt x="6991" y="153635"/>
                    <a:pt x="17619" y="153635"/>
                  </a:cubicBezTo>
                  <a:cubicBezTo>
                    <a:pt x="28248" y="153635"/>
                    <a:pt x="48972" y="147258"/>
                    <a:pt x="54464" y="125647"/>
                  </a:cubicBezTo>
                  <a:lnTo>
                    <a:pt x="70406" y="62233"/>
                  </a:lnTo>
                  <a:cubicBezTo>
                    <a:pt x="70937" y="60284"/>
                    <a:pt x="71292" y="58690"/>
                    <a:pt x="71292" y="56033"/>
                  </a:cubicBezTo>
                  <a:cubicBezTo>
                    <a:pt x="71292" y="46290"/>
                    <a:pt x="62966" y="39382"/>
                    <a:pt x="52338" y="39382"/>
                  </a:cubicBezTo>
                  <a:cubicBezTo>
                    <a:pt x="32676" y="39382"/>
                    <a:pt x="21339" y="64004"/>
                    <a:pt x="21339" y="66484"/>
                  </a:cubicBezTo>
                  <a:cubicBezTo>
                    <a:pt x="21339" y="68787"/>
                    <a:pt x="23819" y="68787"/>
                    <a:pt x="24351" y="68787"/>
                  </a:cubicBezTo>
                  <a:cubicBezTo>
                    <a:pt x="26476" y="68787"/>
                    <a:pt x="26653" y="68255"/>
                    <a:pt x="27893" y="65598"/>
                  </a:cubicBezTo>
                  <a:cubicBezTo>
                    <a:pt x="32322" y="55324"/>
                    <a:pt x="41533" y="44342"/>
                    <a:pt x="51807" y="44342"/>
                  </a:cubicBezTo>
                  <a:cubicBezTo>
                    <a:pt x="56235" y="44342"/>
                    <a:pt x="57829" y="47353"/>
                    <a:pt x="57829" y="53022"/>
                  </a:cubicBezTo>
                  <a:cubicBezTo>
                    <a:pt x="57829" y="54970"/>
                    <a:pt x="57475" y="57450"/>
                    <a:pt x="57298" y="58336"/>
                  </a:cubicBezTo>
                  <a:lnTo>
                    <a:pt x="40293" y="126179"/>
                  </a:lnTo>
                  <a:close/>
                </a:path>
              </a:pathLst>
            </a:custGeom>
            <a:solidFill>
              <a:srgbClr val="000000"/>
            </a:solidFill>
            <a:ln w="25241"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C1294A6B-EAE1-D201-223F-2EAE072FD797}"/>
                </a:ext>
              </a:extLst>
            </p:cNvPr>
            <p:cNvSpPr/>
            <p:nvPr>
              <p:custDataLst>
                <p:tags r:id="rId48"/>
              </p:custDataLst>
            </p:nvPr>
          </p:nvSpPr>
          <p:spPr>
            <a:xfrm>
              <a:off x="4761743" y="3963904"/>
              <a:ext cx="119743" cy="8679"/>
            </a:xfrm>
            <a:custGeom>
              <a:avLst/>
              <a:gdLst>
                <a:gd name="connsiteX0" fmla="*/ 112745 w 119743"/>
                <a:gd name="connsiteY0" fmla="*/ 8738 h 8679"/>
                <a:gd name="connsiteX1" fmla="*/ 119830 w 119743"/>
                <a:gd name="connsiteY1" fmla="*/ 4486 h 8679"/>
                <a:gd name="connsiteX2" fmla="*/ 112745 w 119743"/>
                <a:gd name="connsiteY2" fmla="*/ 58 h 8679"/>
                <a:gd name="connsiteX3" fmla="*/ 7172 w 119743"/>
                <a:gd name="connsiteY3" fmla="*/ 58 h 8679"/>
                <a:gd name="connsiteX4" fmla="*/ 87 w 119743"/>
                <a:gd name="connsiteY4" fmla="*/ 4309 h 8679"/>
                <a:gd name="connsiteX5" fmla="*/ 7172 w 119743"/>
                <a:gd name="connsiteY5" fmla="*/ 8738 h 8679"/>
                <a:gd name="connsiteX6" fmla="*/ 112745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45" y="8738"/>
                  </a:moveTo>
                  <a:cubicBezTo>
                    <a:pt x="115579" y="8738"/>
                    <a:pt x="119830" y="8738"/>
                    <a:pt x="119830" y="4486"/>
                  </a:cubicBezTo>
                  <a:cubicBezTo>
                    <a:pt x="119830" y="58"/>
                    <a:pt x="115756" y="58"/>
                    <a:pt x="112745" y="58"/>
                  </a:cubicBezTo>
                  <a:lnTo>
                    <a:pt x="7172" y="58"/>
                  </a:lnTo>
                  <a:cubicBezTo>
                    <a:pt x="4338" y="58"/>
                    <a:pt x="87" y="58"/>
                    <a:pt x="87" y="4309"/>
                  </a:cubicBezTo>
                  <a:cubicBezTo>
                    <a:pt x="87" y="8738"/>
                    <a:pt x="4161" y="8738"/>
                    <a:pt x="7172" y="8738"/>
                  </a:cubicBezTo>
                  <a:lnTo>
                    <a:pt x="112745" y="8738"/>
                  </a:lnTo>
                  <a:close/>
                </a:path>
              </a:pathLst>
            </a:custGeom>
            <a:solidFill>
              <a:srgbClr val="000000"/>
            </a:solidFill>
            <a:ln w="25241"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1FBC6994-A501-42A5-8AAC-4BD5573DF135}"/>
                </a:ext>
              </a:extLst>
            </p:cNvPr>
            <p:cNvSpPr/>
            <p:nvPr>
              <p:custDataLst>
                <p:tags r:id="rId49"/>
              </p:custDataLst>
            </p:nvPr>
          </p:nvSpPr>
          <p:spPr>
            <a:xfrm>
              <a:off x="4920078" y="3894999"/>
              <a:ext cx="64477" cy="117618"/>
            </a:xfrm>
            <a:custGeom>
              <a:avLst/>
              <a:gdLst>
                <a:gd name="connsiteX0" fmla="*/ 40126 w 64477"/>
                <a:gd name="connsiteY0" fmla="*/ 5018 h 117618"/>
                <a:gd name="connsiteX1" fmla="*/ 34812 w 64477"/>
                <a:gd name="connsiteY1" fmla="*/ 58 h 117618"/>
                <a:gd name="connsiteX2" fmla="*/ 93 w 64477"/>
                <a:gd name="connsiteY2" fmla="*/ 11395 h 117618"/>
                <a:gd name="connsiteX3" fmla="*/ 93 w 64477"/>
                <a:gd name="connsiteY3" fmla="*/ 17772 h 117618"/>
                <a:gd name="connsiteX4" fmla="*/ 25778 w 64477"/>
                <a:gd name="connsiteY4" fmla="*/ 12812 h 117618"/>
                <a:gd name="connsiteX5" fmla="*/ 25778 w 64477"/>
                <a:gd name="connsiteY5" fmla="*/ 103151 h 117618"/>
                <a:gd name="connsiteX6" fmla="*/ 8064 w 64477"/>
                <a:gd name="connsiteY6" fmla="*/ 111299 h 117618"/>
                <a:gd name="connsiteX7" fmla="*/ 1333 w 64477"/>
                <a:gd name="connsiteY7" fmla="*/ 111299 h 117618"/>
                <a:gd name="connsiteX8" fmla="*/ 1333 w 64477"/>
                <a:gd name="connsiteY8" fmla="*/ 117676 h 117618"/>
                <a:gd name="connsiteX9" fmla="*/ 32863 w 64477"/>
                <a:gd name="connsiteY9" fmla="*/ 116968 h 117618"/>
                <a:gd name="connsiteX10" fmla="*/ 64570 w 64477"/>
                <a:gd name="connsiteY10" fmla="*/ 117676 h 117618"/>
                <a:gd name="connsiteX11" fmla="*/ 64570 w 64477"/>
                <a:gd name="connsiteY11" fmla="*/ 111299 h 117618"/>
                <a:gd name="connsiteX12" fmla="*/ 57839 w 64477"/>
                <a:gd name="connsiteY12" fmla="*/ 111299 h 117618"/>
                <a:gd name="connsiteX13" fmla="*/ 40126 w 64477"/>
                <a:gd name="connsiteY13" fmla="*/ 103151 h 117618"/>
                <a:gd name="connsiteX14" fmla="*/ 40126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26" y="5018"/>
                  </a:moveTo>
                  <a:cubicBezTo>
                    <a:pt x="40126" y="235"/>
                    <a:pt x="39771" y="58"/>
                    <a:pt x="34812" y="58"/>
                  </a:cubicBezTo>
                  <a:cubicBezTo>
                    <a:pt x="23475" y="11218"/>
                    <a:pt x="7356" y="11395"/>
                    <a:pt x="93" y="11395"/>
                  </a:cubicBezTo>
                  <a:lnTo>
                    <a:pt x="93" y="17772"/>
                  </a:lnTo>
                  <a:cubicBezTo>
                    <a:pt x="4344" y="17772"/>
                    <a:pt x="16035" y="17772"/>
                    <a:pt x="25778" y="12812"/>
                  </a:cubicBezTo>
                  <a:lnTo>
                    <a:pt x="25778" y="103151"/>
                  </a:lnTo>
                  <a:cubicBezTo>
                    <a:pt x="25778" y="108996"/>
                    <a:pt x="25778" y="111299"/>
                    <a:pt x="8064" y="111299"/>
                  </a:cubicBezTo>
                  <a:lnTo>
                    <a:pt x="1333" y="111299"/>
                  </a:lnTo>
                  <a:lnTo>
                    <a:pt x="1333" y="117676"/>
                  </a:lnTo>
                  <a:cubicBezTo>
                    <a:pt x="4521" y="117499"/>
                    <a:pt x="26309" y="116968"/>
                    <a:pt x="32863" y="116968"/>
                  </a:cubicBezTo>
                  <a:cubicBezTo>
                    <a:pt x="38354" y="116968"/>
                    <a:pt x="60673" y="117499"/>
                    <a:pt x="64570" y="117676"/>
                  </a:cubicBezTo>
                  <a:lnTo>
                    <a:pt x="64570" y="111299"/>
                  </a:lnTo>
                  <a:lnTo>
                    <a:pt x="57839" y="111299"/>
                  </a:lnTo>
                  <a:cubicBezTo>
                    <a:pt x="40126" y="111299"/>
                    <a:pt x="40126" y="108996"/>
                    <a:pt x="40126" y="103151"/>
                  </a:cubicBezTo>
                  <a:lnTo>
                    <a:pt x="40126" y="5018"/>
                  </a:lnTo>
                  <a:close/>
                </a:path>
              </a:pathLst>
            </a:custGeom>
            <a:solidFill>
              <a:srgbClr val="000000"/>
            </a:solidFill>
            <a:ln w="25241"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8AB12D8D-4731-0813-7657-B5DE8F5B6E7A}"/>
                </a:ext>
              </a:extLst>
            </p:cNvPr>
            <p:cNvSpPr/>
            <p:nvPr>
              <p:custDataLst>
                <p:tags r:id="rId50"/>
              </p:custDataLst>
            </p:nvPr>
          </p:nvSpPr>
          <p:spPr>
            <a:xfrm>
              <a:off x="4667948" y="4084082"/>
              <a:ext cx="64477" cy="117618"/>
            </a:xfrm>
            <a:custGeom>
              <a:avLst/>
              <a:gdLst>
                <a:gd name="connsiteX0" fmla="*/ 40116 w 64477"/>
                <a:gd name="connsiteY0" fmla="*/ 5025 h 117618"/>
                <a:gd name="connsiteX1" fmla="*/ 34802 w 64477"/>
                <a:gd name="connsiteY1" fmla="*/ 65 h 117618"/>
                <a:gd name="connsiteX2" fmla="*/ 83 w 64477"/>
                <a:gd name="connsiteY2" fmla="*/ 11402 h 117618"/>
                <a:gd name="connsiteX3" fmla="*/ 83 w 64477"/>
                <a:gd name="connsiteY3" fmla="*/ 17779 h 117618"/>
                <a:gd name="connsiteX4" fmla="*/ 25768 w 64477"/>
                <a:gd name="connsiteY4" fmla="*/ 12819 h 117618"/>
                <a:gd name="connsiteX5" fmla="*/ 25768 w 64477"/>
                <a:gd name="connsiteY5" fmla="*/ 103158 h 117618"/>
                <a:gd name="connsiteX6" fmla="*/ 8054 w 64477"/>
                <a:gd name="connsiteY6" fmla="*/ 111307 h 117618"/>
                <a:gd name="connsiteX7" fmla="*/ 1323 w 64477"/>
                <a:gd name="connsiteY7" fmla="*/ 111307 h 117618"/>
                <a:gd name="connsiteX8" fmla="*/ 1323 w 64477"/>
                <a:gd name="connsiteY8" fmla="*/ 117684 h 117618"/>
                <a:gd name="connsiteX9" fmla="*/ 32853 w 64477"/>
                <a:gd name="connsiteY9" fmla="*/ 116975 h 117618"/>
                <a:gd name="connsiteX10" fmla="*/ 64560 w 64477"/>
                <a:gd name="connsiteY10" fmla="*/ 117684 h 117618"/>
                <a:gd name="connsiteX11" fmla="*/ 64560 w 64477"/>
                <a:gd name="connsiteY11" fmla="*/ 111307 h 117618"/>
                <a:gd name="connsiteX12" fmla="*/ 57829 w 64477"/>
                <a:gd name="connsiteY12" fmla="*/ 111307 h 117618"/>
                <a:gd name="connsiteX13" fmla="*/ 40116 w 64477"/>
                <a:gd name="connsiteY13" fmla="*/ 103158 h 117618"/>
                <a:gd name="connsiteX14" fmla="*/ 40116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16" y="5025"/>
                  </a:moveTo>
                  <a:cubicBezTo>
                    <a:pt x="40116" y="243"/>
                    <a:pt x="39761" y="65"/>
                    <a:pt x="34802" y="65"/>
                  </a:cubicBezTo>
                  <a:cubicBezTo>
                    <a:pt x="23465" y="11225"/>
                    <a:pt x="7346" y="11402"/>
                    <a:pt x="83" y="11402"/>
                  </a:cubicBezTo>
                  <a:lnTo>
                    <a:pt x="83" y="17779"/>
                  </a:lnTo>
                  <a:cubicBezTo>
                    <a:pt x="4334" y="17779"/>
                    <a:pt x="16025" y="17779"/>
                    <a:pt x="25768" y="12819"/>
                  </a:cubicBezTo>
                  <a:lnTo>
                    <a:pt x="25768" y="103158"/>
                  </a:lnTo>
                  <a:cubicBezTo>
                    <a:pt x="25768" y="109004"/>
                    <a:pt x="25768" y="111307"/>
                    <a:pt x="8054" y="111307"/>
                  </a:cubicBezTo>
                  <a:lnTo>
                    <a:pt x="1323" y="111307"/>
                  </a:lnTo>
                  <a:lnTo>
                    <a:pt x="1323" y="117684"/>
                  </a:lnTo>
                  <a:cubicBezTo>
                    <a:pt x="4511" y="117506"/>
                    <a:pt x="26299" y="116975"/>
                    <a:pt x="32853" y="116975"/>
                  </a:cubicBezTo>
                  <a:cubicBezTo>
                    <a:pt x="38344" y="116975"/>
                    <a:pt x="60663" y="117506"/>
                    <a:pt x="64560" y="117684"/>
                  </a:cubicBezTo>
                  <a:lnTo>
                    <a:pt x="64560" y="111307"/>
                  </a:lnTo>
                  <a:lnTo>
                    <a:pt x="57829" y="111307"/>
                  </a:lnTo>
                  <a:cubicBezTo>
                    <a:pt x="40116" y="111307"/>
                    <a:pt x="40116" y="109004"/>
                    <a:pt x="40116" y="103158"/>
                  </a:cubicBezTo>
                  <a:lnTo>
                    <a:pt x="40116" y="5025"/>
                  </a:lnTo>
                  <a:close/>
                </a:path>
              </a:pathLst>
            </a:custGeom>
            <a:solidFill>
              <a:srgbClr val="000000"/>
            </a:solidFill>
            <a:ln w="25241" cap="flat">
              <a:noFill/>
              <a:prstDash val="solid"/>
              <a:miter/>
            </a:ln>
          </p:spPr>
          <p:txBody>
            <a:bodyPr rtlCol="0" anchor="ctr"/>
            <a:lstStyle/>
            <a:p>
              <a:endParaRPr lang="en-CN"/>
            </a:p>
          </p:txBody>
        </p:sp>
      </p:grpSp>
      <p:grpSp>
        <p:nvGrpSpPr>
          <p:cNvPr id="18504" name="Group 18503" descr="\documentclass{article}&#10;\usepackage{amsmath,bm}&#10;\pagestyle{empty}&#10;\begin{document}&#10;&#10;$P(a_j|\bm{a}_1^{j-1},\bm{s}_1^{j-1},m,\bm{t})$&#10;&#10;&#10;\end{document}" title="IguanaTex Vector Display">
            <a:extLst>
              <a:ext uri="{FF2B5EF4-FFF2-40B4-BE49-F238E27FC236}">
                <a16:creationId xmlns:a16="http://schemas.microsoft.com/office/drawing/2014/main" id="{E364C95A-E095-7B4D-E9EA-3D5F0CB64FA9}"/>
              </a:ext>
            </a:extLst>
          </p:cNvPr>
          <p:cNvGrpSpPr>
            <a:grpSpLocks noChangeAspect="1"/>
          </p:cNvGrpSpPr>
          <p:nvPr>
            <p:custDataLst>
              <p:tags r:id="rId4"/>
            </p:custDataLst>
          </p:nvPr>
        </p:nvGrpSpPr>
        <p:grpSpPr>
          <a:xfrm>
            <a:off x="5339655" y="3995989"/>
            <a:ext cx="2360254" cy="313314"/>
            <a:chOff x="4498615" y="3894999"/>
            <a:chExt cx="2360254" cy="313314"/>
          </a:xfrm>
        </p:grpSpPr>
        <p:sp>
          <p:nvSpPr>
            <p:cNvPr id="18471" name="Freeform 18470">
              <a:extLst>
                <a:ext uri="{FF2B5EF4-FFF2-40B4-BE49-F238E27FC236}">
                  <a16:creationId xmlns:a16="http://schemas.microsoft.com/office/drawing/2014/main" id="{FB148B85-7A6B-7A1C-D737-3F3047579B7C}"/>
                </a:ext>
              </a:extLst>
            </p:cNvPr>
            <p:cNvSpPr/>
            <p:nvPr>
              <p:custDataLst>
                <p:tags r:id="rId25"/>
              </p:custDataLst>
            </p:nvPr>
          </p:nvSpPr>
          <p:spPr>
            <a:xfrm>
              <a:off x="4498615" y="3961387"/>
              <a:ext cx="180678" cy="172833"/>
            </a:xfrm>
            <a:custGeom>
              <a:avLst/>
              <a:gdLst>
                <a:gd name="connsiteX0" fmla="*/ 66629 w 180678"/>
                <a:gd name="connsiteY0" fmla="*/ 92933 h 172833"/>
                <a:gd name="connsiteX1" fmla="*/ 109648 w 180678"/>
                <a:gd name="connsiteY1" fmla="*/ 92933 h 172833"/>
                <a:gd name="connsiteX2" fmla="*/ 180755 w 180678"/>
                <a:gd name="connsiteY2" fmla="*/ 38273 h 172833"/>
                <a:gd name="connsiteX3" fmla="*/ 130904 w 180678"/>
                <a:gd name="connsiteY3" fmla="*/ 63 h 172833"/>
                <a:gd name="connsiteX4" fmla="*/ 48916 w 180678"/>
                <a:gd name="connsiteY4" fmla="*/ 63 h 172833"/>
                <a:gd name="connsiteX5" fmla="*/ 41324 w 180678"/>
                <a:gd name="connsiteY5" fmla="*/ 4871 h 172833"/>
                <a:gd name="connsiteX6" fmla="*/ 48663 w 180678"/>
                <a:gd name="connsiteY6" fmla="*/ 7907 h 172833"/>
                <a:gd name="connsiteX7" fmla="*/ 59544 w 180678"/>
                <a:gd name="connsiteY7" fmla="*/ 8413 h 172833"/>
                <a:gd name="connsiteX8" fmla="*/ 65111 w 180678"/>
                <a:gd name="connsiteY8" fmla="*/ 12462 h 172833"/>
                <a:gd name="connsiteX9" fmla="*/ 64099 w 180678"/>
                <a:gd name="connsiteY9" fmla="*/ 17270 h 172833"/>
                <a:gd name="connsiteX10" fmla="*/ 30190 w 180678"/>
                <a:gd name="connsiteY10" fmla="*/ 153159 h 172833"/>
                <a:gd name="connsiteX11" fmla="*/ 7162 w 180678"/>
                <a:gd name="connsiteY11" fmla="*/ 165052 h 172833"/>
                <a:gd name="connsiteX12" fmla="*/ 77 w 180678"/>
                <a:gd name="connsiteY12" fmla="*/ 169860 h 172833"/>
                <a:gd name="connsiteX13" fmla="*/ 3872 w 180678"/>
                <a:gd name="connsiteY13" fmla="*/ 172897 h 172833"/>
                <a:gd name="connsiteX14" fmla="*/ 36010 w 180678"/>
                <a:gd name="connsiteY14" fmla="*/ 172137 h 172833"/>
                <a:gd name="connsiteX15" fmla="*/ 52205 w 180678"/>
                <a:gd name="connsiteY15" fmla="*/ 172391 h 172833"/>
                <a:gd name="connsiteX16" fmla="*/ 68654 w 180678"/>
                <a:gd name="connsiteY16" fmla="*/ 172897 h 172833"/>
                <a:gd name="connsiteX17" fmla="*/ 73715 w 180678"/>
                <a:gd name="connsiteY17" fmla="*/ 167836 h 172833"/>
                <a:gd name="connsiteX18" fmla="*/ 66629 w 180678"/>
                <a:gd name="connsiteY18" fmla="*/ 165052 h 172833"/>
                <a:gd name="connsiteX19" fmla="*/ 50181 w 180678"/>
                <a:gd name="connsiteY19" fmla="*/ 160497 h 172833"/>
                <a:gd name="connsiteX20" fmla="*/ 50940 w 180678"/>
                <a:gd name="connsiteY20" fmla="*/ 156195 h 172833"/>
                <a:gd name="connsiteX21" fmla="*/ 66629 w 180678"/>
                <a:gd name="connsiteY21" fmla="*/ 92933 h 172833"/>
                <a:gd name="connsiteX22" fmla="*/ 84849 w 180678"/>
                <a:gd name="connsiteY22" fmla="*/ 17523 h 172833"/>
                <a:gd name="connsiteX23" fmla="*/ 98514 w 180678"/>
                <a:gd name="connsiteY23" fmla="*/ 7907 h 172833"/>
                <a:gd name="connsiteX24" fmla="*/ 122806 w 180678"/>
                <a:gd name="connsiteY24" fmla="*/ 7907 h 172833"/>
                <a:gd name="connsiteX25" fmla="*/ 157221 w 180678"/>
                <a:gd name="connsiteY25" fmla="*/ 32200 h 172833"/>
                <a:gd name="connsiteX26" fmla="*/ 142291 w 180678"/>
                <a:gd name="connsiteY26" fmla="*/ 72941 h 172833"/>
                <a:gd name="connsiteX27" fmla="*/ 103322 w 180678"/>
                <a:gd name="connsiteY27" fmla="*/ 86353 h 172833"/>
                <a:gd name="connsiteX28" fmla="*/ 67641 w 180678"/>
                <a:gd name="connsiteY28" fmla="*/ 86353 h 172833"/>
                <a:gd name="connsiteX29" fmla="*/ 84849 w 180678"/>
                <a:gd name="connsiteY29" fmla="*/ 1752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29" y="92933"/>
                  </a:moveTo>
                  <a:lnTo>
                    <a:pt x="109648" y="92933"/>
                  </a:lnTo>
                  <a:cubicBezTo>
                    <a:pt x="145581" y="92933"/>
                    <a:pt x="180755" y="66615"/>
                    <a:pt x="180755" y="38273"/>
                  </a:cubicBezTo>
                  <a:cubicBezTo>
                    <a:pt x="180755" y="18789"/>
                    <a:pt x="164054" y="63"/>
                    <a:pt x="130904" y="63"/>
                  </a:cubicBezTo>
                  <a:lnTo>
                    <a:pt x="48916" y="63"/>
                  </a:lnTo>
                  <a:cubicBezTo>
                    <a:pt x="44108" y="63"/>
                    <a:pt x="41324" y="63"/>
                    <a:pt x="41324" y="4871"/>
                  </a:cubicBezTo>
                  <a:cubicBezTo>
                    <a:pt x="41324" y="7907"/>
                    <a:pt x="43601" y="7907"/>
                    <a:pt x="48663" y="7907"/>
                  </a:cubicBezTo>
                  <a:cubicBezTo>
                    <a:pt x="51952" y="7907"/>
                    <a:pt x="56507" y="8160"/>
                    <a:pt x="59544" y="8413"/>
                  </a:cubicBezTo>
                  <a:cubicBezTo>
                    <a:pt x="63593" y="8920"/>
                    <a:pt x="65111" y="9679"/>
                    <a:pt x="65111" y="12462"/>
                  </a:cubicBezTo>
                  <a:cubicBezTo>
                    <a:pt x="65111" y="13474"/>
                    <a:pt x="64858" y="14234"/>
                    <a:pt x="64099" y="17270"/>
                  </a:cubicBezTo>
                  <a:lnTo>
                    <a:pt x="30190" y="153159"/>
                  </a:lnTo>
                  <a:cubicBezTo>
                    <a:pt x="27659" y="163028"/>
                    <a:pt x="27153" y="165052"/>
                    <a:pt x="7162" y="165052"/>
                  </a:cubicBezTo>
                  <a:cubicBezTo>
                    <a:pt x="2860" y="165052"/>
                    <a:pt x="77" y="165052"/>
                    <a:pt x="77" y="169860"/>
                  </a:cubicBezTo>
                  <a:cubicBezTo>
                    <a:pt x="77" y="172897"/>
                    <a:pt x="3113" y="172897"/>
                    <a:pt x="3872" y="172897"/>
                  </a:cubicBezTo>
                  <a:cubicBezTo>
                    <a:pt x="10958" y="172897"/>
                    <a:pt x="28925" y="172137"/>
                    <a:pt x="36010" y="172137"/>
                  </a:cubicBezTo>
                  <a:cubicBezTo>
                    <a:pt x="41324" y="172137"/>
                    <a:pt x="46891" y="172391"/>
                    <a:pt x="52205" y="172391"/>
                  </a:cubicBezTo>
                  <a:cubicBezTo>
                    <a:pt x="57772" y="172391"/>
                    <a:pt x="63339" y="172897"/>
                    <a:pt x="68654" y="172897"/>
                  </a:cubicBezTo>
                  <a:cubicBezTo>
                    <a:pt x="70425" y="172897"/>
                    <a:pt x="73715" y="172897"/>
                    <a:pt x="73715" y="167836"/>
                  </a:cubicBezTo>
                  <a:cubicBezTo>
                    <a:pt x="73715" y="165052"/>
                    <a:pt x="71437" y="165052"/>
                    <a:pt x="66629" y="165052"/>
                  </a:cubicBezTo>
                  <a:cubicBezTo>
                    <a:pt x="57266" y="165052"/>
                    <a:pt x="50181" y="165052"/>
                    <a:pt x="50181" y="160497"/>
                  </a:cubicBezTo>
                  <a:cubicBezTo>
                    <a:pt x="50181" y="158979"/>
                    <a:pt x="50687" y="157714"/>
                    <a:pt x="50940" y="156195"/>
                  </a:cubicBezTo>
                  <a:lnTo>
                    <a:pt x="66629" y="92933"/>
                  </a:lnTo>
                  <a:close/>
                  <a:moveTo>
                    <a:pt x="84849" y="17523"/>
                  </a:moveTo>
                  <a:cubicBezTo>
                    <a:pt x="87126" y="8667"/>
                    <a:pt x="87632" y="7907"/>
                    <a:pt x="98514" y="7907"/>
                  </a:cubicBezTo>
                  <a:lnTo>
                    <a:pt x="122806" y="7907"/>
                  </a:lnTo>
                  <a:cubicBezTo>
                    <a:pt x="143810" y="7907"/>
                    <a:pt x="157221" y="14740"/>
                    <a:pt x="157221" y="32200"/>
                  </a:cubicBezTo>
                  <a:cubicBezTo>
                    <a:pt x="157221" y="42069"/>
                    <a:pt x="152160" y="63832"/>
                    <a:pt x="142291" y="72941"/>
                  </a:cubicBezTo>
                  <a:cubicBezTo>
                    <a:pt x="129639" y="84329"/>
                    <a:pt x="114456" y="86353"/>
                    <a:pt x="103322" y="86353"/>
                  </a:cubicBezTo>
                  <a:lnTo>
                    <a:pt x="67641" y="86353"/>
                  </a:lnTo>
                  <a:lnTo>
                    <a:pt x="84849" y="17523"/>
                  </a:lnTo>
                  <a:close/>
                </a:path>
              </a:pathLst>
            </a:custGeom>
            <a:solidFill>
              <a:srgbClr val="000000"/>
            </a:solidFill>
            <a:ln w="25332"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1AC58E8B-FB0F-4BFF-D854-49E2FF514A26}"/>
                </a:ext>
              </a:extLst>
            </p:cNvPr>
            <p:cNvSpPr/>
            <p:nvPr>
              <p:custDataLst>
                <p:tags r:id="rId26"/>
              </p:custDataLst>
            </p:nvPr>
          </p:nvSpPr>
          <p:spPr>
            <a:xfrm>
              <a:off x="4711153" y="3944433"/>
              <a:ext cx="58707" cy="253051"/>
            </a:xfrm>
            <a:custGeom>
              <a:avLst/>
              <a:gdLst>
                <a:gd name="connsiteX0" fmla="*/ 58792 w 58707"/>
                <a:gd name="connsiteY0" fmla="*/ 250583 h 253051"/>
                <a:gd name="connsiteX1" fmla="*/ 54490 w 58707"/>
                <a:gd name="connsiteY1" fmla="*/ 245016 h 253051"/>
                <a:gd name="connsiteX2" fmla="*/ 14761 w 58707"/>
                <a:gd name="connsiteY2" fmla="*/ 126588 h 253051"/>
                <a:gd name="connsiteX3" fmla="*/ 55503 w 58707"/>
                <a:gd name="connsiteY3" fmla="*/ 6895 h 253051"/>
                <a:gd name="connsiteX4" fmla="*/ 58792 w 58707"/>
                <a:gd name="connsiteY4" fmla="*/ 2593 h 253051"/>
                <a:gd name="connsiteX5" fmla="*/ 56262 w 58707"/>
                <a:gd name="connsiteY5" fmla="*/ 63 h 253051"/>
                <a:gd name="connsiteX6" fmla="*/ 16027 w 58707"/>
                <a:gd name="connsiteY6" fmla="*/ 49408 h 253051"/>
                <a:gd name="connsiteX7" fmla="*/ 84 w 58707"/>
                <a:gd name="connsiteY7" fmla="*/ 126588 h 253051"/>
                <a:gd name="connsiteX8" fmla="*/ 16786 w 58707"/>
                <a:gd name="connsiteY8" fmla="*/ 205540 h 253051"/>
                <a:gd name="connsiteX9" fmla="*/ 56262 w 58707"/>
                <a:gd name="connsiteY9" fmla="*/ 253114 h 253051"/>
                <a:gd name="connsiteX10" fmla="*/ 58792 w 58707"/>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2" y="250583"/>
                  </a:moveTo>
                  <a:cubicBezTo>
                    <a:pt x="58792" y="249824"/>
                    <a:pt x="58792" y="249318"/>
                    <a:pt x="54490" y="245016"/>
                  </a:cubicBezTo>
                  <a:cubicBezTo>
                    <a:pt x="22859" y="213132"/>
                    <a:pt x="14761" y="165305"/>
                    <a:pt x="14761" y="126588"/>
                  </a:cubicBezTo>
                  <a:cubicBezTo>
                    <a:pt x="14761" y="82557"/>
                    <a:pt x="24377" y="38527"/>
                    <a:pt x="55503" y="6895"/>
                  </a:cubicBezTo>
                  <a:cubicBezTo>
                    <a:pt x="58792" y="3859"/>
                    <a:pt x="58792" y="3352"/>
                    <a:pt x="58792" y="2593"/>
                  </a:cubicBezTo>
                  <a:cubicBezTo>
                    <a:pt x="58792" y="822"/>
                    <a:pt x="57780" y="63"/>
                    <a:pt x="56262" y="63"/>
                  </a:cubicBezTo>
                  <a:cubicBezTo>
                    <a:pt x="53731" y="63"/>
                    <a:pt x="30957" y="17270"/>
                    <a:pt x="16027" y="49408"/>
                  </a:cubicBezTo>
                  <a:cubicBezTo>
                    <a:pt x="3121" y="77243"/>
                    <a:pt x="84" y="105332"/>
                    <a:pt x="84" y="126588"/>
                  </a:cubicBezTo>
                  <a:cubicBezTo>
                    <a:pt x="84" y="146326"/>
                    <a:pt x="2868" y="176945"/>
                    <a:pt x="16786" y="205540"/>
                  </a:cubicBezTo>
                  <a:cubicBezTo>
                    <a:pt x="31969" y="236666"/>
                    <a:pt x="53731" y="253114"/>
                    <a:pt x="56262" y="253114"/>
                  </a:cubicBezTo>
                  <a:cubicBezTo>
                    <a:pt x="57780" y="253114"/>
                    <a:pt x="58792" y="252355"/>
                    <a:pt x="58792" y="250583"/>
                  </a:cubicBezTo>
                  <a:close/>
                </a:path>
              </a:pathLst>
            </a:custGeom>
            <a:solidFill>
              <a:srgbClr val="000000"/>
            </a:solidFill>
            <a:ln w="25332"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D47B86B6-CCBD-B45D-B37A-C41A81C1AF0D}"/>
                </a:ext>
              </a:extLst>
            </p:cNvPr>
            <p:cNvSpPr/>
            <p:nvPr>
              <p:custDataLst>
                <p:tags r:id="rId27"/>
              </p:custDataLst>
            </p:nvPr>
          </p:nvSpPr>
          <p:spPr>
            <a:xfrm>
              <a:off x="4794632" y="4022373"/>
              <a:ext cx="115897" cy="114632"/>
            </a:xfrm>
            <a:custGeom>
              <a:avLst/>
              <a:gdLst>
                <a:gd name="connsiteX0" fmla="*/ 84354 w 115897"/>
                <a:gd name="connsiteY0" fmla="*/ 16258 h 114632"/>
                <a:gd name="connsiteX1" fmla="*/ 61074 w 115897"/>
                <a:gd name="connsiteY1" fmla="*/ 63 h 114632"/>
                <a:gd name="connsiteX2" fmla="*/ 88 w 115897"/>
                <a:gd name="connsiteY2" fmla="*/ 74207 h 114632"/>
                <a:gd name="connsiteX3" fmla="*/ 33744 w 115897"/>
                <a:gd name="connsiteY3" fmla="*/ 114695 h 114632"/>
                <a:gd name="connsiteX4" fmla="*/ 66641 w 115897"/>
                <a:gd name="connsiteY4" fmla="*/ 95716 h 114632"/>
                <a:gd name="connsiteX5" fmla="*/ 89668 w 115897"/>
                <a:gd name="connsiteY5" fmla="*/ 114695 h 114632"/>
                <a:gd name="connsiteX6" fmla="*/ 108394 w 115897"/>
                <a:gd name="connsiteY6" fmla="*/ 100777 h 114632"/>
                <a:gd name="connsiteX7" fmla="*/ 115986 w 115897"/>
                <a:gd name="connsiteY7" fmla="*/ 75725 h 114632"/>
                <a:gd name="connsiteX8" fmla="*/ 112949 w 115897"/>
                <a:gd name="connsiteY8" fmla="*/ 73195 h 114632"/>
                <a:gd name="connsiteX9" fmla="*/ 109406 w 115897"/>
                <a:gd name="connsiteY9" fmla="*/ 77749 h 114632"/>
                <a:gd name="connsiteX10" fmla="*/ 90175 w 115897"/>
                <a:gd name="connsiteY10" fmla="*/ 109128 h 114632"/>
                <a:gd name="connsiteX11" fmla="*/ 82583 w 115897"/>
                <a:gd name="connsiteY11" fmla="*/ 97487 h 114632"/>
                <a:gd name="connsiteX12" fmla="*/ 85873 w 115897"/>
                <a:gd name="connsiteY12" fmla="*/ 78762 h 114632"/>
                <a:gd name="connsiteX13" fmla="*/ 91440 w 115897"/>
                <a:gd name="connsiteY13" fmla="*/ 55987 h 114632"/>
                <a:gd name="connsiteX14" fmla="*/ 100550 w 115897"/>
                <a:gd name="connsiteY14" fmla="*/ 20560 h 114632"/>
                <a:gd name="connsiteX15" fmla="*/ 102321 w 115897"/>
                <a:gd name="connsiteY15" fmla="*/ 11956 h 114632"/>
                <a:gd name="connsiteX16" fmla="*/ 94983 w 115897"/>
                <a:gd name="connsiteY16" fmla="*/ 5124 h 114632"/>
                <a:gd name="connsiteX17" fmla="*/ 84354 w 115897"/>
                <a:gd name="connsiteY17" fmla="*/ 16258 h 114632"/>
                <a:gd name="connsiteX18" fmla="*/ 67906 w 115897"/>
                <a:gd name="connsiteY18" fmla="*/ 81798 h 114632"/>
                <a:gd name="connsiteX19" fmla="*/ 62845 w 115897"/>
                <a:gd name="connsiteY19" fmla="*/ 91161 h 114632"/>
                <a:gd name="connsiteX20" fmla="*/ 34250 w 115897"/>
                <a:gd name="connsiteY20" fmla="*/ 109128 h 114632"/>
                <a:gd name="connsiteX21" fmla="*/ 18055 w 115897"/>
                <a:gd name="connsiteY21" fmla="*/ 85341 h 114632"/>
                <a:gd name="connsiteX22" fmla="*/ 31973 w 115897"/>
                <a:gd name="connsiteY22" fmla="*/ 29923 h 114632"/>
                <a:gd name="connsiteX23" fmla="*/ 61327 w 115897"/>
                <a:gd name="connsiteY23" fmla="*/ 5630 h 114632"/>
                <a:gd name="connsiteX24" fmla="*/ 81318 w 115897"/>
                <a:gd name="connsiteY24" fmla="*/ 27898 h 114632"/>
                <a:gd name="connsiteX25" fmla="*/ 80559 w 115897"/>
                <a:gd name="connsiteY25" fmla="*/ 32200 h 114632"/>
                <a:gd name="connsiteX26" fmla="*/ 67906 w 115897"/>
                <a:gd name="connsiteY26" fmla="*/ 81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354" y="16258"/>
                  </a:moveTo>
                  <a:cubicBezTo>
                    <a:pt x="79799" y="6895"/>
                    <a:pt x="72461" y="63"/>
                    <a:pt x="61074" y="63"/>
                  </a:cubicBezTo>
                  <a:cubicBezTo>
                    <a:pt x="31467" y="63"/>
                    <a:pt x="88" y="37261"/>
                    <a:pt x="88" y="74207"/>
                  </a:cubicBezTo>
                  <a:cubicBezTo>
                    <a:pt x="88" y="97994"/>
                    <a:pt x="14006" y="114695"/>
                    <a:pt x="33744" y="114695"/>
                  </a:cubicBezTo>
                  <a:cubicBezTo>
                    <a:pt x="38805" y="114695"/>
                    <a:pt x="51458" y="113683"/>
                    <a:pt x="66641" y="95716"/>
                  </a:cubicBezTo>
                  <a:cubicBezTo>
                    <a:pt x="68665" y="106344"/>
                    <a:pt x="77522" y="114695"/>
                    <a:pt x="89668" y="114695"/>
                  </a:cubicBezTo>
                  <a:cubicBezTo>
                    <a:pt x="98525" y="114695"/>
                    <a:pt x="104345" y="108875"/>
                    <a:pt x="108394" y="100777"/>
                  </a:cubicBezTo>
                  <a:cubicBezTo>
                    <a:pt x="112696" y="91667"/>
                    <a:pt x="115986" y="76231"/>
                    <a:pt x="115986" y="75725"/>
                  </a:cubicBezTo>
                  <a:cubicBezTo>
                    <a:pt x="115986" y="73195"/>
                    <a:pt x="113708" y="73195"/>
                    <a:pt x="112949" y="73195"/>
                  </a:cubicBezTo>
                  <a:cubicBezTo>
                    <a:pt x="110419" y="73195"/>
                    <a:pt x="110166" y="74207"/>
                    <a:pt x="109406" y="77749"/>
                  </a:cubicBezTo>
                  <a:cubicBezTo>
                    <a:pt x="105105" y="94198"/>
                    <a:pt x="100550" y="109128"/>
                    <a:pt x="90175" y="109128"/>
                  </a:cubicBezTo>
                  <a:cubicBezTo>
                    <a:pt x="83342" y="109128"/>
                    <a:pt x="82583" y="102548"/>
                    <a:pt x="82583" y="97487"/>
                  </a:cubicBezTo>
                  <a:cubicBezTo>
                    <a:pt x="82583" y="91920"/>
                    <a:pt x="83089" y="89896"/>
                    <a:pt x="85873" y="78762"/>
                  </a:cubicBezTo>
                  <a:cubicBezTo>
                    <a:pt x="88656" y="68134"/>
                    <a:pt x="89162" y="65603"/>
                    <a:pt x="91440" y="55987"/>
                  </a:cubicBezTo>
                  <a:lnTo>
                    <a:pt x="100550" y="20560"/>
                  </a:lnTo>
                  <a:cubicBezTo>
                    <a:pt x="102321" y="13474"/>
                    <a:pt x="102321" y="12968"/>
                    <a:pt x="102321" y="11956"/>
                  </a:cubicBezTo>
                  <a:cubicBezTo>
                    <a:pt x="102321" y="7654"/>
                    <a:pt x="99284" y="5124"/>
                    <a:pt x="94983" y="5124"/>
                  </a:cubicBezTo>
                  <a:cubicBezTo>
                    <a:pt x="88909" y="5124"/>
                    <a:pt x="85114" y="10691"/>
                    <a:pt x="84354" y="16258"/>
                  </a:cubicBezTo>
                  <a:close/>
                  <a:moveTo>
                    <a:pt x="67906" y="81798"/>
                  </a:moveTo>
                  <a:cubicBezTo>
                    <a:pt x="66641" y="86353"/>
                    <a:pt x="66641" y="86859"/>
                    <a:pt x="62845" y="91161"/>
                  </a:cubicBezTo>
                  <a:cubicBezTo>
                    <a:pt x="51711" y="105079"/>
                    <a:pt x="41336" y="109128"/>
                    <a:pt x="34250" y="109128"/>
                  </a:cubicBezTo>
                  <a:cubicBezTo>
                    <a:pt x="21598" y="109128"/>
                    <a:pt x="18055" y="95210"/>
                    <a:pt x="18055" y="85341"/>
                  </a:cubicBezTo>
                  <a:cubicBezTo>
                    <a:pt x="18055" y="72688"/>
                    <a:pt x="26153" y="41563"/>
                    <a:pt x="31973" y="29923"/>
                  </a:cubicBezTo>
                  <a:cubicBezTo>
                    <a:pt x="39817" y="14993"/>
                    <a:pt x="51205" y="5630"/>
                    <a:pt x="61327" y="5630"/>
                  </a:cubicBezTo>
                  <a:cubicBezTo>
                    <a:pt x="77775" y="5630"/>
                    <a:pt x="81318" y="26380"/>
                    <a:pt x="81318" y="27898"/>
                  </a:cubicBezTo>
                  <a:cubicBezTo>
                    <a:pt x="81318" y="29417"/>
                    <a:pt x="80812" y="30935"/>
                    <a:pt x="80559" y="32200"/>
                  </a:cubicBezTo>
                  <a:lnTo>
                    <a:pt x="67906" y="81798"/>
                  </a:lnTo>
                  <a:close/>
                </a:path>
              </a:pathLst>
            </a:custGeom>
            <a:solidFill>
              <a:srgbClr val="000000"/>
            </a:solidFill>
            <a:ln w="25332"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3D319057-74CE-462D-659B-53BB32D8FAA2}"/>
                </a:ext>
              </a:extLst>
            </p:cNvPr>
            <p:cNvSpPr/>
            <p:nvPr>
              <p:custDataLst>
                <p:tags r:id="rId28"/>
              </p:custDataLst>
            </p:nvPr>
          </p:nvSpPr>
          <p:spPr>
            <a:xfrm>
              <a:off x="4918271" y="4054737"/>
              <a:ext cx="77762" cy="153576"/>
            </a:xfrm>
            <a:custGeom>
              <a:avLst/>
              <a:gdLst>
                <a:gd name="connsiteX0" fmla="*/ 77856 w 77762"/>
                <a:gd name="connsiteY0" fmla="*/ 6795 h 153576"/>
                <a:gd name="connsiteX1" fmla="*/ 70771 w 77762"/>
                <a:gd name="connsiteY1" fmla="*/ 64 h 153576"/>
                <a:gd name="connsiteX2" fmla="*/ 60851 w 77762"/>
                <a:gd name="connsiteY2" fmla="*/ 9807 h 153576"/>
                <a:gd name="connsiteX3" fmla="*/ 67937 w 77762"/>
                <a:gd name="connsiteY3" fmla="*/ 16538 h 153576"/>
                <a:gd name="connsiteX4" fmla="*/ 77856 w 77762"/>
                <a:gd name="connsiteY4" fmla="*/ 6795 h 153576"/>
                <a:gd name="connsiteX5" fmla="*/ 40303 w 77762"/>
                <a:gd name="connsiteY5" fmla="*/ 126185 h 153576"/>
                <a:gd name="connsiteX6" fmla="*/ 17453 w 77762"/>
                <a:gd name="connsiteY6" fmla="*/ 148681 h 153576"/>
                <a:gd name="connsiteX7" fmla="*/ 11076 w 77762"/>
                <a:gd name="connsiteY7" fmla="*/ 147618 h 153576"/>
                <a:gd name="connsiteX8" fmla="*/ 17099 w 77762"/>
                <a:gd name="connsiteY8" fmla="*/ 138584 h 153576"/>
                <a:gd name="connsiteX9" fmla="*/ 10190 w 77762"/>
                <a:gd name="connsiteY9" fmla="*/ 132030 h 153576"/>
                <a:gd name="connsiteX10" fmla="*/ 94 w 77762"/>
                <a:gd name="connsiteY10" fmla="*/ 142481 h 153576"/>
                <a:gd name="connsiteX11" fmla="*/ 17630 w 77762"/>
                <a:gd name="connsiteY11" fmla="*/ 153641 h 153576"/>
                <a:gd name="connsiteX12" fmla="*/ 54474 w 77762"/>
                <a:gd name="connsiteY12" fmla="*/ 125653 h 153576"/>
                <a:gd name="connsiteX13" fmla="*/ 70417 w 77762"/>
                <a:gd name="connsiteY13" fmla="*/ 62239 h 153576"/>
                <a:gd name="connsiteX14" fmla="*/ 71302 w 77762"/>
                <a:gd name="connsiteY14" fmla="*/ 56039 h 153576"/>
                <a:gd name="connsiteX15" fmla="*/ 52349 w 77762"/>
                <a:gd name="connsiteY15" fmla="*/ 39388 h 153576"/>
                <a:gd name="connsiteX16" fmla="*/ 21350 w 77762"/>
                <a:gd name="connsiteY16" fmla="*/ 66490 h 153576"/>
                <a:gd name="connsiteX17" fmla="*/ 24361 w 77762"/>
                <a:gd name="connsiteY17" fmla="*/ 68793 h 153576"/>
                <a:gd name="connsiteX18" fmla="*/ 27904 w 77762"/>
                <a:gd name="connsiteY18" fmla="*/ 65604 h 153576"/>
                <a:gd name="connsiteX19" fmla="*/ 51817 w 77762"/>
                <a:gd name="connsiteY19" fmla="*/ 44348 h 153576"/>
                <a:gd name="connsiteX20" fmla="*/ 57840 w 77762"/>
                <a:gd name="connsiteY20" fmla="*/ 53028 h 153576"/>
                <a:gd name="connsiteX21" fmla="*/ 57308 w 77762"/>
                <a:gd name="connsiteY21" fmla="*/ 58342 h 153576"/>
                <a:gd name="connsiteX22" fmla="*/ 40303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56" y="6795"/>
                  </a:moveTo>
                  <a:cubicBezTo>
                    <a:pt x="77856" y="3784"/>
                    <a:pt x="75553" y="64"/>
                    <a:pt x="70771" y="64"/>
                  </a:cubicBezTo>
                  <a:cubicBezTo>
                    <a:pt x="65634" y="64"/>
                    <a:pt x="60851" y="5024"/>
                    <a:pt x="60851" y="9807"/>
                  </a:cubicBezTo>
                  <a:cubicBezTo>
                    <a:pt x="60851" y="12641"/>
                    <a:pt x="62977" y="16538"/>
                    <a:pt x="67937" y="16538"/>
                  </a:cubicBezTo>
                  <a:cubicBezTo>
                    <a:pt x="72719" y="16538"/>
                    <a:pt x="77856" y="11932"/>
                    <a:pt x="77856" y="6795"/>
                  </a:cubicBezTo>
                  <a:close/>
                  <a:moveTo>
                    <a:pt x="40303" y="126185"/>
                  </a:moveTo>
                  <a:cubicBezTo>
                    <a:pt x="37292" y="138407"/>
                    <a:pt x="27904" y="148681"/>
                    <a:pt x="17453" y="148681"/>
                  </a:cubicBezTo>
                  <a:cubicBezTo>
                    <a:pt x="15150" y="148681"/>
                    <a:pt x="13025" y="148327"/>
                    <a:pt x="11076" y="147618"/>
                  </a:cubicBezTo>
                  <a:cubicBezTo>
                    <a:pt x="15682" y="145493"/>
                    <a:pt x="17099" y="141241"/>
                    <a:pt x="17099" y="138584"/>
                  </a:cubicBezTo>
                  <a:cubicBezTo>
                    <a:pt x="17099" y="134333"/>
                    <a:pt x="13733" y="132030"/>
                    <a:pt x="10190" y="132030"/>
                  </a:cubicBezTo>
                  <a:cubicBezTo>
                    <a:pt x="4699" y="132030"/>
                    <a:pt x="94" y="136813"/>
                    <a:pt x="94" y="142481"/>
                  </a:cubicBezTo>
                  <a:cubicBezTo>
                    <a:pt x="94" y="149213"/>
                    <a:pt x="7002" y="153641"/>
                    <a:pt x="17630" y="153641"/>
                  </a:cubicBezTo>
                  <a:cubicBezTo>
                    <a:pt x="28258" y="153641"/>
                    <a:pt x="48983" y="147264"/>
                    <a:pt x="54474" y="125653"/>
                  </a:cubicBezTo>
                  <a:lnTo>
                    <a:pt x="70417" y="62239"/>
                  </a:lnTo>
                  <a:cubicBezTo>
                    <a:pt x="70948" y="60290"/>
                    <a:pt x="71302" y="58696"/>
                    <a:pt x="71302" y="56039"/>
                  </a:cubicBezTo>
                  <a:cubicBezTo>
                    <a:pt x="71302" y="46297"/>
                    <a:pt x="62977" y="39388"/>
                    <a:pt x="52349" y="39388"/>
                  </a:cubicBezTo>
                  <a:cubicBezTo>
                    <a:pt x="32687" y="39388"/>
                    <a:pt x="21350" y="64010"/>
                    <a:pt x="21350" y="66490"/>
                  </a:cubicBezTo>
                  <a:cubicBezTo>
                    <a:pt x="21350" y="68793"/>
                    <a:pt x="23830" y="68793"/>
                    <a:pt x="24361" y="68793"/>
                  </a:cubicBezTo>
                  <a:cubicBezTo>
                    <a:pt x="26487" y="68793"/>
                    <a:pt x="26664" y="68262"/>
                    <a:pt x="27904" y="65604"/>
                  </a:cubicBezTo>
                  <a:cubicBezTo>
                    <a:pt x="32332" y="55331"/>
                    <a:pt x="41543" y="44348"/>
                    <a:pt x="51817" y="44348"/>
                  </a:cubicBezTo>
                  <a:cubicBezTo>
                    <a:pt x="56246" y="44348"/>
                    <a:pt x="57840" y="47359"/>
                    <a:pt x="57840" y="53028"/>
                  </a:cubicBezTo>
                  <a:cubicBezTo>
                    <a:pt x="57840" y="54976"/>
                    <a:pt x="57486" y="57456"/>
                    <a:pt x="57308" y="58342"/>
                  </a:cubicBezTo>
                  <a:lnTo>
                    <a:pt x="40303" y="126185"/>
                  </a:lnTo>
                  <a:close/>
                </a:path>
              </a:pathLst>
            </a:custGeom>
            <a:solidFill>
              <a:srgbClr val="000000"/>
            </a:solidFill>
            <a:ln w="25332"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5E5407DF-C9E5-CEF0-F0F4-57F289EBF37D}"/>
                </a:ext>
              </a:extLst>
            </p:cNvPr>
            <p:cNvSpPr/>
            <p:nvPr>
              <p:custDataLst>
                <p:tags r:id="rId29"/>
              </p:custDataLst>
            </p:nvPr>
          </p:nvSpPr>
          <p:spPr>
            <a:xfrm>
              <a:off x="5055008" y="3944433"/>
              <a:ext cx="10122" cy="253051"/>
            </a:xfrm>
            <a:custGeom>
              <a:avLst/>
              <a:gdLst>
                <a:gd name="connsiteX0" fmla="*/ 10220 w 10122"/>
                <a:gd name="connsiteY0" fmla="*/ 9173 h 253051"/>
                <a:gd name="connsiteX1" fmla="*/ 5159 w 10122"/>
                <a:gd name="connsiteY1" fmla="*/ 63 h 253051"/>
                <a:gd name="connsiteX2" fmla="*/ 98 w 10122"/>
                <a:gd name="connsiteY2" fmla="*/ 9173 h 253051"/>
                <a:gd name="connsiteX3" fmla="*/ 98 w 10122"/>
                <a:gd name="connsiteY3" fmla="*/ 244004 h 253051"/>
                <a:gd name="connsiteX4" fmla="*/ 5159 w 10122"/>
                <a:gd name="connsiteY4" fmla="*/ 253114 h 253051"/>
                <a:gd name="connsiteX5" fmla="*/ 10220 w 10122"/>
                <a:gd name="connsiteY5" fmla="*/ 244004 h 253051"/>
                <a:gd name="connsiteX6" fmla="*/ 10220 w 10122"/>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20" y="9173"/>
                  </a:moveTo>
                  <a:cubicBezTo>
                    <a:pt x="10220" y="4618"/>
                    <a:pt x="10220" y="63"/>
                    <a:pt x="5159" y="63"/>
                  </a:cubicBezTo>
                  <a:cubicBezTo>
                    <a:pt x="98" y="63"/>
                    <a:pt x="98" y="4618"/>
                    <a:pt x="98" y="9173"/>
                  </a:cubicBezTo>
                  <a:lnTo>
                    <a:pt x="98" y="244004"/>
                  </a:lnTo>
                  <a:cubicBezTo>
                    <a:pt x="98" y="248559"/>
                    <a:pt x="98" y="253114"/>
                    <a:pt x="5159" y="253114"/>
                  </a:cubicBezTo>
                  <a:cubicBezTo>
                    <a:pt x="10220" y="253114"/>
                    <a:pt x="10220" y="248559"/>
                    <a:pt x="10220" y="244004"/>
                  </a:cubicBezTo>
                  <a:lnTo>
                    <a:pt x="10220" y="9173"/>
                  </a:lnTo>
                  <a:close/>
                </a:path>
              </a:pathLst>
            </a:custGeom>
            <a:solidFill>
              <a:srgbClr val="000000"/>
            </a:solidFill>
            <a:ln w="25332"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70011D7C-E708-CCD3-24A9-6ADA06441C86}"/>
                </a:ext>
              </a:extLst>
            </p:cNvPr>
            <p:cNvSpPr/>
            <p:nvPr>
              <p:custDataLst>
                <p:tags r:id="rId30"/>
              </p:custDataLst>
            </p:nvPr>
          </p:nvSpPr>
          <p:spPr>
            <a:xfrm>
              <a:off x="5106575" y="4019842"/>
              <a:ext cx="140190" cy="116403"/>
            </a:xfrm>
            <a:custGeom>
              <a:avLst/>
              <a:gdLst>
                <a:gd name="connsiteX0" fmla="*/ 119035 w 140190"/>
                <a:gd name="connsiteY0" fmla="*/ 34225 h 116403"/>
                <a:gd name="connsiteX1" fmla="*/ 123083 w 140190"/>
                <a:gd name="connsiteY1" fmla="*/ 15499 h 116403"/>
                <a:gd name="connsiteX2" fmla="*/ 111190 w 140190"/>
                <a:gd name="connsiteY2" fmla="*/ 4365 h 116403"/>
                <a:gd name="connsiteX3" fmla="*/ 98284 w 140190"/>
                <a:gd name="connsiteY3" fmla="*/ 10691 h 116403"/>
                <a:gd name="connsiteX4" fmla="*/ 71461 w 140190"/>
                <a:gd name="connsiteY4" fmla="*/ 63 h 116403"/>
                <a:gd name="connsiteX5" fmla="*/ 101 w 140190"/>
                <a:gd name="connsiteY5" fmla="*/ 74713 h 116403"/>
                <a:gd name="connsiteX6" fmla="*/ 44385 w 140190"/>
                <a:gd name="connsiteY6" fmla="*/ 116466 h 116403"/>
                <a:gd name="connsiteX7" fmla="*/ 79559 w 140190"/>
                <a:gd name="connsiteY7" fmla="*/ 102801 h 116403"/>
                <a:gd name="connsiteX8" fmla="*/ 108659 w 140190"/>
                <a:gd name="connsiteY8" fmla="*/ 116466 h 116403"/>
                <a:gd name="connsiteX9" fmla="*/ 130675 w 140190"/>
                <a:gd name="connsiteY9" fmla="*/ 102042 h 116403"/>
                <a:gd name="connsiteX10" fmla="*/ 140291 w 140190"/>
                <a:gd name="connsiteY10" fmla="*/ 76990 h 116403"/>
                <a:gd name="connsiteX11" fmla="*/ 134218 w 140190"/>
                <a:gd name="connsiteY11" fmla="*/ 73448 h 116403"/>
                <a:gd name="connsiteX12" fmla="*/ 129157 w 140190"/>
                <a:gd name="connsiteY12" fmla="*/ 74713 h 116403"/>
                <a:gd name="connsiteX13" fmla="*/ 127132 w 140190"/>
                <a:gd name="connsiteY13" fmla="*/ 82051 h 116403"/>
                <a:gd name="connsiteX14" fmla="*/ 109925 w 140190"/>
                <a:gd name="connsiteY14" fmla="*/ 107356 h 116403"/>
                <a:gd name="connsiteX15" fmla="*/ 104105 w 140190"/>
                <a:gd name="connsiteY15" fmla="*/ 97994 h 116403"/>
                <a:gd name="connsiteX16" fmla="*/ 107647 w 140190"/>
                <a:gd name="connsiteY16" fmla="*/ 79521 h 116403"/>
                <a:gd name="connsiteX17" fmla="*/ 113214 w 140190"/>
                <a:gd name="connsiteY17" fmla="*/ 56746 h 116403"/>
                <a:gd name="connsiteX18" fmla="*/ 119035 w 140190"/>
                <a:gd name="connsiteY18" fmla="*/ 34225 h 116403"/>
                <a:gd name="connsiteX19" fmla="*/ 77028 w 140190"/>
                <a:gd name="connsiteY19" fmla="*/ 90908 h 116403"/>
                <a:gd name="connsiteX20" fmla="*/ 45650 w 140190"/>
                <a:gd name="connsiteY20" fmla="*/ 107356 h 116403"/>
                <a:gd name="connsiteX21" fmla="*/ 28695 w 140190"/>
                <a:gd name="connsiteY21" fmla="*/ 88125 h 116403"/>
                <a:gd name="connsiteX22" fmla="*/ 41348 w 140190"/>
                <a:gd name="connsiteY22" fmla="*/ 33972 h 116403"/>
                <a:gd name="connsiteX23" fmla="*/ 71967 w 140190"/>
                <a:gd name="connsiteY23" fmla="*/ 9173 h 116403"/>
                <a:gd name="connsiteX24" fmla="*/ 92970 w 140190"/>
                <a:gd name="connsiteY24" fmla="*/ 23850 h 116403"/>
                <a:gd name="connsiteX25" fmla="*/ 92464 w 140190"/>
                <a:gd name="connsiteY25" fmla="*/ 27392 h 116403"/>
                <a:gd name="connsiteX26" fmla="*/ 77028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35" y="34225"/>
                  </a:moveTo>
                  <a:cubicBezTo>
                    <a:pt x="120553" y="27898"/>
                    <a:pt x="123083" y="17776"/>
                    <a:pt x="123083" y="15499"/>
                  </a:cubicBezTo>
                  <a:cubicBezTo>
                    <a:pt x="123083" y="7401"/>
                    <a:pt x="116504" y="4365"/>
                    <a:pt x="111190" y="4365"/>
                  </a:cubicBezTo>
                  <a:cubicBezTo>
                    <a:pt x="106382" y="4365"/>
                    <a:pt x="101321" y="6895"/>
                    <a:pt x="98284" y="10691"/>
                  </a:cubicBezTo>
                  <a:cubicBezTo>
                    <a:pt x="94489" y="6642"/>
                    <a:pt x="86138" y="63"/>
                    <a:pt x="71461" y="63"/>
                  </a:cubicBezTo>
                  <a:cubicBezTo>
                    <a:pt x="27430" y="63"/>
                    <a:pt x="101" y="40045"/>
                    <a:pt x="101" y="74713"/>
                  </a:cubicBezTo>
                  <a:cubicBezTo>
                    <a:pt x="101" y="105838"/>
                    <a:pt x="23381" y="116466"/>
                    <a:pt x="44385" y="116466"/>
                  </a:cubicBezTo>
                  <a:cubicBezTo>
                    <a:pt x="62351" y="116466"/>
                    <a:pt x="75510" y="106597"/>
                    <a:pt x="79559" y="102801"/>
                  </a:cubicBezTo>
                  <a:cubicBezTo>
                    <a:pt x="89175" y="116466"/>
                    <a:pt x="105876" y="116466"/>
                    <a:pt x="108659" y="116466"/>
                  </a:cubicBezTo>
                  <a:cubicBezTo>
                    <a:pt x="118022" y="116466"/>
                    <a:pt x="125361" y="111152"/>
                    <a:pt x="130675" y="102042"/>
                  </a:cubicBezTo>
                  <a:cubicBezTo>
                    <a:pt x="137001" y="91920"/>
                    <a:pt x="140291" y="78256"/>
                    <a:pt x="140291" y="76990"/>
                  </a:cubicBezTo>
                  <a:cubicBezTo>
                    <a:pt x="140291" y="73448"/>
                    <a:pt x="136495" y="73448"/>
                    <a:pt x="134218" y="73448"/>
                  </a:cubicBezTo>
                  <a:cubicBezTo>
                    <a:pt x="131434" y="73448"/>
                    <a:pt x="130422" y="73448"/>
                    <a:pt x="129157" y="74713"/>
                  </a:cubicBezTo>
                  <a:cubicBezTo>
                    <a:pt x="128651" y="75219"/>
                    <a:pt x="128651" y="75725"/>
                    <a:pt x="127132" y="82051"/>
                  </a:cubicBezTo>
                  <a:cubicBezTo>
                    <a:pt x="122071" y="102295"/>
                    <a:pt x="116251" y="107356"/>
                    <a:pt x="109925" y="107356"/>
                  </a:cubicBezTo>
                  <a:cubicBezTo>
                    <a:pt x="107141" y="107356"/>
                    <a:pt x="104105" y="106344"/>
                    <a:pt x="104105" y="97994"/>
                  </a:cubicBezTo>
                  <a:cubicBezTo>
                    <a:pt x="104105" y="93692"/>
                    <a:pt x="105117" y="89643"/>
                    <a:pt x="107647" y="79521"/>
                  </a:cubicBezTo>
                  <a:cubicBezTo>
                    <a:pt x="109419" y="72435"/>
                    <a:pt x="111949" y="62313"/>
                    <a:pt x="113214" y="56746"/>
                  </a:cubicBezTo>
                  <a:lnTo>
                    <a:pt x="119035" y="34225"/>
                  </a:lnTo>
                  <a:close/>
                  <a:moveTo>
                    <a:pt x="77028" y="90908"/>
                  </a:moveTo>
                  <a:cubicBezTo>
                    <a:pt x="69690" y="99512"/>
                    <a:pt x="57796" y="107356"/>
                    <a:pt x="45650" y="107356"/>
                  </a:cubicBezTo>
                  <a:cubicBezTo>
                    <a:pt x="29961" y="107356"/>
                    <a:pt x="28695" y="93692"/>
                    <a:pt x="28695" y="88125"/>
                  </a:cubicBezTo>
                  <a:cubicBezTo>
                    <a:pt x="28695" y="74966"/>
                    <a:pt x="37299" y="43841"/>
                    <a:pt x="41348" y="33972"/>
                  </a:cubicBezTo>
                  <a:cubicBezTo>
                    <a:pt x="49193" y="15499"/>
                    <a:pt x="61592" y="9173"/>
                    <a:pt x="71967" y="9173"/>
                  </a:cubicBezTo>
                  <a:cubicBezTo>
                    <a:pt x="86897" y="9173"/>
                    <a:pt x="92970" y="21066"/>
                    <a:pt x="92970" y="23850"/>
                  </a:cubicBezTo>
                  <a:lnTo>
                    <a:pt x="92464" y="27392"/>
                  </a:lnTo>
                  <a:lnTo>
                    <a:pt x="77028" y="90908"/>
                  </a:lnTo>
                  <a:close/>
                </a:path>
              </a:pathLst>
            </a:custGeom>
            <a:solidFill>
              <a:srgbClr val="000000"/>
            </a:solidFill>
            <a:ln w="25332"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C4C8BE29-9ECA-9019-553D-EB01E52E0E39}"/>
                </a:ext>
              </a:extLst>
            </p:cNvPr>
            <p:cNvSpPr/>
            <p:nvPr>
              <p:custDataLst>
                <p:tags r:id="rId31"/>
              </p:custDataLst>
            </p:nvPr>
          </p:nvSpPr>
          <p:spPr>
            <a:xfrm>
              <a:off x="5255335" y="3895176"/>
              <a:ext cx="77762" cy="153576"/>
            </a:xfrm>
            <a:custGeom>
              <a:avLst/>
              <a:gdLst>
                <a:gd name="connsiteX0" fmla="*/ 77869 w 77762"/>
                <a:gd name="connsiteY0" fmla="*/ 6789 h 153576"/>
                <a:gd name="connsiteX1" fmla="*/ 70784 w 77762"/>
                <a:gd name="connsiteY1" fmla="*/ 58 h 153576"/>
                <a:gd name="connsiteX2" fmla="*/ 60864 w 77762"/>
                <a:gd name="connsiteY2" fmla="*/ 9800 h 153576"/>
                <a:gd name="connsiteX3" fmla="*/ 67950 w 77762"/>
                <a:gd name="connsiteY3" fmla="*/ 16532 h 153576"/>
                <a:gd name="connsiteX4" fmla="*/ 77869 w 77762"/>
                <a:gd name="connsiteY4" fmla="*/ 6789 h 153576"/>
                <a:gd name="connsiteX5" fmla="*/ 40317 w 77762"/>
                <a:gd name="connsiteY5" fmla="*/ 126179 h 153576"/>
                <a:gd name="connsiteX6" fmla="*/ 17466 w 77762"/>
                <a:gd name="connsiteY6" fmla="*/ 148675 h 153576"/>
                <a:gd name="connsiteX7" fmla="*/ 11089 w 77762"/>
                <a:gd name="connsiteY7" fmla="*/ 147612 h 153576"/>
                <a:gd name="connsiteX8" fmla="*/ 17112 w 77762"/>
                <a:gd name="connsiteY8" fmla="*/ 138578 h 153576"/>
                <a:gd name="connsiteX9" fmla="*/ 10204 w 77762"/>
                <a:gd name="connsiteY9" fmla="*/ 132024 h 153576"/>
                <a:gd name="connsiteX10" fmla="*/ 107 w 77762"/>
                <a:gd name="connsiteY10" fmla="*/ 142475 h 153576"/>
                <a:gd name="connsiteX11" fmla="*/ 17643 w 77762"/>
                <a:gd name="connsiteY11" fmla="*/ 153635 h 153576"/>
                <a:gd name="connsiteX12" fmla="*/ 54488 w 77762"/>
                <a:gd name="connsiteY12" fmla="*/ 125647 h 153576"/>
                <a:gd name="connsiteX13" fmla="*/ 70430 w 77762"/>
                <a:gd name="connsiteY13" fmla="*/ 62233 h 153576"/>
                <a:gd name="connsiteX14" fmla="*/ 71315 w 77762"/>
                <a:gd name="connsiteY14" fmla="*/ 56033 h 153576"/>
                <a:gd name="connsiteX15" fmla="*/ 52362 w 77762"/>
                <a:gd name="connsiteY15" fmla="*/ 39382 h 153576"/>
                <a:gd name="connsiteX16" fmla="*/ 21363 w 77762"/>
                <a:gd name="connsiteY16" fmla="*/ 66484 h 153576"/>
                <a:gd name="connsiteX17" fmla="*/ 24374 w 77762"/>
                <a:gd name="connsiteY17" fmla="*/ 68787 h 153576"/>
                <a:gd name="connsiteX18" fmla="*/ 27917 w 77762"/>
                <a:gd name="connsiteY18" fmla="*/ 65598 h 153576"/>
                <a:gd name="connsiteX19" fmla="*/ 51831 w 77762"/>
                <a:gd name="connsiteY19" fmla="*/ 44342 h 153576"/>
                <a:gd name="connsiteX20" fmla="*/ 57853 w 77762"/>
                <a:gd name="connsiteY20" fmla="*/ 53022 h 153576"/>
                <a:gd name="connsiteX21" fmla="*/ 57322 w 77762"/>
                <a:gd name="connsiteY21" fmla="*/ 58336 h 153576"/>
                <a:gd name="connsiteX22" fmla="*/ 40317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9" y="6789"/>
                  </a:moveTo>
                  <a:cubicBezTo>
                    <a:pt x="77869" y="3778"/>
                    <a:pt x="75567" y="58"/>
                    <a:pt x="70784" y="58"/>
                  </a:cubicBezTo>
                  <a:cubicBezTo>
                    <a:pt x="65647" y="58"/>
                    <a:pt x="60864" y="5018"/>
                    <a:pt x="60864" y="9800"/>
                  </a:cubicBezTo>
                  <a:cubicBezTo>
                    <a:pt x="60864" y="12635"/>
                    <a:pt x="62990" y="16532"/>
                    <a:pt x="67950" y="16532"/>
                  </a:cubicBezTo>
                  <a:cubicBezTo>
                    <a:pt x="72733" y="16532"/>
                    <a:pt x="77869" y="11926"/>
                    <a:pt x="77869" y="6789"/>
                  </a:cubicBezTo>
                  <a:close/>
                  <a:moveTo>
                    <a:pt x="40317" y="126179"/>
                  </a:moveTo>
                  <a:cubicBezTo>
                    <a:pt x="37305" y="138401"/>
                    <a:pt x="27917" y="148675"/>
                    <a:pt x="17466" y="148675"/>
                  </a:cubicBezTo>
                  <a:cubicBezTo>
                    <a:pt x="15163" y="148675"/>
                    <a:pt x="13038" y="148321"/>
                    <a:pt x="11089" y="147612"/>
                  </a:cubicBezTo>
                  <a:cubicBezTo>
                    <a:pt x="15695" y="145486"/>
                    <a:pt x="17112" y="141235"/>
                    <a:pt x="17112" y="138578"/>
                  </a:cubicBezTo>
                  <a:cubicBezTo>
                    <a:pt x="17112" y="134327"/>
                    <a:pt x="13746" y="132024"/>
                    <a:pt x="10204" y="132024"/>
                  </a:cubicBezTo>
                  <a:cubicBezTo>
                    <a:pt x="4712" y="132024"/>
                    <a:pt x="107" y="136807"/>
                    <a:pt x="107" y="142475"/>
                  </a:cubicBezTo>
                  <a:cubicBezTo>
                    <a:pt x="107" y="149206"/>
                    <a:pt x="7015" y="153635"/>
                    <a:pt x="17643" y="153635"/>
                  </a:cubicBezTo>
                  <a:cubicBezTo>
                    <a:pt x="28271" y="153635"/>
                    <a:pt x="48996" y="147258"/>
                    <a:pt x="54488" y="125647"/>
                  </a:cubicBezTo>
                  <a:lnTo>
                    <a:pt x="70430" y="62233"/>
                  </a:lnTo>
                  <a:cubicBezTo>
                    <a:pt x="70961" y="60284"/>
                    <a:pt x="71315" y="58690"/>
                    <a:pt x="71315" y="56033"/>
                  </a:cubicBezTo>
                  <a:cubicBezTo>
                    <a:pt x="71315" y="46290"/>
                    <a:pt x="62990" y="39382"/>
                    <a:pt x="52362" y="39382"/>
                  </a:cubicBezTo>
                  <a:cubicBezTo>
                    <a:pt x="32700" y="39382"/>
                    <a:pt x="21363" y="64004"/>
                    <a:pt x="21363" y="66484"/>
                  </a:cubicBezTo>
                  <a:cubicBezTo>
                    <a:pt x="21363" y="68787"/>
                    <a:pt x="23843" y="68787"/>
                    <a:pt x="24374" y="68787"/>
                  </a:cubicBezTo>
                  <a:cubicBezTo>
                    <a:pt x="26500" y="68787"/>
                    <a:pt x="26677" y="68255"/>
                    <a:pt x="27917" y="65598"/>
                  </a:cubicBezTo>
                  <a:cubicBezTo>
                    <a:pt x="32346" y="55324"/>
                    <a:pt x="41557" y="44342"/>
                    <a:pt x="51831" y="44342"/>
                  </a:cubicBezTo>
                  <a:cubicBezTo>
                    <a:pt x="56259" y="44342"/>
                    <a:pt x="57853" y="47353"/>
                    <a:pt x="57853" y="53022"/>
                  </a:cubicBezTo>
                  <a:cubicBezTo>
                    <a:pt x="57853" y="54970"/>
                    <a:pt x="57499" y="57450"/>
                    <a:pt x="57322" y="58336"/>
                  </a:cubicBezTo>
                  <a:lnTo>
                    <a:pt x="40317" y="126179"/>
                  </a:lnTo>
                  <a:close/>
                </a:path>
              </a:pathLst>
            </a:custGeom>
            <a:solidFill>
              <a:srgbClr val="000000"/>
            </a:solidFill>
            <a:ln w="25332"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525F5C27-4BE1-E0FE-CF72-DE6A346835F8}"/>
                </a:ext>
              </a:extLst>
            </p:cNvPr>
            <p:cNvSpPr/>
            <p:nvPr>
              <p:custDataLst>
                <p:tags r:id="rId32"/>
              </p:custDataLst>
            </p:nvPr>
          </p:nvSpPr>
          <p:spPr>
            <a:xfrm>
              <a:off x="5368438" y="3963904"/>
              <a:ext cx="119743" cy="8679"/>
            </a:xfrm>
            <a:custGeom>
              <a:avLst/>
              <a:gdLst>
                <a:gd name="connsiteX0" fmla="*/ 112769 w 119743"/>
                <a:gd name="connsiteY0" fmla="*/ 8738 h 8679"/>
                <a:gd name="connsiteX1" fmla="*/ 119854 w 119743"/>
                <a:gd name="connsiteY1" fmla="*/ 4486 h 8679"/>
                <a:gd name="connsiteX2" fmla="*/ 112769 w 119743"/>
                <a:gd name="connsiteY2" fmla="*/ 58 h 8679"/>
                <a:gd name="connsiteX3" fmla="*/ 7196 w 119743"/>
                <a:gd name="connsiteY3" fmla="*/ 58 h 8679"/>
                <a:gd name="connsiteX4" fmla="*/ 111 w 119743"/>
                <a:gd name="connsiteY4" fmla="*/ 4309 h 8679"/>
                <a:gd name="connsiteX5" fmla="*/ 7196 w 119743"/>
                <a:gd name="connsiteY5" fmla="*/ 8738 h 8679"/>
                <a:gd name="connsiteX6" fmla="*/ 112769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69" y="8738"/>
                  </a:moveTo>
                  <a:cubicBezTo>
                    <a:pt x="115603" y="8738"/>
                    <a:pt x="119854" y="8738"/>
                    <a:pt x="119854" y="4486"/>
                  </a:cubicBezTo>
                  <a:cubicBezTo>
                    <a:pt x="119854" y="58"/>
                    <a:pt x="115780" y="58"/>
                    <a:pt x="112769" y="58"/>
                  </a:cubicBezTo>
                  <a:lnTo>
                    <a:pt x="7196" y="58"/>
                  </a:lnTo>
                  <a:cubicBezTo>
                    <a:pt x="4362" y="58"/>
                    <a:pt x="111" y="58"/>
                    <a:pt x="111" y="4309"/>
                  </a:cubicBezTo>
                  <a:cubicBezTo>
                    <a:pt x="111" y="8738"/>
                    <a:pt x="4185" y="8738"/>
                    <a:pt x="7196" y="8738"/>
                  </a:cubicBezTo>
                  <a:lnTo>
                    <a:pt x="112769" y="8738"/>
                  </a:lnTo>
                  <a:close/>
                </a:path>
              </a:pathLst>
            </a:custGeom>
            <a:solidFill>
              <a:srgbClr val="000000"/>
            </a:solidFill>
            <a:ln w="25332"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3B949532-9645-064D-BF8D-16FC53A724D4}"/>
                </a:ext>
              </a:extLst>
            </p:cNvPr>
            <p:cNvSpPr/>
            <p:nvPr>
              <p:custDataLst>
                <p:tags r:id="rId33"/>
              </p:custDataLst>
            </p:nvPr>
          </p:nvSpPr>
          <p:spPr>
            <a:xfrm>
              <a:off x="5526773" y="3894999"/>
              <a:ext cx="64477" cy="117618"/>
            </a:xfrm>
            <a:custGeom>
              <a:avLst/>
              <a:gdLst>
                <a:gd name="connsiteX0" fmla="*/ 40150 w 64477"/>
                <a:gd name="connsiteY0" fmla="*/ 5018 h 117618"/>
                <a:gd name="connsiteX1" fmla="*/ 34835 w 64477"/>
                <a:gd name="connsiteY1" fmla="*/ 58 h 117618"/>
                <a:gd name="connsiteX2" fmla="*/ 117 w 64477"/>
                <a:gd name="connsiteY2" fmla="*/ 11395 h 117618"/>
                <a:gd name="connsiteX3" fmla="*/ 117 w 64477"/>
                <a:gd name="connsiteY3" fmla="*/ 17772 h 117618"/>
                <a:gd name="connsiteX4" fmla="*/ 25802 w 64477"/>
                <a:gd name="connsiteY4" fmla="*/ 12812 h 117618"/>
                <a:gd name="connsiteX5" fmla="*/ 25802 w 64477"/>
                <a:gd name="connsiteY5" fmla="*/ 103151 h 117618"/>
                <a:gd name="connsiteX6" fmla="*/ 8088 w 64477"/>
                <a:gd name="connsiteY6" fmla="*/ 111299 h 117618"/>
                <a:gd name="connsiteX7" fmla="*/ 1357 w 64477"/>
                <a:gd name="connsiteY7" fmla="*/ 111299 h 117618"/>
                <a:gd name="connsiteX8" fmla="*/ 1357 w 64477"/>
                <a:gd name="connsiteY8" fmla="*/ 117676 h 117618"/>
                <a:gd name="connsiteX9" fmla="*/ 32887 w 64477"/>
                <a:gd name="connsiteY9" fmla="*/ 116968 h 117618"/>
                <a:gd name="connsiteX10" fmla="*/ 64594 w 64477"/>
                <a:gd name="connsiteY10" fmla="*/ 117676 h 117618"/>
                <a:gd name="connsiteX11" fmla="*/ 64594 w 64477"/>
                <a:gd name="connsiteY11" fmla="*/ 111299 h 117618"/>
                <a:gd name="connsiteX12" fmla="*/ 57863 w 64477"/>
                <a:gd name="connsiteY12" fmla="*/ 111299 h 117618"/>
                <a:gd name="connsiteX13" fmla="*/ 40150 w 64477"/>
                <a:gd name="connsiteY13" fmla="*/ 103151 h 117618"/>
                <a:gd name="connsiteX14" fmla="*/ 40150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50" y="5018"/>
                  </a:moveTo>
                  <a:cubicBezTo>
                    <a:pt x="40150" y="235"/>
                    <a:pt x="39795" y="58"/>
                    <a:pt x="34835" y="58"/>
                  </a:cubicBezTo>
                  <a:cubicBezTo>
                    <a:pt x="23499" y="11218"/>
                    <a:pt x="7379" y="11395"/>
                    <a:pt x="117" y="11395"/>
                  </a:cubicBezTo>
                  <a:lnTo>
                    <a:pt x="117" y="17772"/>
                  </a:lnTo>
                  <a:cubicBezTo>
                    <a:pt x="4368" y="17772"/>
                    <a:pt x="16059" y="17772"/>
                    <a:pt x="25802" y="12812"/>
                  </a:cubicBezTo>
                  <a:lnTo>
                    <a:pt x="25802" y="103151"/>
                  </a:lnTo>
                  <a:cubicBezTo>
                    <a:pt x="25802" y="108996"/>
                    <a:pt x="25802" y="111299"/>
                    <a:pt x="8088" y="111299"/>
                  </a:cubicBezTo>
                  <a:lnTo>
                    <a:pt x="1357" y="111299"/>
                  </a:lnTo>
                  <a:lnTo>
                    <a:pt x="1357" y="117676"/>
                  </a:lnTo>
                  <a:cubicBezTo>
                    <a:pt x="4545" y="117499"/>
                    <a:pt x="26333" y="116968"/>
                    <a:pt x="32887" y="116968"/>
                  </a:cubicBezTo>
                  <a:cubicBezTo>
                    <a:pt x="38378" y="116968"/>
                    <a:pt x="60697" y="117499"/>
                    <a:pt x="64594" y="117676"/>
                  </a:cubicBezTo>
                  <a:lnTo>
                    <a:pt x="64594" y="111299"/>
                  </a:lnTo>
                  <a:lnTo>
                    <a:pt x="57863" y="111299"/>
                  </a:lnTo>
                  <a:cubicBezTo>
                    <a:pt x="40150" y="111299"/>
                    <a:pt x="40150" y="108996"/>
                    <a:pt x="40150" y="103151"/>
                  </a:cubicBezTo>
                  <a:lnTo>
                    <a:pt x="40150" y="5018"/>
                  </a:lnTo>
                  <a:close/>
                </a:path>
              </a:pathLst>
            </a:custGeom>
            <a:solidFill>
              <a:srgbClr val="000000"/>
            </a:solidFill>
            <a:ln w="25332"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41600C9D-D991-C183-8574-D255FF147116}"/>
                </a:ext>
              </a:extLst>
            </p:cNvPr>
            <p:cNvSpPr/>
            <p:nvPr>
              <p:custDataLst>
                <p:tags r:id="rId34"/>
              </p:custDataLst>
            </p:nvPr>
          </p:nvSpPr>
          <p:spPr>
            <a:xfrm>
              <a:off x="5274643" y="4084082"/>
              <a:ext cx="64477" cy="117618"/>
            </a:xfrm>
            <a:custGeom>
              <a:avLst/>
              <a:gdLst>
                <a:gd name="connsiteX0" fmla="*/ 40140 w 64477"/>
                <a:gd name="connsiteY0" fmla="*/ 5025 h 117618"/>
                <a:gd name="connsiteX1" fmla="*/ 34826 w 64477"/>
                <a:gd name="connsiteY1" fmla="*/ 65 h 117618"/>
                <a:gd name="connsiteX2" fmla="*/ 107 w 64477"/>
                <a:gd name="connsiteY2" fmla="*/ 11402 h 117618"/>
                <a:gd name="connsiteX3" fmla="*/ 107 w 64477"/>
                <a:gd name="connsiteY3" fmla="*/ 17779 h 117618"/>
                <a:gd name="connsiteX4" fmla="*/ 25792 w 64477"/>
                <a:gd name="connsiteY4" fmla="*/ 12819 h 117618"/>
                <a:gd name="connsiteX5" fmla="*/ 25792 w 64477"/>
                <a:gd name="connsiteY5" fmla="*/ 103158 h 117618"/>
                <a:gd name="connsiteX6" fmla="*/ 8078 w 64477"/>
                <a:gd name="connsiteY6" fmla="*/ 111307 h 117618"/>
                <a:gd name="connsiteX7" fmla="*/ 1347 w 64477"/>
                <a:gd name="connsiteY7" fmla="*/ 111307 h 117618"/>
                <a:gd name="connsiteX8" fmla="*/ 1347 w 64477"/>
                <a:gd name="connsiteY8" fmla="*/ 117684 h 117618"/>
                <a:gd name="connsiteX9" fmla="*/ 32877 w 64477"/>
                <a:gd name="connsiteY9" fmla="*/ 116975 h 117618"/>
                <a:gd name="connsiteX10" fmla="*/ 64584 w 64477"/>
                <a:gd name="connsiteY10" fmla="*/ 117684 h 117618"/>
                <a:gd name="connsiteX11" fmla="*/ 64584 w 64477"/>
                <a:gd name="connsiteY11" fmla="*/ 111307 h 117618"/>
                <a:gd name="connsiteX12" fmla="*/ 57853 w 64477"/>
                <a:gd name="connsiteY12" fmla="*/ 111307 h 117618"/>
                <a:gd name="connsiteX13" fmla="*/ 40140 w 64477"/>
                <a:gd name="connsiteY13" fmla="*/ 103158 h 117618"/>
                <a:gd name="connsiteX14" fmla="*/ 40140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40" y="5025"/>
                  </a:moveTo>
                  <a:cubicBezTo>
                    <a:pt x="40140" y="243"/>
                    <a:pt x="39785" y="65"/>
                    <a:pt x="34826" y="65"/>
                  </a:cubicBezTo>
                  <a:cubicBezTo>
                    <a:pt x="23489" y="11225"/>
                    <a:pt x="7369" y="11402"/>
                    <a:pt x="107" y="11402"/>
                  </a:cubicBezTo>
                  <a:lnTo>
                    <a:pt x="107" y="17779"/>
                  </a:lnTo>
                  <a:cubicBezTo>
                    <a:pt x="4358" y="17779"/>
                    <a:pt x="16049" y="17779"/>
                    <a:pt x="25792" y="12819"/>
                  </a:cubicBezTo>
                  <a:lnTo>
                    <a:pt x="25792" y="103158"/>
                  </a:lnTo>
                  <a:cubicBezTo>
                    <a:pt x="25792" y="109004"/>
                    <a:pt x="25792" y="111307"/>
                    <a:pt x="8078" y="111307"/>
                  </a:cubicBezTo>
                  <a:lnTo>
                    <a:pt x="1347" y="111307"/>
                  </a:lnTo>
                  <a:lnTo>
                    <a:pt x="1347" y="117684"/>
                  </a:lnTo>
                  <a:cubicBezTo>
                    <a:pt x="4535" y="117506"/>
                    <a:pt x="26323" y="116975"/>
                    <a:pt x="32877" y="116975"/>
                  </a:cubicBezTo>
                  <a:cubicBezTo>
                    <a:pt x="38368" y="116975"/>
                    <a:pt x="60687" y="117506"/>
                    <a:pt x="64584" y="117684"/>
                  </a:cubicBezTo>
                  <a:lnTo>
                    <a:pt x="64584" y="111307"/>
                  </a:lnTo>
                  <a:lnTo>
                    <a:pt x="57853" y="111307"/>
                  </a:lnTo>
                  <a:cubicBezTo>
                    <a:pt x="40140" y="111307"/>
                    <a:pt x="40140" y="109004"/>
                    <a:pt x="40140" y="103158"/>
                  </a:cubicBezTo>
                  <a:lnTo>
                    <a:pt x="40140" y="5025"/>
                  </a:lnTo>
                  <a:close/>
                </a:path>
              </a:pathLst>
            </a:custGeom>
            <a:solidFill>
              <a:srgbClr val="000000"/>
            </a:solidFill>
            <a:ln w="25332"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8DED91D8-433B-ED1C-D811-115F401AB45E}"/>
                </a:ext>
              </a:extLst>
            </p:cNvPr>
            <p:cNvSpPr/>
            <p:nvPr>
              <p:custDataLst>
                <p:tags r:id="rId35"/>
              </p:custDataLst>
            </p:nvPr>
          </p:nvSpPr>
          <p:spPr>
            <a:xfrm>
              <a:off x="5642749" y="4107398"/>
              <a:ext cx="29606" cy="75662"/>
            </a:xfrm>
            <a:custGeom>
              <a:avLst/>
              <a:gdLst>
                <a:gd name="connsiteX0" fmla="*/ 29728 w 29606"/>
                <a:gd name="connsiteY0" fmla="*/ 26633 h 75662"/>
                <a:gd name="connsiteX1" fmla="*/ 13533 w 29606"/>
                <a:gd name="connsiteY1" fmla="*/ 63 h 75662"/>
                <a:gd name="connsiteX2" fmla="*/ 121 w 29606"/>
                <a:gd name="connsiteY2" fmla="*/ 13474 h 75662"/>
                <a:gd name="connsiteX3" fmla="*/ 13533 w 29606"/>
                <a:gd name="connsiteY3" fmla="*/ 26886 h 75662"/>
                <a:gd name="connsiteX4" fmla="*/ 22390 w 29606"/>
                <a:gd name="connsiteY4" fmla="*/ 23597 h 75662"/>
                <a:gd name="connsiteX5" fmla="*/ 23655 w 29606"/>
                <a:gd name="connsiteY5" fmla="*/ 22837 h 75662"/>
                <a:gd name="connsiteX6" fmla="*/ 24161 w 29606"/>
                <a:gd name="connsiteY6" fmla="*/ 26633 h 75662"/>
                <a:gd name="connsiteX7" fmla="*/ 6954 w 29606"/>
                <a:gd name="connsiteY7" fmla="*/ 68893 h 75662"/>
                <a:gd name="connsiteX8" fmla="*/ 4170 w 29606"/>
                <a:gd name="connsiteY8" fmla="*/ 72941 h 75662"/>
                <a:gd name="connsiteX9" fmla="*/ 6701 w 29606"/>
                <a:gd name="connsiteY9" fmla="*/ 75725 h 75662"/>
                <a:gd name="connsiteX10" fmla="*/ 29728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28" y="26633"/>
                  </a:moveTo>
                  <a:cubicBezTo>
                    <a:pt x="29728" y="9932"/>
                    <a:pt x="23402" y="63"/>
                    <a:pt x="13533" y="63"/>
                  </a:cubicBezTo>
                  <a:cubicBezTo>
                    <a:pt x="5182" y="63"/>
                    <a:pt x="121" y="6389"/>
                    <a:pt x="121" y="13474"/>
                  </a:cubicBezTo>
                  <a:cubicBezTo>
                    <a:pt x="121" y="20307"/>
                    <a:pt x="5182" y="26886"/>
                    <a:pt x="13533" y="26886"/>
                  </a:cubicBezTo>
                  <a:cubicBezTo>
                    <a:pt x="16570" y="26886"/>
                    <a:pt x="19859" y="25874"/>
                    <a:pt x="22390" y="23597"/>
                  </a:cubicBezTo>
                  <a:cubicBezTo>
                    <a:pt x="23149" y="23090"/>
                    <a:pt x="23402" y="22837"/>
                    <a:pt x="23655" y="22837"/>
                  </a:cubicBezTo>
                  <a:cubicBezTo>
                    <a:pt x="23908" y="22837"/>
                    <a:pt x="24161" y="23090"/>
                    <a:pt x="24161" y="26633"/>
                  </a:cubicBezTo>
                  <a:cubicBezTo>
                    <a:pt x="24161" y="45359"/>
                    <a:pt x="15304" y="60542"/>
                    <a:pt x="6954" y="68893"/>
                  </a:cubicBezTo>
                  <a:cubicBezTo>
                    <a:pt x="4170" y="71676"/>
                    <a:pt x="4170" y="72182"/>
                    <a:pt x="4170" y="72941"/>
                  </a:cubicBezTo>
                  <a:cubicBezTo>
                    <a:pt x="4170" y="74713"/>
                    <a:pt x="5435" y="75725"/>
                    <a:pt x="6701" y="75725"/>
                  </a:cubicBezTo>
                  <a:cubicBezTo>
                    <a:pt x="9484" y="75725"/>
                    <a:pt x="29728" y="56240"/>
                    <a:pt x="29728" y="26633"/>
                  </a:cubicBezTo>
                  <a:close/>
                </a:path>
              </a:pathLst>
            </a:custGeom>
            <a:solidFill>
              <a:srgbClr val="000000"/>
            </a:solidFill>
            <a:ln w="25332"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E6FEA073-43A7-9BB8-CE55-3B31F7E3CC14}"/>
                </a:ext>
              </a:extLst>
            </p:cNvPr>
            <p:cNvSpPr/>
            <p:nvPr>
              <p:custDataLst>
                <p:tags r:id="rId36"/>
              </p:custDataLst>
            </p:nvPr>
          </p:nvSpPr>
          <p:spPr>
            <a:xfrm>
              <a:off x="5747877" y="4019842"/>
              <a:ext cx="106028" cy="116403"/>
            </a:xfrm>
            <a:custGeom>
              <a:avLst/>
              <a:gdLst>
                <a:gd name="connsiteX0" fmla="*/ 90465 w 106028"/>
                <a:gd name="connsiteY0" fmla="*/ 14740 h 116403"/>
                <a:gd name="connsiteX1" fmla="*/ 79837 w 106028"/>
                <a:gd name="connsiteY1" fmla="*/ 29164 h 116403"/>
                <a:gd name="connsiteX2" fmla="*/ 90718 w 106028"/>
                <a:gd name="connsiteY2" fmla="*/ 39539 h 116403"/>
                <a:gd name="connsiteX3" fmla="*/ 106154 w 106028"/>
                <a:gd name="connsiteY3" fmla="*/ 22331 h 116403"/>
                <a:gd name="connsiteX4" fmla="*/ 69968 w 106028"/>
                <a:gd name="connsiteY4" fmla="*/ 63 h 116403"/>
                <a:gd name="connsiteX5" fmla="*/ 36818 w 106028"/>
                <a:gd name="connsiteY5" fmla="*/ 9426 h 116403"/>
                <a:gd name="connsiteX6" fmla="*/ 21382 w 106028"/>
                <a:gd name="connsiteY6" fmla="*/ 39033 h 116403"/>
                <a:gd name="connsiteX7" fmla="*/ 30492 w 106028"/>
                <a:gd name="connsiteY7" fmla="*/ 58265 h 116403"/>
                <a:gd name="connsiteX8" fmla="*/ 59087 w 106028"/>
                <a:gd name="connsiteY8" fmla="*/ 67880 h 116403"/>
                <a:gd name="connsiteX9" fmla="*/ 81861 w 106028"/>
                <a:gd name="connsiteY9" fmla="*/ 83317 h 116403"/>
                <a:gd name="connsiteX10" fmla="*/ 44157 w 106028"/>
                <a:gd name="connsiteY10" fmla="*/ 107356 h 116403"/>
                <a:gd name="connsiteX11" fmla="*/ 16827 w 106028"/>
                <a:gd name="connsiteY11" fmla="*/ 100777 h 116403"/>
                <a:gd name="connsiteX12" fmla="*/ 30745 w 106028"/>
                <a:gd name="connsiteY12" fmla="*/ 83317 h 116403"/>
                <a:gd name="connsiteX13" fmla="*/ 18345 w 106028"/>
                <a:gd name="connsiteY13" fmla="*/ 71676 h 116403"/>
                <a:gd name="connsiteX14" fmla="*/ 126 w 106028"/>
                <a:gd name="connsiteY14" fmla="*/ 91414 h 116403"/>
                <a:gd name="connsiteX15" fmla="*/ 43651 w 106028"/>
                <a:gd name="connsiteY15" fmla="*/ 116466 h 116403"/>
                <a:gd name="connsiteX16" fmla="*/ 101346 w 106028"/>
                <a:gd name="connsiteY16" fmla="*/ 72941 h 116403"/>
                <a:gd name="connsiteX17" fmla="*/ 91224 w 106028"/>
                <a:gd name="connsiteY17" fmla="*/ 52444 h 116403"/>
                <a:gd name="connsiteX18" fmla="*/ 64907 w 106028"/>
                <a:gd name="connsiteY18" fmla="*/ 42322 h 116403"/>
                <a:gd name="connsiteX19" fmla="*/ 41120 w 106028"/>
                <a:gd name="connsiteY19" fmla="*/ 28658 h 116403"/>
                <a:gd name="connsiteX20" fmla="*/ 69462 w 106028"/>
                <a:gd name="connsiteY20" fmla="*/ 9173 h 116403"/>
                <a:gd name="connsiteX21" fmla="*/ 90465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65" y="14740"/>
                  </a:moveTo>
                  <a:cubicBezTo>
                    <a:pt x="82114" y="18029"/>
                    <a:pt x="79837" y="25621"/>
                    <a:pt x="79837" y="29164"/>
                  </a:cubicBezTo>
                  <a:cubicBezTo>
                    <a:pt x="79837" y="35743"/>
                    <a:pt x="85151" y="39539"/>
                    <a:pt x="90718" y="39539"/>
                  </a:cubicBezTo>
                  <a:cubicBezTo>
                    <a:pt x="96791" y="39539"/>
                    <a:pt x="106154" y="34478"/>
                    <a:pt x="106154" y="22331"/>
                  </a:cubicBezTo>
                  <a:cubicBezTo>
                    <a:pt x="106154" y="8920"/>
                    <a:pt x="92742" y="63"/>
                    <a:pt x="69968" y="63"/>
                  </a:cubicBezTo>
                  <a:cubicBezTo>
                    <a:pt x="62629" y="63"/>
                    <a:pt x="48459" y="569"/>
                    <a:pt x="36818" y="9426"/>
                  </a:cubicBezTo>
                  <a:cubicBezTo>
                    <a:pt x="25431" y="18029"/>
                    <a:pt x="21382" y="32706"/>
                    <a:pt x="21382" y="39033"/>
                  </a:cubicBezTo>
                  <a:cubicBezTo>
                    <a:pt x="21382" y="46624"/>
                    <a:pt x="24925" y="53710"/>
                    <a:pt x="30492" y="58265"/>
                  </a:cubicBezTo>
                  <a:cubicBezTo>
                    <a:pt x="37577" y="63832"/>
                    <a:pt x="41879" y="64591"/>
                    <a:pt x="59087" y="67880"/>
                  </a:cubicBezTo>
                  <a:cubicBezTo>
                    <a:pt x="66678" y="69146"/>
                    <a:pt x="81861" y="71929"/>
                    <a:pt x="81861" y="83317"/>
                  </a:cubicBezTo>
                  <a:cubicBezTo>
                    <a:pt x="81861" y="84329"/>
                    <a:pt x="81861" y="107356"/>
                    <a:pt x="44157" y="107356"/>
                  </a:cubicBezTo>
                  <a:cubicBezTo>
                    <a:pt x="31757" y="107356"/>
                    <a:pt x="22394" y="104826"/>
                    <a:pt x="16827" y="100777"/>
                  </a:cubicBezTo>
                  <a:cubicBezTo>
                    <a:pt x="25431" y="98247"/>
                    <a:pt x="30745" y="90908"/>
                    <a:pt x="30745" y="83317"/>
                  </a:cubicBezTo>
                  <a:cubicBezTo>
                    <a:pt x="30745" y="74207"/>
                    <a:pt x="23406" y="71676"/>
                    <a:pt x="18345" y="71676"/>
                  </a:cubicBezTo>
                  <a:cubicBezTo>
                    <a:pt x="9742" y="71676"/>
                    <a:pt x="126" y="78762"/>
                    <a:pt x="126" y="91414"/>
                  </a:cubicBezTo>
                  <a:cubicBezTo>
                    <a:pt x="126" y="107862"/>
                    <a:pt x="17839" y="116466"/>
                    <a:pt x="43651" y="116466"/>
                  </a:cubicBezTo>
                  <a:cubicBezTo>
                    <a:pt x="101346" y="116466"/>
                    <a:pt x="101346" y="73195"/>
                    <a:pt x="101346" y="72941"/>
                  </a:cubicBezTo>
                  <a:cubicBezTo>
                    <a:pt x="101346" y="64338"/>
                    <a:pt x="97044" y="57505"/>
                    <a:pt x="91224" y="52444"/>
                  </a:cubicBezTo>
                  <a:cubicBezTo>
                    <a:pt x="83380" y="45612"/>
                    <a:pt x="73764" y="43841"/>
                    <a:pt x="64907" y="42322"/>
                  </a:cubicBezTo>
                  <a:cubicBezTo>
                    <a:pt x="50989" y="39792"/>
                    <a:pt x="41120" y="38020"/>
                    <a:pt x="41120" y="28658"/>
                  </a:cubicBezTo>
                  <a:cubicBezTo>
                    <a:pt x="41120" y="28151"/>
                    <a:pt x="41120" y="9173"/>
                    <a:pt x="69462" y="9173"/>
                  </a:cubicBezTo>
                  <a:cubicBezTo>
                    <a:pt x="74523" y="9173"/>
                    <a:pt x="83633" y="9679"/>
                    <a:pt x="90465" y="14740"/>
                  </a:cubicBezTo>
                  <a:close/>
                </a:path>
              </a:pathLst>
            </a:custGeom>
            <a:solidFill>
              <a:srgbClr val="000000"/>
            </a:solidFill>
            <a:ln w="25332"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74F01C4B-EBF5-D14B-CDC3-B090C7D333D1}"/>
                </a:ext>
              </a:extLst>
            </p:cNvPr>
            <p:cNvSpPr/>
            <p:nvPr>
              <p:custDataLst>
                <p:tags r:id="rId37"/>
              </p:custDataLst>
            </p:nvPr>
          </p:nvSpPr>
          <p:spPr>
            <a:xfrm>
              <a:off x="5867886" y="3895176"/>
              <a:ext cx="77762" cy="153576"/>
            </a:xfrm>
            <a:custGeom>
              <a:avLst/>
              <a:gdLst>
                <a:gd name="connsiteX0" fmla="*/ 77894 w 77762"/>
                <a:gd name="connsiteY0" fmla="*/ 6789 h 153576"/>
                <a:gd name="connsiteX1" fmla="*/ 70808 w 77762"/>
                <a:gd name="connsiteY1" fmla="*/ 58 h 153576"/>
                <a:gd name="connsiteX2" fmla="*/ 60889 w 77762"/>
                <a:gd name="connsiteY2" fmla="*/ 9800 h 153576"/>
                <a:gd name="connsiteX3" fmla="*/ 67974 w 77762"/>
                <a:gd name="connsiteY3" fmla="*/ 16532 h 153576"/>
                <a:gd name="connsiteX4" fmla="*/ 77894 w 77762"/>
                <a:gd name="connsiteY4" fmla="*/ 6789 h 153576"/>
                <a:gd name="connsiteX5" fmla="*/ 40341 w 77762"/>
                <a:gd name="connsiteY5" fmla="*/ 126179 h 153576"/>
                <a:gd name="connsiteX6" fmla="*/ 17490 w 77762"/>
                <a:gd name="connsiteY6" fmla="*/ 148675 h 153576"/>
                <a:gd name="connsiteX7" fmla="*/ 11113 w 77762"/>
                <a:gd name="connsiteY7" fmla="*/ 147612 h 153576"/>
                <a:gd name="connsiteX8" fmla="*/ 17136 w 77762"/>
                <a:gd name="connsiteY8" fmla="*/ 138578 h 153576"/>
                <a:gd name="connsiteX9" fmla="*/ 10228 w 77762"/>
                <a:gd name="connsiteY9" fmla="*/ 132024 h 153576"/>
                <a:gd name="connsiteX10" fmla="*/ 131 w 77762"/>
                <a:gd name="connsiteY10" fmla="*/ 142475 h 153576"/>
                <a:gd name="connsiteX11" fmla="*/ 17667 w 77762"/>
                <a:gd name="connsiteY11" fmla="*/ 153635 h 153576"/>
                <a:gd name="connsiteX12" fmla="*/ 54512 w 77762"/>
                <a:gd name="connsiteY12" fmla="*/ 125647 h 153576"/>
                <a:gd name="connsiteX13" fmla="*/ 70454 w 77762"/>
                <a:gd name="connsiteY13" fmla="*/ 62233 h 153576"/>
                <a:gd name="connsiteX14" fmla="*/ 71340 w 77762"/>
                <a:gd name="connsiteY14" fmla="*/ 56033 h 153576"/>
                <a:gd name="connsiteX15" fmla="*/ 52386 w 77762"/>
                <a:gd name="connsiteY15" fmla="*/ 39382 h 153576"/>
                <a:gd name="connsiteX16" fmla="*/ 21387 w 77762"/>
                <a:gd name="connsiteY16" fmla="*/ 66484 h 153576"/>
                <a:gd name="connsiteX17" fmla="*/ 24399 w 77762"/>
                <a:gd name="connsiteY17" fmla="*/ 68787 h 153576"/>
                <a:gd name="connsiteX18" fmla="*/ 27941 w 77762"/>
                <a:gd name="connsiteY18" fmla="*/ 65598 h 153576"/>
                <a:gd name="connsiteX19" fmla="*/ 51855 w 77762"/>
                <a:gd name="connsiteY19" fmla="*/ 44342 h 153576"/>
                <a:gd name="connsiteX20" fmla="*/ 57877 w 77762"/>
                <a:gd name="connsiteY20" fmla="*/ 53022 h 153576"/>
                <a:gd name="connsiteX21" fmla="*/ 57346 w 77762"/>
                <a:gd name="connsiteY21" fmla="*/ 58336 h 153576"/>
                <a:gd name="connsiteX22" fmla="*/ 40341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94" y="6789"/>
                  </a:moveTo>
                  <a:cubicBezTo>
                    <a:pt x="77894" y="3778"/>
                    <a:pt x="75591" y="58"/>
                    <a:pt x="70808" y="58"/>
                  </a:cubicBezTo>
                  <a:cubicBezTo>
                    <a:pt x="65671" y="58"/>
                    <a:pt x="60889" y="5018"/>
                    <a:pt x="60889" y="9800"/>
                  </a:cubicBezTo>
                  <a:cubicBezTo>
                    <a:pt x="60889" y="12635"/>
                    <a:pt x="63014" y="16532"/>
                    <a:pt x="67974" y="16532"/>
                  </a:cubicBezTo>
                  <a:cubicBezTo>
                    <a:pt x="72757" y="16532"/>
                    <a:pt x="77894" y="11926"/>
                    <a:pt x="77894" y="6789"/>
                  </a:cubicBezTo>
                  <a:close/>
                  <a:moveTo>
                    <a:pt x="40341" y="126179"/>
                  </a:moveTo>
                  <a:cubicBezTo>
                    <a:pt x="37330" y="138401"/>
                    <a:pt x="27941" y="148675"/>
                    <a:pt x="17490" y="148675"/>
                  </a:cubicBezTo>
                  <a:cubicBezTo>
                    <a:pt x="15188" y="148675"/>
                    <a:pt x="13062" y="148321"/>
                    <a:pt x="11113" y="147612"/>
                  </a:cubicBezTo>
                  <a:cubicBezTo>
                    <a:pt x="15719" y="145486"/>
                    <a:pt x="17136" y="141235"/>
                    <a:pt x="17136" y="138578"/>
                  </a:cubicBezTo>
                  <a:cubicBezTo>
                    <a:pt x="17136" y="134327"/>
                    <a:pt x="13770" y="132024"/>
                    <a:pt x="10228" y="132024"/>
                  </a:cubicBezTo>
                  <a:cubicBezTo>
                    <a:pt x="4737" y="132024"/>
                    <a:pt x="131" y="136807"/>
                    <a:pt x="131" y="142475"/>
                  </a:cubicBezTo>
                  <a:cubicBezTo>
                    <a:pt x="131" y="149206"/>
                    <a:pt x="7039" y="153635"/>
                    <a:pt x="17667" y="153635"/>
                  </a:cubicBezTo>
                  <a:cubicBezTo>
                    <a:pt x="28296" y="153635"/>
                    <a:pt x="49020" y="147258"/>
                    <a:pt x="54512" y="125647"/>
                  </a:cubicBezTo>
                  <a:lnTo>
                    <a:pt x="70454" y="62233"/>
                  </a:lnTo>
                  <a:cubicBezTo>
                    <a:pt x="70985" y="60284"/>
                    <a:pt x="71340" y="58690"/>
                    <a:pt x="71340" y="56033"/>
                  </a:cubicBezTo>
                  <a:cubicBezTo>
                    <a:pt x="71340" y="46290"/>
                    <a:pt x="63014" y="39382"/>
                    <a:pt x="52386" y="39382"/>
                  </a:cubicBezTo>
                  <a:cubicBezTo>
                    <a:pt x="32724" y="39382"/>
                    <a:pt x="21387" y="64004"/>
                    <a:pt x="21387" y="66484"/>
                  </a:cubicBezTo>
                  <a:cubicBezTo>
                    <a:pt x="21387" y="68787"/>
                    <a:pt x="23867" y="68787"/>
                    <a:pt x="24399" y="68787"/>
                  </a:cubicBezTo>
                  <a:cubicBezTo>
                    <a:pt x="26524" y="68787"/>
                    <a:pt x="26701" y="68255"/>
                    <a:pt x="27941" y="65598"/>
                  </a:cubicBezTo>
                  <a:cubicBezTo>
                    <a:pt x="32370" y="55324"/>
                    <a:pt x="41581" y="44342"/>
                    <a:pt x="51855" y="44342"/>
                  </a:cubicBezTo>
                  <a:cubicBezTo>
                    <a:pt x="56283" y="44342"/>
                    <a:pt x="57877" y="47353"/>
                    <a:pt x="57877" y="53022"/>
                  </a:cubicBezTo>
                  <a:cubicBezTo>
                    <a:pt x="57877" y="54970"/>
                    <a:pt x="57523" y="57450"/>
                    <a:pt x="57346" y="58336"/>
                  </a:cubicBezTo>
                  <a:lnTo>
                    <a:pt x="40341" y="126179"/>
                  </a:lnTo>
                  <a:close/>
                </a:path>
              </a:pathLst>
            </a:custGeom>
            <a:solidFill>
              <a:srgbClr val="000000"/>
            </a:solidFill>
            <a:ln w="25332" cap="flat">
              <a:noFill/>
              <a:prstDash val="solid"/>
              <a:miter/>
            </a:ln>
          </p:spPr>
          <p:txBody>
            <a:bodyPr rtlCol="0" anchor="ctr"/>
            <a:lstStyle/>
            <a:p>
              <a:endParaRPr lang="en-CN"/>
            </a:p>
          </p:txBody>
        </p:sp>
        <p:sp>
          <p:nvSpPr>
            <p:cNvPr id="18496" name="Freeform 18495">
              <a:extLst>
                <a:ext uri="{FF2B5EF4-FFF2-40B4-BE49-F238E27FC236}">
                  <a16:creationId xmlns:a16="http://schemas.microsoft.com/office/drawing/2014/main" id="{73CA5109-2D95-1A16-EE48-1725125AAA42}"/>
                </a:ext>
              </a:extLst>
            </p:cNvPr>
            <p:cNvSpPr/>
            <p:nvPr>
              <p:custDataLst>
                <p:tags r:id="rId38"/>
              </p:custDataLst>
            </p:nvPr>
          </p:nvSpPr>
          <p:spPr>
            <a:xfrm>
              <a:off x="5980989" y="3963904"/>
              <a:ext cx="119743" cy="8679"/>
            </a:xfrm>
            <a:custGeom>
              <a:avLst/>
              <a:gdLst>
                <a:gd name="connsiteX0" fmla="*/ 112793 w 119743"/>
                <a:gd name="connsiteY0" fmla="*/ 8738 h 8679"/>
                <a:gd name="connsiteX1" fmla="*/ 119878 w 119743"/>
                <a:gd name="connsiteY1" fmla="*/ 4486 h 8679"/>
                <a:gd name="connsiteX2" fmla="*/ 112793 w 119743"/>
                <a:gd name="connsiteY2" fmla="*/ 58 h 8679"/>
                <a:gd name="connsiteX3" fmla="*/ 7220 w 119743"/>
                <a:gd name="connsiteY3" fmla="*/ 58 h 8679"/>
                <a:gd name="connsiteX4" fmla="*/ 135 w 119743"/>
                <a:gd name="connsiteY4" fmla="*/ 4309 h 8679"/>
                <a:gd name="connsiteX5" fmla="*/ 7220 w 119743"/>
                <a:gd name="connsiteY5" fmla="*/ 8738 h 8679"/>
                <a:gd name="connsiteX6" fmla="*/ 112793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93" y="8738"/>
                  </a:moveTo>
                  <a:cubicBezTo>
                    <a:pt x="115627" y="8738"/>
                    <a:pt x="119878" y="8738"/>
                    <a:pt x="119878" y="4486"/>
                  </a:cubicBezTo>
                  <a:cubicBezTo>
                    <a:pt x="119878" y="58"/>
                    <a:pt x="115804" y="58"/>
                    <a:pt x="112793" y="58"/>
                  </a:cubicBezTo>
                  <a:lnTo>
                    <a:pt x="7220" y="58"/>
                  </a:lnTo>
                  <a:cubicBezTo>
                    <a:pt x="4386" y="58"/>
                    <a:pt x="135" y="58"/>
                    <a:pt x="135" y="4309"/>
                  </a:cubicBezTo>
                  <a:cubicBezTo>
                    <a:pt x="135" y="8738"/>
                    <a:pt x="4209" y="8738"/>
                    <a:pt x="7220" y="8738"/>
                  </a:cubicBezTo>
                  <a:lnTo>
                    <a:pt x="112793" y="8738"/>
                  </a:lnTo>
                  <a:close/>
                </a:path>
              </a:pathLst>
            </a:custGeom>
            <a:solidFill>
              <a:srgbClr val="000000"/>
            </a:solidFill>
            <a:ln w="25332" cap="flat">
              <a:noFill/>
              <a:prstDash val="solid"/>
              <a:miter/>
            </a:ln>
          </p:spPr>
          <p:txBody>
            <a:bodyPr rtlCol="0" anchor="ctr"/>
            <a:lstStyle/>
            <a:p>
              <a:endParaRPr lang="en-CN"/>
            </a:p>
          </p:txBody>
        </p:sp>
        <p:sp>
          <p:nvSpPr>
            <p:cNvPr id="18497" name="Freeform 18496">
              <a:extLst>
                <a:ext uri="{FF2B5EF4-FFF2-40B4-BE49-F238E27FC236}">
                  <a16:creationId xmlns:a16="http://schemas.microsoft.com/office/drawing/2014/main" id="{72403208-8717-9D0C-0A23-59F712E4C09A}"/>
                </a:ext>
              </a:extLst>
            </p:cNvPr>
            <p:cNvSpPr/>
            <p:nvPr>
              <p:custDataLst>
                <p:tags r:id="rId39"/>
              </p:custDataLst>
            </p:nvPr>
          </p:nvSpPr>
          <p:spPr>
            <a:xfrm>
              <a:off x="6139324" y="3894999"/>
              <a:ext cx="64477" cy="117618"/>
            </a:xfrm>
            <a:custGeom>
              <a:avLst/>
              <a:gdLst>
                <a:gd name="connsiteX0" fmla="*/ 40174 w 64477"/>
                <a:gd name="connsiteY0" fmla="*/ 5018 h 117618"/>
                <a:gd name="connsiteX1" fmla="*/ 34860 w 64477"/>
                <a:gd name="connsiteY1" fmla="*/ 58 h 117618"/>
                <a:gd name="connsiteX2" fmla="*/ 141 w 64477"/>
                <a:gd name="connsiteY2" fmla="*/ 11395 h 117618"/>
                <a:gd name="connsiteX3" fmla="*/ 141 w 64477"/>
                <a:gd name="connsiteY3" fmla="*/ 17772 h 117618"/>
                <a:gd name="connsiteX4" fmla="*/ 25826 w 64477"/>
                <a:gd name="connsiteY4" fmla="*/ 12812 h 117618"/>
                <a:gd name="connsiteX5" fmla="*/ 25826 w 64477"/>
                <a:gd name="connsiteY5" fmla="*/ 103151 h 117618"/>
                <a:gd name="connsiteX6" fmla="*/ 8112 w 64477"/>
                <a:gd name="connsiteY6" fmla="*/ 111299 h 117618"/>
                <a:gd name="connsiteX7" fmla="*/ 1381 w 64477"/>
                <a:gd name="connsiteY7" fmla="*/ 111299 h 117618"/>
                <a:gd name="connsiteX8" fmla="*/ 1381 w 64477"/>
                <a:gd name="connsiteY8" fmla="*/ 117676 h 117618"/>
                <a:gd name="connsiteX9" fmla="*/ 32911 w 64477"/>
                <a:gd name="connsiteY9" fmla="*/ 116968 h 117618"/>
                <a:gd name="connsiteX10" fmla="*/ 64618 w 64477"/>
                <a:gd name="connsiteY10" fmla="*/ 117676 h 117618"/>
                <a:gd name="connsiteX11" fmla="*/ 64618 w 64477"/>
                <a:gd name="connsiteY11" fmla="*/ 111299 h 117618"/>
                <a:gd name="connsiteX12" fmla="*/ 57887 w 64477"/>
                <a:gd name="connsiteY12" fmla="*/ 111299 h 117618"/>
                <a:gd name="connsiteX13" fmla="*/ 40174 w 64477"/>
                <a:gd name="connsiteY13" fmla="*/ 103151 h 117618"/>
                <a:gd name="connsiteX14" fmla="*/ 40174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74" y="5018"/>
                  </a:moveTo>
                  <a:cubicBezTo>
                    <a:pt x="40174" y="235"/>
                    <a:pt x="39819" y="58"/>
                    <a:pt x="34860" y="58"/>
                  </a:cubicBezTo>
                  <a:cubicBezTo>
                    <a:pt x="23523" y="11218"/>
                    <a:pt x="7404" y="11395"/>
                    <a:pt x="141" y="11395"/>
                  </a:cubicBezTo>
                  <a:lnTo>
                    <a:pt x="141" y="17772"/>
                  </a:lnTo>
                  <a:cubicBezTo>
                    <a:pt x="4392" y="17772"/>
                    <a:pt x="16083" y="17772"/>
                    <a:pt x="25826" y="12812"/>
                  </a:cubicBezTo>
                  <a:lnTo>
                    <a:pt x="25826" y="103151"/>
                  </a:lnTo>
                  <a:cubicBezTo>
                    <a:pt x="25826" y="108996"/>
                    <a:pt x="25826" y="111299"/>
                    <a:pt x="8112" y="111299"/>
                  </a:cubicBezTo>
                  <a:lnTo>
                    <a:pt x="1381" y="111299"/>
                  </a:lnTo>
                  <a:lnTo>
                    <a:pt x="1381" y="117676"/>
                  </a:lnTo>
                  <a:cubicBezTo>
                    <a:pt x="4569" y="117499"/>
                    <a:pt x="26357" y="116968"/>
                    <a:pt x="32911" y="116968"/>
                  </a:cubicBezTo>
                  <a:cubicBezTo>
                    <a:pt x="38402" y="116968"/>
                    <a:pt x="60721" y="117499"/>
                    <a:pt x="64618" y="117676"/>
                  </a:cubicBezTo>
                  <a:lnTo>
                    <a:pt x="64618" y="111299"/>
                  </a:lnTo>
                  <a:lnTo>
                    <a:pt x="57887" y="111299"/>
                  </a:lnTo>
                  <a:cubicBezTo>
                    <a:pt x="40174" y="111299"/>
                    <a:pt x="40174" y="108996"/>
                    <a:pt x="40174" y="103151"/>
                  </a:cubicBezTo>
                  <a:lnTo>
                    <a:pt x="40174" y="5018"/>
                  </a:lnTo>
                  <a:close/>
                </a:path>
              </a:pathLst>
            </a:custGeom>
            <a:solidFill>
              <a:srgbClr val="000000"/>
            </a:solidFill>
            <a:ln w="25332" cap="flat">
              <a:noFill/>
              <a:prstDash val="solid"/>
              <a:miter/>
            </a:ln>
          </p:spPr>
          <p:txBody>
            <a:bodyPr rtlCol="0" anchor="ctr"/>
            <a:lstStyle/>
            <a:p>
              <a:endParaRPr lang="en-CN"/>
            </a:p>
          </p:txBody>
        </p:sp>
        <p:sp>
          <p:nvSpPr>
            <p:cNvPr id="18498" name="Freeform 18497">
              <a:extLst>
                <a:ext uri="{FF2B5EF4-FFF2-40B4-BE49-F238E27FC236}">
                  <a16:creationId xmlns:a16="http://schemas.microsoft.com/office/drawing/2014/main" id="{830EEF89-F736-F5CB-6912-56E2744AD8E1}"/>
                </a:ext>
              </a:extLst>
            </p:cNvPr>
            <p:cNvSpPr/>
            <p:nvPr>
              <p:custDataLst>
                <p:tags r:id="rId40"/>
              </p:custDataLst>
            </p:nvPr>
          </p:nvSpPr>
          <p:spPr>
            <a:xfrm>
              <a:off x="5887194" y="4084082"/>
              <a:ext cx="64477" cy="117618"/>
            </a:xfrm>
            <a:custGeom>
              <a:avLst/>
              <a:gdLst>
                <a:gd name="connsiteX0" fmla="*/ 40164 w 64477"/>
                <a:gd name="connsiteY0" fmla="*/ 5025 h 117618"/>
                <a:gd name="connsiteX1" fmla="*/ 34850 w 64477"/>
                <a:gd name="connsiteY1" fmla="*/ 65 h 117618"/>
                <a:gd name="connsiteX2" fmla="*/ 131 w 64477"/>
                <a:gd name="connsiteY2" fmla="*/ 11402 h 117618"/>
                <a:gd name="connsiteX3" fmla="*/ 131 w 64477"/>
                <a:gd name="connsiteY3" fmla="*/ 17779 h 117618"/>
                <a:gd name="connsiteX4" fmla="*/ 25816 w 64477"/>
                <a:gd name="connsiteY4" fmla="*/ 12819 h 117618"/>
                <a:gd name="connsiteX5" fmla="*/ 25816 w 64477"/>
                <a:gd name="connsiteY5" fmla="*/ 103158 h 117618"/>
                <a:gd name="connsiteX6" fmla="*/ 8102 w 64477"/>
                <a:gd name="connsiteY6" fmla="*/ 111307 h 117618"/>
                <a:gd name="connsiteX7" fmla="*/ 1371 w 64477"/>
                <a:gd name="connsiteY7" fmla="*/ 111307 h 117618"/>
                <a:gd name="connsiteX8" fmla="*/ 1371 w 64477"/>
                <a:gd name="connsiteY8" fmla="*/ 117684 h 117618"/>
                <a:gd name="connsiteX9" fmla="*/ 32901 w 64477"/>
                <a:gd name="connsiteY9" fmla="*/ 116975 h 117618"/>
                <a:gd name="connsiteX10" fmla="*/ 64608 w 64477"/>
                <a:gd name="connsiteY10" fmla="*/ 117684 h 117618"/>
                <a:gd name="connsiteX11" fmla="*/ 64608 w 64477"/>
                <a:gd name="connsiteY11" fmla="*/ 111307 h 117618"/>
                <a:gd name="connsiteX12" fmla="*/ 57877 w 64477"/>
                <a:gd name="connsiteY12" fmla="*/ 111307 h 117618"/>
                <a:gd name="connsiteX13" fmla="*/ 40164 w 64477"/>
                <a:gd name="connsiteY13" fmla="*/ 103158 h 117618"/>
                <a:gd name="connsiteX14" fmla="*/ 40164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4" y="5025"/>
                  </a:moveTo>
                  <a:cubicBezTo>
                    <a:pt x="40164" y="243"/>
                    <a:pt x="39809" y="65"/>
                    <a:pt x="34850" y="65"/>
                  </a:cubicBezTo>
                  <a:cubicBezTo>
                    <a:pt x="23513" y="11225"/>
                    <a:pt x="7394" y="11402"/>
                    <a:pt x="131" y="11402"/>
                  </a:cubicBezTo>
                  <a:lnTo>
                    <a:pt x="131" y="17779"/>
                  </a:lnTo>
                  <a:cubicBezTo>
                    <a:pt x="4382" y="17779"/>
                    <a:pt x="16073" y="17779"/>
                    <a:pt x="25816" y="12819"/>
                  </a:cubicBezTo>
                  <a:lnTo>
                    <a:pt x="25816" y="103158"/>
                  </a:lnTo>
                  <a:cubicBezTo>
                    <a:pt x="25816" y="109004"/>
                    <a:pt x="25816" y="111307"/>
                    <a:pt x="8102" y="111307"/>
                  </a:cubicBezTo>
                  <a:lnTo>
                    <a:pt x="1371" y="111307"/>
                  </a:lnTo>
                  <a:lnTo>
                    <a:pt x="1371" y="117684"/>
                  </a:lnTo>
                  <a:cubicBezTo>
                    <a:pt x="4559" y="117506"/>
                    <a:pt x="26347" y="116975"/>
                    <a:pt x="32901" y="116975"/>
                  </a:cubicBezTo>
                  <a:cubicBezTo>
                    <a:pt x="38392" y="116975"/>
                    <a:pt x="60711" y="117506"/>
                    <a:pt x="64608" y="117684"/>
                  </a:cubicBezTo>
                  <a:lnTo>
                    <a:pt x="64608" y="111307"/>
                  </a:lnTo>
                  <a:lnTo>
                    <a:pt x="57877" y="111307"/>
                  </a:lnTo>
                  <a:cubicBezTo>
                    <a:pt x="40164" y="111307"/>
                    <a:pt x="40164" y="109004"/>
                    <a:pt x="40164" y="103158"/>
                  </a:cubicBezTo>
                  <a:lnTo>
                    <a:pt x="40164" y="5025"/>
                  </a:lnTo>
                  <a:close/>
                </a:path>
              </a:pathLst>
            </a:custGeom>
            <a:solidFill>
              <a:srgbClr val="000000"/>
            </a:solidFill>
            <a:ln w="25332" cap="flat">
              <a:noFill/>
              <a:prstDash val="solid"/>
              <a:miter/>
            </a:ln>
          </p:spPr>
          <p:txBody>
            <a:bodyPr rtlCol="0" anchor="ctr"/>
            <a:lstStyle/>
            <a:p>
              <a:endParaRPr lang="en-CN"/>
            </a:p>
          </p:txBody>
        </p:sp>
        <p:sp>
          <p:nvSpPr>
            <p:cNvPr id="18499" name="Freeform 18498">
              <a:extLst>
                <a:ext uri="{FF2B5EF4-FFF2-40B4-BE49-F238E27FC236}">
                  <a16:creationId xmlns:a16="http://schemas.microsoft.com/office/drawing/2014/main" id="{292DC9C4-8459-FCDE-8ABF-68A79D95DF7E}"/>
                </a:ext>
              </a:extLst>
            </p:cNvPr>
            <p:cNvSpPr/>
            <p:nvPr>
              <p:custDataLst>
                <p:tags r:id="rId41"/>
              </p:custDataLst>
            </p:nvPr>
          </p:nvSpPr>
          <p:spPr>
            <a:xfrm>
              <a:off x="6255300" y="4107398"/>
              <a:ext cx="29606" cy="75662"/>
            </a:xfrm>
            <a:custGeom>
              <a:avLst/>
              <a:gdLst>
                <a:gd name="connsiteX0" fmla="*/ 29752 w 29606"/>
                <a:gd name="connsiteY0" fmla="*/ 26633 h 75662"/>
                <a:gd name="connsiteX1" fmla="*/ 13557 w 29606"/>
                <a:gd name="connsiteY1" fmla="*/ 63 h 75662"/>
                <a:gd name="connsiteX2" fmla="*/ 145 w 29606"/>
                <a:gd name="connsiteY2" fmla="*/ 13474 h 75662"/>
                <a:gd name="connsiteX3" fmla="*/ 13557 w 29606"/>
                <a:gd name="connsiteY3" fmla="*/ 26886 h 75662"/>
                <a:gd name="connsiteX4" fmla="*/ 22414 w 29606"/>
                <a:gd name="connsiteY4" fmla="*/ 23597 h 75662"/>
                <a:gd name="connsiteX5" fmla="*/ 23679 w 29606"/>
                <a:gd name="connsiteY5" fmla="*/ 22837 h 75662"/>
                <a:gd name="connsiteX6" fmla="*/ 24185 w 29606"/>
                <a:gd name="connsiteY6" fmla="*/ 26633 h 75662"/>
                <a:gd name="connsiteX7" fmla="*/ 6978 w 29606"/>
                <a:gd name="connsiteY7" fmla="*/ 68893 h 75662"/>
                <a:gd name="connsiteX8" fmla="*/ 4194 w 29606"/>
                <a:gd name="connsiteY8" fmla="*/ 72941 h 75662"/>
                <a:gd name="connsiteX9" fmla="*/ 6725 w 29606"/>
                <a:gd name="connsiteY9" fmla="*/ 75725 h 75662"/>
                <a:gd name="connsiteX10" fmla="*/ 29752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2" y="26633"/>
                  </a:moveTo>
                  <a:cubicBezTo>
                    <a:pt x="29752" y="9932"/>
                    <a:pt x="23426" y="63"/>
                    <a:pt x="13557" y="63"/>
                  </a:cubicBezTo>
                  <a:cubicBezTo>
                    <a:pt x="5206" y="63"/>
                    <a:pt x="145" y="6389"/>
                    <a:pt x="145" y="13474"/>
                  </a:cubicBezTo>
                  <a:cubicBezTo>
                    <a:pt x="145" y="20307"/>
                    <a:pt x="5206" y="26886"/>
                    <a:pt x="13557" y="26886"/>
                  </a:cubicBezTo>
                  <a:cubicBezTo>
                    <a:pt x="16594" y="26886"/>
                    <a:pt x="19883" y="25874"/>
                    <a:pt x="22414" y="23597"/>
                  </a:cubicBezTo>
                  <a:cubicBezTo>
                    <a:pt x="23173" y="23090"/>
                    <a:pt x="23426" y="22837"/>
                    <a:pt x="23679" y="22837"/>
                  </a:cubicBezTo>
                  <a:cubicBezTo>
                    <a:pt x="23932" y="22837"/>
                    <a:pt x="24185" y="23090"/>
                    <a:pt x="24185" y="26633"/>
                  </a:cubicBezTo>
                  <a:cubicBezTo>
                    <a:pt x="24185" y="45359"/>
                    <a:pt x="15328" y="60542"/>
                    <a:pt x="6978" y="68893"/>
                  </a:cubicBezTo>
                  <a:cubicBezTo>
                    <a:pt x="4194" y="71676"/>
                    <a:pt x="4194" y="72182"/>
                    <a:pt x="4194" y="72941"/>
                  </a:cubicBezTo>
                  <a:cubicBezTo>
                    <a:pt x="4194" y="74713"/>
                    <a:pt x="5459" y="75725"/>
                    <a:pt x="6725" y="75725"/>
                  </a:cubicBezTo>
                  <a:cubicBezTo>
                    <a:pt x="9508" y="75725"/>
                    <a:pt x="29752" y="56240"/>
                    <a:pt x="29752" y="26633"/>
                  </a:cubicBezTo>
                  <a:close/>
                </a:path>
              </a:pathLst>
            </a:custGeom>
            <a:solidFill>
              <a:srgbClr val="000000"/>
            </a:solidFill>
            <a:ln w="25332" cap="flat">
              <a:noFill/>
              <a:prstDash val="solid"/>
              <a:miter/>
            </a:ln>
          </p:spPr>
          <p:txBody>
            <a:bodyPr rtlCol="0" anchor="ctr"/>
            <a:lstStyle/>
            <a:p>
              <a:endParaRPr lang="en-CN"/>
            </a:p>
          </p:txBody>
        </p:sp>
        <p:sp>
          <p:nvSpPr>
            <p:cNvPr id="18500" name="Freeform 18499">
              <a:extLst>
                <a:ext uri="{FF2B5EF4-FFF2-40B4-BE49-F238E27FC236}">
                  <a16:creationId xmlns:a16="http://schemas.microsoft.com/office/drawing/2014/main" id="{F66D0EB1-AD2D-0BAC-FE48-5E0B78DBAB84}"/>
                </a:ext>
              </a:extLst>
            </p:cNvPr>
            <p:cNvSpPr/>
            <p:nvPr>
              <p:custDataLst>
                <p:tags r:id="rId42"/>
              </p:custDataLst>
            </p:nvPr>
          </p:nvSpPr>
          <p:spPr>
            <a:xfrm>
              <a:off x="6353342" y="4022373"/>
              <a:ext cx="207248" cy="114632"/>
            </a:xfrm>
            <a:custGeom>
              <a:avLst/>
              <a:gdLst>
                <a:gd name="connsiteX0" fmla="*/ 15080 w 207248"/>
                <a:gd name="connsiteY0" fmla="*/ 96981 h 114632"/>
                <a:gd name="connsiteX1" fmla="*/ 12802 w 207248"/>
                <a:gd name="connsiteY1" fmla="*/ 107863 h 114632"/>
                <a:gd name="connsiteX2" fmla="*/ 20141 w 207248"/>
                <a:gd name="connsiteY2" fmla="*/ 114695 h 114632"/>
                <a:gd name="connsiteX3" fmla="*/ 29504 w 207248"/>
                <a:gd name="connsiteY3" fmla="*/ 107609 h 114632"/>
                <a:gd name="connsiteX4" fmla="*/ 34312 w 207248"/>
                <a:gd name="connsiteY4" fmla="*/ 88884 h 114632"/>
                <a:gd name="connsiteX5" fmla="*/ 39879 w 207248"/>
                <a:gd name="connsiteY5" fmla="*/ 66109 h 114632"/>
                <a:gd name="connsiteX6" fmla="*/ 44181 w 207248"/>
                <a:gd name="connsiteY6" fmla="*/ 49155 h 114632"/>
                <a:gd name="connsiteX7" fmla="*/ 47470 w 207248"/>
                <a:gd name="connsiteY7" fmla="*/ 36502 h 114632"/>
                <a:gd name="connsiteX8" fmla="*/ 88718 w 207248"/>
                <a:gd name="connsiteY8" fmla="*/ 5630 h 114632"/>
                <a:gd name="connsiteX9" fmla="*/ 102382 w 207248"/>
                <a:gd name="connsiteY9" fmla="*/ 23343 h 114632"/>
                <a:gd name="connsiteX10" fmla="*/ 98587 w 207248"/>
                <a:gd name="connsiteY10" fmla="*/ 44347 h 114632"/>
                <a:gd name="connsiteX11" fmla="*/ 91501 w 207248"/>
                <a:gd name="connsiteY11" fmla="*/ 73701 h 114632"/>
                <a:gd name="connsiteX12" fmla="*/ 86440 w 207248"/>
                <a:gd name="connsiteY12" fmla="*/ 92933 h 114632"/>
                <a:gd name="connsiteX13" fmla="*/ 83151 w 207248"/>
                <a:gd name="connsiteY13" fmla="*/ 107863 h 114632"/>
                <a:gd name="connsiteX14" fmla="*/ 90489 w 207248"/>
                <a:gd name="connsiteY14" fmla="*/ 114695 h 114632"/>
                <a:gd name="connsiteX15" fmla="*/ 101876 w 207248"/>
                <a:gd name="connsiteY15" fmla="*/ 100271 h 114632"/>
                <a:gd name="connsiteX16" fmla="*/ 117059 w 207248"/>
                <a:gd name="connsiteY16" fmla="*/ 39286 h 114632"/>
                <a:gd name="connsiteX17" fmla="*/ 158813 w 207248"/>
                <a:gd name="connsiteY17" fmla="*/ 5630 h 114632"/>
                <a:gd name="connsiteX18" fmla="*/ 172478 w 207248"/>
                <a:gd name="connsiteY18" fmla="*/ 23343 h 114632"/>
                <a:gd name="connsiteX19" fmla="*/ 156788 w 207248"/>
                <a:gd name="connsiteY19" fmla="*/ 80027 h 114632"/>
                <a:gd name="connsiteX20" fmla="*/ 153499 w 207248"/>
                <a:gd name="connsiteY20" fmla="*/ 93945 h 114632"/>
                <a:gd name="connsiteX21" fmla="*/ 174249 w 207248"/>
                <a:gd name="connsiteY21" fmla="*/ 114695 h 114632"/>
                <a:gd name="connsiteX22" fmla="*/ 207399 w 207248"/>
                <a:gd name="connsiteY22" fmla="*/ 75725 h 114632"/>
                <a:gd name="connsiteX23" fmla="*/ 204362 w 207248"/>
                <a:gd name="connsiteY23" fmla="*/ 73195 h 114632"/>
                <a:gd name="connsiteX24" fmla="*/ 200566 w 207248"/>
                <a:gd name="connsiteY24" fmla="*/ 77749 h 114632"/>
                <a:gd name="connsiteX25" fmla="*/ 174755 w 207248"/>
                <a:gd name="connsiteY25" fmla="*/ 109128 h 114632"/>
                <a:gd name="connsiteX26" fmla="*/ 168682 w 207248"/>
                <a:gd name="connsiteY26" fmla="*/ 100777 h 114632"/>
                <a:gd name="connsiteX27" fmla="*/ 173237 w 207248"/>
                <a:gd name="connsiteY27" fmla="*/ 82810 h 114632"/>
                <a:gd name="connsiteX28" fmla="*/ 188673 w 207248"/>
                <a:gd name="connsiteY28" fmla="*/ 27139 h 114632"/>
                <a:gd name="connsiteX29" fmla="*/ 159572 w 207248"/>
                <a:gd name="connsiteY29" fmla="*/ 63 h 114632"/>
                <a:gd name="connsiteX30" fmla="*/ 118325 w 207248"/>
                <a:gd name="connsiteY30" fmla="*/ 24609 h 114632"/>
                <a:gd name="connsiteX31" fmla="*/ 110227 w 207248"/>
                <a:gd name="connsiteY31" fmla="*/ 6642 h 114632"/>
                <a:gd name="connsiteX32" fmla="*/ 89477 w 207248"/>
                <a:gd name="connsiteY32" fmla="*/ 63 h 114632"/>
                <a:gd name="connsiteX33" fmla="*/ 50001 w 207248"/>
                <a:gd name="connsiteY33" fmla="*/ 22078 h 114632"/>
                <a:gd name="connsiteX34" fmla="*/ 26720 w 207248"/>
                <a:gd name="connsiteY34" fmla="*/ 63 h 114632"/>
                <a:gd name="connsiteX35" fmla="*/ 7994 w 207248"/>
                <a:gd name="connsiteY35" fmla="*/ 14487 h 114632"/>
                <a:gd name="connsiteX36" fmla="*/ 150 w 207248"/>
                <a:gd name="connsiteY36" fmla="*/ 39033 h 114632"/>
                <a:gd name="connsiteX37" fmla="*/ 3186 w 207248"/>
                <a:gd name="connsiteY37" fmla="*/ 41563 h 114632"/>
                <a:gd name="connsiteX38" fmla="*/ 7488 w 207248"/>
                <a:gd name="connsiteY38" fmla="*/ 35743 h 114632"/>
                <a:gd name="connsiteX39" fmla="*/ 25961 w 207248"/>
                <a:gd name="connsiteY39" fmla="*/ 5630 h 114632"/>
                <a:gd name="connsiteX40" fmla="*/ 33806 w 207248"/>
                <a:gd name="connsiteY40" fmla="*/ 17270 h 114632"/>
                <a:gd name="connsiteX41" fmla="*/ 29757 w 207248"/>
                <a:gd name="connsiteY41" fmla="*/ 38527 h 114632"/>
                <a:gd name="connsiteX42" fmla="*/ 15080 w 207248"/>
                <a:gd name="connsiteY42" fmla="*/ 9698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080" y="96981"/>
                  </a:moveTo>
                  <a:cubicBezTo>
                    <a:pt x="14321" y="100777"/>
                    <a:pt x="12802" y="106597"/>
                    <a:pt x="12802" y="107863"/>
                  </a:cubicBezTo>
                  <a:cubicBezTo>
                    <a:pt x="12802" y="112417"/>
                    <a:pt x="16345" y="114695"/>
                    <a:pt x="20141" y="114695"/>
                  </a:cubicBezTo>
                  <a:cubicBezTo>
                    <a:pt x="23177" y="114695"/>
                    <a:pt x="27732" y="112670"/>
                    <a:pt x="29504" y="107609"/>
                  </a:cubicBezTo>
                  <a:cubicBezTo>
                    <a:pt x="29757" y="107103"/>
                    <a:pt x="32793" y="95210"/>
                    <a:pt x="34312" y="88884"/>
                  </a:cubicBezTo>
                  <a:lnTo>
                    <a:pt x="39879" y="66109"/>
                  </a:lnTo>
                  <a:cubicBezTo>
                    <a:pt x="41397" y="60542"/>
                    <a:pt x="42915" y="54975"/>
                    <a:pt x="44181" y="49155"/>
                  </a:cubicBezTo>
                  <a:cubicBezTo>
                    <a:pt x="45193" y="44853"/>
                    <a:pt x="47217" y="37514"/>
                    <a:pt x="47470" y="36502"/>
                  </a:cubicBezTo>
                  <a:cubicBezTo>
                    <a:pt x="51266" y="28658"/>
                    <a:pt x="64678" y="5630"/>
                    <a:pt x="88718" y="5630"/>
                  </a:cubicBezTo>
                  <a:cubicBezTo>
                    <a:pt x="100105" y="5630"/>
                    <a:pt x="102382" y="14993"/>
                    <a:pt x="102382" y="23343"/>
                  </a:cubicBezTo>
                  <a:cubicBezTo>
                    <a:pt x="102382" y="29670"/>
                    <a:pt x="100611" y="36755"/>
                    <a:pt x="98587" y="44347"/>
                  </a:cubicBezTo>
                  <a:lnTo>
                    <a:pt x="91501" y="73701"/>
                  </a:lnTo>
                  <a:lnTo>
                    <a:pt x="86440" y="92933"/>
                  </a:lnTo>
                  <a:cubicBezTo>
                    <a:pt x="85428" y="97994"/>
                    <a:pt x="83151" y="106597"/>
                    <a:pt x="83151" y="107863"/>
                  </a:cubicBezTo>
                  <a:cubicBezTo>
                    <a:pt x="83151" y="112417"/>
                    <a:pt x="86693" y="114695"/>
                    <a:pt x="90489" y="114695"/>
                  </a:cubicBezTo>
                  <a:cubicBezTo>
                    <a:pt x="98334" y="114695"/>
                    <a:pt x="99852" y="108369"/>
                    <a:pt x="101876" y="100271"/>
                  </a:cubicBezTo>
                  <a:cubicBezTo>
                    <a:pt x="105419" y="86100"/>
                    <a:pt x="114782" y="49155"/>
                    <a:pt x="117059" y="39286"/>
                  </a:cubicBezTo>
                  <a:cubicBezTo>
                    <a:pt x="117819" y="35996"/>
                    <a:pt x="131230" y="5630"/>
                    <a:pt x="158813" y="5630"/>
                  </a:cubicBezTo>
                  <a:cubicBezTo>
                    <a:pt x="169694" y="5630"/>
                    <a:pt x="172478" y="14234"/>
                    <a:pt x="172478" y="23343"/>
                  </a:cubicBezTo>
                  <a:cubicBezTo>
                    <a:pt x="172478" y="37767"/>
                    <a:pt x="161849" y="66615"/>
                    <a:pt x="156788" y="80027"/>
                  </a:cubicBezTo>
                  <a:cubicBezTo>
                    <a:pt x="154511" y="86100"/>
                    <a:pt x="153499" y="88884"/>
                    <a:pt x="153499" y="93945"/>
                  </a:cubicBezTo>
                  <a:cubicBezTo>
                    <a:pt x="153499" y="105838"/>
                    <a:pt x="162356" y="114695"/>
                    <a:pt x="174249" y="114695"/>
                  </a:cubicBezTo>
                  <a:cubicBezTo>
                    <a:pt x="198036" y="114695"/>
                    <a:pt x="207399" y="77749"/>
                    <a:pt x="207399" y="75725"/>
                  </a:cubicBezTo>
                  <a:cubicBezTo>
                    <a:pt x="207399" y="73195"/>
                    <a:pt x="205121" y="73195"/>
                    <a:pt x="204362" y="73195"/>
                  </a:cubicBezTo>
                  <a:cubicBezTo>
                    <a:pt x="201832" y="73195"/>
                    <a:pt x="201832" y="73954"/>
                    <a:pt x="200566" y="77749"/>
                  </a:cubicBezTo>
                  <a:cubicBezTo>
                    <a:pt x="196771" y="91161"/>
                    <a:pt x="188673" y="109128"/>
                    <a:pt x="174755" y="109128"/>
                  </a:cubicBezTo>
                  <a:cubicBezTo>
                    <a:pt x="170453" y="109128"/>
                    <a:pt x="168682" y="106597"/>
                    <a:pt x="168682" y="100777"/>
                  </a:cubicBezTo>
                  <a:cubicBezTo>
                    <a:pt x="168682" y="94451"/>
                    <a:pt x="170959" y="88378"/>
                    <a:pt x="173237" y="82810"/>
                  </a:cubicBezTo>
                  <a:cubicBezTo>
                    <a:pt x="178045" y="69652"/>
                    <a:pt x="188673" y="41563"/>
                    <a:pt x="188673" y="27139"/>
                  </a:cubicBezTo>
                  <a:cubicBezTo>
                    <a:pt x="188673" y="10691"/>
                    <a:pt x="178551" y="63"/>
                    <a:pt x="159572" y="63"/>
                  </a:cubicBezTo>
                  <a:cubicBezTo>
                    <a:pt x="140593" y="63"/>
                    <a:pt x="127688" y="11197"/>
                    <a:pt x="118325" y="24609"/>
                  </a:cubicBezTo>
                  <a:cubicBezTo>
                    <a:pt x="118072" y="21319"/>
                    <a:pt x="117312" y="12715"/>
                    <a:pt x="110227" y="6642"/>
                  </a:cubicBezTo>
                  <a:cubicBezTo>
                    <a:pt x="103901" y="1328"/>
                    <a:pt x="95803" y="63"/>
                    <a:pt x="89477" y="63"/>
                  </a:cubicBezTo>
                  <a:cubicBezTo>
                    <a:pt x="66702" y="63"/>
                    <a:pt x="54303" y="16258"/>
                    <a:pt x="50001" y="22078"/>
                  </a:cubicBezTo>
                  <a:cubicBezTo>
                    <a:pt x="48736" y="7654"/>
                    <a:pt x="38108" y="63"/>
                    <a:pt x="26720" y="63"/>
                  </a:cubicBezTo>
                  <a:cubicBezTo>
                    <a:pt x="15080" y="63"/>
                    <a:pt x="10272" y="9932"/>
                    <a:pt x="7994" y="14487"/>
                  </a:cubicBezTo>
                  <a:cubicBezTo>
                    <a:pt x="3439" y="23343"/>
                    <a:pt x="150" y="38273"/>
                    <a:pt x="150" y="39033"/>
                  </a:cubicBezTo>
                  <a:cubicBezTo>
                    <a:pt x="150" y="41563"/>
                    <a:pt x="2680" y="41563"/>
                    <a:pt x="3186" y="41563"/>
                  </a:cubicBezTo>
                  <a:cubicBezTo>
                    <a:pt x="5717" y="41563"/>
                    <a:pt x="5970" y="41310"/>
                    <a:pt x="7488" y="35743"/>
                  </a:cubicBezTo>
                  <a:cubicBezTo>
                    <a:pt x="11790" y="17776"/>
                    <a:pt x="16851" y="5630"/>
                    <a:pt x="25961" y="5630"/>
                  </a:cubicBezTo>
                  <a:cubicBezTo>
                    <a:pt x="30010" y="5630"/>
                    <a:pt x="33806" y="7654"/>
                    <a:pt x="33806" y="17270"/>
                  </a:cubicBezTo>
                  <a:cubicBezTo>
                    <a:pt x="33806" y="22584"/>
                    <a:pt x="33046" y="25368"/>
                    <a:pt x="29757" y="38527"/>
                  </a:cubicBezTo>
                  <a:lnTo>
                    <a:pt x="15080" y="96981"/>
                  </a:lnTo>
                  <a:close/>
                </a:path>
              </a:pathLst>
            </a:custGeom>
            <a:solidFill>
              <a:srgbClr val="000000"/>
            </a:solidFill>
            <a:ln w="25332" cap="flat">
              <a:noFill/>
              <a:prstDash val="solid"/>
              <a:miter/>
            </a:ln>
          </p:spPr>
          <p:txBody>
            <a:bodyPr rtlCol="0" anchor="ctr"/>
            <a:lstStyle/>
            <a:p>
              <a:endParaRPr lang="en-CN"/>
            </a:p>
          </p:txBody>
        </p:sp>
        <p:sp>
          <p:nvSpPr>
            <p:cNvPr id="18501" name="Freeform 18500">
              <a:extLst>
                <a:ext uri="{FF2B5EF4-FFF2-40B4-BE49-F238E27FC236}">
                  <a16:creationId xmlns:a16="http://schemas.microsoft.com/office/drawing/2014/main" id="{763098EA-6966-523C-BEA9-EAC6B015BAF8}"/>
                </a:ext>
              </a:extLst>
            </p:cNvPr>
            <p:cNvSpPr/>
            <p:nvPr>
              <p:custDataLst>
                <p:tags r:id="rId43"/>
              </p:custDataLst>
            </p:nvPr>
          </p:nvSpPr>
          <p:spPr>
            <a:xfrm>
              <a:off x="6589949" y="4107398"/>
              <a:ext cx="29606" cy="75662"/>
            </a:xfrm>
            <a:custGeom>
              <a:avLst/>
              <a:gdLst>
                <a:gd name="connsiteX0" fmla="*/ 29766 w 29606"/>
                <a:gd name="connsiteY0" fmla="*/ 26633 h 75662"/>
                <a:gd name="connsiteX1" fmla="*/ 13570 w 29606"/>
                <a:gd name="connsiteY1" fmla="*/ 63 h 75662"/>
                <a:gd name="connsiteX2" fmla="*/ 159 w 29606"/>
                <a:gd name="connsiteY2" fmla="*/ 13474 h 75662"/>
                <a:gd name="connsiteX3" fmla="*/ 13570 w 29606"/>
                <a:gd name="connsiteY3" fmla="*/ 26886 h 75662"/>
                <a:gd name="connsiteX4" fmla="*/ 22427 w 29606"/>
                <a:gd name="connsiteY4" fmla="*/ 23597 h 75662"/>
                <a:gd name="connsiteX5" fmla="*/ 23692 w 29606"/>
                <a:gd name="connsiteY5" fmla="*/ 22837 h 75662"/>
                <a:gd name="connsiteX6" fmla="*/ 24198 w 29606"/>
                <a:gd name="connsiteY6" fmla="*/ 26633 h 75662"/>
                <a:gd name="connsiteX7" fmla="*/ 6991 w 29606"/>
                <a:gd name="connsiteY7" fmla="*/ 68893 h 75662"/>
                <a:gd name="connsiteX8" fmla="*/ 4207 w 29606"/>
                <a:gd name="connsiteY8" fmla="*/ 72941 h 75662"/>
                <a:gd name="connsiteX9" fmla="*/ 6738 w 29606"/>
                <a:gd name="connsiteY9" fmla="*/ 75725 h 75662"/>
                <a:gd name="connsiteX10" fmla="*/ 29766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66" y="26633"/>
                  </a:moveTo>
                  <a:cubicBezTo>
                    <a:pt x="29766" y="9932"/>
                    <a:pt x="23439" y="63"/>
                    <a:pt x="13570" y="63"/>
                  </a:cubicBezTo>
                  <a:cubicBezTo>
                    <a:pt x="5220" y="63"/>
                    <a:pt x="159" y="6389"/>
                    <a:pt x="159" y="13474"/>
                  </a:cubicBezTo>
                  <a:cubicBezTo>
                    <a:pt x="159" y="20307"/>
                    <a:pt x="5220" y="26886"/>
                    <a:pt x="13570" y="26886"/>
                  </a:cubicBezTo>
                  <a:cubicBezTo>
                    <a:pt x="16607" y="26886"/>
                    <a:pt x="19897" y="25874"/>
                    <a:pt x="22427" y="23597"/>
                  </a:cubicBezTo>
                  <a:cubicBezTo>
                    <a:pt x="23186" y="23090"/>
                    <a:pt x="23439" y="22837"/>
                    <a:pt x="23692" y="22837"/>
                  </a:cubicBezTo>
                  <a:cubicBezTo>
                    <a:pt x="23945" y="22837"/>
                    <a:pt x="24198" y="23090"/>
                    <a:pt x="24198" y="26633"/>
                  </a:cubicBezTo>
                  <a:cubicBezTo>
                    <a:pt x="24198" y="45359"/>
                    <a:pt x="15342" y="60542"/>
                    <a:pt x="6991" y="68893"/>
                  </a:cubicBezTo>
                  <a:cubicBezTo>
                    <a:pt x="4207" y="71676"/>
                    <a:pt x="4207" y="72182"/>
                    <a:pt x="4207" y="72941"/>
                  </a:cubicBezTo>
                  <a:cubicBezTo>
                    <a:pt x="4207" y="74713"/>
                    <a:pt x="5473" y="75725"/>
                    <a:pt x="6738" y="75725"/>
                  </a:cubicBezTo>
                  <a:cubicBezTo>
                    <a:pt x="9521" y="75725"/>
                    <a:pt x="29766" y="56240"/>
                    <a:pt x="29766" y="26633"/>
                  </a:cubicBezTo>
                  <a:close/>
                </a:path>
              </a:pathLst>
            </a:custGeom>
            <a:solidFill>
              <a:srgbClr val="000000"/>
            </a:solidFill>
            <a:ln w="25332" cap="flat">
              <a:noFill/>
              <a:prstDash val="solid"/>
              <a:miter/>
            </a:ln>
          </p:spPr>
          <p:txBody>
            <a:bodyPr rtlCol="0" anchor="ctr"/>
            <a:lstStyle/>
            <a:p>
              <a:endParaRPr lang="en-CN"/>
            </a:p>
          </p:txBody>
        </p:sp>
        <p:sp>
          <p:nvSpPr>
            <p:cNvPr id="18502" name="Freeform 18501">
              <a:extLst>
                <a:ext uri="{FF2B5EF4-FFF2-40B4-BE49-F238E27FC236}">
                  <a16:creationId xmlns:a16="http://schemas.microsoft.com/office/drawing/2014/main" id="{A8D0E824-4CCC-3764-04A1-CDB0A8A24C57}"/>
                </a:ext>
              </a:extLst>
            </p:cNvPr>
            <p:cNvSpPr/>
            <p:nvPr>
              <p:custDataLst>
                <p:tags r:id="rId44"/>
              </p:custDataLst>
            </p:nvPr>
          </p:nvSpPr>
          <p:spPr>
            <a:xfrm>
              <a:off x="6686979" y="3971509"/>
              <a:ext cx="89580" cy="164736"/>
            </a:xfrm>
            <a:custGeom>
              <a:avLst/>
              <a:gdLst>
                <a:gd name="connsiteX0" fmla="*/ 57606 w 89580"/>
                <a:gd name="connsiteY0" fmla="*/ 62313 h 164736"/>
                <a:gd name="connsiteX1" fmla="*/ 80127 w 89580"/>
                <a:gd name="connsiteY1" fmla="*/ 62313 h 164736"/>
                <a:gd name="connsiteX2" fmla="*/ 86960 w 89580"/>
                <a:gd name="connsiteY2" fmla="*/ 61048 h 164736"/>
                <a:gd name="connsiteX3" fmla="*/ 89237 w 89580"/>
                <a:gd name="connsiteY3" fmla="*/ 54975 h 164736"/>
                <a:gd name="connsiteX4" fmla="*/ 80886 w 89580"/>
                <a:gd name="connsiteY4" fmla="*/ 50420 h 164736"/>
                <a:gd name="connsiteX5" fmla="*/ 60642 w 89580"/>
                <a:gd name="connsiteY5" fmla="*/ 50420 h 164736"/>
                <a:gd name="connsiteX6" fmla="*/ 68740 w 89580"/>
                <a:gd name="connsiteY6" fmla="*/ 17776 h 164736"/>
                <a:gd name="connsiteX7" fmla="*/ 69752 w 89580"/>
                <a:gd name="connsiteY7" fmla="*/ 11197 h 164736"/>
                <a:gd name="connsiteX8" fmla="*/ 57859 w 89580"/>
                <a:gd name="connsiteY8" fmla="*/ 63 h 164736"/>
                <a:gd name="connsiteX9" fmla="*/ 43182 w 89580"/>
                <a:gd name="connsiteY9" fmla="*/ 8920 h 164736"/>
                <a:gd name="connsiteX10" fmla="*/ 37362 w 89580"/>
                <a:gd name="connsiteY10" fmla="*/ 29670 h 164736"/>
                <a:gd name="connsiteX11" fmla="*/ 32300 w 89580"/>
                <a:gd name="connsiteY11" fmla="*/ 50420 h 164736"/>
                <a:gd name="connsiteX12" fmla="*/ 9526 w 89580"/>
                <a:gd name="connsiteY12" fmla="*/ 50420 h 164736"/>
                <a:gd name="connsiteX13" fmla="*/ 163 w 89580"/>
                <a:gd name="connsiteY13" fmla="*/ 57758 h 164736"/>
                <a:gd name="connsiteX14" fmla="*/ 8767 w 89580"/>
                <a:gd name="connsiteY14" fmla="*/ 62313 h 164736"/>
                <a:gd name="connsiteX15" fmla="*/ 29264 w 89580"/>
                <a:gd name="connsiteY15" fmla="*/ 62313 h 164736"/>
                <a:gd name="connsiteX16" fmla="*/ 14840 w 89580"/>
                <a:gd name="connsiteY16" fmla="*/ 120009 h 164736"/>
                <a:gd name="connsiteX17" fmla="*/ 10538 w 89580"/>
                <a:gd name="connsiteY17" fmla="*/ 140000 h 164736"/>
                <a:gd name="connsiteX18" fmla="*/ 42423 w 89580"/>
                <a:gd name="connsiteY18" fmla="*/ 164799 h 164736"/>
                <a:gd name="connsiteX19" fmla="*/ 89743 w 89580"/>
                <a:gd name="connsiteY19" fmla="*/ 125323 h 164736"/>
                <a:gd name="connsiteX20" fmla="*/ 83670 w 89580"/>
                <a:gd name="connsiteY20" fmla="*/ 121780 h 164736"/>
                <a:gd name="connsiteX21" fmla="*/ 77344 w 89580"/>
                <a:gd name="connsiteY21" fmla="*/ 125829 h 164736"/>
                <a:gd name="connsiteX22" fmla="*/ 43688 w 89580"/>
                <a:gd name="connsiteY22" fmla="*/ 155689 h 164736"/>
                <a:gd name="connsiteX23" fmla="*/ 37615 w 89580"/>
                <a:gd name="connsiteY23" fmla="*/ 146326 h 164736"/>
                <a:gd name="connsiteX24" fmla="*/ 39133 w 89580"/>
                <a:gd name="connsiteY24" fmla="*/ 135445 h 164736"/>
                <a:gd name="connsiteX25" fmla="*/ 57606 w 89580"/>
                <a:gd name="connsiteY25" fmla="*/ 6231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606" y="62313"/>
                  </a:moveTo>
                  <a:lnTo>
                    <a:pt x="80127" y="62313"/>
                  </a:lnTo>
                  <a:cubicBezTo>
                    <a:pt x="85188" y="62313"/>
                    <a:pt x="85694" y="62313"/>
                    <a:pt x="86960" y="61048"/>
                  </a:cubicBezTo>
                  <a:cubicBezTo>
                    <a:pt x="88478" y="60036"/>
                    <a:pt x="89237" y="56493"/>
                    <a:pt x="89237" y="54975"/>
                  </a:cubicBezTo>
                  <a:cubicBezTo>
                    <a:pt x="89237" y="50420"/>
                    <a:pt x="84935" y="50420"/>
                    <a:pt x="80886" y="50420"/>
                  </a:cubicBezTo>
                  <a:lnTo>
                    <a:pt x="60642" y="50420"/>
                  </a:lnTo>
                  <a:lnTo>
                    <a:pt x="68740" y="17776"/>
                  </a:lnTo>
                  <a:cubicBezTo>
                    <a:pt x="69752" y="13728"/>
                    <a:pt x="69752" y="12209"/>
                    <a:pt x="69752" y="11197"/>
                  </a:cubicBezTo>
                  <a:cubicBezTo>
                    <a:pt x="69752" y="3099"/>
                    <a:pt x="63173" y="63"/>
                    <a:pt x="57859" y="63"/>
                  </a:cubicBezTo>
                  <a:cubicBezTo>
                    <a:pt x="54063" y="63"/>
                    <a:pt x="47231" y="1834"/>
                    <a:pt x="43182" y="8920"/>
                  </a:cubicBezTo>
                  <a:cubicBezTo>
                    <a:pt x="42169" y="10944"/>
                    <a:pt x="39133" y="22584"/>
                    <a:pt x="37362" y="29670"/>
                  </a:cubicBezTo>
                  <a:lnTo>
                    <a:pt x="32300" y="50420"/>
                  </a:lnTo>
                  <a:lnTo>
                    <a:pt x="9526" y="50420"/>
                  </a:lnTo>
                  <a:cubicBezTo>
                    <a:pt x="4465" y="50420"/>
                    <a:pt x="163" y="50420"/>
                    <a:pt x="163" y="57758"/>
                  </a:cubicBezTo>
                  <a:cubicBezTo>
                    <a:pt x="163" y="62313"/>
                    <a:pt x="4212" y="62313"/>
                    <a:pt x="8767" y="62313"/>
                  </a:cubicBezTo>
                  <a:lnTo>
                    <a:pt x="29264" y="62313"/>
                  </a:lnTo>
                  <a:lnTo>
                    <a:pt x="14840" y="120009"/>
                  </a:lnTo>
                  <a:cubicBezTo>
                    <a:pt x="13069" y="126588"/>
                    <a:pt x="10538" y="137216"/>
                    <a:pt x="10538" y="140000"/>
                  </a:cubicBezTo>
                  <a:cubicBezTo>
                    <a:pt x="10538" y="156448"/>
                    <a:pt x="26733" y="164799"/>
                    <a:pt x="42423" y="164799"/>
                  </a:cubicBezTo>
                  <a:cubicBezTo>
                    <a:pt x="72536" y="164799"/>
                    <a:pt x="89743" y="129625"/>
                    <a:pt x="89743" y="125323"/>
                  </a:cubicBezTo>
                  <a:cubicBezTo>
                    <a:pt x="89743" y="121780"/>
                    <a:pt x="85947" y="121780"/>
                    <a:pt x="83670" y="121780"/>
                  </a:cubicBezTo>
                  <a:cubicBezTo>
                    <a:pt x="79368" y="121780"/>
                    <a:pt x="79115" y="122033"/>
                    <a:pt x="77344" y="125829"/>
                  </a:cubicBezTo>
                  <a:cubicBezTo>
                    <a:pt x="67728" y="147592"/>
                    <a:pt x="53557" y="155689"/>
                    <a:pt x="43688" y="155689"/>
                  </a:cubicBezTo>
                  <a:cubicBezTo>
                    <a:pt x="41410" y="155689"/>
                    <a:pt x="37615" y="155689"/>
                    <a:pt x="37615" y="146326"/>
                  </a:cubicBezTo>
                  <a:cubicBezTo>
                    <a:pt x="37615" y="141518"/>
                    <a:pt x="38374" y="138735"/>
                    <a:pt x="39133" y="135445"/>
                  </a:cubicBezTo>
                  <a:lnTo>
                    <a:pt x="57606" y="62313"/>
                  </a:lnTo>
                  <a:close/>
                </a:path>
              </a:pathLst>
            </a:custGeom>
            <a:solidFill>
              <a:srgbClr val="000000"/>
            </a:solidFill>
            <a:ln w="25332" cap="flat">
              <a:noFill/>
              <a:prstDash val="solid"/>
              <a:miter/>
            </a:ln>
          </p:spPr>
          <p:txBody>
            <a:bodyPr rtlCol="0" anchor="ctr"/>
            <a:lstStyle/>
            <a:p>
              <a:endParaRPr lang="en-CN"/>
            </a:p>
          </p:txBody>
        </p:sp>
        <p:sp>
          <p:nvSpPr>
            <p:cNvPr id="18503" name="Freeform 18502">
              <a:extLst>
                <a:ext uri="{FF2B5EF4-FFF2-40B4-BE49-F238E27FC236}">
                  <a16:creationId xmlns:a16="http://schemas.microsoft.com/office/drawing/2014/main" id="{87A345C2-96FD-5ADE-F07F-1BF6104660EB}"/>
                </a:ext>
              </a:extLst>
            </p:cNvPr>
            <p:cNvSpPr/>
            <p:nvPr>
              <p:custDataLst>
                <p:tags r:id="rId45"/>
              </p:custDataLst>
            </p:nvPr>
          </p:nvSpPr>
          <p:spPr>
            <a:xfrm>
              <a:off x="6800162" y="3944433"/>
              <a:ext cx="58707" cy="253051"/>
            </a:xfrm>
            <a:custGeom>
              <a:avLst/>
              <a:gdLst>
                <a:gd name="connsiteX0" fmla="*/ 58875 w 58707"/>
                <a:gd name="connsiteY0" fmla="*/ 126588 h 253051"/>
                <a:gd name="connsiteX1" fmla="*/ 42174 w 58707"/>
                <a:gd name="connsiteY1" fmla="*/ 47636 h 253051"/>
                <a:gd name="connsiteX2" fmla="*/ 2698 w 58707"/>
                <a:gd name="connsiteY2" fmla="*/ 63 h 253051"/>
                <a:gd name="connsiteX3" fmla="*/ 167 w 58707"/>
                <a:gd name="connsiteY3" fmla="*/ 2593 h 253051"/>
                <a:gd name="connsiteX4" fmla="*/ 4975 w 58707"/>
                <a:gd name="connsiteY4" fmla="*/ 8413 h 253051"/>
                <a:gd name="connsiteX5" fmla="*/ 44198 w 58707"/>
                <a:gd name="connsiteY5" fmla="*/ 126588 h 253051"/>
                <a:gd name="connsiteX6" fmla="*/ 3457 w 58707"/>
                <a:gd name="connsiteY6" fmla="*/ 246281 h 253051"/>
                <a:gd name="connsiteX7" fmla="*/ 167 w 58707"/>
                <a:gd name="connsiteY7" fmla="*/ 250583 h 253051"/>
                <a:gd name="connsiteX8" fmla="*/ 2698 w 58707"/>
                <a:gd name="connsiteY8" fmla="*/ 253114 h 253051"/>
                <a:gd name="connsiteX9" fmla="*/ 42933 w 58707"/>
                <a:gd name="connsiteY9" fmla="*/ 203769 h 253051"/>
                <a:gd name="connsiteX10" fmla="*/ 58875 w 58707"/>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75" y="126588"/>
                  </a:moveTo>
                  <a:cubicBezTo>
                    <a:pt x="58875" y="106850"/>
                    <a:pt x="56091" y="76231"/>
                    <a:pt x="42174" y="47636"/>
                  </a:cubicBezTo>
                  <a:cubicBezTo>
                    <a:pt x="26991" y="16511"/>
                    <a:pt x="5228" y="63"/>
                    <a:pt x="2698" y="63"/>
                  </a:cubicBezTo>
                  <a:cubicBezTo>
                    <a:pt x="1179" y="63"/>
                    <a:pt x="167" y="1075"/>
                    <a:pt x="167" y="2593"/>
                  </a:cubicBezTo>
                  <a:cubicBezTo>
                    <a:pt x="167" y="3352"/>
                    <a:pt x="167" y="3859"/>
                    <a:pt x="4975" y="8413"/>
                  </a:cubicBezTo>
                  <a:cubicBezTo>
                    <a:pt x="29774" y="33466"/>
                    <a:pt x="44198" y="73701"/>
                    <a:pt x="44198" y="126588"/>
                  </a:cubicBezTo>
                  <a:cubicBezTo>
                    <a:pt x="44198" y="169860"/>
                    <a:pt x="34835" y="214397"/>
                    <a:pt x="3457" y="246281"/>
                  </a:cubicBezTo>
                  <a:cubicBezTo>
                    <a:pt x="167" y="249318"/>
                    <a:pt x="167" y="249824"/>
                    <a:pt x="167" y="250583"/>
                  </a:cubicBezTo>
                  <a:cubicBezTo>
                    <a:pt x="167" y="252102"/>
                    <a:pt x="1179" y="253114"/>
                    <a:pt x="2698" y="253114"/>
                  </a:cubicBezTo>
                  <a:cubicBezTo>
                    <a:pt x="5228" y="253114"/>
                    <a:pt x="28003" y="235906"/>
                    <a:pt x="42933" y="203769"/>
                  </a:cubicBezTo>
                  <a:cubicBezTo>
                    <a:pt x="55838" y="175933"/>
                    <a:pt x="58875" y="147845"/>
                    <a:pt x="58875" y="126588"/>
                  </a:cubicBezTo>
                  <a:close/>
                </a:path>
              </a:pathLst>
            </a:custGeom>
            <a:solidFill>
              <a:srgbClr val="000000"/>
            </a:solidFill>
            <a:ln w="25332" cap="flat">
              <a:noFill/>
              <a:prstDash val="solid"/>
              <a:miter/>
            </a:ln>
          </p:spPr>
          <p:txBody>
            <a:bodyPr rtlCol="0" anchor="ctr"/>
            <a:lstStyle/>
            <a:p>
              <a:endParaRPr lang="en-CN"/>
            </a:p>
          </p:txBody>
        </p:sp>
      </p:grpSp>
      <p:grpSp>
        <p:nvGrpSpPr>
          <p:cNvPr id="18527" name="Group 18526" descr="\documentclass{article}&#10;\usepackage{amsmath,bm}&#10;\pagestyle{empty}&#10;\begin{document}&#10;&#10;$P(s_j|\bm{a}_1^j,\bm{s}_1^{j-1},m,\bm{t})$&#10;&#10;&#10;\end{document}" title="IguanaTex Vector Display">
            <a:extLst>
              <a:ext uri="{FF2B5EF4-FFF2-40B4-BE49-F238E27FC236}">
                <a16:creationId xmlns:a16="http://schemas.microsoft.com/office/drawing/2014/main" id="{07856327-8F3E-D0E8-C4CF-07444EBEC9CB}"/>
              </a:ext>
            </a:extLst>
          </p:cNvPr>
          <p:cNvGrpSpPr>
            <a:grpSpLocks noChangeAspect="1"/>
          </p:cNvGrpSpPr>
          <p:nvPr>
            <p:custDataLst>
              <p:tags r:id="rId5"/>
            </p:custDataLst>
          </p:nvPr>
        </p:nvGrpSpPr>
        <p:grpSpPr>
          <a:xfrm>
            <a:off x="7039199" y="4525244"/>
            <a:ext cx="2092982" cy="313314"/>
            <a:chOff x="4498615" y="3894999"/>
            <a:chExt cx="2092982" cy="313314"/>
          </a:xfrm>
        </p:grpSpPr>
        <p:sp>
          <p:nvSpPr>
            <p:cNvPr id="18508" name="Freeform 18507">
              <a:extLst>
                <a:ext uri="{FF2B5EF4-FFF2-40B4-BE49-F238E27FC236}">
                  <a16:creationId xmlns:a16="http://schemas.microsoft.com/office/drawing/2014/main" id="{612A2E6A-306F-1FCF-0809-2D1ED97D3415}"/>
                </a:ext>
              </a:extLst>
            </p:cNvPr>
            <p:cNvSpPr/>
            <p:nvPr>
              <p:custDataLst>
                <p:tags r:id="rId6"/>
              </p:custDataLst>
            </p:nvPr>
          </p:nvSpPr>
          <p:spPr>
            <a:xfrm>
              <a:off x="4498615" y="3961387"/>
              <a:ext cx="180678" cy="172833"/>
            </a:xfrm>
            <a:custGeom>
              <a:avLst/>
              <a:gdLst>
                <a:gd name="connsiteX0" fmla="*/ 66629 w 180678"/>
                <a:gd name="connsiteY0" fmla="*/ 92933 h 172833"/>
                <a:gd name="connsiteX1" fmla="*/ 109648 w 180678"/>
                <a:gd name="connsiteY1" fmla="*/ 92933 h 172833"/>
                <a:gd name="connsiteX2" fmla="*/ 180755 w 180678"/>
                <a:gd name="connsiteY2" fmla="*/ 38273 h 172833"/>
                <a:gd name="connsiteX3" fmla="*/ 130904 w 180678"/>
                <a:gd name="connsiteY3" fmla="*/ 63 h 172833"/>
                <a:gd name="connsiteX4" fmla="*/ 48916 w 180678"/>
                <a:gd name="connsiteY4" fmla="*/ 63 h 172833"/>
                <a:gd name="connsiteX5" fmla="*/ 41324 w 180678"/>
                <a:gd name="connsiteY5" fmla="*/ 4871 h 172833"/>
                <a:gd name="connsiteX6" fmla="*/ 48663 w 180678"/>
                <a:gd name="connsiteY6" fmla="*/ 7907 h 172833"/>
                <a:gd name="connsiteX7" fmla="*/ 59544 w 180678"/>
                <a:gd name="connsiteY7" fmla="*/ 8413 h 172833"/>
                <a:gd name="connsiteX8" fmla="*/ 65111 w 180678"/>
                <a:gd name="connsiteY8" fmla="*/ 12462 h 172833"/>
                <a:gd name="connsiteX9" fmla="*/ 64099 w 180678"/>
                <a:gd name="connsiteY9" fmla="*/ 17270 h 172833"/>
                <a:gd name="connsiteX10" fmla="*/ 30190 w 180678"/>
                <a:gd name="connsiteY10" fmla="*/ 153159 h 172833"/>
                <a:gd name="connsiteX11" fmla="*/ 7162 w 180678"/>
                <a:gd name="connsiteY11" fmla="*/ 165052 h 172833"/>
                <a:gd name="connsiteX12" fmla="*/ 77 w 180678"/>
                <a:gd name="connsiteY12" fmla="*/ 169860 h 172833"/>
                <a:gd name="connsiteX13" fmla="*/ 3872 w 180678"/>
                <a:gd name="connsiteY13" fmla="*/ 172897 h 172833"/>
                <a:gd name="connsiteX14" fmla="*/ 36010 w 180678"/>
                <a:gd name="connsiteY14" fmla="*/ 172137 h 172833"/>
                <a:gd name="connsiteX15" fmla="*/ 52205 w 180678"/>
                <a:gd name="connsiteY15" fmla="*/ 172391 h 172833"/>
                <a:gd name="connsiteX16" fmla="*/ 68654 w 180678"/>
                <a:gd name="connsiteY16" fmla="*/ 172897 h 172833"/>
                <a:gd name="connsiteX17" fmla="*/ 73715 w 180678"/>
                <a:gd name="connsiteY17" fmla="*/ 167836 h 172833"/>
                <a:gd name="connsiteX18" fmla="*/ 66629 w 180678"/>
                <a:gd name="connsiteY18" fmla="*/ 165052 h 172833"/>
                <a:gd name="connsiteX19" fmla="*/ 50181 w 180678"/>
                <a:gd name="connsiteY19" fmla="*/ 160497 h 172833"/>
                <a:gd name="connsiteX20" fmla="*/ 50940 w 180678"/>
                <a:gd name="connsiteY20" fmla="*/ 156195 h 172833"/>
                <a:gd name="connsiteX21" fmla="*/ 66629 w 180678"/>
                <a:gd name="connsiteY21" fmla="*/ 92933 h 172833"/>
                <a:gd name="connsiteX22" fmla="*/ 84849 w 180678"/>
                <a:gd name="connsiteY22" fmla="*/ 17523 h 172833"/>
                <a:gd name="connsiteX23" fmla="*/ 98514 w 180678"/>
                <a:gd name="connsiteY23" fmla="*/ 7907 h 172833"/>
                <a:gd name="connsiteX24" fmla="*/ 122806 w 180678"/>
                <a:gd name="connsiteY24" fmla="*/ 7907 h 172833"/>
                <a:gd name="connsiteX25" fmla="*/ 157221 w 180678"/>
                <a:gd name="connsiteY25" fmla="*/ 32200 h 172833"/>
                <a:gd name="connsiteX26" fmla="*/ 142291 w 180678"/>
                <a:gd name="connsiteY26" fmla="*/ 72941 h 172833"/>
                <a:gd name="connsiteX27" fmla="*/ 103322 w 180678"/>
                <a:gd name="connsiteY27" fmla="*/ 86353 h 172833"/>
                <a:gd name="connsiteX28" fmla="*/ 67641 w 180678"/>
                <a:gd name="connsiteY28" fmla="*/ 86353 h 172833"/>
                <a:gd name="connsiteX29" fmla="*/ 84849 w 180678"/>
                <a:gd name="connsiteY29" fmla="*/ 1752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29" y="92933"/>
                  </a:moveTo>
                  <a:lnTo>
                    <a:pt x="109648" y="92933"/>
                  </a:lnTo>
                  <a:cubicBezTo>
                    <a:pt x="145581" y="92933"/>
                    <a:pt x="180755" y="66615"/>
                    <a:pt x="180755" y="38273"/>
                  </a:cubicBezTo>
                  <a:cubicBezTo>
                    <a:pt x="180755" y="18789"/>
                    <a:pt x="164054" y="63"/>
                    <a:pt x="130904" y="63"/>
                  </a:cubicBezTo>
                  <a:lnTo>
                    <a:pt x="48916" y="63"/>
                  </a:lnTo>
                  <a:cubicBezTo>
                    <a:pt x="44108" y="63"/>
                    <a:pt x="41324" y="63"/>
                    <a:pt x="41324" y="4871"/>
                  </a:cubicBezTo>
                  <a:cubicBezTo>
                    <a:pt x="41324" y="7907"/>
                    <a:pt x="43601" y="7907"/>
                    <a:pt x="48663" y="7907"/>
                  </a:cubicBezTo>
                  <a:cubicBezTo>
                    <a:pt x="51952" y="7907"/>
                    <a:pt x="56507" y="8160"/>
                    <a:pt x="59544" y="8413"/>
                  </a:cubicBezTo>
                  <a:cubicBezTo>
                    <a:pt x="63593" y="8920"/>
                    <a:pt x="65111" y="9679"/>
                    <a:pt x="65111" y="12462"/>
                  </a:cubicBezTo>
                  <a:cubicBezTo>
                    <a:pt x="65111" y="13474"/>
                    <a:pt x="64858" y="14234"/>
                    <a:pt x="64099" y="17270"/>
                  </a:cubicBezTo>
                  <a:lnTo>
                    <a:pt x="30190" y="153159"/>
                  </a:lnTo>
                  <a:cubicBezTo>
                    <a:pt x="27659" y="163028"/>
                    <a:pt x="27153" y="165052"/>
                    <a:pt x="7162" y="165052"/>
                  </a:cubicBezTo>
                  <a:cubicBezTo>
                    <a:pt x="2860" y="165052"/>
                    <a:pt x="77" y="165052"/>
                    <a:pt x="77" y="169860"/>
                  </a:cubicBezTo>
                  <a:cubicBezTo>
                    <a:pt x="77" y="172897"/>
                    <a:pt x="3113" y="172897"/>
                    <a:pt x="3872" y="172897"/>
                  </a:cubicBezTo>
                  <a:cubicBezTo>
                    <a:pt x="10958" y="172897"/>
                    <a:pt x="28925" y="172137"/>
                    <a:pt x="36010" y="172137"/>
                  </a:cubicBezTo>
                  <a:cubicBezTo>
                    <a:pt x="41324" y="172137"/>
                    <a:pt x="46891" y="172391"/>
                    <a:pt x="52205" y="172391"/>
                  </a:cubicBezTo>
                  <a:cubicBezTo>
                    <a:pt x="57772" y="172391"/>
                    <a:pt x="63339" y="172897"/>
                    <a:pt x="68654" y="172897"/>
                  </a:cubicBezTo>
                  <a:cubicBezTo>
                    <a:pt x="70425" y="172897"/>
                    <a:pt x="73715" y="172897"/>
                    <a:pt x="73715" y="167836"/>
                  </a:cubicBezTo>
                  <a:cubicBezTo>
                    <a:pt x="73715" y="165052"/>
                    <a:pt x="71437" y="165052"/>
                    <a:pt x="66629" y="165052"/>
                  </a:cubicBezTo>
                  <a:cubicBezTo>
                    <a:pt x="57266" y="165052"/>
                    <a:pt x="50181" y="165052"/>
                    <a:pt x="50181" y="160497"/>
                  </a:cubicBezTo>
                  <a:cubicBezTo>
                    <a:pt x="50181" y="158979"/>
                    <a:pt x="50687" y="157714"/>
                    <a:pt x="50940" y="156195"/>
                  </a:cubicBezTo>
                  <a:lnTo>
                    <a:pt x="66629" y="92933"/>
                  </a:lnTo>
                  <a:close/>
                  <a:moveTo>
                    <a:pt x="84849" y="17523"/>
                  </a:moveTo>
                  <a:cubicBezTo>
                    <a:pt x="87126" y="8667"/>
                    <a:pt x="87632" y="7907"/>
                    <a:pt x="98514" y="7907"/>
                  </a:cubicBezTo>
                  <a:lnTo>
                    <a:pt x="122806" y="7907"/>
                  </a:lnTo>
                  <a:cubicBezTo>
                    <a:pt x="143810" y="7907"/>
                    <a:pt x="157221" y="14740"/>
                    <a:pt x="157221" y="32200"/>
                  </a:cubicBezTo>
                  <a:cubicBezTo>
                    <a:pt x="157221" y="42069"/>
                    <a:pt x="152160" y="63832"/>
                    <a:pt x="142291" y="72941"/>
                  </a:cubicBezTo>
                  <a:cubicBezTo>
                    <a:pt x="129639" y="84329"/>
                    <a:pt x="114456" y="86353"/>
                    <a:pt x="103322" y="86353"/>
                  </a:cubicBezTo>
                  <a:lnTo>
                    <a:pt x="67641" y="86353"/>
                  </a:lnTo>
                  <a:lnTo>
                    <a:pt x="84849" y="17523"/>
                  </a:lnTo>
                  <a:close/>
                </a:path>
              </a:pathLst>
            </a:custGeom>
            <a:solidFill>
              <a:srgbClr val="000000"/>
            </a:solidFill>
            <a:ln w="25400" cap="flat">
              <a:noFill/>
              <a:prstDash val="solid"/>
              <a:miter/>
            </a:ln>
          </p:spPr>
          <p:txBody>
            <a:bodyPr rtlCol="0" anchor="ctr"/>
            <a:lstStyle/>
            <a:p>
              <a:endParaRPr lang="en-CN"/>
            </a:p>
          </p:txBody>
        </p:sp>
        <p:sp>
          <p:nvSpPr>
            <p:cNvPr id="18509" name="Freeform 18508">
              <a:extLst>
                <a:ext uri="{FF2B5EF4-FFF2-40B4-BE49-F238E27FC236}">
                  <a16:creationId xmlns:a16="http://schemas.microsoft.com/office/drawing/2014/main" id="{3AFF5ABE-D8F2-A2BD-0A33-6AA5F88D2E47}"/>
                </a:ext>
              </a:extLst>
            </p:cNvPr>
            <p:cNvSpPr/>
            <p:nvPr>
              <p:custDataLst>
                <p:tags r:id="rId7"/>
              </p:custDataLst>
            </p:nvPr>
          </p:nvSpPr>
          <p:spPr>
            <a:xfrm>
              <a:off x="4711153" y="3944433"/>
              <a:ext cx="58707" cy="253051"/>
            </a:xfrm>
            <a:custGeom>
              <a:avLst/>
              <a:gdLst>
                <a:gd name="connsiteX0" fmla="*/ 58792 w 58707"/>
                <a:gd name="connsiteY0" fmla="*/ 250583 h 253051"/>
                <a:gd name="connsiteX1" fmla="*/ 54490 w 58707"/>
                <a:gd name="connsiteY1" fmla="*/ 245016 h 253051"/>
                <a:gd name="connsiteX2" fmla="*/ 14761 w 58707"/>
                <a:gd name="connsiteY2" fmla="*/ 126588 h 253051"/>
                <a:gd name="connsiteX3" fmla="*/ 55503 w 58707"/>
                <a:gd name="connsiteY3" fmla="*/ 6895 h 253051"/>
                <a:gd name="connsiteX4" fmla="*/ 58792 w 58707"/>
                <a:gd name="connsiteY4" fmla="*/ 2593 h 253051"/>
                <a:gd name="connsiteX5" fmla="*/ 56262 w 58707"/>
                <a:gd name="connsiteY5" fmla="*/ 63 h 253051"/>
                <a:gd name="connsiteX6" fmla="*/ 16027 w 58707"/>
                <a:gd name="connsiteY6" fmla="*/ 49408 h 253051"/>
                <a:gd name="connsiteX7" fmla="*/ 84 w 58707"/>
                <a:gd name="connsiteY7" fmla="*/ 126588 h 253051"/>
                <a:gd name="connsiteX8" fmla="*/ 16786 w 58707"/>
                <a:gd name="connsiteY8" fmla="*/ 205540 h 253051"/>
                <a:gd name="connsiteX9" fmla="*/ 56262 w 58707"/>
                <a:gd name="connsiteY9" fmla="*/ 253114 h 253051"/>
                <a:gd name="connsiteX10" fmla="*/ 58792 w 58707"/>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2" y="250583"/>
                  </a:moveTo>
                  <a:cubicBezTo>
                    <a:pt x="58792" y="249824"/>
                    <a:pt x="58792" y="249318"/>
                    <a:pt x="54490" y="245016"/>
                  </a:cubicBezTo>
                  <a:cubicBezTo>
                    <a:pt x="22859" y="213132"/>
                    <a:pt x="14761" y="165305"/>
                    <a:pt x="14761" y="126588"/>
                  </a:cubicBezTo>
                  <a:cubicBezTo>
                    <a:pt x="14761" y="82557"/>
                    <a:pt x="24377" y="38527"/>
                    <a:pt x="55503" y="6895"/>
                  </a:cubicBezTo>
                  <a:cubicBezTo>
                    <a:pt x="58792" y="3859"/>
                    <a:pt x="58792" y="3352"/>
                    <a:pt x="58792" y="2593"/>
                  </a:cubicBezTo>
                  <a:cubicBezTo>
                    <a:pt x="58792" y="822"/>
                    <a:pt x="57780" y="63"/>
                    <a:pt x="56262" y="63"/>
                  </a:cubicBezTo>
                  <a:cubicBezTo>
                    <a:pt x="53731" y="63"/>
                    <a:pt x="30957" y="17270"/>
                    <a:pt x="16027" y="49408"/>
                  </a:cubicBezTo>
                  <a:cubicBezTo>
                    <a:pt x="3121" y="77243"/>
                    <a:pt x="84" y="105332"/>
                    <a:pt x="84" y="126588"/>
                  </a:cubicBezTo>
                  <a:cubicBezTo>
                    <a:pt x="84" y="146326"/>
                    <a:pt x="2868" y="176945"/>
                    <a:pt x="16786" y="205540"/>
                  </a:cubicBezTo>
                  <a:cubicBezTo>
                    <a:pt x="31969" y="236666"/>
                    <a:pt x="53731" y="253114"/>
                    <a:pt x="56262" y="253114"/>
                  </a:cubicBezTo>
                  <a:cubicBezTo>
                    <a:pt x="57780" y="253114"/>
                    <a:pt x="58792" y="252355"/>
                    <a:pt x="58792" y="250583"/>
                  </a:cubicBezTo>
                  <a:close/>
                </a:path>
              </a:pathLst>
            </a:custGeom>
            <a:solidFill>
              <a:srgbClr val="000000"/>
            </a:solidFill>
            <a:ln w="25400" cap="flat">
              <a:noFill/>
              <a:prstDash val="solid"/>
              <a:miter/>
            </a:ln>
          </p:spPr>
          <p:txBody>
            <a:bodyPr rtlCol="0" anchor="ctr"/>
            <a:lstStyle/>
            <a:p>
              <a:endParaRPr lang="en-CN"/>
            </a:p>
          </p:txBody>
        </p:sp>
        <p:sp>
          <p:nvSpPr>
            <p:cNvPr id="18510" name="Freeform 18509">
              <a:extLst>
                <a:ext uri="{FF2B5EF4-FFF2-40B4-BE49-F238E27FC236}">
                  <a16:creationId xmlns:a16="http://schemas.microsoft.com/office/drawing/2014/main" id="{3C6BB660-7B11-B8A4-DA2D-9F4D1BA8A8C3}"/>
                </a:ext>
              </a:extLst>
            </p:cNvPr>
            <p:cNvSpPr/>
            <p:nvPr>
              <p:custDataLst>
                <p:tags r:id="rId8"/>
              </p:custDataLst>
            </p:nvPr>
          </p:nvSpPr>
          <p:spPr>
            <a:xfrm>
              <a:off x="4797669" y="4022373"/>
              <a:ext cx="93122" cy="114632"/>
            </a:xfrm>
            <a:custGeom>
              <a:avLst/>
              <a:gdLst>
                <a:gd name="connsiteX0" fmla="*/ 85873 w 93122"/>
                <a:gd name="connsiteY0" fmla="*/ 17270 h 114632"/>
                <a:gd name="connsiteX1" fmla="*/ 73726 w 93122"/>
                <a:gd name="connsiteY1" fmla="*/ 28658 h 114632"/>
                <a:gd name="connsiteX2" fmla="*/ 81571 w 93122"/>
                <a:gd name="connsiteY2" fmla="*/ 35996 h 114632"/>
                <a:gd name="connsiteX3" fmla="*/ 93211 w 93122"/>
                <a:gd name="connsiteY3" fmla="*/ 21825 h 114632"/>
                <a:gd name="connsiteX4" fmla="*/ 63098 w 93122"/>
                <a:gd name="connsiteY4" fmla="*/ 63 h 114632"/>
                <a:gd name="connsiteX5" fmla="*/ 20332 w 93122"/>
                <a:gd name="connsiteY5" fmla="*/ 37008 h 114632"/>
                <a:gd name="connsiteX6" fmla="*/ 46397 w 93122"/>
                <a:gd name="connsiteY6" fmla="*/ 62060 h 114632"/>
                <a:gd name="connsiteX7" fmla="*/ 72714 w 93122"/>
                <a:gd name="connsiteY7" fmla="*/ 81292 h 114632"/>
                <a:gd name="connsiteX8" fmla="*/ 36528 w 93122"/>
                <a:gd name="connsiteY8" fmla="*/ 109128 h 114632"/>
                <a:gd name="connsiteX9" fmla="*/ 7680 w 93122"/>
                <a:gd name="connsiteY9" fmla="*/ 95716 h 114632"/>
                <a:gd name="connsiteX10" fmla="*/ 23622 w 93122"/>
                <a:gd name="connsiteY10" fmla="*/ 82304 h 114632"/>
                <a:gd name="connsiteX11" fmla="*/ 14259 w 93122"/>
                <a:gd name="connsiteY11" fmla="*/ 73448 h 114632"/>
                <a:gd name="connsiteX12" fmla="*/ 88 w 93122"/>
                <a:gd name="connsiteY12" fmla="*/ 90149 h 114632"/>
                <a:gd name="connsiteX13" fmla="*/ 36275 w 93122"/>
                <a:gd name="connsiteY13" fmla="*/ 114695 h 114632"/>
                <a:gd name="connsiteX14" fmla="*/ 87138 w 93122"/>
                <a:gd name="connsiteY14" fmla="*/ 72688 h 114632"/>
                <a:gd name="connsiteX15" fmla="*/ 79293 w 93122"/>
                <a:gd name="connsiteY15" fmla="*/ 54216 h 114632"/>
                <a:gd name="connsiteX16" fmla="*/ 53988 w 93122"/>
                <a:gd name="connsiteY16" fmla="*/ 43588 h 114632"/>
                <a:gd name="connsiteX17" fmla="*/ 34756 w 93122"/>
                <a:gd name="connsiteY17" fmla="*/ 28404 h 114632"/>
                <a:gd name="connsiteX18" fmla="*/ 63098 w 93122"/>
                <a:gd name="connsiteY18" fmla="*/ 5630 h 114632"/>
                <a:gd name="connsiteX19" fmla="*/ 85873 w 93122"/>
                <a:gd name="connsiteY19" fmla="*/ 1727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5873" y="17270"/>
                  </a:moveTo>
                  <a:cubicBezTo>
                    <a:pt x="78787" y="17523"/>
                    <a:pt x="73726" y="23090"/>
                    <a:pt x="73726" y="28658"/>
                  </a:cubicBezTo>
                  <a:cubicBezTo>
                    <a:pt x="73726" y="32200"/>
                    <a:pt x="76004" y="35996"/>
                    <a:pt x="81571" y="35996"/>
                  </a:cubicBezTo>
                  <a:cubicBezTo>
                    <a:pt x="87138" y="35996"/>
                    <a:pt x="93211" y="31694"/>
                    <a:pt x="93211" y="21825"/>
                  </a:cubicBezTo>
                  <a:cubicBezTo>
                    <a:pt x="93211" y="10438"/>
                    <a:pt x="82330" y="63"/>
                    <a:pt x="63098" y="63"/>
                  </a:cubicBezTo>
                  <a:cubicBezTo>
                    <a:pt x="29695" y="63"/>
                    <a:pt x="20332" y="25874"/>
                    <a:pt x="20332" y="37008"/>
                  </a:cubicBezTo>
                  <a:cubicBezTo>
                    <a:pt x="20332" y="56746"/>
                    <a:pt x="39058" y="60542"/>
                    <a:pt x="46397" y="62060"/>
                  </a:cubicBezTo>
                  <a:cubicBezTo>
                    <a:pt x="59555" y="64591"/>
                    <a:pt x="72714" y="67374"/>
                    <a:pt x="72714" y="81292"/>
                  </a:cubicBezTo>
                  <a:cubicBezTo>
                    <a:pt x="72714" y="87871"/>
                    <a:pt x="66894" y="109128"/>
                    <a:pt x="36528" y="109128"/>
                  </a:cubicBezTo>
                  <a:cubicBezTo>
                    <a:pt x="32985" y="109128"/>
                    <a:pt x="13500" y="109128"/>
                    <a:pt x="7680" y="95716"/>
                  </a:cubicBezTo>
                  <a:cubicBezTo>
                    <a:pt x="17296" y="96981"/>
                    <a:pt x="23622" y="89390"/>
                    <a:pt x="23622" y="82304"/>
                  </a:cubicBezTo>
                  <a:cubicBezTo>
                    <a:pt x="23622" y="76484"/>
                    <a:pt x="19573" y="73448"/>
                    <a:pt x="14259" y="73448"/>
                  </a:cubicBezTo>
                  <a:cubicBezTo>
                    <a:pt x="7680" y="73448"/>
                    <a:pt x="88" y="78762"/>
                    <a:pt x="88" y="90149"/>
                  </a:cubicBezTo>
                  <a:cubicBezTo>
                    <a:pt x="88" y="104573"/>
                    <a:pt x="14512" y="114695"/>
                    <a:pt x="36275" y="114695"/>
                  </a:cubicBezTo>
                  <a:cubicBezTo>
                    <a:pt x="77269" y="114695"/>
                    <a:pt x="87138" y="84076"/>
                    <a:pt x="87138" y="72688"/>
                  </a:cubicBezTo>
                  <a:cubicBezTo>
                    <a:pt x="87138" y="63579"/>
                    <a:pt x="82330" y="57252"/>
                    <a:pt x="79293" y="54216"/>
                  </a:cubicBezTo>
                  <a:cubicBezTo>
                    <a:pt x="72461" y="47130"/>
                    <a:pt x="65123" y="45865"/>
                    <a:pt x="53988" y="43588"/>
                  </a:cubicBezTo>
                  <a:cubicBezTo>
                    <a:pt x="44878" y="41563"/>
                    <a:pt x="34756" y="39792"/>
                    <a:pt x="34756" y="28404"/>
                  </a:cubicBezTo>
                  <a:cubicBezTo>
                    <a:pt x="34756" y="21066"/>
                    <a:pt x="40830" y="5630"/>
                    <a:pt x="63098" y="5630"/>
                  </a:cubicBezTo>
                  <a:cubicBezTo>
                    <a:pt x="69424" y="5630"/>
                    <a:pt x="82077" y="7401"/>
                    <a:pt x="85873" y="17270"/>
                  </a:cubicBezTo>
                  <a:close/>
                </a:path>
              </a:pathLst>
            </a:custGeom>
            <a:solidFill>
              <a:srgbClr val="000000"/>
            </a:solidFill>
            <a:ln w="25400" cap="flat">
              <a:noFill/>
              <a:prstDash val="solid"/>
              <a:miter/>
            </a:ln>
          </p:spPr>
          <p:txBody>
            <a:bodyPr rtlCol="0" anchor="ctr"/>
            <a:lstStyle/>
            <a:p>
              <a:endParaRPr lang="en-CN"/>
            </a:p>
          </p:txBody>
        </p:sp>
        <p:sp>
          <p:nvSpPr>
            <p:cNvPr id="18511" name="Freeform 18510">
              <a:extLst>
                <a:ext uri="{FF2B5EF4-FFF2-40B4-BE49-F238E27FC236}">
                  <a16:creationId xmlns:a16="http://schemas.microsoft.com/office/drawing/2014/main" id="{C8CDA742-EDC9-6B8E-D16A-8FA8BC02314A}"/>
                </a:ext>
              </a:extLst>
            </p:cNvPr>
            <p:cNvSpPr/>
            <p:nvPr>
              <p:custDataLst>
                <p:tags r:id="rId9"/>
              </p:custDataLst>
            </p:nvPr>
          </p:nvSpPr>
          <p:spPr>
            <a:xfrm>
              <a:off x="4903128" y="4054737"/>
              <a:ext cx="77762" cy="153576"/>
            </a:xfrm>
            <a:custGeom>
              <a:avLst/>
              <a:gdLst>
                <a:gd name="connsiteX0" fmla="*/ 77856 w 77762"/>
                <a:gd name="connsiteY0" fmla="*/ 6795 h 153576"/>
                <a:gd name="connsiteX1" fmla="*/ 70770 w 77762"/>
                <a:gd name="connsiteY1" fmla="*/ 64 h 153576"/>
                <a:gd name="connsiteX2" fmla="*/ 60851 w 77762"/>
                <a:gd name="connsiteY2" fmla="*/ 9807 h 153576"/>
                <a:gd name="connsiteX3" fmla="*/ 67936 w 77762"/>
                <a:gd name="connsiteY3" fmla="*/ 16538 h 153576"/>
                <a:gd name="connsiteX4" fmla="*/ 77856 w 77762"/>
                <a:gd name="connsiteY4" fmla="*/ 6795 h 153576"/>
                <a:gd name="connsiteX5" fmla="*/ 40303 w 77762"/>
                <a:gd name="connsiteY5" fmla="*/ 126185 h 153576"/>
                <a:gd name="connsiteX6" fmla="*/ 17452 w 77762"/>
                <a:gd name="connsiteY6" fmla="*/ 148681 h 153576"/>
                <a:gd name="connsiteX7" fmla="*/ 11075 w 77762"/>
                <a:gd name="connsiteY7" fmla="*/ 147618 h 153576"/>
                <a:gd name="connsiteX8" fmla="*/ 17098 w 77762"/>
                <a:gd name="connsiteY8" fmla="*/ 138584 h 153576"/>
                <a:gd name="connsiteX9" fmla="*/ 10190 w 77762"/>
                <a:gd name="connsiteY9" fmla="*/ 132030 h 153576"/>
                <a:gd name="connsiteX10" fmla="*/ 93 w 77762"/>
                <a:gd name="connsiteY10" fmla="*/ 142481 h 153576"/>
                <a:gd name="connsiteX11" fmla="*/ 17629 w 77762"/>
                <a:gd name="connsiteY11" fmla="*/ 153641 h 153576"/>
                <a:gd name="connsiteX12" fmla="*/ 54474 w 77762"/>
                <a:gd name="connsiteY12" fmla="*/ 125653 h 153576"/>
                <a:gd name="connsiteX13" fmla="*/ 70416 w 77762"/>
                <a:gd name="connsiteY13" fmla="*/ 62239 h 153576"/>
                <a:gd name="connsiteX14" fmla="*/ 71302 w 77762"/>
                <a:gd name="connsiteY14" fmla="*/ 56039 h 153576"/>
                <a:gd name="connsiteX15" fmla="*/ 52348 w 77762"/>
                <a:gd name="connsiteY15" fmla="*/ 39388 h 153576"/>
                <a:gd name="connsiteX16" fmla="*/ 21349 w 77762"/>
                <a:gd name="connsiteY16" fmla="*/ 66490 h 153576"/>
                <a:gd name="connsiteX17" fmla="*/ 24361 w 77762"/>
                <a:gd name="connsiteY17" fmla="*/ 68793 h 153576"/>
                <a:gd name="connsiteX18" fmla="*/ 27903 w 77762"/>
                <a:gd name="connsiteY18" fmla="*/ 65604 h 153576"/>
                <a:gd name="connsiteX19" fmla="*/ 51817 w 77762"/>
                <a:gd name="connsiteY19" fmla="*/ 44348 h 153576"/>
                <a:gd name="connsiteX20" fmla="*/ 57839 w 77762"/>
                <a:gd name="connsiteY20" fmla="*/ 53028 h 153576"/>
                <a:gd name="connsiteX21" fmla="*/ 57308 w 77762"/>
                <a:gd name="connsiteY21" fmla="*/ 58342 h 153576"/>
                <a:gd name="connsiteX22" fmla="*/ 40303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56" y="6795"/>
                  </a:moveTo>
                  <a:cubicBezTo>
                    <a:pt x="77856" y="3784"/>
                    <a:pt x="75553" y="64"/>
                    <a:pt x="70770" y="64"/>
                  </a:cubicBezTo>
                  <a:cubicBezTo>
                    <a:pt x="65633" y="64"/>
                    <a:pt x="60851" y="5024"/>
                    <a:pt x="60851" y="9807"/>
                  </a:cubicBezTo>
                  <a:cubicBezTo>
                    <a:pt x="60851" y="12641"/>
                    <a:pt x="62976" y="16538"/>
                    <a:pt x="67936" y="16538"/>
                  </a:cubicBezTo>
                  <a:cubicBezTo>
                    <a:pt x="72719" y="16538"/>
                    <a:pt x="77856" y="11932"/>
                    <a:pt x="77856" y="6795"/>
                  </a:cubicBezTo>
                  <a:close/>
                  <a:moveTo>
                    <a:pt x="40303" y="126185"/>
                  </a:moveTo>
                  <a:cubicBezTo>
                    <a:pt x="37292" y="138407"/>
                    <a:pt x="27903" y="148681"/>
                    <a:pt x="17452" y="148681"/>
                  </a:cubicBezTo>
                  <a:cubicBezTo>
                    <a:pt x="15150" y="148681"/>
                    <a:pt x="13024" y="148327"/>
                    <a:pt x="11075" y="147618"/>
                  </a:cubicBezTo>
                  <a:cubicBezTo>
                    <a:pt x="15681" y="145493"/>
                    <a:pt x="17098" y="141241"/>
                    <a:pt x="17098" y="138584"/>
                  </a:cubicBezTo>
                  <a:cubicBezTo>
                    <a:pt x="17098" y="134333"/>
                    <a:pt x="13732" y="132030"/>
                    <a:pt x="10190" y="132030"/>
                  </a:cubicBezTo>
                  <a:cubicBezTo>
                    <a:pt x="4699" y="132030"/>
                    <a:pt x="93" y="136813"/>
                    <a:pt x="93" y="142481"/>
                  </a:cubicBezTo>
                  <a:cubicBezTo>
                    <a:pt x="93" y="149213"/>
                    <a:pt x="7001" y="153641"/>
                    <a:pt x="17629" y="153641"/>
                  </a:cubicBezTo>
                  <a:cubicBezTo>
                    <a:pt x="28258" y="153641"/>
                    <a:pt x="48983" y="147264"/>
                    <a:pt x="54474" y="125653"/>
                  </a:cubicBezTo>
                  <a:lnTo>
                    <a:pt x="70416" y="62239"/>
                  </a:lnTo>
                  <a:cubicBezTo>
                    <a:pt x="70947" y="60290"/>
                    <a:pt x="71302" y="58696"/>
                    <a:pt x="71302" y="56039"/>
                  </a:cubicBezTo>
                  <a:cubicBezTo>
                    <a:pt x="71302" y="46297"/>
                    <a:pt x="62976" y="39388"/>
                    <a:pt x="52348" y="39388"/>
                  </a:cubicBezTo>
                  <a:cubicBezTo>
                    <a:pt x="32686" y="39388"/>
                    <a:pt x="21349" y="64010"/>
                    <a:pt x="21349" y="66490"/>
                  </a:cubicBezTo>
                  <a:cubicBezTo>
                    <a:pt x="21349" y="68793"/>
                    <a:pt x="23829" y="68793"/>
                    <a:pt x="24361" y="68793"/>
                  </a:cubicBezTo>
                  <a:cubicBezTo>
                    <a:pt x="26486" y="68793"/>
                    <a:pt x="26663" y="68262"/>
                    <a:pt x="27903" y="65604"/>
                  </a:cubicBezTo>
                  <a:cubicBezTo>
                    <a:pt x="32332" y="55331"/>
                    <a:pt x="41543" y="44348"/>
                    <a:pt x="51817" y="44348"/>
                  </a:cubicBezTo>
                  <a:cubicBezTo>
                    <a:pt x="56245" y="44348"/>
                    <a:pt x="57839" y="47359"/>
                    <a:pt x="57839" y="53028"/>
                  </a:cubicBezTo>
                  <a:cubicBezTo>
                    <a:pt x="57839" y="54976"/>
                    <a:pt x="57485" y="57456"/>
                    <a:pt x="57308" y="58342"/>
                  </a:cubicBezTo>
                  <a:lnTo>
                    <a:pt x="40303" y="126185"/>
                  </a:lnTo>
                  <a:close/>
                </a:path>
              </a:pathLst>
            </a:custGeom>
            <a:solidFill>
              <a:srgbClr val="000000"/>
            </a:solidFill>
            <a:ln w="25400" cap="flat">
              <a:noFill/>
              <a:prstDash val="solid"/>
              <a:miter/>
            </a:ln>
          </p:spPr>
          <p:txBody>
            <a:bodyPr rtlCol="0" anchor="ctr"/>
            <a:lstStyle/>
            <a:p>
              <a:endParaRPr lang="en-CN"/>
            </a:p>
          </p:txBody>
        </p:sp>
        <p:sp>
          <p:nvSpPr>
            <p:cNvPr id="18512" name="Freeform 18511">
              <a:extLst>
                <a:ext uri="{FF2B5EF4-FFF2-40B4-BE49-F238E27FC236}">
                  <a16:creationId xmlns:a16="http://schemas.microsoft.com/office/drawing/2014/main" id="{666C1F4F-4006-ACA0-01D9-5374224A6485}"/>
                </a:ext>
              </a:extLst>
            </p:cNvPr>
            <p:cNvSpPr/>
            <p:nvPr>
              <p:custDataLst>
                <p:tags r:id="rId10"/>
              </p:custDataLst>
            </p:nvPr>
          </p:nvSpPr>
          <p:spPr>
            <a:xfrm>
              <a:off x="5039866" y="3944433"/>
              <a:ext cx="10122" cy="253051"/>
            </a:xfrm>
            <a:custGeom>
              <a:avLst/>
              <a:gdLst>
                <a:gd name="connsiteX0" fmla="*/ 10219 w 10122"/>
                <a:gd name="connsiteY0" fmla="*/ 9173 h 253051"/>
                <a:gd name="connsiteX1" fmla="*/ 5158 w 10122"/>
                <a:gd name="connsiteY1" fmla="*/ 63 h 253051"/>
                <a:gd name="connsiteX2" fmla="*/ 97 w 10122"/>
                <a:gd name="connsiteY2" fmla="*/ 9173 h 253051"/>
                <a:gd name="connsiteX3" fmla="*/ 97 w 10122"/>
                <a:gd name="connsiteY3" fmla="*/ 244004 h 253051"/>
                <a:gd name="connsiteX4" fmla="*/ 5158 w 10122"/>
                <a:gd name="connsiteY4" fmla="*/ 253114 h 253051"/>
                <a:gd name="connsiteX5" fmla="*/ 10219 w 10122"/>
                <a:gd name="connsiteY5" fmla="*/ 244004 h 253051"/>
                <a:gd name="connsiteX6" fmla="*/ 10219 w 10122"/>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19" y="9173"/>
                  </a:moveTo>
                  <a:cubicBezTo>
                    <a:pt x="10219" y="4618"/>
                    <a:pt x="10219" y="63"/>
                    <a:pt x="5158" y="63"/>
                  </a:cubicBezTo>
                  <a:cubicBezTo>
                    <a:pt x="97" y="63"/>
                    <a:pt x="97" y="4618"/>
                    <a:pt x="97" y="9173"/>
                  </a:cubicBezTo>
                  <a:lnTo>
                    <a:pt x="97" y="244004"/>
                  </a:lnTo>
                  <a:cubicBezTo>
                    <a:pt x="97" y="248559"/>
                    <a:pt x="97" y="253114"/>
                    <a:pt x="5158" y="253114"/>
                  </a:cubicBezTo>
                  <a:cubicBezTo>
                    <a:pt x="10219" y="253114"/>
                    <a:pt x="10219" y="248559"/>
                    <a:pt x="10219" y="244004"/>
                  </a:cubicBezTo>
                  <a:lnTo>
                    <a:pt x="10219" y="9173"/>
                  </a:lnTo>
                  <a:close/>
                </a:path>
              </a:pathLst>
            </a:custGeom>
            <a:solidFill>
              <a:srgbClr val="000000"/>
            </a:solidFill>
            <a:ln w="25400" cap="flat">
              <a:noFill/>
              <a:prstDash val="solid"/>
              <a:miter/>
            </a:ln>
          </p:spPr>
          <p:txBody>
            <a:bodyPr rtlCol="0" anchor="ctr"/>
            <a:lstStyle/>
            <a:p>
              <a:endParaRPr lang="en-CN"/>
            </a:p>
          </p:txBody>
        </p:sp>
        <p:sp>
          <p:nvSpPr>
            <p:cNvPr id="18513" name="Freeform 18512">
              <a:extLst>
                <a:ext uri="{FF2B5EF4-FFF2-40B4-BE49-F238E27FC236}">
                  <a16:creationId xmlns:a16="http://schemas.microsoft.com/office/drawing/2014/main" id="{B70A4C33-F268-9746-3E49-AC13B2438840}"/>
                </a:ext>
              </a:extLst>
            </p:cNvPr>
            <p:cNvSpPr/>
            <p:nvPr>
              <p:custDataLst>
                <p:tags r:id="rId11"/>
              </p:custDataLst>
            </p:nvPr>
          </p:nvSpPr>
          <p:spPr>
            <a:xfrm>
              <a:off x="5091432" y="4019842"/>
              <a:ext cx="140190" cy="116403"/>
            </a:xfrm>
            <a:custGeom>
              <a:avLst/>
              <a:gdLst>
                <a:gd name="connsiteX0" fmla="*/ 119034 w 140190"/>
                <a:gd name="connsiteY0" fmla="*/ 34225 h 116403"/>
                <a:gd name="connsiteX1" fmla="*/ 123083 w 140190"/>
                <a:gd name="connsiteY1" fmla="*/ 15499 h 116403"/>
                <a:gd name="connsiteX2" fmla="*/ 111189 w 140190"/>
                <a:gd name="connsiteY2" fmla="*/ 4365 h 116403"/>
                <a:gd name="connsiteX3" fmla="*/ 98284 w 140190"/>
                <a:gd name="connsiteY3" fmla="*/ 10691 h 116403"/>
                <a:gd name="connsiteX4" fmla="*/ 71460 w 140190"/>
                <a:gd name="connsiteY4" fmla="*/ 63 h 116403"/>
                <a:gd name="connsiteX5" fmla="*/ 100 w 140190"/>
                <a:gd name="connsiteY5" fmla="*/ 74713 h 116403"/>
                <a:gd name="connsiteX6" fmla="*/ 44384 w 140190"/>
                <a:gd name="connsiteY6" fmla="*/ 116466 h 116403"/>
                <a:gd name="connsiteX7" fmla="*/ 79558 w 140190"/>
                <a:gd name="connsiteY7" fmla="*/ 102801 h 116403"/>
                <a:gd name="connsiteX8" fmla="*/ 108659 w 140190"/>
                <a:gd name="connsiteY8" fmla="*/ 116466 h 116403"/>
                <a:gd name="connsiteX9" fmla="*/ 130674 w 140190"/>
                <a:gd name="connsiteY9" fmla="*/ 102042 h 116403"/>
                <a:gd name="connsiteX10" fmla="*/ 140290 w 140190"/>
                <a:gd name="connsiteY10" fmla="*/ 76990 h 116403"/>
                <a:gd name="connsiteX11" fmla="*/ 134217 w 140190"/>
                <a:gd name="connsiteY11" fmla="*/ 73448 h 116403"/>
                <a:gd name="connsiteX12" fmla="*/ 129156 w 140190"/>
                <a:gd name="connsiteY12" fmla="*/ 74713 h 116403"/>
                <a:gd name="connsiteX13" fmla="*/ 127132 w 140190"/>
                <a:gd name="connsiteY13" fmla="*/ 82051 h 116403"/>
                <a:gd name="connsiteX14" fmla="*/ 109924 w 140190"/>
                <a:gd name="connsiteY14" fmla="*/ 107356 h 116403"/>
                <a:gd name="connsiteX15" fmla="*/ 104104 w 140190"/>
                <a:gd name="connsiteY15" fmla="*/ 97994 h 116403"/>
                <a:gd name="connsiteX16" fmla="*/ 107647 w 140190"/>
                <a:gd name="connsiteY16" fmla="*/ 79521 h 116403"/>
                <a:gd name="connsiteX17" fmla="*/ 113214 w 140190"/>
                <a:gd name="connsiteY17" fmla="*/ 56746 h 116403"/>
                <a:gd name="connsiteX18" fmla="*/ 119034 w 140190"/>
                <a:gd name="connsiteY18" fmla="*/ 34225 h 116403"/>
                <a:gd name="connsiteX19" fmla="*/ 77028 w 140190"/>
                <a:gd name="connsiteY19" fmla="*/ 90908 h 116403"/>
                <a:gd name="connsiteX20" fmla="*/ 45649 w 140190"/>
                <a:gd name="connsiteY20" fmla="*/ 107356 h 116403"/>
                <a:gd name="connsiteX21" fmla="*/ 28695 w 140190"/>
                <a:gd name="connsiteY21" fmla="*/ 88125 h 116403"/>
                <a:gd name="connsiteX22" fmla="*/ 41347 w 140190"/>
                <a:gd name="connsiteY22" fmla="*/ 33972 h 116403"/>
                <a:gd name="connsiteX23" fmla="*/ 71967 w 140190"/>
                <a:gd name="connsiteY23" fmla="*/ 9173 h 116403"/>
                <a:gd name="connsiteX24" fmla="*/ 92970 w 140190"/>
                <a:gd name="connsiteY24" fmla="*/ 23850 h 116403"/>
                <a:gd name="connsiteX25" fmla="*/ 92464 w 140190"/>
                <a:gd name="connsiteY25" fmla="*/ 27392 h 116403"/>
                <a:gd name="connsiteX26" fmla="*/ 77028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34" y="34225"/>
                  </a:moveTo>
                  <a:cubicBezTo>
                    <a:pt x="120552" y="27898"/>
                    <a:pt x="123083" y="17776"/>
                    <a:pt x="123083" y="15499"/>
                  </a:cubicBezTo>
                  <a:cubicBezTo>
                    <a:pt x="123083" y="7401"/>
                    <a:pt x="116503" y="4365"/>
                    <a:pt x="111189" y="4365"/>
                  </a:cubicBezTo>
                  <a:cubicBezTo>
                    <a:pt x="106381" y="4365"/>
                    <a:pt x="101320" y="6895"/>
                    <a:pt x="98284" y="10691"/>
                  </a:cubicBezTo>
                  <a:cubicBezTo>
                    <a:pt x="94488" y="6642"/>
                    <a:pt x="86137" y="63"/>
                    <a:pt x="71460" y="63"/>
                  </a:cubicBezTo>
                  <a:cubicBezTo>
                    <a:pt x="27430" y="63"/>
                    <a:pt x="100" y="40045"/>
                    <a:pt x="100" y="74713"/>
                  </a:cubicBezTo>
                  <a:cubicBezTo>
                    <a:pt x="100" y="105838"/>
                    <a:pt x="23381" y="116466"/>
                    <a:pt x="44384" y="116466"/>
                  </a:cubicBezTo>
                  <a:cubicBezTo>
                    <a:pt x="62351" y="116466"/>
                    <a:pt x="75509" y="106597"/>
                    <a:pt x="79558" y="102801"/>
                  </a:cubicBezTo>
                  <a:cubicBezTo>
                    <a:pt x="89174" y="116466"/>
                    <a:pt x="105875" y="116466"/>
                    <a:pt x="108659" y="116466"/>
                  </a:cubicBezTo>
                  <a:cubicBezTo>
                    <a:pt x="118022" y="116466"/>
                    <a:pt x="125360" y="111152"/>
                    <a:pt x="130674" y="102042"/>
                  </a:cubicBezTo>
                  <a:cubicBezTo>
                    <a:pt x="137001" y="91920"/>
                    <a:pt x="140290" y="78256"/>
                    <a:pt x="140290" y="76990"/>
                  </a:cubicBezTo>
                  <a:cubicBezTo>
                    <a:pt x="140290" y="73448"/>
                    <a:pt x="136495" y="73448"/>
                    <a:pt x="134217" y="73448"/>
                  </a:cubicBezTo>
                  <a:cubicBezTo>
                    <a:pt x="131434" y="73448"/>
                    <a:pt x="130421" y="73448"/>
                    <a:pt x="129156" y="74713"/>
                  </a:cubicBezTo>
                  <a:cubicBezTo>
                    <a:pt x="128650" y="75219"/>
                    <a:pt x="128650" y="75725"/>
                    <a:pt x="127132" y="82051"/>
                  </a:cubicBezTo>
                  <a:cubicBezTo>
                    <a:pt x="122071" y="102295"/>
                    <a:pt x="116250" y="107356"/>
                    <a:pt x="109924" y="107356"/>
                  </a:cubicBezTo>
                  <a:cubicBezTo>
                    <a:pt x="107141" y="107356"/>
                    <a:pt x="104104" y="106344"/>
                    <a:pt x="104104" y="97994"/>
                  </a:cubicBezTo>
                  <a:cubicBezTo>
                    <a:pt x="104104" y="93692"/>
                    <a:pt x="105116" y="89643"/>
                    <a:pt x="107647" y="79521"/>
                  </a:cubicBezTo>
                  <a:cubicBezTo>
                    <a:pt x="109418" y="72435"/>
                    <a:pt x="111949" y="62313"/>
                    <a:pt x="113214" y="56746"/>
                  </a:cubicBezTo>
                  <a:lnTo>
                    <a:pt x="119034" y="34225"/>
                  </a:lnTo>
                  <a:close/>
                  <a:moveTo>
                    <a:pt x="77028" y="90908"/>
                  </a:moveTo>
                  <a:cubicBezTo>
                    <a:pt x="69689" y="99512"/>
                    <a:pt x="57796" y="107356"/>
                    <a:pt x="45649" y="107356"/>
                  </a:cubicBezTo>
                  <a:cubicBezTo>
                    <a:pt x="29960" y="107356"/>
                    <a:pt x="28695" y="93692"/>
                    <a:pt x="28695" y="88125"/>
                  </a:cubicBezTo>
                  <a:cubicBezTo>
                    <a:pt x="28695" y="74966"/>
                    <a:pt x="37299" y="43841"/>
                    <a:pt x="41347" y="33972"/>
                  </a:cubicBezTo>
                  <a:cubicBezTo>
                    <a:pt x="49192" y="15499"/>
                    <a:pt x="61591" y="9173"/>
                    <a:pt x="71967" y="9173"/>
                  </a:cubicBezTo>
                  <a:cubicBezTo>
                    <a:pt x="86897" y="9173"/>
                    <a:pt x="92970" y="21066"/>
                    <a:pt x="92970" y="23850"/>
                  </a:cubicBezTo>
                  <a:lnTo>
                    <a:pt x="92464" y="27392"/>
                  </a:lnTo>
                  <a:lnTo>
                    <a:pt x="77028" y="90908"/>
                  </a:lnTo>
                  <a:close/>
                </a:path>
              </a:pathLst>
            </a:custGeom>
            <a:solidFill>
              <a:srgbClr val="000000"/>
            </a:solidFill>
            <a:ln w="25400" cap="flat">
              <a:noFill/>
              <a:prstDash val="solid"/>
              <a:miter/>
            </a:ln>
          </p:spPr>
          <p:txBody>
            <a:bodyPr rtlCol="0" anchor="ctr"/>
            <a:lstStyle/>
            <a:p>
              <a:endParaRPr lang="en-CN"/>
            </a:p>
          </p:txBody>
        </p:sp>
        <p:sp>
          <p:nvSpPr>
            <p:cNvPr id="18514" name="Freeform 18513">
              <a:extLst>
                <a:ext uri="{FF2B5EF4-FFF2-40B4-BE49-F238E27FC236}">
                  <a16:creationId xmlns:a16="http://schemas.microsoft.com/office/drawing/2014/main" id="{A19D449C-F7E3-AFDC-EE1B-860AE35466CF}"/>
                </a:ext>
              </a:extLst>
            </p:cNvPr>
            <p:cNvSpPr/>
            <p:nvPr>
              <p:custDataLst>
                <p:tags r:id="rId12"/>
              </p:custDataLst>
            </p:nvPr>
          </p:nvSpPr>
          <p:spPr>
            <a:xfrm>
              <a:off x="5240193" y="3895176"/>
              <a:ext cx="77762" cy="153576"/>
            </a:xfrm>
            <a:custGeom>
              <a:avLst/>
              <a:gdLst>
                <a:gd name="connsiteX0" fmla="*/ 77869 w 77762"/>
                <a:gd name="connsiteY0" fmla="*/ 6789 h 153576"/>
                <a:gd name="connsiteX1" fmla="*/ 70783 w 77762"/>
                <a:gd name="connsiteY1" fmla="*/ 58 h 153576"/>
                <a:gd name="connsiteX2" fmla="*/ 60864 w 77762"/>
                <a:gd name="connsiteY2" fmla="*/ 9800 h 153576"/>
                <a:gd name="connsiteX3" fmla="*/ 67949 w 77762"/>
                <a:gd name="connsiteY3" fmla="*/ 16532 h 153576"/>
                <a:gd name="connsiteX4" fmla="*/ 77869 w 77762"/>
                <a:gd name="connsiteY4" fmla="*/ 6789 h 153576"/>
                <a:gd name="connsiteX5" fmla="*/ 40316 w 77762"/>
                <a:gd name="connsiteY5" fmla="*/ 126179 h 153576"/>
                <a:gd name="connsiteX6" fmla="*/ 17466 w 77762"/>
                <a:gd name="connsiteY6" fmla="*/ 148675 h 153576"/>
                <a:gd name="connsiteX7" fmla="*/ 11089 w 77762"/>
                <a:gd name="connsiteY7" fmla="*/ 147612 h 153576"/>
                <a:gd name="connsiteX8" fmla="*/ 17111 w 77762"/>
                <a:gd name="connsiteY8" fmla="*/ 138578 h 153576"/>
                <a:gd name="connsiteX9" fmla="*/ 10203 w 77762"/>
                <a:gd name="connsiteY9" fmla="*/ 132024 h 153576"/>
                <a:gd name="connsiteX10" fmla="*/ 106 w 77762"/>
                <a:gd name="connsiteY10" fmla="*/ 142475 h 153576"/>
                <a:gd name="connsiteX11" fmla="*/ 17643 w 77762"/>
                <a:gd name="connsiteY11" fmla="*/ 153635 h 153576"/>
                <a:gd name="connsiteX12" fmla="*/ 54487 w 77762"/>
                <a:gd name="connsiteY12" fmla="*/ 125647 h 153576"/>
                <a:gd name="connsiteX13" fmla="*/ 70429 w 77762"/>
                <a:gd name="connsiteY13" fmla="*/ 62233 h 153576"/>
                <a:gd name="connsiteX14" fmla="*/ 71315 w 77762"/>
                <a:gd name="connsiteY14" fmla="*/ 56033 h 153576"/>
                <a:gd name="connsiteX15" fmla="*/ 52361 w 77762"/>
                <a:gd name="connsiteY15" fmla="*/ 39382 h 153576"/>
                <a:gd name="connsiteX16" fmla="*/ 21363 w 77762"/>
                <a:gd name="connsiteY16" fmla="*/ 66484 h 153576"/>
                <a:gd name="connsiteX17" fmla="*/ 24374 w 77762"/>
                <a:gd name="connsiteY17" fmla="*/ 68787 h 153576"/>
                <a:gd name="connsiteX18" fmla="*/ 27917 w 77762"/>
                <a:gd name="connsiteY18" fmla="*/ 65598 h 153576"/>
                <a:gd name="connsiteX19" fmla="*/ 51830 w 77762"/>
                <a:gd name="connsiteY19" fmla="*/ 44342 h 153576"/>
                <a:gd name="connsiteX20" fmla="*/ 57853 w 77762"/>
                <a:gd name="connsiteY20" fmla="*/ 53022 h 153576"/>
                <a:gd name="connsiteX21" fmla="*/ 57321 w 77762"/>
                <a:gd name="connsiteY21" fmla="*/ 58336 h 153576"/>
                <a:gd name="connsiteX22" fmla="*/ 40316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9" y="6789"/>
                  </a:moveTo>
                  <a:cubicBezTo>
                    <a:pt x="77869" y="3778"/>
                    <a:pt x="75566" y="58"/>
                    <a:pt x="70783" y="58"/>
                  </a:cubicBezTo>
                  <a:cubicBezTo>
                    <a:pt x="65647" y="58"/>
                    <a:pt x="60864" y="5018"/>
                    <a:pt x="60864" y="9800"/>
                  </a:cubicBezTo>
                  <a:cubicBezTo>
                    <a:pt x="60864" y="12635"/>
                    <a:pt x="62989" y="16532"/>
                    <a:pt x="67949" y="16532"/>
                  </a:cubicBezTo>
                  <a:cubicBezTo>
                    <a:pt x="72732" y="16532"/>
                    <a:pt x="77869" y="11926"/>
                    <a:pt x="77869" y="6789"/>
                  </a:cubicBezTo>
                  <a:close/>
                  <a:moveTo>
                    <a:pt x="40316" y="126179"/>
                  </a:moveTo>
                  <a:cubicBezTo>
                    <a:pt x="37305" y="138401"/>
                    <a:pt x="27917" y="148675"/>
                    <a:pt x="17466" y="148675"/>
                  </a:cubicBezTo>
                  <a:cubicBezTo>
                    <a:pt x="15163" y="148675"/>
                    <a:pt x="13037" y="148321"/>
                    <a:pt x="11089" y="147612"/>
                  </a:cubicBezTo>
                  <a:cubicBezTo>
                    <a:pt x="15694" y="145486"/>
                    <a:pt x="17111" y="141235"/>
                    <a:pt x="17111" y="138578"/>
                  </a:cubicBezTo>
                  <a:cubicBezTo>
                    <a:pt x="17111" y="134327"/>
                    <a:pt x="13746" y="132024"/>
                    <a:pt x="10203" y="132024"/>
                  </a:cubicBezTo>
                  <a:cubicBezTo>
                    <a:pt x="4712" y="132024"/>
                    <a:pt x="106" y="136807"/>
                    <a:pt x="106" y="142475"/>
                  </a:cubicBezTo>
                  <a:cubicBezTo>
                    <a:pt x="106" y="149206"/>
                    <a:pt x="7015" y="153635"/>
                    <a:pt x="17643" y="153635"/>
                  </a:cubicBezTo>
                  <a:cubicBezTo>
                    <a:pt x="28271" y="153635"/>
                    <a:pt x="48996" y="147258"/>
                    <a:pt x="54487" y="125647"/>
                  </a:cubicBezTo>
                  <a:lnTo>
                    <a:pt x="70429" y="62233"/>
                  </a:lnTo>
                  <a:cubicBezTo>
                    <a:pt x="70961" y="60284"/>
                    <a:pt x="71315" y="58690"/>
                    <a:pt x="71315" y="56033"/>
                  </a:cubicBezTo>
                  <a:cubicBezTo>
                    <a:pt x="71315" y="46290"/>
                    <a:pt x="62989" y="39382"/>
                    <a:pt x="52361" y="39382"/>
                  </a:cubicBezTo>
                  <a:cubicBezTo>
                    <a:pt x="32699" y="39382"/>
                    <a:pt x="21363" y="64004"/>
                    <a:pt x="21363" y="66484"/>
                  </a:cubicBezTo>
                  <a:cubicBezTo>
                    <a:pt x="21363" y="68787"/>
                    <a:pt x="23843" y="68787"/>
                    <a:pt x="24374" y="68787"/>
                  </a:cubicBezTo>
                  <a:cubicBezTo>
                    <a:pt x="26500" y="68787"/>
                    <a:pt x="26677" y="68255"/>
                    <a:pt x="27917" y="65598"/>
                  </a:cubicBezTo>
                  <a:cubicBezTo>
                    <a:pt x="32345" y="55324"/>
                    <a:pt x="41556" y="44342"/>
                    <a:pt x="51830" y="44342"/>
                  </a:cubicBezTo>
                  <a:cubicBezTo>
                    <a:pt x="56258" y="44342"/>
                    <a:pt x="57853" y="47353"/>
                    <a:pt x="57853" y="53022"/>
                  </a:cubicBezTo>
                  <a:cubicBezTo>
                    <a:pt x="57853" y="54970"/>
                    <a:pt x="57498" y="57450"/>
                    <a:pt x="57321" y="58336"/>
                  </a:cubicBezTo>
                  <a:lnTo>
                    <a:pt x="40316" y="126179"/>
                  </a:lnTo>
                  <a:close/>
                </a:path>
              </a:pathLst>
            </a:custGeom>
            <a:solidFill>
              <a:srgbClr val="000000"/>
            </a:solidFill>
            <a:ln w="25400" cap="flat">
              <a:noFill/>
              <a:prstDash val="solid"/>
              <a:miter/>
            </a:ln>
          </p:spPr>
          <p:txBody>
            <a:bodyPr rtlCol="0" anchor="ctr"/>
            <a:lstStyle/>
            <a:p>
              <a:endParaRPr lang="en-CN"/>
            </a:p>
          </p:txBody>
        </p:sp>
        <p:sp>
          <p:nvSpPr>
            <p:cNvPr id="18515" name="Freeform 18514">
              <a:extLst>
                <a:ext uri="{FF2B5EF4-FFF2-40B4-BE49-F238E27FC236}">
                  <a16:creationId xmlns:a16="http://schemas.microsoft.com/office/drawing/2014/main" id="{D08C075A-7D80-8B45-9C21-88AF272F3524}"/>
                </a:ext>
              </a:extLst>
            </p:cNvPr>
            <p:cNvSpPr/>
            <p:nvPr>
              <p:custDataLst>
                <p:tags r:id="rId13"/>
              </p:custDataLst>
            </p:nvPr>
          </p:nvSpPr>
          <p:spPr>
            <a:xfrm>
              <a:off x="5259500" y="4084082"/>
              <a:ext cx="64477" cy="117618"/>
            </a:xfrm>
            <a:custGeom>
              <a:avLst/>
              <a:gdLst>
                <a:gd name="connsiteX0" fmla="*/ 40139 w 64477"/>
                <a:gd name="connsiteY0" fmla="*/ 5025 h 117618"/>
                <a:gd name="connsiteX1" fmla="*/ 34825 w 64477"/>
                <a:gd name="connsiteY1" fmla="*/ 65 h 117618"/>
                <a:gd name="connsiteX2" fmla="*/ 106 w 64477"/>
                <a:gd name="connsiteY2" fmla="*/ 11402 h 117618"/>
                <a:gd name="connsiteX3" fmla="*/ 106 w 64477"/>
                <a:gd name="connsiteY3" fmla="*/ 17779 h 117618"/>
                <a:gd name="connsiteX4" fmla="*/ 25791 w 64477"/>
                <a:gd name="connsiteY4" fmla="*/ 12819 h 117618"/>
                <a:gd name="connsiteX5" fmla="*/ 25791 w 64477"/>
                <a:gd name="connsiteY5" fmla="*/ 103158 h 117618"/>
                <a:gd name="connsiteX6" fmla="*/ 8077 w 64477"/>
                <a:gd name="connsiteY6" fmla="*/ 111307 h 117618"/>
                <a:gd name="connsiteX7" fmla="*/ 1346 w 64477"/>
                <a:gd name="connsiteY7" fmla="*/ 111307 h 117618"/>
                <a:gd name="connsiteX8" fmla="*/ 1346 w 64477"/>
                <a:gd name="connsiteY8" fmla="*/ 117684 h 117618"/>
                <a:gd name="connsiteX9" fmla="*/ 32876 w 64477"/>
                <a:gd name="connsiteY9" fmla="*/ 116975 h 117618"/>
                <a:gd name="connsiteX10" fmla="*/ 64584 w 64477"/>
                <a:gd name="connsiteY10" fmla="*/ 117684 h 117618"/>
                <a:gd name="connsiteX11" fmla="*/ 64584 w 64477"/>
                <a:gd name="connsiteY11" fmla="*/ 111307 h 117618"/>
                <a:gd name="connsiteX12" fmla="*/ 57853 w 64477"/>
                <a:gd name="connsiteY12" fmla="*/ 111307 h 117618"/>
                <a:gd name="connsiteX13" fmla="*/ 40139 w 64477"/>
                <a:gd name="connsiteY13" fmla="*/ 103158 h 117618"/>
                <a:gd name="connsiteX14" fmla="*/ 40139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9" y="5025"/>
                  </a:moveTo>
                  <a:cubicBezTo>
                    <a:pt x="40139" y="243"/>
                    <a:pt x="39785" y="65"/>
                    <a:pt x="34825" y="65"/>
                  </a:cubicBezTo>
                  <a:cubicBezTo>
                    <a:pt x="23488" y="11225"/>
                    <a:pt x="7369" y="11402"/>
                    <a:pt x="106" y="11402"/>
                  </a:cubicBezTo>
                  <a:lnTo>
                    <a:pt x="106" y="17779"/>
                  </a:lnTo>
                  <a:cubicBezTo>
                    <a:pt x="4358" y="17779"/>
                    <a:pt x="16049" y="17779"/>
                    <a:pt x="25791" y="12819"/>
                  </a:cubicBezTo>
                  <a:lnTo>
                    <a:pt x="25791" y="103158"/>
                  </a:lnTo>
                  <a:cubicBezTo>
                    <a:pt x="25791" y="109004"/>
                    <a:pt x="25791" y="111307"/>
                    <a:pt x="8077" y="111307"/>
                  </a:cubicBezTo>
                  <a:lnTo>
                    <a:pt x="1346" y="111307"/>
                  </a:lnTo>
                  <a:lnTo>
                    <a:pt x="1346" y="117684"/>
                  </a:lnTo>
                  <a:cubicBezTo>
                    <a:pt x="4535" y="117506"/>
                    <a:pt x="26322" y="116975"/>
                    <a:pt x="32876" y="116975"/>
                  </a:cubicBezTo>
                  <a:cubicBezTo>
                    <a:pt x="38368" y="116975"/>
                    <a:pt x="60687" y="117506"/>
                    <a:pt x="64584" y="117684"/>
                  </a:cubicBezTo>
                  <a:lnTo>
                    <a:pt x="64584" y="111307"/>
                  </a:lnTo>
                  <a:lnTo>
                    <a:pt x="57853" y="111307"/>
                  </a:lnTo>
                  <a:cubicBezTo>
                    <a:pt x="40139" y="111307"/>
                    <a:pt x="40139" y="109004"/>
                    <a:pt x="40139" y="103158"/>
                  </a:cubicBezTo>
                  <a:lnTo>
                    <a:pt x="40139" y="5025"/>
                  </a:lnTo>
                  <a:close/>
                </a:path>
              </a:pathLst>
            </a:custGeom>
            <a:solidFill>
              <a:srgbClr val="000000"/>
            </a:solidFill>
            <a:ln w="25400" cap="flat">
              <a:noFill/>
              <a:prstDash val="solid"/>
              <a:miter/>
            </a:ln>
          </p:spPr>
          <p:txBody>
            <a:bodyPr rtlCol="0" anchor="ctr"/>
            <a:lstStyle/>
            <a:p>
              <a:endParaRPr lang="en-CN"/>
            </a:p>
          </p:txBody>
        </p:sp>
        <p:sp>
          <p:nvSpPr>
            <p:cNvPr id="18516" name="Freeform 18515">
              <a:extLst>
                <a:ext uri="{FF2B5EF4-FFF2-40B4-BE49-F238E27FC236}">
                  <a16:creationId xmlns:a16="http://schemas.microsoft.com/office/drawing/2014/main" id="{C7B911DF-5BBC-1AED-E599-E31A7D76F67A}"/>
                </a:ext>
              </a:extLst>
            </p:cNvPr>
            <p:cNvSpPr/>
            <p:nvPr>
              <p:custDataLst>
                <p:tags r:id="rId14"/>
              </p:custDataLst>
            </p:nvPr>
          </p:nvSpPr>
          <p:spPr>
            <a:xfrm>
              <a:off x="5375477" y="4107398"/>
              <a:ext cx="29606" cy="75662"/>
            </a:xfrm>
            <a:custGeom>
              <a:avLst/>
              <a:gdLst>
                <a:gd name="connsiteX0" fmla="*/ 29718 w 29606"/>
                <a:gd name="connsiteY0" fmla="*/ 26633 h 75662"/>
                <a:gd name="connsiteX1" fmla="*/ 13522 w 29606"/>
                <a:gd name="connsiteY1" fmla="*/ 63 h 75662"/>
                <a:gd name="connsiteX2" fmla="*/ 111 w 29606"/>
                <a:gd name="connsiteY2" fmla="*/ 13474 h 75662"/>
                <a:gd name="connsiteX3" fmla="*/ 13522 w 29606"/>
                <a:gd name="connsiteY3" fmla="*/ 26886 h 75662"/>
                <a:gd name="connsiteX4" fmla="*/ 22379 w 29606"/>
                <a:gd name="connsiteY4" fmla="*/ 23597 h 75662"/>
                <a:gd name="connsiteX5" fmla="*/ 23645 w 29606"/>
                <a:gd name="connsiteY5" fmla="*/ 22837 h 75662"/>
                <a:gd name="connsiteX6" fmla="*/ 24151 w 29606"/>
                <a:gd name="connsiteY6" fmla="*/ 26633 h 75662"/>
                <a:gd name="connsiteX7" fmla="*/ 6943 w 29606"/>
                <a:gd name="connsiteY7" fmla="*/ 68893 h 75662"/>
                <a:gd name="connsiteX8" fmla="*/ 4160 w 29606"/>
                <a:gd name="connsiteY8" fmla="*/ 72941 h 75662"/>
                <a:gd name="connsiteX9" fmla="*/ 6690 w 29606"/>
                <a:gd name="connsiteY9" fmla="*/ 75725 h 75662"/>
                <a:gd name="connsiteX10" fmla="*/ 29718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18" y="26633"/>
                  </a:moveTo>
                  <a:cubicBezTo>
                    <a:pt x="29718" y="9932"/>
                    <a:pt x="23391" y="63"/>
                    <a:pt x="13522" y="63"/>
                  </a:cubicBezTo>
                  <a:cubicBezTo>
                    <a:pt x="5172" y="63"/>
                    <a:pt x="111" y="6389"/>
                    <a:pt x="111" y="13474"/>
                  </a:cubicBezTo>
                  <a:cubicBezTo>
                    <a:pt x="111" y="20307"/>
                    <a:pt x="5172" y="26886"/>
                    <a:pt x="13522" y="26886"/>
                  </a:cubicBezTo>
                  <a:cubicBezTo>
                    <a:pt x="16559" y="26886"/>
                    <a:pt x="19849" y="25874"/>
                    <a:pt x="22379" y="23597"/>
                  </a:cubicBezTo>
                  <a:cubicBezTo>
                    <a:pt x="23138" y="23090"/>
                    <a:pt x="23391" y="22837"/>
                    <a:pt x="23645" y="22837"/>
                  </a:cubicBezTo>
                  <a:cubicBezTo>
                    <a:pt x="23898" y="22837"/>
                    <a:pt x="24151" y="23090"/>
                    <a:pt x="24151" y="26633"/>
                  </a:cubicBezTo>
                  <a:cubicBezTo>
                    <a:pt x="24151" y="45359"/>
                    <a:pt x="15294" y="60542"/>
                    <a:pt x="6943" y="68893"/>
                  </a:cubicBezTo>
                  <a:cubicBezTo>
                    <a:pt x="4160" y="71676"/>
                    <a:pt x="4160" y="72182"/>
                    <a:pt x="4160" y="72941"/>
                  </a:cubicBezTo>
                  <a:cubicBezTo>
                    <a:pt x="4160" y="74713"/>
                    <a:pt x="5425" y="75725"/>
                    <a:pt x="6690" y="75725"/>
                  </a:cubicBezTo>
                  <a:cubicBezTo>
                    <a:pt x="9474" y="75725"/>
                    <a:pt x="29718" y="56240"/>
                    <a:pt x="29718" y="26633"/>
                  </a:cubicBezTo>
                  <a:close/>
                </a:path>
              </a:pathLst>
            </a:custGeom>
            <a:solidFill>
              <a:srgbClr val="000000"/>
            </a:solidFill>
            <a:ln w="25400" cap="flat">
              <a:noFill/>
              <a:prstDash val="solid"/>
              <a:miter/>
            </a:ln>
          </p:spPr>
          <p:txBody>
            <a:bodyPr rtlCol="0" anchor="ctr"/>
            <a:lstStyle/>
            <a:p>
              <a:endParaRPr lang="en-CN"/>
            </a:p>
          </p:txBody>
        </p:sp>
        <p:sp>
          <p:nvSpPr>
            <p:cNvPr id="18517" name="Freeform 18516">
              <a:extLst>
                <a:ext uri="{FF2B5EF4-FFF2-40B4-BE49-F238E27FC236}">
                  <a16:creationId xmlns:a16="http://schemas.microsoft.com/office/drawing/2014/main" id="{F3505C40-A798-00A1-9C38-F0E2A9B9F64E}"/>
                </a:ext>
              </a:extLst>
            </p:cNvPr>
            <p:cNvSpPr/>
            <p:nvPr>
              <p:custDataLst>
                <p:tags r:id="rId15"/>
              </p:custDataLst>
            </p:nvPr>
          </p:nvSpPr>
          <p:spPr>
            <a:xfrm>
              <a:off x="5480605" y="4019842"/>
              <a:ext cx="106028" cy="116403"/>
            </a:xfrm>
            <a:custGeom>
              <a:avLst/>
              <a:gdLst>
                <a:gd name="connsiteX0" fmla="*/ 90454 w 106028"/>
                <a:gd name="connsiteY0" fmla="*/ 14740 h 116403"/>
                <a:gd name="connsiteX1" fmla="*/ 79826 w 106028"/>
                <a:gd name="connsiteY1" fmla="*/ 29164 h 116403"/>
                <a:gd name="connsiteX2" fmla="*/ 90708 w 106028"/>
                <a:gd name="connsiteY2" fmla="*/ 39539 h 116403"/>
                <a:gd name="connsiteX3" fmla="*/ 106144 w 106028"/>
                <a:gd name="connsiteY3" fmla="*/ 22331 h 116403"/>
                <a:gd name="connsiteX4" fmla="*/ 69957 w 106028"/>
                <a:gd name="connsiteY4" fmla="*/ 63 h 116403"/>
                <a:gd name="connsiteX5" fmla="*/ 36808 w 106028"/>
                <a:gd name="connsiteY5" fmla="*/ 9426 h 116403"/>
                <a:gd name="connsiteX6" fmla="*/ 21371 w 106028"/>
                <a:gd name="connsiteY6" fmla="*/ 39033 h 116403"/>
                <a:gd name="connsiteX7" fmla="*/ 30481 w 106028"/>
                <a:gd name="connsiteY7" fmla="*/ 58265 h 116403"/>
                <a:gd name="connsiteX8" fmla="*/ 59076 w 106028"/>
                <a:gd name="connsiteY8" fmla="*/ 67880 h 116403"/>
                <a:gd name="connsiteX9" fmla="*/ 81851 w 106028"/>
                <a:gd name="connsiteY9" fmla="*/ 83317 h 116403"/>
                <a:gd name="connsiteX10" fmla="*/ 44146 w 106028"/>
                <a:gd name="connsiteY10" fmla="*/ 107356 h 116403"/>
                <a:gd name="connsiteX11" fmla="*/ 16817 w 106028"/>
                <a:gd name="connsiteY11" fmla="*/ 100777 h 116403"/>
                <a:gd name="connsiteX12" fmla="*/ 30734 w 106028"/>
                <a:gd name="connsiteY12" fmla="*/ 83317 h 116403"/>
                <a:gd name="connsiteX13" fmla="*/ 18335 w 106028"/>
                <a:gd name="connsiteY13" fmla="*/ 71676 h 116403"/>
                <a:gd name="connsiteX14" fmla="*/ 115 w 106028"/>
                <a:gd name="connsiteY14" fmla="*/ 91414 h 116403"/>
                <a:gd name="connsiteX15" fmla="*/ 43640 w 106028"/>
                <a:gd name="connsiteY15" fmla="*/ 116466 h 116403"/>
                <a:gd name="connsiteX16" fmla="*/ 101336 w 106028"/>
                <a:gd name="connsiteY16" fmla="*/ 72941 h 116403"/>
                <a:gd name="connsiteX17" fmla="*/ 91214 w 106028"/>
                <a:gd name="connsiteY17" fmla="*/ 52444 h 116403"/>
                <a:gd name="connsiteX18" fmla="*/ 64896 w 106028"/>
                <a:gd name="connsiteY18" fmla="*/ 42322 h 116403"/>
                <a:gd name="connsiteX19" fmla="*/ 41109 w 106028"/>
                <a:gd name="connsiteY19" fmla="*/ 28658 h 116403"/>
                <a:gd name="connsiteX20" fmla="*/ 69451 w 106028"/>
                <a:gd name="connsiteY20" fmla="*/ 9173 h 116403"/>
                <a:gd name="connsiteX21" fmla="*/ 90454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54" y="14740"/>
                  </a:moveTo>
                  <a:cubicBezTo>
                    <a:pt x="82104" y="18029"/>
                    <a:pt x="79826" y="25621"/>
                    <a:pt x="79826" y="29164"/>
                  </a:cubicBezTo>
                  <a:cubicBezTo>
                    <a:pt x="79826" y="35743"/>
                    <a:pt x="85140" y="39539"/>
                    <a:pt x="90708" y="39539"/>
                  </a:cubicBezTo>
                  <a:cubicBezTo>
                    <a:pt x="96781" y="39539"/>
                    <a:pt x="106144" y="34478"/>
                    <a:pt x="106144" y="22331"/>
                  </a:cubicBezTo>
                  <a:cubicBezTo>
                    <a:pt x="106144" y="8920"/>
                    <a:pt x="92732" y="63"/>
                    <a:pt x="69957" y="63"/>
                  </a:cubicBezTo>
                  <a:cubicBezTo>
                    <a:pt x="62619" y="63"/>
                    <a:pt x="48448" y="569"/>
                    <a:pt x="36808" y="9426"/>
                  </a:cubicBezTo>
                  <a:cubicBezTo>
                    <a:pt x="25420" y="18029"/>
                    <a:pt x="21371" y="32706"/>
                    <a:pt x="21371" y="39033"/>
                  </a:cubicBezTo>
                  <a:cubicBezTo>
                    <a:pt x="21371" y="46624"/>
                    <a:pt x="24914" y="53710"/>
                    <a:pt x="30481" y="58265"/>
                  </a:cubicBezTo>
                  <a:cubicBezTo>
                    <a:pt x="37567" y="63832"/>
                    <a:pt x="41869" y="64591"/>
                    <a:pt x="59076" y="67880"/>
                  </a:cubicBezTo>
                  <a:cubicBezTo>
                    <a:pt x="66668" y="69146"/>
                    <a:pt x="81851" y="71929"/>
                    <a:pt x="81851" y="83317"/>
                  </a:cubicBezTo>
                  <a:cubicBezTo>
                    <a:pt x="81851" y="84329"/>
                    <a:pt x="81851" y="107356"/>
                    <a:pt x="44146" y="107356"/>
                  </a:cubicBezTo>
                  <a:cubicBezTo>
                    <a:pt x="31747" y="107356"/>
                    <a:pt x="22384" y="104826"/>
                    <a:pt x="16817" y="100777"/>
                  </a:cubicBezTo>
                  <a:cubicBezTo>
                    <a:pt x="25420" y="98247"/>
                    <a:pt x="30734" y="90908"/>
                    <a:pt x="30734" y="83317"/>
                  </a:cubicBezTo>
                  <a:cubicBezTo>
                    <a:pt x="30734" y="74207"/>
                    <a:pt x="23396" y="71676"/>
                    <a:pt x="18335" y="71676"/>
                  </a:cubicBezTo>
                  <a:cubicBezTo>
                    <a:pt x="9731" y="71676"/>
                    <a:pt x="115" y="78762"/>
                    <a:pt x="115" y="91414"/>
                  </a:cubicBezTo>
                  <a:cubicBezTo>
                    <a:pt x="115" y="107862"/>
                    <a:pt x="17829" y="116466"/>
                    <a:pt x="43640" y="116466"/>
                  </a:cubicBezTo>
                  <a:cubicBezTo>
                    <a:pt x="101336" y="116466"/>
                    <a:pt x="101336" y="73195"/>
                    <a:pt x="101336" y="72941"/>
                  </a:cubicBezTo>
                  <a:cubicBezTo>
                    <a:pt x="101336" y="64338"/>
                    <a:pt x="97034" y="57505"/>
                    <a:pt x="91214" y="52444"/>
                  </a:cubicBezTo>
                  <a:cubicBezTo>
                    <a:pt x="83369" y="45612"/>
                    <a:pt x="73753" y="43841"/>
                    <a:pt x="64896" y="42322"/>
                  </a:cubicBezTo>
                  <a:cubicBezTo>
                    <a:pt x="50978" y="39792"/>
                    <a:pt x="41109" y="38020"/>
                    <a:pt x="41109" y="28658"/>
                  </a:cubicBezTo>
                  <a:cubicBezTo>
                    <a:pt x="41109" y="28151"/>
                    <a:pt x="41109" y="9173"/>
                    <a:pt x="69451" y="9173"/>
                  </a:cubicBezTo>
                  <a:cubicBezTo>
                    <a:pt x="74512" y="9173"/>
                    <a:pt x="83622" y="9679"/>
                    <a:pt x="90454" y="14740"/>
                  </a:cubicBezTo>
                  <a:close/>
                </a:path>
              </a:pathLst>
            </a:custGeom>
            <a:solidFill>
              <a:srgbClr val="000000"/>
            </a:solidFill>
            <a:ln w="25400" cap="flat">
              <a:noFill/>
              <a:prstDash val="solid"/>
              <a:miter/>
            </a:ln>
          </p:spPr>
          <p:txBody>
            <a:bodyPr rtlCol="0" anchor="ctr"/>
            <a:lstStyle/>
            <a:p>
              <a:endParaRPr lang="en-CN"/>
            </a:p>
          </p:txBody>
        </p:sp>
        <p:sp>
          <p:nvSpPr>
            <p:cNvPr id="18518" name="Freeform 18517">
              <a:extLst>
                <a:ext uri="{FF2B5EF4-FFF2-40B4-BE49-F238E27FC236}">
                  <a16:creationId xmlns:a16="http://schemas.microsoft.com/office/drawing/2014/main" id="{09D023F5-53D3-BFB4-995B-A549C3074B31}"/>
                </a:ext>
              </a:extLst>
            </p:cNvPr>
            <p:cNvSpPr/>
            <p:nvPr>
              <p:custDataLst>
                <p:tags r:id="rId16"/>
              </p:custDataLst>
            </p:nvPr>
          </p:nvSpPr>
          <p:spPr>
            <a:xfrm>
              <a:off x="5600614" y="3895176"/>
              <a:ext cx="77762" cy="153576"/>
            </a:xfrm>
            <a:custGeom>
              <a:avLst/>
              <a:gdLst>
                <a:gd name="connsiteX0" fmla="*/ 77883 w 77762"/>
                <a:gd name="connsiteY0" fmla="*/ 6789 h 153576"/>
                <a:gd name="connsiteX1" fmla="*/ 70798 w 77762"/>
                <a:gd name="connsiteY1" fmla="*/ 58 h 153576"/>
                <a:gd name="connsiteX2" fmla="*/ 60878 w 77762"/>
                <a:gd name="connsiteY2" fmla="*/ 9800 h 153576"/>
                <a:gd name="connsiteX3" fmla="*/ 67963 w 77762"/>
                <a:gd name="connsiteY3" fmla="*/ 16532 h 153576"/>
                <a:gd name="connsiteX4" fmla="*/ 77883 w 77762"/>
                <a:gd name="connsiteY4" fmla="*/ 6789 h 153576"/>
                <a:gd name="connsiteX5" fmla="*/ 40330 w 77762"/>
                <a:gd name="connsiteY5" fmla="*/ 126179 h 153576"/>
                <a:gd name="connsiteX6" fmla="*/ 17480 w 77762"/>
                <a:gd name="connsiteY6" fmla="*/ 148675 h 153576"/>
                <a:gd name="connsiteX7" fmla="*/ 11103 w 77762"/>
                <a:gd name="connsiteY7" fmla="*/ 147612 h 153576"/>
                <a:gd name="connsiteX8" fmla="*/ 17126 w 77762"/>
                <a:gd name="connsiteY8" fmla="*/ 138578 h 153576"/>
                <a:gd name="connsiteX9" fmla="*/ 10217 w 77762"/>
                <a:gd name="connsiteY9" fmla="*/ 132024 h 153576"/>
                <a:gd name="connsiteX10" fmla="*/ 120 w 77762"/>
                <a:gd name="connsiteY10" fmla="*/ 142475 h 153576"/>
                <a:gd name="connsiteX11" fmla="*/ 17657 w 77762"/>
                <a:gd name="connsiteY11" fmla="*/ 153635 h 153576"/>
                <a:gd name="connsiteX12" fmla="*/ 54501 w 77762"/>
                <a:gd name="connsiteY12" fmla="*/ 125647 h 153576"/>
                <a:gd name="connsiteX13" fmla="*/ 70443 w 77762"/>
                <a:gd name="connsiteY13" fmla="*/ 62233 h 153576"/>
                <a:gd name="connsiteX14" fmla="*/ 71329 w 77762"/>
                <a:gd name="connsiteY14" fmla="*/ 56033 h 153576"/>
                <a:gd name="connsiteX15" fmla="*/ 52376 w 77762"/>
                <a:gd name="connsiteY15" fmla="*/ 39382 h 153576"/>
                <a:gd name="connsiteX16" fmla="*/ 21377 w 77762"/>
                <a:gd name="connsiteY16" fmla="*/ 66484 h 153576"/>
                <a:gd name="connsiteX17" fmla="*/ 24388 w 77762"/>
                <a:gd name="connsiteY17" fmla="*/ 68787 h 153576"/>
                <a:gd name="connsiteX18" fmla="*/ 27931 w 77762"/>
                <a:gd name="connsiteY18" fmla="*/ 65598 h 153576"/>
                <a:gd name="connsiteX19" fmla="*/ 51844 w 77762"/>
                <a:gd name="connsiteY19" fmla="*/ 44342 h 153576"/>
                <a:gd name="connsiteX20" fmla="*/ 57867 w 77762"/>
                <a:gd name="connsiteY20" fmla="*/ 53022 h 153576"/>
                <a:gd name="connsiteX21" fmla="*/ 57335 w 77762"/>
                <a:gd name="connsiteY21" fmla="*/ 58336 h 153576"/>
                <a:gd name="connsiteX22" fmla="*/ 40330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83" y="6789"/>
                  </a:moveTo>
                  <a:cubicBezTo>
                    <a:pt x="77883" y="3778"/>
                    <a:pt x="75580" y="58"/>
                    <a:pt x="70798" y="58"/>
                  </a:cubicBezTo>
                  <a:cubicBezTo>
                    <a:pt x="65661" y="58"/>
                    <a:pt x="60878" y="5018"/>
                    <a:pt x="60878" y="9800"/>
                  </a:cubicBezTo>
                  <a:cubicBezTo>
                    <a:pt x="60878" y="12635"/>
                    <a:pt x="63004" y="16532"/>
                    <a:pt x="67963" y="16532"/>
                  </a:cubicBezTo>
                  <a:cubicBezTo>
                    <a:pt x="72746" y="16532"/>
                    <a:pt x="77883" y="11926"/>
                    <a:pt x="77883" y="6789"/>
                  </a:cubicBezTo>
                  <a:close/>
                  <a:moveTo>
                    <a:pt x="40330" y="126179"/>
                  </a:moveTo>
                  <a:cubicBezTo>
                    <a:pt x="37319" y="138401"/>
                    <a:pt x="27931" y="148675"/>
                    <a:pt x="17480" y="148675"/>
                  </a:cubicBezTo>
                  <a:cubicBezTo>
                    <a:pt x="15177" y="148675"/>
                    <a:pt x="13051" y="148321"/>
                    <a:pt x="11103" y="147612"/>
                  </a:cubicBezTo>
                  <a:cubicBezTo>
                    <a:pt x="15708" y="145486"/>
                    <a:pt x="17126" y="141235"/>
                    <a:pt x="17126" y="138578"/>
                  </a:cubicBezTo>
                  <a:cubicBezTo>
                    <a:pt x="17126" y="134327"/>
                    <a:pt x="13760" y="132024"/>
                    <a:pt x="10217" y="132024"/>
                  </a:cubicBezTo>
                  <a:cubicBezTo>
                    <a:pt x="4726" y="132024"/>
                    <a:pt x="120" y="136807"/>
                    <a:pt x="120" y="142475"/>
                  </a:cubicBezTo>
                  <a:cubicBezTo>
                    <a:pt x="120" y="149206"/>
                    <a:pt x="7029" y="153635"/>
                    <a:pt x="17657" y="153635"/>
                  </a:cubicBezTo>
                  <a:cubicBezTo>
                    <a:pt x="28285" y="153635"/>
                    <a:pt x="49010" y="147258"/>
                    <a:pt x="54501" y="125647"/>
                  </a:cubicBezTo>
                  <a:lnTo>
                    <a:pt x="70443" y="62233"/>
                  </a:lnTo>
                  <a:cubicBezTo>
                    <a:pt x="70975" y="60284"/>
                    <a:pt x="71329" y="58690"/>
                    <a:pt x="71329" y="56033"/>
                  </a:cubicBezTo>
                  <a:cubicBezTo>
                    <a:pt x="71329" y="46290"/>
                    <a:pt x="63004" y="39382"/>
                    <a:pt x="52376" y="39382"/>
                  </a:cubicBezTo>
                  <a:cubicBezTo>
                    <a:pt x="32713" y="39382"/>
                    <a:pt x="21377" y="64004"/>
                    <a:pt x="21377" y="66484"/>
                  </a:cubicBezTo>
                  <a:cubicBezTo>
                    <a:pt x="21377" y="68787"/>
                    <a:pt x="23857" y="68787"/>
                    <a:pt x="24388" y="68787"/>
                  </a:cubicBezTo>
                  <a:cubicBezTo>
                    <a:pt x="26514" y="68787"/>
                    <a:pt x="26691" y="68255"/>
                    <a:pt x="27931" y="65598"/>
                  </a:cubicBezTo>
                  <a:cubicBezTo>
                    <a:pt x="32359" y="55324"/>
                    <a:pt x="41570" y="44342"/>
                    <a:pt x="51844" y="44342"/>
                  </a:cubicBezTo>
                  <a:cubicBezTo>
                    <a:pt x="56273" y="44342"/>
                    <a:pt x="57867" y="47353"/>
                    <a:pt x="57867" y="53022"/>
                  </a:cubicBezTo>
                  <a:cubicBezTo>
                    <a:pt x="57867" y="54970"/>
                    <a:pt x="57512" y="57450"/>
                    <a:pt x="57335" y="58336"/>
                  </a:cubicBezTo>
                  <a:lnTo>
                    <a:pt x="40330" y="126179"/>
                  </a:lnTo>
                  <a:close/>
                </a:path>
              </a:pathLst>
            </a:custGeom>
            <a:solidFill>
              <a:srgbClr val="000000"/>
            </a:solidFill>
            <a:ln w="25400" cap="flat">
              <a:noFill/>
              <a:prstDash val="solid"/>
              <a:miter/>
            </a:ln>
          </p:spPr>
          <p:txBody>
            <a:bodyPr rtlCol="0" anchor="ctr"/>
            <a:lstStyle/>
            <a:p>
              <a:endParaRPr lang="en-CN"/>
            </a:p>
          </p:txBody>
        </p:sp>
        <p:sp>
          <p:nvSpPr>
            <p:cNvPr id="18519" name="Freeform 18518">
              <a:extLst>
                <a:ext uri="{FF2B5EF4-FFF2-40B4-BE49-F238E27FC236}">
                  <a16:creationId xmlns:a16="http://schemas.microsoft.com/office/drawing/2014/main" id="{B6A9FDDB-AC4E-8B01-9CC3-28209B2896B9}"/>
                </a:ext>
              </a:extLst>
            </p:cNvPr>
            <p:cNvSpPr/>
            <p:nvPr>
              <p:custDataLst>
                <p:tags r:id="rId17"/>
              </p:custDataLst>
            </p:nvPr>
          </p:nvSpPr>
          <p:spPr>
            <a:xfrm>
              <a:off x="5713717" y="3963904"/>
              <a:ext cx="119743" cy="8679"/>
            </a:xfrm>
            <a:custGeom>
              <a:avLst/>
              <a:gdLst>
                <a:gd name="connsiteX0" fmla="*/ 112783 w 119743"/>
                <a:gd name="connsiteY0" fmla="*/ 8738 h 8679"/>
                <a:gd name="connsiteX1" fmla="*/ 119868 w 119743"/>
                <a:gd name="connsiteY1" fmla="*/ 4486 h 8679"/>
                <a:gd name="connsiteX2" fmla="*/ 112783 w 119743"/>
                <a:gd name="connsiteY2" fmla="*/ 58 h 8679"/>
                <a:gd name="connsiteX3" fmla="*/ 7210 w 119743"/>
                <a:gd name="connsiteY3" fmla="*/ 58 h 8679"/>
                <a:gd name="connsiteX4" fmla="*/ 124 w 119743"/>
                <a:gd name="connsiteY4" fmla="*/ 4309 h 8679"/>
                <a:gd name="connsiteX5" fmla="*/ 7210 w 119743"/>
                <a:gd name="connsiteY5" fmla="*/ 8738 h 8679"/>
                <a:gd name="connsiteX6" fmla="*/ 112783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83" y="8738"/>
                  </a:moveTo>
                  <a:cubicBezTo>
                    <a:pt x="115617" y="8738"/>
                    <a:pt x="119868" y="8738"/>
                    <a:pt x="119868" y="4486"/>
                  </a:cubicBezTo>
                  <a:cubicBezTo>
                    <a:pt x="119868" y="58"/>
                    <a:pt x="115794" y="58"/>
                    <a:pt x="112783" y="58"/>
                  </a:cubicBezTo>
                  <a:lnTo>
                    <a:pt x="7210" y="58"/>
                  </a:lnTo>
                  <a:cubicBezTo>
                    <a:pt x="4375" y="58"/>
                    <a:pt x="124" y="58"/>
                    <a:pt x="124" y="4309"/>
                  </a:cubicBezTo>
                  <a:cubicBezTo>
                    <a:pt x="124" y="8738"/>
                    <a:pt x="4198" y="8738"/>
                    <a:pt x="7210" y="8738"/>
                  </a:cubicBezTo>
                  <a:lnTo>
                    <a:pt x="112783" y="8738"/>
                  </a:lnTo>
                  <a:close/>
                </a:path>
              </a:pathLst>
            </a:custGeom>
            <a:solidFill>
              <a:srgbClr val="000000"/>
            </a:solidFill>
            <a:ln w="25400" cap="flat">
              <a:noFill/>
              <a:prstDash val="solid"/>
              <a:miter/>
            </a:ln>
          </p:spPr>
          <p:txBody>
            <a:bodyPr rtlCol="0" anchor="ctr"/>
            <a:lstStyle/>
            <a:p>
              <a:endParaRPr lang="en-CN"/>
            </a:p>
          </p:txBody>
        </p:sp>
        <p:sp>
          <p:nvSpPr>
            <p:cNvPr id="18520" name="Freeform 18519">
              <a:extLst>
                <a:ext uri="{FF2B5EF4-FFF2-40B4-BE49-F238E27FC236}">
                  <a16:creationId xmlns:a16="http://schemas.microsoft.com/office/drawing/2014/main" id="{30B9FEED-3177-A6EE-2B7F-30407C764D56}"/>
                </a:ext>
              </a:extLst>
            </p:cNvPr>
            <p:cNvSpPr/>
            <p:nvPr>
              <p:custDataLst>
                <p:tags r:id="rId18"/>
              </p:custDataLst>
            </p:nvPr>
          </p:nvSpPr>
          <p:spPr>
            <a:xfrm>
              <a:off x="5872052" y="3894999"/>
              <a:ext cx="64477" cy="117618"/>
            </a:xfrm>
            <a:custGeom>
              <a:avLst/>
              <a:gdLst>
                <a:gd name="connsiteX0" fmla="*/ 40163 w 64477"/>
                <a:gd name="connsiteY0" fmla="*/ 5018 h 117618"/>
                <a:gd name="connsiteX1" fmla="*/ 34849 w 64477"/>
                <a:gd name="connsiteY1" fmla="*/ 58 h 117618"/>
                <a:gd name="connsiteX2" fmla="*/ 130 w 64477"/>
                <a:gd name="connsiteY2" fmla="*/ 11395 h 117618"/>
                <a:gd name="connsiteX3" fmla="*/ 130 w 64477"/>
                <a:gd name="connsiteY3" fmla="*/ 17772 h 117618"/>
                <a:gd name="connsiteX4" fmla="*/ 25815 w 64477"/>
                <a:gd name="connsiteY4" fmla="*/ 12812 h 117618"/>
                <a:gd name="connsiteX5" fmla="*/ 25815 w 64477"/>
                <a:gd name="connsiteY5" fmla="*/ 103151 h 117618"/>
                <a:gd name="connsiteX6" fmla="*/ 8102 w 64477"/>
                <a:gd name="connsiteY6" fmla="*/ 111299 h 117618"/>
                <a:gd name="connsiteX7" fmla="*/ 1370 w 64477"/>
                <a:gd name="connsiteY7" fmla="*/ 111299 h 117618"/>
                <a:gd name="connsiteX8" fmla="*/ 1370 w 64477"/>
                <a:gd name="connsiteY8" fmla="*/ 117676 h 117618"/>
                <a:gd name="connsiteX9" fmla="*/ 32901 w 64477"/>
                <a:gd name="connsiteY9" fmla="*/ 116968 h 117618"/>
                <a:gd name="connsiteX10" fmla="*/ 64608 w 64477"/>
                <a:gd name="connsiteY10" fmla="*/ 117676 h 117618"/>
                <a:gd name="connsiteX11" fmla="*/ 64608 w 64477"/>
                <a:gd name="connsiteY11" fmla="*/ 111299 h 117618"/>
                <a:gd name="connsiteX12" fmla="*/ 57877 w 64477"/>
                <a:gd name="connsiteY12" fmla="*/ 111299 h 117618"/>
                <a:gd name="connsiteX13" fmla="*/ 40163 w 64477"/>
                <a:gd name="connsiteY13" fmla="*/ 103151 h 117618"/>
                <a:gd name="connsiteX14" fmla="*/ 40163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3" y="5018"/>
                  </a:moveTo>
                  <a:cubicBezTo>
                    <a:pt x="40163" y="235"/>
                    <a:pt x="39809" y="58"/>
                    <a:pt x="34849" y="58"/>
                  </a:cubicBezTo>
                  <a:cubicBezTo>
                    <a:pt x="23512" y="11218"/>
                    <a:pt x="7393" y="11395"/>
                    <a:pt x="130" y="11395"/>
                  </a:cubicBezTo>
                  <a:lnTo>
                    <a:pt x="130" y="17772"/>
                  </a:lnTo>
                  <a:cubicBezTo>
                    <a:pt x="4382" y="17772"/>
                    <a:pt x="16073" y="17772"/>
                    <a:pt x="25815" y="12812"/>
                  </a:cubicBezTo>
                  <a:lnTo>
                    <a:pt x="25815" y="103151"/>
                  </a:lnTo>
                  <a:cubicBezTo>
                    <a:pt x="25815" y="108996"/>
                    <a:pt x="25815" y="111299"/>
                    <a:pt x="8102" y="111299"/>
                  </a:cubicBezTo>
                  <a:lnTo>
                    <a:pt x="1370" y="111299"/>
                  </a:lnTo>
                  <a:lnTo>
                    <a:pt x="1370" y="117676"/>
                  </a:lnTo>
                  <a:cubicBezTo>
                    <a:pt x="4559" y="117499"/>
                    <a:pt x="26347" y="116968"/>
                    <a:pt x="32901" y="116968"/>
                  </a:cubicBezTo>
                  <a:cubicBezTo>
                    <a:pt x="38392" y="116968"/>
                    <a:pt x="60711" y="117499"/>
                    <a:pt x="64608" y="117676"/>
                  </a:cubicBezTo>
                  <a:lnTo>
                    <a:pt x="64608" y="111299"/>
                  </a:lnTo>
                  <a:lnTo>
                    <a:pt x="57877" y="111299"/>
                  </a:lnTo>
                  <a:cubicBezTo>
                    <a:pt x="40163" y="111299"/>
                    <a:pt x="40163" y="108996"/>
                    <a:pt x="40163" y="103151"/>
                  </a:cubicBezTo>
                  <a:lnTo>
                    <a:pt x="40163" y="5018"/>
                  </a:lnTo>
                  <a:close/>
                </a:path>
              </a:pathLst>
            </a:custGeom>
            <a:solidFill>
              <a:srgbClr val="000000"/>
            </a:solidFill>
            <a:ln w="25400" cap="flat">
              <a:noFill/>
              <a:prstDash val="solid"/>
              <a:miter/>
            </a:ln>
          </p:spPr>
          <p:txBody>
            <a:bodyPr rtlCol="0" anchor="ctr"/>
            <a:lstStyle/>
            <a:p>
              <a:endParaRPr lang="en-CN"/>
            </a:p>
          </p:txBody>
        </p:sp>
        <p:sp>
          <p:nvSpPr>
            <p:cNvPr id="18521" name="Freeform 18520">
              <a:extLst>
                <a:ext uri="{FF2B5EF4-FFF2-40B4-BE49-F238E27FC236}">
                  <a16:creationId xmlns:a16="http://schemas.microsoft.com/office/drawing/2014/main" id="{9632A1D2-8E8F-6DC2-97F8-DB82F2642936}"/>
                </a:ext>
              </a:extLst>
            </p:cNvPr>
            <p:cNvSpPr/>
            <p:nvPr>
              <p:custDataLst>
                <p:tags r:id="rId19"/>
              </p:custDataLst>
            </p:nvPr>
          </p:nvSpPr>
          <p:spPr>
            <a:xfrm>
              <a:off x="5619922" y="4084082"/>
              <a:ext cx="64477" cy="117618"/>
            </a:xfrm>
            <a:custGeom>
              <a:avLst/>
              <a:gdLst>
                <a:gd name="connsiteX0" fmla="*/ 40153 w 64477"/>
                <a:gd name="connsiteY0" fmla="*/ 5025 h 117618"/>
                <a:gd name="connsiteX1" fmla="*/ 34839 w 64477"/>
                <a:gd name="connsiteY1" fmla="*/ 65 h 117618"/>
                <a:gd name="connsiteX2" fmla="*/ 120 w 64477"/>
                <a:gd name="connsiteY2" fmla="*/ 11402 h 117618"/>
                <a:gd name="connsiteX3" fmla="*/ 120 w 64477"/>
                <a:gd name="connsiteY3" fmla="*/ 17779 h 117618"/>
                <a:gd name="connsiteX4" fmla="*/ 25805 w 64477"/>
                <a:gd name="connsiteY4" fmla="*/ 12819 h 117618"/>
                <a:gd name="connsiteX5" fmla="*/ 25805 w 64477"/>
                <a:gd name="connsiteY5" fmla="*/ 103158 h 117618"/>
                <a:gd name="connsiteX6" fmla="*/ 8092 w 64477"/>
                <a:gd name="connsiteY6" fmla="*/ 111307 h 117618"/>
                <a:gd name="connsiteX7" fmla="*/ 1360 w 64477"/>
                <a:gd name="connsiteY7" fmla="*/ 111307 h 117618"/>
                <a:gd name="connsiteX8" fmla="*/ 1360 w 64477"/>
                <a:gd name="connsiteY8" fmla="*/ 117684 h 117618"/>
                <a:gd name="connsiteX9" fmla="*/ 32891 w 64477"/>
                <a:gd name="connsiteY9" fmla="*/ 116975 h 117618"/>
                <a:gd name="connsiteX10" fmla="*/ 64598 w 64477"/>
                <a:gd name="connsiteY10" fmla="*/ 117684 h 117618"/>
                <a:gd name="connsiteX11" fmla="*/ 64598 w 64477"/>
                <a:gd name="connsiteY11" fmla="*/ 111307 h 117618"/>
                <a:gd name="connsiteX12" fmla="*/ 57867 w 64477"/>
                <a:gd name="connsiteY12" fmla="*/ 111307 h 117618"/>
                <a:gd name="connsiteX13" fmla="*/ 40153 w 64477"/>
                <a:gd name="connsiteY13" fmla="*/ 103158 h 117618"/>
                <a:gd name="connsiteX14" fmla="*/ 40153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53" y="5025"/>
                  </a:moveTo>
                  <a:cubicBezTo>
                    <a:pt x="40153" y="243"/>
                    <a:pt x="39799" y="65"/>
                    <a:pt x="34839" y="65"/>
                  </a:cubicBezTo>
                  <a:cubicBezTo>
                    <a:pt x="23502" y="11225"/>
                    <a:pt x="7383" y="11402"/>
                    <a:pt x="120" y="11402"/>
                  </a:cubicBezTo>
                  <a:lnTo>
                    <a:pt x="120" y="17779"/>
                  </a:lnTo>
                  <a:cubicBezTo>
                    <a:pt x="4372" y="17779"/>
                    <a:pt x="16063" y="17779"/>
                    <a:pt x="25805" y="12819"/>
                  </a:cubicBezTo>
                  <a:lnTo>
                    <a:pt x="25805" y="103158"/>
                  </a:lnTo>
                  <a:cubicBezTo>
                    <a:pt x="25805" y="109004"/>
                    <a:pt x="25805" y="111307"/>
                    <a:pt x="8092" y="111307"/>
                  </a:cubicBezTo>
                  <a:lnTo>
                    <a:pt x="1360" y="111307"/>
                  </a:lnTo>
                  <a:lnTo>
                    <a:pt x="1360" y="117684"/>
                  </a:lnTo>
                  <a:cubicBezTo>
                    <a:pt x="4549" y="117506"/>
                    <a:pt x="26337" y="116975"/>
                    <a:pt x="32891" y="116975"/>
                  </a:cubicBezTo>
                  <a:cubicBezTo>
                    <a:pt x="38382" y="116975"/>
                    <a:pt x="60701" y="117506"/>
                    <a:pt x="64598" y="117684"/>
                  </a:cubicBezTo>
                  <a:lnTo>
                    <a:pt x="64598" y="111307"/>
                  </a:lnTo>
                  <a:lnTo>
                    <a:pt x="57867" y="111307"/>
                  </a:lnTo>
                  <a:cubicBezTo>
                    <a:pt x="40153" y="111307"/>
                    <a:pt x="40153" y="109004"/>
                    <a:pt x="40153" y="103158"/>
                  </a:cubicBezTo>
                  <a:lnTo>
                    <a:pt x="40153" y="5025"/>
                  </a:lnTo>
                  <a:close/>
                </a:path>
              </a:pathLst>
            </a:custGeom>
            <a:solidFill>
              <a:srgbClr val="000000"/>
            </a:solidFill>
            <a:ln w="25400" cap="flat">
              <a:noFill/>
              <a:prstDash val="solid"/>
              <a:miter/>
            </a:ln>
          </p:spPr>
          <p:txBody>
            <a:bodyPr rtlCol="0" anchor="ctr"/>
            <a:lstStyle/>
            <a:p>
              <a:endParaRPr lang="en-CN"/>
            </a:p>
          </p:txBody>
        </p:sp>
        <p:sp>
          <p:nvSpPr>
            <p:cNvPr id="18522" name="Freeform 18521">
              <a:extLst>
                <a:ext uri="{FF2B5EF4-FFF2-40B4-BE49-F238E27FC236}">
                  <a16:creationId xmlns:a16="http://schemas.microsoft.com/office/drawing/2014/main" id="{D509D3B7-A36C-F54E-F7BB-2E1763A52F25}"/>
                </a:ext>
              </a:extLst>
            </p:cNvPr>
            <p:cNvSpPr/>
            <p:nvPr>
              <p:custDataLst>
                <p:tags r:id="rId20"/>
              </p:custDataLst>
            </p:nvPr>
          </p:nvSpPr>
          <p:spPr>
            <a:xfrm>
              <a:off x="5988028" y="4107398"/>
              <a:ext cx="29606" cy="75662"/>
            </a:xfrm>
            <a:custGeom>
              <a:avLst/>
              <a:gdLst>
                <a:gd name="connsiteX0" fmla="*/ 29742 w 29606"/>
                <a:gd name="connsiteY0" fmla="*/ 26633 h 75662"/>
                <a:gd name="connsiteX1" fmla="*/ 13547 w 29606"/>
                <a:gd name="connsiteY1" fmla="*/ 63 h 75662"/>
                <a:gd name="connsiteX2" fmla="*/ 135 w 29606"/>
                <a:gd name="connsiteY2" fmla="*/ 13474 h 75662"/>
                <a:gd name="connsiteX3" fmla="*/ 13547 w 29606"/>
                <a:gd name="connsiteY3" fmla="*/ 26886 h 75662"/>
                <a:gd name="connsiteX4" fmla="*/ 22403 w 29606"/>
                <a:gd name="connsiteY4" fmla="*/ 23597 h 75662"/>
                <a:gd name="connsiteX5" fmla="*/ 23669 w 29606"/>
                <a:gd name="connsiteY5" fmla="*/ 22837 h 75662"/>
                <a:gd name="connsiteX6" fmla="*/ 24175 w 29606"/>
                <a:gd name="connsiteY6" fmla="*/ 26633 h 75662"/>
                <a:gd name="connsiteX7" fmla="*/ 6967 w 29606"/>
                <a:gd name="connsiteY7" fmla="*/ 68893 h 75662"/>
                <a:gd name="connsiteX8" fmla="*/ 4184 w 29606"/>
                <a:gd name="connsiteY8" fmla="*/ 72941 h 75662"/>
                <a:gd name="connsiteX9" fmla="*/ 6714 w 29606"/>
                <a:gd name="connsiteY9" fmla="*/ 75725 h 75662"/>
                <a:gd name="connsiteX10" fmla="*/ 29742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42" y="26633"/>
                  </a:moveTo>
                  <a:cubicBezTo>
                    <a:pt x="29742" y="9932"/>
                    <a:pt x="23416" y="63"/>
                    <a:pt x="13547" y="63"/>
                  </a:cubicBezTo>
                  <a:cubicBezTo>
                    <a:pt x="5196" y="63"/>
                    <a:pt x="135" y="6389"/>
                    <a:pt x="135" y="13474"/>
                  </a:cubicBezTo>
                  <a:cubicBezTo>
                    <a:pt x="135" y="20307"/>
                    <a:pt x="5196" y="26886"/>
                    <a:pt x="13547" y="26886"/>
                  </a:cubicBezTo>
                  <a:cubicBezTo>
                    <a:pt x="16583" y="26886"/>
                    <a:pt x="19873" y="25874"/>
                    <a:pt x="22403" y="23597"/>
                  </a:cubicBezTo>
                  <a:cubicBezTo>
                    <a:pt x="23163" y="23090"/>
                    <a:pt x="23416" y="22837"/>
                    <a:pt x="23669" y="22837"/>
                  </a:cubicBezTo>
                  <a:cubicBezTo>
                    <a:pt x="23922" y="22837"/>
                    <a:pt x="24175" y="23090"/>
                    <a:pt x="24175" y="26633"/>
                  </a:cubicBezTo>
                  <a:cubicBezTo>
                    <a:pt x="24175" y="45359"/>
                    <a:pt x="15318" y="60542"/>
                    <a:pt x="6967" y="68893"/>
                  </a:cubicBezTo>
                  <a:cubicBezTo>
                    <a:pt x="4184" y="71676"/>
                    <a:pt x="4184" y="72182"/>
                    <a:pt x="4184" y="72941"/>
                  </a:cubicBezTo>
                  <a:cubicBezTo>
                    <a:pt x="4184" y="74713"/>
                    <a:pt x="5449" y="75725"/>
                    <a:pt x="6714" y="75725"/>
                  </a:cubicBezTo>
                  <a:cubicBezTo>
                    <a:pt x="9498" y="75725"/>
                    <a:pt x="29742" y="56240"/>
                    <a:pt x="29742" y="26633"/>
                  </a:cubicBezTo>
                  <a:close/>
                </a:path>
              </a:pathLst>
            </a:custGeom>
            <a:solidFill>
              <a:srgbClr val="000000"/>
            </a:solidFill>
            <a:ln w="25400" cap="flat">
              <a:noFill/>
              <a:prstDash val="solid"/>
              <a:miter/>
            </a:ln>
          </p:spPr>
          <p:txBody>
            <a:bodyPr rtlCol="0" anchor="ctr"/>
            <a:lstStyle/>
            <a:p>
              <a:endParaRPr lang="en-CN"/>
            </a:p>
          </p:txBody>
        </p:sp>
        <p:sp>
          <p:nvSpPr>
            <p:cNvPr id="18523" name="Freeform 18522">
              <a:extLst>
                <a:ext uri="{FF2B5EF4-FFF2-40B4-BE49-F238E27FC236}">
                  <a16:creationId xmlns:a16="http://schemas.microsoft.com/office/drawing/2014/main" id="{C2E8872B-A9C6-0655-CFE4-53AEAF302140}"/>
                </a:ext>
              </a:extLst>
            </p:cNvPr>
            <p:cNvSpPr/>
            <p:nvPr>
              <p:custDataLst>
                <p:tags r:id="rId21"/>
              </p:custDataLst>
            </p:nvPr>
          </p:nvSpPr>
          <p:spPr>
            <a:xfrm>
              <a:off x="6086070" y="4022373"/>
              <a:ext cx="207248" cy="114632"/>
            </a:xfrm>
            <a:custGeom>
              <a:avLst/>
              <a:gdLst>
                <a:gd name="connsiteX0" fmla="*/ 15069 w 207248"/>
                <a:gd name="connsiteY0" fmla="*/ 96981 h 114632"/>
                <a:gd name="connsiteX1" fmla="*/ 12792 w 207248"/>
                <a:gd name="connsiteY1" fmla="*/ 107863 h 114632"/>
                <a:gd name="connsiteX2" fmla="*/ 20130 w 207248"/>
                <a:gd name="connsiteY2" fmla="*/ 114695 h 114632"/>
                <a:gd name="connsiteX3" fmla="*/ 29493 w 207248"/>
                <a:gd name="connsiteY3" fmla="*/ 107609 h 114632"/>
                <a:gd name="connsiteX4" fmla="*/ 34301 w 207248"/>
                <a:gd name="connsiteY4" fmla="*/ 88884 h 114632"/>
                <a:gd name="connsiteX5" fmla="*/ 39868 w 207248"/>
                <a:gd name="connsiteY5" fmla="*/ 66109 h 114632"/>
                <a:gd name="connsiteX6" fmla="*/ 44170 w 207248"/>
                <a:gd name="connsiteY6" fmla="*/ 49155 h 114632"/>
                <a:gd name="connsiteX7" fmla="*/ 47460 w 207248"/>
                <a:gd name="connsiteY7" fmla="*/ 36502 h 114632"/>
                <a:gd name="connsiteX8" fmla="*/ 88707 w 207248"/>
                <a:gd name="connsiteY8" fmla="*/ 5630 h 114632"/>
                <a:gd name="connsiteX9" fmla="*/ 102372 w 207248"/>
                <a:gd name="connsiteY9" fmla="*/ 23343 h 114632"/>
                <a:gd name="connsiteX10" fmla="*/ 98576 w 207248"/>
                <a:gd name="connsiteY10" fmla="*/ 44347 h 114632"/>
                <a:gd name="connsiteX11" fmla="*/ 91491 w 207248"/>
                <a:gd name="connsiteY11" fmla="*/ 73701 h 114632"/>
                <a:gd name="connsiteX12" fmla="*/ 86430 w 207248"/>
                <a:gd name="connsiteY12" fmla="*/ 92933 h 114632"/>
                <a:gd name="connsiteX13" fmla="*/ 83140 w 207248"/>
                <a:gd name="connsiteY13" fmla="*/ 107863 h 114632"/>
                <a:gd name="connsiteX14" fmla="*/ 90479 w 207248"/>
                <a:gd name="connsiteY14" fmla="*/ 114695 h 114632"/>
                <a:gd name="connsiteX15" fmla="*/ 101866 w 207248"/>
                <a:gd name="connsiteY15" fmla="*/ 100271 h 114632"/>
                <a:gd name="connsiteX16" fmla="*/ 117049 w 207248"/>
                <a:gd name="connsiteY16" fmla="*/ 39286 h 114632"/>
                <a:gd name="connsiteX17" fmla="*/ 158802 w 207248"/>
                <a:gd name="connsiteY17" fmla="*/ 5630 h 114632"/>
                <a:gd name="connsiteX18" fmla="*/ 172467 w 207248"/>
                <a:gd name="connsiteY18" fmla="*/ 23343 h 114632"/>
                <a:gd name="connsiteX19" fmla="*/ 156778 w 207248"/>
                <a:gd name="connsiteY19" fmla="*/ 80027 h 114632"/>
                <a:gd name="connsiteX20" fmla="*/ 153488 w 207248"/>
                <a:gd name="connsiteY20" fmla="*/ 93945 h 114632"/>
                <a:gd name="connsiteX21" fmla="*/ 174238 w 207248"/>
                <a:gd name="connsiteY21" fmla="*/ 114695 h 114632"/>
                <a:gd name="connsiteX22" fmla="*/ 207388 w 207248"/>
                <a:gd name="connsiteY22" fmla="*/ 75725 h 114632"/>
                <a:gd name="connsiteX23" fmla="*/ 204352 w 207248"/>
                <a:gd name="connsiteY23" fmla="*/ 73195 h 114632"/>
                <a:gd name="connsiteX24" fmla="*/ 200556 w 207248"/>
                <a:gd name="connsiteY24" fmla="*/ 77749 h 114632"/>
                <a:gd name="connsiteX25" fmla="*/ 174745 w 207248"/>
                <a:gd name="connsiteY25" fmla="*/ 109128 h 114632"/>
                <a:gd name="connsiteX26" fmla="*/ 168671 w 207248"/>
                <a:gd name="connsiteY26" fmla="*/ 100777 h 114632"/>
                <a:gd name="connsiteX27" fmla="*/ 173226 w 207248"/>
                <a:gd name="connsiteY27" fmla="*/ 82810 h 114632"/>
                <a:gd name="connsiteX28" fmla="*/ 188662 w 207248"/>
                <a:gd name="connsiteY28" fmla="*/ 27139 h 114632"/>
                <a:gd name="connsiteX29" fmla="*/ 159561 w 207248"/>
                <a:gd name="connsiteY29" fmla="*/ 63 h 114632"/>
                <a:gd name="connsiteX30" fmla="*/ 118314 w 207248"/>
                <a:gd name="connsiteY30" fmla="*/ 24609 h 114632"/>
                <a:gd name="connsiteX31" fmla="*/ 110217 w 207248"/>
                <a:gd name="connsiteY31" fmla="*/ 6642 h 114632"/>
                <a:gd name="connsiteX32" fmla="*/ 89466 w 207248"/>
                <a:gd name="connsiteY32" fmla="*/ 63 h 114632"/>
                <a:gd name="connsiteX33" fmla="*/ 49990 w 207248"/>
                <a:gd name="connsiteY33" fmla="*/ 22078 h 114632"/>
                <a:gd name="connsiteX34" fmla="*/ 26710 w 207248"/>
                <a:gd name="connsiteY34" fmla="*/ 63 h 114632"/>
                <a:gd name="connsiteX35" fmla="*/ 7984 w 207248"/>
                <a:gd name="connsiteY35" fmla="*/ 14487 h 114632"/>
                <a:gd name="connsiteX36" fmla="*/ 139 w 207248"/>
                <a:gd name="connsiteY36" fmla="*/ 39033 h 114632"/>
                <a:gd name="connsiteX37" fmla="*/ 3176 w 207248"/>
                <a:gd name="connsiteY37" fmla="*/ 41563 h 114632"/>
                <a:gd name="connsiteX38" fmla="*/ 7478 w 207248"/>
                <a:gd name="connsiteY38" fmla="*/ 35743 h 114632"/>
                <a:gd name="connsiteX39" fmla="*/ 25951 w 207248"/>
                <a:gd name="connsiteY39" fmla="*/ 5630 h 114632"/>
                <a:gd name="connsiteX40" fmla="*/ 33795 w 207248"/>
                <a:gd name="connsiteY40" fmla="*/ 17270 h 114632"/>
                <a:gd name="connsiteX41" fmla="*/ 29746 w 207248"/>
                <a:gd name="connsiteY41" fmla="*/ 38527 h 114632"/>
                <a:gd name="connsiteX42" fmla="*/ 15069 w 207248"/>
                <a:gd name="connsiteY42" fmla="*/ 9698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069" y="96981"/>
                  </a:moveTo>
                  <a:cubicBezTo>
                    <a:pt x="14310" y="100777"/>
                    <a:pt x="12792" y="106597"/>
                    <a:pt x="12792" y="107863"/>
                  </a:cubicBezTo>
                  <a:cubicBezTo>
                    <a:pt x="12792" y="112417"/>
                    <a:pt x="16335" y="114695"/>
                    <a:pt x="20130" y="114695"/>
                  </a:cubicBezTo>
                  <a:cubicBezTo>
                    <a:pt x="23167" y="114695"/>
                    <a:pt x="27722" y="112670"/>
                    <a:pt x="29493" y="107609"/>
                  </a:cubicBezTo>
                  <a:cubicBezTo>
                    <a:pt x="29746" y="107103"/>
                    <a:pt x="32783" y="95210"/>
                    <a:pt x="34301" y="88884"/>
                  </a:cubicBezTo>
                  <a:lnTo>
                    <a:pt x="39868" y="66109"/>
                  </a:lnTo>
                  <a:cubicBezTo>
                    <a:pt x="41387" y="60542"/>
                    <a:pt x="42905" y="54975"/>
                    <a:pt x="44170" y="49155"/>
                  </a:cubicBezTo>
                  <a:cubicBezTo>
                    <a:pt x="45182" y="44853"/>
                    <a:pt x="47207" y="37514"/>
                    <a:pt x="47460" y="36502"/>
                  </a:cubicBezTo>
                  <a:cubicBezTo>
                    <a:pt x="51256" y="28658"/>
                    <a:pt x="64667" y="5630"/>
                    <a:pt x="88707" y="5630"/>
                  </a:cubicBezTo>
                  <a:cubicBezTo>
                    <a:pt x="100094" y="5630"/>
                    <a:pt x="102372" y="14993"/>
                    <a:pt x="102372" y="23343"/>
                  </a:cubicBezTo>
                  <a:cubicBezTo>
                    <a:pt x="102372" y="29670"/>
                    <a:pt x="100601" y="36755"/>
                    <a:pt x="98576" y="44347"/>
                  </a:cubicBezTo>
                  <a:lnTo>
                    <a:pt x="91491" y="73701"/>
                  </a:lnTo>
                  <a:lnTo>
                    <a:pt x="86430" y="92933"/>
                  </a:lnTo>
                  <a:cubicBezTo>
                    <a:pt x="85418" y="97994"/>
                    <a:pt x="83140" y="106597"/>
                    <a:pt x="83140" y="107863"/>
                  </a:cubicBezTo>
                  <a:cubicBezTo>
                    <a:pt x="83140" y="112417"/>
                    <a:pt x="86683" y="114695"/>
                    <a:pt x="90479" y="114695"/>
                  </a:cubicBezTo>
                  <a:cubicBezTo>
                    <a:pt x="98323" y="114695"/>
                    <a:pt x="99841" y="108369"/>
                    <a:pt x="101866" y="100271"/>
                  </a:cubicBezTo>
                  <a:cubicBezTo>
                    <a:pt x="105409" y="86100"/>
                    <a:pt x="114771" y="49155"/>
                    <a:pt x="117049" y="39286"/>
                  </a:cubicBezTo>
                  <a:cubicBezTo>
                    <a:pt x="117808" y="35996"/>
                    <a:pt x="131220" y="5630"/>
                    <a:pt x="158802" y="5630"/>
                  </a:cubicBezTo>
                  <a:cubicBezTo>
                    <a:pt x="169684" y="5630"/>
                    <a:pt x="172467" y="14234"/>
                    <a:pt x="172467" y="23343"/>
                  </a:cubicBezTo>
                  <a:cubicBezTo>
                    <a:pt x="172467" y="37767"/>
                    <a:pt x="161839" y="66615"/>
                    <a:pt x="156778" y="80027"/>
                  </a:cubicBezTo>
                  <a:cubicBezTo>
                    <a:pt x="154500" y="86100"/>
                    <a:pt x="153488" y="88884"/>
                    <a:pt x="153488" y="93945"/>
                  </a:cubicBezTo>
                  <a:cubicBezTo>
                    <a:pt x="153488" y="105838"/>
                    <a:pt x="162345" y="114695"/>
                    <a:pt x="174238" y="114695"/>
                  </a:cubicBezTo>
                  <a:cubicBezTo>
                    <a:pt x="198025" y="114695"/>
                    <a:pt x="207388" y="77749"/>
                    <a:pt x="207388" y="75725"/>
                  </a:cubicBezTo>
                  <a:cubicBezTo>
                    <a:pt x="207388" y="73195"/>
                    <a:pt x="205111" y="73195"/>
                    <a:pt x="204352" y="73195"/>
                  </a:cubicBezTo>
                  <a:cubicBezTo>
                    <a:pt x="201821" y="73195"/>
                    <a:pt x="201821" y="73954"/>
                    <a:pt x="200556" y="77749"/>
                  </a:cubicBezTo>
                  <a:cubicBezTo>
                    <a:pt x="196760" y="91161"/>
                    <a:pt x="188662" y="109128"/>
                    <a:pt x="174745" y="109128"/>
                  </a:cubicBezTo>
                  <a:cubicBezTo>
                    <a:pt x="170443" y="109128"/>
                    <a:pt x="168671" y="106597"/>
                    <a:pt x="168671" y="100777"/>
                  </a:cubicBezTo>
                  <a:cubicBezTo>
                    <a:pt x="168671" y="94451"/>
                    <a:pt x="170949" y="88378"/>
                    <a:pt x="173226" y="82810"/>
                  </a:cubicBezTo>
                  <a:cubicBezTo>
                    <a:pt x="178034" y="69652"/>
                    <a:pt x="188662" y="41563"/>
                    <a:pt x="188662" y="27139"/>
                  </a:cubicBezTo>
                  <a:cubicBezTo>
                    <a:pt x="188662" y="10691"/>
                    <a:pt x="178540" y="63"/>
                    <a:pt x="159561" y="63"/>
                  </a:cubicBezTo>
                  <a:cubicBezTo>
                    <a:pt x="140583" y="63"/>
                    <a:pt x="127677" y="11197"/>
                    <a:pt x="118314" y="24609"/>
                  </a:cubicBezTo>
                  <a:cubicBezTo>
                    <a:pt x="118061" y="21319"/>
                    <a:pt x="117302" y="12715"/>
                    <a:pt x="110217" y="6642"/>
                  </a:cubicBezTo>
                  <a:cubicBezTo>
                    <a:pt x="103890" y="1328"/>
                    <a:pt x="95793" y="63"/>
                    <a:pt x="89466" y="63"/>
                  </a:cubicBezTo>
                  <a:cubicBezTo>
                    <a:pt x="66692" y="63"/>
                    <a:pt x="54292" y="16258"/>
                    <a:pt x="49990" y="22078"/>
                  </a:cubicBezTo>
                  <a:cubicBezTo>
                    <a:pt x="48725" y="7654"/>
                    <a:pt x="38097" y="63"/>
                    <a:pt x="26710" y="63"/>
                  </a:cubicBezTo>
                  <a:cubicBezTo>
                    <a:pt x="15069" y="63"/>
                    <a:pt x="10261" y="9932"/>
                    <a:pt x="7984" y="14487"/>
                  </a:cubicBezTo>
                  <a:cubicBezTo>
                    <a:pt x="3429" y="23343"/>
                    <a:pt x="139" y="38273"/>
                    <a:pt x="139" y="39033"/>
                  </a:cubicBezTo>
                  <a:cubicBezTo>
                    <a:pt x="139" y="41563"/>
                    <a:pt x="2670" y="41563"/>
                    <a:pt x="3176" y="41563"/>
                  </a:cubicBezTo>
                  <a:cubicBezTo>
                    <a:pt x="5706" y="41563"/>
                    <a:pt x="5959" y="41310"/>
                    <a:pt x="7478" y="35743"/>
                  </a:cubicBezTo>
                  <a:cubicBezTo>
                    <a:pt x="11780" y="17776"/>
                    <a:pt x="16841" y="5630"/>
                    <a:pt x="25951" y="5630"/>
                  </a:cubicBezTo>
                  <a:cubicBezTo>
                    <a:pt x="29999" y="5630"/>
                    <a:pt x="33795" y="7654"/>
                    <a:pt x="33795" y="17270"/>
                  </a:cubicBezTo>
                  <a:cubicBezTo>
                    <a:pt x="33795" y="22584"/>
                    <a:pt x="33036" y="25368"/>
                    <a:pt x="29746" y="38527"/>
                  </a:cubicBezTo>
                  <a:lnTo>
                    <a:pt x="15069" y="96981"/>
                  </a:lnTo>
                  <a:close/>
                </a:path>
              </a:pathLst>
            </a:custGeom>
            <a:solidFill>
              <a:srgbClr val="000000"/>
            </a:solidFill>
            <a:ln w="25400" cap="flat">
              <a:noFill/>
              <a:prstDash val="solid"/>
              <a:miter/>
            </a:ln>
          </p:spPr>
          <p:txBody>
            <a:bodyPr rtlCol="0" anchor="ctr"/>
            <a:lstStyle/>
            <a:p>
              <a:endParaRPr lang="en-CN"/>
            </a:p>
          </p:txBody>
        </p:sp>
        <p:sp>
          <p:nvSpPr>
            <p:cNvPr id="18524" name="Freeform 18523">
              <a:extLst>
                <a:ext uri="{FF2B5EF4-FFF2-40B4-BE49-F238E27FC236}">
                  <a16:creationId xmlns:a16="http://schemas.microsoft.com/office/drawing/2014/main" id="{9629C961-7BA6-97DF-42B3-B0BA33B97F8B}"/>
                </a:ext>
              </a:extLst>
            </p:cNvPr>
            <p:cNvSpPr/>
            <p:nvPr>
              <p:custDataLst>
                <p:tags r:id="rId22"/>
              </p:custDataLst>
            </p:nvPr>
          </p:nvSpPr>
          <p:spPr>
            <a:xfrm>
              <a:off x="6322677" y="4107398"/>
              <a:ext cx="29606" cy="75662"/>
            </a:xfrm>
            <a:custGeom>
              <a:avLst/>
              <a:gdLst>
                <a:gd name="connsiteX0" fmla="*/ 29755 w 29606"/>
                <a:gd name="connsiteY0" fmla="*/ 26633 h 75662"/>
                <a:gd name="connsiteX1" fmla="*/ 13560 w 29606"/>
                <a:gd name="connsiteY1" fmla="*/ 63 h 75662"/>
                <a:gd name="connsiteX2" fmla="*/ 148 w 29606"/>
                <a:gd name="connsiteY2" fmla="*/ 13474 h 75662"/>
                <a:gd name="connsiteX3" fmla="*/ 13560 w 29606"/>
                <a:gd name="connsiteY3" fmla="*/ 26886 h 75662"/>
                <a:gd name="connsiteX4" fmla="*/ 22417 w 29606"/>
                <a:gd name="connsiteY4" fmla="*/ 23597 h 75662"/>
                <a:gd name="connsiteX5" fmla="*/ 23682 w 29606"/>
                <a:gd name="connsiteY5" fmla="*/ 22837 h 75662"/>
                <a:gd name="connsiteX6" fmla="*/ 24188 w 29606"/>
                <a:gd name="connsiteY6" fmla="*/ 26633 h 75662"/>
                <a:gd name="connsiteX7" fmla="*/ 6980 w 29606"/>
                <a:gd name="connsiteY7" fmla="*/ 68893 h 75662"/>
                <a:gd name="connsiteX8" fmla="*/ 4197 w 29606"/>
                <a:gd name="connsiteY8" fmla="*/ 72941 h 75662"/>
                <a:gd name="connsiteX9" fmla="*/ 6727 w 29606"/>
                <a:gd name="connsiteY9" fmla="*/ 75725 h 75662"/>
                <a:gd name="connsiteX10" fmla="*/ 29755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5" y="26633"/>
                  </a:moveTo>
                  <a:cubicBezTo>
                    <a:pt x="29755" y="9932"/>
                    <a:pt x="23429" y="63"/>
                    <a:pt x="13560" y="63"/>
                  </a:cubicBezTo>
                  <a:cubicBezTo>
                    <a:pt x="5209" y="63"/>
                    <a:pt x="148" y="6389"/>
                    <a:pt x="148" y="13474"/>
                  </a:cubicBezTo>
                  <a:cubicBezTo>
                    <a:pt x="148" y="20307"/>
                    <a:pt x="5209" y="26886"/>
                    <a:pt x="13560" y="26886"/>
                  </a:cubicBezTo>
                  <a:cubicBezTo>
                    <a:pt x="16596" y="26886"/>
                    <a:pt x="19886" y="25874"/>
                    <a:pt x="22417" y="23597"/>
                  </a:cubicBezTo>
                  <a:cubicBezTo>
                    <a:pt x="23176" y="23090"/>
                    <a:pt x="23429" y="22837"/>
                    <a:pt x="23682" y="22837"/>
                  </a:cubicBezTo>
                  <a:cubicBezTo>
                    <a:pt x="23935" y="22837"/>
                    <a:pt x="24188" y="23090"/>
                    <a:pt x="24188" y="26633"/>
                  </a:cubicBezTo>
                  <a:cubicBezTo>
                    <a:pt x="24188" y="45359"/>
                    <a:pt x="15331" y="60542"/>
                    <a:pt x="6980" y="68893"/>
                  </a:cubicBezTo>
                  <a:cubicBezTo>
                    <a:pt x="4197" y="71676"/>
                    <a:pt x="4197" y="72182"/>
                    <a:pt x="4197" y="72941"/>
                  </a:cubicBezTo>
                  <a:cubicBezTo>
                    <a:pt x="4197" y="74713"/>
                    <a:pt x="5462" y="75725"/>
                    <a:pt x="6727" y="75725"/>
                  </a:cubicBezTo>
                  <a:cubicBezTo>
                    <a:pt x="9511" y="75725"/>
                    <a:pt x="29755" y="56240"/>
                    <a:pt x="29755" y="26633"/>
                  </a:cubicBezTo>
                  <a:close/>
                </a:path>
              </a:pathLst>
            </a:custGeom>
            <a:solidFill>
              <a:srgbClr val="000000"/>
            </a:solidFill>
            <a:ln w="25400" cap="flat">
              <a:noFill/>
              <a:prstDash val="solid"/>
              <a:miter/>
            </a:ln>
          </p:spPr>
          <p:txBody>
            <a:bodyPr rtlCol="0" anchor="ctr"/>
            <a:lstStyle/>
            <a:p>
              <a:endParaRPr lang="en-CN"/>
            </a:p>
          </p:txBody>
        </p:sp>
        <p:sp>
          <p:nvSpPr>
            <p:cNvPr id="18525" name="Freeform 18524">
              <a:extLst>
                <a:ext uri="{FF2B5EF4-FFF2-40B4-BE49-F238E27FC236}">
                  <a16:creationId xmlns:a16="http://schemas.microsoft.com/office/drawing/2014/main" id="{60CA6E4E-239A-AE8C-E375-7D6AC56F1EE0}"/>
                </a:ext>
              </a:extLst>
            </p:cNvPr>
            <p:cNvSpPr/>
            <p:nvPr>
              <p:custDataLst>
                <p:tags r:id="rId23"/>
              </p:custDataLst>
            </p:nvPr>
          </p:nvSpPr>
          <p:spPr>
            <a:xfrm>
              <a:off x="6419707" y="3971509"/>
              <a:ext cx="89580" cy="164736"/>
            </a:xfrm>
            <a:custGeom>
              <a:avLst/>
              <a:gdLst>
                <a:gd name="connsiteX0" fmla="*/ 57595 w 89580"/>
                <a:gd name="connsiteY0" fmla="*/ 62313 h 164736"/>
                <a:gd name="connsiteX1" fmla="*/ 80117 w 89580"/>
                <a:gd name="connsiteY1" fmla="*/ 62313 h 164736"/>
                <a:gd name="connsiteX2" fmla="*/ 86949 w 89580"/>
                <a:gd name="connsiteY2" fmla="*/ 61048 h 164736"/>
                <a:gd name="connsiteX3" fmla="*/ 89226 w 89580"/>
                <a:gd name="connsiteY3" fmla="*/ 54975 h 164736"/>
                <a:gd name="connsiteX4" fmla="*/ 80876 w 89580"/>
                <a:gd name="connsiteY4" fmla="*/ 50420 h 164736"/>
                <a:gd name="connsiteX5" fmla="*/ 60632 w 89580"/>
                <a:gd name="connsiteY5" fmla="*/ 50420 h 164736"/>
                <a:gd name="connsiteX6" fmla="*/ 68729 w 89580"/>
                <a:gd name="connsiteY6" fmla="*/ 17776 h 164736"/>
                <a:gd name="connsiteX7" fmla="*/ 69742 w 89580"/>
                <a:gd name="connsiteY7" fmla="*/ 11197 h 164736"/>
                <a:gd name="connsiteX8" fmla="*/ 57848 w 89580"/>
                <a:gd name="connsiteY8" fmla="*/ 63 h 164736"/>
                <a:gd name="connsiteX9" fmla="*/ 43171 w 89580"/>
                <a:gd name="connsiteY9" fmla="*/ 8920 h 164736"/>
                <a:gd name="connsiteX10" fmla="*/ 37351 w 89580"/>
                <a:gd name="connsiteY10" fmla="*/ 29670 h 164736"/>
                <a:gd name="connsiteX11" fmla="*/ 32290 w 89580"/>
                <a:gd name="connsiteY11" fmla="*/ 50420 h 164736"/>
                <a:gd name="connsiteX12" fmla="*/ 9515 w 89580"/>
                <a:gd name="connsiteY12" fmla="*/ 50420 h 164736"/>
                <a:gd name="connsiteX13" fmla="*/ 152 w 89580"/>
                <a:gd name="connsiteY13" fmla="*/ 57758 h 164736"/>
                <a:gd name="connsiteX14" fmla="*/ 8756 w 89580"/>
                <a:gd name="connsiteY14" fmla="*/ 62313 h 164736"/>
                <a:gd name="connsiteX15" fmla="*/ 29253 w 89580"/>
                <a:gd name="connsiteY15" fmla="*/ 62313 h 164736"/>
                <a:gd name="connsiteX16" fmla="*/ 14829 w 89580"/>
                <a:gd name="connsiteY16" fmla="*/ 120009 h 164736"/>
                <a:gd name="connsiteX17" fmla="*/ 10528 w 89580"/>
                <a:gd name="connsiteY17" fmla="*/ 140000 h 164736"/>
                <a:gd name="connsiteX18" fmla="*/ 42412 w 89580"/>
                <a:gd name="connsiteY18" fmla="*/ 164799 h 164736"/>
                <a:gd name="connsiteX19" fmla="*/ 89733 w 89580"/>
                <a:gd name="connsiteY19" fmla="*/ 125323 h 164736"/>
                <a:gd name="connsiteX20" fmla="*/ 83659 w 89580"/>
                <a:gd name="connsiteY20" fmla="*/ 121780 h 164736"/>
                <a:gd name="connsiteX21" fmla="*/ 77333 w 89580"/>
                <a:gd name="connsiteY21" fmla="*/ 125829 h 164736"/>
                <a:gd name="connsiteX22" fmla="*/ 43677 w 89580"/>
                <a:gd name="connsiteY22" fmla="*/ 155689 h 164736"/>
                <a:gd name="connsiteX23" fmla="*/ 37604 w 89580"/>
                <a:gd name="connsiteY23" fmla="*/ 146326 h 164736"/>
                <a:gd name="connsiteX24" fmla="*/ 39122 w 89580"/>
                <a:gd name="connsiteY24" fmla="*/ 135445 h 164736"/>
                <a:gd name="connsiteX25" fmla="*/ 57595 w 89580"/>
                <a:gd name="connsiteY25" fmla="*/ 6231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595" y="62313"/>
                  </a:moveTo>
                  <a:lnTo>
                    <a:pt x="80117" y="62313"/>
                  </a:lnTo>
                  <a:cubicBezTo>
                    <a:pt x="85178" y="62313"/>
                    <a:pt x="85684" y="62313"/>
                    <a:pt x="86949" y="61048"/>
                  </a:cubicBezTo>
                  <a:cubicBezTo>
                    <a:pt x="88467" y="60036"/>
                    <a:pt x="89226" y="56493"/>
                    <a:pt x="89226" y="54975"/>
                  </a:cubicBezTo>
                  <a:cubicBezTo>
                    <a:pt x="89226" y="50420"/>
                    <a:pt x="84925" y="50420"/>
                    <a:pt x="80876" y="50420"/>
                  </a:cubicBezTo>
                  <a:lnTo>
                    <a:pt x="60632" y="50420"/>
                  </a:lnTo>
                  <a:lnTo>
                    <a:pt x="68729" y="17776"/>
                  </a:lnTo>
                  <a:cubicBezTo>
                    <a:pt x="69742" y="13728"/>
                    <a:pt x="69742" y="12209"/>
                    <a:pt x="69742" y="11197"/>
                  </a:cubicBezTo>
                  <a:cubicBezTo>
                    <a:pt x="69742" y="3099"/>
                    <a:pt x="63162" y="63"/>
                    <a:pt x="57848" y="63"/>
                  </a:cubicBezTo>
                  <a:cubicBezTo>
                    <a:pt x="54052" y="63"/>
                    <a:pt x="47220" y="1834"/>
                    <a:pt x="43171" y="8920"/>
                  </a:cubicBezTo>
                  <a:cubicBezTo>
                    <a:pt x="42159" y="10944"/>
                    <a:pt x="39122" y="22584"/>
                    <a:pt x="37351" y="29670"/>
                  </a:cubicBezTo>
                  <a:lnTo>
                    <a:pt x="32290" y="50420"/>
                  </a:lnTo>
                  <a:lnTo>
                    <a:pt x="9515" y="50420"/>
                  </a:lnTo>
                  <a:cubicBezTo>
                    <a:pt x="4454" y="50420"/>
                    <a:pt x="152" y="50420"/>
                    <a:pt x="152" y="57758"/>
                  </a:cubicBezTo>
                  <a:cubicBezTo>
                    <a:pt x="152" y="62313"/>
                    <a:pt x="4201" y="62313"/>
                    <a:pt x="8756" y="62313"/>
                  </a:cubicBezTo>
                  <a:lnTo>
                    <a:pt x="29253" y="62313"/>
                  </a:lnTo>
                  <a:lnTo>
                    <a:pt x="14829" y="120009"/>
                  </a:lnTo>
                  <a:cubicBezTo>
                    <a:pt x="13058" y="126588"/>
                    <a:pt x="10528" y="137216"/>
                    <a:pt x="10528" y="140000"/>
                  </a:cubicBezTo>
                  <a:cubicBezTo>
                    <a:pt x="10528" y="156448"/>
                    <a:pt x="26723" y="164799"/>
                    <a:pt x="42412" y="164799"/>
                  </a:cubicBezTo>
                  <a:cubicBezTo>
                    <a:pt x="72525" y="164799"/>
                    <a:pt x="89733" y="129625"/>
                    <a:pt x="89733" y="125323"/>
                  </a:cubicBezTo>
                  <a:cubicBezTo>
                    <a:pt x="89733" y="121780"/>
                    <a:pt x="85937" y="121780"/>
                    <a:pt x="83659" y="121780"/>
                  </a:cubicBezTo>
                  <a:cubicBezTo>
                    <a:pt x="79357" y="121780"/>
                    <a:pt x="79104" y="122033"/>
                    <a:pt x="77333" y="125829"/>
                  </a:cubicBezTo>
                  <a:cubicBezTo>
                    <a:pt x="67717" y="147592"/>
                    <a:pt x="53546" y="155689"/>
                    <a:pt x="43677" y="155689"/>
                  </a:cubicBezTo>
                  <a:cubicBezTo>
                    <a:pt x="41400" y="155689"/>
                    <a:pt x="37604" y="155689"/>
                    <a:pt x="37604" y="146326"/>
                  </a:cubicBezTo>
                  <a:cubicBezTo>
                    <a:pt x="37604" y="141518"/>
                    <a:pt x="38363" y="138735"/>
                    <a:pt x="39122" y="135445"/>
                  </a:cubicBezTo>
                  <a:lnTo>
                    <a:pt x="57595" y="62313"/>
                  </a:lnTo>
                  <a:close/>
                </a:path>
              </a:pathLst>
            </a:custGeom>
            <a:solidFill>
              <a:srgbClr val="000000"/>
            </a:solidFill>
            <a:ln w="25400" cap="flat">
              <a:noFill/>
              <a:prstDash val="solid"/>
              <a:miter/>
            </a:ln>
          </p:spPr>
          <p:txBody>
            <a:bodyPr rtlCol="0" anchor="ctr"/>
            <a:lstStyle/>
            <a:p>
              <a:endParaRPr lang="en-CN"/>
            </a:p>
          </p:txBody>
        </p:sp>
        <p:sp>
          <p:nvSpPr>
            <p:cNvPr id="18526" name="Freeform 18525">
              <a:extLst>
                <a:ext uri="{FF2B5EF4-FFF2-40B4-BE49-F238E27FC236}">
                  <a16:creationId xmlns:a16="http://schemas.microsoft.com/office/drawing/2014/main" id="{1CA8E936-F944-3BB8-4382-AE061B341446}"/>
                </a:ext>
              </a:extLst>
            </p:cNvPr>
            <p:cNvSpPr/>
            <p:nvPr>
              <p:custDataLst>
                <p:tags r:id="rId24"/>
              </p:custDataLst>
            </p:nvPr>
          </p:nvSpPr>
          <p:spPr>
            <a:xfrm>
              <a:off x="6532890" y="3944433"/>
              <a:ext cx="58707" cy="253051"/>
            </a:xfrm>
            <a:custGeom>
              <a:avLst/>
              <a:gdLst>
                <a:gd name="connsiteX0" fmla="*/ 58864 w 58707"/>
                <a:gd name="connsiteY0" fmla="*/ 126588 h 253051"/>
                <a:gd name="connsiteX1" fmla="*/ 42163 w 58707"/>
                <a:gd name="connsiteY1" fmla="*/ 47636 h 253051"/>
                <a:gd name="connsiteX2" fmla="*/ 2687 w 58707"/>
                <a:gd name="connsiteY2" fmla="*/ 63 h 253051"/>
                <a:gd name="connsiteX3" fmla="*/ 157 w 58707"/>
                <a:gd name="connsiteY3" fmla="*/ 2593 h 253051"/>
                <a:gd name="connsiteX4" fmla="*/ 4965 w 58707"/>
                <a:gd name="connsiteY4" fmla="*/ 8413 h 253051"/>
                <a:gd name="connsiteX5" fmla="*/ 44188 w 58707"/>
                <a:gd name="connsiteY5" fmla="*/ 126588 h 253051"/>
                <a:gd name="connsiteX6" fmla="*/ 3446 w 58707"/>
                <a:gd name="connsiteY6" fmla="*/ 246281 h 253051"/>
                <a:gd name="connsiteX7" fmla="*/ 157 w 58707"/>
                <a:gd name="connsiteY7" fmla="*/ 250583 h 253051"/>
                <a:gd name="connsiteX8" fmla="*/ 2687 w 58707"/>
                <a:gd name="connsiteY8" fmla="*/ 253114 h 253051"/>
                <a:gd name="connsiteX9" fmla="*/ 42922 w 58707"/>
                <a:gd name="connsiteY9" fmla="*/ 203769 h 253051"/>
                <a:gd name="connsiteX10" fmla="*/ 58864 w 58707"/>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64" y="126588"/>
                  </a:moveTo>
                  <a:cubicBezTo>
                    <a:pt x="58864" y="106850"/>
                    <a:pt x="56081" y="76231"/>
                    <a:pt x="42163" y="47636"/>
                  </a:cubicBezTo>
                  <a:cubicBezTo>
                    <a:pt x="26980" y="16511"/>
                    <a:pt x="5218" y="63"/>
                    <a:pt x="2687" y="63"/>
                  </a:cubicBezTo>
                  <a:cubicBezTo>
                    <a:pt x="1169" y="63"/>
                    <a:pt x="157" y="1075"/>
                    <a:pt x="157" y="2593"/>
                  </a:cubicBezTo>
                  <a:cubicBezTo>
                    <a:pt x="157" y="3352"/>
                    <a:pt x="157" y="3859"/>
                    <a:pt x="4965" y="8413"/>
                  </a:cubicBezTo>
                  <a:cubicBezTo>
                    <a:pt x="29764" y="33466"/>
                    <a:pt x="44188" y="73701"/>
                    <a:pt x="44188" y="126588"/>
                  </a:cubicBezTo>
                  <a:cubicBezTo>
                    <a:pt x="44188" y="169860"/>
                    <a:pt x="34825" y="214397"/>
                    <a:pt x="3446" y="246281"/>
                  </a:cubicBezTo>
                  <a:cubicBezTo>
                    <a:pt x="157" y="249318"/>
                    <a:pt x="157" y="249824"/>
                    <a:pt x="157" y="250583"/>
                  </a:cubicBezTo>
                  <a:cubicBezTo>
                    <a:pt x="157" y="252102"/>
                    <a:pt x="1169" y="253114"/>
                    <a:pt x="2687" y="253114"/>
                  </a:cubicBezTo>
                  <a:cubicBezTo>
                    <a:pt x="5218" y="253114"/>
                    <a:pt x="27992" y="235906"/>
                    <a:pt x="42922" y="203769"/>
                  </a:cubicBezTo>
                  <a:cubicBezTo>
                    <a:pt x="55828" y="175933"/>
                    <a:pt x="58864" y="147845"/>
                    <a:pt x="58864" y="126588"/>
                  </a:cubicBez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1972754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基于统计的机器翻译方法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基于神经网络的机器翻译方法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机器翻译语料库</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a:p>
        </p:txBody>
      </p:sp>
      <p:sp>
        <p:nvSpPr>
          <p:cNvPr id="4" name="TextBox 3">
            <a:extLst>
              <a:ext uri="{FF2B5EF4-FFF2-40B4-BE49-F238E27FC236}">
                <a16:creationId xmlns:a16="http://schemas.microsoft.com/office/drawing/2014/main" id="{A5461364-18B4-C293-5527-CE22DFD15B9D}"/>
              </a:ext>
            </a:extLst>
          </p:cNvPr>
          <p:cNvSpPr txBox="1"/>
          <p:nvPr/>
        </p:nvSpPr>
        <p:spPr>
          <a:xfrm>
            <a:off x="351713" y="1030287"/>
            <a:ext cx="11317204" cy="3007939"/>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翻译概率的建模实际上就被转换为源语言文本和词对齐的生成问题。但是，</a:t>
            </a:r>
            <a:r>
              <a:rPr lang="en-CN" sz="2000" b="1" dirty="0">
                <a:latin typeface="Microsoft YaHei" panose="020B0503020204020204" pitchFamily="34" charset="-122"/>
                <a:ea typeface="Microsoft YaHei" panose="020B0503020204020204" pitchFamily="34" charset="-122"/>
              </a:rPr>
              <a:t>仍然还存在两个迫切需要解决的问题</a:t>
            </a:r>
            <a:r>
              <a:rPr lang="en-CN" sz="2000" dirty="0">
                <a:latin typeface="Microsoft YaHei" panose="020B0503020204020204" pitchFamily="34" charset="-122"/>
                <a:ea typeface="Microsoft YaHei" panose="020B0503020204020204" pitchFamily="34" charset="-122"/>
              </a:rPr>
              <a:t>：</a:t>
            </a:r>
          </a:p>
          <a:p>
            <a:pPr lvl="1">
              <a:lnSpc>
                <a:spcPct val="130000"/>
              </a:lnSpc>
            </a:pPr>
            <a:r>
              <a:rPr lang="en-US" altLang="zh-CN" sz="2000" dirty="0">
                <a:latin typeface="Microsoft YaHei" panose="020B0503020204020204" pitchFamily="34" charset="-122"/>
                <a:ea typeface="Microsoft YaHei" panose="020B0503020204020204" pitchFamily="34" charset="-122"/>
              </a:rPr>
              <a:t>(</a:t>
            </a:r>
            <a:r>
              <a:rPr lang="en-US" sz="2000" dirty="0">
                <a:latin typeface="Microsoft YaHei" panose="020B0503020204020204" pitchFamily="34" charset="-122"/>
                <a:ea typeface="Microsoft YaHei" panose="020B0503020204020204" pitchFamily="34" charset="-122"/>
              </a:rPr>
              <a:t>1) </a:t>
            </a:r>
            <a:r>
              <a:rPr lang="zh-CN" altLang="en-US" sz="2000" dirty="0">
                <a:latin typeface="Microsoft YaHei" panose="020B0503020204020204" pitchFamily="34" charset="-122"/>
                <a:ea typeface="Microsoft YaHei" panose="020B0503020204020204" pitchFamily="34" charset="-122"/>
              </a:rPr>
              <a:t>为了最终实现对翻译概率 </a:t>
            </a:r>
            <a:r>
              <a:rPr lang="en-US" sz="2000" dirty="0">
                <a:latin typeface="Microsoft YaHei" panose="020B0503020204020204" pitchFamily="34" charset="-122"/>
                <a:ea typeface="Microsoft YaHei" panose="020B0503020204020204" pitchFamily="34" charset="-122"/>
              </a:rPr>
              <a:t>P(</a:t>
            </a:r>
            <a:r>
              <a:rPr lang="en-US" altLang="zh-CN" sz="2000" dirty="0" err="1">
                <a:latin typeface="Microsoft YaHei" panose="020B0503020204020204" pitchFamily="34" charset="-122"/>
                <a:ea typeface="Microsoft YaHei" panose="020B0503020204020204" pitchFamily="34" charset="-122"/>
              </a:rPr>
              <a:t>s</a:t>
            </a:r>
            <a:r>
              <a:rPr lang="en-US" sz="2000" dirty="0" err="1">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t</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的建模，在公式中需要对所有可能的词对齐进行求和。然而，可能的词对齐的数量随着源语言序列的长度呈指数级别增长，如何计算这一求和式是第一个需要被解决的问题。</a:t>
            </a:r>
          </a:p>
          <a:p>
            <a:pPr lvl="1">
              <a:lnSpc>
                <a:spcPct val="130000"/>
              </a:lnSpc>
              <a:spcBef>
                <a:spcPts val="1200"/>
              </a:spcBef>
            </a:pPr>
            <a:r>
              <a:rPr lang="en-US" sz="2000" dirty="0">
                <a:latin typeface="Microsoft YaHei" panose="020B0503020204020204" pitchFamily="34" charset="-122"/>
                <a:ea typeface="Microsoft YaHei" panose="020B0503020204020204" pitchFamily="34" charset="-122"/>
              </a:rPr>
              <a:t>(2) </a:t>
            </a:r>
            <a:r>
              <a:rPr lang="zh-CN" altLang="en-US" sz="2000" dirty="0">
                <a:latin typeface="Microsoft YaHei" panose="020B0503020204020204" pitchFamily="34" charset="-122"/>
                <a:ea typeface="Microsoft YaHei" panose="020B0503020204020204" pitchFamily="34" charset="-122"/>
              </a:rPr>
              <a:t>公式中通过链式分解为建模  </a:t>
            </a:r>
            <a:r>
              <a:rPr lang="en-US" sz="2000" dirty="0">
                <a:latin typeface="Microsoft YaHei" panose="020B0503020204020204" pitchFamily="34" charset="-122"/>
                <a:ea typeface="Microsoft YaHei" panose="020B0503020204020204" pitchFamily="34" charset="-122"/>
              </a:rPr>
              <a:t>P(</a:t>
            </a:r>
            <a:r>
              <a:rPr lang="en-US" sz="2000" dirty="0" err="1">
                <a:latin typeface="Microsoft YaHei" panose="020B0503020204020204" pitchFamily="34" charset="-122"/>
                <a:ea typeface="Microsoft YaHei" panose="020B0503020204020204" pitchFamily="34" charset="-122"/>
              </a:rPr>
              <a:t>s,a|t</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提供了一种可行的方向，然而如何通过目标语言序列估计源语言序列的长度 </a:t>
            </a:r>
            <a:r>
              <a:rPr lang="en-US" sz="2000" dirty="0">
                <a:latin typeface="Microsoft YaHei" panose="020B0503020204020204" pitchFamily="34" charset="-122"/>
                <a:ea typeface="Microsoft YaHei" panose="020B0503020204020204" pitchFamily="34" charset="-122"/>
              </a:rPr>
              <a:t>P(</a:t>
            </a:r>
            <a:r>
              <a:rPr lang="en-US" sz="2000" dirty="0" err="1">
                <a:latin typeface="Microsoft YaHei" panose="020B0503020204020204" pitchFamily="34" charset="-122"/>
                <a:ea typeface="Microsoft YaHei" panose="020B0503020204020204" pitchFamily="34" charset="-122"/>
              </a:rPr>
              <a:t>m|t</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以及如何建模源语言                                和词对齐的生成过程                  </a:t>
            </a:r>
            <a:endParaRPr lang="en-US" altLang="zh-CN" sz="2000" dirty="0">
              <a:latin typeface="Microsoft YaHei" panose="020B0503020204020204" pitchFamily="34" charset="-122"/>
              <a:ea typeface="Microsoft YaHei" panose="020B0503020204020204" pitchFamily="34" charset="-122"/>
            </a:endParaRPr>
          </a:p>
        </p:txBody>
      </p:sp>
      <p:grpSp>
        <p:nvGrpSpPr>
          <p:cNvPr id="18470" name="Group 18469" descr="\documentclass{article}&#10;\usepackage{amsmath,bm}&#10;\pagestyle{empty}&#10;\begin{document}&#10;&#10;&#10;$P(s_j|\bm{a}_1^j,\bm{s}_1^{j-1},m,\bm{t})$&#10;&#10;\end{document}" title="IguanaTex Vector Display">
            <a:extLst>
              <a:ext uri="{FF2B5EF4-FFF2-40B4-BE49-F238E27FC236}">
                <a16:creationId xmlns:a16="http://schemas.microsoft.com/office/drawing/2014/main" id="{EC913ADB-B975-255B-2288-75071C4786C9}"/>
              </a:ext>
            </a:extLst>
          </p:cNvPr>
          <p:cNvGrpSpPr>
            <a:grpSpLocks noChangeAspect="1"/>
          </p:cNvGrpSpPr>
          <p:nvPr>
            <p:custDataLst>
              <p:tags r:id="rId1"/>
            </p:custDataLst>
          </p:nvPr>
        </p:nvGrpSpPr>
        <p:grpSpPr>
          <a:xfrm>
            <a:off x="6594475" y="3654425"/>
            <a:ext cx="2092982" cy="313314"/>
            <a:chOff x="4498615" y="3894999"/>
            <a:chExt cx="2092982" cy="313314"/>
          </a:xfrm>
        </p:grpSpPr>
        <p:sp>
          <p:nvSpPr>
            <p:cNvPr id="11" name="Freeform 10">
              <a:extLst>
                <a:ext uri="{FF2B5EF4-FFF2-40B4-BE49-F238E27FC236}">
                  <a16:creationId xmlns:a16="http://schemas.microsoft.com/office/drawing/2014/main" id="{FAD9C097-0DEF-605C-7F8A-E40448B8DB2D}"/>
                </a:ext>
              </a:extLst>
            </p:cNvPr>
            <p:cNvSpPr/>
            <p:nvPr>
              <p:custDataLst>
                <p:tags r:id="rId24"/>
              </p:custDataLst>
            </p:nvPr>
          </p:nvSpPr>
          <p:spPr>
            <a:xfrm>
              <a:off x="4498615" y="3961387"/>
              <a:ext cx="180678" cy="172833"/>
            </a:xfrm>
            <a:custGeom>
              <a:avLst/>
              <a:gdLst>
                <a:gd name="connsiteX0" fmla="*/ 66629 w 180678"/>
                <a:gd name="connsiteY0" fmla="*/ 92933 h 172833"/>
                <a:gd name="connsiteX1" fmla="*/ 109648 w 180678"/>
                <a:gd name="connsiteY1" fmla="*/ 92933 h 172833"/>
                <a:gd name="connsiteX2" fmla="*/ 180755 w 180678"/>
                <a:gd name="connsiteY2" fmla="*/ 38273 h 172833"/>
                <a:gd name="connsiteX3" fmla="*/ 130904 w 180678"/>
                <a:gd name="connsiteY3" fmla="*/ 63 h 172833"/>
                <a:gd name="connsiteX4" fmla="*/ 48916 w 180678"/>
                <a:gd name="connsiteY4" fmla="*/ 63 h 172833"/>
                <a:gd name="connsiteX5" fmla="*/ 41324 w 180678"/>
                <a:gd name="connsiteY5" fmla="*/ 4871 h 172833"/>
                <a:gd name="connsiteX6" fmla="*/ 48663 w 180678"/>
                <a:gd name="connsiteY6" fmla="*/ 7907 h 172833"/>
                <a:gd name="connsiteX7" fmla="*/ 59544 w 180678"/>
                <a:gd name="connsiteY7" fmla="*/ 8413 h 172833"/>
                <a:gd name="connsiteX8" fmla="*/ 65111 w 180678"/>
                <a:gd name="connsiteY8" fmla="*/ 12462 h 172833"/>
                <a:gd name="connsiteX9" fmla="*/ 64099 w 180678"/>
                <a:gd name="connsiteY9" fmla="*/ 17270 h 172833"/>
                <a:gd name="connsiteX10" fmla="*/ 30190 w 180678"/>
                <a:gd name="connsiteY10" fmla="*/ 153159 h 172833"/>
                <a:gd name="connsiteX11" fmla="*/ 7162 w 180678"/>
                <a:gd name="connsiteY11" fmla="*/ 165052 h 172833"/>
                <a:gd name="connsiteX12" fmla="*/ 77 w 180678"/>
                <a:gd name="connsiteY12" fmla="*/ 169860 h 172833"/>
                <a:gd name="connsiteX13" fmla="*/ 3872 w 180678"/>
                <a:gd name="connsiteY13" fmla="*/ 172897 h 172833"/>
                <a:gd name="connsiteX14" fmla="*/ 36010 w 180678"/>
                <a:gd name="connsiteY14" fmla="*/ 172137 h 172833"/>
                <a:gd name="connsiteX15" fmla="*/ 52205 w 180678"/>
                <a:gd name="connsiteY15" fmla="*/ 172391 h 172833"/>
                <a:gd name="connsiteX16" fmla="*/ 68654 w 180678"/>
                <a:gd name="connsiteY16" fmla="*/ 172897 h 172833"/>
                <a:gd name="connsiteX17" fmla="*/ 73715 w 180678"/>
                <a:gd name="connsiteY17" fmla="*/ 167836 h 172833"/>
                <a:gd name="connsiteX18" fmla="*/ 66629 w 180678"/>
                <a:gd name="connsiteY18" fmla="*/ 165052 h 172833"/>
                <a:gd name="connsiteX19" fmla="*/ 50181 w 180678"/>
                <a:gd name="connsiteY19" fmla="*/ 160497 h 172833"/>
                <a:gd name="connsiteX20" fmla="*/ 50940 w 180678"/>
                <a:gd name="connsiteY20" fmla="*/ 156195 h 172833"/>
                <a:gd name="connsiteX21" fmla="*/ 66629 w 180678"/>
                <a:gd name="connsiteY21" fmla="*/ 92933 h 172833"/>
                <a:gd name="connsiteX22" fmla="*/ 84849 w 180678"/>
                <a:gd name="connsiteY22" fmla="*/ 17523 h 172833"/>
                <a:gd name="connsiteX23" fmla="*/ 98514 w 180678"/>
                <a:gd name="connsiteY23" fmla="*/ 7907 h 172833"/>
                <a:gd name="connsiteX24" fmla="*/ 122806 w 180678"/>
                <a:gd name="connsiteY24" fmla="*/ 7907 h 172833"/>
                <a:gd name="connsiteX25" fmla="*/ 157221 w 180678"/>
                <a:gd name="connsiteY25" fmla="*/ 32200 h 172833"/>
                <a:gd name="connsiteX26" fmla="*/ 142291 w 180678"/>
                <a:gd name="connsiteY26" fmla="*/ 72941 h 172833"/>
                <a:gd name="connsiteX27" fmla="*/ 103322 w 180678"/>
                <a:gd name="connsiteY27" fmla="*/ 86353 h 172833"/>
                <a:gd name="connsiteX28" fmla="*/ 67641 w 180678"/>
                <a:gd name="connsiteY28" fmla="*/ 86353 h 172833"/>
                <a:gd name="connsiteX29" fmla="*/ 84849 w 180678"/>
                <a:gd name="connsiteY29" fmla="*/ 1752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29" y="92933"/>
                  </a:moveTo>
                  <a:lnTo>
                    <a:pt x="109648" y="92933"/>
                  </a:lnTo>
                  <a:cubicBezTo>
                    <a:pt x="145581" y="92933"/>
                    <a:pt x="180755" y="66615"/>
                    <a:pt x="180755" y="38273"/>
                  </a:cubicBezTo>
                  <a:cubicBezTo>
                    <a:pt x="180755" y="18789"/>
                    <a:pt x="164054" y="63"/>
                    <a:pt x="130904" y="63"/>
                  </a:cubicBezTo>
                  <a:lnTo>
                    <a:pt x="48916" y="63"/>
                  </a:lnTo>
                  <a:cubicBezTo>
                    <a:pt x="44108" y="63"/>
                    <a:pt x="41324" y="63"/>
                    <a:pt x="41324" y="4871"/>
                  </a:cubicBezTo>
                  <a:cubicBezTo>
                    <a:pt x="41324" y="7907"/>
                    <a:pt x="43601" y="7907"/>
                    <a:pt x="48663" y="7907"/>
                  </a:cubicBezTo>
                  <a:cubicBezTo>
                    <a:pt x="51952" y="7907"/>
                    <a:pt x="56507" y="8160"/>
                    <a:pt x="59544" y="8413"/>
                  </a:cubicBezTo>
                  <a:cubicBezTo>
                    <a:pt x="63593" y="8920"/>
                    <a:pt x="65111" y="9679"/>
                    <a:pt x="65111" y="12462"/>
                  </a:cubicBezTo>
                  <a:cubicBezTo>
                    <a:pt x="65111" y="13474"/>
                    <a:pt x="64858" y="14234"/>
                    <a:pt x="64099" y="17270"/>
                  </a:cubicBezTo>
                  <a:lnTo>
                    <a:pt x="30190" y="153159"/>
                  </a:lnTo>
                  <a:cubicBezTo>
                    <a:pt x="27659" y="163028"/>
                    <a:pt x="27153" y="165052"/>
                    <a:pt x="7162" y="165052"/>
                  </a:cubicBezTo>
                  <a:cubicBezTo>
                    <a:pt x="2860" y="165052"/>
                    <a:pt x="77" y="165052"/>
                    <a:pt x="77" y="169860"/>
                  </a:cubicBezTo>
                  <a:cubicBezTo>
                    <a:pt x="77" y="172897"/>
                    <a:pt x="3113" y="172897"/>
                    <a:pt x="3872" y="172897"/>
                  </a:cubicBezTo>
                  <a:cubicBezTo>
                    <a:pt x="10958" y="172897"/>
                    <a:pt x="28925" y="172137"/>
                    <a:pt x="36010" y="172137"/>
                  </a:cubicBezTo>
                  <a:cubicBezTo>
                    <a:pt x="41324" y="172137"/>
                    <a:pt x="46891" y="172391"/>
                    <a:pt x="52205" y="172391"/>
                  </a:cubicBezTo>
                  <a:cubicBezTo>
                    <a:pt x="57772" y="172391"/>
                    <a:pt x="63339" y="172897"/>
                    <a:pt x="68654" y="172897"/>
                  </a:cubicBezTo>
                  <a:cubicBezTo>
                    <a:pt x="70425" y="172897"/>
                    <a:pt x="73715" y="172897"/>
                    <a:pt x="73715" y="167836"/>
                  </a:cubicBezTo>
                  <a:cubicBezTo>
                    <a:pt x="73715" y="165052"/>
                    <a:pt x="71437" y="165052"/>
                    <a:pt x="66629" y="165052"/>
                  </a:cubicBezTo>
                  <a:cubicBezTo>
                    <a:pt x="57266" y="165052"/>
                    <a:pt x="50181" y="165052"/>
                    <a:pt x="50181" y="160497"/>
                  </a:cubicBezTo>
                  <a:cubicBezTo>
                    <a:pt x="50181" y="158979"/>
                    <a:pt x="50687" y="157714"/>
                    <a:pt x="50940" y="156195"/>
                  </a:cubicBezTo>
                  <a:lnTo>
                    <a:pt x="66629" y="92933"/>
                  </a:lnTo>
                  <a:close/>
                  <a:moveTo>
                    <a:pt x="84849" y="17523"/>
                  </a:moveTo>
                  <a:cubicBezTo>
                    <a:pt x="87126" y="8667"/>
                    <a:pt x="87632" y="7907"/>
                    <a:pt x="98514" y="7907"/>
                  </a:cubicBezTo>
                  <a:lnTo>
                    <a:pt x="122806" y="7907"/>
                  </a:lnTo>
                  <a:cubicBezTo>
                    <a:pt x="143810" y="7907"/>
                    <a:pt x="157221" y="14740"/>
                    <a:pt x="157221" y="32200"/>
                  </a:cubicBezTo>
                  <a:cubicBezTo>
                    <a:pt x="157221" y="42069"/>
                    <a:pt x="152160" y="63832"/>
                    <a:pt x="142291" y="72941"/>
                  </a:cubicBezTo>
                  <a:cubicBezTo>
                    <a:pt x="129639" y="84329"/>
                    <a:pt x="114456" y="86353"/>
                    <a:pt x="103322" y="86353"/>
                  </a:cubicBezTo>
                  <a:lnTo>
                    <a:pt x="67641" y="86353"/>
                  </a:lnTo>
                  <a:lnTo>
                    <a:pt x="84849" y="17523"/>
                  </a:lnTo>
                  <a:close/>
                </a:path>
              </a:pathLst>
            </a:custGeom>
            <a:solidFill>
              <a:srgbClr val="000000"/>
            </a:solidFill>
            <a:ln w="2540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08D24F38-D271-6545-4ECE-4050C84D1FEA}"/>
                </a:ext>
              </a:extLst>
            </p:cNvPr>
            <p:cNvSpPr/>
            <p:nvPr>
              <p:custDataLst>
                <p:tags r:id="rId25"/>
              </p:custDataLst>
            </p:nvPr>
          </p:nvSpPr>
          <p:spPr>
            <a:xfrm>
              <a:off x="4711153" y="3944433"/>
              <a:ext cx="58707" cy="253051"/>
            </a:xfrm>
            <a:custGeom>
              <a:avLst/>
              <a:gdLst>
                <a:gd name="connsiteX0" fmla="*/ 58792 w 58707"/>
                <a:gd name="connsiteY0" fmla="*/ 250583 h 253051"/>
                <a:gd name="connsiteX1" fmla="*/ 54490 w 58707"/>
                <a:gd name="connsiteY1" fmla="*/ 245016 h 253051"/>
                <a:gd name="connsiteX2" fmla="*/ 14761 w 58707"/>
                <a:gd name="connsiteY2" fmla="*/ 126588 h 253051"/>
                <a:gd name="connsiteX3" fmla="*/ 55503 w 58707"/>
                <a:gd name="connsiteY3" fmla="*/ 6895 h 253051"/>
                <a:gd name="connsiteX4" fmla="*/ 58792 w 58707"/>
                <a:gd name="connsiteY4" fmla="*/ 2593 h 253051"/>
                <a:gd name="connsiteX5" fmla="*/ 56262 w 58707"/>
                <a:gd name="connsiteY5" fmla="*/ 63 h 253051"/>
                <a:gd name="connsiteX6" fmla="*/ 16027 w 58707"/>
                <a:gd name="connsiteY6" fmla="*/ 49408 h 253051"/>
                <a:gd name="connsiteX7" fmla="*/ 84 w 58707"/>
                <a:gd name="connsiteY7" fmla="*/ 126588 h 253051"/>
                <a:gd name="connsiteX8" fmla="*/ 16786 w 58707"/>
                <a:gd name="connsiteY8" fmla="*/ 205540 h 253051"/>
                <a:gd name="connsiteX9" fmla="*/ 56262 w 58707"/>
                <a:gd name="connsiteY9" fmla="*/ 253114 h 253051"/>
                <a:gd name="connsiteX10" fmla="*/ 58792 w 58707"/>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2" y="250583"/>
                  </a:moveTo>
                  <a:cubicBezTo>
                    <a:pt x="58792" y="249824"/>
                    <a:pt x="58792" y="249318"/>
                    <a:pt x="54490" y="245016"/>
                  </a:cubicBezTo>
                  <a:cubicBezTo>
                    <a:pt x="22859" y="213132"/>
                    <a:pt x="14761" y="165305"/>
                    <a:pt x="14761" y="126588"/>
                  </a:cubicBezTo>
                  <a:cubicBezTo>
                    <a:pt x="14761" y="82557"/>
                    <a:pt x="24377" y="38527"/>
                    <a:pt x="55503" y="6895"/>
                  </a:cubicBezTo>
                  <a:cubicBezTo>
                    <a:pt x="58792" y="3859"/>
                    <a:pt x="58792" y="3352"/>
                    <a:pt x="58792" y="2593"/>
                  </a:cubicBezTo>
                  <a:cubicBezTo>
                    <a:pt x="58792" y="822"/>
                    <a:pt x="57780" y="63"/>
                    <a:pt x="56262" y="63"/>
                  </a:cubicBezTo>
                  <a:cubicBezTo>
                    <a:pt x="53731" y="63"/>
                    <a:pt x="30957" y="17270"/>
                    <a:pt x="16027" y="49408"/>
                  </a:cubicBezTo>
                  <a:cubicBezTo>
                    <a:pt x="3121" y="77243"/>
                    <a:pt x="84" y="105332"/>
                    <a:pt x="84" y="126588"/>
                  </a:cubicBezTo>
                  <a:cubicBezTo>
                    <a:pt x="84" y="146326"/>
                    <a:pt x="2868" y="176945"/>
                    <a:pt x="16786" y="205540"/>
                  </a:cubicBezTo>
                  <a:cubicBezTo>
                    <a:pt x="31969" y="236666"/>
                    <a:pt x="53731" y="253114"/>
                    <a:pt x="56262" y="253114"/>
                  </a:cubicBezTo>
                  <a:cubicBezTo>
                    <a:pt x="57780" y="253114"/>
                    <a:pt x="58792" y="252355"/>
                    <a:pt x="58792" y="250583"/>
                  </a:cubicBezTo>
                  <a:close/>
                </a:path>
              </a:pathLst>
            </a:custGeom>
            <a:solidFill>
              <a:srgbClr val="000000"/>
            </a:solidFill>
            <a:ln w="2540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9ECDFD6F-6EE3-158A-718F-825B94B5724D}"/>
                </a:ext>
              </a:extLst>
            </p:cNvPr>
            <p:cNvSpPr/>
            <p:nvPr>
              <p:custDataLst>
                <p:tags r:id="rId26"/>
              </p:custDataLst>
            </p:nvPr>
          </p:nvSpPr>
          <p:spPr>
            <a:xfrm>
              <a:off x="4797669" y="4022373"/>
              <a:ext cx="93122" cy="114632"/>
            </a:xfrm>
            <a:custGeom>
              <a:avLst/>
              <a:gdLst>
                <a:gd name="connsiteX0" fmla="*/ 85873 w 93122"/>
                <a:gd name="connsiteY0" fmla="*/ 17270 h 114632"/>
                <a:gd name="connsiteX1" fmla="*/ 73726 w 93122"/>
                <a:gd name="connsiteY1" fmla="*/ 28658 h 114632"/>
                <a:gd name="connsiteX2" fmla="*/ 81571 w 93122"/>
                <a:gd name="connsiteY2" fmla="*/ 35996 h 114632"/>
                <a:gd name="connsiteX3" fmla="*/ 93211 w 93122"/>
                <a:gd name="connsiteY3" fmla="*/ 21825 h 114632"/>
                <a:gd name="connsiteX4" fmla="*/ 63098 w 93122"/>
                <a:gd name="connsiteY4" fmla="*/ 63 h 114632"/>
                <a:gd name="connsiteX5" fmla="*/ 20332 w 93122"/>
                <a:gd name="connsiteY5" fmla="*/ 37008 h 114632"/>
                <a:gd name="connsiteX6" fmla="*/ 46397 w 93122"/>
                <a:gd name="connsiteY6" fmla="*/ 62060 h 114632"/>
                <a:gd name="connsiteX7" fmla="*/ 72714 w 93122"/>
                <a:gd name="connsiteY7" fmla="*/ 81292 h 114632"/>
                <a:gd name="connsiteX8" fmla="*/ 36528 w 93122"/>
                <a:gd name="connsiteY8" fmla="*/ 109128 h 114632"/>
                <a:gd name="connsiteX9" fmla="*/ 7680 w 93122"/>
                <a:gd name="connsiteY9" fmla="*/ 95716 h 114632"/>
                <a:gd name="connsiteX10" fmla="*/ 23622 w 93122"/>
                <a:gd name="connsiteY10" fmla="*/ 82304 h 114632"/>
                <a:gd name="connsiteX11" fmla="*/ 14259 w 93122"/>
                <a:gd name="connsiteY11" fmla="*/ 73448 h 114632"/>
                <a:gd name="connsiteX12" fmla="*/ 88 w 93122"/>
                <a:gd name="connsiteY12" fmla="*/ 90149 h 114632"/>
                <a:gd name="connsiteX13" fmla="*/ 36275 w 93122"/>
                <a:gd name="connsiteY13" fmla="*/ 114695 h 114632"/>
                <a:gd name="connsiteX14" fmla="*/ 87138 w 93122"/>
                <a:gd name="connsiteY14" fmla="*/ 72688 h 114632"/>
                <a:gd name="connsiteX15" fmla="*/ 79293 w 93122"/>
                <a:gd name="connsiteY15" fmla="*/ 54216 h 114632"/>
                <a:gd name="connsiteX16" fmla="*/ 53988 w 93122"/>
                <a:gd name="connsiteY16" fmla="*/ 43588 h 114632"/>
                <a:gd name="connsiteX17" fmla="*/ 34756 w 93122"/>
                <a:gd name="connsiteY17" fmla="*/ 28404 h 114632"/>
                <a:gd name="connsiteX18" fmla="*/ 63098 w 93122"/>
                <a:gd name="connsiteY18" fmla="*/ 5630 h 114632"/>
                <a:gd name="connsiteX19" fmla="*/ 85873 w 93122"/>
                <a:gd name="connsiteY19" fmla="*/ 1727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5873" y="17270"/>
                  </a:moveTo>
                  <a:cubicBezTo>
                    <a:pt x="78787" y="17523"/>
                    <a:pt x="73726" y="23090"/>
                    <a:pt x="73726" y="28658"/>
                  </a:cubicBezTo>
                  <a:cubicBezTo>
                    <a:pt x="73726" y="32200"/>
                    <a:pt x="76004" y="35996"/>
                    <a:pt x="81571" y="35996"/>
                  </a:cubicBezTo>
                  <a:cubicBezTo>
                    <a:pt x="87138" y="35996"/>
                    <a:pt x="93211" y="31694"/>
                    <a:pt x="93211" y="21825"/>
                  </a:cubicBezTo>
                  <a:cubicBezTo>
                    <a:pt x="93211" y="10438"/>
                    <a:pt x="82330" y="63"/>
                    <a:pt x="63098" y="63"/>
                  </a:cubicBezTo>
                  <a:cubicBezTo>
                    <a:pt x="29695" y="63"/>
                    <a:pt x="20332" y="25874"/>
                    <a:pt x="20332" y="37008"/>
                  </a:cubicBezTo>
                  <a:cubicBezTo>
                    <a:pt x="20332" y="56746"/>
                    <a:pt x="39058" y="60542"/>
                    <a:pt x="46397" y="62060"/>
                  </a:cubicBezTo>
                  <a:cubicBezTo>
                    <a:pt x="59555" y="64591"/>
                    <a:pt x="72714" y="67374"/>
                    <a:pt x="72714" y="81292"/>
                  </a:cubicBezTo>
                  <a:cubicBezTo>
                    <a:pt x="72714" y="87871"/>
                    <a:pt x="66894" y="109128"/>
                    <a:pt x="36528" y="109128"/>
                  </a:cubicBezTo>
                  <a:cubicBezTo>
                    <a:pt x="32985" y="109128"/>
                    <a:pt x="13500" y="109128"/>
                    <a:pt x="7680" y="95716"/>
                  </a:cubicBezTo>
                  <a:cubicBezTo>
                    <a:pt x="17296" y="96981"/>
                    <a:pt x="23622" y="89390"/>
                    <a:pt x="23622" y="82304"/>
                  </a:cubicBezTo>
                  <a:cubicBezTo>
                    <a:pt x="23622" y="76484"/>
                    <a:pt x="19573" y="73448"/>
                    <a:pt x="14259" y="73448"/>
                  </a:cubicBezTo>
                  <a:cubicBezTo>
                    <a:pt x="7680" y="73448"/>
                    <a:pt x="88" y="78762"/>
                    <a:pt x="88" y="90149"/>
                  </a:cubicBezTo>
                  <a:cubicBezTo>
                    <a:pt x="88" y="104573"/>
                    <a:pt x="14512" y="114695"/>
                    <a:pt x="36275" y="114695"/>
                  </a:cubicBezTo>
                  <a:cubicBezTo>
                    <a:pt x="77269" y="114695"/>
                    <a:pt x="87138" y="84076"/>
                    <a:pt x="87138" y="72688"/>
                  </a:cubicBezTo>
                  <a:cubicBezTo>
                    <a:pt x="87138" y="63579"/>
                    <a:pt x="82330" y="57252"/>
                    <a:pt x="79293" y="54216"/>
                  </a:cubicBezTo>
                  <a:cubicBezTo>
                    <a:pt x="72461" y="47130"/>
                    <a:pt x="65123" y="45865"/>
                    <a:pt x="53988" y="43588"/>
                  </a:cubicBezTo>
                  <a:cubicBezTo>
                    <a:pt x="44878" y="41563"/>
                    <a:pt x="34756" y="39792"/>
                    <a:pt x="34756" y="28404"/>
                  </a:cubicBezTo>
                  <a:cubicBezTo>
                    <a:pt x="34756" y="21066"/>
                    <a:pt x="40830" y="5630"/>
                    <a:pt x="63098" y="5630"/>
                  </a:cubicBezTo>
                  <a:cubicBezTo>
                    <a:pt x="69424" y="5630"/>
                    <a:pt x="82077" y="7401"/>
                    <a:pt x="85873" y="17270"/>
                  </a:cubicBezTo>
                  <a:close/>
                </a:path>
              </a:pathLst>
            </a:custGeom>
            <a:solidFill>
              <a:srgbClr val="000000"/>
            </a:solidFill>
            <a:ln w="25400"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69D34DEB-31B9-166B-4BC7-4630B7B6E655}"/>
                </a:ext>
              </a:extLst>
            </p:cNvPr>
            <p:cNvSpPr/>
            <p:nvPr>
              <p:custDataLst>
                <p:tags r:id="rId27"/>
              </p:custDataLst>
            </p:nvPr>
          </p:nvSpPr>
          <p:spPr>
            <a:xfrm>
              <a:off x="4903128" y="4054737"/>
              <a:ext cx="77762" cy="153576"/>
            </a:xfrm>
            <a:custGeom>
              <a:avLst/>
              <a:gdLst>
                <a:gd name="connsiteX0" fmla="*/ 77856 w 77762"/>
                <a:gd name="connsiteY0" fmla="*/ 6795 h 153576"/>
                <a:gd name="connsiteX1" fmla="*/ 70770 w 77762"/>
                <a:gd name="connsiteY1" fmla="*/ 64 h 153576"/>
                <a:gd name="connsiteX2" fmla="*/ 60851 w 77762"/>
                <a:gd name="connsiteY2" fmla="*/ 9807 h 153576"/>
                <a:gd name="connsiteX3" fmla="*/ 67936 w 77762"/>
                <a:gd name="connsiteY3" fmla="*/ 16538 h 153576"/>
                <a:gd name="connsiteX4" fmla="*/ 77856 w 77762"/>
                <a:gd name="connsiteY4" fmla="*/ 6795 h 153576"/>
                <a:gd name="connsiteX5" fmla="*/ 40303 w 77762"/>
                <a:gd name="connsiteY5" fmla="*/ 126185 h 153576"/>
                <a:gd name="connsiteX6" fmla="*/ 17452 w 77762"/>
                <a:gd name="connsiteY6" fmla="*/ 148681 h 153576"/>
                <a:gd name="connsiteX7" fmla="*/ 11075 w 77762"/>
                <a:gd name="connsiteY7" fmla="*/ 147618 h 153576"/>
                <a:gd name="connsiteX8" fmla="*/ 17098 w 77762"/>
                <a:gd name="connsiteY8" fmla="*/ 138584 h 153576"/>
                <a:gd name="connsiteX9" fmla="*/ 10190 w 77762"/>
                <a:gd name="connsiteY9" fmla="*/ 132030 h 153576"/>
                <a:gd name="connsiteX10" fmla="*/ 93 w 77762"/>
                <a:gd name="connsiteY10" fmla="*/ 142481 h 153576"/>
                <a:gd name="connsiteX11" fmla="*/ 17629 w 77762"/>
                <a:gd name="connsiteY11" fmla="*/ 153641 h 153576"/>
                <a:gd name="connsiteX12" fmla="*/ 54474 w 77762"/>
                <a:gd name="connsiteY12" fmla="*/ 125653 h 153576"/>
                <a:gd name="connsiteX13" fmla="*/ 70416 w 77762"/>
                <a:gd name="connsiteY13" fmla="*/ 62239 h 153576"/>
                <a:gd name="connsiteX14" fmla="*/ 71302 w 77762"/>
                <a:gd name="connsiteY14" fmla="*/ 56039 h 153576"/>
                <a:gd name="connsiteX15" fmla="*/ 52348 w 77762"/>
                <a:gd name="connsiteY15" fmla="*/ 39388 h 153576"/>
                <a:gd name="connsiteX16" fmla="*/ 21349 w 77762"/>
                <a:gd name="connsiteY16" fmla="*/ 66490 h 153576"/>
                <a:gd name="connsiteX17" fmla="*/ 24361 w 77762"/>
                <a:gd name="connsiteY17" fmla="*/ 68793 h 153576"/>
                <a:gd name="connsiteX18" fmla="*/ 27903 w 77762"/>
                <a:gd name="connsiteY18" fmla="*/ 65604 h 153576"/>
                <a:gd name="connsiteX19" fmla="*/ 51817 w 77762"/>
                <a:gd name="connsiteY19" fmla="*/ 44348 h 153576"/>
                <a:gd name="connsiteX20" fmla="*/ 57839 w 77762"/>
                <a:gd name="connsiteY20" fmla="*/ 53028 h 153576"/>
                <a:gd name="connsiteX21" fmla="*/ 57308 w 77762"/>
                <a:gd name="connsiteY21" fmla="*/ 58342 h 153576"/>
                <a:gd name="connsiteX22" fmla="*/ 40303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56" y="6795"/>
                  </a:moveTo>
                  <a:cubicBezTo>
                    <a:pt x="77856" y="3784"/>
                    <a:pt x="75553" y="64"/>
                    <a:pt x="70770" y="64"/>
                  </a:cubicBezTo>
                  <a:cubicBezTo>
                    <a:pt x="65633" y="64"/>
                    <a:pt x="60851" y="5024"/>
                    <a:pt x="60851" y="9807"/>
                  </a:cubicBezTo>
                  <a:cubicBezTo>
                    <a:pt x="60851" y="12641"/>
                    <a:pt x="62976" y="16538"/>
                    <a:pt x="67936" y="16538"/>
                  </a:cubicBezTo>
                  <a:cubicBezTo>
                    <a:pt x="72719" y="16538"/>
                    <a:pt x="77856" y="11932"/>
                    <a:pt x="77856" y="6795"/>
                  </a:cubicBezTo>
                  <a:close/>
                  <a:moveTo>
                    <a:pt x="40303" y="126185"/>
                  </a:moveTo>
                  <a:cubicBezTo>
                    <a:pt x="37292" y="138407"/>
                    <a:pt x="27903" y="148681"/>
                    <a:pt x="17452" y="148681"/>
                  </a:cubicBezTo>
                  <a:cubicBezTo>
                    <a:pt x="15150" y="148681"/>
                    <a:pt x="13024" y="148327"/>
                    <a:pt x="11075" y="147618"/>
                  </a:cubicBezTo>
                  <a:cubicBezTo>
                    <a:pt x="15681" y="145493"/>
                    <a:pt x="17098" y="141241"/>
                    <a:pt x="17098" y="138584"/>
                  </a:cubicBezTo>
                  <a:cubicBezTo>
                    <a:pt x="17098" y="134333"/>
                    <a:pt x="13732" y="132030"/>
                    <a:pt x="10190" y="132030"/>
                  </a:cubicBezTo>
                  <a:cubicBezTo>
                    <a:pt x="4699" y="132030"/>
                    <a:pt x="93" y="136813"/>
                    <a:pt x="93" y="142481"/>
                  </a:cubicBezTo>
                  <a:cubicBezTo>
                    <a:pt x="93" y="149213"/>
                    <a:pt x="7001" y="153641"/>
                    <a:pt x="17629" y="153641"/>
                  </a:cubicBezTo>
                  <a:cubicBezTo>
                    <a:pt x="28258" y="153641"/>
                    <a:pt x="48983" y="147264"/>
                    <a:pt x="54474" y="125653"/>
                  </a:cubicBezTo>
                  <a:lnTo>
                    <a:pt x="70416" y="62239"/>
                  </a:lnTo>
                  <a:cubicBezTo>
                    <a:pt x="70947" y="60290"/>
                    <a:pt x="71302" y="58696"/>
                    <a:pt x="71302" y="56039"/>
                  </a:cubicBezTo>
                  <a:cubicBezTo>
                    <a:pt x="71302" y="46297"/>
                    <a:pt x="62976" y="39388"/>
                    <a:pt x="52348" y="39388"/>
                  </a:cubicBezTo>
                  <a:cubicBezTo>
                    <a:pt x="32686" y="39388"/>
                    <a:pt x="21349" y="64010"/>
                    <a:pt x="21349" y="66490"/>
                  </a:cubicBezTo>
                  <a:cubicBezTo>
                    <a:pt x="21349" y="68793"/>
                    <a:pt x="23829" y="68793"/>
                    <a:pt x="24361" y="68793"/>
                  </a:cubicBezTo>
                  <a:cubicBezTo>
                    <a:pt x="26486" y="68793"/>
                    <a:pt x="26663" y="68262"/>
                    <a:pt x="27903" y="65604"/>
                  </a:cubicBezTo>
                  <a:cubicBezTo>
                    <a:pt x="32332" y="55331"/>
                    <a:pt x="41543" y="44348"/>
                    <a:pt x="51817" y="44348"/>
                  </a:cubicBezTo>
                  <a:cubicBezTo>
                    <a:pt x="56245" y="44348"/>
                    <a:pt x="57839" y="47359"/>
                    <a:pt x="57839" y="53028"/>
                  </a:cubicBezTo>
                  <a:cubicBezTo>
                    <a:pt x="57839" y="54976"/>
                    <a:pt x="57485" y="57456"/>
                    <a:pt x="57308" y="58342"/>
                  </a:cubicBezTo>
                  <a:lnTo>
                    <a:pt x="40303" y="126185"/>
                  </a:ln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B0555B37-B7B8-C32E-A6B0-41D4FFB01FCE}"/>
                </a:ext>
              </a:extLst>
            </p:cNvPr>
            <p:cNvSpPr/>
            <p:nvPr>
              <p:custDataLst>
                <p:tags r:id="rId28"/>
              </p:custDataLst>
            </p:nvPr>
          </p:nvSpPr>
          <p:spPr>
            <a:xfrm>
              <a:off x="5039866" y="3944433"/>
              <a:ext cx="10122" cy="253051"/>
            </a:xfrm>
            <a:custGeom>
              <a:avLst/>
              <a:gdLst>
                <a:gd name="connsiteX0" fmla="*/ 10219 w 10122"/>
                <a:gd name="connsiteY0" fmla="*/ 9173 h 253051"/>
                <a:gd name="connsiteX1" fmla="*/ 5158 w 10122"/>
                <a:gd name="connsiteY1" fmla="*/ 63 h 253051"/>
                <a:gd name="connsiteX2" fmla="*/ 97 w 10122"/>
                <a:gd name="connsiteY2" fmla="*/ 9173 h 253051"/>
                <a:gd name="connsiteX3" fmla="*/ 97 w 10122"/>
                <a:gd name="connsiteY3" fmla="*/ 244004 h 253051"/>
                <a:gd name="connsiteX4" fmla="*/ 5158 w 10122"/>
                <a:gd name="connsiteY4" fmla="*/ 253114 h 253051"/>
                <a:gd name="connsiteX5" fmla="*/ 10219 w 10122"/>
                <a:gd name="connsiteY5" fmla="*/ 244004 h 253051"/>
                <a:gd name="connsiteX6" fmla="*/ 10219 w 10122"/>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19" y="9173"/>
                  </a:moveTo>
                  <a:cubicBezTo>
                    <a:pt x="10219" y="4618"/>
                    <a:pt x="10219" y="63"/>
                    <a:pt x="5158" y="63"/>
                  </a:cubicBezTo>
                  <a:cubicBezTo>
                    <a:pt x="97" y="63"/>
                    <a:pt x="97" y="4618"/>
                    <a:pt x="97" y="9173"/>
                  </a:cubicBezTo>
                  <a:lnTo>
                    <a:pt x="97" y="244004"/>
                  </a:lnTo>
                  <a:cubicBezTo>
                    <a:pt x="97" y="248559"/>
                    <a:pt x="97" y="253114"/>
                    <a:pt x="5158" y="253114"/>
                  </a:cubicBezTo>
                  <a:cubicBezTo>
                    <a:pt x="10219" y="253114"/>
                    <a:pt x="10219" y="248559"/>
                    <a:pt x="10219" y="244004"/>
                  </a:cubicBezTo>
                  <a:lnTo>
                    <a:pt x="10219" y="9173"/>
                  </a:ln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4AA32E56-BCF9-D532-6082-26461475F6EE}"/>
                </a:ext>
              </a:extLst>
            </p:cNvPr>
            <p:cNvSpPr/>
            <p:nvPr>
              <p:custDataLst>
                <p:tags r:id="rId29"/>
              </p:custDataLst>
            </p:nvPr>
          </p:nvSpPr>
          <p:spPr>
            <a:xfrm>
              <a:off x="5091432" y="4019842"/>
              <a:ext cx="140190" cy="116403"/>
            </a:xfrm>
            <a:custGeom>
              <a:avLst/>
              <a:gdLst>
                <a:gd name="connsiteX0" fmla="*/ 119034 w 140190"/>
                <a:gd name="connsiteY0" fmla="*/ 34225 h 116403"/>
                <a:gd name="connsiteX1" fmla="*/ 123083 w 140190"/>
                <a:gd name="connsiteY1" fmla="*/ 15499 h 116403"/>
                <a:gd name="connsiteX2" fmla="*/ 111189 w 140190"/>
                <a:gd name="connsiteY2" fmla="*/ 4365 h 116403"/>
                <a:gd name="connsiteX3" fmla="*/ 98284 w 140190"/>
                <a:gd name="connsiteY3" fmla="*/ 10691 h 116403"/>
                <a:gd name="connsiteX4" fmla="*/ 71460 w 140190"/>
                <a:gd name="connsiteY4" fmla="*/ 63 h 116403"/>
                <a:gd name="connsiteX5" fmla="*/ 100 w 140190"/>
                <a:gd name="connsiteY5" fmla="*/ 74713 h 116403"/>
                <a:gd name="connsiteX6" fmla="*/ 44384 w 140190"/>
                <a:gd name="connsiteY6" fmla="*/ 116466 h 116403"/>
                <a:gd name="connsiteX7" fmla="*/ 79558 w 140190"/>
                <a:gd name="connsiteY7" fmla="*/ 102801 h 116403"/>
                <a:gd name="connsiteX8" fmla="*/ 108659 w 140190"/>
                <a:gd name="connsiteY8" fmla="*/ 116466 h 116403"/>
                <a:gd name="connsiteX9" fmla="*/ 130674 w 140190"/>
                <a:gd name="connsiteY9" fmla="*/ 102042 h 116403"/>
                <a:gd name="connsiteX10" fmla="*/ 140290 w 140190"/>
                <a:gd name="connsiteY10" fmla="*/ 76990 h 116403"/>
                <a:gd name="connsiteX11" fmla="*/ 134217 w 140190"/>
                <a:gd name="connsiteY11" fmla="*/ 73448 h 116403"/>
                <a:gd name="connsiteX12" fmla="*/ 129156 w 140190"/>
                <a:gd name="connsiteY12" fmla="*/ 74713 h 116403"/>
                <a:gd name="connsiteX13" fmla="*/ 127132 w 140190"/>
                <a:gd name="connsiteY13" fmla="*/ 82051 h 116403"/>
                <a:gd name="connsiteX14" fmla="*/ 109924 w 140190"/>
                <a:gd name="connsiteY14" fmla="*/ 107356 h 116403"/>
                <a:gd name="connsiteX15" fmla="*/ 104104 w 140190"/>
                <a:gd name="connsiteY15" fmla="*/ 97994 h 116403"/>
                <a:gd name="connsiteX16" fmla="*/ 107647 w 140190"/>
                <a:gd name="connsiteY16" fmla="*/ 79521 h 116403"/>
                <a:gd name="connsiteX17" fmla="*/ 113214 w 140190"/>
                <a:gd name="connsiteY17" fmla="*/ 56746 h 116403"/>
                <a:gd name="connsiteX18" fmla="*/ 119034 w 140190"/>
                <a:gd name="connsiteY18" fmla="*/ 34225 h 116403"/>
                <a:gd name="connsiteX19" fmla="*/ 77028 w 140190"/>
                <a:gd name="connsiteY19" fmla="*/ 90908 h 116403"/>
                <a:gd name="connsiteX20" fmla="*/ 45649 w 140190"/>
                <a:gd name="connsiteY20" fmla="*/ 107356 h 116403"/>
                <a:gd name="connsiteX21" fmla="*/ 28695 w 140190"/>
                <a:gd name="connsiteY21" fmla="*/ 88125 h 116403"/>
                <a:gd name="connsiteX22" fmla="*/ 41347 w 140190"/>
                <a:gd name="connsiteY22" fmla="*/ 33972 h 116403"/>
                <a:gd name="connsiteX23" fmla="*/ 71967 w 140190"/>
                <a:gd name="connsiteY23" fmla="*/ 9173 h 116403"/>
                <a:gd name="connsiteX24" fmla="*/ 92970 w 140190"/>
                <a:gd name="connsiteY24" fmla="*/ 23850 h 116403"/>
                <a:gd name="connsiteX25" fmla="*/ 92464 w 140190"/>
                <a:gd name="connsiteY25" fmla="*/ 27392 h 116403"/>
                <a:gd name="connsiteX26" fmla="*/ 77028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34" y="34225"/>
                  </a:moveTo>
                  <a:cubicBezTo>
                    <a:pt x="120552" y="27898"/>
                    <a:pt x="123083" y="17776"/>
                    <a:pt x="123083" y="15499"/>
                  </a:cubicBezTo>
                  <a:cubicBezTo>
                    <a:pt x="123083" y="7401"/>
                    <a:pt x="116503" y="4365"/>
                    <a:pt x="111189" y="4365"/>
                  </a:cubicBezTo>
                  <a:cubicBezTo>
                    <a:pt x="106381" y="4365"/>
                    <a:pt x="101320" y="6895"/>
                    <a:pt x="98284" y="10691"/>
                  </a:cubicBezTo>
                  <a:cubicBezTo>
                    <a:pt x="94488" y="6642"/>
                    <a:pt x="86137" y="63"/>
                    <a:pt x="71460" y="63"/>
                  </a:cubicBezTo>
                  <a:cubicBezTo>
                    <a:pt x="27430" y="63"/>
                    <a:pt x="100" y="40045"/>
                    <a:pt x="100" y="74713"/>
                  </a:cubicBezTo>
                  <a:cubicBezTo>
                    <a:pt x="100" y="105838"/>
                    <a:pt x="23381" y="116466"/>
                    <a:pt x="44384" y="116466"/>
                  </a:cubicBezTo>
                  <a:cubicBezTo>
                    <a:pt x="62351" y="116466"/>
                    <a:pt x="75509" y="106597"/>
                    <a:pt x="79558" y="102801"/>
                  </a:cubicBezTo>
                  <a:cubicBezTo>
                    <a:pt x="89174" y="116466"/>
                    <a:pt x="105875" y="116466"/>
                    <a:pt x="108659" y="116466"/>
                  </a:cubicBezTo>
                  <a:cubicBezTo>
                    <a:pt x="118022" y="116466"/>
                    <a:pt x="125360" y="111152"/>
                    <a:pt x="130674" y="102042"/>
                  </a:cubicBezTo>
                  <a:cubicBezTo>
                    <a:pt x="137001" y="91920"/>
                    <a:pt x="140290" y="78256"/>
                    <a:pt x="140290" y="76990"/>
                  </a:cubicBezTo>
                  <a:cubicBezTo>
                    <a:pt x="140290" y="73448"/>
                    <a:pt x="136495" y="73448"/>
                    <a:pt x="134217" y="73448"/>
                  </a:cubicBezTo>
                  <a:cubicBezTo>
                    <a:pt x="131434" y="73448"/>
                    <a:pt x="130421" y="73448"/>
                    <a:pt x="129156" y="74713"/>
                  </a:cubicBezTo>
                  <a:cubicBezTo>
                    <a:pt x="128650" y="75219"/>
                    <a:pt x="128650" y="75725"/>
                    <a:pt x="127132" y="82051"/>
                  </a:cubicBezTo>
                  <a:cubicBezTo>
                    <a:pt x="122071" y="102295"/>
                    <a:pt x="116250" y="107356"/>
                    <a:pt x="109924" y="107356"/>
                  </a:cubicBezTo>
                  <a:cubicBezTo>
                    <a:pt x="107141" y="107356"/>
                    <a:pt x="104104" y="106344"/>
                    <a:pt x="104104" y="97994"/>
                  </a:cubicBezTo>
                  <a:cubicBezTo>
                    <a:pt x="104104" y="93692"/>
                    <a:pt x="105116" y="89643"/>
                    <a:pt x="107647" y="79521"/>
                  </a:cubicBezTo>
                  <a:cubicBezTo>
                    <a:pt x="109418" y="72435"/>
                    <a:pt x="111949" y="62313"/>
                    <a:pt x="113214" y="56746"/>
                  </a:cubicBezTo>
                  <a:lnTo>
                    <a:pt x="119034" y="34225"/>
                  </a:lnTo>
                  <a:close/>
                  <a:moveTo>
                    <a:pt x="77028" y="90908"/>
                  </a:moveTo>
                  <a:cubicBezTo>
                    <a:pt x="69689" y="99512"/>
                    <a:pt x="57796" y="107356"/>
                    <a:pt x="45649" y="107356"/>
                  </a:cubicBezTo>
                  <a:cubicBezTo>
                    <a:pt x="29960" y="107356"/>
                    <a:pt x="28695" y="93692"/>
                    <a:pt x="28695" y="88125"/>
                  </a:cubicBezTo>
                  <a:cubicBezTo>
                    <a:pt x="28695" y="74966"/>
                    <a:pt x="37299" y="43841"/>
                    <a:pt x="41347" y="33972"/>
                  </a:cubicBezTo>
                  <a:cubicBezTo>
                    <a:pt x="49192" y="15499"/>
                    <a:pt x="61591" y="9173"/>
                    <a:pt x="71967" y="9173"/>
                  </a:cubicBezTo>
                  <a:cubicBezTo>
                    <a:pt x="86897" y="9173"/>
                    <a:pt x="92970" y="21066"/>
                    <a:pt x="92970" y="23850"/>
                  </a:cubicBezTo>
                  <a:lnTo>
                    <a:pt x="92464" y="27392"/>
                  </a:lnTo>
                  <a:lnTo>
                    <a:pt x="77028" y="90908"/>
                  </a:ln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B18B9D68-5CFE-6D40-73EA-1AB94C923650}"/>
                </a:ext>
              </a:extLst>
            </p:cNvPr>
            <p:cNvSpPr/>
            <p:nvPr>
              <p:custDataLst>
                <p:tags r:id="rId30"/>
              </p:custDataLst>
            </p:nvPr>
          </p:nvSpPr>
          <p:spPr>
            <a:xfrm>
              <a:off x="5240193" y="3895176"/>
              <a:ext cx="77762" cy="153576"/>
            </a:xfrm>
            <a:custGeom>
              <a:avLst/>
              <a:gdLst>
                <a:gd name="connsiteX0" fmla="*/ 77869 w 77762"/>
                <a:gd name="connsiteY0" fmla="*/ 6789 h 153576"/>
                <a:gd name="connsiteX1" fmla="*/ 70783 w 77762"/>
                <a:gd name="connsiteY1" fmla="*/ 58 h 153576"/>
                <a:gd name="connsiteX2" fmla="*/ 60864 w 77762"/>
                <a:gd name="connsiteY2" fmla="*/ 9800 h 153576"/>
                <a:gd name="connsiteX3" fmla="*/ 67949 w 77762"/>
                <a:gd name="connsiteY3" fmla="*/ 16532 h 153576"/>
                <a:gd name="connsiteX4" fmla="*/ 77869 w 77762"/>
                <a:gd name="connsiteY4" fmla="*/ 6789 h 153576"/>
                <a:gd name="connsiteX5" fmla="*/ 40316 w 77762"/>
                <a:gd name="connsiteY5" fmla="*/ 126179 h 153576"/>
                <a:gd name="connsiteX6" fmla="*/ 17466 w 77762"/>
                <a:gd name="connsiteY6" fmla="*/ 148675 h 153576"/>
                <a:gd name="connsiteX7" fmla="*/ 11089 w 77762"/>
                <a:gd name="connsiteY7" fmla="*/ 147612 h 153576"/>
                <a:gd name="connsiteX8" fmla="*/ 17111 w 77762"/>
                <a:gd name="connsiteY8" fmla="*/ 138578 h 153576"/>
                <a:gd name="connsiteX9" fmla="*/ 10203 w 77762"/>
                <a:gd name="connsiteY9" fmla="*/ 132024 h 153576"/>
                <a:gd name="connsiteX10" fmla="*/ 106 w 77762"/>
                <a:gd name="connsiteY10" fmla="*/ 142475 h 153576"/>
                <a:gd name="connsiteX11" fmla="*/ 17643 w 77762"/>
                <a:gd name="connsiteY11" fmla="*/ 153635 h 153576"/>
                <a:gd name="connsiteX12" fmla="*/ 54487 w 77762"/>
                <a:gd name="connsiteY12" fmla="*/ 125647 h 153576"/>
                <a:gd name="connsiteX13" fmla="*/ 70429 w 77762"/>
                <a:gd name="connsiteY13" fmla="*/ 62233 h 153576"/>
                <a:gd name="connsiteX14" fmla="*/ 71315 w 77762"/>
                <a:gd name="connsiteY14" fmla="*/ 56033 h 153576"/>
                <a:gd name="connsiteX15" fmla="*/ 52361 w 77762"/>
                <a:gd name="connsiteY15" fmla="*/ 39382 h 153576"/>
                <a:gd name="connsiteX16" fmla="*/ 21363 w 77762"/>
                <a:gd name="connsiteY16" fmla="*/ 66484 h 153576"/>
                <a:gd name="connsiteX17" fmla="*/ 24374 w 77762"/>
                <a:gd name="connsiteY17" fmla="*/ 68787 h 153576"/>
                <a:gd name="connsiteX18" fmla="*/ 27917 w 77762"/>
                <a:gd name="connsiteY18" fmla="*/ 65598 h 153576"/>
                <a:gd name="connsiteX19" fmla="*/ 51830 w 77762"/>
                <a:gd name="connsiteY19" fmla="*/ 44342 h 153576"/>
                <a:gd name="connsiteX20" fmla="*/ 57853 w 77762"/>
                <a:gd name="connsiteY20" fmla="*/ 53022 h 153576"/>
                <a:gd name="connsiteX21" fmla="*/ 57321 w 77762"/>
                <a:gd name="connsiteY21" fmla="*/ 58336 h 153576"/>
                <a:gd name="connsiteX22" fmla="*/ 40316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9" y="6789"/>
                  </a:moveTo>
                  <a:cubicBezTo>
                    <a:pt x="77869" y="3778"/>
                    <a:pt x="75566" y="58"/>
                    <a:pt x="70783" y="58"/>
                  </a:cubicBezTo>
                  <a:cubicBezTo>
                    <a:pt x="65647" y="58"/>
                    <a:pt x="60864" y="5018"/>
                    <a:pt x="60864" y="9800"/>
                  </a:cubicBezTo>
                  <a:cubicBezTo>
                    <a:pt x="60864" y="12635"/>
                    <a:pt x="62989" y="16532"/>
                    <a:pt x="67949" y="16532"/>
                  </a:cubicBezTo>
                  <a:cubicBezTo>
                    <a:pt x="72732" y="16532"/>
                    <a:pt x="77869" y="11926"/>
                    <a:pt x="77869" y="6789"/>
                  </a:cubicBezTo>
                  <a:close/>
                  <a:moveTo>
                    <a:pt x="40316" y="126179"/>
                  </a:moveTo>
                  <a:cubicBezTo>
                    <a:pt x="37305" y="138401"/>
                    <a:pt x="27917" y="148675"/>
                    <a:pt x="17466" y="148675"/>
                  </a:cubicBezTo>
                  <a:cubicBezTo>
                    <a:pt x="15163" y="148675"/>
                    <a:pt x="13037" y="148321"/>
                    <a:pt x="11089" y="147612"/>
                  </a:cubicBezTo>
                  <a:cubicBezTo>
                    <a:pt x="15694" y="145486"/>
                    <a:pt x="17111" y="141235"/>
                    <a:pt x="17111" y="138578"/>
                  </a:cubicBezTo>
                  <a:cubicBezTo>
                    <a:pt x="17111" y="134327"/>
                    <a:pt x="13746" y="132024"/>
                    <a:pt x="10203" y="132024"/>
                  </a:cubicBezTo>
                  <a:cubicBezTo>
                    <a:pt x="4712" y="132024"/>
                    <a:pt x="106" y="136807"/>
                    <a:pt x="106" y="142475"/>
                  </a:cubicBezTo>
                  <a:cubicBezTo>
                    <a:pt x="106" y="149206"/>
                    <a:pt x="7015" y="153635"/>
                    <a:pt x="17643" y="153635"/>
                  </a:cubicBezTo>
                  <a:cubicBezTo>
                    <a:pt x="28271" y="153635"/>
                    <a:pt x="48996" y="147258"/>
                    <a:pt x="54487" y="125647"/>
                  </a:cubicBezTo>
                  <a:lnTo>
                    <a:pt x="70429" y="62233"/>
                  </a:lnTo>
                  <a:cubicBezTo>
                    <a:pt x="70961" y="60284"/>
                    <a:pt x="71315" y="58690"/>
                    <a:pt x="71315" y="56033"/>
                  </a:cubicBezTo>
                  <a:cubicBezTo>
                    <a:pt x="71315" y="46290"/>
                    <a:pt x="62989" y="39382"/>
                    <a:pt x="52361" y="39382"/>
                  </a:cubicBezTo>
                  <a:cubicBezTo>
                    <a:pt x="32699" y="39382"/>
                    <a:pt x="21363" y="64004"/>
                    <a:pt x="21363" y="66484"/>
                  </a:cubicBezTo>
                  <a:cubicBezTo>
                    <a:pt x="21363" y="68787"/>
                    <a:pt x="23843" y="68787"/>
                    <a:pt x="24374" y="68787"/>
                  </a:cubicBezTo>
                  <a:cubicBezTo>
                    <a:pt x="26500" y="68787"/>
                    <a:pt x="26677" y="68255"/>
                    <a:pt x="27917" y="65598"/>
                  </a:cubicBezTo>
                  <a:cubicBezTo>
                    <a:pt x="32345" y="55324"/>
                    <a:pt x="41556" y="44342"/>
                    <a:pt x="51830" y="44342"/>
                  </a:cubicBezTo>
                  <a:cubicBezTo>
                    <a:pt x="56258" y="44342"/>
                    <a:pt x="57853" y="47353"/>
                    <a:pt x="57853" y="53022"/>
                  </a:cubicBezTo>
                  <a:cubicBezTo>
                    <a:pt x="57853" y="54970"/>
                    <a:pt x="57498" y="57450"/>
                    <a:pt x="57321" y="58336"/>
                  </a:cubicBezTo>
                  <a:lnTo>
                    <a:pt x="40316" y="126179"/>
                  </a:ln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42026FBA-534A-0E73-BDE7-8C9A60C09248}"/>
                </a:ext>
              </a:extLst>
            </p:cNvPr>
            <p:cNvSpPr/>
            <p:nvPr>
              <p:custDataLst>
                <p:tags r:id="rId31"/>
              </p:custDataLst>
            </p:nvPr>
          </p:nvSpPr>
          <p:spPr>
            <a:xfrm>
              <a:off x="5259500" y="4084082"/>
              <a:ext cx="64477" cy="117618"/>
            </a:xfrm>
            <a:custGeom>
              <a:avLst/>
              <a:gdLst>
                <a:gd name="connsiteX0" fmla="*/ 40139 w 64477"/>
                <a:gd name="connsiteY0" fmla="*/ 5025 h 117618"/>
                <a:gd name="connsiteX1" fmla="*/ 34825 w 64477"/>
                <a:gd name="connsiteY1" fmla="*/ 65 h 117618"/>
                <a:gd name="connsiteX2" fmla="*/ 106 w 64477"/>
                <a:gd name="connsiteY2" fmla="*/ 11402 h 117618"/>
                <a:gd name="connsiteX3" fmla="*/ 106 w 64477"/>
                <a:gd name="connsiteY3" fmla="*/ 17779 h 117618"/>
                <a:gd name="connsiteX4" fmla="*/ 25791 w 64477"/>
                <a:gd name="connsiteY4" fmla="*/ 12819 h 117618"/>
                <a:gd name="connsiteX5" fmla="*/ 25791 w 64477"/>
                <a:gd name="connsiteY5" fmla="*/ 103158 h 117618"/>
                <a:gd name="connsiteX6" fmla="*/ 8077 w 64477"/>
                <a:gd name="connsiteY6" fmla="*/ 111307 h 117618"/>
                <a:gd name="connsiteX7" fmla="*/ 1346 w 64477"/>
                <a:gd name="connsiteY7" fmla="*/ 111307 h 117618"/>
                <a:gd name="connsiteX8" fmla="*/ 1346 w 64477"/>
                <a:gd name="connsiteY8" fmla="*/ 117684 h 117618"/>
                <a:gd name="connsiteX9" fmla="*/ 32876 w 64477"/>
                <a:gd name="connsiteY9" fmla="*/ 116975 h 117618"/>
                <a:gd name="connsiteX10" fmla="*/ 64584 w 64477"/>
                <a:gd name="connsiteY10" fmla="*/ 117684 h 117618"/>
                <a:gd name="connsiteX11" fmla="*/ 64584 w 64477"/>
                <a:gd name="connsiteY11" fmla="*/ 111307 h 117618"/>
                <a:gd name="connsiteX12" fmla="*/ 57853 w 64477"/>
                <a:gd name="connsiteY12" fmla="*/ 111307 h 117618"/>
                <a:gd name="connsiteX13" fmla="*/ 40139 w 64477"/>
                <a:gd name="connsiteY13" fmla="*/ 103158 h 117618"/>
                <a:gd name="connsiteX14" fmla="*/ 40139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9" y="5025"/>
                  </a:moveTo>
                  <a:cubicBezTo>
                    <a:pt x="40139" y="243"/>
                    <a:pt x="39785" y="65"/>
                    <a:pt x="34825" y="65"/>
                  </a:cubicBezTo>
                  <a:cubicBezTo>
                    <a:pt x="23488" y="11225"/>
                    <a:pt x="7369" y="11402"/>
                    <a:pt x="106" y="11402"/>
                  </a:cubicBezTo>
                  <a:lnTo>
                    <a:pt x="106" y="17779"/>
                  </a:lnTo>
                  <a:cubicBezTo>
                    <a:pt x="4358" y="17779"/>
                    <a:pt x="16049" y="17779"/>
                    <a:pt x="25791" y="12819"/>
                  </a:cubicBezTo>
                  <a:lnTo>
                    <a:pt x="25791" y="103158"/>
                  </a:lnTo>
                  <a:cubicBezTo>
                    <a:pt x="25791" y="109004"/>
                    <a:pt x="25791" y="111307"/>
                    <a:pt x="8077" y="111307"/>
                  </a:cubicBezTo>
                  <a:lnTo>
                    <a:pt x="1346" y="111307"/>
                  </a:lnTo>
                  <a:lnTo>
                    <a:pt x="1346" y="117684"/>
                  </a:lnTo>
                  <a:cubicBezTo>
                    <a:pt x="4535" y="117506"/>
                    <a:pt x="26322" y="116975"/>
                    <a:pt x="32876" y="116975"/>
                  </a:cubicBezTo>
                  <a:cubicBezTo>
                    <a:pt x="38368" y="116975"/>
                    <a:pt x="60687" y="117506"/>
                    <a:pt x="64584" y="117684"/>
                  </a:cubicBezTo>
                  <a:lnTo>
                    <a:pt x="64584" y="111307"/>
                  </a:lnTo>
                  <a:lnTo>
                    <a:pt x="57853" y="111307"/>
                  </a:lnTo>
                  <a:cubicBezTo>
                    <a:pt x="40139" y="111307"/>
                    <a:pt x="40139" y="109004"/>
                    <a:pt x="40139" y="103158"/>
                  </a:cubicBezTo>
                  <a:lnTo>
                    <a:pt x="40139" y="5025"/>
                  </a:ln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FB9BBA73-5407-0D2B-E58C-0606C1B21246}"/>
                </a:ext>
              </a:extLst>
            </p:cNvPr>
            <p:cNvSpPr/>
            <p:nvPr>
              <p:custDataLst>
                <p:tags r:id="rId32"/>
              </p:custDataLst>
            </p:nvPr>
          </p:nvSpPr>
          <p:spPr>
            <a:xfrm>
              <a:off x="5375477" y="4107398"/>
              <a:ext cx="29606" cy="75662"/>
            </a:xfrm>
            <a:custGeom>
              <a:avLst/>
              <a:gdLst>
                <a:gd name="connsiteX0" fmla="*/ 29718 w 29606"/>
                <a:gd name="connsiteY0" fmla="*/ 26633 h 75662"/>
                <a:gd name="connsiteX1" fmla="*/ 13522 w 29606"/>
                <a:gd name="connsiteY1" fmla="*/ 63 h 75662"/>
                <a:gd name="connsiteX2" fmla="*/ 111 w 29606"/>
                <a:gd name="connsiteY2" fmla="*/ 13474 h 75662"/>
                <a:gd name="connsiteX3" fmla="*/ 13522 w 29606"/>
                <a:gd name="connsiteY3" fmla="*/ 26886 h 75662"/>
                <a:gd name="connsiteX4" fmla="*/ 22379 w 29606"/>
                <a:gd name="connsiteY4" fmla="*/ 23597 h 75662"/>
                <a:gd name="connsiteX5" fmla="*/ 23645 w 29606"/>
                <a:gd name="connsiteY5" fmla="*/ 22837 h 75662"/>
                <a:gd name="connsiteX6" fmla="*/ 24151 w 29606"/>
                <a:gd name="connsiteY6" fmla="*/ 26633 h 75662"/>
                <a:gd name="connsiteX7" fmla="*/ 6943 w 29606"/>
                <a:gd name="connsiteY7" fmla="*/ 68893 h 75662"/>
                <a:gd name="connsiteX8" fmla="*/ 4160 w 29606"/>
                <a:gd name="connsiteY8" fmla="*/ 72941 h 75662"/>
                <a:gd name="connsiteX9" fmla="*/ 6690 w 29606"/>
                <a:gd name="connsiteY9" fmla="*/ 75725 h 75662"/>
                <a:gd name="connsiteX10" fmla="*/ 29718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18" y="26633"/>
                  </a:moveTo>
                  <a:cubicBezTo>
                    <a:pt x="29718" y="9932"/>
                    <a:pt x="23391" y="63"/>
                    <a:pt x="13522" y="63"/>
                  </a:cubicBezTo>
                  <a:cubicBezTo>
                    <a:pt x="5172" y="63"/>
                    <a:pt x="111" y="6389"/>
                    <a:pt x="111" y="13474"/>
                  </a:cubicBezTo>
                  <a:cubicBezTo>
                    <a:pt x="111" y="20307"/>
                    <a:pt x="5172" y="26886"/>
                    <a:pt x="13522" y="26886"/>
                  </a:cubicBezTo>
                  <a:cubicBezTo>
                    <a:pt x="16559" y="26886"/>
                    <a:pt x="19849" y="25874"/>
                    <a:pt x="22379" y="23597"/>
                  </a:cubicBezTo>
                  <a:cubicBezTo>
                    <a:pt x="23138" y="23090"/>
                    <a:pt x="23391" y="22837"/>
                    <a:pt x="23645" y="22837"/>
                  </a:cubicBezTo>
                  <a:cubicBezTo>
                    <a:pt x="23898" y="22837"/>
                    <a:pt x="24151" y="23090"/>
                    <a:pt x="24151" y="26633"/>
                  </a:cubicBezTo>
                  <a:cubicBezTo>
                    <a:pt x="24151" y="45359"/>
                    <a:pt x="15294" y="60542"/>
                    <a:pt x="6943" y="68893"/>
                  </a:cubicBezTo>
                  <a:cubicBezTo>
                    <a:pt x="4160" y="71676"/>
                    <a:pt x="4160" y="72182"/>
                    <a:pt x="4160" y="72941"/>
                  </a:cubicBezTo>
                  <a:cubicBezTo>
                    <a:pt x="4160" y="74713"/>
                    <a:pt x="5425" y="75725"/>
                    <a:pt x="6690" y="75725"/>
                  </a:cubicBezTo>
                  <a:cubicBezTo>
                    <a:pt x="9474" y="75725"/>
                    <a:pt x="29718" y="56240"/>
                    <a:pt x="29718" y="26633"/>
                  </a:cubicBez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B17204F4-EF64-366E-5DA7-642AC490FADE}"/>
                </a:ext>
              </a:extLst>
            </p:cNvPr>
            <p:cNvSpPr/>
            <p:nvPr>
              <p:custDataLst>
                <p:tags r:id="rId33"/>
              </p:custDataLst>
            </p:nvPr>
          </p:nvSpPr>
          <p:spPr>
            <a:xfrm>
              <a:off x="5480605" y="4019842"/>
              <a:ext cx="106028" cy="116403"/>
            </a:xfrm>
            <a:custGeom>
              <a:avLst/>
              <a:gdLst>
                <a:gd name="connsiteX0" fmla="*/ 90454 w 106028"/>
                <a:gd name="connsiteY0" fmla="*/ 14740 h 116403"/>
                <a:gd name="connsiteX1" fmla="*/ 79826 w 106028"/>
                <a:gd name="connsiteY1" fmla="*/ 29164 h 116403"/>
                <a:gd name="connsiteX2" fmla="*/ 90708 w 106028"/>
                <a:gd name="connsiteY2" fmla="*/ 39539 h 116403"/>
                <a:gd name="connsiteX3" fmla="*/ 106144 w 106028"/>
                <a:gd name="connsiteY3" fmla="*/ 22331 h 116403"/>
                <a:gd name="connsiteX4" fmla="*/ 69957 w 106028"/>
                <a:gd name="connsiteY4" fmla="*/ 63 h 116403"/>
                <a:gd name="connsiteX5" fmla="*/ 36808 w 106028"/>
                <a:gd name="connsiteY5" fmla="*/ 9426 h 116403"/>
                <a:gd name="connsiteX6" fmla="*/ 21371 w 106028"/>
                <a:gd name="connsiteY6" fmla="*/ 39033 h 116403"/>
                <a:gd name="connsiteX7" fmla="*/ 30481 w 106028"/>
                <a:gd name="connsiteY7" fmla="*/ 58265 h 116403"/>
                <a:gd name="connsiteX8" fmla="*/ 59076 w 106028"/>
                <a:gd name="connsiteY8" fmla="*/ 67880 h 116403"/>
                <a:gd name="connsiteX9" fmla="*/ 81851 w 106028"/>
                <a:gd name="connsiteY9" fmla="*/ 83317 h 116403"/>
                <a:gd name="connsiteX10" fmla="*/ 44146 w 106028"/>
                <a:gd name="connsiteY10" fmla="*/ 107356 h 116403"/>
                <a:gd name="connsiteX11" fmla="*/ 16817 w 106028"/>
                <a:gd name="connsiteY11" fmla="*/ 100777 h 116403"/>
                <a:gd name="connsiteX12" fmla="*/ 30734 w 106028"/>
                <a:gd name="connsiteY12" fmla="*/ 83317 h 116403"/>
                <a:gd name="connsiteX13" fmla="*/ 18335 w 106028"/>
                <a:gd name="connsiteY13" fmla="*/ 71676 h 116403"/>
                <a:gd name="connsiteX14" fmla="*/ 115 w 106028"/>
                <a:gd name="connsiteY14" fmla="*/ 91414 h 116403"/>
                <a:gd name="connsiteX15" fmla="*/ 43640 w 106028"/>
                <a:gd name="connsiteY15" fmla="*/ 116466 h 116403"/>
                <a:gd name="connsiteX16" fmla="*/ 101336 w 106028"/>
                <a:gd name="connsiteY16" fmla="*/ 72941 h 116403"/>
                <a:gd name="connsiteX17" fmla="*/ 91214 w 106028"/>
                <a:gd name="connsiteY17" fmla="*/ 52444 h 116403"/>
                <a:gd name="connsiteX18" fmla="*/ 64896 w 106028"/>
                <a:gd name="connsiteY18" fmla="*/ 42322 h 116403"/>
                <a:gd name="connsiteX19" fmla="*/ 41109 w 106028"/>
                <a:gd name="connsiteY19" fmla="*/ 28658 h 116403"/>
                <a:gd name="connsiteX20" fmla="*/ 69451 w 106028"/>
                <a:gd name="connsiteY20" fmla="*/ 9173 h 116403"/>
                <a:gd name="connsiteX21" fmla="*/ 90454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54" y="14740"/>
                  </a:moveTo>
                  <a:cubicBezTo>
                    <a:pt x="82104" y="18029"/>
                    <a:pt x="79826" y="25621"/>
                    <a:pt x="79826" y="29164"/>
                  </a:cubicBezTo>
                  <a:cubicBezTo>
                    <a:pt x="79826" y="35743"/>
                    <a:pt x="85140" y="39539"/>
                    <a:pt x="90708" y="39539"/>
                  </a:cubicBezTo>
                  <a:cubicBezTo>
                    <a:pt x="96781" y="39539"/>
                    <a:pt x="106144" y="34478"/>
                    <a:pt x="106144" y="22331"/>
                  </a:cubicBezTo>
                  <a:cubicBezTo>
                    <a:pt x="106144" y="8920"/>
                    <a:pt x="92732" y="63"/>
                    <a:pt x="69957" y="63"/>
                  </a:cubicBezTo>
                  <a:cubicBezTo>
                    <a:pt x="62619" y="63"/>
                    <a:pt x="48448" y="569"/>
                    <a:pt x="36808" y="9426"/>
                  </a:cubicBezTo>
                  <a:cubicBezTo>
                    <a:pt x="25420" y="18029"/>
                    <a:pt x="21371" y="32706"/>
                    <a:pt x="21371" y="39033"/>
                  </a:cubicBezTo>
                  <a:cubicBezTo>
                    <a:pt x="21371" y="46624"/>
                    <a:pt x="24914" y="53710"/>
                    <a:pt x="30481" y="58265"/>
                  </a:cubicBezTo>
                  <a:cubicBezTo>
                    <a:pt x="37567" y="63832"/>
                    <a:pt x="41869" y="64591"/>
                    <a:pt x="59076" y="67880"/>
                  </a:cubicBezTo>
                  <a:cubicBezTo>
                    <a:pt x="66668" y="69146"/>
                    <a:pt x="81851" y="71929"/>
                    <a:pt x="81851" y="83317"/>
                  </a:cubicBezTo>
                  <a:cubicBezTo>
                    <a:pt x="81851" y="84329"/>
                    <a:pt x="81851" y="107356"/>
                    <a:pt x="44146" y="107356"/>
                  </a:cubicBezTo>
                  <a:cubicBezTo>
                    <a:pt x="31747" y="107356"/>
                    <a:pt x="22384" y="104826"/>
                    <a:pt x="16817" y="100777"/>
                  </a:cubicBezTo>
                  <a:cubicBezTo>
                    <a:pt x="25420" y="98247"/>
                    <a:pt x="30734" y="90908"/>
                    <a:pt x="30734" y="83317"/>
                  </a:cubicBezTo>
                  <a:cubicBezTo>
                    <a:pt x="30734" y="74207"/>
                    <a:pt x="23396" y="71676"/>
                    <a:pt x="18335" y="71676"/>
                  </a:cubicBezTo>
                  <a:cubicBezTo>
                    <a:pt x="9731" y="71676"/>
                    <a:pt x="115" y="78762"/>
                    <a:pt x="115" y="91414"/>
                  </a:cubicBezTo>
                  <a:cubicBezTo>
                    <a:pt x="115" y="107862"/>
                    <a:pt x="17829" y="116466"/>
                    <a:pt x="43640" y="116466"/>
                  </a:cubicBezTo>
                  <a:cubicBezTo>
                    <a:pt x="101336" y="116466"/>
                    <a:pt x="101336" y="73195"/>
                    <a:pt x="101336" y="72941"/>
                  </a:cubicBezTo>
                  <a:cubicBezTo>
                    <a:pt x="101336" y="64338"/>
                    <a:pt x="97034" y="57505"/>
                    <a:pt x="91214" y="52444"/>
                  </a:cubicBezTo>
                  <a:cubicBezTo>
                    <a:pt x="83369" y="45612"/>
                    <a:pt x="73753" y="43841"/>
                    <a:pt x="64896" y="42322"/>
                  </a:cubicBezTo>
                  <a:cubicBezTo>
                    <a:pt x="50978" y="39792"/>
                    <a:pt x="41109" y="38020"/>
                    <a:pt x="41109" y="28658"/>
                  </a:cubicBezTo>
                  <a:cubicBezTo>
                    <a:pt x="41109" y="28151"/>
                    <a:pt x="41109" y="9173"/>
                    <a:pt x="69451" y="9173"/>
                  </a:cubicBezTo>
                  <a:cubicBezTo>
                    <a:pt x="74512" y="9173"/>
                    <a:pt x="83622" y="9679"/>
                    <a:pt x="90454" y="14740"/>
                  </a:cubicBez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2B766DCB-3CEB-D420-4347-6733A0DFF908}"/>
                </a:ext>
              </a:extLst>
            </p:cNvPr>
            <p:cNvSpPr/>
            <p:nvPr>
              <p:custDataLst>
                <p:tags r:id="rId34"/>
              </p:custDataLst>
            </p:nvPr>
          </p:nvSpPr>
          <p:spPr>
            <a:xfrm>
              <a:off x="5600614" y="3895176"/>
              <a:ext cx="77762" cy="153576"/>
            </a:xfrm>
            <a:custGeom>
              <a:avLst/>
              <a:gdLst>
                <a:gd name="connsiteX0" fmla="*/ 77883 w 77762"/>
                <a:gd name="connsiteY0" fmla="*/ 6789 h 153576"/>
                <a:gd name="connsiteX1" fmla="*/ 70798 w 77762"/>
                <a:gd name="connsiteY1" fmla="*/ 58 h 153576"/>
                <a:gd name="connsiteX2" fmla="*/ 60878 w 77762"/>
                <a:gd name="connsiteY2" fmla="*/ 9800 h 153576"/>
                <a:gd name="connsiteX3" fmla="*/ 67963 w 77762"/>
                <a:gd name="connsiteY3" fmla="*/ 16532 h 153576"/>
                <a:gd name="connsiteX4" fmla="*/ 77883 w 77762"/>
                <a:gd name="connsiteY4" fmla="*/ 6789 h 153576"/>
                <a:gd name="connsiteX5" fmla="*/ 40330 w 77762"/>
                <a:gd name="connsiteY5" fmla="*/ 126179 h 153576"/>
                <a:gd name="connsiteX6" fmla="*/ 17480 w 77762"/>
                <a:gd name="connsiteY6" fmla="*/ 148675 h 153576"/>
                <a:gd name="connsiteX7" fmla="*/ 11103 w 77762"/>
                <a:gd name="connsiteY7" fmla="*/ 147612 h 153576"/>
                <a:gd name="connsiteX8" fmla="*/ 17126 w 77762"/>
                <a:gd name="connsiteY8" fmla="*/ 138578 h 153576"/>
                <a:gd name="connsiteX9" fmla="*/ 10217 w 77762"/>
                <a:gd name="connsiteY9" fmla="*/ 132024 h 153576"/>
                <a:gd name="connsiteX10" fmla="*/ 120 w 77762"/>
                <a:gd name="connsiteY10" fmla="*/ 142475 h 153576"/>
                <a:gd name="connsiteX11" fmla="*/ 17657 w 77762"/>
                <a:gd name="connsiteY11" fmla="*/ 153635 h 153576"/>
                <a:gd name="connsiteX12" fmla="*/ 54501 w 77762"/>
                <a:gd name="connsiteY12" fmla="*/ 125647 h 153576"/>
                <a:gd name="connsiteX13" fmla="*/ 70443 w 77762"/>
                <a:gd name="connsiteY13" fmla="*/ 62233 h 153576"/>
                <a:gd name="connsiteX14" fmla="*/ 71329 w 77762"/>
                <a:gd name="connsiteY14" fmla="*/ 56033 h 153576"/>
                <a:gd name="connsiteX15" fmla="*/ 52376 w 77762"/>
                <a:gd name="connsiteY15" fmla="*/ 39382 h 153576"/>
                <a:gd name="connsiteX16" fmla="*/ 21377 w 77762"/>
                <a:gd name="connsiteY16" fmla="*/ 66484 h 153576"/>
                <a:gd name="connsiteX17" fmla="*/ 24388 w 77762"/>
                <a:gd name="connsiteY17" fmla="*/ 68787 h 153576"/>
                <a:gd name="connsiteX18" fmla="*/ 27931 w 77762"/>
                <a:gd name="connsiteY18" fmla="*/ 65598 h 153576"/>
                <a:gd name="connsiteX19" fmla="*/ 51844 w 77762"/>
                <a:gd name="connsiteY19" fmla="*/ 44342 h 153576"/>
                <a:gd name="connsiteX20" fmla="*/ 57867 w 77762"/>
                <a:gd name="connsiteY20" fmla="*/ 53022 h 153576"/>
                <a:gd name="connsiteX21" fmla="*/ 57335 w 77762"/>
                <a:gd name="connsiteY21" fmla="*/ 58336 h 153576"/>
                <a:gd name="connsiteX22" fmla="*/ 40330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83" y="6789"/>
                  </a:moveTo>
                  <a:cubicBezTo>
                    <a:pt x="77883" y="3778"/>
                    <a:pt x="75580" y="58"/>
                    <a:pt x="70798" y="58"/>
                  </a:cubicBezTo>
                  <a:cubicBezTo>
                    <a:pt x="65661" y="58"/>
                    <a:pt x="60878" y="5018"/>
                    <a:pt x="60878" y="9800"/>
                  </a:cubicBezTo>
                  <a:cubicBezTo>
                    <a:pt x="60878" y="12635"/>
                    <a:pt x="63004" y="16532"/>
                    <a:pt x="67963" y="16532"/>
                  </a:cubicBezTo>
                  <a:cubicBezTo>
                    <a:pt x="72746" y="16532"/>
                    <a:pt x="77883" y="11926"/>
                    <a:pt x="77883" y="6789"/>
                  </a:cubicBezTo>
                  <a:close/>
                  <a:moveTo>
                    <a:pt x="40330" y="126179"/>
                  </a:moveTo>
                  <a:cubicBezTo>
                    <a:pt x="37319" y="138401"/>
                    <a:pt x="27931" y="148675"/>
                    <a:pt x="17480" y="148675"/>
                  </a:cubicBezTo>
                  <a:cubicBezTo>
                    <a:pt x="15177" y="148675"/>
                    <a:pt x="13051" y="148321"/>
                    <a:pt x="11103" y="147612"/>
                  </a:cubicBezTo>
                  <a:cubicBezTo>
                    <a:pt x="15708" y="145486"/>
                    <a:pt x="17126" y="141235"/>
                    <a:pt x="17126" y="138578"/>
                  </a:cubicBezTo>
                  <a:cubicBezTo>
                    <a:pt x="17126" y="134327"/>
                    <a:pt x="13760" y="132024"/>
                    <a:pt x="10217" y="132024"/>
                  </a:cubicBezTo>
                  <a:cubicBezTo>
                    <a:pt x="4726" y="132024"/>
                    <a:pt x="120" y="136807"/>
                    <a:pt x="120" y="142475"/>
                  </a:cubicBezTo>
                  <a:cubicBezTo>
                    <a:pt x="120" y="149206"/>
                    <a:pt x="7029" y="153635"/>
                    <a:pt x="17657" y="153635"/>
                  </a:cubicBezTo>
                  <a:cubicBezTo>
                    <a:pt x="28285" y="153635"/>
                    <a:pt x="49010" y="147258"/>
                    <a:pt x="54501" y="125647"/>
                  </a:cubicBezTo>
                  <a:lnTo>
                    <a:pt x="70443" y="62233"/>
                  </a:lnTo>
                  <a:cubicBezTo>
                    <a:pt x="70975" y="60284"/>
                    <a:pt x="71329" y="58690"/>
                    <a:pt x="71329" y="56033"/>
                  </a:cubicBezTo>
                  <a:cubicBezTo>
                    <a:pt x="71329" y="46290"/>
                    <a:pt x="63004" y="39382"/>
                    <a:pt x="52376" y="39382"/>
                  </a:cubicBezTo>
                  <a:cubicBezTo>
                    <a:pt x="32713" y="39382"/>
                    <a:pt x="21377" y="64004"/>
                    <a:pt x="21377" y="66484"/>
                  </a:cubicBezTo>
                  <a:cubicBezTo>
                    <a:pt x="21377" y="68787"/>
                    <a:pt x="23857" y="68787"/>
                    <a:pt x="24388" y="68787"/>
                  </a:cubicBezTo>
                  <a:cubicBezTo>
                    <a:pt x="26514" y="68787"/>
                    <a:pt x="26691" y="68255"/>
                    <a:pt x="27931" y="65598"/>
                  </a:cubicBezTo>
                  <a:cubicBezTo>
                    <a:pt x="32359" y="55324"/>
                    <a:pt x="41570" y="44342"/>
                    <a:pt x="51844" y="44342"/>
                  </a:cubicBezTo>
                  <a:cubicBezTo>
                    <a:pt x="56273" y="44342"/>
                    <a:pt x="57867" y="47353"/>
                    <a:pt x="57867" y="53022"/>
                  </a:cubicBezTo>
                  <a:cubicBezTo>
                    <a:pt x="57867" y="54970"/>
                    <a:pt x="57512" y="57450"/>
                    <a:pt x="57335" y="58336"/>
                  </a:cubicBezTo>
                  <a:lnTo>
                    <a:pt x="40330" y="126179"/>
                  </a:lnTo>
                  <a:close/>
                </a:path>
              </a:pathLst>
            </a:custGeom>
            <a:solidFill>
              <a:srgbClr val="000000"/>
            </a:solidFill>
            <a:ln w="2540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A563ED69-73A0-9971-2298-203E05521235}"/>
                </a:ext>
              </a:extLst>
            </p:cNvPr>
            <p:cNvSpPr/>
            <p:nvPr>
              <p:custDataLst>
                <p:tags r:id="rId35"/>
              </p:custDataLst>
            </p:nvPr>
          </p:nvSpPr>
          <p:spPr>
            <a:xfrm>
              <a:off x="5713717" y="3963904"/>
              <a:ext cx="119743" cy="8679"/>
            </a:xfrm>
            <a:custGeom>
              <a:avLst/>
              <a:gdLst>
                <a:gd name="connsiteX0" fmla="*/ 112783 w 119743"/>
                <a:gd name="connsiteY0" fmla="*/ 8738 h 8679"/>
                <a:gd name="connsiteX1" fmla="*/ 119868 w 119743"/>
                <a:gd name="connsiteY1" fmla="*/ 4486 h 8679"/>
                <a:gd name="connsiteX2" fmla="*/ 112783 w 119743"/>
                <a:gd name="connsiteY2" fmla="*/ 58 h 8679"/>
                <a:gd name="connsiteX3" fmla="*/ 7210 w 119743"/>
                <a:gd name="connsiteY3" fmla="*/ 58 h 8679"/>
                <a:gd name="connsiteX4" fmla="*/ 124 w 119743"/>
                <a:gd name="connsiteY4" fmla="*/ 4309 h 8679"/>
                <a:gd name="connsiteX5" fmla="*/ 7210 w 119743"/>
                <a:gd name="connsiteY5" fmla="*/ 8738 h 8679"/>
                <a:gd name="connsiteX6" fmla="*/ 112783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83" y="8738"/>
                  </a:moveTo>
                  <a:cubicBezTo>
                    <a:pt x="115617" y="8738"/>
                    <a:pt x="119868" y="8738"/>
                    <a:pt x="119868" y="4486"/>
                  </a:cubicBezTo>
                  <a:cubicBezTo>
                    <a:pt x="119868" y="58"/>
                    <a:pt x="115794" y="58"/>
                    <a:pt x="112783" y="58"/>
                  </a:cubicBezTo>
                  <a:lnTo>
                    <a:pt x="7210" y="58"/>
                  </a:lnTo>
                  <a:cubicBezTo>
                    <a:pt x="4375" y="58"/>
                    <a:pt x="124" y="58"/>
                    <a:pt x="124" y="4309"/>
                  </a:cubicBezTo>
                  <a:cubicBezTo>
                    <a:pt x="124" y="8738"/>
                    <a:pt x="4198" y="8738"/>
                    <a:pt x="7210" y="8738"/>
                  </a:cubicBezTo>
                  <a:lnTo>
                    <a:pt x="112783" y="8738"/>
                  </a:ln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6A4B0C00-646D-5D6F-8B40-59EC014848A5}"/>
                </a:ext>
              </a:extLst>
            </p:cNvPr>
            <p:cNvSpPr/>
            <p:nvPr>
              <p:custDataLst>
                <p:tags r:id="rId36"/>
              </p:custDataLst>
            </p:nvPr>
          </p:nvSpPr>
          <p:spPr>
            <a:xfrm>
              <a:off x="5872052" y="3894999"/>
              <a:ext cx="64477" cy="117618"/>
            </a:xfrm>
            <a:custGeom>
              <a:avLst/>
              <a:gdLst>
                <a:gd name="connsiteX0" fmla="*/ 40163 w 64477"/>
                <a:gd name="connsiteY0" fmla="*/ 5018 h 117618"/>
                <a:gd name="connsiteX1" fmla="*/ 34849 w 64477"/>
                <a:gd name="connsiteY1" fmla="*/ 58 h 117618"/>
                <a:gd name="connsiteX2" fmla="*/ 130 w 64477"/>
                <a:gd name="connsiteY2" fmla="*/ 11395 h 117618"/>
                <a:gd name="connsiteX3" fmla="*/ 130 w 64477"/>
                <a:gd name="connsiteY3" fmla="*/ 17772 h 117618"/>
                <a:gd name="connsiteX4" fmla="*/ 25815 w 64477"/>
                <a:gd name="connsiteY4" fmla="*/ 12812 h 117618"/>
                <a:gd name="connsiteX5" fmla="*/ 25815 w 64477"/>
                <a:gd name="connsiteY5" fmla="*/ 103151 h 117618"/>
                <a:gd name="connsiteX6" fmla="*/ 8102 w 64477"/>
                <a:gd name="connsiteY6" fmla="*/ 111299 h 117618"/>
                <a:gd name="connsiteX7" fmla="*/ 1370 w 64477"/>
                <a:gd name="connsiteY7" fmla="*/ 111299 h 117618"/>
                <a:gd name="connsiteX8" fmla="*/ 1370 w 64477"/>
                <a:gd name="connsiteY8" fmla="*/ 117676 h 117618"/>
                <a:gd name="connsiteX9" fmla="*/ 32901 w 64477"/>
                <a:gd name="connsiteY9" fmla="*/ 116968 h 117618"/>
                <a:gd name="connsiteX10" fmla="*/ 64608 w 64477"/>
                <a:gd name="connsiteY10" fmla="*/ 117676 h 117618"/>
                <a:gd name="connsiteX11" fmla="*/ 64608 w 64477"/>
                <a:gd name="connsiteY11" fmla="*/ 111299 h 117618"/>
                <a:gd name="connsiteX12" fmla="*/ 57877 w 64477"/>
                <a:gd name="connsiteY12" fmla="*/ 111299 h 117618"/>
                <a:gd name="connsiteX13" fmla="*/ 40163 w 64477"/>
                <a:gd name="connsiteY13" fmla="*/ 103151 h 117618"/>
                <a:gd name="connsiteX14" fmla="*/ 40163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3" y="5018"/>
                  </a:moveTo>
                  <a:cubicBezTo>
                    <a:pt x="40163" y="235"/>
                    <a:pt x="39809" y="58"/>
                    <a:pt x="34849" y="58"/>
                  </a:cubicBezTo>
                  <a:cubicBezTo>
                    <a:pt x="23512" y="11218"/>
                    <a:pt x="7393" y="11395"/>
                    <a:pt x="130" y="11395"/>
                  </a:cubicBezTo>
                  <a:lnTo>
                    <a:pt x="130" y="17772"/>
                  </a:lnTo>
                  <a:cubicBezTo>
                    <a:pt x="4382" y="17772"/>
                    <a:pt x="16073" y="17772"/>
                    <a:pt x="25815" y="12812"/>
                  </a:cubicBezTo>
                  <a:lnTo>
                    <a:pt x="25815" y="103151"/>
                  </a:lnTo>
                  <a:cubicBezTo>
                    <a:pt x="25815" y="108996"/>
                    <a:pt x="25815" y="111299"/>
                    <a:pt x="8102" y="111299"/>
                  </a:cubicBezTo>
                  <a:lnTo>
                    <a:pt x="1370" y="111299"/>
                  </a:lnTo>
                  <a:lnTo>
                    <a:pt x="1370" y="117676"/>
                  </a:lnTo>
                  <a:cubicBezTo>
                    <a:pt x="4559" y="117499"/>
                    <a:pt x="26347" y="116968"/>
                    <a:pt x="32901" y="116968"/>
                  </a:cubicBezTo>
                  <a:cubicBezTo>
                    <a:pt x="38392" y="116968"/>
                    <a:pt x="60711" y="117499"/>
                    <a:pt x="64608" y="117676"/>
                  </a:cubicBezTo>
                  <a:lnTo>
                    <a:pt x="64608" y="111299"/>
                  </a:lnTo>
                  <a:lnTo>
                    <a:pt x="57877" y="111299"/>
                  </a:lnTo>
                  <a:cubicBezTo>
                    <a:pt x="40163" y="111299"/>
                    <a:pt x="40163" y="108996"/>
                    <a:pt x="40163" y="103151"/>
                  </a:cubicBezTo>
                  <a:lnTo>
                    <a:pt x="40163" y="5018"/>
                  </a:ln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31DF18C3-F91D-D67B-86FE-B8EA0071C280}"/>
                </a:ext>
              </a:extLst>
            </p:cNvPr>
            <p:cNvSpPr/>
            <p:nvPr>
              <p:custDataLst>
                <p:tags r:id="rId37"/>
              </p:custDataLst>
            </p:nvPr>
          </p:nvSpPr>
          <p:spPr>
            <a:xfrm>
              <a:off x="5619922" y="4084082"/>
              <a:ext cx="64477" cy="117618"/>
            </a:xfrm>
            <a:custGeom>
              <a:avLst/>
              <a:gdLst>
                <a:gd name="connsiteX0" fmla="*/ 40153 w 64477"/>
                <a:gd name="connsiteY0" fmla="*/ 5025 h 117618"/>
                <a:gd name="connsiteX1" fmla="*/ 34839 w 64477"/>
                <a:gd name="connsiteY1" fmla="*/ 65 h 117618"/>
                <a:gd name="connsiteX2" fmla="*/ 120 w 64477"/>
                <a:gd name="connsiteY2" fmla="*/ 11402 h 117618"/>
                <a:gd name="connsiteX3" fmla="*/ 120 w 64477"/>
                <a:gd name="connsiteY3" fmla="*/ 17779 h 117618"/>
                <a:gd name="connsiteX4" fmla="*/ 25805 w 64477"/>
                <a:gd name="connsiteY4" fmla="*/ 12819 h 117618"/>
                <a:gd name="connsiteX5" fmla="*/ 25805 w 64477"/>
                <a:gd name="connsiteY5" fmla="*/ 103158 h 117618"/>
                <a:gd name="connsiteX6" fmla="*/ 8092 w 64477"/>
                <a:gd name="connsiteY6" fmla="*/ 111307 h 117618"/>
                <a:gd name="connsiteX7" fmla="*/ 1360 w 64477"/>
                <a:gd name="connsiteY7" fmla="*/ 111307 h 117618"/>
                <a:gd name="connsiteX8" fmla="*/ 1360 w 64477"/>
                <a:gd name="connsiteY8" fmla="*/ 117684 h 117618"/>
                <a:gd name="connsiteX9" fmla="*/ 32891 w 64477"/>
                <a:gd name="connsiteY9" fmla="*/ 116975 h 117618"/>
                <a:gd name="connsiteX10" fmla="*/ 64598 w 64477"/>
                <a:gd name="connsiteY10" fmla="*/ 117684 h 117618"/>
                <a:gd name="connsiteX11" fmla="*/ 64598 w 64477"/>
                <a:gd name="connsiteY11" fmla="*/ 111307 h 117618"/>
                <a:gd name="connsiteX12" fmla="*/ 57867 w 64477"/>
                <a:gd name="connsiteY12" fmla="*/ 111307 h 117618"/>
                <a:gd name="connsiteX13" fmla="*/ 40153 w 64477"/>
                <a:gd name="connsiteY13" fmla="*/ 103158 h 117618"/>
                <a:gd name="connsiteX14" fmla="*/ 40153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53" y="5025"/>
                  </a:moveTo>
                  <a:cubicBezTo>
                    <a:pt x="40153" y="243"/>
                    <a:pt x="39799" y="65"/>
                    <a:pt x="34839" y="65"/>
                  </a:cubicBezTo>
                  <a:cubicBezTo>
                    <a:pt x="23502" y="11225"/>
                    <a:pt x="7383" y="11402"/>
                    <a:pt x="120" y="11402"/>
                  </a:cubicBezTo>
                  <a:lnTo>
                    <a:pt x="120" y="17779"/>
                  </a:lnTo>
                  <a:cubicBezTo>
                    <a:pt x="4372" y="17779"/>
                    <a:pt x="16063" y="17779"/>
                    <a:pt x="25805" y="12819"/>
                  </a:cubicBezTo>
                  <a:lnTo>
                    <a:pt x="25805" y="103158"/>
                  </a:lnTo>
                  <a:cubicBezTo>
                    <a:pt x="25805" y="109004"/>
                    <a:pt x="25805" y="111307"/>
                    <a:pt x="8092" y="111307"/>
                  </a:cubicBezTo>
                  <a:lnTo>
                    <a:pt x="1360" y="111307"/>
                  </a:lnTo>
                  <a:lnTo>
                    <a:pt x="1360" y="117684"/>
                  </a:lnTo>
                  <a:cubicBezTo>
                    <a:pt x="4549" y="117506"/>
                    <a:pt x="26337" y="116975"/>
                    <a:pt x="32891" y="116975"/>
                  </a:cubicBezTo>
                  <a:cubicBezTo>
                    <a:pt x="38382" y="116975"/>
                    <a:pt x="60701" y="117506"/>
                    <a:pt x="64598" y="117684"/>
                  </a:cubicBezTo>
                  <a:lnTo>
                    <a:pt x="64598" y="111307"/>
                  </a:lnTo>
                  <a:lnTo>
                    <a:pt x="57867" y="111307"/>
                  </a:lnTo>
                  <a:cubicBezTo>
                    <a:pt x="40153" y="111307"/>
                    <a:pt x="40153" y="109004"/>
                    <a:pt x="40153" y="103158"/>
                  </a:cubicBezTo>
                  <a:lnTo>
                    <a:pt x="40153" y="5025"/>
                  </a:ln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70A3F131-56CE-0314-917E-294FDDDFB6AA}"/>
                </a:ext>
              </a:extLst>
            </p:cNvPr>
            <p:cNvSpPr/>
            <p:nvPr>
              <p:custDataLst>
                <p:tags r:id="rId38"/>
              </p:custDataLst>
            </p:nvPr>
          </p:nvSpPr>
          <p:spPr>
            <a:xfrm>
              <a:off x="5988028" y="4107398"/>
              <a:ext cx="29606" cy="75662"/>
            </a:xfrm>
            <a:custGeom>
              <a:avLst/>
              <a:gdLst>
                <a:gd name="connsiteX0" fmla="*/ 29742 w 29606"/>
                <a:gd name="connsiteY0" fmla="*/ 26633 h 75662"/>
                <a:gd name="connsiteX1" fmla="*/ 13547 w 29606"/>
                <a:gd name="connsiteY1" fmla="*/ 63 h 75662"/>
                <a:gd name="connsiteX2" fmla="*/ 135 w 29606"/>
                <a:gd name="connsiteY2" fmla="*/ 13474 h 75662"/>
                <a:gd name="connsiteX3" fmla="*/ 13547 w 29606"/>
                <a:gd name="connsiteY3" fmla="*/ 26886 h 75662"/>
                <a:gd name="connsiteX4" fmla="*/ 22403 w 29606"/>
                <a:gd name="connsiteY4" fmla="*/ 23597 h 75662"/>
                <a:gd name="connsiteX5" fmla="*/ 23669 w 29606"/>
                <a:gd name="connsiteY5" fmla="*/ 22837 h 75662"/>
                <a:gd name="connsiteX6" fmla="*/ 24175 w 29606"/>
                <a:gd name="connsiteY6" fmla="*/ 26633 h 75662"/>
                <a:gd name="connsiteX7" fmla="*/ 6967 w 29606"/>
                <a:gd name="connsiteY7" fmla="*/ 68893 h 75662"/>
                <a:gd name="connsiteX8" fmla="*/ 4184 w 29606"/>
                <a:gd name="connsiteY8" fmla="*/ 72941 h 75662"/>
                <a:gd name="connsiteX9" fmla="*/ 6714 w 29606"/>
                <a:gd name="connsiteY9" fmla="*/ 75725 h 75662"/>
                <a:gd name="connsiteX10" fmla="*/ 29742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42" y="26633"/>
                  </a:moveTo>
                  <a:cubicBezTo>
                    <a:pt x="29742" y="9932"/>
                    <a:pt x="23416" y="63"/>
                    <a:pt x="13547" y="63"/>
                  </a:cubicBezTo>
                  <a:cubicBezTo>
                    <a:pt x="5196" y="63"/>
                    <a:pt x="135" y="6389"/>
                    <a:pt x="135" y="13474"/>
                  </a:cubicBezTo>
                  <a:cubicBezTo>
                    <a:pt x="135" y="20307"/>
                    <a:pt x="5196" y="26886"/>
                    <a:pt x="13547" y="26886"/>
                  </a:cubicBezTo>
                  <a:cubicBezTo>
                    <a:pt x="16583" y="26886"/>
                    <a:pt x="19873" y="25874"/>
                    <a:pt x="22403" y="23597"/>
                  </a:cubicBezTo>
                  <a:cubicBezTo>
                    <a:pt x="23163" y="23090"/>
                    <a:pt x="23416" y="22837"/>
                    <a:pt x="23669" y="22837"/>
                  </a:cubicBezTo>
                  <a:cubicBezTo>
                    <a:pt x="23922" y="22837"/>
                    <a:pt x="24175" y="23090"/>
                    <a:pt x="24175" y="26633"/>
                  </a:cubicBezTo>
                  <a:cubicBezTo>
                    <a:pt x="24175" y="45359"/>
                    <a:pt x="15318" y="60542"/>
                    <a:pt x="6967" y="68893"/>
                  </a:cubicBezTo>
                  <a:cubicBezTo>
                    <a:pt x="4184" y="71676"/>
                    <a:pt x="4184" y="72182"/>
                    <a:pt x="4184" y="72941"/>
                  </a:cubicBezTo>
                  <a:cubicBezTo>
                    <a:pt x="4184" y="74713"/>
                    <a:pt x="5449" y="75725"/>
                    <a:pt x="6714" y="75725"/>
                  </a:cubicBezTo>
                  <a:cubicBezTo>
                    <a:pt x="9498" y="75725"/>
                    <a:pt x="29742" y="56240"/>
                    <a:pt x="29742" y="26633"/>
                  </a:cubicBez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D8170870-C32F-2451-1FFE-A88F3F2AF608}"/>
                </a:ext>
              </a:extLst>
            </p:cNvPr>
            <p:cNvSpPr/>
            <p:nvPr>
              <p:custDataLst>
                <p:tags r:id="rId39"/>
              </p:custDataLst>
            </p:nvPr>
          </p:nvSpPr>
          <p:spPr>
            <a:xfrm>
              <a:off x="6086070" y="4022373"/>
              <a:ext cx="207248" cy="114632"/>
            </a:xfrm>
            <a:custGeom>
              <a:avLst/>
              <a:gdLst>
                <a:gd name="connsiteX0" fmla="*/ 15069 w 207248"/>
                <a:gd name="connsiteY0" fmla="*/ 96981 h 114632"/>
                <a:gd name="connsiteX1" fmla="*/ 12792 w 207248"/>
                <a:gd name="connsiteY1" fmla="*/ 107863 h 114632"/>
                <a:gd name="connsiteX2" fmla="*/ 20130 w 207248"/>
                <a:gd name="connsiteY2" fmla="*/ 114695 h 114632"/>
                <a:gd name="connsiteX3" fmla="*/ 29493 w 207248"/>
                <a:gd name="connsiteY3" fmla="*/ 107609 h 114632"/>
                <a:gd name="connsiteX4" fmla="*/ 34301 w 207248"/>
                <a:gd name="connsiteY4" fmla="*/ 88884 h 114632"/>
                <a:gd name="connsiteX5" fmla="*/ 39868 w 207248"/>
                <a:gd name="connsiteY5" fmla="*/ 66109 h 114632"/>
                <a:gd name="connsiteX6" fmla="*/ 44170 w 207248"/>
                <a:gd name="connsiteY6" fmla="*/ 49155 h 114632"/>
                <a:gd name="connsiteX7" fmla="*/ 47460 w 207248"/>
                <a:gd name="connsiteY7" fmla="*/ 36502 h 114632"/>
                <a:gd name="connsiteX8" fmla="*/ 88707 w 207248"/>
                <a:gd name="connsiteY8" fmla="*/ 5630 h 114632"/>
                <a:gd name="connsiteX9" fmla="*/ 102372 w 207248"/>
                <a:gd name="connsiteY9" fmla="*/ 23343 h 114632"/>
                <a:gd name="connsiteX10" fmla="*/ 98576 w 207248"/>
                <a:gd name="connsiteY10" fmla="*/ 44347 h 114632"/>
                <a:gd name="connsiteX11" fmla="*/ 91491 w 207248"/>
                <a:gd name="connsiteY11" fmla="*/ 73701 h 114632"/>
                <a:gd name="connsiteX12" fmla="*/ 86430 w 207248"/>
                <a:gd name="connsiteY12" fmla="*/ 92933 h 114632"/>
                <a:gd name="connsiteX13" fmla="*/ 83140 w 207248"/>
                <a:gd name="connsiteY13" fmla="*/ 107863 h 114632"/>
                <a:gd name="connsiteX14" fmla="*/ 90479 w 207248"/>
                <a:gd name="connsiteY14" fmla="*/ 114695 h 114632"/>
                <a:gd name="connsiteX15" fmla="*/ 101866 w 207248"/>
                <a:gd name="connsiteY15" fmla="*/ 100271 h 114632"/>
                <a:gd name="connsiteX16" fmla="*/ 117049 w 207248"/>
                <a:gd name="connsiteY16" fmla="*/ 39286 h 114632"/>
                <a:gd name="connsiteX17" fmla="*/ 158802 w 207248"/>
                <a:gd name="connsiteY17" fmla="*/ 5630 h 114632"/>
                <a:gd name="connsiteX18" fmla="*/ 172467 w 207248"/>
                <a:gd name="connsiteY18" fmla="*/ 23343 h 114632"/>
                <a:gd name="connsiteX19" fmla="*/ 156778 w 207248"/>
                <a:gd name="connsiteY19" fmla="*/ 80027 h 114632"/>
                <a:gd name="connsiteX20" fmla="*/ 153488 w 207248"/>
                <a:gd name="connsiteY20" fmla="*/ 93945 h 114632"/>
                <a:gd name="connsiteX21" fmla="*/ 174238 w 207248"/>
                <a:gd name="connsiteY21" fmla="*/ 114695 h 114632"/>
                <a:gd name="connsiteX22" fmla="*/ 207388 w 207248"/>
                <a:gd name="connsiteY22" fmla="*/ 75725 h 114632"/>
                <a:gd name="connsiteX23" fmla="*/ 204352 w 207248"/>
                <a:gd name="connsiteY23" fmla="*/ 73195 h 114632"/>
                <a:gd name="connsiteX24" fmla="*/ 200556 w 207248"/>
                <a:gd name="connsiteY24" fmla="*/ 77749 h 114632"/>
                <a:gd name="connsiteX25" fmla="*/ 174745 w 207248"/>
                <a:gd name="connsiteY25" fmla="*/ 109128 h 114632"/>
                <a:gd name="connsiteX26" fmla="*/ 168671 w 207248"/>
                <a:gd name="connsiteY26" fmla="*/ 100777 h 114632"/>
                <a:gd name="connsiteX27" fmla="*/ 173226 w 207248"/>
                <a:gd name="connsiteY27" fmla="*/ 82810 h 114632"/>
                <a:gd name="connsiteX28" fmla="*/ 188662 w 207248"/>
                <a:gd name="connsiteY28" fmla="*/ 27139 h 114632"/>
                <a:gd name="connsiteX29" fmla="*/ 159561 w 207248"/>
                <a:gd name="connsiteY29" fmla="*/ 63 h 114632"/>
                <a:gd name="connsiteX30" fmla="*/ 118314 w 207248"/>
                <a:gd name="connsiteY30" fmla="*/ 24609 h 114632"/>
                <a:gd name="connsiteX31" fmla="*/ 110217 w 207248"/>
                <a:gd name="connsiteY31" fmla="*/ 6642 h 114632"/>
                <a:gd name="connsiteX32" fmla="*/ 89466 w 207248"/>
                <a:gd name="connsiteY32" fmla="*/ 63 h 114632"/>
                <a:gd name="connsiteX33" fmla="*/ 49990 w 207248"/>
                <a:gd name="connsiteY33" fmla="*/ 22078 h 114632"/>
                <a:gd name="connsiteX34" fmla="*/ 26710 w 207248"/>
                <a:gd name="connsiteY34" fmla="*/ 63 h 114632"/>
                <a:gd name="connsiteX35" fmla="*/ 7984 w 207248"/>
                <a:gd name="connsiteY35" fmla="*/ 14487 h 114632"/>
                <a:gd name="connsiteX36" fmla="*/ 139 w 207248"/>
                <a:gd name="connsiteY36" fmla="*/ 39033 h 114632"/>
                <a:gd name="connsiteX37" fmla="*/ 3176 w 207248"/>
                <a:gd name="connsiteY37" fmla="*/ 41563 h 114632"/>
                <a:gd name="connsiteX38" fmla="*/ 7478 w 207248"/>
                <a:gd name="connsiteY38" fmla="*/ 35743 h 114632"/>
                <a:gd name="connsiteX39" fmla="*/ 25951 w 207248"/>
                <a:gd name="connsiteY39" fmla="*/ 5630 h 114632"/>
                <a:gd name="connsiteX40" fmla="*/ 33795 w 207248"/>
                <a:gd name="connsiteY40" fmla="*/ 17270 h 114632"/>
                <a:gd name="connsiteX41" fmla="*/ 29746 w 207248"/>
                <a:gd name="connsiteY41" fmla="*/ 38527 h 114632"/>
                <a:gd name="connsiteX42" fmla="*/ 15069 w 207248"/>
                <a:gd name="connsiteY42" fmla="*/ 9698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069" y="96981"/>
                  </a:moveTo>
                  <a:cubicBezTo>
                    <a:pt x="14310" y="100777"/>
                    <a:pt x="12792" y="106597"/>
                    <a:pt x="12792" y="107863"/>
                  </a:cubicBezTo>
                  <a:cubicBezTo>
                    <a:pt x="12792" y="112417"/>
                    <a:pt x="16335" y="114695"/>
                    <a:pt x="20130" y="114695"/>
                  </a:cubicBezTo>
                  <a:cubicBezTo>
                    <a:pt x="23167" y="114695"/>
                    <a:pt x="27722" y="112670"/>
                    <a:pt x="29493" y="107609"/>
                  </a:cubicBezTo>
                  <a:cubicBezTo>
                    <a:pt x="29746" y="107103"/>
                    <a:pt x="32783" y="95210"/>
                    <a:pt x="34301" y="88884"/>
                  </a:cubicBezTo>
                  <a:lnTo>
                    <a:pt x="39868" y="66109"/>
                  </a:lnTo>
                  <a:cubicBezTo>
                    <a:pt x="41387" y="60542"/>
                    <a:pt x="42905" y="54975"/>
                    <a:pt x="44170" y="49155"/>
                  </a:cubicBezTo>
                  <a:cubicBezTo>
                    <a:pt x="45182" y="44853"/>
                    <a:pt x="47207" y="37514"/>
                    <a:pt x="47460" y="36502"/>
                  </a:cubicBezTo>
                  <a:cubicBezTo>
                    <a:pt x="51256" y="28658"/>
                    <a:pt x="64667" y="5630"/>
                    <a:pt x="88707" y="5630"/>
                  </a:cubicBezTo>
                  <a:cubicBezTo>
                    <a:pt x="100094" y="5630"/>
                    <a:pt x="102372" y="14993"/>
                    <a:pt x="102372" y="23343"/>
                  </a:cubicBezTo>
                  <a:cubicBezTo>
                    <a:pt x="102372" y="29670"/>
                    <a:pt x="100601" y="36755"/>
                    <a:pt x="98576" y="44347"/>
                  </a:cubicBezTo>
                  <a:lnTo>
                    <a:pt x="91491" y="73701"/>
                  </a:lnTo>
                  <a:lnTo>
                    <a:pt x="86430" y="92933"/>
                  </a:lnTo>
                  <a:cubicBezTo>
                    <a:pt x="85418" y="97994"/>
                    <a:pt x="83140" y="106597"/>
                    <a:pt x="83140" y="107863"/>
                  </a:cubicBezTo>
                  <a:cubicBezTo>
                    <a:pt x="83140" y="112417"/>
                    <a:pt x="86683" y="114695"/>
                    <a:pt x="90479" y="114695"/>
                  </a:cubicBezTo>
                  <a:cubicBezTo>
                    <a:pt x="98323" y="114695"/>
                    <a:pt x="99841" y="108369"/>
                    <a:pt x="101866" y="100271"/>
                  </a:cubicBezTo>
                  <a:cubicBezTo>
                    <a:pt x="105409" y="86100"/>
                    <a:pt x="114771" y="49155"/>
                    <a:pt x="117049" y="39286"/>
                  </a:cubicBezTo>
                  <a:cubicBezTo>
                    <a:pt x="117808" y="35996"/>
                    <a:pt x="131220" y="5630"/>
                    <a:pt x="158802" y="5630"/>
                  </a:cubicBezTo>
                  <a:cubicBezTo>
                    <a:pt x="169684" y="5630"/>
                    <a:pt x="172467" y="14234"/>
                    <a:pt x="172467" y="23343"/>
                  </a:cubicBezTo>
                  <a:cubicBezTo>
                    <a:pt x="172467" y="37767"/>
                    <a:pt x="161839" y="66615"/>
                    <a:pt x="156778" y="80027"/>
                  </a:cubicBezTo>
                  <a:cubicBezTo>
                    <a:pt x="154500" y="86100"/>
                    <a:pt x="153488" y="88884"/>
                    <a:pt x="153488" y="93945"/>
                  </a:cubicBezTo>
                  <a:cubicBezTo>
                    <a:pt x="153488" y="105838"/>
                    <a:pt x="162345" y="114695"/>
                    <a:pt x="174238" y="114695"/>
                  </a:cubicBezTo>
                  <a:cubicBezTo>
                    <a:pt x="198025" y="114695"/>
                    <a:pt x="207388" y="77749"/>
                    <a:pt x="207388" y="75725"/>
                  </a:cubicBezTo>
                  <a:cubicBezTo>
                    <a:pt x="207388" y="73195"/>
                    <a:pt x="205111" y="73195"/>
                    <a:pt x="204352" y="73195"/>
                  </a:cubicBezTo>
                  <a:cubicBezTo>
                    <a:pt x="201821" y="73195"/>
                    <a:pt x="201821" y="73954"/>
                    <a:pt x="200556" y="77749"/>
                  </a:cubicBezTo>
                  <a:cubicBezTo>
                    <a:pt x="196760" y="91161"/>
                    <a:pt x="188662" y="109128"/>
                    <a:pt x="174745" y="109128"/>
                  </a:cubicBezTo>
                  <a:cubicBezTo>
                    <a:pt x="170443" y="109128"/>
                    <a:pt x="168671" y="106597"/>
                    <a:pt x="168671" y="100777"/>
                  </a:cubicBezTo>
                  <a:cubicBezTo>
                    <a:pt x="168671" y="94451"/>
                    <a:pt x="170949" y="88378"/>
                    <a:pt x="173226" y="82810"/>
                  </a:cubicBezTo>
                  <a:cubicBezTo>
                    <a:pt x="178034" y="69652"/>
                    <a:pt x="188662" y="41563"/>
                    <a:pt x="188662" y="27139"/>
                  </a:cubicBezTo>
                  <a:cubicBezTo>
                    <a:pt x="188662" y="10691"/>
                    <a:pt x="178540" y="63"/>
                    <a:pt x="159561" y="63"/>
                  </a:cubicBezTo>
                  <a:cubicBezTo>
                    <a:pt x="140583" y="63"/>
                    <a:pt x="127677" y="11197"/>
                    <a:pt x="118314" y="24609"/>
                  </a:cubicBezTo>
                  <a:cubicBezTo>
                    <a:pt x="118061" y="21319"/>
                    <a:pt x="117302" y="12715"/>
                    <a:pt x="110217" y="6642"/>
                  </a:cubicBezTo>
                  <a:cubicBezTo>
                    <a:pt x="103890" y="1328"/>
                    <a:pt x="95793" y="63"/>
                    <a:pt x="89466" y="63"/>
                  </a:cubicBezTo>
                  <a:cubicBezTo>
                    <a:pt x="66692" y="63"/>
                    <a:pt x="54292" y="16258"/>
                    <a:pt x="49990" y="22078"/>
                  </a:cubicBezTo>
                  <a:cubicBezTo>
                    <a:pt x="48725" y="7654"/>
                    <a:pt x="38097" y="63"/>
                    <a:pt x="26710" y="63"/>
                  </a:cubicBezTo>
                  <a:cubicBezTo>
                    <a:pt x="15069" y="63"/>
                    <a:pt x="10261" y="9932"/>
                    <a:pt x="7984" y="14487"/>
                  </a:cubicBezTo>
                  <a:cubicBezTo>
                    <a:pt x="3429" y="23343"/>
                    <a:pt x="139" y="38273"/>
                    <a:pt x="139" y="39033"/>
                  </a:cubicBezTo>
                  <a:cubicBezTo>
                    <a:pt x="139" y="41563"/>
                    <a:pt x="2670" y="41563"/>
                    <a:pt x="3176" y="41563"/>
                  </a:cubicBezTo>
                  <a:cubicBezTo>
                    <a:pt x="5706" y="41563"/>
                    <a:pt x="5959" y="41310"/>
                    <a:pt x="7478" y="35743"/>
                  </a:cubicBezTo>
                  <a:cubicBezTo>
                    <a:pt x="11780" y="17776"/>
                    <a:pt x="16841" y="5630"/>
                    <a:pt x="25951" y="5630"/>
                  </a:cubicBezTo>
                  <a:cubicBezTo>
                    <a:pt x="29999" y="5630"/>
                    <a:pt x="33795" y="7654"/>
                    <a:pt x="33795" y="17270"/>
                  </a:cubicBezTo>
                  <a:cubicBezTo>
                    <a:pt x="33795" y="22584"/>
                    <a:pt x="33036" y="25368"/>
                    <a:pt x="29746" y="38527"/>
                  </a:cubicBezTo>
                  <a:lnTo>
                    <a:pt x="15069" y="96981"/>
                  </a:ln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C0CE5931-E953-C478-62CA-51BEBF844D60}"/>
                </a:ext>
              </a:extLst>
            </p:cNvPr>
            <p:cNvSpPr/>
            <p:nvPr>
              <p:custDataLst>
                <p:tags r:id="rId40"/>
              </p:custDataLst>
            </p:nvPr>
          </p:nvSpPr>
          <p:spPr>
            <a:xfrm>
              <a:off x="6322677" y="4107398"/>
              <a:ext cx="29606" cy="75662"/>
            </a:xfrm>
            <a:custGeom>
              <a:avLst/>
              <a:gdLst>
                <a:gd name="connsiteX0" fmla="*/ 29755 w 29606"/>
                <a:gd name="connsiteY0" fmla="*/ 26633 h 75662"/>
                <a:gd name="connsiteX1" fmla="*/ 13560 w 29606"/>
                <a:gd name="connsiteY1" fmla="*/ 63 h 75662"/>
                <a:gd name="connsiteX2" fmla="*/ 148 w 29606"/>
                <a:gd name="connsiteY2" fmla="*/ 13474 h 75662"/>
                <a:gd name="connsiteX3" fmla="*/ 13560 w 29606"/>
                <a:gd name="connsiteY3" fmla="*/ 26886 h 75662"/>
                <a:gd name="connsiteX4" fmla="*/ 22417 w 29606"/>
                <a:gd name="connsiteY4" fmla="*/ 23597 h 75662"/>
                <a:gd name="connsiteX5" fmla="*/ 23682 w 29606"/>
                <a:gd name="connsiteY5" fmla="*/ 22837 h 75662"/>
                <a:gd name="connsiteX6" fmla="*/ 24188 w 29606"/>
                <a:gd name="connsiteY6" fmla="*/ 26633 h 75662"/>
                <a:gd name="connsiteX7" fmla="*/ 6980 w 29606"/>
                <a:gd name="connsiteY7" fmla="*/ 68893 h 75662"/>
                <a:gd name="connsiteX8" fmla="*/ 4197 w 29606"/>
                <a:gd name="connsiteY8" fmla="*/ 72941 h 75662"/>
                <a:gd name="connsiteX9" fmla="*/ 6727 w 29606"/>
                <a:gd name="connsiteY9" fmla="*/ 75725 h 75662"/>
                <a:gd name="connsiteX10" fmla="*/ 29755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5" y="26633"/>
                  </a:moveTo>
                  <a:cubicBezTo>
                    <a:pt x="29755" y="9932"/>
                    <a:pt x="23429" y="63"/>
                    <a:pt x="13560" y="63"/>
                  </a:cubicBezTo>
                  <a:cubicBezTo>
                    <a:pt x="5209" y="63"/>
                    <a:pt x="148" y="6389"/>
                    <a:pt x="148" y="13474"/>
                  </a:cubicBezTo>
                  <a:cubicBezTo>
                    <a:pt x="148" y="20307"/>
                    <a:pt x="5209" y="26886"/>
                    <a:pt x="13560" y="26886"/>
                  </a:cubicBezTo>
                  <a:cubicBezTo>
                    <a:pt x="16596" y="26886"/>
                    <a:pt x="19886" y="25874"/>
                    <a:pt x="22417" y="23597"/>
                  </a:cubicBezTo>
                  <a:cubicBezTo>
                    <a:pt x="23176" y="23090"/>
                    <a:pt x="23429" y="22837"/>
                    <a:pt x="23682" y="22837"/>
                  </a:cubicBezTo>
                  <a:cubicBezTo>
                    <a:pt x="23935" y="22837"/>
                    <a:pt x="24188" y="23090"/>
                    <a:pt x="24188" y="26633"/>
                  </a:cubicBezTo>
                  <a:cubicBezTo>
                    <a:pt x="24188" y="45359"/>
                    <a:pt x="15331" y="60542"/>
                    <a:pt x="6980" y="68893"/>
                  </a:cubicBezTo>
                  <a:cubicBezTo>
                    <a:pt x="4197" y="71676"/>
                    <a:pt x="4197" y="72182"/>
                    <a:pt x="4197" y="72941"/>
                  </a:cubicBezTo>
                  <a:cubicBezTo>
                    <a:pt x="4197" y="74713"/>
                    <a:pt x="5462" y="75725"/>
                    <a:pt x="6727" y="75725"/>
                  </a:cubicBezTo>
                  <a:cubicBezTo>
                    <a:pt x="9511" y="75725"/>
                    <a:pt x="29755" y="56240"/>
                    <a:pt x="29755" y="26633"/>
                  </a:cubicBez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B1506765-5B89-4C0E-F849-920C31ECB55E}"/>
                </a:ext>
              </a:extLst>
            </p:cNvPr>
            <p:cNvSpPr/>
            <p:nvPr>
              <p:custDataLst>
                <p:tags r:id="rId41"/>
              </p:custDataLst>
            </p:nvPr>
          </p:nvSpPr>
          <p:spPr>
            <a:xfrm>
              <a:off x="6419707" y="3971509"/>
              <a:ext cx="89580" cy="164736"/>
            </a:xfrm>
            <a:custGeom>
              <a:avLst/>
              <a:gdLst>
                <a:gd name="connsiteX0" fmla="*/ 57595 w 89580"/>
                <a:gd name="connsiteY0" fmla="*/ 62313 h 164736"/>
                <a:gd name="connsiteX1" fmla="*/ 80117 w 89580"/>
                <a:gd name="connsiteY1" fmla="*/ 62313 h 164736"/>
                <a:gd name="connsiteX2" fmla="*/ 86949 w 89580"/>
                <a:gd name="connsiteY2" fmla="*/ 61048 h 164736"/>
                <a:gd name="connsiteX3" fmla="*/ 89226 w 89580"/>
                <a:gd name="connsiteY3" fmla="*/ 54975 h 164736"/>
                <a:gd name="connsiteX4" fmla="*/ 80876 w 89580"/>
                <a:gd name="connsiteY4" fmla="*/ 50420 h 164736"/>
                <a:gd name="connsiteX5" fmla="*/ 60632 w 89580"/>
                <a:gd name="connsiteY5" fmla="*/ 50420 h 164736"/>
                <a:gd name="connsiteX6" fmla="*/ 68729 w 89580"/>
                <a:gd name="connsiteY6" fmla="*/ 17776 h 164736"/>
                <a:gd name="connsiteX7" fmla="*/ 69742 w 89580"/>
                <a:gd name="connsiteY7" fmla="*/ 11197 h 164736"/>
                <a:gd name="connsiteX8" fmla="*/ 57848 w 89580"/>
                <a:gd name="connsiteY8" fmla="*/ 63 h 164736"/>
                <a:gd name="connsiteX9" fmla="*/ 43171 w 89580"/>
                <a:gd name="connsiteY9" fmla="*/ 8920 h 164736"/>
                <a:gd name="connsiteX10" fmla="*/ 37351 w 89580"/>
                <a:gd name="connsiteY10" fmla="*/ 29670 h 164736"/>
                <a:gd name="connsiteX11" fmla="*/ 32290 w 89580"/>
                <a:gd name="connsiteY11" fmla="*/ 50420 h 164736"/>
                <a:gd name="connsiteX12" fmla="*/ 9515 w 89580"/>
                <a:gd name="connsiteY12" fmla="*/ 50420 h 164736"/>
                <a:gd name="connsiteX13" fmla="*/ 152 w 89580"/>
                <a:gd name="connsiteY13" fmla="*/ 57758 h 164736"/>
                <a:gd name="connsiteX14" fmla="*/ 8756 w 89580"/>
                <a:gd name="connsiteY14" fmla="*/ 62313 h 164736"/>
                <a:gd name="connsiteX15" fmla="*/ 29253 w 89580"/>
                <a:gd name="connsiteY15" fmla="*/ 62313 h 164736"/>
                <a:gd name="connsiteX16" fmla="*/ 14829 w 89580"/>
                <a:gd name="connsiteY16" fmla="*/ 120009 h 164736"/>
                <a:gd name="connsiteX17" fmla="*/ 10528 w 89580"/>
                <a:gd name="connsiteY17" fmla="*/ 140000 h 164736"/>
                <a:gd name="connsiteX18" fmla="*/ 42412 w 89580"/>
                <a:gd name="connsiteY18" fmla="*/ 164799 h 164736"/>
                <a:gd name="connsiteX19" fmla="*/ 89733 w 89580"/>
                <a:gd name="connsiteY19" fmla="*/ 125323 h 164736"/>
                <a:gd name="connsiteX20" fmla="*/ 83659 w 89580"/>
                <a:gd name="connsiteY20" fmla="*/ 121780 h 164736"/>
                <a:gd name="connsiteX21" fmla="*/ 77333 w 89580"/>
                <a:gd name="connsiteY21" fmla="*/ 125829 h 164736"/>
                <a:gd name="connsiteX22" fmla="*/ 43677 w 89580"/>
                <a:gd name="connsiteY22" fmla="*/ 155689 h 164736"/>
                <a:gd name="connsiteX23" fmla="*/ 37604 w 89580"/>
                <a:gd name="connsiteY23" fmla="*/ 146326 h 164736"/>
                <a:gd name="connsiteX24" fmla="*/ 39122 w 89580"/>
                <a:gd name="connsiteY24" fmla="*/ 135445 h 164736"/>
                <a:gd name="connsiteX25" fmla="*/ 57595 w 89580"/>
                <a:gd name="connsiteY25" fmla="*/ 6231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595" y="62313"/>
                  </a:moveTo>
                  <a:lnTo>
                    <a:pt x="80117" y="62313"/>
                  </a:lnTo>
                  <a:cubicBezTo>
                    <a:pt x="85178" y="62313"/>
                    <a:pt x="85684" y="62313"/>
                    <a:pt x="86949" y="61048"/>
                  </a:cubicBezTo>
                  <a:cubicBezTo>
                    <a:pt x="88467" y="60036"/>
                    <a:pt x="89226" y="56493"/>
                    <a:pt x="89226" y="54975"/>
                  </a:cubicBezTo>
                  <a:cubicBezTo>
                    <a:pt x="89226" y="50420"/>
                    <a:pt x="84925" y="50420"/>
                    <a:pt x="80876" y="50420"/>
                  </a:cubicBezTo>
                  <a:lnTo>
                    <a:pt x="60632" y="50420"/>
                  </a:lnTo>
                  <a:lnTo>
                    <a:pt x="68729" y="17776"/>
                  </a:lnTo>
                  <a:cubicBezTo>
                    <a:pt x="69742" y="13728"/>
                    <a:pt x="69742" y="12209"/>
                    <a:pt x="69742" y="11197"/>
                  </a:cubicBezTo>
                  <a:cubicBezTo>
                    <a:pt x="69742" y="3099"/>
                    <a:pt x="63162" y="63"/>
                    <a:pt x="57848" y="63"/>
                  </a:cubicBezTo>
                  <a:cubicBezTo>
                    <a:pt x="54052" y="63"/>
                    <a:pt x="47220" y="1834"/>
                    <a:pt x="43171" y="8920"/>
                  </a:cubicBezTo>
                  <a:cubicBezTo>
                    <a:pt x="42159" y="10944"/>
                    <a:pt x="39122" y="22584"/>
                    <a:pt x="37351" y="29670"/>
                  </a:cubicBezTo>
                  <a:lnTo>
                    <a:pt x="32290" y="50420"/>
                  </a:lnTo>
                  <a:lnTo>
                    <a:pt x="9515" y="50420"/>
                  </a:lnTo>
                  <a:cubicBezTo>
                    <a:pt x="4454" y="50420"/>
                    <a:pt x="152" y="50420"/>
                    <a:pt x="152" y="57758"/>
                  </a:cubicBezTo>
                  <a:cubicBezTo>
                    <a:pt x="152" y="62313"/>
                    <a:pt x="4201" y="62313"/>
                    <a:pt x="8756" y="62313"/>
                  </a:cubicBezTo>
                  <a:lnTo>
                    <a:pt x="29253" y="62313"/>
                  </a:lnTo>
                  <a:lnTo>
                    <a:pt x="14829" y="120009"/>
                  </a:lnTo>
                  <a:cubicBezTo>
                    <a:pt x="13058" y="126588"/>
                    <a:pt x="10528" y="137216"/>
                    <a:pt x="10528" y="140000"/>
                  </a:cubicBezTo>
                  <a:cubicBezTo>
                    <a:pt x="10528" y="156448"/>
                    <a:pt x="26723" y="164799"/>
                    <a:pt x="42412" y="164799"/>
                  </a:cubicBezTo>
                  <a:cubicBezTo>
                    <a:pt x="72525" y="164799"/>
                    <a:pt x="89733" y="129625"/>
                    <a:pt x="89733" y="125323"/>
                  </a:cubicBezTo>
                  <a:cubicBezTo>
                    <a:pt x="89733" y="121780"/>
                    <a:pt x="85937" y="121780"/>
                    <a:pt x="83659" y="121780"/>
                  </a:cubicBezTo>
                  <a:cubicBezTo>
                    <a:pt x="79357" y="121780"/>
                    <a:pt x="79104" y="122033"/>
                    <a:pt x="77333" y="125829"/>
                  </a:cubicBezTo>
                  <a:cubicBezTo>
                    <a:pt x="67717" y="147592"/>
                    <a:pt x="53546" y="155689"/>
                    <a:pt x="43677" y="155689"/>
                  </a:cubicBezTo>
                  <a:cubicBezTo>
                    <a:pt x="41400" y="155689"/>
                    <a:pt x="37604" y="155689"/>
                    <a:pt x="37604" y="146326"/>
                  </a:cubicBezTo>
                  <a:cubicBezTo>
                    <a:pt x="37604" y="141518"/>
                    <a:pt x="38363" y="138735"/>
                    <a:pt x="39122" y="135445"/>
                  </a:cubicBezTo>
                  <a:lnTo>
                    <a:pt x="57595" y="62313"/>
                  </a:ln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AD7F809F-8996-2248-0A81-F84E3A4546A3}"/>
                </a:ext>
              </a:extLst>
            </p:cNvPr>
            <p:cNvSpPr/>
            <p:nvPr>
              <p:custDataLst>
                <p:tags r:id="rId42"/>
              </p:custDataLst>
            </p:nvPr>
          </p:nvSpPr>
          <p:spPr>
            <a:xfrm>
              <a:off x="6532890" y="3944433"/>
              <a:ext cx="58707" cy="253051"/>
            </a:xfrm>
            <a:custGeom>
              <a:avLst/>
              <a:gdLst>
                <a:gd name="connsiteX0" fmla="*/ 58864 w 58707"/>
                <a:gd name="connsiteY0" fmla="*/ 126588 h 253051"/>
                <a:gd name="connsiteX1" fmla="*/ 42163 w 58707"/>
                <a:gd name="connsiteY1" fmla="*/ 47636 h 253051"/>
                <a:gd name="connsiteX2" fmla="*/ 2687 w 58707"/>
                <a:gd name="connsiteY2" fmla="*/ 63 h 253051"/>
                <a:gd name="connsiteX3" fmla="*/ 157 w 58707"/>
                <a:gd name="connsiteY3" fmla="*/ 2593 h 253051"/>
                <a:gd name="connsiteX4" fmla="*/ 4965 w 58707"/>
                <a:gd name="connsiteY4" fmla="*/ 8413 h 253051"/>
                <a:gd name="connsiteX5" fmla="*/ 44188 w 58707"/>
                <a:gd name="connsiteY5" fmla="*/ 126588 h 253051"/>
                <a:gd name="connsiteX6" fmla="*/ 3446 w 58707"/>
                <a:gd name="connsiteY6" fmla="*/ 246281 h 253051"/>
                <a:gd name="connsiteX7" fmla="*/ 157 w 58707"/>
                <a:gd name="connsiteY7" fmla="*/ 250583 h 253051"/>
                <a:gd name="connsiteX8" fmla="*/ 2687 w 58707"/>
                <a:gd name="connsiteY8" fmla="*/ 253114 h 253051"/>
                <a:gd name="connsiteX9" fmla="*/ 42922 w 58707"/>
                <a:gd name="connsiteY9" fmla="*/ 203769 h 253051"/>
                <a:gd name="connsiteX10" fmla="*/ 58864 w 58707"/>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64" y="126588"/>
                  </a:moveTo>
                  <a:cubicBezTo>
                    <a:pt x="58864" y="106850"/>
                    <a:pt x="56081" y="76231"/>
                    <a:pt x="42163" y="47636"/>
                  </a:cubicBezTo>
                  <a:cubicBezTo>
                    <a:pt x="26980" y="16511"/>
                    <a:pt x="5218" y="63"/>
                    <a:pt x="2687" y="63"/>
                  </a:cubicBezTo>
                  <a:cubicBezTo>
                    <a:pt x="1169" y="63"/>
                    <a:pt x="157" y="1075"/>
                    <a:pt x="157" y="2593"/>
                  </a:cubicBezTo>
                  <a:cubicBezTo>
                    <a:pt x="157" y="3352"/>
                    <a:pt x="157" y="3859"/>
                    <a:pt x="4965" y="8413"/>
                  </a:cubicBezTo>
                  <a:cubicBezTo>
                    <a:pt x="29764" y="33466"/>
                    <a:pt x="44188" y="73701"/>
                    <a:pt x="44188" y="126588"/>
                  </a:cubicBezTo>
                  <a:cubicBezTo>
                    <a:pt x="44188" y="169860"/>
                    <a:pt x="34825" y="214397"/>
                    <a:pt x="3446" y="246281"/>
                  </a:cubicBezTo>
                  <a:cubicBezTo>
                    <a:pt x="157" y="249318"/>
                    <a:pt x="157" y="249824"/>
                    <a:pt x="157" y="250583"/>
                  </a:cubicBezTo>
                  <a:cubicBezTo>
                    <a:pt x="157" y="252102"/>
                    <a:pt x="1169" y="253114"/>
                    <a:pt x="2687" y="253114"/>
                  </a:cubicBezTo>
                  <a:cubicBezTo>
                    <a:pt x="5218" y="253114"/>
                    <a:pt x="27992" y="235906"/>
                    <a:pt x="42922" y="203769"/>
                  </a:cubicBezTo>
                  <a:cubicBezTo>
                    <a:pt x="55828" y="175933"/>
                    <a:pt x="58864" y="147845"/>
                    <a:pt x="58864" y="126588"/>
                  </a:cubicBezTo>
                  <a:close/>
                </a:path>
              </a:pathLst>
            </a:custGeom>
            <a:solidFill>
              <a:srgbClr val="000000"/>
            </a:solidFill>
            <a:ln w="25400" cap="flat">
              <a:noFill/>
              <a:prstDash val="solid"/>
              <a:miter/>
            </a:ln>
          </p:spPr>
          <p:txBody>
            <a:bodyPr rtlCol="0" anchor="ctr"/>
            <a:lstStyle/>
            <a:p>
              <a:endParaRPr lang="en-CN"/>
            </a:p>
          </p:txBody>
        </p:sp>
      </p:grpSp>
      <p:grpSp>
        <p:nvGrpSpPr>
          <p:cNvPr id="18543" name="Group 18542" descr="\documentclass{article}&#10;\usepackage{amsmath,bm}&#10;\pagestyle{empty}&#10;\begin{document}&#10;&#10;&#10;$P(a_j|\bm{a}_1^{j-1},\bm{s}_1^{j-1},m,\bm{t})$&#10;&#10;\end{document}" title="IguanaTex Vector Display">
            <a:extLst>
              <a:ext uri="{FF2B5EF4-FFF2-40B4-BE49-F238E27FC236}">
                <a16:creationId xmlns:a16="http://schemas.microsoft.com/office/drawing/2014/main" id="{358C5515-F7D6-23E3-B54D-2202156D4A1D}"/>
              </a:ext>
            </a:extLst>
          </p:cNvPr>
          <p:cNvGrpSpPr>
            <a:grpSpLocks noChangeAspect="1"/>
          </p:cNvGrpSpPr>
          <p:nvPr>
            <p:custDataLst>
              <p:tags r:id="rId2"/>
            </p:custDataLst>
          </p:nvPr>
        </p:nvGrpSpPr>
        <p:grpSpPr>
          <a:xfrm>
            <a:off x="868363" y="4125911"/>
            <a:ext cx="2360254" cy="313314"/>
            <a:chOff x="4498615" y="3894999"/>
            <a:chExt cx="2360254" cy="313314"/>
          </a:xfrm>
        </p:grpSpPr>
        <p:sp>
          <p:nvSpPr>
            <p:cNvPr id="18475" name="Freeform 18474">
              <a:extLst>
                <a:ext uri="{FF2B5EF4-FFF2-40B4-BE49-F238E27FC236}">
                  <a16:creationId xmlns:a16="http://schemas.microsoft.com/office/drawing/2014/main" id="{8B6AF8EF-AB9F-5E74-0572-FE2155CA3677}"/>
                </a:ext>
              </a:extLst>
            </p:cNvPr>
            <p:cNvSpPr/>
            <p:nvPr>
              <p:custDataLst>
                <p:tags r:id="rId3"/>
              </p:custDataLst>
            </p:nvPr>
          </p:nvSpPr>
          <p:spPr>
            <a:xfrm>
              <a:off x="4498615" y="3961387"/>
              <a:ext cx="180678" cy="172833"/>
            </a:xfrm>
            <a:custGeom>
              <a:avLst/>
              <a:gdLst>
                <a:gd name="connsiteX0" fmla="*/ 66629 w 180678"/>
                <a:gd name="connsiteY0" fmla="*/ 92933 h 172833"/>
                <a:gd name="connsiteX1" fmla="*/ 109648 w 180678"/>
                <a:gd name="connsiteY1" fmla="*/ 92933 h 172833"/>
                <a:gd name="connsiteX2" fmla="*/ 180755 w 180678"/>
                <a:gd name="connsiteY2" fmla="*/ 38273 h 172833"/>
                <a:gd name="connsiteX3" fmla="*/ 130904 w 180678"/>
                <a:gd name="connsiteY3" fmla="*/ 63 h 172833"/>
                <a:gd name="connsiteX4" fmla="*/ 48916 w 180678"/>
                <a:gd name="connsiteY4" fmla="*/ 63 h 172833"/>
                <a:gd name="connsiteX5" fmla="*/ 41324 w 180678"/>
                <a:gd name="connsiteY5" fmla="*/ 4871 h 172833"/>
                <a:gd name="connsiteX6" fmla="*/ 48663 w 180678"/>
                <a:gd name="connsiteY6" fmla="*/ 7907 h 172833"/>
                <a:gd name="connsiteX7" fmla="*/ 59544 w 180678"/>
                <a:gd name="connsiteY7" fmla="*/ 8413 h 172833"/>
                <a:gd name="connsiteX8" fmla="*/ 65111 w 180678"/>
                <a:gd name="connsiteY8" fmla="*/ 12462 h 172833"/>
                <a:gd name="connsiteX9" fmla="*/ 64099 w 180678"/>
                <a:gd name="connsiteY9" fmla="*/ 17270 h 172833"/>
                <a:gd name="connsiteX10" fmla="*/ 30190 w 180678"/>
                <a:gd name="connsiteY10" fmla="*/ 153159 h 172833"/>
                <a:gd name="connsiteX11" fmla="*/ 7162 w 180678"/>
                <a:gd name="connsiteY11" fmla="*/ 165052 h 172833"/>
                <a:gd name="connsiteX12" fmla="*/ 77 w 180678"/>
                <a:gd name="connsiteY12" fmla="*/ 169860 h 172833"/>
                <a:gd name="connsiteX13" fmla="*/ 3872 w 180678"/>
                <a:gd name="connsiteY13" fmla="*/ 172897 h 172833"/>
                <a:gd name="connsiteX14" fmla="*/ 36010 w 180678"/>
                <a:gd name="connsiteY14" fmla="*/ 172137 h 172833"/>
                <a:gd name="connsiteX15" fmla="*/ 52205 w 180678"/>
                <a:gd name="connsiteY15" fmla="*/ 172391 h 172833"/>
                <a:gd name="connsiteX16" fmla="*/ 68654 w 180678"/>
                <a:gd name="connsiteY16" fmla="*/ 172897 h 172833"/>
                <a:gd name="connsiteX17" fmla="*/ 73715 w 180678"/>
                <a:gd name="connsiteY17" fmla="*/ 167836 h 172833"/>
                <a:gd name="connsiteX18" fmla="*/ 66629 w 180678"/>
                <a:gd name="connsiteY18" fmla="*/ 165052 h 172833"/>
                <a:gd name="connsiteX19" fmla="*/ 50181 w 180678"/>
                <a:gd name="connsiteY19" fmla="*/ 160497 h 172833"/>
                <a:gd name="connsiteX20" fmla="*/ 50940 w 180678"/>
                <a:gd name="connsiteY20" fmla="*/ 156195 h 172833"/>
                <a:gd name="connsiteX21" fmla="*/ 66629 w 180678"/>
                <a:gd name="connsiteY21" fmla="*/ 92933 h 172833"/>
                <a:gd name="connsiteX22" fmla="*/ 84849 w 180678"/>
                <a:gd name="connsiteY22" fmla="*/ 17523 h 172833"/>
                <a:gd name="connsiteX23" fmla="*/ 98514 w 180678"/>
                <a:gd name="connsiteY23" fmla="*/ 7907 h 172833"/>
                <a:gd name="connsiteX24" fmla="*/ 122806 w 180678"/>
                <a:gd name="connsiteY24" fmla="*/ 7907 h 172833"/>
                <a:gd name="connsiteX25" fmla="*/ 157221 w 180678"/>
                <a:gd name="connsiteY25" fmla="*/ 32200 h 172833"/>
                <a:gd name="connsiteX26" fmla="*/ 142291 w 180678"/>
                <a:gd name="connsiteY26" fmla="*/ 72941 h 172833"/>
                <a:gd name="connsiteX27" fmla="*/ 103322 w 180678"/>
                <a:gd name="connsiteY27" fmla="*/ 86353 h 172833"/>
                <a:gd name="connsiteX28" fmla="*/ 67641 w 180678"/>
                <a:gd name="connsiteY28" fmla="*/ 86353 h 172833"/>
                <a:gd name="connsiteX29" fmla="*/ 84849 w 180678"/>
                <a:gd name="connsiteY29" fmla="*/ 1752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29" y="92933"/>
                  </a:moveTo>
                  <a:lnTo>
                    <a:pt x="109648" y="92933"/>
                  </a:lnTo>
                  <a:cubicBezTo>
                    <a:pt x="145581" y="92933"/>
                    <a:pt x="180755" y="66615"/>
                    <a:pt x="180755" y="38273"/>
                  </a:cubicBezTo>
                  <a:cubicBezTo>
                    <a:pt x="180755" y="18789"/>
                    <a:pt x="164054" y="63"/>
                    <a:pt x="130904" y="63"/>
                  </a:cubicBezTo>
                  <a:lnTo>
                    <a:pt x="48916" y="63"/>
                  </a:lnTo>
                  <a:cubicBezTo>
                    <a:pt x="44108" y="63"/>
                    <a:pt x="41324" y="63"/>
                    <a:pt x="41324" y="4871"/>
                  </a:cubicBezTo>
                  <a:cubicBezTo>
                    <a:pt x="41324" y="7907"/>
                    <a:pt x="43601" y="7907"/>
                    <a:pt x="48663" y="7907"/>
                  </a:cubicBezTo>
                  <a:cubicBezTo>
                    <a:pt x="51952" y="7907"/>
                    <a:pt x="56507" y="8160"/>
                    <a:pt x="59544" y="8413"/>
                  </a:cubicBezTo>
                  <a:cubicBezTo>
                    <a:pt x="63593" y="8920"/>
                    <a:pt x="65111" y="9679"/>
                    <a:pt x="65111" y="12462"/>
                  </a:cubicBezTo>
                  <a:cubicBezTo>
                    <a:pt x="65111" y="13474"/>
                    <a:pt x="64858" y="14234"/>
                    <a:pt x="64099" y="17270"/>
                  </a:cubicBezTo>
                  <a:lnTo>
                    <a:pt x="30190" y="153159"/>
                  </a:lnTo>
                  <a:cubicBezTo>
                    <a:pt x="27659" y="163028"/>
                    <a:pt x="27153" y="165052"/>
                    <a:pt x="7162" y="165052"/>
                  </a:cubicBezTo>
                  <a:cubicBezTo>
                    <a:pt x="2860" y="165052"/>
                    <a:pt x="77" y="165052"/>
                    <a:pt x="77" y="169860"/>
                  </a:cubicBezTo>
                  <a:cubicBezTo>
                    <a:pt x="77" y="172897"/>
                    <a:pt x="3113" y="172897"/>
                    <a:pt x="3872" y="172897"/>
                  </a:cubicBezTo>
                  <a:cubicBezTo>
                    <a:pt x="10958" y="172897"/>
                    <a:pt x="28925" y="172137"/>
                    <a:pt x="36010" y="172137"/>
                  </a:cubicBezTo>
                  <a:cubicBezTo>
                    <a:pt x="41324" y="172137"/>
                    <a:pt x="46891" y="172391"/>
                    <a:pt x="52205" y="172391"/>
                  </a:cubicBezTo>
                  <a:cubicBezTo>
                    <a:pt x="57772" y="172391"/>
                    <a:pt x="63339" y="172897"/>
                    <a:pt x="68654" y="172897"/>
                  </a:cubicBezTo>
                  <a:cubicBezTo>
                    <a:pt x="70425" y="172897"/>
                    <a:pt x="73715" y="172897"/>
                    <a:pt x="73715" y="167836"/>
                  </a:cubicBezTo>
                  <a:cubicBezTo>
                    <a:pt x="73715" y="165052"/>
                    <a:pt x="71437" y="165052"/>
                    <a:pt x="66629" y="165052"/>
                  </a:cubicBezTo>
                  <a:cubicBezTo>
                    <a:pt x="57266" y="165052"/>
                    <a:pt x="50181" y="165052"/>
                    <a:pt x="50181" y="160497"/>
                  </a:cubicBezTo>
                  <a:cubicBezTo>
                    <a:pt x="50181" y="158979"/>
                    <a:pt x="50687" y="157714"/>
                    <a:pt x="50940" y="156195"/>
                  </a:cubicBezTo>
                  <a:lnTo>
                    <a:pt x="66629" y="92933"/>
                  </a:lnTo>
                  <a:close/>
                  <a:moveTo>
                    <a:pt x="84849" y="17523"/>
                  </a:moveTo>
                  <a:cubicBezTo>
                    <a:pt x="87126" y="8667"/>
                    <a:pt x="87632" y="7907"/>
                    <a:pt x="98514" y="7907"/>
                  </a:cubicBezTo>
                  <a:lnTo>
                    <a:pt x="122806" y="7907"/>
                  </a:lnTo>
                  <a:cubicBezTo>
                    <a:pt x="143810" y="7907"/>
                    <a:pt x="157221" y="14740"/>
                    <a:pt x="157221" y="32200"/>
                  </a:cubicBezTo>
                  <a:cubicBezTo>
                    <a:pt x="157221" y="42069"/>
                    <a:pt x="152160" y="63832"/>
                    <a:pt x="142291" y="72941"/>
                  </a:cubicBezTo>
                  <a:cubicBezTo>
                    <a:pt x="129639" y="84329"/>
                    <a:pt x="114456" y="86353"/>
                    <a:pt x="103322" y="86353"/>
                  </a:cubicBezTo>
                  <a:lnTo>
                    <a:pt x="67641" y="86353"/>
                  </a:lnTo>
                  <a:lnTo>
                    <a:pt x="84849" y="17523"/>
                  </a:lnTo>
                  <a:close/>
                </a:path>
              </a:pathLst>
            </a:custGeom>
            <a:solidFill>
              <a:srgbClr val="000000"/>
            </a:solidFill>
            <a:ln w="25332"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E0B25108-FE03-1CD3-869E-E82219741AB4}"/>
                </a:ext>
              </a:extLst>
            </p:cNvPr>
            <p:cNvSpPr/>
            <p:nvPr>
              <p:custDataLst>
                <p:tags r:id="rId4"/>
              </p:custDataLst>
            </p:nvPr>
          </p:nvSpPr>
          <p:spPr>
            <a:xfrm>
              <a:off x="4711153" y="3944433"/>
              <a:ext cx="58707" cy="253051"/>
            </a:xfrm>
            <a:custGeom>
              <a:avLst/>
              <a:gdLst>
                <a:gd name="connsiteX0" fmla="*/ 58792 w 58707"/>
                <a:gd name="connsiteY0" fmla="*/ 250583 h 253051"/>
                <a:gd name="connsiteX1" fmla="*/ 54490 w 58707"/>
                <a:gd name="connsiteY1" fmla="*/ 245016 h 253051"/>
                <a:gd name="connsiteX2" fmla="*/ 14761 w 58707"/>
                <a:gd name="connsiteY2" fmla="*/ 126588 h 253051"/>
                <a:gd name="connsiteX3" fmla="*/ 55503 w 58707"/>
                <a:gd name="connsiteY3" fmla="*/ 6895 h 253051"/>
                <a:gd name="connsiteX4" fmla="*/ 58792 w 58707"/>
                <a:gd name="connsiteY4" fmla="*/ 2593 h 253051"/>
                <a:gd name="connsiteX5" fmla="*/ 56262 w 58707"/>
                <a:gd name="connsiteY5" fmla="*/ 63 h 253051"/>
                <a:gd name="connsiteX6" fmla="*/ 16027 w 58707"/>
                <a:gd name="connsiteY6" fmla="*/ 49408 h 253051"/>
                <a:gd name="connsiteX7" fmla="*/ 84 w 58707"/>
                <a:gd name="connsiteY7" fmla="*/ 126588 h 253051"/>
                <a:gd name="connsiteX8" fmla="*/ 16786 w 58707"/>
                <a:gd name="connsiteY8" fmla="*/ 205540 h 253051"/>
                <a:gd name="connsiteX9" fmla="*/ 56262 w 58707"/>
                <a:gd name="connsiteY9" fmla="*/ 253114 h 253051"/>
                <a:gd name="connsiteX10" fmla="*/ 58792 w 58707"/>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2" y="250583"/>
                  </a:moveTo>
                  <a:cubicBezTo>
                    <a:pt x="58792" y="249824"/>
                    <a:pt x="58792" y="249318"/>
                    <a:pt x="54490" y="245016"/>
                  </a:cubicBezTo>
                  <a:cubicBezTo>
                    <a:pt x="22859" y="213132"/>
                    <a:pt x="14761" y="165305"/>
                    <a:pt x="14761" y="126588"/>
                  </a:cubicBezTo>
                  <a:cubicBezTo>
                    <a:pt x="14761" y="82557"/>
                    <a:pt x="24377" y="38527"/>
                    <a:pt x="55503" y="6895"/>
                  </a:cubicBezTo>
                  <a:cubicBezTo>
                    <a:pt x="58792" y="3859"/>
                    <a:pt x="58792" y="3352"/>
                    <a:pt x="58792" y="2593"/>
                  </a:cubicBezTo>
                  <a:cubicBezTo>
                    <a:pt x="58792" y="822"/>
                    <a:pt x="57780" y="63"/>
                    <a:pt x="56262" y="63"/>
                  </a:cubicBezTo>
                  <a:cubicBezTo>
                    <a:pt x="53731" y="63"/>
                    <a:pt x="30957" y="17270"/>
                    <a:pt x="16027" y="49408"/>
                  </a:cubicBezTo>
                  <a:cubicBezTo>
                    <a:pt x="3121" y="77243"/>
                    <a:pt x="84" y="105332"/>
                    <a:pt x="84" y="126588"/>
                  </a:cubicBezTo>
                  <a:cubicBezTo>
                    <a:pt x="84" y="146326"/>
                    <a:pt x="2868" y="176945"/>
                    <a:pt x="16786" y="205540"/>
                  </a:cubicBezTo>
                  <a:cubicBezTo>
                    <a:pt x="31969" y="236666"/>
                    <a:pt x="53731" y="253114"/>
                    <a:pt x="56262" y="253114"/>
                  </a:cubicBezTo>
                  <a:cubicBezTo>
                    <a:pt x="57780" y="253114"/>
                    <a:pt x="58792" y="252355"/>
                    <a:pt x="58792" y="250583"/>
                  </a:cubicBezTo>
                  <a:close/>
                </a:path>
              </a:pathLst>
            </a:custGeom>
            <a:solidFill>
              <a:srgbClr val="000000"/>
            </a:solidFill>
            <a:ln w="25332"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FABD41C8-E364-82C0-BFDD-41BF8EC778AA}"/>
                </a:ext>
              </a:extLst>
            </p:cNvPr>
            <p:cNvSpPr/>
            <p:nvPr>
              <p:custDataLst>
                <p:tags r:id="rId5"/>
              </p:custDataLst>
            </p:nvPr>
          </p:nvSpPr>
          <p:spPr>
            <a:xfrm>
              <a:off x="4794632" y="4022373"/>
              <a:ext cx="115897" cy="114632"/>
            </a:xfrm>
            <a:custGeom>
              <a:avLst/>
              <a:gdLst>
                <a:gd name="connsiteX0" fmla="*/ 84354 w 115897"/>
                <a:gd name="connsiteY0" fmla="*/ 16258 h 114632"/>
                <a:gd name="connsiteX1" fmla="*/ 61074 w 115897"/>
                <a:gd name="connsiteY1" fmla="*/ 63 h 114632"/>
                <a:gd name="connsiteX2" fmla="*/ 88 w 115897"/>
                <a:gd name="connsiteY2" fmla="*/ 74207 h 114632"/>
                <a:gd name="connsiteX3" fmla="*/ 33744 w 115897"/>
                <a:gd name="connsiteY3" fmla="*/ 114695 h 114632"/>
                <a:gd name="connsiteX4" fmla="*/ 66641 w 115897"/>
                <a:gd name="connsiteY4" fmla="*/ 95716 h 114632"/>
                <a:gd name="connsiteX5" fmla="*/ 89668 w 115897"/>
                <a:gd name="connsiteY5" fmla="*/ 114695 h 114632"/>
                <a:gd name="connsiteX6" fmla="*/ 108394 w 115897"/>
                <a:gd name="connsiteY6" fmla="*/ 100777 h 114632"/>
                <a:gd name="connsiteX7" fmla="*/ 115986 w 115897"/>
                <a:gd name="connsiteY7" fmla="*/ 75725 h 114632"/>
                <a:gd name="connsiteX8" fmla="*/ 112949 w 115897"/>
                <a:gd name="connsiteY8" fmla="*/ 73195 h 114632"/>
                <a:gd name="connsiteX9" fmla="*/ 109406 w 115897"/>
                <a:gd name="connsiteY9" fmla="*/ 77749 h 114632"/>
                <a:gd name="connsiteX10" fmla="*/ 90175 w 115897"/>
                <a:gd name="connsiteY10" fmla="*/ 109128 h 114632"/>
                <a:gd name="connsiteX11" fmla="*/ 82583 w 115897"/>
                <a:gd name="connsiteY11" fmla="*/ 97487 h 114632"/>
                <a:gd name="connsiteX12" fmla="*/ 85873 w 115897"/>
                <a:gd name="connsiteY12" fmla="*/ 78762 h 114632"/>
                <a:gd name="connsiteX13" fmla="*/ 91440 w 115897"/>
                <a:gd name="connsiteY13" fmla="*/ 55987 h 114632"/>
                <a:gd name="connsiteX14" fmla="*/ 100550 w 115897"/>
                <a:gd name="connsiteY14" fmla="*/ 20560 h 114632"/>
                <a:gd name="connsiteX15" fmla="*/ 102321 w 115897"/>
                <a:gd name="connsiteY15" fmla="*/ 11956 h 114632"/>
                <a:gd name="connsiteX16" fmla="*/ 94983 w 115897"/>
                <a:gd name="connsiteY16" fmla="*/ 5124 h 114632"/>
                <a:gd name="connsiteX17" fmla="*/ 84354 w 115897"/>
                <a:gd name="connsiteY17" fmla="*/ 16258 h 114632"/>
                <a:gd name="connsiteX18" fmla="*/ 67906 w 115897"/>
                <a:gd name="connsiteY18" fmla="*/ 81798 h 114632"/>
                <a:gd name="connsiteX19" fmla="*/ 62845 w 115897"/>
                <a:gd name="connsiteY19" fmla="*/ 91161 h 114632"/>
                <a:gd name="connsiteX20" fmla="*/ 34250 w 115897"/>
                <a:gd name="connsiteY20" fmla="*/ 109128 h 114632"/>
                <a:gd name="connsiteX21" fmla="*/ 18055 w 115897"/>
                <a:gd name="connsiteY21" fmla="*/ 85341 h 114632"/>
                <a:gd name="connsiteX22" fmla="*/ 31973 w 115897"/>
                <a:gd name="connsiteY22" fmla="*/ 29923 h 114632"/>
                <a:gd name="connsiteX23" fmla="*/ 61327 w 115897"/>
                <a:gd name="connsiteY23" fmla="*/ 5630 h 114632"/>
                <a:gd name="connsiteX24" fmla="*/ 81318 w 115897"/>
                <a:gd name="connsiteY24" fmla="*/ 27898 h 114632"/>
                <a:gd name="connsiteX25" fmla="*/ 80559 w 115897"/>
                <a:gd name="connsiteY25" fmla="*/ 32200 h 114632"/>
                <a:gd name="connsiteX26" fmla="*/ 67906 w 115897"/>
                <a:gd name="connsiteY26" fmla="*/ 81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354" y="16258"/>
                  </a:moveTo>
                  <a:cubicBezTo>
                    <a:pt x="79799" y="6895"/>
                    <a:pt x="72461" y="63"/>
                    <a:pt x="61074" y="63"/>
                  </a:cubicBezTo>
                  <a:cubicBezTo>
                    <a:pt x="31467" y="63"/>
                    <a:pt x="88" y="37261"/>
                    <a:pt x="88" y="74207"/>
                  </a:cubicBezTo>
                  <a:cubicBezTo>
                    <a:pt x="88" y="97994"/>
                    <a:pt x="14006" y="114695"/>
                    <a:pt x="33744" y="114695"/>
                  </a:cubicBezTo>
                  <a:cubicBezTo>
                    <a:pt x="38805" y="114695"/>
                    <a:pt x="51458" y="113683"/>
                    <a:pt x="66641" y="95716"/>
                  </a:cubicBezTo>
                  <a:cubicBezTo>
                    <a:pt x="68665" y="106344"/>
                    <a:pt x="77522" y="114695"/>
                    <a:pt x="89668" y="114695"/>
                  </a:cubicBezTo>
                  <a:cubicBezTo>
                    <a:pt x="98525" y="114695"/>
                    <a:pt x="104345" y="108875"/>
                    <a:pt x="108394" y="100777"/>
                  </a:cubicBezTo>
                  <a:cubicBezTo>
                    <a:pt x="112696" y="91667"/>
                    <a:pt x="115986" y="76231"/>
                    <a:pt x="115986" y="75725"/>
                  </a:cubicBezTo>
                  <a:cubicBezTo>
                    <a:pt x="115986" y="73195"/>
                    <a:pt x="113708" y="73195"/>
                    <a:pt x="112949" y="73195"/>
                  </a:cubicBezTo>
                  <a:cubicBezTo>
                    <a:pt x="110419" y="73195"/>
                    <a:pt x="110166" y="74207"/>
                    <a:pt x="109406" y="77749"/>
                  </a:cubicBezTo>
                  <a:cubicBezTo>
                    <a:pt x="105105" y="94198"/>
                    <a:pt x="100550" y="109128"/>
                    <a:pt x="90175" y="109128"/>
                  </a:cubicBezTo>
                  <a:cubicBezTo>
                    <a:pt x="83342" y="109128"/>
                    <a:pt x="82583" y="102548"/>
                    <a:pt x="82583" y="97487"/>
                  </a:cubicBezTo>
                  <a:cubicBezTo>
                    <a:pt x="82583" y="91920"/>
                    <a:pt x="83089" y="89896"/>
                    <a:pt x="85873" y="78762"/>
                  </a:cubicBezTo>
                  <a:cubicBezTo>
                    <a:pt x="88656" y="68134"/>
                    <a:pt x="89162" y="65603"/>
                    <a:pt x="91440" y="55987"/>
                  </a:cubicBezTo>
                  <a:lnTo>
                    <a:pt x="100550" y="20560"/>
                  </a:lnTo>
                  <a:cubicBezTo>
                    <a:pt x="102321" y="13474"/>
                    <a:pt x="102321" y="12968"/>
                    <a:pt x="102321" y="11956"/>
                  </a:cubicBezTo>
                  <a:cubicBezTo>
                    <a:pt x="102321" y="7654"/>
                    <a:pt x="99284" y="5124"/>
                    <a:pt x="94983" y="5124"/>
                  </a:cubicBezTo>
                  <a:cubicBezTo>
                    <a:pt x="88909" y="5124"/>
                    <a:pt x="85114" y="10691"/>
                    <a:pt x="84354" y="16258"/>
                  </a:cubicBezTo>
                  <a:close/>
                  <a:moveTo>
                    <a:pt x="67906" y="81798"/>
                  </a:moveTo>
                  <a:cubicBezTo>
                    <a:pt x="66641" y="86353"/>
                    <a:pt x="66641" y="86859"/>
                    <a:pt x="62845" y="91161"/>
                  </a:cubicBezTo>
                  <a:cubicBezTo>
                    <a:pt x="51711" y="105079"/>
                    <a:pt x="41336" y="109128"/>
                    <a:pt x="34250" y="109128"/>
                  </a:cubicBezTo>
                  <a:cubicBezTo>
                    <a:pt x="21598" y="109128"/>
                    <a:pt x="18055" y="95210"/>
                    <a:pt x="18055" y="85341"/>
                  </a:cubicBezTo>
                  <a:cubicBezTo>
                    <a:pt x="18055" y="72688"/>
                    <a:pt x="26153" y="41563"/>
                    <a:pt x="31973" y="29923"/>
                  </a:cubicBezTo>
                  <a:cubicBezTo>
                    <a:pt x="39817" y="14993"/>
                    <a:pt x="51205" y="5630"/>
                    <a:pt x="61327" y="5630"/>
                  </a:cubicBezTo>
                  <a:cubicBezTo>
                    <a:pt x="77775" y="5630"/>
                    <a:pt x="81318" y="26380"/>
                    <a:pt x="81318" y="27898"/>
                  </a:cubicBezTo>
                  <a:cubicBezTo>
                    <a:pt x="81318" y="29417"/>
                    <a:pt x="80812" y="30935"/>
                    <a:pt x="80559" y="32200"/>
                  </a:cubicBezTo>
                  <a:lnTo>
                    <a:pt x="67906" y="81798"/>
                  </a:lnTo>
                  <a:close/>
                </a:path>
              </a:pathLst>
            </a:custGeom>
            <a:solidFill>
              <a:srgbClr val="000000"/>
            </a:solidFill>
            <a:ln w="25332" cap="flat">
              <a:noFill/>
              <a:prstDash val="solid"/>
              <a:miter/>
            </a:ln>
          </p:spPr>
          <p:txBody>
            <a:bodyPr rtlCol="0" anchor="ctr"/>
            <a:lstStyle/>
            <a:p>
              <a:endParaRPr lang="en-CN"/>
            </a:p>
          </p:txBody>
        </p:sp>
        <p:sp>
          <p:nvSpPr>
            <p:cNvPr id="18505" name="Freeform 18504">
              <a:extLst>
                <a:ext uri="{FF2B5EF4-FFF2-40B4-BE49-F238E27FC236}">
                  <a16:creationId xmlns:a16="http://schemas.microsoft.com/office/drawing/2014/main" id="{B13CC609-ECAE-1556-381E-031EBE67CD65}"/>
                </a:ext>
              </a:extLst>
            </p:cNvPr>
            <p:cNvSpPr/>
            <p:nvPr>
              <p:custDataLst>
                <p:tags r:id="rId6"/>
              </p:custDataLst>
            </p:nvPr>
          </p:nvSpPr>
          <p:spPr>
            <a:xfrm>
              <a:off x="4918271" y="4054737"/>
              <a:ext cx="77762" cy="153576"/>
            </a:xfrm>
            <a:custGeom>
              <a:avLst/>
              <a:gdLst>
                <a:gd name="connsiteX0" fmla="*/ 77856 w 77762"/>
                <a:gd name="connsiteY0" fmla="*/ 6795 h 153576"/>
                <a:gd name="connsiteX1" fmla="*/ 70771 w 77762"/>
                <a:gd name="connsiteY1" fmla="*/ 64 h 153576"/>
                <a:gd name="connsiteX2" fmla="*/ 60851 w 77762"/>
                <a:gd name="connsiteY2" fmla="*/ 9807 h 153576"/>
                <a:gd name="connsiteX3" fmla="*/ 67937 w 77762"/>
                <a:gd name="connsiteY3" fmla="*/ 16538 h 153576"/>
                <a:gd name="connsiteX4" fmla="*/ 77856 w 77762"/>
                <a:gd name="connsiteY4" fmla="*/ 6795 h 153576"/>
                <a:gd name="connsiteX5" fmla="*/ 40303 w 77762"/>
                <a:gd name="connsiteY5" fmla="*/ 126185 h 153576"/>
                <a:gd name="connsiteX6" fmla="*/ 17453 w 77762"/>
                <a:gd name="connsiteY6" fmla="*/ 148681 h 153576"/>
                <a:gd name="connsiteX7" fmla="*/ 11076 w 77762"/>
                <a:gd name="connsiteY7" fmla="*/ 147618 h 153576"/>
                <a:gd name="connsiteX8" fmla="*/ 17099 w 77762"/>
                <a:gd name="connsiteY8" fmla="*/ 138584 h 153576"/>
                <a:gd name="connsiteX9" fmla="*/ 10190 w 77762"/>
                <a:gd name="connsiteY9" fmla="*/ 132030 h 153576"/>
                <a:gd name="connsiteX10" fmla="*/ 94 w 77762"/>
                <a:gd name="connsiteY10" fmla="*/ 142481 h 153576"/>
                <a:gd name="connsiteX11" fmla="*/ 17630 w 77762"/>
                <a:gd name="connsiteY11" fmla="*/ 153641 h 153576"/>
                <a:gd name="connsiteX12" fmla="*/ 54474 w 77762"/>
                <a:gd name="connsiteY12" fmla="*/ 125653 h 153576"/>
                <a:gd name="connsiteX13" fmla="*/ 70417 w 77762"/>
                <a:gd name="connsiteY13" fmla="*/ 62239 h 153576"/>
                <a:gd name="connsiteX14" fmla="*/ 71302 w 77762"/>
                <a:gd name="connsiteY14" fmla="*/ 56039 h 153576"/>
                <a:gd name="connsiteX15" fmla="*/ 52349 w 77762"/>
                <a:gd name="connsiteY15" fmla="*/ 39388 h 153576"/>
                <a:gd name="connsiteX16" fmla="*/ 21350 w 77762"/>
                <a:gd name="connsiteY16" fmla="*/ 66490 h 153576"/>
                <a:gd name="connsiteX17" fmla="*/ 24361 w 77762"/>
                <a:gd name="connsiteY17" fmla="*/ 68793 h 153576"/>
                <a:gd name="connsiteX18" fmla="*/ 27904 w 77762"/>
                <a:gd name="connsiteY18" fmla="*/ 65604 h 153576"/>
                <a:gd name="connsiteX19" fmla="*/ 51817 w 77762"/>
                <a:gd name="connsiteY19" fmla="*/ 44348 h 153576"/>
                <a:gd name="connsiteX20" fmla="*/ 57840 w 77762"/>
                <a:gd name="connsiteY20" fmla="*/ 53028 h 153576"/>
                <a:gd name="connsiteX21" fmla="*/ 57308 w 77762"/>
                <a:gd name="connsiteY21" fmla="*/ 58342 h 153576"/>
                <a:gd name="connsiteX22" fmla="*/ 40303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56" y="6795"/>
                  </a:moveTo>
                  <a:cubicBezTo>
                    <a:pt x="77856" y="3784"/>
                    <a:pt x="75553" y="64"/>
                    <a:pt x="70771" y="64"/>
                  </a:cubicBezTo>
                  <a:cubicBezTo>
                    <a:pt x="65634" y="64"/>
                    <a:pt x="60851" y="5024"/>
                    <a:pt x="60851" y="9807"/>
                  </a:cubicBezTo>
                  <a:cubicBezTo>
                    <a:pt x="60851" y="12641"/>
                    <a:pt x="62977" y="16538"/>
                    <a:pt x="67937" y="16538"/>
                  </a:cubicBezTo>
                  <a:cubicBezTo>
                    <a:pt x="72719" y="16538"/>
                    <a:pt x="77856" y="11932"/>
                    <a:pt x="77856" y="6795"/>
                  </a:cubicBezTo>
                  <a:close/>
                  <a:moveTo>
                    <a:pt x="40303" y="126185"/>
                  </a:moveTo>
                  <a:cubicBezTo>
                    <a:pt x="37292" y="138407"/>
                    <a:pt x="27904" y="148681"/>
                    <a:pt x="17453" y="148681"/>
                  </a:cubicBezTo>
                  <a:cubicBezTo>
                    <a:pt x="15150" y="148681"/>
                    <a:pt x="13025" y="148327"/>
                    <a:pt x="11076" y="147618"/>
                  </a:cubicBezTo>
                  <a:cubicBezTo>
                    <a:pt x="15682" y="145493"/>
                    <a:pt x="17099" y="141241"/>
                    <a:pt x="17099" y="138584"/>
                  </a:cubicBezTo>
                  <a:cubicBezTo>
                    <a:pt x="17099" y="134333"/>
                    <a:pt x="13733" y="132030"/>
                    <a:pt x="10190" y="132030"/>
                  </a:cubicBezTo>
                  <a:cubicBezTo>
                    <a:pt x="4699" y="132030"/>
                    <a:pt x="94" y="136813"/>
                    <a:pt x="94" y="142481"/>
                  </a:cubicBezTo>
                  <a:cubicBezTo>
                    <a:pt x="94" y="149213"/>
                    <a:pt x="7002" y="153641"/>
                    <a:pt x="17630" y="153641"/>
                  </a:cubicBezTo>
                  <a:cubicBezTo>
                    <a:pt x="28258" y="153641"/>
                    <a:pt x="48983" y="147264"/>
                    <a:pt x="54474" y="125653"/>
                  </a:cubicBezTo>
                  <a:lnTo>
                    <a:pt x="70417" y="62239"/>
                  </a:lnTo>
                  <a:cubicBezTo>
                    <a:pt x="70948" y="60290"/>
                    <a:pt x="71302" y="58696"/>
                    <a:pt x="71302" y="56039"/>
                  </a:cubicBezTo>
                  <a:cubicBezTo>
                    <a:pt x="71302" y="46297"/>
                    <a:pt x="62977" y="39388"/>
                    <a:pt x="52349" y="39388"/>
                  </a:cubicBezTo>
                  <a:cubicBezTo>
                    <a:pt x="32687" y="39388"/>
                    <a:pt x="21350" y="64010"/>
                    <a:pt x="21350" y="66490"/>
                  </a:cubicBezTo>
                  <a:cubicBezTo>
                    <a:pt x="21350" y="68793"/>
                    <a:pt x="23830" y="68793"/>
                    <a:pt x="24361" y="68793"/>
                  </a:cubicBezTo>
                  <a:cubicBezTo>
                    <a:pt x="26487" y="68793"/>
                    <a:pt x="26664" y="68262"/>
                    <a:pt x="27904" y="65604"/>
                  </a:cubicBezTo>
                  <a:cubicBezTo>
                    <a:pt x="32332" y="55331"/>
                    <a:pt x="41543" y="44348"/>
                    <a:pt x="51817" y="44348"/>
                  </a:cubicBezTo>
                  <a:cubicBezTo>
                    <a:pt x="56246" y="44348"/>
                    <a:pt x="57840" y="47359"/>
                    <a:pt x="57840" y="53028"/>
                  </a:cubicBezTo>
                  <a:cubicBezTo>
                    <a:pt x="57840" y="54976"/>
                    <a:pt x="57486" y="57456"/>
                    <a:pt x="57308" y="58342"/>
                  </a:cubicBezTo>
                  <a:lnTo>
                    <a:pt x="40303" y="126185"/>
                  </a:lnTo>
                  <a:close/>
                </a:path>
              </a:pathLst>
            </a:custGeom>
            <a:solidFill>
              <a:srgbClr val="000000"/>
            </a:solidFill>
            <a:ln w="25332" cap="flat">
              <a:noFill/>
              <a:prstDash val="solid"/>
              <a:miter/>
            </a:ln>
          </p:spPr>
          <p:txBody>
            <a:bodyPr rtlCol="0" anchor="ctr"/>
            <a:lstStyle/>
            <a:p>
              <a:endParaRPr lang="en-CN"/>
            </a:p>
          </p:txBody>
        </p:sp>
        <p:sp>
          <p:nvSpPr>
            <p:cNvPr id="18506" name="Freeform 18505">
              <a:extLst>
                <a:ext uri="{FF2B5EF4-FFF2-40B4-BE49-F238E27FC236}">
                  <a16:creationId xmlns:a16="http://schemas.microsoft.com/office/drawing/2014/main" id="{F731389A-4642-BF95-76B7-206682706BE2}"/>
                </a:ext>
              </a:extLst>
            </p:cNvPr>
            <p:cNvSpPr/>
            <p:nvPr>
              <p:custDataLst>
                <p:tags r:id="rId7"/>
              </p:custDataLst>
            </p:nvPr>
          </p:nvSpPr>
          <p:spPr>
            <a:xfrm>
              <a:off x="5055008" y="3944433"/>
              <a:ext cx="10122" cy="253051"/>
            </a:xfrm>
            <a:custGeom>
              <a:avLst/>
              <a:gdLst>
                <a:gd name="connsiteX0" fmla="*/ 10220 w 10122"/>
                <a:gd name="connsiteY0" fmla="*/ 9173 h 253051"/>
                <a:gd name="connsiteX1" fmla="*/ 5159 w 10122"/>
                <a:gd name="connsiteY1" fmla="*/ 63 h 253051"/>
                <a:gd name="connsiteX2" fmla="*/ 98 w 10122"/>
                <a:gd name="connsiteY2" fmla="*/ 9173 h 253051"/>
                <a:gd name="connsiteX3" fmla="*/ 98 w 10122"/>
                <a:gd name="connsiteY3" fmla="*/ 244004 h 253051"/>
                <a:gd name="connsiteX4" fmla="*/ 5159 w 10122"/>
                <a:gd name="connsiteY4" fmla="*/ 253114 h 253051"/>
                <a:gd name="connsiteX5" fmla="*/ 10220 w 10122"/>
                <a:gd name="connsiteY5" fmla="*/ 244004 h 253051"/>
                <a:gd name="connsiteX6" fmla="*/ 10220 w 10122"/>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20" y="9173"/>
                  </a:moveTo>
                  <a:cubicBezTo>
                    <a:pt x="10220" y="4618"/>
                    <a:pt x="10220" y="63"/>
                    <a:pt x="5159" y="63"/>
                  </a:cubicBezTo>
                  <a:cubicBezTo>
                    <a:pt x="98" y="63"/>
                    <a:pt x="98" y="4618"/>
                    <a:pt x="98" y="9173"/>
                  </a:cubicBezTo>
                  <a:lnTo>
                    <a:pt x="98" y="244004"/>
                  </a:lnTo>
                  <a:cubicBezTo>
                    <a:pt x="98" y="248559"/>
                    <a:pt x="98" y="253114"/>
                    <a:pt x="5159" y="253114"/>
                  </a:cubicBezTo>
                  <a:cubicBezTo>
                    <a:pt x="10220" y="253114"/>
                    <a:pt x="10220" y="248559"/>
                    <a:pt x="10220" y="244004"/>
                  </a:cubicBezTo>
                  <a:lnTo>
                    <a:pt x="10220" y="9173"/>
                  </a:lnTo>
                  <a:close/>
                </a:path>
              </a:pathLst>
            </a:custGeom>
            <a:solidFill>
              <a:srgbClr val="000000"/>
            </a:solidFill>
            <a:ln w="25332" cap="flat">
              <a:noFill/>
              <a:prstDash val="solid"/>
              <a:miter/>
            </a:ln>
          </p:spPr>
          <p:txBody>
            <a:bodyPr rtlCol="0" anchor="ctr"/>
            <a:lstStyle/>
            <a:p>
              <a:endParaRPr lang="en-CN"/>
            </a:p>
          </p:txBody>
        </p:sp>
        <p:sp>
          <p:nvSpPr>
            <p:cNvPr id="18507" name="Freeform 18506">
              <a:extLst>
                <a:ext uri="{FF2B5EF4-FFF2-40B4-BE49-F238E27FC236}">
                  <a16:creationId xmlns:a16="http://schemas.microsoft.com/office/drawing/2014/main" id="{6511F2FA-435C-EF79-12E2-EE2045B63474}"/>
                </a:ext>
              </a:extLst>
            </p:cNvPr>
            <p:cNvSpPr/>
            <p:nvPr>
              <p:custDataLst>
                <p:tags r:id="rId8"/>
              </p:custDataLst>
            </p:nvPr>
          </p:nvSpPr>
          <p:spPr>
            <a:xfrm>
              <a:off x="5106575" y="4019842"/>
              <a:ext cx="140190" cy="116403"/>
            </a:xfrm>
            <a:custGeom>
              <a:avLst/>
              <a:gdLst>
                <a:gd name="connsiteX0" fmla="*/ 119035 w 140190"/>
                <a:gd name="connsiteY0" fmla="*/ 34225 h 116403"/>
                <a:gd name="connsiteX1" fmla="*/ 123083 w 140190"/>
                <a:gd name="connsiteY1" fmla="*/ 15499 h 116403"/>
                <a:gd name="connsiteX2" fmla="*/ 111190 w 140190"/>
                <a:gd name="connsiteY2" fmla="*/ 4365 h 116403"/>
                <a:gd name="connsiteX3" fmla="*/ 98284 w 140190"/>
                <a:gd name="connsiteY3" fmla="*/ 10691 h 116403"/>
                <a:gd name="connsiteX4" fmla="*/ 71461 w 140190"/>
                <a:gd name="connsiteY4" fmla="*/ 63 h 116403"/>
                <a:gd name="connsiteX5" fmla="*/ 101 w 140190"/>
                <a:gd name="connsiteY5" fmla="*/ 74713 h 116403"/>
                <a:gd name="connsiteX6" fmla="*/ 44385 w 140190"/>
                <a:gd name="connsiteY6" fmla="*/ 116466 h 116403"/>
                <a:gd name="connsiteX7" fmla="*/ 79559 w 140190"/>
                <a:gd name="connsiteY7" fmla="*/ 102801 h 116403"/>
                <a:gd name="connsiteX8" fmla="*/ 108659 w 140190"/>
                <a:gd name="connsiteY8" fmla="*/ 116466 h 116403"/>
                <a:gd name="connsiteX9" fmla="*/ 130675 w 140190"/>
                <a:gd name="connsiteY9" fmla="*/ 102042 h 116403"/>
                <a:gd name="connsiteX10" fmla="*/ 140291 w 140190"/>
                <a:gd name="connsiteY10" fmla="*/ 76990 h 116403"/>
                <a:gd name="connsiteX11" fmla="*/ 134218 w 140190"/>
                <a:gd name="connsiteY11" fmla="*/ 73448 h 116403"/>
                <a:gd name="connsiteX12" fmla="*/ 129157 w 140190"/>
                <a:gd name="connsiteY12" fmla="*/ 74713 h 116403"/>
                <a:gd name="connsiteX13" fmla="*/ 127132 w 140190"/>
                <a:gd name="connsiteY13" fmla="*/ 82051 h 116403"/>
                <a:gd name="connsiteX14" fmla="*/ 109925 w 140190"/>
                <a:gd name="connsiteY14" fmla="*/ 107356 h 116403"/>
                <a:gd name="connsiteX15" fmla="*/ 104105 w 140190"/>
                <a:gd name="connsiteY15" fmla="*/ 97994 h 116403"/>
                <a:gd name="connsiteX16" fmla="*/ 107647 w 140190"/>
                <a:gd name="connsiteY16" fmla="*/ 79521 h 116403"/>
                <a:gd name="connsiteX17" fmla="*/ 113214 w 140190"/>
                <a:gd name="connsiteY17" fmla="*/ 56746 h 116403"/>
                <a:gd name="connsiteX18" fmla="*/ 119035 w 140190"/>
                <a:gd name="connsiteY18" fmla="*/ 34225 h 116403"/>
                <a:gd name="connsiteX19" fmla="*/ 77028 w 140190"/>
                <a:gd name="connsiteY19" fmla="*/ 90908 h 116403"/>
                <a:gd name="connsiteX20" fmla="*/ 45650 w 140190"/>
                <a:gd name="connsiteY20" fmla="*/ 107356 h 116403"/>
                <a:gd name="connsiteX21" fmla="*/ 28695 w 140190"/>
                <a:gd name="connsiteY21" fmla="*/ 88125 h 116403"/>
                <a:gd name="connsiteX22" fmla="*/ 41348 w 140190"/>
                <a:gd name="connsiteY22" fmla="*/ 33972 h 116403"/>
                <a:gd name="connsiteX23" fmla="*/ 71967 w 140190"/>
                <a:gd name="connsiteY23" fmla="*/ 9173 h 116403"/>
                <a:gd name="connsiteX24" fmla="*/ 92970 w 140190"/>
                <a:gd name="connsiteY24" fmla="*/ 23850 h 116403"/>
                <a:gd name="connsiteX25" fmla="*/ 92464 w 140190"/>
                <a:gd name="connsiteY25" fmla="*/ 27392 h 116403"/>
                <a:gd name="connsiteX26" fmla="*/ 77028 w 140190"/>
                <a:gd name="connsiteY26" fmla="*/ 9090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035" y="34225"/>
                  </a:moveTo>
                  <a:cubicBezTo>
                    <a:pt x="120553" y="27898"/>
                    <a:pt x="123083" y="17776"/>
                    <a:pt x="123083" y="15499"/>
                  </a:cubicBezTo>
                  <a:cubicBezTo>
                    <a:pt x="123083" y="7401"/>
                    <a:pt x="116504" y="4365"/>
                    <a:pt x="111190" y="4365"/>
                  </a:cubicBezTo>
                  <a:cubicBezTo>
                    <a:pt x="106382" y="4365"/>
                    <a:pt x="101321" y="6895"/>
                    <a:pt x="98284" y="10691"/>
                  </a:cubicBezTo>
                  <a:cubicBezTo>
                    <a:pt x="94489" y="6642"/>
                    <a:pt x="86138" y="63"/>
                    <a:pt x="71461" y="63"/>
                  </a:cubicBezTo>
                  <a:cubicBezTo>
                    <a:pt x="27430" y="63"/>
                    <a:pt x="101" y="40045"/>
                    <a:pt x="101" y="74713"/>
                  </a:cubicBezTo>
                  <a:cubicBezTo>
                    <a:pt x="101" y="105838"/>
                    <a:pt x="23381" y="116466"/>
                    <a:pt x="44385" y="116466"/>
                  </a:cubicBezTo>
                  <a:cubicBezTo>
                    <a:pt x="62351" y="116466"/>
                    <a:pt x="75510" y="106597"/>
                    <a:pt x="79559" y="102801"/>
                  </a:cubicBezTo>
                  <a:cubicBezTo>
                    <a:pt x="89175" y="116466"/>
                    <a:pt x="105876" y="116466"/>
                    <a:pt x="108659" y="116466"/>
                  </a:cubicBezTo>
                  <a:cubicBezTo>
                    <a:pt x="118022" y="116466"/>
                    <a:pt x="125361" y="111152"/>
                    <a:pt x="130675" y="102042"/>
                  </a:cubicBezTo>
                  <a:cubicBezTo>
                    <a:pt x="137001" y="91920"/>
                    <a:pt x="140291" y="78256"/>
                    <a:pt x="140291" y="76990"/>
                  </a:cubicBezTo>
                  <a:cubicBezTo>
                    <a:pt x="140291" y="73448"/>
                    <a:pt x="136495" y="73448"/>
                    <a:pt x="134218" y="73448"/>
                  </a:cubicBezTo>
                  <a:cubicBezTo>
                    <a:pt x="131434" y="73448"/>
                    <a:pt x="130422" y="73448"/>
                    <a:pt x="129157" y="74713"/>
                  </a:cubicBezTo>
                  <a:cubicBezTo>
                    <a:pt x="128651" y="75219"/>
                    <a:pt x="128651" y="75725"/>
                    <a:pt x="127132" y="82051"/>
                  </a:cubicBezTo>
                  <a:cubicBezTo>
                    <a:pt x="122071" y="102295"/>
                    <a:pt x="116251" y="107356"/>
                    <a:pt x="109925" y="107356"/>
                  </a:cubicBezTo>
                  <a:cubicBezTo>
                    <a:pt x="107141" y="107356"/>
                    <a:pt x="104105" y="106344"/>
                    <a:pt x="104105" y="97994"/>
                  </a:cubicBezTo>
                  <a:cubicBezTo>
                    <a:pt x="104105" y="93692"/>
                    <a:pt x="105117" y="89643"/>
                    <a:pt x="107647" y="79521"/>
                  </a:cubicBezTo>
                  <a:cubicBezTo>
                    <a:pt x="109419" y="72435"/>
                    <a:pt x="111949" y="62313"/>
                    <a:pt x="113214" y="56746"/>
                  </a:cubicBezTo>
                  <a:lnTo>
                    <a:pt x="119035" y="34225"/>
                  </a:lnTo>
                  <a:close/>
                  <a:moveTo>
                    <a:pt x="77028" y="90908"/>
                  </a:moveTo>
                  <a:cubicBezTo>
                    <a:pt x="69690" y="99512"/>
                    <a:pt x="57796" y="107356"/>
                    <a:pt x="45650" y="107356"/>
                  </a:cubicBezTo>
                  <a:cubicBezTo>
                    <a:pt x="29961" y="107356"/>
                    <a:pt x="28695" y="93692"/>
                    <a:pt x="28695" y="88125"/>
                  </a:cubicBezTo>
                  <a:cubicBezTo>
                    <a:pt x="28695" y="74966"/>
                    <a:pt x="37299" y="43841"/>
                    <a:pt x="41348" y="33972"/>
                  </a:cubicBezTo>
                  <a:cubicBezTo>
                    <a:pt x="49193" y="15499"/>
                    <a:pt x="61592" y="9173"/>
                    <a:pt x="71967" y="9173"/>
                  </a:cubicBezTo>
                  <a:cubicBezTo>
                    <a:pt x="86897" y="9173"/>
                    <a:pt x="92970" y="21066"/>
                    <a:pt x="92970" y="23850"/>
                  </a:cubicBezTo>
                  <a:lnTo>
                    <a:pt x="92464" y="27392"/>
                  </a:lnTo>
                  <a:lnTo>
                    <a:pt x="77028" y="90908"/>
                  </a:lnTo>
                  <a:close/>
                </a:path>
              </a:pathLst>
            </a:custGeom>
            <a:solidFill>
              <a:srgbClr val="000000"/>
            </a:solidFill>
            <a:ln w="25332" cap="flat">
              <a:noFill/>
              <a:prstDash val="solid"/>
              <a:miter/>
            </a:ln>
          </p:spPr>
          <p:txBody>
            <a:bodyPr rtlCol="0" anchor="ctr"/>
            <a:lstStyle/>
            <a:p>
              <a:endParaRPr lang="en-CN"/>
            </a:p>
          </p:txBody>
        </p:sp>
        <p:sp>
          <p:nvSpPr>
            <p:cNvPr id="18528" name="Freeform 18527">
              <a:extLst>
                <a:ext uri="{FF2B5EF4-FFF2-40B4-BE49-F238E27FC236}">
                  <a16:creationId xmlns:a16="http://schemas.microsoft.com/office/drawing/2014/main" id="{F1F596E7-292E-F0E9-4F76-36F8B26BC3AC}"/>
                </a:ext>
              </a:extLst>
            </p:cNvPr>
            <p:cNvSpPr/>
            <p:nvPr>
              <p:custDataLst>
                <p:tags r:id="rId9"/>
              </p:custDataLst>
            </p:nvPr>
          </p:nvSpPr>
          <p:spPr>
            <a:xfrm>
              <a:off x="5255335" y="3895176"/>
              <a:ext cx="77762" cy="153576"/>
            </a:xfrm>
            <a:custGeom>
              <a:avLst/>
              <a:gdLst>
                <a:gd name="connsiteX0" fmla="*/ 77869 w 77762"/>
                <a:gd name="connsiteY0" fmla="*/ 6789 h 153576"/>
                <a:gd name="connsiteX1" fmla="*/ 70784 w 77762"/>
                <a:gd name="connsiteY1" fmla="*/ 58 h 153576"/>
                <a:gd name="connsiteX2" fmla="*/ 60864 w 77762"/>
                <a:gd name="connsiteY2" fmla="*/ 9800 h 153576"/>
                <a:gd name="connsiteX3" fmla="*/ 67950 w 77762"/>
                <a:gd name="connsiteY3" fmla="*/ 16532 h 153576"/>
                <a:gd name="connsiteX4" fmla="*/ 77869 w 77762"/>
                <a:gd name="connsiteY4" fmla="*/ 6789 h 153576"/>
                <a:gd name="connsiteX5" fmla="*/ 40317 w 77762"/>
                <a:gd name="connsiteY5" fmla="*/ 126179 h 153576"/>
                <a:gd name="connsiteX6" fmla="*/ 17466 w 77762"/>
                <a:gd name="connsiteY6" fmla="*/ 148675 h 153576"/>
                <a:gd name="connsiteX7" fmla="*/ 11089 w 77762"/>
                <a:gd name="connsiteY7" fmla="*/ 147612 h 153576"/>
                <a:gd name="connsiteX8" fmla="*/ 17112 w 77762"/>
                <a:gd name="connsiteY8" fmla="*/ 138578 h 153576"/>
                <a:gd name="connsiteX9" fmla="*/ 10204 w 77762"/>
                <a:gd name="connsiteY9" fmla="*/ 132024 h 153576"/>
                <a:gd name="connsiteX10" fmla="*/ 107 w 77762"/>
                <a:gd name="connsiteY10" fmla="*/ 142475 h 153576"/>
                <a:gd name="connsiteX11" fmla="*/ 17643 w 77762"/>
                <a:gd name="connsiteY11" fmla="*/ 153635 h 153576"/>
                <a:gd name="connsiteX12" fmla="*/ 54488 w 77762"/>
                <a:gd name="connsiteY12" fmla="*/ 125647 h 153576"/>
                <a:gd name="connsiteX13" fmla="*/ 70430 w 77762"/>
                <a:gd name="connsiteY13" fmla="*/ 62233 h 153576"/>
                <a:gd name="connsiteX14" fmla="*/ 71315 w 77762"/>
                <a:gd name="connsiteY14" fmla="*/ 56033 h 153576"/>
                <a:gd name="connsiteX15" fmla="*/ 52362 w 77762"/>
                <a:gd name="connsiteY15" fmla="*/ 39382 h 153576"/>
                <a:gd name="connsiteX16" fmla="*/ 21363 w 77762"/>
                <a:gd name="connsiteY16" fmla="*/ 66484 h 153576"/>
                <a:gd name="connsiteX17" fmla="*/ 24374 w 77762"/>
                <a:gd name="connsiteY17" fmla="*/ 68787 h 153576"/>
                <a:gd name="connsiteX18" fmla="*/ 27917 w 77762"/>
                <a:gd name="connsiteY18" fmla="*/ 65598 h 153576"/>
                <a:gd name="connsiteX19" fmla="*/ 51831 w 77762"/>
                <a:gd name="connsiteY19" fmla="*/ 44342 h 153576"/>
                <a:gd name="connsiteX20" fmla="*/ 57853 w 77762"/>
                <a:gd name="connsiteY20" fmla="*/ 53022 h 153576"/>
                <a:gd name="connsiteX21" fmla="*/ 57322 w 77762"/>
                <a:gd name="connsiteY21" fmla="*/ 58336 h 153576"/>
                <a:gd name="connsiteX22" fmla="*/ 40317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9" y="6789"/>
                  </a:moveTo>
                  <a:cubicBezTo>
                    <a:pt x="77869" y="3778"/>
                    <a:pt x="75567" y="58"/>
                    <a:pt x="70784" y="58"/>
                  </a:cubicBezTo>
                  <a:cubicBezTo>
                    <a:pt x="65647" y="58"/>
                    <a:pt x="60864" y="5018"/>
                    <a:pt x="60864" y="9800"/>
                  </a:cubicBezTo>
                  <a:cubicBezTo>
                    <a:pt x="60864" y="12635"/>
                    <a:pt x="62990" y="16532"/>
                    <a:pt x="67950" y="16532"/>
                  </a:cubicBezTo>
                  <a:cubicBezTo>
                    <a:pt x="72733" y="16532"/>
                    <a:pt x="77869" y="11926"/>
                    <a:pt x="77869" y="6789"/>
                  </a:cubicBezTo>
                  <a:close/>
                  <a:moveTo>
                    <a:pt x="40317" y="126179"/>
                  </a:moveTo>
                  <a:cubicBezTo>
                    <a:pt x="37305" y="138401"/>
                    <a:pt x="27917" y="148675"/>
                    <a:pt x="17466" y="148675"/>
                  </a:cubicBezTo>
                  <a:cubicBezTo>
                    <a:pt x="15163" y="148675"/>
                    <a:pt x="13038" y="148321"/>
                    <a:pt x="11089" y="147612"/>
                  </a:cubicBezTo>
                  <a:cubicBezTo>
                    <a:pt x="15695" y="145486"/>
                    <a:pt x="17112" y="141235"/>
                    <a:pt x="17112" y="138578"/>
                  </a:cubicBezTo>
                  <a:cubicBezTo>
                    <a:pt x="17112" y="134327"/>
                    <a:pt x="13746" y="132024"/>
                    <a:pt x="10204" y="132024"/>
                  </a:cubicBezTo>
                  <a:cubicBezTo>
                    <a:pt x="4712" y="132024"/>
                    <a:pt x="107" y="136807"/>
                    <a:pt x="107" y="142475"/>
                  </a:cubicBezTo>
                  <a:cubicBezTo>
                    <a:pt x="107" y="149206"/>
                    <a:pt x="7015" y="153635"/>
                    <a:pt x="17643" y="153635"/>
                  </a:cubicBezTo>
                  <a:cubicBezTo>
                    <a:pt x="28271" y="153635"/>
                    <a:pt x="48996" y="147258"/>
                    <a:pt x="54488" y="125647"/>
                  </a:cubicBezTo>
                  <a:lnTo>
                    <a:pt x="70430" y="62233"/>
                  </a:lnTo>
                  <a:cubicBezTo>
                    <a:pt x="70961" y="60284"/>
                    <a:pt x="71315" y="58690"/>
                    <a:pt x="71315" y="56033"/>
                  </a:cubicBezTo>
                  <a:cubicBezTo>
                    <a:pt x="71315" y="46290"/>
                    <a:pt x="62990" y="39382"/>
                    <a:pt x="52362" y="39382"/>
                  </a:cubicBezTo>
                  <a:cubicBezTo>
                    <a:pt x="32700" y="39382"/>
                    <a:pt x="21363" y="64004"/>
                    <a:pt x="21363" y="66484"/>
                  </a:cubicBezTo>
                  <a:cubicBezTo>
                    <a:pt x="21363" y="68787"/>
                    <a:pt x="23843" y="68787"/>
                    <a:pt x="24374" y="68787"/>
                  </a:cubicBezTo>
                  <a:cubicBezTo>
                    <a:pt x="26500" y="68787"/>
                    <a:pt x="26677" y="68255"/>
                    <a:pt x="27917" y="65598"/>
                  </a:cubicBezTo>
                  <a:cubicBezTo>
                    <a:pt x="32346" y="55324"/>
                    <a:pt x="41557" y="44342"/>
                    <a:pt x="51831" y="44342"/>
                  </a:cubicBezTo>
                  <a:cubicBezTo>
                    <a:pt x="56259" y="44342"/>
                    <a:pt x="57853" y="47353"/>
                    <a:pt x="57853" y="53022"/>
                  </a:cubicBezTo>
                  <a:cubicBezTo>
                    <a:pt x="57853" y="54970"/>
                    <a:pt x="57499" y="57450"/>
                    <a:pt x="57322" y="58336"/>
                  </a:cubicBezTo>
                  <a:lnTo>
                    <a:pt x="40317" y="126179"/>
                  </a:lnTo>
                  <a:close/>
                </a:path>
              </a:pathLst>
            </a:custGeom>
            <a:solidFill>
              <a:srgbClr val="000000"/>
            </a:solidFill>
            <a:ln w="25332" cap="flat">
              <a:noFill/>
              <a:prstDash val="solid"/>
              <a:miter/>
            </a:ln>
          </p:spPr>
          <p:txBody>
            <a:bodyPr rtlCol="0" anchor="ctr"/>
            <a:lstStyle/>
            <a:p>
              <a:endParaRPr lang="en-CN"/>
            </a:p>
          </p:txBody>
        </p:sp>
        <p:sp>
          <p:nvSpPr>
            <p:cNvPr id="18529" name="Freeform 18528">
              <a:extLst>
                <a:ext uri="{FF2B5EF4-FFF2-40B4-BE49-F238E27FC236}">
                  <a16:creationId xmlns:a16="http://schemas.microsoft.com/office/drawing/2014/main" id="{E453A3CD-EDBF-6C43-9ADB-6BB7CDD03098}"/>
                </a:ext>
              </a:extLst>
            </p:cNvPr>
            <p:cNvSpPr/>
            <p:nvPr>
              <p:custDataLst>
                <p:tags r:id="rId10"/>
              </p:custDataLst>
            </p:nvPr>
          </p:nvSpPr>
          <p:spPr>
            <a:xfrm>
              <a:off x="5368438" y="3963904"/>
              <a:ext cx="119743" cy="8679"/>
            </a:xfrm>
            <a:custGeom>
              <a:avLst/>
              <a:gdLst>
                <a:gd name="connsiteX0" fmla="*/ 112769 w 119743"/>
                <a:gd name="connsiteY0" fmla="*/ 8738 h 8679"/>
                <a:gd name="connsiteX1" fmla="*/ 119854 w 119743"/>
                <a:gd name="connsiteY1" fmla="*/ 4486 h 8679"/>
                <a:gd name="connsiteX2" fmla="*/ 112769 w 119743"/>
                <a:gd name="connsiteY2" fmla="*/ 58 h 8679"/>
                <a:gd name="connsiteX3" fmla="*/ 7196 w 119743"/>
                <a:gd name="connsiteY3" fmla="*/ 58 h 8679"/>
                <a:gd name="connsiteX4" fmla="*/ 111 w 119743"/>
                <a:gd name="connsiteY4" fmla="*/ 4309 h 8679"/>
                <a:gd name="connsiteX5" fmla="*/ 7196 w 119743"/>
                <a:gd name="connsiteY5" fmla="*/ 8738 h 8679"/>
                <a:gd name="connsiteX6" fmla="*/ 112769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69" y="8738"/>
                  </a:moveTo>
                  <a:cubicBezTo>
                    <a:pt x="115603" y="8738"/>
                    <a:pt x="119854" y="8738"/>
                    <a:pt x="119854" y="4486"/>
                  </a:cubicBezTo>
                  <a:cubicBezTo>
                    <a:pt x="119854" y="58"/>
                    <a:pt x="115780" y="58"/>
                    <a:pt x="112769" y="58"/>
                  </a:cubicBezTo>
                  <a:lnTo>
                    <a:pt x="7196" y="58"/>
                  </a:lnTo>
                  <a:cubicBezTo>
                    <a:pt x="4362" y="58"/>
                    <a:pt x="111" y="58"/>
                    <a:pt x="111" y="4309"/>
                  </a:cubicBezTo>
                  <a:cubicBezTo>
                    <a:pt x="111" y="8738"/>
                    <a:pt x="4185" y="8738"/>
                    <a:pt x="7196" y="8738"/>
                  </a:cubicBezTo>
                  <a:lnTo>
                    <a:pt x="112769" y="8738"/>
                  </a:lnTo>
                  <a:close/>
                </a:path>
              </a:pathLst>
            </a:custGeom>
            <a:solidFill>
              <a:srgbClr val="000000"/>
            </a:solidFill>
            <a:ln w="25332" cap="flat">
              <a:noFill/>
              <a:prstDash val="solid"/>
              <a:miter/>
            </a:ln>
          </p:spPr>
          <p:txBody>
            <a:bodyPr rtlCol="0" anchor="ctr"/>
            <a:lstStyle/>
            <a:p>
              <a:endParaRPr lang="en-CN"/>
            </a:p>
          </p:txBody>
        </p:sp>
        <p:sp>
          <p:nvSpPr>
            <p:cNvPr id="18530" name="Freeform 18529">
              <a:extLst>
                <a:ext uri="{FF2B5EF4-FFF2-40B4-BE49-F238E27FC236}">
                  <a16:creationId xmlns:a16="http://schemas.microsoft.com/office/drawing/2014/main" id="{CE91D9BE-3DCB-FC03-59BC-AA3F0438F034}"/>
                </a:ext>
              </a:extLst>
            </p:cNvPr>
            <p:cNvSpPr/>
            <p:nvPr>
              <p:custDataLst>
                <p:tags r:id="rId11"/>
              </p:custDataLst>
            </p:nvPr>
          </p:nvSpPr>
          <p:spPr>
            <a:xfrm>
              <a:off x="5526773" y="3894999"/>
              <a:ext cx="64477" cy="117618"/>
            </a:xfrm>
            <a:custGeom>
              <a:avLst/>
              <a:gdLst>
                <a:gd name="connsiteX0" fmla="*/ 40150 w 64477"/>
                <a:gd name="connsiteY0" fmla="*/ 5018 h 117618"/>
                <a:gd name="connsiteX1" fmla="*/ 34835 w 64477"/>
                <a:gd name="connsiteY1" fmla="*/ 58 h 117618"/>
                <a:gd name="connsiteX2" fmla="*/ 117 w 64477"/>
                <a:gd name="connsiteY2" fmla="*/ 11395 h 117618"/>
                <a:gd name="connsiteX3" fmla="*/ 117 w 64477"/>
                <a:gd name="connsiteY3" fmla="*/ 17772 h 117618"/>
                <a:gd name="connsiteX4" fmla="*/ 25802 w 64477"/>
                <a:gd name="connsiteY4" fmla="*/ 12812 h 117618"/>
                <a:gd name="connsiteX5" fmla="*/ 25802 w 64477"/>
                <a:gd name="connsiteY5" fmla="*/ 103151 h 117618"/>
                <a:gd name="connsiteX6" fmla="*/ 8088 w 64477"/>
                <a:gd name="connsiteY6" fmla="*/ 111299 h 117618"/>
                <a:gd name="connsiteX7" fmla="*/ 1357 w 64477"/>
                <a:gd name="connsiteY7" fmla="*/ 111299 h 117618"/>
                <a:gd name="connsiteX8" fmla="*/ 1357 w 64477"/>
                <a:gd name="connsiteY8" fmla="*/ 117676 h 117618"/>
                <a:gd name="connsiteX9" fmla="*/ 32887 w 64477"/>
                <a:gd name="connsiteY9" fmla="*/ 116968 h 117618"/>
                <a:gd name="connsiteX10" fmla="*/ 64594 w 64477"/>
                <a:gd name="connsiteY10" fmla="*/ 117676 h 117618"/>
                <a:gd name="connsiteX11" fmla="*/ 64594 w 64477"/>
                <a:gd name="connsiteY11" fmla="*/ 111299 h 117618"/>
                <a:gd name="connsiteX12" fmla="*/ 57863 w 64477"/>
                <a:gd name="connsiteY12" fmla="*/ 111299 h 117618"/>
                <a:gd name="connsiteX13" fmla="*/ 40150 w 64477"/>
                <a:gd name="connsiteY13" fmla="*/ 103151 h 117618"/>
                <a:gd name="connsiteX14" fmla="*/ 40150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50" y="5018"/>
                  </a:moveTo>
                  <a:cubicBezTo>
                    <a:pt x="40150" y="235"/>
                    <a:pt x="39795" y="58"/>
                    <a:pt x="34835" y="58"/>
                  </a:cubicBezTo>
                  <a:cubicBezTo>
                    <a:pt x="23499" y="11218"/>
                    <a:pt x="7379" y="11395"/>
                    <a:pt x="117" y="11395"/>
                  </a:cubicBezTo>
                  <a:lnTo>
                    <a:pt x="117" y="17772"/>
                  </a:lnTo>
                  <a:cubicBezTo>
                    <a:pt x="4368" y="17772"/>
                    <a:pt x="16059" y="17772"/>
                    <a:pt x="25802" y="12812"/>
                  </a:cubicBezTo>
                  <a:lnTo>
                    <a:pt x="25802" y="103151"/>
                  </a:lnTo>
                  <a:cubicBezTo>
                    <a:pt x="25802" y="108996"/>
                    <a:pt x="25802" y="111299"/>
                    <a:pt x="8088" y="111299"/>
                  </a:cubicBezTo>
                  <a:lnTo>
                    <a:pt x="1357" y="111299"/>
                  </a:lnTo>
                  <a:lnTo>
                    <a:pt x="1357" y="117676"/>
                  </a:lnTo>
                  <a:cubicBezTo>
                    <a:pt x="4545" y="117499"/>
                    <a:pt x="26333" y="116968"/>
                    <a:pt x="32887" y="116968"/>
                  </a:cubicBezTo>
                  <a:cubicBezTo>
                    <a:pt x="38378" y="116968"/>
                    <a:pt x="60697" y="117499"/>
                    <a:pt x="64594" y="117676"/>
                  </a:cubicBezTo>
                  <a:lnTo>
                    <a:pt x="64594" y="111299"/>
                  </a:lnTo>
                  <a:lnTo>
                    <a:pt x="57863" y="111299"/>
                  </a:lnTo>
                  <a:cubicBezTo>
                    <a:pt x="40150" y="111299"/>
                    <a:pt x="40150" y="108996"/>
                    <a:pt x="40150" y="103151"/>
                  </a:cubicBezTo>
                  <a:lnTo>
                    <a:pt x="40150" y="5018"/>
                  </a:lnTo>
                  <a:close/>
                </a:path>
              </a:pathLst>
            </a:custGeom>
            <a:solidFill>
              <a:srgbClr val="000000"/>
            </a:solidFill>
            <a:ln w="25332" cap="flat">
              <a:noFill/>
              <a:prstDash val="solid"/>
              <a:miter/>
            </a:ln>
          </p:spPr>
          <p:txBody>
            <a:bodyPr rtlCol="0" anchor="ctr"/>
            <a:lstStyle/>
            <a:p>
              <a:endParaRPr lang="en-CN"/>
            </a:p>
          </p:txBody>
        </p:sp>
        <p:sp>
          <p:nvSpPr>
            <p:cNvPr id="18531" name="Freeform 18530">
              <a:extLst>
                <a:ext uri="{FF2B5EF4-FFF2-40B4-BE49-F238E27FC236}">
                  <a16:creationId xmlns:a16="http://schemas.microsoft.com/office/drawing/2014/main" id="{4438E1DA-B2AB-4932-E071-BD52ED4963FD}"/>
                </a:ext>
              </a:extLst>
            </p:cNvPr>
            <p:cNvSpPr/>
            <p:nvPr>
              <p:custDataLst>
                <p:tags r:id="rId12"/>
              </p:custDataLst>
            </p:nvPr>
          </p:nvSpPr>
          <p:spPr>
            <a:xfrm>
              <a:off x="5274643" y="4084082"/>
              <a:ext cx="64477" cy="117618"/>
            </a:xfrm>
            <a:custGeom>
              <a:avLst/>
              <a:gdLst>
                <a:gd name="connsiteX0" fmla="*/ 40140 w 64477"/>
                <a:gd name="connsiteY0" fmla="*/ 5025 h 117618"/>
                <a:gd name="connsiteX1" fmla="*/ 34826 w 64477"/>
                <a:gd name="connsiteY1" fmla="*/ 65 h 117618"/>
                <a:gd name="connsiteX2" fmla="*/ 107 w 64477"/>
                <a:gd name="connsiteY2" fmla="*/ 11402 h 117618"/>
                <a:gd name="connsiteX3" fmla="*/ 107 w 64477"/>
                <a:gd name="connsiteY3" fmla="*/ 17779 h 117618"/>
                <a:gd name="connsiteX4" fmla="*/ 25792 w 64477"/>
                <a:gd name="connsiteY4" fmla="*/ 12819 h 117618"/>
                <a:gd name="connsiteX5" fmla="*/ 25792 w 64477"/>
                <a:gd name="connsiteY5" fmla="*/ 103158 h 117618"/>
                <a:gd name="connsiteX6" fmla="*/ 8078 w 64477"/>
                <a:gd name="connsiteY6" fmla="*/ 111307 h 117618"/>
                <a:gd name="connsiteX7" fmla="*/ 1347 w 64477"/>
                <a:gd name="connsiteY7" fmla="*/ 111307 h 117618"/>
                <a:gd name="connsiteX8" fmla="*/ 1347 w 64477"/>
                <a:gd name="connsiteY8" fmla="*/ 117684 h 117618"/>
                <a:gd name="connsiteX9" fmla="*/ 32877 w 64477"/>
                <a:gd name="connsiteY9" fmla="*/ 116975 h 117618"/>
                <a:gd name="connsiteX10" fmla="*/ 64584 w 64477"/>
                <a:gd name="connsiteY10" fmla="*/ 117684 h 117618"/>
                <a:gd name="connsiteX11" fmla="*/ 64584 w 64477"/>
                <a:gd name="connsiteY11" fmla="*/ 111307 h 117618"/>
                <a:gd name="connsiteX12" fmla="*/ 57853 w 64477"/>
                <a:gd name="connsiteY12" fmla="*/ 111307 h 117618"/>
                <a:gd name="connsiteX13" fmla="*/ 40140 w 64477"/>
                <a:gd name="connsiteY13" fmla="*/ 103158 h 117618"/>
                <a:gd name="connsiteX14" fmla="*/ 40140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40" y="5025"/>
                  </a:moveTo>
                  <a:cubicBezTo>
                    <a:pt x="40140" y="243"/>
                    <a:pt x="39785" y="65"/>
                    <a:pt x="34826" y="65"/>
                  </a:cubicBezTo>
                  <a:cubicBezTo>
                    <a:pt x="23489" y="11225"/>
                    <a:pt x="7369" y="11402"/>
                    <a:pt x="107" y="11402"/>
                  </a:cubicBezTo>
                  <a:lnTo>
                    <a:pt x="107" y="17779"/>
                  </a:lnTo>
                  <a:cubicBezTo>
                    <a:pt x="4358" y="17779"/>
                    <a:pt x="16049" y="17779"/>
                    <a:pt x="25792" y="12819"/>
                  </a:cubicBezTo>
                  <a:lnTo>
                    <a:pt x="25792" y="103158"/>
                  </a:lnTo>
                  <a:cubicBezTo>
                    <a:pt x="25792" y="109004"/>
                    <a:pt x="25792" y="111307"/>
                    <a:pt x="8078" y="111307"/>
                  </a:cubicBezTo>
                  <a:lnTo>
                    <a:pt x="1347" y="111307"/>
                  </a:lnTo>
                  <a:lnTo>
                    <a:pt x="1347" y="117684"/>
                  </a:lnTo>
                  <a:cubicBezTo>
                    <a:pt x="4535" y="117506"/>
                    <a:pt x="26323" y="116975"/>
                    <a:pt x="32877" y="116975"/>
                  </a:cubicBezTo>
                  <a:cubicBezTo>
                    <a:pt x="38368" y="116975"/>
                    <a:pt x="60687" y="117506"/>
                    <a:pt x="64584" y="117684"/>
                  </a:cubicBezTo>
                  <a:lnTo>
                    <a:pt x="64584" y="111307"/>
                  </a:lnTo>
                  <a:lnTo>
                    <a:pt x="57853" y="111307"/>
                  </a:lnTo>
                  <a:cubicBezTo>
                    <a:pt x="40140" y="111307"/>
                    <a:pt x="40140" y="109004"/>
                    <a:pt x="40140" y="103158"/>
                  </a:cubicBezTo>
                  <a:lnTo>
                    <a:pt x="40140" y="5025"/>
                  </a:lnTo>
                  <a:close/>
                </a:path>
              </a:pathLst>
            </a:custGeom>
            <a:solidFill>
              <a:srgbClr val="000000"/>
            </a:solidFill>
            <a:ln w="25332" cap="flat">
              <a:noFill/>
              <a:prstDash val="solid"/>
              <a:miter/>
            </a:ln>
          </p:spPr>
          <p:txBody>
            <a:bodyPr rtlCol="0" anchor="ctr"/>
            <a:lstStyle/>
            <a:p>
              <a:endParaRPr lang="en-CN"/>
            </a:p>
          </p:txBody>
        </p:sp>
        <p:sp>
          <p:nvSpPr>
            <p:cNvPr id="18532" name="Freeform 18531">
              <a:extLst>
                <a:ext uri="{FF2B5EF4-FFF2-40B4-BE49-F238E27FC236}">
                  <a16:creationId xmlns:a16="http://schemas.microsoft.com/office/drawing/2014/main" id="{B6C7DC09-5FD1-40BB-660F-681AE5F71509}"/>
                </a:ext>
              </a:extLst>
            </p:cNvPr>
            <p:cNvSpPr/>
            <p:nvPr>
              <p:custDataLst>
                <p:tags r:id="rId13"/>
              </p:custDataLst>
            </p:nvPr>
          </p:nvSpPr>
          <p:spPr>
            <a:xfrm>
              <a:off x="5642749" y="4107398"/>
              <a:ext cx="29606" cy="75662"/>
            </a:xfrm>
            <a:custGeom>
              <a:avLst/>
              <a:gdLst>
                <a:gd name="connsiteX0" fmla="*/ 29728 w 29606"/>
                <a:gd name="connsiteY0" fmla="*/ 26633 h 75662"/>
                <a:gd name="connsiteX1" fmla="*/ 13533 w 29606"/>
                <a:gd name="connsiteY1" fmla="*/ 63 h 75662"/>
                <a:gd name="connsiteX2" fmla="*/ 121 w 29606"/>
                <a:gd name="connsiteY2" fmla="*/ 13474 h 75662"/>
                <a:gd name="connsiteX3" fmla="*/ 13533 w 29606"/>
                <a:gd name="connsiteY3" fmla="*/ 26886 h 75662"/>
                <a:gd name="connsiteX4" fmla="*/ 22390 w 29606"/>
                <a:gd name="connsiteY4" fmla="*/ 23597 h 75662"/>
                <a:gd name="connsiteX5" fmla="*/ 23655 w 29606"/>
                <a:gd name="connsiteY5" fmla="*/ 22837 h 75662"/>
                <a:gd name="connsiteX6" fmla="*/ 24161 w 29606"/>
                <a:gd name="connsiteY6" fmla="*/ 26633 h 75662"/>
                <a:gd name="connsiteX7" fmla="*/ 6954 w 29606"/>
                <a:gd name="connsiteY7" fmla="*/ 68893 h 75662"/>
                <a:gd name="connsiteX8" fmla="*/ 4170 w 29606"/>
                <a:gd name="connsiteY8" fmla="*/ 72941 h 75662"/>
                <a:gd name="connsiteX9" fmla="*/ 6701 w 29606"/>
                <a:gd name="connsiteY9" fmla="*/ 75725 h 75662"/>
                <a:gd name="connsiteX10" fmla="*/ 29728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28" y="26633"/>
                  </a:moveTo>
                  <a:cubicBezTo>
                    <a:pt x="29728" y="9932"/>
                    <a:pt x="23402" y="63"/>
                    <a:pt x="13533" y="63"/>
                  </a:cubicBezTo>
                  <a:cubicBezTo>
                    <a:pt x="5182" y="63"/>
                    <a:pt x="121" y="6389"/>
                    <a:pt x="121" y="13474"/>
                  </a:cubicBezTo>
                  <a:cubicBezTo>
                    <a:pt x="121" y="20307"/>
                    <a:pt x="5182" y="26886"/>
                    <a:pt x="13533" y="26886"/>
                  </a:cubicBezTo>
                  <a:cubicBezTo>
                    <a:pt x="16570" y="26886"/>
                    <a:pt x="19859" y="25874"/>
                    <a:pt x="22390" y="23597"/>
                  </a:cubicBezTo>
                  <a:cubicBezTo>
                    <a:pt x="23149" y="23090"/>
                    <a:pt x="23402" y="22837"/>
                    <a:pt x="23655" y="22837"/>
                  </a:cubicBezTo>
                  <a:cubicBezTo>
                    <a:pt x="23908" y="22837"/>
                    <a:pt x="24161" y="23090"/>
                    <a:pt x="24161" y="26633"/>
                  </a:cubicBezTo>
                  <a:cubicBezTo>
                    <a:pt x="24161" y="45359"/>
                    <a:pt x="15304" y="60542"/>
                    <a:pt x="6954" y="68893"/>
                  </a:cubicBezTo>
                  <a:cubicBezTo>
                    <a:pt x="4170" y="71676"/>
                    <a:pt x="4170" y="72182"/>
                    <a:pt x="4170" y="72941"/>
                  </a:cubicBezTo>
                  <a:cubicBezTo>
                    <a:pt x="4170" y="74713"/>
                    <a:pt x="5435" y="75725"/>
                    <a:pt x="6701" y="75725"/>
                  </a:cubicBezTo>
                  <a:cubicBezTo>
                    <a:pt x="9484" y="75725"/>
                    <a:pt x="29728" y="56240"/>
                    <a:pt x="29728" y="26633"/>
                  </a:cubicBezTo>
                  <a:close/>
                </a:path>
              </a:pathLst>
            </a:custGeom>
            <a:solidFill>
              <a:srgbClr val="000000"/>
            </a:solidFill>
            <a:ln w="25332" cap="flat">
              <a:noFill/>
              <a:prstDash val="solid"/>
              <a:miter/>
            </a:ln>
          </p:spPr>
          <p:txBody>
            <a:bodyPr rtlCol="0" anchor="ctr"/>
            <a:lstStyle/>
            <a:p>
              <a:endParaRPr lang="en-CN"/>
            </a:p>
          </p:txBody>
        </p:sp>
        <p:sp>
          <p:nvSpPr>
            <p:cNvPr id="18533" name="Freeform 18532">
              <a:extLst>
                <a:ext uri="{FF2B5EF4-FFF2-40B4-BE49-F238E27FC236}">
                  <a16:creationId xmlns:a16="http://schemas.microsoft.com/office/drawing/2014/main" id="{84B46F45-344E-5321-3DE3-B34CEC1D9073}"/>
                </a:ext>
              </a:extLst>
            </p:cNvPr>
            <p:cNvSpPr/>
            <p:nvPr>
              <p:custDataLst>
                <p:tags r:id="rId14"/>
              </p:custDataLst>
            </p:nvPr>
          </p:nvSpPr>
          <p:spPr>
            <a:xfrm>
              <a:off x="5747877" y="4019842"/>
              <a:ext cx="106028" cy="116403"/>
            </a:xfrm>
            <a:custGeom>
              <a:avLst/>
              <a:gdLst>
                <a:gd name="connsiteX0" fmla="*/ 90465 w 106028"/>
                <a:gd name="connsiteY0" fmla="*/ 14740 h 116403"/>
                <a:gd name="connsiteX1" fmla="*/ 79837 w 106028"/>
                <a:gd name="connsiteY1" fmla="*/ 29164 h 116403"/>
                <a:gd name="connsiteX2" fmla="*/ 90718 w 106028"/>
                <a:gd name="connsiteY2" fmla="*/ 39539 h 116403"/>
                <a:gd name="connsiteX3" fmla="*/ 106154 w 106028"/>
                <a:gd name="connsiteY3" fmla="*/ 22331 h 116403"/>
                <a:gd name="connsiteX4" fmla="*/ 69968 w 106028"/>
                <a:gd name="connsiteY4" fmla="*/ 63 h 116403"/>
                <a:gd name="connsiteX5" fmla="*/ 36818 w 106028"/>
                <a:gd name="connsiteY5" fmla="*/ 9426 h 116403"/>
                <a:gd name="connsiteX6" fmla="*/ 21382 w 106028"/>
                <a:gd name="connsiteY6" fmla="*/ 39033 h 116403"/>
                <a:gd name="connsiteX7" fmla="*/ 30492 w 106028"/>
                <a:gd name="connsiteY7" fmla="*/ 58265 h 116403"/>
                <a:gd name="connsiteX8" fmla="*/ 59087 w 106028"/>
                <a:gd name="connsiteY8" fmla="*/ 67880 h 116403"/>
                <a:gd name="connsiteX9" fmla="*/ 81861 w 106028"/>
                <a:gd name="connsiteY9" fmla="*/ 83317 h 116403"/>
                <a:gd name="connsiteX10" fmla="*/ 44157 w 106028"/>
                <a:gd name="connsiteY10" fmla="*/ 107356 h 116403"/>
                <a:gd name="connsiteX11" fmla="*/ 16827 w 106028"/>
                <a:gd name="connsiteY11" fmla="*/ 100777 h 116403"/>
                <a:gd name="connsiteX12" fmla="*/ 30745 w 106028"/>
                <a:gd name="connsiteY12" fmla="*/ 83317 h 116403"/>
                <a:gd name="connsiteX13" fmla="*/ 18345 w 106028"/>
                <a:gd name="connsiteY13" fmla="*/ 71676 h 116403"/>
                <a:gd name="connsiteX14" fmla="*/ 126 w 106028"/>
                <a:gd name="connsiteY14" fmla="*/ 91414 h 116403"/>
                <a:gd name="connsiteX15" fmla="*/ 43651 w 106028"/>
                <a:gd name="connsiteY15" fmla="*/ 116466 h 116403"/>
                <a:gd name="connsiteX16" fmla="*/ 101346 w 106028"/>
                <a:gd name="connsiteY16" fmla="*/ 72941 h 116403"/>
                <a:gd name="connsiteX17" fmla="*/ 91224 w 106028"/>
                <a:gd name="connsiteY17" fmla="*/ 52444 h 116403"/>
                <a:gd name="connsiteX18" fmla="*/ 64907 w 106028"/>
                <a:gd name="connsiteY18" fmla="*/ 42322 h 116403"/>
                <a:gd name="connsiteX19" fmla="*/ 41120 w 106028"/>
                <a:gd name="connsiteY19" fmla="*/ 28658 h 116403"/>
                <a:gd name="connsiteX20" fmla="*/ 69462 w 106028"/>
                <a:gd name="connsiteY20" fmla="*/ 9173 h 116403"/>
                <a:gd name="connsiteX21" fmla="*/ 90465 w 106028"/>
                <a:gd name="connsiteY21" fmla="*/ 1474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65" y="14740"/>
                  </a:moveTo>
                  <a:cubicBezTo>
                    <a:pt x="82114" y="18029"/>
                    <a:pt x="79837" y="25621"/>
                    <a:pt x="79837" y="29164"/>
                  </a:cubicBezTo>
                  <a:cubicBezTo>
                    <a:pt x="79837" y="35743"/>
                    <a:pt x="85151" y="39539"/>
                    <a:pt x="90718" y="39539"/>
                  </a:cubicBezTo>
                  <a:cubicBezTo>
                    <a:pt x="96791" y="39539"/>
                    <a:pt x="106154" y="34478"/>
                    <a:pt x="106154" y="22331"/>
                  </a:cubicBezTo>
                  <a:cubicBezTo>
                    <a:pt x="106154" y="8920"/>
                    <a:pt x="92742" y="63"/>
                    <a:pt x="69968" y="63"/>
                  </a:cubicBezTo>
                  <a:cubicBezTo>
                    <a:pt x="62629" y="63"/>
                    <a:pt x="48459" y="569"/>
                    <a:pt x="36818" y="9426"/>
                  </a:cubicBezTo>
                  <a:cubicBezTo>
                    <a:pt x="25431" y="18029"/>
                    <a:pt x="21382" y="32706"/>
                    <a:pt x="21382" y="39033"/>
                  </a:cubicBezTo>
                  <a:cubicBezTo>
                    <a:pt x="21382" y="46624"/>
                    <a:pt x="24925" y="53710"/>
                    <a:pt x="30492" y="58265"/>
                  </a:cubicBezTo>
                  <a:cubicBezTo>
                    <a:pt x="37577" y="63832"/>
                    <a:pt x="41879" y="64591"/>
                    <a:pt x="59087" y="67880"/>
                  </a:cubicBezTo>
                  <a:cubicBezTo>
                    <a:pt x="66678" y="69146"/>
                    <a:pt x="81861" y="71929"/>
                    <a:pt x="81861" y="83317"/>
                  </a:cubicBezTo>
                  <a:cubicBezTo>
                    <a:pt x="81861" y="84329"/>
                    <a:pt x="81861" y="107356"/>
                    <a:pt x="44157" y="107356"/>
                  </a:cubicBezTo>
                  <a:cubicBezTo>
                    <a:pt x="31757" y="107356"/>
                    <a:pt x="22394" y="104826"/>
                    <a:pt x="16827" y="100777"/>
                  </a:cubicBezTo>
                  <a:cubicBezTo>
                    <a:pt x="25431" y="98247"/>
                    <a:pt x="30745" y="90908"/>
                    <a:pt x="30745" y="83317"/>
                  </a:cubicBezTo>
                  <a:cubicBezTo>
                    <a:pt x="30745" y="74207"/>
                    <a:pt x="23406" y="71676"/>
                    <a:pt x="18345" y="71676"/>
                  </a:cubicBezTo>
                  <a:cubicBezTo>
                    <a:pt x="9742" y="71676"/>
                    <a:pt x="126" y="78762"/>
                    <a:pt x="126" y="91414"/>
                  </a:cubicBezTo>
                  <a:cubicBezTo>
                    <a:pt x="126" y="107862"/>
                    <a:pt x="17839" y="116466"/>
                    <a:pt x="43651" y="116466"/>
                  </a:cubicBezTo>
                  <a:cubicBezTo>
                    <a:pt x="101346" y="116466"/>
                    <a:pt x="101346" y="73195"/>
                    <a:pt x="101346" y="72941"/>
                  </a:cubicBezTo>
                  <a:cubicBezTo>
                    <a:pt x="101346" y="64338"/>
                    <a:pt x="97044" y="57505"/>
                    <a:pt x="91224" y="52444"/>
                  </a:cubicBezTo>
                  <a:cubicBezTo>
                    <a:pt x="83380" y="45612"/>
                    <a:pt x="73764" y="43841"/>
                    <a:pt x="64907" y="42322"/>
                  </a:cubicBezTo>
                  <a:cubicBezTo>
                    <a:pt x="50989" y="39792"/>
                    <a:pt x="41120" y="38020"/>
                    <a:pt x="41120" y="28658"/>
                  </a:cubicBezTo>
                  <a:cubicBezTo>
                    <a:pt x="41120" y="28151"/>
                    <a:pt x="41120" y="9173"/>
                    <a:pt x="69462" y="9173"/>
                  </a:cubicBezTo>
                  <a:cubicBezTo>
                    <a:pt x="74523" y="9173"/>
                    <a:pt x="83633" y="9679"/>
                    <a:pt x="90465" y="14740"/>
                  </a:cubicBezTo>
                  <a:close/>
                </a:path>
              </a:pathLst>
            </a:custGeom>
            <a:solidFill>
              <a:srgbClr val="000000"/>
            </a:solidFill>
            <a:ln w="25332" cap="flat">
              <a:noFill/>
              <a:prstDash val="solid"/>
              <a:miter/>
            </a:ln>
          </p:spPr>
          <p:txBody>
            <a:bodyPr rtlCol="0" anchor="ctr"/>
            <a:lstStyle/>
            <a:p>
              <a:endParaRPr lang="en-CN"/>
            </a:p>
          </p:txBody>
        </p:sp>
        <p:sp>
          <p:nvSpPr>
            <p:cNvPr id="18534" name="Freeform 18533">
              <a:extLst>
                <a:ext uri="{FF2B5EF4-FFF2-40B4-BE49-F238E27FC236}">
                  <a16:creationId xmlns:a16="http://schemas.microsoft.com/office/drawing/2014/main" id="{36EC2A52-F673-04F1-E28E-E25001969002}"/>
                </a:ext>
              </a:extLst>
            </p:cNvPr>
            <p:cNvSpPr/>
            <p:nvPr>
              <p:custDataLst>
                <p:tags r:id="rId15"/>
              </p:custDataLst>
            </p:nvPr>
          </p:nvSpPr>
          <p:spPr>
            <a:xfrm>
              <a:off x="5867886" y="3895176"/>
              <a:ext cx="77762" cy="153576"/>
            </a:xfrm>
            <a:custGeom>
              <a:avLst/>
              <a:gdLst>
                <a:gd name="connsiteX0" fmla="*/ 77894 w 77762"/>
                <a:gd name="connsiteY0" fmla="*/ 6789 h 153576"/>
                <a:gd name="connsiteX1" fmla="*/ 70808 w 77762"/>
                <a:gd name="connsiteY1" fmla="*/ 58 h 153576"/>
                <a:gd name="connsiteX2" fmla="*/ 60889 w 77762"/>
                <a:gd name="connsiteY2" fmla="*/ 9800 h 153576"/>
                <a:gd name="connsiteX3" fmla="*/ 67974 w 77762"/>
                <a:gd name="connsiteY3" fmla="*/ 16532 h 153576"/>
                <a:gd name="connsiteX4" fmla="*/ 77894 w 77762"/>
                <a:gd name="connsiteY4" fmla="*/ 6789 h 153576"/>
                <a:gd name="connsiteX5" fmla="*/ 40341 w 77762"/>
                <a:gd name="connsiteY5" fmla="*/ 126179 h 153576"/>
                <a:gd name="connsiteX6" fmla="*/ 17490 w 77762"/>
                <a:gd name="connsiteY6" fmla="*/ 148675 h 153576"/>
                <a:gd name="connsiteX7" fmla="*/ 11113 w 77762"/>
                <a:gd name="connsiteY7" fmla="*/ 147612 h 153576"/>
                <a:gd name="connsiteX8" fmla="*/ 17136 w 77762"/>
                <a:gd name="connsiteY8" fmla="*/ 138578 h 153576"/>
                <a:gd name="connsiteX9" fmla="*/ 10228 w 77762"/>
                <a:gd name="connsiteY9" fmla="*/ 132024 h 153576"/>
                <a:gd name="connsiteX10" fmla="*/ 131 w 77762"/>
                <a:gd name="connsiteY10" fmla="*/ 142475 h 153576"/>
                <a:gd name="connsiteX11" fmla="*/ 17667 w 77762"/>
                <a:gd name="connsiteY11" fmla="*/ 153635 h 153576"/>
                <a:gd name="connsiteX12" fmla="*/ 54512 w 77762"/>
                <a:gd name="connsiteY12" fmla="*/ 125647 h 153576"/>
                <a:gd name="connsiteX13" fmla="*/ 70454 w 77762"/>
                <a:gd name="connsiteY13" fmla="*/ 62233 h 153576"/>
                <a:gd name="connsiteX14" fmla="*/ 71340 w 77762"/>
                <a:gd name="connsiteY14" fmla="*/ 56033 h 153576"/>
                <a:gd name="connsiteX15" fmla="*/ 52386 w 77762"/>
                <a:gd name="connsiteY15" fmla="*/ 39382 h 153576"/>
                <a:gd name="connsiteX16" fmla="*/ 21387 w 77762"/>
                <a:gd name="connsiteY16" fmla="*/ 66484 h 153576"/>
                <a:gd name="connsiteX17" fmla="*/ 24399 w 77762"/>
                <a:gd name="connsiteY17" fmla="*/ 68787 h 153576"/>
                <a:gd name="connsiteX18" fmla="*/ 27941 w 77762"/>
                <a:gd name="connsiteY18" fmla="*/ 65598 h 153576"/>
                <a:gd name="connsiteX19" fmla="*/ 51855 w 77762"/>
                <a:gd name="connsiteY19" fmla="*/ 44342 h 153576"/>
                <a:gd name="connsiteX20" fmla="*/ 57877 w 77762"/>
                <a:gd name="connsiteY20" fmla="*/ 53022 h 153576"/>
                <a:gd name="connsiteX21" fmla="*/ 57346 w 77762"/>
                <a:gd name="connsiteY21" fmla="*/ 58336 h 153576"/>
                <a:gd name="connsiteX22" fmla="*/ 40341 w 77762"/>
                <a:gd name="connsiteY22" fmla="*/ 12617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94" y="6789"/>
                  </a:moveTo>
                  <a:cubicBezTo>
                    <a:pt x="77894" y="3778"/>
                    <a:pt x="75591" y="58"/>
                    <a:pt x="70808" y="58"/>
                  </a:cubicBezTo>
                  <a:cubicBezTo>
                    <a:pt x="65671" y="58"/>
                    <a:pt x="60889" y="5018"/>
                    <a:pt x="60889" y="9800"/>
                  </a:cubicBezTo>
                  <a:cubicBezTo>
                    <a:pt x="60889" y="12635"/>
                    <a:pt x="63014" y="16532"/>
                    <a:pt x="67974" y="16532"/>
                  </a:cubicBezTo>
                  <a:cubicBezTo>
                    <a:pt x="72757" y="16532"/>
                    <a:pt x="77894" y="11926"/>
                    <a:pt x="77894" y="6789"/>
                  </a:cubicBezTo>
                  <a:close/>
                  <a:moveTo>
                    <a:pt x="40341" y="126179"/>
                  </a:moveTo>
                  <a:cubicBezTo>
                    <a:pt x="37330" y="138401"/>
                    <a:pt x="27941" y="148675"/>
                    <a:pt x="17490" y="148675"/>
                  </a:cubicBezTo>
                  <a:cubicBezTo>
                    <a:pt x="15188" y="148675"/>
                    <a:pt x="13062" y="148321"/>
                    <a:pt x="11113" y="147612"/>
                  </a:cubicBezTo>
                  <a:cubicBezTo>
                    <a:pt x="15719" y="145486"/>
                    <a:pt x="17136" y="141235"/>
                    <a:pt x="17136" y="138578"/>
                  </a:cubicBezTo>
                  <a:cubicBezTo>
                    <a:pt x="17136" y="134327"/>
                    <a:pt x="13770" y="132024"/>
                    <a:pt x="10228" y="132024"/>
                  </a:cubicBezTo>
                  <a:cubicBezTo>
                    <a:pt x="4737" y="132024"/>
                    <a:pt x="131" y="136807"/>
                    <a:pt x="131" y="142475"/>
                  </a:cubicBezTo>
                  <a:cubicBezTo>
                    <a:pt x="131" y="149206"/>
                    <a:pt x="7039" y="153635"/>
                    <a:pt x="17667" y="153635"/>
                  </a:cubicBezTo>
                  <a:cubicBezTo>
                    <a:pt x="28296" y="153635"/>
                    <a:pt x="49020" y="147258"/>
                    <a:pt x="54512" y="125647"/>
                  </a:cubicBezTo>
                  <a:lnTo>
                    <a:pt x="70454" y="62233"/>
                  </a:lnTo>
                  <a:cubicBezTo>
                    <a:pt x="70985" y="60284"/>
                    <a:pt x="71340" y="58690"/>
                    <a:pt x="71340" y="56033"/>
                  </a:cubicBezTo>
                  <a:cubicBezTo>
                    <a:pt x="71340" y="46290"/>
                    <a:pt x="63014" y="39382"/>
                    <a:pt x="52386" y="39382"/>
                  </a:cubicBezTo>
                  <a:cubicBezTo>
                    <a:pt x="32724" y="39382"/>
                    <a:pt x="21387" y="64004"/>
                    <a:pt x="21387" y="66484"/>
                  </a:cubicBezTo>
                  <a:cubicBezTo>
                    <a:pt x="21387" y="68787"/>
                    <a:pt x="23867" y="68787"/>
                    <a:pt x="24399" y="68787"/>
                  </a:cubicBezTo>
                  <a:cubicBezTo>
                    <a:pt x="26524" y="68787"/>
                    <a:pt x="26701" y="68255"/>
                    <a:pt x="27941" y="65598"/>
                  </a:cubicBezTo>
                  <a:cubicBezTo>
                    <a:pt x="32370" y="55324"/>
                    <a:pt x="41581" y="44342"/>
                    <a:pt x="51855" y="44342"/>
                  </a:cubicBezTo>
                  <a:cubicBezTo>
                    <a:pt x="56283" y="44342"/>
                    <a:pt x="57877" y="47353"/>
                    <a:pt x="57877" y="53022"/>
                  </a:cubicBezTo>
                  <a:cubicBezTo>
                    <a:pt x="57877" y="54970"/>
                    <a:pt x="57523" y="57450"/>
                    <a:pt x="57346" y="58336"/>
                  </a:cubicBezTo>
                  <a:lnTo>
                    <a:pt x="40341" y="126179"/>
                  </a:lnTo>
                  <a:close/>
                </a:path>
              </a:pathLst>
            </a:custGeom>
            <a:solidFill>
              <a:srgbClr val="000000"/>
            </a:solidFill>
            <a:ln w="25332" cap="flat">
              <a:noFill/>
              <a:prstDash val="solid"/>
              <a:miter/>
            </a:ln>
          </p:spPr>
          <p:txBody>
            <a:bodyPr rtlCol="0" anchor="ctr"/>
            <a:lstStyle/>
            <a:p>
              <a:endParaRPr lang="en-CN"/>
            </a:p>
          </p:txBody>
        </p:sp>
        <p:sp>
          <p:nvSpPr>
            <p:cNvPr id="18535" name="Freeform 18534">
              <a:extLst>
                <a:ext uri="{FF2B5EF4-FFF2-40B4-BE49-F238E27FC236}">
                  <a16:creationId xmlns:a16="http://schemas.microsoft.com/office/drawing/2014/main" id="{4E9DC08C-A26E-7D43-334D-CBA827B2D88F}"/>
                </a:ext>
              </a:extLst>
            </p:cNvPr>
            <p:cNvSpPr/>
            <p:nvPr>
              <p:custDataLst>
                <p:tags r:id="rId16"/>
              </p:custDataLst>
            </p:nvPr>
          </p:nvSpPr>
          <p:spPr>
            <a:xfrm>
              <a:off x="5980989" y="3963904"/>
              <a:ext cx="119743" cy="8679"/>
            </a:xfrm>
            <a:custGeom>
              <a:avLst/>
              <a:gdLst>
                <a:gd name="connsiteX0" fmla="*/ 112793 w 119743"/>
                <a:gd name="connsiteY0" fmla="*/ 8738 h 8679"/>
                <a:gd name="connsiteX1" fmla="*/ 119878 w 119743"/>
                <a:gd name="connsiteY1" fmla="*/ 4486 h 8679"/>
                <a:gd name="connsiteX2" fmla="*/ 112793 w 119743"/>
                <a:gd name="connsiteY2" fmla="*/ 58 h 8679"/>
                <a:gd name="connsiteX3" fmla="*/ 7220 w 119743"/>
                <a:gd name="connsiteY3" fmla="*/ 58 h 8679"/>
                <a:gd name="connsiteX4" fmla="*/ 135 w 119743"/>
                <a:gd name="connsiteY4" fmla="*/ 4309 h 8679"/>
                <a:gd name="connsiteX5" fmla="*/ 7220 w 119743"/>
                <a:gd name="connsiteY5" fmla="*/ 8738 h 8679"/>
                <a:gd name="connsiteX6" fmla="*/ 112793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93" y="8738"/>
                  </a:moveTo>
                  <a:cubicBezTo>
                    <a:pt x="115627" y="8738"/>
                    <a:pt x="119878" y="8738"/>
                    <a:pt x="119878" y="4486"/>
                  </a:cubicBezTo>
                  <a:cubicBezTo>
                    <a:pt x="119878" y="58"/>
                    <a:pt x="115804" y="58"/>
                    <a:pt x="112793" y="58"/>
                  </a:cubicBezTo>
                  <a:lnTo>
                    <a:pt x="7220" y="58"/>
                  </a:lnTo>
                  <a:cubicBezTo>
                    <a:pt x="4386" y="58"/>
                    <a:pt x="135" y="58"/>
                    <a:pt x="135" y="4309"/>
                  </a:cubicBezTo>
                  <a:cubicBezTo>
                    <a:pt x="135" y="8738"/>
                    <a:pt x="4209" y="8738"/>
                    <a:pt x="7220" y="8738"/>
                  </a:cubicBezTo>
                  <a:lnTo>
                    <a:pt x="112793" y="8738"/>
                  </a:lnTo>
                  <a:close/>
                </a:path>
              </a:pathLst>
            </a:custGeom>
            <a:solidFill>
              <a:srgbClr val="000000"/>
            </a:solidFill>
            <a:ln w="25332" cap="flat">
              <a:noFill/>
              <a:prstDash val="solid"/>
              <a:miter/>
            </a:ln>
          </p:spPr>
          <p:txBody>
            <a:bodyPr rtlCol="0" anchor="ctr"/>
            <a:lstStyle/>
            <a:p>
              <a:endParaRPr lang="en-CN"/>
            </a:p>
          </p:txBody>
        </p:sp>
        <p:sp>
          <p:nvSpPr>
            <p:cNvPr id="18536" name="Freeform 18535">
              <a:extLst>
                <a:ext uri="{FF2B5EF4-FFF2-40B4-BE49-F238E27FC236}">
                  <a16:creationId xmlns:a16="http://schemas.microsoft.com/office/drawing/2014/main" id="{A9D96B77-6D66-BE2C-4F28-EC97691C050C}"/>
                </a:ext>
              </a:extLst>
            </p:cNvPr>
            <p:cNvSpPr/>
            <p:nvPr>
              <p:custDataLst>
                <p:tags r:id="rId17"/>
              </p:custDataLst>
            </p:nvPr>
          </p:nvSpPr>
          <p:spPr>
            <a:xfrm>
              <a:off x="6139324" y="3894999"/>
              <a:ext cx="64477" cy="117618"/>
            </a:xfrm>
            <a:custGeom>
              <a:avLst/>
              <a:gdLst>
                <a:gd name="connsiteX0" fmla="*/ 40174 w 64477"/>
                <a:gd name="connsiteY0" fmla="*/ 5018 h 117618"/>
                <a:gd name="connsiteX1" fmla="*/ 34860 w 64477"/>
                <a:gd name="connsiteY1" fmla="*/ 58 h 117618"/>
                <a:gd name="connsiteX2" fmla="*/ 141 w 64477"/>
                <a:gd name="connsiteY2" fmla="*/ 11395 h 117618"/>
                <a:gd name="connsiteX3" fmla="*/ 141 w 64477"/>
                <a:gd name="connsiteY3" fmla="*/ 17772 h 117618"/>
                <a:gd name="connsiteX4" fmla="*/ 25826 w 64477"/>
                <a:gd name="connsiteY4" fmla="*/ 12812 h 117618"/>
                <a:gd name="connsiteX5" fmla="*/ 25826 w 64477"/>
                <a:gd name="connsiteY5" fmla="*/ 103151 h 117618"/>
                <a:gd name="connsiteX6" fmla="*/ 8112 w 64477"/>
                <a:gd name="connsiteY6" fmla="*/ 111299 h 117618"/>
                <a:gd name="connsiteX7" fmla="*/ 1381 w 64477"/>
                <a:gd name="connsiteY7" fmla="*/ 111299 h 117618"/>
                <a:gd name="connsiteX8" fmla="*/ 1381 w 64477"/>
                <a:gd name="connsiteY8" fmla="*/ 117676 h 117618"/>
                <a:gd name="connsiteX9" fmla="*/ 32911 w 64477"/>
                <a:gd name="connsiteY9" fmla="*/ 116968 h 117618"/>
                <a:gd name="connsiteX10" fmla="*/ 64618 w 64477"/>
                <a:gd name="connsiteY10" fmla="*/ 117676 h 117618"/>
                <a:gd name="connsiteX11" fmla="*/ 64618 w 64477"/>
                <a:gd name="connsiteY11" fmla="*/ 111299 h 117618"/>
                <a:gd name="connsiteX12" fmla="*/ 57887 w 64477"/>
                <a:gd name="connsiteY12" fmla="*/ 111299 h 117618"/>
                <a:gd name="connsiteX13" fmla="*/ 40174 w 64477"/>
                <a:gd name="connsiteY13" fmla="*/ 103151 h 117618"/>
                <a:gd name="connsiteX14" fmla="*/ 40174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74" y="5018"/>
                  </a:moveTo>
                  <a:cubicBezTo>
                    <a:pt x="40174" y="235"/>
                    <a:pt x="39819" y="58"/>
                    <a:pt x="34860" y="58"/>
                  </a:cubicBezTo>
                  <a:cubicBezTo>
                    <a:pt x="23523" y="11218"/>
                    <a:pt x="7404" y="11395"/>
                    <a:pt x="141" y="11395"/>
                  </a:cubicBezTo>
                  <a:lnTo>
                    <a:pt x="141" y="17772"/>
                  </a:lnTo>
                  <a:cubicBezTo>
                    <a:pt x="4392" y="17772"/>
                    <a:pt x="16083" y="17772"/>
                    <a:pt x="25826" y="12812"/>
                  </a:cubicBezTo>
                  <a:lnTo>
                    <a:pt x="25826" y="103151"/>
                  </a:lnTo>
                  <a:cubicBezTo>
                    <a:pt x="25826" y="108996"/>
                    <a:pt x="25826" y="111299"/>
                    <a:pt x="8112" y="111299"/>
                  </a:cubicBezTo>
                  <a:lnTo>
                    <a:pt x="1381" y="111299"/>
                  </a:lnTo>
                  <a:lnTo>
                    <a:pt x="1381" y="117676"/>
                  </a:lnTo>
                  <a:cubicBezTo>
                    <a:pt x="4569" y="117499"/>
                    <a:pt x="26357" y="116968"/>
                    <a:pt x="32911" y="116968"/>
                  </a:cubicBezTo>
                  <a:cubicBezTo>
                    <a:pt x="38402" y="116968"/>
                    <a:pt x="60721" y="117499"/>
                    <a:pt x="64618" y="117676"/>
                  </a:cubicBezTo>
                  <a:lnTo>
                    <a:pt x="64618" y="111299"/>
                  </a:lnTo>
                  <a:lnTo>
                    <a:pt x="57887" y="111299"/>
                  </a:lnTo>
                  <a:cubicBezTo>
                    <a:pt x="40174" y="111299"/>
                    <a:pt x="40174" y="108996"/>
                    <a:pt x="40174" y="103151"/>
                  </a:cubicBezTo>
                  <a:lnTo>
                    <a:pt x="40174" y="5018"/>
                  </a:lnTo>
                  <a:close/>
                </a:path>
              </a:pathLst>
            </a:custGeom>
            <a:solidFill>
              <a:srgbClr val="000000"/>
            </a:solidFill>
            <a:ln w="25332" cap="flat">
              <a:noFill/>
              <a:prstDash val="solid"/>
              <a:miter/>
            </a:ln>
          </p:spPr>
          <p:txBody>
            <a:bodyPr rtlCol="0" anchor="ctr"/>
            <a:lstStyle/>
            <a:p>
              <a:endParaRPr lang="en-CN"/>
            </a:p>
          </p:txBody>
        </p:sp>
        <p:sp>
          <p:nvSpPr>
            <p:cNvPr id="18537" name="Freeform 18536">
              <a:extLst>
                <a:ext uri="{FF2B5EF4-FFF2-40B4-BE49-F238E27FC236}">
                  <a16:creationId xmlns:a16="http://schemas.microsoft.com/office/drawing/2014/main" id="{264FED71-654C-CF6C-18D8-D94CAE26E64A}"/>
                </a:ext>
              </a:extLst>
            </p:cNvPr>
            <p:cNvSpPr/>
            <p:nvPr>
              <p:custDataLst>
                <p:tags r:id="rId18"/>
              </p:custDataLst>
            </p:nvPr>
          </p:nvSpPr>
          <p:spPr>
            <a:xfrm>
              <a:off x="5887194" y="4084082"/>
              <a:ext cx="64477" cy="117618"/>
            </a:xfrm>
            <a:custGeom>
              <a:avLst/>
              <a:gdLst>
                <a:gd name="connsiteX0" fmla="*/ 40164 w 64477"/>
                <a:gd name="connsiteY0" fmla="*/ 5025 h 117618"/>
                <a:gd name="connsiteX1" fmla="*/ 34850 w 64477"/>
                <a:gd name="connsiteY1" fmla="*/ 65 h 117618"/>
                <a:gd name="connsiteX2" fmla="*/ 131 w 64477"/>
                <a:gd name="connsiteY2" fmla="*/ 11402 h 117618"/>
                <a:gd name="connsiteX3" fmla="*/ 131 w 64477"/>
                <a:gd name="connsiteY3" fmla="*/ 17779 h 117618"/>
                <a:gd name="connsiteX4" fmla="*/ 25816 w 64477"/>
                <a:gd name="connsiteY4" fmla="*/ 12819 h 117618"/>
                <a:gd name="connsiteX5" fmla="*/ 25816 w 64477"/>
                <a:gd name="connsiteY5" fmla="*/ 103158 h 117618"/>
                <a:gd name="connsiteX6" fmla="*/ 8102 w 64477"/>
                <a:gd name="connsiteY6" fmla="*/ 111307 h 117618"/>
                <a:gd name="connsiteX7" fmla="*/ 1371 w 64477"/>
                <a:gd name="connsiteY7" fmla="*/ 111307 h 117618"/>
                <a:gd name="connsiteX8" fmla="*/ 1371 w 64477"/>
                <a:gd name="connsiteY8" fmla="*/ 117684 h 117618"/>
                <a:gd name="connsiteX9" fmla="*/ 32901 w 64477"/>
                <a:gd name="connsiteY9" fmla="*/ 116975 h 117618"/>
                <a:gd name="connsiteX10" fmla="*/ 64608 w 64477"/>
                <a:gd name="connsiteY10" fmla="*/ 117684 h 117618"/>
                <a:gd name="connsiteX11" fmla="*/ 64608 w 64477"/>
                <a:gd name="connsiteY11" fmla="*/ 111307 h 117618"/>
                <a:gd name="connsiteX12" fmla="*/ 57877 w 64477"/>
                <a:gd name="connsiteY12" fmla="*/ 111307 h 117618"/>
                <a:gd name="connsiteX13" fmla="*/ 40164 w 64477"/>
                <a:gd name="connsiteY13" fmla="*/ 103158 h 117618"/>
                <a:gd name="connsiteX14" fmla="*/ 40164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4" y="5025"/>
                  </a:moveTo>
                  <a:cubicBezTo>
                    <a:pt x="40164" y="243"/>
                    <a:pt x="39809" y="65"/>
                    <a:pt x="34850" y="65"/>
                  </a:cubicBezTo>
                  <a:cubicBezTo>
                    <a:pt x="23513" y="11225"/>
                    <a:pt x="7394" y="11402"/>
                    <a:pt x="131" y="11402"/>
                  </a:cubicBezTo>
                  <a:lnTo>
                    <a:pt x="131" y="17779"/>
                  </a:lnTo>
                  <a:cubicBezTo>
                    <a:pt x="4382" y="17779"/>
                    <a:pt x="16073" y="17779"/>
                    <a:pt x="25816" y="12819"/>
                  </a:cubicBezTo>
                  <a:lnTo>
                    <a:pt x="25816" y="103158"/>
                  </a:lnTo>
                  <a:cubicBezTo>
                    <a:pt x="25816" y="109004"/>
                    <a:pt x="25816" y="111307"/>
                    <a:pt x="8102" y="111307"/>
                  </a:cubicBezTo>
                  <a:lnTo>
                    <a:pt x="1371" y="111307"/>
                  </a:lnTo>
                  <a:lnTo>
                    <a:pt x="1371" y="117684"/>
                  </a:lnTo>
                  <a:cubicBezTo>
                    <a:pt x="4559" y="117506"/>
                    <a:pt x="26347" y="116975"/>
                    <a:pt x="32901" y="116975"/>
                  </a:cubicBezTo>
                  <a:cubicBezTo>
                    <a:pt x="38392" y="116975"/>
                    <a:pt x="60711" y="117506"/>
                    <a:pt x="64608" y="117684"/>
                  </a:cubicBezTo>
                  <a:lnTo>
                    <a:pt x="64608" y="111307"/>
                  </a:lnTo>
                  <a:lnTo>
                    <a:pt x="57877" y="111307"/>
                  </a:lnTo>
                  <a:cubicBezTo>
                    <a:pt x="40164" y="111307"/>
                    <a:pt x="40164" y="109004"/>
                    <a:pt x="40164" y="103158"/>
                  </a:cubicBezTo>
                  <a:lnTo>
                    <a:pt x="40164" y="5025"/>
                  </a:lnTo>
                  <a:close/>
                </a:path>
              </a:pathLst>
            </a:custGeom>
            <a:solidFill>
              <a:srgbClr val="000000"/>
            </a:solidFill>
            <a:ln w="25332" cap="flat">
              <a:noFill/>
              <a:prstDash val="solid"/>
              <a:miter/>
            </a:ln>
          </p:spPr>
          <p:txBody>
            <a:bodyPr rtlCol="0" anchor="ctr"/>
            <a:lstStyle/>
            <a:p>
              <a:endParaRPr lang="en-CN"/>
            </a:p>
          </p:txBody>
        </p:sp>
        <p:sp>
          <p:nvSpPr>
            <p:cNvPr id="18538" name="Freeform 18537">
              <a:extLst>
                <a:ext uri="{FF2B5EF4-FFF2-40B4-BE49-F238E27FC236}">
                  <a16:creationId xmlns:a16="http://schemas.microsoft.com/office/drawing/2014/main" id="{0D10092C-A874-1D61-4A6F-6503F37C0CB2}"/>
                </a:ext>
              </a:extLst>
            </p:cNvPr>
            <p:cNvSpPr/>
            <p:nvPr>
              <p:custDataLst>
                <p:tags r:id="rId19"/>
              </p:custDataLst>
            </p:nvPr>
          </p:nvSpPr>
          <p:spPr>
            <a:xfrm>
              <a:off x="6255300" y="4107398"/>
              <a:ext cx="29606" cy="75662"/>
            </a:xfrm>
            <a:custGeom>
              <a:avLst/>
              <a:gdLst>
                <a:gd name="connsiteX0" fmla="*/ 29752 w 29606"/>
                <a:gd name="connsiteY0" fmla="*/ 26633 h 75662"/>
                <a:gd name="connsiteX1" fmla="*/ 13557 w 29606"/>
                <a:gd name="connsiteY1" fmla="*/ 63 h 75662"/>
                <a:gd name="connsiteX2" fmla="*/ 145 w 29606"/>
                <a:gd name="connsiteY2" fmla="*/ 13474 h 75662"/>
                <a:gd name="connsiteX3" fmla="*/ 13557 w 29606"/>
                <a:gd name="connsiteY3" fmla="*/ 26886 h 75662"/>
                <a:gd name="connsiteX4" fmla="*/ 22414 w 29606"/>
                <a:gd name="connsiteY4" fmla="*/ 23597 h 75662"/>
                <a:gd name="connsiteX5" fmla="*/ 23679 w 29606"/>
                <a:gd name="connsiteY5" fmla="*/ 22837 h 75662"/>
                <a:gd name="connsiteX6" fmla="*/ 24185 w 29606"/>
                <a:gd name="connsiteY6" fmla="*/ 26633 h 75662"/>
                <a:gd name="connsiteX7" fmla="*/ 6978 w 29606"/>
                <a:gd name="connsiteY7" fmla="*/ 68893 h 75662"/>
                <a:gd name="connsiteX8" fmla="*/ 4194 w 29606"/>
                <a:gd name="connsiteY8" fmla="*/ 72941 h 75662"/>
                <a:gd name="connsiteX9" fmla="*/ 6725 w 29606"/>
                <a:gd name="connsiteY9" fmla="*/ 75725 h 75662"/>
                <a:gd name="connsiteX10" fmla="*/ 29752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2" y="26633"/>
                  </a:moveTo>
                  <a:cubicBezTo>
                    <a:pt x="29752" y="9932"/>
                    <a:pt x="23426" y="63"/>
                    <a:pt x="13557" y="63"/>
                  </a:cubicBezTo>
                  <a:cubicBezTo>
                    <a:pt x="5206" y="63"/>
                    <a:pt x="145" y="6389"/>
                    <a:pt x="145" y="13474"/>
                  </a:cubicBezTo>
                  <a:cubicBezTo>
                    <a:pt x="145" y="20307"/>
                    <a:pt x="5206" y="26886"/>
                    <a:pt x="13557" y="26886"/>
                  </a:cubicBezTo>
                  <a:cubicBezTo>
                    <a:pt x="16594" y="26886"/>
                    <a:pt x="19883" y="25874"/>
                    <a:pt x="22414" y="23597"/>
                  </a:cubicBezTo>
                  <a:cubicBezTo>
                    <a:pt x="23173" y="23090"/>
                    <a:pt x="23426" y="22837"/>
                    <a:pt x="23679" y="22837"/>
                  </a:cubicBezTo>
                  <a:cubicBezTo>
                    <a:pt x="23932" y="22837"/>
                    <a:pt x="24185" y="23090"/>
                    <a:pt x="24185" y="26633"/>
                  </a:cubicBezTo>
                  <a:cubicBezTo>
                    <a:pt x="24185" y="45359"/>
                    <a:pt x="15328" y="60542"/>
                    <a:pt x="6978" y="68893"/>
                  </a:cubicBezTo>
                  <a:cubicBezTo>
                    <a:pt x="4194" y="71676"/>
                    <a:pt x="4194" y="72182"/>
                    <a:pt x="4194" y="72941"/>
                  </a:cubicBezTo>
                  <a:cubicBezTo>
                    <a:pt x="4194" y="74713"/>
                    <a:pt x="5459" y="75725"/>
                    <a:pt x="6725" y="75725"/>
                  </a:cubicBezTo>
                  <a:cubicBezTo>
                    <a:pt x="9508" y="75725"/>
                    <a:pt x="29752" y="56240"/>
                    <a:pt x="29752" y="26633"/>
                  </a:cubicBezTo>
                  <a:close/>
                </a:path>
              </a:pathLst>
            </a:custGeom>
            <a:solidFill>
              <a:srgbClr val="000000"/>
            </a:solidFill>
            <a:ln w="25332" cap="flat">
              <a:noFill/>
              <a:prstDash val="solid"/>
              <a:miter/>
            </a:ln>
          </p:spPr>
          <p:txBody>
            <a:bodyPr rtlCol="0" anchor="ctr"/>
            <a:lstStyle/>
            <a:p>
              <a:endParaRPr lang="en-CN"/>
            </a:p>
          </p:txBody>
        </p:sp>
        <p:sp>
          <p:nvSpPr>
            <p:cNvPr id="18539" name="Freeform 18538">
              <a:extLst>
                <a:ext uri="{FF2B5EF4-FFF2-40B4-BE49-F238E27FC236}">
                  <a16:creationId xmlns:a16="http://schemas.microsoft.com/office/drawing/2014/main" id="{8833B9AE-792F-B4A3-8589-3734D5CFB1C9}"/>
                </a:ext>
              </a:extLst>
            </p:cNvPr>
            <p:cNvSpPr/>
            <p:nvPr>
              <p:custDataLst>
                <p:tags r:id="rId20"/>
              </p:custDataLst>
            </p:nvPr>
          </p:nvSpPr>
          <p:spPr>
            <a:xfrm>
              <a:off x="6353342" y="4022373"/>
              <a:ext cx="207248" cy="114632"/>
            </a:xfrm>
            <a:custGeom>
              <a:avLst/>
              <a:gdLst>
                <a:gd name="connsiteX0" fmla="*/ 15080 w 207248"/>
                <a:gd name="connsiteY0" fmla="*/ 96981 h 114632"/>
                <a:gd name="connsiteX1" fmla="*/ 12802 w 207248"/>
                <a:gd name="connsiteY1" fmla="*/ 107863 h 114632"/>
                <a:gd name="connsiteX2" fmla="*/ 20141 w 207248"/>
                <a:gd name="connsiteY2" fmla="*/ 114695 h 114632"/>
                <a:gd name="connsiteX3" fmla="*/ 29504 w 207248"/>
                <a:gd name="connsiteY3" fmla="*/ 107609 h 114632"/>
                <a:gd name="connsiteX4" fmla="*/ 34312 w 207248"/>
                <a:gd name="connsiteY4" fmla="*/ 88884 h 114632"/>
                <a:gd name="connsiteX5" fmla="*/ 39879 w 207248"/>
                <a:gd name="connsiteY5" fmla="*/ 66109 h 114632"/>
                <a:gd name="connsiteX6" fmla="*/ 44181 w 207248"/>
                <a:gd name="connsiteY6" fmla="*/ 49155 h 114632"/>
                <a:gd name="connsiteX7" fmla="*/ 47470 w 207248"/>
                <a:gd name="connsiteY7" fmla="*/ 36502 h 114632"/>
                <a:gd name="connsiteX8" fmla="*/ 88718 w 207248"/>
                <a:gd name="connsiteY8" fmla="*/ 5630 h 114632"/>
                <a:gd name="connsiteX9" fmla="*/ 102382 w 207248"/>
                <a:gd name="connsiteY9" fmla="*/ 23343 h 114632"/>
                <a:gd name="connsiteX10" fmla="*/ 98587 w 207248"/>
                <a:gd name="connsiteY10" fmla="*/ 44347 h 114632"/>
                <a:gd name="connsiteX11" fmla="*/ 91501 w 207248"/>
                <a:gd name="connsiteY11" fmla="*/ 73701 h 114632"/>
                <a:gd name="connsiteX12" fmla="*/ 86440 w 207248"/>
                <a:gd name="connsiteY12" fmla="*/ 92933 h 114632"/>
                <a:gd name="connsiteX13" fmla="*/ 83151 w 207248"/>
                <a:gd name="connsiteY13" fmla="*/ 107863 h 114632"/>
                <a:gd name="connsiteX14" fmla="*/ 90489 w 207248"/>
                <a:gd name="connsiteY14" fmla="*/ 114695 h 114632"/>
                <a:gd name="connsiteX15" fmla="*/ 101876 w 207248"/>
                <a:gd name="connsiteY15" fmla="*/ 100271 h 114632"/>
                <a:gd name="connsiteX16" fmla="*/ 117059 w 207248"/>
                <a:gd name="connsiteY16" fmla="*/ 39286 h 114632"/>
                <a:gd name="connsiteX17" fmla="*/ 158813 w 207248"/>
                <a:gd name="connsiteY17" fmla="*/ 5630 h 114632"/>
                <a:gd name="connsiteX18" fmla="*/ 172478 w 207248"/>
                <a:gd name="connsiteY18" fmla="*/ 23343 h 114632"/>
                <a:gd name="connsiteX19" fmla="*/ 156788 w 207248"/>
                <a:gd name="connsiteY19" fmla="*/ 80027 h 114632"/>
                <a:gd name="connsiteX20" fmla="*/ 153499 w 207248"/>
                <a:gd name="connsiteY20" fmla="*/ 93945 h 114632"/>
                <a:gd name="connsiteX21" fmla="*/ 174249 w 207248"/>
                <a:gd name="connsiteY21" fmla="*/ 114695 h 114632"/>
                <a:gd name="connsiteX22" fmla="*/ 207399 w 207248"/>
                <a:gd name="connsiteY22" fmla="*/ 75725 h 114632"/>
                <a:gd name="connsiteX23" fmla="*/ 204362 w 207248"/>
                <a:gd name="connsiteY23" fmla="*/ 73195 h 114632"/>
                <a:gd name="connsiteX24" fmla="*/ 200566 w 207248"/>
                <a:gd name="connsiteY24" fmla="*/ 77749 h 114632"/>
                <a:gd name="connsiteX25" fmla="*/ 174755 w 207248"/>
                <a:gd name="connsiteY25" fmla="*/ 109128 h 114632"/>
                <a:gd name="connsiteX26" fmla="*/ 168682 w 207248"/>
                <a:gd name="connsiteY26" fmla="*/ 100777 h 114632"/>
                <a:gd name="connsiteX27" fmla="*/ 173237 w 207248"/>
                <a:gd name="connsiteY27" fmla="*/ 82810 h 114632"/>
                <a:gd name="connsiteX28" fmla="*/ 188673 w 207248"/>
                <a:gd name="connsiteY28" fmla="*/ 27139 h 114632"/>
                <a:gd name="connsiteX29" fmla="*/ 159572 w 207248"/>
                <a:gd name="connsiteY29" fmla="*/ 63 h 114632"/>
                <a:gd name="connsiteX30" fmla="*/ 118325 w 207248"/>
                <a:gd name="connsiteY30" fmla="*/ 24609 h 114632"/>
                <a:gd name="connsiteX31" fmla="*/ 110227 w 207248"/>
                <a:gd name="connsiteY31" fmla="*/ 6642 h 114632"/>
                <a:gd name="connsiteX32" fmla="*/ 89477 w 207248"/>
                <a:gd name="connsiteY32" fmla="*/ 63 h 114632"/>
                <a:gd name="connsiteX33" fmla="*/ 50001 w 207248"/>
                <a:gd name="connsiteY33" fmla="*/ 22078 h 114632"/>
                <a:gd name="connsiteX34" fmla="*/ 26720 w 207248"/>
                <a:gd name="connsiteY34" fmla="*/ 63 h 114632"/>
                <a:gd name="connsiteX35" fmla="*/ 7994 w 207248"/>
                <a:gd name="connsiteY35" fmla="*/ 14487 h 114632"/>
                <a:gd name="connsiteX36" fmla="*/ 150 w 207248"/>
                <a:gd name="connsiteY36" fmla="*/ 39033 h 114632"/>
                <a:gd name="connsiteX37" fmla="*/ 3186 w 207248"/>
                <a:gd name="connsiteY37" fmla="*/ 41563 h 114632"/>
                <a:gd name="connsiteX38" fmla="*/ 7488 w 207248"/>
                <a:gd name="connsiteY38" fmla="*/ 35743 h 114632"/>
                <a:gd name="connsiteX39" fmla="*/ 25961 w 207248"/>
                <a:gd name="connsiteY39" fmla="*/ 5630 h 114632"/>
                <a:gd name="connsiteX40" fmla="*/ 33806 w 207248"/>
                <a:gd name="connsiteY40" fmla="*/ 17270 h 114632"/>
                <a:gd name="connsiteX41" fmla="*/ 29757 w 207248"/>
                <a:gd name="connsiteY41" fmla="*/ 38527 h 114632"/>
                <a:gd name="connsiteX42" fmla="*/ 15080 w 207248"/>
                <a:gd name="connsiteY42" fmla="*/ 9698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080" y="96981"/>
                  </a:moveTo>
                  <a:cubicBezTo>
                    <a:pt x="14321" y="100777"/>
                    <a:pt x="12802" y="106597"/>
                    <a:pt x="12802" y="107863"/>
                  </a:cubicBezTo>
                  <a:cubicBezTo>
                    <a:pt x="12802" y="112417"/>
                    <a:pt x="16345" y="114695"/>
                    <a:pt x="20141" y="114695"/>
                  </a:cubicBezTo>
                  <a:cubicBezTo>
                    <a:pt x="23177" y="114695"/>
                    <a:pt x="27732" y="112670"/>
                    <a:pt x="29504" y="107609"/>
                  </a:cubicBezTo>
                  <a:cubicBezTo>
                    <a:pt x="29757" y="107103"/>
                    <a:pt x="32793" y="95210"/>
                    <a:pt x="34312" y="88884"/>
                  </a:cubicBezTo>
                  <a:lnTo>
                    <a:pt x="39879" y="66109"/>
                  </a:lnTo>
                  <a:cubicBezTo>
                    <a:pt x="41397" y="60542"/>
                    <a:pt x="42915" y="54975"/>
                    <a:pt x="44181" y="49155"/>
                  </a:cubicBezTo>
                  <a:cubicBezTo>
                    <a:pt x="45193" y="44853"/>
                    <a:pt x="47217" y="37514"/>
                    <a:pt x="47470" y="36502"/>
                  </a:cubicBezTo>
                  <a:cubicBezTo>
                    <a:pt x="51266" y="28658"/>
                    <a:pt x="64678" y="5630"/>
                    <a:pt x="88718" y="5630"/>
                  </a:cubicBezTo>
                  <a:cubicBezTo>
                    <a:pt x="100105" y="5630"/>
                    <a:pt x="102382" y="14993"/>
                    <a:pt x="102382" y="23343"/>
                  </a:cubicBezTo>
                  <a:cubicBezTo>
                    <a:pt x="102382" y="29670"/>
                    <a:pt x="100611" y="36755"/>
                    <a:pt x="98587" y="44347"/>
                  </a:cubicBezTo>
                  <a:lnTo>
                    <a:pt x="91501" y="73701"/>
                  </a:lnTo>
                  <a:lnTo>
                    <a:pt x="86440" y="92933"/>
                  </a:lnTo>
                  <a:cubicBezTo>
                    <a:pt x="85428" y="97994"/>
                    <a:pt x="83151" y="106597"/>
                    <a:pt x="83151" y="107863"/>
                  </a:cubicBezTo>
                  <a:cubicBezTo>
                    <a:pt x="83151" y="112417"/>
                    <a:pt x="86693" y="114695"/>
                    <a:pt x="90489" y="114695"/>
                  </a:cubicBezTo>
                  <a:cubicBezTo>
                    <a:pt x="98334" y="114695"/>
                    <a:pt x="99852" y="108369"/>
                    <a:pt x="101876" y="100271"/>
                  </a:cubicBezTo>
                  <a:cubicBezTo>
                    <a:pt x="105419" y="86100"/>
                    <a:pt x="114782" y="49155"/>
                    <a:pt x="117059" y="39286"/>
                  </a:cubicBezTo>
                  <a:cubicBezTo>
                    <a:pt x="117819" y="35996"/>
                    <a:pt x="131230" y="5630"/>
                    <a:pt x="158813" y="5630"/>
                  </a:cubicBezTo>
                  <a:cubicBezTo>
                    <a:pt x="169694" y="5630"/>
                    <a:pt x="172478" y="14234"/>
                    <a:pt x="172478" y="23343"/>
                  </a:cubicBezTo>
                  <a:cubicBezTo>
                    <a:pt x="172478" y="37767"/>
                    <a:pt x="161849" y="66615"/>
                    <a:pt x="156788" y="80027"/>
                  </a:cubicBezTo>
                  <a:cubicBezTo>
                    <a:pt x="154511" y="86100"/>
                    <a:pt x="153499" y="88884"/>
                    <a:pt x="153499" y="93945"/>
                  </a:cubicBezTo>
                  <a:cubicBezTo>
                    <a:pt x="153499" y="105838"/>
                    <a:pt x="162356" y="114695"/>
                    <a:pt x="174249" y="114695"/>
                  </a:cubicBezTo>
                  <a:cubicBezTo>
                    <a:pt x="198036" y="114695"/>
                    <a:pt x="207399" y="77749"/>
                    <a:pt x="207399" y="75725"/>
                  </a:cubicBezTo>
                  <a:cubicBezTo>
                    <a:pt x="207399" y="73195"/>
                    <a:pt x="205121" y="73195"/>
                    <a:pt x="204362" y="73195"/>
                  </a:cubicBezTo>
                  <a:cubicBezTo>
                    <a:pt x="201832" y="73195"/>
                    <a:pt x="201832" y="73954"/>
                    <a:pt x="200566" y="77749"/>
                  </a:cubicBezTo>
                  <a:cubicBezTo>
                    <a:pt x="196771" y="91161"/>
                    <a:pt x="188673" y="109128"/>
                    <a:pt x="174755" y="109128"/>
                  </a:cubicBezTo>
                  <a:cubicBezTo>
                    <a:pt x="170453" y="109128"/>
                    <a:pt x="168682" y="106597"/>
                    <a:pt x="168682" y="100777"/>
                  </a:cubicBezTo>
                  <a:cubicBezTo>
                    <a:pt x="168682" y="94451"/>
                    <a:pt x="170959" y="88378"/>
                    <a:pt x="173237" y="82810"/>
                  </a:cubicBezTo>
                  <a:cubicBezTo>
                    <a:pt x="178045" y="69652"/>
                    <a:pt x="188673" y="41563"/>
                    <a:pt x="188673" y="27139"/>
                  </a:cubicBezTo>
                  <a:cubicBezTo>
                    <a:pt x="188673" y="10691"/>
                    <a:pt x="178551" y="63"/>
                    <a:pt x="159572" y="63"/>
                  </a:cubicBezTo>
                  <a:cubicBezTo>
                    <a:pt x="140593" y="63"/>
                    <a:pt x="127688" y="11197"/>
                    <a:pt x="118325" y="24609"/>
                  </a:cubicBezTo>
                  <a:cubicBezTo>
                    <a:pt x="118072" y="21319"/>
                    <a:pt x="117312" y="12715"/>
                    <a:pt x="110227" y="6642"/>
                  </a:cubicBezTo>
                  <a:cubicBezTo>
                    <a:pt x="103901" y="1328"/>
                    <a:pt x="95803" y="63"/>
                    <a:pt x="89477" y="63"/>
                  </a:cubicBezTo>
                  <a:cubicBezTo>
                    <a:pt x="66702" y="63"/>
                    <a:pt x="54303" y="16258"/>
                    <a:pt x="50001" y="22078"/>
                  </a:cubicBezTo>
                  <a:cubicBezTo>
                    <a:pt x="48736" y="7654"/>
                    <a:pt x="38108" y="63"/>
                    <a:pt x="26720" y="63"/>
                  </a:cubicBezTo>
                  <a:cubicBezTo>
                    <a:pt x="15080" y="63"/>
                    <a:pt x="10272" y="9932"/>
                    <a:pt x="7994" y="14487"/>
                  </a:cubicBezTo>
                  <a:cubicBezTo>
                    <a:pt x="3439" y="23343"/>
                    <a:pt x="150" y="38273"/>
                    <a:pt x="150" y="39033"/>
                  </a:cubicBezTo>
                  <a:cubicBezTo>
                    <a:pt x="150" y="41563"/>
                    <a:pt x="2680" y="41563"/>
                    <a:pt x="3186" y="41563"/>
                  </a:cubicBezTo>
                  <a:cubicBezTo>
                    <a:pt x="5717" y="41563"/>
                    <a:pt x="5970" y="41310"/>
                    <a:pt x="7488" y="35743"/>
                  </a:cubicBezTo>
                  <a:cubicBezTo>
                    <a:pt x="11790" y="17776"/>
                    <a:pt x="16851" y="5630"/>
                    <a:pt x="25961" y="5630"/>
                  </a:cubicBezTo>
                  <a:cubicBezTo>
                    <a:pt x="30010" y="5630"/>
                    <a:pt x="33806" y="7654"/>
                    <a:pt x="33806" y="17270"/>
                  </a:cubicBezTo>
                  <a:cubicBezTo>
                    <a:pt x="33806" y="22584"/>
                    <a:pt x="33046" y="25368"/>
                    <a:pt x="29757" y="38527"/>
                  </a:cubicBezTo>
                  <a:lnTo>
                    <a:pt x="15080" y="96981"/>
                  </a:lnTo>
                  <a:close/>
                </a:path>
              </a:pathLst>
            </a:custGeom>
            <a:solidFill>
              <a:srgbClr val="000000"/>
            </a:solidFill>
            <a:ln w="25332" cap="flat">
              <a:noFill/>
              <a:prstDash val="solid"/>
              <a:miter/>
            </a:ln>
          </p:spPr>
          <p:txBody>
            <a:bodyPr rtlCol="0" anchor="ctr"/>
            <a:lstStyle/>
            <a:p>
              <a:endParaRPr lang="en-CN"/>
            </a:p>
          </p:txBody>
        </p:sp>
        <p:sp>
          <p:nvSpPr>
            <p:cNvPr id="18540" name="Freeform 18539">
              <a:extLst>
                <a:ext uri="{FF2B5EF4-FFF2-40B4-BE49-F238E27FC236}">
                  <a16:creationId xmlns:a16="http://schemas.microsoft.com/office/drawing/2014/main" id="{3555BF00-BBED-9446-4DA0-1ED12BF0D38E}"/>
                </a:ext>
              </a:extLst>
            </p:cNvPr>
            <p:cNvSpPr/>
            <p:nvPr>
              <p:custDataLst>
                <p:tags r:id="rId21"/>
              </p:custDataLst>
            </p:nvPr>
          </p:nvSpPr>
          <p:spPr>
            <a:xfrm>
              <a:off x="6589949" y="4107398"/>
              <a:ext cx="29606" cy="75662"/>
            </a:xfrm>
            <a:custGeom>
              <a:avLst/>
              <a:gdLst>
                <a:gd name="connsiteX0" fmla="*/ 29766 w 29606"/>
                <a:gd name="connsiteY0" fmla="*/ 26633 h 75662"/>
                <a:gd name="connsiteX1" fmla="*/ 13570 w 29606"/>
                <a:gd name="connsiteY1" fmla="*/ 63 h 75662"/>
                <a:gd name="connsiteX2" fmla="*/ 159 w 29606"/>
                <a:gd name="connsiteY2" fmla="*/ 13474 h 75662"/>
                <a:gd name="connsiteX3" fmla="*/ 13570 w 29606"/>
                <a:gd name="connsiteY3" fmla="*/ 26886 h 75662"/>
                <a:gd name="connsiteX4" fmla="*/ 22427 w 29606"/>
                <a:gd name="connsiteY4" fmla="*/ 23597 h 75662"/>
                <a:gd name="connsiteX5" fmla="*/ 23692 w 29606"/>
                <a:gd name="connsiteY5" fmla="*/ 22837 h 75662"/>
                <a:gd name="connsiteX6" fmla="*/ 24198 w 29606"/>
                <a:gd name="connsiteY6" fmla="*/ 26633 h 75662"/>
                <a:gd name="connsiteX7" fmla="*/ 6991 w 29606"/>
                <a:gd name="connsiteY7" fmla="*/ 68893 h 75662"/>
                <a:gd name="connsiteX8" fmla="*/ 4207 w 29606"/>
                <a:gd name="connsiteY8" fmla="*/ 72941 h 75662"/>
                <a:gd name="connsiteX9" fmla="*/ 6738 w 29606"/>
                <a:gd name="connsiteY9" fmla="*/ 75725 h 75662"/>
                <a:gd name="connsiteX10" fmla="*/ 29766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66" y="26633"/>
                  </a:moveTo>
                  <a:cubicBezTo>
                    <a:pt x="29766" y="9932"/>
                    <a:pt x="23439" y="63"/>
                    <a:pt x="13570" y="63"/>
                  </a:cubicBezTo>
                  <a:cubicBezTo>
                    <a:pt x="5220" y="63"/>
                    <a:pt x="159" y="6389"/>
                    <a:pt x="159" y="13474"/>
                  </a:cubicBezTo>
                  <a:cubicBezTo>
                    <a:pt x="159" y="20307"/>
                    <a:pt x="5220" y="26886"/>
                    <a:pt x="13570" y="26886"/>
                  </a:cubicBezTo>
                  <a:cubicBezTo>
                    <a:pt x="16607" y="26886"/>
                    <a:pt x="19897" y="25874"/>
                    <a:pt x="22427" y="23597"/>
                  </a:cubicBezTo>
                  <a:cubicBezTo>
                    <a:pt x="23186" y="23090"/>
                    <a:pt x="23439" y="22837"/>
                    <a:pt x="23692" y="22837"/>
                  </a:cubicBezTo>
                  <a:cubicBezTo>
                    <a:pt x="23945" y="22837"/>
                    <a:pt x="24198" y="23090"/>
                    <a:pt x="24198" y="26633"/>
                  </a:cubicBezTo>
                  <a:cubicBezTo>
                    <a:pt x="24198" y="45359"/>
                    <a:pt x="15342" y="60542"/>
                    <a:pt x="6991" y="68893"/>
                  </a:cubicBezTo>
                  <a:cubicBezTo>
                    <a:pt x="4207" y="71676"/>
                    <a:pt x="4207" y="72182"/>
                    <a:pt x="4207" y="72941"/>
                  </a:cubicBezTo>
                  <a:cubicBezTo>
                    <a:pt x="4207" y="74713"/>
                    <a:pt x="5473" y="75725"/>
                    <a:pt x="6738" y="75725"/>
                  </a:cubicBezTo>
                  <a:cubicBezTo>
                    <a:pt x="9521" y="75725"/>
                    <a:pt x="29766" y="56240"/>
                    <a:pt x="29766" y="26633"/>
                  </a:cubicBezTo>
                  <a:close/>
                </a:path>
              </a:pathLst>
            </a:custGeom>
            <a:solidFill>
              <a:srgbClr val="000000"/>
            </a:solidFill>
            <a:ln w="25332" cap="flat">
              <a:noFill/>
              <a:prstDash val="solid"/>
              <a:miter/>
            </a:ln>
          </p:spPr>
          <p:txBody>
            <a:bodyPr rtlCol="0" anchor="ctr"/>
            <a:lstStyle/>
            <a:p>
              <a:endParaRPr lang="en-CN"/>
            </a:p>
          </p:txBody>
        </p:sp>
        <p:sp>
          <p:nvSpPr>
            <p:cNvPr id="18541" name="Freeform 18540">
              <a:extLst>
                <a:ext uri="{FF2B5EF4-FFF2-40B4-BE49-F238E27FC236}">
                  <a16:creationId xmlns:a16="http://schemas.microsoft.com/office/drawing/2014/main" id="{B601A409-EE79-3D81-5FEA-7B1F48C22036}"/>
                </a:ext>
              </a:extLst>
            </p:cNvPr>
            <p:cNvSpPr/>
            <p:nvPr>
              <p:custDataLst>
                <p:tags r:id="rId22"/>
              </p:custDataLst>
            </p:nvPr>
          </p:nvSpPr>
          <p:spPr>
            <a:xfrm>
              <a:off x="6686979" y="3971509"/>
              <a:ext cx="89580" cy="164736"/>
            </a:xfrm>
            <a:custGeom>
              <a:avLst/>
              <a:gdLst>
                <a:gd name="connsiteX0" fmla="*/ 57606 w 89580"/>
                <a:gd name="connsiteY0" fmla="*/ 62313 h 164736"/>
                <a:gd name="connsiteX1" fmla="*/ 80127 w 89580"/>
                <a:gd name="connsiteY1" fmla="*/ 62313 h 164736"/>
                <a:gd name="connsiteX2" fmla="*/ 86960 w 89580"/>
                <a:gd name="connsiteY2" fmla="*/ 61048 h 164736"/>
                <a:gd name="connsiteX3" fmla="*/ 89237 w 89580"/>
                <a:gd name="connsiteY3" fmla="*/ 54975 h 164736"/>
                <a:gd name="connsiteX4" fmla="*/ 80886 w 89580"/>
                <a:gd name="connsiteY4" fmla="*/ 50420 h 164736"/>
                <a:gd name="connsiteX5" fmla="*/ 60642 w 89580"/>
                <a:gd name="connsiteY5" fmla="*/ 50420 h 164736"/>
                <a:gd name="connsiteX6" fmla="*/ 68740 w 89580"/>
                <a:gd name="connsiteY6" fmla="*/ 17776 h 164736"/>
                <a:gd name="connsiteX7" fmla="*/ 69752 w 89580"/>
                <a:gd name="connsiteY7" fmla="*/ 11197 h 164736"/>
                <a:gd name="connsiteX8" fmla="*/ 57859 w 89580"/>
                <a:gd name="connsiteY8" fmla="*/ 63 h 164736"/>
                <a:gd name="connsiteX9" fmla="*/ 43182 w 89580"/>
                <a:gd name="connsiteY9" fmla="*/ 8920 h 164736"/>
                <a:gd name="connsiteX10" fmla="*/ 37362 w 89580"/>
                <a:gd name="connsiteY10" fmla="*/ 29670 h 164736"/>
                <a:gd name="connsiteX11" fmla="*/ 32300 w 89580"/>
                <a:gd name="connsiteY11" fmla="*/ 50420 h 164736"/>
                <a:gd name="connsiteX12" fmla="*/ 9526 w 89580"/>
                <a:gd name="connsiteY12" fmla="*/ 50420 h 164736"/>
                <a:gd name="connsiteX13" fmla="*/ 163 w 89580"/>
                <a:gd name="connsiteY13" fmla="*/ 57758 h 164736"/>
                <a:gd name="connsiteX14" fmla="*/ 8767 w 89580"/>
                <a:gd name="connsiteY14" fmla="*/ 62313 h 164736"/>
                <a:gd name="connsiteX15" fmla="*/ 29264 w 89580"/>
                <a:gd name="connsiteY15" fmla="*/ 62313 h 164736"/>
                <a:gd name="connsiteX16" fmla="*/ 14840 w 89580"/>
                <a:gd name="connsiteY16" fmla="*/ 120009 h 164736"/>
                <a:gd name="connsiteX17" fmla="*/ 10538 w 89580"/>
                <a:gd name="connsiteY17" fmla="*/ 140000 h 164736"/>
                <a:gd name="connsiteX18" fmla="*/ 42423 w 89580"/>
                <a:gd name="connsiteY18" fmla="*/ 164799 h 164736"/>
                <a:gd name="connsiteX19" fmla="*/ 89743 w 89580"/>
                <a:gd name="connsiteY19" fmla="*/ 125323 h 164736"/>
                <a:gd name="connsiteX20" fmla="*/ 83670 w 89580"/>
                <a:gd name="connsiteY20" fmla="*/ 121780 h 164736"/>
                <a:gd name="connsiteX21" fmla="*/ 77344 w 89580"/>
                <a:gd name="connsiteY21" fmla="*/ 125829 h 164736"/>
                <a:gd name="connsiteX22" fmla="*/ 43688 w 89580"/>
                <a:gd name="connsiteY22" fmla="*/ 155689 h 164736"/>
                <a:gd name="connsiteX23" fmla="*/ 37615 w 89580"/>
                <a:gd name="connsiteY23" fmla="*/ 146326 h 164736"/>
                <a:gd name="connsiteX24" fmla="*/ 39133 w 89580"/>
                <a:gd name="connsiteY24" fmla="*/ 135445 h 164736"/>
                <a:gd name="connsiteX25" fmla="*/ 57606 w 89580"/>
                <a:gd name="connsiteY25" fmla="*/ 6231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606" y="62313"/>
                  </a:moveTo>
                  <a:lnTo>
                    <a:pt x="80127" y="62313"/>
                  </a:lnTo>
                  <a:cubicBezTo>
                    <a:pt x="85188" y="62313"/>
                    <a:pt x="85694" y="62313"/>
                    <a:pt x="86960" y="61048"/>
                  </a:cubicBezTo>
                  <a:cubicBezTo>
                    <a:pt x="88478" y="60036"/>
                    <a:pt x="89237" y="56493"/>
                    <a:pt x="89237" y="54975"/>
                  </a:cubicBezTo>
                  <a:cubicBezTo>
                    <a:pt x="89237" y="50420"/>
                    <a:pt x="84935" y="50420"/>
                    <a:pt x="80886" y="50420"/>
                  </a:cubicBezTo>
                  <a:lnTo>
                    <a:pt x="60642" y="50420"/>
                  </a:lnTo>
                  <a:lnTo>
                    <a:pt x="68740" y="17776"/>
                  </a:lnTo>
                  <a:cubicBezTo>
                    <a:pt x="69752" y="13728"/>
                    <a:pt x="69752" y="12209"/>
                    <a:pt x="69752" y="11197"/>
                  </a:cubicBezTo>
                  <a:cubicBezTo>
                    <a:pt x="69752" y="3099"/>
                    <a:pt x="63173" y="63"/>
                    <a:pt x="57859" y="63"/>
                  </a:cubicBezTo>
                  <a:cubicBezTo>
                    <a:pt x="54063" y="63"/>
                    <a:pt x="47231" y="1834"/>
                    <a:pt x="43182" y="8920"/>
                  </a:cubicBezTo>
                  <a:cubicBezTo>
                    <a:pt x="42169" y="10944"/>
                    <a:pt x="39133" y="22584"/>
                    <a:pt x="37362" y="29670"/>
                  </a:cubicBezTo>
                  <a:lnTo>
                    <a:pt x="32300" y="50420"/>
                  </a:lnTo>
                  <a:lnTo>
                    <a:pt x="9526" y="50420"/>
                  </a:lnTo>
                  <a:cubicBezTo>
                    <a:pt x="4465" y="50420"/>
                    <a:pt x="163" y="50420"/>
                    <a:pt x="163" y="57758"/>
                  </a:cubicBezTo>
                  <a:cubicBezTo>
                    <a:pt x="163" y="62313"/>
                    <a:pt x="4212" y="62313"/>
                    <a:pt x="8767" y="62313"/>
                  </a:cubicBezTo>
                  <a:lnTo>
                    <a:pt x="29264" y="62313"/>
                  </a:lnTo>
                  <a:lnTo>
                    <a:pt x="14840" y="120009"/>
                  </a:lnTo>
                  <a:cubicBezTo>
                    <a:pt x="13069" y="126588"/>
                    <a:pt x="10538" y="137216"/>
                    <a:pt x="10538" y="140000"/>
                  </a:cubicBezTo>
                  <a:cubicBezTo>
                    <a:pt x="10538" y="156448"/>
                    <a:pt x="26733" y="164799"/>
                    <a:pt x="42423" y="164799"/>
                  </a:cubicBezTo>
                  <a:cubicBezTo>
                    <a:pt x="72536" y="164799"/>
                    <a:pt x="89743" y="129625"/>
                    <a:pt x="89743" y="125323"/>
                  </a:cubicBezTo>
                  <a:cubicBezTo>
                    <a:pt x="89743" y="121780"/>
                    <a:pt x="85947" y="121780"/>
                    <a:pt x="83670" y="121780"/>
                  </a:cubicBezTo>
                  <a:cubicBezTo>
                    <a:pt x="79368" y="121780"/>
                    <a:pt x="79115" y="122033"/>
                    <a:pt x="77344" y="125829"/>
                  </a:cubicBezTo>
                  <a:cubicBezTo>
                    <a:pt x="67728" y="147592"/>
                    <a:pt x="53557" y="155689"/>
                    <a:pt x="43688" y="155689"/>
                  </a:cubicBezTo>
                  <a:cubicBezTo>
                    <a:pt x="41410" y="155689"/>
                    <a:pt x="37615" y="155689"/>
                    <a:pt x="37615" y="146326"/>
                  </a:cubicBezTo>
                  <a:cubicBezTo>
                    <a:pt x="37615" y="141518"/>
                    <a:pt x="38374" y="138735"/>
                    <a:pt x="39133" y="135445"/>
                  </a:cubicBezTo>
                  <a:lnTo>
                    <a:pt x="57606" y="62313"/>
                  </a:lnTo>
                  <a:close/>
                </a:path>
              </a:pathLst>
            </a:custGeom>
            <a:solidFill>
              <a:srgbClr val="000000"/>
            </a:solidFill>
            <a:ln w="25332" cap="flat">
              <a:noFill/>
              <a:prstDash val="solid"/>
              <a:miter/>
            </a:ln>
          </p:spPr>
          <p:txBody>
            <a:bodyPr rtlCol="0" anchor="ctr"/>
            <a:lstStyle/>
            <a:p>
              <a:endParaRPr lang="en-CN"/>
            </a:p>
          </p:txBody>
        </p:sp>
        <p:sp>
          <p:nvSpPr>
            <p:cNvPr id="18542" name="Freeform 18541">
              <a:extLst>
                <a:ext uri="{FF2B5EF4-FFF2-40B4-BE49-F238E27FC236}">
                  <a16:creationId xmlns:a16="http://schemas.microsoft.com/office/drawing/2014/main" id="{80D91B8C-1E2B-C0F6-AD25-DE70537D2DE3}"/>
                </a:ext>
              </a:extLst>
            </p:cNvPr>
            <p:cNvSpPr/>
            <p:nvPr>
              <p:custDataLst>
                <p:tags r:id="rId23"/>
              </p:custDataLst>
            </p:nvPr>
          </p:nvSpPr>
          <p:spPr>
            <a:xfrm>
              <a:off x="6800162" y="3944433"/>
              <a:ext cx="58707" cy="253051"/>
            </a:xfrm>
            <a:custGeom>
              <a:avLst/>
              <a:gdLst>
                <a:gd name="connsiteX0" fmla="*/ 58875 w 58707"/>
                <a:gd name="connsiteY0" fmla="*/ 126588 h 253051"/>
                <a:gd name="connsiteX1" fmla="*/ 42174 w 58707"/>
                <a:gd name="connsiteY1" fmla="*/ 47636 h 253051"/>
                <a:gd name="connsiteX2" fmla="*/ 2698 w 58707"/>
                <a:gd name="connsiteY2" fmla="*/ 63 h 253051"/>
                <a:gd name="connsiteX3" fmla="*/ 167 w 58707"/>
                <a:gd name="connsiteY3" fmla="*/ 2593 h 253051"/>
                <a:gd name="connsiteX4" fmla="*/ 4975 w 58707"/>
                <a:gd name="connsiteY4" fmla="*/ 8413 h 253051"/>
                <a:gd name="connsiteX5" fmla="*/ 44198 w 58707"/>
                <a:gd name="connsiteY5" fmla="*/ 126588 h 253051"/>
                <a:gd name="connsiteX6" fmla="*/ 3457 w 58707"/>
                <a:gd name="connsiteY6" fmla="*/ 246281 h 253051"/>
                <a:gd name="connsiteX7" fmla="*/ 167 w 58707"/>
                <a:gd name="connsiteY7" fmla="*/ 250583 h 253051"/>
                <a:gd name="connsiteX8" fmla="*/ 2698 w 58707"/>
                <a:gd name="connsiteY8" fmla="*/ 253114 h 253051"/>
                <a:gd name="connsiteX9" fmla="*/ 42933 w 58707"/>
                <a:gd name="connsiteY9" fmla="*/ 203769 h 253051"/>
                <a:gd name="connsiteX10" fmla="*/ 58875 w 58707"/>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75" y="126588"/>
                  </a:moveTo>
                  <a:cubicBezTo>
                    <a:pt x="58875" y="106850"/>
                    <a:pt x="56091" y="76231"/>
                    <a:pt x="42174" y="47636"/>
                  </a:cubicBezTo>
                  <a:cubicBezTo>
                    <a:pt x="26991" y="16511"/>
                    <a:pt x="5228" y="63"/>
                    <a:pt x="2698" y="63"/>
                  </a:cubicBezTo>
                  <a:cubicBezTo>
                    <a:pt x="1179" y="63"/>
                    <a:pt x="167" y="1075"/>
                    <a:pt x="167" y="2593"/>
                  </a:cubicBezTo>
                  <a:cubicBezTo>
                    <a:pt x="167" y="3352"/>
                    <a:pt x="167" y="3859"/>
                    <a:pt x="4975" y="8413"/>
                  </a:cubicBezTo>
                  <a:cubicBezTo>
                    <a:pt x="29774" y="33466"/>
                    <a:pt x="44198" y="73701"/>
                    <a:pt x="44198" y="126588"/>
                  </a:cubicBezTo>
                  <a:cubicBezTo>
                    <a:pt x="44198" y="169860"/>
                    <a:pt x="34835" y="214397"/>
                    <a:pt x="3457" y="246281"/>
                  </a:cubicBezTo>
                  <a:cubicBezTo>
                    <a:pt x="167" y="249318"/>
                    <a:pt x="167" y="249824"/>
                    <a:pt x="167" y="250583"/>
                  </a:cubicBezTo>
                  <a:cubicBezTo>
                    <a:pt x="167" y="252102"/>
                    <a:pt x="1179" y="253114"/>
                    <a:pt x="2698" y="253114"/>
                  </a:cubicBezTo>
                  <a:cubicBezTo>
                    <a:pt x="5228" y="253114"/>
                    <a:pt x="28003" y="235906"/>
                    <a:pt x="42933" y="203769"/>
                  </a:cubicBezTo>
                  <a:cubicBezTo>
                    <a:pt x="55838" y="175933"/>
                    <a:pt x="58875" y="147845"/>
                    <a:pt x="58875" y="126588"/>
                  </a:cubicBezTo>
                  <a:close/>
                </a:path>
              </a:pathLst>
            </a:custGeom>
            <a:solidFill>
              <a:srgbClr val="000000"/>
            </a:solidFill>
            <a:ln w="25332" cap="flat">
              <a:noFill/>
              <a:prstDash val="solid"/>
              <a:miter/>
            </a:ln>
          </p:spPr>
          <p:txBody>
            <a:bodyPr rtlCol="0" anchor="ctr"/>
            <a:lstStyle/>
            <a:p>
              <a:endParaRPr lang="en-CN"/>
            </a:p>
          </p:txBody>
        </p:sp>
      </p:grpSp>
      <p:sp>
        <p:nvSpPr>
          <p:cNvPr id="18545" name="TextBox 18544">
            <a:extLst>
              <a:ext uri="{FF2B5EF4-FFF2-40B4-BE49-F238E27FC236}">
                <a16:creationId xmlns:a16="http://schemas.microsoft.com/office/drawing/2014/main" id="{DD0515AD-F36C-4ADB-A77F-88A7BF622908}"/>
              </a:ext>
            </a:extLst>
          </p:cNvPr>
          <p:cNvSpPr txBox="1"/>
          <p:nvPr/>
        </p:nvSpPr>
        <p:spPr>
          <a:xfrm>
            <a:off x="2863470" y="4039904"/>
            <a:ext cx="6093618" cy="453394"/>
          </a:xfrm>
          <a:prstGeom prst="rect">
            <a:avLst/>
          </a:prstGeom>
          <a:noFill/>
        </p:spPr>
        <p:txBody>
          <a:bodyPr wrap="square">
            <a:spAutoFit/>
          </a:bodyPr>
          <a:lstStyle/>
          <a:p>
            <a:pPr lvl="1">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尚待解决。</a:t>
            </a:r>
            <a:endParaRPr lang="en-CN" sz="2000" dirty="0">
              <a:latin typeface="Microsoft YaHei" panose="020B0503020204020204" pitchFamily="34" charset="-122"/>
              <a:ea typeface="Microsoft YaHei" panose="020B0503020204020204" pitchFamily="34" charset="-122"/>
            </a:endParaRPr>
          </a:p>
        </p:txBody>
      </p:sp>
      <p:sp>
        <p:nvSpPr>
          <p:cNvPr id="18547" name="TextBox 18546">
            <a:extLst>
              <a:ext uri="{FF2B5EF4-FFF2-40B4-BE49-F238E27FC236}">
                <a16:creationId xmlns:a16="http://schemas.microsoft.com/office/drawing/2014/main" id="{6661CD98-D022-8341-4F37-312B63D460EA}"/>
              </a:ext>
            </a:extLst>
          </p:cNvPr>
          <p:cNvSpPr txBox="1"/>
          <p:nvPr/>
        </p:nvSpPr>
        <p:spPr>
          <a:xfrm>
            <a:off x="364499" y="5291822"/>
            <a:ext cx="8240647" cy="453394"/>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对于上述两个问题的解决实际上对应着</a:t>
            </a:r>
            <a:r>
              <a:rPr lang="en-CN" sz="2000" b="1" dirty="0">
                <a:latin typeface="Microsoft YaHei" panose="020B0503020204020204" pitchFamily="34" charset="-122"/>
                <a:ea typeface="Microsoft YaHei" panose="020B0503020204020204" pitchFamily="34" charset="-122"/>
              </a:rPr>
              <a:t>五个不同的IBM模型</a:t>
            </a:r>
          </a:p>
        </p:txBody>
      </p:sp>
    </p:spTree>
    <p:extLst>
      <p:ext uri="{BB962C8B-B14F-4D97-AF65-F5344CB8AC3E}">
        <p14:creationId xmlns:p14="http://schemas.microsoft.com/office/powerpoint/2010/main" val="3697667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任务定义与基本问题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a:p>
        </p:txBody>
      </p:sp>
      <p:sp>
        <p:nvSpPr>
          <p:cNvPr id="4" name="TextBox 3">
            <a:extLst>
              <a:ext uri="{FF2B5EF4-FFF2-40B4-BE49-F238E27FC236}">
                <a16:creationId xmlns:a16="http://schemas.microsoft.com/office/drawing/2014/main" id="{A5461364-18B4-C293-5527-CE22DFD15B9D}"/>
              </a:ext>
            </a:extLst>
          </p:cNvPr>
          <p:cNvSpPr txBox="1"/>
          <p:nvPr/>
        </p:nvSpPr>
        <p:spPr>
          <a:xfrm>
            <a:off x="351713" y="1030287"/>
            <a:ext cx="11317204" cy="453394"/>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在完成了对翻译概率  </a:t>
            </a:r>
            <a:r>
              <a:rPr lang="en-US" sz="2000" dirty="0">
                <a:latin typeface="Microsoft YaHei" panose="020B0503020204020204" pitchFamily="34" charset="-122"/>
                <a:ea typeface="Microsoft YaHei" panose="020B0503020204020204" pitchFamily="34" charset="-122"/>
              </a:rPr>
              <a:t>P(</a:t>
            </a:r>
            <a:r>
              <a:rPr lang="en-US" sz="2000" dirty="0" err="1">
                <a:latin typeface="Microsoft YaHei" panose="020B0503020204020204" pitchFamily="34" charset="-122"/>
                <a:ea typeface="Microsoft YaHei" panose="020B0503020204020204" pitchFamily="34" charset="-122"/>
              </a:rPr>
              <a:t>s|t</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以及语言模型 </a:t>
            </a:r>
            <a:r>
              <a:rPr lang="en-US" sz="2000" dirty="0">
                <a:latin typeface="Microsoft YaHei" panose="020B0503020204020204" pitchFamily="34" charset="-122"/>
                <a:ea typeface="Microsoft YaHei" panose="020B0503020204020204" pitchFamily="34" charset="-122"/>
              </a:rPr>
              <a:t>P(t)</a:t>
            </a:r>
            <a:r>
              <a:rPr lang="zh-CN" altLang="en-US" sz="2000" dirty="0">
                <a:latin typeface="Microsoft YaHei" panose="020B0503020204020204" pitchFamily="34" charset="-122"/>
                <a:ea typeface="Microsoft YaHei" panose="020B0503020204020204" pitchFamily="34" charset="-122"/>
              </a:rPr>
              <a:t> 的建模与优化之后，下一个需要解决的问题就是解码，</a:t>
            </a:r>
            <a:endParaRPr lang="en-US" altLang="zh-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8E9606E0-AAF6-4CBC-A573-64B37054E5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4115" y="1781605"/>
            <a:ext cx="7772400" cy="4574745"/>
          </a:xfrm>
          <a:prstGeom prst="rect">
            <a:avLst/>
          </a:prstGeom>
        </p:spPr>
      </p:pic>
    </p:spTree>
    <p:extLst>
      <p:ext uri="{BB962C8B-B14F-4D97-AF65-F5344CB8AC3E}">
        <p14:creationId xmlns:p14="http://schemas.microsoft.com/office/powerpoint/2010/main" val="1732757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a:p>
        </p:txBody>
      </p:sp>
      <p:grpSp>
        <p:nvGrpSpPr>
          <p:cNvPr id="3" name="Group 2" descr="\documentclass{article}&#10;\usepackage{amsmath,bm}&#10;\pagestyle{empty}&#10;\begin{document}&#10;&#10;\begin{equation*}&#10;    P(\bm{s},\bm{a}|\bm{t})=P(m|\bm{t})\prod_{j=1}^mP(a_j|\bm{a}_1^{j-1},\bm{s}_1^{j-1},m,\bm{t})P(s_j|\bm{a}_1^j,\bm{s}_1^{j-1},m,\bm{t})&#10;    \label{equ:ch_8_2_factorization}&#10;\end{equation*}&#10;&#10;&#10;\end{document}" title="IguanaTex Vector Display">
            <a:extLst>
              <a:ext uri="{FF2B5EF4-FFF2-40B4-BE49-F238E27FC236}">
                <a16:creationId xmlns:a16="http://schemas.microsoft.com/office/drawing/2014/main" id="{89E2E4A7-40DE-3E4C-9524-8D2FF612C3E9}"/>
              </a:ext>
            </a:extLst>
          </p:cNvPr>
          <p:cNvGrpSpPr>
            <a:grpSpLocks noChangeAspect="1"/>
          </p:cNvGrpSpPr>
          <p:nvPr>
            <p:custDataLst>
              <p:tags r:id="rId1"/>
            </p:custDataLst>
          </p:nvPr>
        </p:nvGrpSpPr>
        <p:grpSpPr>
          <a:xfrm>
            <a:off x="2676733" y="1143246"/>
            <a:ext cx="7029411" cy="703990"/>
            <a:chOff x="4951764" y="4370652"/>
            <a:chExt cx="7029411" cy="703990"/>
          </a:xfrm>
        </p:grpSpPr>
        <p:sp>
          <p:nvSpPr>
            <p:cNvPr id="6" name="Freeform 5">
              <a:extLst>
                <a:ext uri="{FF2B5EF4-FFF2-40B4-BE49-F238E27FC236}">
                  <a16:creationId xmlns:a16="http://schemas.microsoft.com/office/drawing/2014/main" id="{8167FC21-3BCF-D711-2081-761BFBE4D9F3}"/>
                </a:ext>
              </a:extLst>
            </p:cNvPr>
            <p:cNvSpPr/>
            <p:nvPr>
              <p:custDataLst>
                <p:tags r:id="rId60"/>
              </p:custDataLst>
            </p:nvPr>
          </p:nvSpPr>
          <p:spPr>
            <a:xfrm>
              <a:off x="4951764" y="4584608"/>
              <a:ext cx="180678" cy="166874"/>
            </a:xfrm>
            <a:custGeom>
              <a:avLst/>
              <a:gdLst>
                <a:gd name="connsiteX0" fmla="*/ 66647 w 180678"/>
                <a:gd name="connsiteY0" fmla="*/ 89758 h 166874"/>
                <a:gd name="connsiteX1" fmla="*/ 109666 w 180678"/>
                <a:gd name="connsiteY1" fmla="*/ 89758 h 166874"/>
                <a:gd name="connsiteX2" fmla="*/ 180773 w 180678"/>
                <a:gd name="connsiteY2" fmla="*/ 36983 h 166874"/>
                <a:gd name="connsiteX3" fmla="*/ 130922 w 180678"/>
                <a:gd name="connsiteY3" fmla="*/ 90 h 166874"/>
                <a:gd name="connsiteX4" fmla="*/ 48933 w 180678"/>
                <a:gd name="connsiteY4" fmla="*/ 90 h 166874"/>
                <a:gd name="connsiteX5" fmla="*/ 41342 w 180678"/>
                <a:gd name="connsiteY5" fmla="*/ 4732 h 166874"/>
                <a:gd name="connsiteX6" fmla="*/ 48680 w 180678"/>
                <a:gd name="connsiteY6" fmla="*/ 7664 h 166874"/>
                <a:gd name="connsiteX7" fmla="*/ 59562 w 180678"/>
                <a:gd name="connsiteY7" fmla="*/ 8153 h 166874"/>
                <a:gd name="connsiteX8" fmla="*/ 65129 w 180678"/>
                <a:gd name="connsiteY8" fmla="*/ 12062 h 166874"/>
                <a:gd name="connsiteX9" fmla="*/ 64116 w 180678"/>
                <a:gd name="connsiteY9" fmla="*/ 16704 h 166874"/>
                <a:gd name="connsiteX10" fmla="*/ 30208 w 180678"/>
                <a:gd name="connsiteY10" fmla="*/ 147907 h 166874"/>
                <a:gd name="connsiteX11" fmla="*/ 7180 w 180678"/>
                <a:gd name="connsiteY11" fmla="*/ 159390 h 166874"/>
                <a:gd name="connsiteX12" fmla="*/ 95 w 180678"/>
                <a:gd name="connsiteY12" fmla="*/ 164032 h 166874"/>
                <a:gd name="connsiteX13" fmla="*/ 3890 w 180678"/>
                <a:gd name="connsiteY13" fmla="*/ 166964 h 166874"/>
                <a:gd name="connsiteX14" fmla="*/ 36028 w 180678"/>
                <a:gd name="connsiteY14" fmla="*/ 166231 h 166874"/>
                <a:gd name="connsiteX15" fmla="*/ 52223 w 180678"/>
                <a:gd name="connsiteY15" fmla="*/ 166476 h 166874"/>
                <a:gd name="connsiteX16" fmla="*/ 68671 w 180678"/>
                <a:gd name="connsiteY16" fmla="*/ 166964 h 166874"/>
                <a:gd name="connsiteX17" fmla="*/ 73732 w 180678"/>
                <a:gd name="connsiteY17" fmla="*/ 162078 h 166874"/>
                <a:gd name="connsiteX18" fmla="*/ 66647 w 180678"/>
                <a:gd name="connsiteY18" fmla="*/ 159390 h 166874"/>
                <a:gd name="connsiteX19" fmla="*/ 50199 w 180678"/>
                <a:gd name="connsiteY19" fmla="*/ 154992 h 166874"/>
                <a:gd name="connsiteX20" fmla="*/ 50958 w 180678"/>
                <a:gd name="connsiteY20" fmla="*/ 150839 h 166874"/>
                <a:gd name="connsiteX21" fmla="*/ 66647 w 180678"/>
                <a:gd name="connsiteY21" fmla="*/ 89758 h 166874"/>
                <a:gd name="connsiteX22" fmla="*/ 84867 w 180678"/>
                <a:gd name="connsiteY22" fmla="*/ 16949 h 166874"/>
                <a:gd name="connsiteX23" fmla="*/ 98531 w 180678"/>
                <a:gd name="connsiteY23" fmla="*/ 7664 h 166874"/>
                <a:gd name="connsiteX24" fmla="*/ 122824 w 180678"/>
                <a:gd name="connsiteY24" fmla="*/ 7664 h 166874"/>
                <a:gd name="connsiteX25" fmla="*/ 157239 w 180678"/>
                <a:gd name="connsiteY25" fmla="*/ 31119 h 166874"/>
                <a:gd name="connsiteX26" fmla="*/ 142309 w 180678"/>
                <a:gd name="connsiteY26" fmla="*/ 70456 h 166874"/>
                <a:gd name="connsiteX27" fmla="*/ 103339 w 180678"/>
                <a:gd name="connsiteY27" fmla="*/ 83405 h 166874"/>
                <a:gd name="connsiteX28" fmla="*/ 67659 w 180678"/>
                <a:gd name="connsiteY28" fmla="*/ 83405 h 166874"/>
                <a:gd name="connsiteX29" fmla="*/ 848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47" y="89758"/>
                  </a:moveTo>
                  <a:lnTo>
                    <a:pt x="109666" y="89758"/>
                  </a:lnTo>
                  <a:cubicBezTo>
                    <a:pt x="145599" y="89758"/>
                    <a:pt x="180773" y="64348"/>
                    <a:pt x="180773" y="36983"/>
                  </a:cubicBezTo>
                  <a:cubicBezTo>
                    <a:pt x="180773" y="18170"/>
                    <a:pt x="164072" y="90"/>
                    <a:pt x="130922" y="90"/>
                  </a:cubicBezTo>
                  <a:lnTo>
                    <a:pt x="48933" y="90"/>
                  </a:lnTo>
                  <a:cubicBezTo>
                    <a:pt x="44125" y="90"/>
                    <a:pt x="41342" y="90"/>
                    <a:pt x="41342" y="4732"/>
                  </a:cubicBezTo>
                  <a:cubicBezTo>
                    <a:pt x="41342" y="7664"/>
                    <a:pt x="43619" y="7664"/>
                    <a:pt x="48680" y="7664"/>
                  </a:cubicBezTo>
                  <a:cubicBezTo>
                    <a:pt x="51970" y="7664"/>
                    <a:pt x="56525" y="7909"/>
                    <a:pt x="59562" y="8153"/>
                  </a:cubicBezTo>
                  <a:cubicBezTo>
                    <a:pt x="63610" y="8642"/>
                    <a:pt x="65129" y="9375"/>
                    <a:pt x="65129" y="12062"/>
                  </a:cubicBezTo>
                  <a:cubicBezTo>
                    <a:pt x="65129" y="13039"/>
                    <a:pt x="64876" y="13772"/>
                    <a:pt x="64116" y="16704"/>
                  </a:cubicBezTo>
                  <a:lnTo>
                    <a:pt x="30208" y="147907"/>
                  </a:lnTo>
                  <a:cubicBezTo>
                    <a:pt x="27677" y="157436"/>
                    <a:pt x="27171" y="159390"/>
                    <a:pt x="7180" y="159390"/>
                  </a:cubicBezTo>
                  <a:cubicBezTo>
                    <a:pt x="2878" y="159390"/>
                    <a:pt x="95" y="159390"/>
                    <a:pt x="95" y="164032"/>
                  </a:cubicBezTo>
                  <a:cubicBezTo>
                    <a:pt x="95" y="166964"/>
                    <a:pt x="3131" y="166964"/>
                    <a:pt x="3890" y="166964"/>
                  </a:cubicBezTo>
                  <a:cubicBezTo>
                    <a:pt x="10976" y="166964"/>
                    <a:pt x="28942" y="166231"/>
                    <a:pt x="36028" y="166231"/>
                  </a:cubicBezTo>
                  <a:cubicBezTo>
                    <a:pt x="41342" y="166231"/>
                    <a:pt x="46909" y="166476"/>
                    <a:pt x="52223" y="166476"/>
                  </a:cubicBezTo>
                  <a:cubicBezTo>
                    <a:pt x="57790" y="166476"/>
                    <a:pt x="63357" y="166964"/>
                    <a:pt x="68671" y="166964"/>
                  </a:cubicBezTo>
                  <a:cubicBezTo>
                    <a:pt x="70443" y="166964"/>
                    <a:pt x="73732" y="166964"/>
                    <a:pt x="73732" y="162078"/>
                  </a:cubicBezTo>
                  <a:cubicBezTo>
                    <a:pt x="73732" y="159390"/>
                    <a:pt x="71455" y="159390"/>
                    <a:pt x="66647" y="159390"/>
                  </a:cubicBezTo>
                  <a:cubicBezTo>
                    <a:pt x="57284" y="159390"/>
                    <a:pt x="50199" y="159390"/>
                    <a:pt x="50199" y="154992"/>
                  </a:cubicBezTo>
                  <a:cubicBezTo>
                    <a:pt x="50199" y="153526"/>
                    <a:pt x="50705" y="152305"/>
                    <a:pt x="50958" y="150839"/>
                  </a:cubicBezTo>
                  <a:lnTo>
                    <a:pt x="66647" y="89758"/>
                  </a:lnTo>
                  <a:close/>
                  <a:moveTo>
                    <a:pt x="84867" y="16949"/>
                  </a:moveTo>
                  <a:cubicBezTo>
                    <a:pt x="87144" y="8397"/>
                    <a:pt x="87650" y="7664"/>
                    <a:pt x="98531" y="7664"/>
                  </a:cubicBezTo>
                  <a:lnTo>
                    <a:pt x="122824" y="7664"/>
                  </a:lnTo>
                  <a:cubicBezTo>
                    <a:pt x="143828" y="7664"/>
                    <a:pt x="157239" y="14261"/>
                    <a:pt x="157239" y="31119"/>
                  </a:cubicBezTo>
                  <a:cubicBezTo>
                    <a:pt x="157239" y="40648"/>
                    <a:pt x="152178" y="61660"/>
                    <a:pt x="142309" y="70456"/>
                  </a:cubicBezTo>
                  <a:cubicBezTo>
                    <a:pt x="129657" y="81450"/>
                    <a:pt x="114474" y="83405"/>
                    <a:pt x="103339" y="83405"/>
                  </a:cubicBezTo>
                  <a:lnTo>
                    <a:pt x="67659" y="83405"/>
                  </a:lnTo>
                  <a:lnTo>
                    <a:pt x="84867" y="16949"/>
                  </a:lnTo>
                  <a:close/>
                </a:path>
              </a:pathLst>
            </a:custGeom>
            <a:solidFill>
              <a:srgbClr val="000000"/>
            </a:solidFill>
            <a:ln w="25389" cap="flat">
              <a:noFill/>
              <a:prstDash val="solid"/>
              <a:miter/>
            </a:ln>
          </p:spPr>
          <p:txBody>
            <a:bodyPr rtlCol="0" anchor="ctr"/>
            <a:lstStyle/>
            <a:p>
              <a:endParaRPr lang="en-CN"/>
            </a:p>
          </p:txBody>
        </p:sp>
        <p:sp>
          <p:nvSpPr>
            <p:cNvPr id="7" name="Freeform 6">
              <a:extLst>
                <a:ext uri="{FF2B5EF4-FFF2-40B4-BE49-F238E27FC236}">
                  <a16:creationId xmlns:a16="http://schemas.microsoft.com/office/drawing/2014/main" id="{68AFA0C0-36D6-1CA7-243C-E2119FCC8076}"/>
                </a:ext>
              </a:extLst>
            </p:cNvPr>
            <p:cNvSpPr/>
            <p:nvPr>
              <p:custDataLst>
                <p:tags r:id="rId61"/>
              </p:custDataLst>
            </p:nvPr>
          </p:nvSpPr>
          <p:spPr>
            <a:xfrm>
              <a:off x="5164302" y="4568239"/>
              <a:ext cx="58707" cy="244325"/>
            </a:xfrm>
            <a:custGeom>
              <a:avLst/>
              <a:gdLst>
                <a:gd name="connsiteX0" fmla="*/ 58810 w 58707"/>
                <a:gd name="connsiteY0" fmla="*/ 241972 h 244325"/>
                <a:gd name="connsiteX1" fmla="*/ 54508 w 58707"/>
                <a:gd name="connsiteY1" fmla="*/ 236597 h 244325"/>
                <a:gd name="connsiteX2" fmla="*/ 14779 w 58707"/>
                <a:gd name="connsiteY2" fmla="*/ 122253 h 244325"/>
                <a:gd name="connsiteX3" fmla="*/ 55521 w 58707"/>
                <a:gd name="connsiteY3" fmla="*/ 6687 h 244325"/>
                <a:gd name="connsiteX4" fmla="*/ 58810 w 58707"/>
                <a:gd name="connsiteY4" fmla="*/ 2533 h 244325"/>
                <a:gd name="connsiteX5" fmla="*/ 56280 w 58707"/>
                <a:gd name="connsiteY5" fmla="*/ 90 h 244325"/>
                <a:gd name="connsiteX6" fmla="*/ 16045 w 58707"/>
                <a:gd name="connsiteY6" fmla="*/ 47734 h 244325"/>
                <a:gd name="connsiteX7" fmla="*/ 102 w 58707"/>
                <a:gd name="connsiteY7" fmla="*/ 122253 h 244325"/>
                <a:gd name="connsiteX8" fmla="*/ 16804 w 58707"/>
                <a:gd name="connsiteY8" fmla="*/ 198482 h 244325"/>
                <a:gd name="connsiteX9" fmla="*/ 56280 w 58707"/>
                <a:gd name="connsiteY9" fmla="*/ 244415 h 244325"/>
                <a:gd name="connsiteX10" fmla="*/ 588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10" y="241972"/>
                  </a:moveTo>
                  <a:cubicBezTo>
                    <a:pt x="58810" y="241239"/>
                    <a:pt x="58810" y="240750"/>
                    <a:pt x="54508" y="236597"/>
                  </a:cubicBezTo>
                  <a:cubicBezTo>
                    <a:pt x="22877" y="205812"/>
                    <a:pt x="14779" y="159635"/>
                    <a:pt x="14779" y="122253"/>
                  </a:cubicBezTo>
                  <a:cubicBezTo>
                    <a:pt x="14779" y="79740"/>
                    <a:pt x="24395" y="37228"/>
                    <a:pt x="55521" y="6687"/>
                  </a:cubicBezTo>
                  <a:cubicBezTo>
                    <a:pt x="58810" y="3755"/>
                    <a:pt x="58810" y="3266"/>
                    <a:pt x="58810" y="2533"/>
                  </a:cubicBezTo>
                  <a:cubicBezTo>
                    <a:pt x="58810" y="823"/>
                    <a:pt x="57798" y="90"/>
                    <a:pt x="56280" y="90"/>
                  </a:cubicBezTo>
                  <a:cubicBezTo>
                    <a:pt x="53749" y="90"/>
                    <a:pt x="30975" y="16704"/>
                    <a:pt x="16045" y="47734"/>
                  </a:cubicBezTo>
                  <a:cubicBezTo>
                    <a:pt x="3139" y="74609"/>
                    <a:pt x="102" y="101729"/>
                    <a:pt x="102" y="122253"/>
                  </a:cubicBezTo>
                  <a:cubicBezTo>
                    <a:pt x="102" y="141310"/>
                    <a:pt x="2886" y="170873"/>
                    <a:pt x="16804" y="198482"/>
                  </a:cubicBezTo>
                  <a:cubicBezTo>
                    <a:pt x="31987" y="228534"/>
                    <a:pt x="53749" y="244415"/>
                    <a:pt x="56280" y="244415"/>
                  </a:cubicBezTo>
                  <a:cubicBezTo>
                    <a:pt x="57798" y="244415"/>
                    <a:pt x="58810" y="243682"/>
                    <a:pt x="58810" y="241972"/>
                  </a:cubicBezTo>
                  <a:close/>
                </a:path>
              </a:pathLst>
            </a:custGeom>
            <a:solidFill>
              <a:srgbClr val="000000"/>
            </a:solidFill>
            <a:ln w="25389"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2B2B07BD-F840-ED3C-F791-0D50F25297B5}"/>
                </a:ext>
              </a:extLst>
            </p:cNvPr>
            <p:cNvSpPr/>
            <p:nvPr>
              <p:custDataLst>
                <p:tags r:id="rId62"/>
              </p:custDataLst>
            </p:nvPr>
          </p:nvSpPr>
          <p:spPr>
            <a:xfrm>
              <a:off x="5252083" y="4641048"/>
              <a:ext cx="106028" cy="112389"/>
            </a:xfrm>
            <a:custGeom>
              <a:avLst/>
              <a:gdLst>
                <a:gd name="connsiteX0" fmla="*/ 90445 w 106028"/>
                <a:gd name="connsiteY0" fmla="*/ 14261 h 112389"/>
                <a:gd name="connsiteX1" fmla="*/ 79817 w 106028"/>
                <a:gd name="connsiteY1" fmla="*/ 28188 h 112389"/>
                <a:gd name="connsiteX2" fmla="*/ 90699 w 106028"/>
                <a:gd name="connsiteY2" fmla="*/ 38205 h 112389"/>
                <a:gd name="connsiteX3" fmla="*/ 106135 w 106028"/>
                <a:gd name="connsiteY3" fmla="*/ 21591 h 112389"/>
                <a:gd name="connsiteX4" fmla="*/ 69948 w 106028"/>
                <a:gd name="connsiteY4" fmla="*/ 90 h 112389"/>
                <a:gd name="connsiteX5" fmla="*/ 36799 w 106028"/>
                <a:gd name="connsiteY5" fmla="*/ 9130 h 112389"/>
                <a:gd name="connsiteX6" fmla="*/ 21363 w 106028"/>
                <a:gd name="connsiteY6" fmla="*/ 37716 h 112389"/>
                <a:gd name="connsiteX7" fmla="*/ 30472 w 106028"/>
                <a:gd name="connsiteY7" fmla="*/ 56285 h 112389"/>
                <a:gd name="connsiteX8" fmla="*/ 59067 w 106028"/>
                <a:gd name="connsiteY8" fmla="*/ 65569 h 112389"/>
                <a:gd name="connsiteX9" fmla="*/ 81842 w 106028"/>
                <a:gd name="connsiteY9" fmla="*/ 80473 h 112389"/>
                <a:gd name="connsiteX10" fmla="*/ 44137 w 106028"/>
                <a:gd name="connsiteY10" fmla="*/ 103684 h 112389"/>
                <a:gd name="connsiteX11" fmla="*/ 16808 w 106028"/>
                <a:gd name="connsiteY11" fmla="*/ 97332 h 112389"/>
                <a:gd name="connsiteX12" fmla="*/ 30725 w 106028"/>
                <a:gd name="connsiteY12" fmla="*/ 80473 h 112389"/>
                <a:gd name="connsiteX13" fmla="*/ 18326 w 106028"/>
                <a:gd name="connsiteY13" fmla="*/ 69234 h 112389"/>
                <a:gd name="connsiteX14" fmla="*/ 106 w 106028"/>
                <a:gd name="connsiteY14" fmla="*/ 88292 h 112389"/>
                <a:gd name="connsiteX15" fmla="*/ 43631 w 106028"/>
                <a:gd name="connsiteY15" fmla="*/ 112480 h 112389"/>
                <a:gd name="connsiteX16" fmla="*/ 101327 w 106028"/>
                <a:gd name="connsiteY16" fmla="*/ 70456 h 112389"/>
                <a:gd name="connsiteX17" fmla="*/ 91205 w 106028"/>
                <a:gd name="connsiteY17" fmla="*/ 50665 h 112389"/>
                <a:gd name="connsiteX18" fmla="*/ 64887 w 106028"/>
                <a:gd name="connsiteY18" fmla="*/ 40892 h 112389"/>
                <a:gd name="connsiteX19" fmla="*/ 41100 w 106028"/>
                <a:gd name="connsiteY19" fmla="*/ 27699 h 112389"/>
                <a:gd name="connsiteX20" fmla="*/ 69442 w 106028"/>
                <a:gd name="connsiteY20" fmla="*/ 8886 h 112389"/>
                <a:gd name="connsiteX21" fmla="*/ 90445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445" y="14261"/>
                  </a:moveTo>
                  <a:cubicBezTo>
                    <a:pt x="82095" y="17437"/>
                    <a:pt x="79817" y="24767"/>
                    <a:pt x="79817" y="28188"/>
                  </a:cubicBezTo>
                  <a:cubicBezTo>
                    <a:pt x="79817" y="34540"/>
                    <a:pt x="85131" y="38205"/>
                    <a:pt x="90699" y="38205"/>
                  </a:cubicBezTo>
                  <a:cubicBezTo>
                    <a:pt x="96772" y="38205"/>
                    <a:pt x="106135" y="33318"/>
                    <a:pt x="106135" y="21591"/>
                  </a:cubicBezTo>
                  <a:cubicBezTo>
                    <a:pt x="106135" y="8642"/>
                    <a:pt x="92723" y="90"/>
                    <a:pt x="69948" y="90"/>
                  </a:cubicBezTo>
                  <a:cubicBezTo>
                    <a:pt x="62610" y="90"/>
                    <a:pt x="48439" y="579"/>
                    <a:pt x="36799" y="9130"/>
                  </a:cubicBezTo>
                  <a:cubicBezTo>
                    <a:pt x="25411" y="17437"/>
                    <a:pt x="21363" y="31608"/>
                    <a:pt x="21363" y="37716"/>
                  </a:cubicBezTo>
                  <a:cubicBezTo>
                    <a:pt x="21363" y="45046"/>
                    <a:pt x="24905" y="51887"/>
                    <a:pt x="30472" y="56285"/>
                  </a:cubicBezTo>
                  <a:cubicBezTo>
                    <a:pt x="37558" y="61660"/>
                    <a:pt x="41860" y="62393"/>
                    <a:pt x="59067" y="65569"/>
                  </a:cubicBezTo>
                  <a:cubicBezTo>
                    <a:pt x="66659" y="66791"/>
                    <a:pt x="81842" y="69478"/>
                    <a:pt x="81842" y="80473"/>
                  </a:cubicBezTo>
                  <a:cubicBezTo>
                    <a:pt x="81842" y="81450"/>
                    <a:pt x="81842" y="103684"/>
                    <a:pt x="44137" y="103684"/>
                  </a:cubicBezTo>
                  <a:cubicBezTo>
                    <a:pt x="31738" y="103684"/>
                    <a:pt x="22375" y="101241"/>
                    <a:pt x="16808" y="97332"/>
                  </a:cubicBezTo>
                  <a:cubicBezTo>
                    <a:pt x="25411" y="94888"/>
                    <a:pt x="30725" y="87803"/>
                    <a:pt x="30725" y="80473"/>
                  </a:cubicBezTo>
                  <a:cubicBezTo>
                    <a:pt x="30725" y="71677"/>
                    <a:pt x="23387" y="69234"/>
                    <a:pt x="18326" y="69234"/>
                  </a:cubicBezTo>
                  <a:cubicBezTo>
                    <a:pt x="9722" y="69234"/>
                    <a:pt x="106" y="76075"/>
                    <a:pt x="106" y="88292"/>
                  </a:cubicBezTo>
                  <a:cubicBezTo>
                    <a:pt x="106" y="104173"/>
                    <a:pt x="17820" y="112480"/>
                    <a:pt x="43631" y="112480"/>
                  </a:cubicBezTo>
                  <a:cubicBezTo>
                    <a:pt x="101327" y="112480"/>
                    <a:pt x="101327" y="70700"/>
                    <a:pt x="101327" y="70456"/>
                  </a:cubicBezTo>
                  <a:cubicBezTo>
                    <a:pt x="101327" y="62149"/>
                    <a:pt x="97025" y="55552"/>
                    <a:pt x="91205" y="50665"/>
                  </a:cubicBezTo>
                  <a:cubicBezTo>
                    <a:pt x="83360" y="44069"/>
                    <a:pt x="73744" y="42358"/>
                    <a:pt x="64887" y="40892"/>
                  </a:cubicBezTo>
                  <a:cubicBezTo>
                    <a:pt x="50969" y="38449"/>
                    <a:pt x="41100" y="36739"/>
                    <a:pt x="41100" y="27699"/>
                  </a:cubicBezTo>
                  <a:cubicBezTo>
                    <a:pt x="41100" y="27210"/>
                    <a:pt x="41100" y="8886"/>
                    <a:pt x="69442" y="8886"/>
                  </a:cubicBezTo>
                  <a:cubicBezTo>
                    <a:pt x="74503" y="8886"/>
                    <a:pt x="83613" y="9375"/>
                    <a:pt x="90445" y="14261"/>
                  </a:cubicBezTo>
                  <a:close/>
                </a:path>
              </a:pathLst>
            </a:custGeom>
            <a:solidFill>
              <a:srgbClr val="000000"/>
            </a:solidFill>
            <a:ln w="25389"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9EAC1B29-D47C-6C71-EAA2-B21F700A2CE5}"/>
                </a:ext>
              </a:extLst>
            </p:cNvPr>
            <p:cNvSpPr/>
            <p:nvPr>
              <p:custDataLst>
                <p:tags r:id="rId63"/>
              </p:custDataLst>
            </p:nvPr>
          </p:nvSpPr>
          <p:spPr>
            <a:xfrm>
              <a:off x="5393855" y="4725584"/>
              <a:ext cx="29606" cy="73053"/>
            </a:xfrm>
            <a:custGeom>
              <a:avLst/>
              <a:gdLst>
                <a:gd name="connsiteX0" fmla="*/ 29718 w 29606"/>
                <a:gd name="connsiteY0" fmla="*/ 25744 h 73053"/>
                <a:gd name="connsiteX1" fmla="*/ 13523 w 29606"/>
                <a:gd name="connsiteY1" fmla="*/ 90 h 73053"/>
                <a:gd name="connsiteX2" fmla="*/ 111 w 29606"/>
                <a:gd name="connsiteY2" fmla="*/ 13039 h 73053"/>
                <a:gd name="connsiteX3" fmla="*/ 13523 w 29606"/>
                <a:gd name="connsiteY3" fmla="*/ 25989 h 73053"/>
                <a:gd name="connsiteX4" fmla="*/ 22380 w 29606"/>
                <a:gd name="connsiteY4" fmla="*/ 22812 h 73053"/>
                <a:gd name="connsiteX5" fmla="*/ 23645 w 29606"/>
                <a:gd name="connsiteY5" fmla="*/ 22079 h 73053"/>
                <a:gd name="connsiteX6" fmla="*/ 24151 w 29606"/>
                <a:gd name="connsiteY6" fmla="*/ 25744 h 73053"/>
                <a:gd name="connsiteX7" fmla="*/ 6944 w 29606"/>
                <a:gd name="connsiteY7" fmla="*/ 66547 h 73053"/>
                <a:gd name="connsiteX8" fmla="*/ 4160 w 29606"/>
                <a:gd name="connsiteY8" fmla="*/ 70456 h 73053"/>
                <a:gd name="connsiteX9" fmla="*/ 6691 w 29606"/>
                <a:gd name="connsiteY9" fmla="*/ 73143 h 73053"/>
                <a:gd name="connsiteX10" fmla="*/ 29718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718" y="25744"/>
                  </a:moveTo>
                  <a:cubicBezTo>
                    <a:pt x="29718" y="9619"/>
                    <a:pt x="23392" y="90"/>
                    <a:pt x="13523" y="90"/>
                  </a:cubicBezTo>
                  <a:cubicBezTo>
                    <a:pt x="5173" y="90"/>
                    <a:pt x="111" y="6198"/>
                    <a:pt x="111" y="13039"/>
                  </a:cubicBezTo>
                  <a:cubicBezTo>
                    <a:pt x="111" y="19636"/>
                    <a:pt x="5173" y="25989"/>
                    <a:pt x="13523" y="25989"/>
                  </a:cubicBezTo>
                  <a:cubicBezTo>
                    <a:pt x="16560" y="25989"/>
                    <a:pt x="19849" y="25011"/>
                    <a:pt x="22380" y="22812"/>
                  </a:cubicBezTo>
                  <a:cubicBezTo>
                    <a:pt x="23139" y="22324"/>
                    <a:pt x="23392" y="22079"/>
                    <a:pt x="23645" y="22079"/>
                  </a:cubicBezTo>
                  <a:cubicBezTo>
                    <a:pt x="23898" y="22079"/>
                    <a:pt x="24151" y="22324"/>
                    <a:pt x="24151" y="25744"/>
                  </a:cubicBezTo>
                  <a:cubicBezTo>
                    <a:pt x="24151" y="43824"/>
                    <a:pt x="15295" y="58484"/>
                    <a:pt x="6944" y="66547"/>
                  </a:cubicBezTo>
                  <a:cubicBezTo>
                    <a:pt x="4160" y="69234"/>
                    <a:pt x="4160" y="69723"/>
                    <a:pt x="4160" y="70456"/>
                  </a:cubicBezTo>
                  <a:cubicBezTo>
                    <a:pt x="4160" y="72166"/>
                    <a:pt x="5426" y="73143"/>
                    <a:pt x="6691" y="73143"/>
                  </a:cubicBezTo>
                  <a:cubicBezTo>
                    <a:pt x="9474" y="73143"/>
                    <a:pt x="29718" y="54330"/>
                    <a:pt x="29718" y="25744"/>
                  </a:cubicBezTo>
                  <a:close/>
                </a:path>
              </a:pathLst>
            </a:custGeom>
            <a:solidFill>
              <a:srgbClr val="000000"/>
            </a:solidFill>
            <a:ln w="25389"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57AFE0B0-219A-8278-9971-F27D0CE093AD}"/>
                </a:ext>
              </a:extLst>
            </p:cNvPr>
            <p:cNvSpPr/>
            <p:nvPr>
              <p:custDataLst>
                <p:tags r:id="rId64"/>
              </p:custDataLst>
            </p:nvPr>
          </p:nvSpPr>
          <p:spPr>
            <a:xfrm>
              <a:off x="5495946" y="4641048"/>
              <a:ext cx="140190" cy="112389"/>
            </a:xfrm>
            <a:custGeom>
              <a:avLst/>
              <a:gdLst>
                <a:gd name="connsiteX0" fmla="*/ 119050 w 140190"/>
                <a:gd name="connsiteY0" fmla="*/ 33074 h 112389"/>
                <a:gd name="connsiteX1" fmla="*/ 123099 w 140190"/>
                <a:gd name="connsiteY1" fmla="*/ 14994 h 112389"/>
                <a:gd name="connsiteX2" fmla="*/ 111205 w 140190"/>
                <a:gd name="connsiteY2" fmla="*/ 4244 h 112389"/>
                <a:gd name="connsiteX3" fmla="*/ 98300 w 140190"/>
                <a:gd name="connsiteY3" fmla="*/ 10352 h 112389"/>
                <a:gd name="connsiteX4" fmla="*/ 71476 w 140190"/>
                <a:gd name="connsiteY4" fmla="*/ 90 h 112389"/>
                <a:gd name="connsiteX5" fmla="*/ 116 w 140190"/>
                <a:gd name="connsiteY5" fmla="*/ 72166 h 112389"/>
                <a:gd name="connsiteX6" fmla="*/ 44400 w 140190"/>
                <a:gd name="connsiteY6" fmla="*/ 112480 h 112389"/>
                <a:gd name="connsiteX7" fmla="*/ 79574 w 140190"/>
                <a:gd name="connsiteY7" fmla="*/ 99286 h 112389"/>
                <a:gd name="connsiteX8" fmla="*/ 108675 w 140190"/>
                <a:gd name="connsiteY8" fmla="*/ 112480 h 112389"/>
                <a:gd name="connsiteX9" fmla="*/ 130690 w 140190"/>
                <a:gd name="connsiteY9" fmla="*/ 98553 h 112389"/>
                <a:gd name="connsiteX10" fmla="*/ 140306 w 140190"/>
                <a:gd name="connsiteY10" fmla="*/ 74365 h 112389"/>
                <a:gd name="connsiteX11" fmla="*/ 134233 w 140190"/>
                <a:gd name="connsiteY11" fmla="*/ 70944 h 112389"/>
                <a:gd name="connsiteX12" fmla="*/ 129172 w 140190"/>
                <a:gd name="connsiteY12" fmla="*/ 72166 h 112389"/>
                <a:gd name="connsiteX13" fmla="*/ 127148 w 140190"/>
                <a:gd name="connsiteY13" fmla="*/ 79252 h 112389"/>
                <a:gd name="connsiteX14" fmla="*/ 109940 w 140190"/>
                <a:gd name="connsiteY14" fmla="*/ 103684 h 112389"/>
                <a:gd name="connsiteX15" fmla="*/ 104120 w 140190"/>
                <a:gd name="connsiteY15" fmla="*/ 94644 h 112389"/>
                <a:gd name="connsiteX16" fmla="*/ 107663 w 140190"/>
                <a:gd name="connsiteY16" fmla="*/ 76808 h 112389"/>
                <a:gd name="connsiteX17" fmla="*/ 113230 w 140190"/>
                <a:gd name="connsiteY17" fmla="*/ 54819 h 112389"/>
                <a:gd name="connsiteX18" fmla="*/ 119050 w 140190"/>
                <a:gd name="connsiteY18" fmla="*/ 33074 h 112389"/>
                <a:gd name="connsiteX19" fmla="*/ 77043 w 140190"/>
                <a:gd name="connsiteY19" fmla="*/ 87803 h 112389"/>
                <a:gd name="connsiteX20" fmla="*/ 45665 w 140190"/>
                <a:gd name="connsiteY20" fmla="*/ 103684 h 112389"/>
                <a:gd name="connsiteX21" fmla="*/ 28711 w 140190"/>
                <a:gd name="connsiteY21" fmla="*/ 85115 h 112389"/>
                <a:gd name="connsiteX22" fmla="*/ 41363 w 140190"/>
                <a:gd name="connsiteY22" fmla="*/ 32830 h 112389"/>
                <a:gd name="connsiteX23" fmla="*/ 71982 w 140190"/>
                <a:gd name="connsiteY23" fmla="*/ 8886 h 112389"/>
                <a:gd name="connsiteX24" fmla="*/ 92986 w 140190"/>
                <a:gd name="connsiteY24" fmla="*/ 23057 h 112389"/>
                <a:gd name="connsiteX25" fmla="*/ 92480 w 140190"/>
                <a:gd name="connsiteY25" fmla="*/ 26477 h 112389"/>
                <a:gd name="connsiteX26" fmla="*/ 77043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050" y="33074"/>
                  </a:moveTo>
                  <a:cubicBezTo>
                    <a:pt x="120568" y="26966"/>
                    <a:pt x="123099" y="17193"/>
                    <a:pt x="123099" y="14994"/>
                  </a:cubicBezTo>
                  <a:cubicBezTo>
                    <a:pt x="123099" y="7176"/>
                    <a:pt x="116519" y="4244"/>
                    <a:pt x="111205" y="4244"/>
                  </a:cubicBezTo>
                  <a:cubicBezTo>
                    <a:pt x="106397" y="4244"/>
                    <a:pt x="101336" y="6687"/>
                    <a:pt x="98300" y="10352"/>
                  </a:cubicBezTo>
                  <a:cubicBezTo>
                    <a:pt x="94504" y="6443"/>
                    <a:pt x="86153" y="90"/>
                    <a:pt x="71476" y="90"/>
                  </a:cubicBezTo>
                  <a:cubicBezTo>
                    <a:pt x="27445" y="90"/>
                    <a:pt x="116" y="38694"/>
                    <a:pt x="116" y="72166"/>
                  </a:cubicBezTo>
                  <a:cubicBezTo>
                    <a:pt x="116" y="102218"/>
                    <a:pt x="23397" y="112480"/>
                    <a:pt x="44400" y="112480"/>
                  </a:cubicBezTo>
                  <a:cubicBezTo>
                    <a:pt x="62366" y="112480"/>
                    <a:pt x="75525" y="102951"/>
                    <a:pt x="79574" y="99286"/>
                  </a:cubicBezTo>
                  <a:cubicBezTo>
                    <a:pt x="89190" y="112480"/>
                    <a:pt x="105891" y="112480"/>
                    <a:pt x="108675" y="112480"/>
                  </a:cubicBezTo>
                  <a:cubicBezTo>
                    <a:pt x="118038" y="112480"/>
                    <a:pt x="125376" y="107349"/>
                    <a:pt x="130690" y="98553"/>
                  </a:cubicBezTo>
                  <a:cubicBezTo>
                    <a:pt x="137017" y="88780"/>
                    <a:pt x="140306" y="75587"/>
                    <a:pt x="140306" y="74365"/>
                  </a:cubicBezTo>
                  <a:cubicBezTo>
                    <a:pt x="140306" y="70944"/>
                    <a:pt x="136510" y="70944"/>
                    <a:pt x="134233" y="70944"/>
                  </a:cubicBezTo>
                  <a:cubicBezTo>
                    <a:pt x="131449" y="70944"/>
                    <a:pt x="130437" y="70944"/>
                    <a:pt x="129172" y="72166"/>
                  </a:cubicBezTo>
                  <a:cubicBezTo>
                    <a:pt x="128666" y="72655"/>
                    <a:pt x="128666" y="73143"/>
                    <a:pt x="127148" y="79252"/>
                  </a:cubicBezTo>
                  <a:cubicBezTo>
                    <a:pt x="122087" y="98798"/>
                    <a:pt x="116266" y="103684"/>
                    <a:pt x="109940" y="103684"/>
                  </a:cubicBezTo>
                  <a:cubicBezTo>
                    <a:pt x="107157" y="103684"/>
                    <a:pt x="104120" y="102707"/>
                    <a:pt x="104120" y="94644"/>
                  </a:cubicBezTo>
                  <a:cubicBezTo>
                    <a:pt x="104120" y="90490"/>
                    <a:pt x="105132" y="86581"/>
                    <a:pt x="107663" y="76808"/>
                  </a:cubicBezTo>
                  <a:cubicBezTo>
                    <a:pt x="109434" y="69967"/>
                    <a:pt x="111965" y="60194"/>
                    <a:pt x="113230" y="54819"/>
                  </a:cubicBezTo>
                  <a:lnTo>
                    <a:pt x="119050" y="33074"/>
                  </a:lnTo>
                  <a:close/>
                  <a:moveTo>
                    <a:pt x="77043" y="87803"/>
                  </a:moveTo>
                  <a:cubicBezTo>
                    <a:pt x="69705" y="96110"/>
                    <a:pt x="57812" y="103684"/>
                    <a:pt x="45665" y="103684"/>
                  </a:cubicBezTo>
                  <a:cubicBezTo>
                    <a:pt x="29976" y="103684"/>
                    <a:pt x="28711" y="90490"/>
                    <a:pt x="28711" y="85115"/>
                  </a:cubicBezTo>
                  <a:cubicBezTo>
                    <a:pt x="28711" y="72410"/>
                    <a:pt x="37314" y="42358"/>
                    <a:pt x="41363" y="32830"/>
                  </a:cubicBezTo>
                  <a:cubicBezTo>
                    <a:pt x="49208" y="14994"/>
                    <a:pt x="61607" y="8886"/>
                    <a:pt x="71982" y="8886"/>
                  </a:cubicBezTo>
                  <a:cubicBezTo>
                    <a:pt x="86912" y="8886"/>
                    <a:pt x="92986" y="20369"/>
                    <a:pt x="92986" y="23057"/>
                  </a:cubicBezTo>
                  <a:lnTo>
                    <a:pt x="92480" y="26477"/>
                  </a:lnTo>
                  <a:lnTo>
                    <a:pt x="77043" y="87803"/>
                  </a:lnTo>
                  <a:close/>
                </a:path>
              </a:pathLst>
            </a:custGeom>
            <a:solidFill>
              <a:srgbClr val="000000"/>
            </a:solidFill>
            <a:ln w="25389"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41722D55-FEBA-BDED-2AEB-DA9534332217}"/>
                </a:ext>
              </a:extLst>
            </p:cNvPr>
            <p:cNvSpPr/>
            <p:nvPr>
              <p:custDataLst>
                <p:tags r:id="rId65"/>
              </p:custDataLst>
            </p:nvPr>
          </p:nvSpPr>
          <p:spPr>
            <a:xfrm>
              <a:off x="5674820" y="4568239"/>
              <a:ext cx="10122" cy="244325"/>
            </a:xfrm>
            <a:custGeom>
              <a:avLst/>
              <a:gdLst>
                <a:gd name="connsiteX0" fmla="*/ 10244 w 10122"/>
                <a:gd name="connsiteY0" fmla="*/ 8886 h 244325"/>
                <a:gd name="connsiteX1" fmla="*/ 5183 w 10122"/>
                <a:gd name="connsiteY1" fmla="*/ 90 h 244325"/>
                <a:gd name="connsiteX2" fmla="*/ 122 w 10122"/>
                <a:gd name="connsiteY2" fmla="*/ 8886 h 244325"/>
                <a:gd name="connsiteX3" fmla="*/ 122 w 10122"/>
                <a:gd name="connsiteY3" fmla="*/ 235620 h 244325"/>
                <a:gd name="connsiteX4" fmla="*/ 5183 w 10122"/>
                <a:gd name="connsiteY4" fmla="*/ 244415 h 244325"/>
                <a:gd name="connsiteX5" fmla="*/ 10244 w 10122"/>
                <a:gd name="connsiteY5" fmla="*/ 235620 h 244325"/>
                <a:gd name="connsiteX6" fmla="*/ 10244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44" y="8886"/>
                  </a:moveTo>
                  <a:cubicBezTo>
                    <a:pt x="10244" y="4488"/>
                    <a:pt x="10244" y="90"/>
                    <a:pt x="5183" y="90"/>
                  </a:cubicBezTo>
                  <a:cubicBezTo>
                    <a:pt x="122" y="90"/>
                    <a:pt x="122" y="4488"/>
                    <a:pt x="122" y="8886"/>
                  </a:cubicBezTo>
                  <a:lnTo>
                    <a:pt x="122" y="235620"/>
                  </a:lnTo>
                  <a:cubicBezTo>
                    <a:pt x="122" y="240018"/>
                    <a:pt x="122" y="244415"/>
                    <a:pt x="5183" y="244415"/>
                  </a:cubicBezTo>
                  <a:cubicBezTo>
                    <a:pt x="10244" y="244415"/>
                    <a:pt x="10244" y="240018"/>
                    <a:pt x="10244" y="235620"/>
                  </a:cubicBezTo>
                  <a:lnTo>
                    <a:pt x="10244" y="8886"/>
                  </a:lnTo>
                  <a:close/>
                </a:path>
              </a:pathLst>
            </a:custGeom>
            <a:solidFill>
              <a:srgbClr val="000000"/>
            </a:solidFill>
            <a:ln w="25389"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DA9F249E-FCBB-4E35-48EE-EDC52930B0D1}"/>
                </a:ext>
              </a:extLst>
            </p:cNvPr>
            <p:cNvSpPr/>
            <p:nvPr>
              <p:custDataLst>
                <p:tags r:id="rId66"/>
              </p:custDataLst>
            </p:nvPr>
          </p:nvSpPr>
          <p:spPr>
            <a:xfrm>
              <a:off x="5721325" y="4594381"/>
              <a:ext cx="89580" cy="159055"/>
            </a:xfrm>
            <a:custGeom>
              <a:avLst/>
              <a:gdLst>
                <a:gd name="connsiteX0" fmla="*/ 57568 w 89580"/>
                <a:gd name="connsiteY0" fmla="*/ 60194 h 159055"/>
                <a:gd name="connsiteX1" fmla="*/ 80089 w 89580"/>
                <a:gd name="connsiteY1" fmla="*/ 60194 h 159055"/>
                <a:gd name="connsiteX2" fmla="*/ 86922 w 89580"/>
                <a:gd name="connsiteY2" fmla="*/ 58973 h 159055"/>
                <a:gd name="connsiteX3" fmla="*/ 89199 w 89580"/>
                <a:gd name="connsiteY3" fmla="*/ 53109 h 159055"/>
                <a:gd name="connsiteX4" fmla="*/ 80848 w 89580"/>
                <a:gd name="connsiteY4" fmla="*/ 48711 h 159055"/>
                <a:gd name="connsiteX5" fmla="*/ 60604 w 89580"/>
                <a:gd name="connsiteY5" fmla="*/ 48711 h 159055"/>
                <a:gd name="connsiteX6" fmla="*/ 68702 w 89580"/>
                <a:gd name="connsiteY6" fmla="*/ 17193 h 159055"/>
                <a:gd name="connsiteX7" fmla="*/ 69714 w 89580"/>
                <a:gd name="connsiteY7" fmla="*/ 10841 h 159055"/>
                <a:gd name="connsiteX8" fmla="*/ 57821 w 89580"/>
                <a:gd name="connsiteY8" fmla="*/ 90 h 159055"/>
                <a:gd name="connsiteX9" fmla="*/ 43144 w 89580"/>
                <a:gd name="connsiteY9" fmla="*/ 8642 h 159055"/>
                <a:gd name="connsiteX10" fmla="*/ 37324 w 89580"/>
                <a:gd name="connsiteY10" fmla="*/ 28676 h 159055"/>
                <a:gd name="connsiteX11" fmla="*/ 32262 w 89580"/>
                <a:gd name="connsiteY11" fmla="*/ 48711 h 159055"/>
                <a:gd name="connsiteX12" fmla="*/ 9488 w 89580"/>
                <a:gd name="connsiteY12" fmla="*/ 48711 h 159055"/>
                <a:gd name="connsiteX13" fmla="*/ 125 w 89580"/>
                <a:gd name="connsiteY13" fmla="*/ 55796 h 159055"/>
                <a:gd name="connsiteX14" fmla="*/ 8729 w 89580"/>
                <a:gd name="connsiteY14" fmla="*/ 60194 h 159055"/>
                <a:gd name="connsiteX15" fmla="*/ 29226 w 89580"/>
                <a:gd name="connsiteY15" fmla="*/ 60194 h 159055"/>
                <a:gd name="connsiteX16" fmla="*/ 14802 w 89580"/>
                <a:gd name="connsiteY16" fmla="*/ 115900 h 159055"/>
                <a:gd name="connsiteX17" fmla="*/ 10500 w 89580"/>
                <a:gd name="connsiteY17" fmla="*/ 135202 h 159055"/>
                <a:gd name="connsiteX18" fmla="*/ 42385 w 89580"/>
                <a:gd name="connsiteY18" fmla="*/ 159146 h 159055"/>
                <a:gd name="connsiteX19" fmla="*/ 89705 w 89580"/>
                <a:gd name="connsiteY19" fmla="*/ 121031 h 159055"/>
                <a:gd name="connsiteX20" fmla="*/ 83632 w 89580"/>
                <a:gd name="connsiteY20" fmla="*/ 117611 h 159055"/>
                <a:gd name="connsiteX21" fmla="*/ 77306 w 89580"/>
                <a:gd name="connsiteY21" fmla="*/ 121520 h 159055"/>
                <a:gd name="connsiteX22" fmla="*/ 43650 w 89580"/>
                <a:gd name="connsiteY22" fmla="*/ 150350 h 159055"/>
                <a:gd name="connsiteX23" fmla="*/ 37577 w 89580"/>
                <a:gd name="connsiteY23" fmla="*/ 141310 h 159055"/>
                <a:gd name="connsiteX24" fmla="*/ 39095 w 89580"/>
                <a:gd name="connsiteY24" fmla="*/ 130804 h 159055"/>
                <a:gd name="connsiteX25" fmla="*/ 57568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568" y="60194"/>
                  </a:moveTo>
                  <a:lnTo>
                    <a:pt x="80089" y="60194"/>
                  </a:lnTo>
                  <a:cubicBezTo>
                    <a:pt x="85150" y="60194"/>
                    <a:pt x="85656" y="60194"/>
                    <a:pt x="86922" y="58973"/>
                  </a:cubicBezTo>
                  <a:cubicBezTo>
                    <a:pt x="88440" y="57995"/>
                    <a:pt x="89199" y="54575"/>
                    <a:pt x="89199" y="53109"/>
                  </a:cubicBezTo>
                  <a:cubicBezTo>
                    <a:pt x="89199" y="48711"/>
                    <a:pt x="84897" y="48711"/>
                    <a:pt x="80848" y="48711"/>
                  </a:cubicBezTo>
                  <a:lnTo>
                    <a:pt x="60604" y="48711"/>
                  </a:lnTo>
                  <a:lnTo>
                    <a:pt x="68702" y="17193"/>
                  </a:lnTo>
                  <a:cubicBezTo>
                    <a:pt x="69714" y="13284"/>
                    <a:pt x="69714" y="11818"/>
                    <a:pt x="69714" y="10841"/>
                  </a:cubicBezTo>
                  <a:cubicBezTo>
                    <a:pt x="69714" y="3022"/>
                    <a:pt x="63135" y="90"/>
                    <a:pt x="57821" y="90"/>
                  </a:cubicBezTo>
                  <a:cubicBezTo>
                    <a:pt x="54025" y="90"/>
                    <a:pt x="47192" y="1800"/>
                    <a:pt x="43144" y="8642"/>
                  </a:cubicBezTo>
                  <a:cubicBezTo>
                    <a:pt x="42131" y="10596"/>
                    <a:pt x="39095" y="21835"/>
                    <a:pt x="37324" y="28676"/>
                  </a:cubicBezTo>
                  <a:lnTo>
                    <a:pt x="32262" y="48711"/>
                  </a:lnTo>
                  <a:lnTo>
                    <a:pt x="9488" y="48711"/>
                  </a:lnTo>
                  <a:cubicBezTo>
                    <a:pt x="4427" y="48711"/>
                    <a:pt x="125" y="48711"/>
                    <a:pt x="125" y="55796"/>
                  </a:cubicBezTo>
                  <a:cubicBezTo>
                    <a:pt x="125" y="60194"/>
                    <a:pt x="4174" y="60194"/>
                    <a:pt x="8729" y="60194"/>
                  </a:cubicBezTo>
                  <a:lnTo>
                    <a:pt x="29226" y="60194"/>
                  </a:lnTo>
                  <a:lnTo>
                    <a:pt x="14802" y="115900"/>
                  </a:lnTo>
                  <a:cubicBezTo>
                    <a:pt x="13031" y="122253"/>
                    <a:pt x="10500" y="132514"/>
                    <a:pt x="10500" y="135202"/>
                  </a:cubicBezTo>
                  <a:cubicBezTo>
                    <a:pt x="10500" y="151083"/>
                    <a:pt x="26695" y="159146"/>
                    <a:pt x="42385" y="159146"/>
                  </a:cubicBezTo>
                  <a:cubicBezTo>
                    <a:pt x="72498" y="159146"/>
                    <a:pt x="89705" y="125185"/>
                    <a:pt x="89705" y="121031"/>
                  </a:cubicBezTo>
                  <a:cubicBezTo>
                    <a:pt x="89705" y="117611"/>
                    <a:pt x="85909" y="117611"/>
                    <a:pt x="83632" y="117611"/>
                  </a:cubicBezTo>
                  <a:cubicBezTo>
                    <a:pt x="79330" y="117611"/>
                    <a:pt x="79077" y="117855"/>
                    <a:pt x="77306" y="121520"/>
                  </a:cubicBezTo>
                  <a:cubicBezTo>
                    <a:pt x="67690" y="142532"/>
                    <a:pt x="53519" y="150350"/>
                    <a:pt x="43650" y="150350"/>
                  </a:cubicBezTo>
                  <a:cubicBezTo>
                    <a:pt x="41372" y="150350"/>
                    <a:pt x="37577" y="150350"/>
                    <a:pt x="37577" y="141310"/>
                  </a:cubicBezTo>
                  <a:cubicBezTo>
                    <a:pt x="37577" y="136668"/>
                    <a:pt x="38336" y="133980"/>
                    <a:pt x="39095" y="130804"/>
                  </a:cubicBezTo>
                  <a:lnTo>
                    <a:pt x="57568" y="60194"/>
                  </a:lnTo>
                  <a:close/>
                </a:path>
              </a:pathLst>
            </a:custGeom>
            <a:solidFill>
              <a:srgbClr val="000000"/>
            </a:solidFill>
            <a:ln w="25389"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65E4ED60-338B-7BF1-B464-86BFC672B892}"/>
                </a:ext>
              </a:extLst>
            </p:cNvPr>
            <p:cNvSpPr/>
            <p:nvPr>
              <p:custDataLst>
                <p:tags r:id="rId67"/>
              </p:custDataLst>
            </p:nvPr>
          </p:nvSpPr>
          <p:spPr>
            <a:xfrm>
              <a:off x="5834509" y="4568239"/>
              <a:ext cx="58707" cy="244325"/>
            </a:xfrm>
            <a:custGeom>
              <a:avLst/>
              <a:gdLst>
                <a:gd name="connsiteX0" fmla="*/ 58837 w 58707"/>
                <a:gd name="connsiteY0" fmla="*/ 122253 h 244325"/>
                <a:gd name="connsiteX1" fmla="*/ 42136 w 58707"/>
                <a:gd name="connsiteY1" fmla="*/ 46023 h 244325"/>
                <a:gd name="connsiteX2" fmla="*/ 2660 w 58707"/>
                <a:gd name="connsiteY2" fmla="*/ 90 h 244325"/>
                <a:gd name="connsiteX3" fmla="*/ 129 w 58707"/>
                <a:gd name="connsiteY3" fmla="*/ 2533 h 244325"/>
                <a:gd name="connsiteX4" fmla="*/ 4937 w 58707"/>
                <a:gd name="connsiteY4" fmla="*/ 8153 h 244325"/>
                <a:gd name="connsiteX5" fmla="*/ 44160 w 58707"/>
                <a:gd name="connsiteY5" fmla="*/ 122253 h 244325"/>
                <a:gd name="connsiteX6" fmla="*/ 3419 w 58707"/>
                <a:gd name="connsiteY6" fmla="*/ 237819 h 244325"/>
                <a:gd name="connsiteX7" fmla="*/ 129 w 58707"/>
                <a:gd name="connsiteY7" fmla="*/ 241972 h 244325"/>
                <a:gd name="connsiteX8" fmla="*/ 2660 w 58707"/>
                <a:gd name="connsiteY8" fmla="*/ 244415 h 244325"/>
                <a:gd name="connsiteX9" fmla="*/ 42895 w 58707"/>
                <a:gd name="connsiteY9" fmla="*/ 196772 h 244325"/>
                <a:gd name="connsiteX10" fmla="*/ 5883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37" y="122253"/>
                  </a:moveTo>
                  <a:cubicBezTo>
                    <a:pt x="58837" y="103195"/>
                    <a:pt x="56053" y="73632"/>
                    <a:pt x="42136" y="46023"/>
                  </a:cubicBezTo>
                  <a:cubicBezTo>
                    <a:pt x="26953" y="15971"/>
                    <a:pt x="5190" y="90"/>
                    <a:pt x="2660" y="90"/>
                  </a:cubicBezTo>
                  <a:cubicBezTo>
                    <a:pt x="1141" y="90"/>
                    <a:pt x="129" y="1067"/>
                    <a:pt x="129" y="2533"/>
                  </a:cubicBezTo>
                  <a:cubicBezTo>
                    <a:pt x="129" y="3266"/>
                    <a:pt x="129" y="3755"/>
                    <a:pt x="4937" y="8153"/>
                  </a:cubicBezTo>
                  <a:cubicBezTo>
                    <a:pt x="29736" y="32341"/>
                    <a:pt x="44160" y="71189"/>
                    <a:pt x="44160" y="122253"/>
                  </a:cubicBezTo>
                  <a:cubicBezTo>
                    <a:pt x="44160" y="164032"/>
                    <a:pt x="34797" y="207034"/>
                    <a:pt x="3419" y="237819"/>
                  </a:cubicBezTo>
                  <a:cubicBezTo>
                    <a:pt x="129" y="240750"/>
                    <a:pt x="129" y="241239"/>
                    <a:pt x="129" y="241972"/>
                  </a:cubicBezTo>
                  <a:cubicBezTo>
                    <a:pt x="129" y="243438"/>
                    <a:pt x="1141" y="244415"/>
                    <a:pt x="2660" y="244415"/>
                  </a:cubicBezTo>
                  <a:cubicBezTo>
                    <a:pt x="5190" y="244415"/>
                    <a:pt x="27965" y="227801"/>
                    <a:pt x="42895" y="196772"/>
                  </a:cubicBezTo>
                  <a:cubicBezTo>
                    <a:pt x="55800" y="169896"/>
                    <a:pt x="58837" y="142776"/>
                    <a:pt x="58837" y="122253"/>
                  </a:cubicBezTo>
                  <a:close/>
                </a:path>
              </a:pathLst>
            </a:custGeom>
            <a:solidFill>
              <a:srgbClr val="000000"/>
            </a:solidFill>
            <a:ln w="25389"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E8BACC7F-D946-2D9A-0DF1-D53E15B845C9}"/>
                </a:ext>
              </a:extLst>
            </p:cNvPr>
            <p:cNvSpPr/>
            <p:nvPr>
              <p:custDataLst>
                <p:tags r:id="rId68"/>
              </p:custDataLst>
            </p:nvPr>
          </p:nvSpPr>
          <p:spPr>
            <a:xfrm>
              <a:off x="6002955" y="4661815"/>
              <a:ext cx="168278" cy="57172"/>
            </a:xfrm>
            <a:custGeom>
              <a:avLst/>
              <a:gdLst>
                <a:gd name="connsiteX0" fmla="*/ 159811 w 168278"/>
                <a:gd name="connsiteY0" fmla="*/ 9863 h 57172"/>
                <a:gd name="connsiteX1" fmla="*/ 168415 w 168278"/>
                <a:gd name="connsiteY1" fmla="*/ 4977 h 57172"/>
                <a:gd name="connsiteX2" fmla="*/ 160064 w 168278"/>
                <a:gd name="connsiteY2" fmla="*/ 90 h 57172"/>
                <a:gd name="connsiteX3" fmla="*/ 8486 w 168278"/>
                <a:gd name="connsiteY3" fmla="*/ 90 h 57172"/>
                <a:gd name="connsiteX4" fmla="*/ 136 w 168278"/>
                <a:gd name="connsiteY4" fmla="*/ 4977 h 57172"/>
                <a:gd name="connsiteX5" fmla="*/ 8740 w 168278"/>
                <a:gd name="connsiteY5" fmla="*/ 9863 h 57172"/>
                <a:gd name="connsiteX6" fmla="*/ 159811 w 168278"/>
                <a:gd name="connsiteY6" fmla="*/ 9863 h 57172"/>
                <a:gd name="connsiteX7" fmla="*/ 160064 w 168278"/>
                <a:gd name="connsiteY7" fmla="*/ 57262 h 57172"/>
                <a:gd name="connsiteX8" fmla="*/ 168415 w 168278"/>
                <a:gd name="connsiteY8" fmla="*/ 52376 h 57172"/>
                <a:gd name="connsiteX9" fmla="*/ 159811 w 168278"/>
                <a:gd name="connsiteY9" fmla="*/ 47489 h 57172"/>
                <a:gd name="connsiteX10" fmla="*/ 8740 w 168278"/>
                <a:gd name="connsiteY10" fmla="*/ 47489 h 57172"/>
                <a:gd name="connsiteX11" fmla="*/ 136 w 168278"/>
                <a:gd name="connsiteY11" fmla="*/ 52376 h 57172"/>
                <a:gd name="connsiteX12" fmla="*/ 8486 w 168278"/>
                <a:gd name="connsiteY12" fmla="*/ 57262 h 57172"/>
                <a:gd name="connsiteX13" fmla="*/ 160064 w 168278"/>
                <a:gd name="connsiteY13" fmla="*/ 57262 h 5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172">
                  <a:moveTo>
                    <a:pt x="159811" y="9863"/>
                  </a:moveTo>
                  <a:cubicBezTo>
                    <a:pt x="163607" y="9863"/>
                    <a:pt x="168415" y="9863"/>
                    <a:pt x="168415" y="4977"/>
                  </a:cubicBezTo>
                  <a:cubicBezTo>
                    <a:pt x="168415" y="90"/>
                    <a:pt x="163607" y="90"/>
                    <a:pt x="160064" y="90"/>
                  </a:cubicBezTo>
                  <a:lnTo>
                    <a:pt x="8486" y="90"/>
                  </a:lnTo>
                  <a:cubicBezTo>
                    <a:pt x="4944" y="90"/>
                    <a:pt x="136" y="90"/>
                    <a:pt x="136" y="4977"/>
                  </a:cubicBezTo>
                  <a:cubicBezTo>
                    <a:pt x="136" y="9863"/>
                    <a:pt x="4944" y="9863"/>
                    <a:pt x="8740" y="9863"/>
                  </a:cubicBezTo>
                  <a:lnTo>
                    <a:pt x="159811" y="9863"/>
                  </a:lnTo>
                  <a:close/>
                  <a:moveTo>
                    <a:pt x="160064" y="57262"/>
                  </a:moveTo>
                  <a:cubicBezTo>
                    <a:pt x="163607" y="57262"/>
                    <a:pt x="168415" y="57262"/>
                    <a:pt x="168415" y="52376"/>
                  </a:cubicBezTo>
                  <a:cubicBezTo>
                    <a:pt x="168415" y="47489"/>
                    <a:pt x="163607" y="47489"/>
                    <a:pt x="159811" y="47489"/>
                  </a:cubicBezTo>
                  <a:lnTo>
                    <a:pt x="8740" y="47489"/>
                  </a:lnTo>
                  <a:cubicBezTo>
                    <a:pt x="4944" y="47489"/>
                    <a:pt x="136" y="47489"/>
                    <a:pt x="136" y="52376"/>
                  </a:cubicBezTo>
                  <a:cubicBezTo>
                    <a:pt x="136" y="57262"/>
                    <a:pt x="4944" y="57262"/>
                    <a:pt x="8486" y="57262"/>
                  </a:cubicBezTo>
                  <a:lnTo>
                    <a:pt x="160064" y="57262"/>
                  </a:lnTo>
                  <a:close/>
                </a:path>
              </a:pathLst>
            </a:custGeom>
            <a:solidFill>
              <a:srgbClr val="000000"/>
            </a:solidFill>
            <a:ln w="25389"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7A904D86-D7BB-1F56-7B52-85200628DD66}"/>
                </a:ext>
              </a:extLst>
            </p:cNvPr>
            <p:cNvSpPr/>
            <p:nvPr>
              <p:custDataLst>
                <p:tags r:id="rId69"/>
              </p:custDataLst>
            </p:nvPr>
          </p:nvSpPr>
          <p:spPr>
            <a:xfrm>
              <a:off x="6266015" y="4584608"/>
              <a:ext cx="180678" cy="166874"/>
            </a:xfrm>
            <a:custGeom>
              <a:avLst/>
              <a:gdLst>
                <a:gd name="connsiteX0" fmla="*/ 66699 w 180678"/>
                <a:gd name="connsiteY0" fmla="*/ 89758 h 166874"/>
                <a:gd name="connsiteX1" fmla="*/ 109717 w 180678"/>
                <a:gd name="connsiteY1" fmla="*/ 89758 h 166874"/>
                <a:gd name="connsiteX2" fmla="*/ 180825 w 180678"/>
                <a:gd name="connsiteY2" fmla="*/ 36983 h 166874"/>
                <a:gd name="connsiteX3" fmla="*/ 130974 w 180678"/>
                <a:gd name="connsiteY3" fmla="*/ 90 h 166874"/>
                <a:gd name="connsiteX4" fmla="*/ 48985 w 180678"/>
                <a:gd name="connsiteY4" fmla="*/ 90 h 166874"/>
                <a:gd name="connsiteX5" fmla="*/ 41394 w 180678"/>
                <a:gd name="connsiteY5" fmla="*/ 4732 h 166874"/>
                <a:gd name="connsiteX6" fmla="*/ 48732 w 180678"/>
                <a:gd name="connsiteY6" fmla="*/ 7664 h 166874"/>
                <a:gd name="connsiteX7" fmla="*/ 59613 w 180678"/>
                <a:gd name="connsiteY7" fmla="*/ 8153 h 166874"/>
                <a:gd name="connsiteX8" fmla="*/ 65180 w 180678"/>
                <a:gd name="connsiteY8" fmla="*/ 12062 h 166874"/>
                <a:gd name="connsiteX9" fmla="*/ 64168 w 180678"/>
                <a:gd name="connsiteY9" fmla="*/ 16704 h 166874"/>
                <a:gd name="connsiteX10" fmla="*/ 30259 w 180678"/>
                <a:gd name="connsiteY10" fmla="*/ 147907 h 166874"/>
                <a:gd name="connsiteX11" fmla="*/ 7232 w 180678"/>
                <a:gd name="connsiteY11" fmla="*/ 159390 h 166874"/>
                <a:gd name="connsiteX12" fmla="*/ 146 w 180678"/>
                <a:gd name="connsiteY12" fmla="*/ 164032 h 166874"/>
                <a:gd name="connsiteX13" fmla="*/ 3942 w 180678"/>
                <a:gd name="connsiteY13" fmla="*/ 166964 h 166874"/>
                <a:gd name="connsiteX14" fmla="*/ 36080 w 180678"/>
                <a:gd name="connsiteY14" fmla="*/ 166231 h 166874"/>
                <a:gd name="connsiteX15" fmla="*/ 52275 w 180678"/>
                <a:gd name="connsiteY15" fmla="*/ 166476 h 166874"/>
                <a:gd name="connsiteX16" fmla="*/ 68723 w 180678"/>
                <a:gd name="connsiteY16" fmla="*/ 166964 h 166874"/>
                <a:gd name="connsiteX17" fmla="*/ 73784 w 180678"/>
                <a:gd name="connsiteY17" fmla="*/ 162078 h 166874"/>
                <a:gd name="connsiteX18" fmla="*/ 66699 w 180678"/>
                <a:gd name="connsiteY18" fmla="*/ 159390 h 166874"/>
                <a:gd name="connsiteX19" fmla="*/ 50250 w 180678"/>
                <a:gd name="connsiteY19" fmla="*/ 154992 h 166874"/>
                <a:gd name="connsiteX20" fmla="*/ 51010 w 180678"/>
                <a:gd name="connsiteY20" fmla="*/ 150839 h 166874"/>
                <a:gd name="connsiteX21" fmla="*/ 66699 w 180678"/>
                <a:gd name="connsiteY21" fmla="*/ 89758 h 166874"/>
                <a:gd name="connsiteX22" fmla="*/ 84918 w 180678"/>
                <a:gd name="connsiteY22" fmla="*/ 16949 h 166874"/>
                <a:gd name="connsiteX23" fmla="*/ 98583 w 180678"/>
                <a:gd name="connsiteY23" fmla="*/ 7664 h 166874"/>
                <a:gd name="connsiteX24" fmla="*/ 122876 w 180678"/>
                <a:gd name="connsiteY24" fmla="*/ 7664 h 166874"/>
                <a:gd name="connsiteX25" fmla="*/ 157291 w 180678"/>
                <a:gd name="connsiteY25" fmla="*/ 31119 h 166874"/>
                <a:gd name="connsiteX26" fmla="*/ 142361 w 180678"/>
                <a:gd name="connsiteY26" fmla="*/ 70456 h 166874"/>
                <a:gd name="connsiteX27" fmla="*/ 103391 w 180678"/>
                <a:gd name="connsiteY27" fmla="*/ 83405 h 166874"/>
                <a:gd name="connsiteX28" fmla="*/ 67711 w 180678"/>
                <a:gd name="connsiteY28" fmla="*/ 83405 h 166874"/>
                <a:gd name="connsiteX29" fmla="*/ 84918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699" y="89758"/>
                  </a:moveTo>
                  <a:lnTo>
                    <a:pt x="109717" y="89758"/>
                  </a:lnTo>
                  <a:cubicBezTo>
                    <a:pt x="145651" y="89758"/>
                    <a:pt x="180825" y="64348"/>
                    <a:pt x="180825" y="36983"/>
                  </a:cubicBezTo>
                  <a:cubicBezTo>
                    <a:pt x="180825" y="18170"/>
                    <a:pt x="164123" y="90"/>
                    <a:pt x="130974" y="90"/>
                  </a:cubicBezTo>
                  <a:lnTo>
                    <a:pt x="48985" y="90"/>
                  </a:lnTo>
                  <a:cubicBezTo>
                    <a:pt x="44177" y="90"/>
                    <a:pt x="41394" y="90"/>
                    <a:pt x="41394" y="4732"/>
                  </a:cubicBezTo>
                  <a:cubicBezTo>
                    <a:pt x="41394" y="7664"/>
                    <a:pt x="43671" y="7664"/>
                    <a:pt x="48732" y="7664"/>
                  </a:cubicBezTo>
                  <a:cubicBezTo>
                    <a:pt x="52022" y="7664"/>
                    <a:pt x="56577" y="7909"/>
                    <a:pt x="59613" y="8153"/>
                  </a:cubicBezTo>
                  <a:cubicBezTo>
                    <a:pt x="63662" y="8642"/>
                    <a:pt x="65180" y="9375"/>
                    <a:pt x="65180" y="12062"/>
                  </a:cubicBezTo>
                  <a:cubicBezTo>
                    <a:pt x="65180" y="13039"/>
                    <a:pt x="64927" y="13772"/>
                    <a:pt x="64168" y="16704"/>
                  </a:cubicBezTo>
                  <a:lnTo>
                    <a:pt x="30259" y="147907"/>
                  </a:lnTo>
                  <a:cubicBezTo>
                    <a:pt x="27729" y="157436"/>
                    <a:pt x="27223" y="159390"/>
                    <a:pt x="7232" y="159390"/>
                  </a:cubicBezTo>
                  <a:cubicBezTo>
                    <a:pt x="2930" y="159390"/>
                    <a:pt x="146" y="159390"/>
                    <a:pt x="146" y="164032"/>
                  </a:cubicBezTo>
                  <a:cubicBezTo>
                    <a:pt x="146" y="166964"/>
                    <a:pt x="3183" y="166964"/>
                    <a:pt x="3942" y="166964"/>
                  </a:cubicBezTo>
                  <a:cubicBezTo>
                    <a:pt x="11027" y="166964"/>
                    <a:pt x="28994" y="166231"/>
                    <a:pt x="36080" y="166231"/>
                  </a:cubicBezTo>
                  <a:cubicBezTo>
                    <a:pt x="41394" y="166231"/>
                    <a:pt x="46961" y="166476"/>
                    <a:pt x="52275" y="166476"/>
                  </a:cubicBezTo>
                  <a:cubicBezTo>
                    <a:pt x="57842" y="166476"/>
                    <a:pt x="63409" y="166964"/>
                    <a:pt x="68723" y="166964"/>
                  </a:cubicBezTo>
                  <a:cubicBezTo>
                    <a:pt x="70494" y="166964"/>
                    <a:pt x="73784" y="166964"/>
                    <a:pt x="73784" y="162078"/>
                  </a:cubicBezTo>
                  <a:cubicBezTo>
                    <a:pt x="73784" y="159390"/>
                    <a:pt x="71507" y="159390"/>
                    <a:pt x="66699" y="159390"/>
                  </a:cubicBezTo>
                  <a:cubicBezTo>
                    <a:pt x="57336" y="159390"/>
                    <a:pt x="50250" y="159390"/>
                    <a:pt x="50250" y="154992"/>
                  </a:cubicBezTo>
                  <a:cubicBezTo>
                    <a:pt x="50250" y="153526"/>
                    <a:pt x="50757" y="152305"/>
                    <a:pt x="51010" y="150839"/>
                  </a:cubicBezTo>
                  <a:lnTo>
                    <a:pt x="66699" y="89758"/>
                  </a:lnTo>
                  <a:close/>
                  <a:moveTo>
                    <a:pt x="84918" y="16949"/>
                  </a:moveTo>
                  <a:cubicBezTo>
                    <a:pt x="87196" y="8397"/>
                    <a:pt x="87702" y="7664"/>
                    <a:pt x="98583" y="7664"/>
                  </a:cubicBezTo>
                  <a:lnTo>
                    <a:pt x="122876" y="7664"/>
                  </a:lnTo>
                  <a:cubicBezTo>
                    <a:pt x="143879" y="7664"/>
                    <a:pt x="157291" y="14261"/>
                    <a:pt x="157291" y="31119"/>
                  </a:cubicBezTo>
                  <a:cubicBezTo>
                    <a:pt x="157291" y="40648"/>
                    <a:pt x="152230" y="61660"/>
                    <a:pt x="142361" y="70456"/>
                  </a:cubicBezTo>
                  <a:cubicBezTo>
                    <a:pt x="129708" y="81450"/>
                    <a:pt x="114525" y="83405"/>
                    <a:pt x="103391" y="83405"/>
                  </a:cubicBezTo>
                  <a:lnTo>
                    <a:pt x="67711" y="83405"/>
                  </a:lnTo>
                  <a:lnTo>
                    <a:pt x="84918" y="16949"/>
                  </a:lnTo>
                  <a:close/>
                </a:path>
              </a:pathLst>
            </a:custGeom>
            <a:solidFill>
              <a:srgbClr val="000000"/>
            </a:solidFill>
            <a:ln w="25389"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DCB0C863-EA29-F8C3-2DF7-E154E0E84B5C}"/>
                </a:ext>
              </a:extLst>
            </p:cNvPr>
            <p:cNvSpPr/>
            <p:nvPr>
              <p:custDataLst>
                <p:tags r:id="rId70"/>
              </p:custDataLst>
            </p:nvPr>
          </p:nvSpPr>
          <p:spPr>
            <a:xfrm>
              <a:off x="6478553" y="4568239"/>
              <a:ext cx="58707" cy="244325"/>
            </a:xfrm>
            <a:custGeom>
              <a:avLst/>
              <a:gdLst>
                <a:gd name="connsiteX0" fmla="*/ 58862 w 58707"/>
                <a:gd name="connsiteY0" fmla="*/ 241972 h 244325"/>
                <a:gd name="connsiteX1" fmla="*/ 54560 w 58707"/>
                <a:gd name="connsiteY1" fmla="*/ 236597 h 244325"/>
                <a:gd name="connsiteX2" fmla="*/ 14831 w 58707"/>
                <a:gd name="connsiteY2" fmla="*/ 122253 h 244325"/>
                <a:gd name="connsiteX3" fmla="*/ 55572 w 58707"/>
                <a:gd name="connsiteY3" fmla="*/ 6687 h 244325"/>
                <a:gd name="connsiteX4" fmla="*/ 58862 w 58707"/>
                <a:gd name="connsiteY4" fmla="*/ 2533 h 244325"/>
                <a:gd name="connsiteX5" fmla="*/ 56331 w 58707"/>
                <a:gd name="connsiteY5" fmla="*/ 90 h 244325"/>
                <a:gd name="connsiteX6" fmla="*/ 16096 w 58707"/>
                <a:gd name="connsiteY6" fmla="*/ 47734 h 244325"/>
                <a:gd name="connsiteX7" fmla="*/ 154 w 58707"/>
                <a:gd name="connsiteY7" fmla="*/ 122253 h 244325"/>
                <a:gd name="connsiteX8" fmla="*/ 16855 w 58707"/>
                <a:gd name="connsiteY8" fmla="*/ 198482 h 244325"/>
                <a:gd name="connsiteX9" fmla="*/ 56331 w 58707"/>
                <a:gd name="connsiteY9" fmla="*/ 244415 h 244325"/>
                <a:gd name="connsiteX10" fmla="*/ 58862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62" y="241972"/>
                  </a:moveTo>
                  <a:cubicBezTo>
                    <a:pt x="58862" y="241239"/>
                    <a:pt x="58862" y="240750"/>
                    <a:pt x="54560" y="236597"/>
                  </a:cubicBezTo>
                  <a:cubicBezTo>
                    <a:pt x="22929" y="205812"/>
                    <a:pt x="14831" y="159635"/>
                    <a:pt x="14831" y="122253"/>
                  </a:cubicBezTo>
                  <a:cubicBezTo>
                    <a:pt x="14831" y="79740"/>
                    <a:pt x="24447" y="37228"/>
                    <a:pt x="55572" y="6687"/>
                  </a:cubicBezTo>
                  <a:cubicBezTo>
                    <a:pt x="58862" y="3755"/>
                    <a:pt x="58862" y="3266"/>
                    <a:pt x="58862" y="2533"/>
                  </a:cubicBezTo>
                  <a:cubicBezTo>
                    <a:pt x="58862" y="823"/>
                    <a:pt x="57850" y="90"/>
                    <a:pt x="56331" y="90"/>
                  </a:cubicBezTo>
                  <a:cubicBezTo>
                    <a:pt x="53801" y="90"/>
                    <a:pt x="31026" y="16704"/>
                    <a:pt x="16096" y="47734"/>
                  </a:cubicBezTo>
                  <a:cubicBezTo>
                    <a:pt x="3191" y="74609"/>
                    <a:pt x="154" y="101729"/>
                    <a:pt x="154" y="122253"/>
                  </a:cubicBezTo>
                  <a:cubicBezTo>
                    <a:pt x="154" y="141310"/>
                    <a:pt x="2938" y="170873"/>
                    <a:pt x="16855" y="198482"/>
                  </a:cubicBezTo>
                  <a:cubicBezTo>
                    <a:pt x="32039" y="228534"/>
                    <a:pt x="53801" y="244415"/>
                    <a:pt x="56331" y="244415"/>
                  </a:cubicBezTo>
                  <a:cubicBezTo>
                    <a:pt x="57850" y="244415"/>
                    <a:pt x="58862" y="243682"/>
                    <a:pt x="58862" y="241972"/>
                  </a:cubicBezTo>
                  <a:close/>
                </a:path>
              </a:pathLst>
            </a:custGeom>
            <a:solidFill>
              <a:srgbClr val="000000"/>
            </a:solidFill>
            <a:ln w="25389"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0956DD1C-FEFF-741A-993F-A381C6699952}"/>
                </a:ext>
              </a:extLst>
            </p:cNvPr>
            <p:cNvSpPr/>
            <p:nvPr>
              <p:custDataLst>
                <p:tags r:id="rId71"/>
              </p:custDataLst>
            </p:nvPr>
          </p:nvSpPr>
          <p:spPr>
            <a:xfrm>
              <a:off x="6559249" y="4643491"/>
              <a:ext cx="207248" cy="110679"/>
            </a:xfrm>
            <a:custGeom>
              <a:avLst/>
              <a:gdLst>
                <a:gd name="connsiteX0" fmla="*/ 15088 w 207248"/>
                <a:gd name="connsiteY0" fmla="*/ 93667 h 110679"/>
                <a:gd name="connsiteX1" fmla="*/ 12811 w 207248"/>
                <a:gd name="connsiteY1" fmla="*/ 104173 h 110679"/>
                <a:gd name="connsiteX2" fmla="*/ 20149 w 207248"/>
                <a:gd name="connsiteY2" fmla="*/ 110769 h 110679"/>
                <a:gd name="connsiteX3" fmla="*/ 29512 w 207248"/>
                <a:gd name="connsiteY3" fmla="*/ 103928 h 110679"/>
                <a:gd name="connsiteX4" fmla="*/ 34320 w 207248"/>
                <a:gd name="connsiteY4" fmla="*/ 85848 h 110679"/>
                <a:gd name="connsiteX5" fmla="*/ 39887 w 207248"/>
                <a:gd name="connsiteY5" fmla="*/ 63859 h 110679"/>
                <a:gd name="connsiteX6" fmla="*/ 44189 w 207248"/>
                <a:gd name="connsiteY6" fmla="*/ 47489 h 110679"/>
                <a:gd name="connsiteX7" fmla="*/ 47478 w 207248"/>
                <a:gd name="connsiteY7" fmla="*/ 35273 h 110679"/>
                <a:gd name="connsiteX8" fmla="*/ 88726 w 207248"/>
                <a:gd name="connsiteY8" fmla="*/ 5465 h 110679"/>
                <a:gd name="connsiteX9" fmla="*/ 102391 w 207248"/>
                <a:gd name="connsiteY9" fmla="*/ 22568 h 110679"/>
                <a:gd name="connsiteX10" fmla="*/ 98595 w 207248"/>
                <a:gd name="connsiteY10" fmla="*/ 42847 h 110679"/>
                <a:gd name="connsiteX11" fmla="*/ 91509 w 207248"/>
                <a:gd name="connsiteY11" fmla="*/ 71189 h 110679"/>
                <a:gd name="connsiteX12" fmla="*/ 86448 w 207248"/>
                <a:gd name="connsiteY12" fmla="*/ 89758 h 110679"/>
                <a:gd name="connsiteX13" fmla="*/ 83159 w 207248"/>
                <a:gd name="connsiteY13" fmla="*/ 104173 h 110679"/>
                <a:gd name="connsiteX14" fmla="*/ 90497 w 207248"/>
                <a:gd name="connsiteY14" fmla="*/ 110769 h 110679"/>
                <a:gd name="connsiteX15" fmla="*/ 101884 w 207248"/>
                <a:gd name="connsiteY15" fmla="*/ 96843 h 110679"/>
                <a:gd name="connsiteX16" fmla="*/ 117068 w 207248"/>
                <a:gd name="connsiteY16" fmla="*/ 37961 h 110679"/>
                <a:gd name="connsiteX17" fmla="*/ 158821 w 207248"/>
                <a:gd name="connsiteY17" fmla="*/ 5465 h 110679"/>
                <a:gd name="connsiteX18" fmla="*/ 172486 w 207248"/>
                <a:gd name="connsiteY18" fmla="*/ 22568 h 110679"/>
                <a:gd name="connsiteX19" fmla="*/ 156797 w 207248"/>
                <a:gd name="connsiteY19" fmla="*/ 77297 h 110679"/>
                <a:gd name="connsiteX20" fmla="*/ 153507 w 207248"/>
                <a:gd name="connsiteY20" fmla="*/ 90735 h 110679"/>
                <a:gd name="connsiteX21" fmla="*/ 174257 w 207248"/>
                <a:gd name="connsiteY21" fmla="*/ 110769 h 110679"/>
                <a:gd name="connsiteX22" fmla="*/ 207407 w 207248"/>
                <a:gd name="connsiteY22" fmla="*/ 73143 h 110679"/>
                <a:gd name="connsiteX23" fmla="*/ 204370 w 207248"/>
                <a:gd name="connsiteY23" fmla="*/ 70700 h 110679"/>
                <a:gd name="connsiteX24" fmla="*/ 200574 w 207248"/>
                <a:gd name="connsiteY24" fmla="*/ 75098 h 110679"/>
                <a:gd name="connsiteX25" fmla="*/ 174763 w 207248"/>
                <a:gd name="connsiteY25" fmla="*/ 105394 h 110679"/>
                <a:gd name="connsiteX26" fmla="*/ 168690 w 207248"/>
                <a:gd name="connsiteY26" fmla="*/ 97332 h 110679"/>
                <a:gd name="connsiteX27" fmla="*/ 173245 w 207248"/>
                <a:gd name="connsiteY27" fmla="*/ 79985 h 110679"/>
                <a:gd name="connsiteX28" fmla="*/ 188681 w 207248"/>
                <a:gd name="connsiteY28" fmla="*/ 26233 h 110679"/>
                <a:gd name="connsiteX29" fmla="*/ 159580 w 207248"/>
                <a:gd name="connsiteY29" fmla="*/ 90 h 110679"/>
                <a:gd name="connsiteX30" fmla="*/ 118333 w 207248"/>
                <a:gd name="connsiteY30" fmla="*/ 23790 h 110679"/>
                <a:gd name="connsiteX31" fmla="*/ 110235 w 207248"/>
                <a:gd name="connsiteY31" fmla="*/ 6443 h 110679"/>
                <a:gd name="connsiteX32" fmla="*/ 89485 w 207248"/>
                <a:gd name="connsiteY32" fmla="*/ 90 h 110679"/>
                <a:gd name="connsiteX33" fmla="*/ 50009 w 207248"/>
                <a:gd name="connsiteY33" fmla="*/ 21346 h 110679"/>
                <a:gd name="connsiteX34" fmla="*/ 26728 w 207248"/>
                <a:gd name="connsiteY34" fmla="*/ 90 h 110679"/>
                <a:gd name="connsiteX35" fmla="*/ 8003 w 207248"/>
                <a:gd name="connsiteY35" fmla="*/ 14017 h 110679"/>
                <a:gd name="connsiteX36" fmla="*/ 158 w 207248"/>
                <a:gd name="connsiteY36" fmla="*/ 37716 h 110679"/>
                <a:gd name="connsiteX37" fmla="*/ 3195 w 207248"/>
                <a:gd name="connsiteY37" fmla="*/ 40160 h 110679"/>
                <a:gd name="connsiteX38" fmla="*/ 7496 w 207248"/>
                <a:gd name="connsiteY38" fmla="*/ 34540 h 110679"/>
                <a:gd name="connsiteX39" fmla="*/ 25969 w 207248"/>
                <a:gd name="connsiteY39" fmla="*/ 5465 h 110679"/>
                <a:gd name="connsiteX40" fmla="*/ 33814 w 207248"/>
                <a:gd name="connsiteY40" fmla="*/ 16704 h 110679"/>
                <a:gd name="connsiteX41" fmla="*/ 29765 w 207248"/>
                <a:gd name="connsiteY41" fmla="*/ 37228 h 110679"/>
                <a:gd name="connsiteX42" fmla="*/ 1508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088" y="93667"/>
                  </a:moveTo>
                  <a:cubicBezTo>
                    <a:pt x="14329" y="97332"/>
                    <a:pt x="12811" y="102951"/>
                    <a:pt x="12811" y="104173"/>
                  </a:cubicBezTo>
                  <a:cubicBezTo>
                    <a:pt x="12811" y="108571"/>
                    <a:pt x="16353" y="110769"/>
                    <a:pt x="20149" y="110769"/>
                  </a:cubicBezTo>
                  <a:cubicBezTo>
                    <a:pt x="23186" y="110769"/>
                    <a:pt x="27740" y="108815"/>
                    <a:pt x="29512" y="103928"/>
                  </a:cubicBezTo>
                  <a:cubicBezTo>
                    <a:pt x="29765" y="103440"/>
                    <a:pt x="32802" y="91956"/>
                    <a:pt x="34320" y="85848"/>
                  </a:cubicBezTo>
                  <a:lnTo>
                    <a:pt x="39887" y="63859"/>
                  </a:lnTo>
                  <a:cubicBezTo>
                    <a:pt x="41405" y="58484"/>
                    <a:pt x="42924" y="53109"/>
                    <a:pt x="44189" y="47489"/>
                  </a:cubicBezTo>
                  <a:cubicBezTo>
                    <a:pt x="45201" y="43336"/>
                    <a:pt x="47225" y="36250"/>
                    <a:pt x="47478" y="35273"/>
                  </a:cubicBezTo>
                  <a:cubicBezTo>
                    <a:pt x="51274" y="27699"/>
                    <a:pt x="64686" y="5465"/>
                    <a:pt x="88726" y="5465"/>
                  </a:cubicBezTo>
                  <a:cubicBezTo>
                    <a:pt x="100113" y="5465"/>
                    <a:pt x="102391" y="14505"/>
                    <a:pt x="102391" y="22568"/>
                  </a:cubicBezTo>
                  <a:cubicBezTo>
                    <a:pt x="102391" y="28676"/>
                    <a:pt x="100619" y="35517"/>
                    <a:pt x="98595" y="42847"/>
                  </a:cubicBezTo>
                  <a:lnTo>
                    <a:pt x="91509" y="71189"/>
                  </a:lnTo>
                  <a:lnTo>
                    <a:pt x="86448" y="89758"/>
                  </a:lnTo>
                  <a:cubicBezTo>
                    <a:pt x="85436" y="94644"/>
                    <a:pt x="83159" y="102951"/>
                    <a:pt x="83159" y="104173"/>
                  </a:cubicBezTo>
                  <a:cubicBezTo>
                    <a:pt x="83159" y="108571"/>
                    <a:pt x="86701" y="110769"/>
                    <a:pt x="90497" y="110769"/>
                  </a:cubicBezTo>
                  <a:cubicBezTo>
                    <a:pt x="98342" y="110769"/>
                    <a:pt x="99860" y="104661"/>
                    <a:pt x="101884" y="96843"/>
                  </a:cubicBezTo>
                  <a:cubicBezTo>
                    <a:pt x="105427" y="83161"/>
                    <a:pt x="114790" y="47489"/>
                    <a:pt x="117068" y="37961"/>
                  </a:cubicBezTo>
                  <a:cubicBezTo>
                    <a:pt x="117827" y="34784"/>
                    <a:pt x="131238" y="5465"/>
                    <a:pt x="158821" y="5465"/>
                  </a:cubicBezTo>
                  <a:cubicBezTo>
                    <a:pt x="169702" y="5465"/>
                    <a:pt x="172486" y="13772"/>
                    <a:pt x="172486" y="22568"/>
                  </a:cubicBezTo>
                  <a:cubicBezTo>
                    <a:pt x="172486" y="36495"/>
                    <a:pt x="161858" y="64348"/>
                    <a:pt x="156797" y="77297"/>
                  </a:cubicBezTo>
                  <a:cubicBezTo>
                    <a:pt x="154519" y="83161"/>
                    <a:pt x="153507" y="85848"/>
                    <a:pt x="153507" y="90735"/>
                  </a:cubicBezTo>
                  <a:cubicBezTo>
                    <a:pt x="153507" y="102218"/>
                    <a:pt x="162364" y="110769"/>
                    <a:pt x="174257" y="110769"/>
                  </a:cubicBezTo>
                  <a:cubicBezTo>
                    <a:pt x="198044" y="110769"/>
                    <a:pt x="207407" y="75098"/>
                    <a:pt x="207407" y="73143"/>
                  </a:cubicBezTo>
                  <a:cubicBezTo>
                    <a:pt x="207407" y="70700"/>
                    <a:pt x="205129" y="70700"/>
                    <a:pt x="204370" y="70700"/>
                  </a:cubicBezTo>
                  <a:cubicBezTo>
                    <a:pt x="201840" y="70700"/>
                    <a:pt x="201840" y="71433"/>
                    <a:pt x="200574" y="75098"/>
                  </a:cubicBezTo>
                  <a:cubicBezTo>
                    <a:pt x="196779" y="88047"/>
                    <a:pt x="188681" y="105394"/>
                    <a:pt x="174763" y="105394"/>
                  </a:cubicBezTo>
                  <a:cubicBezTo>
                    <a:pt x="170461" y="105394"/>
                    <a:pt x="168690" y="102951"/>
                    <a:pt x="168690" y="97332"/>
                  </a:cubicBezTo>
                  <a:cubicBezTo>
                    <a:pt x="168690" y="91223"/>
                    <a:pt x="170967" y="85360"/>
                    <a:pt x="173245" y="79985"/>
                  </a:cubicBezTo>
                  <a:cubicBezTo>
                    <a:pt x="178053" y="67280"/>
                    <a:pt x="188681" y="40160"/>
                    <a:pt x="188681" y="26233"/>
                  </a:cubicBezTo>
                  <a:cubicBezTo>
                    <a:pt x="188681" y="10352"/>
                    <a:pt x="178559" y="90"/>
                    <a:pt x="159580" y="90"/>
                  </a:cubicBezTo>
                  <a:cubicBezTo>
                    <a:pt x="140601" y="90"/>
                    <a:pt x="127696" y="10840"/>
                    <a:pt x="118333" y="23790"/>
                  </a:cubicBezTo>
                  <a:cubicBezTo>
                    <a:pt x="118080" y="20613"/>
                    <a:pt x="117321" y="12306"/>
                    <a:pt x="110235" y="6443"/>
                  </a:cubicBezTo>
                  <a:cubicBezTo>
                    <a:pt x="103909" y="1312"/>
                    <a:pt x="95811" y="90"/>
                    <a:pt x="89485" y="90"/>
                  </a:cubicBezTo>
                  <a:cubicBezTo>
                    <a:pt x="66710" y="90"/>
                    <a:pt x="54311" y="15727"/>
                    <a:pt x="50009" y="21346"/>
                  </a:cubicBezTo>
                  <a:cubicBezTo>
                    <a:pt x="48744" y="7420"/>
                    <a:pt x="38116" y="90"/>
                    <a:pt x="26728" y="90"/>
                  </a:cubicBezTo>
                  <a:cubicBezTo>
                    <a:pt x="15088" y="90"/>
                    <a:pt x="10280" y="9619"/>
                    <a:pt x="8003" y="14017"/>
                  </a:cubicBezTo>
                  <a:cubicBezTo>
                    <a:pt x="3448" y="22568"/>
                    <a:pt x="158" y="36983"/>
                    <a:pt x="158" y="37716"/>
                  </a:cubicBezTo>
                  <a:cubicBezTo>
                    <a:pt x="158" y="40160"/>
                    <a:pt x="2688" y="40160"/>
                    <a:pt x="3195" y="40160"/>
                  </a:cubicBezTo>
                  <a:cubicBezTo>
                    <a:pt x="5725" y="40160"/>
                    <a:pt x="5978" y="39915"/>
                    <a:pt x="7496" y="34540"/>
                  </a:cubicBezTo>
                  <a:cubicBezTo>
                    <a:pt x="11798" y="17193"/>
                    <a:pt x="16859" y="5465"/>
                    <a:pt x="25969" y="5465"/>
                  </a:cubicBezTo>
                  <a:cubicBezTo>
                    <a:pt x="30018" y="5465"/>
                    <a:pt x="33814" y="7420"/>
                    <a:pt x="33814" y="16704"/>
                  </a:cubicBezTo>
                  <a:cubicBezTo>
                    <a:pt x="33814" y="21835"/>
                    <a:pt x="33055" y="24523"/>
                    <a:pt x="29765" y="37228"/>
                  </a:cubicBezTo>
                  <a:lnTo>
                    <a:pt x="15088" y="93667"/>
                  </a:lnTo>
                  <a:close/>
                </a:path>
              </a:pathLst>
            </a:custGeom>
            <a:solidFill>
              <a:srgbClr val="000000"/>
            </a:solidFill>
            <a:ln w="25389"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1DA49FA7-003C-12B2-7B7D-7A70E09CEDB2}"/>
                </a:ext>
              </a:extLst>
            </p:cNvPr>
            <p:cNvSpPr/>
            <p:nvPr>
              <p:custDataLst>
                <p:tags r:id="rId72"/>
              </p:custDataLst>
            </p:nvPr>
          </p:nvSpPr>
          <p:spPr>
            <a:xfrm>
              <a:off x="6804206" y="4568239"/>
              <a:ext cx="10122" cy="244325"/>
            </a:xfrm>
            <a:custGeom>
              <a:avLst/>
              <a:gdLst>
                <a:gd name="connsiteX0" fmla="*/ 10289 w 10122"/>
                <a:gd name="connsiteY0" fmla="*/ 8886 h 244325"/>
                <a:gd name="connsiteX1" fmla="*/ 5228 w 10122"/>
                <a:gd name="connsiteY1" fmla="*/ 90 h 244325"/>
                <a:gd name="connsiteX2" fmla="*/ 167 w 10122"/>
                <a:gd name="connsiteY2" fmla="*/ 8886 h 244325"/>
                <a:gd name="connsiteX3" fmla="*/ 167 w 10122"/>
                <a:gd name="connsiteY3" fmla="*/ 235620 h 244325"/>
                <a:gd name="connsiteX4" fmla="*/ 5228 w 10122"/>
                <a:gd name="connsiteY4" fmla="*/ 244415 h 244325"/>
                <a:gd name="connsiteX5" fmla="*/ 10289 w 10122"/>
                <a:gd name="connsiteY5" fmla="*/ 235620 h 244325"/>
                <a:gd name="connsiteX6" fmla="*/ 10289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289" y="8886"/>
                  </a:moveTo>
                  <a:cubicBezTo>
                    <a:pt x="10289" y="4488"/>
                    <a:pt x="10289" y="90"/>
                    <a:pt x="5228" y="90"/>
                  </a:cubicBezTo>
                  <a:cubicBezTo>
                    <a:pt x="167" y="90"/>
                    <a:pt x="167" y="4488"/>
                    <a:pt x="167" y="8886"/>
                  </a:cubicBezTo>
                  <a:lnTo>
                    <a:pt x="167" y="235620"/>
                  </a:lnTo>
                  <a:cubicBezTo>
                    <a:pt x="167" y="240018"/>
                    <a:pt x="167" y="244415"/>
                    <a:pt x="5228" y="244415"/>
                  </a:cubicBezTo>
                  <a:cubicBezTo>
                    <a:pt x="10289" y="244415"/>
                    <a:pt x="10289" y="240018"/>
                    <a:pt x="10289" y="235620"/>
                  </a:cubicBezTo>
                  <a:lnTo>
                    <a:pt x="10289" y="8886"/>
                  </a:lnTo>
                  <a:close/>
                </a:path>
              </a:pathLst>
            </a:custGeom>
            <a:solidFill>
              <a:srgbClr val="000000"/>
            </a:solidFill>
            <a:ln w="25389"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458C7009-7CF4-FE1B-FD34-AABC9C6D36AA}"/>
                </a:ext>
              </a:extLst>
            </p:cNvPr>
            <p:cNvSpPr/>
            <p:nvPr>
              <p:custDataLst>
                <p:tags r:id="rId73"/>
              </p:custDataLst>
            </p:nvPr>
          </p:nvSpPr>
          <p:spPr>
            <a:xfrm>
              <a:off x="6850711" y="4594381"/>
              <a:ext cx="89580" cy="159055"/>
            </a:xfrm>
            <a:custGeom>
              <a:avLst/>
              <a:gdLst>
                <a:gd name="connsiteX0" fmla="*/ 57612 w 89580"/>
                <a:gd name="connsiteY0" fmla="*/ 60194 h 159055"/>
                <a:gd name="connsiteX1" fmla="*/ 80134 w 89580"/>
                <a:gd name="connsiteY1" fmla="*/ 60194 h 159055"/>
                <a:gd name="connsiteX2" fmla="*/ 86966 w 89580"/>
                <a:gd name="connsiteY2" fmla="*/ 58973 h 159055"/>
                <a:gd name="connsiteX3" fmla="*/ 89243 w 89580"/>
                <a:gd name="connsiteY3" fmla="*/ 53109 h 159055"/>
                <a:gd name="connsiteX4" fmla="*/ 80893 w 89580"/>
                <a:gd name="connsiteY4" fmla="*/ 48711 h 159055"/>
                <a:gd name="connsiteX5" fmla="*/ 60649 w 89580"/>
                <a:gd name="connsiteY5" fmla="*/ 48711 h 159055"/>
                <a:gd name="connsiteX6" fmla="*/ 68746 w 89580"/>
                <a:gd name="connsiteY6" fmla="*/ 17193 h 159055"/>
                <a:gd name="connsiteX7" fmla="*/ 69759 w 89580"/>
                <a:gd name="connsiteY7" fmla="*/ 10841 h 159055"/>
                <a:gd name="connsiteX8" fmla="*/ 57865 w 89580"/>
                <a:gd name="connsiteY8" fmla="*/ 90 h 159055"/>
                <a:gd name="connsiteX9" fmla="*/ 43188 w 89580"/>
                <a:gd name="connsiteY9" fmla="*/ 8642 h 159055"/>
                <a:gd name="connsiteX10" fmla="*/ 37368 w 89580"/>
                <a:gd name="connsiteY10" fmla="*/ 28676 h 159055"/>
                <a:gd name="connsiteX11" fmla="*/ 32307 w 89580"/>
                <a:gd name="connsiteY11" fmla="*/ 48711 h 159055"/>
                <a:gd name="connsiteX12" fmla="*/ 9532 w 89580"/>
                <a:gd name="connsiteY12" fmla="*/ 48711 h 159055"/>
                <a:gd name="connsiteX13" fmla="*/ 169 w 89580"/>
                <a:gd name="connsiteY13" fmla="*/ 55796 h 159055"/>
                <a:gd name="connsiteX14" fmla="*/ 8773 w 89580"/>
                <a:gd name="connsiteY14" fmla="*/ 60194 h 159055"/>
                <a:gd name="connsiteX15" fmla="*/ 29270 w 89580"/>
                <a:gd name="connsiteY15" fmla="*/ 60194 h 159055"/>
                <a:gd name="connsiteX16" fmla="*/ 14846 w 89580"/>
                <a:gd name="connsiteY16" fmla="*/ 115900 h 159055"/>
                <a:gd name="connsiteX17" fmla="*/ 10545 w 89580"/>
                <a:gd name="connsiteY17" fmla="*/ 135202 h 159055"/>
                <a:gd name="connsiteX18" fmla="*/ 42429 w 89580"/>
                <a:gd name="connsiteY18" fmla="*/ 159146 h 159055"/>
                <a:gd name="connsiteX19" fmla="*/ 89750 w 89580"/>
                <a:gd name="connsiteY19" fmla="*/ 121031 h 159055"/>
                <a:gd name="connsiteX20" fmla="*/ 83676 w 89580"/>
                <a:gd name="connsiteY20" fmla="*/ 117611 h 159055"/>
                <a:gd name="connsiteX21" fmla="*/ 77350 w 89580"/>
                <a:gd name="connsiteY21" fmla="*/ 121520 h 159055"/>
                <a:gd name="connsiteX22" fmla="*/ 43694 w 89580"/>
                <a:gd name="connsiteY22" fmla="*/ 150350 h 159055"/>
                <a:gd name="connsiteX23" fmla="*/ 37621 w 89580"/>
                <a:gd name="connsiteY23" fmla="*/ 141310 h 159055"/>
                <a:gd name="connsiteX24" fmla="*/ 39139 w 89580"/>
                <a:gd name="connsiteY24" fmla="*/ 130804 h 159055"/>
                <a:gd name="connsiteX25" fmla="*/ 57612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612" y="60194"/>
                  </a:moveTo>
                  <a:lnTo>
                    <a:pt x="80134" y="60194"/>
                  </a:lnTo>
                  <a:cubicBezTo>
                    <a:pt x="85195" y="60194"/>
                    <a:pt x="85701" y="60194"/>
                    <a:pt x="86966" y="58973"/>
                  </a:cubicBezTo>
                  <a:cubicBezTo>
                    <a:pt x="88484" y="57995"/>
                    <a:pt x="89243" y="54575"/>
                    <a:pt x="89243" y="53109"/>
                  </a:cubicBezTo>
                  <a:cubicBezTo>
                    <a:pt x="89243" y="48711"/>
                    <a:pt x="84942" y="48711"/>
                    <a:pt x="80893" y="48711"/>
                  </a:cubicBezTo>
                  <a:lnTo>
                    <a:pt x="60649" y="48711"/>
                  </a:lnTo>
                  <a:lnTo>
                    <a:pt x="68746" y="17193"/>
                  </a:lnTo>
                  <a:cubicBezTo>
                    <a:pt x="69759" y="13284"/>
                    <a:pt x="69759" y="11818"/>
                    <a:pt x="69759" y="10841"/>
                  </a:cubicBezTo>
                  <a:cubicBezTo>
                    <a:pt x="69759" y="3022"/>
                    <a:pt x="63179" y="90"/>
                    <a:pt x="57865" y="90"/>
                  </a:cubicBezTo>
                  <a:cubicBezTo>
                    <a:pt x="54069" y="90"/>
                    <a:pt x="47237" y="1800"/>
                    <a:pt x="43188" y="8642"/>
                  </a:cubicBezTo>
                  <a:cubicBezTo>
                    <a:pt x="42176" y="10596"/>
                    <a:pt x="39139" y="21835"/>
                    <a:pt x="37368" y="28676"/>
                  </a:cubicBezTo>
                  <a:lnTo>
                    <a:pt x="32307" y="48711"/>
                  </a:lnTo>
                  <a:lnTo>
                    <a:pt x="9532" y="48711"/>
                  </a:lnTo>
                  <a:cubicBezTo>
                    <a:pt x="4471" y="48711"/>
                    <a:pt x="169" y="48711"/>
                    <a:pt x="169" y="55796"/>
                  </a:cubicBezTo>
                  <a:cubicBezTo>
                    <a:pt x="169" y="60194"/>
                    <a:pt x="4218" y="60194"/>
                    <a:pt x="8773" y="60194"/>
                  </a:cubicBezTo>
                  <a:lnTo>
                    <a:pt x="29270" y="60194"/>
                  </a:lnTo>
                  <a:lnTo>
                    <a:pt x="14846" y="115900"/>
                  </a:lnTo>
                  <a:cubicBezTo>
                    <a:pt x="13075" y="122253"/>
                    <a:pt x="10545" y="132514"/>
                    <a:pt x="10545" y="135202"/>
                  </a:cubicBezTo>
                  <a:cubicBezTo>
                    <a:pt x="10545" y="151083"/>
                    <a:pt x="26740" y="159146"/>
                    <a:pt x="42429" y="159146"/>
                  </a:cubicBezTo>
                  <a:cubicBezTo>
                    <a:pt x="72542" y="159146"/>
                    <a:pt x="89750" y="125185"/>
                    <a:pt x="89750" y="121031"/>
                  </a:cubicBezTo>
                  <a:cubicBezTo>
                    <a:pt x="89750" y="117611"/>
                    <a:pt x="85954" y="117611"/>
                    <a:pt x="83676" y="117611"/>
                  </a:cubicBezTo>
                  <a:cubicBezTo>
                    <a:pt x="79374" y="117611"/>
                    <a:pt x="79121" y="117855"/>
                    <a:pt x="77350" y="121520"/>
                  </a:cubicBezTo>
                  <a:cubicBezTo>
                    <a:pt x="67734" y="142532"/>
                    <a:pt x="53563" y="150350"/>
                    <a:pt x="43694" y="150350"/>
                  </a:cubicBezTo>
                  <a:cubicBezTo>
                    <a:pt x="41417" y="150350"/>
                    <a:pt x="37621" y="150350"/>
                    <a:pt x="37621" y="141310"/>
                  </a:cubicBezTo>
                  <a:cubicBezTo>
                    <a:pt x="37621" y="136668"/>
                    <a:pt x="38380" y="133980"/>
                    <a:pt x="39139" y="130804"/>
                  </a:cubicBezTo>
                  <a:lnTo>
                    <a:pt x="57612" y="60194"/>
                  </a:lnTo>
                  <a:close/>
                </a:path>
              </a:pathLst>
            </a:custGeom>
            <a:solidFill>
              <a:srgbClr val="000000"/>
            </a:solidFill>
            <a:ln w="25389"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C0350351-6A21-4682-D418-890BC976694E}"/>
                </a:ext>
              </a:extLst>
            </p:cNvPr>
            <p:cNvSpPr/>
            <p:nvPr>
              <p:custDataLst>
                <p:tags r:id="rId74"/>
              </p:custDataLst>
            </p:nvPr>
          </p:nvSpPr>
          <p:spPr>
            <a:xfrm>
              <a:off x="6963894" y="4568239"/>
              <a:ext cx="58707" cy="244325"/>
            </a:xfrm>
            <a:custGeom>
              <a:avLst/>
              <a:gdLst>
                <a:gd name="connsiteX0" fmla="*/ 58881 w 58707"/>
                <a:gd name="connsiteY0" fmla="*/ 122253 h 244325"/>
                <a:gd name="connsiteX1" fmla="*/ 42180 w 58707"/>
                <a:gd name="connsiteY1" fmla="*/ 46023 h 244325"/>
                <a:gd name="connsiteX2" fmla="*/ 2704 w 58707"/>
                <a:gd name="connsiteY2" fmla="*/ 90 h 244325"/>
                <a:gd name="connsiteX3" fmla="*/ 174 w 58707"/>
                <a:gd name="connsiteY3" fmla="*/ 2533 h 244325"/>
                <a:gd name="connsiteX4" fmla="*/ 4982 w 58707"/>
                <a:gd name="connsiteY4" fmla="*/ 8153 h 244325"/>
                <a:gd name="connsiteX5" fmla="*/ 44205 w 58707"/>
                <a:gd name="connsiteY5" fmla="*/ 122253 h 244325"/>
                <a:gd name="connsiteX6" fmla="*/ 3463 w 58707"/>
                <a:gd name="connsiteY6" fmla="*/ 237819 h 244325"/>
                <a:gd name="connsiteX7" fmla="*/ 174 w 58707"/>
                <a:gd name="connsiteY7" fmla="*/ 241972 h 244325"/>
                <a:gd name="connsiteX8" fmla="*/ 2704 w 58707"/>
                <a:gd name="connsiteY8" fmla="*/ 244415 h 244325"/>
                <a:gd name="connsiteX9" fmla="*/ 42939 w 58707"/>
                <a:gd name="connsiteY9" fmla="*/ 196772 h 244325"/>
                <a:gd name="connsiteX10" fmla="*/ 58881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881" y="122253"/>
                  </a:moveTo>
                  <a:cubicBezTo>
                    <a:pt x="58881" y="103195"/>
                    <a:pt x="56098" y="73632"/>
                    <a:pt x="42180" y="46023"/>
                  </a:cubicBezTo>
                  <a:cubicBezTo>
                    <a:pt x="26997" y="15971"/>
                    <a:pt x="5235" y="90"/>
                    <a:pt x="2704" y="90"/>
                  </a:cubicBezTo>
                  <a:cubicBezTo>
                    <a:pt x="1186" y="90"/>
                    <a:pt x="174" y="1067"/>
                    <a:pt x="174" y="2533"/>
                  </a:cubicBezTo>
                  <a:cubicBezTo>
                    <a:pt x="174" y="3266"/>
                    <a:pt x="174" y="3755"/>
                    <a:pt x="4982" y="8153"/>
                  </a:cubicBezTo>
                  <a:cubicBezTo>
                    <a:pt x="29781" y="32341"/>
                    <a:pt x="44205" y="71189"/>
                    <a:pt x="44205" y="122253"/>
                  </a:cubicBezTo>
                  <a:cubicBezTo>
                    <a:pt x="44205" y="164032"/>
                    <a:pt x="34842" y="207034"/>
                    <a:pt x="3463" y="237819"/>
                  </a:cubicBezTo>
                  <a:cubicBezTo>
                    <a:pt x="174" y="240750"/>
                    <a:pt x="174" y="241239"/>
                    <a:pt x="174" y="241972"/>
                  </a:cubicBezTo>
                  <a:cubicBezTo>
                    <a:pt x="174" y="243438"/>
                    <a:pt x="1186" y="244415"/>
                    <a:pt x="2704" y="244415"/>
                  </a:cubicBezTo>
                  <a:cubicBezTo>
                    <a:pt x="5235" y="244415"/>
                    <a:pt x="28009" y="227801"/>
                    <a:pt x="42939" y="196772"/>
                  </a:cubicBezTo>
                  <a:cubicBezTo>
                    <a:pt x="55845" y="169896"/>
                    <a:pt x="58881" y="142776"/>
                    <a:pt x="58881" y="122253"/>
                  </a:cubicBezTo>
                  <a:close/>
                </a:path>
              </a:pathLst>
            </a:custGeom>
            <a:solidFill>
              <a:srgbClr val="000000"/>
            </a:solidFill>
            <a:ln w="25389"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A83B14C2-3CFC-D4C0-7CA3-0537D140A7E9}"/>
                </a:ext>
              </a:extLst>
            </p:cNvPr>
            <p:cNvSpPr/>
            <p:nvPr>
              <p:custDataLst>
                <p:tags r:id="rId75"/>
              </p:custDataLst>
            </p:nvPr>
          </p:nvSpPr>
          <p:spPr>
            <a:xfrm>
              <a:off x="7183689" y="4370652"/>
              <a:ext cx="162610" cy="77133"/>
            </a:xfrm>
            <a:custGeom>
              <a:avLst/>
              <a:gdLst>
                <a:gd name="connsiteX0" fmla="*/ 68734 w 162610"/>
                <a:gd name="connsiteY0" fmla="*/ 61648 h 77133"/>
                <a:gd name="connsiteX1" fmla="*/ 66254 w 162610"/>
                <a:gd name="connsiteY1" fmla="*/ 71738 h 77133"/>
                <a:gd name="connsiteX2" fmla="*/ 72277 w 162610"/>
                <a:gd name="connsiteY2" fmla="*/ 77211 h 77133"/>
                <a:gd name="connsiteX3" fmla="*/ 79185 w 162610"/>
                <a:gd name="connsiteY3" fmla="*/ 73449 h 77133"/>
                <a:gd name="connsiteX4" fmla="*/ 82373 w 162610"/>
                <a:gd name="connsiteY4" fmla="*/ 62845 h 77133"/>
                <a:gd name="connsiteX5" fmla="*/ 86270 w 162610"/>
                <a:gd name="connsiteY5" fmla="*/ 47452 h 77133"/>
                <a:gd name="connsiteX6" fmla="*/ 89282 w 162610"/>
                <a:gd name="connsiteY6" fmla="*/ 35994 h 77133"/>
                <a:gd name="connsiteX7" fmla="*/ 94773 w 162610"/>
                <a:gd name="connsiteY7" fmla="*/ 22995 h 77133"/>
                <a:gd name="connsiteX8" fmla="*/ 123115 w 162610"/>
                <a:gd name="connsiteY8" fmla="*/ 4867 h 77133"/>
                <a:gd name="connsiteX9" fmla="*/ 133566 w 162610"/>
                <a:gd name="connsiteY9" fmla="*/ 16838 h 77133"/>
                <a:gd name="connsiteX10" fmla="*/ 123115 w 162610"/>
                <a:gd name="connsiteY10" fmla="*/ 53267 h 77133"/>
                <a:gd name="connsiteX11" fmla="*/ 120458 w 162610"/>
                <a:gd name="connsiteY11" fmla="*/ 62503 h 77133"/>
                <a:gd name="connsiteX12" fmla="*/ 137286 w 162610"/>
                <a:gd name="connsiteY12" fmla="*/ 77211 h 77133"/>
                <a:gd name="connsiteX13" fmla="*/ 162793 w 162610"/>
                <a:gd name="connsiteY13" fmla="*/ 51044 h 77133"/>
                <a:gd name="connsiteX14" fmla="*/ 159959 w 162610"/>
                <a:gd name="connsiteY14" fmla="*/ 48821 h 77133"/>
                <a:gd name="connsiteX15" fmla="*/ 156593 w 162610"/>
                <a:gd name="connsiteY15" fmla="*/ 51728 h 77133"/>
                <a:gd name="connsiteX16" fmla="*/ 137817 w 162610"/>
                <a:gd name="connsiteY16" fmla="*/ 72422 h 77133"/>
                <a:gd name="connsiteX17" fmla="*/ 133389 w 162610"/>
                <a:gd name="connsiteY17" fmla="*/ 66436 h 77133"/>
                <a:gd name="connsiteX18" fmla="*/ 137463 w 162610"/>
                <a:gd name="connsiteY18" fmla="*/ 52583 h 77133"/>
                <a:gd name="connsiteX19" fmla="*/ 146851 w 162610"/>
                <a:gd name="connsiteY19" fmla="*/ 19575 h 77133"/>
                <a:gd name="connsiteX20" fmla="*/ 140297 w 162610"/>
                <a:gd name="connsiteY20" fmla="*/ 4695 h 77133"/>
                <a:gd name="connsiteX21" fmla="*/ 123823 w 162610"/>
                <a:gd name="connsiteY21" fmla="*/ 78 h 77133"/>
                <a:gd name="connsiteX22" fmla="*/ 92470 w 162610"/>
                <a:gd name="connsiteY22" fmla="*/ 17352 h 77133"/>
                <a:gd name="connsiteX23" fmla="*/ 69443 w 162610"/>
                <a:gd name="connsiteY23" fmla="*/ 78 h 77133"/>
                <a:gd name="connsiteX24" fmla="*/ 39507 w 162610"/>
                <a:gd name="connsiteY24" fmla="*/ 15641 h 77133"/>
                <a:gd name="connsiteX25" fmla="*/ 20553 w 162610"/>
                <a:gd name="connsiteY25" fmla="*/ 78 h 77133"/>
                <a:gd name="connsiteX26" fmla="*/ 6559 w 162610"/>
                <a:gd name="connsiteY26" fmla="*/ 9313 h 77133"/>
                <a:gd name="connsiteX27" fmla="*/ 182 w 162610"/>
                <a:gd name="connsiteY27" fmla="*/ 26245 h 77133"/>
                <a:gd name="connsiteX28" fmla="*/ 3194 w 162610"/>
                <a:gd name="connsiteY28" fmla="*/ 28468 h 77133"/>
                <a:gd name="connsiteX29" fmla="*/ 7091 w 162610"/>
                <a:gd name="connsiteY29" fmla="*/ 23337 h 77133"/>
                <a:gd name="connsiteX30" fmla="*/ 20022 w 162610"/>
                <a:gd name="connsiteY30" fmla="*/ 4867 h 77133"/>
                <a:gd name="connsiteX31" fmla="*/ 25867 w 162610"/>
                <a:gd name="connsiteY31" fmla="*/ 13247 h 77133"/>
                <a:gd name="connsiteX32" fmla="*/ 23033 w 162610"/>
                <a:gd name="connsiteY32" fmla="*/ 27442 h 77133"/>
                <a:gd name="connsiteX33" fmla="*/ 19136 w 162610"/>
                <a:gd name="connsiteY33" fmla="*/ 42835 h 77133"/>
                <a:gd name="connsiteX34" fmla="*/ 13468 w 162610"/>
                <a:gd name="connsiteY34" fmla="*/ 64726 h 77133"/>
                <a:gd name="connsiteX35" fmla="*/ 11696 w 162610"/>
                <a:gd name="connsiteY35" fmla="*/ 71738 h 77133"/>
                <a:gd name="connsiteX36" fmla="*/ 17719 w 162610"/>
                <a:gd name="connsiteY36" fmla="*/ 77211 h 77133"/>
                <a:gd name="connsiteX37" fmla="*/ 24627 w 162610"/>
                <a:gd name="connsiteY37" fmla="*/ 73449 h 77133"/>
                <a:gd name="connsiteX38" fmla="*/ 27816 w 162610"/>
                <a:gd name="connsiteY38" fmla="*/ 62845 h 77133"/>
                <a:gd name="connsiteX39" fmla="*/ 31713 w 162610"/>
                <a:gd name="connsiteY39" fmla="*/ 47452 h 77133"/>
                <a:gd name="connsiteX40" fmla="*/ 34724 w 162610"/>
                <a:gd name="connsiteY40" fmla="*/ 35994 h 77133"/>
                <a:gd name="connsiteX41" fmla="*/ 42164 w 162610"/>
                <a:gd name="connsiteY41" fmla="*/ 20601 h 77133"/>
                <a:gd name="connsiteX42" fmla="*/ 68734 w 162610"/>
                <a:gd name="connsiteY42" fmla="*/ 4867 h 77133"/>
                <a:gd name="connsiteX43" fmla="*/ 79185 w 162610"/>
                <a:gd name="connsiteY43" fmla="*/ 16838 h 77133"/>
                <a:gd name="connsiteX44" fmla="*/ 76174 w 162610"/>
                <a:gd name="connsiteY44" fmla="*/ 32915 h 77133"/>
                <a:gd name="connsiteX45" fmla="*/ 68734 w 162610"/>
                <a:gd name="connsiteY45" fmla="*/ 61648 h 7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7133">
                  <a:moveTo>
                    <a:pt x="68734" y="61648"/>
                  </a:moveTo>
                  <a:cubicBezTo>
                    <a:pt x="67848" y="65068"/>
                    <a:pt x="66254" y="70883"/>
                    <a:pt x="66254" y="71738"/>
                  </a:cubicBezTo>
                  <a:cubicBezTo>
                    <a:pt x="66254" y="75501"/>
                    <a:pt x="69443" y="77211"/>
                    <a:pt x="72277" y="77211"/>
                  </a:cubicBezTo>
                  <a:cubicBezTo>
                    <a:pt x="75465" y="77211"/>
                    <a:pt x="78299" y="74988"/>
                    <a:pt x="79185" y="73449"/>
                  </a:cubicBezTo>
                  <a:cubicBezTo>
                    <a:pt x="80071" y="71909"/>
                    <a:pt x="81488" y="66436"/>
                    <a:pt x="82373" y="62845"/>
                  </a:cubicBezTo>
                  <a:cubicBezTo>
                    <a:pt x="83259" y="59595"/>
                    <a:pt x="85208" y="51728"/>
                    <a:pt x="86270" y="47452"/>
                  </a:cubicBezTo>
                  <a:cubicBezTo>
                    <a:pt x="87333" y="43690"/>
                    <a:pt x="88396" y="39927"/>
                    <a:pt x="89282" y="35994"/>
                  </a:cubicBezTo>
                  <a:cubicBezTo>
                    <a:pt x="91230" y="28639"/>
                    <a:pt x="91230" y="28297"/>
                    <a:pt x="94773" y="22995"/>
                  </a:cubicBezTo>
                  <a:cubicBezTo>
                    <a:pt x="100441" y="14615"/>
                    <a:pt x="109298" y="4867"/>
                    <a:pt x="123115" y="4867"/>
                  </a:cubicBezTo>
                  <a:cubicBezTo>
                    <a:pt x="133034" y="4867"/>
                    <a:pt x="133566" y="12734"/>
                    <a:pt x="133566" y="16838"/>
                  </a:cubicBezTo>
                  <a:cubicBezTo>
                    <a:pt x="133566" y="27100"/>
                    <a:pt x="125949" y="46084"/>
                    <a:pt x="123115" y="53267"/>
                  </a:cubicBezTo>
                  <a:cubicBezTo>
                    <a:pt x="121166" y="58056"/>
                    <a:pt x="120458" y="59595"/>
                    <a:pt x="120458" y="62503"/>
                  </a:cubicBezTo>
                  <a:cubicBezTo>
                    <a:pt x="120458" y="71567"/>
                    <a:pt x="128252" y="77211"/>
                    <a:pt x="137286" y="77211"/>
                  </a:cubicBezTo>
                  <a:cubicBezTo>
                    <a:pt x="154999" y="77211"/>
                    <a:pt x="162793" y="53609"/>
                    <a:pt x="162793" y="51044"/>
                  </a:cubicBezTo>
                  <a:cubicBezTo>
                    <a:pt x="162793" y="48821"/>
                    <a:pt x="160490" y="48821"/>
                    <a:pt x="159959" y="48821"/>
                  </a:cubicBezTo>
                  <a:cubicBezTo>
                    <a:pt x="157479" y="48821"/>
                    <a:pt x="157302" y="49847"/>
                    <a:pt x="156593" y="51728"/>
                  </a:cubicBezTo>
                  <a:cubicBezTo>
                    <a:pt x="152519" y="65410"/>
                    <a:pt x="144902" y="72422"/>
                    <a:pt x="137817" y="72422"/>
                  </a:cubicBezTo>
                  <a:cubicBezTo>
                    <a:pt x="134097" y="72422"/>
                    <a:pt x="133389" y="70028"/>
                    <a:pt x="133389" y="66436"/>
                  </a:cubicBezTo>
                  <a:cubicBezTo>
                    <a:pt x="133389" y="62503"/>
                    <a:pt x="134274" y="60279"/>
                    <a:pt x="137463" y="52583"/>
                  </a:cubicBezTo>
                  <a:cubicBezTo>
                    <a:pt x="139588" y="47281"/>
                    <a:pt x="146851" y="29152"/>
                    <a:pt x="146851" y="19575"/>
                  </a:cubicBezTo>
                  <a:cubicBezTo>
                    <a:pt x="146851" y="16838"/>
                    <a:pt x="146851" y="9655"/>
                    <a:pt x="140297" y="4695"/>
                  </a:cubicBezTo>
                  <a:cubicBezTo>
                    <a:pt x="137286" y="2472"/>
                    <a:pt x="132149" y="78"/>
                    <a:pt x="123823" y="78"/>
                  </a:cubicBezTo>
                  <a:cubicBezTo>
                    <a:pt x="107881" y="78"/>
                    <a:pt x="98139" y="10168"/>
                    <a:pt x="92470" y="17352"/>
                  </a:cubicBezTo>
                  <a:cubicBezTo>
                    <a:pt x="91053" y="2814"/>
                    <a:pt x="78477" y="78"/>
                    <a:pt x="69443" y="78"/>
                  </a:cubicBezTo>
                  <a:cubicBezTo>
                    <a:pt x="54740" y="78"/>
                    <a:pt x="44821" y="8800"/>
                    <a:pt x="39507" y="15641"/>
                  </a:cubicBezTo>
                  <a:cubicBezTo>
                    <a:pt x="38267" y="3840"/>
                    <a:pt x="27816" y="78"/>
                    <a:pt x="20553" y="78"/>
                  </a:cubicBezTo>
                  <a:cubicBezTo>
                    <a:pt x="12936" y="78"/>
                    <a:pt x="8862" y="5380"/>
                    <a:pt x="6559" y="9313"/>
                  </a:cubicBezTo>
                  <a:cubicBezTo>
                    <a:pt x="2662" y="15641"/>
                    <a:pt x="182" y="25390"/>
                    <a:pt x="182" y="26245"/>
                  </a:cubicBezTo>
                  <a:cubicBezTo>
                    <a:pt x="182" y="28468"/>
                    <a:pt x="2662" y="28468"/>
                    <a:pt x="3194" y="28468"/>
                  </a:cubicBezTo>
                  <a:cubicBezTo>
                    <a:pt x="5674" y="28468"/>
                    <a:pt x="5851" y="27955"/>
                    <a:pt x="7091" y="23337"/>
                  </a:cubicBezTo>
                  <a:cubicBezTo>
                    <a:pt x="9748" y="13247"/>
                    <a:pt x="13113" y="4867"/>
                    <a:pt x="20022" y="4867"/>
                  </a:cubicBezTo>
                  <a:cubicBezTo>
                    <a:pt x="24627" y="4867"/>
                    <a:pt x="25867" y="8629"/>
                    <a:pt x="25867" y="13247"/>
                  </a:cubicBezTo>
                  <a:cubicBezTo>
                    <a:pt x="25867" y="16496"/>
                    <a:pt x="24273" y="22824"/>
                    <a:pt x="23033" y="27442"/>
                  </a:cubicBezTo>
                  <a:cubicBezTo>
                    <a:pt x="21793" y="32060"/>
                    <a:pt x="20022" y="39072"/>
                    <a:pt x="19136" y="42835"/>
                  </a:cubicBezTo>
                  <a:lnTo>
                    <a:pt x="13468" y="64726"/>
                  </a:lnTo>
                  <a:cubicBezTo>
                    <a:pt x="12759" y="66950"/>
                    <a:pt x="11696" y="71225"/>
                    <a:pt x="11696" y="71738"/>
                  </a:cubicBezTo>
                  <a:cubicBezTo>
                    <a:pt x="11696" y="75501"/>
                    <a:pt x="14885" y="77211"/>
                    <a:pt x="17719" y="77211"/>
                  </a:cubicBezTo>
                  <a:cubicBezTo>
                    <a:pt x="20907" y="77211"/>
                    <a:pt x="23742" y="74988"/>
                    <a:pt x="24627" y="73449"/>
                  </a:cubicBezTo>
                  <a:cubicBezTo>
                    <a:pt x="25513" y="71909"/>
                    <a:pt x="26930" y="66436"/>
                    <a:pt x="27816" y="62845"/>
                  </a:cubicBezTo>
                  <a:cubicBezTo>
                    <a:pt x="28701" y="59595"/>
                    <a:pt x="30650" y="51728"/>
                    <a:pt x="31713" y="47452"/>
                  </a:cubicBezTo>
                  <a:cubicBezTo>
                    <a:pt x="32775" y="43690"/>
                    <a:pt x="33838" y="39927"/>
                    <a:pt x="34724" y="35994"/>
                  </a:cubicBezTo>
                  <a:cubicBezTo>
                    <a:pt x="36672" y="28981"/>
                    <a:pt x="37027" y="27613"/>
                    <a:pt x="42164" y="20601"/>
                  </a:cubicBezTo>
                  <a:cubicBezTo>
                    <a:pt x="47123" y="13760"/>
                    <a:pt x="55449" y="4867"/>
                    <a:pt x="68734" y="4867"/>
                  </a:cubicBezTo>
                  <a:cubicBezTo>
                    <a:pt x="79008" y="4867"/>
                    <a:pt x="79185" y="13589"/>
                    <a:pt x="79185" y="16838"/>
                  </a:cubicBezTo>
                  <a:cubicBezTo>
                    <a:pt x="79185" y="21114"/>
                    <a:pt x="78654" y="23337"/>
                    <a:pt x="76174" y="32915"/>
                  </a:cubicBezTo>
                  <a:lnTo>
                    <a:pt x="68734" y="61648"/>
                  </a:lnTo>
                  <a:close/>
                </a:path>
              </a:pathLst>
            </a:custGeom>
            <a:solidFill>
              <a:srgbClr val="000000"/>
            </a:solidFill>
            <a:ln w="25389"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B7022B78-A46F-3BA7-9244-AA30C814527B}"/>
                </a:ext>
              </a:extLst>
            </p:cNvPr>
            <p:cNvSpPr/>
            <p:nvPr>
              <p:custDataLst>
                <p:tags r:id="rId76"/>
              </p:custDataLst>
            </p:nvPr>
          </p:nvSpPr>
          <p:spPr>
            <a:xfrm>
              <a:off x="7117647" y="4519372"/>
              <a:ext cx="294804" cy="342055"/>
            </a:xfrm>
            <a:custGeom>
              <a:avLst/>
              <a:gdLst>
                <a:gd name="connsiteX0" fmla="*/ 294984 w 294804"/>
                <a:gd name="connsiteY0" fmla="*/ 342136 h 342055"/>
                <a:gd name="connsiteX1" fmla="*/ 294984 w 294804"/>
                <a:gd name="connsiteY1" fmla="*/ 328942 h 342055"/>
                <a:gd name="connsiteX2" fmla="*/ 253484 w 294804"/>
                <a:gd name="connsiteY2" fmla="*/ 302067 h 342055"/>
                <a:gd name="connsiteX3" fmla="*/ 253484 w 294804"/>
                <a:gd name="connsiteY3" fmla="*/ 40150 h 342055"/>
                <a:gd name="connsiteX4" fmla="*/ 294984 w 294804"/>
                <a:gd name="connsiteY4" fmla="*/ 13274 h 342055"/>
                <a:gd name="connsiteX5" fmla="*/ 294984 w 294804"/>
                <a:gd name="connsiteY5" fmla="*/ 81 h 342055"/>
                <a:gd name="connsiteX6" fmla="*/ 180 w 294804"/>
                <a:gd name="connsiteY6" fmla="*/ 81 h 342055"/>
                <a:gd name="connsiteX7" fmla="*/ 180 w 294804"/>
                <a:gd name="connsiteY7" fmla="*/ 13274 h 342055"/>
                <a:gd name="connsiteX8" fmla="*/ 41680 w 294804"/>
                <a:gd name="connsiteY8" fmla="*/ 40150 h 342055"/>
                <a:gd name="connsiteX9" fmla="*/ 41680 w 294804"/>
                <a:gd name="connsiteY9" fmla="*/ 302067 h 342055"/>
                <a:gd name="connsiteX10" fmla="*/ 180 w 294804"/>
                <a:gd name="connsiteY10" fmla="*/ 328942 h 342055"/>
                <a:gd name="connsiteX11" fmla="*/ 180 w 294804"/>
                <a:gd name="connsiteY11" fmla="*/ 342136 h 342055"/>
                <a:gd name="connsiteX12" fmla="*/ 121897 w 294804"/>
                <a:gd name="connsiteY12" fmla="*/ 342136 h 342055"/>
                <a:gd name="connsiteX13" fmla="*/ 121897 w 294804"/>
                <a:gd name="connsiteY13" fmla="*/ 328942 h 342055"/>
                <a:gd name="connsiteX14" fmla="*/ 80397 w 294804"/>
                <a:gd name="connsiteY14" fmla="*/ 302067 h 342055"/>
                <a:gd name="connsiteX15" fmla="*/ 80397 w 294804"/>
                <a:gd name="connsiteY15" fmla="*/ 13274 h 342055"/>
                <a:gd name="connsiteX16" fmla="*/ 214767 w 294804"/>
                <a:gd name="connsiteY16" fmla="*/ 13274 h 342055"/>
                <a:gd name="connsiteX17" fmla="*/ 214767 w 294804"/>
                <a:gd name="connsiteY17" fmla="*/ 302067 h 342055"/>
                <a:gd name="connsiteX18" fmla="*/ 173267 w 294804"/>
                <a:gd name="connsiteY18" fmla="*/ 328942 h 342055"/>
                <a:gd name="connsiteX19" fmla="*/ 173267 w 294804"/>
                <a:gd name="connsiteY19" fmla="*/ 342136 h 342055"/>
                <a:gd name="connsiteX20" fmla="*/ 294984 w 294804"/>
                <a:gd name="connsiteY20" fmla="*/ 342136 h 34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42055">
                  <a:moveTo>
                    <a:pt x="294984" y="342136"/>
                  </a:moveTo>
                  <a:lnTo>
                    <a:pt x="294984" y="328942"/>
                  </a:lnTo>
                  <a:cubicBezTo>
                    <a:pt x="261328" y="328942"/>
                    <a:pt x="253484" y="317703"/>
                    <a:pt x="253484" y="302067"/>
                  </a:cubicBezTo>
                  <a:lnTo>
                    <a:pt x="253484" y="40150"/>
                  </a:lnTo>
                  <a:cubicBezTo>
                    <a:pt x="253484" y="24269"/>
                    <a:pt x="261581" y="13274"/>
                    <a:pt x="294984" y="13274"/>
                  </a:cubicBezTo>
                  <a:lnTo>
                    <a:pt x="294984" y="81"/>
                  </a:lnTo>
                  <a:lnTo>
                    <a:pt x="180" y="81"/>
                  </a:lnTo>
                  <a:lnTo>
                    <a:pt x="180" y="13274"/>
                  </a:lnTo>
                  <a:cubicBezTo>
                    <a:pt x="33835" y="13274"/>
                    <a:pt x="41680" y="24513"/>
                    <a:pt x="41680" y="40150"/>
                  </a:cubicBezTo>
                  <a:lnTo>
                    <a:pt x="41680" y="302067"/>
                  </a:lnTo>
                  <a:cubicBezTo>
                    <a:pt x="41680" y="317948"/>
                    <a:pt x="33582" y="328942"/>
                    <a:pt x="180" y="328942"/>
                  </a:cubicBezTo>
                  <a:lnTo>
                    <a:pt x="180" y="342136"/>
                  </a:lnTo>
                  <a:lnTo>
                    <a:pt x="121897" y="342136"/>
                  </a:lnTo>
                  <a:lnTo>
                    <a:pt x="121897" y="328942"/>
                  </a:lnTo>
                  <a:cubicBezTo>
                    <a:pt x="88241" y="328942"/>
                    <a:pt x="80397" y="317703"/>
                    <a:pt x="80397" y="302067"/>
                  </a:cubicBezTo>
                  <a:lnTo>
                    <a:pt x="80397" y="13274"/>
                  </a:lnTo>
                  <a:lnTo>
                    <a:pt x="214767" y="13274"/>
                  </a:lnTo>
                  <a:lnTo>
                    <a:pt x="214767" y="302067"/>
                  </a:lnTo>
                  <a:cubicBezTo>
                    <a:pt x="214767" y="317948"/>
                    <a:pt x="206669" y="328942"/>
                    <a:pt x="173267" y="328942"/>
                  </a:cubicBezTo>
                  <a:lnTo>
                    <a:pt x="173267" y="342136"/>
                  </a:lnTo>
                  <a:lnTo>
                    <a:pt x="294984" y="342136"/>
                  </a:lnTo>
                  <a:close/>
                </a:path>
              </a:pathLst>
            </a:custGeom>
            <a:solidFill>
              <a:srgbClr val="000000"/>
            </a:solidFill>
            <a:ln w="25389"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C3B69A88-7496-E8D2-8EA7-AD44B87F6F5A}"/>
                </a:ext>
              </a:extLst>
            </p:cNvPr>
            <p:cNvSpPr/>
            <p:nvPr>
              <p:custDataLst>
                <p:tags r:id="rId77"/>
              </p:custDataLst>
            </p:nvPr>
          </p:nvSpPr>
          <p:spPr>
            <a:xfrm>
              <a:off x="7090054" y="4926362"/>
              <a:ext cx="77762" cy="148280"/>
            </a:xfrm>
            <a:custGeom>
              <a:avLst/>
              <a:gdLst>
                <a:gd name="connsiteX0" fmla="*/ 77942 w 77762"/>
                <a:gd name="connsiteY0" fmla="*/ 6601 h 148280"/>
                <a:gd name="connsiteX1" fmla="*/ 70856 w 77762"/>
                <a:gd name="connsiteY1" fmla="*/ 102 h 148280"/>
                <a:gd name="connsiteX2" fmla="*/ 60937 w 77762"/>
                <a:gd name="connsiteY2" fmla="*/ 9508 h 148280"/>
                <a:gd name="connsiteX3" fmla="*/ 68022 w 77762"/>
                <a:gd name="connsiteY3" fmla="*/ 16008 h 148280"/>
                <a:gd name="connsiteX4" fmla="*/ 77942 w 77762"/>
                <a:gd name="connsiteY4" fmla="*/ 6601 h 148280"/>
                <a:gd name="connsiteX5" fmla="*/ 40389 w 77762"/>
                <a:gd name="connsiteY5" fmla="*/ 121874 h 148280"/>
                <a:gd name="connsiteX6" fmla="*/ 17538 w 77762"/>
                <a:gd name="connsiteY6" fmla="*/ 143594 h 148280"/>
                <a:gd name="connsiteX7" fmla="*/ 11162 w 77762"/>
                <a:gd name="connsiteY7" fmla="*/ 142568 h 148280"/>
                <a:gd name="connsiteX8" fmla="*/ 17184 w 77762"/>
                <a:gd name="connsiteY8" fmla="*/ 133846 h 148280"/>
                <a:gd name="connsiteX9" fmla="*/ 10276 w 77762"/>
                <a:gd name="connsiteY9" fmla="*/ 127518 h 148280"/>
                <a:gd name="connsiteX10" fmla="*/ 179 w 77762"/>
                <a:gd name="connsiteY10" fmla="*/ 137608 h 148280"/>
                <a:gd name="connsiteX11" fmla="*/ 17716 w 77762"/>
                <a:gd name="connsiteY11" fmla="*/ 148383 h 148280"/>
                <a:gd name="connsiteX12" fmla="*/ 54560 w 77762"/>
                <a:gd name="connsiteY12" fmla="*/ 121361 h 148280"/>
                <a:gd name="connsiteX13" fmla="*/ 70502 w 77762"/>
                <a:gd name="connsiteY13" fmla="*/ 60133 h 148280"/>
                <a:gd name="connsiteX14" fmla="*/ 71388 w 77762"/>
                <a:gd name="connsiteY14" fmla="*/ 54147 h 148280"/>
                <a:gd name="connsiteX15" fmla="*/ 52434 w 77762"/>
                <a:gd name="connsiteY15" fmla="*/ 38070 h 148280"/>
                <a:gd name="connsiteX16" fmla="*/ 21435 w 77762"/>
                <a:gd name="connsiteY16" fmla="*/ 64237 h 148280"/>
                <a:gd name="connsiteX17" fmla="*/ 24447 w 77762"/>
                <a:gd name="connsiteY17" fmla="*/ 66461 h 148280"/>
                <a:gd name="connsiteX18" fmla="*/ 27989 w 77762"/>
                <a:gd name="connsiteY18" fmla="*/ 63382 h 148280"/>
                <a:gd name="connsiteX19" fmla="*/ 51903 w 77762"/>
                <a:gd name="connsiteY19" fmla="*/ 42859 h 148280"/>
                <a:gd name="connsiteX20" fmla="*/ 57925 w 77762"/>
                <a:gd name="connsiteY20" fmla="*/ 51239 h 148280"/>
                <a:gd name="connsiteX21" fmla="*/ 57394 w 77762"/>
                <a:gd name="connsiteY21" fmla="*/ 56370 h 148280"/>
                <a:gd name="connsiteX22" fmla="*/ 40389 w 77762"/>
                <a:gd name="connsiteY22" fmla="*/ 121874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42" y="6601"/>
                  </a:moveTo>
                  <a:cubicBezTo>
                    <a:pt x="77942" y="3694"/>
                    <a:pt x="75639" y="102"/>
                    <a:pt x="70856" y="102"/>
                  </a:cubicBezTo>
                  <a:cubicBezTo>
                    <a:pt x="65719" y="102"/>
                    <a:pt x="60937" y="4891"/>
                    <a:pt x="60937" y="9508"/>
                  </a:cubicBezTo>
                  <a:cubicBezTo>
                    <a:pt x="60937" y="12245"/>
                    <a:pt x="63062" y="16008"/>
                    <a:pt x="68022" y="16008"/>
                  </a:cubicBezTo>
                  <a:cubicBezTo>
                    <a:pt x="72805" y="16008"/>
                    <a:pt x="77942" y="11561"/>
                    <a:pt x="77942" y="6601"/>
                  </a:cubicBezTo>
                  <a:close/>
                  <a:moveTo>
                    <a:pt x="40389" y="121874"/>
                  </a:moveTo>
                  <a:cubicBezTo>
                    <a:pt x="37378" y="133674"/>
                    <a:pt x="27989" y="143594"/>
                    <a:pt x="17538" y="143594"/>
                  </a:cubicBezTo>
                  <a:cubicBezTo>
                    <a:pt x="15236" y="143594"/>
                    <a:pt x="13110" y="143252"/>
                    <a:pt x="11162" y="142568"/>
                  </a:cubicBezTo>
                  <a:cubicBezTo>
                    <a:pt x="15767" y="140516"/>
                    <a:pt x="17184" y="136411"/>
                    <a:pt x="17184" y="133846"/>
                  </a:cubicBezTo>
                  <a:cubicBezTo>
                    <a:pt x="17184" y="129741"/>
                    <a:pt x="13819" y="127518"/>
                    <a:pt x="10276" y="127518"/>
                  </a:cubicBezTo>
                  <a:cubicBezTo>
                    <a:pt x="4785" y="127518"/>
                    <a:pt x="179" y="132135"/>
                    <a:pt x="179" y="137608"/>
                  </a:cubicBezTo>
                  <a:cubicBezTo>
                    <a:pt x="179" y="144107"/>
                    <a:pt x="7087" y="148383"/>
                    <a:pt x="17716" y="148383"/>
                  </a:cubicBezTo>
                  <a:cubicBezTo>
                    <a:pt x="28344" y="148383"/>
                    <a:pt x="49069" y="142226"/>
                    <a:pt x="54560" y="121361"/>
                  </a:cubicBezTo>
                  <a:lnTo>
                    <a:pt x="70502" y="60133"/>
                  </a:lnTo>
                  <a:cubicBezTo>
                    <a:pt x="71033" y="58251"/>
                    <a:pt x="71388" y="56712"/>
                    <a:pt x="71388" y="54147"/>
                  </a:cubicBezTo>
                  <a:cubicBezTo>
                    <a:pt x="71388" y="44740"/>
                    <a:pt x="63062" y="38070"/>
                    <a:pt x="52434" y="38070"/>
                  </a:cubicBezTo>
                  <a:cubicBezTo>
                    <a:pt x="32772" y="38070"/>
                    <a:pt x="21435" y="61843"/>
                    <a:pt x="21435" y="64237"/>
                  </a:cubicBezTo>
                  <a:cubicBezTo>
                    <a:pt x="21435" y="66461"/>
                    <a:pt x="23915" y="66461"/>
                    <a:pt x="24447" y="66461"/>
                  </a:cubicBezTo>
                  <a:cubicBezTo>
                    <a:pt x="26572" y="66461"/>
                    <a:pt x="26749" y="65948"/>
                    <a:pt x="27989" y="63382"/>
                  </a:cubicBezTo>
                  <a:cubicBezTo>
                    <a:pt x="32418" y="53463"/>
                    <a:pt x="41629" y="42859"/>
                    <a:pt x="51903" y="42859"/>
                  </a:cubicBezTo>
                  <a:cubicBezTo>
                    <a:pt x="56331" y="42859"/>
                    <a:pt x="57925" y="45766"/>
                    <a:pt x="57925" y="51239"/>
                  </a:cubicBezTo>
                  <a:cubicBezTo>
                    <a:pt x="57925" y="53120"/>
                    <a:pt x="57571" y="55515"/>
                    <a:pt x="57394" y="56370"/>
                  </a:cubicBezTo>
                  <a:lnTo>
                    <a:pt x="40389" y="121874"/>
                  </a:lnTo>
                  <a:close/>
                </a:path>
              </a:pathLst>
            </a:custGeom>
            <a:solidFill>
              <a:srgbClr val="000000"/>
            </a:solidFill>
            <a:ln w="25389"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6DCAD38B-EA16-C3B5-2DE8-45FA94F53626}"/>
                </a:ext>
              </a:extLst>
            </p:cNvPr>
            <p:cNvSpPr/>
            <p:nvPr>
              <p:custDataLst>
                <p:tags r:id="rId78"/>
              </p:custDataLst>
            </p:nvPr>
          </p:nvSpPr>
          <p:spPr>
            <a:xfrm>
              <a:off x="7196425" y="4973908"/>
              <a:ext cx="130371" cy="46006"/>
            </a:xfrm>
            <a:custGeom>
              <a:avLst/>
              <a:gdLst>
                <a:gd name="connsiteX0" fmla="*/ 123824 w 130371"/>
                <a:gd name="connsiteY0" fmla="*/ 8482 h 46006"/>
                <a:gd name="connsiteX1" fmla="*/ 130555 w 130371"/>
                <a:gd name="connsiteY1" fmla="*/ 4207 h 46006"/>
                <a:gd name="connsiteX2" fmla="*/ 124001 w 130371"/>
                <a:gd name="connsiteY2" fmla="*/ 102 h 46006"/>
                <a:gd name="connsiteX3" fmla="*/ 6737 w 130371"/>
                <a:gd name="connsiteY3" fmla="*/ 102 h 46006"/>
                <a:gd name="connsiteX4" fmla="*/ 183 w 130371"/>
                <a:gd name="connsiteY4" fmla="*/ 4207 h 46006"/>
                <a:gd name="connsiteX5" fmla="*/ 6914 w 130371"/>
                <a:gd name="connsiteY5" fmla="*/ 8482 h 46006"/>
                <a:gd name="connsiteX6" fmla="*/ 123824 w 130371"/>
                <a:gd name="connsiteY6" fmla="*/ 8482 h 46006"/>
                <a:gd name="connsiteX7" fmla="*/ 124001 w 130371"/>
                <a:gd name="connsiteY7" fmla="*/ 46108 h 46006"/>
                <a:gd name="connsiteX8" fmla="*/ 130555 w 130371"/>
                <a:gd name="connsiteY8" fmla="*/ 42004 h 46006"/>
                <a:gd name="connsiteX9" fmla="*/ 123824 w 130371"/>
                <a:gd name="connsiteY9" fmla="*/ 37728 h 46006"/>
                <a:gd name="connsiteX10" fmla="*/ 6914 w 130371"/>
                <a:gd name="connsiteY10" fmla="*/ 37728 h 46006"/>
                <a:gd name="connsiteX11" fmla="*/ 183 w 130371"/>
                <a:gd name="connsiteY11" fmla="*/ 42004 h 46006"/>
                <a:gd name="connsiteX12" fmla="*/ 6737 w 130371"/>
                <a:gd name="connsiteY12" fmla="*/ 46108 h 46006"/>
                <a:gd name="connsiteX13" fmla="*/ 124001 w 130371"/>
                <a:gd name="connsiteY13" fmla="*/ 46108 h 4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006">
                  <a:moveTo>
                    <a:pt x="123824" y="8482"/>
                  </a:moveTo>
                  <a:cubicBezTo>
                    <a:pt x="126481" y="8482"/>
                    <a:pt x="130555" y="8482"/>
                    <a:pt x="130555" y="4207"/>
                  </a:cubicBezTo>
                  <a:cubicBezTo>
                    <a:pt x="130555" y="102"/>
                    <a:pt x="126303" y="102"/>
                    <a:pt x="124001" y="102"/>
                  </a:cubicBezTo>
                  <a:lnTo>
                    <a:pt x="6737" y="102"/>
                  </a:lnTo>
                  <a:cubicBezTo>
                    <a:pt x="4434" y="102"/>
                    <a:pt x="183" y="102"/>
                    <a:pt x="183" y="4207"/>
                  </a:cubicBezTo>
                  <a:cubicBezTo>
                    <a:pt x="183" y="8482"/>
                    <a:pt x="4257" y="8482"/>
                    <a:pt x="6914" y="8482"/>
                  </a:cubicBezTo>
                  <a:lnTo>
                    <a:pt x="123824" y="8482"/>
                  </a:lnTo>
                  <a:close/>
                  <a:moveTo>
                    <a:pt x="124001" y="46108"/>
                  </a:moveTo>
                  <a:cubicBezTo>
                    <a:pt x="126303" y="46108"/>
                    <a:pt x="130555" y="46108"/>
                    <a:pt x="130555" y="42004"/>
                  </a:cubicBezTo>
                  <a:cubicBezTo>
                    <a:pt x="130555" y="37728"/>
                    <a:pt x="126481" y="37728"/>
                    <a:pt x="123824" y="37728"/>
                  </a:cubicBezTo>
                  <a:lnTo>
                    <a:pt x="6914" y="37728"/>
                  </a:lnTo>
                  <a:cubicBezTo>
                    <a:pt x="4257" y="37728"/>
                    <a:pt x="183" y="37728"/>
                    <a:pt x="183" y="42004"/>
                  </a:cubicBezTo>
                  <a:cubicBezTo>
                    <a:pt x="183" y="46108"/>
                    <a:pt x="4434" y="46108"/>
                    <a:pt x="6737" y="46108"/>
                  </a:cubicBezTo>
                  <a:lnTo>
                    <a:pt x="124001" y="46108"/>
                  </a:lnTo>
                  <a:close/>
                </a:path>
              </a:pathLst>
            </a:custGeom>
            <a:solidFill>
              <a:srgbClr val="000000"/>
            </a:solidFill>
            <a:ln w="25389"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AB731D0C-58A9-2221-E274-4030D93839D4}"/>
                </a:ext>
              </a:extLst>
            </p:cNvPr>
            <p:cNvSpPr/>
            <p:nvPr>
              <p:custDataLst>
                <p:tags r:id="rId79"/>
              </p:custDataLst>
            </p:nvPr>
          </p:nvSpPr>
          <p:spPr>
            <a:xfrm>
              <a:off x="7358680" y="4926191"/>
              <a:ext cx="64477" cy="113562"/>
            </a:xfrm>
            <a:custGeom>
              <a:avLst/>
              <a:gdLst>
                <a:gd name="connsiteX0" fmla="*/ 40222 w 64477"/>
                <a:gd name="connsiteY0" fmla="*/ 4891 h 113562"/>
                <a:gd name="connsiteX1" fmla="*/ 34908 w 64477"/>
                <a:gd name="connsiteY1" fmla="*/ 102 h 113562"/>
                <a:gd name="connsiteX2" fmla="*/ 189 w 64477"/>
                <a:gd name="connsiteY2" fmla="*/ 11048 h 113562"/>
                <a:gd name="connsiteX3" fmla="*/ 189 w 64477"/>
                <a:gd name="connsiteY3" fmla="*/ 17205 h 113562"/>
                <a:gd name="connsiteX4" fmla="*/ 25874 w 64477"/>
                <a:gd name="connsiteY4" fmla="*/ 12416 h 113562"/>
                <a:gd name="connsiteX5" fmla="*/ 25874 w 64477"/>
                <a:gd name="connsiteY5" fmla="*/ 99640 h 113562"/>
                <a:gd name="connsiteX6" fmla="*/ 8160 w 64477"/>
                <a:gd name="connsiteY6" fmla="*/ 107507 h 113562"/>
                <a:gd name="connsiteX7" fmla="*/ 1429 w 64477"/>
                <a:gd name="connsiteY7" fmla="*/ 107507 h 113562"/>
                <a:gd name="connsiteX8" fmla="*/ 1429 w 64477"/>
                <a:gd name="connsiteY8" fmla="*/ 113664 h 113562"/>
                <a:gd name="connsiteX9" fmla="*/ 32959 w 64477"/>
                <a:gd name="connsiteY9" fmla="*/ 112980 h 113562"/>
                <a:gd name="connsiteX10" fmla="*/ 64666 w 64477"/>
                <a:gd name="connsiteY10" fmla="*/ 113664 h 113562"/>
                <a:gd name="connsiteX11" fmla="*/ 64666 w 64477"/>
                <a:gd name="connsiteY11" fmla="*/ 107507 h 113562"/>
                <a:gd name="connsiteX12" fmla="*/ 57935 w 64477"/>
                <a:gd name="connsiteY12" fmla="*/ 107507 h 113562"/>
                <a:gd name="connsiteX13" fmla="*/ 40222 w 64477"/>
                <a:gd name="connsiteY13" fmla="*/ 99640 h 113562"/>
                <a:gd name="connsiteX14" fmla="*/ 40222 w 64477"/>
                <a:gd name="connsiteY14" fmla="*/ 4891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22" y="4891"/>
                  </a:moveTo>
                  <a:cubicBezTo>
                    <a:pt x="40222" y="273"/>
                    <a:pt x="39867" y="102"/>
                    <a:pt x="34908" y="102"/>
                  </a:cubicBezTo>
                  <a:cubicBezTo>
                    <a:pt x="23571" y="10877"/>
                    <a:pt x="7452" y="11048"/>
                    <a:pt x="189" y="11048"/>
                  </a:cubicBezTo>
                  <a:lnTo>
                    <a:pt x="189" y="17205"/>
                  </a:lnTo>
                  <a:cubicBezTo>
                    <a:pt x="4440" y="17205"/>
                    <a:pt x="16131" y="17205"/>
                    <a:pt x="25874" y="12416"/>
                  </a:cubicBezTo>
                  <a:lnTo>
                    <a:pt x="25874" y="99640"/>
                  </a:lnTo>
                  <a:cubicBezTo>
                    <a:pt x="25874" y="105284"/>
                    <a:pt x="25874" y="107507"/>
                    <a:pt x="8160" y="107507"/>
                  </a:cubicBezTo>
                  <a:lnTo>
                    <a:pt x="1429" y="107507"/>
                  </a:lnTo>
                  <a:lnTo>
                    <a:pt x="1429" y="113664"/>
                  </a:lnTo>
                  <a:cubicBezTo>
                    <a:pt x="4617" y="113493"/>
                    <a:pt x="26405" y="112980"/>
                    <a:pt x="32959" y="112980"/>
                  </a:cubicBezTo>
                  <a:cubicBezTo>
                    <a:pt x="38450" y="112980"/>
                    <a:pt x="60769" y="113493"/>
                    <a:pt x="64666" y="113664"/>
                  </a:cubicBezTo>
                  <a:lnTo>
                    <a:pt x="64666" y="107507"/>
                  </a:lnTo>
                  <a:lnTo>
                    <a:pt x="57935" y="107507"/>
                  </a:lnTo>
                  <a:cubicBezTo>
                    <a:pt x="40222" y="107507"/>
                    <a:pt x="40222" y="105284"/>
                    <a:pt x="40222" y="99640"/>
                  </a:cubicBezTo>
                  <a:lnTo>
                    <a:pt x="40222" y="4891"/>
                  </a:lnTo>
                  <a:close/>
                </a:path>
              </a:pathLst>
            </a:custGeom>
            <a:solidFill>
              <a:srgbClr val="000000"/>
            </a:solidFill>
            <a:ln w="25389"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F13DD17E-7746-8524-2CA8-1CF00FA3E8D5}"/>
                </a:ext>
              </a:extLst>
            </p:cNvPr>
            <p:cNvSpPr/>
            <p:nvPr>
              <p:custDataLst>
                <p:tags r:id="rId80"/>
              </p:custDataLst>
            </p:nvPr>
          </p:nvSpPr>
          <p:spPr>
            <a:xfrm>
              <a:off x="7492537" y="4584608"/>
              <a:ext cx="180678" cy="166874"/>
            </a:xfrm>
            <a:custGeom>
              <a:avLst/>
              <a:gdLst>
                <a:gd name="connsiteX0" fmla="*/ 66747 w 180678"/>
                <a:gd name="connsiteY0" fmla="*/ 89758 h 166874"/>
                <a:gd name="connsiteX1" fmla="*/ 109766 w 180678"/>
                <a:gd name="connsiteY1" fmla="*/ 89758 h 166874"/>
                <a:gd name="connsiteX2" fmla="*/ 180873 w 180678"/>
                <a:gd name="connsiteY2" fmla="*/ 36983 h 166874"/>
                <a:gd name="connsiteX3" fmla="*/ 131022 w 180678"/>
                <a:gd name="connsiteY3" fmla="*/ 90 h 166874"/>
                <a:gd name="connsiteX4" fmla="*/ 49033 w 180678"/>
                <a:gd name="connsiteY4" fmla="*/ 90 h 166874"/>
                <a:gd name="connsiteX5" fmla="*/ 41442 w 180678"/>
                <a:gd name="connsiteY5" fmla="*/ 4732 h 166874"/>
                <a:gd name="connsiteX6" fmla="*/ 48780 w 180678"/>
                <a:gd name="connsiteY6" fmla="*/ 7664 h 166874"/>
                <a:gd name="connsiteX7" fmla="*/ 59662 w 180678"/>
                <a:gd name="connsiteY7" fmla="*/ 8153 h 166874"/>
                <a:gd name="connsiteX8" fmla="*/ 65229 w 180678"/>
                <a:gd name="connsiteY8" fmla="*/ 12062 h 166874"/>
                <a:gd name="connsiteX9" fmla="*/ 64217 w 180678"/>
                <a:gd name="connsiteY9" fmla="*/ 16704 h 166874"/>
                <a:gd name="connsiteX10" fmla="*/ 30308 w 180678"/>
                <a:gd name="connsiteY10" fmla="*/ 147907 h 166874"/>
                <a:gd name="connsiteX11" fmla="*/ 7280 w 180678"/>
                <a:gd name="connsiteY11" fmla="*/ 159390 h 166874"/>
                <a:gd name="connsiteX12" fmla="*/ 195 w 180678"/>
                <a:gd name="connsiteY12" fmla="*/ 164032 h 166874"/>
                <a:gd name="connsiteX13" fmla="*/ 3990 w 180678"/>
                <a:gd name="connsiteY13" fmla="*/ 166964 h 166874"/>
                <a:gd name="connsiteX14" fmla="*/ 36128 w 180678"/>
                <a:gd name="connsiteY14" fmla="*/ 166231 h 166874"/>
                <a:gd name="connsiteX15" fmla="*/ 52323 w 180678"/>
                <a:gd name="connsiteY15" fmla="*/ 166476 h 166874"/>
                <a:gd name="connsiteX16" fmla="*/ 68771 w 180678"/>
                <a:gd name="connsiteY16" fmla="*/ 166964 h 166874"/>
                <a:gd name="connsiteX17" fmla="*/ 73832 w 180678"/>
                <a:gd name="connsiteY17" fmla="*/ 162078 h 166874"/>
                <a:gd name="connsiteX18" fmla="*/ 66747 w 180678"/>
                <a:gd name="connsiteY18" fmla="*/ 159390 h 166874"/>
                <a:gd name="connsiteX19" fmla="*/ 50299 w 180678"/>
                <a:gd name="connsiteY19" fmla="*/ 154992 h 166874"/>
                <a:gd name="connsiteX20" fmla="*/ 51058 w 180678"/>
                <a:gd name="connsiteY20" fmla="*/ 150839 h 166874"/>
                <a:gd name="connsiteX21" fmla="*/ 66747 w 180678"/>
                <a:gd name="connsiteY21" fmla="*/ 89758 h 166874"/>
                <a:gd name="connsiteX22" fmla="*/ 84967 w 180678"/>
                <a:gd name="connsiteY22" fmla="*/ 16949 h 166874"/>
                <a:gd name="connsiteX23" fmla="*/ 98631 w 180678"/>
                <a:gd name="connsiteY23" fmla="*/ 7664 h 166874"/>
                <a:gd name="connsiteX24" fmla="*/ 122924 w 180678"/>
                <a:gd name="connsiteY24" fmla="*/ 7664 h 166874"/>
                <a:gd name="connsiteX25" fmla="*/ 157339 w 180678"/>
                <a:gd name="connsiteY25" fmla="*/ 31119 h 166874"/>
                <a:gd name="connsiteX26" fmla="*/ 142409 w 180678"/>
                <a:gd name="connsiteY26" fmla="*/ 70456 h 166874"/>
                <a:gd name="connsiteX27" fmla="*/ 103439 w 180678"/>
                <a:gd name="connsiteY27" fmla="*/ 83405 h 166874"/>
                <a:gd name="connsiteX28" fmla="*/ 67759 w 180678"/>
                <a:gd name="connsiteY28" fmla="*/ 83405 h 166874"/>
                <a:gd name="connsiteX29" fmla="*/ 84967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747" y="89758"/>
                  </a:moveTo>
                  <a:lnTo>
                    <a:pt x="109766" y="89758"/>
                  </a:lnTo>
                  <a:cubicBezTo>
                    <a:pt x="145699" y="89758"/>
                    <a:pt x="180873" y="64348"/>
                    <a:pt x="180873" y="36983"/>
                  </a:cubicBezTo>
                  <a:cubicBezTo>
                    <a:pt x="180873" y="18170"/>
                    <a:pt x="164172" y="90"/>
                    <a:pt x="131022" y="90"/>
                  </a:cubicBezTo>
                  <a:lnTo>
                    <a:pt x="49033" y="90"/>
                  </a:lnTo>
                  <a:cubicBezTo>
                    <a:pt x="44225" y="90"/>
                    <a:pt x="41442" y="90"/>
                    <a:pt x="41442" y="4732"/>
                  </a:cubicBezTo>
                  <a:cubicBezTo>
                    <a:pt x="41442" y="7664"/>
                    <a:pt x="43719" y="7664"/>
                    <a:pt x="48780" y="7664"/>
                  </a:cubicBezTo>
                  <a:cubicBezTo>
                    <a:pt x="52070" y="7664"/>
                    <a:pt x="56625" y="7909"/>
                    <a:pt x="59662" y="8153"/>
                  </a:cubicBezTo>
                  <a:cubicBezTo>
                    <a:pt x="63710" y="8642"/>
                    <a:pt x="65229" y="9375"/>
                    <a:pt x="65229" y="12062"/>
                  </a:cubicBezTo>
                  <a:cubicBezTo>
                    <a:pt x="65229" y="13039"/>
                    <a:pt x="64976" y="13772"/>
                    <a:pt x="64217" y="16704"/>
                  </a:cubicBezTo>
                  <a:lnTo>
                    <a:pt x="30308" y="147907"/>
                  </a:lnTo>
                  <a:cubicBezTo>
                    <a:pt x="27777" y="157436"/>
                    <a:pt x="27271" y="159390"/>
                    <a:pt x="7280" y="159390"/>
                  </a:cubicBezTo>
                  <a:cubicBezTo>
                    <a:pt x="2978" y="159390"/>
                    <a:pt x="195" y="159390"/>
                    <a:pt x="195" y="164032"/>
                  </a:cubicBezTo>
                  <a:cubicBezTo>
                    <a:pt x="195" y="166964"/>
                    <a:pt x="3231" y="166964"/>
                    <a:pt x="3990" y="166964"/>
                  </a:cubicBezTo>
                  <a:cubicBezTo>
                    <a:pt x="11076" y="166964"/>
                    <a:pt x="29042" y="166231"/>
                    <a:pt x="36128" y="166231"/>
                  </a:cubicBezTo>
                  <a:cubicBezTo>
                    <a:pt x="41442" y="166231"/>
                    <a:pt x="47009" y="166476"/>
                    <a:pt x="52323" y="166476"/>
                  </a:cubicBezTo>
                  <a:cubicBezTo>
                    <a:pt x="57890" y="166476"/>
                    <a:pt x="63457" y="166964"/>
                    <a:pt x="68771" y="166964"/>
                  </a:cubicBezTo>
                  <a:cubicBezTo>
                    <a:pt x="70543" y="166964"/>
                    <a:pt x="73832" y="166964"/>
                    <a:pt x="73832" y="162078"/>
                  </a:cubicBezTo>
                  <a:cubicBezTo>
                    <a:pt x="73832" y="159390"/>
                    <a:pt x="71555" y="159390"/>
                    <a:pt x="66747" y="159390"/>
                  </a:cubicBezTo>
                  <a:cubicBezTo>
                    <a:pt x="57384" y="159390"/>
                    <a:pt x="50299" y="159390"/>
                    <a:pt x="50299" y="154992"/>
                  </a:cubicBezTo>
                  <a:cubicBezTo>
                    <a:pt x="50299" y="153526"/>
                    <a:pt x="50805" y="152305"/>
                    <a:pt x="51058" y="150839"/>
                  </a:cubicBezTo>
                  <a:lnTo>
                    <a:pt x="66747" y="89758"/>
                  </a:lnTo>
                  <a:close/>
                  <a:moveTo>
                    <a:pt x="84967" y="16949"/>
                  </a:moveTo>
                  <a:cubicBezTo>
                    <a:pt x="87244" y="8397"/>
                    <a:pt x="87750" y="7664"/>
                    <a:pt x="98631" y="7664"/>
                  </a:cubicBezTo>
                  <a:lnTo>
                    <a:pt x="122924" y="7664"/>
                  </a:lnTo>
                  <a:cubicBezTo>
                    <a:pt x="143928" y="7664"/>
                    <a:pt x="157339" y="14261"/>
                    <a:pt x="157339" y="31119"/>
                  </a:cubicBezTo>
                  <a:cubicBezTo>
                    <a:pt x="157339" y="40648"/>
                    <a:pt x="152278" y="61660"/>
                    <a:pt x="142409" y="70456"/>
                  </a:cubicBezTo>
                  <a:cubicBezTo>
                    <a:pt x="129757" y="81450"/>
                    <a:pt x="114574" y="83405"/>
                    <a:pt x="103439" y="83405"/>
                  </a:cubicBezTo>
                  <a:lnTo>
                    <a:pt x="67759" y="83405"/>
                  </a:lnTo>
                  <a:lnTo>
                    <a:pt x="84967" y="16949"/>
                  </a:lnTo>
                  <a:close/>
                </a:path>
              </a:pathLst>
            </a:custGeom>
            <a:solidFill>
              <a:srgbClr val="000000"/>
            </a:solidFill>
            <a:ln w="25389"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6680489C-6F44-0811-3172-755EB8AE39DE}"/>
                </a:ext>
              </a:extLst>
            </p:cNvPr>
            <p:cNvSpPr/>
            <p:nvPr>
              <p:custDataLst>
                <p:tags r:id="rId81"/>
              </p:custDataLst>
            </p:nvPr>
          </p:nvSpPr>
          <p:spPr>
            <a:xfrm>
              <a:off x="7705076" y="4568239"/>
              <a:ext cx="58707" cy="244325"/>
            </a:xfrm>
            <a:custGeom>
              <a:avLst/>
              <a:gdLst>
                <a:gd name="connsiteX0" fmla="*/ 58910 w 58707"/>
                <a:gd name="connsiteY0" fmla="*/ 241972 h 244325"/>
                <a:gd name="connsiteX1" fmla="*/ 54608 w 58707"/>
                <a:gd name="connsiteY1" fmla="*/ 236597 h 244325"/>
                <a:gd name="connsiteX2" fmla="*/ 14879 w 58707"/>
                <a:gd name="connsiteY2" fmla="*/ 122253 h 244325"/>
                <a:gd name="connsiteX3" fmla="*/ 55621 w 58707"/>
                <a:gd name="connsiteY3" fmla="*/ 6687 h 244325"/>
                <a:gd name="connsiteX4" fmla="*/ 58910 w 58707"/>
                <a:gd name="connsiteY4" fmla="*/ 2533 h 244325"/>
                <a:gd name="connsiteX5" fmla="*/ 56380 w 58707"/>
                <a:gd name="connsiteY5" fmla="*/ 90 h 244325"/>
                <a:gd name="connsiteX6" fmla="*/ 16145 w 58707"/>
                <a:gd name="connsiteY6" fmla="*/ 47734 h 244325"/>
                <a:gd name="connsiteX7" fmla="*/ 202 w 58707"/>
                <a:gd name="connsiteY7" fmla="*/ 122253 h 244325"/>
                <a:gd name="connsiteX8" fmla="*/ 16904 w 58707"/>
                <a:gd name="connsiteY8" fmla="*/ 198482 h 244325"/>
                <a:gd name="connsiteX9" fmla="*/ 56380 w 58707"/>
                <a:gd name="connsiteY9" fmla="*/ 244415 h 244325"/>
                <a:gd name="connsiteX10" fmla="*/ 58910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10" y="241972"/>
                  </a:moveTo>
                  <a:cubicBezTo>
                    <a:pt x="58910" y="241239"/>
                    <a:pt x="58910" y="240750"/>
                    <a:pt x="54608" y="236597"/>
                  </a:cubicBezTo>
                  <a:cubicBezTo>
                    <a:pt x="22977" y="205812"/>
                    <a:pt x="14879" y="159635"/>
                    <a:pt x="14879" y="122253"/>
                  </a:cubicBezTo>
                  <a:cubicBezTo>
                    <a:pt x="14879" y="79740"/>
                    <a:pt x="24495" y="37228"/>
                    <a:pt x="55621" y="6687"/>
                  </a:cubicBezTo>
                  <a:cubicBezTo>
                    <a:pt x="58910" y="3755"/>
                    <a:pt x="58910" y="3266"/>
                    <a:pt x="58910" y="2533"/>
                  </a:cubicBezTo>
                  <a:cubicBezTo>
                    <a:pt x="58910" y="823"/>
                    <a:pt x="57898" y="90"/>
                    <a:pt x="56380" y="90"/>
                  </a:cubicBezTo>
                  <a:cubicBezTo>
                    <a:pt x="53849" y="90"/>
                    <a:pt x="31075" y="16704"/>
                    <a:pt x="16145" y="47734"/>
                  </a:cubicBezTo>
                  <a:cubicBezTo>
                    <a:pt x="3239" y="74609"/>
                    <a:pt x="202" y="101729"/>
                    <a:pt x="202" y="122253"/>
                  </a:cubicBezTo>
                  <a:cubicBezTo>
                    <a:pt x="202" y="141310"/>
                    <a:pt x="2986" y="170873"/>
                    <a:pt x="16904" y="198482"/>
                  </a:cubicBezTo>
                  <a:cubicBezTo>
                    <a:pt x="32087" y="228534"/>
                    <a:pt x="53849" y="244415"/>
                    <a:pt x="56380" y="244415"/>
                  </a:cubicBezTo>
                  <a:cubicBezTo>
                    <a:pt x="57898" y="244415"/>
                    <a:pt x="58910" y="243682"/>
                    <a:pt x="58910" y="241972"/>
                  </a:cubicBezTo>
                  <a:close/>
                </a:path>
              </a:pathLst>
            </a:custGeom>
            <a:solidFill>
              <a:srgbClr val="000000"/>
            </a:solidFill>
            <a:ln w="25389"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A7E54CCF-D77A-F5CC-0FDA-1E88080FAA1F}"/>
                </a:ext>
              </a:extLst>
            </p:cNvPr>
            <p:cNvSpPr/>
            <p:nvPr>
              <p:custDataLst>
                <p:tags r:id="rId82"/>
              </p:custDataLst>
            </p:nvPr>
          </p:nvSpPr>
          <p:spPr>
            <a:xfrm>
              <a:off x="7788555" y="4643491"/>
              <a:ext cx="115897" cy="110679"/>
            </a:xfrm>
            <a:custGeom>
              <a:avLst/>
              <a:gdLst>
                <a:gd name="connsiteX0" fmla="*/ 84472 w 115897"/>
                <a:gd name="connsiteY0" fmla="*/ 15727 h 110679"/>
                <a:gd name="connsiteX1" fmla="*/ 61192 w 115897"/>
                <a:gd name="connsiteY1" fmla="*/ 90 h 110679"/>
                <a:gd name="connsiteX2" fmla="*/ 206 w 115897"/>
                <a:gd name="connsiteY2" fmla="*/ 71677 h 110679"/>
                <a:gd name="connsiteX3" fmla="*/ 33862 w 115897"/>
                <a:gd name="connsiteY3" fmla="*/ 110769 h 110679"/>
                <a:gd name="connsiteX4" fmla="*/ 66759 w 115897"/>
                <a:gd name="connsiteY4" fmla="*/ 92445 h 110679"/>
                <a:gd name="connsiteX5" fmla="*/ 89786 w 115897"/>
                <a:gd name="connsiteY5" fmla="*/ 110769 h 110679"/>
                <a:gd name="connsiteX6" fmla="*/ 108512 w 115897"/>
                <a:gd name="connsiteY6" fmla="*/ 97332 h 110679"/>
                <a:gd name="connsiteX7" fmla="*/ 116104 w 115897"/>
                <a:gd name="connsiteY7" fmla="*/ 73143 h 110679"/>
                <a:gd name="connsiteX8" fmla="*/ 113067 w 115897"/>
                <a:gd name="connsiteY8" fmla="*/ 70700 h 110679"/>
                <a:gd name="connsiteX9" fmla="*/ 109524 w 115897"/>
                <a:gd name="connsiteY9" fmla="*/ 75098 h 110679"/>
                <a:gd name="connsiteX10" fmla="*/ 90292 w 115897"/>
                <a:gd name="connsiteY10" fmla="*/ 105394 h 110679"/>
                <a:gd name="connsiteX11" fmla="*/ 82701 w 115897"/>
                <a:gd name="connsiteY11" fmla="*/ 94155 h 110679"/>
                <a:gd name="connsiteX12" fmla="*/ 85991 w 115897"/>
                <a:gd name="connsiteY12" fmla="*/ 76075 h 110679"/>
                <a:gd name="connsiteX13" fmla="*/ 91558 w 115897"/>
                <a:gd name="connsiteY13" fmla="*/ 54086 h 110679"/>
                <a:gd name="connsiteX14" fmla="*/ 100668 w 115897"/>
                <a:gd name="connsiteY14" fmla="*/ 19881 h 110679"/>
                <a:gd name="connsiteX15" fmla="*/ 102439 w 115897"/>
                <a:gd name="connsiteY15" fmla="*/ 11573 h 110679"/>
                <a:gd name="connsiteX16" fmla="*/ 95100 w 115897"/>
                <a:gd name="connsiteY16" fmla="*/ 4977 h 110679"/>
                <a:gd name="connsiteX17" fmla="*/ 84472 w 115897"/>
                <a:gd name="connsiteY17" fmla="*/ 15727 h 110679"/>
                <a:gd name="connsiteX18" fmla="*/ 68024 w 115897"/>
                <a:gd name="connsiteY18" fmla="*/ 79007 h 110679"/>
                <a:gd name="connsiteX19" fmla="*/ 62963 w 115897"/>
                <a:gd name="connsiteY19" fmla="*/ 88047 h 110679"/>
                <a:gd name="connsiteX20" fmla="*/ 34368 w 115897"/>
                <a:gd name="connsiteY20" fmla="*/ 105394 h 110679"/>
                <a:gd name="connsiteX21" fmla="*/ 18173 w 115897"/>
                <a:gd name="connsiteY21" fmla="*/ 82428 h 110679"/>
                <a:gd name="connsiteX22" fmla="*/ 32091 w 115897"/>
                <a:gd name="connsiteY22" fmla="*/ 28921 h 110679"/>
                <a:gd name="connsiteX23" fmla="*/ 61445 w 115897"/>
                <a:gd name="connsiteY23" fmla="*/ 5465 h 110679"/>
                <a:gd name="connsiteX24" fmla="*/ 81436 w 115897"/>
                <a:gd name="connsiteY24" fmla="*/ 26966 h 110679"/>
                <a:gd name="connsiteX25" fmla="*/ 80676 w 115897"/>
                <a:gd name="connsiteY25" fmla="*/ 31119 h 110679"/>
                <a:gd name="connsiteX26" fmla="*/ 68024 w 115897"/>
                <a:gd name="connsiteY26" fmla="*/ 7900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0679">
                  <a:moveTo>
                    <a:pt x="84472" y="15727"/>
                  </a:moveTo>
                  <a:cubicBezTo>
                    <a:pt x="79917" y="6687"/>
                    <a:pt x="72579" y="90"/>
                    <a:pt x="61192" y="90"/>
                  </a:cubicBezTo>
                  <a:cubicBezTo>
                    <a:pt x="31585" y="90"/>
                    <a:pt x="206" y="36006"/>
                    <a:pt x="206" y="71677"/>
                  </a:cubicBezTo>
                  <a:cubicBezTo>
                    <a:pt x="206" y="94644"/>
                    <a:pt x="14124" y="110769"/>
                    <a:pt x="33862" y="110769"/>
                  </a:cubicBezTo>
                  <a:cubicBezTo>
                    <a:pt x="38923" y="110769"/>
                    <a:pt x="51576" y="109792"/>
                    <a:pt x="66759" y="92445"/>
                  </a:cubicBezTo>
                  <a:cubicBezTo>
                    <a:pt x="68783" y="102707"/>
                    <a:pt x="77640" y="110769"/>
                    <a:pt x="89786" y="110769"/>
                  </a:cubicBezTo>
                  <a:cubicBezTo>
                    <a:pt x="98643" y="110769"/>
                    <a:pt x="104463" y="105150"/>
                    <a:pt x="108512" y="97332"/>
                  </a:cubicBezTo>
                  <a:cubicBezTo>
                    <a:pt x="112814" y="88536"/>
                    <a:pt x="116104" y="73632"/>
                    <a:pt x="116104" y="73143"/>
                  </a:cubicBezTo>
                  <a:cubicBezTo>
                    <a:pt x="116104" y="70700"/>
                    <a:pt x="113826" y="70700"/>
                    <a:pt x="113067" y="70700"/>
                  </a:cubicBezTo>
                  <a:cubicBezTo>
                    <a:pt x="110537" y="70700"/>
                    <a:pt x="110283" y="71677"/>
                    <a:pt x="109524" y="75098"/>
                  </a:cubicBezTo>
                  <a:cubicBezTo>
                    <a:pt x="105222" y="90979"/>
                    <a:pt x="100668" y="105394"/>
                    <a:pt x="90292" y="105394"/>
                  </a:cubicBezTo>
                  <a:cubicBezTo>
                    <a:pt x="83460" y="105394"/>
                    <a:pt x="82701" y="99042"/>
                    <a:pt x="82701" y="94155"/>
                  </a:cubicBezTo>
                  <a:cubicBezTo>
                    <a:pt x="82701" y="88780"/>
                    <a:pt x="83207" y="86826"/>
                    <a:pt x="85991" y="76075"/>
                  </a:cubicBezTo>
                  <a:cubicBezTo>
                    <a:pt x="88774" y="65814"/>
                    <a:pt x="89280" y="63370"/>
                    <a:pt x="91558" y="54086"/>
                  </a:cubicBezTo>
                  <a:lnTo>
                    <a:pt x="100668" y="19881"/>
                  </a:lnTo>
                  <a:cubicBezTo>
                    <a:pt x="102439" y="13039"/>
                    <a:pt x="102439" y="12551"/>
                    <a:pt x="102439" y="11573"/>
                  </a:cubicBezTo>
                  <a:cubicBezTo>
                    <a:pt x="102439" y="7420"/>
                    <a:pt x="99402" y="4977"/>
                    <a:pt x="95100" y="4977"/>
                  </a:cubicBezTo>
                  <a:cubicBezTo>
                    <a:pt x="89027" y="4977"/>
                    <a:pt x="85231" y="10352"/>
                    <a:pt x="84472" y="15727"/>
                  </a:cubicBezTo>
                  <a:close/>
                  <a:moveTo>
                    <a:pt x="68024" y="79007"/>
                  </a:moveTo>
                  <a:cubicBezTo>
                    <a:pt x="66759" y="83405"/>
                    <a:pt x="66759" y="83894"/>
                    <a:pt x="62963" y="88047"/>
                  </a:cubicBezTo>
                  <a:cubicBezTo>
                    <a:pt x="51829" y="101485"/>
                    <a:pt x="41454" y="105394"/>
                    <a:pt x="34368" y="105394"/>
                  </a:cubicBezTo>
                  <a:cubicBezTo>
                    <a:pt x="21716" y="105394"/>
                    <a:pt x="18173" y="91956"/>
                    <a:pt x="18173" y="82428"/>
                  </a:cubicBezTo>
                  <a:cubicBezTo>
                    <a:pt x="18173" y="70212"/>
                    <a:pt x="26270" y="40160"/>
                    <a:pt x="32091" y="28921"/>
                  </a:cubicBezTo>
                  <a:cubicBezTo>
                    <a:pt x="39935" y="14505"/>
                    <a:pt x="51323" y="5465"/>
                    <a:pt x="61445" y="5465"/>
                  </a:cubicBezTo>
                  <a:cubicBezTo>
                    <a:pt x="77893" y="5465"/>
                    <a:pt x="81436" y="25500"/>
                    <a:pt x="81436" y="26966"/>
                  </a:cubicBezTo>
                  <a:cubicBezTo>
                    <a:pt x="81436" y="28432"/>
                    <a:pt x="80930" y="29898"/>
                    <a:pt x="80676" y="31119"/>
                  </a:cubicBezTo>
                  <a:lnTo>
                    <a:pt x="68024" y="79007"/>
                  </a:lnTo>
                  <a:close/>
                </a:path>
              </a:pathLst>
            </a:custGeom>
            <a:solidFill>
              <a:srgbClr val="000000"/>
            </a:solidFill>
            <a:ln w="25389"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2AC87717-1BB2-6795-98CA-B54B79EA4BF3}"/>
                </a:ext>
              </a:extLst>
            </p:cNvPr>
            <p:cNvSpPr/>
            <p:nvPr>
              <p:custDataLst>
                <p:tags r:id="rId83"/>
              </p:custDataLst>
            </p:nvPr>
          </p:nvSpPr>
          <p:spPr>
            <a:xfrm>
              <a:off x="7912193" y="4674740"/>
              <a:ext cx="77762" cy="148280"/>
            </a:xfrm>
            <a:custGeom>
              <a:avLst/>
              <a:gdLst>
                <a:gd name="connsiteX0" fmla="*/ 77974 w 77762"/>
                <a:gd name="connsiteY0" fmla="*/ 6591 h 148280"/>
                <a:gd name="connsiteX1" fmla="*/ 70889 w 77762"/>
                <a:gd name="connsiteY1" fmla="*/ 92 h 148280"/>
                <a:gd name="connsiteX2" fmla="*/ 60969 w 77762"/>
                <a:gd name="connsiteY2" fmla="*/ 9498 h 148280"/>
                <a:gd name="connsiteX3" fmla="*/ 68055 w 77762"/>
                <a:gd name="connsiteY3" fmla="*/ 15997 h 148280"/>
                <a:gd name="connsiteX4" fmla="*/ 77974 w 77762"/>
                <a:gd name="connsiteY4" fmla="*/ 6591 h 148280"/>
                <a:gd name="connsiteX5" fmla="*/ 40421 w 77762"/>
                <a:gd name="connsiteY5" fmla="*/ 121863 h 148280"/>
                <a:gd name="connsiteX6" fmla="*/ 17571 w 77762"/>
                <a:gd name="connsiteY6" fmla="*/ 143584 h 148280"/>
                <a:gd name="connsiteX7" fmla="*/ 11194 w 77762"/>
                <a:gd name="connsiteY7" fmla="*/ 142558 h 148280"/>
                <a:gd name="connsiteX8" fmla="*/ 17217 w 77762"/>
                <a:gd name="connsiteY8" fmla="*/ 133835 h 148280"/>
                <a:gd name="connsiteX9" fmla="*/ 10308 w 77762"/>
                <a:gd name="connsiteY9" fmla="*/ 127507 h 148280"/>
                <a:gd name="connsiteX10" fmla="*/ 212 w 77762"/>
                <a:gd name="connsiteY10" fmla="*/ 137598 h 148280"/>
                <a:gd name="connsiteX11" fmla="*/ 17748 w 77762"/>
                <a:gd name="connsiteY11" fmla="*/ 148373 h 148280"/>
                <a:gd name="connsiteX12" fmla="*/ 54592 w 77762"/>
                <a:gd name="connsiteY12" fmla="*/ 121350 h 148280"/>
                <a:gd name="connsiteX13" fmla="*/ 70534 w 77762"/>
                <a:gd name="connsiteY13" fmla="*/ 60122 h 148280"/>
                <a:gd name="connsiteX14" fmla="*/ 71420 w 77762"/>
                <a:gd name="connsiteY14" fmla="*/ 54136 h 148280"/>
                <a:gd name="connsiteX15" fmla="*/ 52467 w 77762"/>
                <a:gd name="connsiteY15" fmla="*/ 38060 h 148280"/>
                <a:gd name="connsiteX16" fmla="*/ 21468 w 77762"/>
                <a:gd name="connsiteY16" fmla="*/ 64227 h 148280"/>
                <a:gd name="connsiteX17" fmla="*/ 24479 w 77762"/>
                <a:gd name="connsiteY17" fmla="*/ 66450 h 148280"/>
                <a:gd name="connsiteX18" fmla="*/ 28022 w 77762"/>
                <a:gd name="connsiteY18" fmla="*/ 63372 h 148280"/>
                <a:gd name="connsiteX19" fmla="*/ 51935 w 77762"/>
                <a:gd name="connsiteY19" fmla="*/ 42849 h 148280"/>
                <a:gd name="connsiteX20" fmla="*/ 57958 w 77762"/>
                <a:gd name="connsiteY20" fmla="*/ 51229 h 148280"/>
                <a:gd name="connsiteX21" fmla="*/ 57426 w 77762"/>
                <a:gd name="connsiteY21" fmla="*/ 56360 h 148280"/>
                <a:gd name="connsiteX22" fmla="*/ 40421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74" y="6591"/>
                  </a:moveTo>
                  <a:cubicBezTo>
                    <a:pt x="77974" y="3683"/>
                    <a:pt x="75671" y="92"/>
                    <a:pt x="70889" y="92"/>
                  </a:cubicBezTo>
                  <a:cubicBezTo>
                    <a:pt x="65752" y="92"/>
                    <a:pt x="60969" y="4880"/>
                    <a:pt x="60969" y="9498"/>
                  </a:cubicBezTo>
                  <a:cubicBezTo>
                    <a:pt x="60969" y="12235"/>
                    <a:pt x="63095" y="15997"/>
                    <a:pt x="68055" y="15997"/>
                  </a:cubicBezTo>
                  <a:cubicBezTo>
                    <a:pt x="72837" y="15997"/>
                    <a:pt x="77974" y="11551"/>
                    <a:pt x="77974" y="6591"/>
                  </a:cubicBezTo>
                  <a:close/>
                  <a:moveTo>
                    <a:pt x="40421" y="121863"/>
                  </a:moveTo>
                  <a:cubicBezTo>
                    <a:pt x="37410" y="133664"/>
                    <a:pt x="28022" y="143584"/>
                    <a:pt x="17571" y="143584"/>
                  </a:cubicBezTo>
                  <a:cubicBezTo>
                    <a:pt x="15268" y="143584"/>
                    <a:pt x="13142" y="143242"/>
                    <a:pt x="11194" y="142558"/>
                  </a:cubicBezTo>
                  <a:cubicBezTo>
                    <a:pt x="15799" y="140505"/>
                    <a:pt x="17217" y="136401"/>
                    <a:pt x="17217" y="133835"/>
                  </a:cubicBezTo>
                  <a:cubicBezTo>
                    <a:pt x="17217" y="129731"/>
                    <a:pt x="13851" y="127507"/>
                    <a:pt x="10308" y="127507"/>
                  </a:cubicBezTo>
                  <a:cubicBezTo>
                    <a:pt x="4817" y="127507"/>
                    <a:pt x="212" y="132125"/>
                    <a:pt x="212" y="137598"/>
                  </a:cubicBezTo>
                  <a:cubicBezTo>
                    <a:pt x="212" y="144097"/>
                    <a:pt x="7120" y="148373"/>
                    <a:pt x="17748" y="148373"/>
                  </a:cubicBezTo>
                  <a:cubicBezTo>
                    <a:pt x="28376" y="148373"/>
                    <a:pt x="49101" y="142216"/>
                    <a:pt x="54592" y="121350"/>
                  </a:cubicBezTo>
                  <a:lnTo>
                    <a:pt x="70534" y="60122"/>
                  </a:lnTo>
                  <a:cubicBezTo>
                    <a:pt x="71066" y="58241"/>
                    <a:pt x="71420" y="56702"/>
                    <a:pt x="71420" y="54136"/>
                  </a:cubicBezTo>
                  <a:cubicBezTo>
                    <a:pt x="71420" y="44730"/>
                    <a:pt x="63095" y="38060"/>
                    <a:pt x="52467" y="38060"/>
                  </a:cubicBezTo>
                  <a:cubicBezTo>
                    <a:pt x="32804" y="38060"/>
                    <a:pt x="21468" y="61833"/>
                    <a:pt x="21468" y="64227"/>
                  </a:cubicBezTo>
                  <a:cubicBezTo>
                    <a:pt x="21468" y="66450"/>
                    <a:pt x="23948" y="66450"/>
                    <a:pt x="24479" y="66450"/>
                  </a:cubicBezTo>
                  <a:cubicBezTo>
                    <a:pt x="26605" y="66450"/>
                    <a:pt x="26782" y="65937"/>
                    <a:pt x="28022" y="63372"/>
                  </a:cubicBezTo>
                  <a:cubicBezTo>
                    <a:pt x="32450" y="53452"/>
                    <a:pt x="41661" y="42849"/>
                    <a:pt x="51935" y="42849"/>
                  </a:cubicBezTo>
                  <a:cubicBezTo>
                    <a:pt x="56364" y="42849"/>
                    <a:pt x="57958" y="45756"/>
                    <a:pt x="57958" y="51229"/>
                  </a:cubicBezTo>
                  <a:cubicBezTo>
                    <a:pt x="57958" y="53110"/>
                    <a:pt x="57603" y="55505"/>
                    <a:pt x="57426" y="56360"/>
                  </a:cubicBezTo>
                  <a:lnTo>
                    <a:pt x="40421" y="121863"/>
                  </a:lnTo>
                  <a:close/>
                </a:path>
              </a:pathLst>
            </a:custGeom>
            <a:solidFill>
              <a:srgbClr val="000000"/>
            </a:solidFill>
            <a:ln w="25389"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B027EF1A-6CC0-7525-9491-18839924654C}"/>
                </a:ext>
              </a:extLst>
            </p:cNvPr>
            <p:cNvSpPr/>
            <p:nvPr>
              <p:custDataLst>
                <p:tags r:id="rId84"/>
              </p:custDataLst>
            </p:nvPr>
          </p:nvSpPr>
          <p:spPr>
            <a:xfrm>
              <a:off x="8048931" y="4568239"/>
              <a:ext cx="10122" cy="244325"/>
            </a:xfrm>
            <a:custGeom>
              <a:avLst/>
              <a:gdLst>
                <a:gd name="connsiteX0" fmla="*/ 10338 w 10122"/>
                <a:gd name="connsiteY0" fmla="*/ 8886 h 244325"/>
                <a:gd name="connsiteX1" fmla="*/ 5277 w 10122"/>
                <a:gd name="connsiteY1" fmla="*/ 90 h 244325"/>
                <a:gd name="connsiteX2" fmla="*/ 216 w 10122"/>
                <a:gd name="connsiteY2" fmla="*/ 8886 h 244325"/>
                <a:gd name="connsiteX3" fmla="*/ 216 w 10122"/>
                <a:gd name="connsiteY3" fmla="*/ 235620 h 244325"/>
                <a:gd name="connsiteX4" fmla="*/ 5277 w 10122"/>
                <a:gd name="connsiteY4" fmla="*/ 244415 h 244325"/>
                <a:gd name="connsiteX5" fmla="*/ 10338 w 10122"/>
                <a:gd name="connsiteY5" fmla="*/ 235620 h 244325"/>
                <a:gd name="connsiteX6" fmla="*/ 10338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338" y="8886"/>
                  </a:moveTo>
                  <a:cubicBezTo>
                    <a:pt x="10338" y="4488"/>
                    <a:pt x="10338" y="90"/>
                    <a:pt x="5277" y="90"/>
                  </a:cubicBezTo>
                  <a:cubicBezTo>
                    <a:pt x="216" y="90"/>
                    <a:pt x="216" y="4488"/>
                    <a:pt x="216" y="8886"/>
                  </a:cubicBezTo>
                  <a:lnTo>
                    <a:pt x="216" y="235620"/>
                  </a:lnTo>
                  <a:cubicBezTo>
                    <a:pt x="216" y="240018"/>
                    <a:pt x="216" y="244415"/>
                    <a:pt x="5277" y="244415"/>
                  </a:cubicBezTo>
                  <a:cubicBezTo>
                    <a:pt x="10338" y="244415"/>
                    <a:pt x="10338" y="240018"/>
                    <a:pt x="10338" y="235620"/>
                  </a:cubicBezTo>
                  <a:lnTo>
                    <a:pt x="10338" y="8886"/>
                  </a:lnTo>
                  <a:close/>
                </a:path>
              </a:pathLst>
            </a:custGeom>
            <a:solidFill>
              <a:srgbClr val="000000"/>
            </a:solidFill>
            <a:ln w="25389"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732B264A-1DC8-896D-2B42-7EC6E35A3B82}"/>
                </a:ext>
              </a:extLst>
            </p:cNvPr>
            <p:cNvSpPr/>
            <p:nvPr>
              <p:custDataLst>
                <p:tags r:id="rId85"/>
              </p:custDataLst>
            </p:nvPr>
          </p:nvSpPr>
          <p:spPr>
            <a:xfrm>
              <a:off x="8100497" y="4641048"/>
              <a:ext cx="140190" cy="112389"/>
            </a:xfrm>
            <a:custGeom>
              <a:avLst/>
              <a:gdLst>
                <a:gd name="connsiteX0" fmla="*/ 119152 w 140190"/>
                <a:gd name="connsiteY0" fmla="*/ 33074 h 112389"/>
                <a:gd name="connsiteX1" fmla="*/ 123201 w 140190"/>
                <a:gd name="connsiteY1" fmla="*/ 14994 h 112389"/>
                <a:gd name="connsiteX2" fmla="*/ 111308 w 140190"/>
                <a:gd name="connsiteY2" fmla="*/ 4244 h 112389"/>
                <a:gd name="connsiteX3" fmla="*/ 98402 w 140190"/>
                <a:gd name="connsiteY3" fmla="*/ 10352 h 112389"/>
                <a:gd name="connsiteX4" fmla="*/ 71579 w 140190"/>
                <a:gd name="connsiteY4" fmla="*/ 90 h 112389"/>
                <a:gd name="connsiteX5" fmla="*/ 218 w 140190"/>
                <a:gd name="connsiteY5" fmla="*/ 72166 h 112389"/>
                <a:gd name="connsiteX6" fmla="*/ 44502 w 140190"/>
                <a:gd name="connsiteY6" fmla="*/ 112480 h 112389"/>
                <a:gd name="connsiteX7" fmla="*/ 79677 w 140190"/>
                <a:gd name="connsiteY7" fmla="*/ 99286 h 112389"/>
                <a:gd name="connsiteX8" fmla="*/ 108777 w 140190"/>
                <a:gd name="connsiteY8" fmla="*/ 112480 h 112389"/>
                <a:gd name="connsiteX9" fmla="*/ 130793 w 140190"/>
                <a:gd name="connsiteY9" fmla="*/ 98553 h 112389"/>
                <a:gd name="connsiteX10" fmla="*/ 140409 w 140190"/>
                <a:gd name="connsiteY10" fmla="*/ 74365 h 112389"/>
                <a:gd name="connsiteX11" fmla="*/ 134336 w 140190"/>
                <a:gd name="connsiteY11" fmla="*/ 70944 h 112389"/>
                <a:gd name="connsiteX12" fmla="*/ 129274 w 140190"/>
                <a:gd name="connsiteY12" fmla="*/ 72166 h 112389"/>
                <a:gd name="connsiteX13" fmla="*/ 127250 w 140190"/>
                <a:gd name="connsiteY13" fmla="*/ 79252 h 112389"/>
                <a:gd name="connsiteX14" fmla="*/ 110043 w 140190"/>
                <a:gd name="connsiteY14" fmla="*/ 103684 h 112389"/>
                <a:gd name="connsiteX15" fmla="*/ 104222 w 140190"/>
                <a:gd name="connsiteY15" fmla="*/ 94644 h 112389"/>
                <a:gd name="connsiteX16" fmla="*/ 107765 w 140190"/>
                <a:gd name="connsiteY16" fmla="*/ 76808 h 112389"/>
                <a:gd name="connsiteX17" fmla="*/ 113332 w 140190"/>
                <a:gd name="connsiteY17" fmla="*/ 54819 h 112389"/>
                <a:gd name="connsiteX18" fmla="*/ 119152 w 140190"/>
                <a:gd name="connsiteY18" fmla="*/ 33074 h 112389"/>
                <a:gd name="connsiteX19" fmla="*/ 77146 w 140190"/>
                <a:gd name="connsiteY19" fmla="*/ 87803 h 112389"/>
                <a:gd name="connsiteX20" fmla="*/ 45768 w 140190"/>
                <a:gd name="connsiteY20" fmla="*/ 103684 h 112389"/>
                <a:gd name="connsiteX21" fmla="*/ 28813 w 140190"/>
                <a:gd name="connsiteY21" fmla="*/ 85115 h 112389"/>
                <a:gd name="connsiteX22" fmla="*/ 41466 w 140190"/>
                <a:gd name="connsiteY22" fmla="*/ 32830 h 112389"/>
                <a:gd name="connsiteX23" fmla="*/ 72085 w 140190"/>
                <a:gd name="connsiteY23" fmla="*/ 8886 h 112389"/>
                <a:gd name="connsiteX24" fmla="*/ 93088 w 140190"/>
                <a:gd name="connsiteY24" fmla="*/ 23057 h 112389"/>
                <a:gd name="connsiteX25" fmla="*/ 92582 w 140190"/>
                <a:gd name="connsiteY25" fmla="*/ 26477 h 112389"/>
                <a:gd name="connsiteX26" fmla="*/ 77146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152" y="33074"/>
                  </a:moveTo>
                  <a:cubicBezTo>
                    <a:pt x="120671" y="26966"/>
                    <a:pt x="123201" y="17193"/>
                    <a:pt x="123201" y="14994"/>
                  </a:cubicBezTo>
                  <a:cubicBezTo>
                    <a:pt x="123201" y="7176"/>
                    <a:pt x="116622" y="4244"/>
                    <a:pt x="111308" y="4244"/>
                  </a:cubicBezTo>
                  <a:cubicBezTo>
                    <a:pt x="106500" y="4244"/>
                    <a:pt x="101439" y="6687"/>
                    <a:pt x="98402" y="10352"/>
                  </a:cubicBezTo>
                  <a:cubicBezTo>
                    <a:pt x="94607" y="6443"/>
                    <a:pt x="86256" y="90"/>
                    <a:pt x="71579" y="90"/>
                  </a:cubicBezTo>
                  <a:cubicBezTo>
                    <a:pt x="27548" y="90"/>
                    <a:pt x="218" y="38694"/>
                    <a:pt x="218" y="72166"/>
                  </a:cubicBezTo>
                  <a:cubicBezTo>
                    <a:pt x="218" y="102218"/>
                    <a:pt x="23499" y="112480"/>
                    <a:pt x="44502" y="112480"/>
                  </a:cubicBezTo>
                  <a:cubicBezTo>
                    <a:pt x="62469" y="112480"/>
                    <a:pt x="75628" y="102951"/>
                    <a:pt x="79677" y="99286"/>
                  </a:cubicBezTo>
                  <a:cubicBezTo>
                    <a:pt x="89292" y="112480"/>
                    <a:pt x="105994" y="112480"/>
                    <a:pt x="108777" y="112480"/>
                  </a:cubicBezTo>
                  <a:cubicBezTo>
                    <a:pt x="118140" y="112480"/>
                    <a:pt x="125479" y="107349"/>
                    <a:pt x="130793" y="98553"/>
                  </a:cubicBezTo>
                  <a:cubicBezTo>
                    <a:pt x="137119" y="88780"/>
                    <a:pt x="140409" y="75587"/>
                    <a:pt x="140409" y="74365"/>
                  </a:cubicBezTo>
                  <a:cubicBezTo>
                    <a:pt x="140409" y="70944"/>
                    <a:pt x="136613" y="70944"/>
                    <a:pt x="134336" y="70944"/>
                  </a:cubicBezTo>
                  <a:cubicBezTo>
                    <a:pt x="131552" y="70944"/>
                    <a:pt x="130540" y="70944"/>
                    <a:pt x="129274" y="72166"/>
                  </a:cubicBezTo>
                  <a:cubicBezTo>
                    <a:pt x="128768" y="72655"/>
                    <a:pt x="128768" y="73143"/>
                    <a:pt x="127250" y="79252"/>
                  </a:cubicBezTo>
                  <a:cubicBezTo>
                    <a:pt x="122189" y="98798"/>
                    <a:pt x="116369" y="103684"/>
                    <a:pt x="110043" y="103684"/>
                  </a:cubicBezTo>
                  <a:cubicBezTo>
                    <a:pt x="107259" y="103684"/>
                    <a:pt x="104222" y="102707"/>
                    <a:pt x="104222" y="94644"/>
                  </a:cubicBezTo>
                  <a:cubicBezTo>
                    <a:pt x="104222" y="90490"/>
                    <a:pt x="105235" y="86581"/>
                    <a:pt x="107765" y="76808"/>
                  </a:cubicBezTo>
                  <a:cubicBezTo>
                    <a:pt x="109537" y="69967"/>
                    <a:pt x="112067" y="60194"/>
                    <a:pt x="113332" y="54819"/>
                  </a:cubicBezTo>
                  <a:lnTo>
                    <a:pt x="119152" y="33074"/>
                  </a:lnTo>
                  <a:close/>
                  <a:moveTo>
                    <a:pt x="77146" y="87803"/>
                  </a:moveTo>
                  <a:cubicBezTo>
                    <a:pt x="69808" y="96110"/>
                    <a:pt x="57914" y="103684"/>
                    <a:pt x="45768" y="103684"/>
                  </a:cubicBezTo>
                  <a:cubicBezTo>
                    <a:pt x="30078" y="103684"/>
                    <a:pt x="28813" y="90490"/>
                    <a:pt x="28813" y="85115"/>
                  </a:cubicBezTo>
                  <a:cubicBezTo>
                    <a:pt x="28813" y="72410"/>
                    <a:pt x="37417" y="42358"/>
                    <a:pt x="41466" y="32830"/>
                  </a:cubicBezTo>
                  <a:cubicBezTo>
                    <a:pt x="49310" y="14994"/>
                    <a:pt x="61710" y="8886"/>
                    <a:pt x="72085" y="8886"/>
                  </a:cubicBezTo>
                  <a:cubicBezTo>
                    <a:pt x="87015" y="8886"/>
                    <a:pt x="93088" y="20369"/>
                    <a:pt x="93088" y="23057"/>
                  </a:cubicBezTo>
                  <a:lnTo>
                    <a:pt x="92582" y="26477"/>
                  </a:lnTo>
                  <a:lnTo>
                    <a:pt x="77146" y="87803"/>
                  </a:lnTo>
                  <a:close/>
                </a:path>
              </a:pathLst>
            </a:custGeom>
            <a:solidFill>
              <a:srgbClr val="000000"/>
            </a:solidFill>
            <a:ln w="25389"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591D47A3-9255-5554-8A0F-3048F485F39E}"/>
                </a:ext>
              </a:extLst>
            </p:cNvPr>
            <p:cNvSpPr/>
            <p:nvPr>
              <p:custDataLst>
                <p:tags r:id="rId86"/>
              </p:custDataLst>
            </p:nvPr>
          </p:nvSpPr>
          <p:spPr>
            <a:xfrm>
              <a:off x="8249258" y="4520680"/>
              <a:ext cx="77762" cy="148280"/>
            </a:xfrm>
            <a:custGeom>
              <a:avLst/>
              <a:gdLst>
                <a:gd name="connsiteX0" fmla="*/ 77987 w 77762"/>
                <a:gd name="connsiteY0" fmla="*/ 6584 h 148280"/>
                <a:gd name="connsiteX1" fmla="*/ 70902 w 77762"/>
                <a:gd name="connsiteY1" fmla="*/ 85 h 148280"/>
                <a:gd name="connsiteX2" fmla="*/ 60982 w 77762"/>
                <a:gd name="connsiteY2" fmla="*/ 9492 h 148280"/>
                <a:gd name="connsiteX3" fmla="*/ 68068 w 77762"/>
                <a:gd name="connsiteY3" fmla="*/ 15991 h 148280"/>
                <a:gd name="connsiteX4" fmla="*/ 77987 w 77762"/>
                <a:gd name="connsiteY4" fmla="*/ 6584 h 148280"/>
                <a:gd name="connsiteX5" fmla="*/ 40435 w 77762"/>
                <a:gd name="connsiteY5" fmla="*/ 121857 h 148280"/>
                <a:gd name="connsiteX6" fmla="*/ 17584 w 77762"/>
                <a:gd name="connsiteY6" fmla="*/ 143578 h 148280"/>
                <a:gd name="connsiteX7" fmla="*/ 11207 w 77762"/>
                <a:gd name="connsiteY7" fmla="*/ 142551 h 148280"/>
                <a:gd name="connsiteX8" fmla="*/ 17230 w 77762"/>
                <a:gd name="connsiteY8" fmla="*/ 133829 h 148280"/>
                <a:gd name="connsiteX9" fmla="*/ 10322 w 77762"/>
                <a:gd name="connsiteY9" fmla="*/ 127501 h 148280"/>
                <a:gd name="connsiteX10" fmla="*/ 225 w 77762"/>
                <a:gd name="connsiteY10" fmla="*/ 137592 h 148280"/>
                <a:gd name="connsiteX11" fmla="*/ 17761 w 77762"/>
                <a:gd name="connsiteY11" fmla="*/ 148366 h 148280"/>
                <a:gd name="connsiteX12" fmla="*/ 54605 w 77762"/>
                <a:gd name="connsiteY12" fmla="*/ 121344 h 148280"/>
                <a:gd name="connsiteX13" fmla="*/ 70548 w 77762"/>
                <a:gd name="connsiteY13" fmla="*/ 60116 h 148280"/>
                <a:gd name="connsiteX14" fmla="*/ 71433 w 77762"/>
                <a:gd name="connsiteY14" fmla="*/ 54130 h 148280"/>
                <a:gd name="connsiteX15" fmla="*/ 52480 w 77762"/>
                <a:gd name="connsiteY15" fmla="*/ 38054 h 148280"/>
                <a:gd name="connsiteX16" fmla="*/ 21481 w 77762"/>
                <a:gd name="connsiteY16" fmla="*/ 64221 h 148280"/>
                <a:gd name="connsiteX17" fmla="*/ 24492 w 77762"/>
                <a:gd name="connsiteY17" fmla="*/ 66444 h 148280"/>
                <a:gd name="connsiteX18" fmla="*/ 28035 w 77762"/>
                <a:gd name="connsiteY18" fmla="*/ 63366 h 148280"/>
                <a:gd name="connsiteX19" fmla="*/ 51948 w 77762"/>
                <a:gd name="connsiteY19" fmla="*/ 42842 h 148280"/>
                <a:gd name="connsiteX20" fmla="*/ 57971 w 77762"/>
                <a:gd name="connsiteY20" fmla="*/ 51223 h 148280"/>
                <a:gd name="connsiteX21" fmla="*/ 57440 w 77762"/>
                <a:gd name="connsiteY21" fmla="*/ 56353 h 148280"/>
                <a:gd name="connsiteX22" fmla="*/ 40435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7987" y="6584"/>
                  </a:moveTo>
                  <a:cubicBezTo>
                    <a:pt x="77987" y="3677"/>
                    <a:pt x="75685" y="85"/>
                    <a:pt x="70902" y="85"/>
                  </a:cubicBezTo>
                  <a:cubicBezTo>
                    <a:pt x="65765" y="85"/>
                    <a:pt x="60982" y="4874"/>
                    <a:pt x="60982" y="9492"/>
                  </a:cubicBezTo>
                  <a:cubicBezTo>
                    <a:pt x="60982" y="12228"/>
                    <a:pt x="63108" y="15991"/>
                    <a:pt x="68068" y="15991"/>
                  </a:cubicBezTo>
                  <a:cubicBezTo>
                    <a:pt x="72850" y="15991"/>
                    <a:pt x="77987" y="11544"/>
                    <a:pt x="77987" y="6584"/>
                  </a:cubicBezTo>
                  <a:close/>
                  <a:moveTo>
                    <a:pt x="40435" y="121857"/>
                  </a:moveTo>
                  <a:cubicBezTo>
                    <a:pt x="37423" y="133658"/>
                    <a:pt x="28035" y="143578"/>
                    <a:pt x="17584" y="143578"/>
                  </a:cubicBezTo>
                  <a:cubicBezTo>
                    <a:pt x="15281" y="143578"/>
                    <a:pt x="13156" y="143236"/>
                    <a:pt x="11207" y="142551"/>
                  </a:cubicBezTo>
                  <a:cubicBezTo>
                    <a:pt x="15813" y="140499"/>
                    <a:pt x="17230" y="136394"/>
                    <a:pt x="17230" y="133829"/>
                  </a:cubicBezTo>
                  <a:cubicBezTo>
                    <a:pt x="17230" y="129724"/>
                    <a:pt x="13864" y="127501"/>
                    <a:pt x="10322" y="127501"/>
                  </a:cubicBezTo>
                  <a:cubicBezTo>
                    <a:pt x="4830" y="127501"/>
                    <a:pt x="225" y="132119"/>
                    <a:pt x="225" y="137592"/>
                  </a:cubicBezTo>
                  <a:cubicBezTo>
                    <a:pt x="225" y="144091"/>
                    <a:pt x="7133" y="148366"/>
                    <a:pt x="17761" y="148366"/>
                  </a:cubicBezTo>
                  <a:cubicBezTo>
                    <a:pt x="28389" y="148366"/>
                    <a:pt x="49114" y="142209"/>
                    <a:pt x="54605" y="121344"/>
                  </a:cubicBezTo>
                  <a:lnTo>
                    <a:pt x="70548" y="60116"/>
                  </a:lnTo>
                  <a:cubicBezTo>
                    <a:pt x="71079" y="58235"/>
                    <a:pt x="71433" y="56696"/>
                    <a:pt x="71433" y="54130"/>
                  </a:cubicBezTo>
                  <a:cubicBezTo>
                    <a:pt x="71433" y="44724"/>
                    <a:pt x="63108" y="38054"/>
                    <a:pt x="52480" y="38054"/>
                  </a:cubicBezTo>
                  <a:cubicBezTo>
                    <a:pt x="32818" y="38054"/>
                    <a:pt x="21481" y="61826"/>
                    <a:pt x="21481" y="64221"/>
                  </a:cubicBezTo>
                  <a:cubicBezTo>
                    <a:pt x="21481" y="66444"/>
                    <a:pt x="23961" y="66444"/>
                    <a:pt x="24492" y="66444"/>
                  </a:cubicBezTo>
                  <a:cubicBezTo>
                    <a:pt x="26618" y="66444"/>
                    <a:pt x="26795" y="65931"/>
                    <a:pt x="28035" y="63366"/>
                  </a:cubicBezTo>
                  <a:cubicBezTo>
                    <a:pt x="32463" y="53446"/>
                    <a:pt x="41675" y="42842"/>
                    <a:pt x="51948" y="42842"/>
                  </a:cubicBezTo>
                  <a:cubicBezTo>
                    <a:pt x="56377" y="42842"/>
                    <a:pt x="57971" y="45750"/>
                    <a:pt x="57971" y="51223"/>
                  </a:cubicBezTo>
                  <a:cubicBezTo>
                    <a:pt x="57971" y="53104"/>
                    <a:pt x="57617" y="55498"/>
                    <a:pt x="57440" y="56353"/>
                  </a:cubicBezTo>
                  <a:lnTo>
                    <a:pt x="40435" y="121857"/>
                  </a:lnTo>
                  <a:close/>
                </a:path>
              </a:pathLst>
            </a:custGeom>
            <a:solidFill>
              <a:srgbClr val="000000"/>
            </a:solidFill>
            <a:ln w="25389"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46FD03A3-5479-B031-909C-40EEB257CCA6}"/>
                </a:ext>
              </a:extLst>
            </p:cNvPr>
            <p:cNvSpPr/>
            <p:nvPr>
              <p:custDataLst>
                <p:tags r:id="rId87"/>
              </p:custDataLst>
            </p:nvPr>
          </p:nvSpPr>
          <p:spPr>
            <a:xfrm>
              <a:off x="8362361" y="4587039"/>
              <a:ext cx="119743" cy="8380"/>
            </a:xfrm>
            <a:custGeom>
              <a:avLst/>
              <a:gdLst>
                <a:gd name="connsiteX0" fmla="*/ 112887 w 119743"/>
                <a:gd name="connsiteY0" fmla="*/ 8466 h 8380"/>
                <a:gd name="connsiteX1" fmla="*/ 119972 w 119743"/>
                <a:gd name="connsiteY1" fmla="*/ 4361 h 8380"/>
                <a:gd name="connsiteX2" fmla="*/ 112887 w 119743"/>
                <a:gd name="connsiteY2" fmla="*/ 85 h 8380"/>
                <a:gd name="connsiteX3" fmla="*/ 7314 w 119743"/>
                <a:gd name="connsiteY3" fmla="*/ 85 h 8380"/>
                <a:gd name="connsiteX4" fmla="*/ 228 w 119743"/>
                <a:gd name="connsiteY4" fmla="*/ 4190 h 8380"/>
                <a:gd name="connsiteX5" fmla="*/ 7314 w 119743"/>
                <a:gd name="connsiteY5" fmla="*/ 8466 h 8380"/>
                <a:gd name="connsiteX6" fmla="*/ 112887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887" y="8466"/>
                  </a:moveTo>
                  <a:cubicBezTo>
                    <a:pt x="115721" y="8466"/>
                    <a:pt x="119972" y="8466"/>
                    <a:pt x="119972" y="4361"/>
                  </a:cubicBezTo>
                  <a:cubicBezTo>
                    <a:pt x="119972" y="85"/>
                    <a:pt x="115898" y="85"/>
                    <a:pt x="112887" y="85"/>
                  </a:cubicBezTo>
                  <a:lnTo>
                    <a:pt x="7314" y="85"/>
                  </a:lnTo>
                  <a:cubicBezTo>
                    <a:pt x="4480" y="85"/>
                    <a:pt x="228" y="85"/>
                    <a:pt x="228" y="4190"/>
                  </a:cubicBezTo>
                  <a:cubicBezTo>
                    <a:pt x="228" y="8466"/>
                    <a:pt x="4303" y="8466"/>
                    <a:pt x="7314" y="8466"/>
                  </a:cubicBezTo>
                  <a:lnTo>
                    <a:pt x="112887" y="8466"/>
                  </a:lnTo>
                  <a:close/>
                </a:path>
              </a:pathLst>
            </a:custGeom>
            <a:solidFill>
              <a:srgbClr val="000000"/>
            </a:solidFill>
            <a:ln w="25389"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75C9BFEC-3884-5CEB-2F58-CED693799C6C}"/>
                </a:ext>
              </a:extLst>
            </p:cNvPr>
            <p:cNvSpPr/>
            <p:nvPr>
              <p:custDataLst>
                <p:tags r:id="rId88"/>
              </p:custDataLst>
            </p:nvPr>
          </p:nvSpPr>
          <p:spPr>
            <a:xfrm>
              <a:off x="8520695" y="4520509"/>
              <a:ext cx="64477" cy="113562"/>
            </a:xfrm>
            <a:custGeom>
              <a:avLst/>
              <a:gdLst>
                <a:gd name="connsiteX0" fmla="*/ 40267 w 64477"/>
                <a:gd name="connsiteY0" fmla="*/ 4874 h 113562"/>
                <a:gd name="connsiteX1" fmla="*/ 34953 w 64477"/>
                <a:gd name="connsiteY1" fmla="*/ 85 h 113562"/>
                <a:gd name="connsiteX2" fmla="*/ 235 w 64477"/>
                <a:gd name="connsiteY2" fmla="*/ 11031 h 113562"/>
                <a:gd name="connsiteX3" fmla="*/ 235 w 64477"/>
                <a:gd name="connsiteY3" fmla="*/ 17188 h 113562"/>
                <a:gd name="connsiteX4" fmla="*/ 25919 w 64477"/>
                <a:gd name="connsiteY4" fmla="*/ 12399 h 113562"/>
                <a:gd name="connsiteX5" fmla="*/ 25919 w 64477"/>
                <a:gd name="connsiteY5" fmla="*/ 99623 h 113562"/>
                <a:gd name="connsiteX6" fmla="*/ 8206 w 64477"/>
                <a:gd name="connsiteY6" fmla="*/ 107491 h 113562"/>
                <a:gd name="connsiteX7" fmla="*/ 1475 w 64477"/>
                <a:gd name="connsiteY7" fmla="*/ 107491 h 113562"/>
                <a:gd name="connsiteX8" fmla="*/ 1475 w 64477"/>
                <a:gd name="connsiteY8" fmla="*/ 113648 h 113562"/>
                <a:gd name="connsiteX9" fmla="*/ 33005 w 64477"/>
                <a:gd name="connsiteY9" fmla="*/ 112964 h 113562"/>
                <a:gd name="connsiteX10" fmla="*/ 64712 w 64477"/>
                <a:gd name="connsiteY10" fmla="*/ 113648 h 113562"/>
                <a:gd name="connsiteX11" fmla="*/ 64712 w 64477"/>
                <a:gd name="connsiteY11" fmla="*/ 107491 h 113562"/>
                <a:gd name="connsiteX12" fmla="*/ 57981 w 64477"/>
                <a:gd name="connsiteY12" fmla="*/ 107491 h 113562"/>
                <a:gd name="connsiteX13" fmla="*/ 40267 w 64477"/>
                <a:gd name="connsiteY13" fmla="*/ 99623 h 113562"/>
                <a:gd name="connsiteX14" fmla="*/ 40267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67" y="4874"/>
                  </a:moveTo>
                  <a:cubicBezTo>
                    <a:pt x="40267" y="256"/>
                    <a:pt x="39913" y="85"/>
                    <a:pt x="34953" y="85"/>
                  </a:cubicBezTo>
                  <a:cubicBezTo>
                    <a:pt x="23617" y="10860"/>
                    <a:pt x="7497" y="11031"/>
                    <a:pt x="235" y="11031"/>
                  </a:cubicBezTo>
                  <a:lnTo>
                    <a:pt x="235" y="17188"/>
                  </a:lnTo>
                  <a:cubicBezTo>
                    <a:pt x="4486" y="17188"/>
                    <a:pt x="16177" y="17188"/>
                    <a:pt x="25919" y="12399"/>
                  </a:cubicBezTo>
                  <a:lnTo>
                    <a:pt x="25919" y="99623"/>
                  </a:lnTo>
                  <a:cubicBezTo>
                    <a:pt x="25919" y="105267"/>
                    <a:pt x="25919" y="107491"/>
                    <a:pt x="8206" y="107491"/>
                  </a:cubicBezTo>
                  <a:lnTo>
                    <a:pt x="1475" y="107491"/>
                  </a:lnTo>
                  <a:lnTo>
                    <a:pt x="1475" y="113648"/>
                  </a:lnTo>
                  <a:cubicBezTo>
                    <a:pt x="4663" y="113477"/>
                    <a:pt x="26451" y="112964"/>
                    <a:pt x="33005" y="112964"/>
                  </a:cubicBezTo>
                  <a:cubicBezTo>
                    <a:pt x="38496" y="112964"/>
                    <a:pt x="60815" y="113477"/>
                    <a:pt x="64712" y="113648"/>
                  </a:cubicBezTo>
                  <a:lnTo>
                    <a:pt x="64712" y="107491"/>
                  </a:lnTo>
                  <a:lnTo>
                    <a:pt x="57981" y="107491"/>
                  </a:lnTo>
                  <a:cubicBezTo>
                    <a:pt x="40267" y="107491"/>
                    <a:pt x="40267" y="105267"/>
                    <a:pt x="40267" y="99623"/>
                  </a:cubicBezTo>
                  <a:lnTo>
                    <a:pt x="40267" y="4874"/>
                  </a:lnTo>
                  <a:close/>
                </a:path>
              </a:pathLst>
            </a:custGeom>
            <a:solidFill>
              <a:srgbClr val="000000"/>
            </a:solidFill>
            <a:ln w="25389"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73BEE000-C49E-AF0B-B15C-A181E8DD0F37}"/>
                </a:ext>
              </a:extLst>
            </p:cNvPr>
            <p:cNvSpPr/>
            <p:nvPr>
              <p:custDataLst>
                <p:tags r:id="rId89"/>
              </p:custDataLst>
            </p:nvPr>
          </p:nvSpPr>
          <p:spPr>
            <a:xfrm>
              <a:off x="8268566" y="4703072"/>
              <a:ext cx="64477" cy="113562"/>
            </a:xfrm>
            <a:custGeom>
              <a:avLst/>
              <a:gdLst>
                <a:gd name="connsiteX0" fmla="*/ 40257 w 64477"/>
                <a:gd name="connsiteY0" fmla="*/ 4882 h 113562"/>
                <a:gd name="connsiteX1" fmla="*/ 34943 w 64477"/>
                <a:gd name="connsiteY1" fmla="*/ 93 h 113562"/>
                <a:gd name="connsiteX2" fmla="*/ 225 w 64477"/>
                <a:gd name="connsiteY2" fmla="*/ 11039 h 113562"/>
                <a:gd name="connsiteX3" fmla="*/ 225 w 64477"/>
                <a:gd name="connsiteY3" fmla="*/ 17196 h 113562"/>
                <a:gd name="connsiteX4" fmla="*/ 25909 w 64477"/>
                <a:gd name="connsiteY4" fmla="*/ 12407 h 113562"/>
                <a:gd name="connsiteX5" fmla="*/ 25909 w 64477"/>
                <a:gd name="connsiteY5" fmla="*/ 99631 h 113562"/>
                <a:gd name="connsiteX6" fmla="*/ 8196 w 64477"/>
                <a:gd name="connsiteY6" fmla="*/ 107498 h 113562"/>
                <a:gd name="connsiteX7" fmla="*/ 1465 w 64477"/>
                <a:gd name="connsiteY7" fmla="*/ 107498 h 113562"/>
                <a:gd name="connsiteX8" fmla="*/ 1465 w 64477"/>
                <a:gd name="connsiteY8" fmla="*/ 113655 h 113562"/>
                <a:gd name="connsiteX9" fmla="*/ 32995 w 64477"/>
                <a:gd name="connsiteY9" fmla="*/ 112971 h 113562"/>
                <a:gd name="connsiteX10" fmla="*/ 64702 w 64477"/>
                <a:gd name="connsiteY10" fmla="*/ 113655 h 113562"/>
                <a:gd name="connsiteX11" fmla="*/ 64702 w 64477"/>
                <a:gd name="connsiteY11" fmla="*/ 107498 h 113562"/>
                <a:gd name="connsiteX12" fmla="*/ 57971 w 64477"/>
                <a:gd name="connsiteY12" fmla="*/ 107498 h 113562"/>
                <a:gd name="connsiteX13" fmla="*/ 40257 w 64477"/>
                <a:gd name="connsiteY13" fmla="*/ 99631 h 113562"/>
                <a:gd name="connsiteX14" fmla="*/ 40257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57" y="4882"/>
                  </a:moveTo>
                  <a:cubicBezTo>
                    <a:pt x="40257" y="264"/>
                    <a:pt x="39903" y="93"/>
                    <a:pt x="34943" y="93"/>
                  </a:cubicBezTo>
                  <a:cubicBezTo>
                    <a:pt x="23607" y="10868"/>
                    <a:pt x="7487" y="11039"/>
                    <a:pt x="225" y="11039"/>
                  </a:cubicBezTo>
                  <a:lnTo>
                    <a:pt x="225" y="17196"/>
                  </a:lnTo>
                  <a:cubicBezTo>
                    <a:pt x="4476" y="17196"/>
                    <a:pt x="16167" y="17196"/>
                    <a:pt x="25909" y="12407"/>
                  </a:cubicBezTo>
                  <a:lnTo>
                    <a:pt x="25909" y="99631"/>
                  </a:lnTo>
                  <a:cubicBezTo>
                    <a:pt x="25909" y="105275"/>
                    <a:pt x="25909" y="107498"/>
                    <a:pt x="8196" y="107498"/>
                  </a:cubicBezTo>
                  <a:lnTo>
                    <a:pt x="1465" y="107498"/>
                  </a:lnTo>
                  <a:lnTo>
                    <a:pt x="1465" y="113655"/>
                  </a:lnTo>
                  <a:cubicBezTo>
                    <a:pt x="4653" y="113484"/>
                    <a:pt x="26441" y="112971"/>
                    <a:pt x="32995" y="112971"/>
                  </a:cubicBezTo>
                  <a:cubicBezTo>
                    <a:pt x="38486" y="112971"/>
                    <a:pt x="60805" y="113484"/>
                    <a:pt x="64702" y="113655"/>
                  </a:cubicBezTo>
                  <a:lnTo>
                    <a:pt x="64702" y="107498"/>
                  </a:lnTo>
                  <a:lnTo>
                    <a:pt x="57971" y="107498"/>
                  </a:lnTo>
                  <a:cubicBezTo>
                    <a:pt x="40257" y="107498"/>
                    <a:pt x="40257" y="105275"/>
                    <a:pt x="40257" y="99631"/>
                  </a:cubicBezTo>
                  <a:lnTo>
                    <a:pt x="40257" y="4882"/>
                  </a:lnTo>
                  <a:close/>
                </a:path>
              </a:pathLst>
            </a:custGeom>
            <a:solidFill>
              <a:srgbClr val="000000"/>
            </a:solidFill>
            <a:ln w="25389"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1D233BE3-CD81-F648-B17B-C2371270BE9C}"/>
                </a:ext>
              </a:extLst>
            </p:cNvPr>
            <p:cNvSpPr/>
            <p:nvPr>
              <p:custDataLst>
                <p:tags r:id="rId90"/>
              </p:custDataLst>
            </p:nvPr>
          </p:nvSpPr>
          <p:spPr>
            <a:xfrm>
              <a:off x="8636672" y="4725584"/>
              <a:ext cx="29606" cy="73053"/>
            </a:xfrm>
            <a:custGeom>
              <a:avLst/>
              <a:gdLst>
                <a:gd name="connsiteX0" fmla="*/ 29846 w 29606"/>
                <a:gd name="connsiteY0" fmla="*/ 25744 h 73053"/>
                <a:gd name="connsiteX1" fmla="*/ 13651 w 29606"/>
                <a:gd name="connsiteY1" fmla="*/ 90 h 73053"/>
                <a:gd name="connsiteX2" fmla="*/ 239 w 29606"/>
                <a:gd name="connsiteY2" fmla="*/ 13039 h 73053"/>
                <a:gd name="connsiteX3" fmla="*/ 13651 w 29606"/>
                <a:gd name="connsiteY3" fmla="*/ 25989 h 73053"/>
                <a:gd name="connsiteX4" fmla="*/ 22508 w 29606"/>
                <a:gd name="connsiteY4" fmla="*/ 22812 h 73053"/>
                <a:gd name="connsiteX5" fmla="*/ 23773 w 29606"/>
                <a:gd name="connsiteY5" fmla="*/ 22079 h 73053"/>
                <a:gd name="connsiteX6" fmla="*/ 24279 w 29606"/>
                <a:gd name="connsiteY6" fmla="*/ 25744 h 73053"/>
                <a:gd name="connsiteX7" fmla="*/ 7072 w 29606"/>
                <a:gd name="connsiteY7" fmla="*/ 66547 h 73053"/>
                <a:gd name="connsiteX8" fmla="*/ 4288 w 29606"/>
                <a:gd name="connsiteY8" fmla="*/ 70456 h 73053"/>
                <a:gd name="connsiteX9" fmla="*/ 6819 w 29606"/>
                <a:gd name="connsiteY9" fmla="*/ 73143 h 73053"/>
                <a:gd name="connsiteX10" fmla="*/ 29846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46" y="25744"/>
                  </a:moveTo>
                  <a:cubicBezTo>
                    <a:pt x="29846" y="9619"/>
                    <a:pt x="23520" y="90"/>
                    <a:pt x="13651" y="90"/>
                  </a:cubicBezTo>
                  <a:cubicBezTo>
                    <a:pt x="5300" y="90"/>
                    <a:pt x="239" y="6198"/>
                    <a:pt x="239" y="13039"/>
                  </a:cubicBezTo>
                  <a:cubicBezTo>
                    <a:pt x="239" y="19636"/>
                    <a:pt x="5300" y="25989"/>
                    <a:pt x="13651" y="25989"/>
                  </a:cubicBezTo>
                  <a:cubicBezTo>
                    <a:pt x="16687" y="25989"/>
                    <a:pt x="19977" y="25011"/>
                    <a:pt x="22508" y="22812"/>
                  </a:cubicBezTo>
                  <a:cubicBezTo>
                    <a:pt x="23267" y="22324"/>
                    <a:pt x="23520" y="22079"/>
                    <a:pt x="23773" y="22079"/>
                  </a:cubicBezTo>
                  <a:cubicBezTo>
                    <a:pt x="24026" y="22079"/>
                    <a:pt x="24279" y="22324"/>
                    <a:pt x="24279" y="25744"/>
                  </a:cubicBezTo>
                  <a:cubicBezTo>
                    <a:pt x="24279" y="43824"/>
                    <a:pt x="15422" y="58484"/>
                    <a:pt x="7072" y="66547"/>
                  </a:cubicBezTo>
                  <a:cubicBezTo>
                    <a:pt x="4288" y="69234"/>
                    <a:pt x="4288" y="69723"/>
                    <a:pt x="4288" y="70456"/>
                  </a:cubicBezTo>
                  <a:cubicBezTo>
                    <a:pt x="4288" y="72166"/>
                    <a:pt x="5553" y="73143"/>
                    <a:pt x="6819" y="73143"/>
                  </a:cubicBezTo>
                  <a:cubicBezTo>
                    <a:pt x="9602" y="73143"/>
                    <a:pt x="29846" y="54330"/>
                    <a:pt x="29846" y="25744"/>
                  </a:cubicBezTo>
                  <a:close/>
                </a:path>
              </a:pathLst>
            </a:custGeom>
            <a:solidFill>
              <a:srgbClr val="000000"/>
            </a:solidFill>
            <a:ln w="25389"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6E7DA47A-000C-EB17-2ACE-5444ED567E39}"/>
                </a:ext>
              </a:extLst>
            </p:cNvPr>
            <p:cNvSpPr/>
            <p:nvPr>
              <p:custDataLst>
                <p:tags r:id="rId91"/>
              </p:custDataLst>
            </p:nvPr>
          </p:nvSpPr>
          <p:spPr>
            <a:xfrm>
              <a:off x="8741799" y="4641048"/>
              <a:ext cx="106028" cy="112389"/>
            </a:xfrm>
            <a:custGeom>
              <a:avLst/>
              <a:gdLst>
                <a:gd name="connsiteX0" fmla="*/ 90583 w 106028"/>
                <a:gd name="connsiteY0" fmla="*/ 14261 h 112389"/>
                <a:gd name="connsiteX1" fmla="*/ 79955 w 106028"/>
                <a:gd name="connsiteY1" fmla="*/ 28188 h 112389"/>
                <a:gd name="connsiteX2" fmla="*/ 90836 w 106028"/>
                <a:gd name="connsiteY2" fmla="*/ 38205 h 112389"/>
                <a:gd name="connsiteX3" fmla="*/ 106272 w 106028"/>
                <a:gd name="connsiteY3" fmla="*/ 21591 h 112389"/>
                <a:gd name="connsiteX4" fmla="*/ 70086 w 106028"/>
                <a:gd name="connsiteY4" fmla="*/ 90 h 112389"/>
                <a:gd name="connsiteX5" fmla="*/ 36936 w 106028"/>
                <a:gd name="connsiteY5" fmla="*/ 9130 h 112389"/>
                <a:gd name="connsiteX6" fmla="*/ 21500 w 106028"/>
                <a:gd name="connsiteY6" fmla="*/ 37716 h 112389"/>
                <a:gd name="connsiteX7" fmla="*/ 30610 w 106028"/>
                <a:gd name="connsiteY7" fmla="*/ 56285 h 112389"/>
                <a:gd name="connsiteX8" fmla="*/ 59205 w 106028"/>
                <a:gd name="connsiteY8" fmla="*/ 65569 h 112389"/>
                <a:gd name="connsiteX9" fmla="*/ 81979 w 106028"/>
                <a:gd name="connsiteY9" fmla="*/ 80473 h 112389"/>
                <a:gd name="connsiteX10" fmla="*/ 44274 w 106028"/>
                <a:gd name="connsiteY10" fmla="*/ 103684 h 112389"/>
                <a:gd name="connsiteX11" fmla="*/ 16945 w 106028"/>
                <a:gd name="connsiteY11" fmla="*/ 97332 h 112389"/>
                <a:gd name="connsiteX12" fmla="*/ 30863 w 106028"/>
                <a:gd name="connsiteY12" fmla="*/ 80473 h 112389"/>
                <a:gd name="connsiteX13" fmla="*/ 18463 w 106028"/>
                <a:gd name="connsiteY13" fmla="*/ 69234 h 112389"/>
                <a:gd name="connsiteX14" fmla="*/ 244 w 106028"/>
                <a:gd name="connsiteY14" fmla="*/ 88292 h 112389"/>
                <a:gd name="connsiteX15" fmla="*/ 43768 w 106028"/>
                <a:gd name="connsiteY15" fmla="*/ 112480 h 112389"/>
                <a:gd name="connsiteX16" fmla="*/ 101464 w 106028"/>
                <a:gd name="connsiteY16" fmla="*/ 70456 h 112389"/>
                <a:gd name="connsiteX17" fmla="*/ 91342 w 106028"/>
                <a:gd name="connsiteY17" fmla="*/ 50665 h 112389"/>
                <a:gd name="connsiteX18" fmla="*/ 65025 w 106028"/>
                <a:gd name="connsiteY18" fmla="*/ 40892 h 112389"/>
                <a:gd name="connsiteX19" fmla="*/ 41238 w 106028"/>
                <a:gd name="connsiteY19" fmla="*/ 27699 h 112389"/>
                <a:gd name="connsiteX20" fmla="*/ 69580 w 106028"/>
                <a:gd name="connsiteY20" fmla="*/ 8886 h 112389"/>
                <a:gd name="connsiteX21" fmla="*/ 90583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583" y="14261"/>
                  </a:moveTo>
                  <a:cubicBezTo>
                    <a:pt x="82232" y="17437"/>
                    <a:pt x="79955" y="24767"/>
                    <a:pt x="79955" y="28188"/>
                  </a:cubicBezTo>
                  <a:cubicBezTo>
                    <a:pt x="79955" y="34540"/>
                    <a:pt x="85269" y="38205"/>
                    <a:pt x="90836" y="38205"/>
                  </a:cubicBezTo>
                  <a:cubicBezTo>
                    <a:pt x="96909" y="38205"/>
                    <a:pt x="106272" y="33318"/>
                    <a:pt x="106272" y="21591"/>
                  </a:cubicBezTo>
                  <a:cubicBezTo>
                    <a:pt x="106272" y="8642"/>
                    <a:pt x="92860" y="90"/>
                    <a:pt x="70086" y="90"/>
                  </a:cubicBezTo>
                  <a:cubicBezTo>
                    <a:pt x="62747" y="90"/>
                    <a:pt x="48576" y="579"/>
                    <a:pt x="36936" y="9130"/>
                  </a:cubicBezTo>
                  <a:cubicBezTo>
                    <a:pt x="25549" y="17437"/>
                    <a:pt x="21500" y="31608"/>
                    <a:pt x="21500" y="37716"/>
                  </a:cubicBezTo>
                  <a:cubicBezTo>
                    <a:pt x="21500" y="45046"/>
                    <a:pt x="25043" y="51887"/>
                    <a:pt x="30610" y="56285"/>
                  </a:cubicBezTo>
                  <a:cubicBezTo>
                    <a:pt x="37695" y="61660"/>
                    <a:pt x="41997" y="62393"/>
                    <a:pt x="59205" y="65569"/>
                  </a:cubicBezTo>
                  <a:cubicBezTo>
                    <a:pt x="66796" y="66791"/>
                    <a:pt x="81979" y="69478"/>
                    <a:pt x="81979" y="80473"/>
                  </a:cubicBezTo>
                  <a:cubicBezTo>
                    <a:pt x="81979" y="81450"/>
                    <a:pt x="81979" y="103684"/>
                    <a:pt x="44274" y="103684"/>
                  </a:cubicBezTo>
                  <a:cubicBezTo>
                    <a:pt x="31875" y="103684"/>
                    <a:pt x="22512" y="101241"/>
                    <a:pt x="16945" y="97332"/>
                  </a:cubicBezTo>
                  <a:cubicBezTo>
                    <a:pt x="25549" y="94888"/>
                    <a:pt x="30863" y="87803"/>
                    <a:pt x="30863" y="80473"/>
                  </a:cubicBezTo>
                  <a:cubicBezTo>
                    <a:pt x="30863" y="71677"/>
                    <a:pt x="23524" y="69234"/>
                    <a:pt x="18463" y="69234"/>
                  </a:cubicBezTo>
                  <a:cubicBezTo>
                    <a:pt x="9860" y="69234"/>
                    <a:pt x="244" y="76075"/>
                    <a:pt x="244" y="88292"/>
                  </a:cubicBezTo>
                  <a:cubicBezTo>
                    <a:pt x="244" y="104173"/>
                    <a:pt x="17957" y="112480"/>
                    <a:pt x="43768" y="112480"/>
                  </a:cubicBezTo>
                  <a:cubicBezTo>
                    <a:pt x="101464" y="112480"/>
                    <a:pt x="101464" y="70700"/>
                    <a:pt x="101464" y="70456"/>
                  </a:cubicBezTo>
                  <a:cubicBezTo>
                    <a:pt x="101464" y="62149"/>
                    <a:pt x="97162" y="55552"/>
                    <a:pt x="91342" y="50665"/>
                  </a:cubicBezTo>
                  <a:cubicBezTo>
                    <a:pt x="83497" y="44069"/>
                    <a:pt x="73881" y="42358"/>
                    <a:pt x="65025" y="40892"/>
                  </a:cubicBezTo>
                  <a:cubicBezTo>
                    <a:pt x="51107" y="38449"/>
                    <a:pt x="41238" y="36739"/>
                    <a:pt x="41238" y="27699"/>
                  </a:cubicBezTo>
                  <a:cubicBezTo>
                    <a:pt x="41238" y="27210"/>
                    <a:pt x="41238" y="8886"/>
                    <a:pt x="69580" y="8886"/>
                  </a:cubicBezTo>
                  <a:cubicBezTo>
                    <a:pt x="74641" y="8886"/>
                    <a:pt x="83750" y="9375"/>
                    <a:pt x="90583" y="14261"/>
                  </a:cubicBezTo>
                  <a:close/>
                </a:path>
              </a:pathLst>
            </a:custGeom>
            <a:solidFill>
              <a:srgbClr val="000000"/>
            </a:solidFill>
            <a:ln w="25389"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82B11D07-0EFE-3154-FD15-A1C7420FC58C}"/>
                </a:ext>
              </a:extLst>
            </p:cNvPr>
            <p:cNvSpPr/>
            <p:nvPr>
              <p:custDataLst>
                <p:tags r:id="rId92"/>
              </p:custDataLst>
            </p:nvPr>
          </p:nvSpPr>
          <p:spPr>
            <a:xfrm>
              <a:off x="8861809" y="4520680"/>
              <a:ext cx="77762" cy="148280"/>
            </a:xfrm>
            <a:custGeom>
              <a:avLst/>
              <a:gdLst>
                <a:gd name="connsiteX0" fmla="*/ 78011 w 77762"/>
                <a:gd name="connsiteY0" fmla="*/ 6584 h 148280"/>
                <a:gd name="connsiteX1" fmla="*/ 70926 w 77762"/>
                <a:gd name="connsiteY1" fmla="*/ 85 h 148280"/>
                <a:gd name="connsiteX2" fmla="*/ 61006 w 77762"/>
                <a:gd name="connsiteY2" fmla="*/ 9492 h 148280"/>
                <a:gd name="connsiteX3" fmla="*/ 68092 w 77762"/>
                <a:gd name="connsiteY3" fmla="*/ 15991 h 148280"/>
                <a:gd name="connsiteX4" fmla="*/ 78011 w 77762"/>
                <a:gd name="connsiteY4" fmla="*/ 6584 h 148280"/>
                <a:gd name="connsiteX5" fmla="*/ 40459 w 77762"/>
                <a:gd name="connsiteY5" fmla="*/ 121857 h 148280"/>
                <a:gd name="connsiteX6" fmla="*/ 17608 w 77762"/>
                <a:gd name="connsiteY6" fmla="*/ 143578 h 148280"/>
                <a:gd name="connsiteX7" fmla="*/ 11231 w 77762"/>
                <a:gd name="connsiteY7" fmla="*/ 142551 h 148280"/>
                <a:gd name="connsiteX8" fmla="*/ 17254 w 77762"/>
                <a:gd name="connsiteY8" fmla="*/ 133829 h 148280"/>
                <a:gd name="connsiteX9" fmla="*/ 10346 w 77762"/>
                <a:gd name="connsiteY9" fmla="*/ 127501 h 148280"/>
                <a:gd name="connsiteX10" fmla="*/ 249 w 77762"/>
                <a:gd name="connsiteY10" fmla="*/ 137592 h 148280"/>
                <a:gd name="connsiteX11" fmla="*/ 17785 w 77762"/>
                <a:gd name="connsiteY11" fmla="*/ 148366 h 148280"/>
                <a:gd name="connsiteX12" fmla="*/ 54630 w 77762"/>
                <a:gd name="connsiteY12" fmla="*/ 121344 h 148280"/>
                <a:gd name="connsiteX13" fmla="*/ 70572 w 77762"/>
                <a:gd name="connsiteY13" fmla="*/ 60116 h 148280"/>
                <a:gd name="connsiteX14" fmla="*/ 71457 w 77762"/>
                <a:gd name="connsiteY14" fmla="*/ 54130 h 148280"/>
                <a:gd name="connsiteX15" fmla="*/ 52504 w 77762"/>
                <a:gd name="connsiteY15" fmla="*/ 38054 h 148280"/>
                <a:gd name="connsiteX16" fmla="*/ 21505 w 77762"/>
                <a:gd name="connsiteY16" fmla="*/ 64221 h 148280"/>
                <a:gd name="connsiteX17" fmla="*/ 24516 w 77762"/>
                <a:gd name="connsiteY17" fmla="*/ 66444 h 148280"/>
                <a:gd name="connsiteX18" fmla="*/ 28059 w 77762"/>
                <a:gd name="connsiteY18" fmla="*/ 63366 h 148280"/>
                <a:gd name="connsiteX19" fmla="*/ 51973 w 77762"/>
                <a:gd name="connsiteY19" fmla="*/ 42842 h 148280"/>
                <a:gd name="connsiteX20" fmla="*/ 57995 w 77762"/>
                <a:gd name="connsiteY20" fmla="*/ 51223 h 148280"/>
                <a:gd name="connsiteX21" fmla="*/ 57464 w 77762"/>
                <a:gd name="connsiteY21" fmla="*/ 56353 h 148280"/>
                <a:gd name="connsiteX22" fmla="*/ 40459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11" y="6584"/>
                  </a:moveTo>
                  <a:cubicBezTo>
                    <a:pt x="78011" y="3677"/>
                    <a:pt x="75709" y="85"/>
                    <a:pt x="70926" y="85"/>
                  </a:cubicBezTo>
                  <a:cubicBezTo>
                    <a:pt x="65789" y="85"/>
                    <a:pt x="61006" y="4874"/>
                    <a:pt x="61006" y="9492"/>
                  </a:cubicBezTo>
                  <a:cubicBezTo>
                    <a:pt x="61006" y="12228"/>
                    <a:pt x="63132" y="15991"/>
                    <a:pt x="68092" y="15991"/>
                  </a:cubicBezTo>
                  <a:cubicBezTo>
                    <a:pt x="72875" y="15991"/>
                    <a:pt x="78011" y="11544"/>
                    <a:pt x="78011" y="6584"/>
                  </a:cubicBezTo>
                  <a:close/>
                  <a:moveTo>
                    <a:pt x="40459" y="121857"/>
                  </a:moveTo>
                  <a:cubicBezTo>
                    <a:pt x="37447" y="133658"/>
                    <a:pt x="28059" y="143578"/>
                    <a:pt x="17608" y="143578"/>
                  </a:cubicBezTo>
                  <a:cubicBezTo>
                    <a:pt x="15305" y="143578"/>
                    <a:pt x="13180" y="143236"/>
                    <a:pt x="11231" y="142551"/>
                  </a:cubicBezTo>
                  <a:cubicBezTo>
                    <a:pt x="15837" y="140499"/>
                    <a:pt x="17254" y="136394"/>
                    <a:pt x="17254" y="133829"/>
                  </a:cubicBezTo>
                  <a:cubicBezTo>
                    <a:pt x="17254" y="129724"/>
                    <a:pt x="13888" y="127501"/>
                    <a:pt x="10346" y="127501"/>
                  </a:cubicBezTo>
                  <a:cubicBezTo>
                    <a:pt x="4854" y="127501"/>
                    <a:pt x="249" y="132119"/>
                    <a:pt x="249" y="137592"/>
                  </a:cubicBezTo>
                  <a:cubicBezTo>
                    <a:pt x="249" y="144091"/>
                    <a:pt x="7157" y="148366"/>
                    <a:pt x="17785" y="148366"/>
                  </a:cubicBezTo>
                  <a:cubicBezTo>
                    <a:pt x="28413" y="148366"/>
                    <a:pt x="49138" y="142209"/>
                    <a:pt x="54630" y="121344"/>
                  </a:cubicBezTo>
                  <a:lnTo>
                    <a:pt x="70572" y="60116"/>
                  </a:lnTo>
                  <a:cubicBezTo>
                    <a:pt x="71103" y="58235"/>
                    <a:pt x="71457" y="56696"/>
                    <a:pt x="71457" y="54130"/>
                  </a:cubicBezTo>
                  <a:cubicBezTo>
                    <a:pt x="71457" y="44724"/>
                    <a:pt x="63132" y="38054"/>
                    <a:pt x="52504" y="38054"/>
                  </a:cubicBezTo>
                  <a:cubicBezTo>
                    <a:pt x="32842" y="38054"/>
                    <a:pt x="21505" y="61826"/>
                    <a:pt x="21505" y="64221"/>
                  </a:cubicBezTo>
                  <a:cubicBezTo>
                    <a:pt x="21505" y="66444"/>
                    <a:pt x="23985" y="66444"/>
                    <a:pt x="24516" y="66444"/>
                  </a:cubicBezTo>
                  <a:cubicBezTo>
                    <a:pt x="26642" y="66444"/>
                    <a:pt x="26819" y="65931"/>
                    <a:pt x="28059" y="63366"/>
                  </a:cubicBezTo>
                  <a:cubicBezTo>
                    <a:pt x="32488" y="53446"/>
                    <a:pt x="41699" y="42842"/>
                    <a:pt x="51973" y="42842"/>
                  </a:cubicBezTo>
                  <a:cubicBezTo>
                    <a:pt x="56401" y="42842"/>
                    <a:pt x="57995" y="45750"/>
                    <a:pt x="57995" y="51223"/>
                  </a:cubicBezTo>
                  <a:cubicBezTo>
                    <a:pt x="57995" y="53104"/>
                    <a:pt x="57641" y="55498"/>
                    <a:pt x="57464" y="56353"/>
                  </a:cubicBezTo>
                  <a:lnTo>
                    <a:pt x="40459" y="121857"/>
                  </a:lnTo>
                  <a:close/>
                </a:path>
              </a:pathLst>
            </a:custGeom>
            <a:solidFill>
              <a:srgbClr val="000000"/>
            </a:solidFill>
            <a:ln w="25389"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0C3C29D9-A34B-864E-B59B-39E71B2D1E3C}"/>
                </a:ext>
              </a:extLst>
            </p:cNvPr>
            <p:cNvSpPr/>
            <p:nvPr>
              <p:custDataLst>
                <p:tags r:id="rId93"/>
              </p:custDataLst>
            </p:nvPr>
          </p:nvSpPr>
          <p:spPr>
            <a:xfrm>
              <a:off x="8974912" y="4587039"/>
              <a:ext cx="119743" cy="8380"/>
            </a:xfrm>
            <a:custGeom>
              <a:avLst/>
              <a:gdLst>
                <a:gd name="connsiteX0" fmla="*/ 112911 w 119743"/>
                <a:gd name="connsiteY0" fmla="*/ 8466 h 8380"/>
                <a:gd name="connsiteX1" fmla="*/ 119996 w 119743"/>
                <a:gd name="connsiteY1" fmla="*/ 4361 h 8380"/>
                <a:gd name="connsiteX2" fmla="*/ 112911 w 119743"/>
                <a:gd name="connsiteY2" fmla="*/ 85 h 8380"/>
                <a:gd name="connsiteX3" fmla="*/ 7338 w 119743"/>
                <a:gd name="connsiteY3" fmla="*/ 85 h 8380"/>
                <a:gd name="connsiteX4" fmla="*/ 253 w 119743"/>
                <a:gd name="connsiteY4" fmla="*/ 4190 h 8380"/>
                <a:gd name="connsiteX5" fmla="*/ 7338 w 119743"/>
                <a:gd name="connsiteY5" fmla="*/ 8466 h 8380"/>
                <a:gd name="connsiteX6" fmla="*/ 112911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11" y="8466"/>
                  </a:moveTo>
                  <a:cubicBezTo>
                    <a:pt x="115745" y="8466"/>
                    <a:pt x="119996" y="8466"/>
                    <a:pt x="119996" y="4361"/>
                  </a:cubicBezTo>
                  <a:cubicBezTo>
                    <a:pt x="119996" y="85"/>
                    <a:pt x="115922" y="85"/>
                    <a:pt x="112911" y="85"/>
                  </a:cubicBezTo>
                  <a:lnTo>
                    <a:pt x="7338" y="85"/>
                  </a:lnTo>
                  <a:cubicBezTo>
                    <a:pt x="4504" y="85"/>
                    <a:pt x="253" y="85"/>
                    <a:pt x="253" y="4190"/>
                  </a:cubicBezTo>
                  <a:cubicBezTo>
                    <a:pt x="253" y="8466"/>
                    <a:pt x="4327" y="8466"/>
                    <a:pt x="7338" y="8466"/>
                  </a:cubicBezTo>
                  <a:lnTo>
                    <a:pt x="112911" y="8466"/>
                  </a:lnTo>
                  <a:close/>
                </a:path>
              </a:pathLst>
            </a:custGeom>
            <a:solidFill>
              <a:srgbClr val="000000"/>
            </a:solidFill>
            <a:ln w="25389"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56F6ABCB-2A17-65EE-5826-41EAF27A146D}"/>
                </a:ext>
              </a:extLst>
            </p:cNvPr>
            <p:cNvSpPr/>
            <p:nvPr>
              <p:custDataLst>
                <p:tags r:id="rId94"/>
              </p:custDataLst>
            </p:nvPr>
          </p:nvSpPr>
          <p:spPr>
            <a:xfrm>
              <a:off x="9133247" y="4520509"/>
              <a:ext cx="64477" cy="113562"/>
            </a:xfrm>
            <a:custGeom>
              <a:avLst/>
              <a:gdLst>
                <a:gd name="connsiteX0" fmla="*/ 40292 w 64477"/>
                <a:gd name="connsiteY0" fmla="*/ 4874 h 113562"/>
                <a:gd name="connsiteX1" fmla="*/ 34977 w 64477"/>
                <a:gd name="connsiteY1" fmla="*/ 85 h 113562"/>
                <a:gd name="connsiteX2" fmla="*/ 259 w 64477"/>
                <a:gd name="connsiteY2" fmla="*/ 11031 h 113562"/>
                <a:gd name="connsiteX3" fmla="*/ 259 w 64477"/>
                <a:gd name="connsiteY3" fmla="*/ 17188 h 113562"/>
                <a:gd name="connsiteX4" fmla="*/ 25944 w 64477"/>
                <a:gd name="connsiteY4" fmla="*/ 12399 h 113562"/>
                <a:gd name="connsiteX5" fmla="*/ 25944 w 64477"/>
                <a:gd name="connsiteY5" fmla="*/ 99623 h 113562"/>
                <a:gd name="connsiteX6" fmla="*/ 8230 w 64477"/>
                <a:gd name="connsiteY6" fmla="*/ 107491 h 113562"/>
                <a:gd name="connsiteX7" fmla="*/ 1499 w 64477"/>
                <a:gd name="connsiteY7" fmla="*/ 107491 h 113562"/>
                <a:gd name="connsiteX8" fmla="*/ 1499 w 64477"/>
                <a:gd name="connsiteY8" fmla="*/ 113648 h 113562"/>
                <a:gd name="connsiteX9" fmla="*/ 33029 w 64477"/>
                <a:gd name="connsiteY9" fmla="*/ 112964 h 113562"/>
                <a:gd name="connsiteX10" fmla="*/ 64736 w 64477"/>
                <a:gd name="connsiteY10" fmla="*/ 113648 h 113562"/>
                <a:gd name="connsiteX11" fmla="*/ 64736 w 64477"/>
                <a:gd name="connsiteY11" fmla="*/ 107491 h 113562"/>
                <a:gd name="connsiteX12" fmla="*/ 58005 w 64477"/>
                <a:gd name="connsiteY12" fmla="*/ 107491 h 113562"/>
                <a:gd name="connsiteX13" fmla="*/ 40292 w 64477"/>
                <a:gd name="connsiteY13" fmla="*/ 99623 h 113562"/>
                <a:gd name="connsiteX14" fmla="*/ 40292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92" y="4874"/>
                  </a:moveTo>
                  <a:cubicBezTo>
                    <a:pt x="40292" y="256"/>
                    <a:pt x="39937" y="85"/>
                    <a:pt x="34977" y="85"/>
                  </a:cubicBezTo>
                  <a:cubicBezTo>
                    <a:pt x="23641" y="10860"/>
                    <a:pt x="7521" y="11031"/>
                    <a:pt x="259" y="11031"/>
                  </a:cubicBezTo>
                  <a:lnTo>
                    <a:pt x="259" y="17188"/>
                  </a:lnTo>
                  <a:cubicBezTo>
                    <a:pt x="4510" y="17188"/>
                    <a:pt x="16201" y="17188"/>
                    <a:pt x="25944" y="12399"/>
                  </a:cubicBezTo>
                  <a:lnTo>
                    <a:pt x="25944" y="99623"/>
                  </a:lnTo>
                  <a:cubicBezTo>
                    <a:pt x="25944" y="105267"/>
                    <a:pt x="25944" y="107491"/>
                    <a:pt x="8230" y="107491"/>
                  </a:cubicBezTo>
                  <a:lnTo>
                    <a:pt x="1499" y="107491"/>
                  </a:lnTo>
                  <a:lnTo>
                    <a:pt x="1499" y="113648"/>
                  </a:lnTo>
                  <a:cubicBezTo>
                    <a:pt x="4687" y="113477"/>
                    <a:pt x="26475" y="112964"/>
                    <a:pt x="33029" y="112964"/>
                  </a:cubicBezTo>
                  <a:cubicBezTo>
                    <a:pt x="38520" y="112964"/>
                    <a:pt x="60839" y="113477"/>
                    <a:pt x="64736" y="113648"/>
                  </a:cubicBezTo>
                  <a:lnTo>
                    <a:pt x="64736" y="107491"/>
                  </a:lnTo>
                  <a:lnTo>
                    <a:pt x="58005" y="107491"/>
                  </a:lnTo>
                  <a:cubicBezTo>
                    <a:pt x="40292" y="107491"/>
                    <a:pt x="40292" y="105267"/>
                    <a:pt x="40292" y="99623"/>
                  </a:cubicBezTo>
                  <a:lnTo>
                    <a:pt x="40292" y="4874"/>
                  </a:lnTo>
                  <a:close/>
                </a:path>
              </a:pathLst>
            </a:custGeom>
            <a:solidFill>
              <a:srgbClr val="000000"/>
            </a:solidFill>
            <a:ln w="25389"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884A8F54-BF19-A379-079B-ED120A721486}"/>
                </a:ext>
              </a:extLst>
            </p:cNvPr>
            <p:cNvSpPr/>
            <p:nvPr>
              <p:custDataLst>
                <p:tags r:id="rId95"/>
              </p:custDataLst>
            </p:nvPr>
          </p:nvSpPr>
          <p:spPr>
            <a:xfrm>
              <a:off x="8881117" y="4703072"/>
              <a:ext cx="64477" cy="113562"/>
            </a:xfrm>
            <a:custGeom>
              <a:avLst/>
              <a:gdLst>
                <a:gd name="connsiteX0" fmla="*/ 40282 w 64477"/>
                <a:gd name="connsiteY0" fmla="*/ 4882 h 113562"/>
                <a:gd name="connsiteX1" fmla="*/ 34968 w 64477"/>
                <a:gd name="connsiteY1" fmla="*/ 93 h 113562"/>
                <a:gd name="connsiteX2" fmla="*/ 249 w 64477"/>
                <a:gd name="connsiteY2" fmla="*/ 11039 h 113562"/>
                <a:gd name="connsiteX3" fmla="*/ 249 w 64477"/>
                <a:gd name="connsiteY3" fmla="*/ 17196 h 113562"/>
                <a:gd name="connsiteX4" fmla="*/ 25934 w 64477"/>
                <a:gd name="connsiteY4" fmla="*/ 12407 h 113562"/>
                <a:gd name="connsiteX5" fmla="*/ 25934 w 64477"/>
                <a:gd name="connsiteY5" fmla="*/ 99631 h 113562"/>
                <a:gd name="connsiteX6" fmla="*/ 8220 w 64477"/>
                <a:gd name="connsiteY6" fmla="*/ 107498 h 113562"/>
                <a:gd name="connsiteX7" fmla="*/ 1489 w 64477"/>
                <a:gd name="connsiteY7" fmla="*/ 107498 h 113562"/>
                <a:gd name="connsiteX8" fmla="*/ 1489 w 64477"/>
                <a:gd name="connsiteY8" fmla="*/ 113655 h 113562"/>
                <a:gd name="connsiteX9" fmla="*/ 33019 w 64477"/>
                <a:gd name="connsiteY9" fmla="*/ 112971 h 113562"/>
                <a:gd name="connsiteX10" fmla="*/ 64726 w 64477"/>
                <a:gd name="connsiteY10" fmla="*/ 113655 h 113562"/>
                <a:gd name="connsiteX11" fmla="*/ 64726 w 64477"/>
                <a:gd name="connsiteY11" fmla="*/ 107498 h 113562"/>
                <a:gd name="connsiteX12" fmla="*/ 57995 w 64477"/>
                <a:gd name="connsiteY12" fmla="*/ 107498 h 113562"/>
                <a:gd name="connsiteX13" fmla="*/ 40282 w 64477"/>
                <a:gd name="connsiteY13" fmla="*/ 99631 h 113562"/>
                <a:gd name="connsiteX14" fmla="*/ 40282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282" y="4882"/>
                  </a:moveTo>
                  <a:cubicBezTo>
                    <a:pt x="40282" y="264"/>
                    <a:pt x="39927" y="93"/>
                    <a:pt x="34968" y="93"/>
                  </a:cubicBezTo>
                  <a:cubicBezTo>
                    <a:pt x="23631" y="10868"/>
                    <a:pt x="7511" y="11039"/>
                    <a:pt x="249" y="11039"/>
                  </a:cubicBezTo>
                  <a:lnTo>
                    <a:pt x="249" y="17196"/>
                  </a:lnTo>
                  <a:cubicBezTo>
                    <a:pt x="4500" y="17196"/>
                    <a:pt x="16191" y="17196"/>
                    <a:pt x="25934" y="12407"/>
                  </a:cubicBezTo>
                  <a:lnTo>
                    <a:pt x="25934" y="99631"/>
                  </a:lnTo>
                  <a:cubicBezTo>
                    <a:pt x="25934" y="105275"/>
                    <a:pt x="25934" y="107498"/>
                    <a:pt x="8220" y="107498"/>
                  </a:cubicBezTo>
                  <a:lnTo>
                    <a:pt x="1489" y="107498"/>
                  </a:lnTo>
                  <a:lnTo>
                    <a:pt x="1489" y="113655"/>
                  </a:lnTo>
                  <a:cubicBezTo>
                    <a:pt x="4677" y="113484"/>
                    <a:pt x="26465" y="112971"/>
                    <a:pt x="33019" y="112971"/>
                  </a:cubicBezTo>
                  <a:cubicBezTo>
                    <a:pt x="38510" y="112971"/>
                    <a:pt x="60829" y="113484"/>
                    <a:pt x="64726" y="113655"/>
                  </a:cubicBezTo>
                  <a:lnTo>
                    <a:pt x="64726" y="107498"/>
                  </a:lnTo>
                  <a:lnTo>
                    <a:pt x="57995" y="107498"/>
                  </a:lnTo>
                  <a:cubicBezTo>
                    <a:pt x="40282" y="107498"/>
                    <a:pt x="40282" y="105275"/>
                    <a:pt x="40282" y="99631"/>
                  </a:cubicBezTo>
                  <a:lnTo>
                    <a:pt x="40282" y="4882"/>
                  </a:lnTo>
                  <a:close/>
                </a:path>
              </a:pathLst>
            </a:custGeom>
            <a:solidFill>
              <a:srgbClr val="000000"/>
            </a:solidFill>
            <a:ln w="25389"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6F7E8C2C-8472-D87D-8B1E-032420E31560}"/>
                </a:ext>
              </a:extLst>
            </p:cNvPr>
            <p:cNvSpPr/>
            <p:nvPr>
              <p:custDataLst>
                <p:tags r:id="rId96"/>
              </p:custDataLst>
            </p:nvPr>
          </p:nvSpPr>
          <p:spPr>
            <a:xfrm>
              <a:off x="9249223" y="4725584"/>
              <a:ext cx="29606" cy="73053"/>
            </a:xfrm>
            <a:custGeom>
              <a:avLst/>
              <a:gdLst>
                <a:gd name="connsiteX0" fmla="*/ 29870 w 29606"/>
                <a:gd name="connsiteY0" fmla="*/ 25744 h 73053"/>
                <a:gd name="connsiteX1" fmla="*/ 13675 w 29606"/>
                <a:gd name="connsiteY1" fmla="*/ 90 h 73053"/>
                <a:gd name="connsiteX2" fmla="*/ 263 w 29606"/>
                <a:gd name="connsiteY2" fmla="*/ 13039 h 73053"/>
                <a:gd name="connsiteX3" fmla="*/ 13675 w 29606"/>
                <a:gd name="connsiteY3" fmla="*/ 25989 h 73053"/>
                <a:gd name="connsiteX4" fmla="*/ 22532 w 29606"/>
                <a:gd name="connsiteY4" fmla="*/ 22812 h 73053"/>
                <a:gd name="connsiteX5" fmla="*/ 23797 w 29606"/>
                <a:gd name="connsiteY5" fmla="*/ 22079 h 73053"/>
                <a:gd name="connsiteX6" fmla="*/ 24303 w 29606"/>
                <a:gd name="connsiteY6" fmla="*/ 25744 h 73053"/>
                <a:gd name="connsiteX7" fmla="*/ 7096 w 29606"/>
                <a:gd name="connsiteY7" fmla="*/ 66547 h 73053"/>
                <a:gd name="connsiteX8" fmla="*/ 4312 w 29606"/>
                <a:gd name="connsiteY8" fmla="*/ 70456 h 73053"/>
                <a:gd name="connsiteX9" fmla="*/ 6843 w 29606"/>
                <a:gd name="connsiteY9" fmla="*/ 73143 h 73053"/>
                <a:gd name="connsiteX10" fmla="*/ 2987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70" y="25744"/>
                  </a:moveTo>
                  <a:cubicBezTo>
                    <a:pt x="29870" y="9619"/>
                    <a:pt x="23544" y="90"/>
                    <a:pt x="13675" y="90"/>
                  </a:cubicBezTo>
                  <a:cubicBezTo>
                    <a:pt x="5324" y="90"/>
                    <a:pt x="263" y="6198"/>
                    <a:pt x="263" y="13039"/>
                  </a:cubicBezTo>
                  <a:cubicBezTo>
                    <a:pt x="263" y="19636"/>
                    <a:pt x="5324" y="25989"/>
                    <a:pt x="13675" y="25989"/>
                  </a:cubicBezTo>
                  <a:cubicBezTo>
                    <a:pt x="16712" y="25989"/>
                    <a:pt x="20001" y="25011"/>
                    <a:pt x="22532" y="22812"/>
                  </a:cubicBezTo>
                  <a:cubicBezTo>
                    <a:pt x="23291" y="22324"/>
                    <a:pt x="23544" y="22079"/>
                    <a:pt x="23797" y="22079"/>
                  </a:cubicBezTo>
                  <a:cubicBezTo>
                    <a:pt x="24050" y="22079"/>
                    <a:pt x="24303" y="22324"/>
                    <a:pt x="24303" y="25744"/>
                  </a:cubicBezTo>
                  <a:cubicBezTo>
                    <a:pt x="24303" y="43824"/>
                    <a:pt x="15446" y="58484"/>
                    <a:pt x="7096" y="66547"/>
                  </a:cubicBezTo>
                  <a:cubicBezTo>
                    <a:pt x="4312" y="69234"/>
                    <a:pt x="4312" y="69723"/>
                    <a:pt x="4312" y="70456"/>
                  </a:cubicBezTo>
                  <a:cubicBezTo>
                    <a:pt x="4312" y="72166"/>
                    <a:pt x="5577" y="73143"/>
                    <a:pt x="6843" y="73143"/>
                  </a:cubicBezTo>
                  <a:cubicBezTo>
                    <a:pt x="9626" y="73143"/>
                    <a:pt x="29870" y="54330"/>
                    <a:pt x="29870" y="25744"/>
                  </a:cubicBezTo>
                  <a:close/>
                </a:path>
              </a:pathLst>
            </a:custGeom>
            <a:solidFill>
              <a:srgbClr val="000000"/>
            </a:solidFill>
            <a:ln w="25389"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868AED6B-5930-52CF-8F5A-BDE56BA4F3E8}"/>
                </a:ext>
              </a:extLst>
            </p:cNvPr>
            <p:cNvSpPr/>
            <p:nvPr>
              <p:custDataLst>
                <p:tags r:id="rId97"/>
              </p:custDataLst>
            </p:nvPr>
          </p:nvSpPr>
          <p:spPr>
            <a:xfrm>
              <a:off x="9347265" y="4643491"/>
              <a:ext cx="207248" cy="110679"/>
            </a:xfrm>
            <a:custGeom>
              <a:avLst/>
              <a:gdLst>
                <a:gd name="connsiteX0" fmla="*/ 15198 w 207248"/>
                <a:gd name="connsiteY0" fmla="*/ 93667 h 110679"/>
                <a:gd name="connsiteX1" fmla="*/ 12920 w 207248"/>
                <a:gd name="connsiteY1" fmla="*/ 104173 h 110679"/>
                <a:gd name="connsiteX2" fmla="*/ 20259 w 207248"/>
                <a:gd name="connsiteY2" fmla="*/ 110769 h 110679"/>
                <a:gd name="connsiteX3" fmla="*/ 29622 w 207248"/>
                <a:gd name="connsiteY3" fmla="*/ 103928 h 110679"/>
                <a:gd name="connsiteX4" fmla="*/ 34430 w 207248"/>
                <a:gd name="connsiteY4" fmla="*/ 85848 h 110679"/>
                <a:gd name="connsiteX5" fmla="*/ 39997 w 207248"/>
                <a:gd name="connsiteY5" fmla="*/ 63859 h 110679"/>
                <a:gd name="connsiteX6" fmla="*/ 44299 w 207248"/>
                <a:gd name="connsiteY6" fmla="*/ 47489 h 110679"/>
                <a:gd name="connsiteX7" fmla="*/ 47588 w 207248"/>
                <a:gd name="connsiteY7" fmla="*/ 35273 h 110679"/>
                <a:gd name="connsiteX8" fmla="*/ 88836 w 207248"/>
                <a:gd name="connsiteY8" fmla="*/ 5465 h 110679"/>
                <a:gd name="connsiteX9" fmla="*/ 102500 w 207248"/>
                <a:gd name="connsiteY9" fmla="*/ 22568 h 110679"/>
                <a:gd name="connsiteX10" fmla="*/ 98705 w 207248"/>
                <a:gd name="connsiteY10" fmla="*/ 42847 h 110679"/>
                <a:gd name="connsiteX11" fmla="*/ 91619 w 207248"/>
                <a:gd name="connsiteY11" fmla="*/ 71189 h 110679"/>
                <a:gd name="connsiteX12" fmla="*/ 86558 w 207248"/>
                <a:gd name="connsiteY12" fmla="*/ 89758 h 110679"/>
                <a:gd name="connsiteX13" fmla="*/ 83268 w 207248"/>
                <a:gd name="connsiteY13" fmla="*/ 104173 h 110679"/>
                <a:gd name="connsiteX14" fmla="*/ 90607 w 207248"/>
                <a:gd name="connsiteY14" fmla="*/ 110769 h 110679"/>
                <a:gd name="connsiteX15" fmla="*/ 101994 w 207248"/>
                <a:gd name="connsiteY15" fmla="*/ 96843 h 110679"/>
                <a:gd name="connsiteX16" fmla="*/ 117177 w 207248"/>
                <a:gd name="connsiteY16" fmla="*/ 37961 h 110679"/>
                <a:gd name="connsiteX17" fmla="*/ 158931 w 207248"/>
                <a:gd name="connsiteY17" fmla="*/ 5465 h 110679"/>
                <a:gd name="connsiteX18" fmla="*/ 172595 w 207248"/>
                <a:gd name="connsiteY18" fmla="*/ 22568 h 110679"/>
                <a:gd name="connsiteX19" fmla="*/ 156906 w 207248"/>
                <a:gd name="connsiteY19" fmla="*/ 77297 h 110679"/>
                <a:gd name="connsiteX20" fmla="*/ 153617 w 207248"/>
                <a:gd name="connsiteY20" fmla="*/ 90735 h 110679"/>
                <a:gd name="connsiteX21" fmla="*/ 174367 w 207248"/>
                <a:gd name="connsiteY21" fmla="*/ 110769 h 110679"/>
                <a:gd name="connsiteX22" fmla="*/ 207517 w 207248"/>
                <a:gd name="connsiteY22" fmla="*/ 73143 h 110679"/>
                <a:gd name="connsiteX23" fmla="*/ 204480 w 207248"/>
                <a:gd name="connsiteY23" fmla="*/ 70700 h 110679"/>
                <a:gd name="connsiteX24" fmla="*/ 200684 w 207248"/>
                <a:gd name="connsiteY24" fmla="*/ 75098 h 110679"/>
                <a:gd name="connsiteX25" fmla="*/ 174873 w 207248"/>
                <a:gd name="connsiteY25" fmla="*/ 105394 h 110679"/>
                <a:gd name="connsiteX26" fmla="*/ 168800 w 207248"/>
                <a:gd name="connsiteY26" fmla="*/ 97332 h 110679"/>
                <a:gd name="connsiteX27" fmla="*/ 173355 w 207248"/>
                <a:gd name="connsiteY27" fmla="*/ 79985 h 110679"/>
                <a:gd name="connsiteX28" fmla="*/ 188791 w 207248"/>
                <a:gd name="connsiteY28" fmla="*/ 26233 h 110679"/>
                <a:gd name="connsiteX29" fmla="*/ 159690 w 207248"/>
                <a:gd name="connsiteY29" fmla="*/ 90 h 110679"/>
                <a:gd name="connsiteX30" fmla="*/ 118443 w 207248"/>
                <a:gd name="connsiteY30" fmla="*/ 23790 h 110679"/>
                <a:gd name="connsiteX31" fmla="*/ 110345 w 207248"/>
                <a:gd name="connsiteY31" fmla="*/ 6443 h 110679"/>
                <a:gd name="connsiteX32" fmla="*/ 89595 w 207248"/>
                <a:gd name="connsiteY32" fmla="*/ 90 h 110679"/>
                <a:gd name="connsiteX33" fmla="*/ 50119 w 207248"/>
                <a:gd name="connsiteY33" fmla="*/ 21346 h 110679"/>
                <a:gd name="connsiteX34" fmla="*/ 26838 w 207248"/>
                <a:gd name="connsiteY34" fmla="*/ 90 h 110679"/>
                <a:gd name="connsiteX35" fmla="*/ 8112 w 207248"/>
                <a:gd name="connsiteY35" fmla="*/ 14017 h 110679"/>
                <a:gd name="connsiteX36" fmla="*/ 268 w 207248"/>
                <a:gd name="connsiteY36" fmla="*/ 37716 h 110679"/>
                <a:gd name="connsiteX37" fmla="*/ 3304 w 207248"/>
                <a:gd name="connsiteY37" fmla="*/ 40160 h 110679"/>
                <a:gd name="connsiteX38" fmla="*/ 7606 w 207248"/>
                <a:gd name="connsiteY38" fmla="*/ 34540 h 110679"/>
                <a:gd name="connsiteX39" fmla="*/ 26079 w 207248"/>
                <a:gd name="connsiteY39" fmla="*/ 5465 h 110679"/>
                <a:gd name="connsiteX40" fmla="*/ 33924 w 207248"/>
                <a:gd name="connsiteY40" fmla="*/ 16704 h 110679"/>
                <a:gd name="connsiteX41" fmla="*/ 29875 w 207248"/>
                <a:gd name="connsiteY41" fmla="*/ 37228 h 110679"/>
                <a:gd name="connsiteX42" fmla="*/ 15198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198" y="93667"/>
                  </a:moveTo>
                  <a:cubicBezTo>
                    <a:pt x="14439" y="97332"/>
                    <a:pt x="12920" y="102951"/>
                    <a:pt x="12920" y="104173"/>
                  </a:cubicBezTo>
                  <a:cubicBezTo>
                    <a:pt x="12920" y="108571"/>
                    <a:pt x="16463" y="110769"/>
                    <a:pt x="20259" y="110769"/>
                  </a:cubicBezTo>
                  <a:cubicBezTo>
                    <a:pt x="23295" y="110769"/>
                    <a:pt x="27850" y="108815"/>
                    <a:pt x="29622" y="103928"/>
                  </a:cubicBezTo>
                  <a:cubicBezTo>
                    <a:pt x="29875" y="103440"/>
                    <a:pt x="32911" y="91956"/>
                    <a:pt x="34430" y="85848"/>
                  </a:cubicBezTo>
                  <a:lnTo>
                    <a:pt x="39997" y="63859"/>
                  </a:lnTo>
                  <a:cubicBezTo>
                    <a:pt x="41515" y="58484"/>
                    <a:pt x="43033" y="53109"/>
                    <a:pt x="44299" y="47489"/>
                  </a:cubicBezTo>
                  <a:cubicBezTo>
                    <a:pt x="45311" y="43336"/>
                    <a:pt x="47335" y="36250"/>
                    <a:pt x="47588" y="35273"/>
                  </a:cubicBezTo>
                  <a:cubicBezTo>
                    <a:pt x="51384" y="27699"/>
                    <a:pt x="64796" y="5465"/>
                    <a:pt x="88836" y="5465"/>
                  </a:cubicBezTo>
                  <a:cubicBezTo>
                    <a:pt x="100223" y="5465"/>
                    <a:pt x="102500" y="14505"/>
                    <a:pt x="102500" y="22568"/>
                  </a:cubicBezTo>
                  <a:cubicBezTo>
                    <a:pt x="102500" y="28676"/>
                    <a:pt x="100729" y="35517"/>
                    <a:pt x="98705" y="42847"/>
                  </a:cubicBezTo>
                  <a:lnTo>
                    <a:pt x="91619" y="71189"/>
                  </a:lnTo>
                  <a:lnTo>
                    <a:pt x="86558" y="89758"/>
                  </a:lnTo>
                  <a:cubicBezTo>
                    <a:pt x="85546" y="94644"/>
                    <a:pt x="83268" y="102951"/>
                    <a:pt x="83268" y="104173"/>
                  </a:cubicBezTo>
                  <a:cubicBezTo>
                    <a:pt x="83268" y="108571"/>
                    <a:pt x="86811" y="110769"/>
                    <a:pt x="90607" y="110769"/>
                  </a:cubicBezTo>
                  <a:cubicBezTo>
                    <a:pt x="98452" y="110769"/>
                    <a:pt x="99970" y="104661"/>
                    <a:pt x="101994" y="96843"/>
                  </a:cubicBezTo>
                  <a:cubicBezTo>
                    <a:pt x="105537" y="83161"/>
                    <a:pt x="114900" y="47489"/>
                    <a:pt x="117177" y="37961"/>
                  </a:cubicBezTo>
                  <a:cubicBezTo>
                    <a:pt x="117936" y="34784"/>
                    <a:pt x="131348" y="5465"/>
                    <a:pt x="158931" y="5465"/>
                  </a:cubicBezTo>
                  <a:cubicBezTo>
                    <a:pt x="169812" y="5465"/>
                    <a:pt x="172595" y="13772"/>
                    <a:pt x="172595" y="22568"/>
                  </a:cubicBezTo>
                  <a:cubicBezTo>
                    <a:pt x="172595" y="36495"/>
                    <a:pt x="161967" y="64348"/>
                    <a:pt x="156906" y="77297"/>
                  </a:cubicBezTo>
                  <a:cubicBezTo>
                    <a:pt x="154629" y="83161"/>
                    <a:pt x="153617" y="85848"/>
                    <a:pt x="153617" y="90735"/>
                  </a:cubicBezTo>
                  <a:cubicBezTo>
                    <a:pt x="153617" y="102218"/>
                    <a:pt x="162473" y="110769"/>
                    <a:pt x="174367" y="110769"/>
                  </a:cubicBezTo>
                  <a:cubicBezTo>
                    <a:pt x="198154" y="110769"/>
                    <a:pt x="207517" y="75098"/>
                    <a:pt x="207517" y="73143"/>
                  </a:cubicBezTo>
                  <a:cubicBezTo>
                    <a:pt x="207517" y="70700"/>
                    <a:pt x="205239" y="70700"/>
                    <a:pt x="204480" y="70700"/>
                  </a:cubicBezTo>
                  <a:cubicBezTo>
                    <a:pt x="201949" y="70700"/>
                    <a:pt x="201949" y="71433"/>
                    <a:pt x="200684" y="75098"/>
                  </a:cubicBezTo>
                  <a:cubicBezTo>
                    <a:pt x="196888" y="88047"/>
                    <a:pt x="188791" y="105394"/>
                    <a:pt x="174873" y="105394"/>
                  </a:cubicBezTo>
                  <a:cubicBezTo>
                    <a:pt x="170571" y="105394"/>
                    <a:pt x="168800" y="102951"/>
                    <a:pt x="168800" y="97332"/>
                  </a:cubicBezTo>
                  <a:cubicBezTo>
                    <a:pt x="168800" y="91223"/>
                    <a:pt x="171077" y="85360"/>
                    <a:pt x="173355" y="79985"/>
                  </a:cubicBezTo>
                  <a:cubicBezTo>
                    <a:pt x="178163" y="67280"/>
                    <a:pt x="188791" y="40160"/>
                    <a:pt x="188791" y="26233"/>
                  </a:cubicBezTo>
                  <a:cubicBezTo>
                    <a:pt x="188791" y="10352"/>
                    <a:pt x="178669" y="90"/>
                    <a:pt x="159690" y="90"/>
                  </a:cubicBezTo>
                  <a:cubicBezTo>
                    <a:pt x="140711" y="90"/>
                    <a:pt x="127805" y="10840"/>
                    <a:pt x="118443" y="23790"/>
                  </a:cubicBezTo>
                  <a:cubicBezTo>
                    <a:pt x="118190" y="20613"/>
                    <a:pt x="117430" y="12306"/>
                    <a:pt x="110345" y="6443"/>
                  </a:cubicBezTo>
                  <a:cubicBezTo>
                    <a:pt x="104019" y="1312"/>
                    <a:pt x="95921" y="90"/>
                    <a:pt x="89595" y="90"/>
                  </a:cubicBezTo>
                  <a:cubicBezTo>
                    <a:pt x="66820" y="90"/>
                    <a:pt x="54421" y="15727"/>
                    <a:pt x="50119" y="21346"/>
                  </a:cubicBezTo>
                  <a:cubicBezTo>
                    <a:pt x="48853" y="7420"/>
                    <a:pt x="38225" y="90"/>
                    <a:pt x="26838" y="90"/>
                  </a:cubicBezTo>
                  <a:cubicBezTo>
                    <a:pt x="15198" y="90"/>
                    <a:pt x="10390" y="9619"/>
                    <a:pt x="8112" y="14017"/>
                  </a:cubicBezTo>
                  <a:cubicBezTo>
                    <a:pt x="3557" y="22568"/>
                    <a:pt x="268" y="36983"/>
                    <a:pt x="268" y="37716"/>
                  </a:cubicBezTo>
                  <a:cubicBezTo>
                    <a:pt x="268" y="40160"/>
                    <a:pt x="2798" y="40160"/>
                    <a:pt x="3304" y="40160"/>
                  </a:cubicBezTo>
                  <a:cubicBezTo>
                    <a:pt x="5835" y="40160"/>
                    <a:pt x="6088" y="39915"/>
                    <a:pt x="7606" y="34540"/>
                  </a:cubicBezTo>
                  <a:cubicBezTo>
                    <a:pt x="11908" y="17193"/>
                    <a:pt x="16969" y="5465"/>
                    <a:pt x="26079" y="5465"/>
                  </a:cubicBezTo>
                  <a:cubicBezTo>
                    <a:pt x="30128" y="5465"/>
                    <a:pt x="33924" y="7420"/>
                    <a:pt x="33924" y="16704"/>
                  </a:cubicBezTo>
                  <a:cubicBezTo>
                    <a:pt x="33924" y="21835"/>
                    <a:pt x="33164" y="24523"/>
                    <a:pt x="29875" y="37228"/>
                  </a:cubicBezTo>
                  <a:lnTo>
                    <a:pt x="15198" y="93667"/>
                  </a:lnTo>
                  <a:close/>
                </a:path>
              </a:pathLst>
            </a:custGeom>
            <a:solidFill>
              <a:srgbClr val="000000"/>
            </a:solidFill>
            <a:ln w="25389"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59D6F233-CE8F-135F-51A8-3E7E966448DB}"/>
                </a:ext>
              </a:extLst>
            </p:cNvPr>
            <p:cNvSpPr/>
            <p:nvPr>
              <p:custDataLst>
                <p:tags r:id="rId98"/>
              </p:custDataLst>
            </p:nvPr>
          </p:nvSpPr>
          <p:spPr>
            <a:xfrm>
              <a:off x="9583871" y="4725584"/>
              <a:ext cx="29606" cy="73053"/>
            </a:xfrm>
            <a:custGeom>
              <a:avLst/>
              <a:gdLst>
                <a:gd name="connsiteX0" fmla="*/ 29883 w 29606"/>
                <a:gd name="connsiteY0" fmla="*/ 25744 h 73053"/>
                <a:gd name="connsiteX1" fmla="*/ 13688 w 29606"/>
                <a:gd name="connsiteY1" fmla="*/ 90 h 73053"/>
                <a:gd name="connsiteX2" fmla="*/ 276 w 29606"/>
                <a:gd name="connsiteY2" fmla="*/ 13039 h 73053"/>
                <a:gd name="connsiteX3" fmla="*/ 13688 w 29606"/>
                <a:gd name="connsiteY3" fmla="*/ 25989 h 73053"/>
                <a:gd name="connsiteX4" fmla="*/ 22545 w 29606"/>
                <a:gd name="connsiteY4" fmla="*/ 22812 h 73053"/>
                <a:gd name="connsiteX5" fmla="*/ 23810 w 29606"/>
                <a:gd name="connsiteY5" fmla="*/ 22079 h 73053"/>
                <a:gd name="connsiteX6" fmla="*/ 24316 w 29606"/>
                <a:gd name="connsiteY6" fmla="*/ 25744 h 73053"/>
                <a:gd name="connsiteX7" fmla="*/ 7109 w 29606"/>
                <a:gd name="connsiteY7" fmla="*/ 66547 h 73053"/>
                <a:gd name="connsiteX8" fmla="*/ 4325 w 29606"/>
                <a:gd name="connsiteY8" fmla="*/ 70456 h 73053"/>
                <a:gd name="connsiteX9" fmla="*/ 6856 w 29606"/>
                <a:gd name="connsiteY9" fmla="*/ 73143 h 73053"/>
                <a:gd name="connsiteX10" fmla="*/ 29883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883" y="25744"/>
                  </a:moveTo>
                  <a:cubicBezTo>
                    <a:pt x="29883" y="9619"/>
                    <a:pt x="23557" y="90"/>
                    <a:pt x="13688" y="90"/>
                  </a:cubicBezTo>
                  <a:cubicBezTo>
                    <a:pt x="5337" y="90"/>
                    <a:pt x="276" y="6198"/>
                    <a:pt x="276" y="13039"/>
                  </a:cubicBezTo>
                  <a:cubicBezTo>
                    <a:pt x="276" y="19636"/>
                    <a:pt x="5337" y="25989"/>
                    <a:pt x="13688" y="25989"/>
                  </a:cubicBezTo>
                  <a:cubicBezTo>
                    <a:pt x="16725" y="25989"/>
                    <a:pt x="20014" y="25011"/>
                    <a:pt x="22545" y="22812"/>
                  </a:cubicBezTo>
                  <a:cubicBezTo>
                    <a:pt x="23304" y="22324"/>
                    <a:pt x="23557" y="22079"/>
                    <a:pt x="23810" y="22079"/>
                  </a:cubicBezTo>
                  <a:cubicBezTo>
                    <a:pt x="24063" y="22079"/>
                    <a:pt x="24316" y="22324"/>
                    <a:pt x="24316" y="25744"/>
                  </a:cubicBezTo>
                  <a:cubicBezTo>
                    <a:pt x="24316" y="43824"/>
                    <a:pt x="15460" y="58484"/>
                    <a:pt x="7109" y="66547"/>
                  </a:cubicBezTo>
                  <a:cubicBezTo>
                    <a:pt x="4325" y="69234"/>
                    <a:pt x="4325" y="69723"/>
                    <a:pt x="4325" y="70456"/>
                  </a:cubicBezTo>
                  <a:cubicBezTo>
                    <a:pt x="4325" y="72166"/>
                    <a:pt x="5591" y="73143"/>
                    <a:pt x="6856" y="73143"/>
                  </a:cubicBezTo>
                  <a:cubicBezTo>
                    <a:pt x="9639" y="73143"/>
                    <a:pt x="29883" y="54330"/>
                    <a:pt x="29883" y="25744"/>
                  </a:cubicBezTo>
                  <a:close/>
                </a:path>
              </a:pathLst>
            </a:custGeom>
            <a:solidFill>
              <a:srgbClr val="000000"/>
            </a:solidFill>
            <a:ln w="25389"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5721D77D-03DE-44CA-3F92-499E597C4CDC}"/>
                </a:ext>
              </a:extLst>
            </p:cNvPr>
            <p:cNvSpPr/>
            <p:nvPr>
              <p:custDataLst>
                <p:tags r:id="rId99"/>
              </p:custDataLst>
            </p:nvPr>
          </p:nvSpPr>
          <p:spPr>
            <a:xfrm>
              <a:off x="9680902" y="4594381"/>
              <a:ext cx="89580" cy="159055"/>
            </a:xfrm>
            <a:custGeom>
              <a:avLst/>
              <a:gdLst>
                <a:gd name="connsiteX0" fmla="*/ 57723 w 89580"/>
                <a:gd name="connsiteY0" fmla="*/ 60194 h 159055"/>
                <a:gd name="connsiteX1" fmla="*/ 80245 w 89580"/>
                <a:gd name="connsiteY1" fmla="*/ 60194 h 159055"/>
                <a:gd name="connsiteX2" fmla="*/ 87077 w 89580"/>
                <a:gd name="connsiteY2" fmla="*/ 58973 h 159055"/>
                <a:gd name="connsiteX3" fmla="*/ 89355 w 89580"/>
                <a:gd name="connsiteY3" fmla="*/ 53109 h 159055"/>
                <a:gd name="connsiteX4" fmla="*/ 81004 w 89580"/>
                <a:gd name="connsiteY4" fmla="*/ 48711 h 159055"/>
                <a:gd name="connsiteX5" fmla="*/ 60760 w 89580"/>
                <a:gd name="connsiteY5" fmla="*/ 48711 h 159055"/>
                <a:gd name="connsiteX6" fmla="*/ 68858 w 89580"/>
                <a:gd name="connsiteY6" fmla="*/ 17193 h 159055"/>
                <a:gd name="connsiteX7" fmla="*/ 69870 w 89580"/>
                <a:gd name="connsiteY7" fmla="*/ 10841 h 159055"/>
                <a:gd name="connsiteX8" fmla="*/ 57977 w 89580"/>
                <a:gd name="connsiteY8" fmla="*/ 90 h 159055"/>
                <a:gd name="connsiteX9" fmla="*/ 43300 w 89580"/>
                <a:gd name="connsiteY9" fmla="*/ 8642 h 159055"/>
                <a:gd name="connsiteX10" fmla="*/ 37479 w 89580"/>
                <a:gd name="connsiteY10" fmla="*/ 28676 h 159055"/>
                <a:gd name="connsiteX11" fmla="*/ 32418 w 89580"/>
                <a:gd name="connsiteY11" fmla="*/ 48711 h 159055"/>
                <a:gd name="connsiteX12" fmla="*/ 9644 w 89580"/>
                <a:gd name="connsiteY12" fmla="*/ 48711 h 159055"/>
                <a:gd name="connsiteX13" fmla="*/ 281 w 89580"/>
                <a:gd name="connsiteY13" fmla="*/ 55796 h 159055"/>
                <a:gd name="connsiteX14" fmla="*/ 8885 w 89580"/>
                <a:gd name="connsiteY14" fmla="*/ 60194 h 159055"/>
                <a:gd name="connsiteX15" fmla="*/ 29382 w 89580"/>
                <a:gd name="connsiteY15" fmla="*/ 60194 h 159055"/>
                <a:gd name="connsiteX16" fmla="*/ 14958 w 89580"/>
                <a:gd name="connsiteY16" fmla="*/ 115900 h 159055"/>
                <a:gd name="connsiteX17" fmla="*/ 10656 w 89580"/>
                <a:gd name="connsiteY17" fmla="*/ 135202 h 159055"/>
                <a:gd name="connsiteX18" fmla="*/ 42540 w 89580"/>
                <a:gd name="connsiteY18" fmla="*/ 159146 h 159055"/>
                <a:gd name="connsiteX19" fmla="*/ 89861 w 89580"/>
                <a:gd name="connsiteY19" fmla="*/ 121031 h 159055"/>
                <a:gd name="connsiteX20" fmla="*/ 83788 w 89580"/>
                <a:gd name="connsiteY20" fmla="*/ 117611 h 159055"/>
                <a:gd name="connsiteX21" fmla="*/ 77461 w 89580"/>
                <a:gd name="connsiteY21" fmla="*/ 121520 h 159055"/>
                <a:gd name="connsiteX22" fmla="*/ 43806 w 89580"/>
                <a:gd name="connsiteY22" fmla="*/ 150350 h 159055"/>
                <a:gd name="connsiteX23" fmla="*/ 37732 w 89580"/>
                <a:gd name="connsiteY23" fmla="*/ 141310 h 159055"/>
                <a:gd name="connsiteX24" fmla="*/ 39251 w 89580"/>
                <a:gd name="connsiteY24" fmla="*/ 130804 h 159055"/>
                <a:gd name="connsiteX25" fmla="*/ 57723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723" y="60194"/>
                  </a:moveTo>
                  <a:lnTo>
                    <a:pt x="80245" y="60194"/>
                  </a:lnTo>
                  <a:cubicBezTo>
                    <a:pt x="85306" y="60194"/>
                    <a:pt x="85812" y="60194"/>
                    <a:pt x="87077" y="58973"/>
                  </a:cubicBezTo>
                  <a:cubicBezTo>
                    <a:pt x="88596" y="57995"/>
                    <a:pt x="89355" y="54575"/>
                    <a:pt x="89355" y="53109"/>
                  </a:cubicBezTo>
                  <a:cubicBezTo>
                    <a:pt x="89355" y="48711"/>
                    <a:pt x="85053" y="48711"/>
                    <a:pt x="81004" y="48711"/>
                  </a:cubicBezTo>
                  <a:lnTo>
                    <a:pt x="60760" y="48711"/>
                  </a:lnTo>
                  <a:lnTo>
                    <a:pt x="68858" y="17193"/>
                  </a:lnTo>
                  <a:cubicBezTo>
                    <a:pt x="69870" y="13284"/>
                    <a:pt x="69870" y="11818"/>
                    <a:pt x="69870" y="10841"/>
                  </a:cubicBezTo>
                  <a:cubicBezTo>
                    <a:pt x="69870" y="3022"/>
                    <a:pt x="63291" y="90"/>
                    <a:pt x="57977" y="90"/>
                  </a:cubicBezTo>
                  <a:cubicBezTo>
                    <a:pt x="54181" y="90"/>
                    <a:pt x="47348" y="1800"/>
                    <a:pt x="43300" y="8642"/>
                  </a:cubicBezTo>
                  <a:cubicBezTo>
                    <a:pt x="42287" y="10596"/>
                    <a:pt x="39251" y="21835"/>
                    <a:pt x="37479" y="28676"/>
                  </a:cubicBezTo>
                  <a:lnTo>
                    <a:pt x="32418" y="48711"/>
                  </a:lnTo>
                  <a:lnTo>
                    <a:pt x="9644" y="48711"/>
                  </a:lnTo>
                  <a:cubicBezTo>
                    <a:pt x="4583" y="48711"/>
                    <a:pt x="281" y="48711"/>
                    <a:pt x="281" y="55796"/>
                  </a:cubicBezTo>
                  <a:cubicBezTo>
                    <a:pt x="281" y="60194"/>
                    <a:pt x="4330" y="60194"/>
                    <a:pt x="8885" y="60194"/>
                  </a:cubicBezTo>
                  <a:lnTo>
                    <a:pt x="29382" y="60194"/>
                  </a:lnTo>
                  <a:lnTo>
                    <a:pt x="14958" y="115900"/>
                  </a:lnTo>
                  <a:cubicBezTo>
                    <a:pt x="13187" y="122253"/>
                    <a:pt x="10656" y="132514"/>
                    <a:pt x="10656" y="135202"/>
                  </a:cubicBezTo>
                  <a:cubicBezTo>
                    <a:pt x="10656" y="151083"/>
                    <a:pt x="26851" y="159146"/>
                    <a:pt x="42540" y="159146"/>
                  </a:cubicBezTo>
                  <a:cubicBezTo>
                    <a:pt x="72653" y="159146"/>
                    <a:pt x="89861" y="125185"/>
                    <a:pt x="89861" y="121031"/>
                  </a:cubicBezTo>
                  <a:cubicBezTo>
                    <a:pt x="89861" y="117611"/>
                    <a:pt x="86065" y="117611"/>
                    <a:pt x="83788" y="117611"/>
                  </a:cubicBezTo>
                  <a:cubicBezTo>
                    <a:pt x="79486" y="117611"/>
                    <a:pt x="79233" y="117855"/>
                    <a:pt x="77461" y="121520"/>
                  </a:cubicBezTo>
                  <a:cubicBezTo>
                    <a:pt x="67846" y="142532"/>
                    <a:pt x="53675" y="150350"/>
                    <a:pt x="43806" y="150350"/>
                  </a:cubicBezTo>
                  <a:cubicBezTo>
                    <a:pt x="41528" y="150350"/>
                    <a:pt x="37732" y="150350"/>
                    <a:pt x="37732" y="141310"/>
                  </a:cubicBezTo>
                  <a:cubicBezTo>
                    <a:pt x="37732" y="136668"/>
                    <a:pt x="38492" y="133980"/>
                    <a:pt x="39251" y="130804"/>
                  </a:cubicBezTo>
                  <a:lnTo>
                    <a:pt x="57723" y="60194"/>
                  </a:lnTo>
                  <a:close/>
                </a:path>
              </a:pathLst>
            </a:custGeom>
            <a:solidFill>
              <a:srgbClr val="000000"/>
            </a:solidFill>
            <a:ln w="25389"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06CBB58B-34E8-546D-00F4-E95921027228}"/>
                </a:ext>
              </a:extLst>
            </p:cNvPr>
            <p:cNvSpPr/>
            <p:nvPr>
              <p:custDataLst>
                <p:tags r:id="rId100"/>
              </p:custDataLst>
            </p:nvPr>
          </p:nvSpPr>
          <p:spPr>
            <a:xfrm>
              <a:off x="9794085" y="4568239"/>
              <a:ext cx="58707" cy="244325"/>
            </a:xfrm>
            <a:custGeom>
              <a:avLst/>
              <a:gdLst>
                <a:gd name="connsiteX0" fmla="*/ 58993 w 58707"/>
                <a:gd name="connsiteY0" fmla="*/ 122253 h 244325"/>
                <a:gd name="connsiteX1" fmla="*/ 42292 w 58707"/>
                <a:gd name="connsiteY1" fmla="*/ 46023 h 244325"/>
                <a:gd name="connsiteX2" fmla="*/ 2816 w 58707"/>
                <a:gd name="connsiteY2" fmla="*/ 90 h 244325"/>
                <a:gd name="connsiteX3" fmla="*/ 285 w 58707"/>
                <a:gd name="connsiteY3" fmla="*/ 2533 h 244325"/>
                <a:gd name="connsiteX4" fmla="*/ 5093 w 58707"/>
                <a:gd name="connsiteY4" fmla="*/ 8153 h 244325"/>
                <a:gd name="connsiteX5" fmla="*/ 44316 w 58707"/>
                <a:gd name="connsiteY5" fmla="*/ 122253 h 244325"/>
                <a:gd name="connsiteX6" fmla="*/ 3575 w 58707"/>
                <a:gd name="connsiteY6" fmla="*/ 237819 h 244325"/>
                <a:gd name="connsiteX7" fmla="*/ 285 w 58707"/>
                <a:gd name="connsiteY7" fmla="*/ 241972 h 244325"/>
                <a:gd name="connsiteX8" fmla="*/ 2816 w 58707"/>
                <a:gd name="connsiteY8" fmla="*/ 244415 h 244325"/>
                <a:gd name="connsiteX9" fmla="*/ 43051 w 58707"/>
                <a:gd name="connsiteY9" fmla="*/ 196772 h 244325"/>
                <a:gd name="connsiteX10" fmla="*/ 58993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8993" y="122253"/>
                  </a:moveTo>
                  <a:cubicBezTo>
                    <a:pt x="58993" y="103195"/>
                    <a:pt x="56209" y="73632"/>
                    <a:pt x="42292" y="46023"/>
                  </a:cubicBezTo>
                  <a:cubicBezTo>
                    <a:pt x="27108" y="15971"/>
                    <a:pt x="5346" y="90"/>
                    <a:pt x="2816" y="90"/>
                  </a:cubicBezTo>
                  <a:cubicBezTo>
                    <a:pt x="1297" y="90"/>
                    <a:pt x="285" y="1067"/>
                    <a:pt x="285" y="2533"/>
                  </a:cubicBezTo>
                  <a:cubicBezTo>
                    <a:pt x="285" y="3266"/>
                    <a:pt x="285" y="3755"/>
                    <a:pt x="5093" y="8153"/>
                  </a:cubicBezTo>
                  <a:cubicBezTo>
                    <a:pt x="29892" y="32341"/>
                    <a:pt x="44316" y="71189"/>
                    <a:pt x="44316" y="122253"/>
                  </a:cubicBezTo>
                  <a:cubicBezTo>
                    <a:pt x="44316" y="164032"/>
                    <a:pt x="34953" y="207034"/>
                    <a:pt x="3575" y="237819"/>
                  </a:cubicBezTo>
                  <a:cubicBezTo>
                    <a:pt x="285" y="240750"/>
                    <a:pt x="285" y="241239"/>
                    <a:pt x="285" y="241972"/>
                  </a:cubicBezTo>
                  <a:cubicBezTo>
                    <a:pt x="285" y="243438"/>
                    <a:pt x="1297" y="244415"/>
                    <a:pt x="2816" y="244415"/>
                  </a:cubicBezTo>
                  <a:cubicBezTo>
                    <a:pt x="5346" y="244415"/>
                    <a:pt x="28121" y="227801"/>
                    <a:pt x="43051" y="196772"/>
                  </a:cubicBezTo>
                  <a:cubicBezTo>
                    <a:pt x="55956" y="169896"/>
                    <a:pt x="58993" y="142776"/>
                    <a:pt x="58993" y="122253"/>
                  </a:cubicBezTo>
                  <a:close/>
                </a:path>
              </a:pathLst>
            </a:custGeom>
            <a:solidFill>
              <a:srgbClr val="000000"/>
            </a:solidFill>
            <a:ln w="25389"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CC8126CF-1C7F-BB2C-7E1D-998ED8036974}"/>
                </a:ext>
              </a:extLst>
            </p:cNvPr>
            <p:cNvSpPr/>
            <p:nvPr>
              <p:custDataLst>
                <p:tags r:id="rId101"/>
              </p:custDataLst>
            </p:nvPr>
          </p:nvSpPr>
          <p:spPr>
            <a:xfrm>
              <a:off x="9888192" y="4584608"/>
              <a:ext cx="180678" cy="166874"/>
            </a:xfrm>
            <a:custGeom>
              <a:avLst/>
              <a:gdLst>
                <a:gd name="connsiteX0" fmla="*/ 66841 w 180678"/>
                <a:gd name="connsiteY0" fmla="*/ 89758 h 166874"/>
                <a:gd name="connsiteX1" fmla="*/ 109860 w 180678"/>
                <a:gd name="connsiteY1" fmla="*/ 89758 h 166874"/>
                <a:gd name="connsiteX2" fmla="*/ 180967 w 180678"/>
                <a:gd name="connsiteY2" fmla="*/ 36983 h 166874"/>
                <a:gd name="connsiteX3" fmla="*/ 131116 w 180678"/>
                <a:gd name="connsiteY3" fmla="*/ 90 h 166874"/>
                <a:gd name="connsiteX4" fmla="*/ 49128 w 180678"/>
                <a:gd name="connsiteY4" fmla="*/ 90 h 166874"/>
                <a:gd name="connsiteX5" fmla="*/ 41536 w 180678"/>
                <a:gd name="connsiteY5" fmla="*/ 4732 h 166874"/>
                <a:gd name="connsiteX6" fmla="*/ 48875 w 180678"/>
                <a:gd name="connsiteY6" fmla="*/ 7664 h 166874"/>
                <a:gd name="connsiteX7" fmla="*/ 59756 w 180678"/>
                <a:gd name="connsiteY7" fmla="*/ 8153 h 166874"/>
                <a:gd name="connsiteX8" fmla="*/ 65323 w 180678"/>
                <a:gd name="connsiteY8" fmla="*/ 12062 h 166874"/>
                <a:gd name="connsiteX9" fmla="*/ 64311 w 180678"/>
                <a:gd name="connsiteY9" fmla="*/ 16704 h 166874"/>
                <a:gd name="connsiteX10" fmla="*/ 30402 w 180678"/>
                <a:gd name="connsiteY10" fmla="*/ 147907 h 166874"/>
                <a:gd name="connsiteX11" fmla="*/ 7374 w 180678"/>
                <a:gd name="connsiteY11" fmla="*/ 159390 h 166874"/>
                <a:gd name="connsiteX12" fmla="*/ 289 w 180678"/>
                <a:gd name="connsiteY12" fmla="*/ 164032 h 166874"/>
                <a:gd name="connsiteX13" fmla="*/ 4085 w 180678"/>
                <a:gd name="connsiteY13" fmla="*/ 166964 h 166874"/>
                <a:gd name="connsiteX14" fmla="*/ 36222 w 180678"/>
                <a:gd name="connsiteY14" fmla="*/ 166231 h 166874"/>
                <a:gd name="connsiteX15" fmla="*/ 52417 w 180678"/>
                <a:gd name="connsiteY15" fmla="*/ 166476 h 166874"/>
                <a:gd name="connsiteX16" fmla="*/ 68866 w 180678"/>
                <a:gd name="connsiteY16" fmla="*/ 166964 h 166874"/>
                <a:gd name="connsiteX17" fmla="*/ 73927 w 180678"/>
                <a:gd name="connsiteY17" fmla="*/ 162078 h 166874"/>
                <a:gd name="connsiteX18" fmla="*/ 66841 w 180678"/>
                <a:gd name="connsiteY18" fmla="*/ 159390 h 166874"/>
                <a:gd name="connsiteX19" fmla="*/ 50393 w 180678"/>
                <a:gd name="connsiteY19" fmla="*/ 154992 h 166874"/>
                <a:gd name="connsiteX20" fmla="*/ 51152 w 180678"/>
                <a:gd name="connsiteY20" fmla="*/ 150839 h 166874"/>
                <a:gd name="connsiteX21" fmla="*/ 66841 w 180678"/>
                <a:gd name="connsiteY21" fmla="*/ 89758 h 166874"/>
                <a:gd name="connsiteX22" fmla="*/ 85061 w 180678"/>
                <a:gd name="connsiteY22" fmla="*/ 16949 h 166874"/>
                <a:gd name="connsiteX23" fmla="*/ 98726 w 180678"/>
                <a:gd name="connsiteY23" fmla="*/ 7664 h 166874"/>
                <a:gd name="connsiteX24" fmla="*/ 123019 w 180678"/>
                <a:gd name="connsiteY24" fmla="*/ 7664 h 166874"/>
                <a:gd name="connsiteX25" fmla="*/ 157434 w 180678"/>
                <a:gd name="connsiteY25" fmla="*/ 31119 h 166874"/>
                <a:gd name="connsiteX26" fmla="*/ 142504 w 180678"/>
                <a:gd name="connsiteY26" fmla="*/ 70456 h 166874"/>
                <a:gd name="connsiteX27" fmla="*/ 103534 w 180678"/>
                <a:gd name="connsiteY27" fmla="*/ 83405 h 166874"/>
                <a:gd name="connsiteX28" fmla="*/ 67854 w 180678"/>
                <a:gd name="connsiteY28" fmla="*/ 83405 h 166874"/>
                <a:gd name="connsiteX29" fmla="*/ 85061 w 180678"/>
                <a:gd name="connsiteY29" fmla="*/ 16949 h 1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6874">
                  <a:moveTo>
                    <a:pt x="66841" y="89758"/>
                  </a:moveTo>
                  <a:lnTo>
                    <a:pt x="109860" y="89758"/>
                  </a:lnTo>
                  <a:cubicBezTo>
                    <a:pt x="145793" y="89758"/>
                    <a:pt x="180967" y="64348"/>
                    <a:pt x="180967" y="36983"/>
                  </a:cubicBezTo>
                  <a:cubicBezTo>
                    <a:pt x="180967" y="18170"/>
                    <a:pt x="164266" y="90"/>
                    <a:pt x="131116" y="90"/>
                  </a:cubicBezTo>
                  <a:lnTo>
                    <a:pt x="49128" y="90"/>
                  </a:lnTo>
                  <a:cubicBezTo>
                    <a:pt x="44320" y="90"/>
                    <a:pt x="41536" y="90"/>
                    <a:pt x="41536" y="4732"/>
                  </a:cubicBezTo>
                  <a:cubicBezTo>
                    <a:pt x="41536" y="7664"/>
                    <a:pt x="43814" y="7664"/>
                    <a:pt x="48875" y="7664"/>
                  </a:cubicBezTo>
                  <a:cubicBezTo>
                    <a:pt x="52164" y="7664"/>
                    <a:pt x="56719" y="7909"/>
                    <a:pt x="59756" y="8153"/>
                  </a:cubicBezTo>
                  <a:cubicBezTo>
                    <a:pt x="63805" y="8642"/>
                    <a:pt x="65323" y="9375"/>
                    <a:pt x="65323" y="12062"/>
                  </a:cubicBezTo>
                  <a:cubicBezTo>
                    <a:pt x="65323" y="13039"/>
                    <a:pt x="65070" y="13772"/>
                    <a:pt x="64311" y="16704"/>
                  </a:cubicBezTo>
                  <a:lnTo>
                    <a:pt x="30402" y="147907"/>
                  </a:lnTo>
                  <a:cubicBezTo>
                    <a:pt x="27871" y="157436"/>
                    <a:pt x="27365" y="159390"/>
                    <a:pt x="7374" y="159390"/>
                  </a:cubicBezTo>
                  <a:cubicBezTo>
                    <a:pt x="3072" y="159390"/>
                    <a:pt x="289" y="159390"/>
                    <a:pt x="289" y="164032"/>
                  </a:cubicBezTo>
                  <a:cubicBezTo>
                    <a:pt x="289" y="166964"/>
                    <a:pt x="3325" y="166964"/>
                    <a:pt x="4085" y="166964"/>
                  </a:cubicBezTo>
                  <a:cubicBezTo>
                    <a:pt x="11170" y="166964"/>
                    <a:pt x="29137" y="166231"/>
                    <a:pt x="36222" y="166231"/>
                  </a:cubicBezTo>
                  <a:cubicBezTo>
                    <a:pt x="41536" y="166231"/>
                    <a:pt x="47103" y="166476"/>
                    <a:pt x="52417" y="166476"/>
                  </a:cubicBezTo>
                  <a:cubicBezTo>
                    <a:pt x="57985" y="166476"/>
                    <a:pt x="63552" y="166964"/>
                    <a:pt x="68866" y="166964"/>
                  </a:cubicBezTo>
                  <a:cubicBezTo>
                    <a:pt x="70637" y="166964"/>
                    <a:pt x="73927" y="166964"/>
                    <a:pt x="73927" y="162078"/>
                  </a:cubicBezTo>
                  <a:cubicBezTo>
                    <a:pt x="73927" y="159390"/>
                    <a:pt x="71649" y="159390"/>
                    <a:pt x="66841" y="159390"/>
                  </a:cubicBezTo>
                  <a:cubicBezTo>
                    <a:pt x="57478" y="159390"/>
                    <a:pt x="50393" y="159390"/>
                    <a:pt x="50393" y="154992"/>
                  </a:cubicBezTo>
                  <a:cubicBezTo>
                    <a:pt x="50393" y="153526"/>
                    <a:pt x="50899" y="152305"/>
                    <a:pt x="51152" y="150839"/>
                  </a:cubicBezTo>
                  <a:lnTo>
                    <a:pt x="66841" y="89758"/>
                  </a:lnTo>
                  <a:close/>
                  <a:moveTo>
                    <a:pt x="85061" y="16949"/>
                  </a:moveTo>
                  <a:cubicBezTo>
                    <a:pt x="87338" y="8397"/>
                    <a:pt x="87845" y="7664"/>
                    <a:pt x="98726" y="7664"/>
                  </a:cubicBezTo>
                  <a:lnTo>
                    <a:pt x="123019" y="7664"/>
                  </a:lnTo>
                  <a:cubicBezTo>
                    <a:pt x="144022" y="7664"/>
                    <a:pt x="157434" y="14261"/>
                    <a:pt x="157434" y="31119"/>
                  </a:cubicBezTo>
                  <a:cubicBezTo>
                    <a:pt x="157434" y="40648"/>
                    <a:pt x="152373" y="61660"/>
                    <a:pt x="142504" y="70456"/>
                  </a:cubicBezTo>
                  <a:cubicBezTo>
                    <a:pt x="129851" y="81450"/>
                    <a:pt x="114668" y="83405"/>
                    <a:pt x="103534" y="83405"/>
                  </a:cubicBezTo>
                  <a:lnTo>
                    <a:pt x="67854" y="83405"/>
                  </a:lnTo>
                  <a:lnTo>
                    <a:pt x="85061" y="16949"/>
                  </a:lnTo>
                  <a:close/>
                </a:path>
              </a:pathLst>
            </a:custGeom>
            <a:solidFill>
              <a:srgbClr val="000000"/>
            </a:solidFill>
            <a:ln w="25389"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9BB9997A-AE6E-6608-3CC4-7C402E8DA8AC}"/>
                </a:ext>
              </a:extLst>
            </p:cNvPr>
            <p:cNvSpPr/>
            <p:nvPr>
              <p:custDataLst>
                <p:tags r:id="rId102"/>
              </p:custDataLst>
            </p:nvPr>
          </p:nvSpPr>
          <p:spPr>
            <a:xfrm>
              <a:off x="10100731" y="4568239"/>
              <a:ext cx="58707" cy="244325"/>
            </a:xfrm>
            <a:custGeom>
              <a:avLst/>
              <a:gdLst>
                <a:gd name="connsiteX0" fmla="*/ 59005 w 58707"/>
                <a:gd name="connsiteY0" fmla="*/ 241972 h 244325"/>
                <a:gd name="connsiteX1" fmla="*/ 54703 w 58707"/>
                <a:gd name="connsiteY1" fmla="*/ 236597 h 244325"/>
                <a:gd name="connsiteX2" fmla="*/ 14974 w 58707"/>
                <a:gd name="connsiteY2" fmla="*/ 122253 h 244325"/>
                <a:gd name="connsiteX3" fmla="*/ 55715 w 58707"/>
                <a:gd name="connsiteY3" fmla="*/ 6687 h 244325"/>
                <a:gd name="connsiteX4" fmla="*/ 59005 w 58707"/>
                <a:gd name="connsiteY4" fmla="*/ 2533 h 244325"/>
                <a:gd name="connsiteX5" fmla="*/ 56474 w 58707"/>
                <a:gd name="connsiteY5" fmla="*/ 90 h 244325"/>
                <a:gd name="connsiteX6" fmla="*/ 16239 w 58707"/>
                <a:gd name="connsiteY6" fmla="*/ 47734 h 244325"/>
                <a:gd name="connsiteX7" fmla="*/ 297 w 58707"/>
                <a:gd name="connsiteY7" fmla="*/ 122253 h 244325"/>
                <a:gd name="connsiteX8" fmla="*/ 16998 w 58707"/>
                <a:gd name="connsiteY8" fmla="*/ 198482 h 244325"/>
                <a:gd name="connsiteX9" fmla="*/ 56474 w 58707"/>
                <a:gd name="connsiteY9" fmla="*/ 244415 h 244325"/>
                <a:gd name="connsiteX10" fmla="*/ 59005 w 58707"/>
                <a:gd name="connsiteY10" fmla="*/ 24197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05" y="241972"/>
                  </a:moveTo>
                  <a:cubicBezTo>
                    <a:pt x="59005" y="241239"/>
                    <a:pt x="59005" y="240750"/>
                    <a:pt x="54703" y="236597"/>
                  </a:cubicBezTo>
                  <a:cubicBezTo>
                    <a:pt x="23071" y="205812"/>
                    <a:pt x="14974" y="159635"/>
                    <a:pt x="14974" y="122253"/>
                  </a:cubicBezTo>
                  <a:cubicBezTo>
                    <a:pt x="14974" y="79740"/>
                    <a:pt x="24590" y="37228"/>
                    <a:pt x="55715" y="6687"/>
                  </a:cubicBezTo>
                  <a:cubicBezTo>
                    <a:pt x="59005" y="3755"/>
                    <a:pt x="59005" y="3266"/>
                    <a:pt x="59005" y="2533"/>
                  </a:cubicBezTo>
                  <a:cubicBezTo>
                    <a:pt x="59005" y="823"/>
                    <a:pt x="57992" y="90"/>
                    <a:pt x="56474" y="90"/>
                  </a:cubicBezTo>
                  <a:cubicBezTo>
                    <a:pt x="53944" y="90"/>
                    <a:pt x="31169" y="16704"/>
                    <a:pt x="16239" y="47734"/>
                  </a:cubicBezTo>
                  <a:cubicBezTo>
                    <a:pt x="3333" y="74609"/>
                    <a:pt x="297" y="101729"/>
                    <a:pt x="297" y="122253"/>
                  </a:cubicBezTo>
                  <a:cubicBezTo>
                    <a:pt x="297" y="141310"/>
                    <a:pt x="3080" y="170873"/>
                    <a:pt x="16998" y="198482"/>
                  </a:cubicBezTo>
                  <a:cubicBezTo>
                    <a:pt x="32181" y="228534"/>
                    <a:pt x="53944" y="244415"/>
                    <a:pt x="56474" y="244415"/>
                  </a:cubicBezTo>
                  <a:cubicBezTo>
                    <a:pt x="57992" y="244415"/>
                    <a:pt x="59005" y="243682"/>
                    <a:pt x="59005" y="241972"/>
                  </a:cubicBezTo>
                  <a:close/>
                </a:path>
              </a:pathLst>
            </a:custGeom>
            <a:solidFill>
              <a:srgbClr val="000000"/>
            </a:solidFill>
            <a:ln w="25389"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BD257452-0500-40CF-7C52-1F48016C3282}"/>
                </a:ext>
              </a:extLst>
            </p:cNvPr>
            <p:cNvSpPr/>
            <p:nvPr>
              <p:custDataLst>
                <p:tags r:id="rId103"/>
              </p:custDataLst>
            </p:nvPr>
          </p:nvSpPr>
          <p:spPr>
            <a:xfrm>
              <a:off x="10187247" y="4643491"/>
              <a:ext cx="93122" cy="110679"/>
            </a:xfrm>
            <a:custGeom>
              <a:avLst/>
              <a:gdLst>
                <a:gd name="connsiteX0" fmla="*/ 86085 w 93122"/>
                <a:gd name="connsiteY0" fmla="*/ 16704 h 110679"/>
                <a:gd name="connsiteX1" fmla="*/ 73938 w 93122"/>
                <a:gd name="connsiteY1" fmla="*/ 27699 h 110679"/>
                <a:gd name="connsiteX2" fmla="*/ 81783 w 93122"/>
                <a:gd name="connsiteY2" fmla="*/ 34784 h 110679"/>
                <a:gd name="connsiteX3" fmla="*/ 93423 w 93122"/>
                <a:gd name="connsiteY3" fmla="*/ 21102 h 110679"/>
                <a:gd name="connsiteX4" fmla="*/ 63310 w 93122"/>
                <a:gd name="connsiteY4" fmla="*/ 90 h 110679"/>
                <a:gd name="connsiteX5" fmla="*/ 20545 w 93122"/>
                <a:gd name="connsiteY5" fmla="*/ 35762 h 110679"/>
                <a:gd name="connsiteX6" fmla="*/ 46609 w 93122"/>
                <a:gd name="connsiteY6" fmla="*/ 59950 h 110679"/>
                <a:gd name="connsiteX7" fmla="*/ 72926 w 93122"/>
                <a:gd name="connsiteY7" fmla="*/ 78519 h 110679"/>
                <a:gd name="connsiteX8" fmla="*/ 36740 w 93122"/>
                <a:gd name="connsiteY8" fmla="*/ 105394 h 110679"/>
                <a:gd name="connsiteX9" fmla="*/ 7892 w 93122"/>
                <a:gd name="connsiteY9" fmla="*/ 92445 h 110679"/>
                <a:gd name="connsiteX10" fmla="*/ 23834 w 93122"/>
                <a:gd name="connsiteY10" fmla="*/ 79496 h 110679"/>
                <a:gd name="connsiteX11" fmla="*/ 14471 w 93122"/>
                <a:gd name="connsiteY11" fmla="*/ 70944 h 110679"/>
                <a:gd name="connsiteX12" fmla="*/ 301 w 93122"/>
                <a:gd name="connsiteY12" fmla="*/ 87070 h 110679"/>
                <a:gd name="connsiteX13" fmla="*/ 36487 w 93122"/>
                <a:gd name="connsiteY13" fmla="*/ 110769 h 110679"/>
                <a:gd name="connsiteX14" fmla="*/ 87350 w 93122"/>
                <a:gd name="connsiteY14" fmla="*/ 70212 h 110679"/>
                <a:gd name="connsiteX15" fmla="*/ 79506 w 93122"/>
                <a:gd name="connsiteY15" fmla="*/ 52376 h 110679"/>
                <a:gd name="connsiteX16" fmla="*/ 54200 w 93122"/>
                <a:gd name="connsiteY16" fmla="*/ 42114 h 110679"/>
                <a:gd name="connsiteX17" fmla="*/ 34969 w 93122"/>
                <a:gd name="connsiteY17" fmla="*/ 27455 h 110679"/>
                <a:gd name="connsiteX18" fmla="*/ 63310 w 93122"/>
                <a:gd name="connsiteY18" fmla="*/ 5465 h 110679"/>
                <a:gd name="connsiteX19" fmla="*/ 86085 w 93122"/>
                <a:gd name="connsiteY19" fmla="*/ 16704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0679">
                  <a:moveTo>
                    <a:pt x="86085" y="16704"/>
                  </a:moveTo>
                  <a:cubicBezTo>
                    <a:pt x="78999" y="16949"/>
                    <a:pt x="73938" y="22324"/>
                    <a:pt x="73938" y="27699"/>
                  </a:cubicBezTo>
                  <a:cubicBezTo>
                    <a:pt x="73938" y="31119"/>
                    <a:pt x="76216" y="34784"/>
                    <a:pt x="81783" y="34784"/>
                  </a:cubicBezTo>
                  <a:cubicBezTo>
                    <a:pt x="87350" y="34784"/>
                    <a:pt x="93423" y="30631"/>
                    <a:pt x="93423" y="21102"/>
                  </a:cubicBezTo>
                  <a:cubicBezTo>
                    <a:pt x="93423" y="10108"/>
                    <a:pt x="82542" y="90"/>
                    <a:pt x="63310" y="90"/>
                  </a:cubicBezTo>
                  <a:cubicBezTo>
                    <a:pt x="29908" y="90"/>
                    <a:pt x="20545" y="25011"/>
                    <a:pt x="20545" y="35762"/>
                  </a:cubicBezTo>
                  <a:cubicBezTo>
                    <a:pt x="20545" y="54819"/>
                    <a:pt x="39270" y="58484"/>
                    <a:pt x="46609" y="59950"/>
                  </a:cubicBezTo>
                  <a:cubicBezTo>
                    <a:pt x="59768" y="62393"/>
                    <a:pt x="72926" y="65081"/>
                    <a:pt x="72926" y="78519"/>
                  </a:cubicBezTo>
                  <a:cubicBezTo>
                    <a:pt x="72926" y="84871"/>
                    <a:pt x="67106" y="105394"/>
                    <a:pt x="36740" y="105394"/>
                  </a:cubicBezTo>
                  <a:cubicBezTo>
                    <a:pt x="33197" y="105394"/>
                    <a:pt x="13712" y="105394"/>
                    <a:pt x="7892" y="92445"/>
                  </a:cubicBezTo>
                  <a:cubicBezTo>
                    <a:pt x="17508" y="93667"/>
                    <a:pt x="23834" y="86337"/>
                    <a:pt x="23834" y="79496"/>
                  </a:cubicBezTo>
                  <a:cubicBezTo>
                    <a:pt x="23834" y="73876"/>
                    <a:pt x="19786" y="70944"/>
                    <a:pt x="14471" y="70944"/>
                  </a:cubicBezTo>
                  <a:cubicBezTo>
                    <a:pt x="7892" y="70944"/>
                    <a:pt x="301" y="76075"/>
                    <a:pt x="301" y="87070"/>
                  </a:cubicBezTo>
                  <a:cubicBezTo>
                    <a:pt x="301" y="100996"/>
                    <a:pt x="14724" y="110769"/>
                    <a:pt x="36487" y="110769"/>
                  </a:cubicBezTo>
                  <a:cubicBezTo>
                    <a:pt x="77481" y="110769"/>
                    <a:pt x="87350" y="81206"/>
                    <a:pt x="87350" y="70212"/>
                  </a:cubicBezTo>
                  <a:cubicBezTo>
                    <a:pt x="87350" y="61416"/>
                    <a:pt x="82542" y="55308"/>
                    <a:pt x="79506" y="52376"/>
                  </a:cubicBezTo>
                  <a:cubicBezTo>
                    <a:pt x="72673" y="45535"/>
                    <a:pt x="65335" y="44313"/>
                    <a:pt x="54200" y="42114"/>
                  </a:cubicBezTo>
                  <a:cubicBezTo>
                    <a:pt x="45091" y="40160"/>
                    <a:pt x="34969" y="38449"/>
                    <a:pt x="34969" y="27455"/>
                  </a:cubicBezTo>
                  <a:cubicBezTo>
                    <a:pt x="34969" y="20369"/>
                    <a:pt x="41042" y="5465"/>
                    <a:pt x="63310" y="5465"/>
                  </a:cubicBezTo>
                  <a:cubicBezTo>
                    <a:pt x="69637" y="5465"/>
                    <a:pt x="82289" y="7176"/>
                    <a:pt x="86085" y="16704"/>
                  </a:cubicBezTo>
                  <a:close/>
                </a:path>
              </a:pathLst>
            </a:custGeom>
            <a:solidFill>
              <a:srgbClr val="000000"/>
            </a:solidFill>
            <a:ln w="25389"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B3F402BE-56EA-9572-166A-E1862D87B7E2}"/>
                </a:ext>
              </a:extLst>
            </p:cNvPr>
            <p:cNvSpPr/>
            <p:nvPr>
              <p:custDataLst>
                <p:tags r:id="rId104"/>
              </p:custDataLst>
            </p:nvPr>
          </p:nvSpPr>
          <p:spPr>
            <a:xfrm>
              <a:off x="10292706" y="4674740"/>
              <a:ext cx="77762" cy="148280"/>
            </a:xfrm>
            <a:custGeom>
              <a:avLst/>
              <a:gdLst>
                <a:gd name="connsiteX0" fmla="*/ 78068 w 77762"/>
                <a:gd name="connsiteY0" fmla="*/ 6591 h 148280"/>
                <a:gd name="connsiteX1" fmla="*/ 70982 w 77762"/>
                <a:gd name="connsiteY1" fmla="*/ 92 h 148280"/>
                <a:gd name="connsiteX2" fmla="*/ 61063 w 77762"/>
                <a:gd name="connsiteY2" fmla="*/ 9498 h 148280"/>
                <a:gd name="connsiteX3" fmla="*/ 68148 w 77762"/>
                <a:gd name="connsiteY3" fmla="*/ 15997 h 148280"/>
                <a:gd name="connsiteX4" fmla="*/ 78068 w 77762"/>
                <a:gd name="connsiteY4" fmla="*/ 6591 h 148280"/>
                <a:gd name="connsiteX5" fmla="*/ 40515 w 77762"/>
                <a:gd name="connsiteY5" fmla="*/ 121863 h 148280"/>
                <a:gd name="connsiteX6" fmla="*/ 17665 w 77762"/>
                <a:gd name="connsiteY6" fmla="*/ 143584 h 148280"/>
                <a:gd name="connsiteX7" fmla="*/ 11288 w 77762"/>
                <a:gd name="connsiteY7" fmla="*/ 142558 h 148280"/>
                <a:gd name="connsiteX8" fmla="*/ 17310 w 77762"/>
                <a:gd name="connsiteY8" fmla="*/ 133835 h 148280"/>
                <a:gd name="connsiteX9" fmla="*/ 10402 w 77762"/>
                <a:gd name="connsiteY9" fmla="*/ 127507 h 148280"/>
                <a:gd name="connsiteX10" fmla="*/ 305 w 77762"/>
                <a:gd name="connsiteY10" fmla="*/ 137598 h 148280"/>
                <a:gd name="connsiteX11" fmla="*/ 17842 w 77762"/>
                <a:gd name="connsiteY11" fmla="*/ 148373 h 148280"/>
                <a:gd name="connsiteX12" fmla="*/ 54686 w 77762"/>
                <a:gd name="connsiteY12" fmla="*/ 121350 h 148280"/>
                <a:gd name="connsiteX13" fmla="*/ 70628 w 77762"/>
                <a:gd name="connsiteY13" fmla="*/ 60122 h 148280"/>
                <a:gd name="connsiteX14" fmla="*/ 71514 w 77762"/>
                <a:gd name="connsiteY14" fmla="*/ 54136 h 148280"/>
                <a:gd name="connsiteX15" fmla="*/ 52560 w 77762"/>
                <a:gd name="connsiteY15" fmla="*/ 38060 h 148280"/>
                <a:gd name="connsiteX16" fmla="*/ 21562 w 77762"/>
                <a:gd name="connsiteY16" fmla="*/ 64227 h 148280"/>
                <a:gd name="connsiteX17" fmla="*/ 24573 w 77762"/>
                <a:gd name="connsiteY17" fmla="*/ 66450 h 148280"/>
                <a:gd name="connsiteX18" fmla="*/ 28116 w 77762"/>
                <a:gd name="connsiteY18" fmla="*/ 63372 h 148280"/>
                <a:gd name="connsiteX19" fmla="*/ 52029 w 77762"/>
                <a:gd name="connsiteY19" fmla="*/ 42849 h 148280"/>
                <a:gd name="connsiteX20" fmla="*/ 58051 w 77762"/>
                <a:gd name="connsiteY20" fmla="*/ 51229 h 148280"/>
                <a:gd name="connsiteX21" fmla="*/ 57520 w 77762"/>
                <a:gd name="connsiteY21" fmla="*/ 56360 h 148280"/>
                <a:gd name="connsiteX22" fmla="*/ 40515 w 77762"/>
                <a:gd name="connsiteY22" fmla="*/ 12186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68" y="6591"/>
                  </a:moveTo>
                  <a:cubicBezTo>
                    <a:pt x="78068" y="3683"/>
                    <a:pt x="75765" y="92"/>
                    <a:pt x="70982" y="92"/>
                  </a:cubicBezTo>
                  <a:cubicBezTo>
                    <a:pt x="65845" y="92"/>
                    <a:pt x="61063" y="4880"/>
                    <a:pt x="61063" y="9498"/>
                  </a:cubicBezTo>
                  <a:cubicBezTo>
                    <a:pt x="61063" y="12235"/>
                    <a:pt x="63188" y="15997"/>
                    <a:pt x="68148" y="15997"/>
                  </a:cubicBezTo>
                  <a:cubicBezTo>
                    <a:pt x="72931" y="15997"/>
                    <a:pt x="78068" y="11551"/>
                    <a:pt x="78068" y="6591"/>
                  </a:cubicBezTo>
                  <a:close/>
                  <a:moveTo>
                    <a:pt x="40515" y="121863"/>
                  </a:moveTo>
                  <a:cubicBezTo>
                    <a:pt x="37504" y="133664"/>
                    <a:pt x="28116" y="143584"/>
                    <a:pt x="17665" y="143584"/>
                  </a:cubicBezTo>
                  <a:cubicBezTo>
                    <a:pt x="15362" y="143584"/>
                    <a:pt x="13236" y="143242"/>
                    <a:pt x="11288" y="142558"/>
                  </a:cubicBezTo>
                  <a:cubicBezTo>
                    <a:pt x="15893" y="140505"/>
                    <a:pt x="17310" y="136401"/>
                    <a:pt x="17310" y="133835"/>
                  </a:cubicBezTo>
                  <a:cubicBezTo>
                    <a:pt x="17310" y="129731"/>
                    <a:pt x="13945" y="127507"/>
                    <a:pt x="10402" y="127507"/>
                  </a:cubicBezTo>
                  <a:cubicBezTo>
                    <a:pt x="4911" y="127507"/>
                    <a:pt x="305" y="132125"/>
                    <a:pt x="305" y="137598"/>
                  </a:cubicBezTo>
                  <a:cubicBezTo>
                    <a:pt x="305" y="144097"/>
                    <a:pt x="7214" y="148373"/>
                    <a:pt x="17842" y="148373"/>
                  </a:cubicBezTo>
                  <a:cubicBezTo>
                    <a:pt x="28470" y="148373"/>
                    <a:pt x="49195" y="142216"/>
                    <a:pt x="54686" y="121350"/>
                  </a:cubicBezTo>
                  <a:lnTo>
                    <a:pt x="70628" y="60122"/>
                  </a:lnTo>
                  <a:cubicBezTo>
                    <a:pt x="71160" y="58241"/>
                    <a:pt x="71514" y="56702"/>
                    <a:pt x="71514" y="54136"/>
                  </a:cubicBezTo>
                  <a:cubicBezTo>
                    <a:pt x="71514" y="44730"/>
                    <a:pt x="63188" y="38060"/>
                    <a:pt x="52560" y="38060"/>
                  </a:cubicBezTo>
                  <a:cubicBezTo>
                    <a:pt x="32898" y="38060"/>
                    <a:pt x="21562" y="61833"/>
                    <a:pt x="21562" y="64227"/>
                  </a:cubicBezTo>
                  <a:cubicBezTo>
                    <a:pt x="21562" y="66450"/>
                    <a:pt x="24041" y="66450"/>
                    <a:pt x="24573" y="66450"/>
                  </a:cubicBezTo>
                  <a:cubicBezTo>
                    <a:pt x="26698" y="66450"/>
                    <a:pt x="26876" y="65937"/>
                    <a:pt x="28116" y="63372"/>
                  </a:cubicBezTo>
                  <a:cubicBezTo>
                    <a:pt x="32544" y="53452"/>
                    <a:pt x="41755" y="42849"/>
                    <a:pt x="52029" y="42849"/>
                  </a:cubicBezTo>
                  <a:cubicBezTo>
                    <a:pt x="56457" y="42849"/>
                    <a:pt x="58051" y="45756"/>
                    <a:pt x="58051" y="51229"/>
                  </a:cubicBezTo>
                  <a:cubicBezTo>
                    <a:pt x="58051" y="53110"/>
                    <a:pt x="57697" y="55505"/>
                    <a:pt x="57520" y="56360"/>
                  </a:cubicBezTo>
                  <a:lnTo>
                    <a:pt x="40515" y="121863"/>
                  </a:lnTo>
                  <a:close/>
                </a:path>
              </a:pathLst>
            </a:custGeom>
            <a:solidFill>
              <a:srgbClr val="000000"/>
            </a:solidFill>
            <a:ln w="25389"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0A0B1D4C-5391-F9D1-68B7-80E7FC889067}"/>
                </a:ext>
              </a:extLst>
            </p:cNvPr>
            <p:cNvSpPr/>
            <p:nvPr>
              <p:custDataLst>
                <p:tags r:id="rId105"/>
              </p:custDataLst>
            </p:nvPr>
          </p:nvSpPr>
          <p:spPr>
            <a:xfrm>
              <a:off x="10429443" y="4568239"/>
              <a:ext cx="10122" cy="244325"/>
            </a:xfrm>
            <a:custGeom>
              <a:avLst/>
              <a:gdLst>
                <a:gd name="connsiteX0" fmla="*/ 10431 w 10122"/>
                <a:gd name="connsiteY0" fmla="*/ 8886 h 244325"/>
                <a:gd name="connsiteX1" fmla="*/ 5370 w 10122"/>
                <a:gd name="connsiteY1" fmla="*/ 90 h 244325"/>
                <a:gd name="connsiteX2" fmla="*/ 309 w 10122"/>
                <a:gd name="connsiteY2" fmla="*/ 8886 h 244325"/>
                <a:gd name="connsiteX3" fmla="*/ 309 w 10122"/>
                <a:gd name="connsiteY3" fmla="*/ 235620 h 244325"/>
                <a:gd name="connsiteX4" fmla="*/ 5370 w 10122"/>
                <a:gd name="connsiteY4" fmla="*/ 244415 h 244325"/>
                <a:gd name="connsiteX5" fmla="*/ 10431 w 10122"/>
                <a:gd name="connsiteY5" fmla="*/ 235620 h 244325"/>
                <a:gd name="connsiteX6" fmla="*/ 10431 w 10122"/>
                <a:gd name="connsiteY6" fmla="*/ 8886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325">
                  <a:moveTo>
                    <a:pt x="10431" y="8886"/>
                  </a:moveTo>
                  <a:cubicBezTo>
                    <a:pt x="10431" y="4488"/>
                    <a:pt x="10431" y="90"/>
                    <a:pt x="5370" y="90"/>
                  </a:cubicBezTo>
                  <a:cubicBezTo>
                    <a:pt x="309" y="90"/>
                    <a:pt x="309" y="4488"/>
                    <a:pt x="309" y="8886"/>
                  </a:cubicBezTo>
                  <a:lnTo>
                    <a:pt x="309" y="235620"/>
                  </a:lnTo>
                  <a:cubicBezTo>
                    <a:pt x="309" y="240018"/>
                    <a:pt x="309" y="244415"/>
                    <a:pt x="5370" y="244415"/>
                  </a:cubicBezTo>
                  <a:cubicBezTo>
                    <a:pt x="10431" y="244415"/>
                    <a:pt x="10431" y="240018"/>
                    <a:pt x="10431" y="235620"/>
                  </a:cubicBezTo>
                  <a:lnTo>
                    <a:pt x="10431" y="8886"/>
                  </a:lnTo>
                  <a:close/>
                </a:path>
              </a:pathLst>
            </a:custGeom>
            <a:solidFill>
              <a:srgbClr val="000000"/>
            </a:solidFill>
            <a:ln w="25389"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85CB5015-A79B-8A53-7EE8-16F9E6114087}"/>
                </a:ext>
              </a:extLst>
            </p:cNvPr>
            <p:cNvSpPr/>
            <p:nvPr>
              <p:custDataLst>
                <p:tags r:id="rId106"/>
              </p:custDataLst>
            </p:nvPr>
          </p:nvSpPr>
          <p:spPr>
            <a:xfrm>
              <a:off x="10481010" y="4641048"/>
              <a:ext cx="140190" cy="112389"/>
            </a:xfrm>
            <a:custGeom>
              <a:avLst/>
              <a:gdLst>
                <a:gd name="connsiteX0" fmla="*/ 119246 w 140190"/>
                <a:gd name="connsiteY0" fmla="*/ 33074 h 112389"/>
                <a:gd name="connsiteX1" fmla="*/ 123295 w 140190"/>
                <a:gd name="connsiteY1" fmla="*/ 14994 h 112389"/>
                <a:gd name="connsiteX2" fmla="*/ 111402 w 140190"/>
                <a:gd name="connsiteY2" fmla="*/ 4244 h 112389"/>
                <a:gd name="connsiteX3" fmla="*/ 98496 w 140190"/>
                <a:gd name="connsiteY3" fmla="*/ 10352 h 112389"/>
                <a:gd name="connsiteX4" fmla="*/ 71673 w 140190"/>
                <a:gd name="connsiteY4" fmla="*/ 90 h 112389"/>
                <a:gd name="connsiteX5" fmla="*/ 312 w 140190"/>
                <a:gd name="connsiteY5" fmla="*/ 72166 h 112389"/>
                <a:gd name="connsiteX6" fmla="*/ 44596 w 140190"/>
                <a:gd name="connsiteY6" fmla="*/ 112480 h 112389"/>
                <a:gd name="connsiteX7" fmla="*/ 79770 w 140190"/>
                <a:gd name="connsiteY7" fmla="*/ 99286 h 112389"/>
                <a:gd name="connsiteX8" fmla="*/ 108871 w 140190"/>
                <a:gd name="connsiteY8" fmla="*/ 112480 h 112389"/>
                <a:gd name="connsiteX9" fmla="*/ 130887 w 140190"/>
                <a:gd name="connsiteY9" fmla="*/ 98553 h 112389"/>
                <a:gd name="connsiteX10" fmla="*/ 140502 w 140190"/>
                <a:gd name="connsiteY10" fmla="*/ 74365 h 112389"/>
                <a:gd name="connsiteX11" fmla="*/ 134429 w 140190"/>
                <a:gd name="connsiteY11" fmla="*/ 70944 h 112389"/>
                <a:gd name="connsiteX12" fmla="*/ 129368 w 140190"/>
                <a:gd name="connsiteY12" fmla="*/ 72166 h 112389"/>
                <a:gd name="connsiteX13" fmla="*/ 127344 w 140190"/>
                <a:gd name="connsiteY13" fmla="*/ 79252 h 112389"/>
                <a:gd name="connsiteX14" fmla="*/ 110136 w 140190"/>
                <a:gd name="connsiteY14" fmla="*/ 103684 h 112389"/>
                <a:gd name="connsiteX15" fmla="*/ 104316 w 140190"/>
                <a:gd name="connsiteY15" fmla="*/ 94644 h 112389"/>
                <a:gd name="connsiteX16" fmla="*/ 107859 w 140190"/>
                <a:gd name="connsiteY16" fmla="*/ 76808 h 112389"/>
                <a:gd name="connsiteX17" fmla="*/ 113426 w 140190"/>
                <a:gd name="connsiteY17" fmla="*/ 54819 h 112389"/>
                <a:gd name="connsiteX18" fmla="*/ 119246 w 140190"/>
                <a:gd name="connsiteY18" fmla="*/ 33074 h 112389"/>
                <a:gd name="connsiteX19" fmla="*/ 77240 w 140190"/>
                <a:gd name="connsiteY19" fmla="*/ 87803 h 112389"/>
                <a:gd name="connsiteX20" fmla="*/ 45861 w 140190"/>
                <a:gd name="connsiteY20" fmla="*/ 103684 h 112389"/>
                <a:gd name="connsiteX21" fmla="*/ 28907 w 140190"/>
                <a:gd name="connsiteY21" fmla="*/ 85115 h 112389"/>
                <a:gd name="connsiteX22" fmla="*/ 41560 w 140190"/>
                <a:gd name="connsiteY22" fmla="*/ 32830 h 112389"/>
                <a:gd name="connsiteX23" fmla="*/ 72179 w 140190"/>
                <a:gd name="connsiteY23" fmla="*/ 8886 h 112389"/>
                <a:gd name="connsiteX24" fmla="*/ 93182 w 140190"/>
                <a:gd name="connsiteY24" fmla="*/ 23057 h 112389"/>
                <a:gd name="connsiteX25" fmla="*/ 92676 w 140190"/>
                <a:gd name="connsiteY25" fmla="*/ 26477 h 112389"/>
                <a:gd name="connsiteX26" fmla="*/ 77240 w 140190"/>
                <a:gd name="connsiteY26" fmla="*/ 87803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2389">
                  <a:moveTo>
                    <a:pt x="119246" y="33074"/>
                  </a:moveTo>
                  <a:cubicBezTo>
                    <a:pt x="120764" y="26966"/>
                    <a:pt x="123295" y="17193"/>
                    <a:pt x="123295" y="14994"/>
                  </a:cubicBezTo>
                  <a:cubicBezTo>
                    <a:pt x="123295" y="7176"/>
                    <a:pt x="116716" y="4244"/>
                    <a:pt x="111402" y="4244"/>
                  </a:cubicBezTo>
                  <a:cubicBezTo>
                    <a:pt x="106594" y="4244"/>
                    <a:pt x="101533" y="6687"/>
                    <a:pt x="98496" y="10352"/>
                  </a:cubicBezTo>
                  <a:cubicBezTo>
                    <a:pt x="94700" y="6443"/>
                    <a:pt x="86350" y="90"/>
                    <a:pt x="71673" y="90"/>
                  </a:cubicBezTo>
                  <a:cubicBezTo>
                    <a:pt x="27642" y="90"/>
                    <a:pt x="312" y="38694"/>
                    <a:pt x="312" y="72166"/>
                  </a:cubicBezTo>
                  <a:cubicBezTo>
                    <a:pt x="312" y="102218"/>
                    <a:pt x="23593" y="112480"/>
                    <a:pt x="44596" y="112480"/>
                  </a:cubicBezTo>
                  <a:cubicBezTo>
                    <a:pt x="62563" y="112480"/>
                    <a:pt x="75721" y="102951"/>
                    <a:pt x="79770" y="99286"/>
                  </a:cubicBezTo>
                  <a:cubicBezTo>
                    <a:pt x="89386" y="112480"/>
                    <a:pt x="106088" y="112480"/>
                    <a:pt x="108871" y="112480"/>
                  </a:cubicBezTo>
                  <a:cubicBezTo>
                    <a:pt x="118234" y="112480"/>
                    <a:pt x="125572" y="107349"/>
                    <a:pt x="130887" y="98553"/>
                  </a:cubicBezTo>
                  <a:cubicBezTo>
                    <a:pt x="137213" y="88780"/>
                    <a:pt x="140502" y="75587"/>
                    <a:pt x="140502" y="74365"/>
                  </a:cubicBezTo>
                  <a:cubicBezTo>
                    <a:pt x="140502" y="70944"/>
                    <a:pt x="136707" y="70944"/>
                    <a:pt x="134429" y="70944"/>
                  </a:cubicBezTo>
                  <a:cubicBezTo>
                    <a:pt x="131646" y="70944"/>
                    <a:pt x="130633" y="70944"/>
                    <a:pt x="129368" y="72166"/>
                  </a:cubicBezTo>
                  <a:cubicBezTo>
                    <a:pt x="128862" y="72655"/>
                    <a:pt x="128862" y="73143"/>
                    <a:pt x="127344" y="79252"/>
                  </a:cubicBezTo>
                  <a:cubicBezTo>
                    <a:pt x="122283" y="98798"/>
                    <a:pt x="116463" y="103684"/>
                    <a:pt x="110136" y="103684"/>
                  </a:cubicBezTo>
                  <a:cubicBezTo>
                    <a:pt x="107353" y="103684"/>
                    <a:pt x="104316" y="102707"/>
                    <a:pt x="104316" y="94644"/>
                  </a:cubicBezTo>
                  <a:cubicBezTo>
                    <a:pt x="104316" y="90490"/>
                    <a:pt x="105328" y="86581"/>
                    <a:pt x="107859" y="76808"/>
                  </a:cubicBezTo>
                  <a:cubicBezTo>
                    <a:pt x="109630" y="69967"/>
                    <a:pt x="112161" y="60194"/>
                    <a:pt x="113426" y="54819"/>
                  </a:cubicBezTo>
                  <a:lnTo>
                    <a:pt x="119246" y="33074"/>
                  </a:lnTo>
                  <a:close/>
                  <a:moveTo>
                    <a:pt x="77240" y="87803"/>
                  </a:moveTo>
                  <a:cubicBezTo>
                    <a:pt x="69901" y="96110"/>
                    <a:pt x="58008" y="103684"/>
                    <a:pt x="45861" y="103684"/>
                  </a:cubicBezTo>
                  <a:cubicBezTo>
                    <a:pt x="30172" y="103684"/>
                    <a:pt x="28907" y="90490"/>
                    <a:pt x="28907" y="85115"/>
                  </a:cubicBezTo>
                  <a:cubicBezTo>
                    <a:pt x="28907" y="72410"/>
                    <a:pt x="37511" y="42358"/>
                    <a:pt x="41560" y="32830"/>
                  </a:cubicBezTo>
                  <a:cubicBezTo>
                    <a:pt x="49404" y="14994"/>
                    <a:pt x="61804" y="8886"/>
                    <a:pt x="72179" y="8886"/>
                  </a:cubicBezTo>
                  <a:cubicBezTo>
                    <a:pt x="87109" y="8886"/>
                    <a:pt x="93182" y="20369"/>
                    <a:pt x="93182" y="23057"/>
                  </a:cubicBezTo>
                  <a:lnTo>
                    <a:pt x="92676" y="26477"/>
                  </a:lnTo>
                  <a:lnTo>
                    <a:pt x="77240" y="87803"/>
                  </a:lnTo>
                  <a:close/>
                </a:path>
              </a:pathLst>
            </a:custGeom>
            <a:solidFill>
              <a:srgbClr val="000000"/>
            </a:solidFill>
            <a:ln w="25389"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A961CC80-0D9E-B31C-064A-8E35CA05A2E6}"/>
                </a:ext>
              </a:extLst>
            </p:cNvPr>
            <p:cNvSpPr/>
            <p:nvPr>
              <p:custDataLst>
                <p:tags r:id="rId107"/>
              </p:custDataLst>
            </p:nvPr>
          </p:nvSpPr>
          <p:spPr>
            <a:xfrm>
              <a:off x="10629770" y="4520680"/>
              <a:ext cx="77762" cy="148280"/>
            </a:xfrm>
            <a:custGeom>
              <a:avLst/>
              <a:gdLst>
                <a:gd name="connsiteX0" fmla="*/ 78081 w 77762"/>
                <a:gd name="connsiteY0" fmla="*/ 6584 h 148280"/>
                <a:gd name="connsiteX1" fmla="*/ 70996 w 77762"/>
                <a:gd name="connsiteY1" fmla="*/ 85 h 148280"/>
                <a:gd name="connsiteX2" fmla="*/ 61076 w 77762"/>
                <a:gd name="connsiteY2" fmla="*/ 9492 h 148280"/>
                <a:gd name="connsiteX3" fmla="*/ 68161 w 77762"/>
                <a:gd name="connsiteY3" fmla="*/ 15991 h 148280"/>
                <a:gd name="connsiteX4" fmla="*/ 78081 w 77762"/>
                <a:gd name="connsiteY4" fmla="*/ 6584 h 148280"/>
                <a:gd name="connsiteX5" fmla="*/ 40528 w 77762"/>
                <a:gd name="connsiteY5" fmla="*/ 121857 h 148280"/>
                <a:gd name="connsiteX6" fmla="*/ 17678 w 77762"/>
                <a:gd name="connsiteY6" fmla="*/ 143578 h 148280"/>
                <a:gd name="connsiteX7" fmla="*/ 11301 w 77762"/>
                <a:gd name="connsiteY7" fmla="*/ 142551 h 148280"/>
                <a:gd name="connsiteX8" fmla="*/ 17324 w 77762"/>
                <a:gd name="connsiteY8" fmla="*/ 133829 h 148280"/>
                <a:gd name="connsiteX9" fmla="*/ 10415 w 77762"/>
                <a:gd name="connsiteY9" fmla="*/ 127501 h 148280"/>
                <a:gd name="connsiteX10" fmla="*/ 318 w 77762"/>
                <a:gd name="connsiteY10" fmla="*/ 137592 h 148280"/>
                <a:gd name="connsiteX11" fmla="*/ 17855 w 77762"/>
                <a:gd name="connsiteY11" fmla="*/ 148366 h 148280"/>
                <a:gd name="connsiteX12" fmla="*/ 54699 w 77762"/>
                <a:gd name="connsiteY12" fmla="*/ 121344 h 148280"/>
                <a:gd name="connsiteX13" fmla="*/ 70641 w 77762"/>
                <a:gd name="connsiteY13" fmla="*/ 60116 h 148280"/>
                <a:gd name="connsiteX14" fmla="*/ 71527 w 77762"/>
                <a:gd name="connsiteY14" fmla="*/ 54130 h 148280"/>
                <a:gd name="connsiteX15" fmla="*/ 52574 w 77762"/>
                <a:gd name="connsiteY15" fmla="*/ 38054 h 148280"/>
                <a:gd name="connsiteX16" fmla="*/ 21575 w 77762"/>
                <a:gd name="connsiteY16" fmla="*/ 64221 h 148280"/>
                <a:gd name="connsiteX17" fmla="*/ 24586 w 77762"/>
                <a:gd name="connsiteY17" fmla="*/ 66444 h 148280"/>
                <a:gd name="connsiteX18" fmla="*/ 28129 w 77762"/>
                <a:gd name="connsiteY18" fmla="*/ 63366 h 148280"/>
                <a:gd name="connsiteX19" fmla="*/ 52042 w 77762"/>
                <a:gd name="connsiteY19" fmla="*/ 42842 h 148280"/>
                <a:gd name="connsiteX20" fmla="*/ 58065 w 77762"/>
                <a:gd name="connsiteY20" fmla="*/ 51223 h 148280"/>
                <a:gd name="connsiteX21" fmla="*/ 57533 w 77762"/>
                <a:gd name="connsiteY21" fmla="*/ 56353 h 148280"/>
                <a:gd name="connsiteX22" fmla="*/ 40528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81" y="6584"/>
                  </a:moveTo>
                  <a:cubicBezTo>
                    <a:pt x="78081" y="3677"/>
                    <a:pt x="75778" y="85"/>
                    <a:pt x="70996" y="85"/>
                  </a:cubicBezTo>
                  <a:cubicBezTo>
                    <a:pt x="65859" y="85"/>
                    <a:pt x="61076" y="4874"/>
                    <a:pt x="61076" y="9492"/>
                  </a:cubicBezTo>
                  <a:cubicBezTo>
                    <a:pt x="61076" y="12228"/>
                    <a:pt x="63202" y="15991"/>
                    <a:pt x="68161" y="15991"/>
                  </a:cubicBezTo>
                  <a:cubicBezTo>
                    <a:pt x="72944" y="15991"/>
                    <a:pt x="78081" y="11544"/>
                    <a:pt x="78081" y="6584"/>
                  </a:cubicBezTo>
                  <a:close/>
                  <a:moveTo>
                    <a:pt x="40528" y="121857"/>
                  </a:moveTo>
                  <a:cubicBezTo>
                    <a:pt x="37517" y="133658"/>
                    <a:pt x="28129" y="143578"/>
                    <a:pt x="17678" y="143578"/>
                  </a:cubicBezTo>
                  <a:cubicBezTo>
                    <a:pt x="15375" y="143578"/>
                    <a:pt x="13249" y="143236"/>
                    <a:pt x="11301" y="142551"/>
                  </a:cubicBezTo>
                  <a:cubicBezTo>
                    <a:pt x="15906" y="140499"/>
                    <a:pt x="17324" y="136394"/>
                    <a:pt x="17324" y="133829"/>
                  </a:cubicBezTo>
                  <a:cubicBezTo>
                    <a:pt x="17324" y="129724"/>
                    <a:pt x="13958" y="127501"/>
                    <a:pt x="10415" y="127501"/>
                  </a:cubicBezTo>
                  <a:cubicBezTo>
                    <a:pt x="4924" y="127501"/>
                    <a:pt x="318" y="132119"/>
                    <a:pt x="318" y="137592"/>
                  </a:cubicBezTo>
                  <a:cubicBezTo>
                    <a:pt x="318" y="144091"/>
                    <a:pt x="7227" y="148366"/>
                    <a:pt x="17855" y="148366"/>
                  </a:cubicBezTo>
                  <a:cubicBezTo>
                    <a:pt x="28483" y="148366"/>
                    <a:pt x="49208" y="142209"/>
                    <a:pt x="54699" y="121344"/>
                  </a:cubicBezTo>
                  <a:lnTo>
                    <a:pt x="70641" y="60116"/>
                  </a:lnTo>
                  <a:cubicBezTo>
                    <a:pt x="71173" y="58235"/>
                    <a:pt x="71527" y="56696"/>
                    <a:pt x="71527" y="54130"/>
                  </a:cubicBezTo>
                  <a:cubicBezTo>
                    <a:pt x="71527" y="44724"/>
                    <a:pt x="63202" y="38054"/>
                    <a:pt x="52574" y="38054"/>
                  </a:cubicBezTo>
                  <a:cubicBezTo>
                    <a:pt x="32911" y="38054"/>
                    <a:pt x="21575" y="61826"/>
                    <a:pt x="21575" y="64221"/>
                  </a:cubicBezTo>
                  <a:cubicBezTo>
                    <a:pt x="21575" y="66444"/>
                    <a:pt x="24055" y="66444"/>
                    <a:pt x="24586" y="66444"/>
                  </a:cubicBezTo>
                  <a:cubicBezTo>
                    <a:pt x="26712" y="66444"/>
                    <a:pt x="26889" y="65931"/>
                    <a:pt x="28129" y="63366"/>
                  </a:cubicBezTo>
                  <a:cubicBezTo>
                    <a:pt x="32557" y="53446"/>
                    <a:pt x="41768" y="42842"/>
                    <a:pt x="52042" y="42842"/>
                  </a:cubicBezTo>
                  <a:cubicBezTo>
                    <a:pt x="56471" y="42842"/>
                    <a:pt x="58065" y="45750"/>
                    <a:pt x="58065" y="51223"/>
                  </a:cubicBezTo>
                  <a:cubicBezTo>
                    <a:pt x="58065" y="53104"/>
                    <a:pt x="57710" y="55498"/>
                    <a:pt x="57533" y="56353"/>
                  </a:cubicBezTo>
                  <a:lnTo>
                    <a:pt x="40528" y="121857"/>
                  </a:lnTo>
                  <a:close/>
                </a:path>
              </a:pathLst>
            </a:custGeom>
            <a:solidFill>
              <a:srgbClr val="000000"/>
            </a:solidFill>
            <a:ln w="25389"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E772E2A8-CE48-79EB-B4FC-64598B2AA5C2}"/>
                </a:ext>
              </a:extLst>
            </p:cNvPr>
            <p:cNvSpPr/>
            <p:nvPr>
              <p:custDataLst>
                <p:tags r:id="rId108"/>
              </p:custDataLst>
            </p:nvPr>
          </p:nvSpPr>
          <p:spPr>
            <a:xfrm>
              <a:off x="10649078" y="4703072"/>
              <a:ext cx="64477" cy="113562"/>
            </a:xfrm>
            <a:custGeom>
              <a:avLst/>
              <a:gdLst>
                <a:gd name="connsiteX0" fmla="*/ 40351 w 64477"/>
                <a:gd name="connsiteY0" fmla="*/ 4882 h 113562"/>
                <a:gd name="connsiteX1" fmla="*/ 35037 w 64477"/>
                <a:gd name="connsiteY1" fmla="*/ 93 h 113562"/>
                <a:gd name="connsiteX2" fmla="*/ 318 w 64477"/>
                <a:gd name="connsiteY2" fmla="*/ 11039 h 113562"/>
                <a:gd name="connsiteX3" fmla="*/ 318 w 64477"/>
                <a:gd name="connsiteY3" fmla="*/ 17196 h 113562"/>
                <a:gd name="connsiteX4" fmla="*/ 26003 w 64477"/>
                <a:gd name="connsiteY4" fmla="*/ 12407 h 113562"/>
                <a:gd name="connsiteX5" fmla="*/ 26003 w 64477"/>
                <a:gd name="connsiteY5" fmla="*/ 99631 h 113562"/>
                <a:gd name="connsiteX6" fmla="*/ 8290 w 64477"/>
                <a:gd name="connsiteY6" fmla="*/ 107498 h 113562"/>
                <a:gd name="connsiteX7" fmla="*/ 1558 w 64477"/>
                <a:gd name="connsiteY7" fmla="*/ 107498 h 113562"/>
                <a:gd name="connsiteX8" fmla="*/ 1558 w 64477"/>
                <a:gd name="connsiteY8" fmla="*/ 113655 h 113562"/>
                <a:gd name="connsiteX9" fmla="*/ 33089 w 64477"/>
                <a:gd name="connsiteY9" fmla="*/ 112971 h 113562"/>
                <a:gd name="connsiteX10" fmla="*/ 64796 w 64477"/>
                <a:gd name="connsiteY10" fmla="*/ 113655 h 113562"/>
                <a:gd name="connsiteX11" fmla="*/ 64796 w 64477"/>
                <a:gd name="connsiteY11" fmla="*/ 107498 h 113562"/>
                <a:gd name="connsiteX12" fmla="*/ 58065 w 64477"/>
                <a:gd name="connsiteY12" fmla="*/ 107498 h 113562"/>
                <a:gd name="connsiteX13" fmla="*/ 40351 w 64477"/>
                <a:gd name="connsiteY13" fmla="*/ 99631 h 113562"/>
                <a:gd name="connsiteX14" fmla="*/ 40351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51" y="4882"/>
                  </a:moveTo>
                  <a:cubicBezTo>
                    <a:pt x="40351" y="264"/>
                    <a:pt x="39997" y="93"/>
                    <a:pt x="35037" y="93"/>
                  </a:cubicBezTo>
                  <a:cubicBezTo>
                    <a:pt x="23700" y="10868"/>
                    <a:pt x="7581" y="11039"/>
                    <a:pt x="318" y="11039"/>
                  </a:cubicBezTo>
                  <a:lnTo>
                    <a:pt x="318" y="17196"/>
                  </a:lnTo>
                  <a:cubicBezTo>
                    <a:pt x="4570" y="17196"/>
                    <a:pt x="16261" y="17196"/>
                    <a:pt x="26003" y="12407"/>
                  </a:cubicBezTo>
                  <a:lnTo>
                    <a:pt x="26003" y="99631"/>
                  </a:lnTo>
                  <a:cubicBezTo>
                    <a:pt x="26003" y="105275"/>
                    <a:pt x="26003" y="107498"/>
                    <a:pt x="8290" y="107498"/>
                  </a:cubicBezTo>
                  <a:lnTo>
                    <a:pt x="1558" y="107498"/>
                  </a:lnTo>
                  <a:lnTo>
                    <a:pt x="1558" y="113655"/>
                  </a:lnTo>
                  <a:cubicBezTo>
                    <a:pt x="4747" y="113484"/>
                    <a:pt x="26535" y="112971"/>
                    <a:pt x="33089" y="112971"/>
                  </a:cubicBezTo>
                  <a:cubicBezTo>
                    <a:pt x="38580" y="112971"/>
                    <a:pt x="60899" y="113484"/>
                    <a:pt x="64796" y="113655"/>
                  </a:cubicBezTo>
                  <a:lnTo>
                    <a:pt x="64796" y="107498"/>
                  </a:lnTo>
                  <a:lnTo>
                    <a:pt x="58065" y="107498"/>
                  </a:lnTo>
                  <a:cubicBezTo>
                    <a:pt x="40351" y="107498"/>
                    <a:pt x="40351" y="105275"/>
                    <a:pt x="40351" y="99631"/>
                  </a:cubicBezTo>
                  <a:lnTo>
                    <a:pt x="40351" y="4882"/>
                  </a:lnTo>
                  <a:close/>
                </a:path>
              </a:pathLst>
            </a:custGeom>
            <a:solidFill>
              <a:srgbClr val="000000"/>
            </a:solidFill>
            <a:ln w="25389"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B763E886-1850-B126-A335-050710E5889D}"/>
                </a:ext>
              </a:extLst>
            </p:cNvPr>
            <p:cNvSpPr/>
            <p:nvPr>
              <p:custDataLst>
                <p:tags r:id="rId109"/>
              </p:custDataLst>
            </p:nvPr>
          </p:nvSpPr>
          <p:spPr>
            <a:xfrm>
              <a:off x="10765055" y="4725584"/>
              <a:ext cx="29606" cy="73053"/>
            </a:xfrm>
            <a:custGeom>
              <a:avLst/>
              <a:gdLst>
                <a:gd name="connsiteX0" fmla="*/ 29930 w 29606"/>
                <a:gd name="connsiteY0" fmla="*/ 25744 h 73053"/>
                <a:gd name="connsiteX1" fmla="*/ 13735 w 29606"/>
                <a:gd name="connsiteY1" fmla="*/ 90 h 73053"/>
                <a:gd name="connsiteX2" fmla="*/ 323 w 29606"/>
                <a:gd name="connsiteY2" fmla="*/ 13039 h 73053"/>
                <a:gd name="connsiteX3" fmla="*/ 13735 w 29606"/>
                <a:gd name="connsiteY3" fmla="*/ 25989 h 73053"/>
                <a:gd name="connsiteX4" fmla="*/ 22591 w 29606"/>
                <a:gd name="connsiteY4" fmla="*/ 22812 h 73053"/>
                <a:gd name="connsiteX5" fmla="*/ 23857 w 29606"/>
                <a:gd name="connsiteY5" fmla="*/ 22079 h 73053"/>
                <a:gd name="connsiteX6" fmla="*/ 24363 w 29606"/>
                <a:gd name="connsiteY6" fmla="*/ 25744 h 73053"/>
                <a:gd name="connsiteX7" fmla="*/ 7155 w 29606"/>
                <a:gd name="connsiteY7" fmla="*/ 66547 h 73053"/>
                <a:gd name="connsiteX8" fmla="*/ 4372 w 29606"/>
                <a:gd name="connsiteY8" fmla="*/ 70456 h 73053"/>
                <a:gd name="connsiteX9" fmla="*/ 6902 w 29606"/>
                <a:gd name="connsiteY9" fmla="*/ 73143 h 73053"/>
                <a:gd name="connsiteX10" fmla="*/ 29930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30" y="25744"/>
                  </a:moveTo>
                  <a:cubicBezTo>
                    <a:pt x="29930" y="9619"/>
                    <a:pt x="23604" y="90"/>
                    <a:pt x="13735" y="90"/>
                  </a:cubicBezTo>
                  <a:cubicBezTo>
                    <a:pt x="5384" y="90"/>
                    <a:pt x="323" y="6198"/>
                    <a:pt x="323" y="13039"/>
                  </a:cubicBezTo>
                  <a:cubicBezTo>
                    <a:pt x="323" y="19636"/>
                    <a:pt x="5384" y="25989"/>
                    <a:pt x="13735" y="25989"/>
                  </a:cubicBezTo>
                  <a:cubicBezTo>
                    <a:pt x="16771" y="25989"/>
                    <a:pt x="20061" y="25011"/>
                    <a:pt x="22591" y="22812"/>
                  </a:cubicBezTo>
                  <a:cubicBezTo>
                    <a:pt x="23351" y="22324"/>
                    <a:pt x="23604" y="22079"/>
                    <a:pt x="23857" y="22079"/>
                  </a:cubicBezTo>
                  <a:cubicBezTo>
                    <a:pt x="24110" y="22079"/>
                    <a:pt x="24363" y="22324"/>
                    <a:pt x="24363" y="25744"/>
                  </a:cubicBezTo>
                  <a:cubicBezTo>
                    <a:pt x="24363" y="43824"/>
                    <a:pt x="15506" y="58484"/>
                    <a:pt x="7155" y="66547"/>
                  </a:cubicBezTo>
                  <a:cubicBezTo>
                    <a:pt x="4372" y="69234"/>
                    <a:pt x="4372" y="69723"/>
                    <a:pt x="4372" y="70456"/>
                  </a:cubicBezTo>
                  <a:cubicBezTo>
                    <a:pt x="4372" y="72166"/>
                    <a:pt x="5637" y="73143"/>
                    <a:pt x="6902" y="73143"/>
                  </a:cubicBezTo>
                  <a:cubicBezTo>
                    <a:pt x="9686" y="73143"/>
                    <a:pt x="29930" y="54330"/>
                    <a:pt x="29930" y="25744"/>
                  </a:cubicBezTo>
                  <a:close/>
                </a:path>
              </a:pathLst>
            </a:custGeom>
            <a:solidFill>
              <a:srgbClr val="000000"/>
            </a:solidFill>
            <a:ln w="25389"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DEC0A2EC-0812-4259-516C-6B42F73E9CC8}"/>
                </a:ext>
              </a:extLst>
            </p:cNvPr>
            <p:cNvSpPr/>
            <p:nvPr>
              <p:custDataLst>
                <p:tags r:id="rId110"/>
              </p:custDataLst>
            </p:nvPr>
          </p:nvSpPr>
          <p:spPr>
            <a:xfrm>
              <a:off x="10870182" y="4641048"/>
              <a:ext cx="106028" cy="112389"/>
            </a:xfrm>
            <a:custGeom>
              <a:avLst/>
              <a:gdLst>
                <a:gd name="connsiteX0" fmla="*/ 90667 w 106028"/>
                <a:gd name="connsiteY0" fmla="*/ 14261 h 112389"/>
                <a:gd name="connsiteX1" fmla="*/ 80038 w 106028"/>
                <a:gd name="connsiteY1" fmla="*/ 28188 h 112389"/>
                <a:gd name="connsiteX2" fmla="*/ 90920 w 106028"/>
                <a:gd name="connsiteY2" fmla="*/ 38205 h 112389"/>
                <a:gd name="connsiteX3" fmla="*/ 106356 w 106028"/>
                <a:gd name="connsiteY3" fmla="*/ 21591 h 112389"/>
                <a:gd name="connsiteX4" fmla="*/ 70169 w 106028"/>
                <a:gd name="connsiteY4" fmla="*/ 90 h 112389"/>
                <a:gd name="connsiteX5" fmla="*/ 37020 w 106028"/>
                <a:gd name="connsiteY5" fmla="*/ 9130 h 112389"/>
                <a:gd name="connsiteX6" fmla="*/ 21584 w 106028"/>
                <a:gd name="connsiteY6" fmla="*/ 37716 h 112389"/>
                <a:gd name="connsiteX7" fmla="*/ 30694 w 106028"/>
                <a:gd name="connsiteY7" fmla="*/ 56285 h 112389"/>
                <a:gd name="connsiteX8" fmla="*/ 59288 w 106028"/>
                <a:gd name="connsiteY8" fmla="*/ 65569 h 112389"/>
                <a:gd name="connsiteX9" fmla="*/ 82063 w 106028"/>
                <a:gd name="connsiteY9" fmla="*/ 80473 h 112389"/>
                <a:gd name="connsiteX10" fmla="*/ 44358 w 106028"/>
                <a:gd name="connsiteY10" fmla="*/ 103684 h 112389"/>
                <a:gd name="connsiteX11" fmla="*/ 17029 w 106028"/>
                <a:gd name="connsiteY11" fmla="*/ 97332 h 112389"/>
                <a:gd name="connsiteX12" fmla="*/ 30947 w 106028"/>
                <a:gd name="connsiteY12" fmla="*/ 80473 h 112389"/>
                <a:gd name="connsiteX13" fmla="*/ 18547 w 106028"/>
                <a:gd name="connsiteY13" fmla="*/ 69234 h 112389"/>
                <a:gd name="connsiteX14" fmla="*/ 327 w 106028"/>
                <a:gd name="connsiteY14" fmla="*/ 88292 h 112389"/>
                <a:gd name="connsiteX15" fmla="*/ 43852 w 106028"/>
                <a:gd name="connsiteY15" fmla="*/ 112480 h 112389"/>
                <a:gd name="connsiteX16" fmla="*/ 101548 w 106028"/>
                <a:gd name="connsiteY16" fmla="*/ 70456 h 112389"/>
                <a:gd name="connsiteX17" fmla="*/ 91426 w 106028"/>
                <a:gd name="connsiteY17" fmla="*/ 50665 h 112389"/>
                <a:gd name="connsiteX18" fmla="*/ 65108 w 106028"/>
                <a:gd name="connsiteY18" fmla="*/ 40892 h 112389"/>
                <a:gd name="connsiteX19" fmla="*/ 41322 w 106028"/>
                <a:gd name="connsiteY19" fmla="*/ 27699 h 112389"/>
                <a:gd name="connsiteX20" fmla="*/ 69663 w 106028"/>
                <a:gd name="connsiteY20" fmla="*/ 8886 h 112389"/>
                <a:gd name="connsiteX21" fmla="*/ 90667 w 106028"/>
                <a:gd name="connsiteY21" fmla="*/ 14261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389">
                  <a:moveTo>
                    <a:pt x="90667" y="14261"/>
                  </a:moveTo>
                  <a:cubicBezTo>
                    <a:pt x="82316" y="17437"/>
                    <a:pt x="80038" y="24767"/>
                    <a:pt x="80038" y="28188"/>
                  </a:cubicBezTo>
                  <a:cubicBezTo>
                    <a:pt x="80038" y="34540"/>
                    <a:pt x="85353" y="38205"/>
                    <a:pt x="90920" y="38205"/>
                  </a:cubicBezTo>
                  <a:cubicBezTo>
                    <a:pt x="96993" y="38205"/>
                    <a:pt x="106356" y="33318"/>
                    <a:pt x="106356" y="21591"/>
                  </a:cubicBezTo>
                  <a:cubicBezTo>
                    <a:pt x="106356" y="8642"/>
                    <a:pt x="92944" y="90"/>
                    <a:pt x="70169" y="90"/>
                  </a:cubicBezTo>
                  <a:cubicBezTo>
                    <a:pt x="62831" y="90"/>
                    <a:pt x="48660" y="579"/>
                    <a:pt x="37020" y="9130"/>
                  </a:cubicBezTo>
                  <a:cubicBezTo>
                    <a:pt x="25632" y="17437"/>
                    <a:pt x="21584" y="31608"/>
                    <a:pt x="21584" y="37716"/>
                  </a:cubicBezTo>
                  <a:cubicBezTo>
                    <a:pt x="21584" y="45046"/>
                    <a:pt x="25126" y="51887"/>
                    <a:pt x="30694" y="56285"/>
                  </a:cubicBezTo>
                  <a:cubicBezTo>
                    <a:pt x="37779" y="61660"/>
                    <a:pt x="42081" y="62393"/>
                    <a:pt x="59288" y="65569"/>
                  </a:cubicBezTo>
                  <a:cubicBezTo>
                    <a:pt x="66880" y="66791"/>
                    <a:pt x="82063" y="69478"/>
                    <a:pt x="82063" y="80473"/>
                  </a:cubicBezTo>
                  <a:cubicBezTo>
                    <a:pt x="82063" y="81450"/>
                    <a:pt x="82063" y="103684"/>
                    <a:pt x="44358" y="103684"/>
                  </a:cubicBezTo>
                  <a:cubicBezTo>
                    <a:pt x="31959" y="103684"/>
                    <a:pt x="22596" y="101241"/>
                    <a:pt x="17029" y="97332"/>
                  </a:cubicBezTo>
                  <a:cubicBezTo>
                    <a:pt x="25632" y="94888"/>
                    <a:pt x="30947" y="87803"/>
                    <a:pt x="30947" y="80473"/>
                  </a:cubicBezTo>
                  <a:cubicBezTo>
                    <a:pt x="30947" y="71677"/>
                    <a:pt x="23608" y="69234"/>
                    <a:pt x="18547" y="69234"/>
                  </a:cubicBezTo>
                  <a:cubicBezTo>
                    <a:pt x="9943" y="69234"/>
                    <a:pt x="327" y="76075"/>
                    <a:pt x="327" y="88292"/>
                  </a:cubicBezTo>
                  <a:cubicBezTo>
                    <a:pt x="327" y="104173"/>
                    <a:pt x="18041" y="112480"/>
                    <a:pt x="43852" y="112480"/>
                  </a:cubicBezTo>
                  <a:cubicBezTo>
                    <a:pt x="101548" y="112480"/>
                    <a:pt x="101548" y="70700"/>
                    <a:pt x="101548" y="70456"/>
                  </a:cubicBezTo>
                  <a:cubicBezTo>
                    <a:pt x="101548" y="62149"/>
                    <a:pt x="97246" y="55552"/>
                    <a:pt x="91426" y="50665"/>
                  </a:cubicBezTo>
                  <a:cubicBezTo>
                    <a:pt x="83581" y="44069"/>
                    <a:pt x="73965" y="42358"/>
                    <a:pt x="65108" y="40892"/>
                  </a:cubicBezTo>
                  <a:cubicBezTo>
                    <a:pt x="51191" y="38449"/>
                    <a:pt x="41322" y="36739"/>
                    <a:pt x="41322" y="27699"/>
                  </a:cubicBezTo>
                  <a:cubicBezTo>
                    <a:pt x="41322" y="27210"/>
                    <a:pt x="41322" y="8886"/>
                    <a:pt x="69663" y="8886"/>
                  </a:cubicBezTo>
                  <a:cubicBezTo>
                    <a:pt x="74724" y="8886"/>
                    <a:pt x="83834" y="9375"/>
                    <a:pt x="90667" y="14261"/>
                  </a:cubicBezTo>
                  <a:close/>
                </a:path>
              </a:pathLst>
            </a:custGeom>
            <a:solidFill>
              <a:srgbClr val="000000"/>
            </a:solidFill>
            <a:ln w="25389"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177FC476-A920-E76A-8036-4D278C70E4EE}"/>
                </a:ext>
              </a:extLst>
            </p:cNvPr>
            <p:cNvSpPr/>
            <p:nvPr>
              <p:custDataLst>
                <p:tags r:id="rId111"/>
              </p:custDataLst>
            </p:nvPr>
          </p:nvSpPr>
          <p:spPr>
            <a:xfrm>
              <a:off x="10990192" y="4520680"/>
              <a:ext cx="77762" cy="148280"/>
            </a:xfrm>
            <a:custGeom>
              <a:avLst/>
              <a:gdLst>
                <a:gd name="connsiteX0" fmla="*/ 78095 w 77762"/>
                <a:gd name="connsiteY0" fmla="*/ 6584 h 148280"/>
                <a:gd name="connsiteX1" fmla="*/ 71010 w 77762"/>
                <a:gd name="connsiteY1" fmla="*/ 85 h 148280"/>
                <a:gd name="connsiteX2" fmla="*/ 61090 w 77762"/>
                <a:gd name="connsiteY2" fmla="*/ 9492 h 148280"/>
                <a:gd name="connsiteX3" fmla="*/ 68176 w 77762"/>
                <a:gd name="connsiteY3" fmla="*/ 15991 h 148280"/>
                <a:gd name="connsiteX4" fmla="*/ 78095 w 77762"/>
                <a:gd name="connsiteY4" fmla="*/ 6584 h 148280"/>
                <a:gd name="connsiteX5" fmla="*/ 40543 w 77762"/>
                <a:gd name="connsiteY5" fmla="*/ 121857 h 148280"/>
                <a:gd name="connsiteX6" fmla="*/ 17692 w 77762"/>
                <a:gd name="connsiteY6" fmla="*/ 143578 h 148280"/>
                <a:gd name="connsiteX7" fmla="*/ 11315 w 77762"/>
                <a:gd name="connsiteY7" fmla="*/ 142551 h 148280"/>
                <a:gd name="connsiteX8" fmla="*/ 17338 w 77762"/>
                <a:gd name="connsiteY8" fmla="*/ 133829 h 148280"/>
                <a:gd name="connsiteX9" fmla="*/ 10429 w 77762"/>
                <a:gd name="connsiteY9" fmla="*/ 127501 h 148280"/>
                <a:gd name="connsiteX10" fmla="*/ 333 w 77762"/>
                <a:gd name="connsiteY10" fmla="*/ 137592 h 148280"/>
                <a:gd name="connsiteX11" fmla="*/ 17869 w 77762"/>
                <a:gd name="connsiteY11" fmla="*/ 148366 h 148280"/>
                <a:gd name="connsiteX12" fmla="*/ 54713 w 77762"/>
                <a:gd name="connsiteY12" fmla="*/ 121344 h 148280"/>
                <a:gd name="connsiteX13" fmla="*/ 70656 w 77762"/>
                <a:gd name="connsiteY13" fmla="*/ 60116 h 148280"/>
                <a:gd name="connsiteX14" fmla="*/ 71541 w 77762"/>
                <a:gd name="connsiteY14" fmla="*/ 54130 h 148280"/>
                <a:gd name="connsiteX15" fmla="*/ 52588 w 77762"/>
                <a:gd name="connsiteY15" fmla="*/ 38054 h 148280"/>
                <a:gd name="connsiteX16" fmla="*/ 21589 w 77762"/>
                <a:gd name="connsiteY16" fmla="*/ 64221 h 148280"/>
                <a:gd name="connsiteX17" fmla="*/ 24600 w 77762"/>
                <a:gd name="connsiteY17" fmla="*/ 66444 h 148280"/>
                <a:gd name="connsiteX18" fmla="*/ 28143 w 77762"/>
                <a:gd name="connsiteY18" fmla="*/ 63366 h 148280"/>
                <a:gd name="connsiteX19" fmla="*/ 52056 w 77762"/>
                <a:gd name="connsiteY19" fmla="*/ 42842 h 148280"/>
                <a:gd name="connsiteX20" fmla="*/ 58079 w 77762"/>
                <a:gd name="connsiteY20" fmla="*/ 51223 h 148280"/>
                <a:gd name="connsiteX21" fmla="*/ 57548 w 77762"/>
                <a:gd name="connsiteY21" fmla="*/ 56353 h 148280"/>
                <a:gd name="connsiteX22" fmla="*/ 40543 w 77762"/>
                <a:gd name="connsiteY22" fmla="*/ 121857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280">
                  <a:moveTo>
                    <a:pt x="78095" y="6584"/>
                  </a:moveTo>
                  <a:cubicBezTo>
                    <a:pt x="78095" y="3677"/>
                    <a:pt x="75793" y="85"/>
                    <a:pt x="71010" y="85"/>
                  </a:cubicBezTo>
                  <a:cubicBezTo>
                    <a:pt x="65873" y="85"/>
                    <a:pt x="61090" y="4874"/>
                    <a:pt x="61090" y="9492"/>
                  </a:cubicBezTo>
                  <a:cubicBezTo>
                    <a:pt x="61090" y="12228"/>
                    <a:pt x="63216" y="15991"/>
                    <a:pt x="68176" y="15991"/>
                  </a:cubicBezTo>
                  <a:cubicBezTo>
                    <a:pt x="72958" y="15991"/>
                    <a:pt x="78095" y="11544"/>
                    <a:pt x="78095" y="6584"/>
                  </a:cubicBezTo>
                  <a:close/>
                  <a:moveTo>
                    <a:pt x="40543" y="121857"/>
                  </a:moveTo>
                  <a:cubicBezTo>
                    <a:pt x="37531" y="133658"/>
                    <a:pt x="28143" y="143578"/>
                    <a:pt x="17692" y="143578"/>
                  </a:cubicBezTo>
                  <a:cubicBezTo>
                    <a:pt x="15389" y="143578"/>
                    <a:pt x="13264" y="143236"/>
                    <a:pt x="11315" y="142551"/>
                  </a:cubicBezTo>
                  <a:cubicBezTo>
                    <a:pt x="15921" y="140499"/>
                    <a:pt x="17338" y="136394"/>
                    <a:pt x="17338" y="133829"/>
                  </a:cubicBezTo>
                  <a:cubicBezTo>
                    <a:pt x="17338" y="129724"/>
                    <a:pt x="13972" y="127501"/>
                    <a:pt x="10429" y="127501"/>
                  </a:cubicBezTo>
                  <a:cubicBezTo>
                    <a:pt x="4938" y="127501"/>
                    <a:pt x="333" y="132119"/>
                    <a:pt x="333" y="137592"/>
                  </a:cubicBezTo>
                  <a:cubicBezTo>
                    <a:pt x="333" y="144091"/>
                    <a:pt x="7241" y="148366"/>
                    <a:pt x="17869" y="148366"/>
                  </a:cubicBezTo>
                  <a:cubicBezTo>
                    <a:pt x="28497" y="148366"/>
                    <a:pt x="49222" y="142209"/>
                    <a:pt x="54713" y="121344"/>
                  </a:cubicBezTo>
                  <a:lnTo>
                    <a:pt x="70656" y="60116"/>
                  </a:lnTo>
                  <a:cubicBezTo>
                    <a:pt x="71187" y="58235"/>
                    <a:pt x="71541" y="56696"/>
                    <a:pt x="71541" y="54130"/>
                  </a:cubicBezTo>
                  <a:cubicBezTo>
                    <a:pt x="71541" y="44724"/>
                    <a:pt x="63216" y="38054"/>
                    <a:pt x="52588" y="38054"/>
                  </a:cubicBezTo>
                  <a:cubicBezTo>
                    <a:pt x="32926" y="38054"/>
                    <a:pt x="21589" y="61826"/>
                    <a:pt x="21589" y="64221"/>
                  </a:cubicBezTo>
                  <a:cubicBezTo>
                    <a:pt x="21589" y="66444"/>
                    <a:pt x="24069" y="66444"/>
                    <a:pt x="24600" y="66444"/>
                  </a:cubicBezTo>
                  <a:cubicBezTo>
                    <a:pt x="26726" y="66444"/>
                    <a:pt x="26903" y="65931"/>
                    <a:pt x="28143" y="63366"/>
                  </a:cubicBezTo>
                  <a:cubicBezTo>
                    <a:pt x="32571" y="53446"/>
                    <a:pt x="41782" y="42842"/>
                    <a:pt x="52056" y="42842"/>
                  </a:cubicBezTo>
                  <a:cubicBezTo>
                    <a:pt x="56485" y="42842"/>
                    <a:pt x="58079" y="45750"/>
                    <a:pt x="58079" y="51223"/>
                  </a:cubicBezTo>
                  <a:cubicBezTo>
                    <a:pt x="58079" y="53104"/>
                    <a:pt x="57725" y="55498"/>
                    <a:pt x="57548" y="56353"/>
                  </a:cubicBezTo>
                  <a:lnTo>
                    <a:pt x="40543" y="121857"/>
                  </a:lnTo>
                  <a:close/>
                </a:path>
              </a:pathLst>
            </a:custGeom>
            <a:solidFill>
              <a:srgbClr val="000000"/>
            </a:solidFill>
            <a:ln w="25389"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690FBB0A-24D1-6861-EA24-FFC30BBC1CB8}"/>
                </a:ext>
              </a:extLst>
            </p:cNvPr>
            <p:cNvSpPr/>
            <p:nvPr>
              <p:custDataLst>
                <p:tags r:id="rId112"/>
              </p:custDataLst>
            </p:nvPr>
          </p:nvSpPr>
          <p:spPr>
            <a:xfrm>
              <a:off x="11103295" y="4587039"/>
              <a:ext cx="119743" cy="8380"/>
            </a:xfrm>
            <a:custGeom>
              <a:avLst/>
              <a:gdLst>
                <a:gd name="connsiteX0" fmla="*/ 112995 w 119743"/>
                <a:gd name="connsiteY0" fmla="*/ 8466 h 8380"/>
                <a:gd name="connsiteX1" fmla="*/ 120080 w 119743"/>
                <a:gd name="connsiteY1" fmla="*/ 4361 h 8380"/>
                <a:gd name="connsiteX2" fmla="*/ 112995 w 119743"/>
                <a:gd name="connsiteY2" fmla="*/ 85 h 8380"/>
                <a:gd name="connsiteX3" fmla="*/ 7422 w 119743"/>
                <a:gd name="connsiteY3" fmla="*/ 85 h 8380"/>
                <a:gd name="connsiteX4" fmla="*/ 336 w 119743"/>
                <a:gd name="connsiteY4" fmla="*/ 4190 h 8380"/>
                <a:gd name="connsiteX5" fmla="*/ 7422 w 119743"/>
                <a:gd name="connsiteY5" fmla="*/ 8466 h 8380"/>
                <a:gd name="connsiteX6" fmla="*/ 112995 w 119743"/>
                <a:gd name="connsiteY6" fmla="*/ 8466 h 8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380">
                  <a:moveTo>
                    <a:pt x="112995" y="8466"/>
                  </a:moveTo>
                  <a:cubicBezTo>
                    <a:pt x="115829" y="8466"/>
                    <a:pt x="120080" y="8466"/>
                    <a:pt x="120080" y="4361"/>
                  </a:cubicBezTo>
                  <a:cubicBezTo>
                    <a:pt x="120080" y="85"/>
                    <a:pt x="116006" y="85"/>
                    <a:pt x="112995" y="85"/>
                  </a:cubicBezTo>
                  <a:lnTo>
                    <a:pt x="7422" y="85"/>
                  </a:lnTo>
                  <a:cubicBezTo>
                    <a:pt x="4588" y="85"/>
                    <a:pt x="336" y="85"/>
                    <a:pt x="336" y="4190"/>
                  </a:cubicBezTo>
                  <a:cubicBezTo>
                    <a:pt x="336" y="8466"/>
                    <a:pt x="4410" y="8466"/>
                    <a:pt x="7422" y="8466"/>
                  </a:cubicBezTo>
                  <a:lnTo>
                    <a:pt x="112995" y="8466"/>
                  </a:lnTo>
                  <a:close/>
                </a:path>
              </a:pathLst>
            </a:custGeom>
            <a:solidFill>
              <a:srgbClr val="000000"/>
            </a:solidFill>
            <a:ln w="25389"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1B8899D0-9D4C-5A65-4A65-51C85456616F}"/>
                </a:ext>
              </a:extLst>
            </p:cNvPr>
            <p:cNvSpPr/>
            <p:nvPr>
              <p:custDataLst>
                <p:tags r:id="rId113"/>
              </p:custDataLst>
            </p:nvPr>
          </p:nvSpPr>
          <p:spPr>
            <a:xfrm>
              <a:off x="11261629" y="4520509"/>
              <a:ext cx="64477" cy="113562"/>
            </a:xfrm>
            <a:custGeom>
              <a:avLst/>
              <a:gdLst>
                <a:gd name="connsiteX0" fmla="*/ 40375 w 64477"/>
                <a:gd name="connsiteY0" fmla="*/ 4874 h 113562"/>
                <a:gd name="connsiteX1" fmla="*/ 35061 w 64477"/>
                <a:gd name="connsiteY1" fmla="*/ 85 h 113562"/>
                <a:gd name="connsiteX2" fmla="*/ 343 w 64477"/>
                <a:gd name="connsiteY2" fmla="*/ 11031 h 113562"/>
                <a:gd name="connsiteX3" fmla="*/ 343 w 64477"/>
                <a:gd name="connsiteY3" fmla="*/ 17188 h 113562"/>
                <a:gd name="connsiteX4" fmla="*/ 26027 w 64477"/>
                <a:gd name="connsiteY4" fmla="*/ 12399 h 113562"/>
                <a:gd name="connsiteX5" fmla="*/ 26027 w 64477"/>
                <a:gd name="connsiteY5" fmla="*/ 99623 h 113562"/>
                <a:gd name="connsiteX6" fmla="*/ 8314 w 64477"/>
                <a:gd name="connsiteY6" fmla="*/ 107491 h 113562"/>
                <a:gd name="connsiteX7" fmla="*/ 1583 w 64477"/>
                <a:gd name="connsiteY7" fmla="*/ 107491 h 113562"/>
                <a:gd name="connsiteX8" fmla="*/ 1583 w 64477"/>
                <a:gd name="connsiteY8" fmla="*/ 113648 h 113562"/>
                <a:gd name="connsiteX9" fmla="*/ 33113 w 64477"/>
                <a:gd name="connsiteY9" fmla="*/ 112964 h 113562"/>
                <a:gd name="connsiteX10" fmla="*/ 64820 w 64477"/>
                <a:gd name="connsiteY10" fmla="*/ 113648 h 113562"/>
                <a:gd name="connsiteX11" fmla="*/ 64820 w 64477"/>
                <a:gd name="connsiteY11" fmla="*/ 107491 h 113562"/>
                <a:gd name="connsiteX12" fmla="*/ 58089 w 64477"/>
                <a:gd name="connsiteY12" fmla="*/ 107491 h 113562"/>
                <a:gd name="connsiteX13" fmla="*/ 40375 w 64477"/>
                <a:gd name="connsiteY13" fmla="*/ 99623 h 113562"/>
                <a:gd name="connsiteX14" fmla="*/ 40375 w 64477"/>
                <a:gd name="connsiteY14" fmla="*/ 4874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75" y="4874"/>
                  </a:moveTo>
                  <a:cubicBezTo>
                    <a:pt x="40375" y="256"/>
                    <a:pt x="40021" y="85"/>
                    <a:pt x="35061" y="85"/>
                  </a:cubicBezTo>
                  <a:cubicBezTo>
                    <a:pt x="23725" y="10860"/>
                    <a:pt x="7605" y="11031"/>
                    <a:pt x="343" y="11031"/>
                  </a:cubicBezTo>
                  <a:lnTo>
                    <a:pt x="343" y="17188"/>
                  </a:lnTo>
                  <a:cubicBezTo>
                    <a:pt x="4594" y="17188"/>
                    <a:pt x="16285" y="17188"/>
                    <a:pt x="26027" y="12399"/>
                  </a:cubicBezTo>
                  <a:lnTo>
                    <a:pt x="26027" y="99623"/>
                  </a:lnTo>
                  <a:cubicBezTo>
                    <a:pt x="26027" y="105267"/>
                    <a:pt x="26027" y="107491"/>
                    <a:pt x="8314" y="107491"/>
                  </a:cubicBezTo>
                  <a:lnTo>
                    <a:pt x="1583" y="107491"/>
                  </a:lnTo>
                  <a:lnTo>
                    <a:pt x="1583" y="113648"/>
                  </a:lnTo>
                  <a:cubicBezTo>
                    <a:pt x="4771" y="113477"/>
                    <a:pt x="26559" y="112964"/>
                    <a:pt x="33113" y="112964"/>
                  </a:cubicBezTo>
                  <a:cubicBezTo>
                    <a:pt x="38604" y="112964"/>
                    <a:pt x="60923" y="113477"/>
                    <a:pt x="64820" y="113648"/>
                  </a:cubicBezTo>
                  <a:lnTo>
                    <a:pt x="64820" y="107491"/>
                  </a:lnTo>
                  <a:lnTo>
                    <a:pt x="58089" y="107491"/>
                  </a:lnTo>
                  <a:cubicBezTo>
                    <a:pt x="40375" y="107491"/>
                    <a:pt x="40375" y="105267"/>
                    <a:pt x="40375" y="99623"/>
                  </a:cubicBezTo>
                  <a:lnTo>
                    <a:pt x="40375" y="4874"/>
                  </a:lnTo>
                  <a:close/>
                </a:path>
              </a:pathLst>
            </a:custGeom>
            <a:solidFill>
              <a:srgbClr val="000000"/>
            </a:solidFill>
            <a:ln w="25389"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833BE3C9-F214-87EF-5D2E-414C29950FF5}"/>
                </a:ext>
              </a:extLst>
            </p:cNvPr>
            <p:cNvSpPr/>
            <p:nvPr>
              <p:custDataLst>
                <p:tags r:id="rId114"/>
              </p:custDataLst>
            </p:nvPr>
          </p:nvSpPr>
          <p:spPr>
            <a:xfrm>
              <a:off x="11009500" y="4703072"/>
              <a:ext cx="64477" cy="113562"/>
            </a:xfrm>
            <a:custGeom>
              <a:avLst/>
              <a:gdLst>
                <a:gd name="connsiteX0" fmla="*/ 40365 w 64477"/>
                <a:gd name="connsiteY0" fmla="*/ 4882 h 113562"/>
                <a:gd name="connsiteX1" fmla="*/ 35051 w 64477"/>
                <a:gd name="connsiteY1" fmla="*/ 93 h 113562"/>
                <a:gd name="connsiteX2" fmla="*/ 333 w 64477"/>
                <a:gd name="connsiteY2" fmla="*/ 11039 h 113562"/>
                <a:gd name="connsiteX3" fmla="*/ 333 w 64477"/>
                <a:gd name="connsiteY3" fmla="*/ 17196 h 113562"/>
                <a:gd name="connsiteX4" fmla="*/ 26017 w 64477"/>
                <a:gd name="connsiteY4" fmla="*/ 12407 h 113562"/>
                <a:gd name="connsiteX5" fmla="*/ 26017 w 64477"/>
                <a:gd name="connsiteY5" fmla="*/ 99631 h 113562"/>
                <a:gd name="connsiteX6" fmla="*/ 8304 w 64477"/>
                <a:gd name="connsiteY6" fmla="*/ 107498 h 113562"/>
                <a:gd name="connsiteX7" fmla="*/ 1573 w 64477"/>
                <a:gd name="connsiteY7" fmla="*/ 107498 h 113562"/>
                <a:gd name="connsiteX8" fmla="*/ 1573 w 64477"/>
                <a:gd name="connsiteY8" fmla="*/ 113655 h 113562"/>
                <a:gd name="connsiteX9" fmla="*/ 33103 w 64477"/>
                <a:gd name="connsiteY9" fmla="*/ 112971 h 113562"/>
                <a:gd name="connsiteX10" fmla="*/ 64810 w 64477"/>
                <a:gd name="connsiteY10" fmla="*/ 113655 h 113562"/>
                <a:gd name="connsiteX11" fmla="*/ 64810 w 64477"/>
                <a:gd name="connsiteY11" fmla="*/ 107498 h 113562"/>
                <a:gd name="connsiteX12" fmla="*/ 58079 w 64477"/>
                <a:gd name="connsiteY12" fmla="*/ 107498 h 113562"/>
                <a:gd name="connsiteX13" fmla="*/ 40365 w 64477"/>
                <a:gd name="connsiteY13" fmla="*/ 99631 h 113562"/>
                <a:gd name="connsiteX14" fmla="*/ 40365 w 64477"/>
                <a:gd name="connsiteY14" fmla="*/ 4882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562">
                  <a:moveTo>
                    <a:pt x="40365" y="4882"/>
                  </a:moveTo>
                  <a:cubicBezTo>
                    <a:pt x="40365" y="264"/>
                    <a:pt x="40011" y="93"/>
                    <a:pt x="35051" y="93"/>
                  </a:cubicBezTo>
                  <a:cubicBezTo>
                    <a:pt x="23715" y="10868"/>
                    <a:pt x="7595" y="11039"/>
                    <a:pt x="333" y="11039"/>
                  </a:cubicBezTo>
                  <a:lnTo>
                    <a:pt x="333" y="17196"/>
                  </a:lnTo>
                  <a:cubicBezTo>
                    <a:pt x="4584" y="17196"/>
                    <a:pt x="16275" y="17196"/>
                    <a:pt x="26017" y="12407"/>
                  </a:cubicBezTo>
                  <a:lnTo>
                    <a:pt x="26017" y="99631"/>
                  </a:lnTo>
                  <a:cubicBezTo>
                    <a:pt x="26017" y="105275"/>
                    <a:pt x="26017" y="107498"/>
                    <a:pt x="8304" y="107498"/>
                  </a:cubicBezTo>
                  <a:lnTo>
                    <a:pt x="1573" y="107498"/>
                  </a:lnTo>
                  <a:lnTo>
                    <a:pt x="1573" y="113655"/>
                  </a:lnTo>
                  <a:cubicBezTo>
                    <a:pt x="4761" y="113484"/>
                    <a:pt x="26549" y="112971"/>
                    <a:pt x="33103" y="112971"/>
                  </a:cubicBezTo>
                  <a:cubicBezTo>
                    <a:pt x="38594" y="112971"/>
                    <a:pt x="60913" y="113484"/>
                    <a:pt x="64810" y="113655"/>
                  </a:cubicBezTo>
                  <a:lnTo>
                    <a:pt x="64810" y="107498"/>
                  </a:lnTo>
                  <a:lnTo>
                    <a:pt x="58079" y="107498"/>
                  </a:lnTo>
                  <a:cubicBezTo>
                    <a:pt x="40365" y="107498"/>
                    <a:pt x="40365" y="105275"/>
                    <a:pt x="40365" y="99631"/>
                  </a:cubicBezTo>
                  <a:lnTo>
                    <a:pt x="40365" y="4882"/>
                  </a:lnTo>
                  <a:close/>
                </a:path>
              </a:pathLst>
            </a:custGeom>
            <a:solidFill>
              <a:srgbClr val="000000"/>
            </a:solidFill>
            <a:ln w="25389"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AEEE568C-64AE-EB59-6D55-3D2AEEBDCE89}"/>
                </a:ext>
              </a:extLst>
            </p:cNvPr>
            <p:cNvSpPr/>
            <p:nvPr>
              <p:custDataLst>
                <p:tags r:id="rId115"/>
              </p:custDataLst>
            </p:nvPr>
          </p:nvSpPr>
          <p:spPr>
            <a:xfrm>
              <a:off x="11377606" y="4725584"/>
              <a:ext cx="29606" cy="73053"/>
            </a:xfrm>
            <a:custGeom>
              <a:avLst/>
              <a:gdLst>
                <a:gd name="connsiteX0" fmla="*/ 29954 w 29606"/>
                <a:gd name="connsiteY0" fmla="*/ 25744 h 73053"/>
                <a:gd name="connsiteX1" fmla="*/ 13759 w 29606"/>
                <a:gd name="connsiteY1" fmla="*/ 90 h 73053"/>
                <a:gd name="connsiteX2" fmla="*/ 347 w 29606"/>
                <a:gd name="connsiteY2" fmla="*/ 13039 h 73053"/>
                <a:gd name="connsiteX3" fmla="*/ 13759 w 29606"/>
                <a:gd name="connsiteY3" fmla="*/ 25989 h 73053"/>
                <a:gd name="connsiteX4" fmla="*/ 22616 w 29606"/>
                <a:gd name="connsiteY4" fmla="*/ 22812 h 73053"/>
                <a:gd name="connsiteX5" fmla="*/ 23881 w 29606"/>
                <a:gd name="connsiteY5" fmla="*/ 22079 h 73053"/>
                <a:gd name="connsiteX6" fmla="*/ 24387 w 29606"/>
                <a:gd name="connsiteY6" fmla="*/ 25744 h 73053"/>
                <a:gd name="connsiteX7" fmla="*/ 7179 w 29606"/>
                <a:gd name="connsiteY7" fmla="*/ 66547 h 73053"/>
                <a:gd name="connsiteX8" fmla="*/ 4396 w 29606"/>
                <a:gd name="connsiteY8" fmla="*/ 70456 h 73053"/>
                <a:gd name="connsiteX9" fmla="*/ 6926 w 29606"/>
                <a:gd name="connsiteY9" fmla="*/ 73143 h 73053"/>
                <a:gd name="connsiteX10" fmla="*/ 29954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54" y="25744"/>
                  </a:moveTo>
                  <a:cubicBezTo>
                    <a:pt x="29954" y="9619"/>
                    <a:pt x="23628" y="90"/>
                    <a:pt x="13759" y="90"/>
                  </a:cubicBezTo>
                  <a:cubicBezTo>
                    <a:pt x="5408" y="90"/>
                    <a:pt x="347" y="6198"/>
                    <a:pt x="347" y="13039"/>
                  </a:cubicBezTo>
                  <a:cubicBezTo>
                    <a:pt x="347" y="19636"/>
                    <a:pt x="5408" y="25989"/>
                    <a:pt x="13759" y="25989"/>
                  </a:cubicBezTo>
                  <a:cubicBezTo>
                    <a:pt x="16795" y="25989"/>
                    <a:pt x="20085" y="25011"/>
                    <a:pt x="22616" y="22812"/>
                  </a:cubicBezTo>
                  <a:cubicBezTo>
                    <a:pt x="23375" y="22324"/>
                    <a:pt x="23628" y="22079"/>
                    <a:pt x="23881" y="22079"/>
                  </a:cubicBezTo>
                  <a:cubicBezTo>
                    <a:pt x="24134" y="22079"/>
                    <a:pt x="24387" y="22324"/>
                    <a:pt x="24387" y="25744"/>
                  </a:cubicBezTo>
                  <a:cubicBezTo>
                    <a:pt x="24387" y="43824"/>
                    <a:pt x="15530" y="58484"/>
                    <a:pt x="7179" y="66547"/>
                  </a:cubicBezTo>
                  <a:cubicBezTo>
                    <a:pt x="4396" y="69234"/>
                    <a:pt x="4396" y="69723"/>
                    <a:pt x="4396" y="70456"/>
                  </a:cubicBezTo>
                  <a:cubicBezTo>
                    <a:pt x="4396" y="72166"/>
                    <a:pt x="5661" y="73143"/>
                    <a:pt x="6926" y="73143"/>
                  </a:cubicBezTo>
                  <a:cubicBezTo>
                    <a:pt x="9710" y="73143"/>
                    <a:pt x="29954" y="54330"/>
                    <a:pt x="29954" y="25744"/>
                  </a:cubicBezTo>
                  <a:close/>
                </a:path>
              </a:pathLst>
            </a:custGeom>
            <a:solidFill>
              <a:srgbClr val="000000"/>
            </a:solidFill>
            <a:ln w="25389"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F6F9AA8A-C2D1-8B4C-2302-BBBDA01DF9EE}"/>
                </a:ext>
              </a:extLst>
            </p:cNvPr>
            <p:cNvSpPr/>
            <p:nvPr>
              <p:custDataLst>
                <p:tags r:id="rId116"/>
              </p:custDataLst>
            </p:nvPr>
          </p:nvSpPr>
          <p:spPr>
            <a:xfrm>
              <a:off x="11475648" y="4643491"/>
              <a:ext cx="207248" cy="110679"/>
            </a:xfrm>
            <a:custGeom>
              <a:avLst/>
              <a:gdLst>
                <a:gd name="connsiteX0" fmla="*/ 15282 w 207248"/>
                <a:gd name="connsiteY0" fmla="*/ 93667 h 110679"/>
                <a:gd name="connsiteX1" fmla="*/ 13004 w 207248"/>
                <a:gd name="connsiteY1" fmla="*/ 104173 h 110679"/>
                <a:gd name="connsiteX2" fmla="*/ 20343 w 207248"/>
                <a:gd name="connsiteY2" fmla="*/ 110769 h 110679"/>
                <a:gd name="connsiteX3" fmla="*/ 29705 w 207248"/>
                <a:gd name="connsiteY3" fmla="*/ 103928 h 110679"/>
                <a:gd name="connsiteX4" fmla="*/ 34513 w 207248"/>
                <a:gd name="connsiteY4" fmla="*/ 85848 h 110679"/>
                <a:gd name="connsiteX5" fmla="*/ 40081 w 207248"/>
                <a:gd name="connsiteY5" fmla="*/ 63859 h 110679"/>
                <a:gd name="connsiteX6" fmla="*/ 44382 w 207248"/>
                <a:gd name="connsiteY6" fmla="*/ 47489 h 110679"/>
                <a:gd name="connsiteX7" fmla="*/ 47672 w 207248"/>
                <a:gd name="connsiteY7" fmla="*/ 35273 h 110679"/>
                <a:gd name="connsiteX8" fmla="*/ 88919 w 207248"/>
                <a:gd name="connsiteY8" fmla="*/ 5465 h 110679"/>
                <a:gd name="connsiteX9" fmla="*/ 102584 w 207248"/>
                <a:gd name="connsiteY9" fmla="*/ 22568 h 110679"/>
                <a:gd name="connsiteX10" fmla="*/ 98788 w 207248"/>
                <a:gd name="connsiteY10" fmla="*/ 42847 h 110679"/>
                <a:gd name="connsiteX11" fmla="*/ 91703 w 207248"/>
                <a:gd name="connsiteY11" fmla="*/ 71189 h 110679"/>
                <a:gd name="connsiteX12" fmla="*/ 86642 w 207248"/>
                <a:gd name="connsiteY12" fmla="*/ 89758 h 110679"/>
                <a:gd name="connsiteX13" fmla="*/ 83352 w 207248"/>
                <a:gd name="connsiteY13" fmla="*/ 104173 h 110679"/>
                <a:gd name="connsiteX14" fmla="*/ 90691 w 207248"/>
                <a:gd name="connsiteY14" fmla="*/ 110769 h 110679"/>
                <a:gd name="connsiteX15" fmla="*/ 102078 w 207248"/>
                <a:gd name="connsiteY15" fmla="*/ 96843 h 110679"/>
                <a:gd name="connsiteX16" fmla="*/ 117261 w 207248"/>
                <a:gd name="connsiteY16" fmla="*/ 37961 h 110679"/>
                <a:gd name="connsiteX17" fmla="*/ 159015 w 207248"/>
                <a:gd name="connsiteY17" fmla="*/ 5465 h 110679"/>
                <a:gd name="connsiteX18" fmla="*/ 172679 w 207248"/>
                <a:gd name="connsiteY18" fmla="*/ 22568 h 110679"/>
                <a:gd name="connsiteX19" fmla="*/ 156990 w 207248"/>
                <a:gd name="connsiteY19" fmla="*/ 77297 h 110679"/>
                <a:gd name="connsiteX20" fmla="*/ 153700 w 207248"/>
                <a:gd name="connsiteY20" fmla="*/ 90735 h 110679"/>
                <a:gd name="connsiteX21" fmla="*/ 174451 w 207248"/>
                <a:gd name="connsiteY21" fmla="*/ 110769 h 110679"/>
                <a:gd name="connsiteX22" fmla="*/ 207600 w 207248"/>
                <a:gd name="connsiteY22" fmla="*/ 73143 h 110679"/>
                <a:gd name="connsiteX23" fmla="*/ 204564 w 207248"/>
                <a:gd name="connsiteY23" fmla="*/ 70700 h 110679"/>
                <a:gd name="connsiteX24" fmla="*/ 200768 w 207248"/>
                <a:gd name="connsiteY24" fmla="*/ 75098 h 110679"/>
                <a:gd name="connsiteX25" fmla="*/ 174957 w 207248"/>
                <a:gd name="connsiteY25" fmla="*/ 105394 h 110679"/>
                <a:gd name="connsiteX26" fmla="*/ 168884 w 207248"/>
                <a:gd name="connsiteY26" fmla="*/ 97332 h 110679"/>
                <a:gd name="connsiteX27" fmla="*/ 173438 w 207248"/>
                <a:gd name="connsiteY27" fmla="*/ 79985 h 110679"/>
                <a:gd name="connsiteX28" fmla="*/ 188875 w 207248"/>
                <a:gd name="connsiteY28" fmla="*/ 26233 h 110679"/>
                <a:gd name="connsiteX29" fmla="*/ 159774 w 207248"/>
                <a:gd name="connsiteY29" fmla="*/ 90 h 110679"/>
                <a:gd name="connsiteX30" fmla="*/ 118526 w 207248"/>
                <a:gd name="connsiteY30" fmla="*/ 23790 h 110679"/>
                <a:gd name="connsiteX31" fmla="*/ 110429 w 207248"/>
                <a:gd name="connsiteY31" fmla="*/ 6443 h 110679"/>
                <a:gd name="connsiteX32" fmla="*/ 89679 w 207248"/>
                <a:gd name="connsiteY32" fmla="*/ 90 h 110679"/>
                <a:gd name="connsiteX33" fmla="*/ 50203 w 207248"/>
                <a:gd name="connsiteY33" fmla="*/ 21346 h 110679"/>
                <a:gd name="connsiteX34" fmla="*/ 26922 w 207248"/>
                <a:gd name="connsiteY34" fmla="*/ 90 h 110679"/>
                <a:gd name="connsiteX35" fmla="*/ 8196 w 207248"/>
                <a:gd name="connsiteY35" fmla="*/ 14017 h 110679"/>
                <a:gd name="connsiteX36" fmla="*/ 352 w 207248"/>
                <a:gd name="connsiteY36" fmla="*/ 37716 h 110679"/>
                <a:gd name="connsiteX37" fmla="*/ 3388 w 207248"/>
                <a:gd name="connsiteY37" fmla="*/ 40160 h 110679"/>
                <a:gd name="connsiteX38" fmla="*/ 7690 w 207248"/>
                <a:gd name="connsiteY38" fmla="*/ 34540 h 110679"/>
                <a:gd name="connsiteX39" fmla="*/ 26163 w 207248"/>
                <a:gd name="connsiteY39" fmla="*/ 5465 h 110679"/>
                <a:gd name="connsiteX40" fmla="*/ 34007 w 207248"/>
                <a:gd name="connsiteY40" fmla="*/ 16704 h 110679"/>
                <a:gd name="connsiteX41" fmla="*/ 29958 w 207248"/>
                <a:gd name="connsiteY41" fmla="*/ 37228 h 110679"/>
                <a:gd name="connsiteX42" fmla="*/ 15282 w 207248"/>
                <a:gd name="connsiteY42" fmla="*/ 9366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0679">
                  <a:moveTo>
                    <a:pt x="15282" y="93667"/>
                  </a:moveTo>
                  <a:cubicBezTo>
                    <a:pt x="14522" y="97332"/>
                    <a:pt x="13004" y="102951"/>
                    <a:pt x="13004" y="104173"/>
                  </a:cubicBezTo>
                  <a:cubicBezTo>
                    <a:pt x="13004" y="108571"/>
                    <a:pt x="16547" y="110769"/>
                    <a:pt x="20343" y="110769"/>
                  </a:cubicBezTo>
                  <a:cubicBezTo>
                    <a:pt x="23379" y="110769"/>
                    <a:pt x="27934" y="108815"/>
                    <a:pt x="29705" y="103928"/>
                  </a:cubicBezTo>
                  <a:cubicBezTo>
                    <a:pt x="29958" y="103440"/>
                    <a:pt x="32995" y="91956"/>
                    <a:pt x="34513" y="85848"/>
                  </a:cubicBezTo>
                  <a:lnTo>
                    <a:pt x="40081" y="63859"/>
                  </a:lnTo>
                  <a:cubicBezTo>
                    <a:pt x="41599" y="58484"/>
                    <a:pt x="43117" y="53109"/>
                    <a:pt x="44382" y="47489"/>
                  </a:cubicBezTo>
                  <a:cubicBezTo>
                    <a:pt x="45395" y="43336"/>
                    <a:pt x="47419" y="36250"/>
                    <a:pt x="47672" y="35273"/>
                  </a:cubicBezTo>
                  <a:cubicBezTo>
                    <a:pt x="51468" y="27699"/>
                    <a:pt x="64880" y="5465"/>
                    <a:pt x="88919" y="5465"/>
                  </a:cubicBezTo>
                  <a:cubicBezTo>
                    <a:pt x="100307" y="5465"/>
                    <a:pt x="102584" y="14505"/>
                    <a:pt x="102584" y="22568"/>
                  </a:cubicBezTo>
                  <a:cubicBezTo>
                    <a:pt x="102584" y="28676"/>
                    <a:pt x="100813" y="35517"/>
                    <a:pt x="98788" y="42847"/>
                  </a:cubicBezTo>
                  <a:lnTo>
                    <a:pt x="91703" y="71189"/>
                  </a:lnTo>
                  <a:lnTo>
                    <a:pt x="86642" y="89758"/>
                  </a:lnTo>
                  <a:cubicBezTo>
                    <a:pt x="85630" y="94644"/>
                    <a:pt x="83352" y="102951"/>
                    <a:pt x="83352" y="104173"/>
                  </a:cubicBezTo>
                  <a:cubicBezTo>
                    <a:pt x="83352" y="108571"/>
                    <a:pt x="86895" y="110769"/>
                    <a:pt x="90691" y="110769"/>
                  </a:cubicBezTo>
                  <a:cubicBezTo>
                    <a:pt x="98535" y="110769"/>
                    <a:pt x="100054" y="104661"/>
                    <a:pt x="102078" y="96843"/>
                  </a:cubicBezTo>
                  <a:cubicBezTo>
                    <a:pt x="105621" y="83161"/>
                    <a:pt x="114984" y="47489"/>
                    <a:pt x="117261" y="37961"/>
                  </a:cubicBezTo>
                  <a:cubicBezTo>
                    <a:pt x="118020" y="34784"/>
                    <a:pt x="131432" y="5465"/>
                    <a:pt x="159015" y="5465"/>
                  </a:cubicBezTo>
                  <a:cubicBezTo>
                    <a:pt x="169896" y="5465"/>
                    <a:pt x="172679" y="13772"/>
                    <a:pt x="172679" y="22568"/>
                  </a:cubicBezTo>
                  <a:cubicBezTo>
                    <a:pt x="172679" y="36495"/>
                    <a:pt x="162051" y="64348"/>
                    <a:pt x="156990" y="77297"/>
                  </a:cubicBezTo>
                  <a:cubicBezTo>
                    <a:pt x="154713" y="83161"/>
                    <a:pt x="153700" y="85848"/>
                    <a:pt x="153700" y="90735"/>
                  </a:cubicBezTo>
                  <a:cubicBezTo>
                    <a:pt x="153700" y="102218"/>
                    <a:pt x="162557" y="110769"/>
                    <a:pt x="174451" y="110769"/>
                  </a:cubicBezTo>
                  <a:cubicBezTo>
                    <a:pt x="198237" y="110769"/>
                    <a:pt x="207600" y="75098"/>
                    <a:pt x="207600" y="73143"/>
                  </a:cubicBezTo>
                  <a:cubicBezTo>
                    <a:pt x="207600" y="70700"/>
                    <a:pt x="205323" y="70700"/>
                    <a:pt x="204564" y="70700"/>
                  </a:cubicBezTo>
                  <a:cubicBezTo>
                    <a:pt x="202033" y="70700"/>
                    <a:pt x="202033" y="71433"/>
                    <a:pt x="200768" y="75098"/>
                  </a:cubicBezTo>
                  <a:cubicBezTo>
                    <a:pt x="196972" y="88047"/>
                    <a:pt x="188875" y="105394"/>
                    <a:pt x="174957" y="105394"/>
                  </a:cubicBezTo>
                  <a:cubicBezTo>
                    <a:pt x="170655" y="105394"/>
                    <a:pt x="168884" y="102951"/>
                    <a:pt x="168884" y="97332"/>
                  </a:cubicBezTo>
                  <a:cubicBezTo>
                    <a:pt x="168884" y="91223"/>
                    <a:pt x="171161" y="85360"/>
                    <a:pt x="173438" y="79985"/>
                  </a:cubicBezTo>
                  <a:cubicBezTo>
                    <a:pt x="178246" y="67280"/>
                    <a:pt x="188875" y="40160"/>
                    <a:pt x="188875" y="26233"/>
                  </a:cubicBezTo>
                  <a:cubicBezTo>
                    <a:pt x="188875" y="10352"/>
                    <a:pt x="178753" y="90"/>
                    <a:pt x="159774" y="90"/>
                  </a:cubicBezTo>
                  <a:cubicBezTo>
                    <a:pt x="140795" y="90"/>
                    <a:pt x="127889" y="10840"/>
                    <a:pt x="118526" y="23790"/>
                  </a:cubicBezTo>
                  <a:cubicBezTo>
                    <a:pt x="118273" y="20613"/>
                    <a:pt x="117514" y="12306"/>
                    <a:pt x="110429" y="6443"/>
                  </a:cubicBezTo>
                  <a:cubicBezTo>
                    <a:pt x="104102" y="1312"/>
                    <a:pt x="96005" y="90"/>
                    <a:pt x="89679" y="90"/>
                  </a:cubicBezTo>
                  <a:cubicBezTo>
                    <a:pt x="66904" y="90"/>
                    <a:pt x="54504" y="15727"/>
                    <a:pt x="50203" y="21346"/>
                  </a:cubicBezTo>
                  <a:cubicBezTo>
                    <a:pt x="48937" y="7420"/>
                    <a:pt x="38309" y="90"/>
                    <a:pt x="26922" y="90"/>
                  </a:cubicBezTo>
                  <a:cubicBezTo>
                    <a:pt x="15282" y="90"/>
                    <a:pt x="10474" y="9619"/>
                    <a:pt x="8196" y="14017"/>
                  </a:cubicBezTo>
                  <a:cubicBezTo>
                    <a:pt x="3641" y="22568"/>
                    <a:pt x="352" y="36983"/>
                    <a:pt x="352" y="37716"/>
                  </a:cubicBezTo>
                  <a:cubicBezTo>
                    <a:pt x="352" y="40160"/>
                    <a:pt x="2882" y="40160"/>
                    <a:pt x="3388" y="40160"/>
                  </a:cubicBezTo>
                  <a:cubicBezTo>
                    <a:pt x="5919" y="40160"/>
                    <a:pt x="6172" y="39915"/>
                    <a:pt x="7690" y="34540"/>
                  </a:cubicBezTo>
                  <a:cubicBezTo>
                    <a:pt x="11992" y="17193"/>
                    <a:pt x="17053" y="5465"/>
                    <a:pt x="26163" y="5465"/>
                  </a:cubicBezTo>
                  <a:cubicBezTo>
                    <a:pt x="30212" y="5465"/>
                    <a:pt x="34007" y="7420"/>
                    <a:pt x="34007" y="16704"/>
                  </a:cubicBezTo>
                  <a:cubicBezTo>
                    <a:pt x="34007" y="21835"/>
                    <a:pt x="33248" y="24523"/>
                    <a:pt x="29958" y="37228"/>
                  </a:cubicBezTo>
                  <a:lnTo>
                    <a:pt x="15282" y="93667"/>
                  </a:lnTo>
                  <a:close/>
                </a:path>
              </a:pathLst>
            </a:custGeom>
            <a:solidFill>
              <a:srgbClr val="000000"/>
            </a:solidFill>
            <a:ln w="25389"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0516BB74-BC82-0615-8D59-A37BEA71CAFE}"/>
                </a:ext>
              </a:extLst>
            </p:cNvPr>
            <p:cNvSpPr/>
            <p:nvPr>
              <p:custDataLst>
                <p:tags r:id="rId117"/>
              </p:custDataLst>
            </p:nvPr>
          </p:nvSpPr>
          <p:spPr>
            <a:xfrm>
              <a:off x="11712254" y="4725584"/>
              <a:ext cx="29606" cy="73053"/>
            </a:xfrm>
            <a:custGeom>
              <a:avLst/>
              <a:gdLst>
                <a:gd name="connsiteX0" fmla="*/ 29967 w 29606"/>
                <a:gd name="connsiteY0" fmla="*/ 25744 h 73053"/>
                <a:gd name="connsiteX1" fmla="*/ 13772 w 29606"/>
                <a:gd name="connsiteY1" fmla="*/ 90 h 73053"/>
                <a:gd name="connsiteX2" fmla="*/ 360 w 29606"/>
                <a:gd name="connsiteY2" fmla="*/ 13039 h 73053"/>
                <a:gd name="connsiteX3" fmla="*/ 13772 w 29606"/>
                <a:gd name="connsiteY3" fmla="*/ 25989 h 73053"/>
                <a:gd name="connsiteX4" fmla="*/ 22629 w 29606"/>
                <a:gd name="connsiteY4" fmla="*/ 22812 h 73053"/>
                <a:gd name="connsiteX5" fmla="*/ 23894 w 29606"/>
                <a:gd name="connsiteY5" fmla="*/ 22079 h 73053"/>
                <a:gd name="connsiteX6" fmla="*/ 24400 w 29606"/>
                <a:gd name="connsiteY6" fmla="*/ 25744 h 73053"/>
                <a:gd name="connsiteX7" fmla="*/ 7193 w 29606"/>
                <a:gd name="connsiteY7" fmla="*/ 66547 h 73053"/>
                <a:gd name="connsiteX8" fmla="*/ 4409 w 29606"/>
                <a:gd name="connsiteY8" fmla="*/ 70456 h 73053"/>
                <a:gd name="connsiteX9" fmla="*/ 6940 w 29606"/>
                <a:gd name="connsiteY9" fmla="*/ 73143 h 73053"/>
                <a:gd name="connsiteX10" fmla="*/ 29967 w 29606"/>
                <a:gd name="connsiteY10" fmla="*/ 25744 h 7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053">
                  <a:moveTo>
                    <a:pt x="29967" y="25744"/>
                  </a:moveTo>
                  <a:cubicBezTo>
                    <a:pt x="29967" y="9619"/>
                    <a:pt x="23641" y="90"/>
                    <a:pt x="13772" y="90"/>
                  </a:cubicBezTo>
                  <a:cubicBezTo>
                    <a:pt x="5421" y="90"/>
                    <a:pt x="360" y="6198"/>
                    <a:pt x="360" y="13039"/>
                  </a:cubicBezTo>
                  <a:cubicBezTo>
                    <a:pt x="360" y="19636"/>
                    <a:pt x="5421" y="25989"/>
                    <a:pt x="13772" y="25989"/>
                  </a:cubicBezTo>
                  <a:cubicBezTo>
                    <a:pt x="16809" y="25989"/>
                    <a:pt x="20098" y="25011"/>
                    <a:pt x="22629" y="22812"/>
                  </a:cubicBezTo>
                  <a:cubicBezTo>
                    <a:pt x="23388" y="22324"/>
                    <a:pt x="23641" y="22079"/>
                    <a:pt x="23894" y="22079"/>
                  </a:cubicBezTo>
                  <a:cubicBezTo>
                    <a:pt x="24147" y="22079"/>
                    <a:pt x="24400" y="22324"/>
                    <a:pt x="24400" y="25744"/>
                  </a:cubicBezTo>
                  <a:cubicBezTo>
                    <a:pt x="24400" y="43824"/>
                    <a:pt x="15543" y="58484"/>
                    <a:pt x="7193" y="66547"/>
                  </a:cubicBezTo>
                  <a:cubicBezTo>
                    <a:pt x="4409" y="69234"/>
                    <a:pt x="4409" y="69723"/>
                    <a:pt x="4409" y="70456"/>
                  </a:cubicBezTo>
                  <a:cubicBezTo>
                    <a:pt x="4409" y="72166"/>
                    <a:pt x="5674" y="73143"/>
                    <a:pt x="6940" y="73143"/>
                  </a:cubicBezTo>
                  <a:cubicBezTo>
                    <a:pt x="9723" y="73143"/>
                    <a:pt x="29967" y="54330"/>
                    <a:pt x="29967" y="25744"/>
                  </a:cubicBezTo>
                  <a:close/>
                </a:path>
              </a:pathLst>
            </a:custGeom>
            <a:solidFill>
              <a:srgbClr val="000000"/>
            </a:solidFill>
            <a:ln w="25389"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7A583C77-41B5-0AFA-8093-7A3CA002F2BF}"/>
                </a:ext>
              </a:extLst>
            </p:cNvPr>
            <p:cNvSpPr/>
            <p:nvPr>
              <p:custDataLst>
                <p:tags r:id="rId118"/>
              </p:custDataLst>
            </p:nvPr>
          </p:nvSpPr>
          <p:spPr>
            <a:xfrm>
              <a:off x="11809284" y="4594381"/>
              <a:ext cx="89580" cy="159055"/>
            </a:xfrm>
            <a:custGeom>
              <a:avLst/>
              <a:gdLst>
                <a:gd name="connsiteX0" fmla="*/ 57807 w 89580"/>
                <a:gd name="connsiteY0" fmla="*/ 60194 h 159055"/>
                <a:gd name="connsiteX1" fmla="*/ 80329 w 89580"/>
                <a:gd name="connsiteY1" fmla="*/ 60194 h 159055"/>
                <a:gd name="connsiteX2" fmla="*/ 87161 w 89580"/>
                <a:gd name="connsiteY2" fmla="*/ 58973 h 159055"/>
                <a:gd name="connsiteX3" fmla="*/ 89439 w 89580"/>
                <a:gd name="connsiteY3" fmla="*/ 53109 h 159055"/>
                <a:gd name="connsiteX4" fmla="*/ 81088 w 89580"/>
                <a:gd name="connsiteY4" fmla="*/ 48711 h 159055"/>
                <a:gd name="connsiteX5" fmla="*/ 60844 w 89580"/>
                <a:gd name="connsiteY5" fmla="*/ 48711 h 159055"/>
                <a:gd name="connsiteX6" fmla="*/ 68942 w 89580"/>
                <a:gd name="connsiteY6" fmla="*/ 17193 h 159055"/>
                <a:gd name="connsiteX7" fmla="*/ 69954 w 89580"/>
                <a:gd name="connsiteY7" fmla="*/ 10841 h 159055"/>
                <a:gd name="connsiteX8" fmla="*/ 58060 w 89580"/>
                <a:gd name="connsiteY8" fmla="*/ 90 h 159055"/>
                <a:gd name="connsiteX9" fmla="*/ 43383 w 89580"/>
                <a:gd name="connsiteY9" fmla="*/ 8642 h 159055"/>
                <a:gd name="connsiteX10" fmla="*/ 37563 w 89580"/>
                <a:gd name="connsiteY10" fmla="*/ 28676 h 159055"/>
                <a:gd name="connsiteX11" fmla="*/ 32502 w 89580"/>
                <a:gd name="connsiteY11" fmla="*/ 48711 h 159055"/>
                <a:gd name="connsiteX12" fmla="*/ 9728 w 89580"/>
                <a:gd name="connsiteY12" fmla="*/ 48711 h 159055"/>
                <a:gd name="connsiteX13" fmla="*/ 365 w 89580"/>
                <a:gd name="connsiteY13" fmla="*/ 55796 h 159055"/>
                <a:gd name="connsiteX14" fmla="*/ 8968 w 89580"/>
                <a:gd name="connsiteY14" fmla="*/ 60194 h 159055"/>
                <a:gd name="connsiteX15" fmla="*/ 29466 w 89580"/>
                <a:gd name="connsiteY15" fmla="*/ 60194 h 159055"/>
                <a:gd name="connsiteX16" fmla="*/ 15042 w 89580"/>
                <a:gd name="connsiteY16" fmla="*/ 115900 h 159055"/>
                <a:gd name="connsiteX17" fmla="*/ 10740 w 89580"/>
                <a:gd name="connsiteY17" fmla="*/ 135202 h 159055"/>
                <a:gd name="connsiteX18" fmla="*/ 42624 w 89580"/>
                <a:gd name="connsiteY18" fmla="*/ 159146 h 159055"/>
                <a:gd name="connsiteX19" fmla="*/ 89945 w 89580"/>
                <a:gd name="connsiteY19" fmla="*/ 121031 h 159055"/>
                <a:gd name="connsiteX20" fmla="*/ 83872 w 89580"/>
                <a:gd name="connsiteY20" fmla="*/ 117611 h 159055"/>
                <a:gd name="connsiteX21" fmla="*/ 77545 w 89580"/>
                <a:gd name="connsiteY21" fmla="*/ 121520 h 159055"/>
                <a:gd name="connsiteX22" fmla="*/ 43889 w 89580"/>
                <a:gd name="connsiteY22" fmla="*/ 150350 h 159055"/>
                <a:gd name="connsiteX23" fmla="*/ 37816 w 89580"/>
                <a:gd name="connsiteY23" fmla="*/ 141310 h 159055"/>
                <a:gd name="connsiteX24" fmla="*/ 39335 w 89580"/>
                <a:gd name="connsiteY24" fmla="*/ 130804 h 159055"/>
                <a:gd name="connsiteX25" fmla="*/ 57807 w 89580"/>
                <a:gd name="connsiteY25" fmla="*/ 60194 h 159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59055">
                  <a:moveTo>
                    <a:pt x="57807" y="60194"/>
                  </a:moveTo>
                  <a:lnTo>
                    <a:pt x="80329" y="60194"/>
                  </a:lnTo>
                  <a:cubicBezTo>
                    <a:pt x="85390" y="60194"/>
                    <a:pt x="85896" y="60194"/>
                    <a:pt x="87161" y="58973"/>
                  </a:cubicBezTo>
                  <a:cubicBezTo>
                    <a:pt x="88679" y="57995"/>
                    <a:pt x="89439" y="54575"/>
                    <a:pt x="89439" y="53109"/>
                  </a:cubicBezTo>
                  <a:cubicBezTo>
                    <a:pt x="89439" y="48711"/>
                    <a:pt x="85137" y="48711"/>
                    <a:pt x="81088" y="48711"/>
                  </a:cubicBezTo>
                  <a:lnTo>
                    <a:pt x="60844" y="48711"/>
                  </a:lnTo>
                  <a:lnTo>
                    <a:pt x="68942" y="17193"/>
                  </a:lnTo>
                  <a:cubicBezTo>
                    <a:pt x="69954" y="13284"/>
                    <a:pt x="69954" y="11818"/>
                    <a:pt x="69954" y="10841"/>
                  </a:cubicBezTo>
                  <a:cubicBezTo>
                    <a:pt x="69954" y="3022"/>
                    <a:pt x="63374" y="90"/>
                    <a:pt x="58060" y="90"/>
                  </a:cubicBezTo>
                  <a:cubicBezTo>
                    <a:pt x="54265" y="90"/>
                    <a:pt x="47432" y="1800"/>
                    <a:pt x="43383" y="8642"/>
                  </a:cubicBezTo>
                  <a:cubicBezTo>
                    <a:pt x="42371" y="10596"/>
                    <a:pt x="39335" y="21835"/>
                    <a:pt x="37563" y="28676"/>
                  </a:cubicBezTo>
                  <a:lnTo>
                    <a:pt x="32502" y="48711"/>
                  </a:lnTo>
                  <a:lnTo>
                    <a:pt x="9728" y="48711"/>
                  </a:lnTo>
                  <a:cubicBezTo>
                    <a:pt x="4667" y="48711"/>
                    <a:pt x="365" y="48711"/>
                    <a:pt x="365" y="55796"/>
                  </a:cubicBezTo>
                  <a:cubicBezTo>
                    <a:pt x="365" y="60194"/>
                    <a:pt x="4413" y="60194"/>
                    <a:pt x="8968" y="60194"/>
                  </a:cubicBezTo>
                  <a:lnTo>
                    <a:pt x="29466" y="60194"/>
                  </a:lnTo>
                  <a:lnTo>
                    <a:pt x="15042" y="115900"/>
                  </a:lnTo>
                  <a:cubicBezTo>
                    <a:pt x="13270" y="122253"/>
                    <a:pt x="10740" y="132514"/>
                    <a:pt x="10740" y="135202"/>
                  </a:cubicBezTo>
                  <a:cubicBezTo>
                    <a:pt x="10740" y="151083"/>
                    <a:pt x="26935" y="159146"/>
                    <a:pt x="42624" y="159146"/>
                  </a:cubicBezTo>
                  <a:cubicBezTo>
                    <a:pt x="72737" y="159146"/>
                    <a:pt x="89945" y="125185"/>
                    <a:pt x="89945" y="121031"/>
                  </a:cubicBezTo>
                  <a:cubicBezTo>
                    <a:pt x="89945" y="117611"/>
                    <a:pt x="86149" y="117611"/>
                    <a:pt x="83872" y="117611"/>
                  </a:cubicBezTo>
                  <a:cubicBezTo>
                    <a:pt x="79570" y="117611"/>
                    <a:pt x="79317" y="117855"/>
                    <a:pt x="77545" y="121520"/>
                  </a:cubicBezTo>
                  <a:cubicBezTo>
                    <a:pt x="67929" y="142532"/>
                    <a:pt x="53758" y="150350"/>
                    <a:pt x="43889" y="150350"/>
                  </a:cubicBezTo>
                  <a:cubicBezTo>
                    <a:pt x="41612" y="150350"/>
                    <a:pt x="37816" y="150350"/>
                    <a:pt x="37816" y="141310"/>
                  </a:cubicBezTo>
                  <a:cubicBezTo>
                    <a:pt x="37816" y="136668"/>
                    <a:pt x="38575" y="133980"/>
                    <a:pt x="39335" y="130804"/>
                  </a:cubicBezTo>
                  <a:lnTo>
                    <a:pt x="57807" y="60194"/>
                  </a:lnTo>
                  <a:close/>
                </a:path>
              </a:pathLst>
            </a:custGeom>
            <a:solidFill>
              <a:srgbClr val="000000"/>
            </a:solidFill>
            <a:ln w="25389"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4114F30F-FD34-4574-DAAA-20B0895684CC}"/>
                </a:ext>
              </a:extLst>
            </p:cNvPr>
            <p:cNvSpPr/>
            <p:nvPr>
              <p:custDataLst>
                <p:tags r:id="rId119"/>
              </p:custDataLst>
            </p:nvPr>
          </p:nvSpPr>
          <p:spPr>
            <a:xfrm>
              <a:off x="11922468" y="4568239"/>
              <a:ext cx="58707" cy="244325"/>
            </a:xfrm>
            <a:custGeom>
              <a:avLst/>
              <a:gdLst>
                <a:gd name="connsiteX0" fmla="*/ 59077 w 58707"/>
                <a:gd name="connsiteY0" fmla="*/ 122253 h 244325"/>
                <a:gd name="connsiteX1" fmla="*/ 42375 w 58707"/>
                <a:gd name="connsiteY1" fmla="*/ 46023 h 244325"/>
                <a:gd name="connsiteX2" fmla="*/ 2899 w 58707"/>
                <a:gd name="connsiteY2" fmla="*/ 90 h 244325"/>
                <a:gd name="connsiteX3" fmla="*/ 369 w 58707"/>
                <a:gd name="connsiteY3" fmla="*/ 2533 h 244325"/>
                <a:gd name="connsiteX4" fmla="*/ 5177 w 58707"/>
                <a:gd name="connsiteY4" fmla="*/ 8153 h 244325"/>
                <a:gd name="connsiteX5" fmla="*/ 44400 w 58707"/>
                <a:gd name="connsiteY5" fmla="*/ 122253 h 244325"/>
                <a:gd name="connsiteX6" fmla="*/ 3659 w 58707"/>
                <a:gd name="connsiteY6" fmla="*/ 237819 h 244325"/>
                <a:gd name="connsiteX7" fmla="*/ 369 w 58707"/>
                <a:gd name="connsiteY7" fmla="*/ 241972 h 244325"/>
                <a:gd name="connsiteX8" fmla="*/ 2899 w 58707"/>
                <a:gd name="connsiteY8" fmla="*/ 244415 h 244325"/>
                <a:gd name="connsiteX9" fmla="*/ 43134 w 58707"/>
                <a:gd name="connsiteY9" fmla="*/ 196772 h 244325"/>
                <a:gd name="connsiteX10" fmla="*/ 59077 w 58707"/>
                <a:gd name="connsiteY10" fmla="*/ 12225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325">
                  <a:moveTo>
                    <a:pt x="59077" y="122253"/>
                  </a:moveTo>
                  <a:cubicBezTo>
                    <a:pt x="59077" y="103195"/>
                    <a:pt x="56293" y="73632"/>
                    <a:pt x="42375" y="46023"/>
                  </a:cubicBezTo>
                  <a:cubicBezTo>
                    <a:pt x="27192" y="15971"/>
                    <a:pt x="5430" y="90"/>
                    <a:pt x="2899" y="90"/>
                  </a:cubicBezTo>
                  <a:cubicBezTo>
                    <a:pt x="1381" y="90"/>
                    <a:pt x="369" y="1067"/>
                    <a:pt x="369" y="2533"/>
                  </a:cubicBezTo>
                  <a:cubicBezTo>
                    <a:pt x="369" y="3266"/>
                    <a:pt x="369" y="3755"/>
                    <a:pt x="5177" y="8153"/>
                  </a:cubicBezTo>
                  <a:cubicBezTo>
                    <a:pt x="29976" y="32341"/>
                    <a:pt x="44400" y="71189"/>
                    <a:pt x="44400" y="122253"/>
                  </a:cubicBezTo>
                  <a:cubicBezTo>
                    <a:pt x="44400" y="164032"/>
                    <a:pt x="35037" y="207034"/>
                    <a:pt x="3659" y="237819"/>
                  </a:cubicBezTo>
                  <a:cubicBezTo>
                    <a:pt x="369" y="240750"/>
                    <a:pt x="369" y="241239"/>
                    <a:pt x="369" y="241972"/>
                  </a:cubicBezTo>
                  <a:cubicBezTo>
                    <a:pt x="369" y="243438"/>
                    <a:pt x="1381" y="244415"/>
                    <a:pt x="2899" y="244415"/>
                  </a:cubicBezTo>
                  <a:cubicBezTo>
                    <a:pt x="5430" y="244415"/>
                    <a:pt x="28204" y="227801"/>
                    <a:pt x="43134" y="196772"/>
                  </a:cubicBezTo>
                  <a:cubicBezTo>
                    <a:pt x="56040" y="169896"/>
                    <a:pt x="59077" y="142776"/>
                    <a:pt x="59077" y="122253"/>
                  </a:cubicBezTo>
                  <a:close/>
                </a:path>
              </a:pathLst>
            </a:custGeom>
            <a:solidFill>
              <a:srgbClr val="000000"/>
            </a:solidFill>
            <a:ln w="25389" cap="flat">
              <a:noFill/>
              <a:prstDash val="solid"/>
              <a:miter/>
            </a:ln>
          </p:spPr>
          <p:txBody>
            <a:bodyPr rtlCol="0" anchor="ctr"/>
            <a:lstStyle/>
            <a:p>
              <a:endParaRPr lang="en-CN"/>
            </a:p>
          </p:txBody>
        </p:sp>
      </p:grpSp>
      <p:sp>
        <p:nvSpPr>
          <p:cNvPr id="18440" name="TextBox 18439">
            <a:extLst>
              <a:ext uri="{FF2B5EF4-FFF2-40B4-BE49-F238E27FC236}">
                <a16:creationId xmlns:a16="http://schemas.microsoft.com/office/drawing/2014/main" id="{DD738DCB-B273-0F4D-19AE-F95D0B5A6DDC}"/>
              </a:ext>
            </a:extLst>
          </p:cNvPr>
          <p:cNvSpPr txBox="1"/>
          <p:nvPr/>
        </p:nvSpPr>
        <p:spPr>
          <a:xfrm>
            <a:off x="374878" y="2030391"/>
            <a:ext cx="8308593" cy="400110"/>
          </a:xfrm>
          <a:prstGeom prst="rect">
            <a:avLst/>
          </a:prstGeom>
          <a:noFill/>
        </p:spPr>
        <p:txBody>
          <a:bodyPr wrap="square">
            <a:spAutoFit/>
          </a:bodyPr>
          <a:lstStyle/>
          <a:p>
            <a:r>
              <a:rPr lang="en-CN" sz="2000" dirty="0">
                <a:latin typeface="Microsoft YaHei" panose="020B0503020204020204" pitchFamily="34" charset="-122"/>
                <a:ea typeface="Microsoft YaHei" panose="020B0503020204020204" pitchFamily="34" charset="-122"/>
              </a:rPr>
              <a:t>IBM模型</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假定源语言句子序列长度的生成概率服从均匀分布，即：</a:t>
            </a:r>
          </a:p>
        </p:txBody>
      </p:sp>
      <p:grpSp>
        <p:nvGrpSpPr>
          <p:cNvPr id="18457" name="Group 18456">
            <a:extLst>
              <a:ext uri="{FF2B5EF4-FFF2-40B4-BE49-F238E27FC236}">
                <a16:creationId xmlns:a16="http://schemas.microsoft.com/office/drawing/2014/main" id="{7461F4BF-C970-DC85-B1D9-F70ECBF2BDBE}"/>
              </a:ext>
            </a:extLst>
          </p:cNvPr>
          <p:cNvGrpSpPr/>
          <p:nvPr/>
        </p:nvGrpSpPr>
        <p:grpSpPr>
          <a:xfrm>
            <a:off x="4565685" y="2694472"/>
            <a:ext cx="1208215" cy="227745"/>
            <a:chOff x="2687852" y="2775788"/>
            <a:chExt cx="1208215" cy="227745"/>
          </a:xfrm>
        </p:grpSpPr>
        <p:sp>
          <p:nvSpPr>
            <p:cNvPr id="18444" name="Freeform 18443">
              <a:extLst>
                <a:ext uri="{FF2B5EF4-FFF2-40B4-BE49-F238E27FC236}">
                  <a16:creationId xmlns:a16="http://schemas.microsoft.com/office/drawing/2014/main" id="{C578D676-D445-920A-5843-EE636F993E83}"/>
                </a:ext>
              </a:extLst>
            </p:cNvPr>
            <p:cNvSpPr/>
            <p:nvPr/>
          </p:nvSpPr>
          <p:spPr>
            <a:xfrm>
              <a:off x="2687852" y="2791047"/>
              <a:ext cx="179756" cy="155550"/>
            </a:xfrm>
            <a:custGeom>
              <a:avLst/>
              <a:gdLst>
                <a:gd name="connsiteX0" fmla="*/ 66422 w 179756"/>
                <a:gd name="connsiteY0" fmla="*/ 83657 h 155550"/>
                <a:gd name="connsiteX1" fmla="*/ 109221 w 179756"/>
                <a:gd name="connsiteY1" fmla="*/ 83657 h 155550"/>
                <a:gd name="connsiteX2" fmla="*/ 179966 w 179756"/>
                <a:gd name="connsiteY2" fmla="*/ 34464 h 155550"/>
                <a:gd name="connsiteX3" fmla="*/ 130369 w 179756"/>
                <a:gd name="connsiteY3" fmla="*/ 75 h 155550"/>
                <a:gd name="connsiteX4" fmla="*/ 48799 w 179756"/>
                <a:gd name="connsiteY4" fmla="*/ 75 h 155550"/>
                <a:gd name="connsiteX5" fmla="*/ 41246 w 179756"/>
                <a:gd name="connsiteY5" fmla="*/ 4402 h 155550"/>
                <a:gd name="connsiteX6" fmla="*/ 48547 w 179756"/>
                <a:gd name="connsiteY6" fmla="*/ 7135 h 155550"/>
                <a:gd name="connsiteX7" fmla="*/ 59373 w 179756"/>
                <a:gd name="connsiteY7" fmla="*/ 7590 h 155550"/>
                <a:gd name="connsiteX8" fmla="*/ 64912 w 179756"/>
                <a:gd name="connsiteY8" fmla="*/ 11234 h 155550"/>
                <a:gd name="connsiteX9" fmla="*/ 63905 w 179756"/>
                <a:gd name="connsiteY9" fmla="*/ 15561 h 155550"/>
                <a:gd name="connsiteX10" fmla="*/ 30169 w 179756"/>
                <a:gd name="connsiteY10" fmla="*/ 137861 h 155550"/>
                <a:gd name="connsiteX11" fmla="*/ 7259 w 179756"/>
                <a:gd name="connsiteY11" fmla="*/ 148565 h 155550"/>
                <a:gd name="connsiteX12" fmla="*/ 209 w 179756"/>
                <a:gd name="connsiteY12" fmla="*/ 152892 h 155550"/>
                <a:gd name="connsiteX13" fmla="*/ 3986 w 179756"/>
                <a:gd name="connsiteY13" fmla="*/ 155625 h 155550"/>
                <a:gd name="connsiteX14" fmla="*/ 35959 w 179756"/>
                <a:gd name="connsiteY14" fmla="*/ 154942 h 155550"/>
                <a:gd name="connsiteX15" fmla="*/ 52072 w 179756"/>
                <a:gd name="connsiteY15" fmla="*/ 155170 h 155550"/>
                <a:gd name="connsiteX16" fmla="*/ 68436 w 179756"/>
                <a:gd name="connsiteY16" fmla="*/ 155625 h 155550"/>
                <a:gd name="connsiteX17" fmla="*/ 73472 w 179756"/>
                <a:gd name="connsiteY17" fmla="*/ 151070 h 155550"/>
                <a:gd name="connsiteX18" fmla="*/ 66422 w 179756"/>
                <a:gd name="connsiteY18" fmla="*/ 148565 h 155550"/>
                <a:gd name="connsiteX19" fmla="*/ 50058 w 179756"/>
                <a:gd name="connsiteY19" fmla="*/ 144466 h 155550"/>
                <a:gd name="connsiteX20" fmla="*/ 50813 w 179756"/>
                <a:gd name="connsiteY20" fmla="*/ 140594 h 155550"/>
                <a:gd name="connsiteX21" fmla="*/ 66422 w 179756"/>
                <a:gd name="connsiteY21" fmla="*/ 83657 h 155550"/>
                <a:gd name="connsiteX22" fmla="*/ 84549 w 179756"/>
                <a:gd name="connsiteY22" fmla="*/ 15789 h 155550"/>
                <a:gd name="connsiteX23" fmla="*/ 98144 w 179756"/>
                <a:gd name="connsiteY23" fmla="*/ 7135 h 155550"/>
                <a:gd name="connsiteX24" fmla="*/ 122313 w 179756"/>
                <a:gd name="connsiteY24" fmla="*/ 7135 h 155550"/>
                <a:gd name="connsiteX25" fmla="*/ 156552 w 179756"/>
                <a:gd name="connsiteY25" fmla="*/ 28998 h 155550"/>
                <a:gd name="connsiteX26" fmla="*/ 141698 w 179756"/>
                <a:gd name="connsiteY26" fmla="*/ 65666 h 155550"/>
                <a:gd name="connsiteX27" fmla="*/ 102927 w 179756"/>
                <a:gd name="connsiteY27" fmla="*/ 77736 h 155550"/>
                <a:gd name="connsiteX28" fmla="*/ 67429 w 179756"/>
                <a:gd name="connsiteY28" fmla="*/ 77736 h 155550"/>
                <a:gd name="connsiteX29" fmla="*/ 84549 w 179756"/>
                <a:gd name="connsiteY29" fmla="*/ 15789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9756" h="155550">
                  <a:moveTo>
                    <a:pt x="66422" y="83657"/>
                  </a:moveTo>
                  <a:lnTo>
                    <a:pt x="109221" y="83657"/>
                  </a:lnTo>
                  <a:cubicBezTo>
                    <a:pt x="144971" y="83657"/>
                    <a:pt x="179966" y="59972"/>
                    <a:pt x="179966" y="34464"/>
                  </a:cubicBezTo>
                  <a:cubicBezTo>
                    <a:pt x="179966" y="16928"/>
                    <a:pt x="163350" y="75"/>
                    <a:pt x="130369" y="75"/>
                  </a:cubicBezTo>
                  <a:lnTo>
                    <a:pt x="48799" y="75"/>
                  </a:lnTo>
                  <a:cubicBezTo>
                    <a:pt x="44016" y="75"/>
                    <a:pt x="41246" y="75"/>
                    <a:pt x="41246" y="4402"/>
                  </a:cubicBezTo>
                  <a:cubicBezTo>
                    <a:pt x="41246" y="7135"/>
                    <a:pt x="43512" y="7135"/>
                    <a:pt x="48547" y="7135"/>
                  </a:cubicBezTo>
                  <a:cubicBezTo>
                    <a:pt x="51820" y="7135"/>
                    <a:pt x="56352" y="7363"/>
                    <a:pt x="59373" y="7590"/>
                  </a:cubicBezTo>
                  <a:cubicBezTo>
                    <a:pt x="63401" y="8046"/>
                    <a:pt x="64912" y="8729"/>
                    <a:pt x="64912" y="11234"/>
                  </a:cubicBezTo>
                  <a:cubicBezTo>
                    <a:pt x="64912" y="12145"/>
                    <a:pt x="64660" y="12828"/>
                    <a:pt x="63905" y="15561"/>
                  </a:cubicBezTo>
                  <a:lnTo>
                    <a:pt x="30169" y="137861"/>
                  </a:lnTo>
                  <a:cubicBezTo>
                    <a:pt x="27651" y="146743"/>
                    <a:pt x="27148" y="148565"/>
                    <a:pt x="7259" y="148565"/>
                  </a:cubicBezTo>
                  <a:cubicBezTo>
                    <a:pt x="2979" y="148565"/>
                    <a:pt x="209" y="148565"/>
                    <a:pt x="209" y="152892"/>
                  </a:cubicBezTo>
                  <a:cubicBezTo>
                    <a:pt x="209" y="155625"/>
                    <a:pt x="3230" y="155625"/>
                    <a:pt x="3986" y="155625"/>
                  </a:cubicBezTo>
                  <a:cubicBezTo>
                    <a:pt x="11035" y="155625"/>
                    <a:pt x="28910" y="154942"/>
                    <a:pt x="35959" y="154942"/>
                  </a:cubicBezTo>
                  <a:cubicBezTo>
                    <a:pt x="41246" y="154942"/>
                    <a:pt x="46785" y="155170"/>
                    <a:pt x="52072" y="155170"/>
                  </a:cubicBezTo>
                  <a:cubicBezTo>
                    <a:pt x="57611" y="155170"/>
                    <a:pt x="63149" y="155625"/>
                    <a:pt x="68436" y="155625"/>
                  </a:cubicBezTo>
                  <a:cubicBezTo>
                    <a:pt x="70199" y="155625"/>
                    <a:pt x="73472" y="155625"/>
                    <a:pt x="73472" y="151070"/>
                  </a:cubicBezTo>
                  <a:cubicBezTo>
                    <a:pt x="73472" y="148565"/>
                    <a:pt x="71206" y="148565"/>
                    <a:pt x="66422" y="148565"/>
                  </a:cubicBezTo>
                  <a:cubicBezTo>
                    <a:pt x="57107" y="148565"/>
                    <a:pt x="50058" y="148565"/>
                    <a:pt x="50058" y="144466"/>
                  </a:cubicBezTo>
                  <a:cubicBezTo>
                    <a:pt x="50058" y="143099"/>
                    <a:pt x="50561" y="141960"/>
                    <a:pt x="50813" y="140594"/>
                  </a:cubicBezTo>
                  <a:lnTo>
                    <a:pt x="66422" y="83657"/>
                  </a:lnTo>
                  <a:close/>
                  <a:moveTo>
                    <a:pt x="84549" y="15789"/>
                  </a:moveTo>
                  <a:cubicBezTo>
                    <a:pt x="86815" y="7818"/>
                    <a:pt x="87318" y="7135"/>
                    <a:pt x="98144" y="7135"/>
                  </a:cubicBezTo>
                  <a:lnTo>
                    <a:pt x="122313" y="7135"/>
                  </a:lnTo>
                  <a:cubicBezTo>
                    <a:pt x="143209" y="7135"/>
                    <a:pt x="156552" y="13284"/>
                    <a:pt x="156552" y="28998"/>
                  </a:cubicBezTo>
                  <a:cubicBezTo>
                    <a:pt x="156552" y="37881"/>
                    <a:pt x="151517" y="57467"/>
                    <a:pt x="141698" y="65666"/>
                  </a:cubicBezTo>
                  <a:cubicBezTo>
                    <a:pt x="129110" y="75914"/>
                    <a:pt x="114005" y="77736"/>
                    <a:pt x="102927" y="77736"/>
                  </a:cubicBezTo>
                  <a:lnTo>
                    <a:pt x="67429" y="77736"/>
                  </a:lnTo>
                  <a:lnTo>
                    <a:pt x="84549" y="15789"/>
                  </a:lnTo>
                  <a:close/>
                </a:path>
              </a:pathLst>
            </a:custGeom>
            <a:solidFill>
              <a:srgbClr val="000000"/>
            </a:solidFill>
            <a:ln w="2527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3A322BCD-A8B0-4B7D-80DA-3DACE160650F}"/>
                </a:ext>
              </a:extLst>
            </p:cNvPr>
            <p:cNvSpPr/>
            <p:nvPr/>
          </p:nvSpPr>
          <p:spPr>
            <a:xfrm>
              <a:off x="2899306" y="2775788"/>
              <a:ext cx="58408" cy="227745"/>
            </a:xfrm>
            <a:custGeom>
              <a:avLst/>
              <a:gdLst>
                <a:gd name="connsiteX0" fmla="*/ 58625 w 58408"/>
                <a:gd name="connsiteY0" fmla="*/ 225543 h 227745"/>
                <a:gd name="connsiteX1" fmla="*/ 54346 w 58408"/>
                <a:gd name="connsiteY1" fmla="*/ 220533 h 227745"/>
                <a:gd name="connsiteX2" fmla="*/ 14819 w 58408"/>
                <a:gd name="connsiteY2" fmla="*/ 113948 h 227745"/>
                <a:gd name="connsiteX3" fmla="*/ 55353 w 58408"/>
                <a:gd name="connsiteY3" fmla="*/ 6224 h 227745"/>
                <a:gd name="connsiteX4" fmla="*/ 58625 w 58408"/>
                <a:gd name="connsiteY4" fmla="*/ 2352 h 227745"/>
                <a:gd name="connsiteX5" fmla="*/ 56108 w 58408"/>
                <a:gd name="connsiteY5" fmla="*/ 75 h 227745"/>
                <a:gd name="connsiteX6" fmla="*/ 16078 w 58408"/>
                <a:gd name="connsiteY6" fmla="*/ 44485 h 227745"/>
                <a:gd name="connsiteX7" fmla="*/ 217 w 58408"/>
                <a:gd name="connsiteY7" fmla="*/ 113948 h 227745"/>
                <a:gd name="connsiteX8" fmla="*/ 16833 w 58408"/>
                <a:gd name="connsiteY8" fmla="*/ 185004 h 227745"/>
                <a:gd name="connsiteX9" fmla="*/ 56108 w 58408"/>
                <a:gd name="connsiteY9" fmla="*/ 227821 h 227745"/>
                <a:gd name="connsiteX10" fmla="*/ 58625 w 58408"/>
                <a:gd name="connsiteY10" fmla="*/ 22554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08" h="227745">
                  <a:moveTo>
                    <a:pt x="58625" y="225543"/>
                  </a:moveTo>
                  <a:cubicBezTo>
                    <a:pt x="58625" y="224860"/>
                    <a:pt x="58625" y="224404"/>
                    <a:pt x="54346" y="220533"/>
                  </a:cubicBezTo>
                  <a:cubicBezTo>
                    <a:pt x="22876" y="191837"/>
                    <a:pt x="14819" y="148793"/>
                    <a:pt x="14819" y="113948"/>
                  </a:cubicBezTo>
                  <a:cubicBezTo>
                    <a:pt x="14819" y="74320"/>
                    <a:pt x="24386" y="34692"/>
                    <a:pt x="55353" y="6224"/>
                  </a:cubicBezTo>
                  <a:cubicBezTo>
                    <a:pt x="58625" y="3491"/>
                    <a:pt x="58625" y="3035"/>
                    <a:pt x="58625" y="2352"/>
                  </a:cubicBezTo>
                  <a:cubicBezTo>
                    <a:pt x="58625" y="758"/>
                    <a:pt x="57618" y="75"/>
                    <a:pt x="56108" y="75"/>
                  </a:cubicBezTo>
                  <a:cubicBezTo>
                    <a:pt x="53590" y="75"/>
                    <a:pt x="30932" y="15561"/>
                    <a:pt x="16078" y="44485"/>
                  </a:cubicBezTo>
                  <a:cubicBezTo>
                    <a:pt x="3238" y="69537"/>
                    <a:pt x="217" y="94817"/>
                    <a:pt x="217" y="113948"/>
                  </a:cubicBezTo>
                  <a:cubicBezTo>
                    <a:pt x="217" y="131712"/>
                    <a:pt x="2987" y="159269"/>
                    <a:pt x="16833" y="185004"/>
                  </a:cubicBezTo>
                  <a:cubicBezTo>
                    <a:pt x="31939" y="213017"/>
                    <a:pt x="53590" y="227821"/>
                    <a:pt x="56108" y="227821"/>
                  </a:cubicBezTo>
                  <a:cubicBezTo>
                    <a:pt x="57618" y="227821"/>
                    <a:pt x="58625" y="227137"/>
                    <a:pt x="58625" y="225543"/>
                  </a:cubicBezTo>
                  <a:close/>
                </a:path>
              </a:pathLst>
            </a:custGeom>
            <a:solidFill>
              <a:srgbClr val="000000"/>
            </a:solidFill>
            <a:ln w="2527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2634771E-EFA8-C4FA-B940-85B1DD21907B}"/>
                </a:ext>
              </a:extLst>
            </p:cNvPr>
            <p:cNvSpPr/>
            <p:nvPr/>
          </p:nvSpPr>
          <p:spPr>
            <a:xfrm>
              <a:off x="2979590" y="2845933"/>
              <a:ext cx="206191" cy="103168"/>
            </a:xfrm>
            <a:custGeom>
              <a:avLst/>
              <a:gdLst>
                <a:gd name="connsiteX0" fmla="*/ 15075 w 206191"/>
                <a:gd name="connsiteY0" fmla="*/ 87301 h 103168"/>
                <a:gd name="connsiteX1" fmla="*/ 12809 w 206191"/>
                <a:gd name="connsiteY1" fmla="*/ 97095 h 103168"/>
                <a:gd name="connsiteX2" fmla="*/ 20110 w 206191"/>
                <a:gd name="connsiteY2" fmla="*/ 103244 h 103168"/>
                <a:gd name="connsiteX3" fmla="*/ 29425 w 206191"/>
                <a:gd name="connsiteY3" fmla="*/ 96867 h 103168"/>
                <a:gd name="connsiteX4" fmla="*/ 34209 w 206191"/>
                <a:gd name="connsiteY4" fmla="*/ 80014 h 103168"/>
                <a:gd name="connsiteX5" fmla="*/ 39747 w 206191"/>
                <a:gd name="connsiteY5" fmla="*/ 59516 h 103168"/>
                <a:gd name="connsiteX6" fmla="*/ 44027 w 206191"/>
                <a:gd name="connsiteY6" fmla="*/ 44257 h 103168"/>
                <a:gd name="connsiteX7" fmla="*/ 47300 w 206191"/>
                <a:gd name="connsiteY7" fmla="*/ 32870 h 103168"/>
                <a:gd name="connsiteX8" fmla="*/ 88337 w 206191"/>
                <a:gd name="connsiteY8" fmla="*/ 5085 h 103168"/>
                <a:gd name="connsiteX9" fmla="*/ 101932 w 206191"/>
                <a:gd name="connsiteY9" fmla="*/ 21027 h 103168"/>
                <a:gd name="connsiteX10" fmla="*/ 98156 w 206191"/>
                <a:gd name="connsiteY10" fmla="*/ 39930 h 103168"/>
                <a:gd name="connsiteX11" fmla="*/ 91106 w 206191"/>
                <a:gd name="connsiteY11" fmla="*/ 66349 h 103168"/>
                <a:gd name="connsiteX12" fmla="*/ 86071 w 206191"/>
                <a:gd name="connsiteY12" fmla="*/ 83657 h 103168"/>
                <a:gd name="connsiteX13" fmla="*/ 82798 w 206191"/>
                <a:gd name="connsiteY13" fmla="*/ 97095 h 103168"/>
                <a:gd name="connsiteX14" fmla="*/ 90099 w 206191"/>
                <a:gd name="connsiteY14" fmla="*/ 103244 h 103168"/>
                <a:gd name="connsiteX15" fmla="*/ 101429 w 206191"/>
                <a:gd name="connsiteY15" fmla="*/ 90262 h 103168"/>
                <a:gd name="connsiteX16" fmla="*/ 116534 w 206191"/>
                <a:gd name="connsiteY16" fmla="*/ 35375 h 103168"/>
                <a:gd name="connsiteX17" fmla="*/ 158075 w 206191"/>
                <a:gd name="connsiteY17" fmla="*/ 5085 h 103168"/>
                <a:gd name="connsiteX18" fmla="*/ 171670 w 206191"/>
                <a:gd name="connsiteY18" fmla="*/ 21027 h 103168"/>
                <a:gd name="connsiteX19" fmla="*/ 156060 w 206191"/>
                <a:gd name="connsiteY19" fmla="*/ 72042 h 103168"/>
                <a:gd name="connsiteX20" fmla="*/ 152788 w 206191"/>
                <a:gd name="connsiteY20" fmla="*/ 84568 h 103168"/>
                <a:gd name="connsiteX21" fmla="*/ 173432 w 206191"/>
                <a:gd name="connsiteY21" fmla="*/ 103244 h 103168"/>
                <a:gd name="connsiteX22" fmla="*/ 206412 w 206191"/>
                <a:gd name="connsiteY22" fmla="*/ 68171 h 103168"/>
                <a:gd name="connsiteX23" fmla="*/ 203391 w 206191"/>
                <a:gd name="connsiteY23" fmla="*/ 65893 h 103168"/>
                <a:gd name="connsiteX24" fmla="*/ 199615 w 206191"/>
                <a:gd name="connsiteY24" fmla="*/ 69993 h 103168"/>
                <a:gd name="connsiteX25" fmla="*/ 173935 w 206191"/>
                <a:gd name="connsiteY25" fmla="*/ 98233 h 103168"/>
                <a:gd name="connsiteX26" fmla="*/ 167893 w 206191"/>
                <a:gd name="connsiteY26" fmla="*/ 90718 h 103168"/>
                <a:gd name="connsiteX27" fmla="*/ 172425 w 206191"/>
                <a:gd name="connsiteY27" fmla="*/ 74548 h 103168"/>
                <a:gd name="connsiteX28" fmla="*/ 187782 w 206191"/>
                <a:gd name="connsiteY28" fmla="*/ 24444 h 103168"/>
                <a:gd name="connsiteX29" fmla="*/ 158830 w 206191"/>
                <a:gd name="connsiteY29" fmla="*/ 75 h 103168"/>
                <a:gd name="connsiteX30" fmla="*/ 117793 w 206191"/>
                <a:gd name="connsiteY30" fmla="*/ 22166 h 103168"/>
                <a:gd name="connsiteX31" fmla="*/ 109737 w 206191"/>
                <a:gd name="connsiteY31" fmla="*/ 5996 h 103168"/>
                <a:gd name="connsiteX32" fmla="*/ 89092 w 206191"/>
                <a:gd name="connsiteY32" fmla="*/ 75 h 103168"/>
                <a:gd name="connsiteX33" fmla="*/ 49818 w 206191"/>
                <a:gd name="connsiteY33" fmla="*/ 19889 h 103168"/>
                <a:gd name="connsiteX34" fmla="*/ 26656 w 206191"/>
                <a:gd name="connsiteY34" fmla="*/ 75 h 103168"/>
                <a:gd name="connsiteX35" fmla="*/ 8026 w 206191"/>
                <a:gd name="connsiteY35" fmla="*/ 13056 h 103168"/>
                <a:gd name="connsiteX36" fmla="*/ 221 w 206191"/>
                <a:gd name="connsiteY36" fmla="*/ 35148 h 103168"/>
                <a:gd name="connsiteX37" fmla="*/ 3242 w 206191"/>
                <a:gd name="connsiteY37" fmla="*/ 37425 h 103168"/>
                <a:gd name="connsiteX38" fmla="*/ 7522 w 206191"/>
                <a:gd name="connsiteY38" fmla="*/ 32187 h 103168"/>
                <a:gd name="connsiteX39" fmla="*/ 25901 w 206191"/>
                <a:gd name="connsiteY39" fmla="*/ 5085 h 103168"/>
                <a:gd name="connsiteX40" fmla="*/ 33705 w 206191"/>
                <a:gd name="connsiteY40" fmla="*/ 15561 h 103168"/>
                <a:gd name="connsiteX41" fmla="*/ 29677 w 206191"/>
                <a:gd name="connsiteY41" fmla="*/ 34692 h 103168"/>
                <a:gd name="connsiteX42" fmla="*/ 15075 w 206191"/>
                <a:gd name="connsiteY42" fmla="*/ 87301 h 10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6191" h="103168">
                  <a:moveTo>
                    <a:pt x="15075" y="87301"/>
                  </a:moveTo>
                  <a:cubicBezTo>
                    <a:pt x="14320" y="90718"/>
                    <a:pt x="12809" y="95956"/>
                    <a:pt x="12809" y="97095"/>
                  </a:cubicBezTo>
                  <a:cubicBezTo>
                    <a:pt x="12809" y="101194"/>
                    <a:pt x="16334" y="103244"/>
                    <a:pt x="20110" y="103244"/>
                  </a:cubicBezTo>
                  <a:cubicBezTo>
                    <a:pt x="23131" y="103244"/>
                    <a:pt x="27663" y="101422"/>
                    <a:pt x="29425" y="96867"/>
                  </a:cubicBezTo>
                  <a:cubicBezTo>
                    <a:pt x="29677" y="96411"/>
                    <a:pt x="32698" y="85707"/>
                    <a:pt x="34209" y="80014"/>
                  </a:cubicBezTo>
                  <a:lnTo>
                    <a:pt x="39747" y="59516"/>
                  </a:lnTo>
                  <a:cubicBezTo>
                    <a:pt x="41258" y="54506"/>
                    <a:pt x="42768" y="49496"/>
                    <a:pt x="44027" y="44257"/>
                  </a:cubicBezTo>
                  <a:cubicBezTo>
                    <a:pt x="45034" y="40386"/>
                    <a:pt x="47048" y="33781"/>
                    <a:pt x="47300" y="32870"/>
                  </a:cubicBezTo>
                  <a:cubicBezTo>
                    <a:pt x="51077" y="25810"/>
                    <a:pt x="64420" y="5085"/>
                    <a:pt x="88337" y="5085"/>
                  </a:cubicBezTo>
                  <a:cubicBezTo>
                    <a:pt x="99666" y="5085"/>
                    <a:pt x="101932" y="13512"/>
                    <a:pt x="101932" y="21027"/>
                  </a:cubicBezTo>
                  <a:cubicBezTo>
                    <a:pt x="101932" y="26721"/>
                    <a:pt x="100170" y="33098"/>
                    <a:pt x="98156" y="39930"/>
                  </a:cubicBezTo>
                  <a:lnTo>
                    <a:pt x="91106" y="66349"/>
                  </a:lnTo>
                  <a:lnTo>
                    <a:pt x="86071" y="83657"/>
                  </a:lnTo>
                  <a:cubicBezTo>
                    <a:pt x="85064" y="88212"/>
                    <a:pt x="82798" y="95956"/>
                    <a:pt x="82798" y="97095"/>
                  </a:cubicBezTo>
                  <a:cubicBezTo>
                    <a:pt x="82798" y="101194"/>
                    <a:pt x="86323" y="103244"/>
                    <a:pt x="90099" y="103244"/>
                  </a:cubicBezTo>
                  <a:cubicBezTo>
                    <a:pt x="97904" y="103244"/>
                    <a:pt x="99414" y="97550"/>
                    <a:pt x="101429" y="90262"/>
                  </a:cubicBezTo>
                  <a:cubicBezTo>
                    <a:pt x="104953" y="77508"/>
                    <a:pt x="114268" y="44257"/>
                    <a:pt x="116534" y="35375"/>
                  </a:cubicBezTo>
                  <a:cubicBezTo>
                    <a:pt x="117289" y="32415"/>
                    <a:pt x="130633" y="5085"/>
                    <a:pt x="158075" y="5085"/>
                  </a:cubicBezTo>
                  <a:cubicBezTo>
                    <a:pt x="168900" y="5085"/>
                    <a:pt x="171670" y="12829"/>
                    <a:pt x="171670" y="21027"/>
                  </a:cubicBezTo>
                  <a:cubicBezTo>
                    <a:pt x="171670" y="34009"/>
                    <a:pt x="161096" y="59972"/>
                    <a:pt x="156060" y="72042"/>
                  </a:cubicBezTo>
                  <a:cubicBezTo>
                    <a:pt x="153795" y="77508"/>
                    <a:pt x="152788" y="80014"/>
                    <a:pt x="152788" y="84568"/>
                  </a:cubicBezTo>
                  <a:cubicBezTo>
                    <a:pt x="152788" y="95273"/>
                    <a:pt x="161599" y="103244"/>
                    <a:pt x="173432" y="103244"/>
                  </a:cubicBezTo>
                  <a:cubicBezTo>
                    <a:pt x="197097" y="103244"/>
                    <a:pt x="206412" y="69993"/>
                    <a:pt x="206412" y="68171"/>
                  </a:cubicBezTo>
                  <a:cubicBezTo>
                    <a:pt x="206412" y="65893"/>
                    <a:pt x="204147" y="65893"/>
                    <a:pt x="203391" y="65893"/>
                  </a:cubicBezTo>
                  <a:cubicBezTo>
                    <a:pt x="200874" y="65893"/>
                    <a:pt x="200874" y="66577"/>
                    <a:pt x="199615" y="69993"/>
                  </a:cubicBezTo>
                  <a:cubicBezTo>
                    <a:pt x="195839" y="82063"/>
                    <a:pt x="187782" y="98233"/>
                    <a:pt x="173935" y="98233"/>
                  </a:cubicBezTo>
                  <a:cubicBezTo>
                    <a:pt x="169655" y="98233"/>
                    <a:pt x="167893" y="95956"/>
                    <a:pt x="167893" y="90718"/>
                  </a:cubicBezTo>
                  <a:cubicBezTo>
                    <a:pt x="167893" y="85024"/>
                    <a:pt x="170159" y="79558"/>
                    <a:pt x="172425" y="74548"/>
                  </a:cubicBezTo>
                  <a:cubicBezTo>
                    <a:pt x="177208" y="62705"/>
                    <a:pt x="187782" y="37425"/>
                    <a:pt x="187782" y="24444"/>
                  </a:cubicBezTo>
                  <a:cubicBezTo>
                    <a:pt x="187782" y="9640"/>
                    <a:pt x="177712" y="75"/>
                    <a:pt x="158830" y="75"/>
                  </a:cubicBezTo>
                  <a:cubicBezTo>
                    <a:pt x="139948" y="75"/>
                    <a:pt x="127108" y="10096"/>
                    <a:pt x="117793" y="22166"/>
                  </a:cubicBezTo>
                  <a:cubicBezTo>
                    <a:pt x="117541" y="19205"/>
                    <a:pt x="116786" y="11462"/>
                    <a:pt x="109737" y="5996"/>
                  </a:cubicBezTo>
                  <a:cubicBezTo>
                    <a:pt x="103443" y="1213"/>
                    <a:pt x="95386" y="75"/>
                    <a:pt x="89092" y="75"/>
                  </a:cubicBezTo>
                  <a:cubicBezTo>
                    <a:pt x="66434" y="75"/>
                    <a:pt x="54098" y="14650"/>
                    <a:pt x="49818" y="19889"/>
                  </a:cubicBezTo>
                  <a:cubicBezTo>
                    <a:pt x="48559" y="6907"/>
                    <a:pt x="37985" y="75"/>
                    <a:pt x="26656" y="75"/>
                  </a:cubicBezTo>
                  <a:cubicBezTo>
                    <a:pt x="15075" y="75"/>
                    <a:pt x="10291" y="8957"/>
                    <a:pt x="8026" y="13056"/>
                  </a:cubicBezTo>
                  <a:cubicBezTo>
                    <a:pt x="3494" y="21027"/>
                    <a:pt x="221" y="34464"/>
                    <a:pt x="221" y="35148"/>
                  </a:cubicBezTo>
                  <a:cubicBezTo>
                    <a:pt x="221" y="37425"/>
                    <a:pt x="2739" y="37425"/>
                    <a:pt x="3242" y="37425"/>
                  </a:cubicBezTo>
                  <a:cubicBezTo>
                    <a:pt x="5760" y="37425"/>
                    <a:pt x="6011" y="37197"/>
                    <a:pt x="7522" y="32187"/>
                  </a:cubicBezTo>
                  <a:cubicBezTo>
                    <a:pt x="11802" y="16017"/>
                    <a:pt x="16837" y="5085"/>
                    <a:pt x="25901" y="5085"/>
                  </a:cubicBezTo>
                  <a:cubicBezTo>
                    <a:pt x="29929" y="5085"/>
                    <a:pt x="33705" y="6907"/>
                    <a:pt x="33705" y="15561"/>
                  </a:cubicBezTo>
                  <a:cubicBezTo>
                    <a:pt x="33705" y="20344"/>
                    <a:pt x="32950" y="22849"/>
                    <a:pt x="29677" y="34692"/>
                  </a:cubicBezTo>
                  <a:lnTo>
                    <a:pt x="15075" y="87301"/>
                  </a:lnTo>
                  <a:close/>
                </a:path>
              </a:pathLst>
            </a:custGeom>
            <a:solidFill>
              <a:srgbClr val="000000"/>
            </a:solidFill>
            <a:ln w="2527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BDBCE615-5595-CFA6-AE8B-CF4D892BB35B}"/>
                </a:ext>
              </a:extLst>
            </p:cNvPr>
            <p:cNvSpPr/>
            <p:nvPr/>
          </p:nvSpPr>
          <p:spPr>
            <a:xfrm>
              <a:off x="3223297" y="2775788"/>
              <a:ext cx="10070" cy="227745"/>
            </a:xfrm>
            <a:custGeom>
              <a:avLst/>
              <a:gdLst>
                <a:gd name="connsiteX0" fmla="*/ 10300 w 10070"/>
                <a:gd name="connsiteY0" fmla="*/ 8274 h 227745"/>
                <a:gd name="connsiteX1" fmla="*/ 5265 w 10070"/>
                <a:gd name="connsiteY1" fmla="*/ 75 h 227745"/>
                <a:gd name="connsiteX2" fmla="*/ 230 w 10070"/>
                <a:gd name="connsiteY2" fmla="*/ 8274 h 227745"/>
                <a:gd name="connsiteX3" fmla="*/ 230 w 10070"/>
                <a:gd name="connsiteY3" fmla="*/ 219622 h 227745"/>
                <a:gd name="connsiteX4" fmla="*/ 5265 w 10070"/>
                <a:gd name="connsiteY4" fmla="*/ 227821 h 227745"/>
                <a:gd name="connsiteX5" fmla="*/ 10300 w 10070"/>
                <a:gd name="connsiteY5" fmla="*/ 219622 h 227745"/>
                <a:gd name="connsiteX6" fmla="*/ 10300 w 10070"/>
                <a:gd name="connsiteY6" fmla="*/ 8274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70" h="227745">
                  <a:moveTo>
                    <a:pt x="10300" y="8274"/>
                  </a:moveTo>
                  <a:cubicBezTo>
                    <a:pt x="10300" y="4174"/>
                    <a:pt x="10300" y="75"/>
                    <a:pt x="5265" y="75"/>
                  </a:cubicBezTo>
                  <a:cubicBezTo>
                    <a:pt x="230" y="75"/>
                    <a:pt x="230" y="4174"/>
                    <a:pt x="230" y="8274"/>
                  </a:cubicBezTo>
                  <a:lnTo>
                    <a:pt x="230" y="219622"/>
                  </a:lnTo>
                  <a:cubicBezTo>
                    <a:pt x="230" y="223721"/>
                    <a:pt x="230" y="227821"/>
                    <a:pt x="5265" y="227821"/>
                  </a:cubicBezTo>
                  <a:cubicBezTo>
                    <a:pt x="10300" y="227821"/>
                    <a:pt x="10300" y="223721"/>
                    <a:pt x="10300" y="219622"/>
                  </a:cubicBezTo>
                  <a:lnTo>
                    <a:pt x="10300" y="8274"/>
                  </a:lnTo>
                  <a:close/>
                </a:path>
              </a:pathLst>
            </a:custGeom>
            <a:solidFill>
              <a:srgbClr val="000000"/>
            </a:solidFill>
            <a:ln w="2527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97A9C1C7-4BDF-B162-B819-4AC99100A2B1}"/>
                </a:ext>
              </a:extLst>
            </p:cNvPr>
            <p:cNvSpPr/>
            <p:nvPr/>
          </p:nvSpPr>
          <p:spPr>
            <a:xfrm>
              <a:off x="3269565" y="2800156"/>
              <a:ext cx="89123" cy="148262"/>
            </a:xfrm>
            <a:custGeom>
              <a:avLst/>
              <a:gdLst>
                <a:gd name="connsiteX0" fmla="*/ 57382 w 89123"/>
                <a:gd name="connsiteY0" fmla="*/ 56100 h 148262"/>
                <a:gd name="connsiteX1" fmla="*/ 79789 w 89123"/>
                <a:gd name="connsiteY1" fmla="*/ 56100 h 148262"/>
                <a:gd name="connsiteX2" fmla="*/ 86586 w 89123"/>
                <a:gd name="connsiteY2" fmla="*/ 54962 h 148262"/>
                <a:gd name="connsiteX3" fmla="*/ 88852 w 89123"/>
                <a:gd name="connsiteY3" fmla="*/ 49496 h 148262"/>
                <a:gd name="connsiteX4" fmla="*/ 80544 w 89123"/>
                <a:gd name="connsiteY4" fmla="*/ 45396 h 148262"/>
                <a:gd name="connsiteX5" fmla="*/ 60403 w 89123"/>
                <a:gd name="connsiteY5" fmla="*/ 45396 h 148262"/>
                <a:gd name="connsiteX6" fmla="*/ 68459 w 89123"/>
                <a:gd name="connsiteY6" fmla="*/ 16017 h 148262"/>
                <a:gd name="connsiteX7" fmla="*/ 69467 w 89123"/>
                <a:gd name="connsiteY7" fmla="*/ 10096 h 148262"/>
                <a:gd name="connsiteX8" fmla="*/ 57634 w 89123"/>
                <a:gd name="connsiteY8" fmla="*/ 75 h 148262"/>
                <a:gd name="connsiteX9" fmla="*/ 43032 w 89123"/>
                <a:gd name="connsiteY9" fmla="*/ 8046 h 148262"/>
                <a:gd name="connsiteX10" fmla="*/ 37241 w 89123"/>
                <a:gd name="connsiteY10" fmla="*/ 26721 h 148262"/>
                <a:gd name="connsiteX11" fmla="*/ 32206 w 89123"/>
                <a:gd name="connsiteY11" fmla="*/ 45396 h 148262"/>
                <a:gd name="connsiteX12" fmla="*/ 9548 w 89123"/>
                <a:gd name="connsiteY12" fmla="*/ 45396 h 148262"/>
                <a:gd name="connsiteX13" fmla="*/ 233 w 89123"/>
                <a:gd name="connsiteY13" fmla="*/ 52001 h 148262"/>
                <a:gd name="connsiteX14" fmla="*/ 8792 w 89123"/>
                <a:gd name="connsiteY14" fmla="*/ 56100 h 148262"/>
                <a:gd name="connsiteX15" fmla="*/ 29185 w 89123"/>
                <a:gd name="connsiteY15" fmla="*/ 56100 h 148262"/>
                <a:gd name="connsiteX16" fmla="*/ 14835 w 89123"/>
                <a:gd name="connsiteY16" fmla="*/ 108026 h 148262"/>
                <a:gd name="connsiteX17" fmla="*/ 10555 w 89123"/>
                <a:gd name="connsiteY17" fmla="*/ 126018 h 148262"/>
                <a:gd name="connsiteX18" fmla="*/ 42276 w 89123"/>
                <a:gd name="connsiteY18" fmla="*/ 148337 h 148262"/>
                <a:gd name="connsiteX19" fmla="*/ 89356 w 89123"/>
                <a:gd name="connsiteY19" fmla="*/ 112809 h 148262"/>
                <a:gd name="connsiteX20" fmla="*/ 83313 w 89123"/>
                <a:gd name="connsiteY20" fmla="*/ 109621 h 148262"/>
                <a:gd name="connsiteX21" fmla="*/ 77019 w 89123"/>
                <a:gd name="connsiteY21" fmla="*/ 113264 h 148262"/>
                <a:gd name="connsiteX22" fmla="*/ 43535 w 89123"/>
                <a:gd name="connsiteY22" fmla="*/ 140139 h 148262"/>
                <a:gd name="connsiteX23" fmla="*/ 37493 w 89123"/>
                <a:gd name="connsiteY23" fmla="*/ 131712 h 148262"/>
                <a:gd name="connsiteX24" fmla="*/ 39004 w 89123"/>
                <a:gd name="connsiteY24" fmla="*/ 121919 h 148262"/>
                <a:gd name="connsiteX25" fmla="*/ 57382 w 89123"/>
                <a:gd name="connsiteY25" fmla="*/ 56100 h 14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123" h="148262">
                  <a:moveTo>
                    <a:pt x="57382" y="56100"/>
                  </a:moveTo>
                  <a:lnTo>
                    <a:pt x="79789" y="56100"/>
                  </a:lnTo>
                  <a:cubicBezTo>
                    <a:pt x="84824" y="56100"/>
                    <a:pt x="85327" y="56100"/>
                    <a:pt x="86586" y="54962"/>
                  </a:cubicBezTo>
                  <a:cubicBezTo>
                    <a:pt x="88097" y="54051"/>
                    <a:pt x="88852" y="50862"/>
                    <a:pt x="88852" y="49496"/>
                  </a:cubicBezTo>
                  <a:cubicBezTo>
                    <a:pt x="88852" y="45396"/>
                    <a:pt x="84572" y="45396"/>
                    <a:pt x="80544" y="45396"/>
                  </a:cubicBezTo>
                  <a:lnTo>
                    <a:pt x="60403" y="45396"/>
                  </a:lnTo>
                  <a:lnTo>
                    <a:pt x="68459" y="16017"/>
                  </a:lnTo>
                  <a:cubicBezTo>
                    <a:pt x="69467" y="12373"/>
                    <a:pt x="69467" y="11007"/>
                    <a:pt x="69467" y="10096"/>
                  </a:cubicBezTo>
                  <a:cubicBezTo>
                    <a:pt x="69467" y="2808"/>
                    <a:pt x="62921" y="75"/>
                    <a:pt x="57634" y="75"/>
                  </a:cubicBezTo>
                  <a:cubicBezTo>
                    <a:pt x="53857" y="75"/>
                    <a:pt x="47060" y="1669"/>
                    <a:pt x="43032" y="8046"/>
                  </a:cubicBezTo>
                  <a:cubicBezTo>
                    <a:pt x="42025" y="9868"/>
                    <a:pt x="39004" y="20344"/>
                    <a:pt x="37241" y="26721"/>
                  </a:cubicBezTo>
                  <a:lnTo>
                    <a:pt x="32206" y="45396"/>
                  </a:lnTo>
                  <a:lnTo>
                    <a:pt x="9548" y="45396"/>
                  </a:lnTo>
                  <a:cubicBezTo>
                    <a:pt x="4512" y="45396"/>
                    <a:pt x="233" y="45396"/>
                    <a:pt x="233" y="52001"/>
                  </a:cubicBezTo>
                  <a:cubicBezTo>
                    <a:pt x="233" y="56100"/>
                    <a:pt x="4261" y="56100"/>
                    <a:pt x="8792" y="56100"/>
                  </a:cubicBezTo>
                  <a:lnTo>
                    <a:pt x="29185" y="56100"/>
                  </a:lnTo>
                  <a:lnTo>
                    <a:pt x="14835" y="108026"/>
                  </a:lnTo>
                  <a:cubicBezTo>
                    <a:pt x="13072" y="113948"/>
                    <a:pt x="10555" y="123513"/>
                    <a:pt x="10555" y="126018"/>
                  </a:cubicBezTo>
                  <a:cubicBezTo>
                    <a:pt x="10555" y="140822"/>
                    <a:pt x="26667" y="148337"/>
                    <a:pt x="42276" y="148337"/>
                  </a:cubicBezTo>
                  <a:cubicBezTo>
                    <a:pt x="72236" y="148337"/>
                    <a:pt x="89356" y="116681"/>
                    <a:pt x="89356" y="112809"/>
                  </a:cubicBezTo>
                  <a:cubicBezTo>
                    <a:pt x="89356" y="109621"/>
                    <a:pt x="85579" y="109621"/>
                    <a:pt x="83313" y="109621"/>
                  </a:cubicBezTo>
                  <a:cubicBezTo>
                    <a:pt x="79033" y="109621"/>
                    <a:pt x="78782" y="109848"/>
                    <a:pt x="77019" y="113264"/>
                  </a:cubicBezTo>
                  <a:cubicBezTo>
                    <a:pt x="67452" y="132851"/>
                    <a:pt x="53354" y="140139"/>
                    <a:pt x="43535" y="140139"/>
                  </a:cubicBezTo>
                  <a:cubicBezTo>
                    <a:pt x="41269" y="140139"/>
                    <a:pt x="37493" y="140139"/>
                    <a:pt x="37493" y="131712"/>
                  </a:cubicBezTo>
                  <a:cubicBezTo>
                    <a:pt x="37493" y="127385"/>
                    <a:pt x="38248" y="124880"/>
                    <a:pt x="39004" y="121919"/>
                  </a:cubicBezTo>
                  <a:lnTo>
                    <a:pt x="57382" y="56100"/>
                  </a:lnTo>
                  <a:close/>
                </a:path>
              </a:pathLst>
            </a:custGeom>
            <a:solidFill>
              <a:srgbClr val="000000"/>
            </a:solidFill>
            <a:ln w="2527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D4D109D8-EDE5-407B-7C8D-1FC30F37D7E4}"/>
                </a:ext>
              </a:extLst>
            </p:cNvPr>
            <p:cNvSpPr/>
            <p:nvPr/>
          </p:nvSpPr>
          <p:spPr>
            <a:xfrm>
              <a:off x="3382171" y="2775788"/>
              <a:ext cx="58408" cy="227745"/>
            </a:xfrm>
            <a:custGeom>
              <a:avLst/>
              <a:gdLst>
                <a:gd name="connsiteX0" fmla="*/ 58645 w 58408"/>
                <a:gd name="connsiteY0" fmla="*/ 113948 h 227745"/>
                <a:gd name="connsiteX1" fmla="*/ 42029 w 58408"/>
                <a:gd name="connsiteY1" fmla="*/ 42891 h 227745"/>
                <a:gd name="connsiteX2" fmla="*/ 2754 w 58408"/>
                <a:gd name="connsiteY2" fmla="*/ 75 h 227745"/>
                <a:gd name="connsiteX3" fmla="*/ 237 w 58408"/>
                <a:gd name="connsiteY3" fmla="*/ 2352 h 227745"/>
                <a:gd name="connsiteX4" fmla="*/ 5020 w 58408"/>
                <a:gd name="connsiteY4" fmla="*/ 7590 h 227745"/>
                <a:gd name="connsiteX5" fmla="*/ 44043 w 58408"/>
                <a:gd name="connsiteY5" fmla="*/ 113948 h 227745"/>
                <a:gd name="connsiteX6" fmla="*/ 3510 w 58408"/>
                <a:gd name="connsiteY6" fmla="*/ 221672 h 227745"/>
                <a:gd name="connsiteX7" fmla="*/ 237 w 58408"/>
                <a:gd name="connsiteY7" fmla="*/ 225543 h 227745"/>
                <a:gd name="connsiteX8" fmla="*/ 2754 w 58408"/>
                <a:gd name="connsiteY8" fmla="*/ 227821 h 227745"/>
                <a:gd name="connsiteX9" fmla="*/ 42784 w 58408"/>
                <a:gd name="connsiteY9" fmla="*/ 183410 h 227745"/>
                <a:gd name="connsiteX10" fmla="*/ 58645 w 58408"/>
                <a:gd name="connsiteY10" fmla="*/ 113948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08" h="227745">
                  <a:moveTo>
                    <a:pt x="58645" y="113948"/>
                  </a:moveTo>
                  <a:cubicBezTo>
                    <a:pt x="58645" y="96184"/>
                    <a:pt x="55876" y="68626"/>
                    <a:pt x="42029" y="42891"/>
                  </a:cubicBezTo>
                  <a:cubicBezTo>
                    <a:pt x="26923" y="14878"/>
                    <a:pt x="5272" y="75"/>
                    <a:pt x="2754" y="75"/>
                  </a:cubicBezTo>
                  <a:cubicBezTo>
                    <a:pt x="1244" y="75"/>
                    <a:pt x="237" y="986"/>
                    <a:pt x="237" y="2352"/>
                  </a:cubicBezTo>
                  <a:cubicBezTo>
                    <a:pt x="237" y="3035"/>
                    <a:pt x="237" y="3491"/>
                    <a:pt x="5020" y="7590"/>
                  </a:cubicBezTo>
                  <a:cubicBezTo>
                    <a:pt x="29693" y="30137"/>
                    <a:pt x="44043" y="66349"/>
                    <a:pt x="44043" y="113948"/>
                  </a:cubicBezTo>
                  <a:cubicBezTo>
                    <a:pt x="44043" y="152892"/>
                    <a:pt x="34728" y="192976"/>
                    <a:pt x="3510" y="221672"/>
                  </a:cubicBezTo>
                  <a:cubicBezTo>
                    <a:pt x="237" y="224404"/>
                    <a:pt x="237" y="224860"/>
                    <a:pt x="237" y="225543"/>
                  </a:cubicBezTo>
                  <a:cubicBezTo>
                    <a:pt x="237" y="226910"/>
                    <a:pt x="1244" y="227821"/>
                    <a:pt x="2754" y="227821"/>
                  </a:cubicBezTo>
                  <a:cubicBezTo>
                    <a:pt x="5272" y="227821"/>
                    <a:pt x="27930" y="212334"/>
                    <a:pt x="42784" y="183410"/>
                  </a:cubicBezTo>
                  <a:cubicBezTo>
                    <a:pt x="55624" y="158358"/>
                    <a:pt x="58645" y="133078"/>
                    <a:pt x="58645" y="113948"/>
                  </a:cubicBezTo>
                  <a:close/>
                </a:path>
              </a:pathLst>
            </a:custGeom>
            <a:solidFill>
              <a:srgbClr val="000000"/>
            </a:solidFill>
            <a:ln w="2527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0E8C3C8D-AD16-9A22-29CA-97AB34DC60E4}"/>
                </a:ext>
              </a:extLst>
            </p:cNvPr>
            <p:cNvSpPr/>
            <p:nvPr/>
          </p:nvSpPr>
          <p:spPr>
            <a:xfrm>
              <a:off x="3549506" y="2840923"/>
              <a:ext cx="167923" cy="97475"/>
            </a:xfrm>
            <a:custGeom>
              <a:avLst/>
              <a:gdLst>
                <a:gd name="connsiteX0" fmla="*/ 159104 w 167923"/>
                <a:gd name="connsiteY0" fmla="*/ 9185 h 97475"/>
                <a:gd name="connsiteX1" fmla="*/ 168167 w 167923"/>
                <a:gd name="connsiteY1" fmla="*/ 4630 h 97475"/>
                <a:gd name="connsiteX2" fmla="*/ 159356 w 167923"/>
                <a:gd name="connsiteY2" fmla="*/ 75 h 97475"/>
                <a:gd name="connsiteX3" fmla="*/ 9055 w 167923"/>
                <a:gd name="connsiteY3" fmla="*/ 75 h 97475"/>
                <a:gd name="connsiteX4" fmla="*/ 243 w 167923"/>
                <a:gd name="connsiteY4" fmla="*/ 4630 h 97475"/>
                <a:gd name="connsiteX5" fmla="*/ 9307 w 167923"/>
                <a:gd name="connsiteY5" fmla="*/ 9185 h 97475"/>
                <a:gd name="connsiteX6" fmla="*/ 159104 w 167923"/>
                <a:gd name="connsiteY6" fmla="*/ 9185 h 97475"/>
                <a:gd name="connsiteX7" fmla="*/ 159356 w 167923"/>
                <a:gd name="connsiteY7" fmla="*/ 97550 h 97475"/>
                <a:gd name="connsiteX8" fmla="*/ 168167 w 167923"/>
                <a:gd name="connsiteY8" fmla="*/ 92995 h 97475"/>
                <a:gd name="connsiteX9" fmla="*/ 159104 w 167923"/>
                <a:gd name="connsiteY9" fmla="*/ 88440 h 97475"/>
                <a:gd name="connsiteX10" fmla="*/ 9307 w 167923"/>
                <a:gd name="connsiteY10" fmla="*/ 88440 h 97475"/>
                <a:gd name="connsiteX11" fmla="*/ 243 w 167923"/>
                <a:gd name="connsiteY11" fmla="*/ 92995 h 97475"/>
                <a:gd name="connsiteX12" fmla="*/ 9055 w 167923"/>
                <a:gd name="connsiteY12" fmla="*/ 97550 h 97475"/>
                <a:gd name="connsiteX13" fmla="*/ 159356 w 167923"/>
                <a:gd name="connsiteY13" fmla="*/ 97550 h 97475"/>
                <a:gd name="connsiteX14" fmla="*/ 159356 w 167923"/>
                <a:gd name="connsiteY14" fmla="*/ 53367 h 97475"/>
                <a:gd name="connsiteX15" fmla="*/ 168167 w 167923"/>
                <a:gd name="connsiteY15" fmla="*/ 48812 h 97475"/>
                <a:gd name="connsiteX16" fmla="*/ 159356 w 167923"/>
                <a:gd name="connsiteY16" fmla="*/ 44257 h 97475"/>
                <a:gd name="connsiteX17" fmla="*/ 9055 w 167923"/>
                <a:gd name="connsiteY17" fmla="*/ 44257 h 97475"/>
                <a:gd name="connsiteX18" fmla="*/ 243 w 167923"/>
                <a:gd name="connsiteY18" fmla="*/ 48812 h 97475"/>
                <a:gd name="connsiteX19" fmla="*/ 9055 w 167923"/>
                <a:gd name="connsiteY19" fmla="*/ 53367 h 97475"/>
                <a:gd name="connsiteX20" fmla="*/ 159356 w 167923"/>
                <a:gd name="connsiteY20" fmla="*/ 53367 h 9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923" h="97475">
                  <a:moveTo>
                    <a:pt x="159104" y="9185"/>
                  </a:moveTo>
                  <a:cubicBezTo>
                    <a:pt x="163384" y="9185"/>
                    <a:pt x="168167" y="9185"/>
                    <a:pt x="168167" y="4630"/>
                  </a:cubicBezTo>
                  <a:cubicBezTo>
                    <a:pt x="168167" y="75"/>
                    <a:pt x="163636" y="75"/>
                    <a:pt x="159356" y="75"/>
                  </a:cubicBezTo>
                  <a:lnTo>
                    <a:pt x="9055" y="75"/>
                  </a:lnTo>
                  <a:cubicBezTo>
                    <a:pt x="4775" y="75"/>
                    <a:pt x="243" y="75"/>
                    <a:pt x="243" y="4630"/>
                  </a:cubicBezTo>
                  <a:cubicBezTo>
                    <a:pt x="243" y="9185"/>
                    <a:pt x="5279" y="9185"/>
                    <a:pt x="9307" y="9185"/>
                  </a:cubicBezTo>
                  <a:lnTo>
                    <a:pt x="159104" y="9185"/>
                  </a:lnTo>
                  <a:close/>
                  <a:moveTo>
                    <a:pt x="159356" y="97550"/>
                  </a:moveTo>
                  <a:cubicBezTo>
                    <a:pt x="163636" y="97550"/>
                    <a:pt x="168167" y="97550"/>
                    <a:pt x="168167" y="92995"/>
                  </a:cubicBezTo>
                  <a:cubicBezTo>
                    <a:pt x="168167" y="88440"/>
                    <a:pt x="163384" y="88440"/>
                    <a:pt x="159104" y="88440"/>
                  </a:cubicBezTo>
                  <a:lnTo>
                    <a:pt x="9307" y="88440"/>
                  </a:lnTo>
                  <a:cubicBezTo>
                    <a:pt x="5279" y="88440"/>
                    <a:pt x="243" y="88440"/>
                    <a:pt x="243" y="92995"/>
                  </a:cubicBezTo>
                  <a:cubicBezTo>
                    <a:pt x="243" y="97550"/>
                    <a:pt x="4775" y="97550"/>
                    <a:pt x="9055" y="97550"/>
                  </a:cubicBezTo>
                  <a:lnTo>
                    <a:pt x="159356" y="97550"/>
                  </a:lnTo>
                  <a:close/>
                  <a:moveTo>
                    <a:pt x="159356" y="53367"/>
                  </a:moveTo>
                  <a:cubicBezTo>
                    <a:pt x="163636" y="53367"/>
                    <a:pt x="168167" y="53367"/>
                    <a:pt x="168167" y="48812"/>
                  </a:cubicBezTo>
                  <a:cubicBezTo>
                    <a:pt x="168167" y="44257"/>
                    <a:pt x="163636" y="44257"/>
                    <a:pt x="159356" y="44257"/>
                  </a:cubicBezTo>
                  <a:lnTo>
                    <a:pt x="9055" y="44257"/>
                  </a:lnTo>
                  <a:cubicBezTo>
                    <a:pt x="4775" y="44257"/>
                    <a:pt x="243" y="44257"/>
                    <a:pt x="243" y="48812"/>
                  </a:cubicBezTo>
                  <a:cubicBezTo>
                    <a:pt x="243" y="53367"/>
                    <a:pt x="4775" y="53367"/>
                    <a:pt x="9055" y="53367"/>
                  </a:cubicBezTo>
                  <a:lnTo>
                    <a:pt x="159356" y="53367"/>
                  </a:lnTo>
                  <a:close/>
                </a:path>
              </a:pathLst>
            </a:custGeom>
            <a:solidFill>
              <a:srgbClr val="000000"/>
            </a:solidFill>
            <a:ln w="2527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7729E4D1-A1C5-31DE-F065-234F659E8626}"/>
                </a:ext>
              </a:extLst>
            </p:cNvPr>
            <p:cNvSpPr/>
            <p:nvPr/>
          </p:nvSpPr>
          <p:spPr>
            <a:xfrm>
              <a:off x="3813238" y="2848439"/>
              <a:ext cx="82829" cy="100663"/>
            </a:xfrm>
            <a:custGeom>
              <a:avLst/>
              <a:gdLst>
                <a:gd name="connsiteX0" fmla="*/ 63446 w 82829"/>
                <a:gd name="connsiteY0" fmla="*/ 46763 h 100663"/>
                <a:gd name="connsiteX1" fmla="*/ 72005 w 82829"/>
                <a:gd name="connsiteY1" fmla="*/ 42891 h 100663"/>
                <a:gd name="connsiteX2" fmla="*/ 64704 w 82829"/>
                <a:gd name="connsiteY2" fmla="*/ 39703 h 100663"/>
                <a:gd name="connsiteX3" fmla="*/ 23919 w 82829"/>
                <a:gd name="connsiteY3" fmla="*/ 39703 h 100663"/>
                <a:gd name="connsiteX4" fmla="*/ 66970 w 82829"/>
                <a:gd name="connsiteY4" fmla="*/ 7135 h 100663"/>
                <a:gd name="connsiteX5" fmla="*/ 74775 w 82829"/>
                <a:gd name="connsiteY5" fmla="*/ 7135 h 100663"/>
                <a:gd name="connsiteX6" fmla="*/ 83083 w 82829"/>
                <a:gd name="connsiteY6" fmla="*/ 3263 h 100663"/>
                <a:gd name="connsiteX7" fmla="*/ 75530 w 82829"/>
                <a:gd name="connsiteY7" fmla="*/ 75 h 100663"/>
                <a:gd name="connsiteX8" fmla="*/ 66718 w 82829"/>
                <a:gd name="connsiteY8" fmla="*/ 75 h 100663"/>
                <a:gd name="connsiteX9" fmla="*/ 254 w 82829"/>
                <a:gd name="connsiteY9" fmla="*/ 57694 h 100663"/>
                <a:gd name="connsiteX10" fmla="*/ 45822 w 82829"/>
                <a:gd name="connsiteY10" fmla="*/ 100738 h 100663"/>
                <a:gd name="connsiteX11" fmla="*/ 78551 w 82829"/>
                <a:gd name="connsiteY11" fmla="*/ 89123 h 100663"/>
                <a:gd name="connsiteX12" fmla="*/ 76034 w 82829"/>
                <a:gd name="connsiteY12" fmla="*/ 85935 h 100663"/>
                <a:gd name="connsiteX13" fmla="*/ 72761 w 82829"/>
                <a:gd name="connsiteY13" fmla="*/ 87301 h 100663"/>
                <a:gd name="connsiteX14" fmla="*/ 46326 w 82829"/>
                <a:gd name="connsiteY14" fmla="*/ 95728 h 100663"/>
                <a:gd name="connsiteX15" fmla="*/ 19136 w 82829"/>
                <a:gd name="connsiteY15" fmla="*/ 66121 h 100663"/>
                <a:gd name="connsiteX16" fmla="*/ 21905 w 82829"/>
                <a:gd name="connsiteY16" fmla="*/ 46763 h 100663"/>
                <a:gd name="connsiteX17" fmla="*/ 63446 w 82829"/>
                <a:gd name="connsiteY17" fmla="*/ 46763 h 10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829" h="100663">
                  <a:moveTo>
                    <a:pt x="63446" y="46763"/>
                  </a:moveTo>
                  <a:cubicBezTo>
                    <a:pt x="67474" y="46763"/>
                    <a:pt x="72005" y="46763"/>
                    <a:pt x="72005" y="42891"/>
                  </a:cubicBezTo>
                  <a:cubicBezTo>
                    <a:pt x="72005" y="39703"/>
                    <a:pt x="68984" y="39703"/>
                    <a:pt x="64704" y="39703"/>
                  </a:cubicBezTo>
                  <a:lnTo>
                    <a:pt x="23919" y="39703"/>
                  </a:lnTo>
                  <a:cubicBezTo>
                    <a:pt x="29962" y="20344"/>
                    <a:pt x="44060" y="7135"/>
                    <a:pt x="66970" y="7135"/>
                  </a:cubicBezTo>
                  <a:lnTo>
                    <a:pt x="74775" y="7135"/>
                  </a:lnTo>
                  <a:cubicBezTo>
                    <a:pt x="79055" y="7135"/>
                    <a:pt x="83083" y="7135"/>
                    <a:pt x="83083" y="3263"/>
                  </a:cubicBezTo>
                  <a:cubicBezTo>
                    <a:pt x="83083" y="75"/>
                    <a:pt x="79810" y="75"/>
                    <a:pt x="75530" y="75"/>
                  </a:cubicBezTo>
                  <a:lnTo>
                    <a:pt x="66718" y="75"/>
                  </a:lnTo>
                  <a:cubicBezTo>
                    <a:pt x="33990" y="75"/>
                    <a:pt x="254" y="22849"/>
                    <a:pt x="254" y="57694"/>
                  </a:cubicBezTo>
                  <a:cubicBezTo>
                    <a:pt x="254" y="82746"/>
                    <a:pt x="19136" y="100738"/>
                    <a:pt x="45822" y="100738"/>
                  </a:cubicBezTo>
                  <a:cubicBezTo>
                    <a:pt x="62187" y="100738"/>
                    <a:pt x="78551" y="91629"/>
                    <a:pt x="78551" y="89123"/>
                  </a:cubicBezTo>
                  <a:cubicBezTo>
                    <a:pt x="78551" y="88440"/>
                    <a:pt x="78299" y="85935"/>
                    <a:pt x="76034" y="85935"/>
                  </a:cubicBezTo>
                  <a:cubicBezTo>
                    <a:pt x="75530" y="85935"/>
                    <a:pt x="75027" y="85935"/>
                    <a:pt x="72761" y="87301"/>
                  </a:cubicBezTo>
                  <a:cubicBezTo>
                    <a:pt x="64956" y="91856"/>
                    <a:pt x="55641" y="95728"/>
                    <a:pt x="46326" y="95728"/>
                  </a:cubicBezTo>
                  <a:cubicBezTo>
                    <a:pt x="31724" y="95728"/>
                    <a:pt x="19136" y="86163"/>
                    <a:pt x="19136" y="66121"/>
                  </a:cubicBezTo>
                  <a:cubicBezTo>
                    <a:pt x="19136" y="58150"/>
                    <a:pt x="21150" y="49496"/>
                    <a:pt x="21905" y="46763"/>
                  </a:cubicBezTo>
                  <a:lnTo>
                    <a:pt x="63446" y="46763"/>
                  </a:lnTo>
                  <a:close/>
                </a:path>
              </a:pathLst>
            </a:custGeom>
            <a:solidFill>
              <a:srgbClr val="000000"/>
            </a:solidFill>
            <a:ln w="25270" cap="flat">
              <a:noFill/>
              <a:prstDash val="solid"/>
              <a:miter/>
            </a:ln>
          </p:spPr>
          <p:txBody>
            <a:bodyPr rtlCol="0" anchor="ctr"/>
            <a:lstStyle/>
            <a:p>
              <a:endParaRPr lang="en-CN"/>
            </a:p>
          </p:txBody>
        </p:sp>
      </p:grpSp>
      <p:sp>
        <p:nvSpPr>
          <p:cNvPr id="18459" name="TextBox 18458">
            <a:extLst>
              <a:ext uri="{FF2B5EF4-FFF2-40B4-BE49-F238E27FC236}">
                <a16:creationId xmlns:a16="http://schemas.microsoft.com/office/drawing/2014/main" id="{3EADDD46-3EED-DF1B-AE2B-73D55D5F4054}"/>
              </a:ext>
            </a:extLst>
          </p:cNvPr>
          <p:cNvSpPr txBox="1"/>
          <p:nvPr/>
        </p:nvSpPr>
        <p:spPr>
          <a:xfrm>
            <a:off x="374878" y="3177194"/>
            <a:ext cx="9331266" cy="400110"/>
          </a:xfrm>
          <a:prstGeom prst="rect">
            <a:avLst/>
          </a:prstGeom>
          <a:noFill/>
        </p:spPr>
        <p:txBody>
          <a:bodyPr wrap="square">
            <a:spAutoFit/>
          </a:bodyPr>
          <a:lstStyle/>
          <a:p>
            <a:r>
              <a:rPr lang="en-CN" sz="2000" dirty="0">
                <a:latin typeface="Microsoft YaHei" panose="020B0503020204020204" pitchFamily="34" charset="-122"/>
                <a:ea typeface="Microsoft YaHei" panose="020B0503020204020204" pitchFamily="34" charset="-122"/>
              </a:rPr>
              <a:t>源语言中的每一个单词被认为是等可能地和目标语言中的所有单词对齐</a:t>
            </a:r>
          </a:p>
        </p:txBody>
      </p:sp>
      <p:grpSp>
        <p:nvGrpSpPr>
          <p:cNvPr id="18492" name="Group 18491" descr="\documentclass{article}&#10;\usepackage{amsmath,bm}&#10;\pagestyle{empty}&#10;\begin{document}&#10;&#10;\begin{equation*}&#10;    P(a_j|\bm{a}_1^{j-1},\bm{s}_1^{j-1},m,\bm{t})\equiv \frac{1}{l+1}&#10;\end{equation*}&#10;&#10;&#10;\end{document}" title="IguanaTex Vector Display">
            <a:extLst>
              <a:ext uri="{FF2B5EF4-FFF2-40B4-BE49-F238E27FC236}">
                <a16:creationId xmlns:a16="http://schemas.microsoft.com/office/drawing/2014/main" id="{0896F3B6-EA91-199F-0C2E-5E43E4A30461}"/>
              </a:ext>
            </a:extLst>
          </p:cNvPr>
          <p:cNvGrpSpPr>
            <a:grpSpLocks noChangeAspect="1"/>
          </p:cNvGrpSpPr>
          <p:nvPr>
            <p:custDataLst>
              <p:tags r:id="rId2"/>
            </p:custDataLst>
          </p:nvPr>
        </p:nvGrpSpPr>
        <p:grpSpPr>
          <a:xfrm>
            <a:off x="3459735" y="3786870"/>
            <a:ext cx="3269590" cy="534305"/>
            <a:chOff x="6829130" y="4154072"/>
            <a:chExt cx="3269590" cy="534305"/>
          </a:xfrm>
        </p:grpSpPr>
        <p:sp>
          <p:nvSpPr>
            <p:cNvPr id="18465" name="Freeform 18464">
              <a:extLst>
                <a:ext uri="{FF2B5EF4-FFF2-40B4-BE49-F238E27FC236}">
                  <a16:creationId xmlns:a16="http://schemas.microsoft.com/office/drawing/2014/main" id="{3A507A42-8ED8-20FE-B9F9-2969273A3E8B}"/>
                </a:ext>
              </a:extLst>
            </p:cNvPr>
            <p:cNvSpPr/>
            <p:nvPr>
              <p:custDataLst>
                <p:tags r:id="rId33"/>
              </p:custDataLst>
            </p:nvPr>
          </p:nvSpPr>
          <p:spPr>
            <a:xfrm>
              <a:off x="6829130" y="4320961"/>
              <a:ext cx="180678" cy="172833"/>
            </a:xfrm>
            <a:custGeom>
              <a:avLst/>
              <a:gdLst>
                <a:gd name="connsiteX0" fmla="*/ 66721 w 180678"/>
                <a:gd name="connsiteY0" fmla="*/ 92947 h 172833"/>
                <a:gd name="connsiteX1" fmla="*/ 109740 w 180678"/>
                <a:gd name="connsiteY1" fmla="*/ 92947 h 172833"/>
                <a:gd name="connsiteX2" fmla="*/ 180847 w 180678"/>
                <a:gd name="connsiteY2" fmla="*/ 38288 h 172833"/>
                <a:gd name="connsiteX3" fmla="*/ 130996 w 180678"/>
                <a:gd name="connsiteY3" fmla="*/ 77 h 172833"/>
                <a:gd name="connsiteX4" fmla="*/ 49007 w 180678"/>
                <a:gd name="connsiteY4" fmla="*/ 77 h 172833"/>
                <a:gd name="connsiteX5" fmla="*/ 41416 w 180678"/>
                <a:gd name="connsiteY5" fmla="*/ 4885 h 172833"/>
                <a:gd name="connsiteX6" fmla="*/ 48754 w 180678"/>
                <a:gd name="connsiteY6" fmla="*/ 7922 h 172833"/>
                <a:gd name="connsiteX7" fmla="*/ 59635 w 180678"/>
                <a:gd name="connsiteY7" fmla="*/ 8428 h 172833"/>
                <a:gd name="connsiteX8" fmla="*/ 65203 w 180678"/>
                <a:gd name="connsiteY8" fmla="*/ 12476 h 172833"/>
                <a:gd name="connsiteX9" fmla="*/ 64190 w 180678"/>
                <a:gd name="connsiteY9" fmla="*/ 17284 h 172833"/>
                <a:gd name="connsiteX10" fmla="*/ 30282 w 180678"/>
                <a:gd name="connsiteY10" fmla="*/ 153173 h 172833"/>
                <a:gd name="connsiteX11" fmla="*/ 7254 w 180678"/>
                <a:gd name="connsiteY11" fmla="*/ 165066 h 172833"/>
                <a:gd name="connsiteX12" fmla="*/ 168 w 180678"/>
                <a:gd name="connsiteY12" fmla="*/ 169874 h 172833"/>
                <a:gd name="connsiteX13" fmla="*/ 3964 w 180678"/>
                <a:gd name="connsiteY13" fmla="*/ 172911 h 172833"/>
                <a:gd name="connsiteX14" fmla="*/ 36102 w 180678"/>
                <a:gd name="connsiteY14" fmla="*/ 172152 h 172833"/>
                <a:gd name="connsiteX15" fmla="*/ 52297 w 180678"/>
                <a:gd name="connsiteY15" fmla="*/ 172405 h 172833"/>
                <a:gd name="connsiteX16" fmla="*/ 68745 w 180678"/>
                <a:gd name="connsiteY16" fmla="*/ 172911 h 172833"/>
                <a:gd name="connsiteX17" fmla="*/ 73806 w 180678"/>
                <a:gd name="connsiteY17" fmla="*/ 167850 h 172833"/>
                <a:gd name="connsiteX18" fmla="*/ 66721 w 180678"/>
                <a:gd name="connsiteY18" fmla="*/ 165066 h 172833"/>
                <a:gd name="connsiteX19" fmla="*/ 50273 w 180678"/>
                <a:gd name="connsiteY19" fmla="*/ 160511 h 172833"/>
                <a:gd name="connsiteX20" fmla="*/ 51032 w 180678"/>
                <a:gd name="connsiteY20" fmla="*/ 156209 h 172833"/>
                <a:gd name="connsiteX21" fmla="*/ 66721 w 180678"/>
                <a:gd name="connsiteY21" fmla="*/ 92947 h 172833"/>
                <a:gd name="connsiteX22" fmla="*/ 84941 w 180678"/>
                <a:gd name="connsiteY22" fmla="*/ 17537 h 172833"/>
                <a:gd name="connsiteX23" fmla="*/ 98605 w 180678"/>
                <a:gd name="connsiteY23" fmla="*/ 7922 h 172833"/>
                <a:gd name="connsiteX24" fmla="*/ 122898 w 180678"/>
                <a:gd name="connsiteY24" fmla="*/ 7922 h 172833"/>
                <a:gd name="connsiteX25" fmla="*/ 157313 w 180678"/>
                <a:gd name="connsiteY25" fmla="*/ 32214 h 172833"/>
                <a:gd name="connsiteX26" fmla="*/ 142383 w 180678"/>
                <a:gd name="connsiteY26" fmla="*/ 72956 h 172833"/>
                <a:gd name="connsiteX27" fmla="*/ 103413 w 180678"/>
                <a:gd name="connsiteY27" fmla="*/ 86367 h 172833"/>
                <a:gd name="connsiteX28" fmla="*/ 67733 w 180678"/>
                <a:gd name="connsiteY28" fmla="*/ 86367 h 172833"/>
                <a:gd name="connsiteX29" fmla="*/ 84941 w 180678"/>
                <a:gd name="connsiteY29" fmla="*/ 17537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721" y="92947"/>
                  </a:moveTo>
                  <a:lnTo>
                    <a:pt x="109740" y="92947"/>
                  </a:lnTo>
                  <a:cubicBezTo>
                    <a:pt x="145673" y="92947"/>
                    <a:pt x="180847" y="66629"/>
                    <a:pt x="180847" y="38288"/>
                  </a:cubicBezTo>
                  <a:cubicBezTo>
                    <a:pt x="180847" y="18803"/>
                    <a:pt x="164146" y="77"/>
                    <a:pt x="130996" y="77"/>
                  </a:cubicBezTo>
                  <a:lnTo>
                    <a:pt x="49007" y="77"/>
                  </a:lnTo>
                  <a:cubicBezTo>
                    <a:pt x="44199" y="77"/>
                    <a:pt x="41416" y="77"/>
                    <a:pt x="41416" y="4885"/>
                  </a:cubicBezTo>
                  <a:cubicBezTo>
                    <a:pt x="41416" y="7922"/>
                    <a:pt x="43693" y="7922"/>
                    <a:pt x="48754" y="7922"/>
                  </a:cubicBezTo>
                  <a:cubicBezTo>
                    <a:pt x="52044" y="7922"/>
                    <a:pt x="56599" y="8175"/>
                    <a:pt x="59635" y="8428"/>
                  </a:cubicBezTo>
                  <a:cubicBezTo>
                    <a:pt x="63684" y="8934"/>
                    <a:pt x="65203" y="9693"/>
                    <a:pt x="65203" y="12476"/>
                  </a:cubicBezTo>
                  <a:cubicBezTo>
                    <a:pt x="65203" y="13489"/>
                    <a:pt x="64950" y="14248"/>
                    <a:pt x="64190" y="17284"/>
                  </a:cubicBezTo>
                  <a:lnTo>
                    <a:pt x="30282" y="153173"/>
                  </a:lnTo>
                  <a:cubicBezTo>
                    <a:pt x="27751" y="163042"/>
                    <a:pt x="27245" y="165066"/>
                    <a:pt x="7254" y="165066"/>
                  </a:cubicBezTo>
                  <a:cubicBezTo>
                    <a:pt x="2952" y="165066"/>
                    <a:pt x="168" y="165066"/>
                    <a:pt x="168" y="169874"/>
                  </a:cubicBezTo>
                  <a:cubicBezTo>
                    <a:pt x="168" y="172911"/>
                    <a:pt x="3205" y="172911"/>
                    <a:pt x="3964" y="172911"/>
                  </a:cubicBezTo>
                  <a:cubicBezTo>
                    <a:pt x="11050" y="172911"/>
                    <a:pt x="29016" y="172152"/>
                    <a:pt x="36102" y="172152"/>
                  </a:cubicBezTo>
                  <a:cubicBezTo>
                    <a:pt x="41416" y="172152"/>
                    <a:pt x="46983" y="172405"/>
                    <a:pt x="52297" y="172405"/>
                  </a:cubicBezTo>
                  <a:cubicBezTo>
                    <a:pt x="57864" y="172405"/>
                    <a:pt x="63431" y="172911"/>
                    <a:pt x="68745" y="172911"/>
                  </a:cubicBezTo>
                  <a:cubicBezTo>
                    <a:pt x="70517" y="172911"/>
                    <a:pt x="73806" y="172911"/>
                    <a:pt x="73806" y="167850"/>
                  </a:cubicBezTo>
                  <a:cubicBezTo>
                    <a:pt x="73806" y="165066"/>
                    <a:pt x="71529" y="165066"/>
                    <a:pt x="66721" y="165066"/>
                  </a:cubicBezTo>
                  <a:cubicBezTo>
                    <a:pt x="57358" y="165066"/>
                    <a:pt x="50273" y="165066"/>
                    <a:pt x="50273" y="160511"/>
                  </a:cubicBezTo>
                  <a:cubicBezTo>
                    <a:pt x="50273" y="158993"/>
                    <a:pt x="50779" y="157728"/>
                    <a:pt x="51032" y="156209"/>
                  </a:cubicBezTo>
                  <a:lnTo>
                    <a:pt x="66721" y="92947"/>
                  </a:lnTo>
                  <a:close/>
                  <a:moveTo>
                    <a:pt x="84941" y="17537"/>
                  </a:moveTo>
                  <a:cubicBezTo>
                    <a:pt x="87218" y="8681"/>
                    <a:pt x="87724" y="7922"/>
                    <a:pt x="98605" y="7922"/>
                  </a:cubicBezTo>
                  <a:lnTo>
                    <a:pt x="122898" y="7922"/>
                  </a:lnTo>
                  <a:cubicBezTo>
                    <a:pt x="143901" y="7922"/>
                    <a:pt x="157313" y="14754"/>
                    <a:pt x="157313" y="32214"/>
                  </a:cubicBezTo>
                  <a:cubicBezTo>
                    <a:pt x="157313" y="42083"/>
                    <a:pt x="152252" y="63846"/>
                    <a:pt x="142383" y="72956"/>
                  </a:cubicBezTo>
                  <a:cubicBezTo>
                    <a:pt x="129731" y="84343"/>
                    <a:pt x="114548" y="86367"/>
                    <a:pt x="103413" y="86367"/>
                  </a:cubicBezTo>
                  <a:lnTo>
                    <a:pt x="67733" y="86367"/>
                  </a:lnTo>
                  <a:lnTo>
                    <a:pt x="84941" y="17537"/>
                  </a:lnTo>
                  <a:close/>
                </a:path>
              </a:pathLst>
            </a:custGeom>
            <a:solidFill>
              <a:srgbClr val="000000"/>
            </a:solidFill>
            <a:ln w="2540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DAA86EB0-9BB7-249A-5B75-9BCA22367ED4}"/>
                </a:ext>
              </a:extLst>
            </p:cNvPr>
            <p:cNvSpPr/>
            <p:nvPr>
              <p:custDataLst>
                <p:tags r:id="rId34"/>
              </p:custDataLst>
            </p:nvPr>
          </p:nvSpPr>
          <p:spPr>
            <a:xfrm>
              <a:off x="7041668" y="4304006"/>
              <a:ext cx="58707" cy="253051"/>
            </a:xfrm>
            <a:custGeom>
              <a:avLst/>
              <a:gdLst>
                <a:gd name="connsiteX0" fmla="*/ 58884 w 58707"/>
                <a:gd name="connsiteY0" fmla="*/ 250597 h 253051"/>
                <a:gd name="connsiteX1" fmla="*/ 54582 w 58707"/>
                <a:gd name="connsiteY1" fmla="*/ 245030 h 253051"/>
                <a:gd name="connsiteX2" fmla="*/ 14853 w 58707"/>
                <a:gd name="connsiteY2" fmla="*/ 126602 h 253051"/>
                <a:gd name="connsiteX3" fmla="*/ 55594 w 58707"/>
                <a:gd name="connsiteY3" fmla="*/ 6909 h 253051"/>
                <a:gd name="connsiteX4" fmla="*/ 58884 w 58707"/>
                <a:gd name="connsiteY4" fmla="*/ 2607 h 253051"/>
                <a:gd name="connsiteX5" fmla="*/ 56354 w 58707"/>
                <a:gd name="connsiteY5" fmla="*/ 77 h 253051"/>
                <a:gd name="connsiteX6" fmla="*/ 16118 w 58707"/>
                <a:gd name="connsiteY6" fmla="*/ 49422 h 253051"/>
                <a:gd name="connsiteX7" fmla="*/ 176 w 58707"/>
                <a:gd name="connsiteY7" fmla="*/ 126602 h 253051"/>
                <a:gd name="connsiteX8" fmla="*/ 16878 w 58707"/>
                <a:gd name="connsiteY8" fmla="*/ 205554 h 253051"/>
                <a:gd name="connsiteX9" fmla="*/ 56354 w 58707"/>
                <a:gd name="connsiteY9" fmla="*/ 253128 h 253051"/>
                <a:gd name="connsiteX10" fmla="*/ 58884 w 58707"/>
                <a:gd name="connsiteY10" fmla="*/ 25059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84" y="250597"/>
                  </a:moveTo>
                  <a:cubicBezTo>
                    <a:pt x="58884" y="249838"/>
                    <a:pt x="58884" y="249332"/>
                    <a:pt x="54582" y="245030"/>
                  </a:cubicBezTo>
                  <a:cubicBezTo>
                    <a:pt x="22951" y="213146"/>
                    <a:pt x="14853" y="165319"/>
                    <a:pt x="14853" y="126602"/>
                  </a:cubicBezTo>
                  <a:cubicBezTo>
                    <a:pt x="14853" y="82572"/>
                    <a:pt x="24469" y="38541"/>
                    <a:pt x="55594" y="6909"/>
                  </a:cubicBezTo>
                  <a:cubicBezTo>
                    <a:pt x="58884" y="3873"/>
                    <a:pt x="58884" y="3367"/>
                    <a:pt x="58884" y="2607"/>
                  </a:cubicBezTo>
                  <a:cubicBezTo>
                    <a:pt x="58884" y="836"/>
                    <a:pt x="57872" y="77"/>
                    <a:pt x="56354" y="77"/>
                  </a:cubicBezTo>
                  <a:cubicBezTo>
                    <a:pt x="53823" y="77"/>
                    <a:pt x="31048" y="17284"/>
                    <a:pt x="16118" y="49422"/>
                  </a:cubicBezTo>
                  <a:cubicBezTo>
                    <a:pt x="3213" y="77257"/>
                    <a:pt x="176" y="105346"/>
                    <a:pt x="176" y="126602"/>
                  </a:cubicBezTo>
                  <a:cubicBezTo>
                    <a:pt x="176" y="146340"/>
                    <a:pt x="2960" y="176960"/>
                    <a:pt x="16878" y="205554"/>
                  </a:cubicBezTo>
                  <a:cubicBezTo>
                    <a:pt x="32061" y="236680"/>
                    <a:pt x="53823" y="253128"/>
                    <a:pt x="56354" y="253128"/>
                  </a:cubicBezTo>
                  <a:cubicBezTo>
                    <a:pt x="57872" y="253128"/>
                    <a:pt x="58884" y="252369"/>
                    <a:pt x="58884" y="250597"/>
                  </a:cubicBez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4C0CCA38-89AB-2F1E-D1A4-8B703A57C031}"/>
                </a:ext>
              </a:extLst>
            </p:cNvPr>
            <p:cNvSpPr/>
            <p:nvPr>
              <p:custDataLst>
                <p:tags r:id="rId35"/>
              </p:custDataLst>
            </p:nvPr>
          </p:nvSpPr>
          <p:spPr>
            <a:xfrm>
              <a:off x="7125147" y="4381946"/>
              <a:ext cx="115897" cy="114632"/>
            </a:xfrm>
            <a:custGeom>
              <a:avLst/>
              <a:gdLst>
                <a:gd name="connsiteX0" fmla="*/ 84446 w 115897"/>
                <a:gd name="connsiteY0" fmla="*/ 16272 h 114632"/>
                <a:gd name="connsiteX1" fmla="*/ 61165 w 115897"/>
                <a:gd name="connsiteY1" fmla="*/ 77 h 114632"/>
                <a:gd name="connsiteX2" fmla="*/ 180 w 115897"/>
                <a:gd name="connsiteY2" fmla="*/ 74221 h 114632"/>
                <a:gd name="connsiteX3" fmla="*/ 33836 w 115897"/>
                <a:gd name="connsiteY3" fmla="*/ 114709 h 114632"/>
                <a:gd name="connsiteX4" fmla="*/ 66733 w 115897"/>
                <a:gd name="connsiteY4" fmla="*/ 95730 h 114632"/>
                <a:gd name="connsiteX5" fmla="*/ 89760 w 115897"/>
                <a:gd name="connsiteY5" fmla="*/ 114709 h 114632"/>
                <a:gd name="connsiteX6" fmla="*/ 108486 w 115897"/>
                <a:gd name="connsiteY6" fmla="*/ 100791 h 114632"/>
                <a:gd name="connsiteX7" fmla="*/ 116077 w 115897"/>
                <a:gd name="connsiteY7" fmla="*/ 75739 h 114632"/>
                <a:gd name="connsiteX8" fmla="*/ 113041 w 115897"/>
                <a:gd name="connsiteY8" fmla="*/ 73209 h 114632"/>
                <a:gd name="connsiteX9" fmla="*/ 109498 w 115897"/>
                <a:gd name="connsiteY9" fmla="*/ 77764 h 114632"/>
                <a:gd name="connsiteX10" fmla="*/ 90266 w 115897"/>
                <a:gd name="connsiteY10" fmla="*/ 109142 h 114632"/>
                <a:gd name="connsiteX11" fmla="*/ 82675 w 115897"/>
                <a:gd name="connsiteY11" fmla="*/ 97502 h 114632"/>
                <a:gd name="connsiteX12" fmla="*/ 85964 w 115897"/>
                <a:gd name="connsiteY12" fmla="*/ 78776 h 114632"/>
                <a:gd name="connsiteX13" fmla="*/ 91532 w 115897"/>
                <a:gd name="connsiteY13" fmla="*/ 56001 h 114632"/>
                <a:gd name="connsiteX14" fmla="*/ 100641 w 115897"/>
                <a:gd name="connsiteY14" fmla="*/ 20574 h 114632"/>
                <a:gd name="connsiteX15" fmla="*/ 102413 w 115897"/>
                <a:gd name="connsiteY15" fmla="*/ 11970 h 114632"/>
                <a:gd name="connsiteX16" fmla="*/ 95074 w 115897"/>
                <a:gd name="connsiteY16" fmla="*/ 5138 h 114632"/>
                <a:gd name="connsiteX17" fmla="*/ 84446 w 115897"/>
                <a:gd name="connsiteY17" fmla="*/ 16272 h 114632"/>
                <a:gd name="connsiteX18" fmla="*/ 67998 w 115897"/>
                <a:gd name="connsiteY18" fmla="*/ 81812 h 114632"/>
                <a:gd name="connsiteX19" fmla="*/ 62937 w 115897"/>
                <a:gd name="connsiteY19" fmla="*/ 91175 h 114632"/>
                <a:gd name="connsiteX20" fmla="*/ 34342 w 115897"/>
                <a:gd name="connsiteY20" fmla="*/ 109142 h 114632"/>
                <a:gd name="connsiteX21" fmla="*/ 18147 w 115897"/>
                <a:gd name="connsiteY21" fmla="*/ 85355 h 114632"/>
                <a:gd name="connsiteX22" fmla="*/ 32065 w 115897"/>
                <a:gd name="connsiteY22" fmla="*/ 29937 h 114632"/>
                <a:gd name="connsiteX23" fmla="*/ 61418 w 115897"/>
                <a:gd name="connsiteY23" fmla="*/ 5644 h 114632"/>
                <a:gd name="connsiteX24" fmla="*/ 81410 w 115897"/>
                <a:gd name="connsiteY24" fmla="*/ 27913 h 114632"/>
                <a:gd name="connsiteX25" fmla="*/ 80650 w 115897"/>
                <a:gd name="connsiteY25" fmla="*/ 32214 h 114632"/>
                <a:gd name="connsiteX26" fmla="*/ 67998 w 115897"/>
                <a:gd name="connsiteY26" fmla="*/ 81812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446" y="16272"/>
                  </a:moveTo>
                  <a:cubicBezTo>
                    <a:pt x="79891" y="6909"/>
                    <a:pt x="72553" y="77"/>
                    <a:pt x="61165" y="77"/>
                  </a:cubicBezTo>
                  <a:cubicBezTo>
                    <a:pt x="31558" y="77"/>
                    <a:pt x="180" y="37275"/>
                    <a:pt x="180" y="74221"/>
                  </a:cubicBezTo>
                  <a:cubicBezTo>
                    <a:pt x="180" y="98008"/>
                    <a:pt x="14098" y="114709"/>
                    <a:pt x="33836" y="114709"/>
                  </a:cubicBezTo>
                  <a:cubicBezTo>
                    <a:pt x="38897" y="114709"/>
                    <a:pt x="51549" y="113697"/>
                    <a:pt x="66733" y="95730"/>
                  </a:cubicBezTo>
                  <a:cubicBezTo>
                    <a:pt x="68757" y="106358"/>
                    <a:pt x="77614" y="114709"/>
                    <a:pt x="89760" y="114709"/>
                  </a:cubicBezTo>
                  <a:cubicBezTo>
                    <a:pt x="98617" y="114709"/>
                    <a:pt x="104437" y="108889"/>
                    <a:pt x="108486" y="100791"/>
                  </a:cubicBezTo>
                  <a:cubicBezTo>
                    <a:pt x="112788" y="91681"/>
                    <a:pt x="116077" y="76245"/>
                    <a:pt x="116077" y="75739"/>
                  </a:cubicBezTo>
                  <a:cubicBezTo>
                    <a:pt x="116077" y="73209"/>
                    <a:pt x="113800" y="73209"/>
                    <a:pt x="113041" y="73209"/>
                  </a:cubicBezTo>
                  <a:cubicBezTo>
                    <a:pt x="110510" y="73209"/>
                    <a:pt x="110257" y="74221"/>
                    <a:pt x="109498" y="77764"/>
                  </a:cubicBezTo>
                  <a:cubicBezTo>
                    <a:pt x="105196" y="94212"/>
                    <a:pt x="100641" y="109142"/>
                    <a:pt x="90266" y="109142"/>
                  </a:cubicBezTo>
                  <a:cubicBezTo>
                    <a:pt x="83434" y="109142"/>
                    <a:pt x="82675" y="102563"/>
                    <a:pt x="82675" y="97502"/>
                  </a:cubicBezTo>
                  <a:cubicBezTo>
                    <a:pt x="82675" y="91934"/>
                    <a:pt x="83181" y="89910"/>
                    <a:pt x="85964" y="78776"/>
                  </a:cubicBezTo>
                  <a:cubicBezTo>
                    <a:pt x="88748" y="68148"/>
                    <a:pt x="89254" y="65617"/>
                    <a:pt x="91532" y="56001"/>
                  </a:cubicBezTo>
                  <a:lnTo>
                    <a:pt x="100641" y="20574"/>
                  </a:lnTo>
                  <a:cubicBezTo>
                    <a:pt x="102413" y="13489"/>
                    <a:pt x="102413" y="12983"/>
                    <a:pt x="102413" y="11970"/>
                  </a:cubicBezTo>
                  <a:cubicBezTo>
                    <a:pt x="102413" y="7668"/>
                    <a:pt x="99376" y="5138"/>
                    <a:pt x="95074" y="5138"/>
                  </a:cubicBezTo>
                  <a:cubicBezTo>
                    <a:pt x="89001" y="5138"/>
                    <a:pt x="85205" y="10705"/>
                    <a:pt x="84446" y="16272"/>
                  </a:cubicBezTo>
                  <a:close/>
                  <a:moveTo>
                    <a:pt x="67998" y="81812"/>
                  </a:moveTo>
                  <a:cubicBezTo>
                    <a:pt x="66733" y="86367"/>
                    <a:pt x="66733" y="86873"/>
                    <a:pt x="62937" y="91175"/>
                  </a:cubicBezTo>
                  <a:cubicBezTo>
                    <a:pt x="51803" y="105093"/>
                    <a:pt x="41427" y="109142"/>
                    <a:pt x="34342" y="109142"/>
                  </a:cubicBezTo>
                  <a:cubicBezTo>
                    <a:pt x="21689" y="109142"/>
                    <a:pt x="18147" y="95224"/>
                    <a:pt x="18147" y="85355"/>
                  </a:cubicBezTo>
                  <a:cubicBezTo>
                    <a:pt x="18147" y="72703"/>
                    <a:pt x="26244" y="41577"/>
                    <a:pt x="32065" y="29937"/>
                  </a:cubicBezTo>
                  <a:cubicBezTo>
                    <a:pt x="39909" y="15007"/>
                    <a:pt x="51296" y="5644"/>
                    <a:pt x="61418" y="5644"/>
                  </a:cubicBezTo>
                  <a:cubicBezTo>
                    <a:pt x="77867" y="5644"/>
                    <a:pt x="81410" y="26394"/>
                    <a:pt x="81410" y="27913"/>
                  </a:cubicBezTo>
                  <a:cubicBezTo>
                    <a:pt x="81410" y="29431"/>
                    <a:pt x="80903" y="30949"/>
                    <a:pt x="80650" y="32214"/>
                  </a:cubicBezTo>
                  <a:lnTo>
                    <a:pt x="67998" y="81812"/>
                  </a:ln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E5DC39FC-535D-37C5-C0D2-FF14CAEEE49E}"/>
                </a:ext>
              </a:extLst>
            </p:cNvPr>
            <p:cNvSpPr/>
            <p:nvPr>
              <p:custDataLst>
                <p:tags r:id="rId36"/>
              </p:custDataLst>
            </p:nvPr>
          </p:nvSpPr>
          <p:spPr>
            <a:xfrm>
              <a:off x="7248786" y="4414311"/>
              <a:ext cx="77762" cy="153576"/>
            </a:xfrm>
            <a:custGeom>
              <a:avLst/>
              <a:gdLst>
                <a:gd name="connsiteX0" fmla="*/ 77948 w 77762"/>
                <a:gd name="connsiteY0" fmla="*/ 6810 h 153576"/>
                <a:gd name="connsiteX1" fmla="*/ 70863 w 77762"/>
                <a:gd name="connsiteY1" fmla="*/ 78 h 153576"/>
                <a:gd name="connsiteX2" fmla="*/ 60943 w 77762"/>
                <a:gd name="connsiteY2" fmla="*/ 9821 h 153576"/>
                <a:gd name="connsiteX3" fmla="*/ 68028 w 77762"/>
                <a:gd name="connsiteY3" fmla="*/ 16552 h 153576"/>
                <a:gd name="connsiteX4" fmla="*/ 77948 w 77762"/>
                <a:gd name="connsiteY4" fmla="*/ 6810 h 153576"/>
                <a:gd name="connsiteX5" fmla="*/ 40395 w 77762"/>
                <a:gd name="connsiteY5" fmla="*/ 126199 h 153576"/>
                <a:gd name="connsiteX6" fmla="*/ 17545 w 77762"/>
                <a:gd name="connsiteY6" fmla="*/ 148695 h 153576"/>
                <a:gd name="connsiteX7" fmla="*/ 11168 w 77762"/>
                <a:gd name="connsiteY7" fmla="*/ 147632 h 153576"/>
                <a:gd name="connsiteX8" fmla="*/ 17190 w 77762"/>
                <a:gd name="connsiteY8" fmla="*/ 138599 h 153576"/>
                <a:gd name="connsiteX9" fmla="*/ 10282 w 77762"/>
                <a:gd name="connsiteY9" fmla="*/ 132045 h 153576"/>
                <a:gd name="connsiteX10" fmla="*/ 185 w 77762"/>
                <a:gd name="connsiteY10" fmla="*/ 142496 h 153576"/>
                <a:gd name="connsiteX11" fmla="*/ 17722 w 77762"/>
                <a:gd name="connsiteY11" fmla="*/ 153655 h 153576"/>
                <a:gd name="connsiteX12" fmla="*/ 54566 w 77762"/>
                <a:gd name="connsiteY12" fmla="*/ 125668 h 153576"/>
                <a:gd name="connsiteX13" fmla="*/ 70508 w 77762"/>
                <a:gd name="connsiteY13" fmla="*/ 62253 h 153576"/>
                <a:gd name="connsiteX14" fmla="*/ 71394 w 77762"/>
                <a:gd name="connsiteY14" fmla="*/ 56053 h 153576"/>
                <a:gd name="connsiteX15" fmla="*/ 52440 w 77762"/>
                <a:gd name="connsiteY15" fmla="*/ 39403 h 153576"/>
                <a:gd name="connsiteX16" fmla="*/ 21442 w 77762"/>
                <a:gd name="connsiteY16" fmla="*/ 66504 h 153576"/>
                <a:gd name="connsiteX17" fmla="*/ 24453 w 77762"/>
                <a:gd name="connsiteY17" fmla="*/ 68807 h 153576"/>
                <a:gd name="connsiteX18" fmla="*/ 27996 w 77762"/>
                <a:gd name="connsiteY18" fmla="*/ 65619 h 153576"/>
                <a:gd name="connsiteX19" fmla="*/ 51909 w 77762"/>
                <a:gd name="connsiteY19" fmla="*/ 44362 h 153576"/>
                <a:gd name="connsiteX20" fmla="*/ 57932 w 77762"/>
                <a:gd name="connsiteY20" fmla="*/ 53042 h 153576"/>
                <a:gd name="connsiteX21" fmla="*/ 57400 w 77762"/>
                <a:gd name="connsiteY21" fmla="*/ 58356 h 153576"/>
                <a:gd name="connsiteX22" fmla="*/ 40395 w 77762"/>
                <a:gd name="connsiteY22" fmla="*/ 12619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48" y="6810"/>
                  </a:moveTo>
                  <a:cubicBezTo>
                    <a:pt x="77948" y="3798"/>
                    <a:pt x="75645" y="78"/>
                    <a:pt x="70863" y="78"/>
                  </a:cubicBezTo>
                  <a:cubicBezTo>
                    <a:pt x="65726" y="78"/>
                    <a:pt x="60943" y="5038"/>
                    <a:pt x="60943" y="9821"/>
                  </a:cubicBezTo>
                  <a:cubicBezTo>
                    <a:pt x="60943" y="12655"/>
                    <a:pt x="63069" y="16552"/>
                    <a:pt x="68028" y="16552"/>
                  </a:cubicBezTo>
                  <a:cubicBezTo>
                    <a:pt x="72811" y="16552"/>
                    <a:pt x="77948" y="11947"/>
                    <a:pt x="77948" y="6810"/>
                  </a:cubicBezTo>
                  <a:close/>
                  <a:moveTo>
                    <a:pt x="40395" y="126199"/>
                  </a:moveTo>
                  <a:cubicBezTo>
                    <a:pt x="37384" y="138421"/>
                    <a:pt x="27996" y="148695"/>
                    <a:pt x="17545" y="148695"/>
                  </a:cubicBezTo>
                  <a:cubicBezTo>
                    <a:pt x="15242" y="148695"/>
                    <a:pt x="13116" y="148341"/>
                    <a:pt x="11168" y="147632"/>
                  </a:cubicBezTo>
                  <a:cubicBezTo>
                    <a:pt x="15773" y="145507"/>
                    <a:pt x="17190" y="141256"/>
                    <a:pt x="17190" y="138599"/>
                  </a:cubicBezTo>
                  <a:cubicBezTo>
                    <a:pt x="17190" y="134347"/>
                    <a:pt x="13825" y="132045"/>
                    <a:pt x="10282" y="132045"/>
                  </a:cubicBezTo>
                  <a:cubicBezTo>
                    <a:pt x="4791" y="132045"/>
                    <a:pt x="185" y="136827"/>
                    <a:pt x="185" y="142496"/>
                  </a:cubicBezTo>
                  <a:cubicBezTo>
                    <a:pt x="185" y="149227"/>
                    <a:pt x="7094" y="153655"/>
                    <a:pt x="17722" y="153655"/>
                  </a:cubicBezTo>
                  <a:cubicBezTo>
                    <a:pt x="28350" y="153655"/>
                    <a:pt x="49075" y="147278"/>
                    <a:pt x="54566" y="125668"/>
                  </a:cubicBezTo>
                  <a:lnTo>
                    <a:pt x="70508" y="62253"/>
                  </a:lnTo>
                  <a:cubicBezTo>
                    <a:pt x="71040" y="60305"/>
                    <a:pt x="71394" y="58710"/>
                    <a:pt x="71394" y="56053"/>
                  </a:cubicBezTo>
                  <a:cubicBezTo>
                    <a:pt x="71394" y="46311"/>
                    <a:pt x="63069" y="39403"/>
                    <a:pt x="52440" y="39403"/>
                  </a:cubicBezTo>
                  <a:cubicBezTo>
                    <a:pt x="32778" y="39403"/>
                    <a:pt x="21442" y="64024"/>
                    <a:pt x="21442" y="66504"/>
                  </a:cubicBezTo>
                  <a:cubicBezTo>
                    <a:pt x="21442" y="68807"/>
                    <a:pt x="23922" y="68807"/>
                    <a:pt x="24453" y="68807"/>
                  </a:cubicBezTo>
                  <a:cubicBezTo>
                    <a:pt x="26579" y="68807"/>
                    <a:pt x="26756" y="68276"/>
                    <a:pt x="27996" y="65619"/>
                  </a:cubicBezTo>
                  <a:cubicBezTo>
                    <a:pt x="32424" y="55345"/>
                    <a:pt x="41635" y="44362"/>
                    <a:pt x="51909" y="44362"/>
                  </a:cubicBezTo>
                  <a:cubicBezTo>
                    <a:pt x="56337" y="44362"/>
                    <a:pt x="57932" y="47374"/>
                    <a:pt x="57932" y="53042"/>
                  </a:cubicBezTo>
                  <a:cubicBezTo>
                    <a:pt x="57932" y="54991"/>
                    <a:pt x="57577" y="57470"/>
                    <a:pt x="57400" y="58356"/>
                  </a:cubicBezTo>
                  <a:lnTo>
                    <a:pt x="40395" y="126199"/>
                  </a:ln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37DBB833-5438-5D06-AD8D-BC3E579B0EDB}"/>
                </a:ext>
              </a:extLst>
            </p:cNvPr>
            <p:cNvSpPr/>
            <p:nvPr>
              <p:custDataLst>
                <p:tags r:id="rId37"/>
              </p:custDataLst>
            </p:nvPr>
          </p:nvSpPr>
          <p:spPr>
            <a:xfrm>
              <a:off x="7385523" y="4304006"/>
              <a:ext cx="10122" cy="253051"/>
            </a:xfrm>
            <a:custGeom>
              <a:avLst/>
              <a:gdLst>
                <a:gd name="connsiteX0" fmla="*/ 10312 w 10122"/>
                <a:gd name="connsiteY0" fmla="*/ 9187 h 253051"/>
                <a:gd name="connsiteX1" fmla="*/ 5251 w 10122"/>
                <a:gd name="connsiteY1" fmla="*/ 77 h 253051"/>
                <a:gd name="connsiteX2" fmla="*/ 190 w 10122"/>
                <a:gd name="connsiteY2" fmla="*/ 9187 h 253051"/>
                <a:gd name="connsiteX3" fmla="*/ 190 w 10122"/>
                <a:gd name="connsiteY3" fmla="*/ 244018 h 253051"/>
                <a:gd name="connsiteX4" fmla="*/ 5251 w 10122"/>
                <a:gd name="connsiteY4" fmla="*/ 253128 h 253051"/>
                <a:gd name="connsiteX5" fmla="*/ 10312 w 10122"/>
                <a:gd name="connsiteY5" fmla="*/ 244018 h 253051"/>
                <a:gd name="connsiteX6" fmla="*/ 10312 w 10122"/>
                <a:gd name="connsiteY6" fmla="*/ 918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12" y="9187"/>
                  </a:moveTo>
                  <a:cubicBezTo>
                    <a:pt x="10312" y="4632"/>
                    <a:pt x="10312" y="77"/>
                    <a:pt x="5251" y="77"/>
                  </a:cubicBezTo>
                  <a:cubicBezTo>
                    <a:pt x="190" y="77"/>
                    <a:pt x="190" y="4632"/>
                    <a:pt x="190" y="9187"/>
                  </a:cubicBezTo>
                  <a:lnTo>
                    <a:pt x="190" y="244018"/>
                  </a:lnTo>
                  <a:cubicBezTo>
                    <a:pt x="190" y="248573"/>
                    <a:pt x="190" y="253128"/>
                    <a:pt x="5251" y="253128"/>
                  </a:cubicBezTo>
                  <a:cubicBezTo>
                    <a:pt x="10312" y="253128"/>
                    <a:pt x="10312" y="248573"/>
                    <a:pt x="10312" y="244018"/>
                  </a:cubicBezTo>
                  <a:lnTo>
                    <a:pt x="10312" y="9187"/>
                  </a:lnTo>
                  <a:close/>
                </a:path>
              </a:pathLst>
            </a:custGeom>
            <a:solidFill>
              <a:srgbClr val="000000"/>
            </a:solidFill>
            <a:ln w="2540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07D1C851-B906-D7FD-F9EF-62EA82F14A25}"/>
                </a:ext>
              </a:extLst>
            </p:cNvPr>
            <p:cNvSpPr/>
            <p:nvPr>
              <p:custDataLst>
                <p:tags r:id="rId38"/>
              </p:custDataLst>
            </p:nvPr>
          </p:nvSpPr>
          <p:spPr>
            <a:xfrm>
              <a:off x="7437090" y="4379415"/>
              <a:ext cx="140190" cy="116403"/>
            </a:xfrm>
            <a:custGeom>
              <a:avLst/>
              <a:gdLst>
                <a:gd name="connsiteX0" fmla="*/ 119126 w 140190"/>
                <a:gd name="connsiteY0" fmla="*/ 34239 h 116403"/>
                <a:gd name="connsiteX1" fmla="*/ 123175 w 140190"/>
                <a:gd name="connsiteY1" fmla="*/ 15513 h 116403"/>
                <a:gd name="connsiteX2" fmla="*/ 111282 w 140190"/>
                <a:gd name="connsiteY2" fmla="*/ 4379 h 116403"/>
                <a:gd name="connsiteX3" fmla="*/ 98376 w 140190"/>
                <a:gd name="connsiteY3" fmla="*/ 10705 h 116403"/>
                <a:gd name="connsiteX4" fmla="*/ 71553 w 140190"/>
                <a:gd name="connsiteY4" fmla="*/ 77 h 116403"/>
                <a:gd name="connsiteX5" fmla="*/ 192 w 140190"/>
                <a:gd name="connsiteY5" fmla="*/ 74727 h 116403"/>
                <a:gd name="connsiteX6" fmla="*/ 44476 w 140190"/>
                <a:gd name="connsiteY6" fmla="*/ 116480 h 116403"/>
                <a:gd name="connsiteX7" fmla="*/ 79650 w 140190"/>
                <a:gd name="connsiteY7" fmla="*/ 102816 h 116403"/>
                <a:gd name="connsiteX8" fmla="*/ 108751 w 140190"/>
                <a:gd name="connsiteY8" fmla="*/ 116480 h 116403"/>
                <a:gd name="connsiteX9" fmla="*/ 130767 w 140190"/>
                <a:gd name="connsiteY9" fmla="*/ 102056 h 116403"/>
                <a:gd name="connsiteX10" fmla="*/ 140383 w 140190"/>
                <a:gd name="connsiteY10" fmla="*/ 77004 h 116403"/>
                <a:gd name="connsiteX11" fmla="*/ 134309 w 140190"/>
                <a:gd name="connsiteY11" fmla="*/ 73462 h 116403"/>
                <a:gd name="connsiteX12" fmla="*/ 129248 w 140190"/>
                <a:gd name="connsiteY12" fmla="*/ 74727 h 116403"/>
                <a:gd name="connsiteX13" fmla="*/ 127224 w 140190"/>
                <a:gd name="connsiteY13" fmla="*/ 82065 h 116403"/>
                <a:gd name="connsiteX14" fmla="*/ 110017 w 140190"/>
                <a:gd name="connsiteY14" fmla="*/ 107371 h 116403"/>
                <a:gd name="connsiteX15" fmla="*/ 104196 w 140190"/>
                <a:gd name="connsiteY15" fmla="*/ 98008 h 116403"/>
                <a:gd name="connsiteX16" fmla="*/ 107739 w 140190"/>
                <a:gd name="connsiteY16" fmla="*/ 79535 h 116403"/>
                <a:gd name="connsiteX17" fmla="*/ 113306 w 140190"/>
                <a:gd name="connsiteY17" fmla="*/ 56760 h 116403"/>
                <a:gd name="connsiteX18" fmla="*/ 119126 w 140190"/>
                <a:gd name="connsiteY18" fmla="*/ 34239 h 116403"/>
                <a:gd name="connsiteX19" fmla="*/ 77120 w 140190"/>
                <a:gd name="connsiteY19" fmla="*/ 90922 h 116403"/>
                <a:gd name="connsiteX20" fmla="*/ 45742 w 140190"/>
                <a:gd name="connsiteY20" fmla="*/ 107371 h 116403"/>
                <a:gd name="connsiteX21" fmla="*/ 28787 w 140190"/>
                <a:gd name="connsiteY21" fmla="*/ 88139 h 116403"/>
                <a:gd name="connsiteX22" fmla="*/ 41440 w 140190"/>
                <a:gd name="connsiteY22" fmla="*/ 33986 h 116403"/>
                <a:gd name="connsiteX23" fmla="*/ 72059 w 140190"/>
                <a:gd name="connsiteY23" fmla="*/ 9187 h 116403"/>
                <a:gd name="connsiteX24" fmla="*/ 93062 w 140190"/>
                <a:gd name="connsiteY24" fmla="*/ 23864 h 116403"/>
                <a:gd name="connsiteX25" fmla="*/ 92556 w 140190"/>
                <a:gd name="connsiteY25" fmla="*/ 27406 h 116403"/>
                <a:gd name="connsiteX26" fmla="*/ 77120 w 140190"/>
                <a:gd name="connsiteY26" fmla="*/ 90922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126" y="34239"/>
                  </a:moveTo>
                  <a:cubicBezTo>
                    <a:pt x="120645" y="27913"/>
                    <a:pt x="123175" y="17790"/>
                    <a:pt x="123175" y="15513"/>
                  </a:cubicBezTo>
                  <a:cubicBezTo>
                    <a:pt x="123175" y="7415"/>
                    <a:pt x="116596" y="4379"/>
                    <a:pt x="111282" y="4379"/>
                  </a:cubicBezTo>
                  <a:cubicBezTo>
                    <a:pt x="106474" y="4379"/>
                    <a:pt x="101413" y="6909"/>
                    <a:pt x="98376" y="10705"/>
                  </a:cubicBezTo>
                  <a:cubicBezTo>
                    <a:pt x="94580" y="6656"/>
                    <a:pt x="86230" y="77"/>
                    <a:pt x="71553" y="77"/>
                  </a:cubicBezTo>
                  <a:cubicBezTo>
                    <a:pt x="27522" y="77"/>
                    <a:pt x="192" y="40059"/>
                    <a:pt x="192" y="74727"/>
                  </a:cubicBezTo>
                  <a:cubicBezTo>
                    <a:pt x="192" y="105852"/>
                    <a:pt x="23473" y="116480"/>
                    <a:pt x="44476" y="116480"/>
                  </a:cubicBezTo>
                  <a:cubicBezTo>
                    <a:pt x="62443" y="116480"/>
                    <a:pt x="75602" y="106611"/>
                    <a:pt x="79650" y="102816"/>
                  </a:cubicBezTo>
                  <a:cubicBezTo>
                    <a:pt x="89266" y="116480"/>
                    <a:pt x="105968" y="116480"/>
                    <a:pt x="108751" y="116480"/>
                  </a:cubicBezTo>
                  <a:cubicBezTo>
                    <a:pt x="118114" y="116480"/>
                    <a:pt x="125453" y="111166"/>
                    <a:pt x="130767" y="102056"/>
                  </a:cubicBezTo>
                  <a:cubicBezTo>
                    <a:pt x="137093" y="91934"/>
                    <a:pt x="140383" y="78270"/>
                    <a:pt x="140383" y="77004"/>
                  </a:cubicBezTo>
                  <a:cubicBezTo>
                    <a:pt x="140383" y="73462"/>
                    <a:pt x="136587" y="73462"/>
                    <a:pt x="134309" y="73462"/>
                  </a:cubicBezTo>
                  <a:cubicBezTo>
                    <a:pt x="131526" y="73462"/>
                    <a:pt x="130514" y="73462"/>
                    <a:pt x="129248" y="74727"/>
                  </a:cubicBezTo>
                  <a:cubicBezTo>
                    <a:pt x="128742" y="75233"/>
                    <a:pt x="128742" y="75739"/>
                    <a:pt x="127224" y="82065"/>
                  </a:cubicBezTo>
                  <a:cubicBezTo>
                    <a:pt x="122163" y="102310"/>
                    <a:pt x="116343" y="107371"/>
                    <a:pt x="110017" y="107371"/>
                  </a:cubicBezTo>
                  <a:cubicBezTo>
                    <a:pt x="107233" y="107371"/>
                    <a:pt x="104196" y="106358"/>
                    <a:pt x="104196" y="98008"/>
                  </a:cubicBezTo>
                  <a:cubicBezTo>
                    <a:pt x="104196" y="93706"/>
                    <a:pt x="105209" y="89657"/>
                    <a:pt x="107739" y="79535"/>
                  </a:cubicBezTo>
                  <a:cubicBezTo>
                    <a:pt x="109510" y="72450"/>
                    <a:pt x="112041" y="62327"/>
                    <a:pt x="113306" y="56760"/>
                  </a:cubicBezTo>
                  <a:lnTo>
                    <a:pt x="119126" y="34239"/>
                  </a:lnTo>
                  <a:close/>
                  <a:moveTo>
                    <a:pt x="77120" y="90922"/>
                  </a:moveTo>
                  <a:cubicBezTo>
                    <a:pt x="69781" y="99526"/>
                    <a:pt x="57888" y="107371"/>
                    <a:pt x="45742" y="107371"/>
                  </a:cubicBezTo>
                  <a:cubicBezTo>
                    <a:pt x="30052" y="107371"/>
                    <a:pt x="28787" y="93706"/>
                    <a:pt x="28787" y="88139"/>
                  </a:cubicBezTo>
                  <a:cubicBezTo>
                    <a:pt x="28787" y="74980"/>
                    <a:pt x="37391" y="43855"/>
                    <a:pt x="41440" y="33986"/>
                  </a:cubicBezTo>
                  <a:cubicBezTo>
                    <a:pt x="49284" y="15513"/>
                    <a:pt x="61684" y="9187"/>
                    <a:pt x="72059" y="9187"/>
                  </a:cubicBezTo>
                  <a:cubicBezTo>
                    <a:pt x="86989" y="9187"/>
                    <a:pt x="93062" y="21080"/>
                    <a:pt x="93062" y="23864"/>
                  </a:cubicBezTo>
                  <a:lnTo>
                    <a:pt x="92556" y="27406"/>
                  </a:lnTo>
                  <a:lnTo>
                    <a:pt x="77120" y="90922"/>
                  </a:lnTo>
                  <a:close/>
                </a:path>
              </a:pathLst>
            </a:custGeom>
            <a:solidFill>
              <a:srgbClr val="000000"/>
            </a:solidFill>
            <a:ln w="2540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7CEDA978-D936-B88B-E1A5-A1BC83A5057F}"/>
                </a:ext>
              </a:extLst>
            </p:cNvPr>
            <p:cNvSpPr/>
            <p:nvPr>
              <p:custDataLst>
                <p:tags r:id="rId39"/>
              </p:custDataLst>
            </p:nvPr>
          </p:nvSpPr>
          <p:spPr>
            <a:xfrm>
              <a:off x="7585850" y="4254749"/>
              <a:ext cx="77762" cy="153576"/>
            </a:xfrm>
            <a:custGeom>
              <a:avLst/>
              <a:gdLst>
                <a:gd name="connsiteX0" fmla="*/ 77961 w 77762"/>
                <a:gd name="connsiteY0" fmla="*/ 6803 h 153576"/>
                <a:gd name="connsiteX1" fmla="*/ 70876 w 77762"/>
                <a:gd name="connsiteY1" fmla="*/ 72 h 153576"/>
                <a:gd name="connsiteX2" fmla="*/ 60956 w 77762"/>
                <a:gd name="connsiteY2" fmla="*/ 9815 h 153576"/>
                <a:gd name="connsiteX3" fmla="*/ 68042 w 77762"/>
                <a:gd name="connsiteY3" fmla="*/ 16546 h 153576"/>
                <a:gd name="connsiteX4" fmla="*/ 77961 w 77762"/>
                <a:gd name="connsiteY4" fmla="*/ 6803 h 153576"/>
                <a:gd name="connsiteX5" fmla="*/ 40408 w 77762"/>
                <a:gd name="connsiteY5" fmla="*/ 126193 h 153576"/>
                <a:gd name="connsiteX6" fmla="*/ 17558 w 77762"/>
                <a:gd name="connsiteY6" fmla="*/ 148689 h 153576"/>
                <a:gd name="connsiteX7" fmla="*/ 11181 w 77762"/>
                <a:gd name="connsiteY7" fmla="*/ 147626 h 153576"/>
                <a:gd name="connsiteX8" fmla="*/ 17204 w 77762"/>
                <a:gd name="connsiteY8" fmla="*/ 138592 h 153576"/>
                <a:gd name="connsiteX9" fmla="*/ 10295 w 77762"/>
                <a:gd name="connsiteY9" fmla="*/ 132038 h 153576"/>
                <a:gd name="connsiteX10" fmla="*/ 199 w 77762"/>
                <a:gd name="connsiteY10" fmla="*/ 142489 h 153576"/>
                <a:gd name="connsiteX11" fmla="*/ 17735 w 77762"/>
                <a:gd name="connsiteY11" fmla="*/ 153649 h 153576"/>
                <a:gd name="connsiteX12" fmla="*/ 54579 w 77762"/>
                <a:gd name="connsiteY12" fmla="*/ 125661 h 153576"/>
                <a:gd name="connsiteX13" fmla="*/ 70522 w 77762"/>
                <a:gd name="connsiteY13" fmla="*/ 62247 h 153576"/>
                <a:gd name="connsiteX14" fmla="*/ 71407 w 77762"/>
                <a:gd name="connsiteY14" fmla="*/ 56047 h 153576"/>
                <a:gd name="connsiteX15" fmla="*/ 52454 w 77762"/>
                <a:gd name="connsiteY15" fmla="*/ 39396 h 153576"/>
                <a:gd name="connsiteX16" fmla="*/ 21455 w 77762"/>
                <a:gd name="connsiteY16" fmla="*/ 66498 h 153576"/>
                <a:gd name="connsiteX17" fmla="*/ 24466 w 77762"/>
                <a:gd name="connsiteY17" fmla="*/ 68801 h 153576"/>
                <a:gd name="connsiteX18" fmla="*/ 28009 w 77762"/>
                <a:gd name="connsiteY18" fmla="*/ 65612 h 153576"/>
                <a:gd name="connsiteX19" fmla="*/ 51922 w 77762"/>
                <a:gd name="connsiteY19" fmla="*/ 44356 h 153576"/>
                <a:gd name="connsiteX20" fmla="*/ 57945 w 77762"/>
                <a:gd name="connsiteY20" fmla="*/ 53036 h 153576"/>
                <a:gd name="connsiteX21" fmla="*/ 57414 w 77762"/>
                <a:gd name="connsiteY21" fmla="*/ 58350 h 153576"/>
                <a:gd name="connsiteX22" fmla="*/ 40408 w 77762"/>
                <a:gd name="connsiteY22" fmla="*/ 126193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61" y="6803"/>
                  </a:moveTo>
                  <a:cubicBezTo>
                    <a:pt x="77961" y="3792"/>
                    <a:pt x="75658" y="72"/>
                    <a:pt x="70876" y="72"/>
                  </a:cubicBezTo>
                  <a:cubicBezTo>
                    <a:pt x="65739" y="72"/>
                    <a:pt x="60956" y="5032"/>
                    <a:pt x="60956" y="9815"/>
                  </a:cubicBezTo>
                  <a:cubicBezTo>
                    <a:pt x="60956" y="12649"/>
                    <a:pt x="63082" y="16546"/>
                    <a:pt x="68042" y="16546"/>
                  </a:cubicBezTo>
                  <a:cubicBezTo>
                    <a:pt x="72824" y="16546"/>
                    <a:pt x="77961" y="11940"/>
                    <a:pt x="77961" y="6803"/>
                  </a:cubicBezTo>
                  <a:close/>
                  <a:moveTo>
                    <a:pt x="40408" y="126193"/>
                  </a:moveTo>
                  <a:cubicBezTo>
                    <a:pt x="37397" y="138415"/>
                    <a:pt x="28009" y="148689"/>
                    <a:pt x="17558" y="148689"/>
                  </a:cubicBezTo>
                  <a:cubicBezTo>
                    <a:pt x="15255" y="148689"/>
                    <a:pt x="13130" y="148335"/>
                    <a:pt x="11181" y="147626"/>
                  </a:cubicBezTo>
                  <a:cubicBezTo>
                    <a:pt x="15787" y="145501"/>
                    <a:pt x="17204" y="141249"/>
                    <a:pt x="17204" y="138592"/>
                  </a:cubicBezTo>
                  <a:cubicBezTo>
                    <a:pt x="17204" y="134341"/>
                    <a:pt x="13838" y="132038"/>
                    <a:pt x="10295" y="132038"/>
                  </a:cubicBezTo>
                  <a:cubicBezTo>
                    <a:pt x="4804" y="132038"/>
                    <a:pt x="199" y="136821"/>
                    <a:pt x="199" y="142489"/>
                  </a:cubicBezTo>
                  <a:cubicBezTo>
                    <a:pt x="199" y="149220"/>
                    <a:pt x="7107" y="153649"/>
                    <a:pt x="17735" y="153649"/>
                  </a:cubicBezTo>
                  <a:cubicBezTo>
                    <a:pt x="28363" y="153649"/>
                    <a:pt x="49088" y="147272"/>
                    <a:pt x="54579" y="125661"/>
                  </a:cubicBezTo>
                  <a:lnTo>
                    <a:pt x="70522" y="62247"/>
                  </a:lnTo>
                  <a:cubicBezTo>
                    <a:pt x="71053" y="60298"/>
                    <a:pt x="71407" y="58704"/>
                    <a:pt x="71407" y="56047"/>
                  </a:cubicBezTo>
                  <a:cubicBezTo>
                    <a:pt x="71407" y="46305"/>
                    <a:pt x="63082" y="39396"/>
                    <a:pt x="52454" y="39396"/>
                  </a:cubicBezTo>
                  <a:cubicBezTo>
                    <a:pt x="32792" y="39396"/>
                    <a:pt x="21455" y="64018"/>
                    <a:pt x="21455" y="66498"/>
                  </a:cubicBezTo>
                  <a:cubicBezTo>
                    <a:pt x="21455" y="68801"/>
                    <a:pt x="23935" y="68801"/>
                    <a:pt x="24466" y="68801"/>
                  </a:cubicBezTo>
                  <a:cubicBezTo>
                    <a:pt x="26592" y="68801"/>
                    <a:pt x="26769" y="68269"/>
                    <a:pt x="28009" y="65612"/>
                  </a:cubicBezTo>
                  <a:cubicBezTo>
                    <a:pt x="32437" y="55338"/>
                    <a:pt x="41648" y="44356"/>
                    <a:pt x="51922" y="44356"/>
                  </a:cubicBezTo>
                  <a:cubicBezTo>
                    <a:pt x="56351" y="44356"/>
                    <a:pt x="57945" y="47367"/>
                    <a:pt x="57945" y="53036"/>
                  </a:cubicBezTo>
                  <a:cubicBezTo>
                    <a:pt x="57945" y="54984"/>
                    <a:pt x="57591" y="57464"/>
                    <a:pt x="57414" y="58350"/>
                  </a:cubicBezTo>
                  <a:lnTo>
                    <a:pt x="40408" y="126193"/>
                  </a:lnTo>
                  <a:close/>
                </a:path>
              </a:pathLst>
            </a:custGeom>
            <a:solidFill>
              <a:srgbClr val="000000"/>
            </a:solidFill>
            <a:ln w="2540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352678CC-D6E1-D62E-27C8-838C808FB3B1}"/>
                </a:ext>
              </a:extLst>
            </p:cNvPr>
            <p:cNvSpPr/>
            <p:nvPr>
              <p:custDataLst>
                <p:tags r:id="rId40"/>
              </p:custDataLst>
            </p:nvPr>
          </p:nvSpPr>
          <p:spPr>
            <a:xfrm>
              <a:off x="7698953" y="4323478"/>
              <a:ext cx="119743" cy="8679"/>
            </a:xfrm>
            <a:custGeom>
              <a:avLst/>
              <a:gdLst>
                <a:gd name="connsiteX0" fmla="*/ 112861 w 119743"/>
                <a:gd name="connsiteY0" fmla="*/ 8752 h 8679"/>
                <a:gd name="connsiteX1" fmla="*/ 119946 w 119743"/>
                <a:gd name="connsiteY1" fmla="*/ 4501 h 8679"/>
                <a:gd name="connsiteX2" fmla="*/ 112861 w 119743"/>
                <a:gd name="connsiteY2" fmla="*/ 72 h 8679"/>
                <a:gd name="connsiteX3" fmla="*/ 7288 w 119743"/>
                <a:gd name="connsiteY3" fmla="*/ 72 h 8679"/>
                <a:gd name="connsiteX4" fmla="*/ 202 w 119743"/>
                <a:gd name="connsiteY4" fmla="*/ 4323 h 8679"/>
                <a:gd name="connsiteX5" fmla="*/ 7288 w 119743"/>
                <a:gd name="connsiteY5" fmla="*/ 8752 h 8679"/>
                <a:gd name="connsiteX6" fmla="*/ 112861 w 119743"/>
                <a:gd name="connsiteY6" fmla="*/ 8752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61" y="8752"/>
                  </a:moveTo>
                  <a:cubicBezTo>
                    <a:pt x="115695" y="8752"/>
                    <a:pt x="119946" y="8752"/>
                    <a:pt x="119946" y="4501"/>
                  </a:cubicBezTo>
                  <a:cubicBezTo>
                    <a:pt x="119946" y="72"/>
                    <a:pt x="115872" y="72"/>
                    <a:pt x="112861" y="72"/>
                  </a:cubicBezTo>
                  <a:lnTo>
                    <a:pt x="7288" y="72"/>
                  </a:lnTo>
                  <a:cubicBezTo>
                    <a:pt x="4454" y="72"/>
                    <a:pt x="202" y="72"/>
                    <a:pt x="202" y="4323"/>
                  </a:cubicBezTo>
                  <a:cubicBezTo>
                    <a:pt x="202" y="8752"/>
                    <a:pt x="4276" y="8752"/>
                    <a:pt x="7288" y="8752"/>
                  </a:cubicBezTo>
                  <a:lnTo>
                    <a:pt x="112861" y="8752"/>
                  </a:lnTo>
                  <a:close/>
                </a:path>
              </a:pathLst>
            </a:custGeom>
            <a:solidFill>
              <a:srgbClr val="000000"/>
            </a:solidFill>
            <a:ln w="2540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F66BCE5A-7E27-9E7F-7FA7-C14CAEE3C783}"/>
                </a:ext>
              </a:extLst>
            </p:cNvPr>
            <p:cNvSpPr/>
            <p:nvPr>
              <p:custDataLst>
                <p:tags r:id="rId41"/>
              </p:custDataLst>
            </p:nvPr>
          </p:nvSpPr>
          <p:spPr>
            <a:xfrm>
              <a:off x="7857288" y="4254572"/>
              <a:ext cx="64477" cy="117618"/>
            </a:xfrm>
            <a:custGeom>
              <a:avLst/>
              <a:gdLst>
                <a:gd name="connsiteX0" fmla="*/ 40241 w 64477"/>
                <a:gd name="connsiteY0" fmla="*/ 5032 h 117618"/>
                <a:gd name="connsiteX1" fmla="*/ 34927 w 64477"/>
                <a:gd name="connsiteY1" fmla="*/ 72 h 117618"/>
                <a:gd name="connsiteX2" fmla="*/ 209 w 64477"/>
                <a:gd name="connsiteY2" fmla="*/ 11409 h 117618"/>
                <a:gd name="connsiteX3" fmla="*/ 209 w 64477"/>
                <a:gd name="connsiteY3" fmla="*/ 17786 h 117618"/>
                <a:gd name="connsiteX4" fmla="*/ 25893 w 64477"/>
                <a:gd name="connsiteY4" fmla="*/ 12826 h 117618"/>
                <a:gd name="connsiteX5" fmla="*/ 25893 w 64477"/>
                <a:gd name="connsiteY5" fmla="*/ 103165 h 117618"/>
                <a:gd name="connsiteX6" fmla="*/ 8180 w 64477"/>
                <a:gd name="connsiteY6" fmla="*/ 111313 h 117618"/>
                <a:gd name="connsiteX7" fmla="*/ 1449 w 64477"/>
                <a:gd name="connsiteY7" fmla="*/ 111313 h 117618"/>
                <a:gd name="connsiteX8" fmla="*/ 1449 w 64477"/>
                <a:gd name="connsiteY8" fmla="*/ 117690 h 117618"/>
                <a:gd name="connsiteX9" fmla="*/ 32979 w 64477"/>
                <a:gd name="connsiteY9" fmla="*/ 116982 h 117618"/>
                <a:gd name="connsiteX10" fmla="*/ 64686 w 64477"/>
                <a:gd name="connsiteY10" fmla="*/ 117690 h 117618"/>
                <a:gd name="connsiteX11" fmla="*/ 64686 w 64477"/>
                <a:gd name="connsiteY11" fmla="*/ 111313 h 117618"/>
                <a:gd name="connsiteX12" fmla="*/ 57955 w 64477"/>
                <a:gd name="connsiteY12" fmla="*/ 111313 h 117618"/>
                <a:gd name="connsiteX13" fmla="*/ 40241 w 64477"/>
                <a:gd name="connsiteY13" fmla="*/ 103165 h 117618"/>
                <a:gd name="connsiteX14" fmla="*/ 40241 w 64477"/>
                <a:gd name="connsiteY14" fmla="*/ 5032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41" y="5032"/>
                  </a:moveTo>
                  <a:cubicBezTo>
                    <a:pt x="40241" y="249"/>
                    <a:pt x="39887" y="72"/>
                    <a:pt x="34927" y="72"/>
                  </a:cubicBezTo>
                  <a:cubicBezTo>
                    <a:pt x="23591" y="11232"/>
                    <a:pt x="7471" y="11409"/>
                    <a:pt x="209" y="11409"/>
                  </a:cubicBezTo>
                  <a:lnTo>
                    <a:pt x="209" y="17786"/>
                  </a:lnTo>
                  <a:cubicBezTo>
                    <a:pt x="4460" y="17786"/>
                    <a:pt x="16151" y="17786"/>
                    <a:pt x="25893" y="12826"/>
                  </a:cubicBezTo>
                  <a:lnTo>
                    <a:pt x="25893" y="103165"/>
                  </a:lnTo>
                  <a:cubicBezTo>
                    <a:pt x="25893" y="109011"/>
                    <a:pt x="25893" y="111313"/>
                    <a:pt x="8180" y="111313"/>
                  </a:cubicBezTo>
                  <a:lnTo>
                    <a:pt x="1449" y="111313"/>
                  </a:lnTo>
                  <a:lnTo>
                    <a:pt x="1449" y="117690"/>
                  </a:lnTo>
                  <a:cubicBezTo>
                    <a:pt x="4637" y="117513"/>
                    <a:pt x="26425" y="116982"/>
                    <a:pt x="32979" y="116982"/>
                  </a:cubicBezTo>
                  <a:cubicBezTo>
                    <a:pt x="38470" y="116982"/>
                    <a:pt x="60789" y="117513"/>
                    <a:pt x="64686" y="117690"/>
                  </a:cubicBezTo>
                  <a:lnTo>
                    <a:pt x="64686" y="111313"/>
                  </a:lnTo>
                  <a:lnTo>
                    <a:pt x="57955" y="111313"/>
                  </a:lnTo>
                  <a:cubicBezTo>
                    <a:pt x="40241" y="111313"/>
                    <a:pt x="40241" y="109011"/>
                    <a:pt x="40241" y="103165"/>
                  </a:cubicBezTo>
                  <a:lnTo>
                    <a:pt x="40241" y="5032"/>
                  </a:lnTo>
                  <a:close/>
                </a:path>
              </a:pathLst>
            </a:custGeom>
            <a:solidFill>
              <a:srgbClr val="000000"/>
            </a:solidFill>
            <a:ln w="2540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053469ED-A169-C1C5-5F1B-B0AE2F033742}"/>
                </a:ext>
              </a:extLst>
            </p:cNvPr>
            <p:cNvSpPr/>
            <p:nvPr>
              <p:custDataLst>
                <p:tags r:id="rId42"/>
              </p:custDataLst>
            </p:nvPr>
          </p:nvSpPr>
          <p:spPr>
            <a:xfrm>
              <a:off x="7605158" y="4443655"/>
              <a:ext cx="64477" cy="117618"/>
            </a:xfrm>
            <a:custGeom>
              <a:avLst/>
              <a:gdLst>
                <a:gd name="connsiteX0" fmla="*/ 40231 w 64477"/>
                <a:gd name="connsiteY0" fmla="*/ 5039 h 117618"/>
                <a:gd name="connsiteX1" fmla="*/ 34917 w 64477"/>
                <a:gd name="connsiteY1" fmla="*/ 80 h 117618"/>
                <a:gd name="connsiteX2" fmla="*/ 199 w 64477"/>
                <a:gd name="connsiteY2" fmla="*/ 11416 h 117618"/>
                <a:gd name="connsiteX3" fmla="*/ 199 w 64477"/>
                <a:gd name="connsiteY3" fmla="*/ 17793 h 117618"/>
                <a:gd name="connsiteX4" fmla="*/ 25883 w 64477"/>
                <a:gd name="connsiteY4" fmla="*/ 12833 h 117618"/>
                <a:gd name="connsiteX5" fmla="*/ 25883 w 64477"/>
                <a:gd name="connsiteY5" fmla="*/ 103173 h 117618"/>
                <a:gd name="connsiteX6" fmla="*/ 8170 w 64477"/>
                <a:gd name="connsiteY6" fmla="*/ 111321 h 117618"/>
                <a:gd name="connsiteX7" fmla="*/ 1439 w 64477"/>
                <a:gd name="connsiteY7" fmla="*/ 111321 h 117618"/>
                <a:gd name="connsiteX8" fmla="*/ 1439 w 64477"/>
                <a:gd name="connsiteY8" fmla="*/ 117698 h 117618"/>
                <a:gd name="connsiteX9" fmla="*/ 32969 w 64477"/>
                <a:gd name="connsiteY9" fmla="*/ 116989 h 117618"/>
                <a:gd name="connsiteX10" fmla="*/ 64676 w 64477"/>
                <a:gd name="connsiteY10" fmla="*/ 117698 h 117618"/>
                <a:gd name="connsiteX11" fmla="*/ 64676 w 64477"/>
                <a:gd name="connsiteY11" fmla="*/ 111321 h 117618"/>
                <a:gd name="connsiteX12" fmla="*/ 57945 w 64477"/>
                <a:gd name="connsiteY12" fmla="*/ 111321 h 117618"/>
                <a:gd name="connsiteX13" fmla="*/ 40231 w 64477"/>
                <a:gd name="connsiteY13" fmla="*/ 103173 h 117618"/>
                <a:gd name="connsiteX14" fmla="*/ 40231 w 64477"/>
                <a:gd name="connsiteY14" fmla="*/ 503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31" y="5039"/>
                  </a:moveTo>
                  <a:cubicBezTo>
                    <a:pt x="40231" y="257"/>
                    <a:pt x="39877" y="80"/>
                    <a:pt x="34917" y="80"/>
                  </a:cubicBezTo>
                  <a:cubicBezTo>
                    <a:pt x="23581" y="11239"/>
                    <a:pt x="7461" y="11416"/>
                    <a:pt x="199" y="11416"/>
                  </a:cubicBezTo>
                  <a:lnTo>
                    <a:pt x="199" y="17793"/>
                  </a:lnTo>
                  <a:cubicBezTo>
                    <a:pt x="4450" y="17793"/>
                    <a:pt x="16141" y="17793"/>
                    <a:pt x="25883" y="12833"/>
                  </a:cubicBezTo>
                  <a:lnTo>
                    <a:pt x="25883" y="103173"/>
                  </a:lnTo>
                  <a:cubicBezTo>
                    <a:pt x="25883" y="109018"/>
                    <a:pt x="25883" y="111321"/>
                    <a:pt x="8170" y="111321"/>
                  </a:cubicBezTo>
                  <a:lnTo>
                    <a:pt x="1439" y="111321"/>
                  </a:lnTo>
                  <a:lnTo>
                    <a:pt x="1439" y="117698"/>
                  </a:lnTo>
                  <a:cubicBezTo>
                    <a:pt x="4627" y="117521"/>
                    <a:pt x="26415" y="116989"/>
                    <a:pt x="32969" y="116989"/>
                  </a:cubicBezTo>
                  <a:cubicBezTo>
                    <a:pt x="38460" y="116989"/>
                    <a:pt x="60779" y="117521"/>
                    <a:pt x="64676" y="117698"/>
                  </a:cubicBezTo>
                  <a:lnTo>
                    <a:pt x="64676" y="111321"/>
                  </a:lnTo>
                  <a:lnTo>
                    <a:pt x="57945" y="111321"/>
                  </a:lnTo>
                  <a:cubicBezTo>
                    <a:pt x="40231" y="111321"/>
                    <a:pt x="40231" y="109018"/>
                    <a:pt x="40231" y="103173"/>
                  </a:cubicBezTo>
                  <a:lnTo>
                    <a:pt x="40231" y="5039"/>
                  </a:ln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E8019FA3-4F24-4548-7235-2B8D8E25EB9D}"/>
                </a:ext>
              </a:extLst>
            </p:cNvPr>
            <p:cNvSpPr/>
            <p:nvPr>
              <p:custDataLst>
                <p:tags r:id="rId43"/>
              </p:custDataLst>
            </p:nvPr>
          </p:nvSpPr>
          <p:spPr>
            <a:xfrm>
              <a:off x="7973264" y="4466971"/>
              <a:ext cx="29606" cy="75662"/>
            </a:xfrm>
            <a:custGeom>
              <a:avLst/>
              <a:gdLst>
                <a:gd name="connsiteX0" fmla="*/ 29820 w 29606"/>
                <a:gd name="connsiteY0" fmla="*/ 26647 h 75662"/>
                <a:gd name="connsiteX1" fmla="*/ 13625 w 29606"/>
                <a:gd name="connsiteY1" fmla="*/ 77 h 75662"/>
                <a:gd name="connsiteX2" fmla="*/ 213 w 29606"/>
                <a:gd name="connsiteY2" fmla="*/ 13489 h 75662"/>
                <a:gd name="connsiteX3" fmla="*/ 13625 w 29606"/>
                <a:gd name="connsiteY3" fmla="*/ 26900 h 75662"/>
                <a:gd name="connsiteX4" fmla="*/ 22482 w 29606"/>
                <a:gd name="connsiteY4" fmla="*/ 23611 h 75662"/>
                <a:gd name="connsiteX5" fmla="*/ 23747 w 29606"/>
                <a:gd name="connsiteY5" fmla="*/ 22852 h 75662"/>
                <a:gd name="connsiteX6" fmla="*/ 24253 w 29606"/>
                <a:gd name="connsiteY6" fmla="*/ 26647 h 75662"/>
                <a:gd name="connsiteX7" fmla="*/ 7045 w 29606"/>
                <a:gd name="connsiteY7" fmla="*/ 68907 h 75662"/>
                <a:gd name="connsiteX8" fmla="*/ 4262 w 29606"/>
                <a:gd name="connsiteY8" fmla="*/ 72956 h 75662"/>
                <a:gd name="connsiteX9" fmla="*/ 6792 w 29606"/>
                <a:gd name="connsiteY9" fmla="*/ 75739 h 75662"/>
                <a:gd name="connsiteX10" fmla="*/ 29820 w 29606"/>
                <a:gd name="connsiteY10" fmla="*/ 26647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20" y="26647"/>
                  </a:moveTo>
                  <a:cubicBezTo>
                    <a:pt x="29820" y="9946"/>
                    <a:pt x="23494" y="77"/>
                    <a:pt x="13625" y="77"/>
                  </a:cubicBezTo>
                  <a:cubicBezTo>
                    <a:pt x="5274" y="77"/>
                    <a:pt x="213" y="6403"/>
                    <a:pt x="213" y="13489"/>
                  </a:cubicBezTo>
                  <a:cubicBezTo>
                    <a:pt x="213" y="20321"/>
                    <a:pt x="5274" y="26900"/>
                    <a:pt x="13625" y="26900"/>
                  </a:cubicBezTo>
                  <a:cubicBezTo>
                    <a:pt x="16661" y="26900"/>
                    <a:pt x="19951" y="25888"/>
                    <a:pt x="22482" y="23611"/>
                  </a:cubicBezTo>
                  <a:cubicBezTo>
                    <a:pt x="23241" y="23105"/>
                    <a:pt x="23494" y="22852"/>
                    <a:pt x="23747" y="22852"/>
                  </a:cubicBezTo>
                  <a:cubicBezTo>
                    <a:pt x="24000" y="22852"/>
                    <a:pt x="24253" y="23105"/>
                    <a:pt x="24253" y="26647"/>
                  </a:cubicBezTo>
                  <a:cubicBezTo>
                    <a:pt x="24253" y="45373"/>
                    <a:pt x="15396" y="60556"/>
                    <a:pt x="7045" y="68907"/>
                  </a:cubicBezTo>
                  <a:cubicBezTo>
                    <a:pt x="4262" y="71690"/>
                    <a:pt x="4262" y="72196"/>
                    <a:pt x="4262" y="72956"/>
                  </a:cubicBezTo>
                  <a:cubicBezTo>
                    <a:pt x="4262" y="74727"/>
                    <a:pt x="5527" y="75739"/>
                    <a:pt x="6792" y="75739"/>
                  </a:cubicBezTo>
                  <a:cubicBezTo>
                    <a:pt x="9576" y="75739"/>
                    <a:pt x="29820" y="56254"/>
                    <a:pt x="29820" y="26647"/>
                  </a:cubicBezTo>
                  <a:close/>
                </a:path>
              </a:pathLst>
            </a:custGeom>
            <a:solidFill>
              <a:srgbClr val="000000"/>
            </a:solidFill>
            <a:ln w="2540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660C95B4-D43A-1472-517E-F71D893FD3E6}"/>
                </a:ext>
              </a:extLst>
            </p:cNvPr>
            <p:cNvSpPr/>
            <p:nvPr>
              <p:custDataLst>
                <p:tags r:id="rId44"/>
              </p:custDataLst>
            </p:nvPr>
          </p:nvSpPr>
          <p:spPr>
            <a:xfrm>
              <a:off x="8078392" y="4379415"/>
              <a:ext cx="106028" cy="116403"/>
            </a:xfrm>
            <a:custGeom>
              <a:avLst/>
              <a:gdLst>
                <a:gd name="connsiteX0" fmla="*/ 90557 w 106028"/>
                <a:gd name="connsiteY0" fmla="*/ 14754 h 116403"/>
                <a:gd name="connsiteX1" fmla="*/ 79929 w 106028"/>
                <a:gd name="connsiteY1" fmla="*/ 29178 h 116403"/>
                <a:gd name="connsiteX2" fmla="*/ 90810 w 106028"/>
                <a:gd name="connsiteY2" fmla="*/ 39553 h 116403"/>
                <a:gd name="connsiteX3" fmla="*/ 106246 w 106028"/>
                <a:gd name="connsiteY3" fmla="*/ 22345 h 116403"/>
                <a:gd name="connsiteX4" fmla="*/ 70060 w 106028"/>
                <a:gd name="connsiteY4" fmla="*/ 77 h 116403"/>
                <a:gd name="connsiteX5" fmla="*/ 36910 w 106028"/>
                <a:gd name="connsiteY5" fmla="*/ 9440 h 116403"/>
                <a:gd name="connsiteX6" fmla="*/ 21474 w 106028"/>
                <a:gd name="connsiteY6" fmla="*/ 39047 h 116403"/>
                <a:gd name="connsiteX7" fmla="*/ 30584 w 106028"/>
                <a:gd name="connsiteY7" fmla="*/ 58279 h 116403"/>
                <a:gd name="connsiteX8" fmla="*/ 59178 w 106028"/>
                <a:gd name="connsiteY8" fmla="*/ 67895 h 116403"/>
                <a:gd name="connsiteX9" fmla="*/ 81953 w 106028"/>
                <a:gd name="connsiteY9" fmla="*/ 83331 h 116403"/>
                <a:gd name="connsiteX10" fmla="*/ 44248 w 106028"/>
                <a:gd name="connsiteY10" fmla="*/ 107371 h 116403"/>
                <a:gd name="connsiteX11" fmla="*/ 16919 w 106028"/>
                <a:gd name="connsiteY11" fmla="*/ 100791 h 116403"/>
                <a:gd name="connsiteX12" fmla="*/ 30837 w 106028"/>
                <a:gd name="connsiteY12" fmla="*/ 83331 h 116403"/>
                <a:gd name="connsiteX13" fmla="*/ 18437 w 106028"/>
                <a:gd name="connsiteY13" fmla="*/ 71690 h 116403"/>
                <a:gd name="connsiteX14" fmla="*/ 217 w 106028"/>
                <a:gd name="connsiteY14" fmla="*/ 91428 h 116403"/>
                <a:gd name="connsiteX15" fmla="*/ 43742 w 106028"/>
                <a:gd name="connsiteY15" fmla="*/ 116480 h 116403"/>
                <a:gd name="connsiteX16" fmla="*/ 101438 w 106028"/>
                <a:gd name="connsiteY16" fmla="*/ 72956 h 116403"/>
                <a:gd name="connsiteX17" fmla="*/ 91316 w 106028"/>
                <a:gd name="connsiteY17" fmla="*/ 52458 h 116403"/>
                <a:gd name="connsiteX18" fmla="*/ 64999 w 106028"/>
                <a:gd name="connsiteY18" fmla="*/ 42336 h 116403"/>
                <a:gd name="connsiteX19" fmla="*/ 41212 w 106028"/>
                <a:gd name="connsiteY19" fmla="*/ 28672 h 116403"/>
                <a:gd name="connsiteX20" fmla="*/ 69553 w 106028"/>
                <a:gd name="connsiteY20" fmla="*/ 9187 h 116403"/>
                <a:gd name="connsiteX21" fmla="*/ 90557 w 106028"/>
                <a:gd name="connsiteY21" fmla="*/ 14754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557" y="14754"/>
                  </a:moveTo>
                  <a:cubicBezTo>
                    <a:pt x="82206" y="18044"/>
                    <a:pt x="79929" y="25635"/>
                    <a:pt x="79929" y="29178"/>
                  </a:cubicBezTo>
                  <a:cubicBezTo>
                    <a:pt x="79929" y="35757"/>
                    <a:pt x="85243" y="39553"/>
                    <a:pt x="90810" y="39553"/>
                  </a:cubicBezTo>
                  <a:cubicBezTo>
                    <a:pt x="96883" y="39553"/>
                    <a:pt x="106246" y="34492"/>
                    <a:pt x="106246" y="22345"/>
                  </a:cubicBezTo>
                  <a:cubicBezTo>
                    <a:pt x="106246" y="8934"/>
                    <a:pt x="92834" y="77"/>
                    <a:pt x="70060" y="77"/>
                  </a:cubicBezTo>
                  <a:cubicBezTo>
                    <a:pt x="62721" y="77"/>
                    <a:pt x="48550" y="583"/>
                    <a:pt x="36910" y="9440"/>
                  </a:cubicBezTo>
                  <a:cubicBezTo>
                    <a:pt x="25523" y="18044"/>
                    <a:pt x="21474" y="32720"/>
                    <a:pt x="21474" y="39047"/>
                  </a:cubicBezTo>
                  <a:cubicBezTo>
                    <a:pt x="21474" y="46638"/>
                    <a:pt x="25016" y="53724"/>
                    <a:pt x="30584" y="58279"/>
                  </a:cubicBezTo>
                  <a:cubicBezTo>
                    <a:pt x="37669" y="63846"/>
                    <a:pt x="41971" y="64605"/>
                    <a:pt x="59178" y="67895"/>
                  </a:cubicBezTo>
                  <a:cubicBezTo>
                    <a:pt x="66770" y="69160"/>
                    <a:pt x="81953" y="71943"/>
                    <a:pt x="81953" y="83331"/>
                  </a:cubicBezTo>
                  <a:cubicBezTo>
                    <a:pt x="81953" y="84343"/>
                    <a:pt x="81953" y="107371"/>
                    <a:pt x="44248" y="107371"/>
                  </a:cubicBezTo>
                  <a:cubicBezTo>
                    <a:pt x="31849" y="107371"/>
                    <a:pt x="22486" y="104840"/>
                    <a:pt x="16919" y="100791"/>
                  </a:cubicBezTo>
                  <a:cubicBezTo>
                    <a:pt x="25523" y="98261"/>
                    <a:pt x="30837" y="90922"/>
                    <a:pt x="30837" y="83331"/>
                  </a:cubicBezTo>
                  <a:cubicBezTo>
                    <a:pt x="30837" y="74221"/>
                    <a:pt x="23498" y="71690"/>
                    <a:pt x="18437" y="71690"/>
                  </a:cubicBezTo>
                  <a:cubicBezTo>
                    <a:pt x="9833" y="71690"/>
                    <a:pt x="217" y="78776"/>
                    <a:pt x="217" y="91428"/>
                  </a:cubicBezTo>
                  <a:cubicBezTo>
                    <a:pt x="217" y="107877"/>
                    <a:pt x="17931" y="116480"/>
                    <a:pt x="43742" y="116480"/>
                  </a:cubicBezTo>
                  <a:cubicBezTo>
                    <a:pt x="101438" y="116480"/>
                    <a:pt x="101438" y="73209"/>
                    <a:pt x="101438" y="72956"/>
                  </a:cubicBezTo>
                  <a:cubicBezTo>
                    <a:pt x="101438" y="64352"/>
                    <a:pt x="97136" y="57519"/>
                    <a:pt x="91316" y="52458"/>
                  </a:cubicBezTo>
                  <a:cubicBezTo>
                    <a:pt x="83471" y="45626"/>
                    <a:pt x="73855" y="43855"/>
                    <a:pt x="64999" y="42336"/>
                  </a:cubicBezTo>
                  <a:cubicBezTo>
                    <a:pt x="51081" y="39806"/>
                    <a:pt x="41212" y="38035"/>
                    <a:pt x="41212" y="28672"/>
                  </a:cubicBezTo>
                  <a:cubicBezTo>
                    <a:pt x="41212" y="28166"/>
                    <a:pt x="41212" y="9187"/>
                    <a:pt x="69553" y="9187"/>
                  </a:cubicBezTo>
                  <a:cubicBezTo>
                    <a:pt x="74615" y="9187"/>
                    <a:pt x="83724" y="9693"/>
                    <a:pt x="90557" y="14754"/>
                  </a:cubicBezTo>
                  <a:close/>
                </a:path>
              </a:pathLst>
            </a:custGeom>
            <a:solidFill>
              <a:srgbClr val="000000"/>
            </a:solidFill>
            <a:ln w="2540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0C129587-50D2-94FD-4BD8-63B1EBB3B6A1}"/>
                </a:ext>
              </a:extLst>
            </p:cNvPr>
            <p:cNvSpPr/>
            <p:nvPr>
              <p:custDataLst>
                <p:tags r:id="rId45"/>
              </p:custDataLst>
            </p:nvPr>
          </p:nvSpPr>
          <p:spPr>
            <a:xfrm>
              <a:off x="8198401" y="4254749"/>
              <a:ext cx="77762" cy="153576"/>
            </a:xfrm>
            <a:custGeom>
              <a:avLst/>
              <a:gdLst>
                <a:gd name="connsiteX0" fmla="*/ 77985 w 77762"/>
                <a:gd name="connsiteY0" fmla="*/ 6803 h 153576"/>
                <a:gd name="connsiteX1" fmla="*/ 70900 w 77762"/>
                <a:gd name="connsiteY1" fmla="*/ 72 h 153576"/>
                <a:gd name="connsiteX2" fmla="*/ 60980 w 77762"/>
                <a:gd name="connsiteY2" fmla="*/ 9815 h 153576"/>
                <a:gd name="connsiteX3" fmla="*/ 68066 w 77762"/>
                <a:gd name="connsiteY3" fmla="*/ 16546 h 153576"/>
                <a:gd name="connsiteX4" fmla="*/ 77985 w 77762"/>
                <a:gd name="connsiteY4" fmla="*/ 6803 h 153576"/>
                <a:gd name="connsiteX5" fmla="*/ 40433 w 77762"/>
                <a:gd name="connsiteY5" fmla="*/ 126193 h 153576"/>
                <a:gd name="connsiteX6" fmla="*/ 17582 w 77762"/>
                <a:gd name="connsiteY6" fmla="*/ 148689 h 153576"/>
                <a:gd name="connsiteX7" fmla="*/ 11205 w 77762"/>
                <a:gd name="connsiteY7" fmla="*/ 147626 h 153576"/>
                <a:gd name="connsiteX8" fmla="*/ 17228 w 77762"/>
                <a:gd name="connsiteY8" fmla="*/ 138592 h 153576"/>
                <a:gd name="connsiteX9" fmla="*/ 10320 w 77762"/>
                <a:gd name="connsiteY9" fmla="*/ 132038 h 153576"/>
                <a:gd name="connsiteX10" fmla="*/ 223 w 77762"/>
                <a:gd name="connsiteY10" fmla="*/ 142489 h 153576"/>
                <a:gd name="connsiteX11" fmla="*/ 17759 w 77762"/>
                <a:gd name="connsiteY11" fmla="*/ 153649 h 153576"/>
                <a:gd name="connsiteX12" fmla="*/ 54603 w 77762"/>
                <a:gd name="connsiteY12" fmla="*/ 125661 h 153576"/>
                <a:gd name="connsiteX13" fmla="*/ 70546 w 77762"/>
                <a:gd name="connsiteY13" fmla="*/ 62247 h 153576"/>
                <a:gd name="connsiteX14" fmla="*/ 71431 w 77762"/>
                <a:gd name="connsiteY14" fmla="*/ 56047 h 153576"/>
                <a:gd name="connsiteX15" fmla="*/ 52478 w 77762"/>
                <a:gd name="connsiteY15" fmla="*/ 39396 h 153576"/>
                <a:gd name="connsiteX16" fmla="*/ 21479 w 77762"/>
                <a:gd name="connsiteY16" fmla="*/ 66498 h 153576"/>
                <a:gd name="connsiteX17" fmla="*/ 24490 w 77762"/>
                <a:gd name="connsiteY17" fmla="*/ 68801 h 153576"/>
                <a:gd name="connsiteX18" fmla="*/ 28033 w 77762"/>
                <a:gd name="connsiteY18" fmla="*/ 65612 h 153576"/>
                <a:gd name="connsiteX19" fmla="*/ 51946 w 77762"/>
                <a:gd name="connsiteY19" fmla="*/ 44356 h 153576"/>
                <a:gd name="connsiteX20" fmla="*/ 57969 w 77762"/>
                <a:gd name="connsiteY20" fmla="*/ 53036 h 153576"/>
                <a:gd name="connsiteX21" fmla="*/ 57438 w 77762"/>
                <a:gd name="connsiteY21" fmla="*/ 58350 h 153576"/>
                <a:gd name="connsiteX22" fmla="*/ 40433 w 77762"/>
                <a:gd name="connsiteY22" fmla="*/ 126193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85" y="6803"/>
                  </a:moveTo>
                  <a:cubicBezTo>
                    <a:pt x="77985" y="3792"/>
                    <a:pt x="75683" y="72"/>
                    <a:pt x="70900" y="72"/>
                  </a:cubicBezTo>
                  <a:cubicBezTo>
                    <a:pt x="65763" y="72"/>
                    <a:pt x="60980" y="5032"/>
                    <a:pt x="60980" y="9815"/>
                  </a:cubicBezTo>
                  <a:cubicBezTo>
                    <a:pt x="60980" y="12649"/>
                    <a:pt x="63106" y="16546"/>
                    <a:pt x="68066" y="16546"/>
                  </a:cubicBezTo>
                  <a:cubicBezTo>
                    <a:pt x="72848" y="16546"/>
                    <a:pt x="77985" y="11940"/>
                    <a:pt x="77985" y="6803"/>
                  </a:cubicBezTo>
                  <a:close/>
                  <a:moveTo>
                    <a:pt x="40433" y="126193"/>
                  </a:moveTo>
                  <a:cubicBezTo>
                    <a:pt x="37421" y="138415"/>
                    <a:pt x="28033" y="148689"/>
                    <a:pt x="17582" y="148689"/>
                  </a:cubicBezTo>
                  <a:cubicBezTo>
                    <a:pt x="15279" y="148689"/>
                    <a:pt x="13154" y="148335"/>
                    <a:pt x="11205" y="147626"/>
                  </a:cubicBezTo>
                  <a:cubicBezTo>
                    <a:pt x="15811" y="145501"/>
                    <a:pt x="17228" y="141249"/>
                    <a:pt x="17228" y="138592"/>
                  </a:cubicBezTo>
                  <a:cubicBezTo>
                    <a:pt x="17228" y="134341"/>
                    <a:pt x="13862" y="132038"/>
                    <a:pt x="10320" y="132038"/>
                  </a:cubicBezTo>
                  <a:cubicBezTo>
                    <a:pt x="4828" y="132038"/>
                    <a:pt x="223" y="136821"/>
                    <a:pt x="223" y="142489"/>
                  </a:cubicBezTo>
                  <a:cubicBezTo>
                    <a:pt x="223" y="149220"/>
                    <a:pt x="7131" y="153649"/>
                    <a:pt x="17759" y="153649"/>
                  </a:cubicBezTo>
                  <a:cubicBezTo>
                    <a:pt x="28387" y="153649"/>
                    <a:pt x="49112" y="147272"/>
                    <a:pt x="54603" y="125661"/>
                  </a:cubicBezTo>
                  <a:lnTo>
                    <a:pt x="70546" y="62247"/>
                  </a:lnTo>
                  <a:cubicBezTo>
                    <a:pt x="71077" y="60298"/>
                    <a:pt x="71431" y="58704"/>
                    <a:pt x="71431" y="56047"/>
                  </a:cubicBezTo>
                  <a:cubicBezTo>
                    <a:pt x="71431" y="46305"/>
                    <a:pt x="63106" y="39396"/>
                    <a:pt x="52478" y="39396"/>
                  </a:cubicBezTo>
                  <a:cubicBezTo>
                    <a:pt x="32816" y="39396"/>
                    <a:pt x="21479" y="64018"/>
                    <a:pt x="21479" y="66498"/>
                  </a:cubicBezTo>
                  <a:cubicBezTo>
                    <a:pt x="21479" y="68801"/>
                    <a:pt x="23959" y="68801"/>
                    <a:pt x="24490" y="68801"/>
                  </a:cubicBezTo>
                  <a:cubicBezTo>
                    <a:pt x="26616" y="68801"/>
                    <a:pt x="26793" y="68269"/>
                    <a:pt x="28033" y="65612"/>
                  </a:cubicBezTo>
                  <a:cubicBezTo>
                    <a:pt x="32461" y="55338"/>
                    <a:pt x="41673" y="44356"/>
                    <a:pt x="51946" y="44356"/>
                  </a:cubicBezTo>
                  <a:cubicBezTo>
                    <a:pt x="56375" y="44356"/>
                    <a:pt x="57969" y="47367"/>
                    <a:pt x="57969" y="53036"/>
                  </a:cubicBezTo>
                  <a:cubicBezTo>
                    <a:pt x="57969" y="54984"/>
                    <a:pt x="57615" y="57464"/>
                    <a:pt x="57438" y="58350"/>
                  </a:cubicBezTo>
                  <a:lnTo>
                    <a:pt x="40433" y="126193"/>
                  </a:lnTo>
                  <a:close/>
                </a:path>
              </a:pathLst>
            </a:custGeom>
            <a:solidFill>
              <a:srgbClr val="000000"/>
            </a:solidFill>
            <a:ln w="2540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469F6612-E7ED-56A6-DC1F-40B4D5FC6E40}"/>
                </a:ext>
              </a:extLst>
            </p:cNvPr>
            <p:cNvSpPr/>
            <p:nvPr>
              <p:custDataLst>
                <p:tags r:id="rId46"/>
              </p:custDataLst>
            </p:nvPr>
          </p:nvSpPr>
          <p:spPr>
            <a:xfrm>
              <a:off x="8311504" y="4323478"/>
              <a:ext cx="119743" cy="8679"/>
            </a:xfrm>
            <a:custGeom>
              <a:avLst/>
              <a:gdLst>
                <a:gd name="connsiteX0" fmla="*/ 112885 w 119743"/>
                <a:gd name="connsiteY0" fmla="*/ 8752 h 8679"/>
                <a:gd name="connsiteX1" fmla="*/ 119970 w 119743"/>
                <a:gd name="connsiteY1" fmla="*/ 4501 h 8679"/>
                <a:gd name="connsiteX2" fmla="*/ 112885 w 119743"/>
                <a:gd name="connsiteY2" fmla="*/ 72 h 8679"/>
                <a:gd name="connsiteX3" fmla="*/ 7312 w 119743"/>
                <a:gd name="connsiteY3" fmla="*/ 72 h 8679"/>
                <a:gd name="connsiteX4" fmla="*/ 226 w 119743"/>
                <a:gd name="connsiteY4" fmla="*/ 4323 h 8679"/>
                <a:gd name="connsiteX5" fmla="*/ 7312 w 119743"/>
                <a:gd name="connsiteY5" fmla="*/ 8752 h 8679"/>
                <a:gd name="connsiteX6" fmla="*/ 112885 w 119743"/>
                <a:gd name="connsiteY6" fmla="*/ 8752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85" y="8752"/>
                  </a:moveTo>
                  <a:cubicBezTo>
                    <a:pt x="115719" y="8752"/>
                    <a:pt x="119970" y="8752"/>
                    <a:pt x="119970" y="4501"/>
                  </a:cubicBezTo>
                  <a:cubicBezTo>
                    <a:pt x="119970" y="72"/>
                    <a:pt x="115896" y="72"/>
                    <a:pt x="112885" y="72"/>
                  </a:cubicBezTo>
                  <a:lnTo>
                    <a:pt x="7312" y="72"/>
                  </a:lnTo>
                  <a:cubicBezTo>
                    <a:pt x="4478" y="72"/>
                    <a:pt x="226" y="72"/>
                    <a:pt x="226" y="4323"/>
                  </a:cubicBezTo>
                  <a:cubicBezTo>
                    <a:pt x="226" y="8752"/>
                    <a:pt x="4301" y="8752"/>
                    <a:pt x="7312" y="8752"/>
                  </a:cubicBezTo>
                  <a:lnTo>
                    <a:pt x="112885" y="8752"/>
                  </a:lnTo>
                  <a:close/>
                </a:path>
              </a:pathLst>
            </a:custGeom>
            <a:solidFill>
              <a:srgbClr val="000000"/>
            </a:solidFill>
            <a:ln w="2540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534DE9F9-0F4A-19A5-4175-F9C9B43AD65F}"/>
                </a:ext>
              </a:extLst>
            </p:cNvPr>
            <p:cNvSpPr/>
            <p:nvPr>
              <p:custDataLst>
                <p:tags r:id="rId47"/>
              </p:custDataLst>
            </p:nvPr>
          </p:nvSpPr>
          <p:spPr>
            <a:xfrm>
              <a:off x="8469839" y="4254572"/>
              <a:ext cx="64477" cy="117618"/>
            </a:xfrm>
            <a:custGeom>
              <a:avLst/>
              <a:gdLst>
                <a:gd name="connsiteX0" fmla="*/ 40265 w 64477"/>
                <a:gd name="connsiteY0" fmla="*/ 5032 h 117618"/>
                <a:gd name="connsiteX1" fmla="*/ 34951 w 64477"/>
                <a:gd name="connsiteY1" fmla="*/ 72 h 117618"/>
                <a:gd name="connsiteX2" fmla="*/ 233 w 64477"/>
                <a:gd name="connsiteY2" fmla="*/ 11409 h 117618"/>
                <a:gd name="connsiteX3" fmla="*/ 233 w 64477"/>
                <a:gd name="connsiteY3" fmla="*/ 17786 h 117618"/>
                <a:gd name="connsiteX4" fmla="*/ 25917 w 64477"/>
                <a:gd name="connsiteY4" fmla="*/ 12826 h 117618"/>
                <a:gd name="connsiteX5" fmla="*/ 25917 w 64477"/>
                <a:gd name="connsiteY5" fmla="*/ 103165 h 117618"/>
                <a:gd name="connsiteX6" fmla="*/ 8204 w 64477"/>
                <a:gd name="connsiteY6" fmla="*/ 111313 h 117618"/>
                <a:gd name="connsiteX7" fmla="*/ 1473 w 64477"/>
                <a:gd name="connsiteY7" fmla="*/ 111313 h 117618"/>
                <a:gd name="connsiteX8" fmla="*/ 1473 w 64477"/>
                <a:gd name="connsiteY8" fmla="*/ 117690 h 117618"/>
                <a:gd name="connsiteX9" fmla="*/ 33003 w 64477"/>
                <a:gd name="connsiteY9" fmla="*/ 116982 h 117618"/>
                <a:gd name="connsiteX10" fmla="*/ 64710 w 64477"/>
                <a:gd name="connsiteY10" fmla="*/ 117690 h 117618"/>
                <a:gd name="connsiteX11" fmla="*/ 64710 w 64477"/>
                <a:gd name="connsiteY11" fmla="*/ 111313 h 117618"/>
                <a:gd name="connsiteX12" fmla="*/ 57979 w 64477"/>
                <a:gd name="connsiteY12" fmla="*/ 111313 h 117618"/>
                <a:gd name="connsiteX13" fmla="*/ 40265 w 64477"/>
                <a:gd name="connsiteY13" fmla="*/ 103165 h 117618"/>
                <a:gd name="connsiteX14" fmla="*/ 40265 w 64477"/>
                <a:gd name="connsiteY14" fmla="*/ 5032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65" y="5032"/>
                  </a:moveTo>
                  <a:cubicBezTo>
                    <a:pt x="40265" y="249"/>
                    <a:pt x="39911" y="72"/>
                    <a:pt x="34951" y="72"/>
                  </a:cubicBezTo>
                  <a:cubicBezTo>
                    <a:pt x="23615" y="11232"/>
                    <a:pt x="7495" y="11409"/>
                    <a:pt x="233" y="11409"/>
                  </a:cubicBezTo>
                  <a:lnTo>
                    <a:pt x="233" y="17786"/>
                  </a:lnTo>
                  <a:cubicBezTo>
                    <a:pt x="4484" y="17786"/>
                    <a:pt x="16175" y="17786"/>
                    <a:pt x="25917" y="12826"/>
                  </a:cubicBezTo>
                  <a:lnTo>
                    <a:pt x="25917" y="103165"/>
                  </a:lnTo>
                  <a:cubicBezTo>
                    <a:pt x="25917" y="109011"/>
                    <a:pt x="25917" y="111313"/>
                    <a:pt x="8204" y="111313"/>
                  </a:cubicBezTo>
                  <a:lnTo>
                    <a:pt x="1473" y="111313"/>
                  </a:lnTo>
                  <a:lnTo>
                    <a:pt x="1473" y="117690"/>
                  </a:lnTo>
                  <a:cubicBezTo>
                    <a:pt x="4661" y="117513"/>
                    <a:pt x="26449" y="116982"/>
                    <a:pt x="33003" y="116982"/>
                  </a:cubicBezTo>
                  <a:cubicBezTo>
                    <a:pt x="38494" y="116982"/>
                    <a:pt x="60813" y="117513"/>
                    <a:pt x="64710" y="117690"/>
                  </a:cubicBezTo>
                  <a:lnTo>
                    <a:pt x="64710" y="111313"/>
                  </a:lnTo>
                  <a:lnTo>
                    <a:pt x="57979" y="111313"/>
                  </a:lnTo>
                  <a:cubicBezTo>
                    <a:pt x="40265" y="111313"/>
                    <a:pt x="40265" y="109011"/>
                    <a:pt x="40265" y="103165"/>
                  </a:cubicBezTo>
                  <a:lnTo>
                    <a:pt x="40265" y="5032"/>
                  </a:lnTo>
                  <a:close/>
                </a:path>
              </a:pathLst>
            </a:custGeom>
            <a:solidFill>
              <a:srgbClr val="000000"/>
            </a:solidFill>
            <a:ln w="25400"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6BE238F4-4865-F61E-3C4C-AB97347221BE}"/>
                </a:ext>
              </a:extLst>
            </p:cNvPr>
            <p:cNvSpPr/>
            <p:nvPr>
              <p:custDataLst>
                <p:tags r:id="rId48"/>
              </p:custDataLst>
            </p:nvPr>
          </p:nvSpPr>
          <p:spPr>
            <a:xfrm>
              <a:off x="8217709" y="4443655"/>
              <a:ext cx="64477" cy="117618"/>
            </a:xfrm>
            <a:custGeom>
              <a:avLst/>
              <a:gdLst>
                <a:gd name="connsiteX0" fmla="*/ 40255 w 64477"/>
                <a:gd name="connsiteY0" fmla="*/ 5039 h 117618"/>
                <a:gd name="connsiteX1" fmla="*/ 34941 w 64477"/>
                <a:gd name="connsiteY1" fmla="*/ 80 h 117618"/>
                <a:gd name="connsiteX2" fmla="*/ 223 w 64477"/>
                <a:gd name="connsiteY2" fmla="*/ 11416 h 117618"/>
                <a:gd name="connsiteX3" fmla="*/ 223 w 64477"/>
                <a:gd name="connsiteY3" fmla="*/ 17793 h 117618"/>
                <a:gd name="connsiteX4" fmla="*/ 25907 w 64477"/>
                <a:gd name="connsiteY4" fmla="*/ 12833 h 117618"/>
                <a:gd name="connsiteX5" fmla="*/ 25907 w 64477"/>
                <a:gd name="connsiteY5" fmla="*/ 103173 h 117618"/>
                <a:gd name="connsiteX6" fmla="*/ 8194 w 64477"/>
                <a:gd name="connsiteY6" fmla="*/ 111321 h 117618"/>
                <a:gd name="connsiteX7" fmla="*/ 1463 w 64477"/>
                <a:gd name="connsiteY7" fmla="*/ 111321 h 117618"/>
                <a:gd name="connsiteX8" fmla="*/ 1463 w 64477"/>
                <a:gd name="connsiteY8" fmla="*/ 117698 h 117618"/>
                <a:gd name="connsiteX9" fmla="*/ 32993 w 64477"/>
                <a:gd name="connsiteY9" fmla="*/ 116989 h 117618"/>
                <a:gd name="connsiteX10" fmla="*/ 64700 w 64477"/>
                <a:gd name="connsiteY10" fmla="*/ 117698 h 117618"/>
                <a:gd name="connsiteX11" fmla="*/ 64700 w 64477"/>
                <a:gd name="connsiteY11" fmla="*/ 111321 h 117618"/>
                <a:gd name="connsiteX12" fmla="*/ 57969 w 64477"/>
                <a:gd name="connsiteY12" fmla="*/ 111321 h 117618"/>
                <a:gd name="connsiteX13" fmla="*/ 40255 w 64477"/>
                <a:gd name="connsiteY13" fmla="*/ 103173 h 117618"/>
                <a:gd name="connsiteX14" fmla="*/ 40255 w 64477"/>
                <a:gd name="connsiteY14" fmla="*/ 503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55" y="5039"/>
                  </a:moveTo>
                  <a:cubicBezTo>
                    <a:pt x="40255" y="257"/>
                    <a:pt x="39901" y="80"/>
                    <a:pt x="34941" y="80"/>
                  </a:cubicBezTo>
                  <a:cubicBezTo>
                    <a:pt x="23605" y="11239"/>
                    <a:pt x="7485" y="11416"/>
                    <a:pt x="223" y="11416"/>
                  </a:cubicBezTo>
                  <a:lnTo>
                    <a:pt x="223" y="17793"/>
                  </a:lnTo>
                  <a:cubicBezTo>
                    <a:pt x="4474" y="17793"/>
                    <a:pt x="16165" y="17793"/>
                    <a:pt x="25907" y="12833"/>
                  </a:cubicBezTo>
                  <a:lnTo>
                    <a:pt x="25907" y="103173"/>
                  </a:lnTo>
                  <a:cubicBezTo>
                    <a:pt x="25907" y="109018"/>
                    <a:pt x="25907" y="111321"/>
                    <a:pt x="8194" y="111321"/>
                  </a:cubicBezTo>
                  <a:lnTo>
                    <a:pt x="1463" y="111321"/>
                  </a:lnTo>
                  <a:lnTo>
                    <a:pt x="1463" y="117698"/>
                  </a:lnTo>
                  <a:cubicBezTo>
                    <a:pt x="4651" y="117521"/>
                    <a:pt x="26439" y="116989"/>
                    <a:pt x="32993" y="116989"/>
                  </a:cubicBezTo>
                  <a:cubicBezTo>
                    <a:pt x="38484" y="116989"/>
                    <a:pt x="60803" y="117521"/>
                    <a:pt x="64700" y="117698"/>
                  </a:cubicBezTo>
                  <a:lnTo>
                    <a:pt x="64700" y="111321"/>
                  </a:lnTo>
                  <a:lnTo>
                    <a:pt x="57969" y="111321"/>
                  </a:lnTo>
                  <a:cubicBezTo>
                    <a:pt x="40255" y="111321"/>
                    <a:pt x="40255" y="109018"/>
                    <a:pt x="40255" y="103173"/>
                  </a:cubicBezTo>
                  <a:lnTo>
                    <a:pt x="40255" y="5039"/>
                  </a:lnTo>
                  <a:close/>
                </a:path>
              </a:pathLst>
            </a:custGeom>
            <a:solidFill>
              <a:srgbClr val="000000"/>
            </a:solidFill>
            <a:ln w="25400"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D239D04D-7A15-9308-15D4-C158A21E0A57}"/>
                </a:ext>
              </a:extLst>
            </p:cNvPr>
            <p:cNvSpPr/>
            <p:nvPr>
              <p:custDataLst>
                <p:tags r:id="rId49"/>
              </p:custDataLst>
            </p:nvPr>
          </p:nvSpPr>
          <p:spPr>
            <a:xfrm>
              <a:off x="8585815" y="4466971"/>
              <a:ext cx="29606" cy="75662"/>
            </a:xfrm>
            <a:custGeom>
              <a:avLst/>
              <a:gdLst>
                <a:gd name="connsiteX0" fmla="*/ 29844 w 29606"/>
                <a:gd name="connsiteY0" fmla="*/ 26647 h 75662"/>
                <a:gd name="connsiteX1" fmla="*/ 13649 w 29606"/>
                <a:gd name="connsiteY1" fmla="*/ 77 h 75662"/>
                <a:gd name="connsiteX2" fmla="*/ 237 w 29606"/>
                <a:gd name="connsiteY2" fmla="*/ 13489 h 75662"/>
                <a:gd name="connsiteX3" fmla="*/ 13649 w 29606"/>
                <a:gd name="connsiteY3" fmla="*/ 26900 h 75662"/>
                <a:gd name="connsiteX4" fmla="*/ 22506 w 29606"/>
                <a:gd name="connsiteY4" fmla="*/ 23611 h 75662"/>
                <a:gd name="connsiteX5" fmla="*/ 23771 w 29606"/>
                <a:gd name="connsiteY5" fmla="*/ 22852 h 75662"/>
                <a:gd name="connsiteX6" fmla="*/ 24277 w 29606"/>
                <a:gd name="connsiteY6" fmla="*/ 26647 h 75662"/>
                <a:gd name="connsiteX7" fmla="*/ 7070 w 29606"/>
                <a:gd name="connsiteY7" fmla="*/ 68907 h 75662"/>
                <a:gd name="connsiteX8" fmla="*/ 4286 w 29606"/>
                <a:gd name="connsiteY8" fmla="*/ 72956 h 75662"/>
                <a:gd name="connsiteX9" fmla="*/ 6817 w 29606"/>
                <a:gd name="connsiteY9" fmla="*/ 75739 h 75662"/>
                <a:gd name="connsiteX10" fmla="*/ 29844 w 29606"/>
                <a:gd name="connsiteY10" fmla="*/ 26647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44" y="26647"/>
                  </a:moveTo>
                  <a:cubicBezTo>
                    <a:pt x="29844" y="9946"/>
                    <a:pt x="23518" y="77"/>
                    <a:pt x="13649" y="77"/>
                  </a:cubicBezTo>
                  <a:cubicBezTo>
                    <a:pt x="5298" y="77"/>
                    <a:pt x="237" y="6403"/>
                    <a:pt x="237" y="13489"/>
                  </a:cubicBezTo>
                  <a:cubicBezTo>
                    <a:pt x="237" y="20321"/>
                    <a:pt x="5298" y="26900"/>
                    <a:pt x="13649" y="26900"/>
                  </a:cubicBezTo>
                  <a:cubicBezTo>
                    <a:pt x="16685" y="26900"/>
                    <a:pt x="19975" y="25888"/>
                    <a:pt x="22506" y="23611"/>
                  </a:cubicBezTo>
                  <a:cubicBezTo>
                    <a:pt x="23265" y="23105"/>
                    <a:pt x="23518" y="22852"/>
                    <a:pt x="23771" y="22852"/>
                  </a:cubicBezTo>
                  <a:cubicBezTo>
                    <a:pt x="24024" y="22852"/>
                    <a:pt x="24277" y="23105"/>
                    <a:pt x="24277" y="26647"/>
                  </a:cubicBezTo>
                  <a:cubicBezTo>
                    <a:pt x="24277" y="45373"/>
                    <a:pt x="15420" y="60556"/>
                    <a:pt x="7070" y="68907"/>
                  </a:cubicBezTo>
                  <a:cubicBezTo>
                    <a:pt x="4286" y="71690"/>
                    <a:pt x="4286" y="72196"/>
                    <a:pt x="4286" y="72956"/>
                  </a:cubicBezTo>
                  <a:cubicBezTo>
                    <a:pt x="4286" y="74727"/>
                    <a:pt x="5551" y="75739"/>
                    <a:pt x="6817" y="75739"/>
                  </a:cubicBezTo>
                  <a:cubicBezTo>
                    <a:pt x="9600" y="75739"/>
                    <a:pt x="29844" y="56254"/>
                    <a:pt x="29844" y="26647"/>
                  </a:cubicBezTo>
                  <a:close/>
                </a:path>
              </a:pathLst>
            </a:custGeom>
            <a:solidFill>
              <a:srgbClr val="000000"/>
            </a:solidFill>
            <a:ln w="25400"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A7CEC7FD-1C58-E0D9-F1BA-D7AA8DE7C312}"/>
                </a:ext>
              </a:extLst>
            </p:cNvPr>
            <p:cNvSpPr/>
            <p:nvPr>
              <p:custDataLst>
                <p:tags r:id="rId50"/>
              </p:custDataLst>
            </p:nvPr>
          </p:nvSpPr>
          <p:spPr>
            <a:xfrm>
              <a:off x="8683858" y="4381946"/>
              <a:ext cx="207248" cy="114632"/>
            </a:xfrm>
            <a:custGeom>
              <a:avLst/>
              <a:gdLst>
                <a:gd name="connsiteX0" fmla="*/ 15172 w 207248"/>
                <a:gd name="connsiteY0" fmla="*/ 96995 h 114632"/>
                <a:gd name="connsiteX1" fmla="*/ 12894 w 207248"/>
                <a:gd name="connsiteY1" fmla="*/ 107877 h 114632"/>
                <a:gd name="connsiteX2" fmla="*/ 20233 w 207248"/>
                <a:gd name="connsiteY2" fmla="*/ 114709 h 114632"/>
                <a:gd name="connsiteX3" fmla="*/ 29596 w 207248"/>
                <a:gd name="connsiteY3" fmla="*/ 107624 h 114632"/>
                <a:gd name="connsiteX4" fmla="*/ 34403 w 207248"/>
                <a:gd name="connsiteY4" fmla="*/ 88898 h 114632"/>
                <a:gd name="connsiteX5" fmla="*/ 39971 w 207248"/>
                <a:gd name="connsiteY5" fmla="*/ 66123 h 114632"/>
                <a:gd name="connsiteX6" fmla="*/ 44272 w 207248"/>
                <a:gd name="connsiteY6" fmla="*/ 49169 h 114632"/>
                <a:gd name="connsiteX7" fmla="*/ 47562 w 207248"/>
                <a:gd name="connsiteY7" fmla="*/ 36516 h 114632"/>
                <a:gd name="connsiteX8" fmla="*/ 88809 w 207248"/>
                <a:gd name="connsiteY8" fmla="*/ 5644 h 114632"/>
                <a:gd name="connsiteX9" fmla="*/ 102474 w 207248"/>
                <a:gd name="connsiteY9" fmla="*/ 23358 h 114632"/>
                <a:gd name="connsiteX10" fmla="*/ 98678 w 207248"/>
                <a:gd name="connsiteY10" fmla="*/ 44361 h 114632"/>
                <a:gd name="connsiteX11" fmla="*/ 91593 w 207248"/>
                <a:gd name="connsiteY11" fmla="*/ 73715 h 114632"/>
                <a:gd name="connsiteX12" fmla="*/ 86532 w 207248"/>
                <a:gd name="connsiteY12" fmla="*/ 92947 h 114632"/>
                <a:gd name="connsiteX13" fmla="*/ 83242 w 207248"/>
                <a:gd name="connsiteY13" fmla="*/ 107877 h 114632"/>
                <a:gd name="connsiteX14" fmla="*/ 90581 w 207248"/>
                <a:gd name="connsiteY14" fmla="*/ 114709 h 114632"/>
                <a:gd name="connsiteX15" fmla="*/ 101968 w 207248"/>
                <a:gd name="connsiteY15" fmla="*/ 100285 h 114632"/>
                <a:gd name="connsiteX16" fmla="*/ 117151 w 207248"/>
                <a:gd name="connsiteY16" fmla="*/ 39300 h 114632"/>
                <a:gd name="connsiteX17" fmla="*/ 158905 w 207248"/>
                <a:gd name="connsiteY17" fmla="*/ 5644 h 114632"/>
                <a:gd name="connsiteX18" fmla="*/ 172569 w 207248"/>
                <a:gd name="connsiteY18" fmla="*/ 23358 h 114632"/>
                <a:gd name="connsiteX19" fmla="*/ 156880 w 207248"/>
                <a:gd name="connsiteY19" fmla="*/ 80041 h 114632"/>
                <a:gd name="connsiteX20" fmla="*/ 153591 w 207248"/>
                <a:gd name="connsiteY20" fmla="*/ 93959 h 114632"/>
                <a:gd name="connsiteX21" fmla="*/ 174341 w 207248"/>
                <a:gd name="connsiteY21" fmla="*/ 114709 h 114632"/>
                <a:gd name="connsiteX22" fmla="*/ 207490 w 207248"/>
                <a:gd name="connsiteY22" fmla="*/ 75739 h 114632"/>
                <a:gd name="connsiteX23" fmla="*/ 204454 w 207248"/>
                <a:gd name="connsiteY23" fmla="*/ 73209 h 114632"/>
                <a:gd name="connsiteX24" fmla="*/ 200658 w 207248"/>
                <a:gd name="connsiteY24" fmla="*/ 77764 h 114632"/>
                <a:gd name="connsiteX25" fmla="*/ 174847 w 207248"/>
                <a:gd name="connsiteY25" fmla="*/ 109142 h 114632"/>
                <a:gd name="connsiteX26" fmla="*/ 168774 w 207248"/>
                <a:gd name="connsiteY26" fmla="*/ 100791 h 114632"/>
                <a:gd name="connsiteX27" fmla="*/ 173329 w 207248"/>
                <a:gd name="connsiteY27" fmla="*/ 82825 h 114632"/>
                <a:gd name="connsiteX28" fmla="*/ 188765 w 207248"/>
                <a:gd name="connsiteY28" fmla="*/ 27153 h 114632"/>
                <a:gd name="connsiteX29" fmla="*/ 159664 w 207248"/>
                <a:gd name="connsiteY29" fmla="*/ 77 h 114632"/>
                <a:gd name="connsiteX30" fmla="*/ 118416 w 207248"/>
                <a:gd name="connsiteY30" fmla="*/ 24623 h 114632"/>
                <a:gd name="connsiteX31" fmla="*/ 110319 w 207248"/>
                <a:gd name="connsiteY31" fmla="*/ 6656 h 114632"/>
                <a:gd name="connsiteX32" fmla="*/ 89569 w 207248"/>
                <a:gd name="connsiteY32" fmla="*/ 77 h 114632"/>
                <a:gd name="connsiteX33" fmla="*/ 50093 w 207248"/>
                <a:gd name="connsiteY33" fmla="*/ 22092 h 114632"/>
                <a:gd name="connsiteX34" fmla="*/ 26812 w 207248"/>
                <a:gd name="connsiteY34" fmla="*/ 77 h 114632"/>
                <a:gd name="connsiteX35" fmla="*/ 8086 w 207248"/>
                <a:gd name="connsiteY35" fmla="*/ 14501 h 114632"/>
                <a:gd name="connsiteX36" fmla="*/ 242 w 207248"/>
                <a:gd name="connsiteY36" fmla="*/ 39047 h 114632"/>
                <a:gd name="connsiteX37" fmla="*/ 3278 w 207248"/>
                <a:gd name="connsiteY37" fmla="*/ 41577 h 114632"/>
                <a:gd name="connsiteX38" fmla="*/ 7580 w 207248"/>
                <a:gd name="connsiteY38" fmla="*/ 35757 h 114632"/>
                <a:gd name="connsiteX39" fmla="*/ 26053 w 207248"/>
                <a:gd name="connsiteY39" fmla="*/ 5644 h 114632"/>
                <a:gd name="connsiteX40" fmla="*/ 33897 w 207248"/>
                <a:gd name="connsiteY40" fmla="*/ 17284 h 114632"/>
                <a:gd name="connsiteX41" fmla="*/ 29849 w 207248"/>
                <a:gd name="connsiteY41" fmla="*/ 38541 h 114632"/>
                <a:gd name="connsiteX42" fmla="*/ 15172 w 207248"/>
                <a:gd name="connsiteY42" fmla="*/ 9699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172" y="96995"/>
                  </a:moveTo>
                  <a:cubicBezTo>
                    <a:pt x="14412" y="100791"/>
                    <a:pt x="12894" y="106611"/>
                    <a:pt x="12894" y="107877"/>
                  </a:cubicBezTo>
                  <a:cubicBezTo>
                    <a:pt x="12894" y="112432"/>
                    <a:pt x="16437" y="114709"/>
                    <a:pt x="20233" y="114709"/>
                  </a:cubicBezTo>
                  <a:cubicBezTo>
                    <a:pt x="23269" y="114709"/>
                    <a:pt x="27824" y="112685"/>
                    <a:pt x="29596" y="107624"/>
                  </a:cubicBezTo>
                  <a:cubicBezTo>
                    <a:pt x="29849" y="107118"/>
                    <a:pt x="32885" y="95224"/>
                    <a:pt x="34403" y="88898"/>
                  </a:cubicBezTo>
                  <a:lnTo>
                    <a:pt x="39971" y="66123"/>
                  </a:lnTo>
                  <a:cubicBezTo>
                    <a:pt x="41489" y="60556"/>
                    <a:pt x="43007" y="54989"/>
                    <a:pt x="44272" y="49169"/>
                  </a:cubicBezTo>
                  <a:cubicBezTo>
                    <a:pt x="45285" y="44867"/>
                    <a:pt x="47309" y="37528"/>
                    <a:pt x="47562" y="36516"/>
                  </a:cubicBezTo>
                  <a:cubicBezTo>
                    <a:pt x="51358" y="28672"/>
                    <a:pt x="64770" y="5644"/>
                    <a:pt x="88809" y="5644"/>
                  </a:cubicBezTo>
                  <a:cubicBezTo>
                    <a:pt x="100197" y="5644"/>
                    <a:pt x="102474" y="15007"/>
                    <a:pt x="102474" y="23358"/>
                  </a:cubicBezTo>
                  <a:cubicBezTo>
                    <a:pt x="102474" y="29684"/>
                    <a:pt x="100703" y="36769"/>
                    <a:pt x="98678" y="44361"/>
                  </a:cubicBezTo>
                  <a:lnTo>
                    <a:pt x="91593" y="73715"/>
                  </a:lnTo>
                  <a:lnTo>
                    <a:pt x="86532" y="92947"/>
                  </a:lnTo>
                  <a:cubicBezTo>
                    <a:pt x="85520" y="98008"/>
                    <a:pt x="83242" y="106611"/>
                    <a:pt x="83242" y="107877"/>
                  </a:cubicBezTo>
                  <a:cubicBezTo>
                    <a:pt x="83242" y="112432"/>
                    <a:pt x="86785" y="114709"/>
                    <a:pt x="90581" y="114709"/>
                  </a:cubicBezTo>
                  <a:cubicBezTo>
                    <a:pt x="98425" y="114709"/>
                    <a:pt x="99944" y="108383"/>
                    <a:pt x="101968" y="100285"/>
                  </a:cubicBezTo>
                  <a:cubicBezTo>
                    <a:pt x="105511" y="86114"/>
                    <a:pt x="114874" y="49169"/>
                    <a:pt x="117151" y="39300"/>
                  </a:cubicBezTo>
                  <a:cubicBezTo>
                    <a:pt x="117910" y="36010"/>
                    <a:pt x="131322" y="5644"/>
                    <a:pt x="158905" y="5644"/>
                  </a:cubicBezTo>
                  <a:cubicBezTo>
                    <a:pt x="169786" y="5644"/>
                    <a:pt x="172569" y="14248"/>
                    <a:pt x="172569" y="23358"/>
                  </a:cubicBezTo>
                  <a:cubicBezTo>
                    <a:pt x="172569" y="37782"/>
                    <a:pt x="161941" y="66629"/>
                    <a:pt x="156880" y="80041"/>
                  </a:cubicBezTo>
                  <a:cubicBezTo>
                    <a:pt x="154603" y="86114"/>
                    <a:pt x="153591" y="88898"/>
                    <a:pt x="153591" y="93959"/>
                  </a:cubicBezTo>
                  <a:cubicBezTo>
                    <a:pt x="153591" y="105852"/>
                    <a:pt x="162447" y="114709"/>
                    <a:pt x="174341" y="114709"/>
                  </a:cubicBezTo>
                  <a:cubicBezTo>
                    <a:pt x="198128" y="114709"/>
                    <a:pt x="207490" y="77764"/>
                    <a:pt x="207490" y="75739"/>
                  </a:cubicBezTo>
                  <a:cubicBezTo>
                    <a:pt x="207490" y="73209"/>
                    <a:pt x="205213" y="73209"/>
                    <a:pt x="204454" y="73209"/>
                  </a:cubicBezTo>
                  <a:cubicBezTo>
                    <a:pt x="201923" y="73209"/>
                    <a:pt x="201923" y="73968"/>
                    <a:pt x="200658" y="77764"/>
                  </a:cubicBezTo>
                  <a:cubicBezTo>
                    <a:pt x="196862" y="91175"/>
                    <a:pt x="188765" y="109142"/>
                    <a:pt x="174847" y="109142"/>
                  </a:cubicBezTo>
                  <a:cubicBezTo>
                    <a:pt x="170545" y="109142"/>
                    <a:pt x="168774" y="106611"/>
                    <a:pt x="168774" y="100791"/>
                  </a:cubicBezTo>
                  <a:cubicBezTo>
                    <a:pt x="168774" y="94465"/>
                    <a:pt x="171051" y="88392"/>
                    <a:pt x="173329" y="82825"/>
                  </a:cubicBezTo>
                  <a:cubicBezTo>
                    <a:pt x="178136" y="69666"/>
                    <a:pt x="188765" y="41577"/>
                    <a:pt x="188765" y="27153"/>
                  </a:cubicBezTo>
                  <a:cubicBezTo>
                    <a:pt x="188765" y="10705"/>
                    <a:pt x="178643" y="77"/>
                    <a:pt x="159664" y="77"/>
                  </a:cubicBezTo>
                  <a:cubicBezTo>
                    <a:pt x="140685" y="77"/>
                    <a:pt x="127779" y="11211"/>
                    <a:pt x="118416" y="24623"/>
                  </a:cubicBezTo>
                  <a:cubicBezTo>
                    <a:pt x="118163" y="21333"/>
                    <a:pt x="117404" y="12729"/>
                    <a:pt x="110319" y="6656"/>
                  </a:cubicBezTo>
                  <a:cubicBezTo>
                    <a:pt x="103993" y="1342"/>
                    <a:pt x="95895" y="77"/>
                    <a:pt x="89569" y="77"/>
                  </a:cubicBezTo>
                  <a:cubicBezTo>
                    <a:pt x="66794" y="77"/>
                    <a:pt x="54395" y="16272"/>
                    <a:pt x="50093" y="22092"/>
                  </a:cubicBezTo>
                  <a:cubicBezTo>
                    <a:pt x="48827" y="7668"/>
                    <a:pt x="38199" y="77"/>
                    <a:pt x="26812" y="77"/>
                  </a:cubicBezTo>
                  <a:cubicBezTo>
                    <a:pt x="15172" y="77"/>
                    <a:pt x="10364" y="9946"/>
                    <a:pt x="8086" y="14501"/>
                  </a:cubicBezTo>
                  <a:cubicBezTo>
                    <a:pt x="3531" y="23358"/>
                    <a:pt x="242" y="38288"/>
                    <a:pt x="242" y="39047"/>
                  </a:cubicBezTo>
                  <a:cubicBezTo>
                    <a:pt x="242" y="41577"/>
                    <a:pt x="2772" y="41577"/>
                    <a:pt x="3278" y="41577"/>
                  </a:cubicBezTo>
                  <a:cubicBezTo>
                    <a:pt x="5809" y="41577"/>
                    <a:pt x="6062" y="41324"/>
                    <a:pt x="7580" y="35757"/>
                  </a:cubicBezTo>
                  <a:cubicBezTo>
                    <a:pt x="11882" y="17791"/>
                    <a:pt x="16943" y="5644"/>
                    <a:pt x="26053" y="5644"/>
                  </a:cubicBezTo>
                  <a:cubicBezTo>
                    <a:pt x="30102" y="5644"/>
                    <a:pt x="33897" y="7668"/>
                    <a:pt x="33897" y="17284"/>
                  </a:cubicBezTo>
                  <a:cubicBezTo>
                    <a:pt x="33897" y="22598"/>
                    <a:pt x="33138" y="25382"/>
                    <a:pt x="29849" y="38541"/>
                  </a:cubicBezTo>
                  <a:lnTo>
                    <a:pt x="15172" y="96995"/>
                  </a:lnTo>
                  <a:close/>
                </a:path>
              </a:pathLst>
            </a:custGeom>
            <a:solidFill>
              <a:srgbClr val="000000"/>
            </a:solidFill>
            <a:ln w="25400"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4535C155-C732-6306-C99B-C6F963023A7E}"/>
                </a:ext>
              </a:extLst>
            </p:cNvPr>
            <p:cNvSpPr/>
            <p:nvPr>
              <p:custDataLst>
                <p:tags r:id="rId51"/>
              </p:custDataLst>
            </p:nvPr>
          </p:nvSpPr>
          <p:spPr>
            <a:xfrm>
              <a:off x="8920464" y="4466971"/>
              <a:ext cx="29606" cy="75662"/>
            </a:xfrm>
            <a:custGeom>
              <a:avLst/>
              <a:gdLst>
                <a:gd name="connsiteX0" fmla="*/ 29857 w 29606"/>
                <a:gd name="connsiteY0" fmla="*/ 26647 h 75662"/>
                <a:gd name="connsiteX1" fmla="*/ 13662 w 29606"/>
                <a:gd name="connsiteY1" fmla="*/ 77 h 75662"/>
                <a:gd name="connsiteX2" fmla="*/ 250 w 29606"/>
                <a:gd name="connsiteY2" fmla="*/ 13489 h 75662"/>
                <a:gd name="connsiteX3" fmla="*/ 13662 w 29606"/>
                <a:gd name="connsiteY3" fmla="*/ 26900 h 75662"/>
                <a:gd name="connsiteX4" fmla="*/ 22519 w 29606"/>
                <a:gd name="connsiteY4" fmla="*/ 23611 h 75662"/>
                <a:gd name="connsiteX5" fmla="*/ 23784 w 29606"/>
                <a:gd name="connsiteY5" fmla="*/ 22852 h 75662"/>
                <a:gd name="connsiteX6" fmla="*/ 24290 w 29606"/>
                <a:gd name="connsiteY6" fmla="*/ 26647 h 75662"/>
                <a:gd name="connsiteX7" fmla="*/ 7083 w 29606"/>
                <a:gd name="connsiteY7" fmla="*/ 68907 h 75662"/>
                <a:gd name="connsiteX8" fmla="*/ 4299 w 29606"/>
                <a:gd name="connsiteY8" fmla="*/ 72956 h 75662"/>
                <a:gd name="connsiteX9" fmla="*/ 6830 w 29606"/>
                <a:gd name="connsiteY9" fmla="*/ 75739 h 75662"/>
                <a:gd name="connsiteX10" fmla="*/ 29857 w 29606"/>
                <a:gd name="connsiteY10" fmla="*/ 26647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7" y="26647"/>
                  </a:moveTo>
                  <a:cubicBezTo>
                    <a:pt x="29857" y="9946"/>
                    <a:pt x="23531" y="77"/>
                    <a:pt x="13662" y="77"/>
                  </a:cubicBezTo>
                  <a:cubicBezTo>
                    <a:pt x="5311" y="77"/>
                    <a:pt x="250" y="6403"/>
                    <a:pt x="250" y="13489"/>
                  </a:cubicBezTo>
                  <a:cubicBezTo>
                    <a:pt x="250" y="20321"/>
                    <a:pt x="5311" y="26900"/>
                    <a:pt x="13662" y="26900"/>
                  </a:cubicBezTo>
                  <a:cubicBezTo>
                    <a:pt x="16699" y="26900"/>
                    <a:pt x="19988" y="25888"/>
                    <a:pt x="22519" y="23611"/>
                  </a:cubicBezTo>
                  <a:cubicBezTo>
                    <a:pt x="23278" y="23105"/>
                    <a:pt x="23531" y="22852"/>
                    <a:pt x="23784" y="22852"/>
                  </a:cubicBezTo>
                  <a:cubicBezTo>
                    <a:pt x="24037" y="22852"/>
                    <a:pt x="24290" y="23105"/>
                    <a:pt x="24290" y="26647"/>
                  </a:cubicBezTo>
                  <a:cubicBezTo>
                    <a:pt x="24290" y="45373"/>
                    <a:pt x="15433" y="60556"/>
                    <a:pt x="7083" y="68907"/>
                  </a:cubicBezTo>
                  <a:cubicBezTo>
                    <a:pt x="4299" y="71690"/>
                    <a:pt x="4299" y="72196"/>
                    <a:pt x="4299" y="72956"/>
                  </a:cubicBezTo>
                  <a:cubicBezTo>
                    <a:pt x="4299" y="74727"/>
                    <a:pt x="5564" y="75739"/>
                    <a:pt x="6830" y="75739"/>
                  </a:cubicBezTo>
                  <a:cubicBezTo>
                    <a:pt x="9613" y="75739"/>
                    <a:pt x="29857" y="56254"/>
                    <a:pt x="29857" y="26647"/>
                  </a:cubicBezTo>
                  <a:close/>
                </a:path>
              </a:pathLst>
            </a:custGeom>
            <a:solidFill>
              <a:srgbClr val="000000"/>
            </a:solidFill>
            <a:ln w="25400"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BC511AD5-758C-F9B1-9A01-0EB63A6C992C}"/>
                </a:ext>
              </a:extLst>
            </p:cNvPr>
            <p:cNvSpPr/>
            <p:nvPr>
              <p:custDataLst>
                <p:tags r:id="rId52"/>
              </p:custDataLst>
            </p:nvPr>
          </p:nvSpPr>
          <p:spPr>
            <a:xfrm>
              <a:off x="9017494" y="4331083"/>
              <a:ext cx="89580" cy="164736"/>
            </a:xfrm>
            <a:custGeom>
              <a:avLst/>
              <a:gdLst>
                <a:gd name="connsiteX0" fmla="*/ 57697 w 89580"/>
                <a:gd name="connsiteY0" fmla="*/ 62328 h 164736"/>
                <a:gd name="connsiteX1" fmla="*/ 80219 w 89580"/>
                <a:gd name="connsiteY1" fmla="*/ 62328 h 164736"/>
                <a:gd name="connsiteX2" fmla="*/ 87051 w 89580"/>
                <a:gd name="connsiteY2" fmla="*/ 61062 h 164736"/>
                <a:gd name="connsiteX3" fmla="*/ 89329 w 89580"/>
                <a:gd name="connsiteY3" fmla="*/ 54989 h 164736"/>
                <a:gd name="connsiteX4" fmla="*/ 80978 w 89580"/>
                <a:gd name="connsiteY4" fmla="*/ 50434 h 164736"/>
                <a:gd name="connsiteX5" fmla="*/ 60734 w 89580"/>
                <a:gd name="connsiteY5" fmla="*/ 50434 h 164736"/>
                <a:gd name="connsiteX6" fmla="*/ 68832 w 89580"/>
                <a:gd name="connsiteY6" fmla="*/ 17791 h 164736"/>
                <a:gd name="connsiteX7" fmla="*/ 69844 w 89580"/>
                <a:gd name="connsiteY7" fmla="*/ 11211 h 164736"/>
                <a:gd name="connsiteX8" fmla="*/ 57950 w 89580"/>
                <a:gd name="connsiteY8" fmla="*/ 77 h 164736"/>
                <a:gd name="connsiteX9" fmla="*/ 43273 w 89580"/>
                <a:gd name="connsiteY9" fmla="*/ 8934 h 164736"/>
                <a:gd name="connsiteX10" fmla="*/ 37453 w 89580"/>
                <a:gd name="connsiteY10" fmla="*/ 29684 h 164736"/>
                <a:gd name="connsiteX11" fmla="*/ 32392 w 89580"/>
                <a:gd name="connsiteY11" fmla="*/ 50434 h 164736"/>
                <a:gd name="connsiteX12" fmla="*/ 9618 w 89580"/>
                <a:gd name="connsiteY12" fmla="*/ 50434 h 164736"/>
                <a:gd name="connsiteX13" fmla="*/ 255 w 89580"/>
                <a:gd name="connsiteY13" fmla="*/ 57773 h 164736"/>
                <a:gd name="connsiteX14" fmla="*/ 8859 w 89580"/>
                <a:gd name="connsiteY14" fmla="*/ 62328 h 164736"/>
                <a:gd name="connsiteX15" fmla="*/ 29356 w 89580"/>
                <a:gd name="connsiteY15" fmla="*/ 62328 h 164736"/>
                <a:gd name="connsiteX16" fmla="*/ 14932 w 89580"/>
                <a:gd name="connsiteY16" fmla="*/ 120023 h 164736"/>
                <a:gd name="connsiteX17" fmla="*/ 10630 w 89580"/>
                <a:gd name="connsiteY17" fmla="*/ 140014 h 164736"/>
                <a:gd name="connsiteX18" fmla="*/ 42514 w 89580"/>
                <a:gd name="connsiteY18" fmla="*/ 164813 h 164736"/>
                <a:gd name="connsiteX19" fmla="*/ 89835 w 89580"/>
                <a:gd name="connsiteY19" fmla="*/ 125337 h 164736"/>
                <a:gd name="connsiteX20" fmla="*/ 83762 w 89580"/>
                <a:gd name="connsiteY20" fmla="*/ 121794 h 164736"/>
                <a:gd name="connsiteX21" fmla="*/ 77435 w 89580"/>
                <a:gd name="connsiteY21" fmla="*/ 125843 h 164736"/>
                <a:gd name="connsiteX22" fmla="*/ 43780 w 89580"/>
                <a:gd name="connsiteY22" fmla="*/ 155703 h 164736"/>
                <a:gd name="connsiteX23" fmla="*/ 37706 w 89580"/>
                <a:gd name="connsiteY23" fmla="*/ 146340 h 164736"/>
                <a:gd name="connsiteX24" fmla="*/ 39225 w 89580"/>
                <a:gd name="connsiteY24" fmla="*/ 135459 h 164736"/>
                <a:gd name="connsiteX25" fmla="*/ 57697 w 89580"/>
                <a:gd name="connsiteY25" fmla="*/ 62328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697" y="62328"/>
                  </a:moveTo>
                  <a:lnTo>
                    <a:pt x="80219" y="62328"/>
                  </a:lnTo>
                  <a:cubicBezTo>
                    <a:pt x="85280" y="62328"/>
                    <a:pt x="85786" y="62328"/>
                    <a:pt x="87051" y="61062"/>
                  </a:cubicBezTo>
                  <a:cubicBezTo>
                    <a:pt x="88570" y="60050"/>
                    <a:pt x="89329" y="56507"/>
                    <a:pt x="89329" y="54989"/>
                  </a:cubicBezTo>
                  <a:cubicBezTo>
                    <a:pt x="89329" y="50434"/>
                    <a:pt x="85027" y="50434"/>
                    <a:pt x="80978" y="50434"/>
                  </a:cubicBezTo>
                  <a:lnTo>
                    <a:pt x="60734" y="50434"/>
                  </a:lnTo>
                  <a:lnTo>
                    <a:pt x="68832" y="17791"/>
                  </a:lnTo>
                  <a:cubicBezTo>
                    <a:pt x="69844" y="13742"/>
                    <a:pt x="69844" y="12223"/>
                    <a:pt x="69844" y="11211"/>
                  </a:cubicBezTo>
                  <a:cubicBezTo>
                    <a:pt x="69844" y="3114"/>
                    <a:pt x="63264" y="77"/>
                    <a:pt x="57950" y="77"/>
                  </a:cubicBezTo>
                  <a:cubicBezTo>
                    <a:pt x="54155" y="77"/>
                    <a:pt x="47322" y="1848"/>
                    <a:pt x="43273" y="8934"/>
                  </a:cubicBezTo>
                  <a:cubicBezTo>
                    <a:pt x="42261" y="10958"/>
                    <a:pt x="39225" y="22598"/>
                    <a:pt x="37453" y="29684"/>
                  </a:cubicBezTo>
                  <a:lnTo>
                    <a:pt x="32392" y="50434"/>
                  </a:lnTo>
                  <a:lnTo>
                    <a:pt x="9618" y="50434"/>
                  </a:lnTo>
                  <a:cubicBezTo>
                    <a:pt x="4557" y="50434"/>
                    <a:pt x="255" y="50434"/>
                    <a:pt x="255" y="57773"/>
                  </a:cubicBezTo>
                  <a:cubicBezTo>
                    <a:pt x="255" y="62328"/>
                    <a:pt x="4304" y="62328"/>
                    <a:pt x="8859" y="62328"/>
                  </a:cubicBezTo>
                  <a:lnTo>
                    <a:pt x="29356" y="62328"/>
                  </a:lnTo>
                  <a:lnTo>
                    <a:pt x="14932" y="120023"/>
                  </a:lnTo>
                  <a:cubicBezTo>
                    <a:pt x="13160" y="126602"/>
                    <a:pt x="10630" y="137231"/>
                    <a:pt x="10630" y="140014"/>
                  </a:cubicBezTo>
                  <a:cubicBezTo>
                    <a:pt x="10630" y="156462"/>
                    <a:pt x="26825" y="164813"/>
                    <a:pt x="42514" y="164813"/>
                  </a:cubicBezTo>
                  <a:cubicBezTo>
                    <a:pt x="72627" y="164813"/>
                    <a:pt x="89835" y="129639"/>
                    <a:pt x="89835" y="125337"/>
                  </a:cubicBezTo>
                  <a:cubicBezTo>
                    <a:pt x="89835" y="121794"/>
                    <a:pt x="86039" y="121794"/>
                    <a:pt x="83762" y="121794"/>
                  </a:cubicBezTo>
                  <a:cubicBezTo>
                    <a:pt x="79460" y="121794"/>
                    <a:pt x="79207" y="122048"/>
                    <a:pt x="77435" y="125843"/>
                  </a:cubicBezTo>
                  <a:cubicBezTo>
                    <a:pt x="67819" y="147606"/>
                    <a:pt x="53649" y="155703"/>
                    <a:pt x="43780" y="155703"/>
                  </a:cubicBezTo>
                  <a:cubicBezTo>
                    <a:pt x="41502" y="155703"/>
                    <a:pt x="37706" y="155703"/>
                    <a:pt x="37706" y="146340"/>
                  </a:cubicBezTo>
                  <a:cubicBezTo>
                    <a:pt x="37706" y="141532"/>
                    <a:pt x="38465" y="138749"/>
                    <a:pt x="39225" y="135459"/>
                  </a:cubicBezTo>
                  <a:lnTo>
                    <a:pt x="57697" y="62328"/>
                  </a:lnTo>
                  <a:close/>
                </a:path>
              </a:pathLst>
            </a:custGeom>
            <a:solidFill>
              <a:srgbClr val="000000"/>
            </a:solidFill>
            <a:ln w="25400"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76D99F64-3C19-0079-5717-1E1A1B5AA78A}"/>
                </a:ext>
              </a:extLst>
            </p:cNvPr>
            <p:cNvSpPr/>
            <p:nvPr>
              <p:custDataLst>
                <p:tags r:id="rId53"/>
              </p:custDataLst>
            </p:nvPr>
          </p:nvSpPr>
          <p:spPr>
            <a:xfrm>
              <a:off x="9130677" y="4304006"/>
              <a:ext cx="58707" cy="253051"/>
            </a:xfrm>
            <a:custGeom>
              <a:avLst/>
              <a:gdLst>
                <a:gd name="connsiteX0" fmla="*/ 58967 w 58707"/>
                <a:gd name="connsiteY0" fmla="*/ 126602 h 253051"/>
                <a:gd name="connsiteX1" fmla="*/ 42265 w 58707"/>
                <a:gd name="connsiteY1" fmla="*/ 47651 h 253051"/>
                <a:gd name="connsiteX2" fmla="*/ 2789 w 58707"/>
                <a:gd name="connsiteY2" fmla="*/ 77 h 253051"/>
                <a:gd name="connsiteX3" fmla="*/ 259 w 58707"/>
                <a:gd name="connsiteY3" fmla="*/ 2607 h 253051"/>
                <a:gd name="connsiteX4" fmla="*/ 5067 w 58707"/>
                <a:gd name="connsiteY4" fmla="*/ 8428 h 253051"/>
                <a:gd name="connsiteX5" fmla="*/ 44290 w 58707"/>
                <a:gd name="connsiteY5" fmla="*/ 126602 h 253051"/>
                <a:gd name="connsiteX6" fmla="*/ 3549 w 58707"/>
                <a:gd name="connsiteY6" fmla="*/ 246296 h 253051"/>
                <a:gd name="connsiteX7" fmla="*/ 259 w 58707"/>
                <a:gd name="connsiteY7" fmla="*/ 250597 h 253051"/>
                <a:gd name="connsiteX8" fmla="*/ 2789 w 58707"/>
                <a:gd name="connsiteY8" fmla="*/ 253128 h 253051"/>
                <a:gd name="connsiteX9" fmla="*/ 43025 w 58707"/>
                <a:gd name="connsiteY9" fmla="*/ 203783 h 253051"/>
                <a:gd name="connsiteX10" fmla="*/ 58967 w 58707"/>
                <a:gd name="connsiteY10" fmla="*/ 12660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67" y="126602"/>
                  </a:moveTo>
                  <a:cubicBezTo>
                    <a:pt x="58967" y="106864"/>
                    <a:pt x="56183" y="76245"/>
                    <a:pt x="42265" y="47651"/>
                  </a:cubicBezTo>
                  <a:cubicBezTo>
                    <a:pt x="27082" y="16525"/>
                    <a:pt x="5320" y="77"/>
                    <a:pt x="2789" y="77"/>
                  </a:cubicBezTo>
                  <a:cubicBezTo>
                    <a:pt x="1271" y="77"/>
                    <a:pt x="259" y="1089"/>
                    <a:pt x="259" y="2607"/>
                  </a:cubicBezTo>
                  <a:cubicBezTo>
                    <a:pt x="259" y="3367"/>
                    <a:pt x="259" y="3873"/>
                    <a:pt x="5067" y="8428"/>
                  </a:cubicBezTo>
                  <a:cubicBezTo>
                    <a:pt x="29866" y="33480"/>
                    <a:pt x="44290" y="73715"/>
                    <a:pt x="44290" y="126602"/>
                  </a:cubicBezTo>
                  <a:cubicBezTo>
                    <a:pt x="44290" y="169874"/>
                    <a:pt x="34927" y="214411"/>
                    <a:pt x="3549" y="246296"/>
                  </a:cubicBezTo>
                  <a:cubicBezTo>
                    <a:pt x="259" y="249332"/>
                    <a:pt x="259" y="249838"/>
                    <a:pt x="259" y="250597"/>
                  </a:cubicBezTo>
                  <a:cubicBezTo>
                    <a:pt x="259" y="252116"/>
                    <a:pt x="1271" y="253128"/>
                    <a:pt x="2789" y="253128"/>
                  </a:cubicBezTo>
                  <a:cubicBezTo>
                    <a:pt x="5320" y="253128"/>
                    <a:pt x="28095" y="235921"/>
                    <a:pt x="43025" y="203783"/>
                  </a:cubicBezTo>
                  <a:cubicBezTo>
                    <a:pt x="55930" y="175947"/>
                    <a:pt x="58967" y="147859"/>
                    <a:pt x="58967" y="126602"/>
                  </a:cubicBezTo>
                  <a:close/>
                </a:path>
              </a:pathLst>
            </a:custGeom>
            <a:solidFill>
              <a:srgbClr val="000000"/>
            </a:solidFill>
            <a:ln w="25400"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D786772F-BB33-3A8D-0C82-DB24E461C83F}"/>
                </a:ext>
              </a:extLst>
            </p:cNvPr>
            <p:cNvSpPr/>
            <p:nvPr>
              <p:custDataLst>
                <p:tags r:id="rId54"/>
              </p:custDataLst>
            </p:nvPr>
          </p:nvSpPr>
          <p:spPr>
            <a:xfrm>
              <a:off x="9298871" y="4376379"/>
              <a:ext cx="168785" cy="108305"/>
            </a:xfrm>
            <a:custGeom>
              <a:avLst/>
              <a:gdLst>
                <a:gd name="connsiteX0" fmla="*/ 159941 w 168785"/>
                <a:gd name="connsiteY0" fmla="*/ 10199 h 108305"/>
                <a:gd name="connsiteX1" fmla="*/ 169051 w 168785"/>
                <a:gd name="connsiteY1" fmla="*/ 5138 h 108305"/>
                <a:gd name="connsiteX2" fmla="*/ 160194 w 168785"/>
                <a:gd name="connsiteY2" fmla="*/ 77 h 108305"/>
                <a:gd name="connsiteX3" fmla="*/ 9122 w 168785"/>
                <a:gd name="connsiteY3" fmla="*/ 77 h 108305"/>
                <a:gd name="connsiteX4" fmla="*/ 266 w 168785"/>
                <a:gd name="connsiteY4" fmla="*/ 5138 h 108305"/>
                <a:gd name="connsiteX5" fmla="*/ 9375 w 168785"/>
                <a:gd name="connsiteY5" fmla="*/ 10199 h 108305"/>
                <a:gd name="connsiteX6" fmla="*/ 159941 w 168785"/>
                <a:gd name="connsiteY6" fmla="*/ 10199 h 108305"/>
                <a:gd name="connsiteX7" fmla="*/ 160194 w 168785"/>
                <a:gd name="connsiteY7" fmla="*/ 108383 h 108305"/>
                <a:gd name="connsiteX8" fmla="*/ 169051 w 168785"/>
                <a:gd name="connsiteY8" fmla="*/ 103322 h 108305"/>
                <a:gd name="connsiteX9" fmla="*/ 159941 w 168785"/>
                <a:gd name="connsiteY9" fmla="*/ 98261 h 108305"/>
                <a:gd name="connsiteX10" fmla="*/ 9375 w 168785"/>
                <a:gd name="connsiteY10" fmla="*/ 98261 h 108305"/>
                <a:gd name="connsiteX11" fmla="*/ 266 w 168785"/>
                <a:gd name="connsiteY11" fmla="*/ 103322 h 108305"/>
                <a:gd name="connsiteX12" fmla="*/ 9122 w 168785"/>
                <a:gd name="connsiteY12" fmla="*/ 108383 h 108305"/>
                <a:gd name="connsiteX13" fmla="*/ 160194 w 168785"/>
                <a:gd name="connsiteY13" fmla="*/ 108383 h 108305"/>
                <a:gd name="connsiteX14" fmla="*/ 160194 w 168785"/>
                <a:gd name="connsiteY14" fmla="*/ 59291 h 108305"/>
                <a:gd name="connsiteX15" fmla="*/ 169051 w 168785"/>
                <a:gd name="connsiteY15" fmla="*/ 54230 h 108305"/>
                <a:gd name="connsiteX16" fmla="*/ 160194 w 168785"/>
                <a:gd name="connsiteY16" fmla="*/ 49169 h 108305"/>
                <a:gd name="connsiteX17" fmla="*/ 9122 w 168785"/>
                <a:gd name="connsiteY17" fmla="*/ 49169 h 108305"/>
                <a:gd name="connsiteX18" fmla="*/ 266 w 168785"/>
                <a:gd name="connsiteY18" fmla="*/ 54230 h 108305"/>
                <a:gd name="connsiteX19" fmla="*/ 9122 w 168785"/>
                <a:gd name="connsiteY19" fmla="*/ 59291 h 108305"/>
                <a:gd name="connsiteX20" fmla="*/ 160194 w 168785"/>
                <a:gd name="connsiteY20" fmla="*/ 59291 h 10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8785" h="108305">
                  <a:moveTo>
                    <a:pt x="159941" y="10199"/>
                  </a:moveTo>
                  <a:cubicBezTo>
                    <a:pt x="164243" y="10199"/>
                    <a:pt x="169051" y="10199"/>
                    <a:pt x="169051" y="5138"/>
                  </a:cubicBezTo>
                  <a:cubicBezTo>
                    <a:pt x="169051" y="77"/>
                    <a:pt x="164496" y="77"/>
                    <a:pt x="160194" y="77"/>
                  </a:cubicBezTo>
                  <a:lnTo>
                    <a:pt x="9122" y="77"/>
                  </a:lnTo>
                  <a:cubicBezTo>
                    <a:pt x="4820" y="77"/>
                    <a:pt x="266" y="77"/>
                    <a:pt x="266" y="5138"/>
                  </a:cubicBezTo>
                  <a:cubicBezTo>
                    <a:pt x="266" y="10199"/>
                    <a:pt x="5327" y="10199"/>
                    <a:pt x="9375" y="10199"/>
                  </a:cubicBezTo>
                  <a:lnTo>
                    <a:pt x="159941" y="10199"/>
                  </a:lnTo>
                  <a:close/>
                  <a:moveTo>
                    <a:pt x="160194" y="108383"/>
                  </a:moveTo>
                  <a:cubicBezTo>
                    <a:pt x="164496" y="108383"/>
                    <a:pt x="169051" y="108383"/>
                    <a:pt x="169051" y="103322"/>
                  </a:cubicBezTo>
                  <a:cubicBezTo>
                    <a:pt x="169051" y="98261"/>
                    <a:pt x="164243" y="98261"/>
                    <a:pt x="159941" y="98261"/>
                  </a:cubicBezTo>
                  <a:lnTo>
                    <a:pt x="9375" y="98261"/>
                  </a:lnTo>
                  <a:cubicBezTo>
                    <a:pt x="5327" y="98261"/>
                    <a:pt x="266" y="98261"/>
                    <a:pt x="266" y="103322"/>
                  </a:cubicBezTo>
                  <a:cubicBezTo>
                    <a:pt x="266" y="108383"/>
                    <a:pt x="4820" y="108383"/>
                    <a:pt x="9122" y="108383"/>
                  </a:cubicBezTo>
                  <a:lnTo>
                    <a:pt x="160194" y="108383"/>
                  </a:lnTo>
                  <a:close/>
                  <a:moveTo>
                    <a:pt x="160194" y="59291"/>
                  </a:moveTo>
                  <a:cubicBezTo>
                    <a:pt x="164496" y="59291"/>
                    <a:pt x="169051" y="59291"/>
                    <a:pt x="169051" y="54230"/>
                  </a:cubicBezTo>
                  <a:cubicBezTo>
                    <a:pt x="169051" y="49169"/>
                    <a:pt x="164496" y="49169"/>
                    <a:pt x="160194" y="49169"/>
                  </a:cubicBezTo>
                  <a:lnTo>
                    <a:pt x="9122" y="49169"/>
                  </a:lnTo>
                  <a:cubicBezTo>
                    <a:pt x="4820" y="49169"/>
                    <a:pt x="266" y="49169"/>
                    <a:pt x="266" y="54230"/>
                  </a:cubicBezTo>
                  <a:cubicBezTo>
                    <a:pt x="266" y="59291"/>
                    <a:pt x="4820" y="59291"/>
                    <a:pt x="9122" y="59291"/>
                  </a:cubicBezTo>
                  <a:lnTo>
                    <a:pt x="160194" y="59291"/>
                  </a:lnTo>
                  <a:close/>
                </a:path>
              </a:pathLst>
            </a:custGeom>
            <a:solidFill>
              <a:srgbClr val="000000"/>
            </a:solidFill>
            <a:ln w="25400"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26B90349-1E2F-C861-320E-66B4A694BF3A}"/>
                </a:ext>
              </a:extLst>
            </p:cNvPr>
            <p:cNvSpPr/>
            <p:nvPr>
              <p:custDataLst>
                <p:tags r:id="rId55"/>
              </p:custDataLst>
            </p:nvPr>
          </p:nvSpPr>
          <p:spPr>
            <a:xfrm>
              <a:off x="9799833" y="4154072"/>
              <a:ext cx="83506" cy="168531"/>
            </a:xfrm>
            <a:custGeom>
              <a:avLst/>
              <a:gdLst>
                <a:gd name="connsiteX0" fmla="*/ 52160 w 83506"/>
                <a:gd name="connsiteY0" fmla="*/ 6649 h 168531"/>
                <a:gd name="connsiteX1" fmla="*/ 46340 w 83506"/>
                <a:gd name="connsiteY1" fmla="*/ 70 h 168531"/>
                <a:gd name="connsiteX2" fmla="*/ 285 w 83506"/>
                <a:gd name="connsiteY2" fmla="*/ 16265 h 168531"/>
                <a:gd name="connsiteX3" fmla="*/ 285 w 83506"/>
                <a:gd name="connsiteY3" fmla="*/ 24110 h 168531"/>
                <a:gd name="connsiteX4" fmla="*/ 33435 w 83506"/>
                <a:gd name="connsiteY4" fmla="*/ 17531 h 168531"/>
                <a:gd name="connsiteX5" fmla="*/ 33435 w 83506"/>
                <a:gd name="connsiteY5" fmla="*/ 148611 h 168531"/>
                <a:gd name="connsiteX6" fmla="*/ 9901 w 83506"/>
                <a:gd name="connsiteY6" fmla="*/ 160758 h 168531"/>
                <a:gd name="connsiteX7" fmla="*/ 1803 w 83506"/>
                <a:gd name="connsiteY7" fmla="*/ 160758 h 168531"/>
                <a:gd name="connsiteX8" fmla="*/ 1803 w 83506"/>
                <a:gd name="connsiteY8" fmla="*/ 168602 h 168531"/>
                <a:gd name="connsiteX9" fmla="*/ 42798 w 83506"/>
                <a:gd name="connsiteY9" fmla="*/ 167843 h 168531"/>
                <a:gd name="connsiteX10" fmla="*/ 83792 w 83506"/>
                <a:gd name="connsiteY10" fmla="*/ 168602 h 168531"/>
                <a:gd name="connsiteX11" fmla="*/ 83792 w 83506"/>
                <a:gd name="connsiteY11" fmla="*/ 160758 h 168531"/>
                <a:gd name="connsiteX12" fmla="*/ 75694 w 83506"/>
                <a:gd name="connsiteY12" fmla="*/ 160758 h 168531"/>
                <a:gd name="connsiteX13" fmla="*/ 52160 w 83506"/>
                <a:gd name="connsiteY13" fmla="*/ 148611 h 168531"/>
                <a:gd name="connsiteX14" fmla="*/ 52160 w 83506"/>
                <a:gd name="connsiteY14" fmla="*/ 6649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60" y="6649"/>
                  </a:moveTo>
                  <a:cubicBezTo>
                    <a:pt x="52160" y="576"/>
                    <a:pt x="52160" y="70"/>
                    <a:pt x="46340" y="70"/>
                  </a:cubicBezTo>
                  <a:cubicBezTo>
                    <a:pt x="30651" y="16265"/>
                    <a:pt x="8383" y="16265"/>
                    <a:pt x="285" y="16265"/>
                  </a:cubicBezTo>
                  <a:lnTo>
                    <a:pt x="285" y="24110"/>
                  </a:lnTo>
                  <a:cubicBezTo>
                    <a:pt x="5346" y="24110"/>
                    <a:pt x="20276" y="24110"/>
                    <a:pt x="33435" y="17531"/>
                  </a:cubicBezTo>
                  <a:lnTo>
                    <a:pt x="33435" y="148611"/>
                  </a:lnTo>
                  <a:cubicBezTo>
                    <a:pt x="33435" y="157721"/>
                    <a:pt x="32675" y="160758"/>
                    <a:pt x="9901" y="160758"/>
                  </a:cubicBezTo>
                  <a:lnTo>
                    <a:pt x="1803" y="160758"/>
                  </a:lnTo>
                  <a:lnTo>
                    <a:pt x="1803" y="168602"/>
                  </a:lnTo>
                  <a:cubicBezTo>
                    <a:pt x="10660" y="167843"/>
                    <a:pt x="32675" y="167843"/>
                    <a:pt x="42798" y="167843"/>
                  </a:cubicBezTo>
                  <a:cubicBezTo>
                    <a:pt x="52920" y="167843"/>
                    <a:pt x="74935" y="167843"/>
                    <a:pt x="83792" y="168602"/>
                  </a:cubicBezTo>
                  <a:lnTo>
                    <a:pt x="83792" y="160758"/>
                  </a:lnTo>
                  <a:lnTo>
                    <a:pt x="75694" y="160758"/>
                  </a:lnTo>
                  <a:cubicBezTo>
                    <a:pt x="52920" y="160758"/>
                    <a:pt x="52160" y="157974"/>
                    <a:pt x="52160" y="148611"/>
                  </a:cubicBezTo>
                  <a:lnTo>
                    <a:pt x="52160" y="6649"/>
                  </a:lnTo>
                  <a:close/>
                </a:path>
              </a:pathLst>
            </a:custGeom>
            <a:solidFill>
              <a:srgbClr val="000000"/>
            </a:solidFill>
            <a:ln w="25400"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196529BA-3122-66B9-DD37-E889841BCEEA}"/>
                </a:ext>
              </a:extLst>
            </p:cNvPr>
            <p:cNvSpPr/>
            <p:nvPr>
              <p:custDataLst>
                <p:tags r:id="rId56"/>
              </p:custDataLst>
            </p:nvPr>
          </p:nvSpPr>
          <p:spPr>
            <a:xfrm>
              <a:off x="9582427" y="4425471"/>
              <a:ext cx="516293" cy="10121"/>
            </a:xfrm>
            <a:custGeom>
              <a:avLst/>
              <a:gdLst>
                <a:gd name="connsiteX0" fmla="*/ 0 w 516293"/>
                <a:gd name="connsiteY0" fmla="*/ 0 h 10121"/>
                <a:gd name="connsiteX1" fmla="*/ 516293 w 516293"/>
                <a:gd name="connsiteY1" fmla="*/ 0 h 10121"/>
                <a:gd name="connsiteX2" fmla="*/ 516293 w 516293"/>
                <a:gd name="connsiteY2" fmla="*/ 10121 h 10121"/>
                <a:gd name="connsiteX3" fmla="*/ 0 w 516293"/>
                <a:gd name="connsiteY3" fmla="*/ 10121 h 10121"/>
              </a:gdLst>
              <a:ahLst/>
              <a:cxnLst>
                <a:cxn ang="0">
                  <a:pos x="connsiteX0" y="connsiteY0"/>
                </a:cxn>
                <a:cxn ang="0">
                  <a:pos x="connsiteX1" y="connsiteY1"/>
                </a:cxn>
                <a:cxn ang="0">
                  <a:pos x="connsiteX2" y="connsiteY2"/>
                </a:cxn>
                <a:cxn ang="0">
                  <a:pos x="connsiteX3" y="connsiteY3"/>
                </a:cxn>
              </a:cxnLst>
              <a:rect l="l" t="t" r="r" b="b"/>
              <a:pathLst>
                <a:path w="516293" h="10121">
                  <a:moveTo>
                    <a:pt x="0" y="0"/>
                  </a:moveTo>
                  <a:lnTo>
                    <a:pt x="516293" y="0"/>
                  </a:lnTo>
                  <a:lnTo>
                    <a:pt x="516293" y="10121"/>
                  </a:lnTo>
                  <a:lnTo>
                    <a:pt x="0" y="10121"/>
                  </a:lnTo>
                  <a:close/>
                </a:path>
              </a:pathLst>
            </a:custGeom>
            <a:solidFill>
              <a:srgbClr val="000000"/>
            </a:solidFill>
            <a:ln w="25400"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921A6A7D-064A-8287-B29F-24A8D6B648B5}"/>
                </a:ext>
              </a:extLst>
            </p:cNvPr>
            <p:cNvSpPr/>
            <p:nvPr>
              <p:custDataLst>
                <p:tags r:id="rId57"/>
              </p:custDataLst>
            </p:nvPr>
          </p:nvSpPr>
          <p:spPr>
            <a:xfrm>
              <a:off x="9593562" y="4491757"/>
              <a:ext cx="54152" cy="178400"/>
            </a:xfrm>
            <a:custGeom>
              <a:avLst/>
              <a:gdLst>
                <a:gd name="connsiteX0" fmla="*/ 54430 w 54152"/>
                <a:gd name="connsiteY0" fmla="*/ 2867 h 178400"/>
                <a:gd name="connsiteX1" fmla="*/ 51141 w 54152"/>
                <a:gd name="connsiteY1" fmla="*/ 84 h 178400"/>
                <a:gd name="connsiteX2" fmla="*/ 20268 w 54152"/>
                <a:gd name="connsiteY2" fmla="*/ 2614 h 178400"/>
                <a:gd name="connsiteX3" fmla="*/ 15460 w 54152"/>
                <a:gd name="connsiteY3" fmla="*/ 7928 h 178400"/>
                <a:gd name="connsiteX4" fmla="*/ 21787 w 54152"/>
                <a:gd name="connsiteY4" fmla="*/ 10712 h 178400"/>
                <a:gd name="connsiteX5" fmla="*/ 34186 w 54152"/>
                <a:gd name="connsiteY5" fmla="*/ 15014 h 178400"/>
                <a:gd name="connsiteX6" fmla="*/ 33427 w 54152"/>
                <a:gd name="connsiteY6" fmla="*/ 20075 h 178400"/>
                <a:gd name="connsiteX7" fmla="*/ 1543 w 54152"/>
                <a:gd name="connsiteY7" fmla="*/ 146600 h 178400"/>
                <a:gd name="connsiteX8" fmla="*/ 277 w 54152"/>
                <a:gd name="connsiteY8" fmla="*/ 155204 h 178400"/>
                <a:gd name="connsiteX9" fmla="*/ 23305 w 54152"/>
                <a:gd name="connsiteY9" fmla="*/ 178485 h 178400"/>
                <a:gd name="connsiteX10" fmla="*/ 42284 w 54152"/>
                <a:gd name="connsiteY10" fmla="*/ 164314 h 178400"/>
                <a:gd name="connsiteX11" fmla="*/ 49875 w 54152"/>
                <a:gd name="connsiteY11" fmla="*/ 139515 h 178400"/>
                <a:gd name="connsiteX12" fmla="*/ 46839 w 54152"/>
                <a:gd name="connsiteY12" fmla="*/ 136984 h 178400"/>
                <a:gd name="connsiteX13" fmla="*/ 43296 w 54152"/>
                <a:gd name="connsiteY13" fmla="*/ 141539 h 178400"/>
                <a:gd name="connsiteX14" fmla="*/ 24064 w 54152"/>
                <a:gd name="connsiteY14" fmla="*/ 172918 h 178400"/>
                <a:gd name="connsiteX15" fmla="*/ 16473 w 54152"/>
                <a:gd name="connsiteY15" fmla="*/ 161277 h 178400"/>
                <a:gd name="connsiteX16" fmla="*/ 17991 w 54152"/>
                <a:gd name="connsiteY16" fmla="*/ 149131 h 178400"/>
                <a:gd name="connsiteX17" fmla="*/ 54430 w 54152"/>
                <a:gd name="connsiteY17" fmla="*/ 2867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430" y="2867"/>
                  </a:moveTo>
                  <a:cubicBezTo>
                    <a:pt x="54430" y="2614"/>
                    <a:pt x="54430" y="84"/>
                    <a:pt x="51141" y="84"/>
                  </a:cubicBezTo>
                  <a:cubicBezTo>
                    <a:pt x="45320" y="84"/>
                    <a:pt x="26848" y="2108"/>
                    <a:pt x="20268" y="2614"/>
                  </a:cubicBezTo>
                  <a:cubicBezTo>
                    <a:pt x="18244" y="2867"/>
                    <a:pt x="15460" y="3120"/>
                    <a:pt x="15460" y="7928"/>
                  </a:cubicBezTo>
                  <a:cubicBezTo>
                    <a:pt x="15460" y="10712"/>
                    <a:pt x="17991" y="10712"/>
                    <a:pt x="21787" y="10712"/>
                  </a:cubicBezTo>
                  <a:cubicBezTo>
                    <a:pt x="33933" y="10712"/>
                    <a:pt x="34186" y="12989"/>
                    <a:pt x="34186" y="15014"/>
                  </a:cubicBezTo>
                  <a:lnTo>
                    <a:pt x="33427" y="20075"/>
                  </a:lnTo>
                  <a:lnTo>
                    <a:pt x="1543" y="146600"/>
                  </a:lnTo>
                  <a:cubicBezTo>
                    <a:pt x="783" y="149384"/>
                    <a:pt x="277" y="151155"/>
                    <a:pt x="277" y="155204"/>
                  </a:cubicBezTo>
                  <a:cubicBezTo>
                    <a:pt x="277" y="169628"/>
                    <a:pt x="11412" y="178485"/>
                    <a:pt x="23305" y="178485"/>
                  </a:cubicBezTo>
                  <a:cubicBezTo>
                    <a:pt x="31656" y="178485"/>
                    <a:pt x="37982" y="173424"/>
                    <a:pt x="42284" y="164314"/>
                  </a:cubicBezTo>
                  <a:cubicBezTo>
                    <a:pt x="46839" y="154698"/>
                    <a:pt x="49875" y="140021"/>
                    <a:pt x="49875" y="139515"/>
                  </a:cubicBezTo>
                  <a:cubicBezTo>
                    <a:pt x="49875" y="136984"/>
                    <a:pt x="47598" y="136984"/>
                    <a:pt x="46839" y="136984"/>
                  </a:cubicBezTo>
                  <a:cubicBezTo>
                    <a:pt x="44308" y="136984"/>
                    <a:pt x="44055" y="137997"/>
                    <a:pt x="43296" y="141539"/>
                  </a:cubicBezTo>
                  <a:cubicBezTo>
                    <a:pt x="38994" y="157988"/>
                    <a:pt x="34186" y="172918"/>
                    <a:pt x="24064" y="172918"/>
                  </a:cubicBezTo>
                  <a:cubicBezTo>
                    <a:pt x="16473" y="172918"/>
                    <a:pt x="16473" y="164820"/>
                    <a:pt x="16473" y="161277"/>
                  </a:cubicBezTo>
                  <a:cubicBezTo>
                    <a:pt x="16473" y="155204"/>
                    <a:pt x="16726" y="153939"/>
                    <a:pt x="17991" y="149131"/>
                  </a:cubicBezTo>
                  <a:lnTo>
                    <a:pt x="54430" y="2867"/>
                  </a:lnTo>
                  <a:close/>
                </a:path>
              </a:pathLst>
            </a:custGeom>
            <a:solidFill>
              <a:srgbClr val="000000"/>
            </a:solidFill>
            <a:ln w="25400"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91AA7530-4B72-2E9D-71FD-1016CF5D3D7B}"/>
                </a:ext>
              </a:extLst>
            </p:cNvPr>
            <p:cNvSpPr/>
            <p:nvPr>
              <p:custDataLst>
                <p:tags r:id="rId58"/>
              </p:custDataLst>
            </p:nvPr>
          </p:nvSpPr>
          <p:spPr>
            <a:xfrm>
              <a:off x="9733315" y="4519846"/>
              <a:ext cx="168278" cy="168531"/>
            </a:xfrm>
            <a:custGeom>
              <a:avLst/>
              <a:gdLst>
                <a:gd name="connsiteX0" fmla="*/ 89610 w 168278"/>
                <a:gd name="connsiteY0" fmla="*/ 89411 h 168531"/>
                <a:gd name="connsiteX1" fmla="*/ 160211 w 168278"/>
                <a:gd name="connsiteY1" fmla="*/ 89411 h 168531"/>
                <a:gd name="connsiteX2" fmla="*/ 168562 w 168278"/>
                <a:gd name="connsiteY2" fmla="*/ 84350 h 168531"/>
                <a:gd name="connsiteX3" fmla="*/ 160211 w 168278"/>
                <a:gd name="connsiteY3" fmla="*/ 79289 h 168531"/>
                <a:gd name="connsiteX4" fmla="*/ 89610 w 168278"/>
                <a:gd name="connsiteY4" fmla="*/ 79289 h 168531"/>
                <a:gd name="connsiteX5" fmla="*/ 89610 w 168278"/>
                <a:gd name="connsiteY5" fmla="*/ 8434 h 168531"/>
                <a:gd name="connsiteX6" fmla="*/ 84549 w 168278"/>
                <a:gd name="connsiteY6" fmla="*/ 84 h 168531"/>
                <a:gd name="connsiteX7" fmla="*/ 79488 w 168278"/>
                <a:gd name="connsiteY7" fmla="*/ 8434 h 168531"/>
                <a:gd name="connsiteX8" fmla="*/ 79488 w 168278"/>
                <a:gd name="connsiteY8" fmla="*/ 79289 h 168531"/>
                <a:gd name="connsiteX9" fmla="*/ 8633 w 168278"/>
                <a:gd name="connsiteY9" fmla="*/ 79289 h 168531"/>
                <a:gd name="connsiteX10" fmla="*/ 283 w 168278"/>
                <a:gd name="connsiteY10" fmla="*/ 84350 h 168531"/>
                <a:gd name="connsiteX11" fmla="*/ 8633 w 168278"/>
                <a:gd name="connsiteY11" fmla="*/ 89411 h 168531"/>
                <a:gd name="connsiteX12" fmla="*/ 79488 w 168278"/>
                <a:gd name="connsiteY12" fmla="*/ 89411 h 168531"/>
                <a:gd name="connsiteX13" fmla="*/ 79488 w 168278"/>
                <a:gd name="connsiteY13" fmla="*/ 160265 h 168531"/>
                <a:gd name="connsiteX14" fmla="*/ 84549 w 168278"/>
                <a:gd name="connsiteY14" fmla="*/ 168616 h 168531"/>
                <a:gd name="connsiteX15" fmla="*/ 89610 w 168278"/>
                <a:gd name="connsiteY15" fmla="*/ 160265 h 168531"/>
                <a:gd name="connsiteX16" fmla="*/ 89610 w 168278"/>
                <a:gd name="connsiteY16" fmla="*/ 8941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610" y="89411"/>
                  </a:moveTo>
                  <a:lnTo>
                    <a:pt x="160211" y="89411"/>
                  </a:lnTo>
                  <a:cubicBezTo>
                    <a:pt x="163754" y="89411"/>
                    <a:pt x="168562" y="89411"/>
                    <a:pt x="168562" y="84350"/>
                  </a:cubicBezTo>
                  <a:cubicBezTo>
                    <a:pt x="168562" y="79289"/>
                    <a:pt x="163754" y="79289"/>
                    <a:pt x="160211" y="79289"/>
                  </a:cubicBezTo>
                  <a:lnTo>
                    <a:pt x="89610" y="79289"/>
                  </a:lnTo>
                  <a:lnTo>
                    <a:pt x="89610" y="8434"/>
                  </a:lnTo>
                  <a:cubicBezTo>
                    <a:pt x="89610" y="4892"/>
                    <a:pt x="89610" y="84"/>
                    <a:pt x="84549" y="84"/>
                  </a:cubicBezTo>
                  <a:cubicBezTo>
                    <a:pt x="79488" y="84"/>
                    <a:pt x="79488" y="4892"/>
                    <a:pt x="79488" y="8434"/>
                  </a:cubicBezTo>
                  <a:lnTo>
                    <a:pt x="79488" y="79289"/>
                  </a:lnTo>
                  <a:lnTo>
                    <a:pt x="8633" y="79289"/>
                  </a:lnTo>
                  <a:cubicBezTo>
                    <a:pt x="5091" y="79289"/>
                    <a:pt x="283" y="79289"/>
                    <a:pt x="283" y="84350"/>
                  </a:cubicBezTo>
                  <a:cubicBezTo>
                    <a:pt x="283" y="89411"/>
                    <a:pt x="5091" y="89411"/>
                    <a:pt x="8633" y="89411"/>
                  </a:cubicBezTo>
                  <a:lnTo>
                    <a:pt x="79488" y="89411"/>
                  </a:lnTo>
                  <a:lnTo>
                    <a:pt x="79488" y="160265"/>
                  </a:lnTo>
                  <a:cubicBezTo>
                    <a:pt x="79488" y="163808"/>
                    <a:pt x="79488" y="168616"/>
                    <a:pt x="84549" y="168616"/>
                  </a:cubicBezTo>
                  <a:cubicBezTo>
                    <a:pt x="89610" y="168616"/>
                    <a:pt x="89610" y="163808"/>
                    <a:pt x="89610" y="160265"/>
                  </a:cubicBezTo>
                  <a:lnTo>
                    <a:pt x="89610" y="89411"/>
                  </a:lnTo>
                  <a:close/>
                </a:path>
              </a:pathLst>
            </a:custGeom>
            <a:solidFill>
              <a:srgbClr val="000000"/>
            </a:solidFill>
            <a:ln w="25400"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8FD95982-251C-502D-F386-00AE9D76DCA6}"/>
                </a:ext>
              </a:extLst>
            </p:cNvPr>
            <p:cNvSpPr/>
            <p:nvPr>
              <p:custDataLst>
                <p:tags r:id="rId59"/>
              </p:custDataLst>
            </p:nvPr>
          </p:nvSpPr>
          <p:spPr>
            <a:xfrm>
              <a:off x="9994716" y="4498843"/>
              <a:ext cx="83506" cy="168531"/>
            </a:xfrm>
            <a:custGeom>
              <a:avLst/>
              <a:gdLst>
                <a:gd name="connsiteX0" fmla="*/ 52168 w 83506"/>
                <a:gd name="connsiteY0" fmla="*/ 6663 h 168531"/>
                <a:gd name="connsiteX1" fmla="*/ 46348 w 83506"/>
                <a:gd name="connsiteY1" fmla="*/ 84 h 168531"/>
                <a:gd name="connsiteX2" fmla="*/ 293 w 83506"/>
                <a:gd name="connsiteY2" fmla="*/ 16279 h 168531"/>
                <a:gd name="connsiteX3" fmla="*/ 293 w 83506"/>
                <a:gd name="connsiteY3" fmla="*/ 24124 h 168531"/>
                <a:gd name="connsiteX4" fmla="*/ 33442 w 83506"/>
                <a:gd name="connsiteY4" fmla="*/ 17544 h 168531"/>
                <a:gd name="connsiteX5" fmla="*/ 33442 w 83506"/>
                <a:gd name="connsiteY5" fmla="*/ 148625 h 168531"/>
                <a:gd name="connsiteX6" fmla="*/ 9909 w 83506"/>
                <a:gd name="connsiteY6" fmla="*/ 160771 h 168531"/>
                <a:gd name="connsiteX7" fmla="*/ 1811 w 83506"/>
                <a:gd name="connsiteY7" fmla="*/ 160771 h 168531"/>
                <a:gd name="connsiteX8" fmla="*/ 1811 w 83506"/>
                <a:gd name="connsiteY8" fmla="*/ 168616 h 168531"/>
                <a:gd name="connsiteX9" fmla="*/ 42805 w 83506"/>
                <a:gd name="connsiteY9" fmla="*/ 167857 h 168531"/>
                <a:gd name="connsiteX10" fmla="*/ 83799 w 83506"/>
                <a:gd name="connsiteY10" fmla="*/ 168616 h 168531"/>
                <a:gd name="connsiteX11" fmla="*/ 83799 w 83506"/>
                <a:gd name="connsiteY11" fmla="*/ 160771 h 168531"/>
                <a:gd name="connsiteX12" fmla="*/ 75702 w 83506"/>
                <a:gd name="connsiteY12" fmla="*/ 160771 h 168531"/>
                <a:gd name="connsiteX13" fmla="*/ 52168 w 83506"/>
                <a:gd name="connsiteY13" fmla="*/ 148625 h 168531"/>
                <a:gd name="connsiteX14" fmla="*/ 52168 w 83506"/>
                <a:gd name="connsiteY14" fmla="*/ 6663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68" y="6663"/>
                  </a:moveTo>
                  <a:cubicBezTo>
                    <a:pt x="52168" y="590"/>
                    <a:pt x="52168" y="84"/>
                    <a:pt x="46348" y="84"/>
                  </a:cubicBezTo>
                  <a:cubicBezTo>
                    <a:pt x="30659" y="16279"/>
                    <a:pt x="8390" y="16279"/>
                    <a:pt x="293" y="16279"/>
                  </a:cubicBezTo>
                  <a:lnTo>
                    <a:pt x="293" y="24124"/>
                  </a:lnTo>
                  <a:cubicBezTo>
                    <a:pt x="5354" y="24124"/>
                    <a:pt x="20284" y="24124"/>
                    <a:pt x="33442" y="17544"/>
                  </a:cubicBezTo>
                  <a:lnTo>
                    <a:pt x="33442" y="148625"/>
                  </a:lnTo>
                  <a:cubicBezTo>
                    <a:pt x="33442" y="157735"/>
                    <a:pt x="32683" y="160771"/>
                    <a:pt x="9909" y="160771"/>
                  </a:cubicBezTo>
                  <a:lnTo>
                    <a:pt x="1811" y="160771"/>
                  </a:lnTo>
                  <a:lnTo>
                    <a:pt x="1811" y="168616"/>
                  </a:lnTo>
                  <a:cubicBezTo>
                    <a:pt x="10668" y="167857"/>
                    <a:pt x="32683" y="167857"/>
                    <a:pt x="42805" y="167857"/>
                  </a:cubicBezTo>
                  <a:cubicBezTo>
                    <a:pt x="52927" y="167857"/>
                    <a:pt x="74943" y="167857"/>
                    <a:pt x="83799" y="168616"/>
                  </a:cubicBezTo>
                  <a:lnTo>
                    <a:pt x="83799" y="160771"/>
                  </a:lnTo>
                  <a:lnTo>
                    <a:pt x="75702" y="160771"/>
                  </a:lnTo>
                  <a:cubicBezTo>
                    <a:pt x="52927" y="160771"/>
                    <a:pt x="52168" y="157988"/>
                    <a:pt x="52168" y="148625"/>
                  </a:cubicBezTo>
                  <a:lnTo>
                    <a:pt x="52168" y="6663"/>
                  </a:lnTo>
                  <a:close/>
                </a:path>
              </a:pathLst>
            </a:custGeom>
            <a:solidFill>
              <a:srgbClr val="000000"/>
            </a:solidFill>
            <a:ln w="25400" cap="flat">
              <a:noFill/>
              <a:prstDash val="solid"/>
              <a:miter/>
            </a:ln>
          </p:spPr>
          <p:txBody>
            <a:bodyPr rtlCol="0" anchor="ctr"/>
            <a:lstStyle/>
            <a:p>
              <a:endParaRPr lang="en-CN"/>
            </a:p>
          </p:txBody>
        </p:sp>
      </p:grpSp>
      <p:sp>
        <p:nvSpPr>
          <p:cNvPr id="18494" name="TextBox 18493">
            <a:extLst>
              <a:ext uri="{FF2B5EF4-FFF2-40B4-BE49-F238E27FC236}">
                <a16:creationId xmlns:a16="http://schemas.microsoft.com/office/drawing/2014/main" id="{F9E8CEDE-4EDD-D534-19A2-23D12C2887F0}"/>
              </a:ext>
            </a:extLst>
          </p:cNvPr>
          <p:cNvSpPr txBox="1"/>
          <p:nvPr/>
        </p:nvSpPr>
        <p:spPr>
          <a:xfrm>
            <a:off x="359827" y="4581128"/>
            <a:ext cx="10993973" cy="707886"/>
          </a:xfrm>
          <a:prstGeom prst="rect">
            <a:avLst/>
          </a:prstGeom>
          <a:noFill/>
        </p:spPr>
        <p:txBody>
          <a:bodyPr wrap="square">
            <a:spAutoFit/>
          </a:bodyPr>
          <a:lstStyle/>
          <a:p>
            <a:r>
              <a:rPr lang="en-CN" sz="2000" dirty="0">
                <a:latin typeface="Microsoft YaHei" panose="020B0503020204020204" pitchFamily="34" charset="-122"/>
                <a:ea typeface="Microsoft YaHei" panose="020B0503020204020204" pitchFamily="34" charset="-122"/>
              </a:rPr>
              <a:t>当对齐关系明确之后，IBM模型I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假设当前时刻源语言单词s</a:t>
            </a:r>
            <a:r>
              <a:rPr lang="en-CN" sz="2000" baseline="-25000" dirty="0">
                <a:latin typeface="Microsoft YaHei" panose="020B0503020204020204" pitchFamily="34" charset="-122"/>
                <a:ea typeface="Microsoft YaHei" panose="020B0503020204020204" pitchFamily="34" charset="-122"/>
              </a:rPr>
              <a:t>j</a:t>
            </a:r>
            <a:r>
              <a:rPr lang="en-CN" sz="2000" dirty="0">
                <a:latin typeface="Microsoft YaHei" panose="020B0503020204020204" pitchFamily="34" charset="-122"/>
                <a:ea typeface="Microsoft YaHei" panose="020B0503020204020204" pitchFamily="34" charset="-122"/>
              </a:rPr>
              <a:t>的生成只依赖于和它对齐的目标语言单词t</a:t>
            </a:r>
            <a:r>
              <a:rPr lang="en-CN" sz="2000" baseline="-25000" dirty="0">
                <a:latin typeface="Microsoft YaHei" panose="020B0503020204020204" pitchFamily="34" charset="-122"/>
                <a:ea typeface="Microsoft YaHei" panose="020B0503020204020204" pitchFamily="34" charset="-122"/>
              </a:rPr>
              <a:t>aj</a:t>
            </a:r>
            <a:r>
              <a:rPr lang="en-CN" sz="2000" dirty="0">
                <a:latin typeface="Microsoft YaHei" panose="020B0503020204020204" pitchFamily="34" charset="-122"/>
                <a:ea typeface="Microsoft YaHei" panose="020B0503020204020204" pitchFamily="34" charset="-122"/>
              </a:rPr>
              <a:t>：</a:t>
            </a:r>
          </a:p>
        </p:txBody>
      </p:sp>
      <p:grpSp>
        <p:nvGrpSpPr>
          <p:cNvPr id="18527" name="Group 18526" descr="\documentclass{article}&#10;\usepackage{amsmath,bm}&#10;\pagestyle{empty}&#10;\begin{document}&#10;&#10;\begin{equation*}&#10;    P(s_j|\bm{a}_1^j,\bm{s}_1^{j-1},m,\bm{t})\equiv f(s_j|t_{a_j})&#10;\end{equation*}&#10;&#10;&#10;\end{document}" title="IguanaTex Vector Display">
            <a:extLst>
              <a:ext uri="{FF2B5EF4-FFF2-40B4-BE49-F238E27FC236}">
                <a16:creationId xmlns:a16="http://schemas.microsoft.com/office/drawing/2014/main" id="{DDA9BBD6-9770-AAC1-B872-D942CA9D1E94}"/>
              </a:ext>
            </a:extLst>
          </p:cNvPr>
          <p:cNvGrpSpPr>
            <a:grpSpLocks noChangeAspect="1"/>
          </p:cNvGrpSpPr>
          <p:nvPr>
            <p:custDataLst>
              <p:tags r:id="rId3"/>
            </p:custDataLst>
          </p:nvPr>
        </p:nvGrpSpPr>
        <p:grpSpPr>
          <a:xfrm>
            <a:off x="3446294" y="5424772"/>
            <a:ext cx="3357143" cy="303159"/>
            <a:chOff x="6743998" y="4071071"/>
            <a:chExt cx="3357143" cy="303159"/>
          </a:xfrm>
        </p:grpSpPr>
        <p:sp>
          <p:nvSpPr>
            <p:cNvPr id="18498" name="Freeform 18497">
              <a:extLst>
                <a:ext uri="{FF2B5EF4-FFF2-40B4-BE49-F238E27FC236}">
                  <a16:creationId xmlns:a16="http://schemas.microsoft.com/office/drawing/2014/main" id="{D35FB90C-F024-B60D-4F82-E82C76071C15}"/>
                </a:ext>
              </a:extLst>
            </p:cNvPr>
            <p:cNvSpPr/>
            <p:nvPr>
              <p:custDataLst>
                <p:tags r:id="rId4"/>
              </p:custDataLst>
            </p:nvPr>
          </p:nvSpPr>
          <p:spPr>
            <a:xfrm>
              <a:off x="6743998" y="4132352"/>
              <a:ext cx="179340" cy="159538"/>
            </a:xfrm>
            <a:custGeom>
              <a:avLst/>
              <a:gdLst>
                <a:gd name="connsiteX0" fmla="*/ 66226 w 179340"/>
                <a:gd name="connsiteY0" fmla="*/ 85801 h 159538"/>
                <a:gd name="connsiteX1" fmla="*/ 108926 w 179340"/>
                <a:gd name="connsiteY1" fmla="*/ 85801 h 159538"/>
                <a:gd name="connsiteX2" fmla="*/ 179506 w 179340"/>
                <a:gd name="connsiteY2" fmla="*/ 35346 h 159538"/>
                <a:gd name="connsiteX3" fmla="*/ 130025 w 179340"/>
                <a:gd name="connsiteY3" fmla="*/ 75 h 159538"/>
                <a:gd name="connsiteX4" fmla="*/ 48643 w 179340"/>
                <a:gd name="connsiteY4" fmla="*/ 75 h 159538"/>
                <a:gd name="connsiteX5" fmla="*/ 41108 w 179340"/>
                <a:gd name="connsiteY5" fmla="*/ 4513 h 159538"/>
                <a:gd name="connsiteX6" fmla="*/ 48392 w 179340"/>
                <a:gd name="connsiteY6" fmla="*/ 7316 h 159538"/>
                <a:gd name="connsiteX7" fmla="*/ 59193 w 179340"/>
                <a:gd name="connsiteY7" fmla="*/ 7783 h 159538"/>
                <a:gd name="connsiteX8" fmla="*/ 64719 w 179340"/>
                <a:gd name="connsiteY8" fmla="*/ 11520 h 159538"/>
                <a:gd name="connsiteX9" fmla="*/ 63714 w 179340"/>
                <a:gd name="connsiteY9" fmla="*/ 15959 h 159538"/>
                <a:gd name="connsiteX10" fmla="*/ 30056 w 179340"/>
                <a:gd name="connsiteY10" fmla="*/ 141394 h 159538"/>
                <a:gd name="connsiteX11" fmla="*/ 7199 w 179340"/>
                <a:gd name="connsiteY11" fmla="*/ 152373 h 159538"/>
                <a:gd name="connsiteX12" fmla="*/ 166 w 179340"/>
                <a:gd name="connsiteY12" fmla="*/ 156811 h 159538"/>
                <a:gd name="connsiteX13" fmla="*/ 3934 w 179340"/>
                <a:gd name="connsiteY13" fmla="*/ 159614 h 159538"/>
                <a:gd name="connsiteX14" fmla="*/ 35833 w 179340"/>
                <a:gd name="connsiteY14" fmla="*/ 158913 h 159538"/>
                <a:gd name="connsiteX15" fmla="*/ 51909 w 179340"/>
                <a:gd name="connsiteY15" fmla="*/ 159147 h 159538"/>
                <a:gd name="connsiteX16" fmla="*/ 68235 w 179340"/>
                <a:gd name="connsiteY16" fmla="*/ 159614 h 159538"/>
                <a:gd name="connsiteX17" fmla="*/ 73259 w 179340"/>
                <a:gd name="connsiteY17" fmla="*/ 154942 h 159538"/>
                <a:gd name="connsiteX18" fmla="*/ 66226 w 179340"/>
                <a:gd name="connsiteY18" fmla="*/ 152373 h 159538"/>
                <a:gd name="connsiteX19" fmla="*/ 49899 w 179340"/>
                <a:gd name="connsiteY19" fmla="*/ 148168 h 159538"/>
                <a:gd name="connsiteX20" fmla="*/ 50653 w 179340"/>
                <a:gd name="connsiteY20" fmla="*/ 144197 h 159538"/>
                <a:gd name="connsiteX21" fmla="*/ 66226 w 179340"/>
                <a:gd name="connsiteY21" fmla="*/ 85801 h 159538"/>
                <a:gd name="connsiteX22" fmla="*/ 84311 w 179340"/>
                <a:gd name="connsiteY22" fmla="*/ 16192 h 159538"/>
                <a:gd name="connsiteX23" fmla="*/ 97874 w 179340"/>
                <a:gd name="connsiteY23" fmla="*/ 7316 h 159538"/>
                <a:gd name="connsiteX24" fmla="*/ 121987 w 179340"/>
                <a:gd name="connsiteY24" fmla="*/ 7316 h 159538"/>
                <a:gd name="connsiteX25" fmla="*/ 156147 w 179340"/>
                <a:gd name="connsiteY25" fmla="*/ 29740 h 159538"/>
                <a:gd name="connsiteX26" fmla="*/ 141328 w 179340"/>
                <a:gd name="connsiteY26" fmla="*/ 67347 h 159538"/>
                <a:gd name="connsiteX27" fmla="*/ 102646 w 179340"/>
                <a:gd name="connsiteY27" fmla="*/ 79727 h 159538"/>
                <a:gd name="connsiteX28" fmla="*/ 67231 w 179340"/>
                <a:gd name="connsiteY28" fmla="*/ 79727 h 159538"/>
                <a:gd name="connsiteX29" fmla="*/ 84311 w 179340"/>
                <a:gd name="connsiteY29" fmla="*/ 16192 h 159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9340" h="159538">
                  <a:moveTo>
                    <a:pt x="66226" y="85801"/>
                  </a:moveTo>
                  <a:lnTo>
                    <a:pt x="108926" y="85801"/>
                  </a:lnTo>
                  <a:cubicBezTo>
                    <a:pt x="144593" y="85801"/>
                    <a:pt x="179506" y="61508"/>
                    <a:pt x="179506" y="35346"/>
                  </a:cubicBezTo>
                  <a:cubicBezTo>
                    <a:pt x="179506" y="17360"/>
                    <a:pt x="162929" y="75"/>
                    <a:pt x="130025" y="75"/>
                  </a:cubicBezTo>
                  <a:lnTo>
                    <a:pt x="48643" y="75"/>
                  </a:lnTo>
                  <a:cubicBezTo>
                    <a:pt x="43871" y="75"/>
                    <a:pt x="41108" y="75"/>
                    <a:pt x="41108" y="4513"/>
                  </a:cubicBezTo>
                  <a:cubicBezTo>
                    <a:pt x="41108" y="7316"/>
                    <a:pt x="43369" y="7316"/>
                    <a:pt x="48392" y="7316"/>
                  </a:cubicBezTo>
                  <a:cubicBezTo>
                    <a:pt x="51658" y="7316"/>
                    <a:pt x="56179" y="7549"/>
                    <a:pt x="59193" y="7783"/>
                  </a:cubicBezTo>
                  <a:cubicBezTo>
                    <a:pt x="63212" y="8250"/>
                    <a:pt x="64719" y="8951"/>
                    <a:pt x="64719" y="11520"/>
                  </a:cubicBezTo>
                  <a:cubicBezTo>
                    <a:pt x="64719" y="12455"/>
                    <a:pt x="64468" y="13156"/>
                    <a:pt x="63714" y="15959"/>
                  </a:cubicBezTo>
                  <a:lnTo>
                    <a:pt x="30056" y="141394"/>
                  </a:lnTo>
                  <a:cubicBezTo>
                    <a:pt x="27545" y="150504"/>
                    <a:pt x="27042" y="152373"/>
                    <a:pt x="7199" y="152373"/>
                  </a:cubicBezTo>
                  <a:cubicBezTo>
                    <a:pt x="2929" y="152373"/>
                    <a:pt x="166" y="152373"/>
                    <a:pt x="166" y="156811"/>
                  </a:cubicBezTo>
                  <a:cubicBezTo>
                    <a:pt x="166" y="159614"/>
                    <a:pt x="3180" y="159614"/>
                    <a:pt x="3934" y="159614"/>
                  </a:cubicBezTo>
                  <a:cubicBezTo>
                    <a:pt x="10967" y="159614"/>
                    <a:pt x="28800" y="158913"/>
                    <a:pt x="35833" y="158913"/>
                  </a:cubicBezTo>
                  <a:cubicBezTo>
                    <a:pt x="41108" y="158913"/>
                    <a:pt x="46634" y="159147"/>
                    <a:pt x="51909" y="159147"/>
                  </a:cubicBezTo>
                  <a:cubicBezTo>
                    <a:pt x="57435" y="159147"/>
                    <a:pt x="62961" y="159614"/>
                    <a:pt x="68235" y="159614"/>
                  </a:cubicBezTo>
                  <a:cubicBezTo>
                    <a:pt x="69993" y="159614"/>
                    <a:pt x="73259" y="159614"/>
                    <a:pt x="73259" y="154942"/>
                  </a:cubicBezTo>
                  <a:cubicBezTo>
                    <a:pt x="73259" y="152373"/>
                    <a:pt x="70998" y="152373"/>
                    <a:pt x="66226" y="152373"/>
                  </a:cubicBezTo>
                  <a:cubicBezTo>
                    <a:pt x="56932" y="152373"/>
                    <a:pt x="49899" y="152373"/>
                    <a:pt x="49899" y="148168"/>
                  </a:cubicBezTo>
                  <a:cubicBezTo>
                    <a:pt x="49899" y="146766"/>
                    <a:pt x="50402" y="145599"/>
                    <a:pt x="50653" y="144197"/>
                  </a:cubicBezTo>
                  <a:lnTo>
                    <a:pt x="66226" y="85801"/>
                  </a:lnTo>
                  <a:close/>
                  <a:moveTo>
                    <a:pt x="84311" y="16192"/>
                  </a:moveTo>
                  <a:cubicBezTo>
                    <a:pt x="86571" y="8017"/>
                    <a:pt x="87073" y="7316"/>
                    <a:pt x="97874" y="7316"/>
                  </a:cubicBezTo>
                  <a:lnTo>
                    <a:pt x="121987" y="7316"/>
                  </a:lnTo>
                  <a:cubicBezTo>
                    <a:pt x="142835" y="7316"/>
                    <a:pt x="156147" y="13623"/>
                    <a:pt x="156147" y="29740"/>
                  </a:cubicBezTo>
                  <a:cubicBezTo>
                    <a:pt x="156147" y="38850"/>
                    <a:pt x="151123" y="58938"/>
                    <a:pt x="141328" y="67347"/>
                  </a:cubicBezTo>
                  <a:cubicBezTo>
                    <a:pt x="128769" y="77859"/>
                    <a:pt x="113698" y="79727"/>
                    <a:pt x="102646" y="79727"/>
                  </a:cubicBezTo>
                  <a:lnTo>
                    <a:pt x="67231" y="79727"/>
                  </a:lnTo>
                  <a:lnTo>
                    <a:pt x="84311" y="16192"/>
                  </a:lnTo>
                  <a:close/>
                </a:path>
              </a:pathLst>
            </a:custGeom>
            <a:solidFill>
              <a:srgbClr val="000000"/>
            </a:solidFill>
            <a:ln w="25188" cap="flat">
              <a:noFill/>
              <a:prstDash val="solid"/>
              <a:miter/>
            </a:ln>
          </p:spPr>
          <p:txBody>
            <a:bodyPr rtlCol="0" anchor="ctr"/>
            <a:lstStyle/>
            <a:p>
              <a:endParaRPr lang="en-CN"/>
            </a:p>
          </p:txBody>
        </p:sp>
        <p:sp>
          <p:nvSpPr>
            <p:cNvPr id="18499" name="Freeform 18498">
              <a:extLst>
                <a:ext uri="{FF2B5EF4-FFF2-40B4-BE49-F238E27FC236}">
                  <a16:creationId xmlns:a16="http://schemas.microsoft.com/office/drawing/2014/main" id="{04F31FF7-9E5D-9A3C-2A46-B97917C2D6E5}"/>
                </a:ext>
              </a:extLst>
            </p:cNvPr>
            <p:cNvSpPr/>
            <p:nvPr>
              <p:custDataLst>
                <p:tags r:id="rId5"/>
              </p:custDataLst>
            </p:nvPr>
          </p:nvSpPr>
          <p:spPr>
            <a:xfrm>
              <a:off x="6954962" y="4116702"/>
              <a:ext cx="58272" cy="233585"/>
            </a:xfrm>
            <a:custGeom>
              <a:avLst/>
              <a:gdLst>
                <a:gd name="connsiteX0" fmla="*/ 58447 w 58272"/>
                <a:gd name="connsiteY0" fmla="*/ 231324 h 233585"/>
                <a:gd name="connsiteX1" fmla="*/ 54177 w 58272"/>
                <a:gd name="connsiteY1" fmla="*/ 226186 h 233585"/>
                <a:gd name="connsiteX2" fmla="*/ 14742 w 58272"/>
                <a:gd name="connsiteY2" fmla="*/ 116868 h 233585"/>
                <a:gd name="connsiteX3" fmla="*/ 55182 w 58272"/>
                <a:gd name="connsiteY3" fmla="*/ 6382 h 233585"/>
                <a:gd name="connsiteX4" fmla="*/ 58447 w 58272"/>
                <a:gd name="connsiteY4" fmla="*/ 2411 h 233585"/>
                <a:gd name="connsiteX5" fmla="*/ 55935 w 58272"/>
                <a:gd name="connsiteY5" fmla="*/ 75 h 233585"/>
                <a:gd name="connsiteX6" fmla="*/ 15998 w 58272"/>
                <a:gd name="connsiteY6" fmla="*/ 45624 h 233585"/>
                <a:gd name="connsiteX7" fmla="*/ 174 w 58272"/>
                <a:gd name="connsiteY7" fmla="*/ 116868 h 233585"/>
                <a:gd name="connsiteX8" fmla="*/ 16752 w 58272"/>
                <a:gd name="connsiteY8" fmla="*/ 189746 h 233585"/>
                <a:gd name="connsiteX9" fmla="*/ 55935 w 58272"/>
                <a:gd name="connsiteY9" fmla="*/ 233660 h 233585"/>
                <a:gd name="connsiteX10" fmla="*/ 58447 w 58272"/>
                <a:gd name="connsiteY10" fmla="*/ 231324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272" h="233585">
                  <a:moveTo>
                    <a:pt x="58447" y="231324"/>
                  </a:moveTo>
                  <a:cubicBezTo>
                    <a:pt x="58447" y="230624"/>
                    <a:pt x="58447" y="230157"/>
                    <a:pt x="54177" y="226186"/>
                  </a:cubicBezTo>
                  <a:cubicBezTo>
                    <a:pt x="22780" y="196754"/>
                    <a:pt x="14742" y="152606"/>
                    <a:pt x="14742" y="116868"/>
                  </a:cubicBezTo>
                  <a:cubicBezTo>
                    <a:pt x="14742" y="76224"/>
                    <a:pt x="24287" y="35580"/>
                    <a:pt x="55182" y="6382"/>
                  </a:cubicBezTo>
                  <a:cubicBezTo>
                    <a:pt x="58447" y="3579"/>
                    <a:pt x="58447" y="3111"/>
                    <a:pt x="58447" y="2411"/>
                  </a:cubicBezTo>
                  <a:cubicBezTo>
                    <a:pt x="58447" y="775"/>
                    <a:pt x="57442" y="75"/>
                    <a:pt x="55935" y="75"/>
                  </a:cubicBezTo>
                  <a:cubicBezTo>
                    <a:pt x="53424" y="75"/>
                    <a:pt x="30818" y="15959"/>
                    <a:pt x="15998" y="45624"/>
                  </a:cubicBezTo>
                  <a:cubicBezTo>
                    <a:pt x="3188" y="71318"/>
                    <a:pt x="174" y="97246"/>
                    <a:pt x="174" y="116868"/>
                  </a:cubicBezTo>
                  <a:cubicBezTo>
                    <a:pt x="174" y="135087"/>
                    <a:pt x="2937" y="163351"/>
                    <a:pt x="16752" y="189746"/>
                  </a:cubicBezTo>
                  <a:cubicBezTo>
                    <a:pt x="31822" y="218477"/>
                    <a:pt x="53424" y="233660"/>
                    <a:pt x="55935" y="233660"/>
                  </a:cubicBezTo>
                  <a:cubicBezTo>
                    <a:pt x="57442" y="233660"/>
                    <a:pt x="58447" y="232960"/>
                    <a:pt x="58447" y="231324"/>
                  </a:cubicBezTo>
                  <a:close/>
                </a:path>
              </a:pathLst>
            </a:custGeom>
            <a:solidFill>
              <a:srgbClr val="000000"/>
            </a:solidFill>
            <a:ln w="25188" cap="flat">
              <a:noFill/>
              <a:prstDash val="solid"/>
              <a:miter/>
            </a:ln>
          </p:spPr>
          <p:txBody>
            <a:bodyPr rtlCol="0" anchor="ctr"/>
            <a:lstStyle/>
            <a:p>
              <a:endParaRPr lang="en-CN"/>
            </a:p>
          </p:txBody>
        </p:sp>
        <p:sp>
          <p:nvSpPr>
            <p:cNvPr id="18500" name="Freeform 18499">
              <a:extLst>
                <a:ext uri="{FF2B5EF4-FFF2-40B4-BE49-F238E27FC236}">
                  <a16:creationId xmlns:a16="http://schemas.microsoft.com/office/drawing/2014/main" id="{BF4E731B-5F1E-0C55-190C-8643EAB7C247}"/>
                </a:ext>
              </a:extLst>
            </p:cNvPr>
            <p:cNvSpPr/>
            <p:nvPr>
              <p:custDataLst>
                <p:tags r:id="rId6"/>
              </p:custDataLst>
            </p:nvPr>
          </p:nvSpPr>
          <p:spPr>
            <a:xfrm>
              <a:off x="7040837" y="4188647"/>
              <a:ext cx="92433" cy="105814"/>
            </a:xfrm>
            <a:custGeom>
              <a:avLst/>
              <a:gdLst>
                <a:gd name="connsiteX0" fmla="*/ 85327 w 92433"/>
                <a:gd name="connsiteY0" fmla="*/ 15959 h 105814"/>
                <a:gd name="connsiteX1" fmla="*/ 73270 w 92433"/>
                <a:gd name="connsiteY1" fmla="*/ 26470 h 105814"/>
                <a:gd name="connsiteX2" fmla="*/ 81057 w 92433"/>
                <a:gd name="connsiteY2" fmla="*/ 33244 h 105814"/>
                <a:gd name="connsiteX3" fmla="*/ 92611 w 92433"/>
                <a:gd name="connsiteY3" fmla="*/ 20163 h 105814"/>
                <a:gd name="connsiteX4" fmla="*/ 62721 w 92433"/>
                <a:gd name="connsiteY4" fmla="*/ 75 h 105814"/>
                <a:gd name="connsiteX5" fmla="*/ 20272 w 92433"/>
                <a:gd name="connsiteY5" fmla="*/ 34178 h 105814"/>
                <a:gd name="connsiteX6" fmla="*/ 46143 w 92433"/>
                <a:gd name="connsiteY6" fmla="*/ 57303 h 105814"/>
                <a:gd name="connsiteX7" fmla="*/ 72266 w 92433"/>
                <a:gd name="connsiteY7" fmla="*/ 75056 h 105814"/>
                <a:gd name="connsiteX8" fmla="*/ 36347 w 92433"/>
                <a:gd name="connsiteY8" fmla="*/ 100750 h 105814"/>
                <a:gd name="connsiteX9" fmla="*/ 7713 w 92433"/>
                <a:gd name="connsiteY9" fmla="*/ 88370 h 105814"/>
                <a:gd name="connsiteX10" fmla="*/ 23537 w 92433"/>
                <a:gd name="connsiteY10" fmla="*/ 75990 h 105814"/>
                <a:gd name="connsiteX11" fmla="*/ 14244 w 92433"/>
                <a:gd name="connsiteY11" fmla="*/ 67815 h 105814"/>
                <a:gd name="connsiteX12" fmla="*/ 178 w 92433"/>
                <a:gd name="connsiteY12" fmla="*/ 83231 h 105814"/>
                <a:gd name="connsiteX13" fmla="*/ 36096 w 92433"/>
                <a:gd name="connsiteY13" fmla="*/ 105889 h 105814"/>
                <a:gd name="connsiteX14" fmla="*/ 86583 w 92433"/>
                <a:gd name="connsiteY14" fmla="*/ 67114 h 105814"/>
                <a:gd name="connsiteX15" fmla="*/ 78796 w 92433"/>
                <a:gd name="connsiteY15" fmla="*/ 50062 h 105814"/>
                <a:gd name="connsiteX16" fmla="*/ 53679 w 92433"/>
                <a:gd name="connsiteY16" fmla="*/ 40251 h 105814"/>
                <a:gd name="connsiteX17" fmla="*/ 34589 w 92433"/>
                <a:gd name="connsiteY17" fmla="*/ 26236 h 105814"/>
                <a:gd name="connsiteX18" fmla="*/ 62721 w 92433"/>
                <a:gd name="connsiteY18" fmla="*/ 5214 h 105814"/>
                <a:gd name="connsiteX19" fmla="*/ 85327 w 92433"/>
                <a:gd name="connsiteY19" fmla="*/ 15959 h 10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433" h="105814">
                  <a:moveTo>
                    <a:pt x="85327" y="15959"/>
                  </a:moveTo>
                  <a:cubicBezTo>
                    <a:pt x="78294" y="16192"/>
                    <a:pt x="73270" y="21331"/>
                    <a:pt x="73270" y="26470"/>
                  </a:cubicBezTo>
                  <a:cubicBezTo>
                    <a:pt x="73270" y="29740"/>
                    <a:pt x="75531" y="33244"/>
                    <a:pt x="81057" y="33244"/>
                  </a:cubicBezTo>
                  <a:cubicBezTo>
                    <a:pt x="86583" y="33244"/>
                    <a:pt x="92611" y="29273"/>
                    <a:pt x="92611" y="20163"/>
                  </a:cubicBezTo>
                  <a:cubicBezTo>
                    <a:pt x="92611" y="9652"/>
                    <a:pt x="81810" y="75"/>
                    <a:pt x="62721" y="75"/>
                  </a:cubicBezTo>
                  <a:cubicBezTo>
                    <a:pt x="29566" y="75"/>
                    <a:pt x="20272" y="23900"/>
                    <a:pt x="20272" y="34178"/>
                  </a:cubicBezTo>
                  <a:cubicBezTo>
                    <a:pt x="20272" y="52398"/>
                    <a:pt x="38859" y="55902"/>
                    <a:pt x="46143" y="57303"/>
                  </a:cubicBezTo>
                  <a:cubicBezTo>
                    <a:pt x="59205" y="59639"/>
                    <a:pt x="72266" y="62208"/>
                    <a:pt x="72266" y="75056"/>
                  </a:cubicBezTo>
                  <a:cubicBezTo>
                    <a:pt x="72266" y="81129"/>
                    <a:pt x="66489" y="100750"/>
                    <a:pt x="36347" y="100750"/>
                  </a:cubicBezTo>
                  <a:cubicBezTo>
                    <a:pt x="32831" y="100750"/>
                    <a:pt x="13490" y="100750"/>
                    <a:pt x="7713" y="88370"/>
                  </a:cubicBezTo>
                  <a:cubicBezTo>
                    <a:pt x="17258" y="89538"/>
                    <a:pt x="23537" y="82530"/>
                    <a:pt x="23537" y="75990"/>
                  </a:cubicBezTo>
                  <a:cubicBezTo>
                    <a:pt x="23537" y="70618"/>
                    <a:pt x="19519" y="67815"/>
                    <a:pt x="14244" y="67815"/>
                  </a:cubicBezTo>
                  <a:cubicBezTo>
                    <a:pt x="7713" y="67815"/>
                    <a:pt x="178" y="72720"/>
                    <a:pt x="178" y="83231"/>
                  </a:cubicBezTo>
                  <a:cubicBezTo>
                    <a:pt x="178" y="96546"/>
                    <a:pt x="14495" y="105889"/>
                    <a:pt x="36096" y="105889"/>
                  </a:cubicBezTo>
                  <a:cubicBezTo>
                    <a:pt x="76787" y="105889"/>
                    <a:pt x="86583" y="77625"/>
                    <a:pt x="86583" y="67114"/>
                  </a:cubicBezTo>
                  <a:cubicBezTo>
                    <a:pt x="86583" y="58705"/>
                    <a:pt x="81810" y="52865"/>
                    <a:pt x="78796" y="50062"/>
                  </a:cubicBezTo>
                  <a:cubicBezTo>
                    <a:pt x="72015" y="43522"/>
                    <a:pt x="64730" y="42354"/>
                    <a:pt x="53679" y="40251"/>
                  </a:cubicBezTo>
                  <a:cubicBezTo>
                    <a:pt x="44636" y="38383"/>
                    <a:pt x="34589" y="36748"/>
                    <a:pt x="34589" y="26236"/>
                  </a:cubicBezTo>
                  <a:cubicBezTo>
                    <a:pt x="34589" y="19462"/>
                    <a:pt x="40617" y="5214"/>
                    <a:pt x="62721" y="5214"/>
                  </a:cubicBezTo>
                  <a:cubicBezTo>
                    <a:pt x="69000" y="5214"/>
                    <a:pt x="81559" y="6849"/>
                    <a:pt x="85327" y="15959"/>
                  </a:cubicBezTo>
                  <a:close/>
                </a:path>
              </a:pathLst>
            </a:custGeom>
            <a:solidFill>
              <a:srgbClr val="000000"/>
            </a:solidFill>
            <a:ln w="25188" cap="flat">
              <a:noFill/>
              <a:prstDash val="solid"/>
              <a:miter/>
            </a:ln>
          </p:spPr>
          <p:txBody>
            <a:bodyPr rtlCol="0" anchor="ctr"/>
            <a:lstStyle/>
            <a:p>
              <a:endParaRPr lang="en-CN"/>
            </a:p>
          </p:txBody>
        </p:sp>
        <p:sp>
          <p:nvSpPr>
            <p:cNvPr id="18501" name="Freeform 18500">
              <a:extLst>
                <a:ext uri="{FF2B5EF4-FFF2-40B4-BE49-F238E27FC236}">
                  <a16:creationId xmlns:a16="http://schemas.microsoft.com/office/drawing/2014/main" id="{1F5D401F-A01F-2C51-AD81-CBD37A9F597F}"/>
                </a:ext>
              </a:extLst>
            </p:cNvPr>
            <p:cNvSpPr/>
            <p:nvPr>
              <p:custDataLst>
                <p:tags r:id="rId7"/>
              </p:custDataLst>
            </p:nvPr>
          </p:nvSpPr>
          <p:spPr>
            <a:xfrm>
              <a:off x="7145515" y="4218522"/>
              <a:ext cx="77186" cy="141763"/>
            </a:xfrm>
            <a:custGeom>
              <a:avLst/>
              <a:gdLst>
                <a:gd name="connsiteX0" fmla="*/ 77369 w 77186"/>
                <a:gd name="connsiteY0" fmla="*/ 6290 h 141763"/>
                <a:gd name="connsiteX1" fmla="*/ 70336 w 77186"/>
                <a:gd name="connsiteY1" fmla="*/ 76 h 141763"/>
                <a:gd name="connsiteX2" fmla="*/ 60490 w 77186"/>
                <a:gd name="connsiteY2" fmla="*/ 9069 h 141763"/>
                <a:gd name="connsiteX3" fmla="*/ 67523 w 77186"/>
                <a:gd name="connsiteY3" fmla="*/ 15283 h 141763"/>
                <a:gd name="connsiteX4" fmla="*/ 77369 w 77186"/>
                <a:gd name="connsiteY4" fmla="*/ 6290 h 141763"/>
                <a:gd name="connsiteX5" fmla="*/ 40095 w 77186"/>
                <a:gd name="connsiteY5" fmla="*/ 116495 h 141763"/>
                <a:gd name="connsiteX6" fmla="*/ 17413 w 77186"/>
                <a:gd name="connsiteY6" fmla="*/ 137261 h 141763"/>
                <a:gd name="connsiteX7" fmla="*/ 11084 w 77186"/>
                <a:gd name="connsiteY7" fmla="*/ 136280 h 141763"/>
                <a:gd name="connsiteX8" fmla="*/ 17062 w 77186"/>
                <a:gd name="connsiteY8" fmla="*/ 127941 h 141763"/>
                <a:gd name="connsiteX9" fmla="*/ 10205 w 77186"/>
                <a:gd name="connsiteY9" fmla="*/ 121891 h 141763"/>
                <a:gd name="connsiteX10" fmla="*/ 183 w 77186"/>
                <a:gd name="connsiteY10" fmla="*/ 131538 h 141763"/>
                <a:gd name="connsiteX11" fmla="*/ 17589 w 77186"/>
                <a:gd name="connsiteY11" fmla="*/ 141839 h 141763"/>
                <a:gd name="connsiteX12" fmla="*/ 54161 w 77186"/>
                <a:gd name="connsiteY12" fmla="*/ 116005 h 141763"/>
                <a:gd name="connsiteX13" fmla="*/ 69985 w 77186"/>
                <a:gd name="connsiteY13" fmla="*/ 57468 h 141763"/>
                <a:gd name="connsiteX14" fmla="*/ 70864 w 77186"/>
                <a:gd name="connsiteY14" fmla="*/ 51745 h 141763"/>
                <a:gd name="connsiteX15" fmla="*/ 52051 w 77186"/>
                <a:gd name="connsiteY15" fmla="*/ 36375 h 141763"/>
                <a:gd name="connsiteX16" fmla="*/ 21282 w 77186"/>
                <a:gd name="connsiteY16" fmla="*/ 61392 h 141763"/>
                <a:gd name="connsiteX17" fmla="*/ 24271 w 77186"/>
                <a:gd name="connsiteY17" fmla="*/ 63518 h 141763"/>
                <a:gd name="connsiteX18" fmla="*/ 27787 w 77186"/>
                <a:gd name="connsiteY18" fmla="*/ 60575 h 141763"/>
                <a:gd name="connsiteX19" fmla="*/ 51523 w 77186"/>
                <a:gd name="connsiteY19" fmla="*/ 40954 h 141763"/>
                <a:gd name="connsiteX20" fmla="*/ 57501 w 77186"/>
                <a:gd name="connsiteY20" fmla="*/ 48966 h 141763"/>
                <a:gd name="connsiteX21" fmla="*/ 56974 w 77186"/>
                <a:gd name="connsiteY21" fmla="*/ 53871 h 141763"/>
                <a:gd name="connsiteX22" fmla="*/ 40095 w 77186"/>
                <a:gd name="connsiteY22" fmla="*/ 116495 h 14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186" h="141763">
                  <a:moveTo>
                    <a:pt x="77369" y="6290"/>
                  </a:moveTo>
                  <a:cubicBezTo>
                    <a:pt x="77369" y="3510"/>
                    <a:pt x="75084" y="76"/>
                    <a:pt x="70336" y="76"/>
                  </a:cubicBezTo>
                  <a:cubicBezTo>
                    <a:pt x="65237" y="76"/>
                    <a:pt x="60490" y="4654"/>
                    <a:pt x="60490" y="9069"/>
                  </a:cubicBezTo>
                  <a:cubicBezTo>
                    <a:pt x="60490" y="11685"/>
                    <a:pt x="62600" y="15283"/>
                    <a:pt x="67523" y="15283"/>
                  </a:cubicBezTo>
                  <a:cubicBezTo>
                    <a:pt x="72270" y="15283"/>
                    <a:pt x="77369" y="11031"/>
                    <a:pt x="77369" y="6290"/>
                  </a:cubicBezTo>
                  <a:close/>
                  <a:moveTo>
                    <a:pt x="40095" y="116495"/>
                  </a:moveTo>
                  <a:cubicBezTo>
                    <a:pt x="37106" y="127777"/>
                    <a:pt x="27787" y="137261"/>
                    <a:pt x="17413" y="137261"/>
                  </a:cubicBezTo>
                  <a:cubicBezTo>
                    <a:pt x="15128" y="137261"/>
                    <a:pt x="13018" y="136934"/>
                    <a:pt x="11084" y="136280"/>
                  </a:cubicBezTo>
                  <a:cubicBezTo>
                    <a:pt x="15655" y="134318"/>
                    <a:pt x="17062" y="130394"/>
                    <a:pt x="17062" y="127941"/>
                  </a:cubicBezTo>
                  <a:cubicBezTo>
                    <a:pt x="17062" y="124017"/>
                    <a:pt x="13721" y="121891"/>
                    <a:pt x="10205" y="121891"/>
                  </a:cubicBezTo>
                  <a:cubicBezTo>
                    <a:pt x="4754" y="121891"/>
                    <a:pt x="183" y="126306"/>
                    <a:pt x="183" y="131538"/>
                  </a:cubicBezTo>
                  <a:cubicBezTo>
                    <a:pt x="183" y="137752"/>
                    <a:pt x="7040" y="141839"/>
                    <a:pt x="17589" y="141839"/>
                  </a:cubicBezTo>
                  <a:cubicBezTo>
                    <a:pt x="28139" y="141839"/>
                    <a:pt x="48710" y="135953"/>
                    <a:pt x="54161" y="116005"/>
                  </a:cubicBezTo>
                  <a:lnTo>
                    <a:pt x="69985" y="57468"/>
                  </a:lnTo>
                  <a:cubicBezTo>
                    <a:pt x="70512" y="55670"/>
                    <a:pt x="70864" y="54198"/>
                    <a:pt x="70864" y="51745"/>
                  </a:cubicBezTo>
                  <a:cubicBezTo>
                    <a:pt x="70864" y="42752"/>
                    <a:pt x="62600" y="36375"/>
                    <a:pt x="52051" y="36375"/>
                  </a:cubicBezTo>
                  <a:cubicBezTo>
                    <a:pt x="32534" y="36375"/>
                    <a:pt x="21282" y="59103"/>
                    <a:pt x="21282" y="61392"/>
                  </a:cubicBezTo>
                  <a:cubicBezTo>
                    <a:pt x="21282" y="63518"/>
                    <a:pt x="23743" y="63518"/>
                    <a:pt x="24271" y="63518"/>
                  </a:cubicBezTo>
                  <a:cubicBezTo>
                    <a:pt x="26380" y="63518"/>
                    <a:pt x="26556" y="63028"/>
                    <a:pt x="27787" y="60575"/>
                  </a:cubicBezTo>
                  <a:cubicBezTo>
                    <a:pt x="32183" y="51091"/>
                    <a:pt x="41325" y="40954"/>
                    <a:pt x="51523" y="40954"/>
                  </a:cubicBezTo>
                  <a:cubicBezTo>
                    <a:pt x="55919" y="40954"/>
                    <a:pt x="57501" y="43733"/>
                    <a:pt x="57501" y="48966"/>
                  </a:cubicBezTo>
                  <a:cubicBezTo>
                    <a:pt x="57501" y="50764"/>
                    <a:pt x="57150" y="53053"/>
                    <a:pt x="56974" y="53871"/>
                  </a:cubicBezTo>
                  <a:lnTo>
                    <a:pt x="40095" y="116495"/>
                  </a:lnTo>
                  <a:close/>
                </a:path>
              </a:pathLst>
            </a:custGeom>
            <a:solidFill>
              <a:srgbClr val="000000"/>
            </a:solidFill>
            <a:ln w="25188" cap="flat">
              <a:noFill/>
              <a:prstDash val="solid"/>
              <a:miter/>
            </a:ln>
          </p:spPr>
          <p:txBody>
            <a:bodyPr rtlCol="0" anchor="ctr"/>
            <a:lstStyle/>
            <a:p>
              <a:endParaRPr lang="en-CN"/>
            </a:p>
          </p:txBody>
        </p:sp>
        <p:sp>
          <p:nvSpPr>
            <p:cNvPr id="18502" name="Freeform 18501">
              <a:extLst>
                <a:ext uri="{FF2B5EF4-FFF2-40B4-BE49-F238E27FC236}">
                  <a16:creationId xmlns:a16="http://schemas.microsoft.com/office/drawing/2014/main" id="{B3B8E8F7-C137-7341-D786-A83633B5A2EA}"/>
                </a:ext>
              </a:extLst>
            </p:cNvPr>
            <p:cNvSpPr/>
            <p:nvPr>
              <p:custDataLst>
                <p:tags r:id="rId8"/>
              </p:custDataLst>
            </p:nvPr>
          </p:nvSpPr>
          <p:spPr>
            <a:xfrm>
              <a:off x="7281240" y="4116702"/>
              <a:ext cx="10047" cy="233585"/>
            </a:xfrm>
            <a:custGeom>
              <a:avLst/>
              <a:gdLst>
                <a:gd name="connsiteX0" fmla="*/ 10234 w 10047"/>
                <a:gd name="connsiteY0" fmla="*/ 8484 h 233585"/>
                <a:gd name="connsiteX1" fmla="*/ 5210 w 10047"/>
                <a:gd name="connsiteY1" fmla="*/ 75 h 233585"/>
                <a:gd name="connsiteX2" fmla="*/ 187 w 10047"/>
                <a:gd name="connsiteY2" fmla="*/ 8484 h 233585"/>
                <a:gd name="connsiteX3" fmla="*/ 187 w 10047"/>
                <a:gd name="connsiteY3" fmla="*/ 225251 h 233585"/>
                <a:gd name="connsiteX4" fmla="*/ 5210 w 10047"/>
                <a:gd name="connsiteY4" fmla="*/ 233660 h 233585"/>
                <a:gd name="connsiteX5" fmla="*/ 10234 w 10047"/>
                <a:gd name="connsiteY5" fmla="*/ 225251 h 233585"/>
                <a:gd name="connsiteX6" fmla="*/ 10234 w 10047"/>
                <a:gd name="connsiteY6" fmla="*/ 8484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47" h="233585">
                  <a:moveTo>
                    <a:pt x="10234" y="8484"/>
                  </a:moveTo>
                  <a:cubicBezTo>
                    <a:pt x="10234" y="4279"/>
                    <a:pt x="10234" y="75"/>
                    <a:pt x="5210" y="75"/>
                  </a:cubicBezTo>
                  <a:cubicBezTo>
                    <a:pt x="187" y="75"/>
                    <a:pt x="187" y="4279"/>
                    <a:pt x="187" y="8484"/>
                  </a:cubicBezTo>
                  <a:lnTo>
                    <a:pt x="187" y="225251"/>
                  </a:lnTo>
                  <a:cubicBezTo>
                    <a:pt x="187" y="229456"/>
                    <a:pt x="187" y="233660"/>
                    <a:pt x="5210" y="233660"/>
                  </a:cubicBezTo>
                  <a:cubicBezTo>
                    <a:pt x="10234" y="233660"/>
                    <a:pt x="10234" y="229456"/>
                    <a:pt x="10234" y="225251"/>
                  </a:cubicBezTo>
                  <a:lnTo>
                    <a:pt x="10234" y="8484"/>
                  </a:lnTo>
                  <a:close/>
                </a:path>
              </a:pathLst>
            </a:custGeom>
            <a:solidFill>
              <a:srgbClr val="000000"/>
            </a:solidFill>
            <a:ln w="25188" cap="flat">
              <a:noFill/>
              <a:prstDash val="solid"/>
              <a:miter/>
            </a:ln>
          </p:spPr>
          <p:txBody>
            <a:bodyPr rtlCol="0" anchor="ctr"/>
            <a:lstStyle/>
            <a:p>
              <a:endParaRPr lang="en-CN"/>
            </a:p>
          </p:txBody>
        </p:sp>
        <p:sp>
          <p:nvSpPr>
            <p:cNvPr id="18503" name="Freeform 18502">
              <a:extLst>
                <a:ext uri="{FF2B5EF4-FFF2-40B4-BE49-F238E27FC236}">
                  <a16:creationId xmlns:a16="http://schemas.microsoft.com/office/drawing/2014/main" id="{022ABD46-B3AB-E3C7-BC7E-B407BBC516EE}"/>
                </a:ext>
              </a:extLst>
            </p:cNvPr>
            <p:cNvSpPr/>
            <p:nvPr>
              <p:custDataLst>
                <p:tags r:id="rId9"/>
              </p:custDataLst>
            </p:nvPr>
          </p:nvSpPr>
          <p:spPr>
            <a:xfrm>
              <a:off x="7332424" y="4186311"/>
              <a:ext cx="139151" cy="107449"/>
            </a:xfrm>
            <a:custGeom>
              <a:avLst/>
              <a:gdLst>
                <a:gd name="connsiteX0" fmla="*/ 118243 w 139151"/>
                <a:gd name="connsiteY0" fmla="*/ 31609 h 107449"/>
                <a:gd name="connsiteX1" fmla="*/ 122261 w 139151"/>
                <a:gd name="connsiteY1" fmla="*/ 14323 h 107449"/>
                <a:gd name="connsiteX2" fmla="*/ 110456 w 139151"/>
                <a:gd name="connsiteY2" fmla="*/ 4046 h 107449"/>
                <a:gd name="connsiteX3" fmla="*/ 97646 w 139151"/>
                <a:gd name="connsiteY3" fmla="*/ 9885 h 107449"/>
                <a:gd name="connsiteX4" fmla="*/ 71021 w 139151"/>
                <a:gd name="connsiteY4" fmla="*/ 75 h 107449"/>
                <a:gd name="connsiteX5" fmla="*/ 190 w 139151"/>
                <a:gd name="connsiteY5" fmla="*/ 68982 h 107449"/>
                <a:gd name="connsiteX6" fmla="*/ 44146 w 139151"/>
                <a:gd name="connsiteY6" fmla="*/ 107524 h 107449"/>
                <a:gd name="connsiteX7" fmla="*/ 79059 w 139151"/>
                <a:gd name="connsiteY7" fmla="*/ 94910 h 107449"/>
                <a:gd name="connsiteX8" fmla="*/ 107944 w 139151"/>
                <a:gd name="connsiteY8" fmla="*/ 107524 h 107449"/>
                <a:gd name="connsiteX9" fmla="*/ 129797 w 139151"/>
                <a:gd name="connsiteY9" fmla="*/ 94210 h 107449"/>
                <a:gd name="connsiteX10" fmla="*/ 139341 w 139151"/>
                <a:gd name="connsiteY10" fmla="*/ 71085 h 107449"/>
                <a:gd name="connsiteX11" fmla="*/ 133313 w 139151"/>
                <a:gd name="connsiteY11" fmla="*/ 67815 h 107449"/>
                <a:gd name="connsiteX12" fmla="*/ 128290 w 139151"/>
                <a:gd name="connsiteY12" fmla="*/ 68982 h 107449"/>
                <a:gd name="connsiteX13" fmla="*/ 126280 w 139151"/>
                <a:gd name="connsiteY13" fmla="*/ 75756 h 107449"/>
                <a:gd name="connsiteX14" fmla="*/ 109200 w 139151"/>
                <a:gd name="connsiteY14" fmla="*/ 99115 h 107449"/>
                <a:gd name="connsiteX15" fmla="*/ 103423 w 139151"/>
                <a:gd name="connsiteY15" fmla="*/ 90472 h 107449"/>
                <a:gd name="connsiteX16" fmla="*/ 106940 w 139151"/>
                <a:gd name="connsiteY16" fmla="*/ 73421 h 107449"/>
                <a:gd name="connsiteX17" fmla="*/ 112466 w 139151"/>
                <a:gd name="connsiteY17" fmla="*/ 52398 h 107449"/>
                <a:gd name="connsiteX18" fmla="*/ 118243 w 139151"/>
                <a:gd name="connsiteY18" fmla="*/ 31609 h 107449"/>
                <a:gd name="connsiteX19" fmla="*/ 76547 w 139151"/>
                <a:gd name="connsiteY19" fmla="*/ 83932 h 107449"/>
                <a:gd name="connsiteX20" fmla="*/ 45401 w 139151"/>
                <a:gd name="connsiteY20" fmla="*/ 99115 h 107449"/>
                <a:gd name="connsiteX21" fmla="*/ 28573 w 139151"/>
                <a:gd name="connsiteY21" fmla="*/ 81362 h 107449"/>
                <a:gd name="connsiteX22" fmla="*/ 41131 w 139151"/>
                <a:gd name="connsiteY22" fmla="*/ 31375 h 107449"/>
                <a:gd name="connsiteX23" fmla="*/ 71524 w 139151"/>
                <a:gd name="connsiteY23" fmla="*/ 8484 h 107449"/>
                <a:gd name="connsiteX24" fmla="*/ 92371 w 139151"/>
                <a:gd name="connsiteY24" fmla="*/ 22032 h 107449"/>
                <a:gd name="connsiteX25" fmla="*/ 91869 w 139151"/>
                <a:gd name="connsiteY25" fmla="*/ 25302 h 107449"/>
                <a:gd name="connsiteX26" fmla="*/ 76547 w 139151"/>
                <a:gd name="connsiteY26" fmla="*/ 83932 h 10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9151" h="107449">
                  <a:moveTo>
                    <a:pt x="118243" y="31609"/>
                  </a:moveTo>
                  <a:cubicBezTo>
                    <a:pt x="119750" y="25769"/>
                    <a:pt x="122261" y="16426"/>
                    <a:pt x="122261" y="14323"/>
                  </a:cubicBezTo>
                  <a:cubicBezTo>
                    <a:pt x="122261" y="6849"/>
                    <a:pt x="115731" y="4046"/>
                    <a:pt x="110456" y="4046"/>
                  </a:cubicBezTo>
                  <a:cubicBezTo>
                    <a:pt x="105684" y="4046"/>
                    <a:pt x="100660" y="6382"/>
                    <a:pt x="97646" y="9885"/>
                  </a:cubicBezTo>
                  <a:cubicBezTo>
                    <a:pt x="93879" y="6148"/>
                    <a:pt x="85590" y="75"/>
                    <a:pt x="71021" y="75"/>
                  </a:cubicBezTo>
                  <a:cubicBezTo>
                    <a:pt x="27317" y="75"/>
                    <a:pt x="190" y="36981"/>
                    <a:pt x="190" y="68982"/>
                  </a:cubicBezTo>
                  <a:cubicBezTo>
                    <a:pt x="190" y="97713"/>
                    <a:pt x="23298" y="107524"/>
                    <a:pt x="44146" y="107524"/>
                  </a:cubicBezTo>
                  <a:cubicBezTo>
                    <a:pt x="61979" y="107524"/>
                    <a:pt x="75040" y="98414"/>
                    <a:pt x="79059" y="94910"/>
                  </a:cubicBezTo>
                  <a:cubicBezTo>
                    <a:pt x="88604" y="107524"/>
                    <a:pt x="105181" y="107524"/>
                    <a:pt x="107944" y="107524"/>
                  </a:cubicBezTo>
                  <a:cubicBezTo>
                    <a:pt x="117238" y="107524"/>
                    <a:pt x="124522" y="102619"/>
                    <a:pt x="129797" y="94210"/>
                  </a:cubicBezTo>
                  <a:cubicBezTo>
                    <a:pt x="136076" y="84866"/>
                    <a:pt x="139341" y="72253"/>
                    <a:pt x="139341" y="71085"/>
                  </a:cubicBezTo>
                  <a:cubicBezTo>
                    <a:pt x="139341" y="67815"/>
                    <a:pt x="135574" y="67815"/>
                    <a:pt x="133313" y="67815"/>
                  </a:cubicBezTo>
                  <a:cubicBezTo>
                    <a:pt x="130550" y="67815"/>
                    <a:pt x="129546" y="67815"/>
                    <a:pt x="128290" y="68982"/>
                  </a:cubicBezTo>
                  <a:cubicBezTo>
                    <a:pt x="127787" y="69450"/>
                    <a:pt x="127787" y="69917"/>
                    <a:pt x="126280" y="75756"/>
                  </a:cubicBezTo>
                  <a:cubicBezTo>
                    <a:pt x="121257" y="94443"/>
                    <a:pt x="115480" y="99115"/>
                    <a:pt x="109200" y="99115"/>
                  </a:cubicBezTo>
                  <a:cubicBezTo>
                    <a:pt x="106437" y="99115"/>
                    <a:pt x="103423" y="98181"/>
                    <a:pt x="103423" y="90472"/>
                  </a:cubicBezTo>
                  <a:cubicBezTo>
                    <a:pt x="103423" y="86501"/>
                    <a:pt x="104428" y="82764"/>
                    <a:pt x="106940" y="73421"/>
                  </a:cubicBezTo>
                  <a:cubicBezTo>
                    <a:pt x="108698" y="66880"/>
                    <a:pt x="111210" y="57537"/>
                    <a:pt x="112466" y="52398"/>
                  </a:cubicBezTo>
                  <a:lnTo>
                    <a:pt x="118243" y="31609"/>
                  </a:lnTo>
                  <a:close/>
                  <a:moveTo>
                    <a:pt x="76547" y="83932"/>
                  </a:moveTo>
                  <a:cubicBezTo>
                    <a:pt x="69263" y="91874"/>
                    <a:pt x="57458" y="99115"/>
                    <a:pt x="45401" y="99115"/>
                  </a:cubicBezTo>
                  <a:cubicBezTo>
                    <a:pt x="29828" y="99115"/>
                    <a:pt x="28573" y="86501"/>
                    <a:pt x="28573" y="81362"/>
                  </a:cubicBezTo>
                  <a:cubicBezTo>
                    <a:pt x="28573" y="69216"/>
                    <a:pt x="37113" y="40485"/>
                    <a:pt x="41131" y="31375"/>
                  </a:cubicBezTo>
                  <a:cubicBezTo>
                    <a:pt x="48918" y="14323"/>
                    <a:pt x="61226" y="8484"/>
                    <a:pt x="71524" y="8484"/>
                  </a:cubicBezTo>
                  <a:cubicBezTo>
                    <a:pt x="86343" y="8484"/>
                    <a:pt x="92371" y="19462"/>
                    <a:pt x="92371" y="22032"/>
                  </a:cubicBezTo>
                  <a:lnTo>
                    <a:pt x="91869" y="25302"/>
                  </a:lnTo>
                  <a:lnTo>
                    <a:pt x="76547" y="83932"/>
                  </a:lnTo>
                  <a:close/>
                </a:path>
              </a:pathLst>
            </a:custGeom>
            <a:solidFill>
              <a:srgbClr val="000000"/>
            </a:solidFill>
            <a:ln w="25188" cap="flat">
              <a:noFill/>
              <a:prstDash val="solid"/>
              <a:miter/>
            </a:ln>
          </p:spPr>
          <p:txBody>
            <a:bodyPr rtlCol="0" anchor="ctr"/>
            <a:lstStyle/>
            <a:p>
              <a:endParaRPr lang="en-CN"/>
            </a:p>
          </p:txBody>
        </p:sp>
        <p:sp>
          <p:nvSpPr>
            <p:cNvPr id="18504" name="Freeform 18503">
              <a:extLst>
                <a:ext uri="{FF2B5EF4-FFF2-40B4-BE49-F238E27FC236}">
                  <a16:creationId xmlns:a16="http://schemas.microsoft.com/office/drawing/2014/main" id="{7A17C556-3B1E-227A-00CF-35E1D757A329}"/>
                </a:ext>
              </a:extLst>
            </p:cNvPr>
            <p:cNvSpPr/>
            <p:nvPr>
              <p:custDataLst>
                <p:tags r:id="rId10"/>
              </p:custDataLst>
            </p:nvPr>
          </p:nvSpPr>
          <p:spPr>
            <a:xfrm>
              <a:off x="7480083" y="4071234"/>
              <a:ext cx="77186" cy="141763"/>
            </a:xfrm>
            <a:custGeom>
              <a:avLst/>
              <a:gdLst>
                <a:gd name="connsiteX0" fmla="*/ 77383 w 77186"/>
                <a:gd name="connsiteY0" fmla="*/ 6283 h 141763"/>
                <a:gd name="connsiteX1" fmla="*/ 70350 w 77186"/>
                <a:gd name="connsiteY1" fmla="*/ 70 h 141763"/>
                <a:gd name="connsiteX2" fmla="*/ 60503 w 77186"/>
                <a:gd name="connsiteY2" fmla="*/ 9063 h 141763"/>
                <a:gd name="connsiteX3" fmla="*/ 67536 w 77186"/>
                <a:gd name="connsiteY3" fmla="*/ 15276 h 141763"/>
                <a:gd name="connsiteX4" fmla="*/ 77383 w 77186"/>
                <a:gd name="connsiteY4" fmla="*/ 6283 h 141763"/>
                <a:gd name="connsiteX5" fmla="*/ 40108 w 77186"/>
                <a:gd name="connsiteY5" fmla="*/ 116489 h 141763"/>
                <a:gd name="connsiteX6" fmla="*/ 17427 w 77186"/>
                <a:gd name="connsiteY6" fmla="*/ 137255 h 141763"/>
                <a:gd name="connsiteX7" fmla="*/ 11097 w 77186"/>
                <a:gd name="connsiteY7" fmla="*/ 136274 h 141763"/>
                <a:gd name="connsiteX8" fmla="*/ 17075 w 77186"/>
                <a:gd name="connsiteY8" fmla="*/ 127935 h 141763"/>
                <a:gd name="connsiteX9" fmla="*/ 10218 w 77186"/>
                <a:gd name="connsiteY9" fmla="*/ 121885 h 141763"/>
                <a:gd name="connsiteX10" fmla="*/ 196 w 77186"/>
                <a:gd name="connsiteY10" fmla="*/ 131532 h 141763"/>
                <a:gd name="connsiteX11" fmla="*/ 17602 w 77186"/>
                <a:gd name="connsiteY11" fmla="*/ 141833 h 141763"/>
                <a:gd name="connsiteX12" fmla="*/ 54174 w 77186"/>
                <a:gd name="connsiteY12" fmla="*/ 115998 h 141763"/>
                <a:gd name="connsiteX13" fmla="*/ 69998 w 77186"/>
                <a:gd name="connsiteY13" fmla="*/ 57462 h 141763"/>
                <a:gd name="connsiteX14" fmla="*/ 70877 w 77186"/>
                <a:gd name="connsiteY14" fmla="*/ 51739 h 141763"/>
                <a:gd name="connsiteX15" fmla="*/ 52064 w 77186"/>
                <a:gd name="connsiteY15" fmla="*/ 36369 h 141763"/>
                <a:gd name="connsiteX16" fmla="*/ 21295 w 77186"/>
                <a:gd name="connsiteY16" fmla="*/ 61386 h 141763"/>
                <a:gd name="connsiteX17" fmla="*/ 24284 w 77186"/>
                <a:gd name="connsiteY17" fmla="*/ 63512 h 141763"/>
                <a:gd name="connsiteX18" fmla="*/ 27800 w 77186"/>
                <a:gd name="connsiteY18" fmla="*/ 60569 h 141763"/>
                <a:gd name="connsiteX19" fmla="*/ 51536 w 77186"/>
                <a:gd name="connsiteY19" fmla="*/ 40947 h 141763"/>
                <a:gd name="connsiteX20" fmla="*/ 57514 w 77186"/>
                <a:gd name="connsiteY20" fmla="*/ 48959 h 141763"/>
                <a:gd name="connsiteX21" fmla="*/ 56987 w 77186"/>
                <a:gd name="connsiteY21" fmla="*/ 53865 h 141763"/>
                <a:gd name="connsiteX22" fmla="*/ 40108 w 77186"/>
                <a:gd name="connsiteY22" fmla="*/ 116489 h 14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186" h="141763">
                  <a:moveTo>
                    <a:pt x="77383" y="6283"/>
                  </a:moveTo>
                  <a:cubicBezTo>
                    <a:pt x="77383" y="3504"/>
                    <a:pt x="75097" y="70"/>
                    <a:pt x="70350" y="70"/>
                  </a:cubicBezTo>
                  <a:cubicBezTo>
                    <a:pt x="65251" y="70"/>
                    <a:pt x="60503" y="4648"/>
                    <a:pt x="60503" y="9063"/>
                  </a:cubicBezTo>
                  <a:cubicBezTo>
                    <a:pt x="60503" y="11679"/>
                    <a:pt x="62613" y="15276"/>
                    <a:pt x="67536" y="15276"/>
                  </a:cubicBezTo>
                  <a:cubicBezTo>
                    <a:pt x="72284" y="15276"/>
                    <a:pt x="77383" y="11025"/>
                    <a:pt x="77383" y="6283"/>
                  </a:cubicBezTo>
                  <a:close/>
                  <a:moveTo>
                    <a:pt x="40108" y="116489"/>
                  </a:moveTo>
                  <a:cubicBezTo>
                    <a:pt x="37119" y="127771"/>
                    <a:pt x="27800" y="137255"/>
                    <a:pt x="17427" y="137255"/>
                  </a:cubicBezTo>
                  <a:cubicBezTo>
                    <a:pt x="15141" y="137255"/>
                    <a:pt x="13031" y="136928"/>
                    <a:pt x="11097" y="136274"/>
                  </a:cubicBezTo>
                  <a:cubicBezTo>
                    <a:pt x="15668" y="134312"/>
                    <a:pt x="17075" y="130387"/>
                    <a:pt x="17075" y="127935"/>
                  </a:cubicBezTo>
                  <a:cubicBezTo>
                    <a:pt x="17075" y="124010"/>
                    <a:pt x="13734" y="121885"/>
                    <a:pt x="10218" y="121885"/>
                  </a:cubicBezTo>
                  <a:cubicBezTo>
                    <a:pt x="4767" y="121885"/>
                    <a:pt x="196" y="126300"/>
                    <a:pt x="196" y="131532"/>
                  </a:cubicBezTo>
                  <a:cubicBezTo>
                    <a:pt x="196" y="137745"/>
                    <a:pt x="7053" y="141833"/>
                    <a:pt x="17602" y="141833"/>
                  </a:cubicBezTo>
                  <a:cubicBezTo>
                    <a:pt x="28152" y="141833"/>
                    <a:pt x="48723" y="135947"/>
                    <a:pt x="54174" y="115998"/>
                  </a:cubicBezTo>
                  <a:lnTo>
                    <a:pt x="69998" y="57462"/>
                  </a:lnTo>
                  <a:cubicBezTo>
                    <a:pt x="70525" y="55663"/>
                    <a:pt x="70877" y="54192"/>
                    <a:pt x="70877" y="51739"/>
                  </a:cubicBezTo>
                  <a:cubicBezTo>
                    <a:pt x="70877" y="42746"/>
                    <a:pt x="62613" y="36369"/>
                    <a:pt x="52064" y="36369"/>
                  </a:cubicBezTo>
                  <a:cubicBezTo>
                    <a:pt x="32547" y="36369"/>
                    <a:pt x="21295" y="59097"/>
                    <a:pt x="21295" y="61386"/>
                  </a:cubicBezTo>
                  <a:cubicBezTo>
                    <a:pt x="21295" y="63512"/>
                    <a:pt x="23756" y="63512"/>
                    <a:pt x="24284" y="63512"/>
                  </a:cubicBezTo>
                  <a:cubicBezTo>
                    <a:pt x="26394" y="63512"/>
                    <a:pt x="26569" y="63021"/>
                    <a:pt x="27800" y="60569"/>
                  </a:cubicBezTo>
                  <a:cubicBezTo>
                    <a:pt x="32196" y="51085"/>
                    <a:pt x="41339" y="40947"/>
                    <a:pt x="51536" y="40947"/>
                  </a:cubicBezTo>
                  <a:cubicBezTo>
                    <a:pt x="55932" y="40947"/>
                    <a:pt x="57514" y="43727"/>
                    <a:pt x="57514" y="48959"/>
                  </a:cubicBezTo>
                  <a:cubicBezTo>
                    <a:pt x="57514" y="50758"/>
                    <a:pt x="57163" y="53047"/>
                    <a:pt x="56987" y="53865"/>
                  </a:cubicBezTo>
                  <a:lnTo>
                    <a:pt x="40108" y="116489"/>
                  </a:lnTo>
                  <a:close/>
                </a:path>
              </a:pathLst>
            </a:custGeom>
            <a:solidFill>
              <a:srgbClr val="000000"/>
            </a:solidFill>
            <a:ln w="25188" cap="flat">
              <a:noFill/>
              <a:prstDash val="solid"/>
              <a:miter/>
            </a:ln>
          </p:spPr>
          <p:txBody>
            <a:bodyPr rtlCol="0" anchor="ctr"/>
            <a:lstStyle/>
            <a:p>
              <a:endParaRPr lang="en-CN"/>
            </a:p>
          </p:txBody>
        </p:sp>
        <p:sp>
          <p:nvSpPr>
            <p:cNvPr id="18505" name="Freeform 18504">
              <a:extLst>
                <a:ext uri="{FF2B5EF4-FFF2-40B4-BE49-F238E27FC236}">
                  <a16:creationId xmlns:a16="http://schemas.microsoft.com/office/drawing/2014/main" id="{CE823C2F-6D08-82EF-1AED-87F88838F367}"/>
                </a:ext>
              </a:extLst>
            </p:cNvPr>
            <p:cNvSpPr/>
            <p:nvPr>
              <p:custDataLst>
                <p:tags r:id="rId11"/>
              </p:custDataLst>
            </p:nvPr>
          </p:nvSpPr>
          <p:spPr>
            <a:xfrm>
              <a:off x="7499247" y="4245609"/>
              <a:ext cx="63999" cy="108570"/>
            </a:xfrm>
            <a:custGeom>
              <a:avLst/>
              <a:gdLst>
                <a:gd name="connsiteX0" fmla="*/ 39932 w 63999"/>
                <a:gd name="connsiteY0" fmla="*/ 4656 h 108570"/>
                <a:gd name="connsiteX1" fmla="*/ 34657 w 63999"/>
                <a:gd name="connsiteY1" fmla="*/ 77 h 108570"/>
                <a:gd name="connsiteX2" fmla="*/ 196 w 63999"/>
                <a:gd name="connsiteY2" fmla="*/ 10542 h 108570"/>
                <a:gd name="connsiteX3" fmla="*/ 196 w 63999"/>
                <a:gd name="connsiteY3" fmla="*/ 16428 h 108570"/>
                <a:gd name="connsiteX4" fmla="*/ 25690 w 63999"/>
                <a:gd name="connsiteY4" fmla="*/ 11850 h 108570"/>
                <a:gd name="connsiteX5" fmla="*/ 25690 w 63999"/>
                <a:gd name="connsiteY5" fmla="*/ 95240 h 108570"/>
                <a:gd name="connsiteX6" fmla="*/ 8108 w 63999"/>
                <a:gd name="connsiteY6" fmla="*/ 102762 h 108570"/>
                <a:gd name="connsiteX7" fmla="*/ 1427 w 63999"/>
                <a:gd name="connsiteY7" fmla="*/ 102762 h 108570"/>
                <a:gd name="connsiteX8" fmla="*/ 1427 w 63999"/>
                <a:gd name="connsiteY8" fmla="*/ 108648 h 108570"/>
                <a:gd name="connsiteX9" fmla="*/ 32723 w 63999"/>
                <a:gd name="connsiteY9" fmla="*/ 107994 h 108570"/>
                <a:gd name="connsiteX10" fmla="*/ 64196 w 63999"/>
                <a:gd name="connsiteY10" fmla="*/ 108648 h 108570"/>
                <a:gd name="connsiteX11" fmla="*/ 64196 w 63999"/>
                <a:gd name="connsiteY11" fmla="*/ 102762 h 108570"/>
                <a:gd name="connsiteX12" fmla="*/ 57514 w 63999"/>
                <a:gd name="connsiteY12" fmla="*/ 102762 h 108570"/>
                <a:gd name="connsiteX13" fmla="*/ 39932 w 63999"/>
                <a:gd name="connsiteY13" fmla="*/ 95240 h 108570"/>
                <a:gd name="connsiteX14" fmla="*/ 39932 w 63999"/>
                <a:gd name="connsiteY14" fmla="*/ 4656 h 10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999" h="108570">
                  <a:moveTo>
                    <a:pt x="39932" y="4656"/>
                  </a:moveTo>
                  <a:cubicBezTo>
                    <a:pt x="39932" y="241"/>
                    <a:pt x="39580" y="77"/>
                    <a:pt x="34657" y="77"/>
                  </a:cubicBezTo>
                  <a:cubicBezTo>
                    <a:pt x="23405" y="10378"/>
                    <a:pt x="7405" y="10542"/>
                    <a:pt x="196" y="10542"/>
                  </a:cubicBezTo>
                  <a:lnTo>
                    <a:pt x="196" y="16428"/>
                  </a:lnTo>
                  <a:cubicBezTo>
                    <a:pt x="4416" y="16428"/>
                    <a:pt x="16020" y="16428"/>
                    <a:pt x="25690" y="11850"/>
                  </a:cubicBezTo>
                  <a:lnTo>
                    <a:pt x="25690" y="95240"/>
                  </a:lnTo>
                  <a:cubicBezTo>
                    <a:pt x="25690" y="100636"/>
                    <a:pt x="25690" y="102762"/>
                    <a:pt x="8108" y="102762"/>
                  </a:cubicBezTo>
                  <a:lnTo>
                    <a:pt x="1427" y="102762"/>
                  </a:lnTo>
                  <a:lnTo>
                    <a:pt x="1427" y="108648"/>
                  </a:lnTo>
                  <a:cubicBezTo>
                    <a:pt x="4592" y="108484"/>
                    <a:pt x="26218" y="107994"/>
                    <a:pt x="32723" y="107994"/>
                  </a:cubicBezTo>
                  <a:cubicBezTo>
                    <a:pt x="38174" y="107994"/>
                    <a:pt x="60328" y="108484"/>
                    <a:pt x="64196" y="108648"/>
                  </a:cubicBezTo>
                  <a:lnTo>
                    <a:pt x="64196" y="102762"/>
                  </a:lnTo>
                  <a:lnTo>
                    <a:pt x="57514" y="102762"/>
                  </a:lnTo>
                  <a:cubicBezTo>
                    <a:pt x="39932" y="102762"/>
                    <a:pt x="39932" y="100636"/>
                    <a:pt x="39932" y="95240"/>
                  </a:cubicBezTo>
                  <a:lnTo>
                    <a:pt x="39932" y="4656"/>
                  </a:lnTo>
                  <a:close/>
                </a:path>
              </a:pathLst>
            </a:custGeom>
            <a:solidFill>
              <a:srgbClr val="000000"/>
            </a:solidFill>
            <a:ln w="25188" cap="flat">
              <a:noFill/>
              <a:prstDash val="solid"/>
              <a:miter/>
            </a:ln>
          </p:spPr>
          <p:txBody>
            <a:bodyPr rtlCol="0" anchor="ctr"/>
            <a:lstStyle/>
            <a:p>
              <a:endParaRPr lang="en-CN"/>
            </a:p>
          </p:txBody>
        </p:sp>
        <p:sp>
          <p:nvSpPr>
            <p:cNvPr id="18506" name="Freeform 18505">
              <a:extLst>
                <a:ext uri="{FF2B5EF4-FFF2-40B4-BE49-F238E27FC236}">
                  <a16:creationId xmlns:a16="http://schemas.microsoft.com/office/drawing/2014/main" id="{8C5779DB-14F1-11B9-414A-E7DD7A75B379}"/>
                </a:ext>
              </a:extLst>
            </p:cNvPr>
            <p:cNvSpPr/>
            <p:nvPr>
              <p:custDataLst>
                <p:tags r:id="rId12"/>
              </p:custDataLst>
            </p:nvPr>
          </p:nvSpPr>
          <p:spPr>
            <a:xfrm>
              <a:off x="7614365" y="4267131"/>
              <a:ext cx="29387" cy="69842"/>
            </a:xfrm>
            <a:custGeom>
              <a:avLst/>
              <a:gdLst>
                <a:gd name="connsiteX0" fmla="*/ 29588 w 29387"/>
                <a:gd name="connsiteY0" fmla="*/ 24601 h 69842"/>
                <a:gd name="connsiteX1" fmla="*/ 13513 w 29387"/>
                <a:gd name="connsiteY1" fmla="*/ 75 h 69842"/>
                <a:gd name="connsiteX2" fmla="*/ 200 w 29387"/>
                <a:gd name="connsiteY2" fmla="*/ 12455 h 69842"/>
                <a:gd name="connsiteX3" fmla="*/ 13513 w 29387"/>
                <a:gd name="connsiteY3" fmla="*/ 24835 h 69842"/>
                <a:gd name="connsiteX4" fmla="*/ 22304 w 29387"/>
                <a:gd name="connsiteY4" fmla="*/ 21798 h 69842"/>
                <a:gd name="connsiteX5" fmla="*/ 23560 w 29387"/>
                <a:gd name="connsiteY5" fmla="*/ 21097 h 69842"/>
                <a:gd name="connsiteX6" fmla="*/ 24062 w 29387"/>
                <a:gd name="connsiteY6" fmla="*/ 24601 h 69842"/>
                <a:gd name="connsiteX7" fmla="*/ 6982 w 29387"/>
                <a:gd name="connsiteY7" fmla="*/ 63610 h 69842"/>
                <a:gd name="connsiteX8" fmla="*/ 4219 w 29387"/>
                <a:gd name="connsiteY8" fmla="*/ 67347 h 69842"/>
                <a:gd name="connsiteX9" fmla="*/ 6731 w 29387"/>
                <a:gd name="connsiteY9" fmla="*/ 69917 h 69842"/>
                <a:gd name="connsiteX10" fmla="*/ 29588 w 29387"/>
                <a:gd name="connsiteY10" fmla="*/ 24601 h 69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87" h="69842">
                  <a:moveTo>
                    <a:pt x="29588" y="24601"/>
                  </a:moveTo>
                  <a:cubicBezTo>
                    <a:pt x="29588" y="9185"/>
                    <a:pt x="23309" y="75"/>
                    <a:pt x="13513" y="75"/>
                  </a:cubicBezTo>
                  <a:cubicBezTo>
                    <a:pt x="5224" y="75"/>
                    <a:pt x="200" y="5914"/>
                    <a:pt x="200" y="12455"/>
                  </a:cubicBezTo>
                  <a:cubicBezTo>
                    <a:pt x="200" y="18762"/>
                    <a:pt x="5224" y="24835"/>
                    <a:pt x="13513" y="24835"/>
                  </a:cubicBezTo>
                  <a:cubicBezTo>
                    <a:pt x="16527" y="24835"/>
                    <a:pt x="19792" y="23900"/>
                    <a:pt x="22304" y="21798"/>
                  </a:cubicBezTo>
                  <a:cubicBezTo>
                    <a:pt x="23057" y="21331"/>
                    <a:pt x="23309" y="21097"/>
                    <a:pt x="23560" y="21097"/>
                  </a:cubicBezTo>
                  <a:cubicBezTo>
                    <a:pt x="23811" y="21097"/>
                    <a:pt x="24062" y="21331"/>
                    <a:pt x="24062" y="24601"/>
                  </a:cubicBezTo>
                  <a:cubicBezTo>
                    <a:pt x="24062" y="41887"/>
                    <a:pt x="15271" y="55902"/>
                    <a:pt x="6982" y="63610"/>
                  </a:cubicBezTo>
                  <a:cubicBezTo>
                    <a:pt x="4219" y="66179"/>
                    <a:pt x="4219" y="66647"/>
                    <a:pt x="4219" y="67347"/>
                  </a:cubicBezTo>
                  <a:cubicBezTo>
                    <a:pt x="4219" y="68982"/>
                    <a:pt x="5475" y="69917"/>
                    <a:pt x="6731" y="69917"/>
                  </a:cubicBezTo>
                  <a:cubicBezTo>
                    <a:pt x="9494" y="69917"/>
                    <a:pt x="29588" y="51931"/>
                    <a:pt x="29588" y="24601"/>
                  </a:cubicBezTo>
                  <a:close/>
                </a:path>
              </a:pathLst>
            </a:custGeom>
            <a:solidFill>
              <a:srgbClr val="000000"/>
            </a:solidFill>
            <a:ln w="25188" cap="flat">
              <a:noFill/>
              <a:prstDash val="solid"/>
              <a:miter/>
            </a:ln>
          </p:spPr>
          <p:txBody>
            <a:bodyPr rtlCol="0" anchor="ctr"/>
            <a:lstStyle/>
            <a:p>
              <a:endParaRPr lang="en-CN"/>
            </a:p>
          </p:txBody>
        </p:sp>
        <p:sp>
          <p:nvSpPr>
            <p:cNvPr id="18507" name="Freeform 18506">
              <a:extLst>
                <a:ext uri="{FF2B5EF4-FFF2-40B4-BE49-F238E27FC236}">
                  <a16:creationId xmlns:a16="http://schemas.microsoft.com/office/drawing/2014/main" id="{67D90E50-3F8C-8C3B-0C16-5FA13E979514}"/>
                </a:ext>
              </a:extLst>
            </p:cNvPr>
            <p:cNvSpPr/>
            <p:nvPr>
              <p:custDataLst>
                <p:tags r:id="rId13"/>
              </p:custDataLst>
            </p:nvPr>
          </p:nvSpPr>
          <p:spPr>
            <a:xfrm>
              <a:off x="7718714" y="4186311"/>
              <a:ext cx="105243" cy="107449"/>
            </a:xfrm>
            <a:custGeom>
              <a:avLst/>
              <a:gdLst>
                <a:gd name="connsiteX0" fmla="*/ 89875 w 105243"/>
                <a:gd name="connsiteY0" fmla="*/ 13623 h 107449"/>
                <a:gd name="connsiteX1" fmla="*/ 79325 w 105243"/>
                <a:gd name="connsiteY1" fmla="*/ 26937 h 107449"/>
                <a:gd name="connsiteX2" fmla="*/ 90126 w 105243"/>
                <a:gd name="connsiteY2" fmla="*/ 36514 h 107449"/>
                <a:gd name="connsiteX3" fmla="*/ 105448 w 105243"/>
                <a:gd name="connsiteY3" fmla="*/ 20630 h 107449"/>
                <a:gd name="connsiteX4" fmla="*/ 69530 w 105243"/>
                <a:gd name="connsiteY4" fmla="*/ 75 h 107449"/>
                <a:gd name="connsiteX5" fmla="*/ 36625 w 105243"/>
                <a:gd name="connsiteY5" fmla="*/ 8717 h 107449"/>
                <a:gd name="connsiteX6" fmla="*/ 21304 w 105243"/>
                <a:gd name="connsiteY6" fmla="*/ 36047 h 107449"/>
                <a:gd name="connsiteX7" fmla="*/ 30346 w 105243"/>
                <a:gd name="connsiteY7" fmla="*/ 53799 h 107449"/>
                <a:gd name="connsiteX8" fmla="*/ 58729 w 105243"/>
                <a:gd name="connsiteY8" fmla="*/ 62676 h 107449"/>
                <a:gd name="connsiteX9" fmla="*/ 81335 w 105243"/>
                <a:gd name="connsiteY9" fmla="*/ 76924 h 107449"/>
                <a:gd name="connsiteX10" fmla="*/ 43910 w 105243"/>
                <a:gd name="connsiteY10" fmla="*/ 99115 h 107449"/>
                <a:gd name="connsiteX11" fmla="*/ 16783 w 105243"/>
                <a:gd name="connsiteY11" fmla="*/ 93042 h 107449"/>
                <a:gd name="connsiteX12" fmla="*/ 30597 w 105243"/>
                <a:gd name="connsiteY12" fmla="*/ 76924 h 107449"/>
                <a:gd name="connsiteX13" fmla="*/ 18290 w 105243"/>
                <a:gd name="connsiteY13" fmla="*/ 66179 h 107449"/>
                <a:gd name="connsiteX14" fmla="*/ 205 w 105243"/>
                <a:gd name="connsiteY14" fmla="*/ 84399 h 107449"/>
                <a:gd name="connsiteX15" fmla="*/ 43407 w 105243"/>
                <a:gd name="connsiteY15" fmla="*/ 107524 h 107449"/>
                <a:gd name="connsiteX16" fmla="*/ 100676 w 105243"/>
                <a:gd name="connsiteY16" fmla="*/ 67347 h 107449"/>
                <a:gd name="connsiteX17" fmla="*/ 90628 w 105243"/>
                <a:gd name="connsiteY17" fmla="*/ 48427 h 107449"/>
                <a:gd name="connsiteX18" fmla="*/ 64506 w 105243"/>
                <a:gd name="connsiteY18" fmla="*/ 39084 h 107449"/>
                <a:gd name="connsiteX19" fmla="*/ 40895 w 105243"/>
                <a:gd name="connsiteY19" fmla="*/ 26470 h 107449"/>
                <a:gd name="connsiteX20" fmla="*/ 69027 w 105243"/>
                <a:gd name="connsiteY20" fmla="*/ 8484 h 107449"/>
                <a:gd name="connsiteX21" fmla="*/ 89875 w 105243"/>
                <a:gd name="connsiteY21" fmla="*/ 13623 h 10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5243" h="107449">
                  <a:moveTo>
                    <a:pt x="89875" y="13623"/>
                  </a:moveTo>
                  <a:cubicBezTo>
                    <a:pt x="81586" y="16659"/>
                    <a:pt x="79325" y="23667"/>
                    <a:pt x="79325" y="26937"/>
                  </a:cubicBezTo>
                  <a:cubicBezTo>
                    <a:pt x="79325" y="33010"/>
                    <a:pt x="84600" y="36514"/>
                    <a:pt x="90126" y="36514"/>
                  </a:cubicBezTo>
                  <a:cubicBezTo>
                    <a:pt x="96154" y="36514"/>
                    <a:pt x="105448" y="31842"/>
                    <a:pt x="105448" y="20630"/>
                  </a:cubicBezTo>
                  <a:cubicBezTo>
                    <a:pt x="105448" y="8250"/>
                    <a:pt x="92136" y="75"/>
                    <a:pt x="69530" y="75"/>
                  </a:cubicBezTo>
                  <a:cubicBezTo>
                    <a:pt x="62245" y="75"/>
                    <a:pt x="48180" y="542"/>
                    <a:pt x="36625" y="8717"/>
                  </a:cubicBezTo>
                  <a:cubicBezTo>
                    <a:pt x="25323" y="16659"/>
                    <a:pt x="21304" y="30207"/>
                    <a:pt x="21304" y="36047"/>
                  </a:cubicBezTo>
                  <a:cubicBezTo>
                    <a:pt x="21304" y="43054"/>
                    <a:pt x="24820" y="49595"/>
                    <a:pt x="30346" y="53799"/>
                  </a:cubicBezTo>
                  <a:cubicBezTo>
                    <a:pt x="37379" y="58938"/>
                    <a:pt x="41649" y="59639"/>
                    <a:pt x="58729" y="62676"/>
                  </a:cubicBezTo>
                  <a:cubicBezTo>
                    <a:pt x="66264" y="63844"/>
                    <a:pt x="81335" y="66413"/>
                    <a:pt x="81335" y="76924"/>
                  </a:cubicBezTo>
                  <a:cubicBezTo>
                    <a:pt x="81335" y="77859"/>
                    <a:pt x="81335" y="99115"/>
                    <a:pt x="43910" y="99115"/>
                  </a:cubicBezTo>
                  <a:cubicBezTo>
                    <a:pt x="31602" y="99115"/>
                    <a:pt x="22308" y="96779"/>
                    <a:pt x="16783" y="93042"/>
                  </a:cubicBezTo>
                  <a:cubicBezTo>
                    <a:pt x="25323" y="90706"/>
                    <a:pt x="30597" y="83932"/>
                    <a:pt x="30597" y="76924"/>
                  </a:cubicBezTo>
                  <a:cubicBezTo>
                    <a:pt x="30597" y="68515"/>
                    <a:pt x="23313" y="66179"/>
                    <a:pt x="18290" y="66179"/>
                  </a:cubicBezTo>
                  <a:cubicBezTo>
                    <a:pt x="9750" y="66179"/>
                    <a:pt x="205" y="72720"/>
                    <a:pt x="205" y="84399"/>
                  </a:cubicBezTo>
                  <a:cubicBezTo>
                    <a:pt x="205" y="99582"/>
                    <a:pt x="17787" y="107524"/>
                    <a:pt x="43407" y="107524"/>
                  </a:cubicBezTo>
                  <a:cubicBezTo>
                    <a:pt x="100676" y="107524"/>
                    <a:pt x="100676" y="67581"/>
                    <a:pt x="100676" y="67347"/>
                  </a:cubicBezTo>
                  <a:cubicBezTo>
                    <a:pt x="100676" y="59405"/>
                    <a:pt x="96406" y="53099"/>
                    <a:pt x="90628" y="48427"/>
                  </a:cubicBezTo>
                  <a:cubicBezTo>
                    <a:pt x="82842" y="42120"/>
                    <a:pt x="73297" y="40485"/>
                    <a:pt x="64506" y="39084"/>
                  </a:cubicBezTo>
                  <a:cubicBezTo>
                    <a:pt x="50691" y="36748"/>
                    <a:pt x="40895" y="35113"/>
                    <a:pt x="40895" y="26470"/>
                  </a:cubicBezTo>
                  <a:cubicBezTo>
                    <a:pt x="40895" y="26003"/>
                    <a:pt x="40895" y="8484"/>
                    <a:pt x="69027" y="8484"/>
                  </a:cubicBezTo>
                  <a:cubicBezTo>
                    <a:pt x="74051" y="8484"/>
                    <a:pt x="83093" y="8951"/>
                    <a:pt x="89875" y="13623"/>
                  </a:cubicBezTo>
                  <a:close/>
                </a:path>
              </a:pathLst>
            </a:custGeom>
            <a:solidFill>
              <a:srgbClr val="000000"/>
            </a:solidFill>
            <a:ln w="25188" cap="flat">
              <a:noFill/>
              <a:prstDash val="solid"/>
              <a:miter/>
            </a:ln>
          </p:spPr>
          <p:txBody>
            <a:bodyPr rtlCol="0" anchor="ctr"/>
            <a:lstStyle/>
            <a:p>
              <a:endParaRPr lang="en-CN"/>
            </a:p>
          </p:txBody>
        </p:sp>
        <p:sp>
          <p:nvSpPr>
            <p:cNvPr id="18508" name="Freeform 18507">
              <a:extLst>
                <a:ext uri="{FF2B5EF4-FFF2-40B4-BE49-F238E27FC236}">
                  <a16:creationId xmlns:a16="http://schemas.microsoft.com/office/drawing/2014/main" id="{2D6941CE-9FD5-7352-FDE4-7CEA78C74C60}"/>
                </a:ext>
              </a:extLst>
            </p:cNvPr>
            <p:cNvSpPr/>
            <p:nvPr>
              <p:custDataLst>
                <p:tags r:id="rId14"/>
              </p:custDataLst>
            </p:nvPr>
          </p:nvSpPr>
          <p:spPr>
            <a:xfrm>
              <a:off x="7837835" y="4071234"/>
              <a:ext cx="77186" cy="141763"/>
            </a:xfrm>
            <a:custGeom>
              <a:avLst/>
              <a:gdLst>
                <a:gd name="connsiteX0" fmla="*/ 77397 w 77186"/>
                <a:gd name="connsiteY0" fmla="*/ 6283 h 141763"/>
                <a:gd name="connsiteX1" fmla="*/ 70364 w 77186"/>
                <a:gd name="connsiteY1" fmla="*/ 70 h 141763"/>
                <a:gd name="connsiteX2" fmla="*/ 60518 w 77186"/>
                <a:gd name="connsiteY2" fmla="*/ 9063 h 141763"/>
                <a:gd name="connsiteX3" fmla="*/ 67551 w 77186"/>
                <a:gd name="connsiteY3" fmla="*/ 15276 h 141763"/>
                <a:gd name="connsiteX4" fmla="*/ 77397 w 77186"/>
                <a:gd name="connsiteY4" fmla="*/ 6283 h 141763"/>
                <a:gd name="connsiteX5" fmla="*/ 40122 w 77186"/>
                <a:gd name="connsiteY5" fmla="*/ 116489 h 141763"/>
                <a:gd name="connsiteX6" fmla="*/ 17441 w 77186"/>
                <a:gd name="connsiteY6" fmla="*/ 137255 h 141763"/>
                <a:gd name="connsiteX7" fmla="*/ 11111 w 77186"/>
                <a:gd name="connsiteY7" fmla="*/ 136274 h 141763"/>
                <a:gd name="connsiteX8" fmla="*/ 17089 w 77186"/>
                <a:gd name="connsiteY8" fmla="*/ 127935 h 141763"/>
                <a:gd name="connsiteX9" fmla="*/ 10232 w 77186"/>
                <a:gd name="connsiteY9" fmla="*/ 121885 h 141763"/>
                <a:gd name="connsiteX10" fmla="*/ 210 w 77186"/>
                <a:gd name="connsiteY10" fmla="*/ 131532 h 141763"/>
                <a:gd name="connsiteX11" fmla="*/ 17617 w 77186"/>
                <a:gd name="connsiteY11" fmla="*/ 141833 h 141763"/>
                <a:gd name="connsiteX12" fmla="*/ 54188 w 77186"/>
                <a:gd name="connsiteY12" fmla="*/ 115998 h 141763"/>
                <a:gd name="connsiteX13" fmla="*/ 70012 w 77186"/>
                <a:gd name="connsiteY13" fmla="*/ 57462 h 141763"/>
                <a:gd name="connsiteX14" fmla="*/ 70891 w 77186"/>
                <a:gd name="connsiteY14" fmla="*/ 51739 h 141763"/>
                <a:gd name="connsiteX15" fmla="*/ 52078 w 77186"/>
                <a:gd name="connsiteY15" fmla="*/ 36369 h 141763"/>
                <a:gd name="connsiteX16" fmla="*/ 21309 w 77186"/>
                <a:gd name="connsiteY16" fmla="*/ 61386 h 141763"/>
                <a:gd name="connsiteX17" fmla="*/ 24298 w 77186"/>
                <a:gd name="connsiteY17" fmla="*/ 63512 h 141763"/>
                <a:gd name="connsiteX18" fmla="*/ 27814 w 77186"/>
                <a:gd name="connsiteY18" fmla="*/ 60569 h 141763"/>
                <a:gd name="connsiteX19" fmla="*/ 51551 w 77186"/>
                <a:gd name="connsiteY19" fmla="*/ 40947 h 141763"/>
                <a:gd name="connsiteX20" fmla="*/ 57529 w 77186"/>
                <a:gd name="connsiteY20" fmla="*/ 48959 h 141763"/>
                <a:gd name="connsiteX21" fmla="*/ 57001 w 77186"/>
                <a:gd name="connsiteY21" fmla="*/ 53865 h 141763"/>
                <a:gd name="connsiteX22" fmla="*/ 40122 w 77186"/>
                <a:gd name="connsiteY22" fmla="*/ 116489 h 14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186" h="141763">
                  <a:moveTo>
                    <a:pt x="77397" y="6283"/>
                  </a:moveTo>
                  <a:cubicBezTo>
                    <a:pt x="77397" y="3504"/>
                    <a:pt x="75111" y="70"/>
                    <a:pt x="70364" y="70"/>
                  </a:cubicBezTo>
                  <a:cubicBezTo>
                    <a:pt x="65265" y="70"/>
                    <a:pt x="60518" y="4648"/>
                    <a:pt x="60518" y="9063"/>
                  </a:cubicBezTo>
                  <a:cubicBezTo>
                    <a:pt x="60518" y="11679"/>
                    <a:pt x="62628" y="15276"/>
                    <a:pt x="67551" y="15276"/>
                  </a:cubicBezTo>
                  <a:cubicBezTo>
                    <a:pt x="72298" y="15276"/>
                    <a:pt x="77397" y="11025"/>
                    <a:pt x="77397" y="6283"/>
                  </a:cubicBezTo>
                  <a:close/>
                  <a:moveTo>
                    <a:pt x="40122" y="116489"/>
                  </a:moveTo>
                  <a:cubicBezTo>
                    <a:pt x="37133" y="127771"/>
                    <a:pt x="27814" y="137255"/>
                    <a:pt x="17441" y="137255"/>
                  </a:cubicBezTo>
                  <a:cubicBezTo>
                    <a:pt x="15155" y="137255"/>
                    <a:pt x="13045" y="136928"/>
                    <a:pt x="11111" y="136274"/>
                  </a:cubicBezTo>
                  <a:cubicBezTo>
                    <a:pt x="15683" y="134312"/>
                    <a:pt x="17089" y="130387"/>
                    <a:pt x="17089" y="127935"/>
                  </a:cubicBezTo>
                  <a:cubicBezTo>
                    <a:pt x="17089" y="124010"/>
                    <a:pt x="13749" y="121885"/>
                    <a:pt x="10232" y="121885"/>
                  </a:cubicBezTo>
                  <a:cubicBezTo>
                    <a:pt x="4782" y="121885"/>
                    <a:pt x="210" y="126300"/>
                    <a:pt x="210" y="131532"/>
                  </a:cubicBezTo>
                  <a:cubicBezTo>
                    <a:pt x="210" y="137745"/>
                    <a:pt x="7067" y="141833"/>
                    <a:pt x="17617" y="141833"/>
                  </a:cubicBezTo>
                  <a:cubicBezTo>
                    <a:pt x="28166" y="141833"/>
                    <a:pt x="48737" y="135947"/>
                    <a:pt x="54188" y="115998"/>
                  </a:cubicBezTo>
                  <a:lnTo>
                    <a:pt x="70012" y="57462"/>
                  </a:lnTo>
                  <a:cubicBezTo>
                    <a:pt x="70540" y="55663"/>
                    <a:pt x="70891" y="54192"/>
                    <a:pt x="70891" y="51739"/>
                  </a:cubicBezTo>
                  <a:cubicBezTo>
                    <a:pt x="70891" y="42746"/>
                    <a:pt x="62628" y="36369"/>
                    <a:pt x="52078" y="36369"/>
                  </a:cubicBezTo>
                  <a:cubicBezTo>
                    <a:pt x="32562" y="36369"/>
                    <a:pt x="21309" y="59097"/>
                    <a:pt x="21309" y="61386"/>
                  </a:cubicBezTo>
                  <a:cubicBezTo>
                    <a:pt x="21309" y="63512"/>
                    <a:pt x="23771" y="63512"/>
                    <a:pt x="24298" y="63512"/>
                  </a:cubicBezTo>
                  <a:cubicBezTo>
                    <a:pt x="26408" y="63512"/>
                    <a:pt x="26584" y="63021"/>
                    <a:pt x="27814" y="60569"/>
                  </a:cubicBezTo>
                  <a:cubicBezTo>
                    <a:pt x="32210" y="51085"/>
                    <a:pt x="41353" y="40947"/>
                    <a:pt x="51551" y="40947"/>
                  </a:cubicBezTo>
                  <a:cubicBezTo>
                    <a:pt x="55946" y="40947"/>
                    <a:pt x="57529" y="43727"/>
                    <a:pt x="57529" y="48959"/>
                  </a:cubicBezTo>
                  <a:cubicBezTo>
                    <a:pt x="57529" y="50758"/>
                    <a:pt x="57177" y="53047"/>
                    <a:pt x="57001" y="53865"/>
                  </a:cubicBezTo>
                  <a:lnTo>
                    <a:pt x="40122" y="116489"/>
                  </a:lnTo>
                  <a:close/>
                </a:path>
              </a:pathLst>
            </a:custGeom>
            <a:solidFill>
              <a:srgbClr val="000000"/>
            </a:solidFill>
            <a:ln w="25188" cap="flat">
              <a:noFill/>
              <a:prstDash val="solid"/>
              <a:miter/>
            </a:ln>
          </p:spPr>
          <p:txBody>
            <a:bodyPr rtlCol="0" anchor="ctr"/>
            <a:lstStyle/>
            <a:p>
              <a:endParaRPr lang="en-CN"/>
            </a:p>
          </p:txBody>
        </p:sp>
        <p:sp>
          <p:nvSpPr>
            <p:cNvPr id="18509" name="Freeform 18508">
              <a:extLst>
                <a:ext uri="{FF2B5EF4-FFF2-40B4-BE49-F238E27FC236}">
                  <a16:creationId xmlns:a16="http://schemas.microsoft.com/office/drawing/2014/main" id="{E1C8B8B4-3499-66A4-A0CD-C1955164671D}"/>
                </a:ext>
              </a:extLst>
            </p:cNvPr>
            <p:cNvSpPr/>
            <p:nvPr>
              <p:custDataLst>
                <p:tags r:id="rId15"/>
              </p:custDataLst>
            </p:nvPr>
          </p:nvSpPr>
          <p:spPr>
            <a:xfrm>
              <a:off x="7950100" y="4134676"/>
              <a:ext cx="118856" cy="8011"/>
            </a:xfrm>
            <a:custGeom>
              <a:avLst/>
              <a:gdLst>
                <a:gd name="connsiteX0" fmla="*/ 112038 w 118856"/>
                <a:gd name="connsiteY0" fmla="*/ 8082 h 8011"/>
                <a:gd name="connsiteX1" fmla="*/ 119071 w 118856"/>
                <a:gd name="connsiteY1" fmla="*/ 4158 h 8011"/>
                <a:gd name="connsiteX2" fmla="*/ 112038 w 118856"/>
                <a:gd name="connsiteY2" fmla="*/ 70 h 8011"/>
                <a:gd name="connsiteX3" fmla="*/ 7247 w 118856"/>
                <a:gd name="connsiteY3" fmla="*/ 70 h 8011"/>
                <a:gd name="connsiteX4" fmla="*/ 214 w 118856"/>
                <a:gd name="connsiteY4" fmla="*/ 3994 h 8011"/>
                <a:gd name="connsiteX5" fmla="*/ 7247 w 118856"/>
                <a:gd name="connsiteY5" fmla="*/ 8082 h 8011"/>
                <a:gd name="connsiteX6" fmla="*/ 112038 w 118856"/>
                <a:gd name="connsiteY6" fmla="*/ 8082 h 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56" h="8011">
                  <a:moveTo>
                    <a:pt x="112038" y="8082"/>
                  </a:moveTo>
                  <a:cubicBezTo>
                    <a:pt x="114851" y="8082"/>
                    <a:pt x="119071" y="8082"/>
                    <a:pt x="119071" y="4158"/>
                  </a:cubicBezTo>
                  <a:cubicBezTo>
                    <a:pt x="119071" y="70"/>
                    <a:pt x="115027" y="70"/>
                    <a:pt x="112038" y="70"/>
                  </a:cubicBezTo>
                  <a:lnTo>
                    <a:pt x="7247" y="70"/>
                  </a:lnTo>
                  <a:cubicBezTo>
                    <a:pt x="4434" y="70"/>
                    <a:pt x="214" y="70"/>
                    <a:pt x="214" y="3994"/>
                  </a:cubicBezTo>
                  <a:cubicBezTo>
                    <a:pt x="214" y="8082"/>
                    <a:pt x="4258" y="8082"/>
                    <a:pt x="7247" y="8082"/>
                  </a:cubicBezTo>
                  <a:lnTo>
                    <a:pt x="112038" y="8082"/>
                  </a:lnTo>
                  <a:close/>
                </a:path>
              </a:pathLst>
            </a:custGeom>
            <a:solidFill>
              <a:srgbClr val="000000"/>
            </a:solidFill>
            <a:ln w="25188" cap="flat">
              <a:noFill/>
              <a:prstDash val="solid"/>
              <a:miter/>
            </a:ln>
          </p:spPr>
          <p:txBody>
            <a:bodyPr rtlCol="0" anchor="ctr"/>
            <a:lstStyle/>
            <a:p>
              <a:endParaRPr lang="en-CN"/>
            </a:p>
          </p:txBody>
        </p:sp>
        <p:sp>
          <p:nvSpPr>
            <p:cNvPr id="18510" name="Freeform 18509">
              <a:extLst>
                <a:ext uri="{FF2B5EF4-FFF2-40B4-BE49-F238E27FC236}">
                  <a16:creationId xmlns:a16="http://schemas.microsoft.com/office/drawing/2014/main" id="{B0A359C0-928B-51BE-F448-82ABAB973FED}"/>
                </a:ext>
              </a:extLst>
            </p:cNvPr>
            <p:cNvSpPr/>
            <p:nvPr>
              <p:custDataLst>
                <p:tags r:id="rId16"/>
              </p:custDataLst>
            </p:nvPr>
          </p:nvSpPr>
          <p:spPr>
            <a:xfrm>
              <a:off x="8107261" y="4071071"/>
              <a:ext cx="63999" cy="108570"/>
            </a:xfrm>
            <a:custGeom>
              <a:avLst/>
              <a:gdLst>
                <a:gd name="connsiteX0" fmla="*/ 39956 w 63999"/>
                <a:gd name="connsiteY0" fmla="*/ 4648 h 108570"/>
                <a:gd name="connsiteX1" fmla="*/ 34682 w 63999"/>
                <a:gd name="connsiteY1" fmla="*/ 70 h 108570"/>
                <a:gd name="connsiteX2" fmla="*/ 220 w 63999"/>
                <a:gd name="connsiteY2" fmla="*/ 10535 h 108570"/>
                <a:gd name="connsiteX3" fmla="*/ 220 w 63999"/>
                <a:gd name="connsiteY3" fmla="*/ 16421 h 108570"/>
                <a:gd name="connsiteX4" fmla="*/ 25714 w 63999"/>
                <a:gd name="connsiteY4" fmla="*/ 11843 h 108570"/>
                <a:gd name="connsiteX5" fmla="*/ 25714 w 63999"/>
                <a:gd name="connsiteY5" fmla="*/ 95233 h 108570"/>
                <a:gd name="connsiteX6" fmla="*/ 8132 w 63999"/>
                <a:gd name="connsiteY6" fmla="*/ 102754 h 108570"/>
                <a:gd name="connsiteX7" fmla="*/ 1451 w 63999"/>
                <a:gd name="connsiteY7" fmla="*/ 102754 h 108570"/>
                <a:gd name="connsiteX8" fmla="*/ 1451 w 63999"/>
                <a:gd name="connsiteY8" fmla="*/ 108641 h 108570"/>
                <a:gd name="connsiteX9" fmla="*/ 32747 w 63999"/>
                <a:gd name="connsiteY9" fmla="*/ 107986 h 108570"/>
                <a:gd name="connsiteX10" fmla="*/ 64220 w 63999"/>
                <a:gd name="connsiteY10" fmla="*/ 108641 h 108570"/>
                <a:gd name="connsiteX11" fmla="*/ 64220 w 63999"/>
                <a:gd name="connsiteY11" fmla="*/ 102754 h 108570"/>
                <a:gd name="connsiteX12" fmla="*/ 57539 w 63999"/>
                <a:gd name="connsiteY12" fmla="*/ 102754 h 108570"/>
                <a:gd name="connsiteX13" fmla="*/ 39956 w 63999"/>
                <a:gd name="connsiteY13" fmla="*/ 95233 h 108570"/>
                <a:gd name="connsiteX14" fmla="*/ 39956 w 63999"/>
                <a:gd name="connsiteY14" fmla="*/ 4648 h 10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999" h="108570">
                  <a:moveTo>
                    <a:pt x="39956" y="4648"/>
                  </a:moveTo>
                  <a:cubicBezTo>
                    <a:pt x="39956" y="233"/>
                    <a:pt x="39605" y="70"/>
                    <a:pt x="34682" y="70"/>
                  </a:cubicBezTo>
                  <a:cubicBezTo>
                    <a:pt x="23429" y="10371"/>
                    <a:pt x="7429" y="10535"/>
                    <a:pt x="220" y="10535"/>
                  </a:cubicBezTo>
                  <a:lnTo>
                    <a:pt x="220" y="16421"/>
                  </a:lnTo>
                  <a:cubicBezTo>
                    <a:pt x="4440" y="16421"/>
                    <a:pt x="16044" y="16421"/>
                    <a:pt x="25714" y="11843"/>
                  </a:cubicBezTo>
                  <a:lnTo>
                    <a:pt x="25714" y="95233"/>
                  </a:lnTo>
                  <a:cubicBezTo>
                    <a:pt x="25714" y="100629"/>
                    <a:pt x="25714" y="102754"/>
                    <a:pt x="8132" y="102754"/>
                  </a:cubicBezTo>
                  <a:lnTo>
                    <a:pt x="1451" y="102754"/>
                  </a:lnTo>
                  <a:lnTo>
                    <a:pt x="1451" y="108641"/>
                  </a:lnTo>
                  <a:cubicBezTo>
                    <a:pt x="4616" y="108477"/>
                    <a:pt x="26242" y="107986"/>
                    <a:pt x="32747" y="107986"/>
                  </a:cubicBezTo>
                  <a:cubicBezTo>
                    <a:pt x="38198" y="107986"/>
                    <a:pt x="60352" y="108477"/>
                    <a:pt x="64220" y="108641"/>
                  </a:cubicBezTo>
                  <a:lnTo>
                    <a:pt x="64220" y="102754"/>
                  </a:lnTo>
                  <a:lnTo>
                    <a:pt x="57539" y="102754"/>
                  </a:lnTo>
                  <a:cubicBezTo>
                    <a:pt x="39956" y="102754"/>
                    <a:pt x="39956" y="100629"/>
                    <a:pt x="39956" y="95233"/>
                  </a:cubicBezTo>
                  <a:lnTo>
                    <a:pt x="39956" y="4648"/>
                  </a:lnTo>
                  <a:close/>
                </a:path>
              </a:pathLst>
            </a:custGeom>
            <a:solidFill>
              <a:srgbClr val="000000"/>
            </a:solidFill>
            <a:ln w="25188" cap="flat">
              <a:noFill/>
              <a:prstDash val="solid"/>
              <a:miter/>
            </a:ln>
          </p:spPr>
          <p:txBody>
            <a:bodyPr rtlCol="0" anchor="ctr"/>
            <a:lstStyle/>
            <a:p>
              <a:endParaRPr lang="en-CN"/>
            </a:p>
          </p:txBody>
        </p:sp>
        <p:sp>
          <p:nvSpPr>
            <p:cNvPr id="18511" name="Freeform 18510">
              <a:extLst>
                <a:ext uri="{FF2B5EF4-FFF2-40B4-BE49-F238E27FC236}">
                  <a16:creationId xmlns:a16="http://schemas.microsoft.com/office/drawing/2014/main" id="{322C822E-735E-0B81-6189-37ECA4E0205E}"/>
                </a:ext>
              </a:extLst>
            </p:cNvPr>
            <p:cNvSpPr/>
            <p:nvPr>
              <p:custDataLst>
                <p:tags r:id="rId17"/>
              </p:custDataLst>
            </p:nvPr>
          </p:nvSpPr>
          <p:spPr>
            <a:xfrm>
              <a:off x="7856999" y="4245609"/>
              <a:ext cx="63999" cy="108570"/>
            </a:xfrm>
            <a:custGeom>
              <a:avLst/>
              <a:gdLst>
                <a:gd name="connsiteX0" fmla="*/ 39946 w 63999"/>
                <a:gd name="connsiteY0" fmla="*/ 4656 h 108570"/>
                <a:gd name="connsiteX1" fmla="*/ 34672 w 63999"/>
                <a:gd name="connsiteY1" fmla="*/ 77 h 108570"/>
                <a:gd name="connsiteX2" fmla="*/ 210 w 63999"/>
                <a:gd name="connsiteY2" fmla="*/ 10542 h 108570"/>
                <a:gd name="connsiteX3" fmla="*/ 210 w 63999"/>
                <a:gd name="connsiteY3" fmla="*/ 16428 h 108570"/>
                <a:gd name="connsiteX4" fmla="*/ 25705 w 63999"/>
                <a:gd name="connsiteY4" fmla="*/ 11850 h 108570"/>
                <a:gd name="connsiteX5" fmla="*/ 25705 w 63999"/>
                <a:gd name="connsiteY5" fmla="*/ 95240 h 108570"/>
                <a:gd name="connsiteX6" fmla="*/ 8122 w 63999"/>
                <a:gd name="connsiteY6" fmla="*/ 102762 h 108570"/>
                <a:gd name="connsiteX7" fmla="*/ 1441 w 63999"/>
                <a:gd name="connsiteY7" fmla="*/ 102762 h 108570"/>
                <a:gd name="connsiteX8" fmla="*/ 1441 w 63999"/>
                <a:gd name="connsiteY8" fmla="*/ 108648 h 108570"/>
                <a:gd name="connsiteX9" fmla="*/ 32738 w 63999"/>
                <a:gd name="connsiteY9" fmla="*/ 107994 h 108570"/>
                <a:gd name="connsiteX10" fmla="*/ 64210 w 63999"/>
                <a:gd name="connsiteY10" fmla="*/ 108648 h 108570"/>
                <a:gd name="connsiteX11" fmla="*/ 64210 w 63999"/>
                <a:gd name="connsiteY11" fmla="*/ 102762 h 108570"/>
                <a:gd name="connsiteX12" fmla="*/ 57529 w 63999"/>
                <a:gd name="connsiteY12" fmla="*/ 102762 h 108570"/>
                <a:gd name="connsiteX13" fmla="*/ 39946 w 63999"/>
                <a:gd name="connsiteY13" fmla="*/ 95240 h 108570"/>
                <a:gd name="connsiteX14" fmla="*/ 39946 w 63999"/>
                <a:gd name="connsiteY14" fmla="*/ 4656 h 10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999" h="108570">
                  <a:moveTo>
                    <a:pt x="39946" y="4656"/>
                  </a:moveTo>
                  <a:cubicBezTo>
                    <a:pt x="39946" y="241"/>
                    <a:pt x="39595" y="77"/>
                    <a:pt x="34672" y="77"/>
                  </a:cubicBezTo>
                  <a:cubicBezTo>
                    <a:pt x="23419" y="10378"/>
                    <a:pt x="7419" y="10542"/>
                    <a:pt x="210" y="10542"/>
                  </a:cubicBezTo>
                  <a:lnTo>
                    <a:pt x="210" y="16428"/>
                  </a:lnTo>
                  <a:cubicBezTo>
                    <a:pt x="4430" y="16428"/>
                    <a:pt x="16034" y="16428"/>
                    <a:pt x="25705" y="11850"/>
                  </a:cubicBezTo>
                  <a:lnTo>
                    <a:pt x="25705" y="95240"/>
                  </a:lnTo>
                  <a:cubicBezTo>
                    <a:pt x="25705" y="100636"/>
                    <a:pt x="25705" y="102762"/>
                    <a:pt x="8122" y="102762"/>
                  </a:cubicBezTo>
                  <a:lnTo>
                    <a:pt x="1441" y="102762"/>
                  </a:lnTo>
                  <a:lnTo>
                    <a:pt x="1441" y="108648"/>
                  </a:lnTo>
                  <a:cubicBezTo>
                    <a:pt x="4606" y="108484"/>
                    <a:pt x="26232" y="107994"/>
                    <a:pt x="32738" y="107994"/>
                  </a:cubicBezTo>
                  <a:cubicBezTo>
                    <a:pt x="38188" y="107994"/>
                    <a:pt x="60342" y="108484"/>
                    <a:pt x="64210" y="108648"/>
                  </a:cubicBezTo>
                  <a:lnTo>
                    <a:pt x="64210" y="102762"/>
                  </a:lnTo>
                  <a:lnTo>
                    <a:pt x="57529" y="102762"/>
                  </a:lnTo>
                  <a:cubicBezTo>
                    <a:pt x="39946" y="102762"/>
                    <a:pt x="39946" y="100636"/>
                    <a:pt x="39946" y="95240"/>
                  </a:cubicBezTo>
                  <a:lnTo>
                    <a:pt x="39946" y="4656"/>
                  </a:lnTo>
                  <a:close/>
                </a:path>
              </a:pathLst>
            </a:custGeom>
            <a:solidFill>
              <a:srgbClr val="000000"/>
            </a:solidFill>
            <a:ln w="25188" cap="flat">
              <a:noFill/>
              <a:prstDash val="solid"/>
              <a:miter/>
            </a:ln>
          </p:spPr>
          <p:txBody>
            <a:bodyPr rtlCol="0" anchor="ctr"/>
            <a:lstStyle/>
            <a:p>
              <a:endParaRPr lang="en-CN"/>
            </a:p>
          </p:txBody>
        </p:sp>
        <p:sp>
          <p:nvSpPr>
            <p:cNvPr id="18512" name="Freeform 18511">
              <a:extLst>
                <a:ext uri="{FF2B5EF4-FFF2-40B4-BE49-F238E27FC236}">
                  <a16:creationId xmlns:a16="http://schemas.microsoft.com/office/drawing/2014/main" id="{7034F4BC-1A9E-732A-73F3-5DA8037A5EA9}"/>
                </a:ext>
              </a:extLst>
            </p:cNvPr>
            <p:cNvSpPr/>
            <p:nvPr>
              <p:custDataLst>
                <p:tags r:id="rId18"/>
              </p:custDataLst>
            </p:nvPr>
          </p:nvSpPr>
          <p:spPr>
            <a:xfrm>
              <a:off x="8222379" y="4267131"/>
              <a:ext cx="29387" cy="69842"/>
            </a:xfrm>
            <a:custGeom>
              <a:avLst/>
              <a:gdLst>
                <a:gd name="connsiteX0" fmla="*/ 29612 w 29387"/>
                <a:gd name="connsiteY0" fmla="*/ 24601 h 69842"/>
                <a:gd name="connsiteX1" fmla="*/ 13537 w 29387"/>
                <a:gd name="connsiteY1" fmla="*/ 75 h 69842"/>
                <a:gd name="connsiteX2" fmla="*/ 225 w 29387"/>
                <a:gd name="connsiteY2" fmla="*/ 12455 h 69842"/>
                <a:gd name="connsiteX3" fmla="*/ 13537 w 29387"/>
                <a:gd name="connsiteY3" fmla="*/ 24835 h 69842"/>
                <a:gd name="connsiteX4" fmla="*/ 22328 w 29387"/>
                <a:gd name="connsiteY4" fmla="*/ 21798 h 69842"/>
                <a:gd name="connsiteX5" fmla="*/ 23584 w 29387"/>
                <a:gd name="connsiteY5" fmla="*/ 21097 h 69842"/>
                <a:gd name="connsiteX6" fmla="*/ 24086 w 29387"/>
                <a:gd name="connsiteY6" fmla="*/ 24601 h 69842"/>
                <a:gd name="connsiteX7" fmla="*/ 7006 w 29387"/>
                <a:gd name="connsiteY7" fmla="*/ 63610 h 69842"/>
                <a:gd name="connsiteX8" fmla="*/ 4243 w 29387"/>
                <a:gd name="connsiteY8" fmla="*/ 67347 h 69842"/>
                <a:gd name="connsiteX9" fmla="*/ 6755 w 29387"/>
                <a:gd name="connsiteY9" fmla="*/ 69917 h 69842"/>
                <a:gd name="connsiteX10" fmla="*/ 29612 w 29387"/>
                <a:gd name="connsiteY10" fmla="*/ 24601 h 69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87" h="69842">
                  <a:moveTo>
                    <a:pt x="29612" y="24601"/>
                  </a:moveTo>
                  <a:cubicBezTo>
                    <a:pt x="29612" y="9185"/>
                    <a:pt x="23333" y="75"/>
                    <a:pt x="13537" y="75"/>
                  </a:cubicBezTo>
                  <a:cubicBezTo>
                    <a:pt x="5248" y="75"/>
                    <a:pt x="225" y="5914"/>
                    <a:pt x="225" y="12455"/>
                  </a:cubicBezTo>
                  <a:cubicBezTo>
                    <a:pt x="225" y="18762"/>
                    <a:pt x="5248" y="24835"/>
                    <a:pt x="13537" y="24835"/>
                  </a:cubicBezTo>
                  <a:cubicBezTo>
                    <a:pt x="16551" y="24835"/>
                    <a:pt x="19816" y="23900"/>
                    <a:pt x="22328" y="21798"/>
                  </a:cubicBezTo>
                  <a:cubicBezTo>
                    <a:pt x="23082" y="21331"/>
                    <a:pt x="23333" y="21097"/>
                    <a:pt x="23584" y="21097"/>
                  </a:cubicBezTo>
                  <a:cubicBezTo>
                    <a:pt x="23835" y="21097"/>
                    <a:pt x="24086" y="21331"/>
                    <a:pt x="24086" y="24601"/>
                  </a:cubicBezTo>
                  <a:cubicBezTo>
                    <a:pt x="24086" y="41887"/>
                    <a:pt x="15295" y="55902"/>
                    <a:pt x="7006" y="63610"/>
                  </a:cubicBezTo>
                  <a:cubicBezTo>
                    <a:pt x="4243" y="66179"/>
                    <a:pt x="4243" y="66647"/>
                    <a:pt x="4243" y="67347"/>
                  </a:cubicBezTo>
                  <a:cubicBezTo>
                    <a:pt x="4243" y="68982"/>
                    <a:pt x="5499" y="69917"/>
                    <a:pt x="6755" y="69917"/>
                  </a:cubicBezTo>
                  <a:cubicBezTo>
                    <a:pt x="9518" y="69917"/>
                    <a:pt x="29612" y="51931"/>
                    <a:pt x="29612" y="24601"/>
                  </a:cubicBezTo>
                  <a:close/>
                </a:path>
              </a:pathLst>
            </a:custGeom>
            <a:solidFill>
              <a:srgbClr val="000000"/>
            </a:solidFill>
            <a:ln w="25188" cap="flat">
              <a:noFill/>
              <a:prstDash val="solid"/>
              <a:miter/>
            </a:ln>
          </p:spPr>
          <p:txBody>
            <a:bodyPr rtlCol="0" anchor="ctr"/>
            <a:lstStyle/>
            <a:p>
              <a:endParaRPr lang="en-CN"/>
            </a:p>
          </p:txBody>
        </p:sp>
        <p:sp>
          <p:nvSpPr>
            <p:cNvPr id="18513" name="Freeform 18512">
              <a:extLst>
                <a:ext uri="{FF2B5EF4-FFF2-40B4-BE49-F238E27FC236}">
                  <a16:creationId xmlns:a16="http://schemas.microsoft.com/office/drawing/2014/main" id="{4A4D7DE5-327D-38AB-C972-6B115FE12FEB}"/>
                </a:ext>
              </a:extLst>
            </p:cNvPr>
            <p:cNvSpPr/>
            <p:nvPr>
              <p:custDataLst>
                <p:tags r:id="rId19"/>
              </p:custDataLst>
            </p:nvPr>
          </p:nvSpPr>
          <p:spPr>
            <a:xfrm>
              <a:off x="8319695" y="4188647"/>
              <a:ext cx="205713" cy="105814"/>
            </a:xfrm>
            <a:custGeom>
              <a:avLst/>
              <a:gdLst>
                <a:gd name="connsiteX0" fmla="*/ 15048 w 205713"/>
                <a:gd name="connsiteY0" fmla="*/ 89538 h 105814"/>
                <a:gd name="connsiteX1" fmla="*/ 12788 w 205713"/>
                <a:gd name="connsiteY1" fmla="*/ 99582 h 105814"/>
                <a:gd name="connsiteX2" fmla="*/ 20072 w 205713"/>
                <a:gd name="connsiteY2" fmla="*/ 105889 h 105814"/>
                <a:gd name="connsiteX3" fmla="*/ 29365 w 205713"/>
                <a:gd name="connsiteY3" fmla="*/ 99349 h 105814"/>
                <a:gd name="connsiteX4" fmla="*/ 34138 w 205713"/>
                <a:gd name="connsiteY4" fmla="*/ 82063 h 105814"/>
                <a:gd name="connsiteX5" fmla="*/ 39664 w 205713"/>
                <a:gd name="connsiteY5" fmla="*/ 61041 h 105814"/>
                <a:gd name="connsiteX6" fmla="*/ 43934 w 205713"/>
                <a:gd name="connsiteY6" fmla="*/ 45390 h 105814"/>
                <a:gd name="connsiteX7" fmla="*/ 47199 w 205713"/>
                <a:gd name="connsiteY7" fmla="*/ 33711 h 105814"/>
                <a:gd name="connsiteX8" fmla="*/ 88141 w 205713"/>
                <a:gd name="connsiteY8" fmla="*/ 5214 h 105814"/>
                <a:gd name="connsiteX9" fmla="*/ 101704 w 205713"/>
                <a:gd name="connsiteY9" fmla="*/ 21565 h 105814"/>
                <a:gd name="connsiteX10" fmla="*/ 97937 w 205713"/>
                <a:gd name="connsiteY10" fmla="*/ 40952 h 105814"/>
                <a:gd name="connsiteX11" fmla="*/ 90904 w 205713"/>
                <a:gd name="connsiteY11" fmla="*/ 68048 h 105814"/>
                <a:gd name="connsiteX12" fmla="*/ 85880 w 205713"/>
                <a:gd name="connsiteY12" fmla="*/ 85801 h 105814"/>
                <a:gd name="connsiteX13" fmla="*/ 82615 w 205713"/>
                <a:gd name="connsiteY13" fmla="*/ 99582 h 105814"/>
                <a:gd name="connsiteX14" fmla="*/ 89899 w 205713"/>
                <a:gd name="connsiteY14" fmla="*/ 105889 h 105814"/>
                <a:gd name="connsiteX15" fmla="*/ 101202 w 205713"/>
                <a:gd name="connsiteY15" fmla="*/ 92575 h 105814"/>
                <a:gd name="connsiteX16" fmla="*/ 116273 w 205713"/>
                <a:gd name="connsiteY16" fmla="*/ 36280 h 105814"/>
                <a:gd name="connsiteX17" fmla="*/ 157717 w 205713"/>
                <a:gd name="connsiteY17" fmla="*/ 5214 h 105814"/>
                <a:gd name="connsiteX18" fmla="*/ 171280 w 205713"/>
                <a:gd name="connsiteY18" fmla="*/ 21565 h 105814"/>
                <a:gd name="connsiteX19" fmla="*/ 155707 w 205713"/>
                <a:gd name="connsiteY19" fmla="*/ 73888 h 105814"/>
                <a:gd name="connsiteX20" fmla="*/ 152442 w 205713"/>
                <a:gd name="connsiteY20" fmla="*/ 86735 h 105814"/>
                <a:gd name="connsiteX21" fmla="*/ 173038 w 205713"/>
                <a:gd name="connsiteY21" fmla="*/ 105889 h 105814"/>
                <a:gd name="connsiteX22" fmla="*/ 205943 w 205713"/>
                <a:gd name="connsiteY22" fmla="*/ 69917 h 105814"/>
                <a:gd name="connsiteX23" fmla="*/ 202928 w 205713"/>
                <a:gd name="connsiteY23" fmla="*/ 67581 h 105814"/>
                <a:gd name="connsiteX24" fmla="*/ 199161 w 205713"/>
                <a:gd name="connsiteY24" fmla="*/ 71786 h 105814"/>
                <a:gd name="connsiteX25" fmla="*/ 173541 w 205713"/>
                <a:gd name="connsiteY25" fmla="*/ 100750 h 105814"/>
                <a:gd name="connsiteX26" fmla="*/ 167513 w 205713"/>
                <a:gd name="connsiteY26" fmla="*/ 93042 h 105814"/>
                <a:gd name="connsiteX27" fmla="*/ 172034 w 205713"/>
                <a:gd name="connsiteY27" fmla="*/ 76457 h 105814"/>
                <a:gd name="connsiteX28" fmla="*/ 187356 w 205713"/>
                <a:gd name="connsiteY28" fmla="*/ 25068 h 105814"/>
                <a:gd name="connsiteX29" fmla="*/ 158470 w 205713"/>
                <a:gd name="connsiteY29" fmla="*/ 75 h 105814"/>
                <a:gd name="connsiteX30" fmla="*/ 117528 w 205713"/>
                <a:gd name="connsiteY30" fmla="*/ 22733 h 105814"/>
                <a:gd name="connsiteX31" fmla="*/ 109491 w 205713"/>
                <a:gd name="connsiteY31" fmla="*/ 6148 h 105814"/>
                <a:gd name="connsiteX32" fmla="*/ 88894 w 205713"/>
                <a:gd name="connsiteY32" fmla="*/ 75 h 105814"/>
                <a:gd name="connsiteX33" fmla="*/ 49711 w 205713"/>
                <a:gd name="connsiteY33" fmla="*/ 20397 h 105814"/>
                <a:gd name="connsiteX34" fmla="*/ 26602 w 205713"/>
                <a:gd name="connsiteY34" fmla="*/ 75 h 105814"/>
                <a:gd name="connsiteX35" fmla="*/ 8015 w 205713"/>
                <a:gd name="connsiteY35" fmla="*/ 13389 h 105814"/>
                <a:gd name="connsiteX36" fmla="*/ 229 w 205713"/>
                <a:gd name="connsiteY36" fmla="*/ 36047 h 105814"/>
                <a:gd name="connsiteX37" fmla="*/ 3243 w 205713"/>
                <a:gd name="connsiteY37" fmla="*/ 38383 h 105814"/>
                <a:gd name="connsiteX38" fmla="*/ 7513 w 205713"/>
                <a:gd name="connsiteY38" fmla="*/ 33010 h 105814"/>
                <a:gd name="connsiteX39" fmla="*/ 25849 w 205713"/>
                <a:gd name="connsiteY39" fmla="*/ 5214 h 105814"/>
                <a:gd name="connsiteX40" fmla="*/ 33635 w 205713"/>
                <a:gd name="connsiteY40" fmla="*/ 15959 h 105814"/>
                <a:gd name="connsiteX41" fmla="*/ 29617 w 205713"/>
                <a:gd name="connsiteY41" fmla="*/ 35580 h 105814"/>
                <a:gd name="connsiteX42" fmla="*/ 15048 w 205713"/>
                <a:gd name="connsiteY42" fmla="*/ 89538 h 10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5713" h="105814">
                  <a:moveTo>
                    <a:pt x="15048" y="89538"/>
                  </a:moveTo>
                  <a:cubicBezTo>
                    <a:pt x="14295" y="93042"/>
                    <a:pt x="12788" y="98414"/>
                    <a:pt x="12788" y="99582"/>
                  </a:cubicBezTo>
                  <a:cubicBezTo>
                    <a:pt x="12788" y="103787"/>
                    <a:pt x="16304" y="105889"/>
                    <a:pt x="20072" y="105889"/>
                  </a:cubicBezTo>
                  <a:cubicBezTo>
                    <a:pt x="23086" y="105889"/>
                    <a:pt x="27607" y="104020"/>
                    <a:pt x="29365" y="99349"/>
                  </a:cubicBezTo>
                  <a:cubicBezTo>
                    <a:pt x="29617" y="98881"/>
                    <a:pt x="32631" y="87903"/>
                    <a:pt x="34138" y="82063"/>
                  </a:cubicBezTo>
                  <a:lnTo>
                    <a:pt x="39664" y="61041"/>
                  </a:lnTo>
                  <a:cubicBezTo>
                    <a:pt x="41171" y="55902"/>
                    <a:pt x="42678" y="50763"/>
                    <a:pt x="43934" y="45390"/>
                  </a:cubicBezTo>
                  <a:cubicBezTo>
                    <a:pt x="44938" y="41419"/>
                    <a:pt x="46948" y="34645"/>
                    <a:pt x="47199" y="33711"/>
                  </a:cubicBezTo>
                  <a:cubicBezTo>
                    <a:pt x="50967" y="26470"/>
                    <a:pt x="64279" y="5214"/>
                    <a:pt x="88141" y="5214"/>
                  </a:cubicBezTo>
                  <a:cubicBezTo>
                    <a:pt x="99444" y="5214"/>
                    <a:pt x="101704" y="13856"/>
                    <a:pt x="101704" y="21565"/>
                  </a:cubicBezTo>
                  <a:cubicBezTo>
                    <a:pt x="101704" y="27404"/>
                    <a:pt x="99946" y="33945"/>
                    <a:pt x="97937" y="40952"/>
                  </a:cubicBezTo>
                  <a:lnTo>
                    <a:pt x="90904" y="68048"/>
                  </a:lnTo>
                  <a:lnTo>
                    <a:pt x="85880" y="85801"/>
                  </a:lnTo>
                  <a:cubicBezTo>
                    <a:pt x="84875" y="90472"/>
                    <a:pt x="82615" y="98414"/>
                    <a:pt x="82615" y="99582"/>
                  </a:cubicBezTo>
                  <a:cubicBezTo>
                    <a:pt x="82615" y="103787"/>
                    <a:pt x="86131" y="105889"/>
                    <a:pt x="89899" y="105889"/>
                  </a:cubicBezTo>
                  <a:cubicBezTo>
                    <a:pt x="97685" y="105889"/>
                    <a:pt x="99193" y="100049"/>
                    <a:pt x="101202" y="92575"/>
                  </a:cubicBezTo>
                  <a:cubicBezTo>
                    <a:pt x="104718" y="79494"/>
                    <a:pt x="114012" y="45390"/>
                    <a:pt x="116273" y="36280"/>
                  </a:cubicBezTo>
                  <a:cubicBezTo>
                    <a:pt x="117026" y="33244"/>
                    <a:pt x="130338" y="5214"/>
                    <a:pt x="157717" y="5214"/>
                  </a:cubicBezTo>
                  <a:cubicBezTo>
                    <a:pt x="168517" y="5214"/>
                    <a:pt x="171280" y="13156"/>
                    <a:pt x="171280" y="21565"/>
                  </a:cubicBezTo>
                  <a:cubicBezTo>
                    <a:pt x="171280" y="34879"/>
                    <a:pt x="160731" y="61508"/>
                    <a:pt x="155707" y="73888"/>
                  </a:cubicBezTo>
                  <a:cubicBezTo>
                    <a:pt x="153447" y="79494"/>
                    <a:pt x="152442" y="82063"/>
                    <a:pt x="152442" y="86735"/>
                  </a:cubicBezTo>
                  <a:cubicBezTo>
                    <a:pt x="152442" y="97714"/>
                    <a:pt x="161233" y="105889"/>
                    <a:pt x="173038" y="105889"/>
                  </a:cubicBezTo>
                  <a:cubicBezTo>
                    <a:pt x="196649" y="105889"/>
                    <a:pt x="205943" y="71786"/>
                    <a:pt x="205943" y="69917"/>
                  </a:cubicBezTo>
                  <a:cubicBezTo>
                    <a:pt x="205943" y="67581"/>
                    <a:pt x="203682" y="67581"/>
                    <a:pt x="202928" y="67581"/>
                  </a:cubicBezTo>
                  <a:cubicBezTo>
                    <a:pt x="200417" y="67581"/>
                    <a:pt x="200417" y="68282"/>
                    <a:pt x="199161" y="71786"/>
                  </a:cubicBezTo>
                  <a:cubicBezTo>
                    <a:pt x="195393" y="84166"/>
                    <a:pt x="187356" y="100750"/>
                    <a:pt x="173541" y="100750"/>
                  </a:cubicBezTo>
                  <a:cubicBezTo>
                    <a:pt x="169271" y="100750"/>
                    <a:pt x="167513" y="98414"/>
                    <a:pt x="167513" y="93042"/>
                  </a:cubicBezTo>
                  <a:cubicBezTo>
                    <a:pt x="167513" y="87202"/>
                    <a:pt x="169773" y="81596"/>
                    <a:pt x="172034" y="76457"/>
                  </a:cubicBezTo>
                  <a:cubicBezTo>
                    <a:pt x="176806" y="64311"/>
                    <a:pt x="187356" y="38383"/>
                    <a:pt x="187356" y="25068"/>
                  </a:cubicBezTo>
                  <a:cubicBezTo>
                    <a:pt x="187356" y="9885"/>
                    <a:pt x="177308" y="75"/>
                    <a:pt x="158470" y="75"/>
                  </a:cubicBezTo>
                  <a:cubicBezTo>
                    <a:pt x="139632" y="75"/>
                    <a:pt x="126822" y="10352"/>
                    <a:pt x="117528" y="22733"/>
                  </a:cubicBezTo>
                  <a:cubicBezTo>
                    <a:pt x="117277" y="19696"/>
                    <a:pt x="116524" y="11754"/>
                    <a:pt x="109491" y="6148"/>
                  </a:cubicBezTo>
                  <a:cubicBezTo>
                    <a:pt x="103211" y="1243"/>
                    <a:pt x="95174" y="75"/>
                    <a:pt x="88894" y="75"/>
                  </a:cubicBezTo>
                  <a:cubicBezTo>
                    <a:pt x="66288" y="75"/>
                    <a:pt x="53981" y="15024"/>
                    <a:pt x="49711" y="20397"/>
                  </a:cubicBezTo>
                  <a:cubicBezTo>
                    <a:pt x="48455" y="7082"/>
                    <a:pt x="37905" y="75"/>
                    <a:pt x="26602" y="75"/>
                  </a:cubicBezTo>
                  <a:cubicBezTo>
                    <a:pt x="15048" y="75"/>
                    <a:pt x="10276" y="9185"/>
                    <a:pt x="8015" y="13389"/>
                  </a:cubicBezTo>
                  <a:cubicBezTo>
                    <a:pt x="3494" y="21565"/>
                    <a:pt x="229" y="35346"/>
                    <a:pt x="229" y="36047"/>
                  </a:cubicBezTo>
                  <a:cubicBezTo>
                    <a:pt x="229" y="38383"/>
                    <a:pt x="2741" y="38383"/>
                    <a:pt x="3243" y="38383"/>
                  </a:cubicBezTo>
                  <a:cubicBezTo>
                    <a:pt x="5755" y="38383"/>
                    <a:pt x="6006" y="38149"/>
                    <a:pt x="7513" y="33010"/>
                  </a:cubicBezTo>
                  <a:cubicBezTo>
                    <a:pt x="11783" y="16426"/>
                    <a:pt x="16807" y="5214"/>
                    <a:pt x="25849" y="5214"/>
                  </a:cubicBezTo>
                  <a:cubicBezTo>
                    <a:pt x="29868" y="5214"/>
                    <a:pt x="33635" y="7082"/>
                    <a:pt x="33635" y="15959"/>
                  </a:cubicBezTo>
                  <a:cubicBezTo>
                    <a:pt x="33635" y="20864"/>
                    <a:pt x="32882" y="23433"/>
                    <a:pt x="29617" y="35580"/>
                  </a:cubicBezTo>
                  <a:lnTo>
                    <a:pt x="15048" y="89538"/>
                  </a:lnTo>
                  <a:close/>
                </a:path>
              </a:pathLst>
            </a:custGeom>
            <a:solidFill>
              <a:srgbClr val="000000"/>
            </a:solidFill>
            <a:ln w="25188" cap="flat">
              <a:noFill/>
              <a:prstDash val="solid"/>
              <a:miter/>
            </a:ln>
          </p:spPr>
          <p:txBody>
            <a:bodyPr rtlCol="0" anchor="ctr"/>
            <a:lstStyle/>
            <a:p>
              <a:endParaRPr lang="en-CN"/>
            </a:p>
          </p:txBody>
        </p:sp>
        <p:sp>
          <p:nvSpPr>
            <p:cNvPr id="18514" name="Freeform 18513">
              <a:extLst>
                <a:ext uri="{FF2B5EF4-FFF2-40B4-BE49-F238E27FC236}">
                  <a16:creationId xmlns:a16="http://schemas.microsoft.com/office/drawing/2014/main" id="{AB5CD117-D235-0D75-2FF7-C5AB21210008}"/>
                </a:ext>
              </a:extLst>
            </p:cNvPr>
            <p:cNvSpPr/>
            <p:nvPr>
              <p:custDataLst>
                <p:tags r:id="rId20"/>
              </p:custDataLst>
            </p:nvPr>
          </p:nvSpPr>
          <p:spPr>
            <a:xfrm>
              <a:off x="8554548" y="4267131"/>
              <a:ext cx="29387" cy="69842"/>
            </a:xfrm>
            <a:custGeom>
              <a:avLst/>
              <a:gdLst>
                <a:gd name="connsiteX0" fmla="*/ 29625 w 29387"/>
                <a:gd name="connsiteY0" fmla="*/ 24601 h 69842"/>
                <a:gd name="connsiteX1" fmla="*/ 13550 w 29387"/>
                <a:gd name="connsiteY1" fmla="*/ 75 h 69842"/>
                <a:gd name="connsiteX2" fmla="*/ 238 w 29387"/>
                <a:gd name="connsiteY2" fmla="*/ 12455 h 69842"/>
                <a:gd name="connsiteX3" fmla="*/ 13550 w 29387"/>
                <a:gd name="connsiteY3" fmla="*/ 24835 h 69842"/>
                <a:gd name="connsiteX4" fmla="*/ 22341 w 29387"/>
                <a:gd name="connsiteY4" fmla="*/ 21798 h 69842"/>
                <a:gd name="connsiteX5" fmla="*/ 23597 w 29387"/>
                <a:gd name="connsiteY5" fmla="*/ 21097 h 69842"/>
                <a:gd name="connsiteX6" fmla="*/ 24099 w 29387"/>
                <a:gd name="connsiteY6" fmla="*/ 24601 h 69842"/>
                <a:gd name="connsiteX7" fmla="*/ 7019 w 29387"/>
                <a:gd name="connsiteY7" fmla="*/ 63610 h 69842"/>
                <a:gd name="connsiteX8" fmla="*/ 4257 w 29387"/>
                <a:gd name="connsiteY8" fmla="*/ 67347 h 69842"/>
                <a:gd name="connsiteX9" fmla="*/ 6768 w 29387"/>
                <a:gd name="connsiteY9" fmla="*/ 69917 h 69842"/>
                <a:gd name="connsiteX10" fmla="*/ 29625 w 29387"/>
                <a:gd name="connsiteY10" fmla="*/ 24601 h 69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87" h="69842">
                  <a:moveTo>
                    <a:pt x="29625" y="24601"/>
                  </a:moveTo>
                  <a:cubicBezTo>
                    <a:pt x="29625" y="9185"/>
                    <a:pt x="23346" y="75"/>
                    <a:pt x="13550" y="75"/>
                  </a:cubicBezTo>
                  <a:cubicBezTo>
                    <a:pt x="5261" y="75"/>
                    <a:pt x="238" y="5914"/>
                    <a:pt x="238" y="12455"/>
                  </a:cubicBezTo>
                  <a:cubicBezTo>
                    <a:pt x="238" y="18762"/>
                    <a:pt x="5261" y="24835"/>
                    <a:pt x="13550" y="24835"/>
                  </a:cubicBezTo>
                  <a:cubicBezTo>
                    <a:pt x="16564" y="24835"/>
                    <a:pt x="19829" y="23900"/>
                    <a:pt x="22341" y="21798"/>
                  </a:cubicBezTo>
                  <a:cubicBezTo>
                    <a:pt x="23095" y="21331"/>
                    <a:pt x="23346" y="21097"/>
                    <a:pt x="23597" y="21097"/>
                  </a:cubicBezTo>
                  <a:cubicBezTo>
                    <a:pt x="23848" y="21097"/>
                    <a:pt x="24099" y="21331"/>
                    <a:pt x="24099" y="24601"/>
                  </a:cubicBezTo>
                  <a:cubicBezTo>
                    <a:pt x="24099" y="41887"/>
                    <a:pt x="15308" y="55902"/>
                    <a:pt x="7019" y="63610"/>
                  </a:cubicBezTo>
                  <a:cubicBezTo>
                    <a:pt x="4257" y="66179"/>
                    <a:pt x="4257" y="66647"/>
                    <a:pt x="4257" y="67347"/>
                  </a:cubicBezTo>
                  <a:cubicBezTo>
                    <a:pt x="4257" y="68982"/>
                    <a:pt x="5512" y="69917"/>
                    <a:pt x="6768" y="69917"/>
                  </a:cubicBezTo>
                  <a:cubicBezTo>
                    <a:pt x="9531" y="69917"/>
                    <a:pt x="29625" y="51931"/>
                    <a:pt x="29625" y="24601"/>
                  </a:cubicBezTo>
                  <a:close/>
                </a:path>
              </a:pathLst>
            </a:custGeom>
            <a:solidFill>
              <a:srgbClr val="000000"/>
            </a:solidFill>
            <a:ln w="25188" cap="flat">
              <a:noFill/>
              <a:prstDash val="solid"/>
              <a:miter/>
            </a:ln>
          </p:spPr>
          <p:txBody>
            <a:bodyPr rtlCol="0" anchor="ctr"/>
            <a:lstStyle/>
            <a:p>
              <a:endParaRPr lang="en-CN"/>
            </a:p>
          </p:txBody>
        </p:sp>
        <p:sp>
          <p:nvSpPr>
            <p:cNvPr id="18515" name="Freeform 18514">
              <a:extLst>
                <a:ext uri="{FF2B5EF4-FFF2-40B4-BE49-F238E27FC236}">
                  <a16:creationId xmlns:a16="http://schemas.microsoft.com/office/drawing/2014/main" id="{DBC371BE-EB1F-9AF0-09CE-1D24544375DB}"/>
                </a:ext>
              </a:extLst>
            </p:cNvPr>
            <p:cNvSpPr/>
            <p:nvPr>
              <p:custDataLst>
                <p:tags r:id="rId21"/>
              </p:custDataLst>
            </p:nvPr>
          </p:nvSpPr>
          <p:spPr>
            <a:xfrm>
              <a:off x="8650860" y="4141696"/>
              <a:ext cx="88916" cy="152064"/>
            </a:xfrm>
            <a:custGeom>
              <a:avLst/>
              <a:gdLst>
                <a:gd name="connsiteX0" fmla="*/ 57259 w 88916"/>
                <a:gd name="connsiteY0" fmla="*/ 57537 h 152064"/>
                <a:gd name="connsiteX1" fmla="*/ 79614 w 88916"/>
                <a:gd name="connsiteY1" fmla="*/ 57537 h 152064"/>
                <a:gd name="connsiteX2" fmla="*/ 86396 w 88916"/>
                <a:gd name="connsiteY2" fmla="*/ 56369 h 152064"/>
                <a:gd name="connsiteX3" fmla="*/ 88656 w 88916"/>
                <a:gd name="connsiteY3" fmla="*/ 50763 h 152064"/>
                <a:gd name="connsiteX4" fmla="*/ 80367 w 88916"/>
                <a:gd name="connsiteY4" fmla="*/ 46558 h 152064"/>
                <a:gd name="connsiteX5" fmla="*/ 60273 w 88916"/>
                <a:gd name="connsiteY5" fmla="*/ 46558 h 152064"/>
                <a:gd name="connsiteX6" fmla="*/ 68311 w 88916"/>
                <a:gd name="connsiteY6" fmla="*/ 16426 h 152064"/>
                <a:gd name="connsiteX7" fmla="*/ 69316 w 88916"/>
                <a:gd name="connsiteY7" fmla="*/ 10353 h 152064"/>
                <a:gd name="connsiteX8" fmla="*/ 57510 w 88916"/>
                <a:gd name="connsiteY8" fmla="*/ 75 h 152064"/>
                <a:gd name="connsiteX9" fmla="*/ 42942 w 88916"/>
                <a:gd name="connsiteY9" fmla="*/ 8250 h 152064"/>
                <a:gd name="connsiteX10" fmla="*/ 37165 w 88916"/>
                <a:gd name="connsiteY10" fmla="*/ 27404 h 152064"/>
                <a:gd name="connsiteX11" fmla="*/ 32142 w 88916"/>
                <a:gd name="connsiteY11" fmla="*/ 46558 h 152064"/>
                <a:gd name="connsiteX12" fmla="*/ 9536 w 88916"/>
                <a:gd name="connsiteY12" fmla="*/ 46558 h 152064"/>
                <a:gd name="connsiteX13" fmla="*/ 242 w 88916"/>
                <a:gd name="connsiteY13" fmla="*/ 53332 h 152064"/>
                <a:gd name="connsiteX14" fmla="*/ 8782 w 88916"/>
                <a:gd name="connsiteY14" fmla="*/ 57537 h 152064"/>
                <a:gd name="connsiteX15" fmla="*/ 29127 w 88916"/>
                <a:gd name="connsiteY15" fmla="*/ 57537 h 152064"/>
                <a:gd name="connsiteX16" fmla="*/ 14810 w 88916"/>
                <a:gd name="connsiteY16" fmla="*/ 110794 h 152064"/>
                <a:gd name="connsiteX17" fmla="*/ 10540 w 88916"/>
                <a:gd name="connsiteY17" fmla="*/ 129248 h 152064"/>
                <a:gd name="connsiteX18" fmla="*/ 42189 w 88916"/>
                <a:gd name="connsiteY18" fmla="*/ 152139 h 152064"/>
                <a:gd name="connsiteX19" fmla="*/ 89159 w 88916"/>
                <a:gd name="connsiteY19" fmla="*/ 115700 h 152064"/>
                <a:gd name="connsiteX20" fmla="*/ 83130 w 88916"/>
                <a:gd name="connsiteY20" fmla="*/ 112429 h 152064"/>
                <a:gd name="connsiteX21" fmla="*/ 76851 w 88916"/>
                <a:gd name="connsiteY21" fmla="*/ 116167 h 152064"/>
                <a:gd name="connsiteX22" fmla="*/ 43445 w 88916"/>
                <a:gd name="connsiteY22" fmla="*/ 143730 h 152064"/>
                <a:gd name="connsiteX23" fmla="*/ 37416 w 88916"/>
                <a:gd name="connsiteY23" fmla="*/ 135087 h 152064"/>
                <a:gd name="connsiteX24" fmla="*/ 38923 w 88916"/>
                <a:gd name="connsiteY24" fmla="*/ 125043 h 152064"/>
                <a:gd name="connsiteX25" fmla="*/ 57259 w 88916"/>
                <a:gd name="connsiteY25" fmla="*/ 57537 h 15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916" h="152064">
                  <a:moveTo>
                    <a:pt x="57259" y="57537"/>
                  </a:moveTo>
                  <a:lnTo>
                    <a:pt x="79614" y="57537"/>
                  </a:lnTo>
                  <a:cubicBezTo>
                    <a:pt x="84637" y="57537"/>
                    <a:pt x="85140" y="57537"/>
                    <a:pt x="86396" y="56369"/>
                  </a:cubicBezTo>
                  <a:cubicBezTo>
                    <a:pt x="87903" y="55435"/>
                    <a:pt x="88656" y="52164"/>
                    <a:pt x="88656" y="50763"/>
                  </a:cubicBezTo>
                  <a:cubicBezTo>
                    <a:pt x="88656" y="46558"/>
                    <a:pt x="84386" y="46558"/>
                    <a:pt x="80367" y="46558"/>
                  </a:cubicBezTo>
                  <a:lnTo>
                    <a:pt x="60273" y="46558"/>
                  </a:lnTo>
                  <a:lnTo>
                    <a:pt x="68311" y="16426"/>
                  </a:lnTo>
                  <a:cubicBezTo>
                    <a:pt x="69316" y="12688"/>
                    <a:pt x="69316" y="11287"/>
                    <a:pt x="69316" y="10353"/>
                  </a:cubicBezTo>
                  <a:cubicBezTo>
                    <a:pt x="69316" y="2878"/>
                    <a:pt x="62785" y="75"/>
                    <a:pt x="57510" y="75"/>
                  </a:cubicBezTo>
                  <a:cubicBezTo>
                    <a:pt x="53743" y="75"/>
                    <a:pt x="46961" y="1710"/>
                    <a:pt x="42942" y="8250"/>
                  </a:cubicBezTo>
                  <a:cubicBezTo>
                    <a:pt x="41937" y="10119"/>
                    <a:pt x="38923" y="20864"/>
                    <a:pt x="37165" y="27404"/>
                  </a:cubicBezTo>
                  <a:lnTo>
                    <a:pt x="32142" y="46558"/>
                  </a:lnTo>
                  <a:lnTo>
                    <a:pt x="9536" y="46558"/>
                  </a:lnTo>
                  <a:cubicBezTo>
                    <a:pt x="4512" y="46558"/>
                    <a:pt x="242" y="46558"/>
                    <a:pt x="242" y="53332"/>
                  </a:cubicBezTo>
                  <a:cubicBezTo>
                    <a:pt x="242" y="57537"/>
                    <a:pt x="4261" y="57537"/>
                    <a:pt x="8782" y="57537"/>
                  </a:cubicBezTo>
                  <a:lnTo>
                    <a:pt x="29127" y="57537"/>
                  </a:lnTo>
                  <a:lnTo>
                    <a:pt x="14810" y="110794"/>
                  </a:lnTo>
                  <a:cubicBezTo>
                    <a:pt x="13052" y="116868"/>
                    <a:pt x="10540" y="126678"/>
                    <a:pt x="10540" y="129248"/>
                  </a:cubicBezTo>
                  <a:cubicBezTo>
                    <a:pt x="10540" y="144431"/>
                    <a:pt x="26616" y="152139"/>
                    <a:pt x="42189" y="152139"/>
                  </a:cubicBezTo>
                  <a:cubicBezTo>
                    <a:pt x="72079" y="152139"/>
                    <a:pt x="89159" y="119671"/>
                    <a:pt x="89159" y="115700"/>
                  </a:cubicBezTo>
                  <a:cubicBezTo>
                    <a:pt x="89159" y="112429"/>
                    <a:pt x="85391" y="112429"/>
                    <a:pt x="83130" y="112429"/>
                  </a:cubicBezTo>
                  <a:cubicBezTo>
                    <a:pt x="78860" y="112429"/>
                    <a:pt x="78609" y="112663"/>
                    <a:pt x="76851" y="116167"/>
                  </a:cubicBezTo>
                  <a:cubicBezTo>
                    <a:pt x="67306" y="136255"/>
                    <a:pt x="53240" y="143730"/>
                    <a:pt x="43445" y="143730"/>
                  </a:cubicBezTo>
                  <a:cubicBezTo>
                    <a:pt x="41184" y="143730"/>
                    <a:pt x="37416" y="143730"/>
                    <a:pt x="37416" y="135087"/>
                  </a:cubicBezTo>
                  <a:cubicBezTo>
                    <a:pt x="37416" y="130649"/>
                    <a:pt x="38170" y="128080"/>
                    <a:pt x="38923" y="125043"/>
                  </a:cubicBezTo>
                  <a:lnTo>
                    <a:pt x="57259" y="57537"/>
                  </a:lnTo>
                  <a:close/>
                </a:path>
              </a:pathLst>
            </a:custGeom>
            <a:solidFill>
              <a:srgbClr val="000000"/>
            </a:solidFill>
            <a:ln w="25188" cap="flat">
              <a:noFill/>
              <a:prstDash val="solid"/>
              <a:miter/>
            </a:ln>
          </p:spPr>
          <p:txBody>
            <a:bodyPr rtlCol="0" anchor="ctr"/>
            <a:lstStyle/>
            <a:p>
              <a:endParaRPr lang="en-CN"/>
            </a:p>
          </p:txBody>
        </p:sp>
        <p:sp>
          <p:nvSpPr>
            <p:cNvPr id="18516" name="Freeform 18515">
              <a:extLst>
                <a:ext uri="{FF2B5EF4-FFF2-40B4-BE49-F238E27FC236}">
                  <a16:creationId xmlns:a16="http://schemas.microsoft.com/office/drawing/2014/main" id="{DF14943F-E948-8B2D-E7EF-08482578311D}"/>
                </a:ext>
              </a:extLst>
            </p:cNvPr>
            <p:cNvSpPr/>
            <p:nvPr>
              <p:custDataLst>
                <p:tags r:id="rId22"/>
              </p:custDataLst>
            </p:nvPr>
          </p:nvSpPr>
          <p:spPr>
            <a:xfrm>
              <a:off x="8763205" y="4116702"/>
              <a:ext cx="58272" cy="233585"/>
            </a:xfrm>
            <a:custGeom>
              <a:avLst/>
              <a:gdLst>
                <a:gd name="connsiteX0" fmla="*/ 58519 w 58272"/>
                <a:gd name="connsiteY0" fmla="*/ 116868 h 233585"/>
                <a:gd name="connsiteX1" fmla="*/ 41942 w 58272"/>
                <a:gd name="connsiteY1" fmla="*/ 43989 h 233585"/>
                <a:gd name="connsiteX2" fmla="*/ 2758 w 58272"/>
                <a:gd name="connsiteY2" fmla="*/ 75 h 233585"/>
                <a:gd name="connsiteX3" fmla="*/ 246 w 58272"/>
                <a:gd name="connsiteY3" fmla="*/ 2411 h 233585"/>
                <a:gd name="connsiteX4" fmla="*/ 5019 w 58272"/>
                <a:gd name="connsiteY4" fmla="*/ 7783 h 233585"/>
                <a:gd name="connsiteX5" fmla="*/ 43951 w 58272"/>
                <a:gd name="connsiteY5" fmla="*/ 116868 h 233585"/>
                <a:gd name="connsiteX6" fmla="*/ 3512 w 58272"/>
                <a:gd name="connsiteY6" fmla="*/ 227354 h 233585"/>
                <a:gd name="connsiteX7" fmla="*/ 246 w 58272"/>
                <a:gd name="connsiteY7" fmla="*/ 231324 h 233585"/>
                <a:gd name="connsiteX8" fmla="*/ 2758 w 58272"/>
                <a:gd name="connsiteY8" fmla="*/ 233660 h 233585"/>
                <a:gd name="connsiteX9" fmla="*/ 42695 w 58272"/>
                <a:gd name="connsiteY9" fmla="*/ 188111 h 233585"/>
                <a:gd name="connsiteX10" fmla="*/ 58519 w 58272"/>
                <a:gd name="connsiteY10" fmla="*/ 116868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272" h="233585">
                  <a:moveTo>
                    <a:pt x="58519" y="116868"/>
                  </a:moveTo>
                  <a:cubicBezTo>
                    <a:pt x="58519" y="98648"/>
                    <a:pt x="55756" y="70384"/>
                    <a:pt x="41942" y="43989"/>
                  </a:cubicBezTo>
                  <a:cubicBezTo>
                    <a:pt x="26871" y="15258"/>
                    <a:pt x="5270" y="75"/>
                    <a:pt x="2758" y="75"/>
                  </a:cubicBezTo>
                  <a:cubicBezTo>
                    <a:pt x="1251" y="75"/>
                    <a:pt x="246" y="1009"/>
                    <a:pt x="246" y="2411"/>
                  </a:cubicBezTo>
                  <a:cubicBezTo>
                    <a:pt x="246" y="3111"/>
                    <a:pt x="246" y="3579"/>
                    <a:pt x="5019" y="7783"/>
                  </a:cubicBezTo>
                  <a:cubicBezTo>
                    <a:pt x="29634" y="30908"/>
                    <a:pt x="43951" y="68048"/>
                    <a:pt x="43951" y="116868"/>
                  </a:cubicBezTo>
                  <a:cubicBezTo>
                    <a:pt x="43951" y="156811"/>
                    <a:pt x="34657" y="197922"/>
                    <a:pt x="3512" y="227354"/>
                  </a:cubicBezTo>
                  <a:cubicBezTo>
                    <a:pt x="246" y="230157"/>
                    <a:pt x="246" y="230624"/>
                    <a:pt x="246" y="231324"/>
                  </a:cubicBezTo>
                  <a:cubicBezTo>
                    <a:pt x="246" y="232726"/>
                    <a:pt x="1251" y="233660"/>
                    <a:pt x="2758" y="233660"/>
                  </a:cubicBezTo>
                  <a:cubicBezTo>
                    <a:pt x="5270" y="233660"/>
                    <a:pt x="27876" y="217776"/>
                    <a:pt x="42695" y="188111"/>
                  </a:cubicBezTo>
                  <a:cubicBezTo>
                    <a:pt x="55505" y="162417"/>
                    <a:pt x="58519" y="136489"/>
                    <a:pt x="58519" y="116868"/>
                  </a:cubicBezTo>
                  <a:close/>
                </a:path>
              </a:pathLst>
            </a:custGeom>
            <a:solidFill>
              <a:srgbClr val="000000"/>
            </a:solidFill>
            <a:ln w="25188" cap="flat">
              <a:noFill/>
              <a:prstDash val="solid"/>
              <a:miter/>
            </a:ln>
          </p:spPr>
          <p:txBody>
            <a:bodyPr rtlCol="0" anchor="ctr"/>
            <a:lstStyle/>
            <a:p>
              <a:endParaRPr lang="en-CN"/>
            </a:p>
          </p:txBody>
        </p:sp>
        <p:sp>
          <p:nvSpPr>
            <p:cNvPr id="18517" name="Freeform 18516">
              <a:extLst>
                <a:ext uri="{FF2B5EF4-FFF2-40B4-BE49-F238E27FC236}">
                  <a16:creationId xmlns:a16="http://schemas.microsoft.com/office/drawing/2014/main" id="{27FA34E6-860E-3E96-676F-8114F1F0D798}"/>
                </a:ext>
              </a:extLst>
            </p:cNvPr>
            <p:cNvSpPr/>
            <p:nvPr>
              <p:custDataLst>
                <p:tags r:id="rId23"/>
              </p:custDataLst>
            </p:nvPr>
          </p:nvSpPr>
          <p:spPr>
            <a:xfrm>
              <a:off x="8930152" y="4183508"/>
              <a:ext cx="167534" cy="99974"/>
            </a:xfrm>
            <a:custGeom>
              <a:avLst/>
              <a:gdLst>
                <a:gd name="connsiteX0" fmla="*/ 158745 w 167534"/>
                <a:gd name="connsiteY0" fmla="*/ 9418 h 99974"/>
                <a:gd name="connsiteX1" fmla="*/ 167788 w 167534"/>
                <a:gd name="connsiteY1" fmla="*/ 4746 h 99974"/>
                <a:gd name="connsiteX2" fmla="*/ 158997 w 167534"/>
                <a:gd name="connsiteY2" fmla="*/ 75 h 99974"/>
                <a:gd name="connsiteX3" fmla="*/ 9044 w 167534"/>
                <a:gd name="connsiteY3" fmla="*/ 75 h 99974"/>
                <a:gd name="connsiteX4" fmla="*/ 253 w 167534"/>
                <a:gd name="connsiteY4" fmla="*/ 4746 h 99974"/>
                <a:gd name="connsiteX5" fmla="*/ 9295 w 167534"/>
                <a:gd name="connsiteY5" fmla="*/ 9418 h 99974"/>
                <a:gd name="connsiteX6" fmla="*/ 158745 w 167534"/>
                <a:gd name="connsiteY6" fmla="*/ 9418 h 99974"/>
                <a:gd name="connsiteX7" fmla="*/ 158997 w 167534"/>
                <a:gd name="connsiteY7" fmla="*/ 100049 h 99974"/>
                <a:gd name="connsiteX8" fmla="*/ 167788 w 167534"/>
                <a:gd name="connsiteY8" fmla="*/ 95378 h 99974"/>
                <a:gd name="connsiteX9" fmla="*/ 158745 w 167534"/>
                <a:gd name="connsiteY9" fmla="*/ 90706 h 99974"/>
                <a:gd name="connsiteX10" fmla="*/ 9295 w 167534"/>
                <a:gd name="connsiteY10" fmla="*/ 90706 h 99974"/>
                <a:gd name="connsiteX11" fmla="*/ 253 w 167534"/>
                <a:gd name="connsiteY11" fmla="*/ 95378 h 99974"/>
                <a:gd name="connsiteX12" fmla="*/ 9044 w 167534"/>
                <a:gd name="connsiteY12" fmla="*/ 100049 h 99974"/>
                <a:gd name="connsiteX13" fmla="*/ 158997 w 167534"/>
                <a:gd name="connsiteY13" fmla="*/ 100049 h 99974"/>
                <a:gd name="connsiteX14" fmla="*/ 158997 w 167534"/>
                <a:gd name="connsiteY14" fmla="*/ 54734 h 99974"/>
                <a:gd name="connsiteX15" fmla="*/ 167788 w 167534"/>
                <a:gd name="connsiteY15" fmla="*/ 50062 h 99974"/>
                <a:gd name="connsiteX16" fmla="*/ 158997 w 167534"/>
                <a:gd name="connsiteY16" fmla="*/ 45390 h 99974"/>
                <a:gd name="connsiteX17" fmla="*/ 9044 w 167534"/>
                <a:gd name="connsiteY17" fmla="*/ 45390 h 99974"/>
                <a:gd name="connsiteX18" fmla="*/ 253 w 167534"/>
                <a:gd name="connsiteY18" fmla="*/ 50062 h 99974"/>
                <a:gd name="connsiteX19" fmla="*/ 9044 w 167534"/>
                <a:gd name="connsiteY19" fmla="*/ 54734 h 99974"/>
                <a:gd name="connsiteX20" fmla="*/ 158997 w 167534"/>
                <a:gd name="connsiteY20" fmla="*/ 54734 h 99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534" h="99974">
                  <a:moveTo>
                    <a:pt x="158745" y="9418"/>
                  </a:moveTo>
                  <a:cubicBezTo>
                    <a:pt x="163015" y="9418"/>
                    <a:pt x="167788" y="9418"/>
                    <a:pt x="167788" y="4746"/>
                  </a:cubicBezTo>
                  <a:cubicBezTo>
                    <a:pt x="167788" y="75"/>
                    <a:pt x="163267" y="75"/>
                    <a:pt x="158997" y="75"/>
                  </a:cubicBezTo>
                  <a:lnTo>
                    <a:pt x="9044" y="75"/>
                  </a:lnTo>
                  <a:cubicBezTo>
                    <a:pt x="4774" y="75"/>
                    <a:pt x="253" y="75"/>
                    <a:pt x="253" y="4746"/>
                  </a:cubicBezTo>
                  <a:cubicBezTo>
                    <a:pt x="253" y="9418"/>
                    <a:pt x="5276" y="9418"/>
                    <a:pt x="9295" y="9418"/>
                  </a:cubicBezTo>
                  <a:lnTo>
                    <a:pt x="158745" y="9418"/>
                  </a:lnTo>
                  <a:close/>
                  <a:moveTo>
                    <a:pt x="158997" y="100049"/>
                  </a:moveTo>
                  <a:cubicBezTo>
                    <a:pt x="163267" y="100049"/>
                    <a:pt x="167788" y="100049"/>
                    <a:pt x="167788" y="95378"/>
                  </a:cubicBezTo>
                  <a:cubicBezTo>
                    <a:pt x="167788" y="90706"/>
                    <a:pt x="163015" y="90706"/>
                    <a:pt x="158745" y="90706"/>
                  </a:cubicBezTo>
                  <a:lnTo>
                    <a:pt x="9295" y="90706"/>
                  </a:lnTo>
                  <a:cubicBezTo>
                    <a:pt x="5276" y="90706"/>
                    <a:pt x="253" y="90706"/>
                    <a:pt x="253" y="95378"/>
                  </a:cubicBezTo>
                  <a:cubicBezTo>
                    <a:pt x="253" y="100049"/>
                    <a:pt x="4774" y="100049"/>
                    <a:pt x="9044" y="100049"/>
                  </a:cubicBezTo>
                  <a:lnTo>
                    <a:pt x="158997" y="100049"/>
                  </a:lnTo>
                  <a:close/>
                  <a:moveTo>
                    <a:pt x="158997" y="54734"/>
                  </a:moveTo>
                  <a:cubicBezTo>
                    <a:pt x="163267" y="54734"/>
                    <a:pt x="167788" y="54734"/>
                    <a:pt x="167788" y="50062"/>
                  </a:cubicBezTo>
                  <a:cubicBezTo>
                    <a:pt x="167788" y="45390"/>
                    <a:pt x="163267" y="45390"/>
                    <a:pt x="158997" y="45390"/>
                  </a:cubicBezTo>
                  <a:lnTo>
                    <a:pt x="9044" y="45390"/>
                  </a:lnTo>
                  <a:cubicBezTo>
                    <a:pt x="4774" y="45390"/>
                    <a:pt x="253" y="45390"/>
                    <a:pt x="253" y="50062"/>
                  </a:cubicBezTo>
                  <a:cubicBezTo>
                    <a:pt x="253" y="54734"/>
                    <a:pt x="4774" y="54734"/>
                    <a:pt x="9044" y="54734"/>
                  </a:cubicBezTo>
                  <a:lnTo>
                    <a:pt x="158997" y="54734"/>
                  </a:lnTo>
                  <a:close/>
                </a:path>
              </a:pathLst>
            </a:custGeom>
            <a:solidFill>
              <a:srgbClr val="000000"/>
            </a:solidFill>
            <a:ln w="25188" cap="flat">
              <a:noFill/>
              <a:prstDash val="solid"/>
              <a:miter/>
            </a:ln>
          </p:spPr>
          <p:txBody>
            <a:bodyPr rtlCol="0" anchor="ctr"/>
            <a:lstStyle/>
            <a:p>
              <a:endParaRPr lang="en-CN"/>
            </a:p>
          </p:txBody>
        </p:sp>
        <p:sp>
          <p:nvSpPr>
            <p:cNvPr id="18518" name="Freeform 18517">
              <a:extLst>
                <a:ext uri="{FF2B5EF4-FFF2-40B4-BE49-F238E27FC236}">
                  <a16:creationId xmlns:a16="http://schemas.microsoft.com/office/drawing/2014/main" id="{EDD54B60-1B17-FCB6-D910-E22281CA211B}"/>
                </a:ext>
              </a:extLst>
            </p:cNvPr>
            <p:cNvSpPr/>
            <p:nvPr>
              <p:custDataLst>
                <p:tags r:id="rId24"/>
              </p:custDataLst>
            </p:nvPr>
          </p:nvSpPr>
          <p:spPr>
            <a:xfrm>
              <a:off x="9194780" y="4127214"/>
              <a:ext cx="125337" cy="212562"/>
            </a:xfrm>
            <a:custGeom>
              <a:avLst/>
              <a:gdLst>
                <a:gd name="connsiteX0" fmla="*/ 79133 w 125337"/>
                <a:gd name="connsiteY0" fmla="*/ 71318 h 212562"/>
                <a:gd name="connsiteX1" fmla="*/ 100734 w 125337"/>
                <a:gd name="connsiteY1" fmla="*/ 71318 h 212562"/>
                <a:gd name="connsiteX2" fmla="*/ 108269 w 125337"/>
                <a:gd name="connsiteY2" fmla="*/ 66647 h 212562"/>
                <a:gd name="connsiteX3" fmla="*/ 101488 w 125337"/>
                <a:gd name="connsiteY3" fmla="*/ 64077 h 212562"/>
                <a:gd name="connsiteX4" fmla="*/ 80640 w 125337"/>
                <a:gd name="connsiteY4" fmla="*/ 64077 h 212562"/>
                <a:gd name="connsiteX5" fmla="*/ 85915 w 125337"/>
                <a:gd name="connsiteY5" fmla="*/ 37448 h 212562"/>
                <a:gd name="connsiteX6" fmla="*/ 91943 w 125337"/>
                <a:gd name="connsiteY6" fmla="*/ 13156 h 212562"/>
                <a:gd name="connsiteX7" fmla="*/ 103748 w 125337"/>
                <a:gd name="connsiteY7" fmla="*/ 5214 h 212562"/>
                <a:gd name="connsiteX8" fmla="*/ 116056 w 125337"/>
                <a:gd name="connsiteY8" fmla="*/ 9418 h 212562"/>
                <a:gd name="connsiteX9" fmla="*/ 102492 w 125337"/>
                <a:gd name="connsiteY9" fmla="*/ 22032 h 212562"/>
                <a:gd name="connsiteX10" fmla="*/ 111786 w 125337"/>
                <a:gd name="connsiteY10" fmla="*/ 30207 h 212562"/>
                <a:gd name="connsiteX11" fmla="*/ 125601 w 125337"/>
                <a:gd name="connsiteY11" fmla="*/ 16192 h 212562"/>
                <a:gd name="connsiteX12" fmla="*/ 103748 w 125337"/>
                <a:gd name="connsiteY12" fmla="*/ 75 h 212562"/>
                <a:gd name="connsiteX13" fmla="*/ 71849 w 125337"/>
                <a:gd name="connsiteY13" fmla="*/ 27404 h 212562"/>
                <a:gd name="connsiteX14" fmla="*/ 63560 w 125337"/>
                <a:gd name="connsiteY14" fmla="*/ 64077 h 212562"/>
                <a:gd name="connsiteX15" fmla="*/ 46229 w 125337"/>
                <a:gd name="connsiteY15" fmla="*/ 64077 h 212562"/>
                <a:gd name="connsiteX16" fmla="*/ 38693 w 125337"/>
                <a:gd name="connsiteY16" fmla="*/ 68515 h 212562"/>
                <a:gd name="connsiteX17" fmla="*/ 45726 w 125337"/>
                <a:gd name="connsiteY17" fmla="*/ 71318 h 212562"/>
                <a:gd name="connsiteX18" fmla="*/ 62304 w 125337"/>
                <a:gd name="connsiteY18" fmla="*/ 71318 h 212562"/>
                <a:gd name="connsiteX19" fmla="*/ 43466 w 125337"/>
                <a:gd name="connsiteY19" fmla="*/ 163585 h 212562"/>
                <a:gd name="connsiteX20" fmla="*/ 21613 w 125337"/>
                <a:gd name="connsiteY20" fmla="*/ 207499 h 212562"/>
                <a:gd name="connsiteX21" fmla="*/ 9557 w 125337"/>
                <a:gd name="connsiteY21" fmla="*/ 203294 h 212562"/>
                <a:gd name="connsiteX22" fmla="*/ 23372 w 125337"/>
                <a:gd name="connsiteY22" fmla="*/ 190681 h 212562"/>
                <a:gd name="connsiteX23" fmla="*/ 14078 w 125337"/>
                <a:gd name="connsiteY23" fmla="*/ 182505 h 212562"/>
                <a:gd name="connsiteX24" fmla="*/ 263 w 125337"/>
                <a:gd name="connsiteY24" fmla="*/ 196520 h 212562"/>
                <a:gd name="connsiteX25" fmla="*/ 21613 w 125337"/>
                <a:gd name="connsiteY25" fmla="*/ 212638 h 212562"/>
                <a:gd name="connsiteX26" fmla="*/ 49996 w 125337"/>
                <a:gd name="connsiteY26" fmla="*/ 189980 h 212562"/>
                <a:gd name="connsiteX27" fmla="*/ 64062 w 125337"/>
                <a:gd name="connsiteY27" fmla="*/ 145365 h 212562"/>
                <a:gd name="connsiteX28" fmla="*/ 79133 w 125337"/>
                <a:gd name="connsiteY28" fmla="*/ 71318 h 21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5337" h="212562">
                  <a:moveTo>
                    <a:pt x="79133" y="71318"/>
                  </a:moveTo>
                  <a:lnTo>
                    <a:pt x="100734" y="71318"/>
                  </a:lnTo>
                  <a:cubicBezTo>
                    <a:pt x="105758" y="71318"/>
                    <a:pt x="108269" y="71318"/>
                    <a:pt x="108269" y="66647"/>
                  </a:cubicBezTo>
                  <a:cubicBezTo>
                    <a:pt x="108269" y="64077"/>
                    <a:pt x="105758" y="64077"/>
                    <a:pt x="101488" y="64077"/>
                  </a:cubicBezTo>
                  <a:lnTo>
                    <a:pt x="80640" y="64077"/>
                  </a:lnTo>
                  <a:lnTo>
                    <a:pt x="85915" y="37448"/>
                  </a:lnTo>
                  <a:cubicBezTo>
                    <a:pt x="86919" y="32543"/>
                    <a:pt x="90436" y="15959"/>
                    <a:pt x="91943" y="13156"/>
                  </a:cubicBezTo>
                  <a:cubicBezTo>
                    <a:pt x="94203" y="8717"/>
                    <a:pt x="98473" y="5214"/>
                    <a:pt x="103748" y="5214"/>
                  </a:cubicBezTo>
                  <a:cubicBezTo>
                    <a:pt x="104753" y="5214"/>
                    <a:pt x="111283" y="5214"/>
                    <a:pt x="116056" y="9418"/>
                  </a:cubicBezTo>
                  <a:cubicBezTo>
                    <a:pt x="105004" y="10352"/>
                    <a:pt x="102492" y="18528"/>
                    <a:pt x="102492" y="22032"/>
                  </a:cubicBezTo>
                  <a:cubicBezTo>
                    <a:pt x="102492" y="27404"/>
                    <a:pt x="107013" y="30207"/>
                    <a:pt x="111786" y="30207"/>
                  </a:cubicBezTo>
                  <a:cubicBezTo>
                    <a:pt x="118316" y="30207"/>
                    <a:pt x="125601" y="25068"/>
                    <a:pt x="125601" y="16192"/>
                  </a:cubicBezTo>
                  <a:cubicBezTo>
                    <a:pt x="125601" y="5447"/>
                    <a:pt x="114046" y="75"/>
                    <a:pt x="103748" y="75"/>
                  </a:cubicBezTo>
                  <a:cubicBezTo>
                    <a:pt x="95208" y="75"/>
                    <a:pt x="79384" y="4279"/>
                    <a:pt x="71849" y="27404"/>
                  </a:cubicBezTo>
                  <a:cubicBezTo>
                    <a:pt x="70342" y="32310"/>
                    <a:pt x="69588" y="34645"/>
                    <a:pt x="63560" y="64077"/>
                  </a:cubicBezTo>
                  <a:lnTo>
                    <a:pt x="46229" y="64077"/>
                  </a:lnTo>
                  <a:cubicBezTo>
                    <a:pt x="41456" y="64077"/>
                    <a:pt x="38693" y="64077"/>
                    <a:pt x="38693" y="68515"/>
                  </a:cubicBezTo>
                  <a:cubicBezTo>
                    <a:pt x="38693" y="71318"/>
                    <a:pt x="40954" y="71318"/>
                    <a:pt x="45726" y="71318"/>
                  </a:cubicBezTo>
                  <a:lnTo>
                    <a:pt x="62304" y="71318"/>
                  </a:lnTo>
                  <a:lnTo>
                    <a:pt x="43466" y="163585"/>
                  </a:lnTo>
                  <a:cubicBezTo>
                    <a:pt x="38945" y="186242"/>
                    <a:pt x="34675" y="207499"/>
                    <a:pt x="21613" y="207499"/>
                  </a:cubicBezTo>
                  <a:cubicBezTo>
                    <a:pt x="20609" y="207499"/>
                    <a:pt x="14329" y="207499"/>
                    <a:pt x="9557" y="203294"/>
                  </a:cubicBezTo>
                  <a:cubicBezTo>
                    <a:pt x="21111" y="202593"/>
                    <a:pt x="23372" y="194184"/>
                    <a:pt x="23372" y="190681"/>
                  </a:cubicBezTo>
                  <a:cubicBezTo>
                    <a:pt x="23372" y="185308"/>
                    <a:pt x="18850" y="182505"/>
                    <a:pt x="14078" y="182505"/>
                  </a:cubicBezTo>
                  <a:cubicBezTo>
                    <a:pt x="7548" y="182505"/>
                    <a:pt x="263" y="187644"/>
                    <a:pt x="263" y="196520"/>
                  </a:cubicBezTo>
                  <a:cubicBezTo>
                    <a:pt x="263" y="207032"/>
                    <a:pt x="11315" y="212638"/>
                    <a:pt x="21613" y="212638"/>
                  </a:cubicBezTo>
                  <a:cubicBezTo>
                    <a:pt x="35428" y="212638"/>
                    <a:pt x="45475" y="198856"/>
                    <a:pt x="49996" y="189980"/>
                  </a:cubicBezTo>
                  <a:cubicBezTo>
                    <a:pt x="58034" y="175264"/>
                    <a:pt x="63811" y="147000"/>
                    <a:pt x="64062" y="145365"/>
                  </a:cubicBezTo>
                  <a:lnTo>
                    <a:pt x="79133" y="71318"/>
                  </a:lnTo>
                  <a:close/>
                </a:path>
              </a:pathLst>
            </a:custGeom>
            <a:solidFill>
              <a:srgbClr val="000000"/>
            </a:solidFill>
            <a:ln w="25188" cap="flat">
              <a:noFill/>
              <a:prstDash val="solid"/>
              <a:miter/>
            </a:ln>
          </p:spPr>
          <p:txBody>
            <a:bodyPr rtlCol="0" anchor="ctr"/>
            <a:lstStyle/>
            <a:p>
              <a:endParaRPr lang="en-CN"/>
            </a:p>
          </p:txBody>
        </p:sp>
        <p:sp>
          <p:nvSpPr>
            <p:cNvPr id="18519" name="Freeform 18518">
              <a:extLst>
                <a:ext uri="{FF2B5EF4-FFF2-40B4-BE49-F238E27FC236}">
                  <a16:creationId xmlns:a16="http://schemas.microsoft.com/office/drawing/2014/main" id="{0A4EEC01-2C79-D796-AC47-27283E716388}"/>
                </a:ext>
              </a:extLst>
            </p:cNvPr>
            <p:cNvSpPr/>
            <p:nvPr>
              <p:custDataLst>
                <p:tags r:id="rId25"/>
              </p:custDataLst>
            </p:nvPr>
          </p:nvSpPr>
          <p:spPr>
            <a:xfrm>
              <a:off x="9356343" y="4116702"/>
              <a:ext cx="58272" cy="233585"/>
            </a:xfrm>
            <a:custGeom>
              <a:avLst/>
              <a:gdLst>
                <a:gd name="connsiteX0" fmla="*/ 58542 w 58272"/>
                <a:gd name="connsiteY0" fmla="*/ 231324 h 233585"/>
                <a:gd name="connsiteX1" fmla="*/ 54272 w 58272"/>
                <a:gd name="connsiteY1" fmla="*/ 226186 h 233585"/>
                <a:gd name="connsiteX2" fmla="*/ 14838 w 58272"/>
                <a:gd name="connsiteY2" fmla="*/ 116868 h 233585"/>
                <a:gd name="connsiteX3" fmla="*/ 55277 w 58272"/>
                <a:gd name="connsiteY3" fmla="*/ 6382 h 233585"/>
                <a:gd name="connsiteX4" fmla="*/ 58542 w 58272"/>
                <a:gd name="connsiteY4" fmla="*/ 2411 h 233585"/>
                <a:gd name="connsiteX5" fmla="*/ 56031 w 58272"/>
                <a:gd name="connsiteY5" fmla="*/ 75 h 233585"/>
                <a:gd name="connsiteX6" fmla="*/ 16094 w 58272"/>
                <a:gd name="connsiteY6" fmla="*/ 45624 h 233585"/>
                <a:gd name="connsiteX7" fmla="*/ 269 w 58272"/>
                <a:gd name="connsiteY7" fmla="*/ 116868 h 233585"/>
                <a:gd name="connsiteX8" fmla="*/ 16847 w 58272"/>
                <a:gd name="connsiteY8" fmla="*/ 189746 h 233585"/>
                <a:gd name="connsiteX9" fmla="*/ 56031 w 58272"/>
                <a:gd name="connsiteY9" fmla="*/ 233660 h 233585"/>
                <a:gd name="connsiteX10" fmla="*/ 58542 w 58272"/>
                <a:gd name="connsiteY10" fmla="*/ 231324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272" h="233585">
                  <a:moveTo>
                    <a:pt x="58542" y="231324"/>
                  </a:moveTo>
                  <a:cubicBezTo>
                    <a:pt x="58542" y="230624"/>
                    <a:pt x="58542" y="230157"/>
                    <a:pt x="54272" y="226186"/>
                  </a:cubicBezTo>
                  <a:cubicBezTo>
                    <a:pt x="22875" y="196754"/>
                    <a:pt x="14838" y="152606"/>
                    <a:pt x="14838" y="116868"/>
                  </a:cubicBezTo>
                  <a:cubicBezTo>
                    <a:pt x="14838" y="76224"/>
                    <a:pt x="24382" y="35580"/>
                    <a:pt x="55277" y="6382"/>
                  </a:cubicBezTo>
                  <a:cubicBezTo>
                    <a:pt x="58542" y="3579"/>
                    <a:pt x="58542" y="3111"/>
                    <a:pt x="58542" y="2411"/>
                  </a:cubicBezTo>
                  <a:cubicBezTo>
                    <a:pt x="58542" y="775"/>
                    <a:pt x="57538" y="75"/>
                    <a:pt x="56031" y="75"/>
                  </a:cubicBezTo>
                  <a:cubicBezTo>
                    <a:pt x="53519" y="75"/>
                    <a:pt x="30913" y="15959"/>
                    <a:pt x="16094" y="45624"/>
                  </a:cubicBezTo>
                  <a:cubicBezTo>
                    <a:pt x="3284" y="71318"/>
                    <a:pt x="269" y="97246"/>
                    <a:pt x="269" y="116868"/>
                  </a:cubicBezTo>
                  <a:cubicBezTo>
                    <a:pt x="269" y="135087"/>
                    <a:pt x="3032" y="163351"/>
                    <a:pt x="16847" y="189746"/>
                  </a:cubicBezTo>
                  <a:cubicBezTo>
                    <a:pt x="31918" y="218477"/>
                    <a:pt x="53519" y="233660"/>
                    <a:pt x="56031" y="233660"/>
                  </a:cubicBezTo>
                  <a:cubicBezTo>
                    <a:pt x="57538" y="233660"/>
                    <a:pt x="58542" y="232960"/>
                    <a:pt x="58542" y="231324"/>
                  </a:cubicBezTo>
                  <a:close/>
                </a:path>
              </a:pathLst>
            </a:custGeom>
            <a:solidFill>
              <a:srgbClr val="000000"/>
            </a:solidFill>
            <a:ln w="25188" cap="flat">
              <a:noFill/>
              <a:prstDash val="solid"/>
              <a:miter/>
            </a:ln>
          </p:spPr>
          <p:txBody>
            <a:bodyPr rtlCol="0" anchor="ctr"/>
            <a:lstStyle/>
            <a:p>
              <a:endParaRPr lang="en-CN"/>
            </a:p>
          </p:txBody>
        </p:sp>
        <p:sp>
          <p:nvSpPr>
            <p:cNvPr id="18520" name="Freeform 18519">
              <a:extLst>
                <a:ext uri="{FF2B5EF4-FFF2-40B4-BE49-F238E27FC236}">
                  <a16:creationId xmlns:a16="http://schemas.microsoft.com/office/drawing/2014/main" id="{774FCE38-3B6B-9694-C216-C9660FE624C5}"/>
                </a:ext>
              </a:extLst>
            </p:cNvPr>
            <p:cNvSpPr/>
            <p:nvPr>
              <p:custDataLst>
                <p:tags r:id="rId26"/>
              </p:custDataLst>
            </p:nvPr>
          </p:nvSpPr>
          <p:spPr>
            <a:xfrm>
              <a:off x="9442218" y="4188647"/>
              <a:ext cx="92433" cy="105814"/>
            </a:xfrm>
            <a:custGeom>
              <a:avLst/>
              <a:gdLst>
                <a:gd name="connsiteX0" fmla="*/ 85422 w 92433"/>
                <a:gd name="connsiteY0" fmla="*/ 15959 h 105814"/>
                <a:gd name="connsiteX1" fmla="*/ 73366 w 92433"/>
                <a:gd name="connsiteY1" fmla="*/ 26470 h 105814"/>
                <a:gd name="connsiteX2" fmla="*/ 81152 w 92433"/>
                <a:gd name="connsiteY2" fmla="*/ 33244 h 105814"/>
                <a:gd name="connsiteX3" fmla="*/ 92706 w 92433"/>
                <a:gd name="connsiteY3" fmla="*/ 20163 h 105814"/>
                <a:gd name="connsiteX4" fmla="*/ 62816 w 92433"/>
                <a:gd name="connsiteY4" fmla="*/ 75 h 105814"/>
                <a:gd name="connsiteX5" fmla="*/ 20367 w 92433"/>
                <a:gd name="connsiteY5" fmla="*/ 34178 h 105814"/>
                <a:gd name="connsiteX6" fmla="*/ 46239 w 92433"/>
                <a:gd name="connsiteY6" fmla="*/ 57303 h 105814"/>
                <a:gd name="connsiteX7" fmla="*/ 72361 w 92433"/>
                <a:gd name="connsiteY7" fmla="*/ 75056 h 105814"/>
                <a:gd name="connsiteX8" fmla="*/ 36443 w 92433"/>
                <a:gd name="connsiteY8" fmla="*/ 100750 h 105814"/>
                <a:gd name="connsiteX9" fmla="*/ 7809 w 92433"/>
                <a:gd name="connsiteY9" fmla="*/ 88370 h 105814"/>
                <a:gd name="connsiteX10" fmla="*/ 23633 w 92433"/>
                <a:gd name="connsiteY10" fmla="*/ 75990 h 105814"/>
                <a:gd name="connsiteX11" fmla="*/ 14339 w 92433"/>
                <a:gd name="connsiteY11" fmla="*/ 67815 h 105814"/>
                <a:gd name="connsiteX12" fmla="*/ 273 w 92433"/>
                <a:gd name="connsiteY12" fmla="*/ 83231 h 105814"/>
                <a:gd name="connsiteX13" fmla="*/ 36192 w 92433"/>
                <a:gd name="connsiteY13" fmla="*/ 105889 h 105814"/>
                <a:gd name="connsiteX14" fmla="*/ 86678 w 92433"/>
                <a:gd name="connsiteY14" fmla="*/ 67114 h 105814"/>
                <a:gd name="connsiteX15" fmla="*/ 78892 w 92433"/>
                <a:gd name="connsiteY15" fmla="*/ 50062 h 105814"/>
                <a:gd name="connsiteX16" fmla="*/ 53774 w 92433"/>
                <a:gd name="connsiteY16" fmla="*/ 40251 h 105814"/>
                <a:gd name="connsiteX17" fmla="*/ 34684 w 92433"/>
                <a:gd name="connsiteY17" fmla="*/ 26236 h 105814"/>
                <a:gd name="connsiteX18" fmla="*/ 62816 w 92433"/>
                <a:gd name="connsiteY18" fmla="*/ 5214 h 105814"/>
                <a:gd name="connsiteX19" fmla="*/ 85422 w 92433"/>
                <a:gd name="connsiteY19" fmla="*/ 15959 h 10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433" h="105814">
                  <a:moveTo>
                    <a:pt x="85422" y="15959"/>
                  </a:moveTo>
                  <a:cubicBezTo>
                    <a:pt x="78389" y="16192"/>
                    <a:pt x="73366" y="21331"/>
                    <a:pt x="73366" y="26470"/>
                  </a:cubicBezTo>
                  <a:cubicBezTo>
                    <a:pt x="73366" y="29740"/>
                    <a:pt x="75626" y="33244"/>
                    <a:pt x="81152" y="33244"/>
                  </a:cubicBezTo>
                  <a:cubicBezTo>
                    <a:pt x="86678" y="33244"/>
                    <a:pt x="92706" y="29273"/>
                    <a:pt x="92706" y="20163"/>
                  </a:cubicBezTo>
                  <a:cubicBezTo>
                    <a:pt x="92706" y="9652"/>
                    <a:pt x="81906" y="75"/>
                    <a:pt x="62816" y="75"/>
                  </a:cubicBezTo>
                  <a:cubicBezTo>
                    <a:pt x="29661" y="75"/>
                    <a:pt x="20367" y="23900"/>
                    <a:pt x="20367" y="34178"/>
                  </a:cubicBezTo>
                  <a:cubicBezTo>
                    <a:pt x="20367" y="52398"/>
                    <a:pt x="38954" y="55902"/>
                    <a:pt x="46239" y="57303"/>
                  </a:cubicBezTo>
                  <a:cubicBezTo>
                    <a:pt x="59300" y="59639"/>
                    <a:pt x="72361" y="62208"/>
                    <a:pt x="72361" y="75056"/>
                  </a:cubicBezTo>
                  <a:cubicBezTo>
                    <a:pt x="72361" y="81129"/>
                    <a:pt x="66584" y="100750"/>
                    <a:pt x="36443" y="100750"/>
                  </a:cubicBezTo>
                  <a:cubicBezTo>
                    <a:pt x="32926" y="100750"/>
                    <a:pt x="13586" y="100750"/>
                    <a:pt x="7809" y="88370"/>
                  </a:cubicBezTo>
                  <a:cubicBezTo>
                    <a:pt x="17353" y="89538"/>
                    <a:pt x="23633" y="82530"/>
                    <a:pt x="23633" y="75990"/>
                  </a:cubicBezTo>
                  <a:cubicBezTo>
                    <a:pt x="23633" y="70618"/>
                    <a:pt x="19614" y="67815"/>
                    <a:pt x="14339" y="67815"/>
                  </a:cubicBezTo>
                  <a:cubicBezTo>
                    <a:pt x="7809" y="67815"/>
                    <a:pt x="273" y="72720"/>
                    <a:pt x="273" y="83231"/>
                  </a:cubicBezTo>
                  <a:cubicBezTo>
                    <a:pt x="273" y="96546"/>
                    <a:pt x="14590" y="105889"/>
                    <a:pt x="36192" y="105889"/>
                  </a:cubicBezTo>
                  <a:cubicBezTo>
                    <a:pt x="76882" y="105889"/>
                    <a:pt x="86678" y="77625"/>
                    <a:pt x="86678" y="67114"/>
                  </a:cubicBezTo>
                  <a:cubicBezTo>
                    <a:pt x="86678" y="58705"/>
                    <a:pt x="81906" y="52865"/>
                    <a:pt x="78892" y="50062"/>
                  </a:cubicBezTo>
                  <a:cubicBezTo>
                    <a:pt x="72110" y="43522"/>
                    <a:pt x="64826" y="42354"/>
                    <a:pt x="53774" y="40251"/>
                  </a:cubicBezTo>
                  <a:cubicBezTo>
                    <a:pt x="44732" y="38383"/>
                    <a:pt x="34684" y="36748"/>
                    <a:pt x="34684" y="26236"/>
                  </a:cubicBezTo>
                  <a:cubicBezTo>
                    <a:pt x="34684" y="19462"/>
                    <a:pt x="40713" y="5214"/>
                    <a:pt x="62816" y="5214"/>
                  </a:cubicBezTo>
                  <a:cubicBezTo>
                    <a:pt x="69096" y="5214"/>
                    <a:pt x="81654" y="6849"/>
                    <a:pt x="85422" y="15959"/>
                  </a:cubicBezTo>
                  <a:close/>
                </a:path>
              </a:pathLst>
            </a:custGeom>
            <a:solidFill>
              <a:srgbClr val="000000"/>
            </a:solidFill>
            <a:ln w="25188" cap="flat">
              <a:noFill/>
              <a:prstDash val="solid"/>
              <a:miter/>
            </a:ln>
          </p:spPr>
          <p:txBody>
            <a:bodyPr rtlCol="0" anchor="ctr"/>
            <a:lstStyle/>
            <a:p>
              <a:endParaRPr lang="en-CN"/>
            </a:p>
          </p:txBody>
        </p:sp>
        <p:sp>
          <p:nvSpPr>
            <p:cNvPr id="18521" name="Freeform 18520">
              <a:extLst>
                <a:ext uri="{FF2B5EF4-FFF2-40B4-BE49-F238E27FC236}">
                  <a16:creationId xmlns:a16="http://schemas.microsoft.com/office/drawing/2014/main" id="{892941EB-FEB1-DD25-D5BA-529DD2DB1987}"/>
                </a:ext>
              </a:extLst>
            </p:cNvPr>
            <p:cNvSpPr/>
            <p:nvPr>
              <p:custDataLst>
                <p:tags r:id="rId27"/>
              </p:custDataLst>
            </p:nvPr>
          </p:nvSpPr>
          <p:spPr>
            <a:xfrm>
              <a:off x="9546896" y="4218522"/>
              <a:ext cx="77186" cy="141763"/>
            </a:xfrm>
            <a:custGeom>
              <a:avLst/>
              <a:gdLst>
                <a:gd name="connsiteX0" fmla="*/ 77464 w 77186"/>
                <a:gd name="connsiteY0" fmla="*/ 6290 h 141763"/>
                <a:gd name="connsiteX1" fmla="*/ 70432 w 77186"/>
                <a:gd name="connsiteY1" fmla="*/ 76 h 141763"/>
                <a:gd name="connsiteX2" fmla="*/ 60585 w 77186"/>
                <a:gd name="connsiteY2" fmla="*/ 9069 h 141763"/>
                <a:gd name="connsiteX3" fmla="*/ 67618 w 77186"/>
                <a:gd name="connsiteY3" fmla="*/ 15283 h 141763"/>
                <a:gd name="connsiteX4" fmla="*/ 77464 w 77186"/>
                <a:gd name="connsiteY4" fmla="*/ 6290 h 141763"/>
                <a:gd name="connsiteX5" fmla="*/ 40190 w 77186"/>
                <a:gd name="connsiteY5" fmla="*/ 116495 h 141763"/>
                <a:gd name="connsiteX6" fmla="*/ 17509 w 77186"/>
                <a:gd name="connsiteY6" fmla="*/ 137261 h 141763"/>
                <a:gd name="connsiteX7" fmla="*/ 11179 w 77186"/>
                <a:gd name="connsiteY7" fmla="*/ 136280 h 141763"/>
                <a:gd name="connsiteX8" fmla="*/ 17157 w 77186"/>
                <a:gd name="connsiteY8" fmla="*/ 127941 h 141763"/>
                <a:gd name="connsiteX9" fmla="*/ 10300 w 77186"/>
                <a:gd name="connsiteY9" fmla="*/ 121891 h 141763"/>
                <a:gd name="connsiteX10" fmla="*/ 278 w 77186"/>
                <a:gd name="connsiteY10" fmla="*/ 131538 h 141763"/>
                <a:gd name="connsiteX11" fmla="*/ 17684 w 77186"/>
                <a:gd name="connsiteY11" fmla="*/ 141839 h 141763"/>
                <a:gd name="connsiteX12" fmla="*/ 54256 w 77186"/>
                <a:gd name="connsiteY12" fmla="*/ 116005 h 141763"/>
                <a:gd name="connsiteX13" fmla="*/ 70080 w 77186"/>
                <a:gd name="connsiteY13" fmla="*/ 57468 h 141763"/>
                <a:gd name="connsiteX14" fmla="*/ 70959 w 77186"/>
                <a:gd name="connsiteY14" fmla="*/ 51745 h 141763"/>
                <a:gd name="connsiteX15" fmla="*/ 52146 w 77186"/>
                <a:gd name="connsiteY15" fmla="*/ 36375 h 141763"/>
                <a:gd name="connsiteX16" fmla="*/ 21377 w 77186"/>
                <a:gd name="connsiteY16" fmla="*/ 61392 h 141763"/>
                <a:gd name="connsiteX17" fmla="*/ 24366 w 77186"/>
                <a:gd name="connsiteY17" fmla="*/ 63518 h 141763"/>
                <a:gd name="connsiteX18" fmla="*/ 27882 w 77186"/>
                <a:gd name="connsiteY18" fmla="*/ 60575 h 141763"/>
                <a:gd name="connsiteX19" fmla="*/ 51618 w 77186"/>
                <a:gd name="connsiteY19" fmla="*/ 40954 h 141763"/>
                <a:gd name="connsiteX20" fmla="*/ 57596 w 77186"/>
                <a:gd name="connsiteY20" fmla="*/ 48966 h 141763"/>
                <a:gd name="connsiteX21" fmla="*/ 57069 w 77186"/>
                <a:gd name="connsiteY21" fmla="*/ 53871 h 141763"/>
                <a:gd name="connsiteX22" fmla="*/ 40190 w 77186"/>
                <a:gd name="connsiteY22" fmla="*/ 116495 h 141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186" h="141763">
                  <a:moveTo>
                    <a:pt x="77464" y="6290"/>
                  </a:moveTo>
                  <a:cubicBezTo>
                    <a:pt x="77464" y="3510"/>
                    <a:pt x="75179" y="76"/>
                    <a:pt x="70432" y="76"/>
                  </a:cubicBezTo>
                  <a:cubicBezTo>
                    <a:pt x="65333" y="76"/>
                    <a:pt x="60585" y="4654"/>
                    <a:pt x="60585" y="9069"/>
                  </a:cubicBezTo>
                  <a:cubicBezTo>
                    <a:pt x="60585" y="11685"/>
                    <a:pt x="62695" y="15283"/>
                    <a:pt x="67618" y="15283"/>
                  </a:cubicBezTo>
                  <a:cubicBezTo>
                    <a:pt x="72366" y="15283"/>
                    <a:pt x="77464" y="11031"/>
                    <a:pt x="77464" y="6290"/>
                  </a:cubicBezTo>
                  <a:close/>
                  <a:moveTo>
                    <a:pt x="40190" y="116495"/>
                  </a:moveTo>
                  <a:cubicBezTo>
                    <a:pt x="37201" y="127777"/>
                    <a:pt x="27882" y="137261"/>
                    <a:pt x="17509" y="137261"/>
                  </a:cubicBezTo>
                  <a:cubicBezTo>
                    <a:pt x="15223" y="137261"/>
                    <a:pt x="13113" y="136934"/>
                    <a:pt x="11179" y="136280"/>
                  </a:cubicBezTo>
                  <a:cubicBezTo>
                    <a:pt x="15750" y="134318"/>
                    <a:pt x="17157" y="130394"/>
                    <a:pt x="17157" y="127941"/>
                  </a:cubicBezTo>
                  <a:cubicBezTo>
                    <a:pt x="17157" y="124017"/>
                    <a:pt x="13816" y="121891"/>
                    <a:pt x="10300" y="121891"/>
                  </a:cubicBezTo>
                  <a:cubicBezTo>
                    <a:pt x="4849" y="121891"/>
                    <a:pt x="278" y="126306"/>
                    <a:pt x="278" y="131538"/>
                  </a:cubicBezTo>
                  <a:cubicBezTo>
                    <a:pt x="278" y="137752"/>
                    <a:pt x="7135" y="141839"/>
                    <a:pt x="17684" y="141839"/>
                  </a:cubicBezTo>
                  <a:cubicBezTo>
                    <a:pt x="28234" y="141839"/>
                    <a:pt x="48805" y="135953"/>
                    <a:pt x="54256" y="116005"/>
                  </a:cubicBezTo>
                  <a:lnTo>
                    <a:pt x="70080" y="57468"/>
                  </a:lnTo>
                  <a:cubicBezTo>
                    <a:pt x="70607" y="55670"/>
                    <a:pt x="70959" y="54198"/>
                    <a:pt x="70959" y="51745"/>
                  </a:cubicBezTo>
                  <a:cubicBezTo>
                    <a:pt x="70959" y="42752"/>
                    <a:pt x="62695" y="36375"/>
                    <a:pt x="52146" y="36375"/>
                  </a:cubicBezTo>
                  <a:cubicBezTo>
                    <a:pt x="32629" y="36375"/>
                    <a:pt x="21377" y="59103"/>
                    <a:pt x="21377" y="61392"/>
                  </a:cubicBezTo>
                  <a:cubicBezTo>
                    <a:pt x="21377" y="63518"/>
                    <a:pt x="23838" y="63518"/>
                    <a:pt x="24366" y="63518"/>
                  </a:cubicBezTo>
                  <a:cubicBezTo>
                    <a:pt x="26476" y="63518"/>
                    <a:pt x="26651" y="63028"/>
                    <a:pt x="27882" y="60575"/>
                  </a:cubicBezTo>
                  <a:cubicBezTo>
                    <a:pt x="32278" y="51091"/>
                    <a:pt x="41421" y="40954"/>
                    <a:pt x="51618" y="40954"/>
                  </a:cubicBezTo>
                  <a:cubicBezTo>
                    <a:pt x="56014" y="40954"/>
                    <a:pt x="57596" y="43733"/>
                    <a:pt x="57596" y="48966"/>
                  </a:cubicBezTo>
                  <a:cubicBezTo>
                    <a:pt x="57596" y="50764"/>
                    <a:pt x="57245" y="53053"/>
                    <a:pt x="57069" y="53871"/>
                  </a:cubicBezTo>
                  <a:lnTo>
                    <a:pt x="40190" y="116495"/>
                  </a:lnTo>
                  <a:close/>
                </a:path>
              </a:pathLst>
            </a:custGeom>
            <a:solidFill>
              <a:srgbClr val="000000"/>
            </a:solidFill>
            <a:ln w="25188" cap="flat">
              <a:noFill/>
              <a:prstDash val="solid"/>
              <a:miter/>
            </a:ln>
          </p:spPr>
          <p:txBody>
            <a:bodyPr rtlCol="0" anchor="ctr"/>
            <a:lstStyle/>
            <a:p>
              <a:endParaRPr lang="en-CN"/>
            </a:p>
          </p:txBody>
        </p:sp>
        <p:sp>
          <p:nvSpPr>
            <p:cNvPr id="18522" name="Freeform 18521">
              <a:extLst>
                <a:ext uri="{FF2B5EF4-FFF2-40B4-BE49-F238E27FC236}">
                  <a16:creationId xmlns:a16="http://schemas.microsoft.com/office/drawing/2014/main" id="{D60D7BCD-88E9-E762-CCDF-C920011B7802}"/>
                </a:ext>
              </a:extLst>
            </p:cNvPr>
            <p:cNvSpPr/>
            <p:nvPr>
              <p:custDataLst>
                <p:tags r:id="rId28"/>
              </p:custDataLst>
            </p:nvPr>
          </p:nvSpPr>
          <p:spPr>
            <a:xfrm>
              <a:off x="9682621" y="4116702"/>
              <a:ext cx="10047" cy="233585"/>
            </a:xfrm>
            <a:custGeom>
              <a:avLst/>
              <a:gdLst>
                <a:gd name="connsiteX0" fmla="*/ 10329 w 10047"/>
                <a:gd name="connsiteY0" fmla="*/ 8484 h 233585"/>
                <a:gd name="connsiteX1" fmla="*/ 5306 w 10047"/>
                <a:gd name="connsiteY1" fmla="*/ 75 h 233585"/>
                <a:gd name="connsiteX2" fmla="*/ 282 w 10047"/>
                <a:gd name="connsiteY2" fmla="*/ 8484 h 233585"/>
                <a:gd name="connsiteX3" fmla="*/ 282 w 10047"/>
                <a:gd name="connsiteY3" fmla="*/ 225251 h 233585"/>
                <a:gd name="connsiteX4" fmla="*/ 5306 w 10047"/>
                <a:gd name="connsiteY4" fmla="*/ 233660 h 233585"/>
                <a:gd name="connsiteX5" fmla="*/ 10329 w 10047"/>
                <a:gd name="connsiteY5" fmla="*/ 225251 h 233585"/>
                <a:gd name="connsiteX6" fmla="*/ 10329 w 10047"/>
                <a:gd name="connsiteY6" fmla="*/ 8484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47" h="233585">
                  <a:moveTo>
                    <a:pt x="10329" y="8484"/>
                  </a:moveTo>
                  <a:cubicBezTo>
                    <a:pt x="10329" y="4279"/>
                    <a:pt x="10329" y="75"/>
                    <a:pt x="5306" y="75"/>
                  </a:cubicBezTo>
                  <a:cubicBezTo>
                    <a:pt x="282" y="75"/>
                    <a:pt x="282" y="4279"/>
                    <a:pt x="282" y="8484"/>
                  </a:cubicBezTo>
                  <a:lnTo>
                    <a:pt x="282" y="225251"/>
                  </a:lnTo>
                  <a:cubicBezTo>
                    <a:pt x="282" y="229456"/>
                    <a:pt x="282" y="233660"/>
                    <a:pt x="5306" y="233660"/>
                  </a:cubicBezTo>
                  <a:cubicBezTo>
                    <a:pt x="10329" y="233660"/>
                    <a:pt x="10329" y="229456"/>
                    <a:pt x="10329" y="225251"/>
                  </a:cubicBezTo>
                  <a:lnTo>
                    <a:pt x="10329" y="8484"/>
                  </a:lnTo>
                  <a:close/>
                </a:path>
              </a:pathLst>
            </a:custGeom>
            <a:solidFill>
              <a:srgbClr val="000000"/>
            </a:solidFill>
            <a:ln w="25188" cap="flat">
              <a:noFill/>
              <a:prstDash val="solid"/>
              <a:miter/>
            </a:ln>
          </p:spPr>
          <p:txBody>
            <a:bodyPr rtlCol="0" anchor="ctr"/>
            <a:lstStyle/>
            <a:p>
              <a:endParaRPr lang="en-CN"/>
            </a:p>
          </p:txBody>
        </p:sp>
        <p:sp>
          <p:nvSpPr>
            <p:cNvPr id="18523" name="Freeform 18522">
              <a:extLst>
                <a:ext uri="{FF2B5EF4-FFF2-40B4-BE49-F238E27FC236}">
                  <a16:creationId xmlns:a16="http://schemas.microsoft.com/office/drawing/2014/main" id="{00B28296-E609-73D3-0880-A5DBC326B387}"/>
                </a:ext>
              </a:extLst>
            </p:cNvPr>
            <p:cNvSpPr/>
            <p:nvPr>
              <p:custDataLst>
                <p:tags r:id="rId29"/>
              </p:custDataLst>
            </p:nvPr>
          </p:nvSpPr>
          <p:spPr>
            <a:xfrm>
              <a:off x="9728279" y="4145667"/>
              <a:ext cx="77111" cy="148794"/>
            </a:xfrm>
            <a:custGeom>
              <a:avLst/>
              <a:gdLst>
                <a:gd name="connsiteX0" fmla="*/ 46250 w 77111"/>
                <a:gd name="connsiteY0" fmla="*/ 52865 h 148794"/>
                <a:gd name="connsiteX1" fmla="*/ 69861 w 77111"/>
                <a:gd name="connsiteY1" fmla="*/ 52865 h 148794"/>
                <a:gd name="connsiteX2" fmla="*/ 77396 w 77111"/>
                <a:gd name="connsiteY2" fmla="*/ 48193 h 148794"/>
                <a:gd name="connsiteX3" fmla="*/ 70363 w 77111"/>
                <a:gd name="connsiteY3" fmla="*/ 45624 h 148794"/>
                <a:gd name="connsiteX4" fmla="*/ 48260 w 77111"/>
                <a:gd name="connsiteY4" fmla="*/ 45624 h 148794"/>
                <a:gd name="connsiteX5" fmla="*/ 58558 w 77111"/>
                <a:gd name="connsiteY5" fmla="*/ 6382 h 148794"/>
                <a:gd name="connsiteX6" fmla="*/ 51274 w 77111"/>
                <a:gd name="connsiteY6" fmla="*/ 75 h 148794"/>
                <a:gd name="connsiteX7" fmla="*/ 41227 w 77111"/>
                <a:gd name="connsiteY7" fmla="*/ 8484 h 148794"/>
                <a:gd name="connsiteX8" fmla="*/ 31431 w 77111"/>
                <a:gd name="connsiteY8" fmla="*/ 45624 h 148794"/>
                <a:gd name="connsiteX9" fmla="*/ 7820 w 77111"/>
                <a:gd name="connsiteY9" fmla="*/ 45624 h 148794"/>
                <a:gd name="connsiteX10" fmla="*/ 285 w 77111"/>
                <a:gd name="connsiteY10" fmla="*/ 50062 h 148794"/>
                <a:gd name="connsiteX11" fmla="*/ 7318 w 77111"/>
                <a:gd name="connsiteY11" fmla="*/ 52865 h 148794"/>
                <a:gd name="connsiteX12" fmla="*/ 29421 w 77111"/>
                <a:gd name="connsiteY12" fmla="*/ 52865 h 148794"/>
                <a:gd name="connsiteX13" fmla="*/ 10332 w 77111"/>
                <a:gd name="connsiteY13" fmla="*/ 127379 h 148794"/>
                <a:gd name="connsiteX14" fmla="*/ 33440 w 77111"/>
                <a:gd name="connsiteY14" fmla="*/ 148869 h 148794"/>
                <a:gd name="connsiteX15" fmla="*/ 73377 w 77111"/>
                <a:gd name="connsiteY15" fmla="*/ 112897 h 148794"/>
                <a:gd name="connsiteX16" fmla="*/ 70363 w 77111"/>
                <a:gd name="connsiteY16" fmla="*/ 110561 h 148794"/>
                <a:gd name="connsiteX17" fmla="*/ 66596 w 77111"/>
                <a:gd name="connsiteY17" fmla="*/ 113831 h 148794"/>
                <a:gd name="connsiteX18" fmla="*/ 33943 w 77111"/>
                <a:gd name="connsiteY18" fmla="*/ 143730 h 148794"/>
                <a:gd name="connsiteX19" fmla="*/ 26156 w 77111"/>
                <a:gd name="connsiteY19" fmla="*/ 132985 h 148794"/>
                <a:gd name="connsiteX20" fmla="*/ 27663 w 77111"/>
                <a:gd name="connsiteY20" fmla="*/ 121773 h 148794"/>
                <a:gd name="connsiteX21" fmla="*/ 46250 w 77111"/>
                <a:gd name="connsiteY21" fmla="*/ 52865 h 14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111" h="148794">
                  <a:moveTo>
                    <a:pt x="46250" y="52865"/>
                  </a:moveTo>
                  <a:lnTo>
                    <a:pt x="69861" y="52865"/>
                  </a:lnTo>
                  <a:cubicBezTo>
                    <a:pt x="74884" y="52865"/>
                    <a:pt x="77396" y="52865"/>
                    <a:pt x="77396" y="48193"/>
                  </a:cubicBezTo>
                  <a:cubicBezTo>
                    <a:pt x="77396" y="45624"/>
                    <a:pt x="74884" y="45624"/>
                    <a:pt x="70363" y="45624"/>
                  </a:cubicBezTo>
                  <a:lnTo>
                    <a:pt x="48260" y="45624"/>
                  </a:lnTo>
                  <a:cubicBezTo>
                    <a:pt x="57302" y="12455"/>
                    <a:pt x="58558" y="7783"/>
                    <a:pt x="58558" y="6382"/>
                  </a:cubicBezTo>
                  <a:cubicBezTo>
                    <a:pt x="58558" y="2411"/>
                    <a:pt x="55544" y="75"/>
                    <a:pt x="51274" y="75"/>
                  </a:cubicBezTo>
                  <a:cubicBezTo>
                    <a:pt x="50520" y="75"/>
                    <a:pt x="43487" y="308"/>
                    <a:pt x="41227" y="8484"/>
                  </a:cubicBezTo>
                  <a:lnTo>
                    <a:pt x="31431" y="45624"/>
                  </a:lnTo>
                  <a:lnTo>
                    <a:pt x="7820" y="45624"/>
                  </a:lnTo>
                  <a:cubicBezTo>
                    <a:pt x="2797" y="45624"/>
                    <a:pt x="285" y="45624"/>
                    <a:pt x="285" y="50062"/>
                  </a:cubicBezTo>
                  <a:cubicBezTo>
                    <a:pt x="285" y="52865"/>
                    <a:pt x="2294" y="52865"/>
                    <a:pt x="7318" y="52865"/>
                  </a:cubicBezTo>
                  <a:lnTo>
                    <a:pt x="29421" y="52865"/>
                  </a:lnTo>
                  <a:cubicBezTo>
                    <a:pt x="11337" y="119203"/>
                    <a:pt x="10332" y="123174"/>
                    <a:pt x="10332" y="127379"/>
                  </a:cubicBezTo>
                  <a:cubicBezTo>
                    <a:pt x="10332" y="139993"/>
                    <a:pt x="19877" y="148869"/>
                    <a:pt x="33440" y="148869"/>
                  </a:cubicBezTo>
                  <a:cubicBezTo>
                    <a:pt x="59060" y="148869"/>
                    <a:pt x="73377" y="114765"/>
                    <a:pt x="73377" y="112897"/>
                  </a:cubicBezTo>
                  <a:cubicBezTo>
                    <a:pt x="73377" y="110561"/>
                    <a:pt x="71368" y="110561"/>
                    <a:pt x="70363" y="110561"/>
                  </a:cubicBezTo>
                  <a:cubicBezTo>
                    <a:pt x="68103" y="110561"/>
                    <a:pt x="67851" y="111261"/>
                    <a:pt x="66596" y="113831"/>
                  </a:cubicBezTo>
                  <a:cubicBezTo>
                    <a:pt x="55795" y="138124"/>
                    <a:pt x="42483" y="143730"/>
                    <a:pt x="33943" y="143730"/>
                  </a:cubicBezTo>
                  <a:cubicBezTo>
                    <a:pt x="28668" y="143730"/>
                    <a:pt x="26156" y="140693"/>
                    <a:pt x="26156" y="132985"/>
                  </a:cubicBezTo>
                  <a:cubicBezTo>
                    <a:pt x="26156" y="127379"/>
                    <a:pt x="26658" y="125744"/>
                    <a:pt x="27663" y="121773"/>
                  </a:cubicBezTo>
                  <a:lnTo>
                    <a:pt x="46250" y="52865"/>
                  </a:lnTo>
                  <a:close/>
                </a:path>
              </a:pathLst>
            </a:custGeom>
            <a:solidFill>
              <a:srgbClr val="000000"/>
            </a:solidFill>
            <a:ln w="25188" cap="flat">
              <a:noFill/>
              <a:prstDash val="solid"/>
              <a:miter/>
            </a:ln>
          </p:spPr>
          <p:txBody>
            <a:bodyPr rtlCol="0" anchor="ctr"/>
            <a:lstStyle/>
            <a:p>
              <a:endParaRPr lang="en-CN"/>
            </a:p>
          </p:txBody>
        </p:sp>
        <p:sp>
          <p:nvSpPr>
            <p:cNvPr id="18524" name="Freeform 18523">
              <a:extLst>
                <a:ext uri="{FF2B5EF4-FFF2-40B4-BE49-F238E27FC236}">
                  <a16:creationId xmlns:a16="http://schemas.microsoft.com/office/drawing/2014/main" id="{0017A308-21B7-F49C-8CBA-702E6C2711D1}"/>
                </a:ext>
              </a:extLst>
            </p:cNvPr>
            <p:cNvSpPr/>
            <p:nvPr>
              <p:custDataLst>
                <p:tags r:id="rId30"/>
              </p:custDataLst>
            </p:nvPr>
          </p:nvSpPr>
          <p:spPr>
            <a:xfrm>
              <a:off x="9823930" y="4254821"/>
              <a:ext cx="89670" cy="73742"/>
            </a:xfrm>
            <a:custGeom>
              <a:avLst/>
              <a:gdLst>
                <a:gd name="connsiteX0" fmla="*/ 63761 w 89670"/>
                <a:gd name="connsiteY0" fmla="*/ 9723 h 73742"/>
                <a:gd name="connsiteX1" fmla="*/ 45651 w 89670"/>
                <a:gd name="connsiteY1" fmla="*/ 76 h 73742"/>
                <a:gd name="connsiteX2" fmla="*/ 288 w 89670"/>
                <a:gd name="connsiteY2" fmla="*/ 46677 h 73742"/>
                <a:gd name="connsiteX3" fmla="*/ 26838 w 89670"/>
                <a:gd name="connsiteY3" fmla="*/ 73819 h 73742"/>
                <a:gd name="connsiteX4" fmla="*/ 51805 w 89670"/>
                <a:gd name="connsiteY4" fmla="*/ 62373 h 73742"/>
                <a:gd name="connsiteX5" fmla="*/ 69915 w 89670"/>
                <a:gd name="connsiteY5" fmla="*/ 73819 h 73742"/>
                <a:gd name="connsiteX6" fmla="*/ 83805 w 89670"/>
                <a:gd name="connsiteY6" fmla="*/ 65153 h 73742"/>
                <a:gd name="connsiteX7" fmla="*/ 89959 w 89670"/>
                <a:gd name="connsiteY7" fmla="*/ 48802 h 73742"/>
                <a:gd name="connsiteX8" fmla="*/ 87145 w 89670"/>
                <a:gd name="connsiteY8" fmla="*/ 46677 h 73742"/>
                <a:gd name="connsiteX9" fmla="*/ 83277 w 89670"/>
                <a:gd name="connsiteY9" fmla="*/ 51745 h 73742"/>
                <a:gd name="connsiteX10" fmla="*/ 70442 w 89670"/>
                <a:gd name="connsiteY10" fmla="*/ 69241 h 73742"/>
                <a:gd name="connsiteX11" fmla="*/ 64640 w 89670"/>
                <a:gd name="connsiteY11" fmla="*/ 61229 h 73742"/>
                <a:gd name="connsiteX12" fmla="*/ 67277 w 89670"/>
                <a:gd name="connsiteY12" fmla="*/ 48312 h 73742"/>
                <a:gd name="connsiteX13" fmla="*/ 71145 w 89670"/>
                <a:gd name="connsiteY13" fmla="*/ 33596 h 73742"/>
                <a:gd name="connsiteX14" fmla="*/ 74662 w 89670"/>
                <a:gd name="connsiteY14" fmla="*/ 21169 h 73742"/>
                <a:gd name="connsiteX15" fmla="*/ 77827 w 89670"/>
                <a:gd name="connsiteY15" fmla="*/ 8415 h 73742"/>
                <a:gd name="connsiteX16" fmla="*/ 71849 w 89670"/>
                <a:gd name="connsiteY16" fmla="*/ 3183 h 73742"/>
                <a:gd name="connsiteX17" fmla="*/ 63761 w 89670"/>
                <a:gd name="connsiteY17" fmla="*/ 9723 h 73742"/>
                <a:gd name="connsiteX18" fmla="*/ 52508 w 89670"/>
                <a:gd name="connsiteY18" fmla="*/ 51745 h 73742"/>
                <a:gd name="connsiteX19" fmla="*/ 43541 w 89670"/>
                <a:gd name="connsiteY19" fmla="*/ 62701 h 73742"/>
                <a:gd name="connsiteX20" fmla="*/ 27365 w 89670"/>
                <a:gd name="connsiteY20" fmla="*/ 69241 h 73742"/>
                <a:gd name="connsiteX21" fmla="*/ 14530 w 89670"/>
                <a:gd name="connsiteY21" fmla="*/ 53380 h 73742"/>
                <a:gd name="connsiteX22" fmla="*/ 23673 w 89670"/>
                <a:gd name="connsiteY22" fmla="*/ 20188 h 73742"/>
                <a:gd name="connsiteX23" fmla="*/ 45651 w 89670"/>
                <a:gd name="connsiteY23" fmla="*/ 4655 h 73742"/>
                <a:gd name="connsiteX24" fmla="*/ 61299 w 89670"/>
                <a:gd name="connsiteY24" fmla="*/ 18880 h 73742"/>
                <a:gd name="connsiteX25" fmla="*/ 60772 w 89670"/>
                <a:gd name="connsiteY25" fmla="*/ 21169 h 73742"/>
                <a:gd name="connsiteX26" fmla="*/ 52508 w 89670"/>
                <a:gd name="connsiteY26" fmla="*/ 51745 h 73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9670" h="73742">
                  <a:moveTo>
                    <a:pt x="63761" y="9723"/>
                  </a:moveTo>
                  <a:cubicBezTo>
                    <a:pt x="60069" y="4327"/>
                    <a:pt x="54091" y="76"/>
                    <a:pt x="45651" y="76"/>
                  </a:cubicBezTo>
                  <a:cubicBezTo>
                    <a:pt x="23146" y="76"/>
                    <a:pt x="288" y="23131"/>
                    <a:pt x="288" y="46677"/>
                  </a:cubicBezTo>
                  <a:cubicBezTo>
                    <a:pt x="288" y="62537"/>
                    <a:pt x="11717" y="73819"/>
                    <a:pt x="26838" y="73819"/>
                  </a:cubicBezTo>
                  <a:cubicBezTo>
                    <a:pt x="36332" y="73819"/>
                    <a:pt x="44772" y="68750"/>
                    <a:pt x="51805" y="62373"/>
                  </a:cubicBezTo>
                  <a:cubicBezTo>
                    <a:pt x="55145" y="72184"/>
                    <a:pt x="65343" y="73819"/>
                    <a:pt x="69915" y="73819"/>
                  </a:cubicBezTo>
                  <a:cubicBezTo>
                    <a:pt x="76244" y="73819"/>
                    <a:pt x="80640" y="70222"/>
                    <a:pt x="83805" y="65153"/>
                  </a:cubicBezTo>
                  <a:cubicBezTo>
                    <a:pt x="87673" y="58776"/>
                    <a:pt x="89959" y="49456"/>
                    <a:pt x="89959" y="48802"/>
                  </a:cubicBezTo>
                  <a:cubicBezTo>
                    <a:pt x="89959" y="46677"/>
                    <a:pt x="87673" y="46677"/>
                    <a:pt x="87145" y="46677"/>
                  </a:cubicBezTo>
                  <a:cubicBezTo>
                    <a:pt x="84684" y="46677"/>
                    <a:pt x="84508" y="47331"/>
                    <a:pt x="83277" y="51745"/>
                  </a:cubicBezTo>
                  <a:cubicBezTo>
                    <a:pt x="81167" y="59594"/>
                    <a:pt x="77827" y="69241"/>
                    <a:pt x="70442" y="69241"/>
                  </a:cubicBezTo>
                  <a:cubicBezTo>
                    <a:pt x="65871" y="69241"/>
                    <a:pt x="64640" y="65644"/>
                    <a:pt x="64640" y="61229"/>
                  </a:cubicBezTo>
                  <a:cubicBezTo>
                    <a:pt x="64640" y="58449"/>
                    <a:pt x="66047" y="52563"/>
                    <a:pt x="67277" y="48312"/>
                  </a:cubicBezTo>
                  <a:cubicBezTo>
                    <a:pt x="68508" y="43897"/>
                    <a:pt x="70266" y="37193"/>
                    <a:pt x="71145" y="33596"/>
                  </a:cubicBezTo>
                  <a:lnTo>
                    <a:pt x="74662" y="21169"/>
                  </a:lnTo>
                  <a:cubicBezTo>
                    <a:pt x="75717" y="16918"/>
                    <a:pt x="77827" y="9233"/>
                    <a:pt x="77827" y="8415"/>
                  </a:cubicBezTo>
                  <a:cubicBezTo>
                    <a:pt x="77827" y="4818"/>
                    <a:pt x="74662" y="3183"/>
                    <a:pt x="71849" y="3183"/>
                  </a:cubicBezTo>
                  <a:cubicBezTo>
                    <a:pt x="68860" y="3183"/>
                    <a:pt x="64816" y="5145"/>
                    <a:pt x="63761" y="9723"/>
                  </a:cubicBezTo>
                  <a:close/>
                  <a:moveTo>
                    <a:pt x="52508" y="51745"/>
                  </a:moveTo>
                  <a:cubicBezTo>
                    <a:pt x="51277" y="56324"/>
                    <a:pt x="47409" y="59594"/>
                    <a:pt x="43541" y="62701"/>
                  </a:cubicBezTo>
                  <a:cubicBezTo>
                    <a:pt x="41959" y="64009"/>
                    <a:pt x="34926" y="69241"/>
                    <a:pt x="27365" y="69241"/>
                  </a:cubicBezTo>
                  <a:cubicBezTo>
                    <a:pt x="20860" y="69241"/>
                    <a:pt x="14530" y="64990"/>
                    <a:pt x="14530" y="53380"/>
                  </a:cubicBezTo>
                  <a:cubicBezTo>
                    <a:pt x="14530" y="44714"/>
                    <a:pt x="19629" y="26728"/>
                    <a:pt x="23673" y="20188"/>
                  </a:cubicBezTo>
                  <a:cubicBezTo>
                    <a:pt x="31761" y="7107"/>
                    <a:pt x="40728" y="4655"/>
                    <a:pt x="45651" y="4655"/>
                  </a:cubicBezTo>
                  <a:cubicBezTo>
                    <a:pt x="57959" y="4655"/>
                    <a:pt x="61299" y="17081"/>
                    <a:pt x="61299" y="18880"/>
                  </a:cubicBezTo>
                  <a:cubicBezTo>
                    <a:pt x="61299" y="19534"/>
                    <a:pt x="60948" y="20678"/>
                    <a:pt x="60772" y="21169"/>
                  </a:cubicBezTo>
                  <a:lnTo>
                    <a:pt x="52508" y="51745"/>
                  </a:lnTo>
                  <a:close/>
                </a:path>
              </a:pathLst>
            </a:custGeom>
            <a:solidFill>
              <a:srgbClr val="000000"/>
            </a:solidFill>
            <a:ln w="25188" cap="flat">
              <a:noFill/>
              <a:prstDash val="solid"/>
              <a:miter/>
            </a:ln>
          </p:spPr>
          <p:txBody>
            <a:bodyPr rtlCol="0" anchor="ctr"/>
            <a:lstStyle/>
            <a:p>
              <a:endParaRPr lang="en-CN"/>
            </a:p>
          </p:txBody>
        </p:sp>
        <p:sp>
          <p:nvSpPr>
            <p:cNvPr id="18525" name="Freeform 18524">
              <a:extLst>
                <a:ext uri="{FF2B5EF4-FFF2-40B4-BE49-F238E27FC236}">
                  <a16:creationId xmlns:a16="http://schemas.microsoft.com/office/drawing/2014/main" id="{28BE5ED9-6203-6E08-4920-09C9C0375FA7}"/>
                </a:ext>
              </a:extLst>
            </p:cNvPr>
            <p:cNvSpPr/>
            <p:nvPr>
              <p:custDataLst>
                <p:tags r:id="rId31"/>
              </p:custDataLst>
            </p:nvPr>
          </p:nvSpPr>
          <p:spPr>
            <a:xfrm>
              <a:off x="9926804" y="4272387"/>
              <a:ext cx="59403" cy="101843"/>
            </a:xfrm>
            <a:custGeom>
              <a:avLst/>
              <a:gdLst>
                <a:gd name="connsiteX0" fmla="*/ 59696 w 59403"/>
                <a:gd name="connsiteY0" fmla="*/ 5099 h 101843"/>
                <a:gd name="connsiteX1" fmla="*/ 54170 w 59403"/>
                <a:gd name="connsiteY1" fmla="*/ 77 h 101843"/>
                <a:gd name="connsiteX2" fmla="*/ 46384 w 59403"/>
                <a:gd name="connsiteY2" fmla="*/ 7085 h 101843"/>
                <a:gd name="connsiteX3" fmla="*/ 51910 w 59403"/>
                <a:gd name="connsiteY3" fmla="*/ 12107 h 101843"/>
                <a:gd name="connsiteX4" fmla="*/ 59696 w 59403"/>
                <a:gd name="connsiteY4" fmla="*/ 5099 h 101843"/>
                <a:gd name="connsiteX5" fmla="*/ 32318 w 59403"/>
                <a:gd name="connsiteY5" fmla="*/ 83234 h 101843"/>
                <a:gd name="connsiteX6" fmla="*/ 14359 w 59403"/>
                <a:gd name="connsiteY6" fmla="*/ 97950 h 101843"/>
                <a:gd name="connsiteX7" fmla="*/ 9838 w 59403"/>
                <a:gd name="connsiteY7" fmla="*/ 97366 h 101843"/>
                <a:gd name="connsiteX8" fmla="*/ 13731 w 59403"/>
                <a:gd name="connsiteY8" fmla="*/ 91176 h 101843"/>
                <a:gd name="connsiteX9" fmla="*/ 8079 w 59403"/>
                <a:gd name="connsiteY9" fmla="*/ 86387 h 101843"/>
                <a:gd name="connsiteX10" fmla="*/ 293 w 59403"/>
                <a:gd name="connsiteY10" fmla="*/ 93862 h 101843"/>
                <a:gd name="connsiteX11" fmla="*/ 14484 w 59403"/>
                <a:gd name="connsiteY11" fmla="*/ 101921 h 101843"/>
                <a:gd name="connsiteX12" fmla="*/ 43244 w 59403"/>
                <a:gd name="connsiteY12" fmla="*/ 83350 h 101843"/>
                <a:gd name="connsiteX13" fmla="*/ 54547 w 59403"/>
                <a:gd name="connsiteY13" fmla="*/ 41539 h 101843"/>
                <a:gd name="connsiteX14" fmla="*/ 55175 w 59403"/>
                <a:gd name="connsiteY14" fmla="*/ 37684 h 101843"/>
                <a:gd name="connsiteX15" fmla="*/ 39728 w 59403"/>
                <a:gd name="connsiteY15" fmla="*/ 26356 h 101843"/>
                <a:gd name="connsiteX16" fmla="*/ 15238 w 59403"/>
                <a:gd name="connsiteY16" fmla="*/ 44458 h 101843"/>
                <a:gd name="connsiteX17" fmla="*/ 17875 w 59403"/>
                <a:gd name="connsiteY17" fmla="*/ 46094 h 101843"/>
                <a:gd name="connsiteX18" fmla="*/ 20638 w 59403"/>
                <a:gd name="connsiteY18" fmla="*/ 44458 h 101843"/>
                <a:gd name="connsiteX19" fmla="*/ 39225 w 59403"/>
                <a:gd name="connsiteY19" fmla="*/ 30327 h 101843"/>
                <a:gd name="connsiteX20" fmla="*/ 44500 w 59403"/>
                <a:gd name="connsiteY20" fmla="*/ 36517 h 101843"/>
                <a:gd name="connsiteX21" fmla="*/ 44123 w 59403"/>
                <a:gd name="connsiteY21" fmla="*/ 39553 h 101843"/>
                <a:gd name="connsiteX22" fmla="*/ 32318 w 59403"/>
                <a:gd name="connsiteY22" fmla="*/ 83234 h 101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403" h="101843">
                  <a:moveTo>
                    <a:pt x="59696" y="5099"/>
                  </a:moveTo>
                  <a:cubicBezTo>
                    <a:pt x="59696" y="2413"/>
                    <a:pt x="57561" y="77"/>
                    <a:pt x="54170" y="77"/>
                  </a:cubicBezTo>
                  <a:cubicBezTo>
                    <a:pt x="50277" y="77"/>
                    <a:pt x="46384" y="3581"/>
                    <a:pt x="46384" y="7085"/>
                  </a:cubicBezTo>
                  <a:cubicBezTo>
                    <a:pt x="46384" y="9888"/>
                    <a:pt x="48770" y="12107"/>
                    <a:pt x="51910" y="12107"/>
                  </a:cubicBezTo>
                  <a:cubicBezTo>
                    <a:pt x="56180" y="12107"/>
                    <a:pt x="59696" y="8369"/>
                    <a:pt x="59696" y="5099"/>
                  </a:cubicBezTo>
                  <a:close/>
                  <a:moveTo>
                    <a:pt x="32318" y="83234"/>
                  </a:moveTo>
                  <a:cubicBezTo>
                    <a:pt x="29932" y="92110"/>
                    <a:pt x="22020" y="97950"/>
                    <a:pt x="14359" y="97950"/>
                  </a:cubicBezTo>
                  <a:cubicBezTo>
                    <a:pt x="12224" y="97950"/>
                    <a:pt x="10842" y="97599"/>
                    <a:pt x="9838" y="97366"/>
                  </a:cubicBezTo>
                  <a:cubicBezTo>
                    <a:pt x="12852" y="95731"/>
                    <a:pt x="13731" y="92694"/>
                    <a:pt x="13731" y="91176"/>
                  </a:cubicBezTo>
                  <a:cubicBezTo>
                    <a:pt x="13731" y="89190"/>
                    <a:pt x="12224" y="86387"/>
                    <a:pt x="8079" y="86387"/>
                  </a:cubicBezTo>
                  <a:cubicBezTo>
                    <a:pt x="3809" y="86387"/>
                    <a:pt x="293" y="90008"/>
                    <a:pt x="293" y="93862"/>
                  </a:cubicBezTo>
                  <a:cubicBezTo>
                    <a:pt x="293" y="98884"/>
                    <a:pt x="5944" y="101921"/>
                    <a:pt x="14484" y="101921"/>
                  </a:cubicBezTo>
                  <a:cubicBezTo>
                    <a:pt x="23024" y="101921"/>
                    <a:pt x="39351" y="97833"/>
                    <a:pt x="43244" y="83350"/>
                  </a:cubicBezTo>
                  <a:lnTo>
                    <a:pt x="54547" y="41539"/>
                  </a:lnTo>
                  <a:cubicBezTo>
                    <a:pt x="54798" y="40371"/>
                    <a:pt x="55175" y="39320"/>
                    <a:pt x="55175" y="37684"/>
                  </a:cubicBezTo>
                  <a:cubicBezTo>
                    <a:pt x="55175" y="31027"/>
                    <a:pt x="48519" y="26356"/>
                    <a:pt x="39728" y="26356"/>
                  </a:cubicBezTo>
                  <a:cubicBezTo>
                    <a:pt x="24531" y="26356"/>
                    <a:pt x="15238" y="42123"/>
                    <a:pt x="15238" y="44458"/>
                  </a:cubicBezTo>
                  <a:cubicBezTo>
                    <a:pt x="15238" y="46094"/>
                    <a:pt x="17247" y="46094"/>
                    <a:pt x="17875" y="46094"/>
                  </a:cubicBezTo>
                  <a:cubicBezTo>
                    <a:pt x="19759" y="46094"/>
                    <a:pt x="20010" y="45626"/>
                    <a:pt x="20638" y="44458"/>
                  </a:cubicBezTo>
                  <a:cubicBezTo>
                    <a:pt x="26415" y="33013"/>
                    <a:pt x="34955" y="30327"/>
                    <a:pt x="39225" y="30327"/>
                  </a:cubicBezTo>
                  <a:cubicBezTo>
                    <a:pt x="44249" y="30327"/>
                    <a:pt x="44500" y="34531"/>
                    <a:pt x="44500" y="36517"/>
                  </a:cubicBezTo>
                  <a:cubicBezTo>
                    <a:pt x="44500" y="38152"/>
                    <a:pt x="44374" y="38619"/>
                    <a:pt x="44123" y="39553"/>
                  </a:cubicBezTo>
                  <a:lnTo>
                    <a:pt x="32318" y="83234"/>
                  </a:lnTo>
                  <a:close/>
                </a:path>
              </a:pathLst>
            </a:custGeom>
            <a:solidFill>
              <a:srgbClr val="000000"/>
            </a:solidFill>
            <a:ln w="25188" cap="flat">
              <a:noFill/>
              <a:prstDash val="solid"/>
              <a:miter/>
            </a:ln>
          </p:spPr>
          <p:txBody>
            <a:bodyPr rtlCol="0" anchor="ctr"/>
            <a:lstStyle/>
            <a:p>
              <a:endParaRPr lang="en-CN"/>
            </a:p>
          </p:txBody>
        </p:sp>
        <p:sp>
          <p:nvSpPr>
            <p:cNvPr id="18526" name="Freeform 18525">
              <a:extLst>
                <a:ext uri="{FF2B5EF4-FFF2-40B4-BE49-F238E27FC236}">
                  <a16:creationId xmlns:a16="http://schemas.microsoft.com/office/drawing/2014/main" id="{5A5E9607-283B-3A5F-80EB-9E665A4BD9AA}"/>
                </a:ext>
              </a:extLst>
            </p:cNvPr>
            <p:cNvSpPr/>
            <p:nvPr>
              <p:custDataLst>
                <p:tags r:id="rId32"/>
              </p:custDataLst>
            </p:nvPr>
          </p:nvSpPr>
          <p:spPr>
            <a:xfrm>
              <a:off x="10042869" y="4116702"/>
              <a:ext cx="58272" cy="233585"/>
            </a:xfrm>
            <a:custGeom>
              <a:avLst/>
              <a:gdLst>
                <a:gd name="connsiteX0" fmla="*/ 58570 w 58272"/>
                <a:gd name="connsiteY0" fmla="*/ 116868 h 233585"/>
                <a:gd name="connsiteX1" fmla="*/ 41992 w 58272"/>
                <a:gd name="connsiteY1" fmla="*/ 43989 h 233585"/>
                <a:gd name="connsiteX2" fmla="*/ 2809 w 58272"/>
                <a:gd name="connsiteY2" fmla="*/ 75 h 233585"/>
                <a:gd name="connsiteX3" fmla="*/ 297 w 58272"/>
                <a:gd name="connsiteY3" fmla="*/ 2411 h 233585"/>
                <a:gd name="connsiteX4" fmla="*/ 5069 w 58272"/>
                <a:gd name="connsiteY4" fmla="*/ 7783 h 233585"/>
                <a:gd name="connsiteX5" fmla="*/ 44002 w 58272"/>
                <a:gd name="connsiteY5" fmla="*/ 116868 h 233585"/>
                <a:gd name="connsiteX6" fmla="*/ 3562 w 58272"/>
                <a:gd name="connsiteY6" fmla="*/ 227354 h 233585"/>
                <a:gd name="connsiteX7" fmla="*/ 297 w 58272"/>
                <a:gd name="connsiteY7" fmla="*/ 231324 h 233585"/>
                <a:gd name="connsiteX8" fmla="*/ 2809 w 58272"/>
                <a:gd name="connsiteY8" fmla="*/ 233660 h 233585"/>
                <a:gd name="connsiteX9" fmla="*/ 42746 w 58272"/>
                <a:gd name="connsiteY9" fmla="*/ 188111 h 233585"/>
                <a:gd name="connsiteX10" fmla="*/ 58570 w 58272"/>
                <a:gd name="connsiteY10" fmla="*/ 116868 h 23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272" h="233585">
                  <a:moveTo>
                    <a:pt x="58570" y="116868"/>
                  </a:moveTo>
                  <a:cubicBezTo>
                    <a:pt x="58570" y="98648"/>
                    <a:pt x="55807" y="70384"/>
                    <a:pt x="41992" y="43989"/>
                  </a:cubicBezTo>
                  <a:cubicBezTo>
                    <a:pt x="26922" y="15258"/>
                    <a:pt x="5321" y="75"/>
                    <a:pt x="2809" y="75"/>
                  </a:cubicBezTo>
                  <a:cubicBezTo>
                    <a:pt x="1302" y="75"/>
                    <a:pt x="297" y="1009"/>
                    <a:pt x="297" y="2411"/>
                  </a:cubicBezTo>
                  <a:cubicBezTo>
                    <a:pt x="297" y="3111"/>
                    <a:pt x="297" y="3579"/>
                    <a:pt x="5069" y="7783"/>
                  </a:cubicBezTo>
                  <a:cubicBezTo>
                    <a:pt x="29685" y="30908"/>
                    <a:pt x="44002" y="68048"/>
                    <a:pt x="44002" y="116868"/>
                  </a:cubicBezTo>
                  <a:cubicBezTo>
                    <a:pt x="44002" y="156811"/>
                    <a:pt x="34708" y="197922"/>
                    <a:pt x="3562" y="227354"/>
                  </a:cubicBezTo>
                  <a:cubicBezTo>
                    <a:pt x="297" y="230157"/>
                    <a:pt x="297" y="230624"/>
                    <a:pt x="297" y="231324"/>
                  </a:cubicBezTo>
                  <a:cubicBezTo>
                    <a:pt x="297" y="232726"/>
                    <a:pt x="1302" y="233660"/>
                    <a:pt x="2809" y="233660"/>
                  </a:cubicBezTo>
                  <a:cubicBezTo>
                    <a:pt x="5321" y="233660"/>
                    <a:pt x="27926" y="217776"/>
                    <a:pt x="42746" y="188111"/>
                  </a:cubicBezTo>
                  <a:cubicBezTo>
                    <a:pt x="55556" y="162417"/>
                    <a:pt x="58570" y="136489"/>
                    <a:pt x="58570" y="116868"/>
                  </a:cubicBezTo>
                  <a:close/>
                </a:path>
              </a:pathLst>
            </a:custGeom>
            <a:solidFill>
              <a:srgbClr val="000000"/>
            </a:solidFill>
            <a:ln w="25188" cap="flat">
              <a:noFill/>
              <a:prstDash val="solid"/>
              <a:miter/>
            </a:ln>
          </p:spPr>
          <p:txBody>
            <a:bodyPr rtlCol="0" anchor="ctr"/>
            <a:lstStyle/>
            <a:p>
              <a:endParaRPr lang="en-CN"/>
            </a:p>
          </p:txBody>
        </p:sp>
      </p:grpSp>
    </p:spTree>
    <p:extLst>
      <p:ext uri="{BB962C8B-B14F-4D97-AF65-F5344CB8AC3E}">
        <p14:creationId xmlns:p14="http://schemas.microsoft.com/office/powerpoint/2010/main" val="185462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a:p>
        </p:txBody>
      </p:sp>
      <p:grpSp>
        <p:nvGrpSpPr>
          <p:cNvPr id="18606" name="Group 18605" descr="\documentclass{article}&#10;\usepackage{amsmath,bm}&#10;\pagestyle{empty}&#10;\begin{document}&#10;&#10;\begin{equation*}&#10;    \begin{aligned}&#10;        P(\bm{s}|\bm{t})&amp;=\sum_{\bm{a}}P(\bm{s},\bm{a}|\bm{t})\\&#10;        &amp;=P(m|\bm{t})\prod_{j=1}^mP(a_j|\bm{a}_1^{j-1},\bm{s}_1^{j-1},m,\bm{t})P(s_j|\bm{a}_1^j,\bm{s}_1^{j-1},m,\bm{t})\\&#10;%        &amp;=\sum_{\bm{a}}\epsilon\prod_{j=1}^m\frac{1}{l+1}f(s_j|t_{a_j})\\&#10;        &amp;=\sum_{\bm{a}}\frac{\epsilon}{(l+1)^m}\prod_{j=1}^mf(s_j|t_{a_j})&#10;        \label{equ:ibm1}&#10;    \end{aligned}&#10;\end{equation*}&#10;&#10;&#10;\end{document}" title="IguanaTex Vector Display">
            <a:extLst>
              <a:ext uri="{FF2B5EF4-FFF2-40B4-BE49-F238E27FC236}">
                <a16:creationId xmlns:a16="http://schemas.microsoft.com/office/drawing/2014/main" id="{0218EB8C-4F49-1FDD-F54D-ED4228AA325E}"/>
              </a:ext>
            </a:extLst>
          </p:cNvPr>
          <p:cNvGrpSpPr>
            <a:grpSpLocks noChangeAspect="1"/>
          </p:cNvGrpSpPr>
          <p:nvPr>
            <p:custDataLst>
              <p:tags r:id="rId1"/>
            </p:custDataLst>
          </p:nvPr>
        </p:nvGrpSpPr>
        <p:grpSpPr>
          <a:xfrm>
            <a:off x="2568575" y="2297598"/>
            <a:ext cx="6756797" cy="2262803"/>
            <a:chOff x="5088071" y="4166756"/>
            <a:chExt cx="6756797" cy="2262803"/>
          </a:xfrm>
        </p:grpSpPr>
        <p:sp>
          <p:nvSpPr>
            <p:cNvPr id="18441" name="Freeform 18440">
              <a:extLst>
                <a:ext uri="{FF2B5EF4-FFF2-40B4-BE49-F238E27FC236}">
                  <a16:creationId xmlns:a16="http://schemas.microsoft.com/office/drawing/2014/main" id="{E36094A1-3F46-C2B3-9A5E-6A797A2E8298}"/>
                </a:ext>
              </a:extLst>
            </p:cNvPr>
            <p:cNvSpPr/>
            <p:nvPr>
              <p:custDataLst>
                <p:tags r:id="rId2"/>
              </p:custDataLst>
            </p:nvPr>
          </p:nvSpPr>
          <p:spPr>
            <a:xfrm>
              <a:off x="5088071" y="4233580"/>
              <a:ext cx="180678" cy="170934"/>
            </a:xfrm>
            <a:custGeom>
              <a:avLst/>
              <a:gdLst>
                <a:gd name="connsiteX0" fmla="*/ 66652 w 180678"/>
                <a:gd name="connsiteY0" fmla="*/ 91923 h 170934"/>
                <a:gd name="connsiteX1" fmla="*/ 109671 w 180678"/>
                <a:gd name="connsiteY1" fmla="*/ 91923 h 170934"/>
                <a:gd name="connsiteX2" fmla="*/ 180778 w 180678"/>
                <a:gd name="connsiteY2" fmla="*/ 37865 h 170934"/>
                <a:gd name="connsiteX3" fmla="*/ 130927 w 180678"/>
                <a:gd name="connsiteY3" fmla="*/ 74 h 170934"/>
                <a:gd name="connsiteX4" fmla="*/ 48939 w 180678"/>
                <a:gd name="connsiteY4" fmla="*/ 74 h 170934"/>
                <a:gd name="connsiteX5" fmla="*/ 41347 w 180678"/>
                <a:gd name="connsiteY5" fmla="*/ 4829 h 170934"/>
                <a:gd name="connsiteX6" fmla="*/ 48686 w 180678"/>
                <a:gd name="connsiteY6" fmla="*/ 7833 h 170934"/>
                <a:gd name="connsiteX7" fmla="*/ 59567 w 180678"/>
                <a:gd name="connsiteY7" fmla="*/ 8333 h 170934"/>
                <a:gd name="connsiteX8" fmla="*/ 65134 w 180678"/>
                <a:gd name="connsiteY8" fmla="*/ 12337 h 170934"/>
                <a:gd name="connsiteX9" fmla="*/ 64122 w 180678"/>
                <a:gd name="connsiteY9" fmla="*/ 17093 h 170934"/>
                <a:gd name="connsiteX10" fmla="*/ 30213 w 180678"/>
                <a:gd name="connsiteY10" fmla="*/ 151488 h 170934"/>
                <a:gd name="connsiteX11" fmla="*/ 7185 w 180678"/>
                <a:gd name="connsiteY11" fmla="*/ 163250 h 170934"/>
                <a:gd name="connsiteX12" fmla="*/ 100 w 180678"/>
                <a:gd name="connsiteY12" fmla="*/ 168006 h 170934"/>
                <a:gd name="connsiteX13" fmla="*/ 3896 w 180678"/>
                <a:gd name="connsiteY13" fmla="*/ 171009 h 170934"/>
                <a:gd name="connsiteX14" fmla="*/ 36033 w 180678"/>
                <a:gd name="connsiteY14" fmla="*/ 170258 h 170934"/>
                <a:gd name="connsiteX15" fmla="*/ 52228 w 180678"/>
                <a:gd name="connsiteY15" fmla="*/ 170508 h 170934"/>
                <a:gd name="connsiteX16" fmla="*/ 68677 w 180678"/>
                <a:gd name="connsiteY16" fmla="*/ 171009 h 170934"/>
                <a:gd name="connsiteX17" fmla="*/ 73738 w 180678"/>
                <a:gd name="connsiteY17" fmla="*/ 166003 h 170934"/>
                <a:gd name="connsiteX18" fmla="*/ 66652 w 180678"/>
                <a:gd name="connsiteY18" fmla="*/ 163250 h 170934"/>
                <a:gd name="connsiteX19" fmla="*/ 50204 w 180678"/>
                <a:gd name="connsiteY19" fmla="*/ 158746 h 170934"/>
                <a:gd name="connsiteX20" fmla="*/ 50963 w 180678"/>
                <a:gd name="connsiteY20" fmla="*/ 154491 h 170934"/>
                <a:gd name="connsiteX21" fmla="*/ 66652 w 180678"/>
                <a:gd name="connsiteY21" fmla="*/ 91923 h 170934"/>
                <a:gd name="connsiteX22" fmla="*/ 84872 w 180678"/>
                <a:gd name="connsiteY22" fmla="*/ 17343 h 170934"/>
                <a:gd name="connsiteX23" fmla="*/ 98537 w 180678"/>
                <a:gd name="connsiteY23" fmla="*/ 7833 h 170934"/>
                <a:gd name="connsiteX24" fmla="*/ 122830 w 180678"/>
                <a:gd name="connsiteY24" fmla="*/ 7833 h 170934"/>
                <a:gd name="connsiteX25" fmla="*/ 157245 w 180678"/>
                <a:gd name="connsiteY25" fmla="*/ 31859 h 170934"/>
                <a:gd name="connsiteX26" fmla="*/ 142315 w 180678"/>
                <a:gd name="connsiteY26" fmla="*/ 72152 h 170934"/>
                <a:gd name="connsiteX27" fmla="*/ 103345 w 180678"/>
                <a:gd name="connsiteY27" fmla="*/ 85416 h 170934"/>
                <a:gd name="connsiteX28" fmla="*/ 67665 w 180678"/>
                <a:gd name="connsiteY28" fmla="*/ 85416 h 170934"/>
                <a:gd name="connsiteX29" fmla="*/ 84872 w 180678"/>
                <a:gd name="connsiteY29" fmla="*/ 17343 h 17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0934">
                  <a:moveTo>
                    <a:pt x="66652" y="91923"/>
                  </a:moveTo>
                  <a:lnTo>
                    <a:pt x="109671" y="91923"/>
                  </a:lnTo>
                  <a:cubicBezTo>
                    <a:pt x="145604" y="91923"/>
                    <a:pt x="180778" y="65895"/>
                    <a:pt x="180778" y="37865"/>
                  </a:cubicBezTo>
                  <a:cubicBezTo>
                    <a:pt x="180778" y="18594"/>
                    <a:pt x="164077" y="74"/>
                    <a:pt x="130927" y="74"/>
                  </a:cubicBezTo>
                  <a:lnTo>
                    <a:pt x="48939" y="74"/>
                  </a:lnTo>
                  <a:cubicBezTo>
                    <a:pt x="44131" y="74"/>
                    <a:pt x="41347" y="74"/>
                    <a:pt x="41347" y="4829"/>
                  </a:cubicBezTo>
                  <a:cubicBezTo>
                    <a:pt x="41347" y="7833"/>
                    <a:pt x="43625" y="7833"/>
                    <a:pt x="48686" y="7833"/>
                  </a:cubicBezTo>
                  <a:cubicBezTo>
                    <a:pt x="51975" y="7833"/>
                    <a:pt x="56530" y="8083"/>
                    <a:pt x="59567" y="8333"/>
                  </a:cubicBezTo>
                  <a:cubicBezTo>
                    <a:pt x="63616" y="8834"/>
                    <a:pt x="65134" y="9584"/>
                    <a:pt x="65134" y="12337"/>
                  </a:cubicBezTo>
                  <a:cubicBezTo>
                    <a:pt x="65134" y="13339"/>
                    <a:pt x="64881" y="14089"/>
                    <a:pt x="64122" y="17093"/>
                  </a:cubicBezTo>
                  <a:lnTo>
                    <a:pt x="30213" y="151488"/>
                  </a:lnTo>
                  <a:cubicBezTo>
                    <a:pt x="27682" y="161248"/>
                    <a:pt x="27176" y="163250"/>
                    <a:pt x="7185" y="163250"/>
                  </a:cubicBezTo>
                  <a:cubicBezTo>
                    <a:pt x="2883" y="163250"/>
                    <a:pt x="100" y="163250"/>
                    <a:pt x="100" y="168006"/>
                  </a:cubicBezTo>
                  <a:cubicBezTo>
                    <a:pt x="100" y="171009"/>
                    <a:pt x="3137" y="171009"/>
                    <a:pt x="3896" y="171009"/>
                  </a:cubicBezTo>
                  <a:cubicBezTo>
                    <a:pt x="10981" y="171009"/>
                    <a:pt x="28948" y="170258"/>
                    <a:pt x="36033" y="170258"/>
                  </a:cubicBezTo>
                  <a:cubicBezTo>
                    <a:pt x="41347" y="170258"/>
                    <a:pt x="46914" y="170508"/>
                    <a:pt x="52228" y="170508"/>
                  </a:cubicBezTo>
                  <a:cubicBezTo>
                    <a:pt x="57796" y="170508"/>
                    <a:pt x="63363" y="171009"/>
                    <a:pt x="68677" y="171009"/>
                  </a:cubicBezTo>
                  <a:cubicBezTo>
                    <a:pt x="70448" y="171009"/>
                    <a:pt x="73738" y="171009"/>
                    <a:pt x="73738" y="166003"/>
                  </a:cubicBezTo>
                  <a:cubicBezTo>
                    <a:pt x="73738" y="163250"/>
                    <a:pt x="71460" y="163250"/>
                    <a:pt x="66652" y="163250"/>
                  </a:cubicBezTo>
                  <a:cubicBezTo>
                    <a:pt x="57289" y="163250"/>
                    <a:pt x="50204" y="163250"/>
                    <a:pt x="50204" y="158746"/>
                  </a:cubicBezTo>
                  <a:cubicBezTo>
                    <a:pt x="50204" y="157244"/>
                    <a:pt x="50710" y="155993"/>
                    <a:pt x="50963" y="154491"/>
                  </a:cubicBezTo>
                  <a:lnTo>
                    <a:pt x="66652" y="91923"/>
                  </a:lnTo>
                  <a:close/>
                  <a:moveTo>
                    <a:pt x="84872" y="17343"/>
                  </a:moveTo>
                  <a:cubicBezTo>
                    <a:pt x="87149" y="8583"/>
                    <a:pt x="87656" y="7833"/>
                    <a:pt x="98537" y="7833"/>
                  </a:cubicBezTo>
                  <a:lnTo>
                    <a:pt x="122830" y="7833"/>
                  </a:lnTo>
                  <a:cubicBezTo>
                    <a:pt x="143833" y="7833"/>
                    <a:pt x="157245" y="14590"/>
                    <a:pt x="157245" y="31859"/>
                  </a:cubicBezTo>
                  <a:cubicBezTo>
                    <a:pt x="157245" y="41619"/>
                    <a:pt x="152184" y="63142"/>
                    <a:pt x="142315" y="72152"/>
                  </a:cubicBezTo>
                  <a:cubicBezTo>
                    <a:pt x="129662" y="83414"/>
                    <a:pt x="114479" y="85416"/>
                    <a:pt x="103345" y="85416"/>
                  </a:cubicBezTo>
                  <a:lnTo>
                    <a:pt x="67665" y="85416"/>
                  </a:lnTo>
                  <a:lnTo>
                    <a:pt x="84872" y="17343"/>
                  </a:lnTo>
                  <a:close/>
                </a:path>
              </a:pathLst>
            </a:custGeom>
            <a:solidFill>
              <a:srgbClr val="000000"/>
            </a:solidFill>
            <a:ln w="25400"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AFDDBF30-BBED-F0B7-4407-241BD2A25220}"/>
                </a:ext>
              </a:extLst>
            </p:cNvPr>
            <p:cNvSpPr/>
            <p:nvPr>
              <p:custDataLst>
                <p:tags r:id="rId3"/>
              </p:custDataLst>
            </p:nvPr>
          </p:nvSpPr>
          <p:spPr>
            <a:xfrm>
              <a:off x="5300609" y="4216812"/>
              <a:ext cx="58707" cy="250270"/>
            </a:xfrm>
            <a:custGeom>
              <a:avLst/>
              <a:gdLst>
                <a:gd name="connsiteX0" fmla="*/ 58816 w 58707"/>
                <a:gd name="connsiteY0" fmla="*/ 247842 h 250270"/>
                <a:gd name="connsiteX1" fmla="*/ 54514 w 58707"/>
                <a:gd name="connsiteY1" fmla="*/ 242336 h 250270"/>
                <a:gd name="connsiteX2" fmla="*/ 14785 w 58707"/>
                <a:gd name="connsiteY2" fmla="*/ 125209 h 250270"/>
                <a:gd name="connsiteX3" fmla="*/ 55526 w 58707"/>
                <a:gd name="connsiteY3" fmla="*/ 6832 h 250270"/>
                <a:gd name="connsiteX4" fmla="*/ 58816 w 58707"/>
                <a:gd name="connsiteY4" fmla="*/ 2577 h 250270"/>
                <a:gd name="connsiteX5" fmla="*/ 56285 w 58707"/>
                <a:gd name="connsiteY5" fmla="*/ 74 h 250270"/>
                <a:gd name="connsiteX6" fmla="*/ 16050 w 58707"/>
                <a:gd name="connsiteY6" fmla="*/ 48877 h 250270"/>
                <a:gd name="connsiteX7" fmla="*/ 108 w 58707"/>
                <a:gd name="connsiteY7" fmla="*/ 125209 h 250270"/>
                <a:gd name="connsiteX8" fmla="*/ 16809 w 58707"/>
                <a:gd name="connsiteY8" fmla="*/ 203294 h 250270"/>
                <a:gd name="connsiteX9" fmla="*/ 56285 w 58707"/>
                <a:gd name="connsiteY9" fmla="*/ 250345 h 250270"/>
                <a:gd name="connsiteX10" fmla="*/ 58816 w 58707"/>
                <a:gd name="connsiteY10" fmla="*/ 247842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16" y="247842"/>
                  </a:moveTo>
                  <a:cubicBezTo>
                    <a:pt x="58816" y="247091"/>
                    <a:pt x="58816" y="246590"/>
                    <a:pt x="54514" y="242336"/>
                  </a:cubicBezTo>
                  <a:cubicBezTo>
                    <a:pt x="22882" y="210802"/>
                    <a:pt x="14785" y="163501"/>
                    <a:pt x="14785" y="125209"/>
                  </a:cubicBezTo>
                  <a:cubicBezTo>
                    <a:pt x="14785" y="81662"/>
                    <a:pt x="24401" y="38115"/>
                    <a:pt x="55526" y="6832"/>
                  </a:cubicBezTo>
                  <a:cubicBezTo>
                    <a:pt x="58816" y="3828"/>
                    <a:pt x="58816" y="3328"/>
                    <a:pt x="58816" y="2577"/>
                  </a:cubicBezTo>
                  <a:cubicBezTo>
                    <a:pt x="58816" y="825"/>
                    <a:pt x="57803" y="74"/>
                    <a:pt x="56285" y="74"/>
                  </a:cubicBezTo>
                  <a:cubicBezTo>
                    <a:pt x="53755" y="74"/>
                    <a:pt x="30980" y="17093"/>
                    <a:pt x="16050" y="48877"/>
                  </a:cubicBezTo>
                  <a:cubicBezTo>
                    <a:pt x="3144" y="76407"/>
                    <a:pt x="108" y="104187"/>
                    <a:pt x="108" y="125209"/>
                  </a:cubicBezTo>
                  <a:cubicBezTo>
                    <a:pt x="108" y="144730"/>
                    <a:pt x="2891" y="175013"/>
                    <a:pt x="16809" y="203294"/>
                  </a:cubicBezTo>
                  <a:cubicBezTo>
                    <a:pt x="31992" y="234077"/>
                    <a:pt x="53755" y="250345"/>
                    <a:pt x="56285" y="250345"/>
                  </a:cubicBezTo>
                  <a:cubicBezTo>
                    <a:pt x="57803" y="250345"/>
                    <a:pt x="58816" y="249594"/>
                    <a:pt x="58816" y="247842"/>
                  </a:cubicBezTo>
                  <a:close/>
                </a:path>
              </a:pathLst>
            </a:custGeom>
            <a:solidFill>
              <a:srgbClr val="000000"/>
            </a:solidFill>
            <a:ln w="25400"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3740C443-2C46-8D9A-7B67-51966118BAF6}"/>
                </a:ext>
              </a:extLst>
            </p:cNvPr>
            <p:cNvSpPr/>
            <p:nvPr>
              <p:custDataLst>
                <p:tags r:id="rId4"/>
              </p:custDataLst>
            </p:nvPr>
          </p:nvSpPr>
          <p:spPr>
            <a:xfrm>
              <a:off x="5388390" y="4291392"/>
              <a:ext cx="106028" cy="115124"/>
            </a:xfrm>
            <a:custGeom>
              <a:avLst/>
              <a:gdLst>
                <a:gd name="connsiteX0" fmla="*/ 90451 w 106028"/>
                <a:gd name="connsiteY0" fmla="*/ 14590 h 115124"/>
                <a:gd name="connsiteX1" fmla="*/ 79823 w 106028"/>
                <a:gd name="connsiteY1" fmla="*/ 28855 h 115124"/>
                <a:gd name="connsiteX2" fmla="*/ 90704 w 106028"/>
                <a:gd name="connsiteY2" fmla="*/ 39116 h 115124"/>
                <a:gd name="connsiteX3" fmla="*/ 106140 w 106028"/>
                <a:gd name="connsiteY3" fmla="*/ 22098 h 115124"/>
                <a:gd name="connsiteX4" fmla="*/ 69954 w 106028"/>
                <a:gd name="connsiteY4" fmla="*/ 74 h 115124"/>
                <a:gd name="connsiteX5" fmla="*/ 36804 w 106028"/>
                <a:gd name="connsiteY5" fmla="*/ 9334 h 115124"/>
                <a:gd name="connsiteX6" fmla="*/ 21368 w 106028"/>
                <a:gd name="connsiteY6" fmla="*/ 38616 h 115124"/>
                <a:gd name="connsiteX7" fmla="*/ 30478 w 106028"/>
                <a:gd name="connsiteY7" fmla="*/ 57636 h 115124"/>
                <a:gd name="connsiteX8" fmla="*/ 59072 w 106028"/>
                <a:gd name="connsiteY8" fmla="*/ 67147 h 115124"/>
                <a:gd name="connsiteX9" fmla="*/ 81847 w 106028"/>
                <a:gd name="connsiteY9" fmla="*/ 82413 h 115124"/>
                <a:gd name="connsiteX10" fmla="*/ 44142 w 106028"/>
                <a:gd name="connsiteY10" fmla="*/ 106189 h 115124"/>
                <a:gd name="connsiteX11" fmla="*/ 16813 w 106028"/>
                <a:gd name="connsiteY11" fmla="*/ 99682 h 115124"/>
                <a:gd name="connsiteX12" fmla="*/ 30731 w 106028"/>
                <a:gd name="connsiteY12" fmla="*/ 82413 h 115124"/>
                <a:gd name="connsiteX13" fmla="*/ 18331 w 106028"/>
                <a:gd name="connsiteY13" fmla="*/ 70901 h 115124"/>
                <a:gd name="connsiteX14" fmla="*/ 112 w 106028"/>
                <a:gd name="connsiteY14" fmla="*/ 90422 h 115124"/>
                <a:gd name="connsiteX15" fmla="*/ 43636 w 106028"/>
                <a:gd name="connsiteY15" fmla="*/ 115199 h 115124"/>
                <a:gd name="connsiteX16" fmla="*/ 101332 w 106028"/>
                <a:gd name="connsiteY16" fmla="*/ 72152 h 115124"/>
                <a:gd name="connsiteX17" fmla="*/ 91210 w 106028"/>
                <a:gd name="connsiteY17" fmla="*/ 51880 h 115124"/>
                <a:gd name="connsiteX18" fmla="*/ 64893 w 106028"/>
                <a:gd name="connsiteY18" fmla="*/ 41869 h 115124"/>
                <a:gd name="connsiteX19" fmla="*/ 41106 w 106028"/>
                <a:gd name="connsiteY19" fmla="*/ 28355 h 115124"/>
                <a:gd name="connsiteX20" fmla="*/ 69448 w 106028"/>
                <a:gd name="connsiteY20" fmla="*/ 9084 h 115124"/>
                <a:gd name="connsiteX21" fmla="*/ 90451 w 106028"/>
                <a:gd name="connsiteY21" fmla="*/ 14590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5124">
                  <a:moveTo>
                    <a:pt x="90451" y="14590"/>
                  </a:moveTo>
                  <a:cubicBezTo>
                    <a:pt x="82100" y="17843"/>
                    <a:pt x="79823" y="25352"/>
                    <a:pt x="79823" y="28855"/>
                  </a:cubicBezTo>
                  <a:cubicBezTo>
                    <a:pt x="79823" y="35362"/>
                    <a:pt x="85137" y="39116"/>
                    <a:pt x="90704" y="39116"/>
                  </a:cubicBezTo>
                  <a:cubicBezTo>
                    <a:pt x="96777" y="39116"/>
                    <a:pt x="106140" y="34111"/>
                    <a:pt x="106140" y="22098"/>
                  </a:cubicBezTo>
                  <a:cubicBezTo>
                    <a:pt x="106140" y="8834"/>
                    <a:pt x="92728" y="74"/>
                    <a:pt x="69954" y="74"/>
                  </a:cubicBezTo>
                  <a:cubicBezTo>
                    <a:pt x="62615" y="74"/>
                    <a:pt x="48444" y="575"/>
                    <a:pt x="36804" y="9334"/>
                  </a:cubicBezTo>
                  <a:cubicBezTo>
                    <a:pt x="25417" y="17843"/>
                    <a:pt x="21368" y="32359"/>
                    <a:pt x="21368" y="38616"/>
                  </a:cubicBezTo>
                  <a:cubicBezTo>
                    <a:pt x="21368" y="46124"/>
                    <a:pt x="24911" y="53132"/>
                    <a:pt x="30478" y="57636"/>
                  </a:cubicBezTo>
                  <a:cubicBezTo>
                    <a:pt x="37563" y="63142"/>
                    <a:pt x="41865" y="63893"/>
                    <a:pt x="59072" y="67147"/>
                  </a:cubicBezTo>
                  <a:cubicBezTo>
                    <a:pt x="66664" y="68398"/>
                    <a:pt x="81847" y="71151"/>
                    <a:pt x="81847" y="82413"/>
                  </a:cubicBezTo>
                  <a:cubicBezTo>
                    <a:pt x="81847" y="83414"/>
                    <a:pt x="81847" y="106189"/>
                    <a:pt x="44142" y="106189"/>
                  </a:cubicBezTo>
                  <a:cubicBezTo>
                    <a:pt x="31743" y="106189"/>
                    <a:pt x="22380" y="103686"/>
                    <a:pt x="16813" y="99682"/>
                  </a:cubicBezTo>
                  <a:cubicBezTo>
                    <a:pt x="25417" y="97179"/>
                    <a:pt x="30731" y="89921"/>
                    <a:pt x="30731" y="82413"/>
                  </a:cubicBezTo>
                  <a:cubicBezTo>
                    <a:pt x="30731" y="73403"/>
                    <a:pt x="23392" y="70901"/>
                    <a:pt x="18331" y="70901"/>
                  </a:cubicBezTo>
                  <a:cubicBezTo>
                    <a:pt x="9728" y="70901"/>
                    <a:pt x="112" y="77908"/>
                    <a:pt x="112" y="90422"/>
                  </a:cubicBezTo>
                  <a:cubicBezTo>
                    <a:pt x="112" y="106689"/>
                    <a:pt x="17825" y="115199"/>
                    <a:pt x="43636" y="115199"/>
                  </a:cubicBezTo>
                  <a:cubicBezTo>
                    <a:pt x="101332" y="115199"/>
                    <a:pt x="101332" y="72402"/>
                    <a:pt x="101332" y="72152"/>
                  </a:cubicBezTo>
                  <a:cubicBezTo>
                    <a:pt x="101332" y="63643"/>
                    <a:pt x="97030" y="56886"/>
                    <a:pt x="91210" y="51880"/>
                  </a:cubicBezTo>
                  <a:cubicBezTo>
                    <a:pt x="83365" y="45123"/>
                    <a:pt x="73749" y="43371"/>
                    <a:pt x="64893" y="41869"/>
                  </a:cubicBezTo>
                  <a:cubicBezTo>
                    <a:pt x="50975" y="39367"/>
                    <a:pt x="41106" y="37615"/>
                    <a:pt x="41106" y="28355"/>
                  </a:cubicBezTo>
                  <a:cubicBezTo>
                    <a:pt x="41106" y="27854"/>
                    <a:pt x="41106" y="9084"/>
                    <a:pt x="69448" y="9084"/>
                  </a:cubicBezTo>
                  <a:cubicBezTo>
                    <a:pt x="74509" y="9084"/>
                    <a:pt x="83618" y="9584"/>
                    <a:pt x="90451" y="14590"/>
                  </a:cubicBezTo>
                  <a:close/>
                </a:path>
              </a:pathLst>
            </a:custGeom>
            <a:solidFill>
              <a:srgbClr val="000000"/>
            </a:solidFill>
            <a:ln w="2540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F12D312D-6D7E-A9D2-3B86-A525AA4D790F}"/>
                </a:ext>
              </a:extLst>
            </p:cNvPr>
            <p:cNvSpPr/>
            <p:nvPr>
              <p:custDataLst>
                <p:tags r:id="rId5"/>
              </p:custDataLst>
            </p:nvPr>
          </p:nvSpPr>
          <p:spPr>
            <a:xfrm>
              <a:off x="5538513" y="4216812"/>
              <a:ext cx="10122" cy="250270"/>
            </a:xfrm>
            <a:custGeom>
              <a:avLst/>
              <a:gdLst>
                <a:gd name="connsiteX0" fmla="*/ 10239 w 10122"/>
                <a:gd name="connsiteY0" fmla="*/ 9084 h 250270"/>
                <a:gd name="connsiteX1" fmla="*/ 5178 w 10122"/>
                <a:gd name="connsiteY1" fmla="*/ 74 h 250270"/>
                <a:gd name="connsiteX2" fmla="*/ 117 w 10122"/>
                <a:gd name="connsiteY2" fmla="*/ 9084 h 250270"/>
                <a:gd name="connsiteX3" fmla="*/ 117 w 10122"/>
                <a:gd name="connsiteY3" fmla="*/ 241335 h 250270"/>
                <a:gd name="connsiteX4" fmla="*/ 5178 w 10122"/>
                <a:gd name="connsiteY4" fmla="*/ 250345 h 250270"/>
                <a:gd name="connsiteX5" fmla="*/ 10239 w 10122"/>
                <a:gd name="connsiteY5" fmla="*/ 241335 h 250270"/>
                <a:gd name="connsiteX6" fmla="*/ 10239 w 10122"/>
                <a:gd name="connsiteY6" fmla="*/ 9084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239" y="9084"/>
                  </a:moveTo>
                  <a:cubicBezTo>
                    <a:pt x="10239" y="4579"/>
                    <a:pt x="10239" y="74"/>
                    <a:pt x="5178" y="74"/>
                  </a:cubicBezTo>
                  <a:cubicBezTo>
                    <a:pt x="117" y="74"/>
                    <a:pt x="117" y="4579"/>
                    <a:pt x="117" y="9084"/>
                  </a:cubicBezTo>
                  <a:lnTo>
                    <a:pt x="117" y="241335"/>
                  </a:lnTo>
                  <a:cubicBezTo>
                    <a:pt x="117" y="245840"/>
                    <a:pt x="117" y="250345"/>
                    <a:pt x="5178" y="250345"/>
                  </a:cubicBezTo>
                  <a:cubicBezTo>
                    <a:pt x="10239" y="250345"/>
                    <a:pt x="10239" y="245840"/>
                    <a:pt x="10239" y="241335"/>
                  </a:cubicBezTo>
                  <a:lnTo>
                    <a:pt x="10239" y="9084"/>
                  </a:lnTo>
                  <a:close/>
                </a:path>
              </a:pathLst>
            </a:custGeom>
            <a:solidFill>
              <a:srgbClr val="000000"/>
            </a:solidFill>
            <a:ln w="2540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5140EF3C-7AA7-660C-438A-0930DD158BF4}"/>
                </a:ext>
              </a:extLst>
            </p:cNvPr>
            <p:cNvSpPr/>
            <p:nvPr>
              <p:custDataLst>
                <p:tags r:id="rId6"/>
              </p:custDataLst>
            </p:nvPr>
          </p:nvSpPr>
          <p:spPr>
            <a:xfrm>
              <a:off x="5585018" y="4243591"/>
              <a:ext cx="89580" cy="162925"/>
            </a:xfrm>
            <a:custGeom>
              <a:avLst/>
              <a:gdLst>
                <a:gd name="connsiteX0" fmla="*/ 57562 w 89580"/>
                <a:gd name="connsiteY0" fmla="*/ 61641 h 162925"/>
                <a:gd name="connsiteX1" fmla="*/ 80084 w 89580"/>
                <a:gd name="connsiteY1" fmla="*/ 61641 h 162925"/>
                <a:gd name="connsiteX2" fmla="*/ 86916 w 89580"/>
                <a:gd name="connsiteY2" fmla="*/ 60389 h 162925"/>
                <a:gd name="connsiteX3" fmla="*/ 89194 w 89580"/>
                <a:gd name="connsiteY3" fmla="*/ 54383 h 162925"/>
                <a:gd name="connsiteX4" fmla="*/ 80843 w 89580"/>
                <a:gd name="connsiteY4" fmla="*/ 49878 h 162925"/>
                <a:gd name="connsiteX5" fmla="*/ 60599 w 89580"/>
                <a:gd name="connsiteY5" fmla="*/ 49878 h 162925"/>
                <a:gd name="connsiteX6" fmla="*/ 68696 w 89580"/>
                <a:gd name="connsiteY6" fmla="*/ 17593 h 162925"/>
                <a:gd name="connsiteX7" fmla="*/ 69709 w 89580"/>
                <a:gd name="connsiteY7" fmla="*/ 11086 h 162925"/>
                <a:gd name="connsiteX8" fmla="*/ 57815 w 89580"/>
                <a:gd name="connsiteY8" fmla="*/ 74 h 162925"/>
                <a:gd name="connsiteX9" fmla="*/ 43138 w 89580"/>
                <a:gd name="connsiteY9" fmla="*/ 8834 h 162925"/>
                <a:gd name="connsiteX10" fmla="*/ 37318 w 89580"/>
                <a:gd name="connsiteY10" fmla="*/ 29356 h 162925"/>
                <a:gd name="connsiteX11" fmla="*/ 32257 w 89580"/>
                <a:gd name="connsiteY11" fmla="*/ 49878 h 162925"/>
                <a:gd name="connsiteX12" fmla="*/ 9483 w 89580"/>
                <a:gd name="connsiteY12" fmla="*/ 49878 h 162925"/>
                <a:gd name="connsiteX13" fmla="*/ 120 w 89580"/>
                <a:gd name="connsiteY13" fmla="*/ 57136 h 162925"/>
                <a:gd name="connsiteX14" fmla="*/ 8723 w 89580"/>
                <a:gd name="connsiteY14" fmla="*/ 61641 h 162925"/>
                <a:gd name="connsiteX15" fmla="*/ 29221 w 89580"/>
                <a:gd name="connsiteY15" fmla="*/ 61641 h 162925"/>
                <a:gd name="connsiteX16" fmla="*/ 14797 w 89580"/>
                <a:gd name="connsiteY16" fmla="*/ 118702 h 162925"/>
                <a:gd name="connsiteX17" fmla="*/ 10495 w 89580"/>
                <a:gd name="connsiteY17" fmla="*/ 138474 h 162925"/>
                <a:gd name="connsiteX18" fmla="*/ 42379 w 89580"/>
                <a:gd name="connsiteY18" fmla="*/ 163000 h 162925"/>
                <a:gd name="connsiteX19" fmla="*/ 89700 w 89580"/>
                <a:gd name="connsiteY19" fmla="*/ 123958 h 162925"/>
                <a:gd name="connsiteX20" fmla="*/ 83626 w 89580"/>
                <a:gd name="connsiteY20" fmla="*/ 120454 h 162925"/>
                <a:gd name="connsiteX21" fmla="*/ 77300 w 89580"/>
                <a:gd name="connsiteY21" fmla="*/ 124459 h 162925"/>
                <a:gd name="connsiteX22" fmla="*/ 43644 w 89580"/>
                <a:gd name="connsiteY22" fmla="*/ 153990 h 162925"/>
                <a:gd name="connsiteX23" fmla="*/ 37571 w 89580"/>
                <a:gd name="connsiteY23" fmla="*/ 144730 h 162925"/>
                <a:gd name="connsiteX24" fmla="*/ 39090 w 89580"/>
                <a:gd name="connsiteY24" fmla="*/ 133969 h 162925"/>
                <a:gd name="connsiteX25" fmla="*/ 57562 w 89580"/>
                <a:gd name="connsiteY25" fmla="*/ 61641 h 1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2925">
                  <a:moveTo>
                    <a:pt x="57562" y="61641"/>
                  </a:moveTo>
                  <a:lnTo>
                    <a:pt x="80084" y="61641"/>
                  </a:lnTo>
                  <a:cubicBezTo>
                    <a:pt x="85145" y="61641"/>
                    <a:pt x="85651" y="61641"/>
                    <a:pt x="86916" y="60389"/>
                  </a:cubicBezTo>
                  <a:cubicBezTo>
                    <a:pt x="88434" y="59388"/>
                    <a:pt x="89194" y="55885"/>
                    <a:pt x="89194" y="54383"/>
                  </a:cubicBezTo>
                  <a:cubicBezTo>
                    <a:pt x="89194" y="49878"/>
                    <a:pt x="84892" y="49878"/>
                    <a:pt x="80843" y="49878"/>
                  </a:cubicBezTo>
                  <a:lnTo>
                    <a:pt x="60599" y="49878"/>
                  </a:lnTo>
                  <a:lnTo>
                    <a:pt x="68696" y="17593"/>
                  </a:lnTo>
                  <a:cubicBezTo>
                    <a:pt x="69709" y="13589"/>
                    <a:pt x="69709" y="12087"/>
                    <a:pt x="69709" y="11086"/>
                  </a:cubicBezTo>
                  <a:cubicBezTo>
                    <a:pt x="69709" y="3077"/>
                    <a:pt x="63129" y="74"/>
                    <a:pt x="57815" y="74"/>
                  </a:cubicBezTo>
                  <a:cubicBezTo>
                    <a:pt x="54020" y="74"/>
                    <a:pt x="47187" y="1826"/>
                    <a:pt x="43138" y="8834"/>
                  </a:cubicBezTo>
                  <a:cubicBezTo>
                    <a:pt x="42126" y="10836"/>
                    <a:pt x="39090" y="22348"/>
                    <a:pt x="37318" y="29356"/>
                  </a:cubicBezTo>
                  <a:lnTo>
                    <a:pt x="32257" y="49878"/>
                  </a:lnTo>
                  <a:lnTo>
                    <a:pt x="9483" y="49878"/>
                  </a:lnTo>
                  <a:cubicBezTo>
                    <a:pt x="4422" y="49878"/>
                    <a:pt x="120" y="49878"/>
                    <a:pt x="120" y="57136"/>
                  </a:cubicBezTo>
                  <a:cubicBezTo>
                    <a:pt x="120" y="61641"/>
                    <a:pt x="4168" y="61641"/>
                    <a:pt x="8723" y="61641"/>
                  </a:cubicBezTo>
                  <a:lnTo>
                    <a:pt x="29221" y="61641"/>
                  </a:lnTo>
                  <a:lnTo>
                    <a:pt x="14797" y="118702"/>
                  </a:lnTo>
                  <a:cubicBezTo>
                    <a:pt x="13025" y="125209"/>
                    <a:pt x="10495" y="135721"/>
                    <a:pt x="10495" y="138474"/>
                  </a:cubicBezTo>
                  <a:cubicBezTo>
                    <a:pt x="10495" y="154741"/>
                    <a:pt x="26690" y="163000"/>
                    <a:pt x="42379" y="163000"/>
                  </a:cubicBezTo>
                  <a:cubicBezTo>
                    <a:pt x="72492" y="163000"/>
                    <a:pt x="89700" y="128213"/>
                    <a:pt x="89700" y="123958"/>
                  </a:cubicBezTo>
                  <a:cubicBezTo>
                    <a:pt x="89700" y="120454"/>
                    <a:pt x="85904" y="120454"/>
                    <a:pt x="83626" y="120454"/>
                  </a:cubicBezTo>
                  <a:cubicBezTo>
                    <a:pt x="79325" y="120454"/>
                    <a:pt x="79072" y="120705"/>
                    <a:pt x="77300" y="124459"/>
                  </a:cubicBezTo>
                  <a:cubicBezTo>
                    <a:pt x="67684" y="145982"/>
                    <a:pt x="53513" y="153990"/>
                    <a:pt x="43644" y="153990"/>
                  </a:cubicBezTo>
                  <a:cubicBezTo>
                    <a:pt x="41367" y="153990"/>
                    <a:pt x="37571" y="153990"/>
                    <a:pt x="37571" y="144730"/>
                  </a:cubicBezTo>
                  <a:cubicBezTo>
                    <a:pt x="37571" y="139975"/>
                    <a:pt x="38330" y="137222"/>
                    <a:pt x="39090" y="133969"/>
                  </a:cubicBezTo>
                  <a:lnTo>
                    <a:pt x="57562" y="61641"/>
                  </a:lnTo>
                  <a:close/>
                </a:path>
              </a:pathLst>
            </a:custGeom>
            <a:solidFill>
              <a:srgbClr val="000000"/>
            </a:solidFill>
            <a:ln w="25400"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6F17C650-55AE-F5F4-9243-024FF0E5B9A5}"/>
                </a:ext>
              </a:extLst>
            </p:cNvPr>
            <p:cNvSpPr/>
            <p:nvPr>
              <p:custDataLst>
                <p:tags r:id="rId7"/>
              </p:custDataLst>
            </p:nvPr>
          </p:nvSpPr>
          <p:spPr>
            <a:xfrm>
              <a:off x="5698202" y="4216812"/>
              <a:ext cx="58707" cy="250270"/>
            </a:xfrm>
            <a:custGeom>
              <a:avLst/>
              <a:gdLst>
                <a:gd name="connsiteX0" fmla="*/ 58832 w 58707"/>
                <a:gd name="connsiteY0" fmla="*/ 125209 h 250270"/>
                <a:gd name="connsiteX1" fmla="*/ 42130 w 58707"/>
                <a:gd name="connsiteY1" fmla="*/ 47125 h 250270"/>
                <a:gd name="connsiteX2" fmla="*/ 2654 w 58707"/>
                <a:gd name="connsiteY2" fmla="*/ 74 h 250270"/>
                <a:gd name="connsiteX3" fmla="*/ 124 w 58707"/>
                <a:gd name="connsiteY3" fmla="*/ 2577 h 250270"/>
                <a:gd name="connsiteX4" fmla="*/ 4932 w 58707"/>
                <a:gd name="connsiteY4" fmla="*/ 8333 h 250270"/>
                <a:gd name="connsiteX5" fmla="*/ 44155 w 58707"/>
                <a:gd name="connsiteY5" fmla="*/ 125209 h 250270"/>
                <a:gd name="connsiteX6" fmla="*/ 3413 w 58707"/>
                <a:gd name="connsiteY6" fmla="*/ 243587 h 250270"/>
                <a:gd name="connsiteX7" fmla="*/ 124 w 58707"/>
                <a:gd name="connsiteY7" fmla="*/ 247842 h 250270"/>
                <a:gd name="connsiteX8" fmla="*/ 2654 w 58707"/>
                <a:gd name="connsiteY8" fmla="*/ 250345 h 250270"/>
                <a:gd name="connsiteX9" fmla="*/ 42889 w 58707"/>
                <a:gd name="connsiteY9" fmla="*/ 201542 h 250270"/>
                <a:gd name="connsiteX10" fmla="*/ 58832 w 58707"/>
                <a:gd name="connsiteY10" fmla="*/ 125209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32" y="125209"/>
                  </a:moveTo>
                  <a:cubicBezTo>
                    <a:pt x="58832" y="105688"/>
                    <a:pt x="56048" y="75406"/>
                    <a:pt x="42130" y="47125"/>
                  </a:cubicBezTo>
                  <a:cubicBezTo>
                    <a:pt x="26947" y="16342"/>
                    <a:pt x="5185" y="74"/>
                    <a:pt x="2654" y="74"/>
                  </a:cubicBezTo>
                  <a:cubicBezTo>
                    <a:pt x="1136" y="74"/>
                    <a:pt x="124" y="1075"/>
                    <a:pt x="124" y="2577"/>
                  </a:cubicBezTo>
                  <a:cubicBezTo>
                    <a:pt x="124" y="3328"/>
                    <a:pt x="124" y="3828"/>
                    <a:pt x="4932" y="8333"/>
                  </a:cubicBezTo>
                  <a:cubicBezTo>
                    <a:pt x="29731" y="33110"/>
                    <a:pt x="44155" y="72903"/>
                    <a:pt x="44155" y="125209"/>
                  </a:cubicBezTo>
                  <a:cubicBezTo>
                    <a:pt x="44155" y="168006"/>
                    <a:pt x="34792" y="212053"/>
                    <a:pt x="3413" y="243587"/>
                  </a:cubicBezTo>
                  <a:cubicBezTo>
                    <a:pt x="124" y="246590"/>
                    <a:pt x="124" y="247091"/>
                    <a:pt x="124" y="247842"/>
                  </a:cubicBezTo>
                  <a:cubicBezTo>
                    <a:pt x="124" y="249343"/>
                    <a:pt x="1136" y="250345"/>
                    <a:pt x="2654" y="250345"/>
                  </a:cubicBezTo>
                  <a:cubicBezTo>
                    <a:pt x="5185" y="250345"/>
                    <a:pt x="27959" y="233326"/>
                    <a:pt x="42889" y="201542"/>
                  </a:cubicBezTo>
                  <a:cubicBezTo>
                    <a:pt x="55795" y="174012"/>
                    <a:pt x="58832" y="146232"/>
                    <a:pt x="58832" y="125209"/>
                  </a:cubicBezTo>
                  <a:close/>
                </a:path>
              </a:pathLst>
            </a:custGeom>
            <a:solidFill>
              <a:srgbClr val="000000"/>
            </a:solidFill>
            <a:ln w="2540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FF46B511-1520-70E3-BAED-FA13B7746A74}"/>
                </a:ext>
              </a:extLst>
            </p:cNvPr>
            <p:cNvSpPr/>
            <p:nvPr>
              <p:custDataLst>
                <p:tags r:id="rId8"/>
              </p:custDataLst>
            </p:nvPr>
          </p:nvSpPr>
          <p:spPr>
            <a:xfrm>
              <a:off x="5866648" y="4312665"/>
              <a:ext cx="168278" cy="58563"/>
            </a:xfrm>
            <a:custGeom>
              <a:avLst/>
              <a:gdLst>
                <a:gd name="connsiteX0" fmla="*/ 159806 w 168278"/>
                <a:gd name="connsiteY0" fmla="*/ 10085 h 58563"/>
                <a:gd name="connsiteX1" fmla="*/ 168409 w 168278"/>
                <a:gd name="connsiteY1" fmla="*/ 5080 h 58563"/>
                <a:gd name="connsiteX2" fmla="*/ 160059 w 168278"/>
                <a:gd name="connsiteY2" fmla="*/ 74 h 58563"/>
                <a:gd name="connsiteX3" fmla="*/ 8481 w 168278"/>
                <a:gd name="connsiteY3" fmla="*/ 74 h 58563"/>
                <a:gd name="connsiteX4" fmla="*/ 130 w 168278"/>
                <a:gd name="connsiteY4" fmla="*/ 5080 h 58563"/>
                <a:gd name="connsiteX5" fmla="*/ 8734 w 168278"/>
                <a:gd name="connsiteY5" fmla="*/ 10085 h 58563"/>
                <a:gd name="connsiteX6" fmla="*/ 159806 w 168278"/>
                <a:gd name="connsiteY6" fmla="*/ 10085 h 58563"/>
                <a:gd name="connsiteX7" fmla="*/ 160059 w 168278"/>
                <a:gd name="connsiteY7" fmla="*/ 58637 h 58563"/>
                <a:gd name="connsiteX8" fmla="*/ 168409 w 168278"/>
                <a:gd name="connsiteY8" fmla="*/ 53632 h 58563"/>
                <a:gd name="connsiteX9" fmla="*/ 159806 w 168278"/>
                <a:gd name="connsiteY9" fmla="*/ 48627 h 58563"/>
                <a:gd name="connsiteX10" fmla="*/ 8734 w 168278"/>
                <a:gd name="connsiteY10" fmla="*/ 48627 h 58563"/>
                <a:gd name="connsiteX11" fmla="*/ 130 w 168278"/>
                <a:gd name="connsiteY11" fmla="*/ 53632 h 58563"/>
                <a:gd name="connsiteX12" fmla="*/ 8481 w 168278"/>
                <a:gd name="connsiteY12" fmla="*/ 58637 h 58563"/>
                <a:gd name="connsiteX13" fmla="*/ 160059 w 168278"/>
                <a:gd name="connsiteY13" fmla="*/ 58637 h 5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8563">
                  <a:moveTo>
                    <a:pt x="159806" y="10085"/>
                  </a:moveTo>
                  <a:cubicBezTo>
                    <a:pt x="163601" y="10085"/>
                    <a:pt x="168409" y="10085"/>
                    <a:pt x="168409" y="5080"/>
                  </a:cubicBezTo>
                  <a:cubicBezTo>
                    <a:pt x="168409" y="74"/>
                    <a:pt x="163601" y="74"/>
                    <a:pt x="160059" y="74"/>
                  </a:cubicBezTo>
                  <a:lnTo>
                    <a:pt x="8481" y="74"/>
                  </a:lnTo>
                  <a:cubicBezTo>
                    <a:pt x="4938" y="74"/>
                    <a:pt x="130" y="74"/>
                    <a:pt x="130" y="5080"/>
                  </a:cubicBezTo>
                  <a:cubicBezTo>
                    <a:pt x="130" y="10085"/>
                    <a:pt x="4938" y="10085"/>
                    <a:pt x="8734" y="10085"/>
                  </a:cubicBezTo>
                  <a:lnTo>
                    <a:pt x="159806" y="10085"/>
                  </a:lnTo>
                  <a:close/>
                  <a:moveTo>
                    <a:pt x="160059" y="58637"/>
                  </a:moveTo>
                  <a:cubicBezTo>
                    <a:pt x="163601" y="58637"/>
                    <a:pt x="168409" y="58637"/>
                    <a:pt x="168409" y="53632"/>
                  </a:cubicBezTo>
                  <a:cubicBezTo>
                    <a:pt x="168409" y="48627"/>
                    <a:pt x="163601" y="48627"/>
                    <a:pt x="159806" y="48627"/>
                  </a:cubicBezTo>
                  <a:lnTo>
                    <a:pt x="8734" y="48627"/>
                  </a:lnTo>
                  <a:cubicBezTo>
                    <a:pt x="4938" y="48627"/>
                    <a:pt x="130" y="48627"/>
                    <a:pt x="130" y="53632"/>
                  </a:cubicBezTo>
                  <a:cubicBezTo>
                    <a:pt x="130" y="58637"/>
                    <a:pt x="4938" y="58637"/>
                    <a:pt x="8481" y="58637"/>
                  </a:cubicBezTo>
                  <a:lnTo>
                    <a:pt x="160059" y="58637"/>
                  </a:ln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803C98AD-1726-288E-6EA8-7B951C8ACBC0}"/>
                </a:ext>
              </a:extLst>
            </p:cNvPr>
            <p:cNvSpPr/>
            <p:nvPr>
              <p:custDataLst>
                <p:tags r:id="rId9"/>
              </p:custDataLst>
            </p:nvPr>
          </p:nvSpPr>
          <p:spPr>
            <a:xfrm>
              <a:off x="6133756" y="4166756"/>
              <a:ext cx="336810" cy="350378"/>
            </a:xfrm>
            <a:custGeom>
              <a:avLst/>
              <a:gdLst>
                <a:gd name="connsiteX0" fmla="*/ 306333 w 336810"/>
                <a:gd name="connsiteY0" fmla="*/ 350443 h 350378"/>
                <a:gd name="connsiteX1" fmla="*/ 336952 w 336810"/>
                <a:gd name="connsiteY1" fmla="*/ 270357 h 350378"/>
                <a:gd name="connsiteX2" fmla="*/ 330626 w 336810"/>
                <a:gd name="connsiteY2" fmla="*/ 270357 h 350378"/>
                <a:gd name="connsiteX3" fmla="*/ 264832 w 336810"/>
                <a:gd name="connsiteY3" fmla="*/ 320911 h 350378"/>
                <a:gd name="connsiteX4" fmla="*/ 186133 w 336810"/>
                <a:gd name="connsiteY4" fmla="*/ 328670 h 350378"/>
                <a:gd name="connsiteX5" fmla="*/ 33544 w 336810"/>
                <a:gd name="connsiteY5" fmla="*/ 328670 h 350378"/>
                <a:gd name="connsiteX6" fmla="*/ 162347 w 336810"/>
                <a:gd name="connsiteY6" fmla="*/ 179258 h 350378"/>
                <a:gd name="connsiteX7" fmla="*/ 164624 w 336810"/>
                <a:gd name="connsiteY7" fmla="*/ 175254 h 350378"/>
                <a:gd name="connsiteX8" fmla="*/ 162853 w 336810"/>
                <a:gd name="connsiteY8" fmla="*/ 171500 h 350378"/>
                <a:gd name="connsiteX9" fmla="*/ 44931 w 336810"/>
                <a:gd name="connsiteY9" fmla="*/ 12078 h 350378"/>
                <a:gd name="connsiteX10" fmla="*/ 183603 w 336810"/>
                <a:gd name="connsiteY10" fmla="*/ 12078 h 350378"/>
                <a:gd name="connsiteX11" fmla="*/ 242817 w 336810"/>
                <a:gd name="connsiteY11" fmla="*/ 16082 h 350378"/>
                <a:gd name="connsiteX12" fmla="*/ 298488 w 336810"/>
                <a:gd name="connsiteY12" fmla="*/ 34852 h 350378"/>
                <a:gd name="connsiteX13" fmla="*/ 330626 w 336810"/>
                <a:gd name="connsiteY13" fmla="*/ 70391 h 350378"/>
                <a:gd name="connsiteX14" fmla="*/ 336952 w 336810"/>
                <a:gd name="connsiteY14" fmla="*/ 70391 h 350378"/>
                <a:gd name="connsiteX15" fmla="*/ 306333 w 336810"/>
                <a:gd name="connsiteY15" fmla="*/ 65 h 350378"/>
                <a:gd name="connsiteX16" fmla="*/ 7226 w 336810"/>
                <a:gd name="connsiteY16" fmla="*/ 65 h 350378"/>
                <a:gd name="connsiteX17" fmla="*/ 394 w 336810"/>
                <a:gd name="connsiteY17" fmla="*/ 1817 h 350378"/>
                <a:gd name="connsiteX18" fmla="*/ 141 w 336810"/>
                <a:gd name="connsiteY18" fmla="*/ 10076 h 350378"/>
                <a:gd name="connsiteX19" fmla="*/ 134005 w 336810"/>
                <a:gd name="connsiteY19" fmla="*/ 191271 h 350378"/>
                <a:gd name="connsiteX20" fmla="*/ 2924 w 336810"/>
                <a:gd name="connsiteY20" fmla="*/ 343185 h 350378"/>
                <a:gd name="connsiteX21" fmla="*/ 394 w 336810"/>
                <a:gd name="connsiteY21" fmla="*/ 347690 h 350378"/>
                <a:gd name="connsiteX22" fmla="*/ 7226 w 336810"/>
                <a:gd name="connsiteY22" fmla="*/ 350443 h 350378"/>
                <a:gd name="connsiteX23" fmla="*/ 306333 w 336810"/>
                <a:gd name="connsiteY23" fmla="*/ 350443 h 3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0378">
                  <a:moveTo>
                    <a:pt x="306333" y="350443"/>
                  </a:moveTo>
                  <a:lnTo>
                    <a:pt x="336952" y="270357"/>
                  </a:lnTo>
                  <a:lnTo>
                    <a:pt x="330626" y="270357"/>
                  </a:lnTo>
                  <a:cubicBezTo>
                    <a:pt x="320757" y="296385"/>
                    <a:pt x="293933" y="313403"/>
                    <a:pt x="264832" y="320911"/>
                  </a:cubicBezTo>
                  <a:cubicBezTo>
                    <a:pt x="259518" y="322163"/>
                    <a:pt x="234719" y="328670"/>
                    <a:pt x="186133" y="328670"/>
                  </a:cubicBezTo>
                  <a:lnTo>
                    <a:pt x="33544" y="328670"/>
                  </a:lnTo>
                  <a:lnTo>
                    <a:pt x="162347" y="179258"/>
                  </a:lnTo>
                  <a:cubicBezTo>
                    <a:pt x="164118" y="177256"/>
                    <a:pt x="164624" y="176505"/>
                    <a:pt x="164624" y="175254"/>
                  </a:cubicBezTo>
                  <a:cubicBezTo>
                    <a:pt x="164624" y="174753"/>
                    <a:pt x="164624" y="174003"/>
                    <a:pt x="162853" y="171500"/>
                  </a:cubicBezTo>
                  <a:lnTo>
                    <a:pt x="44931" y="12078"/>
                  </a:lnTo>
                  <a:lnTo>
                    <a:pt x="183603" y="12078"/>
                  </a:lnTo>
                  <a:cubicBezTo>
                    <a:pt x="217512" y="12078"/>
                    <a:pt x="240539" y="15582"/>
                    <a:pt x="242817" y="16082"/>
                  </a:cubicBezTo>
                  <a:cubicBezTo>
                    <a:pt x="256482" y="18084"/>
                    <a:pt x="278497" y="22339"/>
                    <a:pt x="298488" y="34852"/>
                  </a:cubicBezTo>
                  <a:cubicBezTo>
                    <a:pt x="304814" y="38857"/>
                    <a:pt x="322022" y="50119"/>
                    <a:pt x="330626" y="70391"/>
                  </a:cubicBezTo>
                  <a:lnTo>
                    <a:pt x="336952" y="70391"/>
                  </a:lnTo>
                  <a:lnTo>
                    <a:pt x="306333" y="65"/>
                  </a:lnTo>
                  <a:lnTo>
                    <a:pt x="7226" y="65"/>
                  </a:lnTo>
                  <a:cubicBezTo>
                    <a:pt x="1406" y="65"/>
                    <a:pt x="1153" y="315"/>
                    <a:pt x="394" y="1817"/>
                  </a:cubicBezTo>
                  <a:cubicBezTo>
                    <a:pt x="141" y="2567"/>
                    <a:pt x="141" y="7323"/>
                    <a:pt x="141" y="10076"/>
                  </a:cubicBezTo>
                  <a:lnTo>
                    <a:pt x="134005" y="191271"/>
                  </a:lnTo>
                  <a:lnTo>
                    <a:pt x="2924" y="343185"/>
                  </a:lnTo>
                  <a:cubicBezTo>
                    <a:pt x="394" y="346189"/>
                    <a:pt x="394" y="347440"/>
                    <a:pt x="394" y="347690"/>
                  </a:cubicBezTo>
                  <a:cubicBezTo>
                    <a:pt x="394" y="350443"/>
                    <a:pt x="2671" y="350443"/>
                    <a:pt x="7226" y="350443"/>
                  </a:cubicBezTo>
                  <a:lnTo>
                    <a:pt x="306333" y="350443"/>
                  </a:lnTo>
                  <a:close/>
                </a:path>
              </a:pathLst>
            </a:custGeom>
            <a:solidFill>
              <a:srgbClr val="000000"/>
            </a:solidFill>
            <a:ln w="2540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8463F5AA-7D53-0215-D574-61A06521E0A3}"/>
                </a:ext>
              </a:extLst>
            </p:cNvPr>
            <p:cNvSpPr/>
            <p:nvPr>
              <p:custDataLst>
                <p:tags r:id="rId10"/>
              </p:custDataLst>
            </p:nvPr>
          </p:nvSpPr>
          <p:spPr>
            <a:xfrm>
              <a:off x="6248659" y="4613141"/>
              <a:ext cx="109647" cy="80587"/>
            </a:xfrm>
            <a:custGeom>
              <a:avLst/>
              <a:gdLst>
                <a:gd name="connsiteX0" fmla="*/ 60549 w 109647"/>
                <a:gd name="connsiteY0" fmla="*/ 58248 h 80587"/>
                <a:gd name="connsiteX1" fmla="*/ 57006 w 109647"/>
                <a:gd name="connsiteY1" fmla="*/ 64030 h 80587"/>
                <a:gd name="connsiteX2" fmla="*/ 36104 w 109647"/>
                <a:gd name="connsiteY2" fmla="*/ 72614 h 80587"/>
                <a:gd name="connsiteX3" fmla="*/ 22110 w 109647"/>
                <a:gd name="connsiteY3" fmla="*/ 58774 h 80587"/>
                <a:gd name="connsiteX4" fmla="*/ 31676 w 109647"/>
                <a:gd name="connsiteY4" fmla="*/ 22510 h 80587"/>
                <a:gd name="connsiteX5" fmla="*/ 53818 w 109647"/>
                <a:gd name="connsiteY5" fmla="*/ 8144 h 80587"/>
                <a:gd name="connsiteX6" fmla="*/ 70469 w 109647"/>
                <a:gd name="connsiteY6" fmla="*/ 18656 h 80587"/>
                <a:gd name="connsiteX7" fmla="*/ 70114 w 109647"/>
                <a:gd name="connsiteY7" fmla="*/ 21108 h 80587"/>
                <a:gd name="connsiteX8" fmla="*/ 60549 w 109647"/>
                <a:gd name="connsiteY8" fmla="*/ 58248 h 80587"/>
                <a:gd name="connsiteX9" fmla="*/ 75074 w 109647"/>
                <a:gd name="connsiteY9" fmla="*/ 7268 h 80587"/>
                <a:gd name="connsiteX10" fmla="*/ 53818 w 109647"/>
                <a:gd name="connsiteY10" fmla="*/ 86 h 80587"/>
                <a:gd name="connsiteX11" fmla="*/ 146 w 109647"/>
                <a:gd name="connsiteY11" fmla="*/ 50540 h 80587"/>
                <a:gd name="connsiteX12" fmla="*/ 35041 w 109647"/>
                <a:gd name="connsiteY12" fmla="*/ 80673 h 80587"/>
                <a:gd name="connsiteX13" fmla="*/ 62320 w 109647"/>
                <a:gd name="connsiteY13" fmla="*/ 71563 h 80587"/>
                <a:gd name="connsiteX14" fmla="*/ 84817 w 109647"/>
                <a:gd name="connsiteY14" fmla="*/ 80673 h 80587"/>
                <a:gd name="connsiteX15" fmla="*/ 109793 w 109647"/>
                <a:gd name="connsiteY15" fmla="*/ 53343 h 80587"/>
                <a:gd name="connsiteX16" fmla="*/ 104124 w 109647"/>
                <a:gd name="connsiteY16" fmla="*/ 50190 h 80587"/>
                <a:gd name="connsiteX17" fmla="*/ 98456 w 109647"/>
                <a:gd name="connsiteY17" fmla="*/ 54044 h 80587"/>
                <a:gd name="connsiteX18" fmla="*/ 86056 w 109647"/>
                <a:gd name="connsiteY18" fmla="*/ 72614 h 80587"/>
                <a:gd name="connsiteX19" fmla="*/ 81274 w 109647"/>
                <a:gd name="connsiteY19" fmla="*/ 65606 h 80587"/>
                <a:gd name="connsiteX20" fmla="*/ 84817 w 109647"/>
                <a:gd name="connsiteY20" fmla="*/ 49664 h 80587"/>
                <a:gd name="connsiteX21" fmla="*/ 91725 w 109647"/>
                <a:gd name="connsiteY21" fmla="*/ 22335 h 80587"/>
                <a:gd name="connsiteX22" fmla="*/ 94028 w 109647"/>
                <a:gd name="connsiteY22" fmla="*/ 11823 h 80587"/>
                <a:gd name="connsiteX23" fmla="*/ 84639 w 109647"/>
                <a:gd name="connsiteY23" fmla="*/ 3064 h 80587"/>
                <a:gd name="connsiteX24" fmla="*/ 75074 w 109647"/>
                <a:gd name="connsiteY24" fmla="*/ 7268 h 80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647" h="80587">
                  <a:moveTo>
                    <a:pt x="60549" y="58248"/>
                  </a:moveTo>
                  <a:cubicBezTo>
                    <a:pt x="59840" y="61052"/>
                    <a:pt x="59840" y="61402"/>
                    <a:pt x="57006" y="64030"/>
                  </a:cubicBezTo>
                  <a:cubicBezTo>
                    <a:pt x="52932" y="67884"/>
                    <a:pt x="44961" y="72614"/>
                    <a:pt x="36104" y="72614"/>
                  </a:cubicBezTo>
                  <a:cubicBezTo>
                    <a:pt x="27956" y="72614"/>
                    <a:pt x="22110" y="68409"/>
                    <a:pt x="22110" y="58774"/>
                  </a:cubicBezTo>
                  <a:cubicBezTo>
                    <a:pt x="22110" y="52117"/>
                    <a:pt x="26893" y="31445"/>
                    <a:pt x="31676" y="22510"/>
                  </a:cubicBezTo>
                  <a:cubicBezTo>
                    <a:pt x="36636" y="13050"/>
                    <a:pt x="45315" y="8144"/>
                    <a:pt x="53818" y="8144"/>
                  </a:cubicBezTo>
                  <a:cubicBezTo>
                    <a:pt x="66749" y="8144"/>
                    <a:pt x="70469" y="17429"/>
                    <a:pt x="70469" y="18656"/>
                  </a:cubicBezTo>
                  <a:cubicBezTo>
                    <a:pt x="70469" y="19356"/>
                    <a:pt x="70291" y="20408"/>
                    <a:pt x="70114" y="21108"/>
                  </a:cubicBezTo>
                  <a:lnTo>
                    <a:pt x="60549" y="58248"/>
                  </a:lnTo>
                  <a:close/>
                  <a:moveTo>
                    <a:pt x="75074" y="7268"/>
                  </a:moveTo>
                  <a:cubicBezTo>
                    <a:pt x="72240" y="4641"/>
                    <a:pt x="65509" y="86"/>
                    <a:pt x="53818" y="86"/>
                  </a:cubicBezTo>
                  <a:cubicBezTo>
                    <a:pt x="19631" y="86"/>
                    <a:pt x="146" y="27240"/>
                    <a:pt x="146" y="50540"/>
                  </a:cubicBezTo>
                  <a:cubicBezTo>
                    <a:pt x="146" y="71913"/>
                    <a:pt x="16974" y="80673"/>
                    <a:pt x="35041" y="80673"/>
                  </a:cubicBezTo>
                  <a:cubicBezTo>
                    <a:pt x="49212" y="80673"/>
                    <a:pt x="58778" y="74366"/>
                    <a:pt x="62320" y="71563"/>
                  </a:cubicBezTo>
                  <a:cubicBezTo>
                    <a:pt x="66040" y="76994"/>
                    <a:pt x="75251" y="80673"/>
                    <a:pt x="84817" y="80673"/>
                  </a:cubicBezTo>
                  <a:cubicBezTo>
                    <a:pt x="103947" y="80673"/>
                    <a:pt x="109793" y="54394"/>
                    <a:pt x="109793" y="53343"/>
                  </a:cubicBezTo>
                  <a:cubicBezTo>
                    <a:pt x="109793" y="50190"/>
                    <a:pt x="106781" y="50190"/>
                    <a:pt x="104124" y="50190"/>
                  </a:cubicBezTo>
                  <a:cubicBezTo>
                    <a:pt x="99873" y="50190"/>
                    <a:pt x="99342" y="50365"/>
                    <a:pt x="98456" y="54044"/>
                  </a:cubicBezTo>
                  <a:cubicBezTo>
                    <a:pt x="96153" y="61927"/>
                    <a:pt x="92965" y="72614"/>
                    <a:pt x="86056" y="72614"/>
                  </a:cubicBezTo>
                  <a:cubicBezTo>
                    <a:pt x="81805" y="72614"/>
                    <a:pt x="81274" y="68234"/>
                    <a:pt x="81274" y="65606"/>
                  </a:cubicBezTo>
                  <a:cubicBezTo>
                    <a:pt x="81274" y="63329"/>
                    <a:pt x="83399" y="54920"/>
                    <a:pt x="84817" y="49664"/>
                  </a:cubicBezTo>
                  <a:lnTo>
                    <a:pt x="91725" y="22335"/>
                  </a:lnTo>
                  <a:cubicBezTo>
                    <a:pt x="92610" y="18831"/>
                    <a:pt x="94028" y="13050"/>
                    <a:pt x="94028" y="11823"/>
                  </a:cubicBezTo>
                  <a:cubicBezTo>
                    <a:pt x="94028" y="6392"/>
                    <a:pt x="89953" y="3064"/>
                    <a:pt x="84639" y="3064"/>
                  </a:cubicBezTo>
                  <a:cubicBezTo>
                    <a:pt x="79325" y="3064"/>
                    <a:pt x="75428" y="6918"/>
                    <a:pt x="75074" y="7268"/>
                  </a:cubicBezTo>
                  <a:close/>
                </a:path>
              </a:pathLst>
            </a:custGeom>
            <a:solidFill>
              <a:srgbClr val="000000"/>
            </a:solidFill>
            <a:ln w="2540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291E3028-12E6-B747-A0F0-1D2ADB72AD81}"/>
                </a:ext>
              </a:extLst>
            </p:cNvPr>
            <p:cNvSpPr/>
            <p:nvPr>
              <p:custDataLst>
                <p:tags r:id="rId11"/>
              </p:custDataLst>
            </p:nvPr>
          </p:nvSpPr>
          <p:spPr>
            <a:xfrm>
              <a:off x="6537401" y="4233580"/>
              <a:ext cx="180678" cy="170934"/>
            </a:xfrm>
            <a:custGeom>
              <a:avLst/>
              <a:gdLst>
                <a:gd name="connsiteX0" fmla="*/ 66709 w 180678"/>
                <a:gd name="connsiteY0" fmla="*/ 91923 h 170934"/>
                <a:gd name="connsiteX1" fmla="*/ 109728 w 180678"/>
                <a:gd name="connsiteY1" fmla="*/ 91923 h 170934"/>
                <a:gd name="connsiteX2" fmla="*/ 180835 w 180678"/>
                <a:gd name="connsiteY2" fmla="*/ 37865 h 170934"/>
                <a:gd name="connsiteX3" fmla="*/ 130984 w 180678"/>
                <a:gd name="connsiteY3" fmla="*/ 74 h 170934"/>
                <a:gd name="connsiteX4" fmla="*/ 48996 w 180678"/>
                <a:gd name="connsiteY4" fmla="*/ 74 h 170934"/>
                <a:gd name="connsiteX5" fmla="*/ 41404 w 180678"/>
                <a:gd name="connsiteY5" fmla="*/ 4829 h 170934"/>
                <a:gd name="connsiteX6" fmla="*/ 48743 w 180678"/>
                <a:gd name="connsiteY6" fmla="*/ 7833 h 170934"/>
                <a:gd name="connsiteX7" fmla="*/ 59624 w 180678"/>
                <a:gd name="connsiteY7" fmla="*/ 8333 h 170934"/>
                <a:gd name="connsiteX8" fmla="*/ 65191 w 180678"/>
                <a:gd name="connsiteY8" fmla="*/ 12337 h 170934"/>
                <a:gd name="connsiteX9" fmla="*/ 64179 w 180678"/>
                <a:gd name="connsiteY9" fmla="*/ 17093 h 170934"/>
                <a:gd name="connsiteX10" fmla="*/ 30270 w 180678"/>
                <a:gd name="connsiteY10" fmla="*/ 151488 h 170934"/>
                <a:gd name="connsiteX11" fmla="*/ 7242 w 180678"/>
                <a:gd name="connsiteY11" fmla="*/ 163250 h 170934"/>
                <a:gd name="connsiteX12" fmla="*/ 157 w 180678"/>
                <a:gd name="connsiteY12" fmla="*/ 168006 h 170934"/>
                <a:gd name="connsiteX13" fmla="*/ 3953 w 180678"/>
                <a:gd name="connsiteY13" fmla="*/ 171009 h 170934"/>
                <a:gd name="connsiteX14" fmla="*/ 36090 w 180678"/>
                <a:gd name="connsiteY14" fmla="*/ 170258 h 170934"/>
                <a:gd name="connsiteX15" fmla="*/ 52285 w 180678"/>
                <a:gd name="connsiteY15" fmla="*/ 170508 h 170934"/>
                <a:gd name="connsiteX16" fmla="*/ 68734 w 180678"/>
                <a:gd name="connsiteY16" fmla="*/ 171009 h 170934"/>
                <a:gd name="connsiteX17" fmla="*/ 73795 w 180678"/>
                <a:gd name="connsiteY17" fmla="*/ 166003 h 170934"/>
                <a:gd name="connsiteX18" fmla="*/ 66709 w 180678"/>
                <a:gd name="connsiteY18" fmla="*/ 163250 h 170934"/>
                <a:gd name="connsiteX19" fmla="*/ 50261 w 180678"/>
                <a:gd name="connsiteY19" fmla="*/ 158746 h 170934"/>
                <a:gd name="connsiteX20" fmla="*/ 51020 w 180678"/>
                <a:gd name="connsiteY20" fmla="*/ 154491 h 170934"/>
                <a:gd name="connsiteX21" fmla="*/ 66709 w 180678"/>
                <a:gd name="connsiteY21" fmla="*/ 91923 h 170934"/>
                <a:gd name="connsiteX22" fmla="*/ 84929 w 180678"/>
                <a:gd name="connsiteY22" fmla="*/ 17343 h 170934"/>
                <a:gd name="connsiteX23" fmla="*/ 98594 w 180678"/>
                <a:gd name="connsiteY23" fmla="*/ 7833 h 170934"/>
                <a:gd name="connsiteX24" fmla="*/ 122887 w 180678"/>
                <a:gd name="connsiteY24" fmla="*/ 7833 h 170934"/>
                <a:gd name="connsiteX25" fmla="*/ 157302 w 180678"/>
                <a:gd name="connsiteY25" fmla="*/ 31859 h 170934"/>
                <a:gd name="connsiteX26" fmla="*/ 142372 w 180678"/>
                <a:gd name="connsiteY26" fmla="*/ 72152 h 170934"/>
                <a:gd name="connsiteX27" fmla="*/ 103402 w 180678"/>
                <a:gd name="connsiteY27" fmla="*/ 85416 h 170934"/>
                <a:gd name="connsiteX28" fmla="*/ 67722 w 180678"/>
                <a:gd name="connsiteY28" fmla="*/ 85416 h 170934"/>
                <a:gd name="connsiteX29" fmla="*/ 84929 w 180678"/>
                <a:gd name="connsiteY29" fmla="*/ 17343 h 17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0934">
                  <a:moveTo>
                    <a:pt x="66709" y="91923"/>
                  </a:moveTo>
                  <a:lnTo>
                    <a:pt x="109728" y="91923"/>
                  </a:lnTo>
                  <a:cubicBezTo>
                    <a:pt x="145661" y="91923"/>
                    <a:pt x="180835" y="65895"/>
                    <a:pt x="180835" y="37865"/>
                  </a:cubicBezTo>
                  <a:cubicBezTo>
                    <a:pt x="180835" y="18594"/>
                    <a:pt x="164134" y="74"/>
                    <a:pt x="130984" y="74"/>
                  </a:cubicBezTo>
                  <a:lnTo>
                    <a:pt x="48996" y="74"/>
                  </a:lnTo>
                  <a:cubicBezTo>
                    <a:pt x="44188" y="74"/>
                    <a:pt x="41404" y="74"/>
                    <a:pt x="41404" y="4829"/>
                  </a:cubicBezTo>
                  <a:cubicBezTo>
                    <a:pt x="41404" y="7833"/>
                    <a:pt x="43682" y="7833"/>
                    <a:pt x="48743" y="7833"/>
                  </a:cubicBezTo>
                  <a:cubicBezTo>
                    <a:pt x="52032" y="7833"/>
                    <a:pt x="56587" y="8083"/>
                    <a:pt x="59624" y="8333"/>
                  </a:cubicBezTo>
                  <a:cubicBezTo>
                    <a:pt x="63673" y="8834"/>
                    <a:pt x="65191" y="9584"/>
                    <a:pt x="65191" y="12337"/>
                  </a:cubicBezTo>
                  <a:cubicBezTo>
                    <a:pt x="65191" y="13339"/>
                    <a:pt x="64938" y="14089"/>
                    <a:pt x="64179" y="17093"/>
                  </a:cubicBezTo>
                  <a:lnTo>
                    <a:pt x="30270" y="151488"/>
                  </a:lnTo>
                  <a:cubicBezTo>
                    <a:pt x="27740" y="161248"/>
                    <a:pt x="27233" y="163250"/>
                    <a:pt x="7242" y="163250"/>
                  </a:cubicBezTo>
                  <a:cubicBezTo>
                    <a:pt x="2941" y="163250"/>
                    <a:pt x="157" y="163250"/>
                    <a:pt x="157" y="168006"/>
                  </a:cubicBezTo>
                  <a:cubicBezTo>
                    <a:pt x="157" y="171009"/>
                    <a:pt x="3194" y="171009"/>
                    <a:pt x="3953" y="171009"/>
                  </a:cubicBezTo>
                  <a:cubicBezTo>
                    <a:pt x="11038" y="171009"/>
                    <a:pt x="29005" y="170258"/>
                    <a:pt x="36090" y="170258"/>
                  </a:cubicBezTo>
                  <a:cubicBezTo>
                    <a:pt x="41404" y="170258"/>
                    <a:pt x="46971" y="170508"/>
                    <a:pt x="52285" y="170508"/>
                  </a:cubicBezTo>
                  <a:cubicBezTo>
                    <a:pt x="57853" y="170508"/>
                    <a:pt x="63420" y="171009"/>
                    <a:pt x="68734" y="171009"/>
                  </a:cubicBezTo>
                  <a:cubicBezTo>
                    <a:pt x="70505" y="171009"/>
                    <a:pt x="73795" y="171009"/>
                    <a:pt x="73795" y="166003"/>
                  </a:cubicBezTo>
                  <a:cubicBezTo>
                    <a:pt x="73795" y="163250"/>
                    <a:pt x="71517" y="163250"/>
                    <a:pt x="66709" y="163250"/>
                  </a:cubicBezTo>
                  <a:cubicBezTo>
                    <a:pt x="57347" y="163250"/>
                    <a:pt x="50261" y="163250"/>
                    <a:pt x="50261" y="158746"/>
                  </a:cubicBezTo>
                  <a:cubicBezTo>
                    <a:pt x="50261" y="157244"/>
                    <a:pt x="50767" y="155993"/>
                    <a:pt x="51020" y="154491"/>
                  </a:cubicBezTo>
                  <a:lnTo>
                    <a:pt x="66709" y="91923"/>
                  </a:lnTo>
                  <a:close/>
                  <a:moveTo>
                    <a:pt x="84929" y="17343"/>
                  </a:moveTo>
                  <a:cubicBezTo>
                    <a:pt x="87207" y="8583"/>
                    <a:pt x="87713" y="7833"/>
                    <a:pt x="98594" y="7833"/>
                  </a:cubicBezTo>
                  <a:lnTo>
                    <a:pt x="122887" y="7833"/>
                  </a:lnTo>
                  <a:cubicBezTo>
                    <a:pt x="143890" y="7833"/>
                    <a:pt x="157302" y="14590"/>
                    <a:pt x="157302" y="31859"/>
                  </a:cubicBezTo>
                  <a:cubicBezTo>
                    <a:pt x="157302" y="41619"/>
                    <a:pt x="152241" y="63142"/>
                    <a:pt x="142372" y="72152"/>
                  </a:cubicBezTo>
                  <a:cubicBezTo>
                    <a:pt x="129719" y="83414"/>
                    <a:pt x="114536" y="85416"/>
                    <a:pt x="103402" y="85416"/>
                  </a:cubicBezTo>
                  <a:lnTo>
                    <a:pt x="67722" y="85416"/>
                  </a:lnTo>
                  <a:lnTo>
                    <a:pt x="84929" y="17343"/>
                  </a:lnTo>
                  <a:close/>
                </a:path>
              </a:pathLst>
            </a:custGeom>
            <a:solidFill>
              <a:srgbClr val="000000"/>
            </a:solidFill>
            <a:ln w="25400"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F51FB6CA-4093-4496-7A13-8B27F27F474A}"/>
                </a:ext>
              </a:extLst>
            </p:cNvPr>
            <p:cNvSpPr/>
            <p:nvPr>
              <p:custDataLst>
                <p:tags r:id="rId12"/>
              </p:custDataLst>
            </p:nvPr>
          </p:nvSpPr>
          <p:spPr>
            <a:xfrm>
              <a:off x="6749939" y="4216812"/>
              <a:ext cx="58707" cy="250270"/>
            </a:xfrm>
            <a:custGeom>
              <a:avLst/>
              <a:gdLst>
                <a:gd name="connsiteX0" fmla="*/ 58873 w 58707"/>
                <a:gd name="connsiteY0" fmla="*/ 247842 h 250270"/>
                <a:gd name="connsiteX1" fmla="*/ 54571 w 58707"/>
                <a:gd name="connsiteY1" fmla="*/ 242336 h 250270"/>
                <a:gd name="connsiteX2" fmla="*/ 14842 w 58707"/>
                <a:gd name="connsiteY2" fmla="*/ 125209 h 250270"/>
                <a:gd name="connsiteX3" fmla="*/ 55583 w 58707"/>
                <a:gd name="connsiteY3" fmla="*/ 6832 h 250270"/>
                <a:gd name="connsiteX4" fmla="*/ 58873 w 58707"/>
                <a:gd name="connsiteY4" fmla="*/ 2577 h 250270"/>
                <a:gd name="connsiteX5" fmla="*/ 56342 w 58707"/>
                <a:gd name="connsiteY5" fmla="*/ 74 h 250270"/>
                <a:gd name="connsiteX6" fmla="*/ 16107 w 58707"/>
                <a:gd name="connsiteY6" fmla="*/ 48877 h 250270"/>
                <a:gd name="connsiteX7" fmla="*/ 165 w 58707"/>
                <a:gd name="connsiteY7" fmla="*/ 125209 h 250270"/>
                <a:gd name="connsiteX8" fmla="*/ 16866 w 58707"/>
                <a:gd name="connsiteY8" fmla="*/ 203294 h 250270"/>
                <a:gd name="connsiteX9" fmla="*/ 56342 w 58707"/>
                <a:gd name="connsiteY9" fmla="*/ 250345 h 250270"/>
                <a:gd name="connsiteX10" fmla="*/ 58873 w 58707"/>
                <a:gd name="connsiteY10" fmla="*/ 247842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73" y="247842"/>
                  </a:moveTo>
                  <a:cubicBezTo>
                    <a:pt x="58873" y="247091"/>
                    <a:pt x="58873" y="246590"/>
                    <a:pt x="54571" y="242336"/>
                  </a:cubicBezTo>
                  <a:cubicBezTo>
                    <a:pt x="22939" y="210802"/>
                    <a:pt x="14842" y="163501"/>
                    <a:pt x="14842" y="125209"/>
                  </a:cubicBezTo>
                  <a:cubicBezTo>
                    <a:pt x="14842" y="81662"/>
                    <a:pt x="24458" y="38115"/>
                    <a:pt x="55583" y="6832"/>
                  </a:cubicBezTo>
                  <a:cubicBezTo>
                    <a:pt x="58873" y="3828"/>
                    <a:pt x="58873" y="3328"/>
                    <a:pt x="58873" y="2577"/>
                  </a:cubicBezTo>
                  <a:cubicBezTo>
                    <a:pt x="58873" y="825"/>
                    <a:pt x="57860" y="74"/>
                    <a:pt x="56342" y="74"/>
                  </a:cubicBezTo>
                  <a:cubicBezTo>
                    <a:pt x="53812" y="74"/>
                    <a:pt x="31037" y="17093"/>
                    <a:pt x="16107" y="48877"/>
                  </a:cubicBezTo>
                  <a:cubicBezTo>
                    <a:pt x="3201" y="76407"/>
                    <a:pt x="165" y="104187"/>
                    <a:pt x="165" y="125209"/>
                  </a:cubicBezTo>
                  <a:cubicBezTo>
                    <a:pt x="165" y="144730"/>
                    <a:pt x="2948" y="175013"/>
                    <a:pt x="16866" y="203294"/>
                  </a:cubicBezTo>
                  <a:cubicBezTo>
                    <a:pt x="32049" y="234077"/>
                    <a:pt x="53812" y="250345"/>
                    <a:pt x="56342" y="250345"/>
                  </a:cubicBezTo>
                  <a:cubicBezTo>
                    <a:pt x="57860" y="250345"/>
                    <a:pt x="58873" y="249594"/>
                    <a:pt x="58873" y="247842"/>
                  </a:cubicBezTo>
                  <a:close/>
                </a:path>
              </a:pathLst>
            </a:custGeom>
            <a:solidFill>
              <a:srgbClr val="000000"/>
            </a:solidFill>
            <a:ln w="25400"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AC2DE493-6BBC-4FE5-C9D8-26AAED1A648A}"/>
                </a:ext>
              </a:extLst>
            </p:cNvPr>
            <p:cNvSpPr/>
            <p:nvPr>
              <p:custDataLst>
                <p:tags r:id="rId13"/>
              </p:custDataLst>
            </p:nvPr>
          </p:nvSpPr>
          <p:spPr>
            <a:xfrm>
              <a:off x="6837720" y="4291392"/>
              <a:ext cx="106028" cy="115124"/>
            </a:xfrm>
            <a:custGeom>
              <a:avLst/>
              <a:gdLst>
                <a:gd name="connsiteX0" fmla="*/ 90508 w 106028"/>
                <a:gd name="connsiteY0" fmla="*/ 14590 h 115124"/>
                <a:gd name="connsiteX1" fmla="*/ 79880 w 106028"/>
                <a:gd name="connsiteY1" fmla="*/ 28855 h 115124"/>
                <a:gd name="connsiteX2" fmla="*/ 90761 w 106028"/>
                <a:gd name="connsiteY2" fmla="*/ 39116 h 115124"/>
                <a:gd name="connsiteX3" fmla="*/ 106197 w 106028"/>
                <a:gd name="connsiteY3" fmla="*/ 22098 h 115124"/>
                <a:gd name="connsiteX4" fmla="*/ 70011 w 106028"/>
                <a:gd name="connsiteY4" fmla="*/ 74 h 115124"/>
                <a:gd name="connsiteX5" fmla="*/ 36861 w 106028"/>
                <a:gd name="connsiteY5" fmla="*/ 9334 h 115124"/>
                <a:gd name="connsiteX6" fmla="*/ 21425 w 106028"/>
                <a:gd name="connsiteY6" fmla="*/ 38616 h 115124"/>
                <a:gd name="connsiteX7" fmla="*/ 30535 w 106028"/>
                <a:gd name="connsiteY7" fmla="*/ 57636 h 115124"/>
                <a:gd name="connsiteX8" fmla="*/ 59130 w 106028"/>
                <a:gd name="connsiteY8" fmla="*/ 67147 h 115124"/>
                <a:gd name="connsiteX9" fmla="*/ 81904 w 106028"/>
                <a:gd name="connsiteY9" fmla="*/ 82413 h 115124"/>
                <a:gd name="connsiteX10" fmla="*/ 44200 w 106028"/>
                <a:gd name="connsiteY10" fmla="*/ 106189 h 115124"/>
                <a:gd name="connsiteX11" fmla="*/ 16870 w 106028"/>
                <a:gd name="connsiteY11" fmla="*/ 99682 h 115124"/>
                <a:gd name="connsiteX12" fmla="*/ 30788 w 106028"/>
                <a:gd name="connsiteY12" fmla="*/ 82413 h 115124"/>
                <a:gd name="connsiteX13" fmla="*/ 18388 w 106028"/>
                <a:gd name="connsiteY13" fmla="*/ 70901 h 115124"/>
                <a:gd name="connsiteX14" fmla="*/ 169 w 106028"/>
                <a:gd name="connsiteY14" fmla="*/ 90422 h 115124"/>
                <a:gd name="connsiteX15" fmla="*/ 43693 w 106028"/>
                <a:gd name="connsiteY15" fmla="*/ 115199 h 115124"/>
                <a:gd name="connsiteX16" fmla="*/ 101389 w 106028"/>
                <a:gd name="connsiteY16" fmla="*/ 72152 h 115124"/>
                <a:gd name="connsiteX17" fmla="*/ 91267 w 106028"/>
                <a:gd name="connsiteY17" fmla="*/ 51880 h 115124"/>
                <a:gd name="connsiteX18" fmla="*/ 64950 w 106028"/>
                <a:gd name="connsiteY18" fmla="*/ 41869 h 115124"/>
                <a:gd name="connsiteX19" fmla="*/ 41163 w 106028"/>
                <a:gd name="connsiteY19" fmla="*/ 28355 h 115124"/>
                <a:gd name="connsiteX20" fmla="*/ 69505 w 106028"/>
                <a:gd name="connsiteY20" fmla="*/ 9084 h 115124"/>
                <a:gd name="connsiteX21" fmla="*/ 90508 w 106028"/>
                <a:gd name="connsiteY21" fmla="*/ 14590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5124">
                  <a:moveTo>
                    <a:pt x="90508" y="14590"/>
                  </a:moveTo>
                  <a:cubicBezTo>
                    <a:pt x="82157" y="17843"/>
                    <a:pt x="79880" y="25352"/>
                    <a:pt x="79880" y="28855"/>
                  </a:cubicBezTo>
                  <a:cubicBezTo>
                    <a:pt x="79880" y="35362"/>
                    <a:pt x="85194" y="39116"/>
                    <a:pt x="90761" y="39116"/>
                  </a:cubicBezTo>
                  <a:cubicBezTo>
                    <a:pt x="96834" y="39116"/>
                    <a:pt x="106197" y="34111"/>
                    <a:pt x="106197" y="22098"/>
                  </a:cubicBezTo>
                  <a:cubicBezTo>
                    <a:pt x="106197" y="8834"/>
                    <a:pt x="92785" y="74"/>
                    <a:pt x="70011" y="74"/>
                  </a:cubicBezTo>
                  <a:cubicBezTo>
                    <a:pt x="62672" y="74"/>
                    <a:pt x="48501" y="575"/>
                    <a:pt x="36861" y="9334"/>
                  </a:cubicBezTo>
                  <a:cubicBezTo>
                    <a:pt x="25474" y="17843"/>
                    <a:pt x="21425" y="32359"/>
                    <a:pt x="21425" y="38616"/>
                  </a:cubicBezTo>
                  <a:cubicBezTo>
                    <a:pt x="21425" y="46124"/>
                    <a:pt x="24968" y="53132"/>
                    <a:pt x="30535" y="57636"/>
                  </a:cubicBezTo>
                  <a:cubicBezTo>
                    <a:pt x="37620" y="63142"/>
                    <a:pt x="41922" y="63893"/>
                    <a:pt x="59130" y="67147"/>
                  </a:cubicBezTo>
                  <a:cubicBezTo>
                    <a:pt x="66721" y="68398"/>
                    <a:pt x="81904" y="71151"/>
                    <a:pt x="81904" y="82413"/>
                  </a:cubicBezTo>
                  <a:cubicBezTo>
                    <a:pt x="81904" y="83414"/>
                    <a:pt x="81904" y="106189"/>
                    <a:pt x="44200" y="106189"/>
                  </a:cubicBezTo>
                  <a:cubicBezTo>
                    <a:pt x="31800" y="106189"/>
                    <a:pt x="22437" y="103686"/>
                    <a:pt x="16870" y="99682"/>
                  </a:cubicBezTo>
                  <a:cubicBezTo>
                    <a:pt x="25474" y="97179"/>
                    <a:pt x="30788" y="89921"/>
                    <a:pt x="30788" y="82413"/>
                  </a:cubicBezTo>
                  <a:cubicBezTo>
                    <a:pt x="30788" y="73403"/>
                    <a:pt x="23449" y="70901"/>
                    <a:pt x="18388" y="70901"/>
                  </a:cubicBezTo>
                  <a:cubicBezTo>
                    <a:pt x="9785" y="70901"/>
                    <a:pt x="169" y="77908"/>
                    <a:pt x="169" y="90422"/>
                  </a:cubicBezTo>
                  <a:cubicBezTo>
                    <a:pt x="169" y="106689"/>
                    <a:pt x="17882" y="115199"/>
                    <a:pt x="43693" y="115199"/>
                  </a:cubicBezTo>
                  <a:cubicBezTo>
                    <a:pt x="101389" y="115199"/>
                    <a:pt x="101389" y="72402"/>
                    <a:pt x="101389" y="72152"/>
                  </a:cubicBezTo>
                  <a:cubicBezTo>
                    <a:pt x="101389" y="63643"/>
                    <a:pt x="97087" y="56886"/>
                    <a:pt x="91267" y="51880"/>
                  </a:cubicBezTo>
                  <a:cubicBezTo>
                    <a:pt x="83422" y="45123"/>
                    <a:pt x="73807" y="43371"/>
                    <a:pt x="64950" y="41869"/>
                  </a:cubicBezTo>
                  <a:cubicBezTo>
                    <a:pt x="51032" y="39367"/>
                    <a:pt x="41163" y="37615"/>
                    <a:pt x="41163" y="28355"/>
                  </a:cubicBezTo>
                  <a:cubicBezTo>
                    <a:pt x="41163" y="27854"/>
                    <a:pt x="41163" y="9084"/>
                    <a:pt x="69505" y="9084"/>
                  </a:cubicBezTo>
                  <a:cubicBezTo>
                    <a:pt x="74566" y="9084"/>
                    <a:pt x="83676" y="9584"/>
                    <a:pt x="90508" y="14590"/>
                  </a:cubicBezTo>
                  <a:close/>
                </a:path>
              </a:pathLst>
            </a:custGeom>
            <a:solidFill>
              <a:srgbClr val="000000"/>
            </a:solidFill>
            <a:ln w="25400"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28A0FF70-8E6D-4A2A-C4DC-8CBF142E9E52}"/>
                </a:ext>
              </a:extLst>
            </p:cNvPr>
            <p:cNvSpPr/>
            <p:nvPr>
              <p:custDataLst>
                <p:tags r:id="rId14"/>
              </p:custDataLst>
            </p:nvPr>
          </p:nvSpPr>
          <p:spPr>
            <a:xfrm>
              <a:off x="6979492" y="4377986"/>
              <a:ext cx="29606" cy="74830"/>
            </a:xfrm>
            <a:custGeom>
              <a:avLst/>
              <a:gdLst>
                <a:gd name="connsiteX0" fmla="*/ 29781 w 29606"/>
                <a:gd name="connsiteY0" fmla="*/ 26353 h 74830"/>
                <a:gd name="connsiteX1" fmla="*/ 13586 w 29606"/>
                <a:gd name="connsiteY1" fmla="*/ 74 h 74830"/>
                <a:gd name="connsiteX2" fmla="*/ 174 w 29606"/>
                <a:gd name="connsiteY2" fmla="*/ 13339 h 74830"/>
                <a:gd name="connsiteX3" fmla="*/ 13586 w 29606"/>
                <a:gd name="connsiteY3" fmla="*/ 26603 h 74830"/>
                <a:gd name="connsiteX4" fmla="*/ 22442 w 29606"/>
                <a:gd name="connsiteY4" fmla="*/ 23349 h 74830"/>
                <a:gd name="connsiteX5" fmla="*/ 23708 w 29606"/>
                <a:gd name="connsiteY5" fmla="*/ 22599 h 74830"/>
                <a:gd name="connsiteX6" fmla="*/ 24214 w 29606"/>
                <a:gd name="connsiteY6" fmla="*/ 26353 h 74830"/>
                <a:gd name="connsiteX7" fmla="*/ 7006 w 29606"/>
                <a:gd name="connsiteY7" fmla="*/ 68148 h 74830"/>
                <a:gd name="connsiteX8" fmla="*/ 4223 w 29606"/>
                <a:gd name="connsiteY8" fmla="*/ 72152 h 74830"/>
                <a:gd name="connsiteX9" fmla="*/ 6753 w 29606"/>
                <a:gd name="connsiteY9" fmla="*/ 74905 h 74830"/>
                <a:gd name="connsiteX10" fmla="*/ 29781 w 29606"/>
                <a:gd name="connsiteY10" fmla="*/ 26353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781" y="26353"/>
                  </a:moveTo>
                  <a:cubicBezTo>
                    <a:pt x="29781" y="9835"/>
                    <a:pt x="23455" y="74"/>
                    <a:pt x="13586" y="74"/>
                  </a:cubicBezTo>
                  <a:cubicBezTo>
                    <a:pt x="5235" y="74"/>
                    <a:pt x="174" y="6331"/>
                    <a:pt x="174" y="13339"/>
                  </a:cubicBezTo>
                  <a:cubicBezTo>
                    <a:pt x="174" y="20096"/>
                    <a:pt x="5235" y="26603"/>
                    <a:pt x="13586" y="26603"/>
                  </a:cubicBezTo>
                  <a:cubicBezTo>
                    <a:pt x="16622" y="26603"/>
                    <a:pt x="19912" y="25602"/>
                    <a:pt x="22442" y="23349"/>
                  </a:cubicBezTo>
                  <a:cubicBezTo>
                    <a:pt x="23202" y="22849"/>
                    <a:pt x="23455" y="22599"/>
                    <a:pt x="23708" y="22599"/>
                  </a:cubicBezTo>
                  <a:cubicBezTo>
                    <a:pt x="23961" y="22599"/>
                    <a:pt x="24214" y="22849"/>
                    <a:pt x="24214" y="26353"/>
                  </a:cubicBezTo>
                  <a:cubicBezTo>
                    <a:pt x="24214" y="44873"/>
                    <a:pt x="15357" y="59889"/>
                    <a:pt x="7006" y="68148"/>
                  </a:cubicBezTo>
                  <a:cubicBezTo>
                    <a:pt x="4223" y="70901"/>
                    <a:pt x="4223" y="71401"/>
                    <a:pt x="4223" y="72152"/>
                  </a:cubicBezTo>
                  <a:cubicBezTo>
                    <a:pt x="4223" y="73904"/>
                    <a:pt x="5488" y="74905"/>
                    <a:pt x="6753" y="74905"/>
                  </a:cubicBezTo>
                  <a:cubicBezTo>
                    <a:pt x="9537" y="74905"/>
                    <a:pt x="29781" y="55634"/>
                    <a:pt x="29781" y="26353"/>
                  </a:cubicBezTo>
                  <a:close/>
                </a:path>
              </a:pathLst>
            </a:custGeom>
            <a:solidFill>
              <a:srgbClr val="000000"/>
            </a:solidFill>
            <a:ln w="25400"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A371C5F0-5CC8-94C0-5ECE-F31E109FF87B}"/>
                </a:ext>
              </a:extLst>
            </p:cNvPr>
            <p:cNvSpPr/>
            <p:nvPr>
              <p:custDataLst>
                <p:tags r:id="rId15"/>
              </p:custDataLst>
            </p:nvPr>
          </p:nvSpPr>
          <p:spPr>
            <a:xfrm>
              <a:off x="7081583" y="4291392"/>
              <a:ext cx="140190" cy="115124"/>
            </a:xfrm>
            <a:custGeom>
              <a:avLst/>
              <a:gdLst>
                <a:gd name="connsiteX0" fmla="*/ 119112 w 140190"/>
                <a:gd name="connsiteY0" fmla="*/ 33861 h 115124"/>
                <a:gd name="connsiteX1" fmla="*/ 123161 w 140190"/>
                <a:gd name="connsiteY1" fmla="*/ 15341 h 115124"/>
                <a:gd name="connsiteX2" fmla="*/ 111268 w 140190"/>
                <a:gd name="connsiteY2" fmla="*/ 4329 h 115124"/>
                <a:gd name="connsiteX3" fmla="*/ 98362 w 140190"/>
                <a:gd name="connsiteY3" fmla="*/ 10586 h 115124"/>
                <a:gd name="connsiteX4" fmla="*/ 71539 w 140190"/>
                <a:gd name="connsiteY4" fmla="*/ 74 h 115124"/>
                <a:gd name="connsiteX5" fmla="*/ 178 w 140190"/>
                <a:gd name="connsiteY5" fmla="*/ 73904 h 115124"/>
                <a:gd name="connsiteX6" fmla="*/ 44462 w 140190"/>
                <a:gd name="connsiteY6" fmla="*/ 115199 h 115124"/>
                <a:gd name="connsiteX7" fmla="*/ 79636 w 140190"/>
                <a:gd name="connsiteY7" fmla="*/ 101684 h 115124"/>
                <a:gd name="connsiteX8" fmla="*/ 108737 w 140190"/>
                <a:gd name="connsiteY8" fmla="*/ 115199 h 115124"/>
                <a:gd name="connsiteX9" fmla="*/ 130753 w 140190"/>
                <a:gd name="connsiteY9" fmla="*/ 100933 h 115124"/>
                <a:gd name="connsiteX10" fmla="*/ 140369 w 140190"/>
                <a:gd name="connsiteY10" fmla="*/ 76156 h 115124"/>
                <a:gd name="connsiteX11" fmla="*/ 134295 w 140190"/>
                <a:gd name="connsiteY11" fmla="*/ 72653 h 115124"/>
                <a:gd name="connsiteX12" fmla="*/ 129234 w 140190"/>
                <a:gd name="connsiteY12" fmla="*/ 73904 h 115124"/>
                <a:gd name="connsiteX13" fmla="*/ 127210 w 140190"/>
                <a:gd name="connsiteY13" fmla="*/ 81162 h 115124"/>
                <a:gd name="connsiteX14" fmla="*/ 110003 w 140190"/>
                <a:gd name="connsiteY14" fmla="*/ 106189 h 115124"/>
                <a:gd name="connsiteX15" fmla="*/ 104182 w 140190"/>
                <a:gd name="connsiteY15" fmla="*/ 96929 h 115124"/>
                <a:gd name="connsiteX16" fmla="*/ 107725 w 140190"/>
                <a:gd name="connsiteY16" fmla="*/ 78659 h 115124"/>
                <a:gd name="connsiteX17" fmla="*/ 113292 w 140190"/>
                <a:gd name="connsiteY17" fmla="*/ 56135 h 115124"/>
                <a:gd name="connsiteX18" fmla="*/ 119112 w 140190"/>
                <a:gd name="connsiteY18" fmla="*/ 33861 h 115124"/>
                <a:gd name="connsiteX19" fmla="*/ 77106 w 140190"/>
                <a:gd name="connsiteY19" fmla="*/ 89921 h 115124"/>
                <a:gd name="connsiteX20" fmla="*/ 45728 w 140190"/>
                <a:gd name="connsiteY20" fmla="*/ 106189 h 115124"/>
                <a:gd name="connsiteX21" fmla="*/ 28773 w 140190"/>
                <a:gd name="connsiteY21" fmla="*/ 87168 h 115124"/>
                <a:gd name="connsiteX22" fmla="*/ 41426 w 140190"/>
                <a:gd name="connsiteY22" fmla="*/ 33610 h 115124"/>
                <a:gd name="connsiteX23" fmla="*/ 72045 w 140190"/>
                <a:gd name="connsiteY23" fmla="*/ 9084 h 115124"/>
                <a:gd name="connsiteX24" fmla="*/ 93048 w 140190"/>
                <a:gd name="connsiteY24" fmla="*/ 23600 h 115124"/>
                <a:gd name="connsiteX25" fmla="*/ 92542 w 140190"/>
                <a:gd name="connsiteY25" fmla="*/ 27103 h 115124"/>
                <a:gd name="connsiteX26" fmla="*/ 77106 w 140190"/>
                <a:gd name="connsiteY26" fmla="*/ 89921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5124">
                  <a:moveTo>
                    <a:pt x="119112" y="33861"/>
                  </a:moveTo>
                  <a:cubicBezTo>
                    <a:pt x="120631" y="27604"/>
                    <a:pt x="123161" y="17593"/>
                    <a:pt x="123161" y="15341"/>
                  </a:cubicBezTo>
                  <a:cubicBezTo>
                    <a:pt x="123161" y="7332"/>
                    <a:pt x="116582" y="4329"/>
                    <a:pt x="111268" y="4329"/>
                  </a:cubicBezTo>
                  <a:cubicBezTo>
                    <a:pt x="106460" y="4329"/>
                    <a:pt x="101399" y="6832"/>
                    <a:pt x="98362" y="10586"/>
                  </a:cubicBezTo>
                  <a:cubicBezTo>
                    <a:pt x="94566" y="6581"/>
                    <a:pt x="86216" y="74"/>
                    <a:pt x="71539" y="74"/>
                  </a:cubicBezTo>
                  <a:cubicBezTo>
                    <a:pt x="27508" y="74"/>
                    <a:pt x="178" y="39617"/>
                    <a:pt x="178" y="73904"/>
                  </a:cubicBezTo>
                  <a:cubicBezTo>
                    <a:pt x="178" y="104687"/>
                    <a:pt x="23459" y="115199"/>
                    <a:pt x="44462" y="115199"/>
                  </a:cubicBezTo>
                  <a:cubicBezTo>
                    <a:pt x="62429" y="115199"/>
                    <a:pt x="75588" y="105438"/>
                    <a:pt x="79636" y="101684"/>
                  </a:cubicBezTo>
                  <a:cubicBezTo>
                    <a:pt x="89252" y="115199"/>
                    <a:pt x="105954" y="115199"/>
                    <a:pt x="108737" y="115199"/>
                  </a:cubicBezTo>
                  <a:cubicBezTo>
                    <a:pt x="118100" y="115199"/>
                    <a:pt x="125439" y="109943"/>
                    <a:pt x="130753" y="100933"/>
                  </a:cubicBezTo>
                  <a:cubicBezTo>
                    <a:pt x="137079" y="90922"/>
                    <a:pt x="140369" y="77408"/>
                    <a:pt x="140369" y="76156"/>
                  </a:cubicBezTo>
                  <a:cubicBezTo>
                    <a:pt x="140369" y="72653"/>
                    <a:pt x="136573" y="72653"/>
                    <a:pt x="134295" y="72653"/>
                  </a:cubicBezTo>
                  <a:cubicBezTo>
                    <a:pt x="131512" y="72653"/>
                    <a:pt x="130500" y="72653"/>
                    <a:pt x="129234" y="73904"/>
                  </a:cubicBezTo>
                  <a:cubicBezTo>
                    <a:pt x="128728" y="74404"/>
                    <a:pt x="128728" y="74905"/>
                    <a:pt x="127210" y="81162"/>
                  </a:cubicBezTo>
                  <a:cubicBezTo>
                    <a:pt x="122149" y="101183"/>
                    <a:pt x="116329" y="106189"/>
                    <a:pt x="110003" y="106189"/>
                  </a:cubicBezTo>
                  <a:cubicBezTo>
                    <a:pt x="107219" y="106189"/>
                    <a:pt x="104182" y="105188"/>
                    <a:pt x="104182" y="96929"/>
                  </a:cubicBezTo>
                  <a:cubicBezTo>
                    <a:pt x="104182" y="92674"/>
                    <a:pt x="105195" y="88670"/>
                    <a:pt x="107725" y="78659"/>
                  </a:cubicBezTo>
                  <a:cubicBezTo>
                    <a:pt x="109496" y="71652"/>
                    <a:pt x="112027" y="61641"/>
                    <a:pt x="113292" y="56135"/>
                  </a:cubicBezTo>
                  <a:lnTo>
                    <a:pt x="119112" y="33861"/>
                  </a:lnTo>
                  <a:close/>
                  <a:moveTo>
                    <a:pt x="77106" y="89921"/>
                  </a:moveTo>
                  <a:cubicBezTo>
                    <a:pt x="69767" y="98430"/>
                    <a:pt x="57874" y="106189"/>
                    <a:pt x="45728" y="106189"/>
                  </a:cubicBezTo>
                  <a:cubicBezTo>
                    <a:pt x="30038" y="106189"/>
                    <a:pt x="28773" y="92674"/>
                    <a:pt x="28773" y="87168"/>
                  </a:cubicBezTo>
                  <a:cubicBezTo>
                    <a:pt x="28773" y="74154"/>
                    <a:pt x="37377" y="43371"/>
                    <a:pt x="41426" y="33610"/>
                  </a:cubicBezTo>
                  <a:cubicBezTo>
                    <a:pt x="49270" y="15341"/>
                    <a:pt x="61670" y="9084"/>
                    <a:pt x="72045" y="9084"/>
                  </a:cubicBezTo>
                  <a:cubicBezTo>
                    <a:pt x="86975" y="9084"/>
                    <a:pt x="93048" y="20847"/>
                    <a:pt x="93048" y="23600"/>
                  </a:cubicBezTo>
                  <a:lnTo>
                    <a:pt x="92542" y="27103"/>
                  </a:lnTo>
                  <a:lnTo>
                    <a:pt x="77106" y="89921"/>
                  </a:lnTo>
                  <a:close/>
                </a:path>
              </a:pathLst>
            </a:custGeom>
            <a:solidFill>
              <a:srgbClr val="000000"/>
            </a:solidFill>
            <a:ln w="25400" cap="flat">
              <a:noFill/>
              <a:prstDash val="solid"/>
              <a:miter/>
            </a:ln>
          </p:spPr>
          <p:txBody>
            <a:bodyPr rtlCol="0" anchor="ctr"/>
            <a:lstStyle/>
            <a:p>
              <a:endParaRPr lang="en-CN"/>
            </a:p>
          </p:txBody>
        </p:sp>
        <p:sp>
          <p:nvSpPr>
            <p:cNvPr id="18496" name="Freeform 18495">
              <a:extLst>
                <a:ext uri="{FF2B5EF4-FFF2-40B4-BE49-F238E27FC236}">
                  <a16:creationId xmlns:a16="http://schemas.microsoft.com/office/drawing/2014/main" id="{454A35A8-AF72-B7AD-C6A8-B40E8330AF60}"/>
                </a:ext>
              </a:extLst>
            </p:cNvPr>
            <p:cNvSpPr/>
            <p:nvPr>
              <p:custDataLst>
                <p:tags r:id="rId16"/>
              </p:custDataLst>
            </p:nvPr>
          </p:nvSpPr>
          <p:spPr>
            <a:xfrm>
              <a:off x="7260457" y="4216812"/>
              <a:ext cx="10122" cy="250270"/>
            </a:xfrm>
            <a:custGeom>
              <a:avLst/>
              <a:gdLst>
                <a:gd name="connsiteX0" fmla="*/ 10307 w 10122"/>
                <a:gd name="connsiteY0" fmla="*/ 9084 h 250270"/>
                <a:gd name="connsiteX1" fmla="*/ 5246 w 10122"/>
                <a:gd name="connsiteY1" fmla="*/ 74 h 250270"/>
                <a:gd name="connsiteX2" fmla="*/ 185 w 10122"/>
                <a:gd name="connsiteY2" fmla="*/ 9084 h 250270"/>
                <a:gd name="connsiteX3" fmla="*/ 185 w 10122"/>
                <a:gd name="connsiteY3" fmla="*/ 241335 h 250270"/>
                <a:gd name="connsiteX4" fmla="*/ 5246 w 10122"/>
                <a:gd name="connsiteY4" fmla="*/ 250345 h 250270"/>
                <a:gd name="connsiteX5" fmla="*/ 10307 w 10122"/>
                <a:gd name="connsiteY5" fmla="*/ 241335 h 250270"/>
                <a:gd name="connsiteX6" fmla="*/ 10307 w 10122"/>
                <a:gd name="connsiteY6" fmla="*/ 9084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307" y="9084"/>
                  </a:moveTo>
                  <a:cubicBezTo>
                    <a:pt x="10307" y="4579"/>
                    <a:pt x="10307" y="74"/>
                    <a:pt x="5246" y="74"/>
                  </a:cubicBezTo>
                  <a:cubicBezTo>
                    <a:pt x="185" y="74"/>
                    <a:pt x="185" y="4579"/>
                    <a:pt x="185" y="9084"/>
                  </a:cubicBezTo>
                  <a:lnTo>
                    <a:pt x="185" y="241335"/>
                  </a:lnTo>
                  <a:cubicBezTo>
                    <a:pt x="185" y="245840"/>
                    <a:pt x="185" y="250345"/>
                    <a:pt x="5246" y="250345"/>
                  </a:cubicBezTo>
                  <a:cubicBezTo>
                    <a:pt x="10307" y="250345"/>
                    <a:pt x="10307" y="245840"/>
                    <a:pt x="10307" y="241335"/>
                  </a:cubicBezTo>
                  <a:lnTo>
                    <a:pt x="10307" y="9084"/>
                  </a:lnTo>
                  <a:close/>
                </a:path>
              </a:pathLst>
            </a:custGeom>
            <a:solidFill>
              <a:srgbClr val="000000"/>
            </a:solidFill>
            <a:ln w="25400" cap="flat">
              <a:noFill/>
              <a:prstDash val="solid"/>
              <a:miter/>
            </a:ln>
          </p:spPr>
          <p:txBody>
            <a:bodyPr rtlCol="0" anchor="ctr"/>
            <a:lstStyle/>
            <a:p>
              <a:endParaRPr lang="en-CN"/>
            </a:p>
          </p:txBody>
        </p:sp>
        <p:sp>
          <p:nvSpPr>
            <p:cNvPr id="18497" name="Freeform 18496">
              <a:extLst>
                <a:ext uri="{FF2B5EF4-FFF2-40B4-BE49-F238E27FC236}">
                  <a16:creationId xmlns:a16="http://schemas.microsoft.com/office/drawing/2014/main" id="{912B12E8-71E4-20B0-3CC7-3E11F1ECE152}"/>
                </a:ext>
              </a:extLst>
            </p:cNvPr>
            <p:cNvSpPr/>
            <p:nvPr>
              <p:custDataLst>
                <p:tags r:id="rId17"/>
              </p:custDataLst>
            </p:nvPr>
          </p:nvSpPr>
          <p:spPr>
            <a:xfrm>
              <a:off x="7306962" y="4243591"/>
              <a:ext cx="89580" cy="162925"/>
            </a:xfrm>
            <a:custGeom>
              <a:avLst/>
              <a:gdLst>
                <a:gd name="connsiteX0" fmla="*/ 57630 w 89580"/>
                <a:gd name="connsiteY0" fmla="*/ 61641 h 162925"/>
                <a:gd name="connsiteX1" fmla="*/ 80152 w 89580"/>
                <a:gd name="connsiteY1" fmla="*/ 61641 h 162925"/>
                <a:gd name="connsiteX2" fmla="*/ 86984 w 89580"/>
                <a:gd name="connsiteY2" fmla="*/ 60389 h 162925"/>
                <a:gd name="connsiteX3" fmla="*/ 89261 w 89580"/>
                <a:gd name="connsiteY3" fmla="*/ 54383 h 162925"/>
                <a:gd name="connsiteX4" fmla="*/ 80911 w 89580"/>
                <a:gd name="connsiteY4" fmla="*/ 49878 h 162925"/>
                <a:gd name="connsiteX5" fmla="*/ 60667 w 89580"/>
                <a:gd name="connsiteY5" fmla="*/ 49878 h 162925"/>
                <a:gd name="connsiteX6" fmla="*/ 68764 w 89580"/>
                <a:gd name="connsiteY6" fmla="*/ 17593 h 162925"/>
                <a:gd name="connsiteX7" fmla="*/ 69776 w 89580"/>
                <a:gd name="connsiteY7" fmla="*/ 11086 h 162925"/>
                <a:gd name="connsiteX8" fmla="*/ 57883 w 89580"/>
                <a:gd name="connsiteY8" fmla="*/ 74 h 162925"/>
                <a:gd name="connsiteX9" fmla="*/ 43206 w 89580"/>
                <a:gd name="connsiteY9" fmla="*/ 8834 h 162925"/>
                <a:gd name="connsiteX10" fmla="*/ 37386 w 89580"/>
                <a:gd name="connsiteY10" fmla="*/ 29356 h 162925"/>
                <a:gd name="connsiteX11" fmla="*/ 32325 w 89580"/>
                <a:gd name="connsiteY11" fmla="*/ 49878 h 162925"/>
                <a:gd name="connsiteX12" fmla="*/ 9550 w 89580"/>
                <a:gd name="connsiteY12" fmla="*/ 49878 h 162925"/>
                <a:gd name="connsiteX13" fmla="*/ 187 w 89580"/>
                <a:gd name="connsiteY13" fmla="*/ 57136 h 162925"/>
                <a:gd name="connsiteX14" fmla="*/ 8791 w 89580"/>
                <a:gd name="connsiteY14" fmla="*/ 61641 h 162925"/>
                <a:gd name="connsiteX15" fmla="*/ 29288 w 89580"/>
                <a:gd name="connsiteY15" fmla="*/ 61641 h 162925"/>
                <a:gd name="connsiteX16" fmla="*/ 14864 w 89580"/>
                <a:gd name="connsiteY16" fmla="*/ 118702 h 162925"/>
                <a:gd name="connsiteX17" fmla="*/ 10563 w 89580"/>
                <a:gd name="connsiteY17" fmla="*/ 138474 h 162925"/>
                <a:gd name="connsiteX18" fmla="*/ 42447 w 89580"/>
                <a:gd name="connsiteY18" fmla="*/ 163000 h 162925"/>
                <a:gd name="connsiteX19" fmla="*/ 89768 w 89580"/>
                <a:gd name="connsiteY19" fmla="*/ 123958 h 162925"/>
                <a:gd name="connsiteX20" fmla="*/ 83694 w 89580"/>
                <a:gd name="connsiteY20" fmla="*/ 120454 h 162925"/>
                <a:gd name="connsiteX21" fmla="*/ 77368 w 89580"/>
                <a:gd name="connsiteY21" fmla="*/ 124459 h 162925"/>
                <a:gd name="connsiteX22" fmla="*/ 43712 w 89580"/>
                <a:gd name="connsiteY22" fmla="*/ 153990 h 162925"/>
                <a:gd name="connsiteX23" fmla="*/ 37639 w 89580"/>
                <a:gd name="connsiteY23" fmla="*/ 144730 h 162925"/>
                <a:gd name="connsiteX24" fmla="*/ 39157 w 89580"/>
                <a:gd name="connsiteY24" fmla="*/ 133969 h 162925"/>
                <a:gd name="connsiteX25" fmla="*/ 57630 w 89580"/>
                <a:gd name="connsiteY25" fmla="*/ 61641 h 1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2925">
                  <a:moveTo>
                    <a:pt x="57630" y="61641"/>
                  </a:moveTo>
                  <a:lnTo>
                    <a:pt x="80152" y="61641"/>
                  </a:lnTo>
                  <a:cubicBezTo>
                    <a:pt x="85213" y="61641"/>
                    <a:pt x="85719" y="61641"/>
                    <a:pt x="86984" y="60389"/>
                  </a:cubicBezTo>
                  <a:cubicBezTo>
                    <a:pt x="88502" y="59388"/>
                    <a:pt x="89261" y="55885"/>
                    <a:pt x="89261" y="54383"/>
                  </a:cubicBezTo>
                  <a:cubicBezTo>
                    <a:pt x="89261" y="49878"/>
                    <a:pt x="84960" y="49878"/>
                    <a:pt x="80911" y="49878"/>
                  </a:cubicBezTo>
                  <a:lnTo>
                    <a:pt x="60667" y="49878"/>
                  </a:lnTo>
                  <a:lnTo>
                    <a:pt x="68764" y="17593"/>
                  </a:lnTo>
                  <a:cubicBezTo>
                    <a:pt x="69776" y="13589"/>
                    <a:pt x="69776" y="12087"/>
                    <a:pt x="69776" y="11086"/>
                  </a:cubicBezTo>
                  <a:cubicBezTo>
                    <a:pt x="69776" y="3077"/>
                    <a:pt x="63197" y="74"/>
                    <a:pt x="57883" y="74"/>
                  </a:cubicBezTo>
                  <a:cubicBezTo>
                    <a:pt x="54087" y="74"/>
                    <a:pt x="47255" y="1826"/>
                    <a:pt x="43206" y="8834"/>
                  </a:cubicBezTo>
                  <a:cubicBezTo>
                    <a:pt x="42194" y="10836"/>
                    <a:pt x="39157" y="22348"/>
                    <a:pt x="37386" y="29356"/>
                  </a:cubicBezTo>
                  <a:lnTo>
                    <a:pt x="32325" y="49878"/>
                  </a:lnTo>
                  <a:lnTo>
                    <a:pt x="9550" y="49878"/>
                  </a:lnTo>
                  <a:cubicBezTo>
                    <a:pt x="4489" y="49878"/>
                    <a:pt x="187" y="49878"/>
                    <a:pt x="187" y="57136"/>
                  </a:cubicBezTo>
                  <a:cubicBezTo>
                    <a:pt x="187" y="61641"/>
                    <a:pt x="4236" y="61641"/>
                    <a:pt x="8791" y="61641"/>
                  </a:cubicBezTo>
                  <a:lnTo>
                    <a:pt x="29288" y="61641"/>
                  </a:lnTo>
                  <a:lnTo>
                    <a:pt x="14864" y="118702"/>
                  </a:lnTo>
                  <a:cubicBezTo>
                    <a:pt x="13093" y="125209"/>
                    <a:pt x="10563" y="135721"/>
                    <a:pt x="10563" y="138474"/>
                  </a:cubicBezTo>
                  <a:cubicBezTo>
                    <a:pt x="10563" y="154741"/>
                    <a:pt x="26758" y="163000"/>
                    <a:pt x="42447" y="163000"/>
                  </a:cubicBezTo>
                  <a:cubicBezTo>
                    <a:pt x="72560" y="163000"/>
                    <a:pt x="89768" y="128213"/>
                    <a:pt x="89768" y="123958"/>
                  </a:cubicBezTo>
                  <a:cubicBezTo>
                    <a:pt x="89768" y="120454"/>
                    <a:pt x="85972" y="120454"/>
                    <a:pt x="83694" y="120454"/>
                  </a:cubicBezTo>
                  <a:cubicBezTo>
                    <a:pt x="79392" y="120454"/>
                    <a:pt x="79139" y="120705"/>
                    <a:pt x="77368" y="124459"/>
                  </a:cubicBezTo>
                  <a:cubicBezTo>
                    <a:pt x="67752" y="145982"/>
                    <a:pt x="53581" y="153990"/>
                    <a:pt x="43712" y="153990"/>
                  </a:cubicBezTo>
                  <a:cubicBezTo>
                    <a:pt x="41435" y="153990"/>
                    <a:pt x="37639" y="153990"/>
                    <a:pt x="37639" y="144730"/>
                  </a:cubicBezTo>
                  <a:cubicBezTo>
                    <a:pt x="37639" y="139975"/>
                    <a:pt x="38398" y="137222"/>
                    <a:pt x="39157" y="133969"/>
                  </a:cubicBezTo>
                  <a:lnTo>
                    <a:pt x="57630" y="61641"/>
                  </a:lnTo>
                  <a:close/>
                </a:path>
              </a:pathLst>
            </a:custGeom>
            <a:solidFill>
              <a:srgbClr val="000000"/>
            </a:solidFill>
            <a:ln w="25400" cap="flat">
              <a:noFill/>
              <a:prstDash val="solid"/>
              <a:miter/>
            </a:ln>
          </p:spPr>
          <p:txBody>
            <a:bodyPr rtlCol="0" anchor="ctr"/>
            <a:lstStyle/>
            <a:p>
              <a:endParaRPr lang="en-CN"/>
            </a:p>
          </p:txBody>
        </p:sp>
        <p:sp>
          <p:nvSpPr>
            <p:cNvPr id="18528" name="Freeform 18527">
              <a:extLst>
                <a:ext uri="{FF2B5EF4-FFF2-40B4-BE49-F238E27FC236}">
                  <a16:creationId xmlns:a16="http://schemas.microsoft.com/office/drawing/2014/main" id="{740A8541-04C3-4877-E704-17395A67FAED}"/>
                </a:ext>
              </a:extLst>
            </p:cNvPr>
            <p:cNvSpPr/>
            <p:nvPr>
              <p:custDataLst>
                <p:tags r:id="rId18"/>
              </p:custDataLst>
            </p:nvPr>
          </p:nvSpPr>
          <p:spPr>
            <a:xfrm>
              <a:off x="7420146" y="4216812"/>
              <a:ext cx="58707" cy="250270"/>
            </a:xfrm>
            <a:custGeom>
              <a:avLst/>
              <a:gdLst>
                <a:gd name="connsiteX0" fmla="*/ 58899 w 58707"/>
                <a:gd name="connsiteY0" fmla="*/ 125209 h 250270"/>
                <a:gd name="connsiteX1" fmla="*/ 42198 w 58707"/>
                <a:gd name="connsiteY1" fmla="*/ 47125 h 250270"/>
                <a:gd name="connsiteX2" fmla="*/ 2722 w 58707"/>
                <a:gd name="connsiteY2" fmla="*/ 74 h 250270"/>
                <a:gd name="connsiteX3" fmla="*/ 192 w 58707"/>
                <a:gd name="connsiteY3" fmla="*/ 2577 h 250270"/>
                <a:gd name="connsiteX4" fmla="*/ 5000 w 58707"/>
                <a:gd name="connsiteY4" fmla="*/ 8333 h 250270"/>
                <a:gd name="connsiteX5" fmla="*/ 44222 w 58707"/>
                <a:gd name="connsiteY5" fmla="*/ 125209 h 250270"/>
                <a:gd name="connsiteX6" fmla="*/ 3481 w 58707"/>
                <a:gd name="connsiteY6" fmla="*/ 243587 h 250270"/>
                <a:gd name="connsiteX7" fmla="*/ 192 w 58707"/>
                <a:gd name="connsiteY7" fmla="*/ 247842 h 250270"/>
                <a:gd name="connsiteX8" fmla="*/ 2722 w 58707"/>
                <a:gd name="connsiteY8" fmla="*/ 250345 h 250270"/>
                <a:gd name="connsiteX9" fmla="*/ 42957 w 58707"/>
                <a:gd name="connsiteY9" fmla="*/ 201542 h 250270"/>
                <a:gd name="connsiteX10" fmla="*/ 58899 w 58707"/>
                <a:gd name="connsiteY10" fmla="*/ 125209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99" y="125209"/>
                  </a:moveTo>
                  <a:cubicBezTo>
                    <a:pt x="58899" y="105688"/>
                    <a:pt x="56116" y="75406"/>
                    <a:pt x="42198" y="47125"/>
                  </a:cubicBezTo>
                  <a:cubicBezTo>
                    <a:pt x="27015" y="16342"/>
                    <a:pt x="5253" y="74"/>
                    <a:pt x="2722" y="74"/>
                  </a:cubicBezTo>
                  <a:cubicBezTo>
                    <a:pt x="1204" y="74"/>
                    <a:pt x="192" y="1075"/>
                    <a:pt x="192" y="2577"/>
                  </a:cubicBezTo>
                  <a:cubicBezTo>
                    <a:pt x="192" y="3328"/>
                    <a:pt x="192" y="3828"/>
                    <a:pt x="5000" y="8333"/>
                  </a:cubicBezTo>
                  <a:cubicBezTo>
                    <a:pt x="29799" y="33110"/>
                    <a:pt x="44222" y="72903"/>
                    <a:pt x="44222" y="125209"/>
                  </a:cubicBezTo>
                  <a:cubicBezTo>
                    <a:pt x="44222" y="168006"/>
                    <a:pt x="34860" y="212053"/>
                    <a:pt x="3481" y="243587"/>
                  </a:cubicBezTo>
                  <a:cubicBezTo>
                    <a:pt x="192" y="246590"/>
                    <a:pt x="192" y="247091"/>
                    <a:pt x="192" y="247842"/>
                  </a:cubicBezTo>
                  <a:cubicBezTo>
                    <a:pt x="192" y="249343"/>
                    <a:pt x="1204" y="250345"/>
                    <a:pt x="2722" y="250345"/>
                  </a:cubicBezTo>
                  <a:cubicBezTo>
                    <a:pt x="5253" y="250345"/>
                    <a:pt x="28027" y="233326"/>
                    <a:pt x="42957" y="201542"/>
                  </a:cubicBezTo>
                  <a:cubicBezTo>
                    <a:pt x="55863" y="174012"/>
                    <a:pt x="58899" y="146232"/>
                    <a:pt x="58899" y="125209"/>
                  </a:cubicBezTo>
                  <a:close/>
                </a:path>
              </a:pathLst>
            </a:custGeom>
            <a:solidFill>
              <a:srgbClr val="000000"/>
            </a:solidFill>
            <a:ln w="25400" cap="flat">
              <a:noFill/>
              <a:prstDash val="solid"/>
              <a:miter/>
            </a:ln>
          </p:spPr>
          <p:txBody>
            <a:bodyPr rtlCol="0" anchor="ctr"/>
            <a:lstStyle/>
            <a:p>
              <a:endParaRPr lang="en-CN"/>
            </a:p>
          </p:txBody>
        </p:sp>
        <p:sp>
          <p:nvSpPr>
            <p:cNvPr id="18529" name="Freeform 18528">
              <a:extLst>
                <a:ext uri="{FF2B5EF4-FFF2-40B4-BE49-F238E27FC236}">
                  <a16:creationId xmlns:a16="http://schemas.microsoft.com/office/drawing/2014/main" id="{878817C0-98CF-695D-5DB9-40F6A72373B6}"/>
                </a:ext>
              </a:extLst>
            </p:cNvPr>
            <p:cNvSpPr/>
            <p:nvPr>
              <p:custDataLst>
                <p:tags r:id="rId19"/>
              </p:custDataLst>
            </p:nvPr>
          </p:nvSpPr>
          <p:spPr>
            <a:xfrm>
              <a:off x="5866648" y="5138908"/>
              <a:ext cx="168278" cy="58563"/>
            </a:xfrm>
            <a:custGeom>
              <a:avLst/>
              <a:gdLst>
                <a:gd name="connsiteX0" fmla="*/ 159806 w 168278"/>
                <a:gd name="connsiteY0" fmla="*/ 10118 h 58563"/>
                <a:gd name="connsiteX1" fmla="*/ 168409 w 168278"/>
                <a:gd name="connsiteY1" fmla="*/ 5113 h 58563"/>
                <a:gd name="connsiteX2" fmla="*/ 160059 w 168278"/>
                <a:gd name="connsiteY2" fmla="*/ 107 h 58563"/>
                <a:gd name="connsiteX3" fmla="*/ 8481 w 168278"/>
                <a:gd name="connsiteY3" fmla="*/ 107 h 58563"/>
                <a:gd name="connsiteX4" fmla="*/ 130 w 168278"/>
                <a:gd name="connsiteY4" fmla="*/ 5113 h 58563"/>
                <a:gd name="connsiteX5" fmla="*/ 8734 w 168278"/>
                <a:gd name="connsiteY5" fmla="*/ 10118 h 58563"/>
                <a:gd name="connsiteX6" fmla="*/ 159806 w 168278"/>
                <a:gd name="connsiteY6" fmla="*/ 10118 h 58563"/>
                <a:gd name="connsiteX7" fmla="*/ 160059 w 168278"/>
                <a:gd name="connsiteY7" fmla="*/ 58670 h 58563"/>
                <a:gd name="connsiteX8" fmla="*/ 168409 w 168278"/>
                <a:gd name="connsiteY8" fmla="*/ 53665 h 58563"/>
                <a:gd name="connsiteX9" fmla="*/ 159806 w 168278"/>
                <a:gd name="connsiteY9" fmla="*/ 48660 h 58563"/>
                <a:gd name="connsiteX10" fmla="*/ 8734 w 168278"/>
                <a:gd name="connsiteY10" fmla="*/ 48660 h 58563"/>
                <a:gd name="connsiteX11" fmla="*/ 130 w 168278"/>
                <a:gd name="connsiteY11" fmla="*/ 53665 h 58563"/>
                <a:gd name="connsiteX12" fmla="*/ 8481 w 168278"/>
                <a:gd name="connsiteY12" fmla="*/ 58670 h 58563"/>
                <a:gd name="connsiteX13" fmla="*/ 160059 w 168278"/>
                <a:gd name="connsiteY13" fmla="*/ 58670 h 5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8563">
                  <a:moveTo>
                    <a:pt x="159806" y="10118"/>
                  </a:moveTo>
                  <a:cubicBezTo>
                    <a:pt x="163601" y="10118"/>
                    <a:pt x="168409" y="10118"/>
                    <a:pt x="168409" y="5113"/>
                  </a:cubicBezTo>
                  <a:cubicBezTo>
                    <a:pt x="168409" y="107"/>
                    <a:pt x="163601" y="107"/>
                    <a:pt x="160059" y="107"/>
                  </a:cubicBezTo>
                  <a:lnTo>
                    <a:pt x="8481" y="107"/>
                  </a:lnTo>
                  <a:cubicBezTo>
                    <a:pt x="4938" y="107"/>
                    <a:pt x="130" y="107"/>
                    <a:pt x="130" y="5113"/>
                  </a:cubicBezTo>
                  <a:cubicBezTo>
                    <a:pt x="130" y="10118"/>
                    <a:pt x="4938" y="10118"/>
                    <a:pt x="8734" y="10118"/>
                  </a:cubicBezTo>
                  <a:lnTo>
                    <a:pt x="159806" y="10118"/>
                  </a:lnTo>
                  <a:close/>
                  <a:moveTo>
                    <a:pt x="160059" y="58670"/>
                  </a:moveTo>
                  <a:cubicBezTo>
                    <a:pt x="163601" y="58670"/>
                    <a:pt x="168409" y="58670"/>
                    <a:pt x="168409" y="53665"/>
                  </a:cubicBezTo>
                  <a:cubicBezTo>
                    <a:pt x="168409" y="48660"/>
                    <a:pt x="163601" y="48660"/>
                    <a:pt x="159806" y="48660"/>
                  </a:cubicBezTo>
                  <a:lnTo>
                    <a:pt x="8734" y="48660"/>
                  </a:lnTo>
                  <a:cubicBezTo>
                    <a:pt x="4938" y="48660"/>
                    <a:pt x="130" y="48660"/>
                    <a:pt x="130" y="53665"/>
                  </a:cubicBezTo>
                  <a:cubicBezTo>
                    <a:pt x="130" y="58670"/>
                    <a:pt x="4938" y="58670"/>
                    <a:pt x="8481" y="58670"/>
                  </a:cubicBezTo>
                  <a:lnTo>
                    <a:pt x="160059" y="58670"/>
                  </a:lnTo>
                  <a:close/>
                </a:path>
              </a:pathLst>
            </a:custGeom>
            <a:solidFill>
              <a:srgbClr val="000000"/>
            </a:solidFill>
            <a:ln w="25400" cap="flat">
              <a:noFill/>
              <a:prstDash val="solid"/>
              <a:miter/>
            </a:ln>
          </p:spPr>
          <p:txBody>
            <a:bodyPr rtlCol="0" anchor="ctr"/>
            <a:lstStyle/>
            <a:p>
              <a:endParaRPr lang="en-CN"/>
            </a:p>
          </p:txBody>
        </p:sp>
        <p:sp>
          <p:nvSpPr>
            <p:cNvPr id="18530" name="Freeform 18529">
              <a:extLst>
                <a:ext uri="{FF2B5EF4-FFF2-40B4-BE49-F238E27FC236}">
                  <a16:creationId xmlns:a16="http://schemas.microsoft.com/office/drawing/2014/main" id="{C75FEE92-6FD5-EE09-B241-DD42A1E76FBE}"/>
                </a:ext>
              </a:extLst>
            </p:cNvPr>
            <p:cNvSpPr/>
            <p:nvPr>
              <p:custDataLst>
                <p:tags r:id="rId20"/>
              </p:custDataLst>
            </p:nvPr>
          </p:nvSpPr>
          <p:spPr>
            <a:xfrm>
              <a:off x="6129708" y="5059822"/>
              <a:ext cx="180678" cy="170934"/>
            </a:xfrm>
            <a:custGeom>
              <a:avLst/>
              <a:gdLst>
                <a:gd name="connsiteX0" fmla="*/ 66693 w 180678"/>
                <a:gd name="connsiteY0" fmla="*/ 91956 h 170934"/>
                <a:gd name="connsiteX1" fmla="*/ 109712 w 180678"/>
                <a:gd name="connsiteY1" fmla="*/ 91956 h 170934"/>
                <a:gd name="connsiteX2" fmla="*/ 180819 w 180678"/>
                <a:gd name="connsiteY2" fmla="*/ 37898 h 170934"/>
                <a:gd name="connsiteX3" fmla="*/ 130968 w 180678"/>
                <a:gd name="connsiteY3" fmla="*/ 107 h 170934"/>
                <a:gd name="connsiteX4" fmla="*/ 48980 w 180678"/>
                <a:gd name="connsiteY4" fmla="*/ 107 h 170934"/>
                <a:gd name="connsiteX5" fmla="*/ 41388 w 180678"/>
                <a:gd name="connsiteY5" fmla="*/ 4862 h 170934"/>
                <a:gd name="connsiteX6" fmla="*/ 48727 w 180678"/>
                <a:gd name="connsiteY6" fmla="*/ 7865 h 170934"/>
                <a:gd name="connsiteX7" fmla="*/ 59608 w 180678"/>
                <a:gd name="connsiteY7" fmla="*/ 8366 h 170934"/>
                <a:gd name="connsiteX8" fmla="*/ 65175 w 180678"/>
                <a:gd name="connsiteY8" fmla="*/ 12370 h 170934"/>
                <a:gd name="connsiteX9" fmla="*/ 64163 w 180678"/>
                <a:gd name="connsiteY9" fmla="*/ 17125 h 170934"/>
                <a:gd name="connsiteX10" fmla="*/ 30254 w 180678"/>
                <a:gd name="connsiteY10" fmla="*/ 151521 h 170934"/>
                <a:gd name="connsiteX11" fmla="*/ 7226 w 180678"/>
                <a:gd name="connsiteY11" fmla="*/ 163283 h 170934"/>
                <a:gd name="connsiteX12" fmla="*/ 141 w 180678"/>
                <a:gd name="connsiteY12" fmla="*/ 168038 h 170934"/>
                <a:gd name="connsiteX13" fmla="*/ 3937 w 180678"/>
                <a:gd name="connsiteY13" fmla="*/ 171042 h 170934"/>
                <a:gd name="connsiteX14" fmla="*/ 36074 w 180678"/>
                <a:gd name="connsiteY14" fmla="*/ 170291 h 170934"/>
                <a:gd name="connsiteX15" fmla="*/ 52269 w 180678"/>
                <a:gd name="connsiteY15" fmla="*/ 170541 h 170934"/>
                <a:gd name="connsiteX16" fmla="*/ 68718 w 180678"/>
                <a:gd name="connsiteY16" fmla="*/ 171042 h 170934"/>
                <a:gd name="connsiteX17" fmla="*/ 73779 w 180678"/>
                <a:gd name="connsiteY17" fmla="*/ 166036 h 170934"/>
                <a:gd name="connsiteX18" fmla="*/ 66693 w 180678"/>
                <a:gd name="connsiteY18" fmla="*/ 163283 h 170934"/>
                <a:gd name="connsiteX19" fmla="*/ 50245 w 180678"/>
                <a:gd name="connsiteY19" fmla="*/ 158778 h 170934"/>
                <a:gd name="connsiteX20" fmla="*/ 51004 w 180678"/>
                <a:gd name="connsiteY20" fmla="*/ 154524 h 170934"/>
                <a:gd name="connsiteX21" fmla="*/ 66693 w 180678"/>
                <a:gd name="connsiteY21" fmla="*/ 91956 h 170934"/>
                <a:gd name="connsiteX22" fmla="*/ 84913 w 180678"/>
                <a:gd name="connsiteY22" fmla="*/ 17376 h 170934"/>
                <a:gd name="connsiteX23" fmla="*/ 98578 w 180678"/>
                <a:gd name="connsiteY23" fmla="*/ 7865 h 170934"/>
                <a:gd name="connsiteX24" fmla="*/ 122871 w 180678"/>
                <a:gd name="connsiteY24" fmla="*/ 7865 h 170934"/>
                <a:gd name="connsiteX25" fmla="*/ 157286 w 180678"/>
                <a:gd name="connsiteY25" fmla="*/ 31891 h 170934"/>
                <a:gd name="connsiteX26" fmla="*/ 142356 w 180678"/>
                <a:gd name="connsiteY26" fmla="*/ 72185 h 170934"/>
                <a:gd name="connsiteX27" fmla="*/ 103386 w 180678"/>
                <a:gd name="connsiteY27" fmla="*/ 85449 h 170934"/>
                <a:gd name="connsiteX28" fmla="*/ 67706 w 180678"/>
                <a:gd name="connsiteY28" fmla="*/ 85449 h 170934"/>
                <a:gd name="connsiteX29" fmla="*/ 84913 w 180678"/>
                <a:gd name="connsiteY29" fmla="*/ 17376 h 17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0934">
                  <a:moveTo>
                    <a:pt x="66693" y="91956"/>
                  </a:moveTo>
                  <a:lnTo>
                    <a:pt x="109712" y="91956"/>
                  </a:lnTo>
                  <a:cubicBezTo>
                    <a:pt x="145645" y="91956"/>
                    <a:pt x="180819" y="65928"/>
                    <a:pt x="180819" y="37898"/>
                  </a:cubicBezTo>
                  <a:cubicBezTo>
                    <a:pt x="180819" y="18627"/>
                    <a:pt x="164118" y="107"/>
                    <a:pt x="130968" y="107"/>
                  </a:cubicBezTo>
                  <a:lnTo>
                    <a:pt x="48980" y="107"/>
                  </a:lnTo>
                  <a:cubicBezTo>
                    <a:pt x="44172" y="107"/>
                    <a:pt x="41388" y="107"/>
                    <a:pt x="41388" y="4862"/>
                  </a:cubicBezTo>
                  <a:cubicBezTo>
                    <a:pt x="41388" y="7865"/>
                    <a:pt x="43666" y="7865"/>
                    <a:pt x="48727" y="7865"/>
                  </a:cubicBezTo>
                  <a:cubicBezTo>
                    <a:pt x="52016" y="7865"/>
                    <a:pt x="56571" y="8116"/>
                    <a:pt x="59608" y="8366"/>
                  </a:cubicBezTo>
                  <a:cubicBezTo>
                    <a:pt x="63657" y="8867"/>
                    <a:pt x="65175" y="9617"/>
                    <a:pt x="65175" y="12370"/>
                  </a:cubicBezTo>
                  <a:cubicBezTo>
                    <a:pt x="65175" y="13371"/>
                    <a:pt x="64922" y="14122"/>
                    <a:pt x="64163" y="17125"/>
                  </a:cubicBezTo>
                  <a:lnTo>
                    <a:pt x="30254" y="151521"/>
                  </a:lnTo>
                  <a:cubicBezTo>
                    <a:pt x="27723" y="161281"/>
                    <a:pt x="27217" y="163283"/>
                    <a:pt x="7226" y="163283"/>
                  </a:cubicBezTo>
                  <a:cubicBezTo>
                    <a:pt x="2924" y="163283"/>
                    <a:pt x="141" y="163283"/>
                    <a:pt x="141" y="168038"/>
                  </a:cubicBezTo>
                  <a:cubicBezTo>
                    <a:pt x="141" y="171042"/>
                    <a:pt x="3178" y="171042"/>
                    <a:pt x="3937" y="171042"/>
                  </a:cubicBezTo>
                  <a:cubicBezTo>
                    <a:pt x="11022" y="171042"/>
                    <a:pt x="28989" y="170291"/>
                    <a:pt x="36074" y="170291"/>
                  </a:cubicBezTo>
                  <a:cubicBezTo>
                    <a:pt x="41388" y="170291"/>
                    <a:pt x="46955" y="170541"/>
                    <a:pt x="52269" y="170541"/>
                  </a:cubicBezTo>
                  <a:cubicBezTo>
                    <a:pt x="57837" y="170541"/>
                    <a:pt x="63404" y="171042"/>
                    <a:pt x="68718" y="171042"/>
                  </a:cubicBezTo>
                  <a:cubicBezTo>
                    <a:pt x="70489" y="171042"/>
                    <a:pt x="73779" y="171042"/>
                    <a:pt x="73779" y="166036"/>
                  </a:cubicBezTo>
                  <a:cubicBezTo>
                    <a:pt x="73779" y="163283"/>
                    <a:pt x="71501" y="163283"/>
                    <a:pt x="66693" y="163283"/>
                  </a:cubicBezTo>
                  <a:cubicBezTo>
                    <a:pt x="57330" y="163283"/>
                    <a:pt x="50245" y="163283"/>
                    <a:pt x="50245" y="158778"/>
                  </a:cubicBezTo>
                  <a:cubicBezTo>
                    <a:pt x="50245" y="157277"/>
                    <a:pt x="50751" y="156026"/>
                    <a:pt x="51004" y="154524"/>
                  </a:cubicBezTo>
                  <a:lnTo>
                    <a:pt x="66693" y="91956"/>
                  </a:lnTo>
                  <a:close/>
                  <a:moveTo>
                    <a:pt x="84913" y="17376"/>
                  </a:moveTo>
                  <a:cubicBezTo>
                    <a:pt x="87190" y="8616"/>
                    <a:pt x="87697" y="7865"/>
                    <a:pt x="98578" y="7865"/>
                  </a:cubicBezTo>
                  <a:lnTo>
                    <a:pt x="122871" y="7865"/>
                  </a:lnTo>
                  <a:cubicBezTo>
                    <a:pt x="143874" y="7865"/>
                    <a:pt x="157286" y="14623"/>
                    <a:pt x="157286" y="31891"/>
                  </a:cubicBezTo>
                  <a:cubicBezTo>
                    <a:pt x="157286" y="41652"/>
                    <a:pt x="152225" y="63175"/>
                    <a:pt x="142356" y="72185"/>
                  </a:cubicBezTo>
                  <a:cubicBezTo>
                    <a:pt x="129703" y="83447"/>
                    <a:pt x="114520" y="85449"/>
                    <a:pt x="103386" y="85449"/>
                  </a:cubicBezTo>
                  <a:lnTo>
                    <a:pt x="67706" y="85449"/>
                  </a:lnTo>
                  <a:lnTo>
                    <a:pt x="84913" y="17376"/>
                  </a:lnTo>
                  <a:close/>
                </a:path>
              </a:pathLst>
            </a:custGeom>
            <a:solidFill>
              <a:srgbClr val="000000"/>
            </a:solidFill>
            <a:ln w="25400" cap="flat">
              <a:noFill/>
              <a:prstDash val="solid"/>
              <a:miter/>
            </a:ln>
          </p:spPr>
          <p:txBody>
            <a:bodyPr rtlCol="0" anchor="ctr"/>
            <a:lstStyle/>
            <a:p>
              <a:endParaRPr lang="en-CN"/>
            </a:p>
          </p:txBody>
        </p:sp>
        <p:sp>
          <p:nvSpPr>
            <p:cNvPr id="18531" name="Freeform 18530">
              <a:extLst>
                <a:ext uri="{FF2B5EF4-FFF2-40B4-BE49-F238E27FC236}">
                  <a16:creationId xmlns:a16="http://schemas.microsoft.com/office/drawing/2014/main" id="{035FFC30-09A2-6BA0-1553-1E5E7C52DAA1}"/>
                </a:ext>
              </a:extLst>
            </p:cNvPr>
            <p:cNvSpPr/>
            <p:nvPr>
              <p:custDataLst>
                <p:tags r:id="rId21"/>
              </p:custDataLst>
            </p:nvPr>
          </p:nvSpPr>
          <p:spPr>
            <a:xfrm>
              <a:off x="6342246" y="5043054"/>
              <a:ext cx="58707" cy="250270"/>
            </a:xfrm>
            <a:custGeom>
              <a:avLst/>
              <a:gdLst>
                <a:gd name="connsiteX0" fmla="*/ 58857 w 58707"/>
                <a:gd name="connsiteY0" fmla="*/ 247875 h 250270"/>
                <a:gd name="connsiteX1" fmla="*/ 54555 w 58707"/>
                <a:gd name="connsiteY1" fmla="*/ 242369 h 250270"/>
                <a:gd name="connsiteX2" fmla="*/ 14826 w 58707"/>
                <a:gd name="connsiteY2" fmla="*/ 125242 h 250270"/>
                <a:gd name="connsiteX3" fmla="*/ 55567 w 58707"/>
                <a:gd name="connsiteY3" fmla="*/ 6864 h 250270"/>
                <a:gd name="connsiteX4" fmla="*/ 58857 w 58707"/>
                <a:gd name="connsiteY4" fmla="*/ 2610 h 250270"/>
                <a:gd name="connsiteX5" fmla="*/ 56326 w 58707"/>
                <a:gd name="connsiteY5" fmla="*/ 107 h 250270"/>
                <a:gd name="connsiteX6" fmla="*/ 16091 w 58707"/>
                <a:gd name="connsiteY6" fmla="*/ 48910 h 250270"/>
                <a:gd name="connsiteX7" fmla="*/ 149 w 58707"/>
                <a:gd name="connsiteY7" fmla="*/ 125242 h 250270"/>
                <a:gd name="connsiteX8" fmla="*/ 16850 w 58707"/>
                <a:gd name="connsiteY8" fmla="*/ 203327 h 250270"/>
                <a:gd name="connsiteX9" fmla="*/ 56326 w 58707"/>
                <a:gd name="connsiteY9" fmla="*/ 250377 h 250270"/>
                <a:gd name="connsiteX10" fmla="*/ 58857 w 58707"/>
                <a:gd name="connsiteY10" fmla="*/ 247875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57" y="247875"/>
                  </a:moveTo>
                  <a:cubicBezTo>
                    <a:pt x="58857" y="247124"/>
                    <a:pt x="58857" y="246623"/>
                    <a:pt x="54555" y="242369"/>
                  </a:cubicBezTo>
                  <a:cubicBezTo>
                    <a:pt x="22923" y="210835"/>
                    <a:pt x="14826" y="163534"/>
                    <a:pt x="14826" y="125242"/>
                  </a:cubicBezTo>
                  <a:cubicBezTo>
                    <a:pt x="14826" y="81695"/>
                    <a:pt x="24442" y="38148"/>
                    <a:pt x="55567" y="6864"/>
                  </a:cubicBezTo>
                  <a:cubicBezTo>
                    <a:pt x="58857" y="3861"/>
                    <a:pt x="58857" y="3361"/>
                    <a:pt x="58857" y="2610"/>
                  </a:cubicBezTo>
                  <a:cubicBezTo>
                    <a:pt x="58857" y="858"/>
                    <a:pt x="57844" y="107"/>
                    <a:pt x="56326" y="107"/>
                  </a:cubicBezTo>
                  <a:cubicBezTo>
                    <a:pt x="53796" y="107"/>
                    <a:pt x="31021" y="17125"/>
                    <a:pt x="16091" y="48910"/>
                  </a:cubicBezTo>
                  <a:cubicBezTo>
                    <a:pt x="3185" y="76440"/>
                    <a:pt x="149" y="104220"/>
                    <a:pt x="149" y="125242"/>
                  </a:cubicBezTo>
                  <a:cubicBezTo>
                    <a:pt x="149" y="144763"/>
                    <a:pt x="2932" y="175046"/>
                    <a:pt x="16850" y="203327"/>
                  </a:cubicBezTo>
                  <a:cubicBezTo>
                    <a:pt x="32033" y="234110"/>
                    <a:pt x="53796" y="250377"/>
                    <a:pt x="56326" y="250377"/>
                  </a:cubicBezTo>
                  <a:cubicBezTo>
                    <a:pt x="57844" y="250377"/>
                    <a:pt x="58857" y="249627"/>
                    <a:pt x="58857" y="247875"/>
                  </a:cubicBezTo>
                  <a:close/>
                </a:path>
              </a:pathLst>
            </a:custGeom>
            <a:solidFill>
              <a:srgbClr val="000000"/>
            </a:solidFill>
            <a:ln w="25400" cap="flat">
              <a:noFill/>
              <a:prstDash val="solid"/>
              <a:miter/>
            </a:ln>
          </p:spPr>
          <p:txBody>
            <a:bodyPr rtlCol="0" anchor="ctr"/>
            <a:lstStyle/>
            <a:p>
              <a:endParaRPr lang="en-CN"/>
            </a:p>
          </p:txBody>
        </p:sp>
        <p:sp>
          <p:nvSpPr>
            <p:cNvPr id="18532" name="Freeform 18531">
              <a:extLst>
                <a:ext uri="{FF2B5EF4-FFF2-40B4-BE49-F238E27FC236}">
                  <a16:creationId xmlns:a16="http://schemas.microsoft.com/office/drawing/2014/main" id="{C783AE08-4EA4-770A-0E44-B795A85A2462}"/>
                </a:ext>
              </a:extLst>
            </p:cNvPr>
            <p:cNvSpPr/>
            <p:nvPr>
              <p:custDataLst>
                <p:tags r:id="rId22"/>
              </p:custDataLst>
            </p:nvPr>
          </p:nvSpPr>
          <p:spPr>
            <a:xfrm>
              <a:off x="6422942" y="5120137"/>
              <a:ext cx="207248" cy="113372"/>
            </a:xfrm>
            <a:custGeom>
              <a:avLst/>
              <a:gdLst>
                <a:gd name="connsiteX0" fmla="*/ 15083 w 207248"/>
                <a:gd name="connsiteY0" fmla="*/ 95961 h 113372"/>
                <a:gd name="connsiteX1" fmla="*/ 12805 w 207248"/>
                <a:gd name="connsiteY1" fmla="*/ 106722 h 113372"/>
                <a:gd name="connsiteX2" fmla="*/ 20144 w 207248"/>
                <a:gd name="connsiteY2" fmla="*/ 113480 h 113372"/>
                <a:gd name="connsiteX3" fmla="*/ 29507 w 207248"/>
                <a:gd name="connsiteY3" fmla="*/ 106472 h 113372"/>
                <a:gd name="connsiteX4" fmla="*/ 34314 w 207248"/>
                <a:gd name="connsiteY4" fmla="*/ 87952 h 113372"/>
                <a:gd name="connsiteX5" fmla="*/ 39882 w 207248"/>
                <a:gd name="connsiteY5" fmla="*/ 65428 h 113372"/>
                <a:gd name="connsiteX6" fmla="*/ 44183 w 207248"/>
                <a:gd name="connsiteY6" fmla="*/ 48660 h 113372"/>
                <a:gd name="connsiteX7" fmla="*/ 47473 w 207248"/>
                <a:gd name="connsiteY7" fmla="*/ 36146 h 113372"/>
                <a:gd name="connsiteX8" fmla="*/ 88720 w 207248"/>
                <a:gd name="connsiteY8" fmla="*/ 5613 h 113372"/>
                <a:gd name="connsiteX9" fmla="*/ 102385 w 207248"/>
                <a:gd name="connsiteY9" fmla="*/ 23132 h 113372"/>
                <a:gd name="connsiteX10" fmla="*/ 98589 w 207248"/>
                <a:gd name="connsiteY10" fmla="*/ 43904 h 113372"/>
                <a:gd name="connsiteX11" fmla="*/ 91504 w 207248"/>
                <a:gd name="connsiteY11" fmla="*/ 72936 h 113372"/>
                <a:gd name="connsiteX12" fmla="*/ 86443 w 207248"/>
                <a:gd name="connsiteY12" fmla="*/ 91956 h 113372"/>
                <a:gd name="connsiteX13" fmla="*/ 83153 w 207248"/>
                <a:gd name="connsiteY13" fmla="*/ 106722 h 113372"/>
                <a:gd name="connsiteX14" fmla="*/ 90492 w 207248"/>
                <a:gd name="connsiteY14" fmla="*/ 113480 h 113372"/>
                <a:gd name="connsiteX15" fmla="*/ 101879 w 207248"/>
                <a:gd name="connsiteY15" fmla="*/ 99214 h 113372"/>
                <a:gd name="connsiteX16" fmla="*/ 117062 w 207248"/>
                <a:gd name="connsiteY16" fmla="*/ 38899 h 113372"/>
                <a:gd name="connsiteX17" fmla="*/ 158816 w 207248"/>
                <a:gd name="connsiteY17" fmla="*/ 5613 h 113372"/>
                <a:gd name="connsiteX18" fmla="*/ 172480 w 207248"/>
                <a:gd name="connsiteY18" fmla="*/ 23132 h 113372"/>
                <a:gd name="connsiteX19" fmla="*/ 156791 w 207248"/>
                <a:gd name="connsiteY19" fmla="*/ 79193 h 113372"/>
                <a:gd name="connsiteX20" fmla="*/ 153502 w 207248"/>
                <a:gd name="connsiteY20" fmla="*/ 92957 h 113372"/>
                <a:gd name="connsiteX21" fmla="*/ 174252 w 207248"/>
                <a:gd name="connsiteY21" fmla="*/ 113480 h 113372"/>
                <a:gd name="connsiteX22" fmla="*/ 207401 w 207248"/>
                <a:gd name="connsiteY22" fmla="*/ 74938 h 113372"/>
                <a:gd name="connsiteX23" fmla="*/ 204365 w 207248"/>
                <a:gd name="connsiteY23" fmla="*/ 72435 h 113372"/>
                <a:gd name="connsiteX24" fmla="*/ 200569 w 207248"/>
                <a:gd name="connsiteY24" fmla="*/ 76940 h 113372"/>
                <a:gd name="connsiteX25" fmla="*/ 174758 w 207248"/>
                <a:gd name="connsiteY25" fmla="*/ 107974 h 113372"/>
                <a:gd name="connsiteX26" fmla="*/ 168685 w 207248"/>
                <a:gd name="connsiteY26" fmla="*/ 99715 h 113372"/>
                <a:gd name="connsiteX27" fmla="*/ 173239 w 207248"/>
                <a:gd name="connsiteY27" fmla="*/ 81945 h 113372"/>
                <a:gd name="connsiteX28" fmla="*/ 188676 w 207248"/>
                <a:gd name="connsiteY28" fmla="*/ 26886 h 113372"/>
                <a:gd name="connsiteX29" fmla="*/ 159575 w 207248"/>
                <a:gd name="connsiteY29" fmla="*/ 107 h 113372"/>
                <a:gd name="connsiteX30" fmla="*/ 118327 w 207248"/>
                <a:gd name="connsiteY30" fmla="*/ 24383 h 113372"/>
                <a:gd name="connsiteX31" fmla="*/ 110230 w 207248"/>
                <a:gd name="connsiteY31" fmla="*/ 6614 h 113372"/>
                <a:gd name="connsiteX32" fmla="*/ 89480 w 207248"/>
                <a:gd name="connsiteY32" fmla="*/ 107 h 113372"/>
                <a:gd name="connsiteX33" fmla="*/ 50004 w 207248"/>
                <a:gd name="connsiteY33" fmla="*/ 21881 h 113372"/>
                <a:gd name="connsiteX34" fmla="*/ 26723 w 207248"/>
                <a:gd name="connsiteY34" fmla="*/ 107 h 113372"/>
                <a:gd name="connsiteX35" fmla="*/ 7997 w 207248"/>
                <a:gd name="connsiteY35" fmla="*/ 14373 h 113372"/>
                <a:gd name="connsiteX36" fmla="*/ 153 w 207248"/>
                <a:gd name="connsiteY36" fmla="*/ 38649 h 113372"/>
                <a:gd name="connsiteX37" fmla="*/ 3189 w 207248"/>
                <a:gd name="connsiteY37" fmla="*/ 41151 h 113372"/>
                <a:gd name="connsiteX38" fmla="*/ 7491 w 207248"/>
                <a:gd name="connsiteY38" fmla="*/ 35395 h 113372"/>
                <a:gd name="connsiteX39" fmla="*/ 25964 w 207248"/>
                <a:gd name="connsiteY39" fmla="*/ 5613 h 113372"/>
                <a:gd name="connsiteX40" fmla="*/ 33808 w 207248"/>
                <a:gd name="connsiteY40" fmla="*/ 17126 h 113372"/>
                <a:gd name="connsiteX41" fmla="*/ 29760 w 207248"/>
                <a:gd name="connsiteY41" fmla="*/ 38148 h 113372"/>
                <a:gd name="connsiteX42" fmla="*/ 15083 w 207248"/>
                <a:gd name="connsiteY42" fmla="*/ 95961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3372">
                  <a:moveTo>
                    <a:pt x="15083" y="95961"/>
                  </a:moveTo>
                  <a:cubicBezTo>
                    <a:pt x="14323" y="99715"/>
                    <a:pt x="12805" y="105471"/>
                    <a:pt x="12805" y="106722"/>
                  </a:cubicBezTo>
                  <a:cubicBezTo>
                    <a:pt x="12805" y="111227"/>
                    <a:pt x="16348" y="113480"/>
                    <a:pt x="20144" y="113480"/>
                  </a:cubicBezTo>
                  <a:cubicBezTo>
                    <a:pt x="23180" y="113480"/>
                    <a:pt x="27735" y="111477"/>
                    <a:pt x="29507" y="106472"/>
                  </a:cubicBezTo>
                  <a:cubicBezTo>
                    <a:pt x="29760" y="105971"/>
                    <a:pt x="32796" y="94209"/>
                    <a:pt x="34314" y="87952"/>
                  </a:cubicBezTo>
                  <a:lnTo>
                    <a:pt x="39882" y="65428"/>
                  </a:lnTo>
                  <a:cubicBezTo>
                    <a:pt x="41400" y="59922"/>
                    <a:pt x="42918" y="54416"/>
                    <a:pt x="44183" y="48660"/>
                  </a:cubicBezTo>
                  <a:cubicBezTo>
                    <a:pt x="45196" y="44405"/>
                    <a:pt x="47220" y="37147"/>
                    <a:pt x="47473" y="36146"/>
                  </a:cubicBezTo>
                  <a:cubicBezTo>
                    <a:pt x="51269" y="28388"/>
                    <a:pt x="64681" y="5613"/>
                    <a:pt x="88720" y="5613"/>
                  </a:cubicBezTo>
                  <a:cubicBezTo>
                    <a:pt x="100108" y="5613"/>
                    <a:pt x="102385" y="14873"/>
                    <a:pt x="102385" y="23132"/>
                  </a:cubicBezTo>
                  <a:cubicBezTo>
                    <a:pt x="102385" y="29389"/>
                    <a:pt x="100614" y="36396"/>
                    <a:pt x="98589" y="43904"/>
                  </a:cubicBezTo>
                  <a:lnTo>
                    <a:pt x="91504" y="72936"/>
                  </a:lnTo>
                  <a:lnTo>
                    <a:pt x="86443" y="91956"/>
                  </a:lnTo>
                  <a:cubicBezTo>
                    <a:pt x="85431" y="96962"/>
                    <a:pt x="83153" y="105471"/>
                    <a:pt x="83153" y="106722"/>
                  </a:cubicBezTo>
                  <a:cubicBezTo>
                    <a:pt x="83153" y="111227"/>
                    <a:pt x="86696" y="113480"/>
                    <a:pt x="90492" y="113480"/>
                  </a:cubicBezTo>
                  <a:cubicBezTo>
                    <a:pt x="98336" y="113480"/>
                    <a:pt x="99855" y="107223"/>
                    <a:pt x="101879" y="99214"/>
                  </a:cubicBezTo>
                  <a:cubicBezTo>
                    <a:pt x="105422" y="85199"/>
                    <a:pt x="114785" y="48660"/>
                    <a:pt x="117062" y="38899"/>
                  </a:cubicBezTo>
                  <a:cubicBezTo>
                    <a:pt x="117821" y="35646"/>
                    <a:pt x="131233" y="5613"/>
                    <a:pt x="158816" y="5613"/>
                  </a:cubicBezTo>
                  <a:cubicBezTo>
                    <a:pt x="169697" y="5613"/>
                    <a:pt x="172480" y="14122"/>
                    <a:pt x="172480" y="23132"/>
                  </a:cubicBezTo>
                  <a:cubicBezTo>
                    <a:pt x="172480" y="37397"/>
                    <a:pt x="161852" y="65928"/>
                    <a:pt x="156791" y="79193"/>
                  </a:cubicBezTo>
                  <a:cubicBezTo>
                    <a:pt x="154514" y="85199"/>
                    <a:pt x="153502" y="87952"/>
                    <a:pt x="153502" y="92957"/>
                  </a:cubicBezTo>
                  <a:cubicBezTo>
                    <a:pt x="153502" y="104720"/>
                    <a:pt x="162358" y="113480"/>
                    <a:pt x="174252" y="113480"/>
                  </a:cubicBezTo>
                  <a:cubicBezTo>
                    <a:pt x="198039" y="113480"/>
                    <a:pt x="207401" y="76940"/>
                    <a:pt x="207401" y="74938"/>
                  </a:cubicBezTo>
                  <a:cubicBezTo>
                    <a:pt x="207401" y="72435"/>
                    <a:pt x="205124" y="72435"/>
                    <a:pt x="204365" y="72435"/>
                  </a:cubicBezTo>
                  <a:cubicBezTo>
                    <a:pt x="201834" y="72435"/>
                    <a:pt x="201834" y="73186"/>
                    <a:pt x="200569" y="76940"/>
                  </a:cubicBezTo>
                  <a:cubicBezTo>
                    <a:pt x="196773" y="90204"/>
                    <a:pt x="188676" y="107974"/>
                    <a:pt x="174758" y="107974"/>
                  </a:cubicBezTo>
                  <a:cubicBezTo>
                    <a:pt x="170456" y="107974"/>
                    <a:pt x="168685" y="105471"/>
                    <a:pt x="168685" y="99715"/>
                  </a:cubicBezTo>
                  <a:cubicBezTo>
                    <a:pt x="168685" y="93458"/>
                    <a:pt x="170962" y="87451"/>
                    <a:pt x="173239" y="81945"/>
                  </a:cubicBezTo>
                  <a:cubicBezTo>
                    <a:pt x="178047" y="68931"/>
                    <a:pt x="188676" y="41151"/>
                    <a:pt x="188676" y="26886"/>
                  </a:cubicBezTo>
                  <a:cubicBezTo>
                    <a:pt x="188676" y="10618"/>
                    <a:pt x="178554" y="107"/>
                    <a:pt x="159575" y="107"/>
                  </a:cubicBezTo>
                  <a:cubicBezTo>
                    <a:pt x="140596" y="107"/>
                    <a:pt x="127690" y="11119"/>
                    <a:pt x="118327" y="24383"/>
                  </a:cubicBezTo>
                  <a:cubicBezTo>
                    <a:pt x="118074" y="21130"/>
                    <a:pt x="117315" y="12621"/>
                    <a:pt x="110230" y="6614"/>
                  </a:cubicBezTo>
                  <a:cubicBezTo>
                    <a:pt x="103904" y="1358"/>
                    <a:pt x="95806" y="107"/>
                    <a:pt x="89480" y="107"/>
                  </a:cubicBezTo>
                  <a:cubicBezTo>
                    <a:pt x="66705" y="107"/>
                    <a:pt x="54306" y="16124"/>
                    <a:pt x="50004" y="21881"/>
                  </a:cubicBezTo>
                  <a:cubicBezTo>
                    <a:pt x="48738" y="7615"/>
                    <a:pt x="38110" y="107"/>
                    <a:pt x="26723" y="107"/>
                  </a:cubicBezTo>
                  <a:cubicBezTo>
                    <a:pt x="15083" y="107"/>
                    <a:pt x="10275" y="9868"/>
                    <a:pt x="7997" y="14373"/>
                  </a:cubicBezTo>
                  <a:cubicBezTo>
                    <a:pt x="3442" y="23132"/>
                    <a:pt x="153" y="37898"/>
                    <a:pt x="153" y="38649"/>
                  </a:cubicBezTo>
                  <a:cubicBezTo>
                    <a:pt x="153" y="41151"/>
                    <a:pt x="2683" y="41151"/>
                    <a:pt x="3189" y="41151"/>
                  </a:cubicBezTo>
                  <a:cubicBezTo>
                    <a:pt x="5720" y="41151"/>
                    <a:pt x="5973" y="40901"/>
                    <a:pt x="7491" y="35395"/>
                  </a:cubicBezTo>
                  <a:cubicBezTo>
                    <a:pt x="11793" y="17626"/>
                    <a:pt x="16854" y="5613"/>
                    <a:pt x="25964" y="5613"/>
                  </a:cubicBezTo>
                  <a:cubicBezTo>
                    <a:pt x="30013" y="5613"/>
                    <a:pt x="33808" y="7615"/>
                    <a:pt x="33808" y="17126"/>
                  </a:cubicBezTo>
                  <a:cubicBezTo>
                    <a:pt x="33808" y="22381"/>
                    <a:pt x="33049" y="25134"/>
                    <a:pt x="29760" y="38148"/>
                  </a:cubicBezTo>
                  <a:lnTo>
                    <a:pt x="15083" y="95961"/>
                  </a:lnTo>
                  <a:close/>
                </a:path>
              </a:pathLst>
            </a:custGeom>
            <a:solidFill>
              <a:srgbClr val="000000"/>
            </a:solidFill>
            <a:ln w="25400" cap="flat">
              <a:noFill/>
              <a:prstDash val="solid"/>
              <a:miter/>
            </a:ln>
          </p:spPr>
          <p:txBody>
            <a:bodyPr rtlCol="0" anchor="ctr"/>
            <a:lstStyle/>
            <a:p>
              <a:endParaRPr lang="en-CN"/>
            </a:p>
          </p:txBody>
        </p:sp>
        <p:sp>
          <p:nvSpPr>
            <p:cNvPr id="18533" name="Freeform 18532">
              <a:extLst>
                <a:ext uri="{FF2B5EF4-FFF2-40B4-BE49-F238E27FC236}">
                  <a16:creationId xmlns:a16="http://schemas.microsoft.com/office/drawing/2014/main" id="{2E740DF0-89C5-70F1-C226-01F9C513E58A}"/>
                </a:ext>
              </a:extLst>
            </p:cNvPr>
            <p:cNvSpPr/>
            <p:nvPr>
              <p:custDataLst>
                <p:tags r:id="rId23"/>
              </p:custDataLst>
            </p:nvPr>
          </p:nvSpPr>
          <p:spPr>
            <a:xfrm>
              <a:off x="6667898" y="5043054"/>
              <a:ext cx="10122" cy="250270"/>
            </a:xfrm>
            <a:custGeom>
              <a:avLst/>
              <a:gdLst>
                <a:gd name="connsiteX0" fmla="*/ 10283 w 10122"/>
                <a:gd name="connsiteY0" fmla="*/ 9117 h 250270"/>
                <a:gd name="connsiteX1" fmla="*/ 5222 w 10122"/>
                <a:gd name="connsiteY1" fmla="*/ 107 h 250270"/>
                <a:gd name="connsiteX2" fmla="*/ 161 w 10122"/>
                <a:gd name="connsiteY2" fmla="*/ 9117 h 250270"/>
                <a:gd name="connsiteX3" fmla="*/ 161 w 10122"/>
                <a:gd name="connsiteY3" fmla="*/ 241368 h 250270"/>
                <a:gd name="connsiteX4" fmla="*/ 5222 w 10122"/>
                <a:gd name="connsiteY4" fmla="*/ 250377 h 250270"/>
                <a:gd name="connsiteX5" fmla="*/ 10283 w 10122"/>
                <a:gd name="connsiteY5" fmla="*/ 241368 h 250270"/>
                <a:gd name="connsiteX6" fmla="*/ 10283 w 10122"/>
                <a:gd name="connsiteY6" fmla="*/ 9117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283" y="9117"/>
                  </a:moveTo>
                  <a:cubicBezTo>
                    <a:pt x="10283" y="4612"/>
                    <a:pt x="10283" y="107"/>
                    <a:pt x="5222" y="107"/>
                  </a:cubicBezTo>
                  <a:cubicBezTo>
                    <a:pt x="161" y="107"/>
                    <a:pt x="161" y="4612"/>
                    <a:pt x="161" y="9117"/>
                  </a:cubicBezTo>
                  <a:lnTo>
                    <a:pt x="161" y="241368"/>
                  </a:lnTo>
                  <a:cubicBezTo>
                    <a:pt x="161" y="245873"/>
                    <a:pt x="161" y="250377"/>
                    <a:pt x="5222" y="250377"/>
                  </a:cubicBezTo>
                  <a:cubicBezTo>
                    <a:pt x="10283" y="250377"/>
                    <a:pt x="10283" y="245873"/>
                    <a:pt x="10283" y="241368"/>
                  </a:cubicBezTo>
                  <a:lnTo>
                    <a:pt x="10283" y="9117"/>
                  </a:lnTo>
                  <a:close/>
                </a:path>
              </a:pathLst>
            </a:custGeom>
            <a:solidFill>
              <a:srgbClr val="000000"/>
            </a:solidFill>
            <a:ln w="25400" cap="flat">
              <a:noFill/>
              <a:prstDash val="solid"/>
              <a:miter/>
            </a:ln>
          </p:spPr>
          <p:txBody>
            <a:bodyPr rtlCol="0" anchor="ctr"/>
            <a:lstStyle/>
            <a:p>
              <a:endParaRPr lang="en-CN"/>
            </a:p>
          </p:txBody>
        </p:sp>
        <p:sp>
          <p:nvSpPr>
            <p:cNvPr id="18534" name="Freeform 18533">
              <a:extLst>
                <a:ext uri="{FF2B5EF4-FFF2-40B4-BE49-F238E27FC236}">
                  <a16:creationId xmlns:a16="http://schemas.microsoft.com/office/drawing/2014/main" id="{12D6E5DC-431A-9EF7-2045-D7F90EF119F6}"/>
                </a:ext>
              </a:extLst>
            </p:cNvPr>
            <p:cNvSpPr/>
            <p:nvPr>
              <p:custDataLst>
                <p:tags r:id="rId24"/>
              </p:custDataLst>
            </p:nvPr>
          </p:nvSpPr>
          <p:spPr>
            <a:xfrm>
              <a:off x="6714404" y="5069833"/>
              <a:ext cx="89580" cy="162925"/>
            </a:xfrm>
            <a:custGeom>
              <a:avLst/>
              <a:gdLst>
                <a:gd name="connsiteX0" fmla="*/ 57607 w 89580"/>
                <a:gd name="connsiteY0" fmla="*/ 61674 h 162925"/>
                <a:gd name="connsiteX1" fmla="*/ 80128 w 89580"/>
                <a:gd name="connsiteY1" fmla="*/ 61674 h 162925"/>
                <a:gd name="connsiteX2" fmla="*/ 86961 w 89580"/>
                <a:gd name="connsiteY2" fmla="*/ 60422 h 162925"/>
                <a:gd name="connsiteX3" fmla="*/ 89238 w 89580"/>
                <a:gd name="connsiteY3" fmla="*/ 54416 h 162925"/>
                <a:gd name="connsiteX4" fmla="*/ 80887 w 89580"/>
                <a:gd name="connsiteY4" fmla="*/ 49911 h 162925"/>
                <a:gd name="connsiteX5" fmla="*/ 60643 w 89580"/>
                <a:gd name="connsiteY5" fmla="*/ 49911 h 162925"/>
                <a:gd name="connsiteX6" fmla="*/ 68741 w 89580"/>
                <a:gd name="connsiteY6" fmla="*/ 17626 h 162925"/>
                <a:gd name="connsiteX7" fmla="*/ 69753 w 89580"/>
                <a:gd name="connsiteY7" fmla="*/ 11119 h 162925"/>
                <a:gd name="connsiteX8" fmla="*/ 57860 w 89580"/>
                <a:gd name="connsiteY8" fmla="*/ 107 h 162925"/>
                <a:gd name="connsiteX9" fmla="*/ 43183 w 89580"/>
                <a:gd name="connsiteY9" fmla="*/ 8867 h 162925"/>
                <a:gd name="connsiteX10" fmla="*/ 37363 w 89580"/>
                <a:gd name="connsiteY10" fmla="*/ 29389 h 162925"/>
                <a:gd name="connsiteX11" fmla="*/ 32302 w 89580"/>
                <a:gd name="connsiteY11" fmla="*/ 49911 h 162925"/>
                <a:gd name="connsiteX12" fmla="*/ 9527 w 89580"/>
                <a:gd name="connsiteY12" fmla="*/ 49911 h 162925"/>
                <a:gd name="connsiteX13" fmla="*/ 164 w 89580"/>
                <a:gd name="connsiteY13" fmla="*/ 57169 h 162925"/>
                <a:gd name="connsiteX14" fmla="*/ 8768 w 89580"/>
                <a:gd name="connsiteY14" fmla="*/ 61674 h 162925"/>
                <a:gd name="connsiteX15" fmla="*/ 29265 w 89580"/>
                <a:gd name="connsiteY15" fmla="*/ 61674 h 162925"/>
                <a:gd name="connsiteX16" fmla="*/ 14841 w 89580"/>
                <a:gd name="connsiteY16" fmla="*/ 118735 h 162925"/>
                <a:gd name="connsiteX17" fmla="*/ 10539 w 89580"/>
                <a:gd name="connsiteY17" fmla="*/ 138507 h 162925"/>
                <a:gd name="connsiteX18" fmla="*/ 42424 w 89580"/>
                <a:gd name="connsiteY18" fmla="*/ 163033 h 162925"/>
                <a:gd name="connsiteX19" fmla="*/ 89744 w 89580"/>
                <a:gd name="connsiteY19" fmla="*/ 123991 h 162925"/>
                <a:gd name="connsiteX20" fmla="*/ 83671 w 89580"/>
                <a:gd name="connsiteY20" fmla="*/ 120487 h 162925"/>
                <a:gd name="connsiteX21" fmla="*/ 77345 w 89580"/>
                <a:gd name="connsiteY21" fmla="*/ 124491 h 162925"/>
                <a:gd name="connsiteX22" fmla="*/ 43689 w 89580"/>
                <a:gd name="connsiteY22" fmla="*/ 154023 h 162925"/>
                <a:gd name="connsiteX23" fmla="*/ 37616 w 89580"/>
                <a:gd name="connsiteY23" fmla="*/ 144763 h 162925"/>
                <a:gd name="connsiteX24" fmla="*/ 39134 w 89580"/>
                <a:gd name="connsiteY24" fmla="*/ 134002 h 162925"/>
                <a:gd name="connsiteX25" fmla="*/ 57607 w 89580"/>
                <a:gd name="connsiteY25" fmla="*/ 61674 h 1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2925">
                  <a:moveTo>
                    <a:pt x="57607" y="61674"/>
                  </a:moveTo>
                  <a:lnTo>
                    <a:pt x="80128" y="61674"/>
                  </a:lnTo>
                  <a:cubicBezTo>
                    <a:pt x="85189" y="61674"/>
                    <a:pt x="85695" y="61674"/>
                    <a:pt x="86961" y="60422"/>
                  </a:cubicBezTo>
                  <a:cubicBezTo>
                    <a:pt x="88479" y="59421"/>
                    <a:pt x="89238" y="55917"/>
                    <a:pt x="89238" y="54416"/>
                  </a:cubicBezTo>
                  <a:cubicBezTo>
                    <a:pt x="89238" y="49911"/>
                    <a:pt x="84936" y="49911"/>
                    <a:pt x="80887" y="49911"/>
                  </a:cubicBezTo>
                  <a:lnTo>
                    <a:pt x="60643" y="49911"/>
                  </a:lnTo>
                  <a:lnTo>
                    <a:pt x="68741" y="17626"/>
                  </a:lnTo>
                  <a:cubicBezTo>
                    <a:pt x="69753" y="13622"/>
                    <a:pt x="69753" y="12120"/>
                    <a:pt x="69753" y="11119"/>
                  </a:cubicBezTo>
                  <a:cubicBezTo>
                    <a:pt x="69753" y="3110"/>
                    <a:pt x="63174" y="107"/>
                    <a:pt x="57860" y="107"/>
                  </a:cubicBezTo>
                  <a:cubicBezTo>
                    <a:pt x="54064" y="107"/>
                    <a:pt x="47232" y="1859"/>
                    <a:pt x="43183" y="8867"/>
                  </a:cubicBezTo>
                  <a:cubicBezTo>
                    <a:pt x="42171" y="10869"/>
                    <a:pt x="39134" y="22381"/>
                    <a:pt x="37363" y="29389"/>
                  </a:cubicBezTo>
                  <a:lnTo>
                    <a:pt x="32302" y="49911"/>
                  </a:lnTo>
                  <a:lnTo>
                    <a:pt x="9527" y="49911"/>
                  </a:lnTo>
                  <a:cubicBezTo>
                    <a:pt x="4466" y="49911"/>
                    <a:pt x="164" y="49911"/>
                    <a:pt x="164" y="57169"/>
                  </a:cubicBezTo>
                  <a:cubicBezTo>
                    <a:pt x="164" y="61674"/>
                    <a:pt x="4213" y="61674"/>
                    <a:pt x="8768" y="61674"/>
                  </a:cubicBezTo>
                  <a:lnTo>
                    <a:pt x="29265" y="61674"/>
                  </a:lnTo>
                  <a:lnTo>
                    <a:pt x="14841" y="118735"/>
                  </a:lnTo>
                  <a:cubicBezTo>
                    <a:pt x="13070" y="125242"/>
                    <a:pt x="10539" y="135754"/>
                    <a:pt x="10539" y="138507"/>
                  </a:cubicBezTo>
                  <a:cubicBezTo>
                    <a:pt x="10539" y="154774"/>
                    <a:pt x="26734" y="163033"/>
                    <a:pt x="42424" y="163033"/>
                  </a:cubicBezTo>
                  <a:cubicBezTo>
                    <a:pt x="72537" y="163033"/>
                    <a:pt x="89744" y="128246"/>
                    <a:pt x="89744" y="123991"/>
                  </a:cubicBezTo>
                  <a:cubicBezTo>
                    <a:pt x="89744" y="120487"/>
                    <a:pt x="85948" y="120487"/>
                    <a:pt x="83671" y="120487"/>
                  </a:cubicBezTo>
                  <a:cubicBezTo>
                    <a:pt x="79369" y="120487"/>
                    <a:pt x="79116" y="120737"/>
                    <a:pt x="77345" y="124491"/>
                  </a:cubicBezTo>
                  <a:cubicBezTo>
                    <a:pt x="67729" y="146015"/>
                    <a:pt x="53558" y="154023"/>
                    <a:pt x="43689" y="154023"/>
                  </a:cubicBezTo>
                  <a:cubicBezTo>
                    <a:pt x="41411" y="154023"/>
                    <a:pt x="37616" y="154023"/>
                    <a:pt x="37616" y="144763"/>
                  </a:cubicBezTo>
                  <a:cubicBezTo>
                    <a:pt x="37616" y="140008"/>
                    <a:pt x="38375" y="137255"/>
                    <a:pt x="39134" y="134002"/>
                  </a:cubicBezTo>
                  <a:lnTo>
                    <a:pt x="57607" y="61674"/>
                  </a:lnTo>
                  <a:close/>
                </a:path>
              </a:pathLst>
            </a:custGeom>
            <a:solidFill>
              <a:srgbClr val="000000"/>
            </a:solidFill>
            <a:ln w="25400" cap="flat">
              <a:noFill/>
              <a:prstDash val="solid"/>
              <a:miter/>
            </a:ln>
          </p:spPr>
          <p:txBody>
            <a:bodyPr rtlCol="0" anchor="ctr"/>
            <a:lstStyle/>
            <a:p>
              <a:endParaRPr lang="en-CN"/>
            </a:p>
          </p:txBody>
        </p:sp>
        <p:sp>
          <p:nvSpPr>
            <p:cNvPr id="18535" name="Freeform 18534">
              <a:extLst>
                <a:ext uri="{FF2B5EF4-FFF2-40B4-BE49-F238E27FC236}">
                  <a16:creationId xmlns:a16="http://schemas.microsoft.com/office/drawing/2014/main" id="{1ADB0DF3-D40F-D7DE-90FE-D6D77DE81A7B}"/>
                </a:ext>
              </a:extLst>
            </p:cNvPr>
            <p:cNvSpPr/>
            <p:nvPr>
              <p:custDataLst>
                <p:tags r:id="rId25"/>
              </p:custDataLst>
            </p:nvPr>
          </p:nvSpPr>
          <p:spPr>
            <a:xfrm>
              <a:off x="6827587" y="5043054"/>
              <a:ext cx="58707" cy="250270"/>
            </a:xfrm>
            <a:custGeom>
              <a:avLst/>
              <a:gdLst>
                <a:gd name="connsiteX0" fmla="*/ 58876 w 58707"/>
                <a:gd name="connsiteY0" fmla="*/ 125242 h 250270"/>
                <a:gd name="connsiteX1" fmla="*/ 42175 w 58707"/>
                <a:gd name="connsiteY1" fmla="*/ 47158 h 250270"/>
                <a:gd name="connsiteX2" fmla="*/ 2699 w 58707"/>
                <a:gd name="connsiteY2" fmla="*/ 107 h 250270"/>
                <a:gd name="connsiteX3" fmla="*/ 168 w 58707"/>
                <a:gd name="connsiteY3" fmla="*/ 2610 h 250270"/>
                <a:gd name="connsiteX4" fmla="*/ 4976 w 58707"/>
                <a:gd name="connsiteY4" fmla="*/ 8366 h 250270"/>
                <a:gd name="connsiteX5" fmla="*/ 44199 w 58707"/>
                <a:gd name="connsiteY5" fmla="*/ 125242 h 250270"/>
                <a:gd name="connsiteX6" fmla="*/ 3458 w 58707"/>
                <a:gd name="connsiteY6" fmla="*/ 243620 h 250270"/>
                <a:gd name="connsiteX7" fmla="*/ 168 w 58707"/>
                <a:gd name="connsiteY7" fmla="*/ 247875 h 250270"/>
                <a:gd name="connsiteX8" fmla="*/ 2699 w 58707"/>
                <a:gd name="connsiteY8" fmla="*/ 250377 h 250270"/>
                <a:gd name="connsiteX9" fmla="*/ 42934 w 58707"/>
                <a:gd name="connsiteY9" fmla="*/ 201575 h 250270"/>
                <a:gd name="connsiteX10" fmla="*/ 58876 w 58707"/>
                <a:gd name="connsiteY10" fmla="*/ 125242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76" y="125242"/>
                  </a:moveTo>
                  <a:cubicBezTo>
                    <a:pt x="58876" y="105721"/>
                    <a:pt x="56093" y="75438"/>
                    <a:pt x="42175" y="47158"/>
                  </a:cubicBezTo>
                  <a:cubicBezTo>
                    <a:pt x="26992" y="16375"/>
                    <a:pt x="5229" y="107"/>
                    <a:pt x="2699" y="107"/>
                  </a:cubicBezTo>
                  <a:cubicBezTo>
                    <a:pt x="1180" y="107"/>
                    <a:pt x="168" y="1108"/>
                    <a:pt x="168" y="2610"/>
                  </a:cubicBezTo>
                  <a:cubicBezTo>
                    <a:pt x="168" y="3361"/>
                    <a:pt x="168" y="3861"/>
                    <a:pt x="4976" y="8366"/>
                  </a:cubicBezTo>
                  <a:cubicBezTo>
                    <a:pt x="29775" y="33143"/>
                    <a:pt x="44199" y="72936"/>
                    <a:pt x="44199" y="125242"/>
                  </a:cubicBezTo>
                  <a:cubicBezTo>
                    <a:pt x="44199" y="168038"/>
                    <a:pt x="34836" y="212086"/>
                    <a:pt x="3458" y="243620"/>
                  </a:cubicBezTo>
                  <a:cubicBezTo>
                    <a:pt x="168" y="246623"/>
                    <a:pt x="168" y="247124"/>
                    <a:pt x="168" y="247875"/>
                  </a:cubicBezTo>
                  <a:cubicBezTo>
                    <a:pt x="168" y="249376"/>
                    <a:pt x="1180" y="250377"/>
                    <a:pt x="2699" y="250377"/>
                  </a:cubicBezTo>
                  <a:cubicBezTo>
                    <a:pt x="5229" y="250377"/>
                    <a:pt x="28004" y="233359"/>
                    <a:pt x="42934" y="201575"/>
                  </a:cubicBezTo>
                  <a:cubicBezTo>
                    <a:pt x="55839" y="174045"/>
                    <a:pt x="58876" y="146265"/>
                    <a:pt x="58876" y="125242"/>
                  </a:cubicBezTo>
                  <a:close/>
                </a:path>
              </a:pathLst>
            </a:custGeom>
            <a:solidFill>
              <a:srgbClr val="000000"/>
            </a:solidFill>
            <a:ln w="25400" cap="flat">
              <a:noFill/>
              <a:prstDash val="solid"/>
              <a:miter/>
            </a:ln>
          </p:spPr>
          <p:txBody>
            <a:bodyPr rtlCol="0" anchor="ctr"/>
            <a:lstStyle/>
            <a:p>
              <a:endParaRPr lang="en-CN"/>
            </a:p>
          </p:txBody>
        </p:sp>
        <p:sp>
          <p:nvSpPr>
            <p:cNvPr id="18536" name="Freeform 18535">
              <a:extLst>
                <a:ext uri="{FF2B5EF4-FFF2-40B4-BE49-F238E27FC236}">
                  <a16:creationId xmlns:a16="http://schemas.microsoft.com/office/drawing/2014/main" id="{9AF46D45-9DEE-53E0-A4C0-9AFB3DD7F6E2}"/>
                </a:ext>
              </a:extLst>
            </p:cNvPr>
            <p:cNvSpPr/>
            <p:nvPr>
              <p:custDataLst>
                <p:tags r:id="rId26"/>
              </p:custDataLst>
            </p:nvPr>
          </p:nvSpPr>
          <p:spPr>
            <a:xfrm>
              <a:off x="7047382" y="4840659"/>
              <a:ext cx="162610" cy="79010"/>
            </a:xfrm>
            <a:custGeom>
              <a:avLst/>
              <a:gdLst>
                <a:gd name="connsiteX0" fmla="*/ 68729 w 162610"/>
                <a:gd name="connsiteY0" fmla="*/ 63163 h 79010"/>
                <a:gd name="connsiteX1" fmla="*/ 66249 w 162610"/>
                <a:gd name="connsiteY1" fmla="*/ 73499 h 79010"/>
                <a:gd name="connsiteX2" fmla="*/ 72271 w 162610"/>
                <a:gd name="connsiteY2" fmla="*/ 79105 h 79010"/>
                <a:gd name="connsiteX3" fmla="*/ 79180 w 162610"/>
                <a:gd name="connsiteY3" fmla="*/ 75251 h 79010"/>
                <a:gd name="connsiteX4" fmla="*/ 82368 w 162610"/>
                <a:gd name="connsiteY4" fmla="*/ 64389 h 79010"/>
                <a:gd name="connsiteX5" fmla="*/ 86265 w 162610"/>
                <a:gd name="connsiteY5" fmla="*/ 48622 h 79010"/>
                <a:gd name="connsiteX6" fmla="*/ 89276 w 162610"/>
                <a:gd name="connsiteY6" fmla="*/ 36884 h 79010"/>
                <a:gd name="connsiteX7" fmla="*/ 94768 w 162610"/>
                <a:gd name="connsiteY7" fmla="*/ 23570 h 79010"/>
                <a:gd name="connsiteX8" fmla="*/ 123109 w 162610"/>
                <a:gd name="connsiteY8" fmla="*/ 5000 h 79010"/>
                <a:gd name="connsiteX9" fmla="*/ 133560 w 162610"/>
                <a:gd name="connsiteY9" fmla="*/ 17263 h 79010"/>
                <a:gd name="connsiteX10" fmla="*/ 123109 w 162610"/>
                <a:gd name="connsiteY10" fmla="*/ 54579 h 79010"/>
                <a:gd name="connsiteX11" fmla="*/ 120452 w 162610"/>
                <a:gd name="connsiteY11" fmla="*/ 64039 h 79010"/>
                <a:gd name="connsiteX12" fmla="*/ 137280 w 162610"/>
                <a:gd name="connsiteY12" fmla="*/ 79105 h 79010"/>
                <a:gd name="connsiteX13" fmla="*/ 162788 w 162610"/>
                <a:gd name="connsiteY13" fmla="*/ 52301 h 79010"/>
                <a:gd name="connsiteX14" fmla="*/ 159954 w 162610"/>
                <a:gd name="connsiteY14" fmla="*/ 50024 h 79010"/>
                <a:gd name="connsiteX15" fmla="*/ 156588 w 162610"/>
                <a:gd name="connsiteY15" fmla="*/ 53002 h 79010"/>
                <a:gd name="connsiteX16" fmla="*/ 137812 w 162610"/>
                <a:gd name="connsiteY16" fmla="*/ 74200 h 79010"/>
                <a:gd name="connsiteX17" fmla="*/ 133383 w 162610"/>
                <a:gd name="connsiteY17" fmla="*/ 68068 h 79010"/>
                <a:gd name="connsiteX18" fmla="*/ 137457 w 162610"/>
                <a:gd name="connsiteY18" fmla="*/ 53878 h 79010"/>
                <a:gd name="connsiteX19" fmla="*/ 146846 w 162610"/>
                <a:gd name="connsiteY19" fmla="*/ 20066 h 79010"/>
                <a:gd name="connsiteX20" fmla="*/ 140292 w 162610"/>
                <a:gd name="connsiteY20" fmla="*/ 4825 h 79010"/>
                <a:gd name="connsiteX21" fmla="*/ 123818 w 162610"/>
                <a:gd name="connsiteY21" fmla="*/ 95 h 79010"/>
                <a:gd name="connsiteX22" fmla="*/ 92465 w 162610"/>
                <a:gd name="connsiteY22" fmla="*/ 17789 h 79010"/>
                <a:gd name="connsiteX23" fmla="*/ 69437 w 162610"/>
                <a:gd name="connsiteY23" fmla="*/ 95 h 79010"/>
                <a:gd name="connsiteX24" fmla="*/ 39501 w 162610"/>
                <a:gd name="connsiteY24" fmla="*/ 16037 h 79010"/>
                <a:gd name="connsiteX25" fmla="*/ 20548 w 162610"/>
                <a:gd name="connsiteY25" fmla="*/ 95 h 79010"/>
                <a:gd name="connsiteX26" fmla="*/ 6554 w 162610"/>
                <a:gd name="connsiteY26" fmla="*/ 9555 h 79010"/>
                <a:gd name="connsiteX27" fmla="*/ 177 w 162610"/>
                <a:gd name="connsiteY27" fmla="*/ 26899 h 79010"/>
                <a:gd name="connsiteX28" fmla="*/ 3188 w 162610"/>
                <a:gd name="connsiteY28" fmla="*/ 29176 h 79010"/>
                <a:gd name="connsiteX29" fmla="*/ 7085 w 162610"/>
                <a:gd name="connsiteY29" fmla="*/ 23920 h 79010"/>
                <a:gd name="connsiteX30" fmla="*/ 20016 w 162610"/>
                <a:gd name="connsiteY30" fmla="*/ 5000 h 79010"/>
                <a:gd name="connsiteX31" fmla="*/ 25862 w 162610"/>
                <a:gd name="connsiteY31" fmla="*/ 13584 h 79010"/>
                <a:gd name="connsiteX32" fmla="*/ 23028 w 162610"/>
                <a:gd name="connsiteY32" fmla="*/ 28125 h 79010"/>
                <a:gd name="connsiteX33" fmla="*/ 19131 w 162610"/>
                <a:gd name="connsiteY33" fmla="*/ 43892 h 79010"/>
                <a:gd name="connsiteX34" fmla="*/ 13462 w 162610"/>
                <a:gd name="connsiteY34" fmla="*/ 66316 h 79010"/>
                <a:gd name="connsiteX35" fmla="*/ 11691 w 162610"/>
                <a:gd name="connsiteY35" fmla="*/ 73499 h 79010"/>
                <a:gd name="connsiteX36" fmla="*/ 17714 w 162610"/>
                <a:gd name="connsiteY36" fmla="*/ 79105 h 79010"/>
                <a:gd name="connsiteX37" fmla="*/ 24622 w 162610"/>
                <a:gd name="connsiteY37" fmla="*/ 75251 h 79010"/>
                <a:gd name="connsiteX38" fmla="*/ 27810 w 162610"/>
                <a:gd name="connsiteY38" fmla="*/ 64389 h 79010"/>
                <a:gd name="connsiteX39" fmla="*/ 31707 w 162610"/>
                <a:gd name="connsiteY39" fmla="*/ 48622 h 79010"/>
                <a:gd name="connsiteX40" fmla="*/ 34719 w 162610"/>
                <a:gd name="connsiteY40" fmla="*/ 36884 h 79010"/>
                <a:gd name="connsiteX41" fmla="*/ 42158 w 162610"/>
                <a:gd name="connsiteY41" fmla="*/ 21117 h 79010"/>
                <a:gd name="connsiteX42" fmla="*/ 68729 w 162610"/>
                <a:gd name="connsiteY42" fmla="*/ 5000 h 79010"/>
                <a:gd name="connsiteX43" fmla="*/ 79180 w 162610"/>
                <a:gd name="connsiteY43" fmla="*/ 17263 h 79010"/>
                <a:gd name="connsiteX44" fmla="*/ 76168 w 162610"/>
                <a:gd name="connsiteY44" fmla="*/ 33731 h 79010"/>
                <a:gd name="connsiteX45" fmla="*/ 68729 w 162610"/>
                <a:gd name="connsiteY45" fmla="*/ 63163 h 7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010">
                  <a:moveTo>
                    <a:pt x="68729" y="63163"/>
                  </a:moveTo>
                  <a:cubicBezTo>
                    <a:pt x="67843" y="66667"/>
                    <a:pt x="66249" y="72623"/>
                    <a:pt x="66249" y="73499"/>
                  </a:cubicBezTo>
                  <a:cubicBezTo>
                    <a:pt x="66249" y="77353"/>
                    <a:pt x="69437" y="79105"/>
                    <a:pt x="72271" y="79105"/>
                  </a:cubicBezTo>
                  <a:cubicBezTo>
                    <a:pt x="75460" y="79105"/>
                    <a:pt x="78294" y="76828"/>
                    <a:pt x="79180" y="75251"/>
                  </a:cubicBezTo>
                  <a:cubicBezTo>
                    <a:pt x="80065" y="73674"/>
                    <a:pt x="81482" y="68068"/>
                    <a:pt x="82368" y="64389"/>
                  </a:cubicBezTo>
                  <a:cubicBezTo>
                    <a:pt x="83254" y="61061"/>
                    <a:pt x="85202" y="53002"/>
                    <a:pt x="86265" y="48622"/>
                  </a:cubicBezTo>
                  <a:cubicBezTo>
                    <a:pt x="87328" y="44768"/>
                    <a:pt x="88391" y="40914"/>
                    <a:pt x="89276" y="36884"/>
                  </a:cubicBezTo>
                  <a:cubicBezTo>
                    <a:pt x="91225" y="29351"/>
                    <a:pt x="91225" y="29001"/>
                    <a:pt x="94768" y="23570"/>
                  </a:cubicBezTo>
                  <a:cubicBezTo>
                    <a:pt x="100436" y="14986"/>
                    <a:pt x="109293" y="5000"/>
                    <a:pt x="123109" y="5000"/>
                  </a:cubicBezTo>
                  <a:cubicBezTo>
                    <a:pt x="133029" y="5000"/>
                    <a:pt x="133560" y="13059"/>
                    <a:pt x="133560" y="17263"/>
                  </a:cubicBezTo>
                  <a:cubicBezTo>
                    <a:pt x="133560" y="27775"/>
                    <a:pt x="125944" y="47221"/>
                    <a:pt x="123109" y="54579"/>
                  </a:cubicBezTo>
                  <a:cubicBezTo>
                    <a:pt x="121161" y="59484"/>
                    <a:pt x="120452" y="61061"/>
                    <a:pt x="120452" y="64039"/>
                  </a:cubicBezTo>
                  <a:cubicBezTo>
                    <a:pt x="120452" y="73324"/>
                    <a:pt x="128246" y="79105"/>
                    <a:pt x="137280" y="79105"/>
                  </a:cubicBezTo>
                  <a:cubicBezTo>
                    <a:pt x="154994" y="79105"/>
                    <a:pt x="162788" y="54929"/>
                    <a:pt x="162788" y="52301"/>
                  </a:cubicBezTo>
                  <a:cubicBezTo>
                    <a:pt x="162788" y="50024"/>
                    <a:pt x="160485" y="50024"/>
                    <a:pt x="159954" y="50024"/>
                  </a:cubicBezTo>
                  <a:cubicBezTo>
                    <a:pt x="157474" y="50024"/>
                    <a:pt x="157297" y="51075"/>
                    <a:pt x="156588" y="53002"/>
                  </a:cubicBezTo>
                  <a:cubicBezTo>
                    <a:pt x="152514" y="67017"/>
                    <a:pt x="144897" y="74200"/>
                    <a:pt x="137812" y="74200"/>
                  </a:cubicBezTo>
                  <a:cubicBezTo>
                    <a:pt x="134092" y="74200"/>
                    <a:pt x="133383" y="71747"/>
                    <a:pt x="133383" y="68068"/>
                  </a:cubicBezTo>
                  <a:cubicBezTo>
                    <a:pt x="133383" y="64039"/>
                    <a:pt x="134269" y="61761"/>
                    <a:pt x="137457" y="53878"/>
                  </a:cubicBezTo>
                  <a:cubicBezTo>
                    <a:pt x="139583" y="48447"/>
                    <a:pt x="146846" y="29877"/>
                    <a:pt x="146846" y="20066"/>
                  </a:cubicBezTo>
                  <a:cubicBezTo>
                    <a:pt x="146846" y="17263"/>
                    <a:pt x="146846" y="9905"/>
                    <a:pt x="140292" y="4825"/>
                  </a:cubicBezTo>
                  <a:cubicBezTo>
                    <a:pt x="137280" y="2547"/>
                    <a:pt x="132143" y="95"/>
                    <a:pt x="123818" y="95"/>
                  </a:cubicBezTo>
                  <a:cubicBezTo>
                    <a:pt x="107876" y="95"/>
                    <a:pt x="98133" y="10431"/>
                    <a:pt x="92465" y="17789"/>
                  </a:cubicBezTo>
                  <a:cubicBezTo>
                    <a:pt x="91048" y="2898"/>
                    <a:pt x="78471" y="95"/>
                    <a:pt x="69437" y="95"/>
                  </a:cubicBezTo>
                  <a:cubicBezTo>
                    <a:pt x="54735" y="95"/>
                    <a:pt x="44815" y="9029"/>
                    <a:pt x="39501" y="16037"/>
                  </a:cubicBezTo>
                  <a:cubicBezTo>
                    <a:pt x="38261" y="3949"/>
                    <a:pt x="27810" y="95"/>
                    <a:pt x="20548" y="95"/>
                  </a:cubicBezTo>
                  <a:cubicBezTo>
                    <a:pt x="12931" y="95"/>
                    <a:pt x="8857" y="5526"/>
                    <a:pt x="6554" y="9555"/>
                  </a:cubicBezTo>
                  <a:cubicBezTo>
                    <a:pt x="2657" y="16037"/>
                    <a:pt x="177" y="26023"/>
                    <a:pt x="177" y="26899"/>
                  </a:cubicBezTo>
                  <a:cubicBezTo>
                    <a:pt x="177" y="29176"/>
                    <a:pt x="2657" y="29176"/>
                    <a:pt x="3188" y="29176"/>
                  </a:cubicBezTo>
                  <a:cubicBezTo>
                    <a:pt x="5668" y="29176"/>
                    <a:pt x="5845" y="28650"/>
                    <a:pt x="7085" y="23920"/>
                  </a:cubicBezTo>
                  <a:cubicBezTo>
                    <a:pt x="9742" y="13584"/>
                    <a:pt x="13108" y="5000"/>
                    <a:pt x="20016" y="5000"/>
                  </a:cubicBezTo>
                  <a:cubicBezTo>
                    <a:pt x="24622" y="5000"/>
                    <a:pt x="25862" y="8854"/>
                    <a:pt x="25862" y="13584"/>
                  </a:cubicBezTo>
                  <a:cubicBezTo>
                    <a:pt x="25862" y="16913"/>
                    <a:pt x="24268" y="23395"/>
                    <a:pt x="23028" y="28125"/>
                  </a:cubicBezTo>
                  <a:cubicBezTo>
                    <a:pt x="21788" y="32855"/>
                    <a:pt x="20016" y="40038"/>
                    <a:pt x="19131" y="43892"/>
                  </a:cubicBezTo>
                  <a:lnTo>
                    <a:pt x="13462" y="66316"/>
                  </a:lnTo>
                  <a:cubicBezTo>
                    <a:pt x="12754" y="68594"/>
                    <a:pt x="11691" y="72973"/>
                    <a:pt x="11691" y="73499"/>
                  </a:cubicBezTo>
                  <a:cubicBezTo>
                    <a:pt x="11691" y="77353"/>
                    <a:pt x="14879" y="79105"/>
                    <a:pt x="17714" y="79105"/>
                  </a:cubicBezTo>
                  <a:cubicBezTo>
                    <a:pt x="20902" y="79105"/>
                    <a:pt x="23736" y="76828"/>
                    <a:pt x="24622" y="75251"/>
                  </a:cubicBezTo>
                  <a:cubicBezTo>
                    <a:pt x="25508" y="73674"/>
                    <a:pt x="26925" y="68068"/>
                    <a:pt x="27810" y="64389"/>
                  </a:cubicBezTo>
                  <a:cubicBezTo>
                    <a:pt x="28696" y="61061"/>
                    <a:pt x="30644" y="53002"/>
                    <a:pt x="31707" y="48622"/>
                  </a:cubicBezTo>
                  <a:cubicBezTo>
                    <a:pt x="32770" y="44768"/>
                    <a:pt x="33833" y="40914"/>
                    <a:pt x="34719" y="36884"/>
                  </a:cubicBezTo>
                  <a:cubicBezTo>
                    <a:pt x="36667" y="29702"/>
                    <a:pt x="37021" y="28300"/>
                    <a:pt x="42158" y="21117"/>
                  </a:cubicBezTo>
                  <a:cubicBezTo>
                    <a:pt x="47118" y="14110"/>
                    <a:pt x="55443" y="5000"/>
                    <a:pt x="68729" y="5000"/>
                  </a:cubicBezTo>
                  <a:cubicBezTo>
                    <a:pt x="79003" y="5000"/>
                    <a:pt x="79180" y="13935"/>
                    <a:pt x="79180" y="17263"/>
                  </a:cubicBezTo>
                  <a:cubicBezTo>
                    <a:pt x="79180" y="21643"/>
                    <a:pt x="78648" y="23920"/>
                    <a:pt x="76168" y="33731"/>
                  </a:cubicBezTo>
                  <a:lnTo>
                    <a:pt x="68729" y="63163"/>
                  </a:lnTo>
                  <a:close/>
                </a:path>
              </a:pathLst>
            </a:custGeom>
            <a:solidFill>
              <a:srgbClr val="000000"/>
            </a:solidFill>
            <a:ln w="25400" cap="flat">
              <a:noFill/>
              <a:prstDash val="solid"/>
              <a:miter/>
            </a:ln>
          </p:spPr>
          <p:txBody>
            <a:bodyPr rtlCol="0" anchor="ctr"/>
            <a:lstStyle/>
            <a:p>
              <a:endParaRPr lang="en-CN"/>
            </a:p>
          </p:txBody>
        </p:sp>
        <p:sp>
          <p:nvSpPr>
            <p:cNvPr id="18537" name="Freeform 18536">
              <a:extLst>
                <a:ext uri="{FF2B5EF4-FFF2-40B4-BE49-F238E27FC236}">
                  <a16:creationId xmlns:a16="http://schemas.microsoft.com/office/drawing/2014/main" id="{AB029B75-29E4-6AFA-365E-B48F8554A4DA}"/>
                </a:ext>
              </a:extLst>
            </p:cNvPr>
            <p:cNvSpPr/>
            <p:nvPr>
              <p:custDataLst>
                <p:tags r:id="rId27"/>
              </p:custDataLst>
            </p:nvPr>
          </p:nvSpPr>
          <p:spPr>
            <a:xfrm>
              <a:off x="6981340" y="4992998"/>
              <a:ext cx="294804" cy="350378"/>
            </a:xfrm>
            <a:custGeom>
              <a:avLst/>
              <a:gdLst>
                <a:gd name="connsiteX0" fmla="*/ 294979 w 294804"/>
                <a:gd name="connsiteY0" fmla="*/ 350476 h 350378"/>
                <a:gd name="connsiteX1" fmla="*/ 294979 w 294804"/>
                <a:gd name="connsiteY1" fmla="*/ 336961 h 350378"/>
                <a:gd name="connsiteX2" fmla="*/ 253478 w 294804"/>
                <a:gd name="connsiteY2" fmla="*/ 309432 h 350378"/>
                <a:gd name="connsiteX3" fmla="*/ 253478 w 294804"/>
                <a:gd name="connsiteY3" fmla="*/ 41142 h 350378"/>
                <a:gd name="connsiteX4" fmla="*/ 294979 w 294804"/>
                <a:gd name="connsiteY4" fmla="*/ 13612 h 350378"/>
                <a:gd name="connsiteX5" fmla="*/ 294979 w 294804"/>
                <a:gd name="connsiteY5" fmla="*/ 98 h 350378"/>
                <a:gd name="connsiteX6" fmla="*/ 174 w 294804"/>
                <a:gd name="connsiteY6" fmla="*/ 98 h 350378"/>
                <a:gd name="connsiteX7" fmla="*/ 174 w 294804"/>
                <a:gd name="connsiteY7" fmla="*/ 13612 h 350378"/>
                <a:gd name="connsiteX8" fmla="*/ 41675 w 294804"/>
                <a:gd name="connsiteY8" fmla="*/ 41142 h 350378"/>
                <a:gd name="connsiteX9" fmla="*/ 41675 w 294804"/>
                <a:gd name="connsiteY9" fmla="*/ 309432 h 350378"/>
                <a:gd name="connsiteX10" fmla="*/ 174 w 294804"/>
                <a:gd name="connsiteY10" fmla="*/ 336961 h 350378"/>
                <a:gd name="connsiteX11" fmla="*/ 174 w 294804"/>
                <a:gd name="connsiteY11" fmla="*/ 350476 h 350378"/>
                <a:gd name="connsiteX12" fmla="*/ 121892 w 294804"/>
                <a:gd name="connsiteY12" fmla="*/ 350476 h 350378"/>
                <a:gd name="connsiteX13" fmla="*/ 121892 w 294804"/>
                <a:gd name="connsiteY13" fmla="*/ 336961 h 350378"/>
                <a:gd name="connsiteX14" fmla="*/ 80391 w 294804"/>
                <a:gd name="connsiteY14" fmla="*/ 309432 h 350378"/>
                <a:gd name="connsiteX15" fmla="*/ 80391 w 294804"/>
                <a:gd name="connsiteY15" fmla="*/ 13612 h 350378"/>
                <a:gd name="connsiteX16" fmla="*/ 214762 w 294804"/>
                <a:gd name="connsiteY16" fmla="*/ 13612 h 350378"/>
                <a:gd name="connsiteX17" fmla="*/ 214762 w 294804"/>
                <a:gd name="connsiteY17" fmla="*/ 309432 h 350378"/>
                <a:gd name="connsiteX18" fmla="*/ 173261 w 294804"/>
                <a:gd name="connsiteY18" fmla="*/ 336961 h 350378"/>
                <a:gd name="connsiteX19" fmla="*/ 173261 w 294804"/>
                <a:gd name="connsiteY19" fmla="*/ 350476 h 350378"/>
                <a:gd name="connsiteX20" fmla="*/ 294979 w 294804"/>
                <a:gd name="connsiteY20" fmla="*/ 350476 h 3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0378">
                  <a:moveTo>
                    <a:pt x="294979" y="350476"/>
                  </a:moveTo>
                  <a:lnTo>
                    <a:pt x="294979" y="336961"/>
                  </a:lnTo>
                  <a:cubicBezTo>
                    <a:pt x="261323" y="336961"/>
                    <a:pt x="253478" y="325449"/>
                    <a:pt x="253478" y="309432"/>
                  </a:cubicBezTo>
                  <a:lnTo>
                    <a:pt x="253478" y="41142"/>
                  </a:lnTo>
                  <a:cubicBezTo>
                    <a:pt x="253478" y="24874"/>
                    <a:pt x="261576" y="13612"/>
                    <a:pt x="294979" y="13612"/>
                  </a:cubicBezTo>
                  <a:lnTo>
                    <a:pt x="294979" y="98"/>
                  </a:lnTo>
                  <a:lnTo>
                    <a:pt x="174" y="98"/>
                  </a:lnTo>
                  <a:lnTo>
                    <a:pt x="174" y="13612"/>
                  </a:lnTo>
                  <a:cubicBezTo>
                    <a:pt x="33830" y="13612"/>
                    <a:pt x="41675" y="25125"/>
                    <a:pt x="41675" y="41142"/>
                  </a:cubicBezTo>
                  <a:lnTo>
                    <a:pt x="41675" y="309432"/>
                  </a:lnTo>
                  <a:cubicBezTo>
                    <a:pt x="41675" y="325699"/>
                    <a:pt x="33577" y="336961"/>
                    <a:pt x="174" y="336961"/>
                  </a:cubicBezTo>
                  <a:lnTo>
                    <a:pt x="174" y="350476"/>
                  </a:lnTo>
                  <a:lnTo>
                    <a:pt x="121892" y="350476"/>
                  </a:lnTo>
                  <a:lnTo>
                    <a:pt x="121892" y="336961"/>
                  </a:lnTo>
                  <a:cubicBezTo>
                    <a:pt x="88236" y="336961"/>
                    <a:pt x="80391" y="325449"/>
                    <a:pt x="80391" y="309432"/>
                  </a:cubicBezTo>
                  <a:lnTo>
                    <a:pt x="80391" y="13612"/>
                  </a:lnTo>
                  <a:lnTo>
                    <a:pt x="214762" y="13612"/>
                  </a:lnTo>
                  <a:lnTo>
                    <a:pt x="214762" y="309432"/>
                  </a:lnTo>
                  <a:cubicBezTo>
                    <a:pt x="214762" y="325699"/>
                    <a:pt x="206664" y="336961"/>
                    <a:pt x="173261" y="336961"/>
                  </a:cubicBezTo>
                  <a:lnTo>
                    <a:pt x="173261" y="350476"/>
                  </a:lnTo>
                  <a:lnTo>
                    <a:pt x="294979" y="350476"/>
                  </a:lnTo>
                  <a:close/>
                </a:path>
              </a:pathLst>
            </a:custGeom>
            <a:solidFill>
              <a:srgbClr val="000000"/>
            </a:solidFill>
            <a:ln w="25400" cap="flat">
              <a:noFill/>
              <a:prstDash val="solid"/>
              <a:miter/>
            </a:ln>
          </p:spPr>
          <p:txBody>
            <a:bodyPr rtlCol="0" anchor="ctr"/>
            <a:lstStyle/>
            <a:p>
              <a:endParaRPr lang="en-CN"/>
            </a:p>
          </p:txBody>
        </p:sp>
        <p:sp>
          <p:nvSpPr>
            <p:cNvPr id="18538" name="Freeform 18537">
              <a:extLst>
                <a:ext uri="{FF2B5EF4-FFF2-40B4-BE49-F238E27FC236}">
                  <a16:creationId xmlns:a16="http://schemas.microsoft.com/office/drawing/2014/main" id="{F596EC36-D26B-4A30-4D5B-0587262FEC67}"/>
                </a:ext>
              </a:extLst>
            </p:cNvPr>
            <p:cNvSpPr/>
            <p:nvPr>
              <p:custDataLst>
                <p:tags r:id="rId28"/>
              </p:custDataLst>
            </p:nvPr>
          </p:nvSpPr>
          <p:spPr>
            <a:xfrm>
              <a:off x="6953747" y="5409891"/>
              <a:ext cx="77762" cy="151889"/>
            </a:xfrm>
            <a:custGeom>
              <a:avLst/>
              <a:gdLst>
                <a:gd name="connsiteX0" fmla="*/ 77936 w 77762"/>
                <a:gd name="connsiteY0" fmla="*/ 6776 h 151889"/>
                <a:gd name="connsiteX1" fmla="*/ 70851 w 77762"/>
                <a:gd name="connsiteY1" fmla="*/ 119 h 151889"/>
                <a:gd name="connsiteX2" fmla="*/ 60931 w 77762"/>
                <a:gd name="connsiteY2" fmla="*/ 9754 h 151889"/>
                <a:gd name="connsiteX3" fmla="*/ 68017 w 77762"/>
                <a:gd name="connsiteY3" fmla="*/ 16411 h 151889"/>
                <a:gd name="connsiteX4" fmla="*/ 77936 w 77762"/>
                <a:gd name="connsiteY4" fmla="*/ 6776 h 151889"/>
                <a:gd name="connsiteX5" fmla="*/ 40384 w 77762"/>
                <a:gd name="connsiteY5" fmla="*/ 124854 h 151889"/>
                <a:gd name="connsiteX6" fmla="*/ 17533 w 77762"/>
                <a:gd name="connsiteY6" fmla="*/ 147103 h 151889"/>
                <a:gd name="connsiteX7" fmla="*/ 11156 w 77762"/>
                <a:gd name="connsiteY7" fmla="*/ 146051 h 151889"/>
                <a:gd name="connsiteX8" fmla="*/ 17179 w 77762"/>
                <a:gd name="connsiteY8" fmla="*/ 137117 h 151889"/>
                <a:gd name="connsiteX9" fmla="*/ 10270 w 77762"/>
                <a:gd name="connsiteY9" fmla="*/ 130635 h 151889"/>
                <a:gd name="connsiteX10" fmla="*/ 174 w 77762"/>
                <a:gd name="connsiteY10" fmla="*/ 140971 h 151889"/>
                <a:gd name="connsiteX11" fmla="*/ 17710 w 77762"/>
                <a:gd name="connsiteY11" fmla="*/ 152008 h 151889"/>
                <a:gd name="connsiteX12" fmla="*/ 54554 w 77762"/>
                <a:gd name="connsiteY12" fmla="*/ 124328 h 151889"/>
                <a:gd name="connsiteX13" fmla="*/ 70497 w 77762"/>
                <a:gd name="connsiteY13" fmla="*/ 61610 h 151889"/>
                <a:gd name="connsiteX14" fmla="*/ 71382 w 77762"/>
                <a:gd name="connsiteY14" fmla="*/ 55479 h 151889"/>
                <a:gd name="connsiteX15" fmla="*/ 52429 w 77762"/>
                <a:gd name="connsiteY15" fmla="*/ 39011 h 151889"/>
                <a:gd name="connsiteX16" fmla="*/ 21430 w 77762"/>
                <a:gd name="connsiteY16" fmla="*/ 65815 h 151889"/>
                <a:gd name="connsiteX17" fmla="*/ 24441 w 77762"/>
                <a:gd name="connsiteY17" fmla="*/ 68092 h 151889"/>
                <a:gd name="connsiteX18" fmla="*/ 27984 w 77762"/>
                <a:gd name="connsiteY18" fmla="*/ 64939 h 151889"/>
                <a:gd name="connsiteX19" fmla="*/ 51897 w 77762"/>
                <a:gd name="connsiteY19" fmla="*/ 43916 h 151889"/>
                <a:gd name="connsiteX20" fmla="*/ 57920 w 77762"/>
                <a:gd name="connsiteY20" fmla="*/ 52500 h 151889"/>
                <a:gd name="connsiteX21" fmla="*/ 57389 w 77762"/>
                <a:gd name="connsiteY21" fmla="*/ 57756 h 151889"/>
                <a:gd name="connsiteX22" fmla="*/ 40384 w 77762"/>
                <a:gd name="connsiteY22" fmla="*/ 124854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7936" y="6776"/>
                  </a:moveTo>
                  <a:cubicBezTo>
                    <a:pt x="77936" y="3798"/>
                    <a:pt x="75634" y="119"/>
                    <a:pt x="70851" y="119"/>
                  </a:cubicBezTo>
                  <a:cubicBezTo>
                    <a:pt x="65714" y="119"/>
                    <a:pt x="60931" y="5024"/>
                    <a:pt x="60931" y="9754"/>
                  </a:cubicBezTo>
                  <a:cubicBezTo>
                    <a:pt x="60931" y="12557"/>
                    <a:pt x="63057" y="16411"/>
                    <a:pt x="68017" y="16411"/>
                  </a:cubicBezTo>
                  <a:cubicBezTo>
                    <a:pt x="72799" y="16411"/>
                    <a:pt x="77936" y="11857"/>
                    <a:pt x="77936" y="6776"/>
                  </a:cubicBezTo>
                  <a:close/>
                  <a:moveTo>
                    <a:pt x="40384" y="124854"/>
                  </a:moveTo>
                  <a:cubicBezTo>
                    <a:pt x="37372" y="136942"/>
                    <a:pt x="27984" y="147103"/>
                    <a:pt x="17533" y="147103"/>
                  </a:cubicBezTo>
                  <a:cubicBezTo>
                    <a:pt x="15230" y="147103"/>
                    <a:pt x="13105" y="146752"/>
                    <a:pt x="11156" y="146051"/>
                  </a:cubicBezTo>
                  <a:cubicBezTo>
                    <a:pt x="15762" y="143949"/>
                    <a:pt x="17179" y="139745"/>
                    <a:pt x="17179" y="137117"/>
                  </a:cubicBezTo>
                  <a:cubicBezTo>
                    <a:pt x="17179" y="132912"/>
                    <a:pt x="13813" y="130635"/>
                    <a:pt x="10270" y="130635"/>
                  </a:cubicBezTo>
                  <a:cubicBezTo>
                    <a:pt x="4779" y="130635"/>
                    <a:pt x="174" y="135365"/>
                    <a:pt x="174" y="140971"/>
                  </a:cubicBezTo>
                  <a:cubicBezTo>
                    <a:pt x="174" y="147628"/>
                    <a:pt x="7082" y="152008"/>
                    <a:pt x="17710" y="152008"/>
                  </a:cubicBezTo>
                  <a:cubicBezTo>
                    <a:pt x="28338" y="152008"/>
                    <a:pt x="49063" y="145701"/>
                    <a:pt x="54554" y="124328"/>
                  </a:cubicBezTo>
                  <a:lnTo>
                    <a:pt x="70497" y="61610"/>
                  </a:lnTo>
                  <a:cubicBezTo>
                    <a:pt x="71028" y="59683"/>
                    <a:pt x="71382" y="58106"/>
                    <a:pt x="71382" y="55479"/>
                  </a:cubicBezTo>
                  <a:cubicBezTo>
                    <a:pt x="71382" y="45843"/>
                    <a:pt x="63057" y="39011"/>
                    <a:pt x="52429" y="39011"/>
                  </a:cubicBezTo>
                  <a:cubicBezTo>
                    <a:pt x="32767" y="39011"/>
                    <a:pt x="21430" y="63362"/>
                    <a:pt x="21430" y="65815"/>
                  </a:cubicBezTo>
                  <a:cubicBezTo>
                    <a:pt x="21430" y="68092"/>
                    <a:pt x="23910" y="68092"/>
                    <a:pt x="24441" y="68092"/>
                  </a:cubicBezTo>
                  <a:cubicBezTo>
                    <a:pt x="26567" y="68092"/>
                    <a:pt x="26744" y="67567"/>
                    <a:pt x="27984" y="64939"/>
                  </a:cubicBezTo>
                  <a:cubicBezTo>
                    <a:pt x="32412" y="54778"/>
                    <a:pt x="41624" y="43916"/>
                    <a:pt x="51897" y="43916"/>
                  </a:cubicBezTo>
                  <a:cubicBezTo>
                    <a:pt x="56326" y="43916"/>
                    <a:pt x="57920" y="46894"/>
                    <a:pt x="57920" y="52500"/>
                  </a:cubicBezTo>
                  <a:cubicBezTo>
                    <a:pt x="57920" y="54428"/>
                    <a:pt x="57566" y="56880"/>
                    <a:pt x="57389" y="57756"/>
                  </a:cubicBezTo>
                  <a:lnTo>
                    <a:pt x="40384" y="124854"/>
                  </a:lnTo>
                  <a:close/>
                </a:path>
              </a:pathLst>
            </a:custGeom>
            <a:solidFill>
              <a:srgbClr val="000000"/>
            </a:solidFill>
            <a:ln w="25400" cap="flat">
              <a:noFill/>
              <a:prstDash val="solid"/>
              <a:miter/>
            </a:ln>
          </p:spPr>
          <p:txBody>
            <a:bodyPr rtlCol="0" anchor="ctr"/>
            <a:lstStyle/>
            <a:p>
              <a:endParaRPr lang="en-CN"/>
            </a:p>
          </p:txBody>
        </p:sp>
        <p:sp>
          <p:nvSpPr>
            <p:cNvPr id="18539" name="Freeform 18538">
              <a:extLst>
                <a:ext uri="{FF2B5EF4-FFF2-40B4-BE49-F238E27FC236}">
                  <a16:creationId xmlns:a16="http://schemas.microsoft.com/office/drawing/2014/main" id="{E5770883-08F2-47F3-7895-C12DF6230058}"/>
                </a:ext>
              </a:extLst>
            </p:cNvPr>
            <p:cNvSpPr/>
            <p:nvPr>
              <p:custDataLst>
                <p:tags r:id="rId29"/>
              </p:custDataLst>
            </p:nvPr>
          </p:nvSpPr>
          <p:spPr>
            <a:xfrm>
              <a:off x="7060118" y="5458594"/>
              <a:ext cx="130371" cy="47125"/>
            </a:xfrm>
            <a:custGeom>
              <a:avLst/>
              <a:gdLst>
                <a:gd name="connsiteX0" fmla="*/ 123818 w 130371"/>
                <a:gd name="connsiteY0" fmla="*/ 8703 h 47125"/>
                <a:gd name="connsiteX1" fmla="*/ 130549 w 130371"/>
                <a:gd name="connsiteY1" fmla="*/ 4323 h 47125"/>
                <a:gd name="connsiteX2" fmla="*/ 123995 w 130371"/>
                <a:gd name="connsiteY2" fmla="*/ 119 h 47125"/>
                <a:gd name="connsiteX3" fmla="*/ 6732 w 130371"/>
                <a:gd name="connsiteY3" fmla="*/ 119 h 47125"/>
                <a:gd name="connsiteX4" fmla="*/ 177 w 130371"/>
                <a:gd name="connsiteY4" fmla="*/ 4323 h 47125"/>
                <a:gd name="connsiteX5" fmla="*/ 6909 w 130371"/>
                <a:gd name="connsiteY5" fmla="*/ 8703 h 47125"/>
                <a:gd name="connsiteX6" fmla="*/ 123818 w 130371"/>
                <a:gd name="connsiteY6" fmla="*/ 8703 h 47125"/>
                <a:gd name="connsiteX7" fmla="*/ 123995 w 130371"/>
                <a:gd name="connsiteY7" fmla="*/ 47245 h 47125"/>
                <a:gd name="connsiteX8" fmla="*/ 130549 w 130371"/>
                <a:gd name="connsiteY8" fmla="*/ 43040 h 47125"/>
                <a:gd name="connsiteX9" fmla="*/ 123818 w 130371"/>
                <a:gd name="connsiteY9" fmla="*/ 38661 h 47125"/>
                <a:gd name="connsiteX10" fmla="*/ 6909 w 130371"/>
                <a:gd name="connsiteY10" fmla="*/ 38661 h 47125"/>
                <a:gd name="connsiteX11" fmla="*/ 177 w 130371"/>
                <a:gd name="connsiteY11" fmla="*/ 43040 h 47125"/>
                <a:gd name="connsiteX12" fmla="*/ 6732 w 130371"/>
                <a:gd name="connsiteY12" fmla="*/ 47245 h 47125"/>
                <a:gd name="connsiteX13" fmla="*/ 123995 w 130371"/>
                <a:gd name="connsiteY13" fmla="*/ 47245 h 47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125">
                  <a:moveTo>
                    <a:pt x="123818" y="8703"/>
                  </a:moveTo>
                  <a:cubicBezTo>
                    <a:pt x="126475" y="8703"/>
                    <a:pt x="130549" y="8703"/>
                    <a:pt x="130549" y="4323"/>
                  </a:cubicBezTo>
                  <a:cubicBezTo>
                    <a:pt x="130549" y="119"/>
                    <a:pt x="126298" y="119"/>
                    <a:pt x="123995" y="119"/>
                  </a:cubicBezTo>
                  <a:lnTo>
                    <a:pt x="6732" y="119"/>
                  </a:lnTo>
                  <a:cubicBezTo>
                    <a:pt x="4429" y="119"/>
                    <a:pt x="177" y="119"/>
                    <a:pt x="177" y="4323"/>
                  </a:cubicBezTo>
                  <a:cubicBezTo>
                    <a:pt x="177" y="8703"/>
                    <a:pt x="4252" y="8703"/>
                    <a:pt x="6909" y="8703"/>
                  </a:cubicBezTo>
                  <a:lnTo>
                    <a:pt x="123818" y="8703"/>
                  </a:lnTo>
                  <a:close/>
                  <a:moveTo>
                    <a:pt x="123995" y="47245"/>
                  </a:moveTo>
                  <a:cubicBezTo>
                    <a:pt x="126298" y="47245"/>
                    <a:pt x="130549" y="47245"/>
                    <a:pt x="130549" y="43040"/>
                  </a:cubicBezTo>
                  <a:cubicBezTo>
                    <a:pt x="130549" y="38661"/>
                    <a:pt x="126475" y="38661"/>
                    <a:pt x="123818" y="38661"/>
                  </a:cubicBezTo>
                  <a:lnTo>
                    <a:pt x="6909" y="38661"/>
                  </a:lnTo>
                  <a:cubicBezTo>
                    <a:pt x="4252" y="38661"/>
                    <a:pt x="177" y="38661"/>
                    <a:pt x="177" y="43040"/>
                  </a:cubicBezTo>
                  <a:cubicBezTo>
                    <a:pt x="177" y="47245"/>
                    <a:pt x="4429" y="47245"/>
                    <a:pt x="6732" y="47245"/>
                  </a:cubicBezTo>
                  <a:lnTo>
                    <a:pt x="123995" y="47245"/>
                  </a:lnTo>
                  <a:close/>
                </a:path>
              </a:pathLst>
            </a:custGeom>
            <a:solidFill>
              <a:srgbClr val="000000"/>
            </a:solidFill>
            <a:ln w="25400" cap="flat">
              <a:noFill/>
              <a:prstDash val="solid"/>
              <a:miter/>
            </a:ln>
          </p:spPr>
          <p:txBody>
            <a:bodyPr rtlCol="0" anchor="ctr"/>
            <a:lstStyle/>
            <a:p>
              <a:endParaRPr lang="en-CN"/>
            </a:p>
          </p:txBody>
        </p:sp>
        <p:sp>
          <p:nvSpPr>
            <p:cNvPr id="18540" name="Freeform 18539">
              <a:extLst>
                <a:ext uri="{FF2B5EF4-FFF2-40B4-BE49-F238E27FC236}">
                  <a16:creationId xmlns:a16="http://schemas.microsoft.com/office/drawing/2014/main" id="{3A6B64B5-DAF4-255E-5E36-2FFB61757DDE}"/>
                </a:ext>
              </a:extLst>
            </p:cNvPr>
            <p:cNvSpPr/>
            <p:nvPr>
              <p:custDataLst>
                <p:tags r:id="rId30"/>
              </p:custDataLst>
            </p:nvPr>
          </p:nvSpPr>
          <p:spPr>
            <a:xfrm>
              <a:off x="7222373" y="5409716"/>
              <a:ext cx="64477" cy="116325"/>
            </a:xfrm>
            <a:custGeom>
              <a:avLst/>
              <a:gdLst>
                <a:gd name="connsiteX0" fmla="*/ 40216 w 64477"/>
                <a:gd name="connsiteY0" fmla="*/ 5024 h 116325"/>
                <a:gd name="connsiteX1" fmla="*/ 34902 w 64477"/>
                <a:gd name="connsiteY1" fmla="*/ 119 h 116325"/>
                <a:gd name="connsiteX2" fmla="*/ 184 w 64477"/>
                <a:gd name="connsiteY2" fmla="*/ 11331 h 116325"/>
                <a:gd name="connsiteX3" fmla="*/ 184 w 64477"/>
                <a:gd name="connsiteY3" fmla="*/ 17638 h 116325"/>
                <a:gd name="connsiteX4" fmla="*/ 25868 w 64477"/>
                <a:gd name="connsiteY4" fmla="*/ 12732 h 116325"/>
                <a:gd name="connsiteX5" fmla="*/ 25868 w 64477"/>
                <a:gd name="connsiteY5" fmla="*/ 102079 h 116325"/>
                <a:gd name="connsiteX6" fmla="*/ 8155 w 64477"/>
                <a:gd name="connsiteY6" fmla="*/ 110138 h 116325"/>
                <a:gd name="connsiteX7" fmla="*/ 1424 w 64477"/>
                <a:gd name="connsiteY7" fmla="*/ 110138 h 116325"/>
                <a:gd name="connsiteX8" fmla="*/ 1424 w 64477"/>
                <a:gd name="connsiteY8" fmla="*/ 116444 h 116325"/>
                <a:gd name="connsiteX9" fmla="*/ 32954 w 64477"/>
                <a:gd name="connsiteY9" fmla="*/ 115744 h 116325"/>
                <a:gd name="connsiteX10" fmla="*/ 64661 w 64477"/>
                <a:gd name="connsiteY10" fmla="*/ 116444 h 116325"/>
                <a:gd name="connsiteX11" fmla="*/ 64661 w 64477"/>
                <a:gd name="connsiteY11" fmla="*/ 110138 h 116325"/>
                <a:gd name="connsiteX12" fmla="*/ 57930 w 64477"/>
                <a:gd name="connsiteY12" fmla="*/ 110138 h 116325"/>
                <a:gd name="connsiteX13" fmla="*/ 40216 w 64477"/>
                <a:gd name="connsiteY13" fmla="*/ 102079 h 116325"/>
                <a:gd name="connsiteX14" fmla="*/ 40216 w 64477"/>
                <a:gd name="connsiteY14" fmla="*/ 5024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16" y="5024"/>
                  </a:moveTo>
                  <a:cubicBezTo>
                    <a:pt x="40216" y="294"/>
                    <a:pt x="39862" y="119"/>
                    <a:pt x="34902" y="119"/>
                  </a:cubicBezTo>
                  <a:cubicBezTo>
                    <a:pt x="23566" y="11156"/>
                    <a:pt x="7446" y="11331"/>
                    <a:pt x="184" y="11331"/>
                  </a:cubicBezTo>
                  <a:lnTo>
                    <a:pt x="184" y="17638"/>
                  </a:lnTo>
                  <a:cubicBezTo>
                    <a:pt x="4435" y="17638"/>
                    <a:pt x="16126" y="17638"/>
                    <a:pt x="25868" y="12732"/>
                  </a:cubicBezTo>
                  <a:lnTo>
                    <a:pt x="25868" y="102079"/>
                  </a:lnTo>
                  <a:cubicBezTo>
                    <a:pt x="25868" y="107860"/>
                    <a:pt x="25868" y="110138"/>
                    <a:pt x="8155" y="110138"/>
                  </a:cubicBezTo>
                  <a:lnTo>
                    <a:pt x="1424" y="110138"/>
                  </a:lnTo>
                  <a:lnTo>
                    <a:pt x="1424" y="116444"/>
                  </a:lnTo>
                  <a:cubicBezTo>
                    <a:pt x="4612" y="116269"/>
                    <a:pt x="26400" y="115744"/>
                    <a:pt x="32954" y="115744"/>
                  </a:cubicBezTo>
                  <a:cubicBezTo>
                    <a:pt x="38445" y="115744"/>
                    <a:pt x="60764" y="116269"/>
                    <a:pt x="64661" y="116444"/>
                  </a:cubicBezTo>
                  <a:lnTo>
                    <a:pt x="64661" y="110138"/>
                  </a:lnTo>
                  <a:lnTo>
                    <a:pt x="57930" y="110138"/>
                  </a:lnTo>
                  <a:cubicBezTo>
                    <a:pt x="40216" y="110138"/>
                    <a:pt x="40216" y="107860"/>
                    <a:pt x="40216" y="102079"/>
                  </a:cubicBezTo>
                  <a:lnTo>
                    <a:pt x="40216" y="5024"/>
                  </a:lnTo>
                  <a:close/>
                </a:path>
              </a:pathLst>
            </a:custGeom>
            <a:solidFill>
              <a:srgbClr val="000000"/>
            </a:solidFill>
            <a:ln w="25400" cap="flat">
              <a:noFill/>
              <a:prstDash val="solid"/>
              <a:miter/>
            </a:ln>
          </p:spPr>
          <p:txBody>
            <a:bodyPr rtlCol="0" anchor="ctr"/>
            <a:lstStyle/>
            <a:p>
              <a:endParaRPr lang="en-CN"/>
            </a:p>
          </p:txBody>
        </p:sp>
        <p:sp>
          <p:nvSpPr>
            <p:cNvPr id="18541" name="Freeform 18540">
              <a:extLst>
                <a:ext uri="{FF2B5EF4-FFF2-40B4-BE49-F238E27FC236}">
                  <a16:creationId xmlns:a16="http://schemas.microsoft.com/office/drawing/2014/main" id="{7DD53BB5-EB6F-0F19-2BE6-150EDEB09AA5}"/>
                </a:ext>
              </a:extLst>
            </p:cNvPr>
            <p:cNvSpPr/>
            <p:nvPr>
              <p:custDataLst>
                <p:tags r:id="rId31"/>
              </p:custDataLst>
            </p:nvPr>
          </p:nvSpPr>
          <p:spPr>
            <a:xfrm>
              <a:off x="7356230" y="5059822"/>
              <a:ext cx="180678" cy="170934"/>
            </a:xfrm>
            <a:custGeom>
              <a:avLst/>
              <a:gdLst>
                <a:gd name="connsiteX0" fmla="*/ 66742 w 180678"/>
                <a:gd name="connsiteY0" fmla="*/ 91956 h 170934"/>
                <a:gd name="connsiteX1" fmla="*/ 109760 w 180678"/>
                <a:gd name="connsiteY1" fmla="*/ 91956 h 170934"/>
                <a:gd name="connsiteX2" fmla="*/ 180868 w 180678"/>
                <a:gd name="connsiteY2" fmla="*/ 37898 h 170934"/>
                <a:gd name="connsiteX3" fmla="*/ 131017 w 180678"/>
                <a:gd name="connsiteY3" fmla="*/ 107 h 170934"/>
                <a:gd name="connsiteX4" fmla="*/ 49028 w 180678"/>
                <a:gd name="connsiteY4" fmla="*/ 107 h 170934"/>
                <a:gd name="connsiteX5" fmla="*/ 41437 w 180678"/>
                <a:gd name="connsiteY5" fmla="*/ 4862 h 170934"/>
                <a:gd name="connsiteX6" fmla="*/ 48775 w 180678"/>
                <a:gd name="connsiteY6" fmla="*/ 7865 h 170934"/>
                <a:gd name="connsiteX7" fmla="*/ 59656 w 180678"/>
                <a:gd name="connsiteY7" fmla="*/ 8366 h 170934"/>
                <a:gd name="connsiteX8" fmla="*/ 65223 w 180678"/>
                <a:gd name="connsiteY8" fmla="*/ 12370 h 170934"/>
                <a:gd name="connsiteX9" fmla="*/ 64211 w 180678"/>
                <a:gd name="connsiteY9" fmla="*/ 17125 h 170934"/>
                <a:gd name="connsiteX10" fmla="*/ 30302 w 180678"/>
                <a:gd name="connsiteY10" fmla="*/ 151521 h 170934"/>
                <a:gd name="connsiteX11" fmla="*/ 7275 w 180678"/>
                <a:gd name="connsiteY11" fmla="*/ 163283 h 170934"/>
                <a:gd name="connsiteX12" fmla="*/ 189 w 180678"/>
                <a:gd name="connsiteY12" fmla="*/ 168038 h 170934"/>
                <a:gd name="connsiteX13" fmla="*/ 3985 w 180678"/>
                <a:gd name="connsiteY13" fmla="*/ 171042 h 170934"/>
                <a:gd name="connsiteX14" fmla="*/ 36122 w 180678"/>
                <a:gd name="connsiteY14" fmla="*/ 170291 h 170934"/>
                <a:gd name="connsiteX15" fmla="*/ 52318 w 180678"/>
                <a:gd name="connsiteY15" fmla="*/ 170541 h 170934"/>
                <a:gd name="connsiteX16" fmla="*/ 68766 w 180678"/>
                <a:gd name="connsiteY16" fmla="*/ 171042 h 170934"/>
                <a:gd name="connsiteX17" fmla="*/ 73827 w 180678"/>
                <a:gd name="connsiteY17" fmla="*/ 166036 h 170934"/>
                <a:gd name="connsiteX18" fmla="*/ 66742 w 180678"/>
                <a:gd name="connsiteY18" fmla="*/ 163283 h 170934"/>
                <a:gd name="connsiteX19" fmla="*/ 50293 w 180678"/>
                <a:gd name="connsiteY19" fmla="*/ 158778 h 170934"/>
                <a:gd name="connsiteX20" fmla="*/ 51052 w 180678"/>
                <a:gd name="connsiteY20" fmla="*/ 154524 h 170934"/>
                <a:gd name="connsiteX21" fmla="*/ 66742 w 180678"/>
                <a:gd name="connsiteY21" fmla="*/ 91956 h 170934"/>
                <a:gd name="connsiteX22" fmla="*/ 84961 w 180678"/>
                <a:gd name="connsiteY22" fmla="*/ 17376 h 170934"/>
                <a:gd name="connsiteX23" fmla="*/ 98626 w 180678"/>
                <a:gd name="connsiteY23" fmla="*/ 7865 h 170934"/>
                <a:gd name="connsiteX24" fmla="*/ 122919 w 180678"/>
                <a:gd name="connsiteY24" fmla="*/ 7865 h 170934"/>
                <a:gd name="connsiteX25" fmla="*/ 157334 w 180678"/>
                <a:gd name="connsiteY25" fmla="*/ 31891 h 170934"/>
                <a:gd name="connsiteX26" fmla="*/ 142404 w 180678"/>
                <a:gd name="connsiteY26" fmla="*/ 72185 h 170934"/>
                <a:gd name="connsiteX27" fmla="*/ 103434 w 180678"/>
                <a:gd name="connsiteY27" fmla="*/ 85449 h 170934"/>
                <a:gd name="connsiteX28" fmla="*/ 67754 w 180678"/>
                <a:gd name="connsiteY28" fmla="*/ 85449 h 170934"/>
                <a:gd name="connsiteX29" fmla="*/ 84961 w 180678"/>
                <a:gd name="connsiteY29" fmla="*/ 17376 h 17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0934">
                  <a:moveTo>
                    <a:pt x="66742" y="91956"/>
                  </a:moveTo>
                  <a:lnTo>
                    <a:pt x="109760" y="91956"/>
                  </a:lnTo>
                  <a:cubicBezTo>
                    <a:pt x="145694" y="91956"/>
                    <a:pt x="180868" y="65928"/>
                    <a:pt x="180868" y="37898"/>
                  </a:cubicBezTo>
                  <a:cubicBezTo>
                    <a:pt x="180868" y="18627"/>
                    <a:pt x="164166" y="107"/>
                    <a:pt x="131017" y="107"/>
                  </a:cubicBezTo>
                  <a:lnTo>
                    <a:pt x="49028" y="107"/>
                  </a:lnTo>
                  <a:cubicBezTo>
                    <a:pt x="44220" y="107"/>
                    <a:pt x="41437" y="107"/>
                    <a:pt x="41437" y="4862"/>
                  </a:cubicBezTo>
                  <a:cubicBezTo>
                    <a:pt x="41437" y="7865"/>
                    <a:pt x="43714" y="7865"/>
                    <a:pt x="48775" y="7865"/>
                  </a:cubicBezTo>
                  <a:cubicBezTo>
                    <a:pt x="52065" y="7865"/>
                    <a:pt x="56620" y="8116"/>
                    <a:pt x="59656" y="8366"/>
                  </a:cubicBezTo>
                  <a:cubicBezTo>
                    <a:pt x="63705" y="8867"/>
                    <a:pt x="65223" y="9617"/>
                    <a:pt x="65223" y="12370"/>
                  </a:cubicBezTo>
                  <a:cubicBezTo>
                    <a:pt x="65223" y="13371"/>
                    <a:pt x="64970" y="14122"/>
                    <a:pt x="64211" y="17125"/>
                  </a:cubicBezTo>
                  <a:lnTo>
                    <a:pt x="30302" y="151521"/>
                  </a:lnTo>
                  <a:cubicBezTo>
                    <a:pt x="27772" y="161281"/>
                    <a:pt x="27266" y="163283"/>
                    <a:pt x="7275" y="163283"/>
                  </a:cubicBezTo>
                  <a:cubicBezTo>
                    <a:pt x="2973" y="163283"/>
                    <a:pt x="189" y="163283"/>
                    <a:pt x="189" y="168038"/>
                  </a:cubicBezTo>
                  <a:cubicBezTo>
                    <a:pt x="189" y="171042"/>
                    <a:pt x="3226" y="171042"/>
                    <a:pt x="3985" y="171042"/>
                  </a:cubicBezTo>
                  <a:cubicBezTo>
                    <a:pt x="11070" y="171042"/>
                    <a:pt x="29037" y="170291"/>
                    <a:pt x="36122" y="170291"/>
                  </a:cubicBezTo>
                  <a:cubicBezTo>
                    <a:pt x="41437" y="170291"/>
                    <a:pt x="47004" y="170541"/>
                    <a:pt x="52318" y="170541"/>
                  </a:cubicBezTo>
                  <a:cubicBezTo>
                    <a:pt x="57885" y="170541"/>
                    <a:pt x="63452" y="171042"/>
                    <a:pt x="68766" y="171042"/>
                  </a:cubicBezTo>
                  <a:cubicBezTo>
                    <a:pt x="70537" y="171042"/>
                    <a:pt x="73827" y="171042"/>
                    <a:pt x="73827" y="166036"/>
                  </a:cubicBezTo>
                  <a:cubicBezTo>
                    <a:pt x="73827" y="163283"/>
                    <a:pt x="71550" y="163283"/>
                    <a:pt x="66742" y="163283"/>
                  </a:cubicBezTo>
                  <a:cubicBezTo>
                    <a:pt x="57379" y="163283"/>
                    <a:pt x="50293" y="163283"/>
                    <a:pt x="50293" y="158778"/>
                  </a:cubicBezTo>
                  <a:cubicBezTo>
                    <a:pt x="50293" y="157277"/>
                    <a:pt x="50799" y="156026"/>
                    <a:pt x="51052" y="154524"/>
                  </a:cubicBezTo>
                  <a:lnTo>
                    <a:pt x="66742" y="91956"/>
                  </a:lnTo>
                  <a:close/>
                  <a:moveTo>
                    <a:pt x="84961" y="17376"/>
                  </a:moveTo>
                  <a:cubicBezTo>
                    <a:pt x="87239" y="8616"/>
                    <a:pt x="87745" y="7865"/>
                    <a:pt x="98626" y="7865"/>
                  </a:cubicBezTo>
                  <a:lnTo>
                    <a:pt x="122919" y="7865"/>
                  </a:lnTo>
                  <a:cubicBezTo>
                    <a:pt x="143922" y="7865"/>
                    <a:pt x="157334" y="14623"/>
                    <a:pt x="157334" y="31891"/>
                  </a:cubicBezTo>
                  <a:cubicBezTo>
                    <a:pt x="157334" y="41652"/>
                    <a:pt x="152273" y="63175"/>
                    <a:pt x="142404" y="72185"/>
                  </a:cubicBezTo>
                  <a:cubicBezTo>
                    <a:pt x="129751" y="83447"/>
                    <a:pt x="114568" y="85449"/>
                    <a:pt x="103434" y="85449"/>
                  </a:cubicBezTo>
                  <a:lnTo>
                    <a:pt x="67754" y="85449"/>
                  </a:lnTo>
                  <a:lnTo>
                    <a:pt x="84961" y="17376"/>
                  </a:lnTo>
                  <a:close/>
                </a:path>
              </a:pathLst>
            </a:custGeom>
            <a:solidFill>
              <a:srgbClr val="000000"/>
            </a:solidFill>
            <a:ln w="25400" cap="flat">
              <a:noFill/>
              <a:prstDash val="solid"/>
              <a:miter/>
            </a:ln>
          </p:spPr>
          <p:txBody>
            <a:bodyPr rtlCol="0" anchor="ctr"/>
            <a:lstStyle/>
            <a:p>
              <a:endParaRPr lang="en-CN"/>
            </a:p>
          </p:txBody>
        </p:sp>
        <p:sp>
          <p:nvSpPr>
            <p:cNvPr id="18542" name="Freeform 18541">
              <a:extLst>
                <a:ext uri="{FF2B5EF4-FFF2-40B4-BE49-F238E27FC236}">
                  <a16:creationId xmlns:a16="http://schemas.microsoft.com/office/drawing/2014/main" id="{007A41C1-B259-DDB8-E56F-1C201A58A6B3}"/>
                </a:ext>
              </a:extLst>
            </p:cNvPr>
            <p:cNvSpPr/>
            <p:nvPr>
              <p:custDataLst>
                <p:tags r:id="rId32"/>
              </p:custDataLst>
            </p:nvPr>
          </p:nvSpPr>
          <p:spPr>
            <a:xfrm>
              <a:off x="7568769" y="5043054"/>
              <a:ext cx="58707" cy="250270"/>
            </a:xfrm>
            <a:custGeom>
              <a:avLst/>
              <a:gdLst>
                <a:gd name="connsiteX0" fmla="*/ 58905 w 58707"/>
                <a:gd name="connsiteY0" fmla="*/ 247875 h 250270"/>
                <a:gd name="connsiteX1" fmla="*/ 54603 w 58707"/>
                <a:gd name="connsiteY1" fmla="*/ 242369 h 250270"/>
                <a:gd name="connsiteX2" fmla="*/ 14874 w 58707"/>
                <a:gd name="connsiteY2" fmla="*/ 125242 h 250270"/>
                <a:gd name="connsiteX3" fmla="*/ 55615 w 58707"/>
                <a:gd name="connsiteY3" fmla="*/ 6864 h 250270"/>
                <a:gd name="connsiteX4" fmla="*/ 58905 w 58707"/>
                <a:gd name="connsiteY4" fmla="*/ 2610 h 250270"/>
                <a:gd name="connsiteX5" fmla="*/ 56374 w 58707"/>
                <a:gd name="connsiteY5" fmla="*/ 107 h 250270"/>
                <a:gd name="connsiteX6" fmla="*/ 16139 w 58707"/>
                <a:gd name="connsiteY6" fmla="*/ 48910 h 250270"/>
                <a:gd name="connsiteX7" fmla="*/ 197 w 58707"/>
                <a:gd name="connsiteY7" fmla="*/ 125242 h 250270"/>
                <a:gd name="connsiteX8" fmla="*/ 16898 w 58707"/>
                <a:gd name="connsiteY8" fmla="*/ 203327 h 250270"/>
                <a:gd name="connsiteX9" fmla="*/ 56374 w 58707"/>
                <a:gd name="connsiteY9" fmla="*/ 250377 h 250270"/>
                <a:gd name="connsiteX10" fmla="*/ 58905 w 58707"/>
                <a:gd name="connsiteY10" fmla="*/ 247875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905" y="247875"/>
                  </a:moveTo>
                  <a:cubicBezTo>
                    <a:pt x="58905" y="247124"/>
                    <a:pt x="58905" y="246623"/>
                    <a:pt x="54603" y="242369"/>
                  </a:cubicBezTo>
                  <a:cubicBezTo>
                    <a:pt x="22972" y="210835"/>
                    <a:pt x="14874" y="163534"/>
                    <a:pt x="14874" y="125242"/>
                  </a:cubicBezTo>
                  <a:cubicBezTo>
                    <a:pt x="14874" y="81695"/>
                    <a:pt x="24490" y="38148"/>
                    <a:pt x="55615" y="6864"/>
                  </a:cubicBezTo>
                  <a:cubicBezTo>
                    <a:pt x="58905" y="3861"/>
                    <a:pt x="58905" y="3361"/>
                    <a:pt x="58905" y="2610"/>
                  </a:cubicBezTo>
                  <a:cubicBezTo>
                    <a:pt x="58905" y="858"/>
                    <a:pt x="57893" y="107"/>
                    <a:pt x="56374" y="107"/>
                  </a:cubicBezTo>
                  <a:cubicBezTo>
                    <a:pt x="53844" y="107"/>
                    <a:pt x="31069" y="17125"/>
                    <a:pt x="16139" y="48910"/>
                  </a:cubicBezTo>
                  <a:cubicBezTo>
                    <a:pt x="3234" y="76440"/>
                    <a:pt x="197" y="104220"/>
                    <a:pt x="197" y="125242"/>
                  </a:cubicBezTo>
                  <a:cubicBezTo>
                    <a:pt x="197" y="144763"/>
                    <a:pt x="2981" y="175046"/>
                    <a:pt x="16898" y="203327"/>
                  </a:cubicBezTo>
                  <a:cubicBezTo>
                    <a:pt x="32081" y="234110"/>
                    <a:pt x="53844" y="250377"/>
                    <a:pt x="56374" y="250377"/>
                  </a:cubicBezTo>
                  <a:cubicBezTo>
                    <a:pt x="57893" y="250377"/>
                    <a:pt x="58905" y="249627"/>
                    <a:pt x="58905" y="247875"/>
                  </a:cubicBezTo>
                  <a:close/>
                </a:path>
              </a:pathLst>
            </a:custGeom>
            <a:solidFill>
              <a:srgbClr val="000000"/>
            </a:solidFill>
            <a:ln w="25400" cap="flat">
              <a:noFill/>
              <a:prstDash val="solid"/>
              <a:miter/>
            </a:ln>
          </p:spPr>
          <p:txBody>
            <a:bodyPr rtlCol="0" anchor="ctr"/>
            <a:lstStyle/>
            <a:p>
              <a:endParaRPr lang="en-CN"/>
            </a:p>
          </p:txBody>
        </p:sp>
        <p:sp>
          <p:nvSpPr>
            <p:cNvPr id="18543" name="Freeform 18542">
              <a:extLst>
                <a:ext uri="{FF2B5EF4-FFF2-40B4-BE49-F238E27FC236}">
                  <a16:creationId xmlns:a16="http://schemas.microsoft.com/office/drawing/2014/main" id="{5D2065EB-E33A-FCC9-D5FB-1EB83E9124B3}"/>
                </a:ext>
              </a:extLst>
            </p:cNvPr>
            <p:cNvSpPr/>
            <p:nvPr>
              <p:custDataLst>
                <p:tags r:id="rId33"/>
              </p:custDataLst>
            </p:nvPr>
          </p:nvSpPr>
          <p:spPr>
            <a:xfrm>
              <a:off x="7652248" y="5120137"/>
              <a:ext cx="115897" cy="113372"/>
            </a:xfrm>
            <a:custGeom>
              <a:avLst/>
              <a:gdLst>
                <a:gd name="connsiteX0" fmla="*/ 84467 w 115897"/>
                <a:gd name="connsiteY0" fmla="*/ 16124 h 113372"/>
                <a:gd name="connsiteX1" fmla="*/ 61186 w 115897"/>
                <a:gd name="connsiteY1" fmla="*/ 107 h 113372"/>
                <a:gd name="connsiteX2" fmla="*/ 201 w 115897"/>
                <a:gd name="connsiteY2" fmla="*/ 73436 h 113372"/>
                <a:gd name="connsiteX3" fmla="*/ 33857 w 115897"/>
                <a:gd name="connsiteY3" fmla="*/ 113480 h 113372"/>
                <a:gd name="connsiteX4" fmla="*/ 66753 w 115897"/>
                <a:gd name="connsiteY4" fmla="*/ 94709 h 113372"/>
                <a:gd name="connsiteX5" fmla="*/ 89781 w 115897"/>
                <a:gd name="connsiteY5" fmla="*/ 113480 h 113372"/>
                <a:gd name="connsiteX6" fmla="*/ 108507 w 115897"/>
                <a:gd name="connsiteY6" fmla="*/ 99715 h 113372"/>
                <a:gd name="connsiteX7" fmla="*/ 116098 w 115897"/>
                <a:gd name="connsiteY7" fmla="*/ 74938 h 113372"/>
                <a:gd name="connsiteX8" fmla="*/ 113062 w 115897"/>
                <a:gd name="connsiteY8" fmla="*/ 72435 h 113372"/>
                <a:gd name="connsiteX9" fmla="*/ 109519 w 115897"/>
                <a:gd name="connsiteY9" fmla="*/ 76940 h 113372"/>
                <a:gd name="connsiteX10" fmla="*/ 90287 w 115897"/>
                <a:gd name="connsiteY10" fmla="*/ 107974 h 113372"/>
                <a:gd name="connsiteX11" fmla="*/ 82696 w 115897"/>
                <a:gd name="connsiteY11" fmla="*/ 96461 h 113372"/>
                <a:gd name="connsiteX12" fmla="*/ 85985 w 115897"/>
                <a:gd name="connsiteY12" fmla="*/ 77941 h 113372"/>
                <a:gd name="connsiteX13" fmla="*/ 91552 w 115897"/>
                <a:gd name="connsiteY13" fmla="*/ 55417 h 113372"/>
                <a:gd name="connsiteX14" fmla="*/ 100662 w 115897"/>
                <a:gd name="connsiteY14" fmla="*/ 20379 h 113372"/>
                <a:gd name="connsiteX15" fmla="*/ 102433 w 115897"/>
                <a:gd name="connsiteY15" fmla="*/ 11870 h 113372"/>
                <a:gd name="connsiteX16" fmla="*/ 95095 w 115897"/>
                <a:gd name="connsiteY16" fmla="*/ 5113 h 113372"/>
                <a:gd name="connsiteX17" fmla="*/ 84467 w 115897"/>
                <a:gd name="connsiteY17" fmla="*/ 16124 h 113372"/>
                <a:gd name="connsiteX18" fmla="*/ 68019 w 115897"/>
                <a:gd name="connsiteY18" fmla="*/ 80944 h 113372"/>
                <a:gd name="connsiteX19" fmla="*/ 62958 w 115897"/>
                <a:gd name="connsiteY19" fmla="*/ 90204 h 113372"/>
                <a:gd name="connsiteX20" fmla="*/ 34363 w 115897"/>
                <a:gd name="connsiteY20" fmla="*/ 107974 h 113372"/>
                <a:gd name="connsiteX21" fmla="*/ 18167 w 115897"/>
                <a:gd name="connsiteY21" fmla="*/ 84448 h 113372"/>
                <a:gd name="connsiteX22" fmla="*/ 32085 w 115897"/>
                <a:gd name="connsiteY22" fmla="*/ 29639 h 113372"/>
                <a:gd name="connsiteX23" fmla="*/ 61439 w 115897"/>
                <a:gd name="connsiteY23" fmla="*/ 5613 h 113372"/>
                <a:gd name="connsiteX24" fmla="*/ 81430 w 115897"/>
                <a:gd name="connsiteY24" fmla="*/ 27637 h 113372"/>
                <a:gd name="connsiteX25" fmla="*/ 80671 w 115897"/>
                <a:gd name="connsiteY25" fmla="*/ 31891 h 113372"/>
                <a:gd name="connsiteX26" fmla="*/ 68019 w 115897"/>
                <a:gd name="connsiteY26" fmla="*/ 80944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3372">
                  <a:moveTo>
                    <a:pt x="84467" y="16124"/>
                  </a:moveTo>
                  <a:cubicBezTo>
                    <a:pt x="79912" y="6864"/>
                    <a:pt x="72573" y="107"/>
                    <a:pt x="61186" y="107"/>
                  </a:cubicBezTo>
                  <a:cubicBezTo>
                    <a:pt x="31579" y="107"/>
                    <a:pt x="201" y="36897"/>
                    <a:pt x="201" y="73436"/>
                  </a:cubicBezTo>
                  <a:cubicBezTo>
                    <a:pt x="201" y="96962"/>
                    <a:pt x="14119" y="113480"/>
                    <a:pt x="33857" y="113480"/>
                  </a:cubicBezTo>
                  <a:cubicBezTo>
                    <a:pt x="38918" y="113480"/>
                    <a:pt x="51570" y="112478"/>
                    <a:pt x="66753" y="94709"/>
                  </a:cubicBezTo>
                  <a:cubicBezTo>
                    <a:pt x="68778" y="105221"/>
                    <a:pt x="77634" y="113480"/>
                    <a:pt x="89781" y="113480"/>
                  </a:cubicBezTo>
                  <a:cubicBezTo>
                    <a:pt x="98638" y="113480"/>
                    <a:pt x="104458" y="107723"/>
                    <a:pt x="108507" y="99715"/>
                  </a:cubicBezTo>
                  <a:cubicBezTo>
                    <a:pt x="112809" y="90705"/>
                    <a:pt x="116098" y="75438"/>
                    <a:pt x="116098" y="74938"/>
                  </a:cubicBezTo>
                  <a:cubicBezTo>
                    <a:pt x="116098" y="72435"/>
                    <a:pt x="113821" y="72435"/>
                    <a:pt x="113062" y="72435"/>
                  </a:cubicBezTo>
                  <a:cubicBezTo>
                    <a:pt x="110531" y="72435"/>
                    <a:pt x="110278" y="73436"/>
                    <a:pt x="109519" y="76940"/>
                  </a:cubicBezTo>
                  <a:cubicBezTo>
                    <a:pt x="105217" y="93208"/>
                    <a:pt x="100662" y="107974"/>
                    <a:pt x="90287" y="107974"/>
                  </a:cubicBezTo>
                  <a:cubicBezTo>
                    <a:pt x="83455" y="107974"/>
                    <a:pt x="82696" y="101467"/>
                    <a:pt x="82696" y="96461"/>
                  </a:cubicBezTo>
                  <a:cubicBezTo>
                    <a:pt x="82696" y="90955"/>
                    <a:pt x="83202" y="88953"/>
                    <a:pt x="85985" y="77941"/>
                  </a:cubicBezTo>
                  <a:cubicBezTo>
                    <a:pt x="88769" y="67430"/>
                    <a:pt x="89275" y="64927"/>
                    <a:pt x="91552" y="55417"/>
                  </a:cubicBezTo>
                  <a:lnTo>
                    <a:pt x="100662" y="20379"/>
                  </a:lnTo>
                  <a:cubicBezTo>
                    <a:pt x="102433" y="13371"/>
                    <a:pt x="102433" y="12871"/>
                    <a:pt x="102433" y="11870"/>
                  </a:cubicBezTo>
                  <a:cubicBezTo>
                    <a:pt x="102433" y="7615"/>
                    <a:pt x="99397" y="5113"/>
                    <a:pt x="95095" y="5113"/>
                  </a:cubicBezTo>
                  <a:cubicBezTo>
                    <a:pt x="89022" y="5113"/>
                    <a:pt x="85226" y="10618"/>
                    <a:pt x="84467" y="16124"/>
                  </a:cubicBezTo>
                  <a:close/>
                  <a:moveTo>
                    <a:pt x="68019" y="80944"/>
                  </a:moveTo>
                  <a:cubicBezTo>
                    <a:pt x="66753" y="85449"/>
                    <a:pt x="66753" y="85950"/>
                    <a:pt x="62958" y="90204"/>
                  </a:cubicBezTo>
                  <a:cubicBezTo>
                    <a:pt x="51823" y="103969"/>
                    <a:pt x="41448" y="107974"/>
                    <a:pt x="34363" y="107974"/>
                  </a:cubicBezTo>
                  <a:cubicBezTo>
                    <a:pt x="21710" y="107974"/>
                    <a:pt x="18167" y="94209"/>
                    <a:pt x="18167" y="84448"/>
                  </a:cubicBezTo>
                  <a:cubicBezTo>
                    <a:pt x="18167" y="71935"/>
                    <a:pt x="26265" y="41151"/>
                    <a:pt x="32085" y="29639"/>
                  </a:cubicBezTo>
                  <a:cubicBezTo>
                    <a:pt x="39930" y="14873"/>
                    <a:pt x="51317" y="5613"/>
                    <a:pt x="61439" y="5613"/>
                  </a:cubicBezTo>
                  <a:cubicBezTo>
                    <a:pt x="77888" y="5613"/>
                    <a:pt x="81430" y="26135"/>
                    <a:pt x="81430" y="27637"/>
                  </a:cubicBezTo>
                  <a:cubicBezTo>
                    <a:pt x="81430" y="29138"/>
                    <a:pt x="80924" y="30640"/>
                    <a:pt x="80671" y="31891"/>
                  </a:cubicBezTo>
                  <a:lnTo>
                    <a:pt x="68019" y="80944"/>
                  </a:lnTo>
                  <a:close/>
                </a:path>
              </a:pathLst>
            </a:custGeom>
            <a:solidFill>
              <a:srgbClr val="000000"/>
            </a:solidFill>
            <a:ln w="25400" cap="flat">
              <a:noFill/>
              <a:prstDash val="solid"/>
              <a:miter/>
            </a:ln>
          </p:spPr>
          <p:txBody>
            <a:bodyPr rtlCol="0" anchor="ctr"/>
            <a:lstStyle/>
            <a:p>
              <a:endParaRPr lang="en-CN"/>
            </a:p>
          </p:txBody>
        </p:sp>
        <p:sp>
          <p:nvSpPr>
            <p:cNvPr id="18544" name="Freeform 18543">
              <a:extLst>
                <a:ext uri="{FF2B5EF4-FFF2-40B4-BE49-F238E27FC236}">
                  <a16:creationId xmlns:a16="http://schemas.microsoft.com/office/drawing/2014/main" id="{A5254807-5A76-2BDC-EE3B-3C34798DB125}"/>
                </a:ext>
              </a:extLst>
            </p:cNvPr>
            <p:cNvSpPr/>
            <p:nvPr>
              <p:custDataLst>
                <p:tags r:id="rId34"/>
              </p:custDataLst>
            </p:nvPr>
          </p:nvSpPr>
          <p:spPr>
            <a:xfrm>
              <a:off x="7775886" y="5152146"/>
              <a:ext cx="77762" cy="151889"/>
            </a:xfrm>
            <a:custGeom>
              <a:avLst/>
              <a:gdLst>
                <a:gd name="connsiteX0" fmla="*/ 77969 w 77762"/>
                <a:gd name="connsiteY0" fmla="*/ 6766 h 151889"/>
                <a:gd name="connsiteX1" fmla="*/ 70883 w 77762"/>
                <a:gd name="connsiteY1" fmla="*/ 109 h 151889"/>
                <a:gd name="connsiteX2" fmla="*/ 60964 w 77762"/>
                <a:gd name="connsiteY2" fmla="*/ 9744 h 151889"/>
                <a:gd name="connsiteX3" fmla="*/ 68049 w 77762"/>
                <a:gd name="connsiteY3" fmla="*/ 16401 h 151889"/>
                <a:gd name="connsiteX4" fmla="*/ 77969 w 77762"/>
                <a:gd name="connsiteY4" fmla="*/ 6766 h 151889"/>
                <a:gd name="connsiteX5" fmla="*/ 40416 w 77762"/>
                <a:gd name="connsiteY5" fmla="*/ 124843 h 151889"/>
                <a:gd name="connsiteX6" fmla="*/ 17565 w 77762"/>
                <a:gd name="connsiteY6" fmla="*/ 147092 h 151889"/>
                <a:gd name="connsiteX7" fmla="*/ 11189 w 77762"/>
                <a:gd name="connsiteY7" fmla="*/ 146041 h 151889"/>
                <a:gd name="connsiteX8" fmla="*/ 17211 w 77762"/>
                <a:gd name="connsiteY8" fmla="*/ 137107 h 151889"/>
                <a:gd name="connsiteX9" fmla="*/ 10303 w 77762"/>
                <a:gd name="connsiteY9" fmla="*/ 130625 h 151889"/>
                <a:gd name="connsiteX10" fmla="*/ 206 w 77762"/>
                <a:gd name="connsiteY10" fmla="*/ 140961 h 151889"/>
                <a:gd name="connsiteX11" fmla="*/ 17743 w 77762"/>
                <a:gd name="connsiteY11" fmla="*/ 151998 h 151889"/>
                <a:gd name="connsiteX12" fmla="*/ 54587 w 77762"/>
                <a:gd name="connsiteY12" fmla="*/ 124318 h 151889"/>
                <a:gd name="connsiteX13" fmla="*/ 70529 w 77762"/>
                <a:gd name="connsiteY13" fmla="*/ 61600 h 151889"/>
                <a:gd name="connsiteX14" fmla="*/ 71415 w 77762"/>
                <a:gd name="connsiteY14" fmla="*/ 55468 h 151889"/>
                <a:gd name="connsiteX15" fmla="*/ 52461 w 77762"/>
                <a:gd name="connsiteY15" fmla="*/ 39001 h 151889"/>
                <a:gd name="connsiteX16" fmla="*/ 21462 w 77762"/>
                <a:gd name="connsiteY16" fmla="*/ 65805 h 151889"/>
                <a:gd name="connsiteX17" fmla="*/ 24474 w 77762"/>
                <a:gd name="connsiteY17" fmla="*/ 68082 h 151889"/>
                <a:gd name="connsiteX18" fmla="*/ 28016 w 77762"/>
                <a:gd name="connsiteY18" fmla="*/ 64929 h 151889"/>
                <a:gd name="connsiteX19" fmla="*/ 51930 w 77762"/>
                <a:gd name="connsiteY19" fmla="*/ 43906 h 151889"/>
                <a:gd name="connsiteX20" fmla="*/ 57952 w 77762"/>
                <a:gd name="connsiteY20" fmla="*/ 52490 h 151889"/>
                <a:gd name="connsiteX21" fmla="*/ 57421 w 77762"/>
                <a:gd name="connsiteY21" fmla="*/ 57746 h 151889"/>
                <a:gd name="connsiteX22" fmla="*/ 40416 w 77762"/>
                <a:gd name="connsiteY22" fmla="*/ 124843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7969" y="6766"/>
                  </a:moveTo>
                  <a:cubicBezTo>
                    <a:pt x="77969" y="3788"/>
                    <a:pt x="75666" y="109"/>
                    <a:pt x="70883" y="109"/>
                  </a:cubicBezTo>
                  <a:cubicBezTo>
                    <a:pt x="65746" y="109"/>
                    <a:pt x="60964" y="5014"/>
                    <a:pt x="60964" y="9744"/>
                  </a:cubicBezTo>
                  <a:cubicBezTo>
                    <a:pt x="60964" y="12547"/>
                    <a:pt x="63089" y="16401"/>
                    <a:pt x="68049" y="16401"/>
                  </a:cubicBezTo>
                  <a:cubicBezTo>
                    <a:pt x="72832" y="16401"/>
                    <a:pt x="77969" y="11846"/>
                    <a:pt x="77969" y="6766"/>
                  </a:cubicBezTo>
                  <a:close/>
                  <a:moveTo>
                    <a:pt x="40416" y="124843"/>
                  </a:moveTo>
                  <a:cubicBezTo>
                    <a:pt x="37405" y="136931"/>
                    <a:pt x="28016" y="147092"/>
                    <a:pt x="17565" y="147092"/>
                  </a:cubicBezTo>
                  <a:cubicBezTo>
                    <a:pt x="15263" y="147092"/>
                    <a:pt x="13137" y="146742"/>
                    <a:pt x="11189" y="146041"/>
                  </a:cubicBezTo>
                  <a:cubicBezTo>
                    <a:pt x="15794" y="143939"/>
                    <a:pt x="17211" y="139734"/>
                    <a:pt x="17211" y="137107"/>
                  </a:cubicBezTo>
                  <a:cubicBezTo>
                    <a:pt x="17211" y="132902"/>
                    <a:pt x="13846" y="130625"/>
                    <a:pt x="10303" y="130625"/>
                  </a:cubicBezTo>
                  <a:cubicBezTo>
                    <a:pt x="4812" y="130625"/>
                    <a:pt x="206" y="135355"/>
                    <a:pt x="206" y="140961"/>
                  </a:cubicBezTo>
                  <a:cubicBezTo>
                    <a:pt x="206" y="147618"/>
                    <a:pt x="7114" y="151998"/>
                    <a:pt x="17743" y="151998"/>
                  </a:cubicBezTo>
                  <a:cubicBezTo>
                    <a:pt x="28371" y="151998"/>
                    <a:pt x="49096" y="145691"/>
                    <a:pt x="54587" y="124318"/>
                  </a:cubicBezTo>
                  <a:lnTo>
                    <a:pt x="70529" y="61600"/>
                  </a:lnTo>
                  <a:cubicBezTo>
                    <a:pt x="71060" y="59673"/>
                    <a:pt x="71415" y="58096"/>
                    <a:pt x="71415" y="55468"/>
                  </a:cubicBezTo>
                  <a:cubicBezTo>
                    <a:pt x="71415" y="45833"/>
                    <a:pt x="63089" y="39001"/>
                    <a:pt x="52461" y="39001"/>
                  </a:cubicBezTo>
                  <a:cubicBezTo>
                    <a:pt x="32799" y="39001"/>
                    <a:pt x="21462" y="63352"/>
                    <a:pt x="21462" y="65805"/>
                  </a:cubicBezTo>
                  <a:cubicBezTo>
                    <a:pt x="21462" y="68082"/>
                    <a:pt x="23942" y="68082"/>
                    <a:pt x="24474" y="68082"/>
                  </a:cubicBezTo>
                  <a:cubicBezTo>
                    <a:pt x="26599" y="68082"/>
                    <a:pt x="26776" y="67556"/>
                    <a:pt x="28016" y="64929"/>
                  </a:cubicBezTo>
                  <a:cubicBezTo>
                    <a:pt x="32445" y="54768"/>
                    <a:pt x="41656" y="43906"/>
                    <a:pt x="51930" y="43906"/>
                  </a:cubicBezTo>
                  <a:cubicBezTo>
                    <a:pt x="56358" y="43906"/>
                    <a:pt x="57952" y="46884"/>
                    <a:pt x="57952" y="52490"/>
                  </a:cubicBezTo>
                  <a:cubicBezTo>
                    <a:pt x="57952" y="54417"/>
                    <a:pt x="57598" y="56870"/>
                    <a:pt x="57421" y="57746"/>
                  </a:cubicBezTo>
                  <a:lnTo>
                    <a:pt x="40416" y="124843"/>
                  </a:lnTo>
                  <a:close/>
                </a:path>
              </a:pathLst>
            </a:custGeom>
            <a:solidFill>
              <a:srgbClr val="000000"/>
            </a:solidFill>
            <a:ln w="25400" cap="flat">
              <a:noFill/>
              <a:prstDash val="solid"/>
              <a:miter/>
            </a:ln>
          </p:spPr>
          <p:txBody>
            <a:bodyPr rtlCol="0" anchor="ctr"/>
            <a:lstStyle/>
            <a:p>
              <a:endParaRPr lang="en-CN"/>
            </a:p>
          </p:txBody>
        </p:sp>
        <p:sp>
          <p:nvSpPr>
            <p:cNvPr id="18545" name="Freeform 18544">
              <a:extLst>
                <a:ext uri="{FF2B5EF4-FFF2-40B4-BE49-F238E27FC236}">
                  <a16:creationId xmlns:a16="http://schemas.microsoft.com/office/drawing/2014/main" id="{7AAA4922-EE7F-675E-CE77-55715B222010}"/>
                </a:ext>
              </a:extLst>
            </p:cNvPr>
            <p:cNvSpPr/>
            <p:nvPr>
              <p:custDataLst>
                <p:tags r:id="rId35"/>
              </p:custDataLst>
            </p:nvPr>
          </p:nvSpPr>
          <p:spPr>
            <a:xfrm>
              <a:off x="7912624" y="5043054"/>
              <a:ext cx="10122" cy="250270"/>
            </a:xfrm>
            <a:custGeom>
              <a:avLst/>
              <a:gdLst>
                <a:gd name="connsiteX0" fmla="*/ 10332 w 10122"/>
                <a:gd name="connsiteY0" fmla="*/ 9117 h 250270"/>
                <a:gd name="connsiteX1" fmla="*/ 5271 w 10122"/>
                <a:gd name="connsiteY1" fmla="*/ 107 h 250270"/>
                <a:gd name="connsiteX2" fmla="*/ 210 w 10122"/>
                <a:gd name="connsiteY2" fmla="*/ 9117 h 250270"/>
                <a:gd name="connsiteX3" fmla="*/ 210 w 10122"/>
                <a:gd name="connsiteY3" fmla="*/ 241368 h 250270"/>
                <a:gd name="connsiteX4" fmla="*/ 5271 w 10122"/>
                <a:gd name="connsiteY4" fmla="*/ 250377 h 250270"/>
                <a:gd name="connsiteX5" fmla="*/ 10332 w 10122"/>
                <a:gd name="connsiteY5" fmla="*/ 241368 h 250270"/>
                <a:gd name="connsiteX6" fmla="*/ 10332 w 10122"/>
                <a:gd name="connsiteY6" fmla="*/ 9117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332" y="9117"/>
                  </a:moveTo>
                  <a:cubicBezTo>
                    <a:pt x="10332" y="4612"/>
                    <a:pt x="10332" y="107"/>
                    <a:pt x="5271" y="107"/>
                  </a:cubicBezTo>
                  <a:cubicBezTo>
                    <a:pt x="210" y="107"/>
                    <a:pt x="210" y="4612"/>
                    <a:pt x="210" y="9117"/>
                  </a:cubicBezTo>
                  <a:lnTo>
                    <a:pt x="210" y="241368"/>
                  </a:lnTo>
                  <a:cubicBezTo>
                    <a:pt x="210" y="245873"/>
                    <a:pt x="210" y="250377"/>
                    <a:pt x="5271" y="250377"/>
                  </a:cubicBezTo>
                  <a:cubicBezTo>
                    <a:pt x="10332" y="250377"/>
                    <a:pt x="10332" y="245873"/>
                    <a:pt x="10332" y="241368"/>
                  </a:cubicBezTo>
                  <a:lnTo>
                    <a:pt x="10332" y="9117"/>
                  </a:lnTo>
                  <a:close/>
                </a:path>
              </a:pathLst>
            </a:custGeom>
            <a:solidFill>
              <a:srgbClr val="000000"/>
            </a:solidFill>
            <a:ln w="25400" cap="flat">
              <a:noFill/>
              <a:prstDash val="solid"/>
              <a:miter/>
            </a:ln>
          </p:spPr>
          <p:txBody>
            <a:bodyPr rtlCol="0" anchor="ctr"/>
            <a:lstStyle/>
            <a:p>
              <a:endParaRPr lang="en-CN"/>
            </a:p>
          </p:txBody>
        </p:sp>
        <p:sp>
          <p:nvSpPr>
            <p:cNvPr id="18546" name="Freeform 18545">
              <a:extLst>
                <a:ext uri="{FF2B5EF4-FFF2-40B4-BE49-F238E27FC236}">
                  <a16:creationId xmlns:a16="http://schemas.microsoft.com/office/drawing/2014/main" id="{A7A24931-5D55-CA55-D7D7-57EE00FB3DA1}"/>
                </a:ext>
              </a:extLst>
            </p:cNvPr>
            <p:cNvSpPr/>
            <p:nvPr>
              <p:custDataLst>
                <p:tags r:id="rId36"/>
              </p:custDataLst>
            </p:nvPr>
          </p:nvSpPr>
          <p:spPr>
            <a:xfrm>
              <a:off x="7964190" y="5117635"/>
              <a:ext cx="140190" cy="115124"/>
            </a:xfrm>
            <a:custGeom>
              <a:avLst/>
              <a:gdLst>
                <a:gd name="connsiteX0" fmla="*/ 119147 w 140190"/>
                <a:gd name="connsiteY0" fmla="*/ 33894 h 115124"/>
                <a:gd name="connsiteX1" fmla="*/ 123196 w 140190"/>
                <a:gd name="connsiteY1" fmla="*/ 15374 h 115124"/>
                <a:gd name="connsiteX2" fmla="*/ 111303 w 140190"/>
                <a:gd name="connsiteY2" fmla="*/ 4362 h 115124"/>
                <a:gd name="connsiteX3" fmla="*/ 98397 w 140190"/>
                <a:gd name="connsiteY3" fmla="*/ 10618 h 115124"/>
                <a:gd name="connsiteX4" fmla="*/ 71573 w 140190"/>
                <a:gd name="connsiteY4" fmla="*/ 107 h 115124"/>
                <a:gd name="connsiteX5" fmla="*/ 213 w 140190"/>
                <a:gd name="connsiteY5" fmla="*/ 73937 h 115124"/>
                <a:gd name="connsiteX6" fmla="*/ 44497 w 140190"/>
                <a:gd name="connsiteY6" fmla="*/ 115231 h 115124"/>
                <a:gd name="connsiteX7" fmla="*/ 79671 w 140190"/>
                <a:gd name="connsiteY7" fmla="*/ 101717 h 115124"/>
                <a:gd name="connsiteX8" fmla="*/ 108772 w 140190"/>
                <a:gd name="connsiteY8" fmla="*/ 115231 h 115124"/>
                <a:gd name="connsiteX9" fmla="*/ 130787 w 140190"/>
                <a:gd name="connsiteY9" fmla="*/ 100966 h 115124"/>
                <a:gd name="connsiteX10" fmla="*/ 140403 w 140190"/>
                <a:gd name="connsiteY10" fmla="*/ 76189 h 115124"/>
                <a:gd name="connsiteX11" fmla="*/ 134330 w 140190"/>
                <a:gd name="connsiteY11" fmla="*/ 72685 h 115124"/>
                <a:gd name="connsiteX12" fmla="*/ 129269 w 140190"/>
                <a:gd name="connsiteY12" fmla="*/ 73937 h 115124"/>
                <a:gd name="connsiteX13" fmla="*/ 127245 w 140190"/>
                <a:gd name="connsiteY13" fmla="*/ 81195 h 115124"/>
                <a:gd name="connsiteX14" fmla="*/ 110037 w 140190"/>
                <a:gd name="connsiteY14" fmla="*/ 106222 h 115124"/>
                <a:gd name="connsiteX15" fmla="*/ 104217 w 140190"/>
                <a:gd name="connsiteY15" fmla="*/ 96962 h 115124"/>
                <a:gd name="connsiteX16" fmla="*/ 107760 w 140190"/>
                <a:gd name="connsiteY16" fmla="*/ 78692 h 115124"/>
                <a:gd name="connsiteX17" fmla="*/ 113327 w 140190"/>
                <a:gd name="connsiteY17" fmla="*/ 56168 h 115124"/>
                <a:gd name="connsiteX18" fmla="*/ 119147 w 140190"/>
                <a:gd name="connsiteY18" fmla="*/ 33894 h 115124"/>
                <a:gd name="connsiteX19" fmla="*/ 77141 w 140190"/>
                <a:gd name="connsiteY19" fmla="*/ 89954 h 115124"/>
                <a:gd name="connsiteX20" fmla="*/ 45762 w 140190"/>
                <a:gd name="connsiteY20" fmla="*/ 106222 h 115124"/>
                <a:gd name="connsiteX21" fmla="*/ 28808 w 140190"/>
                <a:gd name="connsiteY21" fmla="*/ 87201 h 115124"/>
                <a:gd name="connsiteX22" fmla="*/ 41460 w 140190"/>
                <a:gd name="connsiteY22" fmla="*/ 33643 h 115124"/>
                <a:gd name="connsiteX23" fmla="*/ 72080 w 140190"/>
                <a:gd name="connsiteY23" fmla="*/ 9117 h 115124"/>
                <a:gd name="connsiteX24" fmla="*/ 93083 w 140190"/>
                <a:gd name="connsiteY24" fmla="*/ 23633 h 115124"/>
                <a:gd name="connsiteX25" fmla="*/ 92577 w 140190"/>
                <a:gd name="connsiteY25" fmla="*/ 27136 h 115124"/>
                <a:gd name="connsiteX26" fmla="*/ 77141 w 140190"/>
                <a:gd name="connsiteY26" fmla="*/ 89954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5124">
                  <a:moveTo>
                    <a:pt x="119147" y="33894"/>
                  </a:moveTo>
                  <a:cubicBezTo>
                    <a:pt x="120665" y="27637"/>
                    <a:pt x="123196" y="17626"/>
                    <a:pt x="123196" y="15374"/>
                  </a:cubicBezTo>
                  <a:cubicBezTo>
                    <a:pt x="123196" y="7365"/>
                    <a:pt x="116617" y="4362"/>
                    <a:pt x="111303" y="4362"/>
                  </a:cubicBezTo>
                  <a:cubicBezTo>
                    <a:pt x="106495" y="4362"/>
                    <a:pt x="101434" y="6864"/>
                    <a:pt x="98397" y="10618"/>
                  </a:cubicBezTo>
                  <a:cubicBezTo>
                    <a:pt x="94601" y="6614"/>
                    <a:pt x="86250" y="107"/>
                    <a:pt x="71573" y="107"/>
                  </a:cubicBezTo>
                  <a:cubicBezTo>
                    <a:pt x="27543" y="107"/>
                    <a:pt x="213" y="39650"/>
                    <a:pt x="213" y="73937"/>
                  </a:cubicBezTo>
                  <a:cubicBezTo>
                    <a:pt x="213" y="104720"/>
                    <a:pt x="23494" y="115231"/>
                    <a:pt x="44497" y="115231"/>
                  </a:cubicBezTo>
                  <a:cubicBezTo>
                    <a:pt x="62464" y="115231"/>
                    <a:pt x="75622" y="105471"/>
                    <a:pt x="79671" y="101717"/>
                  </a:cubicBezTo>
                  <a:cubicBezTo>
                    <a:pt x="89287" y="115231"/>
                    <a:pt x="105988" y="115231"/>
                    <a:pt x="108772" y="115231"/>
                  </a:cubicBezTo>
                  <a:cubicBezTo>
                    <a:pt x="118135" y="115231"/>
                    <a:pt x="125473" y="109976"/>
                    <a:pt x="130787" y="100966"/>
                  </a:cubicBezTo>
                  <a:cubicBezTo>
                    <a:pt x="137114" y="90955"/>
                    <a:pt x="140403" y="77441"/>
                    <a:pt x="140403" y="76189"/>
                  </a:cubicBezTo>
                  <a:cubicBezTo>
                    <a:pt x="140403" y="72685"/>
                    <a:pt x="136608" y="72685"/>
                    <a:pt x="134330" y="72685"/>
                  </a:cubicBezTo>
                  <a:cubicBezTo>
                    <a:pt x="131547" y="72685"/>
                    <a:pt x="130534" y="72685"/>
                    <a:pt x="129269" y="73937"/>
                  </a:cubicBezTo>
                  <a:cubicBezTo>
                    <a:pt x="128763" y="74437"/>
                    <a:pt x="128763" y="74938"/>
                    <a:pt x="127245" y="81195"/>
                  </a:cubicBezTo>
                  <a:cubicBezTo>
                    <a:pt x="122184" y="101216"/>
                    <a:pt x="116364" y="106222"/>
                    <a:pt x="110037" y="106222"/>
                  </a:cubicBezTo>
                  <a:cubicBezTo>
                    <a:pt x="107254" y="106222"/>
                    <a:pt x="104217" y="105221"/>
                    <a:pt x="104217" y="96962"/>
                  </a:cubicBezTo>
                  <a:cubicBezTo>
                    <a:pt x="104217" y="92707"/>
                    <a:pt x="105229" y="88703"/>
                    <a:pt x="107760" y="78692"/>
                  </a:cubicBezTo>
                  <a:cubicBezTo>
                    <a:pt x="109531" y="71684"/>
                    <a:pt x="112062" y="61674"/>
                    <a:pt x="113327" y="56168"/>
                  </a:cubicBezTo>
                  <a:lnTo>
                    <a:pt x="119147" y="33894"/>
                  </a:lnTo>
                  <a:close/>
                  <a:moveTo>
                    <a:pt x="77141" y="89954"/>
                  </a:moveTo>
                  <a:cubicBezTo>
                    <a:pt x="69802" y="98463"/>
                    <a:pt x="57909" y="106222"/>
                    <a:pt x="45762" y="106222"/>
                  </a:cubicBezTo>
                  <a:cubicBezTo>
                    <a:pt x="30073" y="106222"/>
                    <a:pt x="28808" y="92707"/>
                    <a:pt x="28808" y="87201"/>
                  </a:cubicBezTo>
                  <a:cubicBezTo>
                    <a:pt x="28808" y="74187"/>
                    <a:pt x="37412" y="43404"/>
                    <a:pt x="41460" y="33643"/>
                  </a:cubicBezTo>
                  <a:cubicBezTo>
                    <a:pt x="49305" y="15374"/>
                    <a:pt x="61704" y="9117"/>
                    <a:pt x="72080" y="9117"/>
                  </a:cubicBezTo>
                  <a:cubicBezTo>
                    <a:pt x="87010" y="9117"/>
                    <a:pt x="93083" y="20880"/>
                    <a:pt x="93083" y="23633"/>
                  </a:cubicBezTo>
                  <a:lnTo>
                    <a:pt x="92577" y="27136"/>
                  </a:lnTo>
                  <a:lnTo>
                    <a:pt x="77141" y="89954"/>
                  </a:lnTo>
                  <a:close/>
                </a:path>
              </a:pathLst>
            </a:custGeom>
            <a:solidFill>
              <a:srgbClr val="000000"/>
            </a:solidFill>
            <a:ln w="25400" cap="flat">
              <a:noFill/>
              <a:prstDash val="solid"/>
              <a:miter/>
            </a:ln>
          </p:spPr>
          <p:txBody>
            <a:bodyPr rtlCol="0" anchor="ctr"/>
            <a:lstStyle/>
            <a:p>
              <a:endParaRPr lang="en-CN"/>
            </a:p>
          </p:txBody>
        </p:sp>
        <p:sp>
          <p:nvSpPr>
            <p:cNvPr id="18547" name="Freeform 18546">
              <a:extLst>
                <a:ext uri="{FF2B5EF4-FFF2-40B4-BE49-F238E27FC236}">
                  <a16:creationId xmlns:a16="http://schemas.microsoft.com/office/drawing/2014/main" id="{2E14CCA2-8548-E18C-3F96-1427A2268CBD}"/>
                </a:ext>
              </a:extLst>
            </p:cNvPr>
            <p:cNvSpPr/>
            <p:nvPr>
              <p:custDataLst>
                <p:tags r:id="rId37"/>
              </p:custDataLst>
            </p:nvPr>
          </p:nvSpPr>
          <p:spPr>
            <a:xfrm>
              <a:off x="8112951" y="4994338"/>
              <a:ext cx="77762" cy="151889"/>
            </a:xfrm>
            <a:custGeom>
              <a:avLst/>
              <a:gdLst>
                <a:gd name="connsiteX0" fmla="*/ 77982 w 77762"/>
                <a:gd name="connsiteY0" fmla="*/ 6760 h 151889"/>
                <a:gd name="connsiteX1" fmla="*/ 70897 w 77762"/>
                <a:gd name="connsiteY1" fmla="*/ 102 h 151889"/>
                <a:gd name="connsiteX2" fmla="*/ 60977 w 77762"/>
                <a:gd name="connsiteY2" fmla="*/ 9738 h 151889"/>
                <a:gd name="connsiteX3" fmla="*/ 68062 w 77762"/>
                <a:gd name="connsiteY3" fmla="*/ 16395 h 151889"/>
                <a:gd name="connsiteX4" fmla="*/ 77982 w 77762"/>
                <a:gd name="connsiteY4" fmla="*/ 6760 h 151889"/>
                <a:gd name="connsiteX5" fmla="*/ 40429 w 77762"/>
                <a:gd name="connsiteY5" fmla="*/ 124837 h 151889"/>
                <a:gd name="connsiteX6" fmla="*/ 17579 w 77762"/>
                <a:gd name="connsiteY6" fmla="*/ 147086 h 151889"/>
                <a:gd name="connsiteX7" fmla="*/ 11202 w 77762"/>
                <a:gd name="connsiteY7" fmla="*/ 146035 h 151889"/>
                <a:gd name="connsiteX8" fmla="*/ 17224 w 77762"/>
                <a:gd name="connsiteY8" fmla="*/ 137100 h 151889"/>
                <a:gd name="connsiteX9" fmla="*/ 10316 w 77762"/>
                <a:gd name="connsiteY9" fmla="*/ 130618 h 151889"/>
                <a:gd name="connsiteX10" fmla="*/ 219 w 77762"/>
                <a:gd name="connsiteY10" fmla="*/ 140954 h 151889"/>
                <a:gd name="connsiteX11" fmla="*/ 17756 w 77762"/>
                <a:gd name="connsiteY11" fmla="*/ 151991 h 151889"/>
                <a:gd name="connsiteX12" fmla="*/ 54600 w 77762"/>
                <a:gd name="connsiteY12" fmla="*/ 124311 h 151889"/>
                <a:gd name="connsiteX13" fmla="*/ 70542 w 77762"/>
                <a:gd name="connsiteY13" fmla="*/ 61594 h 151889"/>
                <a:gd name="connsiteX14" fmla="*/ 71428 w 77762"/>
                <a:gd name="connsiteY14" fmla="*/ 55462 h 151889"/>
                <a:gd name="connsiteX15" fmla="*/ 52474 w 77762"/>
                <a:gd name="connsiteY15" fmla="*/ 38994 h 151889"/>
                <a:gd name="connsiteX16" fmla="*/ 21476 w 77762"/>
                <a:gd name="connsiteY16" fmla="*/ 65798 h 151889"/>
                <a:gd name="connsiteX17" fmla="*/ 24487 w 77762"/>
                <a:gd name="connsiteY17" fmla="*/ 68076 h 151889"/>
                <a:gd name="connsiteX18" fmla="*/ 28030 w 77762"/>
                <a:gd name="connsiteY18" fmla="*/ 64922 h 151889"/>
                <a:gd name="connsiteX19" fmla="*/ 51943 w 77762"/>
                <a:gd name="connsiteY19" fmla="*/ 43900 h 151889"/>
                <a:gd name="connsiteX20" fmla="*/ 57966 w 77762"/>
                <a:gd name="connsiteY20" fmla="*/ 52484 h 151889"/>
                <a:gd name="connsiteX21" fmla="*/ 57434 w 77762"/>
                <a:gd name="connsiteY21" fmla="*/ 57740 h 151889"/>
                <a:gd name="connsiteX22" fmla="*/ 40429 w 77762"/>
                <a:gd name="connsiteY22" fmla="*/ 124837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7982" y="6760"/>
                  </a:moveTo>
                  <a:cubicBezTo>
                    <a:pt x="77982" y="3781"/>
                    <a:pt x="75679" y="102"/>
                    <a:pt x="70897" y="102"/>
                  </a:cubicBezTo>
                  <a:cubicBezTo>
                    <a:pt x="65760" y="102"/>
                    <a:pt x="60977" y="5008"/>
                    <a:pt x="60977" y="9738"/>
                  </a:cubicBezTo>
                  <a:cubicBezTo>
                    <a:pt x="60977" y="12541"/>
                    <a:pt x="63103" y="16395"/>
                    <a:pt x="68062" y="16395"/>
                  </a:cubicBezTo>
                  <a:cubicBezTo>
                    <a:pt x="72845" y="16395"/>
                    <a:pt x="77982" y="11840"/>
                    <a:pt x="77982" y="6760"/>
                  </a:cubicBezTo>
                  <a:close/>
                  <a:moveTo>
                    <a:pt x="40429" y="124837"/>
                  </a:moveTo>
                  <a:cubicBezTo>
                    <a:pt x="37418" y="136925"/>
                    <a:pt x="28030" y="147086"/>
                    <a:pt x="17579" y="147086"/>
                  </a:cubicBezTo>
                  <a:cubicBezTo>
                    <a:pt x="15276" y="147086"/>
                    <a:pt x="13150" y="146736"/>
                    <a:pt x="11202" y="146035"/>
                  </a:cubicBezTo>
                  <a:cubicBezTo>
                    <a:pt x="15807" y="143933"/>
                    <a:pt x="17224" y="139728"/>
                    <a:pt x="17224" y="137100"/>
                  </a:cubicBezTo>
                  <a:cubicBezTo>
                    <a:pt x="17224" y="132896"/>
                    <a:pt x="13859" y="130618"/>
                    <a:pt x="10316" y="130618"/>
                  </a:cubicBezTo>
                  <a:cubicBezTo>
                    <a:pt x="4825" y="130618"/>
                    <a:pt x="219" y="135348"/>
                    <a:pt x="219" y="140954"/>
                  </a:cubicBezTo>
                  <a:cubicBezTo>
                    <a:pt x="219" y="147612"/>
                    <a:pt x="7128" y="151991"/>
                    <a:pt x="17756" y="151991"/>
                  </a:cubicBezTo>
                  <a:cubicBezTo>
                    <a:pt x="28384" y="151991"/>
                    <a:pt x="49109" y="145685"/>
                    <a:pt x="54600" y="124311"/>
                  </a:cubicBezTo>
                  <a:lnTo>
                    <a:pt x="70542" y="61594"/>
                  </a:lnTo>
                  <a:cubicBezTo>
                    <a:pt x="71074" y="59667"/>
                    <a:pt x="71428" y="58090"/>
                    <a:pt x="71428" y="55462"/>
                  </a:cubicBezTo>
                  <a:cubicBezTo>
                    <a:pt x="71428" y="45827"/>
                    <a:pt x="63103" y="38994"/>
                    <a:pt x="52474" y="38994"/>
                  </a:cubicBezTo>
                  <a:cubicBezTo>
                    <a:pt x="32812" y="38994"/>
                    <a:pt x="21476" y="63346"/>
                    <a:pt x="21476" y="65798"/>
                  </a:cubicBezTo>
                  <a:cubicBezTo>
                    <a:pt x="21476" y="68076"/>
                    <a:pt x="23956" y="68076"/>
                    <a:pt x="24487" y="68076"/>
                  </a:cubicBezTo>
                  <a:cubicBezTo>
                    <a:pt x="26613" y="68076"/>
                    <a:pt x="26790" y="67550"/>
                    <a:pt x="28030" y="64922"/>
                  </a:cubicBezTo>
                  <a:cubicBezTo>
                    <a:pt x="32458" y="54761"/>
                    <a:pt x="41669" y="43900"/>
                    <a:pt x="51943" y="43900"/>
                  </a:cubicBezTo>
                  <a:cubicBezTo>
                    <a:pt x="56371" y="43900"/>
                    <a:pt x="57966" y="46878"/>
                    <a:pt x="57966" y="52484"/>
                  </a:cubicBezTo>
                  <a:cubicBezTo>
                    <a:pt x="57966" y="54411"/>
                    <a:pt x="57611" y="56864"/>
                    <a:pt x="57434" y="57740"/>
                  </a:cubicBezTo>
                  <a:lnTo>
                    <a:pt x="40429" y="124837"/>
                  </a:lnTo>
                  <a:close/>
                </a:path>
              </a:pathLst>
            </a:custGeom>
            <a:solidFill>
              <a:srgbClr val="000000"/>
            </a:solidFill>
            <a:ln w="25400" cap="flat">
              <a:noFill/>
              <a:prstDash val="solid"/>
              <a:miter/>
            </a:ln>
          </p:spPr>
          <p:txBody>
            <a:bodyPr rtlCol="0" anchor="ctr"/>
            <a:lstStyle/>
            <a:p>
              <a:endParaRPr lang="en-CN"/>
            </a:p>
          </p:txBody>
        </p:sp>
        <p:sp>
          <p:nvSpPr>
            <p:cNvPr id="18548" name="Freeform 18547">
              <a:extLst>
                <a:ext uri="{FF2B5EF4-FFF2-40B4-BE49-F238E27FC236}">
                  <a16:creationId xmlns:a16="http://schemas.microsoft.com/office/drawing/2014/main" id="{C5F6A095-D971-2754-EDA4-6053BC93E934}"/>
                </a:ext>
              </a:extLst>
            </p:cNvPr>
            <p:cNvSpPr/>
            <p:nvPr>
              <p:custDataLst>
                <p:tags r:id="rId38"/>
              </p:custDataLst>
            </p:nvPr>
          </p:nvSpPr>
          <p:spPr>
            <a:xfrm>
              <a:off x="8226054" y="5062312"/>
              <a:ext cx="119743" cy="8584"/>
            </a:xfrm>
            <a:custGeom>
              <a:avLst/>
              <a:gdLst>
                <a:gd name="connsiteX0" fmla="*/ 112881 w 119743"/>
                <a:gd name="connsiteY0" fmla="*/ 8687 h 8584"/>
                <a:gd name="connsiteX1" fmla="*/ 119967 w 119743"/>
                <a:gd name="connsiteY1" fmla="*/ 4482 h 8584"/>
                <a:gd name="connsiteX2" fmla="*/ 112881 w 119743"/>
                <a:gd name="connsiteY2" fmla="*/ 102 h 8584"/>
                <a:gd name="connsiteX3" fmla="*/ 7309 w 119743"/>
                <a:gd name="connsiteY3" fmla="*/ 102 h 8584"/>
                <a:gd name="connsiteX4" fmla="*/ 223 w 119743"/>
                <a:gd name="connsiteY4" fmla="*/ 4307 h 8584"/>
                <a:gd name="connsiteX5" fmla="*/ 7309 w 119743"/>
                <a:gd name="connsiteY5" fmla="*/ 8687 h 8584"/>
                <a:gd name="connsiteX6" fmla="*/ 112881 w 119743"/>
                <a:gd name="connsiteY6" fmla="*/ 8687 h 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584">
                  <a:moveTo>
                    <a:pt x="112881" y="8687"/>
                  </a:moveTo>
                  <a:cubicBezTo>
                    <a:pt x="115716" y="8687"/>
                    <a:pt x="119967" y="8687"/>
                    <a:pt x="119967" y="4482"/>
                  </a:cubicBezTo>
                  <a:cubicBezTo>
                    <a:pt x="119967" y="102"/>
                    <a:pt x="115893" y="102"/>
                    <a:pt x="112881" y="102"/>
                  </a:cubicBezTo>
                  <a:lnTo>
                    <a:pt x="7309" y="102"/>
                  </a:lnTo>
                  <a:cubicBezTo>
                    <a:pt x="4474" y="102"/>
                    <a:pt x="223" y="102"/>
                    <a:pt x="223" y="4307"/>
                  </a:cubicBezTo>
                  <a:cubicBezTo>
                    <a:pt x="223" y="8687"/>
                    <a:pt x="4297" y="8687"/>
                    <a:pt x="7309" y="8687"/>
                  </a:cubicBezTo>
                  <a:lnTo>
                    <a:pt x="112881" y="8687"/>
                  </a:lnTo>
                  <a:close/>
                </a:path>
              </a:pathLst>
            </a:custGeom>
            <a:solidFill>
              <a:srgbClr val="000000"/>
            </a:solidFill>
            <a:ln w="25400" cap="flat">
              <a:noFill/>
              <a:prstDash val="solid"/>
              <a:miter/>
            </a:ln>
          </p:spPr>
          <p:txBody>
            <a:bodyPr rtlCol="0" anchor="ctr"/>
            <a:lstStyle/>
            <a:p>
              <a:endParaRPr lang="en-CN"/>
            </a:p>
          </p:txBody>
        </p:sp>
        <p:sp>
          <p:nvSpPr>
            <p:cNvPr id="18549" name="Freeform 18548">
              <a:extLst>
                <a:ext uri="{FF2B5EF4-FFF2-40B4-BE49-F238E27FC236}">
                  <a16:creationId xmlns:a16="http://schemas.microsoft.com/office/drawing/2014/main" id="{A09CD5F3-BE88-7481-E5BB-F02E9263E950}"/>
                </a:ext>
              </a:extLst>
            </p:cNvPr>
            <p:cNvSpPr/>
            <p:nvPr>
              <p:custDataLst>
                <p:tags r:id="rId39"/>
              </p:custDataLst>
            </p:nvPr>
          </p:nvSpPr>
          <p:spPr>
            <a:xfrm>
              <a:off x="8384388" y="4994163"/>
              <a:ext cx="64477" cy="116325"/>
            </a:xfrm>
            <a:custGeom>
              <a:avLst/>
              <a:gdLst>
                <a:gd name="connsiteX0" fmla="*/ 40262 w 64477"/>
                <a:gd name="connsiteY0" fmla="*/ 5008 h 116325"/>
                <a:gd name="connsiteX1" fmla="*/ 34948 w 64477"/>
                <a:gd name="connsiteY1" fmla="*/ 102 h 116325"/>
                <a:gd name="connsiteX2" fmla="*/ 229 w 64477"/>
                <a:gd name="connsiteY2" fmla="*/ 11314 h 116325"/>
                <a:gd name="connsiteX3" fmla="*/ 229 w 64477"/>
                <a:gd name="connsiteY3" fmla="*/ 17621 h 116325"/>
                <a:gd name="connsiteX4" fmla="*/ 25914 w 64477"/>
                <a:gd name="connsiteY4" fmla="*/ 12716 h 116325"/>
                <a:gd name="connsiteX5" fmla="*/ 25914 w 64477"/>
                <a:gd name="connsiteY5" fmla="*/ 102062 h 116325"/>
                <a:gd name="connsiteX6" fmla="*/ 8200 w 64477"/>
                <a:gd name="connsiteY6" fmla="*/ 110121 h 116325"/>
                <a:gd name="connsiteX7" fmla="*/ 1469 w 64477"/>
                <a:gd name="connsiteY7" fmla="*/ 110121 h 116325"/>
                <a:gd name="connsiteX8" fmla="*/ 1469 w 64477"/>
                <a:gd name="connsiteY8" fmla="*/ 116428 h 116325"/>
                <a:gd name="connsiteX9" fmla="*/ 32999 w 64477"/>
                <a:gd name="connsiteY9" fmla="*/ 115727 h 116325"/>
                <a:gd name="connsiteX10" fmla="*/ 64707 w 64477"/>
                <a:gd name="connsiteY10" fmla="*/ 116428 h 116325"/>
                <a:gd name="connsiteX11" fmla="*/ 64707 w 64477"/>
                <a:gd name="connsiteY11" fmla="*/ 110121 h 116325"/>
                <a:gd name="connsiteX12" fmla="*/ 57976 w 64477"/>
                <a:gd name="connsiteY12" fmla="*/ 110121 h 116325"/>
                <a:gd name="connsiteX13" fmla="*/ 40262 w 64477"/>
                <a:gd name="connsiteY13" fmla="*/ 102062 h 116325"/>
                <a:gd name="connsiteX14" fmla="*/ 40262 w 64477"/>
                <a:gd name="connsiteY14" fmla="*/ 5008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62" y="5008"/>
                  </a:moveTo>
                  <a:cubicBezTo>
                    <a:pt x="40262" y="278"/>
                    <a:pt x="39908" y="102"/>
                    <a:pt x="34948" y="102"/>
                  </a:cubicBezTo>
                  <a:cubicBezTo>
                    <a:pt x="23611" y="11139"/>
                    <a:pt x="7492" y="11314"/>
                    <a:pt x="229" y="11314"/>
                  </a:cubicBezTo>
                  <a:lnTo>
                    <a:pt x="229" y="17621"/>
                  </a:lnTo>
                  <a:cubicBezTo>
                    <a:pt x="4481" y="17621"/>
                    <a:pt x="16172" y="17621"/>
                    <a:pt x="25914" y="12716"/>
                  </a:cubicBezTo>
                  <a:lnTo>
                    <a:pt x="25914" y="102062"/>
                  </a:lnTo>
                  <a:cubicBezTo>
                    <a:pt x="25914" y="107844"/>
                    <a:pt x="25914" y="110121"/>
                    <a:pt x="8200" y="110121"/>
                  </a:cubicBezTo>
                  <a:lnTo>
                    <a:pt x="1469" y="110121"/>
                  </a:lnTo>
                  <a:lnTo>
                    <a:pt x="1469" y="116428"/>
                  </a:lnTo>
                  <a:cubicBezTo>
                    <a:pt x="4658" y="116253"/>
                    <a:pt x="26445" y="115727"/>
                    <a:pt x="32999" y="115727"/>
                  </a:cubicBezTo>
                  <a:cubicBezTo>
                    <a:pt x="38491" y="115727"/>
                    <a:pt x="60810" y="116253"/>
                    <a:pt x="64707" y="116428"/>
                  </a:cubicBezTo>
                  <a:lnTo>
                    <a:pt x="64707" y="110121"/>
                  </a:lnTo>
                  <a:lnTo>
                    <a:pt x="57976" y="110121"/>
                  </a:lnTo>
                  <a:cubicBezTo>
                    <a:pt x="40262" y="110121"/>
                    <a:pt x="40262" y="107844"/>
                    <a:pt x="40262" y="102062"/>
                  </a:cubicBezTo>
                  <a:lnTo>
                    <a:pt x="40262" y="5008"/>
                  </a:lnTo>
                  <a:close/>
                </a:path>
              </a:pathLst>
            </a:custGeom>
            <a:solidFill>
              <a:srgbClr val="000000"/>
            </a:solidFill>
            <a:ln w="25400" cap="flat">
              <a:noFill/>
              <a:prstDash val="solid"/>
              <a:miter/>
            </a:ln>
          </p:spPr>
          <p:txBody>
            <a:bodyPr rtlCol="0" anchor="ctr"/>
            <a:lstStyle/>
            <a:p>
              <a:endParaRPr lang="en-CN"/>
            </a:p>
          </p:txBody>
        </p:sp>
        <p:sp>
          <p:nvSpPr>
            <p:cNvPr id="18550" name="Freeform 18549">
              <a:extLst>
                <a:ext uri="{FF2B5EF4-FFF2-40B4-BE49-F238E27FC236}">
                  <a16:creationId xmlns:a16="http://schemas.microsoft.com/office/drawing/2014/main" id="{19F0EB99-9FE6-DAAA-E917-97C19A9A2ED9}"/>
                </a:ext>
              </a:extLst>
            </p:cNvPr>
            <p:cNvSpPr/>
            <p:nvPr>
              <p:custDataLst>
                <p:tags r:id="rId40"/>
              </p:custDataLst>
            </p:nvPr>
          </p:nvSpPr>
          <p:spPr>
            <a:xfrm>
              <a:off x="8132259" y="5181168"/>
              <a:ext cx="64477" cy="116325"/>
            </a:xfrm>
            <a:custGeom>
              <a:avLst/>
              <a:gdLst>
                <a:gd name="connsiteX0" fmla="*/ 40252 w 64477"/>
                <a:gd name="connsiteY0" fmla="*/ 5015 h 116325"/>
                <a:gd name="connsiteX1" fmla="*/ 34938 w 64477"/>
                <a:gd name="connsiteY1" fmla="*/ 110 h 116325"/>
                <a:gd name="connsiteX2" fmla="*/ 219 w 64477"/>
                <a:gd name="connsiteY2" fmla="*/ 11322 h 116325"/>
                <a:gd name="connsiteX3" fmla="*/ 219 w 64477"/>
                <a:gd name="connsiteY3" fmla="*/ 17629 h 116325"/>
                <a:gd name="connsiteX4" fmla="*/ 25904 w 64477"/>
                <a:gd name="connsiteY4" fmla="*/ 12723 h 116325"/>
                <a:gd name="connsiteX5" fmla="*/ 25904 w 64477"/>
                <a:gd name="connsiteY5" fmla="*/ 102070 h 116325"/>
                <a:gd name="connsiteX6" fmla="*/ 8191 w 64477"/>
                <a:gd name="connsiteY6" fmla="*/ 110129 h 116325"/>
                <a:gd name="connsiteX7" fmla="*/ 1459 w 64477"/>
                <a:gd name="connsiteY7" fmla="*/ 110129 h 116325"/>
                <a:gd name="connsiteX8" fmla="*/ 1459 w 64477"/>
                <a:gd name="connsiteY8" fmla="*/ 116435 h 116325"/>
                <a:gd name="connsiteX9" fmla="*/ 32990 w 64477"/>
                <a:gd name="connsiteY9" fmla="*/ 115735 h 116325"/>
                <a:gd name="connsiteX10" fmla="*/ 64697 w 64477"/>
                <a:gd name="connsiteY10" fmla="*/ 116435 h 116325"/>
                <a:gd name="connsiteX11" fmla="*/ 64697 w 64477"/>
                <a:gd name="connsiteY11" fmla="*/ 110129 h 116325"/>
                <a:gd name="connsiteX12" fmla="*/ 57966 w 64477"/>
                <a:gd name="connsiteY12" fmla="*/ 110129 h 116325"/>
                <a:gd name="connsiteX13" fmla="*/ 40252 w 64477"/>
                <a:gd name="connsiteY13" fmla="*/ 102070 h 116325"/>
                <a:gd name="connsiteX14" fmla="*/ 40252 w 64477"/>
                <a:gd name="connsiteY14" fmla="*/ 5015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52" y="5015"/>
                  </a:moveTo>
                  <a:cubicBezTo>
                    <a:pt x="40252" y="285"/>
                    <a:pt x="39898" y="110"/>
                    <a:pt x="34938" y="110"/>
                  </a:cubicBezTo>
                  <a:cubicBezTo>
                    <a:pt x="23601" y="11147"/>
                    <a:pt x="7482" y="11322"/>
                    <a:pt x="219" y="11322"/>
                  </a:cubicBezTo>
                  <a:lnTo>
                    <a:pt x="219" y="17629"/>
                  </a:lnTo>
                  <a:cubicBezTo>
                    <a:pt x="4471" y="17629"/>
                    <a:pt x="16162" y="17629"/>
                    <a:pt x="25904" y="12723"/>
                  </a:cubicBezTo>
                  <a:lnTo>
                    <a:pt x="25904" y="102070"/>
                  </a:lnTo>
                  <a:cubicBezTo>
                    <a:pt x="25904" y="107851"/>
                    <a:pt x="25904" y="110129"/>
                    <a:pt x="8191" y="110129"/>
                  </a:cubicBezTo>
                  <a:lnTo>
                    <a:pt x="1459" y="110129"/>
                  </a:lnTo>
                  <a:lnTo>
                    <a:pt x="1459" y="116435"/>
                  </a:lnTo>
                  <a:cubicBezTo>
                    <a:pt x="4648" y="116260"/>
                    <a:pt x="26436" y="115735"/>
                    <a:pt x="32990" y="115735"/>
                  </a:cubicBezTo>
                  <a:cubicBezTo>
                    <a:pt x="38481" y="115735"/>
                    <a:pt x="60800" y="116260"/>
                    <a:pt x="64697" y="116435"/>
                  </a:cubicBezTo>
                  <a:lnTo>
                    <a:pt x="64697" y="110129"/>
                  </a:lnTo>
                  <a:lnTo>
                    <a:pt x="57966" y="110129"/>
                  </a:lnTo>
                  <a:cubicBezTo>
                    <a:pt x="40252" y="110129"/>
                    <a:pt x="40252" y="107851"/>
                    <a:pt x="40252" y="102070"/>
                  </a:cubicBezTo>
                  <a:lnTo>
                    <a:pt x="40252" y="5015"/>
                  </a:lnTo>
                  <a:close/>
                </a:path>
              </a:pathLst>
            </a:custGeom>
            <a:solidFill>
              <a:srgbClr val="000000"/>
            </a:solidFill>
            <a:ln w="25400" cap="flat">
              <a:noFill/>
              <a:prstDash val="solid"/>
              <a:miter/>
            </a:ln>
          </p:spPr>
          <p:txBody>
            <a:bodyPr rtlCol="0" anchor="ctr"/>
            <a:lstStyle/>
            <a:p>
              <a:endParaRPr lang="en-CN"/>
            </a:p>
          </p:txBody>
        </p:sp>
        <p:sp>
          <p:nvSpPr>
            <p:cNvPr id="18551" name="Freeform 18550">
              <a:extLst>
                <a:ext uri="{FF2B5EF4-FFF2-40B4-BE49-F238E27FC236}">
                  <a16:creationId xmlns:a16="http://schemas.microsoft.com/office/drawing/2014/main" id="{914C1939-7C22-C054-1568-0809C69DED93}"/>
                </a:ext>
              </a:extLst>
            </p:cNvPr>
            <p:cNvSpPr/>
            <p:nvPr>
              <p:custDataLst>
                <p:tags r:id="rId41"/>
              </p:custDataLst>
            </p:nvPr>
          </p:nvSpPr>
          <p:spPr>
            <a:xfrm>
              <a:off x="8500365" y="5204228"/>
              <a:ext cx="29606" cy="74830"/>
            </a:xfrm>
            <a:custGeom>
              <a:avLst/>
              <a:gdLst>
                <a:gd name="connsiteX0" fmla="*/ 29841 w 29606"/>
                <a:gd name="connsiteY0" fmla="*/ 26385 h 74830"/>
                <a:gd name="connsiteX1" fmla="*/ 13646 w 29606"/>
                <a:gd name="connsiteY1" fmla="*/ 107 h 74830"/>
                <a:gd name="connsiteX2" fmla="*/ 234 w 29606"/>
                <a:gd name="connsiteY2" fmla="*/ 13371 h 74830"/>
                <a:gd name="connsiteX3" fmla="*/ 13646 w 29606"/>
                <a:gd name="connsiteY3" fmla="*/ 26636 h 74830"/>
                <a:gd name="connsiteX4" fmla="*/ 22502 w 29606"/>
                <a:gd name="connsiteY4" fmla="*/ 23382 h 74830"/>
                <a:gd name="connsiteX5" fmla="*/ 23768 w 29606"/>
                <a:gd name="connsiteY5" fmla="*/ 22631 h 74830"/>
                <a:gd name="connsiteX6" fmla="*/ 24274 w 29606"/>
                <a:gd name="connsiteY6" fmla="*/ 26385 h 74830"/>
                <a:gd name="connsiteX7" fmla="*/ 7066 w 29606"/>
                <a:gd name="connsiteY7" fmla="*/ 68181 h 74830"/>
                <a:gd name="connsiteX8" fmla="*/ 4283 w 29606"/>
                <a:gd name="connsiteY8" fmla="*/ 72185 h 74830"/>
                <a:gd name="connsiteX9" fmla="*/ 6813 w 29606"/>
                <a:gd name="connsiteY9" fmla="*/ 74938 h 74830"/>
                <a:gd name="connsiteX10" fmla="*/ 29841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841" y="26385"/>
                  </a:moveTo>
                  <a:cubicBezTo>
                    <a:pt x="29841" y="9868"/>
                    <a:pt x="23515" y="107"/>
                    <a:pt x="13646" y="107"/>
                  </a:cubicBezTo>
                  <a:cubicBezTo>
                    <a:pt x="5295" y="107"/>
                    <a:pt x="234" y="6364"/>
                    <a:pt x="234" y="13371"/>
                  </a:cubicBezTo>
                  <a:cubicBezTo>
                    <a:pt x="234" y="20129"/>
                    <a:pt x="5295" y="26636"/>
                    <a:pt x="13646" y="26636"/>
                  </a:cubicBezTo>
                  <a:cubicBezTo>
                    <a:pt x="16682" y="26636"/>
                    <a:pt x="19972" y="25635"/>
                    <a:pt x="22502" y="23382"/>
                  </a:cubicBezTo>
                  <a:cubicBezTo>
                    <a:pt x="23261" y="22882"/>
                    <a:pt x="23515" y="22631"/>
                    <a:pt x="23768" y="22631"/>
                  </a:cubicBezTo>
                  <a:cubicBezTo>
                    <a:pt x="24021" y="22631"/>
                    <a:pt x="24274" y="22882"/>
                    <a:pt x="24274" y="26385"/>
                  </a:cubicBezTo>
                  <a:cubicBezTo>
                    <a:pt x="24274" y="44906"/>
                    <a:pt x="15417" y="59922"/>
                    <a:pt x="7066" y="68181"/>
                  </a:cubicBezTo>
                  <a:cubicBezTo>
                    <a:pt x="4283" y="70934"/>
                    <a:pt x="4283" y="71434"/>
                    <a:pt x="4283" y="72185"/>
                  </a:cubicBezTo>
                  <a:cubicBezTo>
                    <a:pt x="4283" y="73937"/>
                    <a:pt x="5548" y="74938"/>
                    <a:pt x="6813" y="74938"/>
                  </a:cubicBezTo>
                  <a:cubicBezTo>
                    <a:pt x="9597" y="74938"/>
                    <a:pt x="29841" y="55667"/>
                    <a:pt x="29841" y="26385"/>
                  </a:cubicBezTo>
                  <a:close/>
                </a:path>
              </a:pathLst>
            </a:custGeom>
            <a:solidFill>
              <a:srgbClr val="000000"/>
            </a:solidFill>
            <a:ln w="25400" cap="flat">
              <a:noFill/>
              <a:prstDash val="solid"/>
              <a:miter/>
            </a:ln>
          </p:spPr>
          <p:txBody>
            <a:bodyPr rtlCol="0" anchor="ctr"/>
            <a:lstStyle/>
            <a:p>
              <a:endParaRPr lang="en-CN"/>
            </a:p>
          </p:txBody>
        </p:sp>
        <p:sp>
          <p:nvSpPr>
            <p:cNvPr id="18552" name="Freeform 18551">
              <a:extLst>
                <a:ext uri="{FF2B5EF4-FFF2-40B4-BE49-F238E27FC236}">
                  <a16:creationId xmlns:a16="http://schemas.microsoft.com/office/drawing/2014/main" id="{79FD1672-5423-1F47-E73D-6A3C019D4687}"/>
                </a:ext>
              </a:extLst>
            </p:cNvPr>
            <p:cNvSpPr/>
            <p:nvPr>
              <p:custDataLst>
                <p:tags r:id="rId42"/>
              </p:custDataLst>
            </p:nvPr>
          </p:nvSpPr>
          <p:spPr>
            <a:xfrm>
              <a:off x="8605492" y="5117635"/>
              <a:ext cx="106028" cy="115124"/>
            </a:xfrm>
            <a:custGeom>
              <a:avLst/>
              <a:gdLst>
                <a:gd name="connsiteX0" fmla="*/ 90577 w 106028"/>
                <a:gd name="connsiteY0" fmla="*/ 14623 h 115124"/>
                <a:gd name="connsiteX1" fmla="*/ 79949 w 106028"/>
                <a:gd name="connsiteY1" fmla="*/ 28888 h 115124"/>
                <a:gd name="connsiteX2" fmla="*/ 90831 w 106028"/>
                <a:gd name="connsiteY2" fmla="*/ 39149 h 115124"/>
                <a:gd name="connsiteX3" fmla="*/ 106267 w 106028"/>
                <a:gd name="connsiteY3" fmla="*/ 22131 h 115124"/>
                <a:gd name="connsiteX4" fmla="*/ 70080 w 106028"/>
                <a:gd name="connsiteY4" fmla="*/ 107 h 115124"/>
                <a:gd name="connsiteX5" fmla="*/ 36931 w 106028"/>
                <a:gd name="connsiteY5" fmla="*/ 9367 h 115124"/>
                <a:gd name="connsiteX6" fmla="*/ 21495 w 106028"/>
                <a:gd name="connsiteY6" fmla="*/ 38649 h 115124"/>
                <a:gd name="connsiteX7" fmla="*/ 30604 w 106028"/>
                <a:gd name="connsiteY7" fmla="*/ 57669 h 115124"/>
                <a:gd name="connsiteX8" fmla="*/ 59199 w 106028"/>
                <a:gd name="connsiteY8" fmla="*/ 67180 h 115124"/>
                <a:gd name="connsiteX9" fmla="*/ 81974 w 106028"/>
                <a:gd name="connsiteY9" fmla="*/ 82446 h 115124"/>
                <a:gd name="connsiteX10" fmla="*/ 44269 w 106028"/>
                <a:gd name="connsiteY10" fmla="*/ 106222 h 115124"/>
                <a:gd name="connsiteX11" fmla="*/ 16940 w 106028"/>
                <a:gd name="connsiteY11" fmla="*/ 99715 h 115124"/>
                <a:gd name="connsiteX12" fmla="*/ 30857 w 106028"/>
                <a:gd name="connsiteY12" fmla="*/ 82446 h 115124"/>
                <a:gd name="connsiteX13" fmla="*/ 18458 w 106028"/>
                <a:gd name="connsiteY13" fmla="*/ 70934 h 115124"/>
                <a:gd name="connsiteX14" fmla="*/ 238 w 106028"/>
                <a:gd name="connsiteY14" fmla="*/ 90455 h 115124"/>
                <a:gd name="connsiteX15" fmla="*/ 43763 w 106028"/>
                <a:gd name="connsiteY15" fmla="*/ 115231 h 115124"/>
                <a:gd name="connsiteX16" fmla="*/ 101459 w 106028"/>
                <a:gd name="connsiteY16" fmla="*/ 72185 h 115124"/>
                <a:gd name="connsiteX17" fmla="*/ 91337 w 106028"/>
                <a:gd name="connsiteY17" fmla="*/ 51913 h 115124"/>
                <a:gd name="connsiteX18" fmla="*/ 65019 w 106028"/>
                <a:gd name="connsiteY18" fmla="*/ 41902 h 115124"/>
                <a:gd name="connsiteX19" fmla="*/ 41233 w 106028"/>
                <a:gd name="connsiteY19" fmla="*/ 28388 h 115124"/>
                <a:gd name="connsiteX20" fmla="*/ 69574 w 106028"/>
                <a:gd name="connsiteY20" fmla="*/ 9117 h 115124"/>
                <a:gd name="connsiteX21" fmla="*/ 90577 w 106028"/>
                <a:gd name="connsiteY21" fmla="*/ 14623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5124">
                  <a:moveTo>
                    <a:pt x="90577" y="14623"/>
                  </a:moveTo>
                  <a:cubicBezTo>
                    <a:pt x="82227" y="17876"/>
                    <a:pt x="79949" y="25384"/>
                    <a:pt x="79949" y="28888"/>
                  </a:cubicBezTo>
                  <a:cubicBezTo>
                    <a:pt x="79949" y="35395"/>
                    <a:pt x="85263" y="39149"/>
                    <a:pt x="90831" y="39149"/>
                  </a:cubicBezTo>
                  <a:cubicBezTo>
                    <a:pt x="96904" y="39149"/>
                    <a:pt x="106267" y="34144"/>
                    <a:pt x="106267" y="22131"/>
                  </a:cubicBezTo>
                  <a:cubicBezTo>
                    <a:pt x="106267" y="8867"/>
                    <a:pt x="92855" y="107"/>
                    <a:pt x="70080" y="107"/>
                  </a:cubicBezTo>
                  <a:cubicBezTo>
                    <a:pt x="62742" y="107"/>
                    <a:pt x="48571" y="608"/>
                    <a:pt x="36931" y="9367"/>
                  </a:cubicBezTo>
                  <a:cubicBezTo>
                    <a:pt x="25543" y="17876"/>
                    <a:pt x="21495" y="32392"/>
                    <a:pt x="21495" y="38649"/>
                  </a:cubicBezTo>
                  <a:cubicBezTo>
                    <a:pt x="21495" y="46157"/>
                    <a:pt x="25037" y="53164"/>
                    <a:pt x="30604" y="57669"/>
                  </a:cubicBezTo>
                  <a:cubicBezTo>
                    <a:pt x="37690" y="63175"/>
                    <a:pt x="41992" y="63926"/>
                    <a:pt x="59199" y="67180"/>
                  </a:cubicBezTo>
                  <a:cubicBezTo>
                    <a:pt x="66791" y="68431"/>
                    <a:pt x="81974" y="71184"/>
                    <a:pt x="81974" y="82446"/>
                  </a:cubicBezTo>
                  <a:cubicBezTo>
                    <a:pt x="81974" y="83447"/>
                    <a:pt x="81974" y="106222"/>
                    <a:pt x="44269" y="106222"/>
                  </a:cubicBezTo>
                  <a:cubicBezTo>
                    <a:pt x="31870" y="106222"/>
                    <a:pt x="22507" y="103719"/>
                    <a:pt x="16940" y="99715"/>
                  </a:cubicBezTo>
                  <a:cubicBezTo>
                    <a:pt x="25543" y="97212"/>
                    <a:pt x="30857" y="89954"/>
                    <a:pt x="30857" y="82446"/>
                  </a:cubicBezTo>
                  <a:cubicBezTo>
                    <a:pt x="30857" y="73436"/>
                    <a:pt x="23519" y="70934"/>
                    <a:pt x="18458" y="70934"/>
                  </a:cubicBezTo>
                  <a:cubicBezTo>
                    <a:pt x="9854" y="70934"/>
                    <a:pt x="238" y="77941"/>
                    <a:pt x="238" y="90455"/>
                  </a:cubicBezTo>
                  <a:cubicBezTo>
                    <a:pt x="238" y="106722"/>
                    <a:pt x="17952" y="115231"/>
                    <a:pt x="43763" y="115231"/>
                  </a:cubicBezTo>
                  <a:cubicBezTo>
                    <a:pt x="101459" y="115231"/>
                    <a:pt x="101459" y="72435"/>
                    <a:pt x="101459" y="72185"/>
                  </a:cubicBezTo>
                  <a:cubicBezTo>
                    <a:pt x="101459" y="63676"/>
                    <a:pt x="97157" y="56918"/>
                    <a:pt x="91337" y="51913"/>
                  </a:cubicBezTo>
                  <a:cubicBezTo>
                    <a:pt x="83492" y="45156"/>
                    <a:pt x="73876" y="43404"/>
                    <a:pt x="65019" y="41902"/>
                  </a:cubicBezTo>
                  <a:cubicBezTo>
                    <a:pt x="51102" y="39400"/>
                    <a:pt x="41233" y="37648"/>
                    <a:pt x="41233" y="28388"/>
                  </a:cubicBezTo>
                  <a:cubicBezTo>
                    <a:pt x="41233" y="27887"/>
                    <a:pt x="41233" y="9117"/>
                    <a:pt x="69574" y="9117"/>
                  </a:cubicBezTo>
                  <a:cubicBezTo>
                    <a:pt x="74635" y="9117"/>
                    <a:pt x="83745" y="9617"/>
                    <a:pt x="90577" y="14623"/>
                  </a:cubicBezTo>
                  <a:close/>
                </a:path>
              </a:pathLst>
            </a:custGeom>
            <a:solidFill>
              <a:srgbClr val="000000"/>
            </a:solidFill>
            <a:ln w="25400" cap="flat">
              <a:noFill/>
              <a:prstDash val="solid"/>
              <a:miter/>
            </a:ln>
          </p:spPr>
          <p:txBody>
            <a:bodyPr rtlCol="0" anchor="ctr"/>
            <a:lstStyle/>
            <a:p>
              <a:endParaRPr lang="en-CN"/>
            </a:p>
          </p:txBody>
        </p:sp>
        <p:sp>
          <p:nvSpPr>
            <p:cNvPr id="18553" name="Freeform 18552">
              <a:extLst>
                <a:ext uri="{FF2B5EF4-FFF2-40B4-BE49-F238E27FC236}">
                  <a16:creationId xmlns:a16="http://schemas.microsoft.com/office/drawing/2014/main" id="{5519D962-9DB9-6614-11E4-30CE6093250D}"/>
                </a:ext>
              </a:extLst>
            </p:cNvPr>
            <p:cNvSpPr/>
            <p:nvPr>
              <p:custDataLst>
                <p:tags r:id="rId43"/>
              </p:custDataLst>
            </p:nvPr>
          </p:nvSpPr>
          <p:spPr>
            <a:xfrm>
              <a:off x="8725502" y="4994338"/>
              <a:ext cx="77762" cy="151889"/>
            </a:xfrm>
            <a:custGeom>
              <a:avLst/>
              <a:gdLst>
                <a:gd name="connsiteX0" fmla="*/ 78006 w 77762"/>
                <a:gd name="connsiteY0" fmla="*/ 6760 h 151889"/>
                <a:gd name="connsiteX1" fmla="*/ 70921 w 77762"/>
                <a:gd name="connsiteY1" fmla="*/ 102 h 151889"/>
                <a:gd name="connsiteX2" fmla="*/ 61001 w 77762"/>
                <a:gd name="connsiteY2" fmla="*/ 9738 h 151889"/>
                <a:gd name="connsiteX3" fmla="*/ 68087 w 77762"/>
                <a:gd name="connsiteY3" fmla="*/ 16395 h 151889"/>
                <a:gd name="connsiteX4" fmla="*/ 78006 w 77762"/>
                <a:gd name="connsiteY4" fmla="*/ 6760 h 151889"/>
                <a:gd name="connsiteX5" fmla="*/ 40453 w 77762"/>
                <a:gd name="connsiteY5" fmla="*/ 124837 h 151889"/>
                <a:gd name="connsiteX6" fmla="*/ 17603 w 77762"/>
                <a:gd name="connsiteY6" fmla="*/ 147086 h 151889"/>
                <a:gd name="connsiteX7" fmla="*/ 11226 w 77762"/>
                <a:gd name="connsiteY7" fmla="*/ 146035 h 151889"/>
                <a:gd name="connsiteX8" fmla="*/ 17249 w 77762"/>
                <a:gd name="connsiteY8" fmla="*/ 137100 h 151889"/>
                <a:gd name="connsiteX9" fmla="*/ 10340 w 77762"/>
                <a:gd name="connsiteY9" fmla="*/ 130618 h 151889"/>
                <a:gd name="connsiteX10" fmla="*/ 244 w 77762"/>
                <a:gd name="connsiteY10" fmla="*/ 140954 h 151889"/>
                <a:gd name="connsiteX11" fmla="*/ 17780 w 77762"/>
                <a:gd name="connsiteY11" fmla="*/ 151991 h 151889"/>
                <a:gd name="connsiteX12" fmla="*/ 54624 w 77762"/>
                <a:gd name="connsiteY12" fmla="*/ 124311 h 151889"/>
                <a:gd name="connsiteX13" fmla="*/ 70566 w 77762"/>
                <a:gd name="connsiteY13" fmla="*/ 61594 h 151889"/>
                <a:gd name="connsiteX14" fmla="*/ 71452 w 77762"/>
                <a:gd name="connsiteY14" fmla="*/ 55462 h 151889"/>
                <a:gd name="connsiteX15" fmla="*/ 52499 w 77762"/>
                <a:gd name="connsiteY15" fmla="*/ 38994 h 151889"/>
                <a:gd name="connsiteX16" fmla="*/ 21500 w 77762"/>
                <a:gd name="connsiteY16" fmla="*/ 65798 h 151889"/>
                <a:gd name="connsiteX17" fmla="*/ 24511 w 77762"/>
                <a:gd name="connsiteY17" fmla="*/ 68076 h 151889"/>
                <a:gd name="connsiteX18" fmla="*/ 28054 w 77762"/>
                <a:gd name="connsiteY18" fmla="*/ 64922 h 151889"/>
                <a:gd name="connsiteX19" fmla="*/ 51967 w 77762"/>
                <a:gd name="connsiteY19" fmla="*/ 43900 h 151889"/>
                <a:gd name="connsiteX20" fmla="*/ 57990 w 77762"/>
                <a:gd name="connsiteY20" fmla="*/ 52484 h 151889"/>
                <a:gd name="connsiteX21" fmla="*/ 57458 w 77762"/>
                <a:gd name="connsiteY21" fmla="*/ 57740 h 151889"/>
                <a:gd name="connsiteX22" fmla="*/ 40453 w 77762"/>
                <a:gd name="connsiteY22" fmla="*/ 124837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8006" y="6760"/>
                  </a:moveTo>
                  <a:cubicBezTo>
                    <a:pt x="78006" y="3781"/>
                    <a:pt x="75703" y="102"/>
                    <a:pt x="70921" y="102"/>
                  </a:cubicBezTo>
                  <a:cubicBezTo>
                    <a:pt x="65784" y="102"/>
                    <a:pt x="61001" y="5008"/>
                    <a:pt x="61001" y="9738"/>
                  </a:cubicBezTo>
                  <a:cubicBezTo>
                    <a:pt x="61001" y="12541"/>
                    <a:pt x="63127" y="16395"/>
                    <a:pt x="68087" y="16395"/>
                  </a:cubicBezTo>
                  <a:cubicBezTo>
                    <a:pt x="72869" y="16395"/>
                    <a:pt x="78006" y="11840"/>
                    <a:pt x="78006" y="6760"/>
                  </a:cubicBezTo>
                  <a:close/>
                  <a:moveTo>
                    <a:pt x="40453" y="124837"/>
                  </a:moveTo>
                  <a:cubicBezTo>
                    <a:pt x="37442" y="136925"/>
                    <a:pt x="28054" y="147086"/>
                    <a:pt x="17603" y="147086"/>
                  </a:cubicBezTo>
                  <a:cubicBezTo>
                    <a:pt x="15300" y="147086"/>
                    <a:pt x="13174" y="146736"/>
                    <a:pt x="11226" y="146035"/>
                  </a:cubicBezTo>
                  <a:cubicBezTo>
                    <a:pt x="15831" y="143933"/>
                    <a:pt x="17249" y="139728"/>
                    <a:pt x="17249" y="137100"/>
                  </a:cubicBezTo>
                  <a:cubicBezTo>
                    <a:pt x="17249" y="132896"/>
                    <a:pt x="13883" y="130618"/>
                    <a:pt x="10340" y="130618"/>
                  </a:cubicBezTo>
                  <a:cubicBezTo>
                    <a:pt x="4849" y="130618"/>
                    <a:pt x="244" y="135348"/>
                    <a:pt x="244" y="140954"/>
                  </a:cubicBezTo>
                  <a:cubicBezTo>
                    <a:pt x="244" y="147612"/>
                    <a:pt x="7152" y="151991"/>
                    <a:pt x="17780" y="151991"/>
                  </a:cubicBezTo>
                  <a:cubicBezTo>
                    <a:pt x="28408" y="151991"/>
                    <a:pt x="49133" y="145685"/>
                    <a:pt x="54624" y="124311"/>
                  </a:cubicBezTo>
                  <a:lnTo>
                    <a:pt x="70566" y="61594"/>
                  </a:lnTo>
                  <a:cubicBezTo>
                    <a:pt x="71098" y="59667"/>
                    <a:pt x="71452" y="58090"/>
                    <a:pt x="71452" y="55462"/>
                  </a:cubicBezTo>
                  <a:cubicBezTo>
                    <a:pt x="71452" y="45827"/>
                    <a:pt x="63127" y="38994"/>
                    <a:pt x="52499" y="38994"/>
                  </a:cubicBezTo>
                  <a:cubicBezTo>
                    <a:pt x="32837" y="38994"/>
                    <a:pt x="21500" y="63346"/>
                    <a:pt x="21500" y="65798"/>
                  </a:cubicBezTo>
                  <a:cubicBezTo>
                    <a:pt x="21500" y="68076"/>
                    <a:pt x="23980" y="68076"/>
                    <a:pt x="24511" y="68076"/>
                  </a:cubicBezTo>
                  <a:cubicBezTo>
                    <a:pt x="26637" y="68076"/>
                    <a:pt x="26814" y="67550"/>
                    <a:pt x="28054" y="64922"/>
                  </a:cubicBezTo>
                  <a:cubicBezTo>
                    <a:pt x="32482" y="54761"/>
                    <a:pt x="41693" y="43900"/>
                    <a:pt x="51967" y="43900"/>
                  </a:cubicBezTo>
                  <a:cubicBezTo>
                    <a:pt x="56396" y="43900"/>
                    <a:pt x="57990" y="46878"/>
                    <a:pt x="57990" y="52484"/>
                  </a:cubicBezTo>
                  <a:cubicBezTo>
                    <a:pt x="57990" y="54411"/>
                    <a:pt x="57636" y="56864"/>
                    <a:pt x="57458" y="57740"/>
                  </a:cubicBezTo>
                  <a:lnTo>
                    <a:pt x="40453" y="124837"/>
                  </a:lnTo>
                  <a:close/>
                </a:path>
              </a:pathLst>
            </a:custGeom>
            <a:solidFill>
              <a:srgbClr val="000000"/>
            </a:solidFill>
            <a:ln w="25400" cap="flat">
              <a:noFill/>
              <a:prstDash val="solid"/>
              <a:miter/>
            </a:ln>
          </p:spPr>
          <p:txBody>
            <a:bodyPr rtlCol="0" anchor="ctr"/>
            <a:lstStyle/>
            <a:p>
              <a:endParaRPr lang="en-CN"/>
            </a:p>
          </p:txBody>
        </p:sp>
        <p:sp>
          <p:nvSpPr>
            <p:cNvPr id="18554" name="Freeform 18553">
              <a:extLst>
                <a:ext uri="{FF2B5EF4-FFF2-40B4-BE49-F238E27FC236}">
                  <a16:creationId xmlns:a16="http://schemas.microsoft.com/office/drawing/2014/main" id="{C66E52AF-B4BD-FE14-E477-7771CEE6D841}"/>
                </a:ext>
              </a:extLst>
            </p:cNvPr>
            <p:cNvSpPr/>
            <p:nvPr>
              <p:custDataLst>
                <p:tags r:id="rId44"/>
              </p:custDataLst>
            </p:nvPr>
          </p:nvSpPr>
          <p:spPr>
            <a:xfrm>
              <a:off x="8838605" y="5062312"/>
              <a:ext cx="119743" cy="8584"/>
            </a:xfrm>
            <a:custGeom>
              <a:avLst/>
              <a:gdLst>
                <a:gd name="connsiteX0" fmla="*/ 112906 w 119743"/>
                <a:gd name="connsiteY0" fmla="*/ 8687 h 8584"/>
                <a:gd name="connsiteX1" fmla="*/ 119991 w 119743"/>
                <a:gd name="connsiteY1" fmla="*/ 4482 h 8584"/>
                <a:gd name="connsiteX2" fmla="*/ 112906 w 119743"/>
                <a:gd name="connsiteY2" fmla="*/ 102 h 8584"/>
                <a:gd name="connsiteX3" fmla="*/ 7333 w 119743"/>
                <a:gd name="connsiteY3" fmla="*/ 102 h 8584"/>
                <a:gd name="connsiteX4" fmla="*/ 247 w 119743"/>
                <a:gd name="connsiteY4" fmla="*/ 4307 h 8584"/>
                <a:gd name="connsiteX5" fmla="*/ 7333 w 119743"/>
                <a:gd name="connsiteY5" fmla="*/ 8687 h 8584"/>
                <a:gd name="connsiteX6" fmla="*/ 112906 w 119743"/>
                <a:gd name="connsiteY6" fmla="*/ 8687 h 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584">
                  <a:moveTo>
                    <a:pt x="112906" y="8687"/>
                  </a:moveTo>
                  <a:cubicBezTo>
                    <a:pt x="115740" y="8687"/>
                    <a:pt x="119991" y="8687"/>
                    <a:pt x="119991" y="4482"/>
                  </a:cubicBezTo>
                  <a:cubicBezTo>
                    <a:pt x="119991" y="102"/>
                    <a:pt x="115917" y="102"/>
                    <a:pt x="112906" y="102"/>
                  </a:cubicBezTo>
                  <a:lnTo>
                    <a:pt x="7333" y="102"/>
                  </a:lnTo>
                  <a:cubicBezTo>
                    <a:pt x="4498" y="102"/>
                    <a:pt x="247" y="102"/>
                    <a:pt x="247" y="4307"/>
                  </a:cubicBezTo>
                  <a:cubicBezTo>
                    <a:pt x="247" y="8687"/>
                    <a:pt x="4321" y="8687"/>
                    <a:pt x="7333" y="8687"/>
                  </a:cubicBezTo>
                  <a:lnTo>
                    <a:pt x="112906" y="8687"/>
                  </a:lnTo>
                  <a:close/>
                </a:path>
              </a:pathLst>
            </a:custGeom>
            <a:solidFill>
              <a:srgbClr val="000000"/>
            </a:solidFill>
            <a:ln w="25400" cap="flat">
              <a:noFill/>
              <a:prstDash val="solid"/>
              <a:miter/>
            </a:ln>
          </p:spPr>
          <p:txBody>
            <a:bodyPr rtlCol="0" anchor="ctr"/>
            <a:lstStyle/>
            <a:p>
              <a:endParaRPr lang="en-CN"/>
            </a:p>
          </p:txBody>
        </p:sp>
        <p:sp>
          <p:nvSpPr>
            <p:cNvPr id="18555" name="Freeform 18554">
              <a:extLst>
                <a:ext uri="{FF2B5EF4-FFF2-40B4-BE49-F238E27FC236}">
                  <a16:creationId xmlns:a16="http://schemas.microsoft.com/office/drawing/2014/main" id="{8194B71D-E9EB-9C69-202B-8771C76D3743}"/>
                </a:ext>
              </a:extLst>
            </p:cNvPr>
            <p:cNvSpPr/>
            <p:nvPr>
              <p:custDataLst>
                <p:tags r:id="rId45"/>
              </p:custDataLst>
            </p:nvPr>
          </p:nvSpPr>
          <p:spPr>
            <a:xfrm>
              <a:off x="8996939" y="4994163"/>
              <a:ext cx="64477" cy="116325"/>
            </a:xfrm>
            <a:custGeom>
              <a:avLst/>
              <a:gdLst>
                <a:gd name="connsiteX0" fmla="*/ 40286 w 64477"/>
                <a:gd name="connsiteY0" fmla="*/ 5008 h 116325"/>
                <a:gd name="connsiteX1" fmla="*/ 34972 w 64477"/>
                <a:gd name="connsiteY1" fmla="*/ 102 h 116325"/>
                <a:gd name="connsiteX2" fmla="*/ 253 w 64477"/>
                <a:gd name="connsiteY2" fmla="*/ 11314 h 116325"/>
                <a:gd name="connsiteX3" fmla="*/ 253 w 64477"/>
                <a:gd name="connsiteY3" fmla="*/ 17621 h 116325"/>
                <a:gd name="connsiteX4" fmla="*/ 25938 w 64477"/>
                <a:gd name="connsiteY4" fmla="*/ 12716 h 116325"/>
                <a:gd name="connsiteX5" fmla="*/ 25938 w 64477"/>
                <a:gd name="connsiteY5" fmla="*/ 102062 h 116325"/>
                <a:gd name="connsiteX6" fmla="*/ 8225 w 64477"/>
                <a:gd name="connsiteY6" fmla="*/ 110121 h 116325"/>
                <a:gd name="connsiteX7" fmla="*/ 1493 w 64477"/>
                <a:gd name="connsiteY7" fmla="*/ 110121 h 116325"/>
                <a:gd name="connsiteX8" fmla="*/ 1493 w 64477"/>
                <a:gd name="connsiteY8" fmla="*/ 116428 h 116325"/>
                <a:gd name="connsiteX9" fmla="*/ 33024 w 64477"/>
                <a:gd name="connsiteY9" fmla="*/ 115727 h 116325"/>
                <a:gd name="connsiteX10" fmla="*/ 64731 w 64477"/>
                <a:gd name="connsiteY10" fmla="*/ 116428 h 116325"/>
                <a:gd name="connsiteX11" fmla="*/ 64731 w 64477"/>
                <a:gd name="connsiteY11" fmla="*/ 110121 h 116325"/>
                <a:gd name="connsiteX12" fmla="*/ 58000 w 64477"/>
                <a:gd name="connsiteY12" fmla="*/ 110121 h 116325"/>
                <a:gd name="connsiteX13" fmla="*/ 40286 w 64477"/>
                <a:gd name="connsiteY13" fmla="*/ 102062 h 116325"/>
                <a:gd name="connsiteX14" fmla="*/ 40286 w 64477"/>
                <a:gd name="connsiteY14" fmla="*/ 5008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86" y="5008"/>
                  </a:moveTo>
                  <a:cubicBezTo>
                    <a:pt x="40286" y="278"/>
                    <a:pt x="39932" y="102"/>
                    <a:pt x="34972" y="102"/>
                  </a:cubicBezTo>
                  <a:cubicBezTo>
                    <a:pt x="23635" y="11139"/>
                    <a:pt x="7516" y="11314"/>
                    <a:pt x="253" y="11314"/>
                  </a:cubicBezTo>
                  <a:lnTo>
                    <a:pt x="253" y="17621"/>
                  </a:lnTo>
                  <a:cubicBezTo>
                    <a:pt x="4505" y="17621"/>
                    <a:pt x="16196" y="17621"/>
                    <a:pt x="25938" y="12716"/>
                  </a:cubicBezTo>
                  <a:lnTo>
                    <a:pt x="25938" y="102062"/>
                  </a:lnTo>
                  <a:cubicBezTo>
                    <a:pt x="25938" y="107844"/>
                    <a:pt x="25938" y="110121"/>
                    <a:pt x="8225" y="110121"/>
                  </a:cubicBezTo>
                  <a:lnTo>
                    <a:pt x="1493" y="110121"/>
                  </a:lnTo>
                  <a:lnTo>
                    <a:pt x="1493" y="116428"/>
                  </a:lnTo>
                  <a:cubicBezTo>
                    <a:pt x="4682" y="116253"/>
                    <a:pt x="26470" y="115727"/>
                    <a:pt x="33024" y="115727"/>
                  </a:cubicBezTo>
                  <a:cubicBezTo>
                    <a:pt x="38515" y="115727"/>
                    <a:pt x="60834" y="116253"/>
                    <a:pt x="64731" y="116428"/>
                  </a:cubicBezTo>
                  <a:lnTo>
                    <a:pt x="64731" y="110121"/>
                  </a:lnTo>
                  <a:lnTo>
                    <a:pt x="58000" y="110121"/>
                  </a:lnTo>
                  <a:cubicBezTo>
                    <a:pt x="40286" y="110121"/>
                    <a:pt x="40286" y="107844"/>
                    <a:pt x="40286" y="102062"/>
                  </a:cubicBezTo>
                  <a:lnTo>
                    <a:pt x="40286" y="5008"/>
                  </a:lnTo>
                  <a:close/>
                </a:path>
              </a:pathLst>
            </a:custGeom>
            <a:solidFill>
              <a:srgbClr val="000000"/>
            </a:solidFill>
            <a:ln w="25400" cap="flat">
              <a:noFill/>
              <a:prstDash val="solid"/>
              <a:miter/>
            </a:ln>
          </p:spPr>
          <p:txBody>
            <a:bodyPr rtlCol="0" anchor="ctr"/>
            <a:lstStyle/>
            <a:p>
              <a:endParaRPr lang="en-CN"/>
            </a:p>
          </p:txBody>
        </p:sp>
        <p:sp>
          <p:nvSpPr>
            <p:cNvPr id="18556" name="Freeform 18555">
              <a:extLst>
                <a:ext uri="{FF2B5EF4-FFF2-40B4-BE49-F238E27FC236}">
                  <a16:creationId xmlns:a16="http://schemas.microsoft.com/office/drawing/2014/main" id="{5FE88084-4655-01A9-AC93-E1A8D751E91D}"/>
                </a:ext>
              </a:extLst>
            </p:cNvPr>
            <p:cNvSpPr/>
            <p:nvPr>
              <p:custDataLst>
                <p:tags r:id="rId46"/>
              </p:custDataLst>
            </p:nvPr>
          </p:nvSpPr>
          <p:spPr>
            <a:xfrm>
              <a:off x="8744810" y="5181168"/>
              <a:ext cx="64477" cy="116325"/>
            </a:xfrm>
            <a:custGeom>
              <a:avLst/>
              <a:gdLst>
                <a:gd name="connsiteX0" fmla="*/ 40276 w 64477"/>
                <a:gd name="connsiteY0" fmla="*/ 5015 h 116325"/>
                <a:gd name="connsiteX1" fmla="*/ 34962 w 64477"/>
                <a:gd name="connsiteY1" fmla="*/ 110 h 116325"/>
                <a:gd name="connsiteX2" fmla="*/ 244 w 64477"/>
                <a:gd name="connsiteY2" fmla="*/ 11322 h 116325"/>
                <a:gd name="connsiteX3" fmla="*/ 244 w 64477"/>
                <a:gd name="connsiteY3" fmla="*/ 17629 h 116325"/>
                <a:gd name="connsiteX4" fmla="*/ 25928 w 64477"/>
                <a:gd name="connsiteY4" fmla="*/ 12723 h 116325"/>
                <a:gd name="connsiteX5" fmla="*/ 25928 w 64477"/>
                <a:gd name="connsiteY5" fmla="*/ 102070 h 116325"/>
                <a:gd name="connsiteX6" fmla="*/ 8215 w 64477"/>
                <a:gd name="connsiteY6" fmla="*/ 110129 h 116325"/>
                <a:gd name="connsiteX7" fmla="*/ 1483 w 64477"/>
                <a:gd name="connsiteY7" fmla="*/ 110129 h 116325"/>
                <a:gd name="connsiteX8" fmla="*/ 1483 w 64477"/>
                <a:gd name="connsiteY8" fmla="*/ 116435 h 116325"/>
                <a:gd name="connsiteX9" fmla="*/ 33014 w 64477"/>
                <a:gd name="connsiteY9" fmla="*/ 115735 h 116325"/>
                <a:gd name="connsiteX10" fmla="*/ 64721 w 64477"/>
                <a:gd name="connsiteY10" fmla="*/ 116435 h 116325"/>
                <a:gd name="connsiteX11" fmla="*/ 64721 w 64477"/>
                <a:gd name="connsiteY11" fmla="*/ 110129 h 116325"/>
                <a:gd name="connsiteX12" fmla="*/ 57990 w 64477"/>
                <a:gd name="connsiteY12" fmla="*/ 110129 h 116325"/>
                <a:gd name="connsiteX13" fmla="*/ 40276 w 64477"/>
                <a:gd name="connsiteY13" fmla="*/ 102070 h 116325"/>
                <a:gd name="connsiteX14" fmla="*/ 40276 w 64477"/>
                <a:gd name="connsiteY14" fmla="*/ 5015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76" y="5015"/>
                  </a:moveTo>
                  <a:cubicBezTo>
                    <a:pt x="40276" y="285"/>
                    <a:pt x="39922" y="110"/>
                    <a:pt x="34962" y="110"/>
                  </a:cubicBezTo>
                  <a:cubicBezTo>
                    <a:pt x="23625" y="11147"/>
                    <a:pt x="7506" y="11322"/>
                    <a:pt x="244" y="11322"/>
                  </a:cubicBezTo>
                  <a:lnTo>
                    <a:pt x="244" y="17629"/>
                  </a:lnTo>
                  <a:cubicBezTo>
                    <a:pt x="4495" y="17629"/>
                    <a:pt x="16186" y="17629"/>
                    <a:pt x="25928" y="12723"/>
                  </a:cubicBezTo>
                  <a:lnTo>
                    <a:pt x="25928" y="102070"/>
                  </a:lnTo>
                  <a:cubicBezTo>
                    <a:pt x="25928" y="107851"/>
                    <a:pt x="25928" y="110129"/>
                    <a:pt x="8215" y="110129"/>
                  </a:cubicBezTo>
                  <a:lnTo>
                    <a:pt x="1483" y="110129"/>
                  </a:lnTo>
                  <a:lnTo>
                    <a:pt x="1483" y="116435"/>
                  </a:lnTo>
                  <a:cubicBezTo>
                    <a:pt x="4672" y="116260"/>
                    <a:pt x="26460" y="115735"/>
                    <a:pt x="33014" y="115735"/>
                  </a:cubicBezTo>
                  <a:cubicBezTo>
                    <a:pt x="38505" y="115735"/>
                    <a:pt x="60824" y="116260"/>
                    <a:pt x="64721" y="116435"/>
                  </a:cubicBezTo>
                  <a:lnTo>
                    <a:pt x="64721" y="110129"/>
                  </a:lnTo>
                  <a:lnTo>
                    <a:pt x="57990" y="110129"/>
                  </a:lnTo>
                  <a:cubicBezTo>
                    <a:pt x="40276" y="110129"/>
                    <a:pt x="40276" y="107851"/>
                    <a:pt x="40276" y="102070"/>
                  </a:cubicBezTo>
                  <a:lnTo>
                    <a:pt x="40276" y="5015"/>
                  </a:lnTo>
                  <a:close/>
                </a:path>
              </a:pathLst>
            </a:custGeom>
            <a:solidFill>
              <a:srgbClr val="000000"/>
            </a:solidFill>
            <a:ln w="25400" cap="flat">
              <a:noFill/>
              <a:prstDash val="solid"/>
              <a:miter/>
            </a:ln>
          </p:spPr>
          <p:txBody>
            <a:bodyPr rtlCol="0" anchor="ctr"/>
            <a:lstStyle/>
            <a:p>
              <a:endParaRPr lang="en-CN"/>
            </a:p>
          </p:txBody>
        </p:sp>
        <p:sp>
          <p:nvSpPr>
            <p:cNvPr id="18557" name="Freeform 18556">
              <a:extLst>
                <a:ext uri="{FF2B5EF4-FFF2-40B4-BE49-F238E27FC236}">
                  <a16:creationId xmlns:a16="http://schemas.microsoft.com/office/drawing/2014/main" id="{07BD9718-B6A9-996B-B5F3-BBC662C7052D}"/>
                </a:ext>
              </a:extLst>
            </p:cNvPr>
            <p:cNvSpPr/>
            <p:nvPr>
              <p:custDataLst>
                <p:tags r:id="rId47"/>
              </p:custDataLst>
            </p:nvPr>
          </p:nvSpPr>
          <p:spPr>
            <a:xfrm>
              <a:off x="9112916" y="5204228"/>
              <a:ext cx="29606" cy="74830"/>
            </a:xfrm>
            <a:custGeom>
              <a:avLst/>
              <a:gdLst>
                <a:gd name="connsiteX0" fmla="*/ 29865 w 29606"/>
                <a:gd name="connsiteY0" fmla="*/ 26385 h 74830"/>
                <a:gd name="connsiteX1" fmla="*/ 13670 w 29606"/>
                <a:gd name="connsiteY1" fmla="*/ 107 h 74830"/>
                <a:gd name="connsiteX2" fmla="*/ 258 w 29606"/>
                <a:gd name="connsiteY2" fmla="*/ 13371 h 74830"/>
                <a:gd name="connsiteX3" fmla="*/ 13670 w 29606"/>
                <a:gd name="connsiteY3" fmla="*/ 26636 h 74830"/>
                <a:gd name="connsiteX4" fmla="*/ 22526 w 29606"/>
                <a:gd name="connsiteY4" fmla="*/ 23382 h 74830"/>
                <a:gd name="connsiteX5" fmla="*/ 23792 w 29606"/>
                <a:gd name="connsiteY5" fmla="*/ 22631 h 74830"/>
                <a:gd name="connsiteX6" fmla="*/ 24298 w 29606"/>
                <a:gd name="connsiteY6" fmla="*/ 26385 h 74830"/>
                <a:gd name="connsiteX7" fmla="*/ 7090 w 29606"/>
                <a:gd name="connsiteY7" fmla="*/ 68181 h 74830"/>
                <a:gd name="connsiteX8" fmla="*/ 4307 w 29606"/>
                <a:gd name="connsiteY8" fmla="*/ 72185 h 74830"/>
                <a:gd name="connsiteX9" fmla="*/ 6837 w 29606"/>
                <a:gd name="connsiteY9" fmla="*/ 74938 h 74830"/>
                <a:gd name="connsiteX10" fmla="*/ 29865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865" y="26385"/>
                  </a:moveTo>
                  <a:cubicBezTo>
                    <a:pt x="29865" y="9868"/>
                    <a:pt x="23539" y="107"/>
                    <a:pt x="13670" y="107"/>
                  </a:cubicBezTo>
                  <a:cubicBezTo>
                    <a:pt x="5319" y="107"/>
                    <a:pt x="258" y="6364"/>
                    <a:pt x="258" y="13371"/>
                  </a:cubicBezTo>
                  <a:cubicBezTo>
                    <a:pt x="258" y="20129"/>
                    <a:pt x="5319" y="26636"/>
                    <a:pt x="13670" y="26636"/>
                  </a:cubicBezTo>
                  <a:cubicBezTo>
                    <a:pt x="16706" y="26636"/>
                    <a:pt x="19996" y="25635"/>
                    <a:pt x="22526" y="23382"/>
                  </a:cubicBezTo>
                  <a:cubicBezTo>
                    <a:pt x="23286" y="22882"/>
                    <a:pt x="23539" y="22631"/>
                    <a:pt x="23792" y="22631"/>
                  </a:cubicBezTo>
                  <a:cubicBezTo>
                    <a:pt x="24045" y="22631"/>
                    <a:pt x="24298" y="22882"/>
                    <a:pt x="24298" y="26385"/>
                  </a:cubicBezTo>
                  <a:cubicBezTo>
                    <a:pt x="24298" y="44906"/>
                    <a:pt x="15441" y="59922"/>
                    <a:pt x="7090" y="68181"/>
                  </a:cubicBezTo>
                  <a:cubicBezTo>
                    <a:pt x="4307" y="70934"/>
                    <a:pt x="4307" y="71434"/>
                    <a:pt x="4307" y="72185"/>
                  </a:cubicBezTo>
                  <a:cubicBezTo>
                    <a:pt x="4307" y="73937"/>
                    <a:pt x="5572" y="74938"/>
                    <a:pt x="6837" y="74938"/>
                  </a:cubicBezTo>
                  <a:cubicBezTo>
                    <a:pt x="9621" y="74938"/>
                    <a:pt x="29865" y="55667"/>
                    <a:pt x="29865" y="26385"/>
                  </a:cubicBezTo>
                  <a:close/>
                </a:path>
              </a:pathLst>
            </a:custGeom>
            <a:solidFill>
              <a:srgbClr val="000000"/>
            </a:solidFill>
            <a:ln w="25400" cap="flat">
              <a:noFill/>
              <a:prstDash val="solid"/>
              <a:miter/>
            </a:ln>
          </p:spPr>
          <p:txBody>
            <a:bodyPr rtlCol="0" anchor="ctr"/>
            <a:lstStyle/>
            <a:p>
              <a:endParaRPr lang="en-CN"/>
            </a:p>
          </p:txBody>
        </p:sp>
        <p:sp>
          <p:nvSpPr>
            <p:cNvPr id="18558" name="Freeform 18557">
              <a:extLst>
                <a:ext uri="{FF2B5EF4-FFF2-40B4-BE49-F238E27FC236}">
                  <a16:creationId xmlns:a16="http://schemas.microsoft.com/office/drawing/2014/main" id="{C00F04A9-D1EB-A9C6-1077-48E201804EF8}"/>
                </a:ext>
              </a:extLst>
            </p:cNvPr>
            <p:cNvSpPr/>
            <p:nvPr>
              <p:custDataLst>
                <p:tags r:id="rId48"/>
              </p:custDataLst>
            </p:nvPr>
          </p:nvSpPr>
          <p:spPr>
            <a:xfrm>
              <a:off x="9210958" y="5120137"/>
              <a:ext cx="207248" cy="113372"/>
            </a:xfrm>
            <a:custGeom>
              <a:avLst/>
              <a:gdLst>
                <a:gd name="connsiteX0" fmla="*/ 15192 w 207248"/>
                <a:gd name="connsiteY0" fmla="*/ 95961 h 113372"/>
                <a:gd name="connsiteX1" fmla="*/ 12915 w 207248"/>
                <a:gd name="connsiteY1" fmla="*/ 106722 h 113372"/>
                <a:gd name="connsiteX2" fmla="*/ 20253 w 207248"/>
                <a:gd name="connsiteY2" fmla="*/ 113480 h 113372"/>
                <a:gd name="connsiteX3" fmla="*/ 29616 w 207248"/>
                <a:gd name="connsiteY3" fmla="*/ 106472 h 113372"/>
                <a:gd name="connsiteX4" fmla="*/ 34424 w 207248"/>
                <a:gd name="connsiteY4" fmla="*/ 87952 h 113372"/>
                <a:gd name="connsiteX5" fmla="*/ 39991 w 207248"/>
                <a:gd name="connsiteY5" fmla="*/ 65428 h 113372"/>
                <a:gd name="connsiteX6" fmla="*/ 44293 w 207248"/>
                <a:gd name="connsiteY6" fmla="*/ 48660 h 113372"/>
                <a:gd name="connsiteX7" fmla="*/ 47583 w 207248"/>
                <a:gd name="connsiteY7" fmla="*/ 36146 h 113372"/>
                <a:gd name="connsiteX8" fmla="*/ 88830 w 207248"/>
                <a:gd name="connsiteY8" fmla="*/ 5613 h 113372"/>
                <a:gd name="connsiteX9" fmla="*/ 102495 w 207248"/>
                <a:gd name="connsiteY9" fmla="*/ 23132 h 113372"/>
                <a:gd name="connsiteX10" fmla="*/ 98699 w 207248"/>
                <a:gd name="connsiteY10" fmla="*/ 43904 h 113372"/>
                <a:gd name="connsiteX11" fmla="*/ 91614 w 207248"/>
                <a:gd name="connsiteY11" fmla="*/ 72936 h 113372"/>
                <a:gd name="connsiteX12" fmla="*/ 86553 w 207248"/>
                <a:gd name="connsiteY12" fmla="*/ 91956 h 113372"/>
                <a:gd name="connsiteX13" fmla="*/ 83263 w 207248"/>
                <a:gd name="connsiteY13" fmla="*/ 106722 h 113372"/>
                <a:gd name="connsiteX14" fmla="*/ 90602 w 207248"/>
                <a:gd name="connsiteY14" fmla="*/ 113480 h 113372"/>
                <a:gd name="connsiteX15" fmla="*/ 101989 w 207248"/>
                <a:gd name="connsiteY15" fmla="*/ 99214 h 113372"/>
                <a:gd name="connsiteX16" fmla="*/ 117172 w 207248"/>
                <a:gd name="connsiteY16" fmla="*/ 38899 h 113372"/>
                <a:gd name="connsiteX17" fmla="*/ 158925 w 207248"/>
                <a:gd name="connsiteY17" fmla="*/ 5613 h 113372"/>
                <a:gd name="connsiteX18" fmla="*/ 172590 w 207248"/>
                <a:gd name="connsiteY18" fmla="*/ 23132 h 113372"/>
                <a:gd name="connsiteX19" fmla="*/ 156901 w 207248"/>
                <a:gd name="connsiteY19" fmla="*/ 79193 h 113372"/>
                <a:gd name="connsiteX20" fmla="*/ 153611 w 207248"/>
                <a:gd name="connsiteY20" fmla="*/ 92957 h 113372"/>
                <a:gd name="connsiteX21" fmla="*/ 174361 w 207248"/>
                <a:gd name="connsiteY21" fmla="*/ 113480 h 113372"/>
                <a:gd name="connsiteX22" fmla="*/ 207511 w 207248"/>
                <a:gd name="connsiteY22" fmla="*/ 74938 h 113372"/>
                <a:gd name="connsiteX23" fmla="*/ 204475 w 207248"/>
                <a:gd name="connsiteY23" fmla="*/ 72435 h 113372"/>
                <a:gd name="connsiteX24" fmla="*/ 200679 w 207248"/>
                <a:gd name="connsiteY24" fmla="*/ 76940 h 113372"/>
                <a:gd name="connsiteX25" fmla="*/ 174868 w 207248"/>
                <a:gd name="connsiteY25" fmla="*/ 107974 h 113372"/>
                <a:gd name="connsiteX26" fmla="*/ 168794 w 207248"/>
                <a:gd name="connsiteY26" fmla="*/ 99715 h 113372"/>
                <a:gd name="connsiteX27" fmla="*/ 173349 w 207248"/>
                <a:gd name="connsiteY27" fmla="*/ 81945 h 113372"/>
                <a:gd name="connsiteX28" fmla="*/ 188785 w 207248"/>
                <a:gd name="connsiteY28" fmla="*/ 26886 h 113372"/>
                <a:gd name="connsiteX29" fmla="*/ 159685 w 207248"/>
                <a:gd name="connsiteY29" fmla="*/ 107 h 113372"/>
                <a:gd name="connsiteX30" fmla="*/ 118437 w 207248"/>
                <a:gd name="connsiteY30" fmla="*/ 24383 h 113372"/>
                <a:gd name="connsiteX31" fmla="*/ 110340 w 207248"/>
                <a:gd name="connsiteY31" fmla="*/ 6614 h 113372"/>
                <a:gd name="connsiteX32" fmla="*/ 89589 w 207248"/>
                <a:gd name="connsiteY32" fmla="*/ 107 h 113372"/>
                <a:gd name="connsiteX33" fmla="*/ 50113 w 207248"/>
                <a:gd name="connsiteY33" fmla="*/ 21881 h 113372"/>
                <a:gd name="connsiteX34" fmla="*/ 26833 w 207248"/>
                <a:gd name="connsiteY34" fmla="*/ 107 h 113372"/>
                <a:gd name="connsiteX35" fmla="*/ 8107 w 207248"/>
                <a:gd name="connsiteY35" fmla="*/ 14373 h 113372"/>
                <a:gd name="connsiteX36" fmla="*/ 262 w 207248"/>
                <a:gd name="connsiteY36" fmla="*/ 38649 h 113372"/>
                <a:gd name="connsiteX37" fmla="*/ 3299 w 207248"/>
                <a:gd name="connsiteY37" fmla="*/ 41151 h 113372"/>
                <a:gd name="connsiteX38" fmla="*/ 7601 w 207248"/>
                <a:gd name="connsiteY38" fmla="*/ 35395 h 113372"/>
                <a:gd name="connsiteX39" fmla="*/ 26074 w 207248"/>
                <a:gd name="connsiteY39" fmla="*/ 5613 h 113372"/>
                <a:gd name="connsiteX40" fmla="*/ 33918 w 207248"/>
                <a:gd name="connsiteY40" fmla="*/ 17126 h 113372"/>
                <a:gd name="connsiteX41" fmla="*/ 29869 w 207248"/>
                <a:gd name="connsiteY41" fmla="*/ 38148 h 113372"/>
                <a:gd name="connsiteX42" fmla="*/ 15192 w 207248"/>
                <a:gd name="connsiteY42" fmla="*/ 95961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3372">
                  <a:moveTo>
                    <a:pt x="15192" y="95961"/>
                  </a:moveTo>
                  <a:cubicBezTo>
                    <a:pt x="14433" y="99715"/>
                    <a:pt x="12915" y="105471"/>
                    <a:pt x="12915" y="106722"/>
                  </a:cubicBezTo>
                  <a:cubicBezTo>
                    <a:pt x="12915" y="111227"/>
                    <a:pt x="16458" y="113480"/>
                    <a:pt x="20253" y="113480"/>
                  </a:cubicBezTo>
                  <a:cubicBezTo>
                    <a:pt x="23290" y="113480"/>
                    <a:pt x="27845" y="111477"/>
                    <a:pt x="29616" y="106472"/>
                  </a:cubicBezTo>
                  <a:cubicBezTo>
                    <a:pt x="29869" y="105971"/>
                    <a:pt x="32906" y="94209"/>
                    <a:pt x="34424" y="87952"/>
                  </a:cubicBezTo>
                  <a:lnTo>
                    <a:pt x="39991" y="65428"/>
                  </a:lnTo>
                  <a:cubicBezTo>
                    <a:pt x="41510" y="59922"/>
                    <a:pt x="43028" y="54416"/>
                    <a:pt x="44293" y="48660"/>
                  </a:cubicBezTo>
                  <a:cubicBezTo>
                    <a:pt x="45305" y="44405"/>
                    <a:pt x="47330" y="37147"/>
                    <a:pt x="47583" y="36146"/>
                  </a:cubicBezTo>
                  <a:cubicBezTo>
                    <a:pt x="51379" y="28388"/>
                    <a:pt x="64790" y="5613"/>
                    <a:pt x="88830" y="5613"/>
                  </a:cubicBezTo>
                  <a:cubicBezTo>
                    <a:pt x="100217" y="5613"/>
                    <a:pt x="102495" y="14873"/>
                    <a:pt x="102495" y="23132"/>
                  </a:cubicBezTo>
                  <a:cubicBezTo>
                    <a:pt x="102495" y="29389"/>
                    <a:pt x="100724" y="36396"/>
                    <a:pt x="98699" y="43904"/>
                  </a:cubicBezTo>
                  <a:lnTo>
                    <a:pt x="91614" y="72936"/>
                  </a:lnTo>
                  <a:lnTo>
                    <a:pt x="86553" y="91956"/>
                  </a:lnTo>
                  <a:cubicBezTo>
                    <a:pt x="85541" y="96962"/>
                    <a:pt x="83263" y="105471"/>
                    <a:pt x="83263" y="106722"/>
                  </a:cubicBezTo>
                  <a:cubicBezTo>
                    <a:pt x="83263" y="111227"/>
                    <a:pt x="86806" y="113480"/>
                    <a:pt x="90602" y="113480"/>
                  </a:cubicBezTo>
                  <a:cubicBezTo>
                    <a:pt x="98446" y="113480"/>
                    <a:pt x="99964" y="107223"/>
                    <a:pt x="101989" y="99214"/>
                  </a:cubicBezTo>
                  <a:cubicBezTo>
                    <a:pt x="105532" y="85199"/>
                    <a:pt x="114894" y="48660"/>
                    <a:pt x="117172" y="38899"/>
                  </a:cubicBezTo>
                  <a:cubicBezTo>
                    <a:pt x="117931" y="35646"/>
                    <a:pt x="131343" y="5613"/>
                    <a:pt x="158925" y="5613"/>
                  </a:cubicBezTo>
                  <a:cubicBezTo>
                    <a:pt x="169807" y="5613"/>
                    <a:pt x="172590" y="14122"/>
                    <a:pt x="172590" y="23132"/>
                  </a:cubicBezTo>
                  <a:cubicBezTo>
                    <a:pt x="172590" y="37397"/>
                    <a:pt x="161962" y="65928"/>
                    <a:pt x="156901" y="79193"/>
                  </a:cubicBezTo>
                  <a:cubicBezTo>
                    <a:pt x="154623" y="85199"/>
                    <a:pt x="153611" y="87952"/>
                    <a:pt x="153611" y="92957"/>
                  </a:cubicBezTo>
                  <a:cubicBezTo>
                    <a:pt x="153611" y="104720"/>
                    <a:pt x="162468" y="113480"/>
                    <a:pt x="174361" y="113480"/>
                  </a:cubicBezTo>
                  <a:cubicBezTo>
                    <a:pt x="198148" y="113480"/>
                    <a:pt x="207511" y="76940"/>
                    <a:pt x="207511" y="74938"/>
                  </a:cubicBezTo>
                  <a:cubicBezTo>
                    <a:pt x="207511" y="72435"/>
                    <a:pt x="205234" y="72435"/>
                    <a:pt x="204475" y="72435"/>
                  </a:cubicBezTo>
                  <a:cubicBezTo>
                    <a:pt x="201944" y="72435"/>
                    <a:pt x="201944" y="73186"/>
                    <a:pt x="200679" y="76940"/>
                  </a:cubicBezTo>
                  <a:cubicBezTo>
                    <a:pt x="196883" y="90204"/>
                    <a:pt x="188785" y="107974"/>
                    <a:pt x="174868" y="107974"/>
                  </a:cubicBezTo>
                  <a:cubicBezTo>
                    <a:pt x="170566" y="107974"/>
                    <a:pt x="168794" y="105471"/>
                    <a:pt x="168794" y="99715"/>
                  </a:cubicBezTo>
                  <a:cubicBezTo>
                    <a:pt x="168794" y="93458"/>
                    <a:pt x="171072" y="87451"/>
                    <a:pt x="173349" y="81945"/>
                  </a:cubicBezTo>
                  <a:cubicBezTo>
                    <a:pt x="178157" y="68931"/>
                    <a:pt x="188785" y="41151"/>
                    <a:pt x="188785" y="26886"/>
                  </a:cubicBezTo>
                  <a:cubicBezTo>
                    <a:pt x="188785" y="10618"/>
                    <a:pt x="178663" y="107"/>
                    <a:pt x="159685" y="107"/>
                  </a:cubicBezTo>
                  <a:cubicBezTo>
                    <a:pt x="140706" y="107"/>
                    <a:pt x="127800" y="11119"/>
                    <a:pt x="118437" y="24383"/>
                  </a:cubicBezTo>
                  <a:cubicBezTo>
                    <a:pt x="118184" y="21130"/>
                    <a:pt x="117425" y="12621"/>
                    <a:pt x="110340" y="6614"/>
                  </a:cubicBezTo>
                  <a:cubicBezTo>
                    <a:pt x="104013" y="1358"/>
                    <a:pt x="95916" y="107"/>
                    <a:pt x="89589" y="107"/>
                  </a:cubicBezTo>
                  <a:cubicBezTo>
                    <a:pt x="66815" y="107"/>
                    <a:pt x="54415" y="16124"/>
                    <a:pt x="50113" y="21881"/>
                  </a:cubicBezTo>
                  <a:cubicBezTo>
                    <a:pt x="48848" y="7615"/>
                    <a:pt x="38220" y="107"/>
                    <a:pt x="26833" y="107"/>
                  </a:cubicBezTo>
                  <a:cubicBezTo>
                    <a:pt x="15192" y="107"/>
                    <a:pt x="10384" y="9868"/>
                    <a:pt x="8107" y="14373"/>
                  </a:cubicBezTo>
                  <a:cubicBezTo>
                    <a:pt x="3552" y="23132"/>
                    <a:pt x="262" y="37898"/>
                    <a:pt x="262" y="38649"/>
                  </a:cubicBezTo>
                  <a:cubicBezTo>
                    <a:pt x="262" y="41151"/>
                    <a:pt x="2793" y="41151"/>
                    <a:pt x="3299" y="41151"/>
                  </a:cubicBezTo>
                  <a:cubicBezTo>
                    <a:pt x="5829" y="41151"/>
                    <a:pt x="6083" y="40901"/>
                    <a:pt x="7601" y="35395"/>
                  </a:cubicBezTo>
                  <a:cubicBezTo>
                    <a:pt x="11903" y="17626"/>
                    <a:pt x="16964" y="5613"/>
                    <a:pt x="26074" y="5613"/>
                  </a:cubicBezTo>
                  <a:cubicBezTo>
                    <a:pt x="30122" y="5613"/>
                    <a:pt x="33918" y="7615"/>
                    <a:pt x="33918" y="17126"/>
                  </a:cubicBezTo>
                  <a:cubicBezTo>
                    <a:pt x="33918" y="22381"/>
                    <a:pt x="33159" y="25134"/>
                    <a:pt x="29869" y="38148"/>
                  </a:cubicBezTo>
                  <a:lnTo>
                    <a:pt x="15192" y="95961"/>
                  </a:lnTo>
                  <a:close/>
                </a:path>
              </a:pathLst>
            </a:custGeom>
            <a:solidFill>
              <a:srgbClr val="000000"/>
            </a:solidFill>
            <a:ln w="25400" cap="flat">
              <a:noFill/>
              <a:prstDash val="solid"/>
              <a:miter/>
            </a:ln>
          </p:spPr>
          <p:txBody>
            <a:bodyPr rtlCol="0" anchor="ctr"/>
            <a:lstStyle/>
            <a:p>
              <a:endParaRPr lang="en-CN"/>
            </a:p>
          </p:txBody>
        </p:sp>
        <p:sp>
          <p:nvSpPr>
            <p:cNvPr id="18559" name="Freeform 18558">
              <a:extLst>
                <a:ext uri="{FF2B5EF4-FFF2-40B4-BE49-F238E27FC236}">
                  <a16:creationId xmlns:a16="http://schemas.microsoft.com/office/drawing/2014/main" id="{E11D19FA-668C-EEFC-C4D6-198B6F503D2E}"/>
                </a:ext>
              </a:extLst>
            </p:cNvPr>
            <p:cNvSpPr/>
            <p:nvPr>
              <p:custDataLst>
                <p:tags r:id="rId49"/>
              </p:custDataLst>
            </p:nvPr>
          </p:nvSpPr>
          <p:spPr>
            <a:xfrm>
              <a:off x="9447564" y="5204228"/>
              <a:ext cx="29606" cy="74830"/>
            </a:xfrm>
            <a:custGeom>
              <a:avLst/>
              <a:gdLst>
                <a:gd name="connsiteX0" fmla="*/ 29878 w 29606"/>
                <a:gd name="connsiteY0" fmla="*/ 26385 h 74830"/>
                <a:gd name="connsiteX1" fmla="*/ 13683 w 29606"/>
                <a:gd name="connsiteY1" fmla="*/ 107 h 74830"/>
                <a:gd name="connsiteX2" fmla="*/ 271 w 29606"/>
                <a:gd name="connsiteY2" fmla="*/ 13371 h 74830"/>
                <a:gd name="connsiteX3" fmla="*/ 13683 w 29606"/>
                <a:gd name="connsiteY3" fmla="*/ 26636 h 74830"/>
                <a:gd name="connsiteX4" fmla="*/ 22540 w 29606"/>
                <a:gd name="connsiteY4" fmla="*/ 23382 h 74830"/>
                <a:gd name="connsiteX5" fmla="*/ 23805 w 29606"/>
                <a:gd name="connsiteY5" fmla="*/ 22631 h 74830"/>
                <a:gd name="connsiteX6" fmla="*/ 24311 w 29606"/>
                <a:gd name="connsiteY6" fmla="*/ 26385 h 74830"/>
                <a:gd name="connsiteX7" fmla="*/ 7103 w 29606"/>
                <a:gd name="connsiteY7" fmla="*/ 68181 h 74830"/>
                <a:gd name="connsiteX8" fmla="*/ 4320 w 29606"/>
                <a:gd name="connsiteY8" fmla="*/ 72185 h 74830"/>
                <a:gd name="connsiteX9" fmla="*/ 6850 w 29606"/>
                <a:gd name="connsiteY9" fmla="*/ 74938 h 74830"/>
                <a:gd name="connsiteX10" fmla="*/ 29878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878" y="26385"/>
                  </a:moveTo>
                  <a:cubicBezTo>
                    <a:pt x="29878" y="9868"/>
                    <a:pt x="23552" y="107"/>
                    <a:pt x="13683" y="107"/>
                  </a:cubicBezTo>
                  <a:cubicBezTo>
                    <a:pt x="5332" y="107"/>
                    <a:pt x="271" y="6364"/>
                    <a:pt x="271" y="13371"/>
                  </a:cubicBezTo>
                  <a:cubicBezTo>
                    <a:pt x="271" y="20129"/>
                    <a:pt x="5332" y="26636"/>
                    <a:pt x="13683" y="26636"/>
                  </a:cubicBezTo>
                  <a:cubicBezTo>
                    <a:pt x="16719" y="26636"/>
                    <a:pt x="20009" y="25635"/>
                    <a:pt x="22540" y="23382"/>
                  </a:cubicBezTo>
                  <a:cubicBezTo>
                    <a:pt x="23299" y="22882"/>
                    <a:pt x="23552" y="22631"/>
                    <a:pt x="23805" y="22631"/>
                  </a:cubicBezTo>
                  <a:cubicBezTo>
                    <a:pt x="24058" y="22631"/>
                    <a:pt x="24311" y="22882"/>
                    <a:pt x="24311" y="26385"/>
                  </a:cubicBezTo>
                  <a:cubicBezTo>
                    <a:pt x="24311" y="44906"/>
                    <a:pt x="15454" y="59922"/>
                    <a:pt x="7103" y="68181"/>
                  </a:cubicBezTo>
                  <a:cubicBezTo>
                    <a:pt x="4320" y="70934"/>
                    <a:pt x="4320" y="71434"/>
                    <a:pt x="4320" y="72185"/>
                  </a:cubicBezTo>
                  <a:cubicBezTo>
                    <a:pt x="4320" y="73937"/>
                    <a:pt x="5585" y="74938"/>
                    <a:pt x="6850" y="74938"/>
                  </a:cubicBezTo>
                  <a:cubicBezTo>
                    <a:pt x="9634" y="74938"/>
                    <a:pt x="29878" y="55667"/>
                    <a:pt x="29878" y="26385"/>
                  </a:cubicBezTo>
                  <a:close/>
                </a:path>
              </a:pathLst>
            </a:custGeom>
            <a:solidFill>
              <a:srgbClr val="000000"/>
            </a:solidFill>
            <a:ln w="25400"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B937E14A-AC80-427D-1DA6-2041E25D0C9A}"/>
                </a:ext>
              </a:extLst>
            </p:cNvPr>
            <p:cNvSpPr/>
            <p:nvPr>
              <p:custDataLst>
                <p:tags r:id="rId50"/>
              </p:custDataLst>
            </p:nvPr>
          </p:nvSpPr>
          <p:spPr>
            <a:xfrm>
              <a:off x="9544594" y="5069833"/>
              <a:ext cx="89580" cy="162925"/>
            </a:xfrm>
            <a:custGeom>
              <a:avLst/>
              <a:gdLst>
                <a:gd name="connsiteX0" fmla="*/ 57718 w 89580"/>
                <a:gd name="connsiteY0" fmla="*/ 61674 h 162925"/>
                <a:gd name="connsiteX1" fmla="*/ 80240 w 89580"/>
                <a:gd name="connsiteY1" fmla="*/ 61674 h 162925"/>
                <a:gd name="connsiteX2" fmla="*/ 87072 w 89580"/>
                <a:gd name="connsiteY2" fmla="*/ 60422 h 162925"/>
                <a:gd name="connsiteX3" fmla="*/ 89349 w 89580"/>
                <a:gd name="connsiteY3" fmla="*/ 54416 h 162925"/>
                <a:gd name="connsiteX4" fmla="*/ 80999 w 89580"/>
                <a:gd name="connsiteY4" fmla="*/ 49911 h 162925"/>
                <a:gd name="connsiteX5" fmla="*/ 60755 w 89580"/>
                <a:gd name="connsiteY5" fmla="*/ 49911 h 162925"/>
                <a:gd name="connsiteX6" fmla="*/ 68852 w 89580"/>
                <a:gd name="connsiteY6" fmla="*/ 17626 h 162925"/>
                <a:gd name="connsiteX7" fmla="*/ 69865 w 89580"/>
                <a:gd name="connsiteY7" fmla="*/ 11119 h 162925"/>
                <a:gd name="connsiteX8" fmla="*/ 57971 w 89580"/>
                <a:gd name="connsiteY8" fmla="*/ 107 h 162925"/>
                <a:gd name="connsiteX9" fmla="*/ 43294 w 89580"/>
                <a:gd name="connsiteY9" fmla="*/ 8867 h 162925"/>
                <a:gd name="connsiteX10" fmla="*/ 37474 w 89580"/>
                <a:gd name="connsiteY10" fmla="*/ 29389 h 162925"/>
                <a:gd name="connsiteX11" fmla="*/ 32413 w 89580"/>
                <a:gd name="connsiteY11" fmla="*/ 49911 h 162925"/>
                <a:gd name="connsiteX12" fmla="*/ 9638 w 89580"/>
                <a:gd name="connsiteY12" fmla="*/ 49911 h 162925"/>
                <a:gd name="connsiteX13" fmla="*/ 276 w 89580"/>
                <a:gd name="connsiteY13" fmla="*/ 57169 h 162925"/>
                <a:gd name="connsiteX14" fmla="*/ 8879 w 89580"/>
                <a:gd name="connsiteY14" fmla="*/ 61674 h 162925"/>
                <a:gd name="connsiteX15" fmla="*/ 29376 w 89580"/>
                <a:gd name="connsiteY15" fmla="*/ 61674 h 162925"/>
                <a:gd name="connsiteX16" fmla="*/ 14952 w 89580"/>
                <a:gd name="connsiteY16" fmla="*/ 118735 h 162925"/>
                <a:gd name="connsiteX17" fmla="*/ 10651 w 89580"/>
                <a:gd name="connsiteY17" fmla="*/ 138507 h 162925"/>
                <a:gd name="connsiteX18" fmla="*/ 42535 w 89580"/>
                <a:gd name="connsiteY18" fmla="*/ 163033 h 162925"/>
                <a:gd name="connsiteX19" fmla="*/ 89856 w 89580"/>
                <a:gd name="connsiteY19" fmla="*/ 123991 h 162925"/>
                <a:gd name="connsiteX20" fmla="*/ 83782 w 89580"/>
                <a:gd name="connsiteY20" fmla="*/ 120487 h 162925"/>
                <a:gd name="connsiteX21" fmla="*/ 77456 w 89580"/>
                <a:gd name="connsiteY21" fmla="*/ 124491 h 162925"/>
                <a:gd name="connsiteX22" fmla="*/ 43800 w 89580"/>
                <a:gd name="connsiteY22" fmla="*/ 154023 h 162925"/>
                <a:gd name="connsiteX23" fmla="*/ 37727 w 89580"/>
                <a:gd name="connsiteY23" fmla="*/ 144763 h 162925"/>
                <a:gd name="connsiteX24" fmla="*/ 39245 w 89580"/>
                <a:gd name="connsiteY24" fmla="*/ 134002 h 162925"/>
                <a:gd name="connsiteX25" fmla="*/ 57718 w 89580"/>
                <a:gd name="connsiteY25" fmla="*/ 61674 h 1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2925">
                  <a:moveTo>
                    <a:pt x="57718" y="61674"/>
                  </a:moveTo>
                  <a:lnTo>
                    <a:pt x="80240" y="61674"/>
                  </a:lnTo>
                  <a:cubicBezTo>
                    <a:pt x="85301" y="61674"/>
                    <a:pt x="85807" y="61674"/>
                    <a:pt x="87072" y="60422"/>
                  </a:cubicBezTo>
                  <a:cubicBezTo>
                    <a:pt x="88590" y="59421"/>
                    <a:pt x="89349" y="55917"/>
                    <a:pt x="89349" y="54416"/>
                  </a:cubicBezTo>
                  <a:cubicBezTo>
                    <a:pt x="89349" y="49911"/>
                    <a:pt x="85048" y="49911"/>
                    <a:pt x="80999" y="49911"/>
                  </a:cubicBezTo>
                  <a:lnTo>
                    <a:pt x="60755" y="49911"/>
                  </a:lnTo>
                  <a:lnTo>
                    <a:pt x="68852" y="17626"/>
                  </a:lnTo>
                  <a:cubicBezTo>
                    <a:pt x="69865" y="13622"/>
                    <a:pt x="69865" y="12120"/>
                    <a:pt x="69865" y="11119"/>
                  </a:cubicBezTo>
                  <a:cubicBezTo>
                    <a:pt x="69865" y="3110"/>
                    <a:pt x="63285" y="107"/>
                    <a:pt x="57971" y="107"/>
                  </a:cubicBezTo>
                  <a:cubicBezTo>
                    <a:pt x="54175" y="107"/>
                    <a:pt x="47343" y="1859"/>
                    <a:pt x="43294" y="8867"/>
                  </a:cubicBezTo>
                  <a:cubicBezTo>
                    <a:pt x="42282" y="10869"/>
                    <a:pt x="39245" y="22381"/>
                    <a:pt x="37474" y="29389"/>
                  </a:cubicBezTo>
                  <a:lnTo>
                    <a:pt x="32413" y="49911"/>
                  </a:lnTo>
                  <a:lnTo>
                    <a:pt x="9638" y="49911"/>
                  </a:lnTo>
                  <a:cubicBezTo>
                    <a:pt x="4577" y="49911"/>
                    <a:pt x="276" y="49911"/>
                    <a:pt x="276" y="57169"/>
                  </a:cubicBezTo>
                  <a:cubicBezTo>
                    <a:pt x="276" y="61674"/>
                    <a:pt x="4324" y="61674"/>
                    <a:pt x="8879" y="61674"/>
                  </a:cubicBezTo>
                  <a:lnTo>
                    <a:pt x="29376" y="61674"/>
                  </a:lnTo>
                  <a:lnTo>
                    <a:pt x="14952" y="118735"/>
                  </a:lnTo>
                  <a:cubicBezTo>
                    <a:pt x="13181" y="125242"/>
                    <a:pt x="10651" y="135754"/>
                    <a:pt x="10651" y="138507"/>
                  </a:cubicBezTo>
                  <a:cubicBezTo>
                    <a:pt x="10651" y="154774"/>
                    <a:pt x="26846" y="163033"/>
                    <a:pt x="42535" y="163033"/>
                  </a:cubicBezTo>
                  <a:cubicBezTo>
                    <a:pt x="72648" y="163033"/>
                    <a:pt x="89856" y="128246"/>
                    <a:pt x="89856" y="123991"/>
                  </a:cubicBezTo>
                  <a:cubicBezTo>
                    <a:pt x="89856" y="120487"/>
                    <a:pt x="86060" y="120487"/>
                    <a:pt x="83782" y="120487"/>
                  </a:cubicBezTo>
                  <a:cubicBezTo>
                    <a:pt x="79480" y="120487"/>
                    <a:pt x="79227" y="120737"/>
                    <a:pt x="77456" y="124491"/>
                  </a:cubicBezTo>
                  <a:cubicBezTo>
                    <a:pt x="67840" y="146015"/>
                    <a:pt x="53669" y="154023"/>
                    <a:pt x="43800" y="154023"/>
                  </a:cubicBezTo>
                  <a:cubicBezTo>
                    <a:pt x="41523" y="154023"/>
                    <a:pt x="37727" y="154023"/>
                    <a:pt x="37727" y="144763"/>
                  </a:cubicBezTo>
                  <a:cubicBezTo>
                    <a:pt x="37727" y="140008"/>
                    <a:pt x="38486" y="137255"/>
                    <a:pt x="39245" y="134002"/>
                  </a:cubicBezTo>
                  <a:lnTo>
                    <a:pt x="57718" y="61674"/>
                  </a:lnTo>
                  <a:close/>
                </a:path>
              </a:pathLst>
            </a:custGeom>
            <a:solidFill>
              <a:srgbClr val="000000"/>
            </a:solidFill>
            <a:ln w="25400"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1050AD29-E5FB-872A-81D9-FC0EC6C1CF3C}"/>
                </a:ext>
              </a:extLst>
            </p:cNvPr>
            <p:cNvSpPr/>
            <p:nvPr>
              <p:custDataLst>
                <p:tags r:id="rId51"/>
              </p:custDataLst>
            </p:nvPr>
          </p:nvSpPr>
          <p:spPr>
            <a:xfrm>
              <a:off x="9657778" y="5043054"/>
              <a:ext cx="58707" cy="250270"/>
            </a:xfrm>
            <a:custGeom>
              <a:avLst/>
              <a:gdLst>
                <a:gd name="connsiteX0" fmla="*/ 58988 w 58707"/>
                <a:gd name="connsiteY0" fmla="*/ 125242 h 250270"/>
                <a:gd name="connsiteX1" fmla="*/ 42286 w 58707"/>
                <a:gd name="connsiteY1" fmla="*/ 47158 h 250270"/>
                <a:gd name="connsiteX2" fmla="*/ 2810 w 58707"/>
                <a:gd name="connsiteY2" fmla="*/ 107 h 250270"/>
                <a:gd name="connsiteX3" fmla="*/ 280 w 58707"/>
                <a:gd name="connsiteY3" fmla="*/ 2610 h 250270"/>
                <a:gd name="connsiteX4" fmla="*/ 5088 w 58707"/>
                <a:gd name="connsiteY4" fmla="*/ 8366 h 250270"/>
                <a:gd name="connsiteX5" fmla="*/ 44311 w 58707"/>
                <a:gd name="connsiteY5" fmla="*/ 125242 h 250270"/>
                <a:gd name="connsiteX6" fmla="*/ 3569 w 58707"/>
                <a:gd name="connsiteY6" fmla="*/ 243620 h 250270"/>
                <a:gd name="connsiteX7" fmla="*/ 280 w 58707"/>
                <a:gd name="connsiteY7" fmla="*/ 247875 h 250270"/>
                <a:gd name="connsiteX8" fmla="*/ 2810 w 58707"/>
                <a:gd name="connsiteY8" fmla="*/ 250377 h 250270"/>
                <a:gd name="connsiteX9" fmla="*/ 43045 w 58707"/>
                <a:gd name="connsiteY9" fmla="*/ 201575 h 250270"/>
                <a:gd name="connsiteX10" fmla="*/ 58988 w 58707"/>
                <a:gd name="connsiteY10" fmla="*/ 125242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988" y="125242"/>
                  </a:moveTo>
                  <a:cubicBezTo>
                    <a:pt x="58988" y="105721"/>
                    <a:pt x="56204" y="75438"/>
                    <a:pt x="42286" y="47158"/>
                  </a:cubicBezTo>
                  <a:cubicBezTo>
                    <a:pt x="27103" y="16375"/>
                    <a:pt x="5341" y="107"/>
                    <a:pt x="2810" y="107"/>
                  </a:cubicBezTo>
                  <a:cubicBezTo>
                    <a:pt x="1292" y="107"/>
                    <a:pt x="280" y="1108"/>
                    <a:pt x="280" y="2610"/>
                  </a:cubicBezTo>
                  <a:cubicBezTo>
                    <a:pt x="280" y="3361"/>
                    <a:pt x="280" y="3861"/>
                    <a:pt x="5088" y="8366"/>
                  </a:cubicBezTo>
                  <a:cubicBezTo>
                    <a:pt x="29887" y="33143"/>
                    <a:pt x="44311" y="72936"/>
                    <a:pt x="44311" y="125242"/>
                  </a:cubicBezTo>
                  <a:cubicBezTo>
                    <a:pt x="44311" y="168038"/>
                    <a:pt x="34948" y="212086"/>
                    <a:pt x="3569" y="243620"/>
                  </a:cubicBezTo>
                  <a:cubicBezTo>
                    <a:pt x="280" y="246623"/>
                    <a:pt x="280" y="247124"/>
                    <a:pt x="280" y="247875"/>
                  </a:cubicBezTo>
                  <a:cubicBezTo>
                    <a:pt x="280" y="249376"/>
                    <a:pt x="1292" y="250377"/>
                    <a:pt x="2810" y="250377"/>
                  </a:cubicBezTo>
                  <a:cubicBezTo>
                    <a:pt x="5341" y="250377"/>
                    <a:pt x="28115" y="233359"/>
                    <a:pt x="43045" y="201575"/>
                  </a:cubicBezTo>
                  <a:cubicBezTo>
                    <a:pt x="55951" y="174045"/>
                    <a:pt x="58988" y="146265"/>
                    <a:pt x="58988" y="125242"/>
                  </a:cubicBezTo>
                  <a:close/>
                </a:path>
              </a:pathLst>
            </a:custGeom>
            <a:solidFill>
              <a:srgbClr val="000000"/>
            </a:solidFill>
            <a:ln w="25400"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DB9323FF-E88C-9D89-C2CC-4A10A0EC4EB7}"/>
                </a:ext>
              </a:extLst>
            </p:cNvPr>
            <p:cNvSpPr/>
            <p:nvPr>
              <p:custDataLst>
                <p:tags r:id="rId52"/>
              </p:custDataLst>
            </p:nvPr>
          </p:nvSpPr>
          <p:spPr>
            <a:xfrm>
              <a:off x="9751885" y="5059822"/>
              <a:ext cx="180678" cy="170934"/>
            </a:xfrm>
            <a:custGeom>
              <a:avLst/>
              <a:gdLst>
                <a:gd name="connsiteX0" fmla="*/ 66836 w 180678"/>
                <a:gd name="connsiteY0" fmla="*/ 91956 h 170934"/>
                <a:gd name="connsiteX1" fmla="*/ 109855 w 180678"/>
                <a:gd name="connsiteY1" fmla="*/ 91956 h 170934"/>
                <a:gd name="connsiteX2" fmla="*/ 180962 w 180678"/>
                <a:gd name="connsiteY2" fmla="*/ 37898 h 170934"/>
                <a:gd name="connsiteX3" fmla="*/ 131111 w 180678"/>
                <a:gd name="connsiteY3" fmla="*/ 107 h 170934"/>
                <a:gd name="connsiteX4" fmla="*/ 49122 w 180678"/>
                <a:gd name="connsiteY4" fmla="*/ 107 h 170934"/>
                <a:gd name="connsiteX5" fmla="*/ 41531 w 180678"/>
                <a:gd name="connsiteY5" fmla="*/ 4862 h 170934"/>
                <a:gd name="connsiteX6" fmla="*/ 48869 w 180678"/>
                <a:gd name="connsiteY6" fmla="*/ 7865 h 170934"/>
                <a:gd name="connsiteX7" fmla="*/ 59751 w 180678"/>
                <a:gd name="connsiteY7" fmla="*/ 8366 h 170934"/>
                <a:gd name="connsiteX8" fmla="*/ 65318 w 180678"/>
                <a:gd name="connsiteY8" fmla="*/ 12370 h 170934"/>
                <a:gd name="connsiteX9" fmla="*/ 64305 w 180678"/>
                <a:gd name="connsiteY9" fmla="*/ 17125 h 170934"/>
                <a:gd name="connsiteX10" fmla="*/ 30397 w 180678"/>
                <a:gd name="connsiteY10" fmla="*/ 151521 h 170934"/>
                <a:gd name="connsiteX11" fmla="*/ 7369 w 180678"/>
                <a:gd name="connsiteY11" fmla="*/ 163283 h 170934"/>
                <a:gd name="connsiteX12" fmla="*/ 284 w 180678"/>
                <a:gd name="connsiteY12" fmla="*/ 168038 h 170934"/>
                <a:gd name="connsiteX13" fmla="*/ 4079 w 180678"/>
                <a:gd name="connsiteY13" fmla="*/ 171042 h 170934"/>
                <a:gd name="connsiteX14" fmla="*/ 36217 w 180678"/>
                <a:gd name="connsiteY14" fmla="*/ 170291 h 170934"/>
                <a:gd name="connsiteX15" fmla="*/ 52412 w 180678"/>
                <a:gd name="connsiteY15" fmla="*/ 170541 h 170934"/>
                <a:gd name="connsiteX16" fmla="*/ 68860 w 180678"/>
                <a:gd name="connsiteY16" fmla="*/ 171042 h 170934"/>
                <a:gd name="connsiteX17" fmla="*/ 73921 w 180678"/>
                <a:gd name="connsiteY17" fmla="*/ 166036 h 170934"/>
                <a:gd name="connsiteX18" fmla="*/ 66836 w 180678"/>
                <a:gd name="connsiteY18" fmla="*/ 163283 h 170934"/>
                <a:gd name="connsiteX19" fmla="*/ 50388 w 180678"/>
                <a:gd name="connsiteY19" fmla="*/ 158778 h 170934"/>
                <a:gd name="connsiteX20" fmla="*/ 51147 w 180678"/>
                <a:gd name="connsiteY20" fmla="*/ 154524 h 170934"/>
                <a:gd name="connsiteX21" fmla="*/ 66836 w 180678"/>
                <a:gd name="connsiteY21" fmla="*/ 91956 h 170934"/>
                <a:gd name="connsiteX22" fmla="*/ 85056 w 180678"/>
                <a:gd name="connsiteY22" fmla="*/ 17376 h 170934"/>
                <a:gd name="connsiteX23" fmla="*/ 98720 w 180678"/>
                <a:gd name="connsiteY23" fmla="*/ 7865 h 170934"/>
                <a:gd name="connsiteX24" fmla="*/ 123013 w 180678"/>
                <a:gd name="connsiteY24" fmla="*/ 7865 h 170934"/>
                <a:gd name="connsiteX25" fmla="*/ 157428 w 180678"/>
                <a:gd name="connsiteY25" fmla="*/ 31891 h 170934"/>
                <a:gd name="connsiteX26" fmla="*/ 142498 w 180678"/>
                <a:gd name="connsiteY26" fmla="*/ 72185 h 170934"/>
                <a:gd name="connsiteX27" fmla="*/ 103528 w 180678"/>
                <a:gd name="connsiteY27" fmla="*/ 85449 h 170934"/>
                <a:gd name="connsiteX28" fmla="*/ 67848 w 180678"/>
                <a:gd name="connsiteY28" fmla="*/ 85449 h 170934"/>
                <a:gd name="connsiteX29" fmla="*/ 85056 w 180678"/>
                <a:gd name="connsiteY29" fmla="*/ 17376 h 17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0934">
                  <a:moveTo>
                    <a:pt x="66836" y="91956"/>
                  </a:moveTo>
                  <a:lnTo>
                    <a:pt x="109855" y="91956"/>
                  </a:lnTo>
                  <a:cubicBezTo>
                    <a:pt x="145788" y="91956"/>
                    <a:pt x="180962" y="65928"/>
                    <a:pt x="180962" y="37898"/>
                  </a:cubicBezTo>
                  <a:cubicBezTo>
                    <a:pt x="180962" y="18627"/>
                    <a:pt x="164261" y="107"/>
                    <a:pt x="131111" y="107"/>
                  </a:cubicBezTo>
                  <a:lnTo>
                    <a:pt x="49122" y="107"/>
                  </a:lnTo>
                  <a:cubicBezTo>
                    <a:pt x="44314" y="107"/>
                    <a:pt x="41531" y="107"/>
                    <a:pt x="41531" y="4862"/>
                  </a:cubicBezTo>
                  <a:cubicBezTo>
                    <a:pt x="41531" y="7865"/>
                    <a:pt x="43808" y="7865"/>
                    <a:pt x="48869" y="7865"/>
                  </a:cubicBezTo>
                  <a:cubicBezTo>
                    <a:pt x="52159" y="7865"/>
                    <a:pt x="56714" y="8116"/>
                    <a:pt x="59751" y="8366"/>
                  </a:cubicBezTo>
                  <a:cubicBezTo>
                    <a:pt x="63799" y="8867"/>
                    <a:pt x="65318" y="9617"/>
                    <a:pt x="65318" y="12370"/>
                  </a:cubicBezTo>
                  <a:cubicBezTo>
                    <a:pt x="65318" y="13371"/>
                    <a:pt x="65065" y="14122"/>
                    <a:pt x="64305" y="17125"/>
                  </a:cubicBezTo>
                  <a:lnTo>
                    <a:pt x="30397" y="151521"/>
                  </a:lnTo>
                  <a:cubicBezTo>
                    <a:pt x="27866" y="161281"/>
                    <a:pt x="27360" y="163283"/>
                    <a:pt x="7369" y="163283"/>
                  </a:cubicBezTo>
                  <a:cubicBezTo>
                    <a:pt x="3067" y="163283"/>
                    <a:pt x="284" y="163283"/>
                    <a:pt x="284" y="168038"/>
                  </a:cubicBezTo>
                  <a:cubicBezTo>
                    <a:pt x="284" y="171042"/>
                    <a:pt x="3320" y="171042"/>
                    <a:pt x="4079" y="171042"/>
                  </a:cubicBezTo>
                  <a:cubicBezTo>
                    <a:pt x="11165" y="171042"/>
                    <a:pt x="29131" y="170291"/>
                    <a:pt x="36217" y="170291"/>
                  </a:cubicBezTo>
                  <a:cubicBezTo>
                    <a:pt x="41531" y="170291"/>
                    <a:pt x="47098" y="170541"/>
                    <a:pt x="52412" y="170541"/>
                  </a:cubicBezTo>
                  <a:cubicBezTo>
                    <a:pt x="57979" y="170541"/>
                    <a:pt x="63546" y="171042"/>
                    <a:pt x="68860" y="171042"/>
                  </a:cubicBezTo>
                  <a:cubicBezTo>
                    <a:pt x="70632" y="171042"/>
                    <a:pt x="73921" y="171042"/>
                    <a:pt x="73921" y="166036"/>
                  </a:cubicBezTo>
                  <a:cubicBezTo>
                    <a:pt x="73921" y="163283"/>
                    <a:pt x="71644" y="163283"/>
                    <a:pt x="66836" y="163283"/>
                  </a:cubicBezTo>
                  <a:cubicBezTo>
                    <a:pt x="57473" y="163283"/>
                    <a:pt x="50388" y="163283"/>
                    <a:pt x="50388" y="158778"/>
                  </a:cubicBezTo>
                  <a:cubicBezTo>
                    <a:pt x="50388" y="157277"/>
                    <a:pt x="50894" y="156026"/>
                    <a:pt x="51147" y="154524"/>
                  </a:cubicBezTo>
                  <a:lnTo>
                    <a:pt x="66836" y="91956"/>
                  </a:lnTo>
                  <a:close/>
                  <a:moveTo>
                    <a:pt x="85056" y="17376"/>
                  </a:moveTo>
                  <a:cubicBezTo>
                    <a:pt x="87333" y="8616"/>
                    <a:pt x="87839" y="7865"/>
                    <a:pt x="98720" y="7865"/>
                  </a:cubicBezTo>
                  <a:lnTo>
                    <a:pt x="123013" y="7865"/>
                  </a:lnTo>
                  <a:cubicBezTo>
                    <a:pt x="144017" y="7865"/>
                    <a:pt x="157428" y="14623"/>
                    <a:pt x="157428" y="31891"/>
                  </a:cubicBezTo>
                  <a:cubicBezTo>
                    <a:pt x="157428" y="41652"/>
                    <a:pt x="152367" y="63175"/>
                    <a:pt x="142498" y="72185"/>
                  </a:cubicBezTo>
                  <a:cubicBezTo>
                    <a:pt x="129846" y="83447"/>
                    <a:pt x="114663" y="85449"/>
                    <a:pt x="103528" y="85449"/>
                  </a:cubicBezTo>
                  <a:lnTo>
                    <a:pt x="67848" y="85449"/>
                  </a:lnTo>
                  <a:lnTo>
                    <a:pt x="85056" y="17376"/>
                  </a:lnTo>
                  <a:close/>
                </a:path>
              </a:pathLst>
            </a:custGeom>
            <a:solidFill>
              <a:srgbClr val="000000"/>
            </a:solidFill>
            <a:ln w="25400"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FDBF6FCE-8CAE-84D2-7E10-F66FB15B5FCD}"/>
                </a:ext>
              </a:extLst>
            </p:cNvPr>
            <p:cNvSpPr/>
            <p:nvPr>
              <p:custDataLst>
                <p:tags r:id="rId53"/>
              </p:custDataLst>
            </p:nvPr>
          </p:nvSpPr>
          <p:spPr>
            <a:xfrm>
              <a:off x="9964424" y="5043054"/>
              <a:ext cx="58707" cy="250270"/>
            </a:xfrm>
            <a:custGeom>
              <a:avLst/>
              <a:gdLst>
                <a:gd name="connsiteX0" fmla="*/ 58999 w 58707"/>
                <a:gd name="connsiteY0" fmla="*/ 247875 h 250270"/>
                <a:gd name="connsiteX1" fmla="*/ 54697 w 58707"/>
                <a:gd name="connsiteY1" fmla="*/ 242369 h 250270"/>
                <a:gd name="connsiteX2" fmla="*/ 14968 w 58707"/>
                <a:gd name="connsiteY2" fmla="*/ 125242 h 250270"/>
                <a:gd name="connsiteX3" fmla="*/ 55710 w 58707"/>
                <a:gd name="connsiteY3" fmla="*/ 6864 h 250270"/>
                <a:gd name="connsiteX4" fmla="*/ 58999 w 58707"/>
                <a:gd name="connsiteY4" fmla="*/ 2610 h 250270"/>
                <a:gd name="connsiteX5" fmla="*/ 56469 w 58707"/>
                <a:gd name="connsiteY5" fmla="*/ 107 h 250270"/>
                <a:gd name="connsiteX6" fmla="*/ 16234 w 58707"/>
                <a:gd name="connsiteY6" fmla="*/ 48910 h 250270"/>
                <a:gd name="connsiteX7" fmla="*/ 291 w 58707"/>
                <a:gd name="connsiteY7" fmla="*/ 125242 h 250270"/>
                <a:gd name="connsiteX8" fmla="*/ 16993 w 58707"/>
                <a:gd name="connsiteY8" fmla="*/ 203327 h 250270"/>
                <a:gd name="connsiteX9" fmla="*/ 56469 w 58707"/>
                <a:gd name="connsiteY9" fmla="*/ 250377 h 250270"/>
                <a:gd name="connsiteX10" fmla="*/ 58999 w 58707"/>
                <a:gd name="connsiteY10" fmla="*/ 247875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999" y="247875"/>
                  </a:moveTo>
                  <a:cubicBezTo>
                    <a:pt x="58999" y="247124"/>
                    <a:pt x="58999" y="246623"/>
                    <a:pt x="54697" y="242369"/>
                  </a:cubicBezTo>
                  <a:cubicBezTo>
                    <a:pt x="23066" y="210835"/>
                    <a:pt x="14968" y="163534"/>
                    <a:pt x="14968" y="125242"/>
                  </a:cubicBezTo>
                  <a:cubicBezTo>
                    <a:pt x="14968" y="81695"/>
                    <a:pt x="24584" y="38148"/>
                    <a:pt x="55710" y="6864"/>
                  </a:cubicBezTo>
                  <a:cubicBezTo>
                    <a:pt x="58999" y="3861"/>
                    <a:pt x="58999" y="3361"/>
                    <a:pt x="58999" y="2610"/>
                  </a:cubicBezTo>
                  <a:cubicBezTo>
                    <a:pt x="58999" y="858"/>
                    <a:pt x="57987" y="107"/>
                    <a:pt x="56469" y="107"/>
                  </a:cubicBezTo>
                  <a:cubicBezTo>
                    <a:pt x="53938" y="107"/>
                    <a:pt x="31164" y="17125"/>
                    <a:pt x="16234" y="48910"/>
                  </a:cubicBezTo>
                  <a:cubicBezTo>
                    <a:pt x="3328" y="76440"/>
                    <a:pt x="291" y="104220"/>
                    <a:pt x="291" y="125242"/>
                  </a:cubicBezTo>
                  <a:cubicBezTo>
                    <a:pt x="291" y="144763"/>
                    <a:pt x="3075" y="175046"/>
                    <a:pt x="16993" y="203327"/>
                  </a:cubicBezTo>
                  <a:cubicBezTo>
                    <a:pt x="32176" y="234110"/>
                    <a:pt x="53938" y="250377"/>
                    <a:pt x="56469" y="250377"/>
                  </a:cubicBezTo>
                  <a:cubicBezTo>
                    <a:pt x="57987" y="250377"/>
                    <a:pt x="58999" y="249627"/>
                    <a:pt x="58999" y="247875"/>
                  </a:cubicBezTo>
                  <a:close/>
                </a:path>
              </a:pathLst>
            </a:custGeom>
            <a:solidFill>
              <a:srgbClr val="000000"/>
            </a:solidFill>
            <a:ln w="25400"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E60A4B83-E117-D199-F26E-3434A18CFCED}"/>
                </a:ext>
              </a:extLst>
            </p:cNvPr>
            <p:cNvSpPr/>
            <p:nvPr>
              <p:custDataLst>
                <p:tags r:id="rId54"/>
              </p:custDataLst>
            </p:nvPr>
          </p:nvSpPr>
          <p:spPr>
            <a:xfrm>
              <a:off x="10050939" y="5120137"/>
              <a:ext cx="93122" cy="113372"/>
            </a:xfrm>
            <a:custGeom>
              <a:avLst/>
              <a:gdLst>
                <a:gd name="connsiteX0" fmla="*/ 86079 w 93122"/>
                <a:gd name="connsiteY0" fmla="*/ 17126 h 113372"/>
                <a:gd name="connsiteX1" fmla="*/ 73933 w 93122"/>
                <a:gd name="connsiteY1" fmla="*/ 28388 h 113372"/>
                <a:gd name="connsiteX2" fmla="*/ 81778 w 93122"/>
                <a:gd name="connsiteY2" fmla="*/ 35646 h 113372"/>
                <a:gd name="connsiteX3" fmla="*/ 93418 w 93122"/>
                <a:gd name="connsiteY3" fmla="*/ 21630 h 113372"/>
                <a:gd name="connsiteX4" fmla="*/ 63305 w 93122"/>
                <a:gd name="connsiteY4" fmla="*/ 107 h 113372"/>
                <a:gd name="connsiteX5" fmla="*/ 20539 w 93122"/>
                <a:gd name="connsiteY5" fmla="*/ 36647 h 113372"/>
                <a:gd name="connsiteX6" fmla="*/ 46604 w 93122"/>
                <a:gd name="connsiteY6" fmla="*/ 61423 h 113372"/>
                <a:gd name="connsiteX7" fmla="*/ 72921 w 93122"/>
                <a:gd name="connsiteY7" fmla="*/ 80444 h 113372"/>
                <a:gd name="connsiteX8" fmla="*/ 36735 w 93122"/>
                <a:gd name="connsiteY8" fmla="*/ 107974 h 113372"/>
                <a:gd name="connsiteX9" fmla="*/ 7887 w 93122"/>
                <a:gd name="connsiteY9" fmla="*/ 94709 h 113372"/>
                <a:gd name="connsiteX10" fmla="*/ 23829 w 93122"/>
                <a:gd name="connsiteY10" fmla="*/ 81445 h 113372"/>
                <a:gd name="connsiteX11" fmla="*/ 14466 w 93122"/>
                <a:gd name="connsiteY11" fmla="*/ 72686 h 113372"/>
                <a:gd name="connsiteX12" fmla="*/ 295 w 93122"/>
                <a:gd name="connsiteY12" fmla="*/ 89203 h 113372"/>
                <a:gd name="connsiteX13" fmla="*/ 36482 w 93122"/>
                <a:gd name="connsiteY13" fmla="*/ 113480 h 113372"/>
                <a:gd name="connsiteX14" fmla="*/ 87345 w 93122"/>
                <a:gd name="connsiteY14" fmla="*/ 71935 h 113372"/>
                <a:gd name="connsiteX15" fmla="*/ 79500 w 93122"/>
                <a:gd name="connsiteY15" fmla="*/ 53665 h 113372"/>
                <a:gd name="connsiteX16" fmla="*/ 54195 w 93122"/>
                <a:gd name="connsiteY16" fmla="*/ 43154 h 113372"/>
                <a:gd name="connsiteX17" fmla="*/ 34963 w 93122"/>
                <a:gd name="connsiteY17" fmla="*/ 28137 h 113372"/>
                <a:gd name="connsiteX18" fmla="*/ 63305 w 93122"/>
                <a:gd name="connsiteY18" fmla="*/ 5613 h 113372"/>
                <a:gd name="connsiteX19" fmla="*/ 86079 w 93122"/>
                <a:gd name="connsiteY19" fmla="*/ 17126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3372">
                  <a:moveTo>
                    <a:pt x="86079" y="17126"/>
                  </a:moveTo>
                  <a:cubicBezTo>
                    <a:pt x="78994" y="17376"/>
                    <a:pt x="73933" y="22882"/>
                    <a:pt x="73933" y="28388"/>
                  </a:cubicBezTo>
                  <a:cubicBezTo>
                    <a:pt x="73933" y="31891"/>
                    <a:pt x="76211" y="35646"/>
                    <a:pt x="81778" y="35646"/>
                  </a:cubicBezTo>
                  <a:cubicBezTo>
                    <a:pt x="87345" y="35646"/>
                    <a:pt x="93418" y="31391"/>
                    <a:pt x="93418" y="21630"/>
                  </a:cubicBezTo>
                  <a:cubicBezTo>
                    <a:pt x="93418" y="10368"/>
                    <a:pt x="82537" y="107"/>
                    <a:pt x="63305" y="107"/>
                  </a:cubicBezTo>
                  <a:cubicBezTo>
                    <a:pt x="29902" y="107"/>
                    <a:pt x="20539" y="25635"/>
                    <a:pt x="20539" y="36647"/>
                  </a:cubicBezTo>
                  <a:cubicBezTo>
                    <a:pt x="20539" y="56168"/>
                    <a:pt x="39265" y="59922"/>
                    <a:pt x="46604" y="61423"/>
                  </a:cubicBezTo>
                  <a:cubicBezTo>
                    <a:pt x="59762" y="63926"/>
                    <a:pt x="72921" y="66679"/>
                    <a:pt x="72921" y="80444"/>
                  </a:cubicBezTo>
                  <a:cubicBezTo>
                    <a:pt x="72921" y="86951"/>
                    <a:pt x="67101" y="107974"/>
                    <a:pt x="36735" y="107974"/>
                  </a:cubicBezTo>
                  <a:cubicBezTo>
                    <a:pt x="33192" y="107974"/>
                    <a:pt x="13707" y="107974"/>
                    <a:pt x="7887" y="94709"/>
                  </a:cubicBezTo>
                  <a:cubicBezTo>
                    <a:pt x="17503" y="95961"/>
                    <a:pt x="23829" y="88453"/>
                    <a:pt x="23829" y="81445"/>
                  </a:cubicBezTo>
                  <a:cubicBezTo>
                    <a:pt x="23829" y="75689"/>
                    <a:pt x="19780" y="72686"/>
                    <a:pt x="14466" y="72686"/>
                  </a:cubicBezTo>
                  <a:cubicBezTo>
                    <a:pt x="7887" y="72686"/>
                    <a:pt x="295" y="77941"/>
                    <a:pt x="295" y="89203"/>
                  </a:cubicBezTo>
                  <a:cubicBezTo>
                    <a:pt x="295" y="103469"/>
                    <a:pt x="14719" y="113480"/>
                    <a:pt x="36482" y="113480"/>
                  </a:cubicBezTo>
                  <a:cubicBezTo>
                    <a:pt x="77476" y="113480"/>
                    <a:pt x="87345" y="83197"/>
                    <a:pt x="87345" y="71935"/>
                  </a:cubicBezTo>
                  <a:cubicBezTo>
                    <a:pt x="87345" y="62925"/>
                    <a:pt x="82537" y="56668"/>
                    <a:pt x="79500" y="53665"/>
                  </a:cubicBezTo>
                  <a:cubicBezTo>
                    <a:pt x="72668" y="46657"/>
                    <a:pt x="65329" y="45406"/>
                    <a:pt x="54195" y="43154"/>
                  </a:cubicBezTo>
                  <a:cubicBezTo>
                    <a:pt x="45085" y="41151"/>
                    <a:pt x="34963" y="39400"/>
                    <a:pt x="34963" y="28137"/>
                  </a:cubicBezTo>
                  <a:cubicBezTo>
                    <a:pt x="34963" y="20880"/>
                    <a:pt x="41036" y="5613"/>
                    <a:pt x="63305" y="5613"/>
                  </a:cubicBezTo>
                  <a:cubicBezTo>
                    <a:pt x="69631" y="5613"/>
                    <a:pt x="82284" y="7365"/>
                    <a:pt x="86079" y="17126"/>
                  </a:cubicBezTo>
                  <a:close/>
                </a:path>
              </a:pathLst>
            </a:custGeom>
            <a:solidFill>
              <a:srgbClr val="000000"/>
            </a:solidFill>
            <a:ln w="25400"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934F2A06-3BF8-26CE-721A-C74416F98983}"/>
                </a:ext>
              </a:extLst>
            </p:cNvPr>
            <p:cNvSpPr/>
            <p:nvPr>
              <p:custDataLst>
                <p:tags r:id="rId55"/>
              </p:custDataLst>
            </p:nvPr>
          </p:nvSpPr>
          <p:spPr>
            <a:xfrm>
              <a:off x="10156398" y="5152146"/>
              <a:ext cx="77762" cy="151889"/>
            </a:xfrm>
            <a:custGeom>
              <a:avLst/>
              <a:gdLst>
                <a:gd name="connsiteX0" fmla="*/ 78062 w 77762"/>
                <a:gd name="connsiteY0" fmla="*/ 6766 h 151889"/>
                <a:gd name="connsiteX1" fmla="*/ 70977 w 77762"/>
                <a:gd name="connsiteY1" fmla="*/ 109 h 151889"/>
                <a:gd name="connsiteX2" fmla="*/ 61057 w 77762"/>
                <a:gd name="connsiteY2" fmla="*/ 9744 h 151889"/>
                <a:gd name="connsiteX3" fmla="*/ 68143 w 77762"/>
                <a:gd name="connsiteY3" fmla="*/ 16401 h 151889"/>
                <a:gd name="connsiteX4" fmla="*/ 78062 w 77762"/>
                <a:gd name="connsiteY4" fmla="*/ 6766 h 151889"/>
                <a:gd name="connsiteX5" fmla="*/ 40510 w 77762"/>
                <a:gd name="connsiteY5" fmla="*/ 124843 h 151889"/>
                <a:gd name="connsiteX6" fmla="*/ 17659 w 77762"/>
                <a:gd name="connsiteY6" fmla="*/ 147092 h 151889"/>
                <a:gd name="connsiteX7" fmla="*/ 11282 w 77762"/>
                <a:gd name="connsiteY7" fmla="*/ 146041 h 151889"/>
                <a:gd name="connsiteX8" fmla="*/ 17305 w 77762"/>
                <a:gd name="connsiteY8" fmla="*/ 137107 h 151889"/>
                <a:gd name="connsiteX9" fmla="*/ 10397 w 77762"/>
                <a:gd name="connsiteY9" fmla="*/ 130625 h 151889"/>
                <a:gd name="connsiteX10" fmla="*/ 300 w 77762"/>
                <a:gd name="connsiteY10" fmla="*/ 140961 h 151889"/>
                <a:gd name="connsiteX11" fmla="*/ 17836 w 77762"/>
                <a:gd name="connsiteY11" fmla="*/ 151998 h 151889"/>
                <a:gd name="connsiteX12" fmla="*/ 54681 w 77762"/>
                <a:gd name="connsiteY12" fmla="*/ 124318 h 151889"/>
                <a:gd name="connsiteX13" fmla="*/ 70623 w 77762"/>
                <a:gd name="connsiteY13" fmla="*/ 61600 h 151889"/>
                <a:gd name="connsiteX14" fmla="*/ 71508 w 77762"/>
                <a:gd name="connsiteY14" fmla="*/ 55468 h 151889"/>
                <a:gd name="connsiteX15" fmla="*/ 52555 w 77762"/>
                <a:gd name="connsiteY15" fmla="*/ 39001 h 151889"/>
                <a:gd name="connsiteX16" fmla="*/ 21556 w 77762"/>
                <a:gd name="connsiteY16" fmla="*/ 65805 h 151889"/>
                <a:gd name="connsiteX17" fmla="*/ 24567 w 77762"/>
                <a:gd name="connsiteY17" fmla="*/ 68082 h 151889"/>
                <a:gd name="connsiteX18" fmla="*/ 28110 w 77762"/>
                <a:gd name="connsiteY18" fmla="*/ 64929 h 151889"/>
                <a:gd name="connsiteX19" fmla="*/ 52024 w 77762"/>
                <a:gd name="connsiteY19" fmla="*/ 43906 h 151889"/>
                <a:gd name="connsiteX20" fmla="*/ 58046 w 77762"/>
                <a:gd name="connsiteY20" fmla="*/ 52490 h 151889"/>
                <a:gd name="connsiteX21" fmla="*/ 57515 w 77762"/>
                <a:gd name="connsiteY21" fmla="*/ 57746 h 151889"/>
                <a:gd name="connsiteX22" fmla="*/ 40510 w 77762"/>
                <a:gd name="connsiteY22" fmla="*/ 124843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8062" y="6766"/>
                  </a:moveTo>
                  <a:cubicBezTo>
                    <a:pt x="78062" y="3788"/>
                    <a:pt x="75760" y="109"/>
                    <a:pt x="70977" y="109"/>
                  </a:cubicBezTo>
                  <a:cubicBezTo>
                    <a:pt x="65840" y="109"/>
                    <a:pt x="61057" y="5014"/>
                    <a:pt x="61057" y="9744"/>
                  </a:cubicBezTo>
                  <a:cubicBezTo>
                    <a:pt x="61057" y="12547"/>
                    <a:pt x="63183" y="16401"/>
                    <a:pt x="68143" y="16401"/>
                  </a:cubicBezTo>
                  <a:cubicBezTo>
                    <a:pt x="72926" y="16401"/>
                    <a:pt x="78062" y="11846"/>
                    <a:pt x="78062" y="6766"/>
                  </a:cubicBezTo>
                  <a:close/>
                  <a:moveTo>
                    <a:pt x="40510" y="124843"/>
                  </a:moveTo>
                  <a:cubicBezTo>
                    <a:pt x="37498" y="136931"/>
                    <a:pt x="28110" y="147092"/>
                    <a:pt x="17659" y="147092"/>
                  </a:cubicBezTo>
                  <a:cubicBezTo>
                    <a:pt x="15356" y="147092"/>
                    <a:pt x="13231" y="146742"/>
                    <a:pt x="11282" y="146041"/>
                  </a:cubicBezTo>
                  <a:cubicBezTo>
                    <a:pt x="15888" y="143939"/>
                    <a:pt x="17305" y="139734"/>
                    <a:pt x="17305" y="137107"/>
                  </a:cubicBezTo>
                  <a:cubicBezTo>
                    <a:pt x="17305" y="132902"/>
                    <a:pt x="13939" y="130625"/>
                    <a:pt x="10397" y="130625"/>
                  </a:cubicBezTo>
                  <a:cubicBezTo>
                    <a:pt x="4905" y="130625"/>
                    <a:pt x="300" y="135355"/>
                    <a:pt x="300" y="140961"/>
                  </a:cubicBezTo>
                  <a:cubicBezTo>
                    <a:pt x="300" y="147618"/>
                    <a:pt x="7208" y="151998"/>
                    <a:pt x="17836" y="151998"/>
                  </a:cubicBezTo>
                  <a:cubicBezTo>
                    <a:pt x="28464" y="151998"/>
                    <a:pt x="49189" y="145691"/>
                    <a:pt x="54681" y="124318"/>
                  </a:cubicBezTo>
                  <a:lnTo>
                    <a:pt x="70623" y="61600"/>
                  </a:lnTo>
                  <a:cubicBezTo>
                    <a:pt x="71154" y="59673"/>
                    <a:pt x="71508" y="58096"/>
                    <a:pt x="71508" y="55468"/>
                  </a:cubicBezTo>
                  <a:cubicBezTo>
                    <a:pt x="71508" y="45833"/>
                    <a:pt x="63183" y="39001"/>
                    <a:pt x="52555" y="39001"/>
                  </a:cubicBezTo>
                  <a:cubicBezTo>
                    <a:pt x="32893" y="39001"/>
                    <a:pt x="21556" y="63352"/>
                    <a:pt x="21556" y="65805"/>
                  </a:cubicBezTo>
                  <a:cubicBezTo>
                    <a:pt x="21556" y="68082"/>
                    <a:pt x="24036" y="68082"/>
                    <a:pt x="24567" y="68082"/>
                  </a:cubicBezTo>
                  <a:cubicBezTo>
                    <a:pt x="26693" y="68082"/>
                    <a:pt x="26870" y="67556"/>
                    <a:pt x="28110" y="64929"/>
                  </a:cubicBezTo>
                  <a:cubicBezTo>
                    <a:pt x="32539" y="54768"/>
                    <a:pt x="41750" y="43906"/>
                    <a:pt x="52024" y="43906"/>
                  </a:cubicBezTo>
                  <a:cubicBezTo>
                    <a:pt x="56452" y="43906"/>
                    <a:pt x="58046" y="46884"/>
                    <a:pt x="58046" y="52490"/>
                  </a:cubicBezTo>
                  <a:cubicBezTo>
                    <a:pt x="58046" y="54417"/>
                    <a:pt x="57692" y="56870"/>
                    <a:pt x="57515" y="57746"/>
                  </a:cubicBezTo>
                  <a:lnTo>
                    <a:pt x="40510" y="124843"/>
                  </a:lnTo>
                  <a:close/>
                </a:path>
              </a:pathLst>
            </a:custGeom>
            <a:solidFill>
              <a:srgbClr val="000000"/>
            </a:solidFill>
            <a:ln w="25400"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A62AAFFC-4F24-DDD5-0018-23C6C376E9BB}"/>
                </a:ext>
              </a:extLst>
            </p:cNvPr>
            <p:cNvSpPr/>
            <p:nvPr>
              <p:custDataLst>
                <p:tags r:id="rId56"/>
              </p:custDataLst>
            </p:nvPr>
          </p:nvSpPr>
          <p:spPr>
            <a:xfrm>
              <a:off x="10293136" y="5043054"/>
              <a:ext cx="10122" cy="250270"/>
            </a:xfrm>
            <a:custGeom>
              <a:avLst/>
              <a:gdLst>
                <a:gd name="connsiteX0" fmla="*/ 10426 w 10122"/>
                <a:gd name="connsiteY0" fmla="*/ 9117 h 250270"/>
                <a:gd name="connsiteX1" fmla="*/ 5365 w 10122"/>
                <a:gd name="connsiteY1" fmla="*/ 107 h 250270"/>
                <a:gd name="connsiteX2" fmla="*/ 304 w 10122"/>
                <a:gd name="connsiteY2" fmla="*/ 9117 h 250270"/>
                <a:gd name="connsiteX3" fmla="*/ 304 w 10122"/>
                <a:gd name="connsiteY3" fmla="*/ 241368 h 250270"/>
                <a:gd name="connsiteX4" fmla="*/ 5365 w 10122"/>
                <a:gd name="connsiteY4" fmla="*/ 250377 h 250270"/>
                <a:gd name="connsiteX5" fmla="*/ 10426 w 10122"/>
                <a:gd name="connsiteY5" fmla="*/ 241368 h 250270"/>
                <a:gd name="connsiteX6" fmla="*/ 10426 w 10122"/>
                <a:gd name="connsiteY6" fmla="*/ 9117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426" y="9117"/>
                  </a:moveTo>
                  <a:cubicBezTo>
                    <a:pt x="10426" y="4612"/>
                    <a:pt x="10426" y="107"/>
                    <a:pt x="5365" y="107"/>
                  </a:cubicBezTo>
                  <a:cubicBezTo>
                    <a:pt x="304" y="107"/>
                    <a:pt x="304" y="4612"/>
                    <a:pt x="304" y="9117"/>
                  </a:cubicBezTo>
                  <a:lnTo>
                    <a:pt x="304" y="241368"/>
                  </a:lnTo>
                  <a:cubicBezTo>
                    <a:pt x="304" y="245873"/>
                    <a:pt x="304" y="250377"/>
                    <a:pt x="5365" y="250377"/>
                  </a:cubicBezTo>
                  <a:cubicBezTo>
                    <a:pt x="10426" y="250377"/>
                    <a:pt x="10426" y="245873"/>
                    <a:pt x="10426" y="241368"/>
                  </a:cubicBezTo>
                  <a:lnTo>
                    <a:pt x="10426" y="9117"/>
                  </a:lnTo>
                  <a:close/>
                </a:path>
              </a:pathLst>
            </a:custGeom>
            <a:solidFill>
              <a:srgbClr val="000000"/>
            </a:solidFill>
            <a:ln w="25400"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FD91D74D-D717-4262-3465-B32D4DF52F69}"/>
                </a:ext>
              </a:extLst>
            </p:cNvPr>
            <p:cNvSpPr/>
            <p:nvPr>
              <p:custDataLst>
                <p:tags r:id="rId57"/>
              </p:custDataLst>
            </p:nvPr>
          </p:nvSpPr>
          <p:spPr>
            <a:xfrm>
              <a:off x="10344703" y="5117635"/>
              <a:ext cx="140190" cy="115124"/>
            </a:xfrm>
            <a:custGeom>
              <a:avLst/>
              <a:gdLst>
                <a:gd name="connsiteX0" fmla="*/ 119241 w 140190"/>
                <a:gd name="connsiteY0" fmla="*/ 33894 h 115124"/>
                <a:gd name="connsiteX1" fmla="*/ 123290 w 140190"/>
                <a:gd name="connsiteY1" fmla="*/ 15374 h 115124"/>
                <a:gd name="connsiteX2" fmla="*/ 111396 w 140190"/>
                <a:gd name="connsiteY2" fmla="*/ 4362 h 115124"/>
                <a:gd name="connsiteX3" fmla="*/ 98491 w 140190"/>
                <a:gd name="connsiteY3" fmla="*/ 10618 h 115124"/>
                <a:gd name="connsiteX4" fmla="*/ 71667 w 140190"/>
                <a:gd name="connsiteY4" fmla="*/ 107 h 115124"/>
                <a:gd name="connsiteX5" fmla="*/ 307 w 140190"/>
                <a:gd name="connsiteY5" fmla="*/ 73937 h 115124"/>
                <a:gd name="connsiteX6" fmla="*/ 44591 w 140190"/>
                <a:gd name="connsiteY6" fmla="*/ 115231 h 115124"/>
                <a:gd name="connsiteX7" fmla="*/ 79765 w 140190"/>
                <a:gd name="connsiteY7" fmla="*/ 101717 h 115124"/>
                <a:gd name="connsiteX8" fmla="*/ 108866 w 140190"/>
                <a:gd name="connsiteY8" fmla="*/ 115231 h 115124"/>
                <a:gd name="connsiteX9" fmla="*/ 130881 w 140190"/>
                <a:gd name="connsiteY9" fmla="*/ 100966 h 115124"/>
                <a:gd name="connsiteX10" fmla="*/ 140497 w 140190"/>
                <a:gd name="connsiteY10" fmla="*/ 76189 h 115124"/>
                <a:gd name="connsiteX11" fmla="*/ 134424 w 140190"/>
                <a:gd name="connsiteY11" fmla="*/ 72685 h 115124"/>
                <a:gd name="connsiteX12" fmla="*/ 129363 w 140190"/>
                <a:gd name="connsiteY12" fmla="*/ 73937 h 115124"/>
                <a:gd name="connsiteX13" fmla="*/ 127338 w 140190"/>
                <a:gd name="connsiteY13" fmla="*/ 81195 h 115124"/>
                <a:gd name="connsiteX14" fmla="*/ 110131 w 140190"/>
                <a:gd name="connsiteY14" fmla="*/ 106222 h 115124"/>
                <a:gd name="connsiteX15" fmla="*/ 104311 w 140190"/>
                <a:gd name="connsiteY15" fmla="*/ 96962 h 115124"/>
                <a:gd name="connsiteX16" fmla="*/ 107854 w 140190"/>
                <a:gd name="connsiteY16" fmla="*/ 78692 h 115124"/>
                <a:gd name="connsiteX17" fmla="*/ 113421 w 140190"/>
                <a:gd name="connsiteY17" fmla="*/ 56168 h 115124"/>
                <a:gd name="connsiteX18" fmla="*/ 119241 w 140190"/>
                <a:gd name="connsiteY18" fmla="*/ 33894 h 115124"/>
                <a:gd name="connsiteX19" fmla="*/ 77234 w 140190"/>
                <a:gd name="connsiteY19" fmla="*/ 89954 h 115124"/>
                <a:gd name="connsiteX20" fmla="*/ 45856 w 140190"/>
                <a:gd name="connsiteY20" fmla="*/ 106222 h 115124"/>
                <a:gd name="connsiteX21" fmla="*/ 28902 w 140190"/>
                <a:gd name="connsiteY21" fmla="*/ 87201 h 115124"/>
                <a:gd name="connsiteX22" fmla="*/ 41554 w 140190"/>
                <a:gd name="connsiteY22" fmla="*/ 33643 h 115124"/>
                <a:gd name="connsiteX23" fmla="*/ 72173 w 140190"/>
                <a:gd name="connsiteY23" fmla="*/ 9117 h 115124"/>
                <a:gd name="connsiteX24" fmla="*/ 93177 w 140190"/>
                <a:gd name="connsiteY24" fmla="*/ 23633 h 115124"/>
                <a:gd name="connsiteX25" fmla="*/ 92670 w 140190"/>
                <a:gd name="connsiteY25" fmla="*/ 27136 h 115124"/>
                <a:gd name="connsiteX26" fmla="*/ 77234 w 140190"/>
                <a:gd name="connsiteY26" fmla="*/ 89954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5124">
                  <a:moveTo>
                    <a:pt x="119241" y="33894"/>
                  </a:moveTo>
                  <a:cubicBezTo>
                    <a:pt x="120759" y="27637"/>
                    <a:pt x="123290" y="17626"/>
                    <a:pt x="123290" y="15374"/>
                  </a:cubicBezTo>
                  <a:cubicBezTo>
                    <a:pt x="123290" y="7365"/>
                    <a:pt x="116710" y="4362"/>
                    <a:pt x="111396" y="4362"/>
                  </a:cubicBezTo>
                  <a:cubicBezTo>
                    <a:pt x="106588" y="4362"/>
                    <a:pt x="101527" y="6864"/>
                    <a:pt x="98491" y="10618"/>
                  </a:cubicBezTo>
                  <a:cubicBezTo>
                    <a:pt x="94695" y="6614"/>
                    <a:pt x="86344" y="107"/>
                    <a:pt x="71667" y="107"/>
                  </a:cubicBezTo>
                  <a:cubicBezTo>
                    <a:pt x="27636" y="107"/>
                    <a:pt x="307" y="39650"/>
                    <a:pt x="307" y="73937"/>
                  </a:cubicBezTo>
                  <a:cubicBezTo>
                    <a:pt x="307" y="104720"/>
                    <a:pt x="23588" y="115231"/>
                    <a:pt x="44591" y="115231"/>
                  </a:cubicBezTo>
                  <a:cubicBezTo>
                    <a:pt x="62557" y="115231"/>
                    <a:pt x="75716" y="105471"/>
                    <a:pt x="79765" y="101717"/>
                  </a:cubicBezTo>
                  <a:cubicBezTo>
                    <a:pt x="89381" y="115231"/>
                    <a:pt x="106082" y="115231"/>
                    <a:pt x="108866" y="115231"/>
                  </a:cubicBezTo>
                  <a:cubicBezTo>
                    <a:pt x="118229" y="115231"/>
                    <a:pt x="125567" y="109976"/>
                    <a:pt x="130881" y="100966"/>
                  </a:cubicBezTo>
                  <a:cubicBezTo>
                    <a:pt x="137207" y="90955"/>
                    <a:pt x="140497" y="77441"/>
                    <a:pt x="140497" y="76189"/>
                  </a:cubicBezTo>
                  <a:cubicBezTo>
                    <a:pt x="140497" y="72685"/>
                    <a:pt x="136701" y="72685"/>
                    <a:pt x="134424" y="72685"/>
                  </a:cubicBezTo>
                  <a:cubicBezTo>
                    <a:pt x="131640" y="72685"/>
                    <a:pt x="130628" y="72685"/>
                    <a:pt x="129363" y="73937"/>
                  </a:cubicBezTo>
                  <a:cubicBezTo>
                    <a:pt x="128857" y="74437"/>
                    <a:pt x="128857" y="74938"/>
                    <a:pt x="127338" y="81195"/>
                  </a:cubicBezTo>
                  <a:cubicBezTo>
                    <a:pt x="122277" y="101216"/>
                    <a:pt x="116457" y="106222"/>
                    <a:pt x="110131" y="106222"/>
                  </a:cubicBezTo>
                  <a:cubicBezTo>
                    <a:pt x="107347" y="106222"/>
                    <a:pt x="104311" y="105221"/>
                    <a:pt x="104311" y="96962"/>
                  </a:cubicBezTo>
                  <a:cubicBezTo>
                    <a:pt x="104311" y="92707"/>
                    <a:pt x="105323" y="88703"/>
                    <a:pt x="107854" y="78692"/>
                  </a:cubicBezTo>
                  <a:cubicBezTo>
                    <a:pt x="109625" y="71684"/>
                    <a:pt x="112155" y="61674"/>
                    <a:pt x="113421" y="56168"/>
                  </a:cubicBezTo>
                  <a:lnTo>
                    <a:pt x="119241" y="33894"/>
                  </a:lnTo>
                  <a:close/>
                  <a:moveTo>
                    <a:pt x="77234" y="89954"/>
                  </a:moveTo>
                  <a:cubicBezTo>
                    <a:pt x="69896" y="98463"/>
                    <a:pt x="58002" y="106222"/>
                    <a:pt x="45856" y="106222"/>
                  </a:cubicBezTo>
                  <a:cubicBezTo>
                    <a:pt x="30167" y="106222"/>
                    <a:pt x="28902" y="92707"/>
                    <a:pt x="28902" y="87201"/>
                  </a:cubicBezTo>
                  <a:cubicBezTo>
                    <a:pt x="28902" y="74187"/>
                    <a:pt x="37505" y="43404"/>
                    <a:pt x="41554" y="33643"/>
                  </a:cubicBezTo>
                  <a:cubicBezTo>
                    <a:pt x="49399" y="15374"/>
                    <a:pt x="61798" y="9117"/>
                    <a:pt x="72173" y="9117"/>
                  </a:cubicBezTo>
                  <a:cubicBezTo>
                    <a:pt x="87103" y="9117"/>
                    <a:pt x="93177" y="20880"/>
                    <a:pt x="93177" y="23633"/>
                  </a:cubicBezTo>
                  <a:lnTo>
                    <a:pt x="92670" y="27136"/>
                  </a:lnTo>
                  <a:lnTo>
                    <a:pt x="77234" y="89954"/>
                  </a:lnTo>
                  <a:close/>
                </a:path>
              </a:pathLst>
            </a:custGeom>
            <a:solidFill>
              <a:srgbClr val="000000"/>
            </a:solidFill>
            <a:ln w="25400"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DAD75DB4-64BD-FBA3-6642-47D6FE7AF8E3}"/>
                </a:ext>
              </a:extLst>
            </p:cNvPr>
            <p:cNvSpPr/>
            <p:nvPr>
              <p:custDataLst>
                <p:tags r:id="rId58"/>
              </p:custDataLst>
            </p:nvPr>
          </p:nvSpPr>
          <p:spPr>
            <a:xfrm>
              <a:off x="10493463" y="4994338"/>
              <a:ext cx="77762" cy="151889"/>
            </a:xfrm>
            <a:custGeom>
              <a:avLst/>
              <a:gdLst>
                <a:gd name="connsiteX0" fmla="*/ 78076 w 77762"/>
                <a:gd name="connsiteY0" fmla="*/ 6760 h 151889"/>
                <a:gd name="connsiteX1" fmla="*/ 70990 w 77762"/>
                <a:gd name="connsiteY1" fmla="*/ 102 h 151889"/>
                <a:gd name="connsiteX2" fmla="*/ 61071 w 77762"/>
                <a:gd name="connsiteY2" fmla="*/ 9738 h 151889"/>
                <a:gd name="connsiteX3" fmla="*/ 68156 w 77762"/>
                <a:gd name="connsiteY3" fmla="*/ 16395 h 151889"/>
                <a:gd name="connsiteX4" fmla="*/ 78076 w 77762"/>
                <a:gd name="connsiteY4" fmla="*/ 6760 h 151889"/>
                <a:gd name="connsiteX5" fmla="*/ 40523 w 77762"/>
                <a:gd name="connsiteY5" fmla="*/ 124837 h 151889"/>
                <a:gd name="connsiteX6" fmla="*/ 17672 w 77762"/>
                <a:gd name="connsiteY6" fmla="*/ 147086 h 151889"/>
                <a:gd name="connsiteX7" fmla="*/ 11296 w 77762"/>
                <a:gd name="connsiteY7" fmla="*/ 146035 h 151889"/>
                <a:gd name="connsiteX8" fmla="*/ 17318 w 77762"/>
                <a:gd name="connsiteY8" fmla="*/ 137100 h 151889"/>
                <a:gd name="connsiteX9" fmla="*/ 10410 w 77762"/>
                <a:gd name="connsiteY9" fmla="*/ 130618 h 151889"/>
                <a:gd name="connsiteX10" fmla="*/ 313 w 77762"/>
                <a:gd name="connsiteY10" fmla="*/ 140954 h 151889"/>
                <a:gd name="connsiteX11" fmla="*/ 17850 w 77762"/>
                <a:gd name="connsiteY11" fmla="*/ 151991 h 151889"/>
                <a:gd name="connsiteX12" fmla="*/ 54694 w 77762"/>
                <a:gd name="connsiteY12" fmla="*/ 124311 h 151889"/>
                <a:gd name="connsiteX13" fmla="*/ 70636 w 77762"/>
                <a:gd name="connsiteY13" fmla="*/ 61594 h 151889"/>
                <a:gd name="connsiteX14" fmla="*/ 71522 w 77762"/>
                <a:gd name="connsiteY14" fmla="*/ 55462 h 151889"/>
                <a:gd name="connsiteX15" fmla="*/ 52568 w 77762"/>
                <a:gd name="connsiteY15" fmla="*/ 38994 h 151889"/>
                <a:gd name="connsiteX16" fmla="*/ 21569 w 77762"/>
                <a:gd name="connsiteY16" fmla="*/ 65798 h 151889"/>
                <a:gd name="connsiteX17" fmla="*/ 24581 w 77762"/>
                <a:gd name="connsiteY17" fmla="*/ 68076 h 151889"/>
                <a:gd name="connsiteX18" fmla="*/ 28123 w 77762"/>
                <a:gd name="connsiteY18" fmla="*/ 64922 h 151889"/>
                <a:gd name="connsiteX19" fmla="*/ 52037 w 77762"/>
                <a:gd name="connsiteY19" fmla="*/ 43900 h 151889"/>
                <a:gd name="connsiteX20" fmla="*/ 58059 w 77762"/>
                <a:gd name="connsiteY20" fmla="*/ 52484 h 151889"/>
                <a:gd name="connsiteX21" fmla="*/ 57528 w 77762"/>
                <a:gd name="connsiteY21" fmla="*/ 57740 h 151889"/>
                <a:gd name="connsiteX22" fmla="*/ 40523 w 77762"/>
                <a:gd name="connsiteY22" fmla="*/ 124837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8076" y="6760"/>
                  </a:moveTo>
                  <a:cubicBezTo>
                    <a:pt x="78076" y="3781"/>
                    <a:pt x="75773" y="102"/>
                    <a:pt x="70990" y="102"/>
                  </a:cubicBezTo>
                  <a:cubicBezTo>
                    <a:pt x="65853" y="102"/>
                    <a:pt x="61071" y="5008"/>
                    <a:pt x="61071" y="9738"/>
                  </a:cubicBezTo>
                  <a:cubicBezTo>
                    <a:pt x="61071" y="12541"/>
                    <a:pt x="63196" y="16395"/>
                    <a:pt x="68156" y="16395"/>
                  </a:cubicBezTo>
                  <a:cubicBezTo>
                    <a:pt x="72939" y="16395"/>
                    <a:pt x="78076" y="11840"/>
                    <a:pt x="78076" y="6760"/>
                  </a:cubicBezTo>
                  <a:close/>
                  <a:moveTo>
                    <a:pt x="40523" y="124837"/>
                  </a:moveTo>
                  <a:cubicBezTo>
                    <a:pt x="37512" y="136925"/>
                    <a:pt x="28123" y="147086"/>
                    <a:pt x="17672" y="147086"/>
                  </a:cubicBezTo>
                  <a:cubicBezTo>
                    <a:pt x="15370" y="147086"/>
                    <a:pt x="13244" y="146736"/>
                    <a:pt x="11296" y="146035"/>
                  </a:cubicBezTo>
                  <a:cubicBezTo>
                    <a:pt x="15901" y="143933"/>
                    <a:pt x="17318" y="139728"/>
                    <a:pt x="17318" y="137100"/>
                  </a:cubicBezTo>
                  <a:cubicBezTo>
                    <a:pt x="17318" y="132896"/>
                    <a:pt x="13953" y="130618"/>
                    <a:pt x="10410" y="130618"/>
                  </a:cubicBezTo>
                  <a:cubicBezTo>
                    <a:pt x="4919" y="130618"/>
                    <a:pt x="313" y="135348"/>
                    <a:pt x="313" y="140954"/>
                  </a:cubicBezTo>
                  <a:cubicBezTo>
                    <a:pt x="313" y="147612"/>
                    <a:pt x="7221" y="151991"/>
                    <a:pt x="17850" y="151991"/>
                  </a:cubicBezTo>
                  <a:cubicBezTo>
                    <a:pt x="28478" y="151991"/>
                    <a:pt x="49203" y="145685"/>
                    <a:pt x="54694" y="124311"/>
                  </a:cubicBezTo>
                  <a:lnTo>
                    <a:pt x="70636" y="61594"/>
                  </a:lnTo>
                  <a:cubicBezTo>
                    <a:pt x="71167" y="59667"/>
                    <a:pt x="71522" y="58090"/>
                    <a:pt x="71522" y="55462"/>
                  </a:cubicBezTo>
                  <a:cubicBezTo>
                    <a:pt x="71522" y="45827"/>
                    <a:pt x="63196" y="38994"/>
                    <a:pt x="52568" y="38994"/>
                  </a:cubicBezTo>
                  <a:cubicBezTo>
                    <a:pt x="32906" y="38994"/>
                    <a:pt x="21569" y="63346"/>
                    <a:pt x="21569" y="65798"/>
                  </a:cubicBezTo>
                  <a:cubicBezTo>
                    <a:pt x="21569" y="68076"/>
                    <a:pt x="24049" y="68076"/>
                    <a:pt x="24581" y="68076"/>
                  </a:cubicBezTo>
                  <a:cubicBezTo>
                    <a:pt x="26706" y="68076"/>
                    <a:pt x="26883" y="67550"/>
                    <a:pt x="28123" y="64922"/>
                  </a:cubicBezTo>
                  <a:cubicBezTo>
                    <a:pt x="32552" y="54761"/>
                    <a:pt x="41763" y="43900"/>
                    <a:pt x="52037" y="43900"/>
                  </a:cubicBezTo>
                  <a:cubicBezTo>
                    <a:pt x="56465" y="43900"/>
                    <a:pt x="58059" y="46878"/>
                    <a:pt x="58059" y="52484"/>
                  </a:cubicBezTo>
                  <a:cubicBezTo>
                    <a:pt x="58059" y="54411"/>
                    <a:pt x="57705" y="56864"/>
                    <a:pt x="57528" y="57740"/>
                  </a:cubicBezTo>
                  <a:lnTo>
                    <a:pt x="40523" y="124837"/>
                  </a:lnTo>
                  <a:close/>
                </a:path>
              </a:pathLst>
            </a:custGeom>
            <a:solidFill>
              <a:srgbClr val="000000"/>
            </a:solidFill>
            <a:ln w="25400"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B61D5A73-BB4D-E5FA-6012-23ACBD59557E}"/>
                </a:ext>
              </a:extLst>
            </p:cNvPr>
            <p:cNvSpPr/>
            <p:nvPr>
              <p:custDataLst>
                <p:tags r:id="rId59"/>
              </p:custDataLst>
            </p:nvPr>
          </p:nvSpPr>
          <p:spPr>
            <a:xfrm>
              <a:off x="10512771" y="5181168"/>
              <a:ext cx="64477" cy="116325"/>
            </a:xfrm>
            <a:custGeom>
              <a:avLst/>
              <a:gdLst>
                <a:gd name="connsiteX0" fmla="*/ 40346 w 64477"/>
                <a:gd name="connsiteY0" fmla="*/ 5015 h 116325"/>
                <a:gd name="connsiteX1" fmla="*/ 35032 w 64477"/>
                <a:gd name="connsiteY1" fmla="*/ 110 h 116325"/>
                <a:gd name="connsiteX2" fmla="*/ 313 w 64477"/>
                <a:gd name="connsiteY2" fmla="*/ 11322 h 116325"/>
                <a:gd name="connsiteX3" fmla="*/ 313 w 64477"/>
                <a:gd name="connsiteY3" fmla="*/ 17629 h 116325"/>
                <a:gd name="connsiteX4" fmla="*/ 25998 w 64477"/>
                <a:gd name="connsiteY4" fmla="*/ 12723 h 116325"/>
                <a:gd name="connsiteX5" fmla="*/ 25998 w 64477"/>
                <a:gd name="connsiteY5" fmla="*/ 102070 h 116325"/>
                <a:gd name="connsiteX6" fmla="*/ 8284 w 64477"/>
                <a:gd name="connsiteY6" fmla="*/ 110129 h 116325"/>
                <a:gd name="connsiteX7" fmla="*/ 1553 w 64477"/>
                <a:gd name="connsiteY7" fmla="*/ 110129 h 116325"/>
                <a:gd name="connsiteX8" fmla="*/ 1553 w 64477"/>
                <a:gd name="connsiteY8" fmla="*/ 116435 h 116325"/>
                <a:gd name="connsiteX9" fmla="*/ 33083 w 64477"/>
                <a:gd name="connsiteY9" fmla="*/ 115735 h 116325"/>
                <a:gd name="connsiteX10" fmla="*/ 64791 w 64477"/>
                <a:gd name="connsiteY10" fmla="*/ 116435 h 116325"/>
                <a:gd name="connsiteX11" fmla="*/ 64791 w 64477"/>
                <a:gd name="connsiteY11" fmla="*/ 110129 h 116325"/>
                <a:gd name="connsiteX12" fmla="*/ 58059 w 64477"/>
                <a:gd name="connsiteY12" fmla="*/ 110129 h 116325"/>
                <a:gd name="connsiteX13" fmla="*/ 40346 w 64477"/>
                <a:gd name="connsiteY13" fmla="*/ 102070 h 116325"/>
                <a:gd name="connsiteX14" fmla="*/ 40346 w 64477"/>
                <a:gd name="connsiteY14" fmla="*/ 5015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346" y="5015"/>
                  </a:moveTo>
                  <a:cubicBezTo>
                    <a:pt x="40346" y="285"/>
                    <a:pt x="39992" y="110"/>
                    <a:pt x="35032" y="110"/>
                  </a:cubicBezTo>
                  <a:cubicBezTo>
                    <a:pt x="23695" y="11147"/>
                    <a:pt x="7576" y="11322"/>
                    <a:pt x="313" y="11322"/>
                  </a:cubicBezTo>
                  <a:lnTo>
                    <a:pt x="313" y="17629"/>
                  </a:lnTo>
                  <a:cubicBezTo>
                    <a:pt x="4564" y="17629"/>
                    <a:pt x="16255" y="17629"/>
                    <a:pt x="25998" y="12723"/>
                  </a:cubicBezTo>
                  <a:lnTo>
                    <a:pt x="25998" y="102070"/>
                  </a:lnTo>
                  <a:cubicBezTo>
                    <a:pt x="25998" y="107851"/>
                    <a:pt x="25998" y="110129"/>
                    <a:pt x="8284" y="110129"/>
                  </a:cubicBezTo>
                  <a:lnTo>
                    <a:pt x="1553" y="110129"/>
                  </a:lnTo>
                  <a:lnTo>
                    <a:pt x="1553" y="116435"/>
                  </a:lnTo>
                  <a:cubicBezTo>
                    <a:pt x="4742" y="116260"/>
                    <a:pt x="26529" y="115735"/>
                    <a:pt x="33083" y="115735"/>
                  </a:cubicBezTo>
                  <a:cubicBezTo>
                    <a:pt x="38574" y="115735"/>
                    <a:pt x="60894" y="116260"/>
                    <a:pt x="64791" y="116435"/>
                  </a:cubicBezTo>
                  <a:lnTo>
                    <a:pt x="64791" y="110129"/>
                  </a:lnTo>
                  <a:lnTo>
                    <a:pt x="58059" y="110129"/>
                  </a:lnTo>
                  <a:cubicBezTo>
                    <a:pt x="40346" y="110129"/>
                    <a:pt x="40346" y="107851"/>
                    <a:pt x="40346" y="102070"/>
                  </a:cubicBezTo>
                  <a:lnTo>
                    <a:pt x="40346" y="5015"/>
                  </a:lnTo>
                  <a:close/>
                </a:path>
              </a:pathLst>
            </a:custGeom>
            <a:solidFill>
              <a:srgbClr val="000000"/>
            </a:solidFill>
            <a:ln w="25400"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89C8A51F-3444-27F8-A0E5-3DB3108C817B}"/>
                </a:ext>
              </a:extLst>
            </p:cNvPr>
            <p:cNvSpPr/>
            <p:nvPr>
              <p:custDataLst>
                <p:tags r:id="rId60"/>
              </p:custDataLst>
            </p:nvPr>
          </p:nvSpPr>
          <p:spPr>
            <a:xfrm>
              <a:off x="10628748" y="5204228"/>
              <a:ext cx="29606" cy="74830"/>
            </a:xfrm>
            <a:custGeom>
              <a:avLst/>
              <a:gdLst>
                <a:gd name="connsiteX0" fmla="*/ 29925 w 29606"/>
                <a:gd name="connsiteY0" fmla="*/ 26385 h 74830"/>
                <a:gd name="connsiteX1" fmla="*/ 13729 w 29606"/>
                <a:gd name="connsiteY1" fmla="*/ 107 h 74830"/>
                <a:gd name="connsiteX2" fmla="*/ 318 w 29606"/>
                <a:gd name="connsiteY2" fmla="*/ 13371 h 74830"/>
                <a:gd name="connsiteX3" fmla="*/ 13729 w 29606"/>
                <a:gd name="connsiteY3" fmla="*/ 26636 h 74830"/>
                <a:gd name="connsiteX4" fmla="*/ 22586 w 29606"/>
                <a:gd name="connsiteY4" fmla="*/ 23382 h 74830"/>
                <a:gd name="connsiteX5" fmla="*/ 23851 w 29606"/>
                <a:gd name="connsiteY5" fmla="*/ 22631 h 74830"/>
                <a:gd name="connsiteX6" fmla="*/ 24357 w 29606"/>
                <a:gd name="connsiteY6" fmla="*/ 26385 h 74830"/>
                <a:gd name="connsiteX7" fmla="*/ 7150 w 29606"/>
                <a:gd name="connsiteY7" fmla="*/ 68181 h 74830"/>
                <a:gd name="connsiteX8" fmla="*/ 4366 w 29606"/>
                <a:gd name="connsiteY8" fmla="*/ 72185 h 74830"/>
                <a:gd name="connsiteX9" fmla="*/ 6897 w 29606"/>
                <a:gd name="connsiteY9" fmla="*/ 74938 h 74830"/>
                <a:gd name="connsiteX10" fmla="*/ 29925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925" y="26385"/>
                  </a:moveTo>
                  <a:cubicBezTo>
                    <a:pt x="29925" y="9868"/>
                    <a:pt x="23598" y="107"/>
                    <a:pt x="13729" y="107"/>
                  </a:cubicBezTo>
                  <a:cubicBezTo>
                    <a:pt x="5379" y="107"/>
                    <a:pt x="318" y="6364"/>
                    <a:pt x="318" y="13371"/>
                  </a:cubicBezTo>
                  <a:cubicBezTo>
                    <a:pt x="318" y="20129"/>
                    <a:pt x="5379" y="26636"/>
                    <a:pt x="13729" y="26636"/>
                  </a:cubicBezTo>
                  <a:cubicBezTo>
                    <a:pt x="16766" y="26636"/>
                    <a:pt x="20056" y="25635"/>
                    <a:pt x="22586" y="23382"/>
                  </a:cubicBezTo>
                  <a:cubicBezTo>
                    <a:pt x="23345" y="22882"/>
                    <a:pt x="23598" y="22631"/>
                    <a:pt x="23851" y="22631"/>
                  </a:cubicBezTo>
                  <a:cubicBezTo>
                    <a:pt x="24104" y="22631"/>
                    <a:pt x="24357" y="22882"/>
                    <a:pt x="24357" y="26385"/>
                  </a:cubicBezTo>
                  <a:cubicBezTo>
                    <a:pt x="24357" y="44906"/>
                    <a:pt x="15501" y="59922"/>
                    <a:pt x="7150" y="68181"/>
                  </a:cubicBezTo>
                  <a:cubicBezTo>
                    <a:pt x="4366" y="70934"/>
                    <a:pt x="4366" y="71434"/>
                    <a:pt x="4366" y="72185"/>
                  </a:cubicBezTo>
                  <a:cubicBezTo>
                    <a:pt x="4366" y="73937"/>
                    <a:pt x="5632" y="74938"/>
                    <a:pt x="6897" y="74938"/>
                  </a:cubicBezTo>
                  <a:cubicBezTo>
                    <a:pt x="9680" y="74938"/>
                    <a:pt x="29925" y="55667"/>
                    <a:pt x="29925" y="26385"/>
                  </a:cubicBezTo>
                  <a:close/>
                </a:path>
              </a:pathLst>
            </a:custGeom>
            <a:solidFill>
              <a:srgbClr val="000000"/>
            </a:solidFill>
            <a:ln w="25400"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0B1FE5C1-CBDA-3B4F-72A5-DC343E7645D0}"/>
                </a:ext>
              </a:extLst>
            </p:cNvPr>
            <p:cNvSpPr/>
            <p:nvPr>
              <p:custDataLst>
                <p:tags r:id="rId61"/>
              </p:custDataLst>
            </p:nvPr>
          </p:nvSpPr>
          <p:spPr>
            <a:xfrm>
              <a:off x="10733875" y="5117635"/>
              <a:ext cx="106028" cy="115124"/>
            </a:xfrm>
            <a:custGeom>
              <a:avLst/>
              <a:gdLst>
                <a:gd name="connsiteX0" fmla="*/ 90661 w 106028"/>
                <a:gd name="connsiteY0" fmla="*/ 14623 h 115124"/>
                <a:gd name="connsiteX1" fmla="*/ 80033 w 106028"/>
                <a:gd name="connsiteY1" fmla="*/ 28888 h 115124"/>
                <a:gd name="connsiteX2" fmla="*/ 90914 w 106028"/>
                <a:gd name="connsiteY2" fmla="*/ 39149 h 115124"/>
                <a:gd name="connsiteX3" fmla="*/ 106350 w 106028"/>
                <a:gd name="connsiteY3" fmla="*/ 22131 h 115124"/>
                <a:gd name="connsiteX4" fmla="*/ 70164 w 106028"/>
                <a:gd name="connsiteY4" fmla="*/ 107 h 115124"/>
                <a:gd name="connsiteX5" fmla="*/ 37014 w 106028"/>
                <a:gd name="connsiteY5" fmla="*/ 9367 h 115124"/>
                <a:gd name="connsiteX6" fmla="*/ 21578 w 106028"/>
                <a:gd name="connsiteY6" fmla="*/ 38649 h 115124"/>
                <a:gd name="connsiteX7" fmla="*/ 30688 w 106028"/>
                <a:gd name="connsiteY7" fmla="*/ 57669 h 115124"/>
                <a:gd name="connsiteX8" fmla="*/ 59283 w 106028"/>
                <a:gd name="connsiteY8" fmla="*/ 67180 h 115124"/>
                <a:gd name="connsiteX9" fmla="*/ 82058 w 106028"/>
                <a:gd name="connsiteY9" fmla="*/ 82446 h 115124"/>
                <a:gd name="connsiteX10" fmla="*/ 44353 w 106028"/>
                <a:gd name="connsiteY10" fmla="*/ 106222 h 115124"/>
                <a:gd name="connsiteX11" fmla="*/ 17023 w 106028"/>
                <a:gd name="connsiteY11" fmla="*/ 99715 h 115124"/>
                <a:gd name="connsiteX12" fmla="*/ 30941 w 106028"/>
                <a:gd name="connsiteY12" fmla="*/ 82446 h 115124"/>
                <a:gd name="connsiteX13" fmla="*/ 18542 w 106028"/>
                <a:gd name="connsiteY13" fmla="*/ 70934 h 115124"/>
                <a:gd name="connsiteX14" fmla="*/ 322 w 106028"/>
                <a:gd name="connsiteY14" fmla="*/ 90455 h 115124"/>
                <a:gd name="connsiteX15" fmla="*/ 43847 w 106028"/>
                <a:gd name="connsiteY15" fmla="*/ 115231 h 115124"/>
                <a:gd name="connsiteX16" fmla="*/ 101542 w 106028"/>
                <a:gd name="connsiteY16" fmla="*/ 72185 h 115124"/>
                <a:gd name="connsiteX17" fmla="*/ 91420 w 106028"/>
                <a:gd name="connsiteY17" fmla="*/ 51913 h 115124"/>
                <a:gd name="connsiteX18" fmla="*/ 65103 w 106028"/>
                <a:gd name="connsiteY18" fmla="*/ 41902 h 115124"/>
                <a:gd name="connsiteX19" fmla="*/ 41316 w 106028"/>
                <a:gd name="connsiteY19" fmla="*/ 28388 h 115124"/>
                <a:gd name="connsiteX20" fmla="*/ 69658 w 106028"/>
                <a:gd name="connsiteY20" fmla="*/ 9117 h 115124"/>
                <a:gd name="connsiteX21" fmla="*/ 90661 w 106028"/>
                <a:gd name="connsiteY21" fmla="*/ 14623 h 11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5124">
                  <a:moveTo>
                    <a:pt x="90661" y="14623"/>
                  </a:moveTo>
                  <a:cubicBezTo>
                    <a:pt x="82311" y="17876"/>
                    <a:pt x="80033" y="25384"/>
                    <a:pt x="80033" y="28888"/>
                  </a:cubicBezTo>
                  <a:cubicBezTo>
                    <a:pt x="80033" y="35395"/>
                    <a:pt x="85347" y="39149"/>
                    <a:pt x="90914" y="39149"/>
                  </a:cubicBezTo>
                  <a:cubicBezTo>
                    <a:pt x="96988" y="39149"/>
                    <a:pt x="106350" y="34144"/>
                    <a:pt x="106350" y="22131"/>
                  </a:cubicBezTo>
                  <a:cubicBezTo>
                    <a:pt x="106350" y="8867"/>
                    <a:pt x="92939" y="107"/>
                    <a:pt x="70164" y="107"/>
                  </a:cubicBezTo>
                  <a:cubicBezTo>
                    <a:pt x="62826" y="107"/>
                    <a:pt x="48655" y="608"/>
                    <a:pt x="37014" y="9367"/>
                  </a:cubicBezTo>
                  <a:cubicBezTo>
                    <a:pt x="25627" y="17876"/>
                    <a:pt x="21578" y="32392"/>
                    <a:pt x="21578" y="38649"/>
                  </a:cubicBezTo>
                  <a:cubicBezTo>
                    <a:pt x="21578" y="46157"/>
                    <a:pt x="25121" y="53164"/>
                    <a:pt x="30688" y="57669"/>
                  </a:cubicBezTo>
                  <a:cubicBezTo>
                    <a:pt x="37774" y="63175"/>
                    <a:pt x="42075" y="63926"/>
                    <a:pt x="59283" y="67180"/>
                  </a:cubicBezTo>
                  <a:cubicBezTo>
                    <a:pt x="66874" y="68431"/>
                    <a:pt x="82058" y="71184"/>
                    <a:pt x="82058" y="82446"/>
                  </a:cubicBezTo>
                  <a:cubicBezTo>
                    <a:pt x="82058" y="83447"/>
                    <a:pt x="82058" y="106222"/>
                    <a:pt x="44353" y="106222"/>
                  </a:cubicBezTo>
                  <a:cubicBezTo>
                    <a:pt x="31953" y="106222"/>
                    <a:pt x="22591" y="103719"/>
                    <a:pt x="17023" y="99715"/>
                  </a:cubicBezTo>
                  <a:cubicBezTo>
                    <a:pt x="25627" y="97212"/>
                    <a:pt x="30941" y="89954"/>
                    <a:pt x="30941" y="82446"/>
                  </a:cubicBezTo>
                  <a:cubicBezTo>
                    <a:pt x="30941" y="73436"/>
                    <a:pt x="23603" y="70934"/>
                    <a:pt x="18542" y="70934"/>
                  </a:cubicBezTo>
                  <a:cubicBezTo>
                    <a:pt x="9938" y="70934"/>
                    <a:pt x="322" y="77941"/>
                    <a:pt x="322" y="90455"/>
                  </a:cubicBezTo>
                  <a:cubicBezTo>
                    <a:pt x="322" y="106722"/>
                    <a:pt x="18036" y="115231"/>
                    <a:pt x="43847" y="115231"/>
                  </a:cubicBezTo>
                  <a:cubicBezTo>
                    <a:pt x="101542" y="115231"/>
                    <a:pt x="101542" y="72435"/>
                    <a:pt x="101542" y="72185"/>
                  </a:cubicBezTo>
                  <a:cubicBezTo>
                    <a:pt x="101542" y="63676"/>
                    <a:pt x="97241" y="56918"/>
                    <a:pt x="91420" y="51913"/>
                  </a:cubicBezTo>
                  <a:cubicBezTo>
                    <a:pt x="83576" y="45156"/>
                    <a:pt x="73960" y="43404"/>
                    <a:pt x="65103" y="41902"/>
                  </a:cubicBezTo>
                  <a:cubicBezTo>
                    <a:pt x="51185" y="39400"/>
                    <a:pt x="41316" y="37648"/>
                    <a:pt x="41316" y="28388"/>
                  </a:cubicBezTo>
                  <a:cubicBezTo>
                    <a:pt x="41316" y="27887"/>
                    <a:pt x="41316" y="9117"/>
                    <a:pt x="69658" y="9117"/>
                  </a:cubicBezTo>
                  <a:cubicBezTo>
                    <a:pt x="74719" y="9117"/>
                    <a:pt x="83829" y="9617"/>
                    <a:pt x="90661" y="14623"/>
                  </a:cubicBezTo>
                  <a:close/>
                </a:path>
              </a:pathLst>
            </a:custGeom>
            <a:solidFill>
              <a:srgbClr val="000000"/>
            </a:solidFill>
            <a:ln w="25400"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BF50C796-7CE6-49EE-0D52-7FE8EA0AD8CE}"/>
                </a:ext>
              </a:extLst>
            </p:cNvPr>
            <p:cNvSpPr/>
            <p:nvPr>
              <p:custDataLst>
                <p:tags r:id="rId62"/>
              </p:custDataLst>
            </p:nvPr>
          </p:nvSpPr>
          <p:spPr>
            <a:xfrm>
              <a:off x="10853885" y="4994338"/>
              <a:ext cx="77762" cy="151889"/>
            </a:xfrm>
            <a:custGeom>
              <a:avLst/>
              <a:gdLst>
                <a:gd name="connsiteX0" fmla="*/ 78090 w 77762"/>
                <a:gd name="connsiteY0" fmla="*/ 6760 h 151889"/>
                <a:gd name="connsiteX1" fmla="*/ 71004 w 77762"/>
                <a:gd name="connsiteY1" fmla="*/ 102 h 151889"/>
                <a:gd name="connsiteX2" fmla="*/ 61085 w 77762"/>
                <a:gd name="connsiteY2" fmla="*/ 9738 h 151889"/>
                <a:gd name="connsiteX3" fmla="*/ 68170 w 77762"/>
                <a:gd name="connsiteY3" fmla="*/ 16395 h 151889"/>
                <a:gd name="connsiteX4" fmla="*/ 78090 w 77762"/>
                <a:gd name="connsiteY4" fmla="*/ 6760 h 151889"/>
                <a:gd name="connsiteX5" fmla="*/ 40537 w 77762"/>
                <a:gd name="connsiteY5" fmla="*/ 124837 h 151889"/>
                <a:gd name="connsiteX6" fmla="*/ 17687 w 77762"/>
                <a:gd name="connsiteY6" fmla="*/ 147086 h 151889"/>
                <a:gd name="connsiteX7" fmla="*/ 11310 w 77762"/>
                <a:gd name="connsiteY7" fmla="*/ 146035 h 151889"/>
                <a:gd name="connsiteX8" fmla="*/ 17332 w 77762"/>
                <a:gd name="connsiteY8" fmla="*/ 137100 h 151889"/>
                <a:gd name="connsiteX9" fmla="*/ 10424 w 77762"/>
                <a:gd name="connsiteY9" fmla="*/ 130618 h 151889"/>
                <a:gd name="connsiteX10" fmla="*/ 327 w 77762"/>
                <a:gd name="connsiteY10" fmla="*/ 140954 h 151889"/>
                <a:gd name="connsiteX11" fmla="*/ 17864 w 77762"/>
                <a:gd name="connsiteY11" fmla="*/ 151991 h 151889"/>
                <a:gd name="connsiteX12" fmla="*/ 54708 w 77762"/>
                <a:gd name="connsiteY12" fmla="*/ 124311 h 151889"/>
                <a:gd name="connsiteX13" fmla="*/ 70650 w 77762"/>
                <a:gd name="connsiteY13" fmla="*/ 61594 h 151889"/>
                <a:gd name="connsiteX14" fmla="*/ 71536 w 77762"/>
                <a:gd name="connsiteY14" fmla="*/ 55462 h 151889"/>
                <a:gd name="connsiteX15" fmla="*/ 52582 w 77762"/>
                <a:gd name="connsiteY15" fmla="*/ 38994 h 151889"/>
                <a:gd name="connsiteX16" fmla="*/ 21584 w 77762"/>
                <a:gd name="connsiteY16" fmla="*/ 65798 h 151889"/>
                <a:gd name="connsiteX17" fmla="*/ 24595 w 77762"/>
                <a:gd name="connsiteY17" fmla="*/ 68076 h 151889"/>
                <a:gd name="connsiteX18" fmla="*/ 28138 w 77762"/>
                <a:gd name="connsiteY18" fmla="*/ 64922 h 151889"/>
                <a:gd name="connsiteX19" fmla="*/ 52051 w 77762"/>
                <a:gd name="connsiteY19" fmla="*/ 43900 h 151889"/>
                <a:gd name="connsiteX20" fmla="*/ 58074 w 77762"/>
                <a:gd name="connsiteY20" fmla="*/ 52484 h 151889"/>
                <a:gd name="connsiteX21" fmla="*/ 57542 w 77762"/>
                <a:gd name="connsiteY21" fmla="*/ 57740 h 151889"/>
                <a:gd name="connsiteX22" fmla="*/ 40537 w 77762"/>
                <a:gd name="connsiteY22" fmla="*/ 124837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8090" y="6760"/>
                  </a:moveTo>
                  <a:cubicBezTo>
                    <a:pt x="78090" y="3781"/>
                    <a:pt x="75787" y="102"/>
                    <a:pt x="71004" y="102"/>
                  </a:cubicBezTo>
                  <a:cubicBezTo>
                    <a:pt x="65868" y="102"/>
                    <a:pt x="61085" y="5008"/>
                    <a:pt x="61085" y="9738"/>
                  </a:cubicBezTo>
                  <a:cubicBezTo>
                    <a:pt x="61085" y="12541"/>
                    <a:pt x="63211" y="16395"/>
                    <a:pt x="68170" y="16395"/>
                  </a:cubicBezTo>
                  <a:cubicBezTo>
                    <a:pt x="72953" y="16395"/>
                    <a:pt x="78090" y="11840"/>
                    <a:pt x="78090" y="6760"/>
                  </a:cubicBezTo>
                  <a:close/>
                  <a:moveTo>
                    <a:pt x="40537" y="124837"/>
                  </a:moveTo>
                  <a:cubicBezTo>
                    <a:pt x="37526" y="136925"/>
                    <a:pt x="28138" y="147086"/>
                    <a:pt x="17687" y="147086"/>
                  </a:cubicBezTo>
                  <a:cubicBezTo>
                    <a:pt x="15384" y="147086"/>
                    <a:pt x="13258" y="146736"/>
                    <a:pt x="11310" y="146035"/>
                  </a:cubicBezTo>
                  <a:cubicBezTo>
                    <a:pt x="15915" y="143933"/>
                    <a:pt x="17332" y="139728"/>
                    <a:pt x="17332" y="137100"/>
                  </a:cubicBezTo>
                  <a:cubicBezTo>
                    <a:pt x="17332" y="132896"/>
                    <a:pt x="13967" y="130618"/>
                    <a:pt x="10424" y="130618"/>
                  </a:cubicBezTo>
                  <a:cubicBezTo>
                    <a:pt x="4933" y="130618"/>
                    <a:pt x="327" y="135348"/>
                    <a:pt x="327" y="140954"/>
                  </a:cubicBezTo>
                  <a:cubicBezTo>
                    <a:pt x="327" y="147612"/>
                    <a:pt x="7236" y="151991"/>
                    <a:pt x="17864" y="151991"/>
                  </a:cubicBezTo>
                  <a:cubicBezTo>
                    <a:pt x="28492" y="151991"/>
                    <a:pt x="49217" y="145685"/>
                    <a:pt x="54708" y="124311"/>
                  </a:cubicBezTo>
                  <a:lnTo>
                    <a:pt x="70650" y="61594"/>
                  </a:lnTo>
                  <a:cubicBezTo>
                    <a:pt x="71182" y="59667"/>
                    <a:pt x="71536" y="58090"/>
                    <a:pt x="71536" y="55462"/>
                  </a:cubicBezTo>
                  <a:cubicBezTo>
                    <a:pt x="71536" y="45827"/>
                    <a:pt x="63211" y="38994"/>
                    <a:pt x="52582" y="38994"/>
                  </a:cubicBezTo>
                  <a:cubicBezTo>
                    <a:pt x="32920" y="38994"/>
                    <a:pt x="21584" y="63346"/>
                    <a:pt x="21584" y="65798"/>
                  </a:cubicBezTo>
                  <a:cubicBezTo>
                    <a:pt x="21584" y="68076"/>
                    <a:pt x="24064" y="68076"/>
                    <a:pt x="24595" y="68076"/>
                  </a:cubicBezTo>
                  <a:cubicBezTo>
                    <a:pt x="26721" y="68076"/>
                    <a:pt x="26898" y="67550"/>
                    <a:pt x="28138" y="64922"/>
                  </a:cubicBezTo>
                  <a:cubicBezTo>
                    <a:pt x="32566" y="54761"/>
                    <a:pt x="41777" y="43900"/>
                    <a:pt x="52051" y="43900"/>
                  </a:cubicBezTo>
                  <a:cubicBezTo>
                    <a:pt x="56479" y="43900"/>
                    <a:pt x="58074" y="46878"/>
                    <a:pt x="58074" y="52484"/>
                  </a:cubicBezTo>
                  <a:cubicBezTo>
                    <a:pt x="58074" y="54411"/>
                    <a:pt x="57719" y="56864"/>
                    <a:pt x="57542" y="57740"/>
                  </a:cubicBezTo>
                  <a:lnTo>
                    <a:pt x="40537" y="124837"/>
                  </a:lnTo>
                  <a:close/>
                </a:path>
              </a:pathLst>
            </a:custGeom>
            <a:solidFill>
              <a:srgbClr val="000000"/>
            </a:solidFill>
            <a:ln w="25400"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3DB4565A-B108-EA18-0D15-3FB82942CAD0}"/>
                </a:ext>
              </a:extLst>
            </p:cNvPr>
            <p:cNvSpPr/>
            <p:nvPr>
              <p:custDataLst>
                <p:tags r:id="rId63"/>
              </p:custDataLst>
            </p:nvPr>
          </p:nvSpPr>
          <p:spPr>
            <a:xfrm>
              <a:off x="10966988" y="5062312"/>
              <a:ext cx="119743" cy="8584"/>
            </a:xfrm>
            <a:custGeom>
              <a:avLst/>
              <a:gdLst>
                <a:gd name="connsiteX0" fmla="*/ 112989 w 119743"/>
                <a:gd name="connsiteY0" fmla="*/ 8687 h 8584"/>
                <a:gd name="connsiteX1" fmla="*/ 120075 w 119743"/>
                <a:gd name="connsiteY1" fmla="*/ 4482 h 8584"/>
                <a:gd name="connsiteX2" fmla="*/ 112989 w 119743"/>
                <a:gd name="connsiteY2" fmla="*/ 102 h 8584"/>
                <a:gd name="connsiteX3" fmla="*/ 7416 w 119743"/>
                <a:gd name="connsiteY3" fmla="*/ 102 h 8584"/>
                <a:gd name="connsiteX4" fmla="*/ 331 w 119743"/>
                <a:gd name="connsiteY4" fmla="*/ 4307 h 8584"/>
                <a:gd name="connsiteX5" fmla="*/ 7416 w 119743"/>
                <a:gd name="connsiteY5" fmla="*/ 8687 h 8584"/>
                <a:gd name="connsiteX6" fmla="*/ 112989 w 119743"/>
                <a:gd name="connsiteY6" fmla="*/ 8687 h 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584">
                  <a:moveTo>
                    <a:pt x="112989" y="8687"/>
                  </a:moveTo>
                  <a:cubicBezTo>
                    <a:pt x="115824" y="8687"/>
                    <a:pt x="120075" y="8687"/>
                    <a:pt x="120075" y="4482"/>
                  </a:cubicBezTo>
                  <a:cubicBezTo>
                    <a:pt x="120075" y="102"/>
                    <a:pt x="116001" y="102"/>
                    <a:pt x="112989" y="102"/>
                  </a:cubicBezTo>
                  <a:lnTo>
                    <a:pt x="7416" y="102"/>
                  </a:lnTo>
                  <a:cubicBezTo>
                    <a:pt x="4582" y="102"/>
                    <a:pt x="331" y="102"/>
                    <a:pt x="331" y="4307"/>
                  </a:cubicBezTo>
                  <a:cubicBezTo>
                    <a:pt x="331" y="8687"/>
                    <a:pt x="4405" y="8687"/>
                    <a:pt x="7416" y="8687"/>
                  </a:cubicBezTo>
                  <a:lnTo>
                    <a:pt x="112989" y="8687"/>
                  </a:lnTo>
                  <a:close/>
                </a:path>
              </a:pathLst>
            </a:custGeom>
            <a:solidFill>
              <a:srgbClr val="000000"/>
            </a:solidFill>
            <a:ln w="25400"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7D4D64DB-26B2-426B-AFD4-4466F06DDDCB}"/>
                </a:ext>
              </a:extLst>
            </p:cNvPr>
            <p:cNvSpPr/>
            <p:nvPr>
              <p:custDataLst>
                <p:tags r:id="rId64"/>
              </p:custDataLst>
            </p:nvPr>
          </p:nvSpPr>
          <p:spPr>
            <a:xfrm>
              <a:off x="11125322" y="4994163"/>
              <a:ext cx="64477" cy="116325"/>
            </a:xfrm>
            <a:custGeom>
              <a:avLst/>
              <a:gdLst>
                <a:gd name="connsiteX0" fmla="*/ 40370 w 64477"/>
                <a:gd name="connsiteY0" fmla="*/ 5008 h 116325"/>
                <a:gd name="connsiteX1" fmla="*/ 35056 w 64477"/>
                <a:gd name="connsiteY1" fmla="*/ 102 h 116325"/>
                <a:gd name="connsiteX2" fmla="*/ 337 w 64477"/>
                <a:gd name="connsiteY2" fmla="*/ 11314 h 116325"/>
                <a:gd name="connsiteX3" fmla="*/ 337 w 64477"/>
                <a:gd name="connsiteY3" fmla="*/ 17621 h 116325"/>
                <a:gd name="connsiteX4" fmla="*/ 26022 w 64477"/>
                <a:gd name="connsiteY4" fmla="*/ 12716 h 116325"/>
                <a:gd name="connsiteX5" fmla="*/ 26022 w 64477"/>
                <a:gd name="connsiteY5" fmla="*/ 102062 h 116325"/>
                <a:gd name="connsiteX6" fmla="*/ 8308 w 64477"/>
                <a:gd name="connsiteY6" fmla="*/ 110121 h 116325"/>
                <a:gd name="connsiteX7" fmla="*/ 1577 w 64477"/>
                <a:gd name="connsiteY7" fmla="*/ 110121 h 116325"/>
                <a:gd name="connsiteX8" fmla="*/ 1577 w 64477"/>
                <a:gd name="connsiteY8" fmla="*/ 116428 h 116325"/>
                <a:gd name="connsiteX9" fmla="*/ 33107 w 64477"/>
                <a:gd name="connsiteY9" fmla="*/ 115727 h 116325"/>
                <a:gd name="connsiteX10" fmla="*/ 64815 w 64477"/>
                <a:gd name="connsiteY10" fmla="*/ 116428 h 116325"/>
                <a:gd name="connsiteX11" fmla="*/ 64815 w 64477"/>
                <a:gd name="connsiteY11" fmla="*/ 110121 h 116325"/>
                <a:gd name="connsiteX12" fmla="*/ 58084 w 64477"/>
                <a:gd name="connsiteY12" fmla="*/ 110121 h 116325"/>
                <a:gd name="connsiteX13" fmla="*/ 40370 w 64477"/>
                <a:gd name="connsiteY13" fmla="*/ 102062 h 116325"/>
                <a:gd name="connsiteX14" fmla="*/ 40370 w 64477"/>
                <a:gd name="connsiteY14" fmla="*/ 5008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370" y="5008"/>
                  </a:moveTo>
                  <a:cubicBezTo>
                    <a:pt x="40370" y="278"/>
                    <a:pt x="40016" y="102"/>
                    <a:pt x="35056" y="102"/>
                  </a:cubicBezTo>
                  <a:cubicBezTo>
                    <a:pt x="23719" y="11139"/>
                    <a:pt x="7600" y="11314"/>
                    <a:pt x="337" y="11314"/>
                  </a:cubicBezTo>
                  <a:lnTo>
                    <a:pt x="337" y="17621"/>
                  </a:lnTo>
                  <a:cubicBezTo>
                    <a:pt x="4589" y="17621"/>
                    <a:pt x="16279" y="17621"/>
                    <a:pt x="26022" y="12716"/>
                  </a:cubicBezTo>
                  <a:lnTo>
                    <a:pt x="26022" y="102062"/>
                  </a:lnTo>
                  <a:cubicBezTo>
                    <a:pt x="26022" y="107844"/>
                    <a:pt x="26022" y="110121"/>
                    <a:pt x="8308" y="110121"/>
                  </a:cubicBezTo>
                  <a:lnTo>
                    <a:pt x="1577" y="110121"/>
                  </a:lnTo>
                  <a:lnTo>
                    <a:pt x="1577" y="116428"/>
                  </a:lnTo>
                  <a:cubicBezTo>
                    <a:pt x="4766" y="116253"/>
                    <a:pt x="26553" y="115727"/>
                    <a:pt x="33107" y="115727"/>
                  </a:cubicBezTo>
                  <a:cubicBezTo>
                    <a:pt x="38599" y="115727"/>
                    <a:pt x="60918" y="116253"/>
                    <a:pt x="64815" y="116428"/>
                  </a:cubicBezTo>
                  <a:lnTo>
                    <a:pt x="64815" y="110121"/>
                  </a:lnTo>
                  <a:lnTo>
                    <a:pt x="58084" y="110121"/>
                  </a:lnTo>
                  <a:cubicBezTo>
                    <a:pt x="40370" y="110121"/>
                    <a:pt x="40370" y="107844"/>
                    <a:pt x="40370" y="102062"/>
                  </a:cubicBezTo>
                  <a:lnTo>
                    <a:pt x="40370" y="5008"/>
                  </a:lnTo>
                  <a:close/>
                </a:path>
              </a:pathLst>
            </a:custGeom>
            <a:solidFill>
              <a:srgbClr val="000000"/>
            </a:solidFill>
            <a:ln w="25400"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133F4F17-FFE9-2689-A964-53B63331C4DF}"/>
                </a:ext>
              </a:extLst>
            </p:cNvPr>
            <p:cNvSpPr/>
            <p:nvPr>
              <p:custDataLst>
                <p:tags r:id="rId65"/>
              </p:custDataLst>
            </p:nvPr>
          </p:nvSpPr>
          <p:spPr>
            <a:xfrm>
              <a:off x="10873193" y="5181168"/>
              <a:ext cx="64477" cy="116325"/>
            </a:xfrm>
            <a:custGeom>
              <a:avLst/>
              <a:gdLst>
                <a:gd name="connsiteX0" fmla="*/ 40360 w 64477"/>
                <a:gd name="connsiteY0" fmla="*/ 5015 h 116325"/>
                <a:gd name="connsiteX1" fmla="*/ 35046 w 64477"/>
                <a:gd name="connsiteY1" fmla="*/ 110 h 116325"/>
                <a:gd name="connsiteX2" fmla="*/ 327 w 64477"/>
                <a:gd name="connsiteY2" fmla="*/ 11322 h 116325"/>
                <a:gd name="connsiteX3" fmla="*/ 327 w 64477"/>
                <a:gd name="connsiteY3" fmla="*/ 17629 h 116325"/>
                <a:gd name="connsiteX4" fmla="*/ 26012 w 64477"/>
                <a:gd name="connsiteY4" fmla="*/ 12723 h 116325"/>
                <a:gd name="connsiteX5" fmla="*/ 26012 w 64477"/>
                <a:gd name="connsiteY5" fmla="*/ 102070 h 116325"/>
                <a:gd name="connsiteX6" fmla="*/ 8298 w 64477"/>
                <a:gd name="connsiteY6" fmla="*/ 110129 h 116325"/>
                <a:gd name="connsiteX7" fmla="*/ 1567 w 64477"/>
                <a:gd name="connsiteY7" fmla="*/ 110129 h 116325"/>
                <a:gd name="connsiteX8" fmla="*/ 1567 w 64477"/>
                <a:gd name="connsiteY8" fmla="*/ 116435 h 116325"/>
                <a:gd name="connsiteX9" fmla="*/ 33097 w 64477"/>
                <a:gd name="connsiteY9" fmla="*/ 115735 h 116325"/>
                <a:gd name="connsiteX10" fmla="*/ 64805 w 64477"/>
                <a:gd name="connsiteY10" fmla="*/ 116435 h 116325"/>
                <a:gd name="connsiteX11" fmla="*/ 64805 w 64477"/>
                <a:gd name="connsiteY11" fmla="*/ 110129 h 116325"/>
                <a:gd name="connsiteX12" fmla="*/ 58074 w 64477"/>
                <a:gd name="connsiteY12" fmla="*/ 110129 h 116325"/>
                <a:gd name="connsiteX13" fmla="*/ 40360 w 64477"/>
                <a:gd name="connsiteY13" fmla="*/ 102070 h 116325"/>
                <a:gd name="connsiteX14" fmla="*/ 40360 w 64477"/>
                <a:gd name="connsiteY14" fmla="*/ 5015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360" y="5015"/>
                  </a:moveTo>
                  <a:cubicBezTo>
                    <a:pt x="40360" y="285"/>
                    <a:pt x="40006" y="110"/>
                    <a:pt x="35046" y="110"/>
                  </a:cubicBezTo>
                  <a:cubicBezTo>
                    <a:pt x="23709" y="11147"/>
                    <a:pt x="7590" y="11322"/>
                    <a:pt x="327" y="11322"/>
                  </a:cubicBezTo>
                  <a:lnTo>
                    <a:pt x="327" y="17629"/>
                  </a:lnTo>
                  <a:cubicBezTo>
                    <a:pt x="4579" y="17629"/>
                    <a:pt x="16270" y="17629"/>
                    <a:pt x="26012" y="12723"/>
                  </a:cubicBezTo>
                  <a:lnTo>
                    <a:pt x="26012" y="102070"/>
                  </a:lnTo>
                  <a:cubicBezTo>
                    <a:pt x="26012" y="107851"/>
                    <a:pt x="26012" y="110129"/>
                    <a:pt x="8298" y="110129"/>
                  </a:cubicBezTo>
                  <a:lnTo>
                    <a:pt x="1567" y="110129"/>
                  </a:lnTo>
                  <a:lnTo>
                    <a:pt x="1567" y="116435"/>
                  </a:lnTo>
                  <a:cubicBezTo>
                    <a:pt x="4756" y="116260"/>
                    <a:pt x="26543" y="115735"/>
                    <a:pt x="33097" y="115735"/>
                  </a:cubicBezTo>
                  <a:cubicBezTo>
                    <a:pt x="38589" y="115735"/>
                    <a:pt x="60908" y="116260"/>
                    <a:pt x="64805" y="116435"/>
                  </a:cubicBezTo>
                  <a:lnTo>
                    <a:pt x="64805" y="110129"/>
                  </a:lnTo>
                  <a:lnTo>
                    <a:pt x="58074" y="110129"/>
                  </a:lnTo>
                  <a:cubicBezTo>
                    <a:pt x="40360" y="110129"/>
                    <a:pt x="40360" y="107851"/>
                    <a:pt x="40360" y="102070"/>
                  </a:cubicBezTo>
                  <a:lnTo>
                    <a:pt x="40360" y="5015"/>
                  </a:lnTo>
                  <a:close/>
                </a:path>
              </a:pathLst>
            </a:custGeom>
            <a:solidFill>
              <a:srgbClr val="000000"/>
            </a:solidFill>
            <a:ln w="25400"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C450F349-EF32-7DCD-FD5A-157B6812682F}"/>
                </a:ext>
              </a:extLst>
            </p:cNvPr>
            <p:cNvSpPr/>
            <p:nvPr>
              <p:custDataLst>
                <p:tags r:id="rId66"/>
              </p:custDataLst>
            </p:nvPr>
          </p:nvSpPr>
          <p:spPr>
            <a:xfrm>
              <a:off x="11241299" y="5204228"/>
              <a:ext cx="29606" cy="74830"/>
            </a:xfrm>
            <a:custGeom>
              <a:avLst/>
              <a:gdLst>
                <a:gd name="connsiteX0" fmla="*/ 29949 w 29606"/>
                <a:gd name="connsiteY0" fmla="*/ 26385 h 74830"/>
                <a:gd name="connsiteX1" fmla="*/ 13753 w 29606"/>
                <a:gd name="connsiteY1" fmla="*/ 107 h 74830"/>
                <a:gd name="connsiteX2" fmla="*/ 342 w 29606"/>
                <a:gd name="connsiteY2" fmla="*/ 13371 h 74830"/>
                <a:gd name="connsiteX3" fmla="*/ 13753 w 29606"/>
                <a:gd name="connsiteY3" fmla="*/ 26636 h 74830"/>
                <a:gd name="connsiteX4" fmla="*/ 22610 w 29606"/>
                <a:gd name="connsiteY4" fmla="*/ 23382 h 74830"/>
                <a:gd name="connsiteX5" fmla="*/ 23875 w 29606"/>
                <a:gd name="connsiteY5" fmla="*/ 22631 h 74830"/>
                <a:gd name="connsiteX6" fmla="*/ 24382 w 29606"/>
                <a:gd name="connsiteY6" fmla="*/ 26385 h 74830"/>
                <a:gd name="connsiteX7" fmla="*/ 7174 w 29606"/>
                <a:gd name="connsiteY7" fmla="*/ 68181 h 74830"/>
                <a:gd name="connsiteX8" fmla="*/ 4391 w 29606"/>
                <a:gd name="connsiteY8" fmla="*/ 72185 h 74830"/>
                <a:gd name="connsiteX9" fmla="*/ 6921 w 29606"/>
                <a:gd name="connsiteY9" fmla="*/ 74938 h 74830"/>
                <a:gd name="connsiteX10" fmla="*/ 29949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949" y="26385"/>
                  </a:moveTo>
                  <a:cubicBezTo>
                    <a:pt x="29949" y="9868"/>
                    <a:pt x="23622" y="107"/>
                    <a:pt x="13753" y="107"/>
                  </a:cubicBezTo>
                  <a:cubicBezTo>
                    <a:pt x="5403" y="107"/>
                    <a:pt x="342" y="6364"/>
                    <a:pt x="342" y="13371"/>
                  </a:cubicBezTo>
                  <a:cubicBezTo>
                    <a:pt x="342" y="20129"/>
                    <a:pt x="5403" y="26636"/>
                    <a:pt x="13753" y="26636"/>
                  </a:cubicBezTo>
                  <a:cubicBezTo>
                    <a:pt x="16790" y="26636"/>
                    <a:pt x="20080" y="25635"/>
                    <a:pt x="22610" y="23382"/>
                  </a:cubicBezTo>
                  <a:cubicBezTo>
                    <a:pt x="23369" y="22882"/>
                    <a:pt x="23622" y="22631"/>
                    <a:pt x="23875" y="22631"/>
                  </a:cubicBezTo>
                  <a:cubicBezTo>
                    <a:pt x="24129" y="22631"/>
                    <a:pt x="24382" y="22882"/>
                    <a:pt x="24382" y="26385"/>
                  </a:cubicBezTo>
                  <a:cubicBezTo>
                    <a:pt x="24382" y="44906"/>
                    <a:pt x="15525" y="59922"/>
                    <a:pt x="7174" y="68181"/>
                  </a:cubicBezTo>
                  <a:cubicBezTo>
                    <a:pt x="4391" y="70934"/>
                    <a:pt x="4391" y="71434"/>
                    <a:pt x="4391" y="72185"/>
                  </a:cubicBezTo>
                  <a:cubicBezTo>
                    <a:pt x="4391" y="73937"/>
                    <a:pt x="5656" y="74938"/>
                    <a:pt x="6921" y="74938"/>
                  </a:cubicBezTo>
                  <a:cubicBezTo>
                    <a:pt x="9705" y="74938"/>
                    <a:pt x="29949" y="55667"/>
                    <a:pt x="29949" y="26385"/>
                  </a:cubicBezTo>
                  <a:close/>
                </a:path>
              </a:pathLst>
            </a:custGeom>
            <a:solidFill>
              <a:srgbClr val="000000"/>
            </a:solidFill>
            <a:ln w="25400"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1F6FD159-38A9-5073-C49D-022731977261}"/>
                </a:ext>
              </a:extLst>
            </p:cNvPr>
            <p:cNvSpPr/>
            <p:nvPr>
              <p:custDataLst>
                <p:tags r:id="rId67"/>
              </p:custDataLst>
            </p:nvPr>
          </p:nvSpPr>
          <p:spPr>
            <a:xfrm>
              <a:off x="11339341" y="5120137"/>
              <a:ext cx="207248" cy="113372"/>
            </a:xfrm>
            <a:custGeom>
              <a:avLst/>
              <a:gdLst>
                <a:gd name="connsiteX0" fmla="*/ 15276 w 207248"/>
                <a:gd name="connsiteY0" fmla="*/ 95961 h 113372"/>
                <a:gd name="connsiteX1" fmla="*/ 12999 w 207248"/>
                <a:gd name="connsiteY1" fmla="*/ 106722 h 113372"/>
                <a:gd name="connsiteX2" fmla="*/ 20337 w 207248"/>
                <a:gd name="connsiteY2" fmla="*/ 113480 h 113372"/>
                <a:gd name="connsiteX3" fmla="*/ 29700 w 207248"/>
                <a:gd name="connsiteY3" fmla="*/ 106472 h 113372"/>
                <a:gd name="connsiteX4" fmla="*/ 34508 w 207248"/>
                <a:gd name="connsiteY4" fmla="*/ 87952 h 113372"/>
                <a:gd name="connsiteX5" fmla="*/ 40075 w 207248"/>
                <a:gd name="connsiteY5" fmla="*/ 65428 h 113372"/>
                <a:gd name="connsiteX6" fmla="*/ 44377 w 207248"/>
                <a:gd name="connsiteY6" fmla="*/ 48660 h 113372"/>
                <a:gd name="connsiteX7" fmla="*/ 47667 w 207248"/>
                <a:gd name="connsiteY7" fmla="*/ 36146 h 113372"/>
                <a:gd name="connsiteX8" fmla="*/ 88914 w 207248"/>
                <a:gd name="connsiteY8" fmla="*/ 5613 h 113372"/>
                <a:gd name="connsiteX9" fmla="*/ 102579 w 207248"/>
                <a:gd name="connsiteY9" fmla="*/ 23132 h 113372"/>
                <a:gd name="connsiteX10" fmla="*/ 98783 w 207248"/>
                <a:gd name="connsiteY10" fmla="*/ 43904 h 113372"/>
                <a:gd name="connsiteX11" fmla="*/ 91698 w 207248"/>
                <a:gd name="connsiteY11" fmla="*/ 72936 h 113372"/>
                <a:gd name="connsiteX12" fmla="*/ 86637 w 207248"/>
                <a:gd name="connsiteY12" fmla="*/ 91956 h 113372"/>
                <a:gd name="connsiteX13" fmla="*/ 83347 w 207248"/>
                <a:gd name="connsiteY13" fmla="*/ 106722 h 113372"/>
                <a:gd name="connsiteX14" fmla="*/ 90685 w 207248"/>
                <a:gd name="connsiteY14" fmla="*/ 113480 h 113372"/>
                <a:gd name="connsiteX15" fmla="*/ 102073 w 207248"/>
                <a:gd name="connsiteY15" fmla="*/ 99214 h 113372"/>
                <a:gd name="connsiteX16" fmla="*/ 117256 w 207248"/>
                <a:gd name="connsiteY16" fmla="*/ 38899 h 113372"/>
                <a:gd name="connsiteX17" fmla="*/ 159009 w 207248"/>
                <a:gd name="connsiteY17" fmla="*/ 5613 h 113372"/>
                <a:gd name="connsiteX18" fmla="*/ 172674 w 207248"/>
                <a:gd name="connsiteY18" fmla="*/ 23132 h 113372"/>
                <a:gd name="connsiteX19" fmla="*/ 156985 w 207248"/>
                <a:gd name="connsiteY19" fmla="*/ 79193 h 113372"/>
                <a:gd name="connsiteX20" fmla="*/ 153695 w 207248"/>
                <a:gd name="connsiteY20" fmla="*/ 92957 h 113372"/>
                <a:gd name="connsiteX21" fmla="*/ 174445 w 207248"/>
                <a:gd name="connsiteY21" fmla="*/ 113480 h 113372"/>
                <a:gd name="connsiteX22" fmla="*/ 207595 w 207248"/>
                <a:gd name="connsiteY22" fmla="*/ 74938 h 113372"/>
                <a:gd name="connsiteX23" fmla="*/ 204558 w 207248"/>
                <a:gd name="connsiteY23" fmla="*/ 72435 h 113372"/>
                <a:gd name="connsiteX24" fmla="*/ 200763 w 207248"/>
                <a:gd name="connsiteY24" fmla="*/ 76940 h 113372"/>
                <a:gd name="connsiteX25" fmla="*/ 174951 w 207248"/>
                <a:gd name="connsiteY25" fmla="*/ 107974 h 113372"/>
                <a:gd name="connsiteX26" fmla="*/ 168878 w 207248"/>
                <a:gd name="connsiteY26" fmla="*/ 99715 h 113372"/>
                <a:gd name="connsiteX27" fmla="*/ 173433 w 207248"/>
                <a:gd name="connsiteY27" fmla="*/ 81945 h 113372"/>
                <a:gd name="connsiteX28" fmla="*/ 188869 w 207248"/>
                <a:gd name="connsiteY28" fmla="*/ 26886 h 113372"/>
                <a:gd name="connsiteX29" fmla="*/ 159768 w 207248"/>
                <a:gd name="connsiteY29" fmla="*/ 107 h 113372"/>
                <a:gd name="connsiteX30" fmla="*/ 118521 w 207248"/>
                <a:gd name="connsiteY30" fmla="*/ 24383 h 113372"/>
                <a:gd name="connsiteX31" fmla="*/ 110423 w 207248"/>
                <a:gd name="connsiteY31" fmla="*/ 6614 h 113372"/>
                <a:gd name="connsiteX32" fmla="*/ 89673 w 207248"/>
                <a:gd name="connsiteY32" fmla="*/ 107 h 113372"/>
                <a:gd name="connsiteX33" fmla="*/ 50197 w 207248"/>
                <a:gd name="connsiteY33" fmla="*/ 21881 h 113372"/>
                <a:gd name="connsiteX34" fmla="*/ 26916 w 207248"/>
                <a:gd name="connsiteY34" fmla="*/ 107 h 113372"/>
                <a:gd name="connsiteX35" fmla="*/ 8191 w 207248"/>
                <a:gd name="connsiteY35" fmla="*/ 14373 h 113372"/>
                <a:gd name="connsiteX36" fmla="*/ 346 w 207248"/>
                <a:gd name="connsiteY36" fmla="*/ 38649 h 113372"/>
                <a:gd name="connsiteX37" fmla="*/ 3383 w 207248"/>
                <a:gd name="connsiteY37" fmla="*/ 41151 h 113372"/>
                <a:gd name="connsiteX38" fmla="*/ 7685 w 207248"/>
                <a:gd name="connsiteY38" fmla="*/ 35395 h 113372"/>
                <a:gd name="connsiteX39" fmla="*/ 26157 w 207248"/>
                <a:gd name="connsiteY39" fmla="*/ 5613 h 113372"/>
                <a:gd name="connsiteX40" fmla="*/ 34002 w 207248"/>
                <a:gd name="connsiteY40" fmla="*/ 17126 h 113372"/>
                <a:gd name="connsiteX41" fmla="*/ 29953 w 207248"/>
                <a:gd name="connsiteY41" fmla="*/ 38148 h 113372"/>
                <a:gd name="connsiteX42" fmla="*/ 15276 w 207248"/>
                <a:gd name="connsiteY42" fmla="*/ 95961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3372">
                  <a:moveTo>
                    <a:pt x="15276" y="95961"/>
                  </a:moveTo>
                  <a:cubicBezTo>
                    <a:pt x="14517" y="99715"/>
                    <a:pt x="12999" y="105471"/>
                    <a:pt x="12999" y="106722"/>
                  </a:cubicBezTo>
                  <a:cubicBezTo>
                    <a:pt x="12999" y="111227"/>
                    <a:pt x="16541" y="113480"/>
                    <a:pt x="20337" y="113480"/>
                  </a:cubicBezTo>
                  <a:cubicBezTo>
                    <a:pt x="23374" y="113480"/>
                    <a:pt x="27929" y="111477"/>
                    <a:pt x="29700" y="106472"/>
                  </a:cubicBezTo>
                  <a:cubicBezTo>
                    <a:pt x="29953" y="105971"/>
                    <a:pt x="32990" y="94209"/>
                    <a:pt x="34508" y="87952"/>
                  </a:cubicBezTo>
                  <a:lnTo>
                    <a:pt x="40075" y="65428"/>
                  </a:lnTo>
                  <a:cubicBezTo>
                    <a:pt x="41593" y="59922"/>
                    <a:pt x="43112" y="54416"/>
                    <a:pt x="44377" y="48660"/>
                  </a:cubicBezTo>
                  <a:cubicBezTo>
                    <a:pt x="45389" y="44405"/>
                    <a:pt x="47414" y="37147"/>
                    <a:pt x="47667" y="36146"/>
                  </a:cubicBezTo>
                  <a:cubicBezTo>
                    <a:pt x="51462" y="28388"/>
                    <a:pt x="64874" y="5613"/>
                    <a:pt x="88914" y="5613"/>
                  </a:cubicBezTo>
                  <a:cubicBezTo>
                    <a:pt x="100301" y="5613"/>
                    <a:pt x="102579" y="14873"/>
                    <a:pt x="102579" y="23132"/>
                  </a:cubicBezTo>
                  <a:cubicBezTo>
                    <a:pt x="102579" y="29389"/>
                    <a:pt x="100807" y="36396"/>
                    <a:pt x="98783" y="43904"/>
                  </a:cubicBezTo>
                  <a:lnTo>
                    <a:pt x="91698" y="72936"/>
                  </a:lnTo>
                  <a:lnTo>
                    <a:pt x="86637" y="91956"/>
                  </a:lnTo>
                  <a:cubicBezTo>
                    <a:pt x="85624" y="96962"/>
                    <a:pt x="83347" y="105471"/>
                    <a:pt x="83347" y="106722"/>
                  </a:cubicBezTo>
                  <a:cubicBezTo>
                    <a:pt x="83347" y="111227"/>
                    <a:pt x="86890" y="113480"/>
                    <a:pt x="90685" y="113480"/>
                  </a:cubicBezTo>
                  <a:cubicBezTo>
                    <a:pt x="98530" y="113480"/>
                    <a:pt x="100048" y="107223"/>
                    <a:pt x="102073" y="99214"/>
                  </a:cubicBezTo>
                  <a:cubicBezTo>
                    <a:pt x="105615" y="85199"/>
                    <a:pt x="114978" y="48660"/>
                    <a:pt x="117256" y="38899"/>
                  </a:cubicBezTo>
                  <a:cubicBezTo>
                    <a:pt x="118015" y="35646"/>
                    <a:pt x="131427" y="5613"/>
                    <a:pt x="159009" y="5613"/>
                  </a:cubicBezTo>
                  <a:cubicBezTo>
                    <a:pt x="169890" y="5613"/>
                    <a:pt x="172674" y="14122"/>
                    <a:pt x="172674" y="23132"/>
                  </a:cubicBezTo>
                  <a:cubicBezTo>
                    <a:pt x="172674" y="37397"/>
                    <a:pt x="162046" y="65928"/>
                    <a:pt x="156985" y="79193"/>
                  </a:cubicBezTo>
                  <a:cubicBezTo>
                    <a:pt x="154707" y="85199"/>
                    <a:pt x="153695" y="87952"/>
                    <a:pt x="153695" y="92957"/>
                  </a:cubicBezTo>
                  <a:cubicBezTo>
                    <a:pt x="153695" y="104720"/>
                    <a:pt x="162552" y="113480"/>
                    <a:pt x="174445" y="113480"/>
                  </a:cubicBezTo>
                  <a:cubicBezTo>
                    <a:pt x="198232" y="113480"/>
                    <a:pt x="207595" y="76940"/>
                    <a:pt x="207595" y="74938"/>
                  </a:cubicBezTo>
                  <a:cubicBezTo>
                    <a:pt x="207595" y="72435"/>
                    <a:pt x="205317" y="72435"/>
                    <a:pt x="204558" y="72435"/>
                  </a:cubicBezTo>
                  <a:cubicBezTo>
                    <a:pt x="202028" y="72435"/>
                    <a:pt x="202028" y="73186"/>
                    <a:pt x="200763" y="76940"/>
                  </a:cubicBezTo>
                  <a:cubicBezTo>
                    <a:pt x="196967" y="90204"/>
                    <a:pt x="188869" y="107974"/>
                    <a:pt x="174951" y="107974"/>
                  </a:cubicBezTo>
                  <a:cubicBezTo>
                    <a:pt x="170649" y="107974"/>
                    <a:pt x="168878" y="105471"/>
                    <a:pt x="168878" y="99715"/>
                  </a:cubicBezTo>
                  <a:cubicBezTo>
                    <a:pt x="168878" y="93458"/>
                    <a:pt x="171156" y="87451"/>
                    <a:pt x="173433" y="81945"/>
                  </a:cubicBezTo>
                  <a:cubicBezTo>
                    <a:pt x="178241" y="68931"/>
                    <a:pt x="188869" y="41151"/>
                    <a:pt x="188869" y="26886"/>
                  </a:cubicBezTo>
                  <a:cubicBezTo>
                    <a:pt x="188869" y="10618"/>
                    <a:pt x="178747" y="107"/>
                    <a:pt x="159768" y="107"/>
                  </a:cubicBezTo>
                  <a:cubicBezTo>
                    <a:pt x="140789" y="107"/>
                    <a:pt x="127884" y="11119"/>
                    <a:pt x="118521" y="24383"/>
                  </a:cubicBezTo>
                  <a:cubicBezTo>
                    <a:pt x="118268" y="21130"/>
                    <a:pt x="117509" y="12621"/>
                    <a:pt x="110423" y="6614"/>
                  </a:cubicBezTo>
                  <a:cubicBezTo>
                    <a:pt x="104097" y="1358"/>
                    <a:pt x="95999" y="107"/>
                    <a:pt x="89673" y="107"/>
                  </a:cubicBezTo>
                  <a:cubicBezTo>
                    <a:pt x="66899" y="107"/>
                    <a:pt x="54499" y="16124"/>
                    <a:pt x="50197" y="21881"/>
                  </a:cubicBezTo>
                  <a:cubicBezTo>
                    <a:pt x="48932" y="7615"/>
                    <a:pt x="38304" y="107"/>
                    <a:pt x="26916" y="107"/>
                  </a:cubicBezTo>
                  <a:cubicBezTo>
                    <a:pt x="15276" y="107"/>
                    <a:pt x="10468" y="9868"/>
                    <a:pt x="8191" y="14373"/>
                  </a:cubicBezTo>
                  <a:cubicBezTo>
                    <a:pt x="3636" y="23132"/>
                    <a:pt x="346" y="37898"/>
                    <a:pt x="346" y="38649"/>
                  </a:cubicBezTo>
                  <a:cubicBezTo>
                    <a:pt x="346" y="41151"/>
                    <a:pt x="2877" y="41151"/>
                    <a:pt x="3383" y="41151"/>
                  </a:cubicBezTo>
                  <a:cubicBezTo>
                    <a:pt x="5913" y="41151"/>
                    <a:pt x="6166" y="40901"/>
                    <a:pt x="7685" y="35395"/>
                  </a:cubicBezTo>
                  <a:cubicBezTo>
                    <a:pt x="11986" y="17626"/>
                    <a:pt x="17048" y="5613"/>
                    <a:pt x="26157" y="5613"/>
                  </a:cubicBezTo>
                  <a:cubicBezTo>
                    <a:pt x="30206" y="5613"/>
                    <a:pt x="34002" y="7615"/>
                    <a:pt x="34002" y="17126"/>
                  </a:cubicBezTo>
                  <a:cubicBezTo>
                    <a:pt x="34002" y="22381"/>
                    <a:pt x="33243" y="25134"/>
                    <a:pt x="29953" y="38148"/>
                  </a:cubicBezTo>
                  <a:lnTo>
                    <a:pt x="15276" y="95961"/>
                  </a:lnTo>
                  <a:close/>
                </a:path>
              </a:pathLst>
            </a:custGeom>
            <a:solidFill>
              <a:srgbClr val="000000"/>
            </a:solidFill>
            <a:ln w="25400"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9EB26EB9-562D-2D2C-AC9A-3CF5887B226F}"/>
                </a:ext>
              </a:extLst>
            </p:cNvPr>
            <p:cNvSpPr/>
            <p:nvPr>
              <p:custDataLst>
                <p:tags r:id="rId68"/>
              </p:custDataLst>
            </p:nvPr>
          </p:nvSpPr>
          <p:spPr>
            <a:xfrm>
              <a:off x="11575947" y="5204228"/>
              <a:ext cx="29606" cy="74830"/>
            </a:xfrm>
            <a:custGeom>
              <a:avLst/>
              <a:gdLst>
                <a:gd name="connsiteX0" fmla="*/ 29962 w 29606"/>
                <a:gd name="connsiteY0" fmla="*/ 26385 h 74830"/>
                <a:gd name="connsiteX1" fmla="*/ 13767 w 29606"/>
                <a:gd name="connsiteY1" fmla="*/ 107 h 74830"/>
                <a:gd name="connsiteX2" fmla="*/ 355 w 29606"/>
                <a:gd name="connsiteY2" fmla="*/ 13371 h 74830"/>
                <a:gd name="connsiteX3" fmla="*/ 13767 w 29606"/>
                <a:gd name="connsiteY3" fmla="*/ 26636 h 74830"/>
                <a:gd name="connsiteX4" fmla="*/ 22623 w 29606"/>
                <a:gd name="connsiteY4" fmla="*/ 23382 h 74830"/>
                <a:gd name="connsiteX5" fmla="*/ 23889 w 29606"/>
                <a:gd name="connsiteY5" fmla="*/ 22631 h 74830"/>
                <a:gd name="connsiteX6" fmla="*/ 24395 w 29606"/>
                <a:gd name="connsiteY6" fmla="*/ 26385 h 74830"/>
                <a:gd name="connsiteX7" fmla="*/ 7187 w 29606"/>
                <a:gd name="connsiteY7" fmla="*/ 68181 h 74830"/>
                <a:gd name="connsiteX8" fmla="*/ 4404 w 29606"/>
                <a:gd name="connsiteY8" fmla="*/ 72185 h 74830"/>
                <a:gd name="connsiteX9" fmla="*/ 6934 w 29606"/>
                <a:gd name="connsiteY9" fmla="*/ 74938 h 74830"/>
                <a:gd name="connsiteX10" fmla="*/ 29962 w 29606"/>
                <a:gd name="connsiteY10" fmla="*/ 26385 h 7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4830">
                  <a:moveTo>
                    <a:pt x="29962" y="26385"/>
                  </a:moveTo>
                  <a:cubicBezTo>
                    <a:pt x="29962" y="9868"/>
                    <a:pt x="23636" y="107"/>
                    <a:pt x="13767" y="107"/>
                  </a:cubicBezTo>
                  <a:cubicBezTo>
                    <a:pt x="5416" y="107"/>
                    <a:pt x="355" y="6364"/>
                    <a:pt x="355" y="13371"/>
                  </a:cubicBezTo>
                  <a:cubicBezTo>
                    <a:pt x="355" y="20129"/>
                    <a:pt x="5416" y="26636"/>
                    <a:pt x="13767" y="26636"/>
                  </a:cubicBezTo>
                  <a:cubicBezTo>
                    <a:pt x="16803" y="26636"/>
                    <a:pt x="20093" y="25635"/>
                    <a:pt x="22623" y="23382"/>
                  </a:cubicBezTo>
                  <a:cubicBezTo>
                    <a:pt x="23383" y="22882"/>
                    <a:pt x="23636" y="22631"/>
                    <a:pt x="23889" y="22631"/>
                  </a:cubicBezTo>
                  <a:cubicBezTo>
                    <a:pt x="24142" y="22631"/>
                    <a:pt x="24395" y="22882"/>
                    <a:pt x="24395" y="26385"/>
                  </a:cubicBezTo>
                  <a:cubicBezTo>
                    <a:pt x="24395" y="44906"/>
                    <a:pt x="15538" y="59922"/>
                    <a:pt x="7187" y="68181"/>
                  </a:cubicBezTo>
                  <a:cubicBezTo>
                    <a:pt x="4404" y="70934"/>
                    <a:pt x="4404" y="71434"/>
                    <a:pt x="4404" y="72185"/>
                  </a:cubicBezTo>
                  <a:cubicBezTo>
                    <a:pt x="4404" y="73937"/>
                    <a:pt x="5669" y="74938"/>
                    <a:pt x="6934" y="74938"/>
                  </a:cubicBezTo>
                  <a:cubicBezTo>
                    <a:pt x="9718" y="74938"/>
                    <a:pt x="29962" y="55667"/>
                    <a:pt x="29962" y="26385"/>
                  </a:cubicBezTo>
                  <a:close/>
                </a:path>
              </a:pathLst>
            </a:custGeom>
            <a:solidFill>
              <a:srgbClr val="000000"/>
            </a:solidFill>
            <a:ln w="25400"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64508CB2-1D58-CB50-655B-901F9002FEF4}"/>
                </a:ext>
              </a:extLst>
            </p:cNvPr>
            <p:cNvSpPr/>
            <p:nvPr>
              <p:custDataLst>
                <p:tags r:id="rId69"/>
              </p:custDataLst>
            </p:nvPr>
          </p:nvSpPr>
          <p:spPr>
            <a:xfrm>
              <a:off x="11672977" y="5069833"/>
              <a:ext cx="89580" cy="162925"/>
            </a:xfrm>
            <a:custGeom>
              <a:avLst/>
              <a:gdLst>
                <a:gd name="connsiteX0" fmla="*/ 57802 w 89580"/>
                <a:gd name="connsiteY0" fmla="*/ 61674 h 162925"/>
                <a:gd name="connsiteX1" fmla="*/ 80323 w 89580"/>
                <a:gd name="connsiteY1" fmla="*/ 61674 h 162925"/>
                <a:gd name="connsiteX2" fmla="*/ 87156 w 89580"/>
                <a:gd name="connsiteY2" fmla="*/ 60422 h 162925"/>
                <a:gd name="connsiteX3" fmla="*/ 89433 w 89580"/>
                <a:gd name="connsiteY3" fmla="*/ 54416 h 162925"/>
                <a:gd name="connsiteX4" fmla="*/ 81083 w 89580"/>
                <a:gd name="connsiteY4" fmla="*/ 49911 h 162925"/>
                <a:gd name="connsiteX5" fmla="*/ 60839 w 89580"/>
                <a:gd name="connsiteY5" fmla="*/ 49911 h 162925"/>
                <a:gd name="connsiteX6" fmla="*/ 68936 w 89580"/>
                <a:gd name="connsiteY6" fmla="*/ 17626 h 162925"/>
                <a:gd name="connsiteX7" fmla="*/ 69948 w 89580"/>
                <a:gd name="connsiteY7" fmla="*/ 11119 h 162925"/>
                <a:gd name="connsiteX8" fmla="*/ 58055 w 89580"/>
                <a:gd name="connsiteY8" fmla="*/ 107 h 162925"/>
                <a:gd name="connsiteX9" fmla="*/ 43378 w 89580"/>
                <a:gd name="connsiteY9" fmla="*/ 8867 h 162925"/>
                <a:gd name="connsiteX10" fmla="*/ 37558 w 89580"/>
                <a:gd name="connsiteY10" fmla="*/ 29389 h 162925"/>
                <a:gd name="connsiteX11" fmla="*/ 32497 w 89580"/>
                <a:gd name="connsiteY11" fmla="*/ 49911 h 162925"/>
                <a:gd name="connsiteX12" fmla="*/ 9722 w 89580"/>
                <a:gd name="connsiteY12" fmla="*/ 49911 h 162925"/>
                <a:gd name="connsiteX13" fmla="*/ 359 w 89580"/>
                <a:gd name="connsiteY13" fmla="*/ 57169 h 162925"/>
                <a:gd name="connsiteX14" fmla="*/ 8963 w 89580"/>
                <a:gd name="connsiteY14" fmla="*/ 61674 h 162925"/>
                <a:gd name="connsiteX15" fmla="*/ 29460 w 89580"/>
                <a:gd name="connsiteY15" fmla="*/ 61674 h 162925"/>
                <a:gd name="connsiteX16" fmla="*/ 15036 w 89580"/>
                <a:gd name="connsiteY16" fmla="*/ 118735 h 162925"/>
                <a:gd name="connsiteX17" fmla="*/ 10734 w 89580"/>
                <a:gd name="connsiteY17" fmla="*/ 138507 h 162925"/>
                <a:gd name="connsiteX18" fmla="*/ 42619 w 89580"/>
                <a:gd name="connsiteY18" fmla="*/ 163033 h 162925"/>
                <a:gd name="connsiteX19" fmla="*/ 89939 w 89580"/>
                <a:gd name="connsiteY19" fmla="*/ 123991 h 162925"/>
                <a:gd name="connsiteX20" fmla="*/ 83866 w 89580"/>
                <a:gd name="connsiteY20" fmla="*/ 120487 h 162925"/>
                <a:gd name="connsiteX21" fmla="*/ 77540 w 89580"/>
                <a:gd name="connsiteY21" fmla="*/ 124491 h 162925"/>
                <a:gd name="connsiteX22" fmla="*/ 43884 w 89580"/>
                <a:gd name="connsiteY22" fmla="*/ 154023 h 162925"/>
                <a:gd name="connsiteX23" fmla="*/ 37811 w 89580"/>
                <a:gd name="connsiteY23" fmla="*/ 144763 h 162925"/>
                <a:gd name="connsiteX24" fmla="*/ 39329 w 89580"/>
                <a:gd name="connsiteY24" fmla="*/ 134002 h 162925"/>
                <a:gd name="connsiteX25" fmla="*/ 57802 w 89580"/>
                <a:gd name="connsiteY25" fmla="*/ 61674 h 1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2925">
                  <a:moveTo>
                    <a:pt x="57802" y="61674"/>
                  </a:moveTo>
                  <a:lnTo>
                    <a:pt x="80323" y="61674"/>
                  </a:lnTo>
                  <a:cubicBezTo>
                    <a:pt x="85384" y="61674"/>
                    <a:pt x="85891" y="61674"/>
                    <a:pt x="87156" y="60422"/>
                  </a:cubicBezTo>
                  <a:cubicBezTo>
                    <a:pt x="88674" y="59421"/>
                    <a:pt x="89433" y="55917"/>
                    <a:pt x="89433" y="54416"/>
                  </a:cubicBezTo>
                  <a:cubicBezTo>
                    <a:pt x="89433" y="49911"/>
                    <a:pt x="85131" y="49911"/>
                    <a:pt x="81083" y="49911"/>
                  </a:cubicBezTo>
                  <a:lnTo>
                    <a:pt x="60839" y="49911"/>
                  </a:lnTo>
                  <a:lnTo>
                    <a:pt x="68936" y="17626"/>
                  </a:lnTo>
                  <a:cubicBezTo>
                    <a:pt x="69948" y="13622"/>
                    <a:pt x="69948" y="12120"/>
                    <a:pt x="69948" y="11119"/>
                  </a:cubicBezTo>
                  <a:cubicBezTo>
                    <a:pt x="69948" y="3110"/>
                    <a:pt x="63369" y="107"/>
                    <a:pt x="58055" y="107"/>
                  </a:cubicBezTo>
                  <a:cubicBezTo>
                    <a:pt x="54259" y="107"/>
                    <a:pt x="47427" y="1859"/>
                    <a:pt x="43378" y="8867"/>
                  </a:cubicBezTo>
                  <a:cubicBezTo>
                    <a:pt x="42366" y="10869"/>
                    <a:pt x="39329" y="22381"/>
                    <a:pt x="37558" y="29389"/>
                  </a:cubicBezTo>
                  <a:lnTo>
                    <a:pt x="32497" y="49911"/>
                  </a:lnTo>
                  <a:lnTo>
                    <a:pt x="9722" y="49911"/>
                  </a:lnTo>
                  <a:cubicBezTo>
                    <a:pt x="4661" y="49911"/>
                    <a:pt x="359" y="49911"/>
                    <a:pt x="359" y="57169"/>
                  </a:cubicBezTo>
                  <a:cubicBezTo>
                    <a:pt x="359" y="61674"/>
                    <a:pt x="4408" y="61674"/>
                    <a:pt x="8963" y="61674"/>
                  </a:cubicBezTo>
                  <a:lnTo>
                    <a:pt x="29460" y="61674"/>
                  </a:lnTo>
                  <a:lnTo>
                    <a:pt x="15036" y="118735"/>
                  </a:lnTo>
                  <a:cubicBezTo>
                    <a:pt x="13265" y="125242"/>
                    <a:pt x="10734" y="135754"/>
                    <a:pt x="10734" y="138507"/>
                  </a:cubicBezTo>
                  <a:cubicBezTo>
                    <a:pt x="10734" y="154774"/>
                    <a:pt x="26930" y="163033"/>
                    <a:pt x="42619" y="163033"/>
                  </a:cubicBezTo>
                  <a:cubicBezTo>
                    <a:pt x="72732" y="163033"/>
                    <a:pt x="89939" y="128246"/>
                    <a:pt x="89939" y="123991"/>
                  </a:cubicBezTo>
                  <a:cubicBezTo>
                    <a:pt x="89939" y="120487"/>
                    <a:pt x="86144" y="120487"/>
                    <a:pt x="83866" y="120487"/>
                  </a:cubicBezTo>
                  <a:cubicBezTo>
                    <a:pt x="79564" y="120487"/>
                    <a:pt x="79311" y="120737"/>
                    <a:pt x="77540" y="124491"/>
                  </a:cubicBezTo>
                  <a:cubicBezTo>
                    <a:pt x="67924" y="146015"/>
                    <a:pt x="53753" y="154023"/>
                    <a:pt x="43884" y="154023"/>
                  </a:cubicBezTo>
                  <a:cubicBezTo>
                    <a:pt x="41607" y="154023"/>
                    <a:pt x="37811" y="154023"/>
                    <a:pt x="37811" y="144763"/>
                  </a:cubicBezTo>
                  <a:cubicBezTo>
                    <a:pt x="37811" y="140008"/>
                    <a:pt x="38570" y="137255"/>
                    <a:pt x="39329" y="134002"/>
                  </a:cubicBezTo>
                  <a:lnTo>
                    <a:pt x="57802" y="61674"/>
                  </a:lnTo>
                  <a:close/>
                </a:path>
              </a:pathLst>
            </a:custGeom>
            <a:solidFill>
              <a:srgbClr val="000000"/>
            </a:solidFill>
            <a:ln w="25400"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DE632746-6BB2-A572-EC7A-ABF21E2448B5}"/>
                </a:ext>
              </a:extLst>
            </p:cNvPr>
            <p:cNvSpPr/>
            <p:nvPr>
              <p:custDataLst>
                <p:tags r:id="rId70"/>
              </p:custDataLst>
            </p:nvPr>
          </p:nvSpPr>
          <p:spPr>
            <a:xfrm>
              <a:off x="11786161" y="5043054"/>
              <a:ext cx="58707" cy="250270"/>
            </a:xfrm>
            <a:custGeom>
              <a:avLst/>
              <a:gdLst>
                <a:gd name="connsiteX0" fmla="*/ 59071 w 58707"/>
                <a:gd name="connsiteY0" fmla="*/ 125242 h 250270"/>
                <a:gd name="connsiteX1" fmla="*/ 42370 w 58707"/>
                <a:gd name="connsiteY1" fmla="*/ 47158 h 250270"/>
                <a:gd name="connsiteX2" fmla="*/ 2894 w 58707"/>
                <a:gd name="connsiteY2" fmla="*/ 107 h 250270"/>
                <a:gd name="connsiteX3" fmla="*/ 363 w 58707"/>
                <a:gd name="connsiteY3" fmla="*/ 2610 h 250270"/>
                <a:gd name="connsiteX4" fmla="*/ 5171 w 58707"/>
                <a:gd name="connsiteY4" fmla="*/ 8366 h 250270"/>
                <a:gd name="connsiteX5" fmla="*/ 44394 w 58707"/>
                <a:gd name="connsiteY5" fmla="*/ 125242 h 250270"/>
                <a:gd name="connsiteX6" fmla="*/ 3653 w 58707"/>
                <a:gd name="connsiteY6" fmla="*/ 243620 h 250270"/>
                <a:gd name="connsiteX7" fmla="*/ 363 w 58707"/>
                <a:gd name="connsiteY7" fmla="*/ 247875 h 250270"/>
                <a:gd name="connsiteX8" fmla="*/ 2894 w 58707"/>
                <a:gd name="connsiteY8" fmla="*/ 250377 h 250270"/>
                <a:gd name="connsiteX9" fmla="*/ 43129 w 58707"/>
                <a:gd name="connsiteY9" fmla="*/ 201575 h 250270"/>
                <a:gd name="connsiteX10" fmla="*/ 59071 w 58707"/>
                <a:gd name="connsiteY10" fmla="*/ 125242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9071" y="125242"/>
                  </a:moveTo>
                  <a:cubicBezTo>
                    <a:pt x="59071" y="105721"/>
                    <a:pt x="56288" y="75438"/>
                    <a:pt x="42370" y="47158"/>
                  </a:cubicBezTo>
                  <a:cubicBezTo>
                    <a:pt x="27187" y="16375"/>
                    <a:pt x="5424" y="107"/>
                    <a:pt x="2894" y="107"/>
                  </a:cubicBezTo>
                  <a:cubicBezTo>
                    <a:pt x="1376" y="107"/>
                    <a:pt x="363" y="1108"/>
                    <a:pt x="363" y="2610"/>
                  </a:cubicBezTo>
                  <a:cubicBezTo>
                    <a:pt x="363" y="3361"/>
                    <a:pt x="363" y="3861"/>
                    <a:pt x="5171" y="8366"/>
                  </a:cubicBezTo>
                  <a:cubicBezTo>
                    <a:pt x="29970" y="33143"/>
                    <a:pt x="44394" y="72936"/>
                    <a:pt x="44394" y="125242"/>
                  </a:cubicBezTo>
                  <a:cubicBezTo>
                    <a:pt x="44394" y="168038"/>
                    <a:pt x="35031" y="212086"/>
                    <a:pt x="3653" y="243620"/>
                  </a:cubicBezTo>
                  <a:cubicBezTo>
                    <a:pt x="363" y="246623"/>
                    <a:pt x="363" y="247124"/>
                    <a:pt x="363" y="247875"/>
                  </a:cubicBezTo>
                  <a:cubicBezTo>
                    <a:pt x="363" y="249376"/>
                    <a:pt x="1376" y="250377"/>
                    <a:pt x="2894" y="250377"/>
                  </a:cubicBezTo>
                  <a:cubicBezTo>
                    <a:pt x="5424" y="250377"/>
                    <a:pt x="28199" y="233359"/>
                    <a:pt x="43129" y="201575"/>
                  </a:cubicBezTo>
                  <a:cubicBezTo>
                    <a:pt x="56035" y="174045"/>
                    <a:pt x="59071" y="146265"/>
                    <a:pt x="59071" y="125242"/>
                  </a:cubicBezTo>
                  <a:close/>
                </a:path>
              </a:pathLst>
            </a:custGeom>
            <a:solidFill>
              <a:srgbClr val="000000"/>
            </a:solidFill>
            <a:ln w="25400"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8C57D4A1-BB2E-BE06-1473-537CF59999E8}"/>
                </a:ext>
              </a:extLst>
            </p:cNvPr>
            <p:cNvSpPr/>
            <p:nvPr>
              <p:custDataLst>
                <p:tags r:id="rId71"/>
              </p:custDataLst>
            </p:nvPr>
          </p:nvSpPr>
          <p:spPr>
            <a:xfrm>
              <a:off x="5866648" y="6006687"/>
              <a:ext cx="168278" cy="58563"/>
            </a:xfrm>
            <a:custGeom>
              <a:avLst/>
              <a:gdLst>
                <a:gd name="connsiteX0" fmla="*/ 159806 w 168278"/>
                <a:gd name="connsiteY0" fmla="*/ 10152 h 58563"/>
                <a:gd name="connsiteX1" fmla="*/ 168409 w 168278"/>
                <a:gd name="connsiteY1" fmla="*/ 5147 h 58563"/>
                <a:gd name="connsiteX2" fmla="*/ 160059 w 168278"/>
                <a:gd name="connsiteY2" fmla="*/ 142 h 58563"/>
                <a:gd name="connsiteX3" fmla="*/ 8481 w 168278"/>
                <a:gd name="connsiteY3" fmla="*/ 142 h 58563"/>
                <a:gd name="connsiteX4" fmla="*/ 130 w 168278"/>
                <a:gd name="connsiteY4" fmla="*/ 5147 h 58563"/>
                <a:gd name="connsiteX5" fmla="*/ 8734 w 168278"/>
                <a:gd name="connsiteY5" fmla="*/ 10152 h 58563"/>
                <a:gd name="connsiteX6" fmla="*/ 159806 w 168278"/>
                <a:gd name="connsiteY6" fmla="*/ 10152 h 58563"/>
                <a:gd name="connsiteX7" fmla="*/ 160059 w 168278"/>
                <a:gd name="connsiteY7" fmla="*/ 58705 h 58563"/>
                <a:gd name="connsiteX8" fmla="*/ 168409 w 168278"/>
                <a:gd name="connsiteY8" fmla="*/ 53700 h 58563"/>
                <a:gd name="connsiteX9" fmla="*/ 159806 w 168278"/>
                <a:gd name="connsiteY9" fmla="*/ 48694 h 58563"/>
                <a:gd name="connsiteX10" fmla="*/ 8734 w 168278"/>
                <a:gd name="connsiteY10" fmla="*/ 48694 h 58563"/>
                <a:gd name="connsiteX11" fmla="*/ 130 w 168278"/>
                <a:gd name="connsiteY11" fmla="*/ 53700 h 58563"/>
                <a:gd name="connsiteX12" fmla="*/ 8481 w 168278"/>
                <a:gd name="connsiteY12" fmla="*/ 58705 h 58563"/>
                <a:gd name="connsiteX13" fmla="*/ 160059 w 168278"/>
                <a:gd name="connsiteY13" fmla="*/ 58705 h 5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8563">
                  <a:moveTo>
                    <a:pt x="159806" y="10152"/>
                  </a:moveTo>
                  <a:cubicBezTo>
                    <a:pt x="163601" y="10152"/>
                    <a:pt x="168409" y="10152"/>
                    <a:pt x="168409" y="5147"/>
                  </a:cubicBezTo>
                  <a:cubicBezTo>
                    <a:pt x="168409" y="142"/>
                    <a:pt x="163601" y="142"/>
                    <a:pt x="160059" y="142"/>
                  </a:cubicBezTo>
                  <a:lnTo>
                    <a:pt x="8481" y="142"/>
                  </a:lnTo>
                  <a:cubicBezTo>
                    <a:pt x="4938" y="142"/>
                    <a:pt x="130" y="142"/>
                    <a:pt x="130" y="5147"/>
                  </a:cubicBezTo>
                  <a:cubicBezTo>
                    <a:pt x="130" y="10152"/>
                    <a:pt x="4938" y="10152"/>
                    <a:pt x="8734" y="10152"/>
                  </a:cubicBezTo>
                  <a:lnTo>
                    <a:pt x="159806" y="10152"/>
                  </a:lnTo>
                  <a:close/>
                  <a:moveTo>
                    <a:pt x="160059" y="58705"/>
                  </a:moveTo>
                  <a:cubicBezTo>
                    <a:pt x="163601" y="58705"/>
                    <a:pt x="168409" y="58705"/>
                    <a:pt x="168409" y="53700"/>
                  </a:cubicBezTo>
                  <a:cubicBezTo>
                    <a:pt x="168409" y="48694"/>
                    <a:pt x="163601" y="48694"/>
                    <a:pt x="159806" y="48694"/>
                  </a:cubicBezTo>
                  <a:lnTo>
                    <a:pt x="8734" y="48694"/>
                  </a:lnTo>
                  <a:cubicBezTo>
                    <a:pt x="4938" y="48694"/>
                    <a:pt x="130" y="48694"/>
                    <a:pt x="130" y="53700"/>
                  </a:cubicBezTo>
                  <a:cubicBezTo>
                    <a:pt x="130" y="58705"/>
                    <a:pt x="4938" y="58705"/>
                    <a:pt x="8481" y="58705"/>
                  </a:cubicBezTo>
                  <a:lnTo>
                    <a:pt x="160059" y="58705"/>
                  </a:lnTo>
                  <a:close/>
                </a:path>
              </a:pathLst>
            </a:custGeom>
            <a:solidFill>
              <a:srgbClr val="000000"/>
            </a:solidFill>
            <a:ln w="25400"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C4D98CE8-FBD0-78A5-BA6D-9A27D9D89BD3}"/>
                </a:ext>
              </a:extLst>
            </p:cNvPr>
            <p:cNvSpPr/>
            <p:nvPr>
              <p:custDataLst>
                <p:tags r:id="rId72"/>
              </p:custDataLst>
            </p:nvPr>
          </p:nvSpPr>
          <p:spPr>
            <a:xfrm>
              <a:off x="6133756" y="5860777"/>
              <a:ext cx="336810" cy="350378"/>
            </a:xfrm>
            <a:custGeom>
              <a:avLst/>
              <a:gdLst>
                <a:gd name="connsiteX0" fmla="*/ 306333 w 336810"/>
                <a:gd name="connsiteY0" fmla="*/ 350511 h 350378"/>
                <a:gd name="connsiteX1" fmla="*/ 336952 w 336810"/>
                <a:gd name="connsiteY1" fmla="*/ 270424 h 350378"/>
                <a:gd name="connsiteX2" fmla="*/ 330626 w 336810"/>
                <a:gd name="connsiteY2" fmla="*/ 270424 h 350378"/>
                <a:gd name="connsiteX3" fmla="*/ 264832 w 336810"/>
                <a:gd name="connsiteY3" fmla="*/ 320979 h 350378"/>
                <a:gd name="connsiteX4" fmla="*/ 186133 w 336810"/>
                <a:gd name="connsiteY4" fmla="*/ 328737 h 350378"/>
                <a:gd name="connsiteX5" fmla="*/ 33544 w 336810"/>
                <a:gd name="connsiteY5" fmla="*/ 328737 h 350378"/>
                <a:gd name="connsiteX6" fmla="*/ 162347 w 336810"/>
                <a:gd name="connsiteY6" fmla="*/ 179326 h 350378"/>
                <a:gd name="connsiteX7" fmla="*/ 164624 w 336810"/>
                <a:gd name="connsiteY7" fmla="*/ 175321 h 350378"/>
                <a:gd name="connsiteX8" fmla="*/ 162853 w 336810"/>
                <a:gd name="connsiteY8" fmla="*/ 171567 h 350378"/>
                <a:gd name="connsiteX9" fmla="*/ 44931 w 336810"/>
                <a:gd name="connsiteY9" fmla="*/ 12145 h 350378"/>
                <a:gd name="connsiteX10" fmla="*/ 183603 w 336810"/>
                <a:gd name="connsiteY10" fmla="*/ 12145 h 350378"/>
                <a:gd name="connsiteX11" fmla="*/ 242817 w 336810"/>
                <a:gd name="connsiteY11" fmla="*/ 16149 h 350378"/>
                <a:gd name="connsiteX12" fmla="*/ 298488 w 336810"/>
                <a:gd name="connsiteY12" fmla="*/ 34920 h 350378"/>
                <a:gd name="connsiteX13" fmla="*/ 330626 w 336810"/>
                <a:gd name="connsiteY13" fmla="*/ 70458 h 350378"/>
                <a:gd name="connsiteX14" fmla="*/ 336952 w 336810"/>
                <a:gd name="connsiteY14" fmla="*/ 70458 h 350378"/>
                <a:gd name="connsiteX15" fmla="*/ 306333 w 336810"/>
                <a:gd name="connsiteY15" fmla="*/ 132 h 350378"/>
                <a:gd name="connsiteX16" fmla="*/ 7226 w 336810"/>
                <a:gd name="connsiteY16" fmla="*/ 132 h 350378"/>
                <a:gd name="connsiteX17" fmla="*/ 394 w 336810"/>
                <a:gd name="connsiteY17" fmla="*/ 1884 h 350378"/>
                <a:gd name="connsiteX18" fmla="*/ 141 w 336810"/>
                <a:gd name="connsiteY18" fmla="*/ 10143 h 350378"/>
                <a:gd name="connsiteX19" fmla="*/ 134005 w 336810"/>
                <a:gd name="connsiteY19" fmla="*/ 191339 h 350378"/>
                <a:gd name="connsiteX20" fmla="*/ 2924 w 336810"/>
                <a:gd name="connsiteY20" fmla="*/ 343253 h 350378"/>
                <a:gd name="connsiteX21" fmla="*/ 394 w 336810"/>
                <a:gd name="connsiteY21" fmla="*/ 347758 h 350378"/>
                <a:gd name="connsiteX22" fmla="*/ 7226 w 336810"/>
                <a:gd name="connsiteY22" fmla="*/ 350511 h 350378"/>
                <a:gd name="connsiteX23" fmla="*/ 306333 w 336810"/>
                <a:gd name="connsiteY23" fmla="*/ 350511 h 3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0378">
                  <a:moveTo>
                    <a:pt x="306333" y="350511"/>
                  </a:moveTo>
                  <a:lnTo>
                    <a:pt x="336952" y="270424"/>
                  </a:lnTo>
                  <a:lnTo>
                    <a:pt x="330626" y="270424"/>
                  </a:lnTo>
                  <a:cubicBezTo>
                    <a:pt x="320757" y="296452"/>
                    <a:pt x="293933" y="313471"/>
                    <a:pt x="264832" y="320979"/>
                  </a:cubicBezTo>
                  <a:cubicBezTo>
                    <a:pt x="259518" y="322230"/>
                    <a:pt x="234719" y="328737"/>
                    <a:pt x="186133" y="328737"/>
                  </a:cubicBezTo>
                  <a:lnTo>
                    <a:pt x="33544" y="328737"/>
                  </a:lnTo>
                  <a:lnTo>
                    <a:pt x="162347" y="179326"/>
                  </a:lnTo>
                  <a:cubicBezTo>
                    <a:pt x="164118" y="177324"/>
                    <a:pt x="164624" y="176573"/>
                    <a:pt x="164624" y="175321"/>
                  </a:cubicBezTo>
                  <a:cubicBezTo>
                    <a:pt x="164624" y="174821"/>
                    <a:pt x="164624" y="174070"/>
                    <a:pt x="162853" y="171567"/>
                  </a:cubicBezTo>
                  <a:lnTo>
                    <a:pt x="44931" y="12145"/>
                  </a:lnTo>
                  <a:lnTo>
                    <a:pt x="183603" y="12145"/>
                  </a:lnTo>
                  <a:cubicBezTo>
                    <a:pt x="217512" y="12145"/>
                    <a:pt x="240539" y="15649"/>
                    <a:pt x="242817" y="16149"/>
                  </a:cubicBezTo>
                  <a:cubicBezTo>
                    <a:pt x="256482" y="18152"/>
                    <a:pt x="278497" y="22406"/>
                    <a:pt x="298488" y="34920"/>
                  </a:cubicBezTo>
                  <a:cubicBezTo>
                    <a:pt x="304814" y="38924"/>
                    <a:pt x="322022" y="50186"/>
                    <a:pt x="330626" y="70458"/>
                  </a:cubicBezTo>
                  <a:lnTo>
                    <a:pt x="336952" y="70458"/>
                  </a:lnTo>
                  <a:lnTo>
                    <a:pt x="306333" y="132"/>
                  </a:lnTo>
                  <a:lnTo>
                    <a:pt x="7226" y="132"/>
                  </a:lnTo>
                  <a:cubicBezTo>
                    <a:pt x="1406" y="132"/>
                    <a:pt x="1153" y="382"/>
                    <a:pt x="394" y="1884"/>
                  </a:cubicBezTo>
                  <a:cubicBezTo>
                    <a:pt x="141" y="2635"/>
                    <a:pt x="141" y="7390"/>
                    <a:pt x="141" y="10143"/>
                  </a:cubicBezTo>
                  <a:lnTo>
                    <a:pt x="134005" y="191339"/>
                  </a:lnTo>
                  <a:lnTo>
                    <a:pt x="2924" y="343253"/>
                  </a:lnTo>
                  <a:cubicBezTo>
                    <a:pt x="394" y="346256"/>
                    <a:pt x="394" y="347507"/>
                    <a:pt x="394" y="347758"/>
                  </a:cubicBezTo>
                  <a:cubicBezTo>
                    <a:pt x="394" y="350511"/>
                    <a:pt x="2671" y="350511"/>
                    <a:pt x="7226" y="350511"/>
                  </a:cubicBezTo>
                  <a:lnTo>
                    <a:pt x="306333" y="350511"/>
                  </a:lnTo>
                  <a:close/>
                </a:path>
              </a:pathLst>
            </a:custGeom>
            <a:solidFill>
              <a:srgbClr val="000000"/>
            </a:solidFill>
            <a:ln w="25400" cap="flat">
              <a:noFill/>
              <a:prstDash val="solid"/>
              <a:miter/>
            </a:ln>
          </p:spPr>
          <p:txBody>
            <a:bodyPr rtlCol="0" anchor="ctr"/>
            <a:lstStyle/>
            <a:p>
              <a:endParaRPr lang="en-CN"/>
            </a:p>
          </p:txBody>
        </p:sp>
        <p:sp>
          <p:nvSpPr>
            <p:cNvPr id="18583" name="Freeform 18582">
              <a:extLst>
                <a:ext uri="{FF2B5EF4-FFF2-40B4-BE49-F238E27FC236}">
                  <a16:creationId xmlns:a16="http://schemas.microsoft.com/office/drawing/2014/main" id="{6F7377BB-A0B3-42DE-9F68-3C858B343629}"/>
                </a:ext>
              </a:extLst>
            </p:cNvPr>
            <p:cNvSpPr/>
            <p:nvPr>
              <p:custDataLst>
                <p:tags r:id="rId73"/>
              </p:custDataLst>
            </p:nvPr>
          </p:nvSpPr>
          <p:spPr>
            <a:xfrm>
              <a:off x="6248659" y="6307163"/>
              <a:ext cx="109647" cy="80587"/>
            </a:xfrm>
            <a:custGeom>
              <a:avLst/>
              <a:gdLst>
                <a:gd name="connsiteX0" fmla="*/ 60549 w 109647"/>
                <a:gd name="connsiteY0" fmla="*/ 58316 h 80587"/>
                <a:gd name="connsiteX1" fmla="*/ 57006 w 109647"/>
                <a:gd name="connsiteY1" fmla="*/ 64097 h 80587"/>
                <a:gd name="connsiteX2" fmla="*/ 36104 w 109647"/>
                <a:gd name="connsiteY2" fmla="*/ 72681 h 80587"/>
                <a:gd name="connsiteX3" fmla="*/ 22110 w 109647"/>
                <a:gd name="connsiteY3" fmla="*/ 58841 h 80587"/>
                <a:gd name="connsiteX4" fmla="*/ 31676 w 109647"/>
                <a:gd name="connsiteY4" fmla="*/ 22577 h 80587"/>
                <a:gd name="connsiteX5" fmla="*/ 53818 w 109647"/>
                <a:gd name="connsiteY5" fmla="*/ 8212 h 80587"/>
                <a:gd name="connsiteX6" fmla="*/ 70469 w 109647"/>
                <a:gd name="connsiteY6" fmla="*/ 18723 h 80587"/>
                <a:gd name="connsiteX7" fmla="*/ 70114 w 109647"/>
                <a:gd name="connsiteY7" fmla="*/ 21176 h 80587"/>
                <a:gd name="connsiteX8" fmla="*/ 60549 w 109647"/>
                <a:gd name="connsiteY8" fmla="*/ 58316 h 80587"/>
                <a:gd name="connsiteX9" fmla="*/ 75074 w 109647"/>
                <a:gd name="connsiteY9" fmla="*/ 7336 h 80587"/>
                <a:gd name="connsiteX10" fmla="*/ 53818 w 109647"/>
                <a:gd name="connsiteY10" fmla="*/ 153 h 80587"/>
                <a:gd name="connsiteX11" fmla="*/ 146 w 109647"/>
                <a:gd name="connsiteY11" fmla="*/ 50608 h 80587"/>
                <a:gd name="connsiteX12" fmla="*/ 35041 w 109647"/>
                <a:gd name="connsiteY12" fmla="*/ 80740 h 80587"/>
                <a:gd name="connsiteX13" fmla="*/ 62320 w 109647"/>
                <a:gd name="connsiteY13" fmla="*/ 71630 h 80587"/>
                <a:gd name="connsiteX14" fmla="*/ 84817 w 109647"/>
                <a:gd name="connsiteY14" fmla="*/ 80740 h 80587"/>
                <a:gd name="connsiteX15" fmla="*/ 109793 w 109647"/>
                <a:gd name="connsiteY15" fmla="*/ 53411 h 80587"/>
                <a:gd name="connsiteX16" fmla="*/ 104124 w 109647"/>
                <a:gd name="connsiteY16" fmla="*/ 50257 h 80587"/>
                <a:gd name="connsiteX17" fmla="*/ 98456 w 109647"/>
                <a:gd name="connsiteY17" fmla="*/ 54111 h 80587"/>
                <a:gd name="connsiteX18" fmla="*/ 86056 w 109647"/>
                <a:gd name="connsiteY18" fmla="*/ 72681 h 80587"/>
                <a:gd name="connsiteX19" fmla="*/ 81274 w 109647"/>
                <a:gd name="connsiteY19" fmla="*/ 65674 h 80587"/>
                <a:gd name="connsiteX20" fmla="*/ 84817 w 109647"/>
                <a:gd name="connsiteY20" fmla="*/ 49732 h 80587"/>
                <a:gd name="connsiteX21" fmla="*/ 91725 w 109647"/>
                <a:gd name="connsiteY21" fmla="*/ 22402 h 80587"/>
                <a:gd name="connsiteX22" fmla="*/ 94028 w 109647"/>
                <a:gd name="connsiteY22" fmla="*/ 11891 h 80587"/>
                <a:gd name="connsiteX23" fmla="*/ 84639 w 109647"/>
                <a:gd name="connsiteY23" fmla="*/ 3131 h 80587"/>
                <a:gd name="connsiteX24" fmla="*/ 75074 w 109647"/>
                <a:gd name="connsiteY24" fmla="*/ 7336 h 80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647" h="80587">
                  <a:moveTo>
                    <a:pt x="60549" y="58316"/>
                  </a:moveTo>
                  <a:cubicBezTo>
                    <a:pt x="59840" y="61119"/>
                    <a:pt x="59840" y="61469"/>
                    <a:pt x="57006" y="64097"/>
                  </a:cubicBezTo>
                  <a:cubicBezTo>
                    <a:pt x="52932" y="67951"/>
                    <a:pt x="44961" y="72681"/>
                    <a:pt x="36104" y="72681"/>
                  </a:cubicBezTo>
                  <a:cubicBezTo>
                    <a:pt x="27956" y="72681"/>
                    <a:pt x="22110" y="68477"/>
                    <a:pt x="22110" y="58841"/>
                  </a:cubicBezTo>
                  <a:cubicBezTo>
                    <a:pt x="22110" y="52184"/>
                    <a:pt x="26893" y="31512"/>
                    <a:pt x="31676" y="22577"/>
                  </a:cubicBezTo>
                  <a:cubicBezTo>
                    <a:pt x="36636" y="13117"/>
                    <a:pt x="45315" y="8212"/>
                    <a:pt x="53818" y="8212"/>
                  </a:cubicBezTo>
                  <a:cubicBezTo>
                    <a:pt x="66749" y="8212"/>
                    <a:pt x="70469" y="17497"/>
                    <a:pt x="70469" y="18723"/>
                  </a:cubicBezTo>
                  <a:cubicBezTo>
                    <a:pt x="70469" y="19424"/>
                    <a:pt x="70291" y="20475"/>
                    <a:pt x="70114" y="21176"/>
                  </a:cubicBezTo>
                  <a:lnTo>
                    <a:pt x="60549" y="58316"/>
                  </a:lnTo>
                  <a:close/>
                  <a:moveTo>
                    <a:pt x="75074" y="7336"/>
                  </a:moveTo>
                  <a:cubicBezTo>
                    <a:pt x="72240" y="4708"/>
                    <a:pt x="65509" y="153"/>
                    <a:pt x="53818" y="153"/>
                  </a:cubicBezTo>
                  <a:cubicBezTo>
                    <a:pt x="19631" y="153"/>
                    <a:pt x="146" y="27307"/>
                    <a:pt x="146" y="50608"/>
                  </a:cubicBezTo>
                  <a:cubicBezTo>
                    <a:pt x="146" y="71981"/>
                    <a:pt x="16974" y="80740"/>
                    <a:pt x="35041" y="80740"/>
                  </a:cubicBezTo>
                  <a:cubicBezTo>
                    <a:pt x="49212" y="80740"/>
                    <a:pt x="58778" y="74433"/>
                    <a:pt x="62320" y="71630"/>
                  </a:cubicBezTo>
                  <a:cubicBezTo>
                    <a:pt x="66040" y="77061"/>
                    <a:pt x="75251" y="80740"/>
                    <a:pt x="84817" y="80740"/>
                  </a:cubicBezTo>
                  <a:cubicBezTo>
                    <a:pt x="103947" y="80740"/>
                    <a:pt x="109793" y="54462"/>
                    <a:pt x="109793" y="53411"/>
                  </a:cubicBezTo>
                  <a:cubicBezTo>
                    <a:pt x="109793" y="50257"/>
                    <a:pt x="106781" y="50257"/>
                    <a:pt x="104124" y="50257"/>
                  </a:cubicBezTo>
                  <a:cubicBezTo>
                    <a:pt x="99873" y="50257"/>
                    <a:pt x="99342" y="50432"/>
                    <a:pt x="98456" y="54111"/>
                  </a:cubicBezTo>
                  <a:cubicBezTo>
                    <a:pt x="96153" y="61995"/>
                    <a:pt x="92965" y="72681"/>
                    <a:pt x="86056" y="72681"/>
                  </a:cubicBezTo>
                  <a:cubicBezTo>
                    <a:pt x="81805" y="72681"/>
                    <a:pt x="81274" y="68302"/>
                    <a:pt x="81274" y="65674"/>
                  </a:cubicBezTo>
                  <a:cubicBezTo>
                    <a:pt x="81274" y="63396"/>
                    <a:pt x="83399" y="54987"/>
                    <a:pt x="84817" y="49732"/>
                  </a:cubicBezTo>
                  <a:lnTo>
                    <a:pt x="91725" y="22402"/>
                  </a:lnTo>
                  <a:cubicBezTo>
                    <a:pt x="92610" y="18898"/>
                    <a:pt x="94028" y="13117"/>
                    <a:pt x="94028" y="11891"/>
                  </a:cubicBezTo>
                  <a:cubicBezTo>
                    <a:pt x="94028" y="6460"/>
                    <a:pt x="89953" y="3131"/>
                    <a:pt x="84639" y="3131"/>
                  </a:cubicBezTo>
                  <a:cubicBezTo>
                    <a:pt x="79325" y="3131"/>
                    <a:pt x="75428" y="6985"/>
                    <a:pt x="75074" y="7336"/>
                  </a:cubicBezTo>
                  <a:close/>
                </a:path>
              </a:pathLst>
            </a:custGeom>
            <a:solidFill>
              <a:srgbClr val="000000"/>
            </a:solidFill>
            <a:ln w="25400" cap="flat">
              <a:noFill/>
              <a:prstDash val="solid"/>
              <a:miter/>
            </a:ln>
          </p:spPr>
          <p:txBody>
            <a:bodyPr rtlCol="0" anchor="ctr"/>
            <a:lstStyle/>
            <a:p>
              <a:endParaRPr lang="en-CN"/>
            </a:p>
          </p:txBody>
        </p:sp>
        <p:sp>
          <p:nvSpPr>
            <p:cNvPr id="18584" name="Freeform 18583">
              <a:extLst>
                <a:ext uri="{FF2B5EF4-FFF2-40B4-BE49-F238E27FC236}">
                  <a16:creationId xmlns:a16="http://schemas.microsoft.com/office/drawing/2014/main" id="{97DCB758-A9ED-558D-9AA8-720D4FBA685F}"/>
                </a:ext>
              </a:extLst>
            </p:cNvPr>
            <p:cNvSpPr/>
            <p:nvPr>
              <p:custDataLst>
                <p:tags r:id="rId74"/>
              </p:custDataLst>
            </p:nvPr>
          </p:nvSpPr>
          <p:spPr>
            <a:xfrm>
              <a:off x="6970847" y="5821360"/>
              <a:ext cx="83253" cy="110619"/>
            </a:xfrm>
            <a:custGeom>
              <a:avLst/>
              <a:gdLst>
                <a:gd name="connsiteX0" fmla="*/ 63690 w 83253"/>
                <a:gd name="connsiteY0" fmla="*/ 51440 h 110619"/>
                <a:gd name="connsiteX1" fmla="*/ 72294 w 83253"/>
                <a:gd name="connsiteY1" fmla="*/ 47186 h 110619"/>
                <a:gd name="connsiteX2" fmla="*/ 64955 w 83253"/>
                <a:gd name="connsiteY2" fmla="*/ 43682 h 110619"/>
                <a:gd name="connsiteX3" fmla="*/ 23961 w 83253"/>
                <a:gd name="connsiteY3" fmla="*/ 43682 h 110619"/>
                <a:gd name="connsiteX4" fmla="*/ 67233 w 83253"/>
                <a:gd name="connsiteY4" fmla="*/ 7893 h 110619"/>
                <a:gd name="connsiteX5" fmla="*/ 75077 w 83253"/>
                <a:gd name="connsiteY5" fmla="*/ 7893 h 110619"/>
                <a:gd name="connsiteX6" fmla="*/ 83428 w 83253"/>
                <a:gd name="connsiteY6" fmla="*/ 3639 h 110619"/>
                <a:gd name="connsiteX7" fmla="*/ 75836 w 83253"/>
                <a:gd name="connsiteY7" fmla="*/ 135 h 110619"/>
                <a:gd name="connsiteX8" fmla="*/ 66979 w 83253"/>
                <a:gd name="connsiteY8" fmla="*/ 135 h 110619"/>
                <a:gd name="connsiteX9" fmla="*/ 174 w 83253"/>
                <a:gd name="connsiteY9" fmla="*/ 63453 h 110619"/>
                <a:gd name="connsiteX10" fmla="*/ 45976 w 83253"/>
                <a:gd name="connsiteY10" fmla="*/ 110754 h 110619"/>
                <a:gd name="connsiteX11" fmla="*/ 78873 w 83253"/>
                <a:gd name="connsiteY11" fmla="*/ 97991 h 110619"/>
                <a:gd name="connsiteX12" fmla="*/ 76342 w 83253"/>
                <a:gd name="connsiteY12" fmla="*/ 94487 h 110619"/>
                <a:gd name="connsiteX13" fmla="*/ 73053 w 83253"/>
                <a:gd name="connsiteY13" fmla="*/ 95988 h 110619"/>
                <a:gd name="connsiteX14" fmla="*/ 46482 w 83253"/>
                <a:gd name="connsiteY14" fmla="*/ 105248 h 110619"/>
                <a:gd name="connsiteX15" fmla="*/ 19153 w 83253"/>
                <a:gd name="connsiteY15" fmla="*/ 72713 h 110619"/>
                <a:gd name="connsiteX16" fmla="*/ 21936 w 83253"/>
                <a:gd name="connsiteY16" fmla="*/ 51440 h 110619"/>
                <a:gd name="connsiteX17" fmla="*/ 63690 w 83253"/>
                <a:gd name="connsiteY17" fmla="*/ 51440 h 110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0619">
                  <a:moveTo>
                    <a:pt x="63690" y="51440"/>
                  </a:moveTo>
                  <a:cubicBezTo>
                    <a:pt x="67739" y="51440"/>
                    <a:pt x="72294" y="51440"/>
                    <a:pt x="72294" y="47186"/>
                  </a:cubicBezTo>
                  <a:cubicBezTo>
                    <a:pt x="72294" y="43682"/>
                    <a:pt x="69257" y="43682"/>
                    <a:pt x="64955" y="43682"/>
                  </a:cubicBezTo>
                  <a:lnTo>
                    <a:pt x="23961" y="43682"/>
                  </a:lnTo>
                  <a:cubicBezTo>
                    <a:pt x="30034" y="22409"/>
                    <a:pt x="44205" y="7893"/>
                    <a:pt x="67233" y="7893"/>
                  </a:cubicBezTo>
                  <a:lnTo>
                    <a:pt x="75077" y="7893"/>
                  </a:lnTo>
                  <a:cubicBezTo>
                    <a:pt x="79379" y="7893"/>
                    <a:pt x="83428" y="7893"/>
                    <a:pt x="83428" y="3639"/>
                  </a:cubicBezTo>
                  <a:cubicBezTo>
                    <a:pt x="83428" y="135"/>
                    <a:pt x="80138" y="135"/>
                    <a:pt x="75836" y="135"/>
                  </a:cubicBezTo>
                  <a:lnTo>
                    <a:pt x="66979" y="135"/>
                  </a:lnTo>
                  <a:cubicBezTo>
                    <a:pt x="34083" y="135"/>
                    <a:pt x="174" y="25162"/>
                    <a:pt x="174" y="63453"/>
                  </a:cubicBezTo>
                  <a:cubicBezTo>
                    <a:pt x="174" y="90983"/>
                    <a:pt x="19153" y="110754"/>
                    <a:pt x="45976" y="110754"/>
                  </a:cubicBezTo>
                  <a:cubicBezTo>
                    <a:pt x="62425" y="110754"/>
                    <a:pt x="78873" y="100744"/>
                    <a:pt x="78873" y="97991"/>
                  </a:cubicBezTo>
                  <a:cubicBezTo>
                    <a:pt x="78873" y="97240"/>
                    <a:pt x="78620" y="94487"/>
                    <a:pt x="76342" y="94487"/>
                  </a:cubicBezTo>
                  <a:cubicBezTo>
                    <a:pt x="75836" y="94487"/>
                    <a:pt x="75330" y="94487"/>
                    <a:pt x="73053" y="95988"/>
                  </a:cubicBezTo>
                  <a:cubicBezTo>
                    <a:pt x="65208" y="100994"/>
                    <a:pt x="55845" y="105248"/>
                    <a:pt x="46482" y="105248"/>
                  </a:cubicBezTo>
                  <a:cubicBezTo>
                    <a:pt x="31805" y="105248"/>
                    <a:pt x="19153" y="94737"/>
                    <a:pt x="19153" y="72713"/>
                  </a:cubicBezTo>
                  <a:cubicBezTo>
                    <a:pt x="19153" y="63954"/>
                    <a:pt x="21177" y="54444"/>
                    <a:pt x="21936" y="51440"/>
                  </a:cubicBezTo>
                  <a:lnTo>
                    <a:pt x="63690" y="51440"/>
                  </a:lnTo>
                  <a:close/>
                </a:path>
              </a:pathLst>
            </a:custGeom>
            <a:solidFill>
              <a:srgbClr val="000000"/>
            </a:solidFill>
            <a:ln w="25400" cap="flat">
              <a:noFill/>
              <a:prstDash val="solid"/>
              <a:miter/>
            </a:ln>
          </p:spPr>
          <p:txBody>
            <a:bodyPr rtlCol="0" anchor="ctr"/>
            <a:lstStyle/>
            <a:p>
              <a:endParaRPr lang="en-CN"/>
            </a:p>
          </p:txBody>
        </p:sp>
        <p:sp>
          <p:nvSpPr>
            <p:cNvPr id="18585" name="Freeform 18584">
              <a:extLst>
                <a:ext uri="{FF2B5EF4-FFF2-40B4-BE49-F238E27FC236}">
                  <a16:creationId xmlns:a16="http://schemas.microsoft.com/office/drawing/2014/main" id="{74F8277C-29DE-0B72-3E71-84CFB68401DB}"/>
                </a:ext>
              </a:extLst>
            </p:cNvPr>
            <p:cNvSpPr/>
            <p:nvPr>
              <p:custDataLst>
                <p:tags r:id="rId75"/>
              </p:custDataLst>
            </p:nvPr>
          </p:nvSpPr>
          <p:spPr>
            <a:xfrm>
              <a:off x="6557645" y="6030963"/>
              <a:ext cx="905331" cy="10010"/>
            </a:xfrm>
            <a:custGeom>
              <a:avLst/>
              <a:gdLst>
                <a:gd name="connsiteX0" fmla="*/ 0 w 905331"/>
                <a:gd name="connsiteY0" fmla="*/ 0 h 10010"/>
                <a:gd name="connsiteX1" fmla="*/ 905332 w 905331"/>
                <a:gd name="connsiteY1" fmla="*/ 0 h 10010"/>
                <a:gd name="connsiteX2" fmla="*/ 905332 w 905331"/>
                <a:gd name="connsiteY2" fmla="*/ 10010 h 10010"/>
                <a:gd name="connsiteX3" fmla="*/ 0 w 905331"/>
                <a:gd name="connsiteY3" fmla="*/ 10010 h 10010"/>
              </a:gdLst>
              <a:ahLst/>
              <a:cxnLst>
                <a:cxn ang="0">
                  <a:pos x="connsiteX0" y="connsiteY0"/>
                </a:cxn>
                <a:cxn ang="0">
                  <a:pos x="connsiteX1" y="connsiteY1"/>
                </a:cxn>
                <a:cxn ang="0">
                  <a:pos x="connsiteX2" y="connsiteY2"/>
                </a:cxn>
                <a:cxn ang="0">
                  <a:pos x="connsiteX3" y="connsiteY3"/>
                </a:cxn>
              </a:cxnLst>
              <a:rect l="l" t="t" r="r" b="b"/>
              <a:pathLst>
                <a:path w="905331" h="10010">
                  <a:moveTo>
                    <a:pt x="0" y="0"/>
                  </a:moveTo>
                  <a:lnTo>
                    <a:pt x="905332" y="0"/>
                  </a:lnTo>
                  <a:lnTo>
                    <a:pt x="905332" y="10010"/>
                  </a:lnTo>
                  <a:lnTo>
                    <a:pt x="0" y="10010"/>
                  </a:lnTo>
                  <a:close/>
                </a:path>
              </a:pathLst>
            </a:custGeom>
            <a:solidFill>
              <a:srgbClr val="000000"/>
            </a:solidFill>
            <a:ln w="25400" cap="flat">
              <a:noFill/>
              <a:prstDash val="solid"/>
              <a:miter/>
            </a:ln>
          </p:spPr>
          <p:txBody>
            <a:bodyPr rtlCol="0" anchor="ctr"/>
            <a:lstStyle/>
            <a:p>
              <a:endParaRPr lang="en-CN"/>
            </a:p>
          </p:txBody>
        </p:sp>
        <p:sp>
          <p:nvSpPr>
            <p:cNvPr id="18586" name="Freeform 18585">
              <a:extLst>
                <a:ext uri="{FF2B5EF4-FFF2-40B4-BE49-F238E27FC236}">
                  <a16:creationId xmlns:a16="http://schemas.microsoft.com/office/drawing/2014/main" id="{BA7225B9-E28A-99E0-FC9E-AC3DBCA7E98F}"/>
                </a:ext>
              </a:extLst>
            </p:cNvPr>
            <p:cNvSpPr/>
            <p:nvPr>
              <p:custDataLst>
                <p:tags r:id="rId76"/>
              </p:custDataLst>
            </p:nvPr>
          </p:nvSpPr>
          <p:spPr>
            <a:xfrm>
              <a:off x="6582697" y="6082506"/>
              <a:ext cx="58707" cy="250270"/>
            </a:xfrm>
            <a:custGeom>
              <a:avLst/>
              <a:gdLst>
                <a:gd name="connsiteX0" fmla="*/ 58866 w 58707"/>
                <a:gd name="connsiteY0" fmla="*/ 247916 h 250270"/>
                <a:gd name="connsiteX1" fmla="*/ 54564 w 58707"/>
                <a:gd name="connsiteY1" fmla="*/ 242410 h 250270"/>
                <a:gd name="connsiteX2" fmla="*/ 14835 w 58707"/>
                <a:gd name="connsiteY2" fmla="*/ 125284 h 250270"/>
                <a:gd name="connsiteX3" fmla="*/ 55576 w 58707"/>
                <a:gd name="connsiteY3" fmla="*/ 6906 h 250270"/>
                <a:gd name="connsiteX4" fmla="*/ 58866 w 58707"/>
                <a:gd name="connsiteY4" fmla="*/ 2651 h 250270"/>
                <a:gd name="connsiteX5" fmla="*/ 56336 w 58707"/>
                <a:gd name="connsiteY5" fmla="*/ 148 h 250270"/>
                <a:gd name="connsiteX6" fmla="*/ 16100 w 58707"/>
                <a:gd name="connsiteY6" fmla="*/ 48951 h 250270"/>
                <a:gd name="connsiteX7" fmla="*/ 158 w 58707"/>
                <a:gd name="connsiteY7" fmla="*/ 125284 h 250270"/>
                <a:gd name="connsiteX8" fmla="*/ 16860 w 58707"/>
                <a:gd name="connsiteY8" fmla="*/ 203368 h 250270"/>
                <a:gd name="connsiteX9" fmla="*/ 56336 w 58707"/>
                <a:gd name="connsiteY9" fmla="*/ 250419 h 250270"/>
                <a:gd name="connsiteX10" fmla="*/ 58866 w 58707"/>
                <a:gd name="connsiteY10" fmla="*/ 247916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66" y="247916"/>
                  </a:moveTo>
                  <a:cubicBezTo>
                    <a:pt x="58866" y="247165"/>
                    <a:pt x="58866" y="246665"/>
                    <a:pt x="54564" y="242410"/>
                  </a:cubicBezTo>
                  <a:cubicBezTo>
                    <a:pt x="22933" y="210876"/>
                    <a:pt x="14835" y="163575"/>
                    <a:pt x="14835" y="125284"/>
                  </a:cubicBezTo>
                  <a:cubicBezTo>
                    <a:pt x="14835" y="81737"/>
                    <a:pt x="24451" y="38190"/>
                    <a:pt x="55576" y="6906"/>
                  </a:cubicBezTo>
                  <a:cubicBezTo>
                    <a:pt x="58866" y="3903"/>
                    <a:pt x="58866" y="3402"/>
                    <a:pt x="58866" y="2651"/>
                  </a:cubicBezTo>
                  <a:cubicBezTo>
                    <a:pt x="58866" y="899"/>
                    <a:pt x="57854" y="148"/>
                    <a:pt x="56336" y="148"/>
                  </a:cubicBezTo>
                  <a:cubicBezTo>
                    <a:pt x="53805" y="148"/>
                    <a:pt x="31030" y="17167"/>
                    <a:pt x="16100" y="48951"/>
                  </a:cubicBezTo>
                  <a:cubicBezTo>
                    <a:pt x="3195" y="76481"/>
                    <a:pt x="158" y="104261"/>
                    <a:pt x="158" y="125284"/>
                  </a:cubicBezTo>
                  <a:cubicBezTo>
                    <a:pt x="158" y="144805"/>
                    <a:pt x="2942" y="175087"/>
                    <a:pt x="16860" y="203368"/>
                  </a:cubicBezTo>
                  <a:cubicBezTo>
                    <a:pt x="32043" y="234151"/>
                    <a:pt x="53805" y="250419"/>
                    <a:pt x="56336" y="250419"/>
                  </a:cubicBezTo>
                  <a:cubicBezTo>
                    <a:pt x="57854" y="250419"/>
                    <a:pt x="58866" y="249668"/>
                    <a:pt x="58866" y="247916"/>
                  </a:cubicBezTo>
                  <a:close/>
                </a:path>
              </a:pathLst>
            </a:custGeom>
            <a:solidFill>
              <a:srgbClr val="000000"/>
            </a:solidFill>
            <a:ln w="25400" cap="flat">
              <a:noFill/>
              <a:prstDash val="solid"/>
              <a:miter/>
            </a:ln>
          </p:spPr>
          <p:txBody>
            <a:bodyPr rtlCol="0" anchor="ctr"/>
            <a:lstStyle/>
            <a:p>
              <a:endParaRPr lang="en-CN"/>
            </a:p>
          </p:txBody>
        </p:sp>
        <p:sp>
          <p:nvSpPr>
            <p:cNvPr id="18587" name="Freeform 18586">
              <a:extLst>
                <a:ext uri="{FF2B5EF4-FFF2-40B4-BE49-F238E27FC236}">
                  <a16:creationId xmlns:a16="http://schemas.microsoft.com/office/drawing/2014/main" id="{B574B85F-3FEA-2017-49A5-85E183763B2E}"/>
                </a:ext>
              </a:extLst>
            </p:cNvPr>
            <p:cNvSpPr/>
            <p:nvPr>
              <p:custDataLst>
                <p:tags r:id="rId77"/>
              </p:custDataLst>
            </p:nvPr>
          </p:nvSpPr>
          <p:spPr>
            <a:xfrm>
              <a:off x="6667188" y="6096521"/>
              <a:ext cx="54152" cy="176440"/>
            </a:xfrm>
            <a:custGeom>
              <a:avLst/>
              <a:gdLst>
                <a:gd name="connsiteX0" fmla="*/ 54315 w 54152"/>
                <a:gd name="connsiteY0" fmla="*/ 2901 h 176440"/>
                <a:gd name="connsiteX1" fmla="*/ 51025 w 54152"/>
                <a:gd name="connsiteY1" fmla="*/ 148 h 176440"/>
                <a:gd name="connsiteX2" fmla="*/ 20153 w 54152"/>
                <a:gd name="connsiteY2" fmla="*/ 2651 h 176440"/>
                <a:gd name="connsiteX3" fmla="*/ 15345 w 54152"/>
                <a:gd name="connsiteY3" fmla="*/ 7907 h 176440"/>
                <a:gd name="connsiteX4" fmla="*/ 21671 w 54152"/>
                <a:gd name="connsiteY4" fmla="*/ 10660 h 176440"/>
                <a:gd name="connsiteX5" fmla="*/ 34071 w 54152"/>
                <a:gd name="connsiteY5" fmla="*/ 14914 h 176440"/>
                <a:gd name="connsiteX6" fmla="*/ 33312 w 54152"/>
                <a:gd name="connsiteY6" fmla="*/ 19920 h 176440"/>
                <a:gd name="connsiteX7" fmla="*/ 1427 w 54152"/>
                <a:gd name="connsiteY7" fmla="*/ 145055 h 176440"/>
                <a:gd name="connsiteX8" fmla="*/ 162 w 54152"/>
                <a:gd name="connsiteY8" fmla="*/ 153564 h 176440"/>
                <a:gd name="connsiteX9" fmla="*/ 23190 w 54152"/>
                <a:gd name="connsiteY9" fmla="*/ 176589 h 176440"/>
                <a:gd name="connsiteX10" fmla="*/ 42169 w 54152"/>
                <a:gd name="connsiteY10" fmla="*/ 162574 h 176440"/>
                <a:gd name="connsiteX11" fmla="*/ 49760 w 54152"/>
                <a:gd name="connsiteY11" fmla="*/ 138047 h 176440"/>
                <a:gd name="connsiteX12" fmla="*/ 46723 w 54152"/>
                <a:gd name="connsiteY12" fmla="*/ 135545 h 176440"/>
                <a:gd name="connsiteX13" fmla="*/ 43181 w 54152"/>
                <a:gd name="connsiteY13" fmla="*/ 140050 h 176440"/>
                <a:gd name="connsiteX14" fmla="*/ 23949 w 54152"/>
                <a:gd name="connsiteY14" fmla="*/ 171083 h 176440"/>
                <a:gd name="connsiteX15" fmla="*/ 16357 w 54152"/>
                <a:gd name="connsiteY15" fmla="*/ 159571 h 176440"/>
                <a:gd name="connsiteX16" fmla="*/ 17876 w 54152"/>
                <a:gd name="connsiteY16" fmla="*/ 147558 h 176440"/>
                <a:gd name="connsiteX17" fmla="*/ 54315 w 54152"/>
                <a:gd name="connsiteY17" fmla="*/ 2901 h 17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6440">
                  <a:moveTo>
                    <a:pt x="54315" y="2901"/>
                  </a:moveTo>
                  <a:cubicBezTo>
                    <a:pt x="54315" y="2651"/>
                    <a:pt x="54315" y="148"/>
                    <a:pt x="51025" y="148"/>
                  </a:cubicBezTo>
                  <a:cubicBezTo>
                    <a:pt x="45205" y="148"/>
                    <a:pt x="26732" y="2151"/>
                    <a:pt x="20153" y="2651"/>
                  </a:cubicBezTo>
                  <a:cubicBezTo>
                    <a:pt x="18129" y="2901"/>
                    <a:pt x="15345" y="3152"/>
                    <a:pt x="15345" y="7907"/>
                  </a:cubicBezTo>
                  <a:cubicBezTo>
                    <a:pt x="15345" y="10660"/>
                    <a:pt x="17876" y="10660"/>
                    <a:pt x="21671" y="10660"/>
                  </a:cubicBezTo>
                  <a:cubicBezTo>
                    <a:pt x="33818" y="10660"/>
                    <a:pt x="34071" y="12912"/>
                    <a:pt x="34071" y="14914"/>
                  </a:cubicBezTo>
                  <a:lnTo>
                    <a:pt x="33312" y="19920"/>
                  </a:lnTo>
                  <a:lnTo>
                    <a:pt x="1427" y="145055"/>
                  </a:lnTo>
                  <a:cubicBezTo>
                    <a:pt x="668" y="147808"/>
                    <a:pt x="162" y="149560"/>
                    <a:pt x="162" y="153564"/>
                  </a:cubicBezTo>
                  <a:cubicBezTo>
                    <a:pt x="162" y="167830"/>
                    <a:pt x="11296" y="176589"/>
                    <a:pt x="23190" y="176589"/>
                  </a:cubicBezTo>
                  <a:cubicBezTo>
                    <a:pt x="31540" y="176589"/>
                    <a:pt x="37867" y="171584"/>
                    <a:pt x="42169" y="162574"/>
                  </a:cubicBezTo>
                  <a:cubicBezTo>
                    <a:pt x="46723" y="153064"/>
                    <a:pt x="49760" y="138548"/>
                    <a:pt x="49760" y="138047"/>
                  </a:cubicBezTo>
                  <a:cubicBezTo>
                    <a:pt x="49760" y="135545"/>
                    <a:pt x="47483" y="135545"/>
                    <a:pt x="46723" y="135545"/>
                  </a:cubicBezTo>
                  <a:cubicBezTo>
                    <a:pt x="44193" y="135545"/>
                    <a:pt x="43940" y="136546"/>
                    <a:pt x="43181" y="140050"/>
                  </a:cubicBezTo>
                  <a:cubicBezTo>
                    <a:pt x="38879" y="156317"/>
                    <a:pt x="34071" y="171083"/>
                    <a:pt x="23949" y="171083"/>
                  </a:cubicBezTo>
                  <a:cubicBezTo>
                    <a:pt x="16357" y="171083"/>
                    <a:pt x="16357" y="163074"/>
                    <a:pt x="16357" y="159571"/>
                  </a:cubicBezTo>
                  <a:cubicBezTo>
                    <a:pt x="16357" y="153564"/>
                    <a:pt x="16610" y="152313"/>
                    <a:pt x="17876" y="147558"/>
                  </a:cubicBezTo>
                  <a:lnTo>
                    <a:pt x="54315" y="2901"/>
                  </a:lnTo>
                  <a:close/>
                </a:path>
              </a:pathLst>
            </a:custGeom>
            <a:solidFill>
              <a:srgbClr val="000000"/>
            </a:solidFill>
            <a:ln w="25400" cap="flat">
              <a:noFill/>
              <a:prstDash val="solid"/>
              <a:miter/>
            </a:ln>
          </p:spPr>
          <p:txBody>
            <a:bodyPr rtlCol="0" anchor="ctr"/>
            <a:lstStyle/>
            <a:p>
              <a:endParaRPr lang="en-CN"/>
            </a:p>
          </p:txBody>
        </p:sp>
        <p:sp>
          <p:nvSpPr>
            <p:cNvPr id="18588" name="Freeform 18587">
              <a:extLst>
                <a:ext uri="{FF2B5EF4-FFF2-40B4-BE49-F238E27FC236}">
                  <a16:creationId xmlns:a16="http://schemas.microsoft.com/office/drawing/2014/main" id="{37F9BBDB-483F-5BF4-8619-0D433E9B4E87}"/>
                </a:ext>
              </a:extLst>
            </p:cNvPr>
            <p:cNvSpPr/>
            <p:nvPr>
              <p:custDataLst>
                <p:tags r:id="rId78"/>
              </p:custDataLst>
            </p:nvPr>
          </p:nvSpPr>
          <p:spPr>
            <a:xfrm>
              <a:off x="6806942" y="6124301"/>
              <a:ext cx="168278" cy="166679"/>
            </a:xfrm>
            <a:custGeom>
              <a:avLst/>
              <a:gdLst>
                <a:gd name="connsiteX0" fmla="*/ 89494 w 168278"/>
                <a:gd name="connsiteY0" fmla="*/ 88494 h 166679"/>
                <a:gd name="connsiteX1" fmla="*/ 160096 w 168278"/>
                <a:gd name="connsiteY1" fmla="*/ 88494 h 166679"/>
                <a:gd name="connsiteX2" fmla="*/ 168446 w 168278"/>
                <a:gd name="connsiteY2" fmla="*/ 83488 h 166679"/>
                <a:gd name="connsiteX3" fmla="*/ 160096 w 168278"/>
                <a:gd name="connsiteY3" fmla="*/ 78483 h 166679"/>
                <a:gd name="connsiteX4" fmla="*/ 89494 w 168278"/>
                <a:gd name="connsiteY4" fmla="*/ 78483 h 166679"/>
                <a:gd name="connsiteX5" fmla="*/ 89494 w 168278"/>
                <a:gd name="connsiteY5" fmla="*/ 8407 h 166679"/>
                <a:gd name="connsiteX6" fmla="*/ 84433 w 168278"/>
                <a:gd name="connsiteY6" fmla="*/ 148 h 166679"/>
                <a:gd name="connsiteX7" fmla="*/ 79372 w 168278"/>
                <a:gd name="connsiteY7" fmla="*/ 8407 h 166679"/>
                <a:gd name="connsiteX8" fmla="*/ 79372 w 168278"/>
                <a:gd name="connsiteY8" fmla="*/ 78483 h 166679"/>
                <a:gd name="connsiteX9" fmla="*/ 8518 w 168278"/>
                <a:gd name="connsiteY9" fmla="*/ 78483 h 166679"/>
                <a:gd name="connsiteX10" fmla="*/ 167 w 168278"/>
                <a:gd name="connsiteY10" fmla="*/ 83488 h 166679"/>
                <a:gd name="connsiteX11" fmla="*/ 8518 w 168278"/>
                <a:gd name="connsiteY11" fmla="*/ 88494 h 166679"/>
                <a:gd name="connsiteX12" fmla="*/ 79372 w 168278"/>
                <a:gd name="connsiteY12" fmla="*/ 88494 h 166679"/>
                <a:gd name="connsiteX13" fmla="*/ 79372 w 168278"/>
                <a:gd name="connsiteY13" fmla="*/ 158570 h 166679"/>
                <a:gd name="connsiteX14" fmla="*/ 84433 w 168278"/>
                <a:gd name="connsiteY14" fmla="*/ 166828 h 166679"/>
                <a:gd name="connsiteX15" fmla="*/ 89494 w 168278"/>
                <a:gd name="connsiteY15" fmla="*/ 158570 h 166679"/>
                <a:gd name="connsiteX16" fmla="*/ 89494 w 168278"/>
                <a:gd name="connsiteY16" fmla="*/ 88494 h 166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6679">
                  <a:moveTo>
                    <a:pt x="89494" y="88494"/>
                  </a:moveTo>
                  <a:lnTo>
                    <a:pt x="160096" y="88494"/>
                  </a:lnTo>
                  <a:cubicBezTo>
                    <a:pt x="163638" y="88494"/>
                    <a:pt x="168446" y="88494"/>
                    <a:pt x="168446" y="83488"/>
                  </a:cubicBezTo>
                  <a:cubicBezTo>
                    <a:pt x="168446" y="78483"/>
                    <a:pt x="163638" y="78483"/>
                    <a:pt x="160096" y="78483"/>
                  </a:cubicBezTo>
                  <a:lnTo>
                    <a:pt x="89494" y="78483"/>
                  </a:lnTo>
                  <a:lnTo>
                    <a:pt x="89494" y="8407"/>
                  </a:lnTo>
                  <a:cubicBezTo>
                    <a:pt x="89494" y="4904"/>
                    <a:pt x="89494" y="148"/>
                    <a:pt x="84433" y="148"/>
                  </a:cubicBezTo>
                  <a:cubicBezTo>
                    <a:pt x="79372" y="148"/>
                    <a:pt x="79372" y="4904"/>
                    <a:pt x="79372" y="8407"/>
                  </a:cubicBezTo>
                  <a:lnTo>
                    <a:pt x="79372" y="78483"/>
                  </a:lnTo>
                  <a:lnTo>
                    <a:pt x="8518" y="78483"/>
                  </a:lnTo>
                  <a:cubicBezTo>
                    <a:pt x="4975" y="78483"/>
                    <a:pt x="167" y="78483"/>
                    <a:pt x="167" y="83488"/>
                  </a:cubicBezTo>
                  <a:cubicBezTo>
                    <a:pt x="167" y="88494"/>
                    <a:pt x="4975" y="88494"/>
                    <a:pt x="8518" y="88494"/>
                  </a:cubicBezTo>
                  <a:lnTo>
                    <a:pt x="79372" y="88494"/>
                  </a:lnTo>
                  <a:lnTo>
                    <a:pt x="79372" y="158570"/>
                  </a:lnTo>
                  <a:cubicBezTo>
                    <a:pt x="79372" y="162073"/>
                    <a:pt x="79372" y="166828"/>
                    <a:pt x="84433" y="166828"/>
                  </a:cubicBezTo>
                  <a:cubicBezTo>
                    <a:pt x="89494" y="166828"/>
                    <a:pt x="89494" y="162073"/>
                    <a:pt x="89494" y="158570"/>
                  </a:cubicBezTo>
                  <a:lnTo>
                    <a:pt x="89494" y="88494"/>
                  </a:lnTo>
                  <a:close/>
                </a:path>
              </a:pathLst>
            </a:custGeom>
            <a:solidFill>
              <a:srgbClr val="000000"/>
            </a:solidFill>
            <a:ln w="25400" cap="flat">
              <a:noFill/>
              <a:prstDash val="solid"/>
              <a:miter/>
            </a:ln>
          </p:spPr>
          <p:txBody>
            <a:bodyPr rtlCol="0" anchor="ctr"/>
            <a:lstStyle/>
            <a:p>
              <a:endParaRPr lang="en-CN"/>
            </a:p>
          </p:txBody>
        </p:sp>
        <p:sp>
          <p:nvSpPr>
            <p:cNvPr id="18589" name="Freeform 18588">
              <a:extLst>
                <a:ext uri="{FF2B5EF4-FFF2-40B4-BE49-F238E27FC236}">
                  <a16:creationId xmlns:a16="http://schemas.microsoft.com/office/drawing/2014/main" id="{C7190D51-6A72-F66B-0B6B-2F66EAB86DBC}"/>
                </a:ext>
              </a:extLst>
            </p:cNvPr>
            <p:cNvSpPr/>
            <p:nvPr>
              <p:custDataLst>
                <p:tags r:id="rId79"/>
              </p:custDataLst>
            </p:nvPr>
          </p:nvSpPr>
          <p:spPr>
            <a:xfrm>
              <a:off x="7068343" y="6103529"/>
              <a:ext cx="83506" cy="166679"/>
            </a:xfrm>
            <a:custGeom>
              <a:avLst/>
              <a:gdLst>
                <a:gd name="connsiteX0" fmla="*/ 52053 w 83506"/>
                <a:gd name="connsiteY0" fmla="*/ 6656 h 166679"/>
                <a:gd name="connsiteX1" fmla="*/ 46233 w 83506"/>
                <a:gd name="connsiteY1" fmla="*/ 148 h 166679"/>
                <a:gd name="connsiteX2" fmla="*/ 177 w 83506"/>
                <a:gd name="connsiteY2" fmla="*/ 16166 h 166679"/>
                <a:gd name="connsiteX3" fmla="*/ 177 w 83506"/>
                <a:gd name="connsiteY3" fmla="*/ 23924 h 166679"/>
                <a:gd name="connsiteX4" fmla="*/ 33327 w 83506"/>
                <a:gd name="connsiteY4" fmla="*/ 17417 h 166679"/>
                <a:gd name="connsiteX5" fmla="*/ 33327 w 83506"/>
                <a:gd name="connsiteY5" fmla="*/ 147057 h 166679"/>
                <a:gd name="connsiteX6" fmla="*/ 9793 w 83506"/>
                <a:gd name="connsiteY6" fmla="*/ 159070 h 166679"/>
                <a:gd name="connsiteX7" fmla="*/ 1696 w 83506"/>
                <a:gd name="connsiteY7" fmla="*/ 159070 h 166679"/>
                <a:gd name="connsiteX8" fmla="*/ 1696 w 83506"/>
                <a:gd name="connsiteY8" fmla="*/ 166828 h 166679"/>
                <a:gd name="connsiteX9" fmla="*/ 42690 w 83506"/>
                <a:gd name="connsiteY9" fmla="*/ 166078 h 166679"/>
                <a:gd name="connsiteX10" fmla="*/ 83684 w 83506"/>
                <a:gd name="connsiteY10" fmla="*/ 166828 h 166679"/>
                <a:gd name="connsiteX11" fmla="*/ 83684 w 83506"/>
                <a:gd name="connsiteY11" fmla="*/ 159070 h 166679"/>
                <a:gd name="connsiteX12" fmla="*/ 75587 w 83506"/>
                <a:gd name="connsiteY12" fmla="*/ 159070 h 166679"/>
                <a:gd name="connsiteX13" fmla="*/ 52053 w 83506"/>
                <a:gd name="connsiteY13" fmla="*/ 147057 h 166679"/>
                <a:gd name="connsiteX14" fmla="*/ 52053 w 83506"/>
                <a:gd name="connsiteY14" fmla="*/ 6656 h 166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6679">
                  <a:moveTo>
                    <a:pt x="52053" y="6656"/>
                  </a:moveTo>
                  <a:cubicBezTo>
                    <a:pt x="52053" y="649"/>
                    <a:pt x="52053" y="148"/>
                    <a:pt x="46233" y="148"/>
                  </a:cubicBezTo>
                  <a:cubicBezTo>
                    <a:pt x="30544" y="16166"/>
                    <a:pt x="8275" y="16166"/>
                    <a:pt x="177" y="16166"/>
                  </a:cubicBezTo>
                  <a:lnTo>
                    <a:pt x="177" y="23924"/>
                  </a:lnTo>
                  <a:cubicBezTo>
                    <a:pt x="5238" y="23924"/>
                    <a:pt x="20168" y="23924"/>
                    <a:pt x="33327" y="17417"/>
                  </a:cubicBezTo>
                  <a:lnTo>
                    <a:pt x="33327" y="147057"/>
                  </a:lnTo>
                  <a:cubicBezTo>
                    <a:pt x="33327" y="156067"/>
                    <a:pt x="32568" y="159070"/>
                    <a:pt x="9793" y="159070"/>
                  </a:cubicBezTo>
                  <a:lnTo>
                    <a:pt x="1696" y="159070"/>
                  </a:lnTo>
                  <a:lnTo>
                    <a:pt x="1696" y="166828"/>
                  </a:lnTo>
                  <a:cubicBezTo>
                    <a:pt x="10552" y="166078"/>
                    <a:pt x="32568" y="166078"/>
                    <a:pt x="42690" y="166078"/>
                  </a:cubicBezTo>
                  <a:cubicBezTo>
                    <a:pt x="52812" y="166078"/>
                    <a:pt x="74827" y="166078"/>
                    <a:pt x="83684" y="166828"/>
                  </a:cubicBezTo>
                  <a:lnTo>
                    <a:pt x="83684" y="159070"/>
                  </a:lnTo>
                  <a:lnTo>
                    <a:pt x="75587" y="159070"/>
                  </a:lnTo>
                  <a:cubicBezTo>
                    <a:pt x="52812" y="159070"/>
                    <a:pt x="52053" y="156317"/>
                    <a:pt x="52053" y="147057"/>
                  </a:cubicBezTo>
                  <a:lnTo>
                    <a:pt x="52053" y="6656"/>
                  </a:lnTo>
                  <a:close/>
                </a:path>
              </a:pathLst>
            </a:custGeom>
            <a:solidFill>
              <a:srgbClr val="000000"/>
            </a:solidFill>
            <a:ln w="25400" cap="flat">
              <a:noFill/>
              <a:prstDash val="solid"/>
              <a:miter/>
            </a:ln>
          </p:spPr>
          <p:txBody>
            <a:bodyPr rtlCol="0" anchor="ctr"/>
            <a:lstStyle/>
            <a:p>
              <a:endParaRPr lang="en-CN"/>
            </a:p>
          </p:txBody>
        </p:sp>
        <p:sp>
          <p:nvSpPr>
            <p:cNvPr id="18590" name="Freeform 18589">
              <a:extLst>
                <a:ext uri="{FF2B5EF4-FFF2-40B4-BE49-F238E27FC236}">
                  <a16:creationId xmlns:a16="http://schemas.microsoft.com/office/drawing/2014/main" id="{45ED7E21-5720-2BF0-97BF-3D1F3C8E3185}"/>
                </a:ext>
              </a:extLst>
            </p:cNvPr>
            <p:cNvSpPr/>
            <p:nvPr>
              <p:custDataLst>
                <p:tags r:id="rId80"/>
              </p:custDataLst>
            </p:nvPr>
          </p:nvSpPr>
          <p:spPr>
            <a:xfrm>
              <a:off x="7186771" y="6082506"/>
              <a:ext cx="58707" cy="250270"/>
            </a:xfrm>
            <a:custGeom>
              <a:avLst/>
              <a:gdLst>
                <a:gd name="connsiteX0" fmla="*/ 58890 w 58707"/>
                <a:gd name="connsiteY0" fmla="*/ 125284 h 250270"/>
                <a:gd name="connsiteX1" fmla="*/ 42189 w 58707"/>
                <a:gd name="connsiteY1" fmla="*/ 47199 h 250270"/>
                <a:gd name="connsiteX2" fmla="*/ 2713 w 58707"/>
                <a:gd name="connsiteY2" fmla="*/ 148 h 250270"/>
                <a:gd name="connsiteX3" fmla="*/ 182 w 58707"/>
                <a:gd name="connsiteY3" fmla="*/ 2651 h 250270"/>
                <a:gd name="connsiteX4" fmla="*/ 4990 w 58707"/>
                <a:gd name="connsiteY4" fmla="*/ 8407 h 250270"/>
                <a:gd name="connsiteX5" fmla="*/ 44213 w 58707"/>
                <a:gd name="connsiteY5" fmla="*/ 125284 h 250270"/>
                <a:gd name="connsiteX6" fmla="*/ 3472 w 58707"/>
                <a:gd name="connsiteY6" fmla="*/ 243661 h 250270"/>
                <a:gd name="connsiteX7" fmla="*/ 182 w 58707"/>
                <a:gd name="connsiteY7" fmla="*/ 247916 h 250270"/>
                <a:gd name="connsiteX8" fmla="*/ 2713 w 58707"/>
                <a:gd name="connsiteY8" fmla="*/ 250419 h 250270"/>
                <a:gd name="connsiteX9" fmla="*/ 42948 w 58707"/>
                <a:gd name="connsiteY9" fmla="*/ 201616 h 250270"/>
                <a:gd name="connsiteX10" fmla="*/ 58890 w 58707"/>
                <a:gd name="connsiteY10" fmla="*/ 125284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890" y="125284"/>
                  </a:moveTo>
                  <a:cubicBezTo>
                    <a:pt x="58890" y="105763"/>
                    <a:pt x="56107" y="75480"/>
                    <a:pt x="42189" y="47199"/>
                  </a:cubicBezTo>
                  <a:cubicBezTo>
                    <a:pt x="27006" y="16416"/>
                    <a:pt x="5243" y="148"/>
                    <a:pt x="2713" y="148"/>
                  </a:cubicBezTo>
                  <a:cubicBezTo>
                    <a:pt x="1195" y="148"/>
                    <a:pt x="182" y="1150"/>
                    <a:pt x="182" y="2651"/>
                  </a:cubicBezTo>
                  <a:cubicBezTo>
                    <a:pt x="182" y="3402"/>
                    <a:pt x="182" y="3903"/>
                    <a:pt x="4990" y="8407"/>
                  </a:cubicBezTo>
                  <a:cubicBezTo>
                    <a:pt x="29789" y="33184"/>
                    <a:pt x="44213" y="72977"/>
                    <a:pt x="44213" y="125284"/>
                  </a:cubicBezTo>
                  <a:cubicBezTo>
                    <a:pt x="44213" y="168080"/>
                    <a:pt x="34850" y="212127"/>
                    <a:pt x="3472" y="243661"/>
                  </a:cubicBezTo>
                  <a:cubicBezTo>
                    <a:pt x="182" y="246665"/>
                    <a:pt x="182" y="247165"/>
                    <a:pt x="182" y="247916"/>
                  </a:cubicBezTo>
                  <a:cubicBezTo>
                    <a:pt x="182" y="249418"/>
                    <a:pt x="1195" y="250419"/>
                    <a:pt x="2713" y="250419"/>
                  </a:cubicBezTo>
                  <a:cubicBezTo>
                    <a:pt x="5243" y="250419"/>
                    <a:pt x="28018" y="233400"/>
                    <a:pt x="42948" y="201616"/>
                  </a:cubicBezTo>
                  <a:cubicBezTo>
                    <a:pt x="55854" y="174086"/>
                    <a:pt x="58890" y="146306"/>
                    <a:pt x="58890" y="125284"/>
                  </a:cubicBezTo>
                  <a:close/>
                </a:path>
              </a:pathLst>
            </a:custGeom>
            <a:solidFill>
              <a:srgbClr val="000000"/>
            </a:solidFill>
            <a:ln w="25400" cap="flat">
              <a:noFill/>
              <a:prstDash val="solid"/>
              <a:miter/>
            </a:ln>
          </p:spPr>
          <p:txBody>
            <a:bodyPr rtlCol="0" anchor="ctr"/>
            <a:lstStyle/>
            <a:p>
              <a:endParaRPr lang="en-CN"/>
            </a:p>
          </p:txBody>
        </p:sp>
        <p:sp>
          <p:nvSpPr>
            <p:cNvPr id="18591" name="Freeform 18590">
              <a:extLst>
                <a:ext uri="{FF2B5EF4-FFF2-40B4-BE49-F238E27FC236}">
                  <a16:creationId xmlns:a16="http://schemas.microsoft.com/office/drawing/2014/main" id="{06D3B208-D162-76D3-BB20-425C1B83BAAC}"/>
                </a:ext>
              </a:extLst>
            </p:cNvPr>
            <p:cNvSpPr/>
            <p:nvPr>
              <p:custDataLst>
                <p:tags r:id="rId81"/>
              </p:custDataLst>
            </p:nvPr>
          </p:nvSpPr>
          <p:spPr>
            <a:xfrm>
              <a:off x="7279082" y="6120650"/>
              <a:ext cx="162610" cy="79010"/>
            </a:xfrm>
            <a:custGeom>
              <a:avLst/>
              <a:gdLst>
                <a:gd name="connsiteX0" fmla="*/ 68738 w 162610"/>
                <a:gd name="connsiteY0" fmla="*/ 63214 h 79010"/>
                <a:gd name="connsiteX1" fmla="*/ 66258 w 162610"/>
                <a:gd name="connsiteY1" fmla="*/ 73550 h 79010"/>
                <a:gd name="connsiteX2" fmla="*/ 72280 w 162610"/>
                <a:gd name="connsiteY2" fmla="*/ 79156 h 79010"/>
                <a:gd name="connsiteX3" fmla="*/ 79189 w 162610"/>
                <a:gd name="connsiteY3" fmla="*/ 75302 h 79010"/>
                <a:gd name="connsiteX4" fmla="*/ 82377 w 162610"/>
                <a:gd name="connsiteY4" fmla="*/ 64440 h 79010"/>
                <a:gd name="connsiteX5" fmla="*/ 86274 w 162610"/>
                <a:gd name="connsiteY5" fmla="*/ 48673 h 79010"/>
                <a:gd name="connsiteX6" fmla="*/ 89286 w 162610"/>
                <a:gd name="connsiteY6" fmla="*/ 36935 h 79010"/>
                <a:gd name="connsiteX7" fmla="*/ 94777 w 162610"/>
                <a:gd name="connsiteY7" fmla="*/ 23621 h 79010"/>
                <a:gd name="connsiteX8" fmla="*/ 123118 w 162610"/>
                <a:gd name="connsiteY8" fmla="*/ 5051 h 79010"/>
                <a:gd name="connsiteX9" fmla="*/ 133569 w 162610"/>
                <a:gd name="connsiteY9" fmla="*/ 17314 h 79010"/>
                <a:gd name="connsiteX10" fmla="*/ 123118 w 162610"/>
                <a:gd name="connsiteY10" fmla="*/ 54629 h 79010"/>
                <a:gd name="connsiteX11" fmla="*/ 120461 w 162610"/>
                <a:gd name="connsiteY11" fmla="*/ 64090 h 79010"/>
                <a:gd name="connsiteX12" fmla="*/ 137289 w 162610"/>
                <a:gd name="connsiteY12" fmla="*/ 79156 h 79010"/>
                <a:gd name="connsiteX13" fmla="*/ 162797 w 162610"/>
                <a:gd name="connsiteY13" fmla="*/ 52352 h 79010"/>
                <a:gd name="connsiteX14" fmla="*/ 159963 w 162610"/>
                <a:gd name="connsiteY14" fmla="*/ 50075 h 79010"/>
                <a:gd name="connsiteX15" fmla="*/ 156597 w 162610"/>
                <a:gd name="connsiteY15" fmla="*/ 53053 h 79010"/>
                <a:gd name="connsiteX16" fmla="*/ 137821 w 162610"/>
                <a:gd name="connsiteY16" fmla="*/ 74251 h 79010"/>
                <a:gd name="connsiteX17" fmla="*/ 133392 w 162610"/>
                <a:gd name="connsiteY17" fmla="*/ 68119 h 79010"/>
                <a:gd name="connsiteX18" fmla="*/ 137466 w 162610"/>
                <a:gd name="connsiteY18" fmla="*/ 53929 h 79010"/>
                <a:gd name="connsiteX19" fmla="*/ 146855 w 162610"/>
                <a:gd name="connsiteY19" fmla="*/ 20117 h 79010"/>
                <a:gd name="connsiteX20" fmla="*/ 140301 w 162610"/>
                <a:gd name="connsiteY20" fmla="*/ 4876 h 79010"/>
                <a:gd name="connsiteX21" fmla="*/ 123827 w 162610"/>
                <a:gd name="connsiteY21" fmla="*/ 146 h 79010"/>
                <a:gd name="connsiteX22" fmla="*/ 92474 w 162610"/>
                <a:gd name="connsiteY22" fmla="*/ 17840 h 79010"/>
                <a:gd name="connsiteX23" fmla="*/ 69446 w 162610"/>
                <a:gd name="connsiteY23" fmla="*/ 146 h 79010"/>
                <a:gd name="connsiteX24" fmla="*/ 39510 w 162610"/>
                <a:gd name="connsiteY24" fmla="*/ 16088 h 79010"/>
                <a:gd name="connsiteX25" fmla="*/ 20557 w 162610"/>
                <a:gd name="connsiteY25" fmla="*/ 146 h 79010"/>
                <a:gd name="connsiteX26" fmla="*/ 6563 w 162610"/>
                <a:gd name="connsiteY26" fmla="*/ 9606 h 79010"/>
                <a:gd name="connsiteX27" fmla="*/ 186 w 162610"/>
                <a:gd name="connsiteY27" fmla="*/ 26950 h 79010"/>
                <a:gd name="connsiteX28" fmla="*/ 3198 w 162610"/>
                <a:gd name="connsiteY28" fmla="*/ 29227 h 79010"/>
                <a:gd name="connsiteX29" fmla="*/ 7095 w 162610"/>
                <a:gd name="connsiteY29" fmla="*/ 23971 h 79010"/>
                <a:gd name="connsiteX30" fmla="*/ 20025 w 162610"/>
                <a:gd name="connsiteY30" fmla="*/ 5051 h 79010"/>
                <a:gd name="connsiteX31" fmla="*/ 25871 w 162610"/>
                <a:gd name="connsiteY31" fmla="*/ 13635 h 79010"/>
                <a:gd name="connsiteX32" fmla="*/ 23037 w 162610"/>
                <a:gd name="connsiteY32" fmla="*/ 28176 h 79010"/>
                <a:gd name="connsiteX33" fmla="*/ 19140 w 162610"/>
                <a:gd name="connsiteY33" fmla="*/ 43943 h 79010"/>
                <a:gd name="connsiteX34" fmla="*/ 13471 w 162610"/>
                <a:gd name="connsiteY34" fmla="*/ 66367 h 79010"/>
                <a:gd name="connsiteX35" fmla="*/ 11700 w 162610"/>
                <a:gd name="connsiteY35" fmla="*/ 73550 h 79010"/>
                <a:gd name="connsiteX36" fmla="*/ 17723 w 162610"/>
                <a:gd name="connsiteY36" fmla="*/ 79156 h 79010"/>
                <a:gd name="connsiteX37" fmla="*/ 24631 w 162610"/>
                <a:gd name="connsiteY37" fmla="*/ 75302 h 79010"/>
                <a:gd name="connsiteX38" fmla="*/ 27819 w 162610"/>
                <a:gd name="connsiteY38" fmla="*/ 64440 h 79010"/>
                <a:gd name="connsiteX39" fmla="*/ 31716 w 162610"/>
                <a:gd name="connsiteY39" fmla="*/ 48673 h 79010"/>
                <a:gd name="connsiteX40" fmla="*/ 34728 w 162610"/>
                <a:gd name="connsiteY40" fmla="*/ 36935 h 79010"/>
                <a:gd name="connsiteX41" fmla="*/ 42167 w 162610"/>
                <a:gd name="connsiteY41" fmla="*/ 21168 h 79010"/>
                <a:gd name="connsiteX42" fmla="*/ 68738 w 162610"/>
                <a:gd name="connsiteY42" fmla="*/ 5051 h 79010"/>
                <a:gd name="connsiteX43" fmla="*/ 79189 w 162610"/>
                <a:gd name="connsiteY43" fmla="*/ 17314 h 79010"/>
                <a:gd name="connsiteX44" fmla="*/ 76177 w 162610"/>
                <a:gd name="connsiteY44" fmla="*/ 33782 h 79010"/>
                <a:gd name="connsiteX45" fmla="*/ 68738 w 162610"/>
                <a:gd name="connsiteY45" fmla="*/ 63214 h 7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010">
                  <a:moveTo>
                    <a:pt x="68738" y="63214"/>
                  </a:moveTo>
                  <a:cubicBezTo>
                    <a:pt x="67852" y="66718"/>
                    <a:pt x="66258" y="72674"/>
                    <a:pt x="66258" y="73550"/>
                  </a:cubicBezTo>
                  <a:cubicBezTo>
                    <a:pt x="66258" y="77404"/>
                    <a:pt x="69446" y="79156"/>
                    <a:pt x="72280" y="79156"/>
                  </a:cubicBezTo>
                  <a:cubicBezTo>
                    <a:pt x="75469" y="79156"/>
                    <a:pt x="78303" y="76878"/>
                    <a:pt x="79189" y="75302"/>
                  </a:cubicBezTo>
                  <a:cubicBezTo>
                    <a:pt x="80074" y="73725"/>
                    <a:pt x="81492" y="68119"/>
                    <a:pt x="82377" y="64440"/>
                  </a:cubicBezTo>
                  <a:cubicBezTo>
                    <a:pt x="83263" y="61111"/>
                    <a:pt x="85211" y="53053"/>
                    <a:pt x="86274" y="48673"/>
                  </a:cubicBezTo>
                  <a:cubicBezTo>
                    <a:pt x="87337" y="44819"/>
                    <a:pt x="88400" y="40965"/>
                    <a:pt x="89286" y="36935"/>
                  </a:cubicBezTo>
                  <a:cubicBezTo>
                    <a:pt x="91234" y="29402"/>
                    <a:pt x="91234" y="29052"/>
                    <a:pt x="94777" y="23621"/>
                  </a:cubicBezTo>
                  <a:cubicBezTo>
                    <a:pt x="100445" y="15037"/>
                    <a:pt x="109302" y="5051"/>
                    <a:pt x="123118" y="5051"/>
                  </a:cubicBezTo>
                  <a:cubicBezTo>
                    <a:pt x="133038" y="5051"/>
                    <a:pt x="133569" y="13110"/>
                    <a:pt x="133569" y="17314"/>
                  </a:cubicBezTo>
                  <a:cubicBezTo>
                    <a:pt x="133569" y="27826"/>
                    <a:pt x="125953" y="47272"/>
                    <a:pt x="123118" y="54629"/>
                  </a:cubicBezTo>
                  <a:cubicBezTo>
                    <a:pt x="121170" y="59535"/>
                    <a:pt x="120461" y="61111"/>
                    <a:pt x="120461" y="64090"/>
                  </a:cubicBezTo>
                  <a:cubicBezTo>
                    <a:pt x="120461" y="73375"/>
                    <a:pt x="128255" y="79156"/>
                    <a:pt x="137289" y="79156"/>
                  </a:cubicBezTo>
                  <a:cubicBezTo>
                    <a:pt x="155003" y="79156"/>
                    <a:pt x="162797" y="54980"/>
                    <a:pt x="162797" y="52352"/>
                  </a:cubicBezTo>
                  <a:cubicBezTo>
                    <a:pt x="162797" y="50075"/>
                    <a:pt x="160494" y="50075"/>
                    <a:pt x="159963" y="50075"/>
                  </a:cubicBezTo>
                  <a:cubicBezTo>
                    <a:pt x="157483" y="50075"/>
                    <a:pt x="157306" y="51126"/>
                    <a:pt x="156597" y="53053"/>
                  </a:cubicBezTo>
                  <a:cubicBezTo>
                    <a:pt x="152523" y="67068"/>
                    <a:pt x="144906" y="74251"/>
                    <a:pt x="137821" y="74251"/>
                  </a:cubicBezTo>
                  <a:cubicBezTo>
                    <a:pt x="134101" y="74251"/>
                    <a:pt x="133392" y="71798"/>
                    <a:pt x="133392" y="68119"/>
                  </a:cubicBezTo>
                  <a:cubicBezTo>
                    <a:pt x="133392" y="64090"/>
                    <a:pt x="134278" y="61812"/>
                    <a:pt x="137466" y="53929"/>
                  </a:cubicBezTo>
                  <a:cubicBezTo>
                    <a:pt x="139592" y="48498"/>
                    <a:pt x="146855" y="29928"/>
                    <a:pt x="146855" y="20117"/>
                  </a:cubicBezTo>
                  <a:cubicBezTo>
                    <a:pt x="146855" y="17314"/>
                    <a:pt x="146855" y="9956"/>
                    <a:pt x="140301" y="4876"/>
                  </a:cubicBezTo>
                  <a:cubicBezTo>
                    <a:pt x="137289" y="2598"/>
                    <a:pt x="132152" y="146"/>
                    <a:pt x="123827" y="146"/>
                  </a:cubicBezTo>
                  <a:cubicBezTo>
                    <a:pt x="107885" y="146"/>
                    <a:pt x="98142" y="10482"/>
                    <a:pt x="92474" y="17840"/>
                  </a:cubicBezTo>
                  <a:cubicBezTo>
                    <a:pt x="91057" y="2949"/>
                    <a:pt x="78480" y="146"/>
                    <a:pt x="69446" y="146"/>
                  </a:cubicBezTo>
                  <a:cubicBezTo>
                    <a:pt x="54744" y="146"/>
                    <a:pt x="44824" y="9080"/>
                    <a:pt x="39510" y="16088"/>
                  </a:cubicBezTo>
                  <a:cubicBezTo>
                    <a:pt x="38270" y="4000"/>
                    <a:pt x="27819" y="146"/>
                    <a:pt x="20557" y="146"/>
                  </a:cubicBezTo>
                  <a:cubicBezTo>
                    <a:pt x="12940" y="146"/>
                    <a:pt x="8866" y="5576"/>
                    <a:pt x="6563" y="9606"/>
                  </a:cubicBezTo>
                  <a:cubicBezTo>
                    <a:pt x="2666" y="16088"/>
                    <a:pt x="186" y="26074"/>
                    <a:pt x="186" y="26950"/>
                  </a:cubicBezTo>
                  <a:cubicBezTo>
                    <a:pt x="186" y="29227"/>
                    <a:pt x="2666" y="29227"/>
                    <a:pt x="3198" y="29227"/>
                  </a:cubicBezTo>
                  <a:cubicBezTo>
                    <a:pt x="5677" y="29227"/>
                    <a:pt x="5855" y="28701"/>
                    <a:pt x="7095" y="23971"/>
                  </a:cubicBezTo>
                  <a:cubicBezTo>
                    <a:pt x="9752" y="13635"/>
                    <a:pt x="13117" y="5051"/>
                    <a:pt x="20025" y="5051"/>
                  </a:cubicBezTo>
                  <a:cubicBezTo>
                    <a:pt x="24631" y="5051"/>
                    <a:pt x="25871" y="8905"/>
                    <a:pt x="25871" y="13635"/>
                  </a:cubicBezTo>
                  <a:cubicBezTo>
                    <a:pt x="25871" y="16964"/>
                    <a:pt x="24277" y="23446"/>
                    <a:pt x="23037" y="28176"/>
                  </a:cubicBezTo>
                  <a:cubicBezTo>
                    <a:pt x="21797" y="32906"/>
                    <a:pt x="20025" y="40089"/>
                    <a:pt x="19140" y="43943"/>
                  </a:cubicBezTo>
                  <a:lnTo>
                    <a:pt x="13471" y="66367"/>
                  </a:lnTo>
                  <a:cubicBezTo>
                    <a:pt x="12763" y="68645"/>
                    <a:pt x="11700" y="73024"/>
                    <a:pt x="11700" y="73550"/>
                  </a:cubicBezTo>
                  <a:cubicBezTo>
                    <a:pt x="11700" y="77404"/>
                    <a:pt x="14889" y="79156"/>
                    <a:pt x="17723" y="79156"/>
                  </a:cubicBezTo>
                  <a:cubicBezTo>
                    <a:pt x="20911" y="79156"/>
                    <a:pt x="23745" y="76878"/>
                    <a:pt x="24631" y="75302"/>
                  </a:cubicBezTo>
                  <a:cubicBezTo>
                    <a:pt x="25517" y="73725"/>
                    <a:pt x="26934" y="68119"/>
                    <a:pt x="27819" y="64440"/>
                  </a:cubicBezTo>
                  <a:cubicBezTo>
                    <a:pt x="28705" y="61111"/>
                    <a:pt x="30654" y="53053"/>
                    <a:pt x="31716" y="48673"/>
                  </a:cubicBezTo>
                  <a:cubicBezTo>
                    <a:pt x="32779" y="44819"/>
                    <a:pt x="33842" y="40965"/>
                    <a:pt x="34728" y="36935"/>
                  </a:cubicBezTo>
                  <a:cubicBezTo>
                    <a:pt x="36676" y="29753"/>
                    <a:pt x="37030" y="28351"/>
                    <a:pt x="42167" y="21168"/>
                  </a:cubicBezTo>
                  <a:cubicBezTo>
                    <a:pt x="47127" y="14161"/>
                    <a:pt x="55453" y="5051"/>
                    <a:pt x="68738" y="5051"/>
                  </a:cubicBezTo>
                  <a:cubicBezTo>
                    <a:pt x="79012" y="5051"/>
                    <a:pt x="79189" y="13986"/>
                    <a:pt x="79189" y="17314"/>
                  </a:cubicBezTo>
                  <a:cubicBezTo>
                    <a:pt x="79189" y="21694"/>
                    <a:pt x="78657" y="23971"/>
                    <a:pt x="76177" y="33782"/>
                  </a:cubicBezTo>
                  <a:lnTo>
                    <a:pt x="68738" y="63214"/>
                  </a:lnTo>
                  <a:close/>
                </a:path>
              </a:pathLst>
            </a:custGeom>
            <a:solidFill>
              <a:srgbClr val="000000"/>
            </a:solidFill>
            <a:ln w="25400" cap="flat">
              <a:noFill/>
              <a:prstDash val="solid"/>
              <a:miter/>
            </a:ln>
          </p:spPr>
          <p:txBody>
            <a:bodyPr rtlCol="0" anchor="ctr"/>
            <a:lstStyle/>
            <a:p>
              <a:endParaRPr lang="en-CN"/>
            </a:p>
          </p:txBody>
        </p:sp>
        <p:sp>
          <p:nvSpPr>
            <p:cNvPr id="18592" name="Freeform 18591">
              <a:extLst>
                <a:ext uri="{FF2B5EF4-FFF2-40B4-BE49-F238E27FC236}">
                  <a16:creationId xmlns:a16="http://schemas.microsoft.com/office/drawing/2014/main" id="{104C6C28-C760-5ED1-F4FC-089F0404F6FE}"/>
                </a:ext>
              </a:extLst>
            </p:cNvPr>
            <p:cNvSpPr/>
            <p:nvPr>
              <p:custDataLst>
                <p:tags r:id="rId82"/>
              </p:custDataLst>
            </p:nvPr>
          </p:nvSpPr>
          <p:spPr>
            <a:xfrm>
              <a:off x="7629152" y="5708438"/>
              <a:ext cx="162610" cy="79010"/>
            </a:xfrm>
            <a:custGeom>
              <a:avLst/>
              <a:gdLst>
                <a:gd name="connsiteX0" fmla="*/ 68752 w 162610"/>
                <a:gd name="connsiteY0" fmla="*/ 63197 h 79010"/>
                <a:gd name="connsiteX1" fmla="*/ 66272 w 162610"/>
                <a:gd name="connsiteY1" fmla="*/ 73533 h 79010"/>
                <a:gd name="connsiteX2" fmla="*/ 72294 w 162610"/>
                <a:gd name="connsiteY2" fmla="*/ 79140 h 79010"/>
                <a:gd name="connsiteX3" fmla="*/ 79203 w 162610"/>
                <a:gd name="connsiteY3" fmla="*/ 75285 h 79010"/>
                <a:gd name="connsiteX4" fmla="*/ 82391 w 162610"/>
                <a:gd name="connsiteY4" fmla="*/ 64424 h 79010"/>
                <a:gd name="connsiteX5" fmla="*/ 86288 w 162610"/>
                <a:gd name="connsiteY5" fmla="*/ 48657 h 79010"/>
                <a:gd name="connsiteX6" fmla="*/ 89299 w 162610"/>
                <a:gd name="connsiteY6" fmla="*/ 36919 h 79010"/>
                <a:gd name="connsiteX7" fmla="*/ 94791 w 162610"/>
                <a:gd name="connsiteY7" fmla="*/ 23605 h 79010"/>
                <a:gd name="connsiteX8" fmla="*/ 123132 w 162610"/>
                <a:gd name="connsiteY8" fmla="*/ 5035 h 79010"/>
                <a:gd name="connsiteX9" fmla="*/ 133583 w 162610"/>
                <a:gd name="connsiteY9" fmla="*/ 17298 h 79010"/>
                <a:gd name="connsiteX10" fmla="*/ 123132 w 162610"/>
                <a:gd name="connsiteY10" fmla="*/ 54613 h 79010"/>
                <a:gd name="connsiteX11" fmla="*/ 120475 w 162610"/>
                <a:gd name="connsiteY11" fmla="*/ 64073 h 79010"/>
                <a:gd name="connsiteX12" fmla="*/ 137303 w 162610"/>
                <a:gd name="connsiteY12" fmla="*/ 79140 h 79010"/>
                <a:gd name="connsiteX13" fmla="*/ 162811 w 162610"/>
                <a:gd name="connsiteY13" fmla="*/ 52336 h 79010"/>
                <a:gd name="connsiteX14" fmla="*/ 159976 w 162610"/>
                <a:gd name="connsiteY14" fmla="*/ 50058 h 79010"/>
                <a:gd name="connsiteX15" fmla="*/ 156611 w 162610"/>
                <a:gd name="connsiteY15" fmla="*/ 53036 h 79010"/>
                <a:gd name="connsiteX16" fmla="*/ 137835 w 162610"/>
                <a:gd name="connsiteY16" fmla="*/ 74234 h 79010"/>
                <a:gd name="connsiteX17" fmla="*/ 133406 w 162610"/>
                <a:gd name="connsiteY17" fmla="*/ 68103 h 79010"/>
                <a:gd name="connsiteX18" fmla="*/ 137480 w 162610"/>
                <a:gd name="connsiteY18" fmla="*/ 53912 h 79010"/>
                <a:gd name="connsiteX19" fmla="*/ 146868 w 162610"/>
                <a:gd name="connsiteY19" fmla="*/ 20101 h 79010"/>
                <a:gd name="connsiteX20" fmla="*/ 140314 w 162610"/>
                <a:gd name="connsiteY20" fmla="*/ 4859 h 79010"/>
                <a:gd name="connsiteX21" fmla="*/ 123841 w 162610"/>
                <a:gd name="connsiteY21" fmla="*/ 129 h 79010"/>
                <a:gd name="connsiteX22" fmla="*/ 92488 w 162610"/>
                <a:gd name="connsiteY22" fmla="*/ 17823 h 79010"/>
                <a:gd name="connsiteX23" fmla="*/ 69460 w 162610"/>
                <a:gd name="connsiteY23" fmla="*/ 129 h 79010"/>
                <a:gd name="connsiteX24" fmla="*/ 39524 w 162610"/>
                <a:gd name="connsiteY24" fmla="*/ 16071 h 79010"/>
                <a:gd name="connsiteX25" fmla="*/ 20571 w 162610"/>
                <a:gd name="connsiteY25" fmla="*/ 129 h 79010"/>
                <a:gd name="connsiteX26" fmla="*/ 6577 w 162610"/>
                <a:gd name="connsiteY26" fmla="*/ 9589 h 79010"/>
                <a:gd name="connsiteX27" fmla="*/ 200 w 162610"/>
                <a:gd name="connsiteY27" fmla="*/ 26933 h 79010"/>
                <a:gd name="connsiteX28" fmla="*/ 3211 w 162610"/>
                <a:gd name="connsiteY28" fmla="*/ 29211 h 79010"/>
                <a:gd name="connsiteX29" fmla="*/ 7108 w 162610"/>
                <a:gd name="connsiteY29" fmla="*/ 23955 h 79010"/>
                <a:gd name="connsiteX30" fmla="*/ 20039 w 162610"/>
                <a:gd name="connsiteY30" fmla="*/ 5035 h 79010"/>
                <a:gd name="connsiteX31" fmla="*/ 25885 w 162610"/>
                <a:gd name="connsiteY31" fmla="*/ 13619 h 79010"/>
                <a:gd name="connsiteX32" fmla="*/ 23051 w 162610"/>
                <a:gd name="connsiteY32" fmla="*/ 28159 h 79010"/>
                <a:gd name="connsiteX33" fmla="*/ 19154 w 162610"/>
                <a:gd name="connsiteY33" fmla="*/ 43927 h 79010"/>
                <a:gd name="connsiteX34" fmla="*/ 13485 w 162610"/>
                <a:gd name="connsiteY34" fmla="*/ 66351 h 79010"/>
                <a:gd name="connsiteX35" fmla="*/ 11714 w 162610"/>
                <a:gd name="connsiteY35" fmla="*/ 73533 h 79010"/>
                <a:gd name="connsiteX36" fmla="*/ 17736 w 162610"/>
                <a:gd name="connsiteY36" fmla="*/ 79140 h 79010"/>
                <a:gd name="connsiteX37" fmla="*/ 24645 w 162610"/>
                <a:gd name="connsiteY37" fmla="*/ 75285 h 79010"/>
                <a:gd name="connsiteX38" fmla="*/ 27833 w 162610"/>
                <a:gd name="connsiteY38" fmla="*/ 64424 h 79010"/>
                <a:gd name="connsiteX39" fmla="*/ 31730 w 162610"/>
                <a:gd name="connsiteY39" fmla="*/ 48657 h 79010"/>
                <a:gd name="connsiteX40" fmla="*/ 34741 w 162610"/>
                <a:gd name="connsiteY40" fmla="*/ 36919 h 79010"/>
                <a:gd name="connsiteX41" fmla="*/ 42181 w 162610"/>
                <a:gd name="connsiteY41" fmla="*/ 21152 h 79010"/>
                <a:gd name="connsiteX42" fmla="*/ 68752 w 162610"/>
                <a:gd name="connsiteY42" fmla="*/ 5035 h 79010"/>
                <a:gd name="connsiteX43" fmla="*/ 79203 w 162610"/>
                <a:gd name="connsiteY43" fmla="*/ 17298 h 79010"/>
                <a:gd name="connsiteX44" fmla="*/ 76191 w 162610"/>
                <a:gd name="connsiteY44" fmla="*/ 33766 h 79010"/>
                <a:gd name="connsiteX45" fmla="*/ 68752 w 162610"/>
                <a:gd name="connsiteY45" fmla="*/ 63197 h 7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010">
                  <a:moveTo>
                    <a:pt x="68752" y="63197"/>
                  </a:moveTo>
                  <a:cubicBezTo>
                    <a:pt x="67866" y="66701"/>
                    <a:pt x="66272" y="72658"/>
                    <a:pt x="66272" y="73533"/>
                  </a:cubicBezTo>
                  <a:cubicBezTo>
                    <a:pt x="66272" y="77388"/>
                    <a:pt x="69460" y="79140"/>
                    <a:pt x="72294" y="79140"/>
                  </a:cubicBezTo>
                  <a:cubicBezTo>
                    <a:pt x="75483" y="79140"/>
                    <a:pt x="78317" y="76862"/>
                    <a:pt x="79203" y="75285"/>
                  </a:cubicBezTo>
                  <a:cubicBezTo>
                    <a:pt x="80088" y="73709"/>
                    <a:pt x="81505" y="68103"/>
                    <a:pt x="82391" y="64424"/>
                  </a:cubicBezTo>
                  <a:cubicBezTo>
                    <a:pt x="83277" y="61095"/>
                    <a:pt x="85225" y="53036"/>
                    <a:pt x="86288" y="48657"/>
                  </a:cubicBezTo>
                  <a:cubicBezTo>
                    <a:pt x="87351" y="44802"/>
                    <a:pt x="88414" y="40948"/>
                    <a:pt x="89299" y="36919"/>
                  </a:cubicBezTo>
                  <a:cubicBezTo>
                    <a:pt x="91248" y="29386"/>
                    <a:pt x="91248" y="29035"/>
                    <a:pt x="94791" y="23605"/>
                  </a:cubicBezTo>
                  <a:cubicBezTo>
                    <a:pt x="100459" y="15020"/>
                    <a:pt x="109316" y="5035"/>
                    <a:pt x="123132" y="5035"/>
                  </a:cubicBezTo>
                  <a:cubicBezTo>
                    <a:pt x="133052" y="5035"/>
                    <a:pt x="133583" y="13093"/>
                    <a:pt x="133583" y="17298"/>
                  </a:cubicBezTo>
                  <a:cubicBezTo>
                    <a:pt x="133583" y="27809"/>
                    <a:pt x="125966" y="47255"/>
                    <a:pt x="123132" y="54613"/>
                  </a:cubicBezTo>
                  <a:cubicBezTo>
                    <a:pt x="121184" y="59518"/>
                    <a:pt x="120475" y="61095"/>
                    <a:pt x="120475" y="64073"/>
                  </a:cubicBezTo>
                  <a:cubicBezTo>
                    <a:pt x="120475" y="73358"/>
                    <a:pt x="128269" y="79140"/>
                    <a:pt x="137303" y="79140"/>
                  </a:cubicBezTo>
                  <a:cubicBezTo>
                    <a:pt x="155017" y="79140"/>
                    <a:pt x="162811" y="54963"/>
                    <a:pt x="162811" y="52336"/>
                  </a:cubicBezTo>
                  <a:cubicBezTo>
                    <a:pt x="162811" y="50058"/>
                    <a:pt x="160508" y="50058"/>
                    <a:pt x="159976" y="50058"/>
                  </a:cubicBezTo>
                  <a:cubicBezTo>
                    <a:pt x="157497" y="50058"/>
                    <a:pt x="157319" y="51109"/>
                    <a:pt x="156611" y="53036"/>
                  </a:cubicBezTo>
                  <a:cubicBezTo>
                    <a:pt x="152537" y="67051"/>
                    <a:pt x="144920" y="74234"/>
                    <a:pt x="137835" y="74234"/>
                  </a:cubicBezTo>
                  <a:cubicBezTo>
                    <a:pt x="134115" y="74234"/>
                    <a:pt x="133406" y="71782"/>
                    <a:pt x="133406" y="68103"/>
                  </a:cubicBezTo>
                  <a:cubicBezTo>
                    <a:pt x="133406" y="64073"/>
                    <a:pt x="134292" y="61796"/>
                    <a:pt x="137480" y="53912"/>
                  </a:cubicBezTo>
                  <a:cubicBezTo>
                    <a:pt x="139606" y="48481"/>
                    <a:pt x="146868" y="29911"/>
                    <a:pt x="146868" y="20101"/>
                  </a:cubicBezTo>
                  <a:cubicBezTo>
                    <a:pt x="146868" y="17298"/>
                    <a:pt x="146868" y="9940"/>
                    <a:pt x="140314" y="4859"/>
                  </a:cubicBezTo>
                  <a:cubicBezTo>
                    <a:pt x="137303" y="2582"/>
                    <a:pt x="132166" y="129"/>
                    <a:pt x="123841" y="129"/>
                  </a:cubicBezTo>
                  <a:cubicBezTo>
                    <a:pt x="107899" y="129"/>
                    <a:pt x="98156" y="10465"/>
                    <a:pt x="92488" y="17823"/>
                  </a:cubicBezTo>
                  <a:cubicBezTo>
                    <a:pt x="91071" y="2932"/>
                    <a:pt x="78494" y="129"/>
                    <a:pt x="69460" y="129"/>
                  </a:cubicBezTo>
                  <a:cubicBezTo>
                    <a:pt x="54758" y="129"/>
                    <a:pt x="44838" y="9064"/>
                    <a:pt x="39524" y="16071"/>
                  </a:cubicBezTo>
                  <a:cubicBezTo>
                    <a:pt x="38284" y="3983"/>
                    <a:pt x="27833" y="129"/>
                    <a:pt x="20571" y="129"/>
                  </a:cubicBezTo>
                  <a:cubicBezTo>
                    <a:pt x="12954" y="129"/>
                    <a:pt x="8880" y="5560"/>
                    <a:pt x="6577" y="9589"/>
                  </a:cubicBezTo>
                  <a:cubicBezTo>
                    <a:pt x="2680" y="16071"/>
                    <a:pt x="200" y="26057"/>
                    <a:pt x="200" y="26933"/>
                  </a:cubicBezTo>
                  <a:cubicBezTo>
                    <a:pt x="200" y="29211"/>
                    <a:pt x="2680" y="29211"/>
                    <a:pt x="3211" y="29211"/>
                  </a:cubicBezTo>
                  <a:cubicBezTo>
                    <a:pt x="5691" y="29211"/>
                    <a:pt x="5868" y="28685"/>
                    <a:pt x="7108" y="23955"/>
                  </a:cubicBezTo>
                  <a:cubicBezTo>
                    <a:pt x="9765" y="13619"/>
                    <a:pt x="13131" y="5035"/>
                    <a:pt x="20039" y="5035"/>
                  </a:cubicBezTo>
                  <a:cubicBezTo>
                    <a:pt x="24645" y="5035"/>
                    <a:pt x="25885" y="8889"/>
                    <a:pt x="25885" y="13619"/>
                  </a:cubicBezTo>
                  <a:cubicBezTo>
                    <a:pt x="25885" y="16947"/>
                    <a:pt x="24290" y="23429"/>
                    <a:pt x="23051" y="28159"/>
                  </a:cubicBezTo>
                  <a:cubicBezTo>
                    <a:pt x="21811" y="32890"/>
                    <a:pt x="20039" y="40072"/>
                    <a:pt x="19154" y="43927"/>
                  </a:cubicBezTo>
                  <a:lnTo>
                    <a:pt x="13485" y="66351"/>
                  </a:lnTo>
                  <a:cubicBezTo>
                    <a:pt x="12777" y="68628"/>
                    <a:pt x="11714" y="73008"/>
                    <a:pt x="11714" y="73533"/>
                  </a:cubicBezTo>
                  <a:cubicBezTo>
                    <a:pt x="11714" y="77388"/>
                    <a:pt x="14902" y="79140"/>
                    <a:pt x="17736" y="79140"/>
                  </a:cubicBezTo>
                  <a:cubicBezTo>
                    <a:pt x="20925" y="79140"/>
                    <a:pt x="23759" y="76862"/>
                    <a:pt x="24645" y="75285"/>
                  </a:cubicBezTo>
                  <a:cubicBezTo>
                    <a:pt x="25530" y="73709"/>
                    <a:pt x="26948" y="68103"/>
                    <a:pt x="27833" y="64424"/>
                  </a:cubicBezTo>
                  <a:cubicBezTo>
                    <a:pt x="28719" y="61095"/>
                    <a:pt x="30667" y="53036"/>
                    <a:pt x="31730" y="48657"/>
                  </a:cubicBezTo>
                  <a:cubicBezTo>
                    <a:pt x="32793" y="44802"/>
                    <a:pt x="33856" y="40948"/>
                    <a:pt x="34741" y="36919"/>
                  </a:cubicBezTo>
                  <a:cubicBezTo>
                    <a:pt x="36690" y="29736"/>
                    <a:pt x="37044" y="28335"/>
                    <a:pt x="42181" y="21152"/>
                  </a:cubicBezTo>
                  <a:cubicBezTo>
                    <a:pt x="47141" y="14144"/>
                    <a:pt x="55466" y="5035"/>
                    <a:pt x="68752" y="5035"/>
                  </a:cubicBezTo>
                  <a:cubicBezTo>
                    <a:pt x="79025" y="5035"/>
                    <a:pt x="79203" y="13969"/>
                    <a:pt x="79203" y="17298"/>
                  </a:cubicBezTo>
                  <a:cubicBezTo>
                    <a:pt x="79203" y="21677"/>
                    <a:pt x="78671" y="23955"/>
                    <a:pt x="76191" y="33766"/>
                  </a:cubicBezTo>
                  <a:lnTo>
                    <a:pt x="68752" y="63197"/>
                  </a:lnTo>
                  <a:close/>
                </a:path>
              </a:pathLst>
            </a:custGeom>
            <a:solidFill>
              <a:srgbClr val="000000"/>
            </a:solidFill>
            <a:ln w="25400" cap="flat">
              <a:noFill/>
              <a:prstDash val="solid"/>
              <a:miter/>
            </a:ln>
          </p:spPr>
          <p:txBody>
            <a:bodyPr rtlCol="0" anchor="ctr"/>
            <a:lstStyle/>
            <a:p>
              <a:endParaRPr lang="en-CN"/>
            </a:p>
          </p:txBody>
        </p:sp>
        <p:sp>
          <p:nvSpPr>
            <p:cNvPr id="18593" name="Freeform 18592">
              <a:extLst>
                <a:ext uri="{FF2B5EF4-FFF2-40B4-BE49-F238E27FC236}">
                  <a16:creationId xmlns:a16="http://schemas.microsoft.com/office/drawing/2014/main" id="{80680EBB-EF1E-812C-A8F7-9A1556809BB9}"/>
                </a:ext>
              </a:extLst>
            </p:cNvPr>
            <p:cNvSpPr/>
            <p:nvPr>
              <p:custDataLst>
                <p:tags r:id="rId83"/>
              </p:custDataLst>
            </p:nvPr>
          </p:nvSpPr>
          <p:spPr>
            <a:xfrm>
              <a:off x="7563110" y="5860777"/>
              <a:ext cx="294804" cy="350378"/>
            </a:xfrm>
            <a:custGeom>
              <a:avLst/>
              <a:gdLst>
                <a:gd name="connsiteX0" fmla="*/ 295002 w 294804"/>
                <a:gd name="connsiteY0" fmla="*/ 350511 h 350378"/>
                <a:gd name="connsiteX1" fmla="*/ 295002 w 294804"/>
                <a:gd name="connsiteY1" fmla="*/ 336996 h 350378"/>
                <a:gd name="connsiteX2" fmla="*/ 253501 w 294804"/>
                <a:gd name="connsiteY2" fmla="*/ 309466 h 350378"/>
                <a:gd name="connsiteX3" fmla="*/ 253501 w 294804"/>
                <a:gd name="connsiteY3" fmla="*/ 41177 h 350378"/>
                <a:gd name="connsiteX4" fmla="*/ 295002 w 294804"/>
                <a:gd name="connsiteY4" fmla="*/ 13647 h 350378"/>
                <a:gd name="connsiteX5" fmla="*/ 295002 w 294804"/>
                <a:gd name="connsiteY5" fmla="*/ 132 h 350378"/>
                <a:gd name="connsiteX6" fmla="*/ 197 w 294804"/>
                <a:gd name="connsiteY6" fmla="*/ 132 h 350378"/>
                <a:gd name="connsiteX7" fmla="*/ 197 w 294804"/>
                <a:gd name="connsiteY7" fmla="*/ 13647 h 350378"/>
                <a:gd name="connsiteX8" fmla="*/ 41698 w 294804"/>
                <a:gd name="connsiteY8" fmla="*/ 41177 h 350378"/>
                <a:gd name="connsiteX9" fmla="*/ 41698 w 294804"/>
                <a:gd name="connsiteY9" fmla="*/ 309466 h 350378"/>
                <a:gd name="connsiteX10" fmla="*/ 197 w 294804"/>
                <a:gd name="connsiteY10" fmla="*/ 336996 h 350378"/>
                <a:gd name="connsiteX11" fmla="*/ 197 w 294804"/>
                <a:gd name="connsiteY11" fmla="*/ 350511 h 350378"/>
                <a:gd name="connsiteX12" fmla="*/ 121915 w 294804"/>
                <a:gd name="connsiteY12" fmla="*/ 350511 h 350378"/>
                <a:gd name="connsiteX13" fmla="*/ 121915 w 294804"/>
                <a:gd name="connsiteY13" fmla="*/ 336996 h 350378"/>
                <a:gd name="connsiteX14" fmla="*/ 80414 w 294804"/>
                <a:gd name="connsiteY14" fmla="*/ 309466 h 350378"/>
                <a:gd name="connsiteX15" fmla="*/ 80414 w 294804"/>
                <a:gd name="connsiteY15" fmla="*/ 13647 h 350378"/>
                <a:gd name="connsiteX16" fmla="*/ 214785 w 294804"/>
                <a:gd name="connsiteY16" fmla="*/ 13647 h 350378"/>
                <a:gd name="connsiteX17" fmla="*/ 214785 w 294804"/>
                <a:gd name="connsiteY17" fmla="*/ 309466 h 350378"/>
                <a:gd name="connsiteX18" fmla="*/ 173284 w 294804"/>
                <a:gd name="connsiteY18" fmla="*/ 336996 h 350378"/>
                <a:gd name="connsiteX19" fmla="*/ 173284 w 294804"/>
                <a:gd name="connsiteY19" fmla="*/ 350511 h 350378"/>
                <a:gd name="connsiteX20" fmla="*/ 295002 w 294804"/>
                <a:gd name="connsiteY20" fmla="*/ 350511 h 3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0378">
                  <a:moveTo>
                    <a:pt x="295002" y="350511"/>
                  </a:moveTo>
                  <a:lnTo>
                    <a:pt x="295002" y="336996"/>
                  </a:lnTo>
                  <a:cubicBezTo>
                    <a:pt x="261346" y="336996"/>
                    <a:pt x="253501" y="325484"/>
                    <a:pt x="253501" y="309466"/>
                  </a:cubicBezTo>
                  <a:lnTo>
                    <a:pt x="253501" y="41177"/>
                  </a:lnTo>
                  <a:cubicBezTo>
                    <a:pt x="253501" y="24909"/>
                    <a:pt x="261599" y="13647"/>
                    <a:pt x="295002" y="13647"/>
                  </a:cubicBezTo>
                  <a:lnTo>
                    <a:pt x="295002" y="132"/>
                  </a:lnTo>
                  <a:lnTo>
                    <a:pt x="197" y="132"/>
                  </a:lnTo>
                  <a:lnTo>
                    <a:pt x="197" y="13647"/>
                  </a:lnTo>
                  <a:cubicBezTo>
                    <a:pt x="33853" y="13647"/>
                    <a:pt x="41698" y="25159"/>
                    <a:pt x="41698" y="41177"/>
                  </a:cubicBezTo>
                  <a:lnTo>
                    <a:pt x="41698" y="309466"/>
                  </a:lnTo>
                  <a:cubicBezTo>
                    <a:pt x="41698" y="325734"/>
                    <a:pt x="33600" y="336996"/>
                    <a:pt x="197" y="336996"/>
                  </a:cubicBezTo>
                  <a:lnTo>
                    <a:pt x="197" y="350511"/>
                  </a:lnTo>
                  <a:lnTo>
                    <a:pt x="121915" y="350511"/>
                  </a:lnTo>
                  <a:lnTo>
                    <a:pt x="121915" y="336996"/>
                  </a:lnTo>
                  <a:cubicBezTo>
                    <a:pt x="88259" y="336996"/>
                    <a:pt x="80414" y="325484"/>
                    <a:pt x="80414" y="309466"/>
                  </a:cubicBezTo>
                  <a:lnTo>
                    <a:pt x="80414" y="13647"/>
                  </a:lnTo>
                  <a:lnTo>
                    <a:pt x="214785" y="13647"/>
                  </a:lnTo>
                  <a:lnTo>
                    <a:pt x="214785" y="309466"/>
                  </a:lnTo>
                  <a:cubicBezTo>
                    <a:pt x="214785" y="325734"/>
                    <a:pt x="206687" y="336996"/>
                    <a:pt x="173284" y="336996"/>
                  </a:cubicBezTo>
                  <a:lnTo>
                    <a:pt x="173284" y="350511"/>
                  </a:lnTo>
                  <a:lnTo>
                    <a:pt x="295002" y="350511"/>
                  </a:lnTo>
                  <a:close/>
                </a:path>
              </a:pathLst>
            </a:custGeom>
            <a:solidFill>
              <a:srgbClr val="000000"/>
            </a:solidFill>
            <a:ln w="25400" cap="flat">
              <a:noFill/>
              <a:prstDash val="solid"/>
              <a:miter/>
            </a:ln>
          </p:spPr>
          <p:txBody>
            <a:bodyPr rtlCol="0" anchor="ctr"/>
            <a:lstStyle/>
            <a:p>
              <a:endParaRPr lang="en-CN"/>
            </a:p>
          </p:txBody>
        </p:sp>
        <p:sp>
          <p:nvSpPr>
            <p:cNvPr id="18594" name="Freeform 18593">
              <a:extLst>
                <a:ext uri="{FF2B5EF4-FFF2-40B4-BE49-F238E27FC236}">
                  <a16:creationId xmlns:a16="http://schemas.microsoft.com/office/drawing/2014/main" id="{D603734B-2A7E-1C74-7506-BE31C1374E7F}"/>
                </a:ext>
              </a:extLst>
            </p:cNvPr>
            <p:cNvSpPr/>
            <p:nvPr>
              <p:custDataLst>
                <p:tags r:id="rId84"/>
              </p:custDataLst>
            </p:nvPr>
          </p:nvSpPr>
          <p:spPr>
            <a:xfrm>
              <a:off x="7535517" y="6277670"/>
              <a:ext cx="77762" cy="151889"/>
            </a:xfrm>
            <a:custGeom>
              <a:avLst/>
              <a:gdLst>
                <a:gd name="connsiteX0" fmla="*/ 77959 w 77762"/>
                <a:gd name="connsiteY0" fmla="*/ 6811 h 151889"/>
                <a:gd name="connsiteX1" fmla="*/ 70874 w 77762"/>
                <a:gd name="connsiteY1" fmla="*/ 153 h 151889"/>
                <a:gd name="connsiteX2" fmla="*/ 60954 w 77762"/>
                <a:gd name="connsiteY2" fmla="*/ 9789 h 151889"/>
                <a:gd name="connsiteX3" fmla="*/ 68040 w 77762"/>
                <a:gd name="connsiteY3" fmla="*/ 16446 h 151889"/>
                <a:gd name="connsiteX4" fmla="*/ 77959 w 77762"/>
                <a:gd name="connsiteY4" fmla="*/ 6811 h 151889"/>
                <a:gd name="connsiteX5" fmla="*/ 40407 w 77762"/>
                <a:gd name="connsiteY5" fmla="*/ 124888 h 151889"/>
                <a:gd name="connsiteX6" fmla="*/ 17556 w 77762"/>
                <a:gd name="connsiteY6" fmla="*/ 147137 h 151889"/>
                <a:gd name="connsiteX7" fmla="*/ 11179 w 77762"/>
                <a:gd name="connsiteY7" fmla="*/ 146086 h 151889"/>
                <a:gd name="connsiteX8" fmla="*/ 17202 w 77762"/>
                <a:gd name="connsiteY8" fmla="*/ 137151 h 151889"/>
                <a:gd name="connsiteX9" fmla="*/ 10293 w 77762"/>
                <a:gd name="connsiteY9" fmla="*/ 130669 h 151889"/>
                <a:gd name="connsiteX10" fmla="*/ 197 w 77762"/>
                <a:gd name="connsiteY10" fmla="*/ 141006 h 151889"/>
                <a:gd name="connsiteX11" fmla="*/ 17733 w 77762"/>
                <a:gd name="connsiteY11" fmla="*/ 152042 h 151889"/>
                <a:gd name="connsiteX12" fmla="*/ 54577 w 77762"/>
                <a:gd name="connsiteY12" fmla="*/ 124363 h 151889"/>
                <a:gd name="connsiteX13" fmla="*/ 70520 w 77762"/>
                <a:gd name="connsiteY13" fmla="*/ 61645 h 151889"/>
                <a:gd name="connsiteX14" fmla="*/ 71405 w 77762"/>
                <a:gd name="connsiteY14" fmla="*/ 55513 h 151889"/>
                <a:gd name="connsiteX15" fmla="*/ 52452 w 77762"/>
                <a:gd name="connsiteY15" fmla="*/ 39045 h 151889"/>
                <a:gd name="connsiteX16" fmla="*/ 21453 w 77762"/>
                <a:gd name="connsiteY16" fmla="*/ 65849 h 151889"/>
                <a:gd name="connsiteX17" fmla="*/ 24464 w 77762"/>
                <a:gd name="connsiteY17" fmla="*/ 68127 h 151889"/>
                <a:gd name="connsiteX18" fmla="*/ 28007 w 77762"/>
                <a:gd name="connsiteY18" fmla="*/ 64973 h 151889"/>
                <a:gd name="connsiteX19" fmla="*/ 51920 w 77762"/>
                <a:gd name="connsiteY19" fmla="*/ 43951 h 151889"/>
                <a:gd name="connsiteX20" fmla="*/ 57943 w 77762"/>
                <a:gd name="connsiteY20" fmla="*/ 52535 h 151889"/>
                <a:gd name="connsiteX21" fmla="*/ 57412 w 77762"/>
                <a:gd name="connsiteY21" fmla="*/ 57791 h 151889"/>
                <a:gd name="connsiteX22" fmla="*/ 40407 w 77762"/>
                <a:gd name="connsiteY22" fmla="*/ 124888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7959" y="6811"/>
                  </a:moveTo>
                  <a:cubicBezTo>
                    <a:pt x="77959" y="3832"/>
                    <a:pt x="75656" y="153"/>
                    <a:pt x="70874" y="153"/>
                  </a:cubicBezTo>
                  <a:cubicBezTo>
                    <a:pt x="65737" y="153"/>
                    <a:pt x="60954" y="5059"/>
                    <a:pt x="60954" y="9789"/>
                  </a:cubicBezTo>
                  <a:cubicBezTo>
                    <a:pt x="60954" y="12592"/>
                    <a:pt x="63080" y="16446"/>
                    <a:pt x="68040" y="16446"/>
                  </a:cubicBezTo>
                  <a:cubicBezTo>
                    <a:pt x="72822" y="16446"/>
                    <a:pt x="77959" y="11891"/>
                    <a:pt x="77959" y="6811"/>
                  </a:cubicBezTo>
                  <a:close/>
                  <a:moveTo>
                    <a:pt x="40407" y="124888"/>
                  </a:moveTo>
                  <a:cubicBezTo>
                    <a:pt x="37395" y="136976"/>
                    <a:pt x="28007" y="147137"/>
                    <a:pt x="17556" y="147137"/>
                  </a:cubicBezTo>
                  <a:cubicBezTo>
                    <a:pt x="15253" y="147137"/>
                    <a:pt x="13128" y="146787"/>
                    <a:pt x="11179" y="146086"/>
                  </a:cubicBezTo>
                  <a:cubicBezTo>
                    <a:pt x="15785" y="143984"/>
                    <a:pt x="17202" y="139779"/>
                    <a:pt x="17202" y="137151"/>
                  </a:cubicBezTo>
                  <a:cubicBezTo>
                    <a:pt x="17202" y="132947"/>
                    <a:pt x="13836" y="130669"/>
                    <a:pt x="10293" y="130669"/>
                  </a:cubicBezTo>
                  <a:cubicBezTo>
                    <a:pt x="4802" y="130669"/>
                    <a:pt x="197" y="135399"/>
                    <a:pt x="197" y="141006"/>
                  </a:cubicBezTo>
                  <a:cubicBezTo>
                    <a:pt x="197" y="147663"/>
                    <a:pt x="7105" y="152042"/>
                    <a:pt x="17733" y="152042"/>
                  </a:cubicBezTo>
                  <a:cubicBezTo>
                    <a:pt x="28361" y="152042"/>
                    <a:pt x="49086" y="145736"/>
                    <a:pt x="54577" y="124363"/>
                  </a:cubicBezTo>
                  <a:lnTo>
                    <a:pt x="70520" y="61645"/>
                  </a:lnTo>
                  <a:cubicBezTo>
                    <a:pt x="71051" y="59718"/>
                    <a:pt x="71405" y="58141"/>
                    <a:pt x="71405" y="55513"/>
                  </a:cubicBezTo>
                  <a:cubicBezTo>
                    <a:pt x="71405" y="45878"/>
                    <a:pt x="63080" y="39045"/>
                    <a:pt x="52452" y="39045"/>
                  </a:cubicBezTo>
                  <a:cubicBezTo>
                    <a:pt x="32790" y="39045"/>
                    <a:pt x="21453" y="63397"/>
                    <a:pt x="21453" y="65849"/>
                  </a:cubicBezTo>
                  <a:cubicBezTo>
                    <a:pt x="21453" y="68127"/>
                    <a:pt x="23933" y="68127"/>
                    <a:pt x="24464" y="68127"/>
                  </a:cubicBezTo>
                  <a:cubicBezTo>
                    <a:pt x="26590" y="68127"/>
                    <a:pt x="26767" y="67601"/>
                    <a:pt x="28007" y="64973"/>
                  </a:cubicBezTo>
                  <a:cubicBezTo>
                    <a:pt x="32435" y="54812"/>
                    <a:pt x="41646" y="43951"/>
                    <a:pt x="51920" y="43951"/>
                  </a:cubicBezTo>
                  <a:cubicBezTo>
                    <a:pt x="56349" y="43951"/>
                    <a:pt x="57943" y="46929"/>
                    <a:pt x="57943" y="52535"/>
                  </a:cubicBezTo>
                  <a:cubicBezTo>
                    <a:pt x="57943" y="54462"/>
                    <a:pt x="57589" y="56915"/>
                    <a:pt x="57412" y="57791"/>
                  </a:cubicBezTo>
                  <a:lnTo>
                    <a:pt x="40407" y="124888"/>
                  </a:lnTo>
                  <a:close/>
                </a:path>
              </a:pathLst>
            </a:custGeom>
            <a:solidFill>
              <a:srgbClr val="000000"/>
            </a:solidFill>
            <a:ln w="25400" cap="flat">
              <a:noFill/>
              <a:prstDash val="solid"/>
              <a:miter/>
            </a:ln>
          </p:spPr>
          <p:txBody>
            <a:bodyPr rtlCol="0" anchor="ctr"/>
            <a:lstStyle/>
            <a:p>
              <a:endParaRPr lang="en-CN"/>
            </a:p>
          </p:txBody>
        </p:sp>
        <p:sp>
          <p:nvSpPr>
            <p:cNvPr id="18595" name="Freeform 18594">
              <a:extLst>
                <a:ext uri="{FF2B5EF4-FFF2-40B4-BE49-F238E27FC236}">
                  <a16:creationId xmlns:a16="http://schemas.microsoft.com/office/drawing/2014/main" id="{A2EC7541-C1FF-2763-CD38-AEC0FC01F6B5}"/>
                </a:ext>
              </a:extLst>
            </p:cNvPr>
            <p:cNvSpPr/>
            <p:nvPr>
              <p:custDataLst>
                <p:tags r:id="rId85"/>
              </p:custDataLst>
            </p:nvPr>
          </p:nvSpPr>
          <p:spPr>
            <a:xfrm>
              <a:off x="7641888" y="6326373"/>
              <a:ext cx="130371" cy="47125"/>
            </a:xfrm>
            <a:custGeom>
              <a:avLst/>
              <a:gdLst>
                <a:gd name="connsiteX0" fmla="*/ 123841 w 130371"/>
                <a:gd name="connsiteY0" fmla="*/ 8738 h 47125"/>
                <a:gd name="connsiteX1" fmla="*/ 130572 w 130371"/>
                <a:gd name="connsiteY1" fmla="*/ 4358 h 47125"/>
                <a:gd name="connsiteX2" fmla="*/ 124018 w 130371"/>
                <a:gd name="connsiteY2" fmla="*/ 153 h 47125"/>
                <a:gd name="connsiteX3" fmla="*/ 6754 w 130371"/>
                <a:gd name="connsiteY3" fmla="*/ 153 h 47125"/>
                <a:gd name="connsiteX4" fmla="*/ 200 w 130371"/>
                <a:gd name="connsiteY4" fmla="*/ 4358 h 47125"/>
                <a:gd name="connsiteX5" fmla="*/ 6932 w 130371"/>
                <a:gd name="connsiteY5" fmla="*/ 8738 h 47125"/>
                <a:gd name="connsiteX6" fmla="*/ 123841 w 130371"/>
                <a:gd name="connsiteY6" fmla="*/ 8738 h 47125"/>
                <a:gd name="connsiteX7" fmla="*/ 124018 w 130371"/>
                <a:gd name="connsiteY7" fmla="*/ 47279 h 47125"/>
                <a:gd name="connsiteX8" fmla="*/ 130572 w 130371"/>
                <a:gd name="connsiteY8" fmla="*/ 43075 h 47125"/>
                <a:gd name="connsiteX9" fmla="*/ 123841 w 130371"/>
                <a:gd name="connsiteY9" fmla="*/ 38695 h 47125"/>
                <a:gd name="connsiteX10" fmla="*/ 6932 w 130371"/>
                <a:gd name="connsiteY10" fmla="*/ 38695 h 47125"/>
                <a:gd name="connsiteX11" fmla="*/ 200 w 130371"/>
                <a:gd name="connsiteY11" fmla="*/ 43075 h 47125"/>
                <a:gd name="connsiteX12" fmla="*/ 6754 w 130371"/>
                <a:gd name="connsiteY12" fmla="*/ 47279 h 47125"/>
                <a:gd name="connsiteX13" fmla="*/ 124018 w 130371"/>
                <a:gd name="connsiteY13" fmla="*/ 47279 h 47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125">
                  <a:moveTo>
                    <a:pt x="123841" y="8738"/>
                  </a:moveTo>
                  <a:cubicBezTo>
                    <a:pt x="126498" y="8738"/>
                    <a:pt x="130572" y="8738"/>
                    <a:pt x="130572" y="4358"/>
                  </a:cubicBezTo>
                  <a:cubicBezTo>
                    <a:pt x="130572" y="153"/>
                    <a:pt x="126321" y="153"/>
                    <a:pt x="124018" y="153"/>
                  </a:cubicBezTo>
                  <a:lnTo>
                    <a:pt x="6754" y="153"/>
                  </a:lnTo>
                  <a:cubicBezTo>
                    <a:pt x="4452" y="153"/>
                    <a:pt x="200" y="153"/>
                    <a:pt x="200" y="4358"/>
                  </a:cubicBezTo>
                  <a:cubicBezTo>
                    <a:pt x="200" y="8738"/>
                    <a:pt x="4275" y="8738"/>
                    <a:pt x="6932" y="8738"/>
                  </a:cubicBezTo>
                  <a:lnTo>
                    <a:pt x="123841" y="8738"/>
                  </a:lnTo>
                  <a:close/>
                  <a:moveTo>
                    <a:pt x="124018" y="47279"/>
                  </a:moveTo>
                  <a:cubicBezTo>
                    <a:pt x="126321" y="47279"/>
                    <a:pt x="130572" y="47279"/>
                    <a:pt x="130572" y="43075"/>
                  </a:cubicBezTo>
                  <a:cubicBezTo>
                    <a:pt x="130572" y="38695"/>
                    <a:pt x="126498" y="38695"/>
                    <a:pt x="123841" y="38695"/>
                  </a:cubicBezTo>
                  <a:lnTo>
                    <a:pt x="6932" y="38695"/>
                  </a:lnTo>
                  <a:cubicBezTo>
                    <a:pt x="4275" y="38695"/>
                    <a:pt x="200" y="38695"/>
                    <a:pt x="200" y="43075"/>
                  </a:cubicBezTo>
                  <a:cubicBezTo>
                    <a:pt x="200" y="47279"/>
                    <a:pt x="4452" y="47279"/>
                    <a:pt x="6754" y="47279"/>
                  </a:cubicBezTo>
                  <a:lnTo>
                    <a:pt x="124018" y="47279"/>
                  </a:lnTo>
                  <a:close/>
                </a:path>
              </a:pathLst>
            </a:custGeom>
            <a:solidFill>
              <a:srgbClr val="000000"/>
            </a:solidFill>
            <a:ln w="25400" cap="flat">
              <a:noFill/>
              <a:prstDash val="solid"/>
              <a:miter/>
            </a:ln>
          </p:spPr>
          <p:txBody>
            <a:bodyPr rtlCol="0" anchor="ctr"/>
            <a:lstStyle/>
            <a:p>
              <a:endParaRPr lang="en-CN"/>
            </a:p>
          </p:txBody>
        </p:sp>
        <p:sp>
          <p:nvSpPr>
            <p:cNvPr id="18596" name="Freeform 18595">
              <a:extLst>
                <a:ext uri="{FF2B5EF4-FFF2-40B4-BE49-F238E27FC236}">
                  <a16:creationId xmlns:a16="http://schemas.microsoft.com/office/drawing/2014/main" id="{80958146-33B9-21F4-A913-770F39CBAE56}"/>
                </a:ext>
              </a:extLst>
            </p:cNvPr>
            <p:cNvSpPr/>
            <p:nvPr>
              <p:custDataLst>
                <p:tags r:id="rId86"/>
              </p:custDataLst>
            </p:nvPr>
          </p:nvSpPr>
          <p:spPr>
            <a:xfrm>
              <a:off x="7804142" y="6277495"/>
              <a:ext cx="64477" cy="116325"/>
            </a:xfrm>
            <a:custGeom>
              <a:avLst/>
              <a:gdLst>
                <a:gd name="connsiteX0" fmla="*/ 40239 w 64477"/>
                <a:gd name="connsiteY0" fmla="*/ 5059 h 116325"/>
                <a:gd name="connsiteX1" fmla="*/ 34925 w 64477"/>
                <a:gd name="connsiteY1" fmla="*/ 153 h 116325"/>
                <a:gd name="connsiteX2" fmla="*/ 206 w 64477"/>
                <a:gd name="connsiteY2" fmla="*/ 11366 h 116325"/>
                <a:gd name="connsiteX3" fmla="*/ 206 w 64477"/>
                <a:gd name="connsiteY3" fmla="*/ 17672 h 116325"/>
                <a:gd name="connsiteX4" fmla="*/ 25891 w 64477"/>
                <a:gd name="connsiteY4" fmla="*/ 12767 h 116325"/>
                <a:gd name="connsiteX5" fmla="*/ 25891 w 64477"/>
                <a:gd name="connsiteY5" fmla="*/ 102114 h 116325"/>
                <a:gd name="connsiteX6" fmla="*/ 8178 w 64477"/>
                <a:gd name="connsiteY6" fmla="*/ 110172 h 116325"/>
                <a:gd name="connsiteX7" fmla="*/ 1446 w 64477"/>
                <a:gd name="connsiteY7" fmla="*/ 110172 h 116325"/>
                <a:gd name="connsiteX8" fmla="*/ 1446 w 64477"/>
                <a:gd name="connsiteY8" fmla="*/ 116479 h 116325"/>
                <a:gd name="connsiteX9" fmla="*/ 32977 w 64477"/>
                <a:gd name="connsiteY9" fmla="*/ 115778 h 116325"/>
                <a:gd name="connsiteX10" fmla="*/ 64684 w 64477"/>
                <a:gd name="connsiteY10" fmla="*/ 116479 h 116325"/>
                <a:gd name="connsiteX11" fmla="*/ 64684 w 64477"/>
                <a:gd name="connsiteY11" fmla="*/ 110172 h 116325"/>
                <a:gd name="connsiteX12" fmla="*/ 57953 w 64477"/>
                <a:gd name="connsiteY12" fmla="*/ 110172 h 116325"/>
                <a:gd name="connsiteX13" fmla="*/ 40239 w 64477"/>
                <a:gd name="connsiteY13" fmla="*/ 102114 h 116325"/>
                <a:gd name="connsiteX14" fmla="*/ 40239 w 64477"/>
                <a:gd name="connsiteY14" fmla="*/ 5059 h 11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6325">
                  <a:moveTo>
                    <a:pt x="40239" y="5059"/>
                  </a:moveTo>
                  <a:cubicBezTo>
                    <a:pt x="40239" y="329"/>
                    <a:pt x="39885" y="153"/>
                    <a:pt x="34925" y="153"/>
                  </a:cubicBezTo>
                  <a:cubicBezTo>
                    <a:pt x="23588" y="11190"/>
                    <a:pt x="7469" y="11366"/>
                    <a:pt x="206" y="11366"/>
                  </a:cubicBezTo>
                  <a:lnTo>
                    <a:pt x="206" y="17672"/>
                  </a:lnTo>
                  <a:cubicBezTo>
                    <a:pt x="4458" y="17672"/>
                    <a:pt x="16149" y="17672"/>
                    <a:pt x="25891" y="12767"/>
                  </a:cubicBezTo>
                  <a:lnTo>
                    <a:pt x="25891" y="102114"/>
                  </a:lnTo>
                  <a:cubicBezTo>
                    <a:pt x="25891" y="107895"/>
                    <a:pt x="25891" y="110172"/>
                    <a:pt x="8178" y="110172"/>
                  </a:cubicBezTo>
                  <a:lnTo>
                    <a:pt x="1446" y="110172"/>
                  </a:lnTo>
                  <a:lnTo>
                    <a:pt x="1446" y="116479"/>
                  </a:lnTo>
                  <a:cubicBezTo>
                    <a:pt x="4635" y="116304"/>
                    <a:pt x="26423" y="115778"/>
                    <a:pt x="32977" y="115778"/>
                  </a:cubicBezTo>
                  <a:cubicBezTo>
                    <a:pt x="38468" y="115778"/>
                    <a:pt x="60787" y="116304"/>
                    <a:pt x="64684" y="116479"/>
                  </a:cubicBezTo>
                  <a:lnTo>
                    <a:pt x="64684" y="110172"/>
                  </a:lnTo>
                  <a:lnTo>
                    <a:pt x="57953" y="110172"/>
                  </a:lnTo>
                  <a:cubicBezTo>
                    <a:pt x="40239" y="110172"/>
                    <a:pt x="40239" y="107895"/>
                    <a:pt x="40239" y="102114"/>
                  </a:cubicBezTo>
                  <a:lnTo>
                    <a:pt x="40239" y="5059"/>
                  </a:lnTo>
                  <a:close/>
                </a:path>
              </a:pathLst>
            </a:custGeom>
            <a:solidFill>
              <a:srgbClr val="000000"/>
            </a:solidFill>
            <a:ln w="25400" cap="flat">
              <a:noFill/>
              <a:prstDash val="solid"/>
              <a:miter/>
            </a:ln>
          </p:spPr>
          <p:txBody>
            <a:bodyPr rtlCol="0" anchor="ctr"/>
            <a:lstStyle/>
            <a:p>
              <a:endParaRPr lang="en-CN"/>
            </a:p>
          </p:txBody>
        </p:sp>
        <p:sp>
          <p:nvSpPr>
            <p:cNvPr id="18597" name="Freeform 18596">
              <a:extLst>
                <a:ext uri="{FF2B5EF4-FFF2-40B4-BE49-F238E27FC236}">
                  <a16:creationId xmlns:a16="http://schemas.microsoft.com/office/drawing/2014/main" id="{797E949D-82D6-8441-89F0-31C9389750D7}"/>
                </a:ext>
              </a:extLst>
            </p:cNvPr>
            <p:cNvSpPr/>
            <p:nvPr>
              <p:custDataLst>
                <p:tags r:id="rId87"/>
              </p:custDataLst>
            </p:nvPr>
          </p:nvSpPr>
          <p:spPr>
            <a:xfrm>
              <a:off x="7941290" y="5922095"/>
              <a:ext cx="126272" cy="227745"/>
            </a:xfrm>
            <a:custGeom>
              <a:avLst/>
              <a:gdLst>
                <a:gd name="connsiteX0" fmla="*/ 79670 w 126272"/>
                <a:gd name="connsiteY0" fmla="*/ 76474 h 227745"/>
                <a:gd name="connsiteX1" fmla="*/ 101433 w 126272"/>
                <a:gd name="connsiteY1" fmla="*/ 76474 h 227745"/>
                <a:gd name="connsiteX2" fmla="*/ 109024 w 126272"/>
                <a:gd name="connsiteY2" fmla="*/ 71469 h 227745"/>
                <a:gd name="connsiteX3" fmla="*/ 102192 w 126272"/>
                <a:gd name="connsiteY3" fmla="*/ 68716 h 227745"/>
                <a:gd name="connsiteX4" fmla="*/ 81188 w 126272"/>
                <a:gd name="connsiteY4" fmla="*/ 68716 h 227745"/>
                <a:gd name="connsiteX5" fmla="*/ 86503 w 126272"/>
                <a:gd name="connsiteY5" fmla="*/ 40185 h 227745"/>
                <a:gd name="connsiteX6" fmla="*/ 92576 w 126272"/>
                <a:gd name="connsiteY6" fmla="*/ 14157 h 227745"/>
                <a:gd name="connsiteX7" fmla="*/ 104469 w 126272"/>
                <a:gd name="connsiteY7" fmla="*/ 5648 h 227745"/>
                <a:gd name="connsiteX8" fmla="*/ 116869 w 126272"/>
                <a:gd name="connsiteY8" fmla="*/ 10152 h 227745"/>
                <a:gd name="connsiteX9" fmla="*/ 103204 w 126272"/>
                <a:gd name="connsiteY9" fmla="*/ 23667 h 227745"/>
                <a:gd name="connsiteX10" fmla="*/ 112567 w 126272"/>
                <a:gd name="connsiteY10" fmla="*/ 32427 h 227745"/>
                <a:gd name="connsiteX11" fmla="*/ 126485 w 126272"/>
                <a:gd name="connsiteY11" fmla="*/ 17410 h 227745"/>
                <a:gd name="connsiteX12" fmla="*/ 104469 w 126272"/>
                <a:gd name="connsiteY12" fmla="*/ 142 h 227745"/>
                <a:gd name="connsiteX13" fmla="*/ 72332 w 126272"/>
                <a:gd name="connsiteY13" fmla="*/ 29423 h 227745"/>
                <a:gd name="connsiteX14" fmla="*/ 63981 w 126272"/>
                <a:gd name="connsiteY14" fmla="*/ 68716 h 227745"/>
                <a:gd name="connsiteX15" fmla="*/ 46520 w 126272"/>
                <a:gd name="connsiteY15" fmla="*/ 68716 h 227745"/>
                <a:gd name="connsiteX16" fmla="*/ 38929 w 126272"/>
                <a:gd name="connsiteY16" fmla="*/ 73471 h 227745"/>
                <a:gd name="connsiteX17" fmla="*/ 46014 w 126272"/>
                <a:gd name="connsiteY17" fmla="*/ 76474 h 227745"/>
                <a:gd name="connsiteX18" fmla="*/ 62716 w 126272"/>
                <a:gd name="connsiteY18" fmla="*/ 76474 h 227745"/>
                <a:gd name="connsiteX19" fmla="*/ 43737 w 126272"/>
                <a:gd name="connsiteY19" fmla="*/ 175331 h 227745"/>
                <a:gd name="connsiteX20" fmla="*/ 21721 w 126272"/>
                <a:gd name="connsiteY20" fmla="*/ 222382 h 227745"/>
                <a:gd name="connsiteX21" fmla="*/ 9575 w 126272"/>
                <a:gd name="connsiteY21" fmla="*/ 217877 h 227745"/>
                <a:gd name="connsiteX22" fmla="*/ 23493 w 126272"/>
                <a:gd name="connsiteY22" fmla="*/ 204362 h 227745"/>
                <a:gd name="connsiteX23" fmla="*/ 14130 w 126272"/>
                <a:gd name="connsiteY23" fmla="*/ 195603 h 227745"/>
                <a:gd name="connsiteX24" fmla="*/ 212 w 126272"/>
                <a:gd name="connsiteY24" fmla="*/ 210619 h 227745"/>
                <a:gd name="connsiteX25" fmla="*/ 21721 w 126272"/>
                <a:gd name="connsiteY25" fmla="*/ 227888 h 227745"/>
                <a:gd name="connsiteX26" fmla="*/ 50316 w 126272"/>
                <a:gd name="connsiteY26" fmla="*/ 203611 h 227745"/>
                <a:gd name="connsiteX27" fmla="*/ 64487 w 126272"/>
                <a:gd name="connsiteY27" fmla="*/ 155810 h 227745"/>
                <a:gd name="connsiteX28" fmla="*/ 79670 w 126272"/>
                <a:gd name="connsiteY28" fmla="*/ 76474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27745">
                  <a:moveTo>
                    <a:pt x="79670" y="76474"/>
                  </a:moveTo>
                  <a:lnTo>
                    <a:pt x="101433" y="76474"/>
                  </a:lnTo>
                  <a:cubicBezTo>
                    <a:pt x="106494" y="76474"/>
                    <a:pt x="109024" y="76474"/>
                    <a:pt x="109024" y="71469"/>
                  </a:cubicBezTo>
                  <a:cubicBezTo>
                    <a:pt x="109024" y="68716"/>
                    <a:pt x="106494" y="68716"/>
                    <a:pt x="102192" y="68716"/>
                  </a:cubicBezTo>
                  <a:lnTo>
                    <a:pt x="81188" y="68716"/>
                  </a:lnTo>
                  <a:lnTo>
                    <a:pt x="86503" y="40185"/>
                  </a:lnTo>
                  <a:cubicBezTo>
                    <a:pt x="87515" y="34929"/>
                    <a:pt x="91057" y="17160"/>
                    <a:pt x="92576" y="14157"/>
                  </a:cubicBezTo>
                  <a:cubicBezTo>
                    <a:pt x="94853" y="9402"/>
                    <a:pt x="99155" y="5648"/>
                    <a:pt x="104469" y="5648"/>
                  </a:cubicBezTo>
                  <a:cubicBezTo>
                    <a:pt x="105481" y="5648"/>
                    <a:pt x="112061" y="5648"/>
                    <a:pt x="116869" y="10152"/>
                  </a:cubicBezTo>
                  <a:cubicBezTo>
                    <a:pt x="105734" y="11154"/>
                    <a:pt x="103204" y="19913"/>
                    <a:pt x="103204" y="23667"/>
                  </a:cubicBezTo>
                  <a:cubicBezTo>
                    <a:pt x="103204" y="29423"/>
                    <a:pt x="107759" y="32427"/>
                    <a:pt x="112567" y="32427"/>
                  </a:cubicBezTo>
                  <a:cubicBezTo>
                    <a:pt x="119146" y="32427"/>
                    <a:pt x="126485" y="26921"/>
                    <a:pt x="126485" y="17410"/>
                  </a:cubicBezTo>
                  <a:cubicBezTo>
                    <a:pt x="126485" y="5898"/>
                    <a:pt x="114844" y="142"/>
                    <a:pt x="104469" y="142"/>
                  </a:cubicBezTo>
                  <a:cubicBezTo>
                    <a:pt x="95865" y="142"/>
                    <a:pt x="79923" y="4647"/>
                    <a:pt x="72332" y="29423"/>
                  </a:cubicBezTo>
                  <a:cubicBezTo>
                    <a:pt x="70813" y="34679"/>
                    <a:pt x="70054" y="37182"/>
                    <a:pt x="63981" y="68716"/>
                  </a:cubicBezTo>
                  <a:lnTo>
                    <a:pt x="46520" y="68716"/>
                  </a:lnTo>
                  <a:cubicBezTo>
                    <a:pt x="41712" y="68716"/>
                    <a:pt x="38929" y="68716"/>
                    <a:pt x="38929" y="73471"/>
                  </a:cubicBezTo>
                  <a:cubicBezTo>
                    <a:pt x="38929" y="76474"/>
                    <a:pt x="41206" y="76474"/>
                    <a:pt x="46014" y="76474"/>
                  </a:cubicBezTo>
                  <a:lnTo>
                    <a:pt x="62716" y="76474"/>
                  </a:lnTo>
                  <a:lnTo>
                    <a:pt x="43737" y="175331"/>
                  </a:lnTo>
                  <a:cubicBezTo>
                    <a:pt x="39182" y="199607"/>
                    <a:pt x="34880" y="222382"/>
                    <a:pt x="21721" y="222382"/>
                  </a:cubicBezTo>
                  <a:cubicBezTo>
                    <a:pt x="20709" y="222382"/>
                    <a:pt x="14383" y="222382"/>
                    <a:pt x="9575" y="217877"/>
                  </a:cubicBezTo>
                  <a:cubicBezTo>
                    <a:pt x="21215" y="217126"/>
                    <a:pt x="23493" y="208116"/>
                    <a:pt x="23493" y="204362"/>
                  </a:cubicBezTo>
                  <a:cubicBezTo>
                    <a:pt x="23493" y="198606"/>
                    <a:pt x="18938" y="195603"/>
                    <a:pt x="14130" y="195603"/>
                  </a:cubicBezTo>
                  <a:cubicBezTo>
                    <a:pt x="7551" y="195603"/>
                    <a:pt x="212" y="201109"/>
                    <a:pt x="212" y="210619"/>
                  </a:cubicBezTo>
                  <a:cubicBezTo>
                    <a:pt x="212" y="221881"/>
                    <a:pt x="11346" y="227888"/>
                    <a:pt x="21721" y="227888"/>
                  </a:cubicBezTo>
                  <a:cubicBezTo>
                    <a:pt x="35639" y="227888"/>
                    <a:pt x="45761" y="213122"/>
                    <a:pt x="50316" y="203611"/>
                  </a:cubicBezTo>
                  <a:cubicBezTo>
                    <a:pt x="58414" y="187844"/>
                    <a:pt x="64234" y="157562"/>
                    <a:pt x="64487" y="155810"/>
                  </a:cubicBezTo>
                  <a:lnTo>
                    <a:pt x="79670" y="76474"/>
                  </a:lnTo>
                  <a:close/>
                </a:path>
              </a:pathLst>
            </a:custGeom>
            <a:solidFill>
              <a:srgbClr val="000000"/>
            </a:solidFill>
            <a:ln w="25400" cap="flat">
              <a:noFill/>
              <a:prstDash val="solid"/>
              <a:miter/>
            </a:ln>
          </p:spPr>
          <p:txBody>
            <a:bodyPr rtlCol="0" anchor="ctr"/>
            <a:lstStyle/>
            <a:p>
              <a:endParaRPr lang="en-CN"/>
            </a:p>
          </p:txBody>
        </p:sp>
        <p:sp>
          <p:nvSpPr>
            <p:cNvPr id="18598" name="Freeform 18597">
              <a:extLst>
                <a:ext uri="{FF2B5EF4-FFF2-40B4-BE49-F238E27FC236}">
                  <a16:creationId xmlns:a16="http://schemas.microsoft.com/office/drawing/2014/main" id="{28346C13-423F-D1A9-4332-92E9D7A4CF42}"/>
                </a:ext>
              </a:extLst>
            </p:cNvPr>
            <p:cNvSpPr/>
            <p:nvPr>
              <p:custDataLst>
                <p:tags r:id="rId88"/>
              </p:custDataLst>
            </p:nvPr>
          </p:nvSpPr>
          <p:spPr>
            <a:xfrm>
              <a:off x="8104059" y="5910833"/>
              <a:ext cx="58707" cy="250270"/>
            </a:xfrm>
            <a:custGeom>
              <a:avLst/>
              <a:gdLst>
                <a:gd name="connsiteX0" fmla="*/ 58926 w 58707"/>
                <a:gd name="connsiteY0" fmla="*/ 247909 h 250270"/>
                <a:gd name="connsiteX1" fmla="*/ 54624 w 58707"/>
                <a:gd name="connsiteY1" fmla="*/ 242403 h 250270"/>
                <a:gd name="connsiteX2" fmla="*/ 14895 w 58707"/>
                <a:gd name="connsiteY2" fmla="*/ 125277 h 250270"/>
                <a:gd name="connsiteX3" fmla="*/ 55636 w 58707"/>
                <a:gd name="connsiteY3" fmla="*/ 6899 h 250270"/>
                <a:gd name="connsiteX4" fmla="*/ 58926 w 58707"/>
                <a:gd name="connsiteY4" fmla="*/ 2644 h 250270"/>
                <a:gd name="connsiteX5" fmla="*/ 56395 w 58707"/>
                <a:gd name="connsiteY5" fmla="*/ 142 h 250270"/>
                <a:gd name="connsiteX6" fmla="*/ 16160 w 58707"/>
                <a:gd name="connsiteY6" fmla="*/ 48944 h 250270"/>
                <a:gd name="connsiteX7" fmla="*/ 218 w 58707"/>
                <a:gd name="connsiteY7" fmla="*/ 125277 h 250270"/>
                <a:gd name="connsiteX8" fmla="*/ 16919 w 58707"/>
                <a:gd name="connsiteY8" fmla="*/ 203361 h 250270"/>
                <a:gd name="connsiteX9" fmla="*/ 56395 w 58707"/>
                <a:gd name="connsiteY9" fmla="*/ 250412 h 250270"/>
                <a:gd name="connsiteX10" fmla="*/ 58926 w 58707"/>
                <a:gd name="connsiteY10" fmla="*/ 247909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926" y="247909"/>
                  </a:moveTo>
                  <a:cubicBezTo>
                    <a:pt x="58926" y="247158"/>
                    <a:pt x="58926" y="246658"/>
                    <a:pt x="54624" y="242403"/>
                  </a:cubicBezTo>
                  <a:cubicBezTo>
                    <a:pt x="22993" y="210869"/>
                    <a:pt x="14895" y="163568"/>
                    <a:pt x="14895" y="125277"/>
                  </a:cubicBezTo>
                  <a:cubicBezTo>
                    <a:pt x="14895" y="81730"/>
                    <a:pt x="24511" y="38183"/>
                    <a:pt x="55636" y="6899"/>
                  </a:cubicBezTo>
                  <a:cubicBezTo>
                    <a:pt x="58926" y="3896"/>
                    <a:pt x="58926" y="3395"/>
                    <a:pt x="58926" y="2644"/>
                  </a:cubicBezTo>
                  <a:cubicBezTo>
                    <a:pt x="58926" y="892"/>
                    <a:pt x="57914" y="142"/>
                    <a:pt x="56395" y="142"/>
                  </a:cubicBezTo>
                  <a:cubicBezTo>
                    <a:pt x="53865" y="142"/>
                    <a:pt x="31090" y="17160"/>
                    <a:pt x="16160" y="48944"/>
                  </a:cubicBezTo>
                  <a:cubicBezTo>
                    <a:pt x="3255" y="76474"/>
                    <a:pt x="218" y="104254"/>
                    <a:pt x="218" y="125277"/>
                  </a:cubicBezTo>
                  <a:cubicBezTo>
                    <a:pt x="218" y="144798"/>
                    <a:pt x="3002" y="175081"/>
                    <a:pt x="16919" y="203361"/>
                  </a:cubicBezTo>
                  <a:cubicBezTo>
                    <a:pt x="32103" y="234144"/>
                    <a:pt x="53865" y="250412"/>
                    <a:pt x="56395" y="250412"/>
                  </a:cubicBezTo>
                  <a:cubicBezTo>
                    <a:pt x="57914" y="250412"/>
                    <a:pt x="58926" y="249661"/>
                    <a:pt x="58926" y="247909"/>
                  </a:cubicBezTo>
                  <a:close/>
                </a:path>
              </a:pathLst>
            </a:custGeom>
            <a:solidFill>
              <a:srgbClr val="000000"/>
            </a:solidFill>
            <a:ln w="25400" cap="flat">
              <a:noFill/>
              <a:prstDash val="solid"/>
              <a:miter/>
            </a:ln>
          </p:spPr>
          <p:txBody>
            <a:bodyPr rtlCol="0" anchor="ctr"/>
            <a:lstStyle/>
            <a:p>
              <a:endParaRPr lang="en-CN"/>
            </a:p>
          </p:txBody>
        </p:sp>
        <p:sp>
          <p:nvSpPr>
            <p:cNvPr id="18599" name="Freeform 18598">
              <a:extLst>
                <a:ext uri="{FF2B5EF4-FFF2-40B4-BE49-F238E27FC236}">
                  <a16:creationId xmlns:a16="http://schemas.microsoft.com/office/drawing/2014/main" id="{3276C8D1-07D3-FCBE-0FF7-14BF8082A80B}"/>
                </a:ext>
              </a:extLst>
            </p:cNvPr>
            <p:cNvSpPr/>
            <p:nvPr>
              <p:custDataLst>
                <p:tags r:id="rId89"/>
              </p:custDataLst>
            </p:nvPr>
          </p:nvSpPr>
          <p:spPr>
            <a:xfrm>
              <a:off x="8190575" y="5987916"/>
              <a:ext cx="93122" cy="113372"/>
            </a:xfrm>
            <a:custGeom>
              <a:avLst/>
              <a:gdLst>
                <a:gd name="connsiteX0" fmla="*/ 86006 w 93122"/>
                <a:gd name="connsiteY0" fmla="*/ 17160 h 113372"/>
                <a:gd name="connsiteX1" fmla="*/ 73860 w 93122"/>
                <a:gd name="connsiteY1" fmla="*/ 28422 h 113372"/>
                <a:gd name="connsiteX2" fmla="*/ 81704 w 93122"/>
                <a:gd name="connsiteY2" fmla="*/ 35680 h 113372"/>
                <a:gd name="connsiteX3" fmla="*/ 93345 w 93122"/>
                <a:gd name="connsiteY3" fmla="*/ 21665 h 113372"/>
                <a:gd name="connsiteX4" fmla="*/ 63232 w 93122"/>
                <a:gd name="connsiteY4" fmla="*/ 142 h 113372"/>
                <a:gd name="connsiteX5" fmla="*/ 20466 w 93122"/>
                <a:gd name="connsiteY5" fmla="*/ 36681 h 113372"/>
                <a:gd name="connsiteX6" fmla="*/ 46530 w 93122"/>
                <a:gd name="connsiteY6" fmla="*/ 61458 h 113372"/>
                <a:gd name="connsiteX7" fmla="*/ 72848 w 93122"/>
                <a:gd name="connsiteY7" fmla="*/ 80478 h 113372"/>
                <a:gd name="connsiteX8" fmla="*/ 36661 w 93122"/>
                <a:gd name="connsiteY8" fmla="*/ 108008 h 113372"/>
                <a:gd name="connsiteX9" fmla="*/ 7813 w 93122"/>
                <a:gd name="connsiteY9" fmla="*/ 94744 h 113372"/>
                <a:gd name="connsiteX10" fmla="*/ 23756 w 93122"/>
                <a:gd name="connsiteY10" fmla="*/ 81480 h 113372"/>
                <a:gd name="connsiteX11" fmla="*/ 14393 w 93122"/>
                <a:gd name="connsiteY11" fmla="*/ 72720 h 113372"/>
                <a:gd name="connsiteX12" fmla="*/ 222 w 93122"/>
                <a:gd name="connsiteY12" fmla="*/ 89238 h 113372"/>
                <a:gd name="connsiteX13" fmla="*/ 36408 w 93122"/>
                <a:gd name="connsiteY13" fmla="*/ 113514 h 113372"/>
                <a:gd name="connsiteX14" fmla="*/ 87272 w 93122"/>
                <a:gd name="connsiteY14" fmla="*/ 71969 h 113372"/>
                <a:gd name="connsiteX15" fmla="*/ 79427 w 93122"/>
                <a:gd name="connsiteY15" fmla="*/ 53700 h 113372"/>
                <a:gd name="connsiteX16" fmla="*/ 54122 w 93122"/>
                <a:gd name="connsiteY16" fmla="*/ 43188 h 113372"/>
                <a:gd name="connsiteX17" fmla="*/ 34890 w 93122"/>
                <a:gd name="connsiteY17" fmla="*/ 28172 h 113372"/>
                <a:gd name="connsiteX18" fmla="*/ 63232 w 93122"/>
                <a:gd name="connsiteY18" fmla="*/ 5648 h 113372"/>
                <a:gd name="connsiteX19" fmla="*/ 86006 w 93122"/>
                <a:gd name="connsiteY19" fmla="*/ 17160 h 11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3372">
                  <a:moveTo>
                    <a:pt x="86006" y="17160"/>
                  </a:moveTo>
                  <a:cubicBezTo>
                    <a:pt x="78921" y="17410"/>
                    <a:pt x="73860" y="22916"/>
                    <a:pt x="73860" y="28422"/>
                  </a:cubicBezTo>
                  <a:cubicBezTo>
                    <a:pt x="73860" y="31926"/>
                    <a:pt x="76137" y="35680"/>
                    <a:pt x="81704" y="35680"/>
                  </a:cubicBezTo>
                  <a:cubicBezTo>
                    <a:pt x="87272" y="35680"/>
                    <a:pt x="93345" y="31425"/>
                    <a:pt x="93345" y="21665"/>
                  </a:cubicBezTo>
                  <a:cubicBezTo>
                    <a:pt x="93345" y="10403"/>
                    <a:pt x="82464" y="142"/>
                    <a:pt x="63232" y="142"/>
                  </a:cubicBezTo>
                  <a:cubicBezTo>
                    <a:pt x="29829" y="142"/>
                    <a:pt x="20466" y="25669"/>
                    <a:pt x="20466" y="36681"/>
                  </a:cubicBezTo>
                  <a:cubicBezTo>
                    <a:pt x="20466" y="56202"/>
                    <a:pt x="39192" y="59956"/>
                    <a:pt x="46530" y="61458"/>
                  </a:cubicBezTo>
                  <a:cubicBezTo>
                    <a:pt x="59689" y="63961"/>
                    <a:pt x="72848" y="66714"/>
                    <a:pt x="72848" y="80478"/>
                  </a:cubicBezTo>
                  <a:cubicBezTo>
                    <a:pt x="72848" y="86985"/>
                    <a:pt x="67027" y="108008"/>
                    <a:pt x="36661" y="108008"/>
                  </a:cubicBezTo>
                  <a:cubicBezTo>
                    <a:pt x="33119" y="108008"/>
                    <a:pt x="13634" y="108008"/>
                    <a:pt x="7813" y="94744"/>
                  </a:cubicBezTo>
                  <a:cubicBezTo>
                    <a:pt x="17429" y="95995"/>
                    <a:pt x="23756" y="88487"/>
                    <a:pt x="23756" y="81480"/>
                  </a:cubicBezTo>
                  <a:cubicBezTo>
                    <a:pt x="23756" y="75723"/>
                    <a:pt x="19707" y="72720"/>
                    <a:pt x="14393" y="72720"/>
                  </a:cubicBezTo>
                  <a:cubicBezTo>
                    <a:pt x="7813" y="72720"/>
                    <a:pt x="222" y="77976"/>
                    <a:pt x="222" y="89238"/>
                  </a:cubicBezTo>
                  <a:cubicBezTo>
                    <a:pt x="222" y="103503"/>
                    <a:pt x="14646" y="113514"/>
                    <a:pt x="36408" y="113514"/>
                  </a:cubicBezTo>
                  <a:cubicBezTo>
                    <a:pt x="77403" y="113514"/>
                    <a:pt x="87272" y="83231"/>
                    <a:pt x="87272" y="71969"/>
                  </a:cubicBezTo>
                  <a:cubicBezTo>
                    <a:pt x="87272" y="62960"/>
                    <a:pt x="82464" y="56703"/>
                    <a:pt x="79427" y="53700"/>
                  </a:cubicBezTo>
                  <a:cubicBezTo>
                    <a:pt x="72595" y="46692"/>
                    <a:pt x="65256" y="45441"/>
                    <a:pt x="54122" y="43188"/>
                  </a:cubicBezTo>
                  <a:cubicBezTo>
                    <a:pt x="45012" y="41186"/>
                    <a:pt x="34890" y="39434"/>
                    <a:pt x="34890" y="28172"/>
                  </a:cubicBezTo>
                  <a:cubicBezTo>
                    <a:pt x="34890" y="20914"/>
                    <a:pt x="40963" y="5648"/>
                    <a:pt x="63232" y="5648"/>
                  </a:cubicBezTo>
                  <a:cubicBezTo>
                    <a:pt x="69558" y="5648"/>
                    <a:pt x="82211" y="7400"/>
                    <a:pt x="86006" y="17160"/>
                  </a:cubicBezTo>
                  <a:close/>
                </a:path>
              </a:pathLst>
            </a:custGeom>
            <a:solidFill>
              <a:srgbClr val="000000"/>
            </a:solidFill>
            <a:ln w="25400" cap="flat">
              <a:noFill/>
              <a:prstDash val="solid"/>
              <a:miter/>
            </a:ln>
          </p:spPr>
          <p:txBody>
            <a:bodyPr rtlCol="0" anchor="ctr"/>
            <a:lstStyle/>
            <a:p>
              <a:endParaRPr lang="en-CN"/>
            </a:p>
          </p:txBody>
        </p:sp>
        <p:sp>
          <p:nvSpPr>
            <p:cNvPr id="18600" name="Freeform 18599">
              <a:extLst>
                <a:ext uri="{FF2B5EF4-FFF2-40B4-BE49-F238E27FC236}">
                  <a16:creationId xmlns:a16="http://schemas.microsoft.com/office/drawing/2014/main" id="{1D525E80-F75D-FE57-8256-667151D80DAF}"/>
                </a:ext>
              </a:extLst>
            </p:cNvPr>
            <p:cNvSpPr/>
            <p:nvPr>
              <p:custDataLst>
                <p:tags r:id="rId90"/>
              </p:custDataLst>
            </p:nvPr>
          </p:nvSpPr>
          <p:spPr>
            <a:xfrm>
              <a:off x="8296034" y="6019925"/>
              <a:ext cx="77762" cy="151889"/>
            </a:xfrm>
            <a:custGeom>
              <a:avLst/>
              <a:gdLst>
                <a:gd name="connsiteX0" fmla="*/ 77989 w 77762"/>
                <a:gd name="connsiteY0" fmla="*/ 6800 h 151889"/>
                <a:gd name="connsiteX1" fmla="*/ 70904 w 77762"/>
                <a:gd name="connsiteY1" fmla="*/ 143 h 151889"/>
                <a:gd name="connsiteX2" fmla="*/ 60984 w 77762"/>
                <a:gd name="connsiteY2" fmla="*/ 9779 h 151889"/>
                <a:gd name="connsiteX3" fmla="*/ 68070 w 77762"/>
                <a:gd name="connsiteY3" fmla="*/ 16436 h 151889"/>
                <a:gd name="connsiteX4" fmla="*/ 77989 w 77762"/>
                <a:gd name="connsiteY4" fmla="*/ 6800 h 151889"/>
                <a:gd name="connsiteX5" fmla="*/ 40436 w 77762"/>
                <a:gd name="connsiteY5" fmla="*/ 124878 h 151889"/>
                <a:gd name="connsiteX6" fmla="*/ 17586 w 77762"/>
                <a:gd name="connsiteY6" fmla="*/ 147127 h 151889"/>
                <a:gd name="connsiteX7" fmla="*/ 11209 w 77762"/>
                <a:gd name="connsiteY7" fmla="*/ 146076 h 151889"/>
                <a:gd name="connsiteX8" fmla="*/ 17232 w 77762"/>
                <a:gd name="connsiteY8" fmla="*/ 137141 h 151889"/>
                <a:gd name="connsiteX9" fmla="*/ 10323 w 77762"/>
                <a:gd name="connsiteY9" fmla="*/ 130659 h 151889"/>
                <a:gd name="connsiteX10" fmla="*/ 227 w 77762"/>
                <a:gd name="connsiteY10" fmla="*/ 140995 h 151889"/>
                <a:gd name="connsiteX11" fmla="*/ 17763 w 77762"/>
                <a:gd name="connsiteY11" fmla="*/ 152032 h 151889"/>
                <a:gd name="connsiteX12" fmla="*/ 54607 w 77762"/>
                <a:gd name="connsiteY12" fmla="*/ 124352 h 151889"/>
                <a:gd name="connsiteX13" fmla="*/ 70550 w 77762"/>
                <a:gd name="connsiteY13" fmla="*/ 61635 h 151889"/>
                <a:gd name="connsiteX14" fmla="*/ 71435 w 77762"/>
                <a:gd name="connsiteY14" fmla="*/ 55503 h 151889"/>
                <a:gd name="connsiteX15" fmla="*/ 52482 w 77762"/>
                <a:gd name="connsiteY15" fmla="*/ 39035 h 151889"/>
                <a:gd name="connsiteX16" fmla="*/ 21483 w 77762"/>
                <a:gd name="connsiteY16" fmla="*/ 65839 h 151889"/>
                <a:gd name="connsiteX17" fmla="*/ 24494 w 77762"/>
                <a:gd name="connsiteY17" fmla="*/ 68117 h 151889"/>
                <a:gd name="connsiteX18" fmla="*/ 28037 w 77762"/>
                <a:gd name="connsiteY18" fmla="*/ 64963 h 151889"/>
                <a:gd name="connsiteX19" fmla="*/ 51950 w 77762"/>
                <a:gd name="connsiteY19" fmla="*/ 43940 h 151889"/>
                <a:gd name="connsiteX20" fmla="*/ 57973 w 77762"/>
                <a:gd name="connsiteY20" fmla="*/ 52525 h 151889"/>
                <a:gd name="connsiteX21" fmla="*/ 57441 w 77762"/>
                <a:gd name="connsiteY21" fmla="*/ 57780 h 151889"/>
                <a:gd name="connsiteX22" fmla="*/ 40436 w 77762"/>
                <a:gd name="connsiteY22" fmla="*/ 124878 h 1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1889">
                  <a:moveTo>
                    <a:pt x="77989" y="6800"/>
                  </a:moveTo>
                  <a:cubicBezTo>
                    <a:pt x="77989" y="3822"/>
                    <a:pt x="75686" y="143"/>
                    <a:pt x="70904" y="143"/>
                  </a:cubicBezTo>
                  <a:cubicBezTo>
                    <a:pt x="65767" y="143"/>
                    <a:pt x="60984" y="5048"/>
                    <a:pt x="60984" y="9779"/>
                  </a:cubicBezTo>
                  <a:cubicBezTo>
                    <a:pt x="60984" y="12582"/>
                    <a:pt x="63110" y="16436"/>
                    <a:pt x="68070" y="16436"/>
                  </a:cubicBezTo>
                  <a:cubicBezTo>
                    <a:pt x="72852" y="16436"/>
                    <a:pt x="77989" y="11881"/>
                    <a:pt x="77989" y="6800"/>
                  </a:cubicBezTo>
                  <a:close/>
                  <a:moveTo>
                    <a:pt x="40436" y="124878"/>
                  </a:moveTo>
                  <a:cubicBezTo>
                    <a:pt x="37425" y="136966"/>
                    <a:pt x="28037" y="147127"/>
                    <a:pt x="17586" y="147127"/>
                  </a:cubicBezTo>
                  <a:cubicBezTo>
                    <a:pt x="15283" y="147127"/>
                    <a:pt x="13158" y="146777"/>
                    <a:pt x="11209" y="146076"/>
                  </a:cubicBezTo>
                  <a:cubicBezTo>
                    <a:pt x="15815" y="143973"/>
                    <a:pt x="17232" y="139769"/>
                    <a:pt x="17232" y="137141"/>
                  </a:cubicBezTo>
                  <a:cubicBezTo>
                    <a:pt x="17232" y="132937"/>
                    <a:pt x="13866" y="130659"/>
                    <a:pt x="10323" y="130659"/>
                  </a:cubicBezTo>
                  <a:cubicBezTo>
                    <a:pt x="4832" y="130659"/>
                    <a:pt x="227" y="135389"/>
                    <a:pt x="227" y="140995"/>
                  </a:cubicBezTo>
                  <a:cubicBezTo>
                    <a:pt x="227" y="147652"/>
                    <a:pt x="7135" y="152032"/>
                    <a:pt x="17763" y="152032"/>
                  </a:cubicBezTo>
                  <a:cubicBezTo>
                    <a:pt x="28391" y="152032"/>
                    <a:pt x="49116" y="145725"/>
                    <a:pt x="54607" y="124352"/>
                  </a:cubicBezTo>
                  <a:lnTo>
                    <a:pt x="70550" y="61635"/>
                  </a:lnTo>
                  <a:cubicBezTo>
                    <a:pt x="71081" y="59707"/>
                    <a:pt x="71435" y="58131"/>
                    <a:pt x="71435" y="55503"/>
                  </a:cubicBezTo>
                  <a:cubicBezTo>
                    <a:pt x="71435" y="45868"/>
                    <a:pt x="63110" y="39035"/>
                    <a:pt x="52482" y="39035"/>
                  </a:cubicBezTo>
                  <a:cubicBezTo>
                    <a:pt x="32820" y="39035"/>
                    <a:pt x="21483" y="63386"/>
                    <a:pt x="21483" y="65839"/>
                  </a:cubicBezTo>
                  <a:cubicBezTo>
                    <a:pt x="21483" y="68117"/>
                    <a:pt x="23963" y="68117"/>
                    <a:pt x="24494" y="68117"/>
                  </a:cubicBezTo>
                  <a:cubicBezTo>
                    <a:pt x="26620" y="68117"/>
                    <a:pt x="26797" y="67591"/>
                    <a:pt x="28037" y="64963"/>
                  </a:cubicBezTo>
                  <a:cubicBezTo>
                    <a:pt x="32465" y="54802"/>
                    <a:pt x="41676" y="43940"/>
                    <a:pt x="51950" y="43940"/>
                  </a:cubicBezTo>
                  <a:cubicBezTo>
                    <a:pt x="56379" y="43940"/>
                    <a:pt x="57973" y="46919"/>
                    <a:pt x="57973" y="52525"/>
                  </a:cubicBezTo>
                  <a:cubicBezTo>
                    <a:pt x="57973" y="54452"/>
                    <a:pt x="57619" y="56904"/>
                    <a:pt x="57441" y="57780"/>
                  </a:cubicBezTo>
                  <a:lnTo>
                    <a:pt x="40436" y="124878"/>
                  </a:lnTo>
                  <a:close/>
                </a:path>
              </a:pathLst>
            </a:custGeom>
            <a:solidFill>
              <a:srgbClr val="000000"/>
            </a:solidFill>
            <a:ln w="25400" cap="flat">
              <a:noFill/>
              <a:prstDash val="solid"/>
              <a:miter/>
            </a:ln>
          </p:spPr>
          <p:txBody>
            <a:bodyPr rtlCol="0" anchor="ctr"/>
            <a:lstStyle/>
            <a:p>
              <a:endParaRPr lang="en-CN"/>
            </a:p>
          </p:txBody>
        </p:sp>
        <p:sp>
          <p:nvSpPr>
            <p:cNvPr id="18601" name="Freeform 18600">
              <a:extLst>
                <a:ext uri="{FF2B5EF4-FFF2-40B4-BE49-F238E27FC236}">
                  <a16:creationId xmlns:a16="http://schemas.microsoft.com/office/drawing/2014/main" id="{6E42AFAA-2CE5-704A-B004-7E20236F41B5}"/>
                </a:ext>
              </a:extLst>
            </p:cNvPr>
            <p:cNvSpPr/>
            <p:nvPr>
              <p:custDataLst>
                <p:tags r:id="rId91"/>
              </p:custDataLst>
            </p:nvPr>
          </p:nvSpPr>
          <p:spPr>
            <a:xfrm>
              <a:off x="8432771" y="5910833"/>
              <a:ext cx="10122" cy="250270"/>
            </a:xfrm>
            <a:custGeom>
              <a:avLst/>
              <a:gdLst>
                <a:gd name="connsiteX0" fmla="*/ 10353 w 10122"/>
                <a:gd name="connsiteY0" fmla="*/ 9151 h 250270"/>
                <a:gd name="connsiteX1" fmla="*/ 5292 w 10122"/>
                <a:gd name="connsiteY1" fmla="*/ 142 h 250270"/>
                <a:gd name="connsiteX2" fmla="*/ 231 w 10122"/>
                <a:gd name="connsiteY2" fmla="*/ 9151 h 250270"/>
                <a:gd name="connsiteX3" fmla="*/ 231 w 10122"/>
                <a:gd name="connsiteY3" fmla="*/ 241402 h 250270"/>
                <a:gd name="connsiteX4" fmla="*/ 5292 w 10122"/>
                <a:gd name="connsiteY4" fmla="*/ 250412 h 250270"/>
                <a:gd name="connsiteX5" fmla="*/ 10353 w 10122"/>
                <a:gd name="connsiteY5" fmla="*/ 241402 h 250270"/>
                <a:gd name="connsiteX6" fmla="*/ 10353 w 10122"/>
                <a:gd name="connsiteY6" fmla="*/ 9151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0270">
                  <a:moveTo>
                    <a:pt x="10353" y="9151"/>
                  </a:moveTo>
                  <a:cubicBezTo>
                    <a:pt x="10353" y="4647"/>
                    <a:pt x="10353" y="142"/>
                    <a:pt x="5292" y="142"/>
                  </a:cubicBezTo>
                  <a:cubicBezTo>
                    <a:pt x="231" y="142"/>
                    <a:pt x="231" y="4647"/>
                    <a:pt x="231" y="9151"/>
                  </a:cubicBezTo>
                  <a:lnTo>
                    <a:pt x="231" y="241402"/>
                  </a:lnTo>
                  <a:cubicBezTo>
                    <a:pt x="231" y="245907"/>
                    <a:pt x="231" y="250412"/>
                    <a:pt x="5292" y="250412"/>
                  </a:cubicBezTo>
                  <a:cubicBezTo>
                    <a:pt x="10353" y="250412"/>
                    <a:pt x="10353" y="245907"/>
                    <a:pt x="10353" y="241402"/>
                  </a:cubicBezTo>
                  <a:lnTo>
                    <a:pt x="10353" y="9151"/>
                  </a:lnTo>
                  <a:close/>
                </a:path>
              </a:pathLst>
            </a:custGeom>
            <a:solidFill>
              <a:srgbClr val="000000"/>
            </a:solidFill>
            <a:ln w="25400" cap="flat">
              <a:noFill/>
              <a:prstDash val="solid"/>
              <a:miter/>
            </a:ln>
          </p:spPr>
          <p:txBody>
            <a:bodyPr rtlCol="0" anchor="ctr"/>
            <a:lstStyle/>
            <a:p>
              <a:endParaRPr lang="en-CN"/>
            </a:p>
          </p:txBody>
        </p:sp>
        <p:sp>
          <p:nvSpPr>
            <p:cNvPr id="18602" name="Freeform 18601">
              <a:extLst>
                <a:ext uri="{FF2B5EF4-FFF2-40B4-BE49-F238E27FC236}">
                  <a16:creationId xmlns:a16="http://schemas.microsoft.com/office/drawing/2014/main" id="{A9F8AA8E-CB3D-173F-6E70-96DBCD49D108}"/>
                </a:ext>
              </a:extLst>
            </p:cNvPr>
            <p:cNvSpPr/>
            <p:nvPr>
              <p:custDataLst>
                <p:tags r:id="rId92"/>
              </p:custDataLst>
            </p:nvPr>
          </p:nvSpPr>
          <p:spPr>
            <a:xfrm>
              <a:off x="8478771" y="5941867"/>
              <a:ext cx="77686" cy="159422"/>
            </a:xfrm>
            <a:custGeom>
              <a:avLst/>
              <a:gdLst>
                <a:gd name="connsiteX0" fmla="*/ 46542 w 77686"/>
                <a:gd name="connsiteY0" fmla="*/ 56703 h 159422"/>
                <a:gd name="connsiteX1" fmla="*/ 70329 w 77686"/>
                <a:gd name="connsiteY1" fmla="*/ 56703 h 159422"/>
                <a:gd name="connsiteX2" fmla="*/ 77920 w 77686"/>
                <a:gd name="connsiteY2" fmla="*/ 51697 h 159422"/>
                <a:gd name="connsiteX3" fmla="*/ 70835 w 77686"/>
                <a:gd name="connsiteY3" fmla="*/ 48944 h 159422"/>
                <a:gd name="connsiteX4" fmla="*/ 48566 w 77686"/>
                <a:gd name="connsiteY4" fmla="*/ 48944 h 159422"/>
                <a:gd name="connsiteX5" fmla="*/ 58941 w 77686"/>
                <a:gd name="connsiteY5" fmla="*/ 6899 h 159422"/>
                <a:gd name="connsiteX6" fmla="*/ 51603 w 77686"/>
                <a:gd name="connsiteY6" fmla="*/ 142 h 159422"/>
                <a:gd name="connsiteX7" fmla="*/ 41481 w 77686"/>
                <a:gd name="connsiteY7" fmla="*/ 9151 h 159422"/>
                <a:gd name="connsiteX8" fmla="*/ 31612 w 77686"/>
                <a:gd name="connsiteY8" fmla="*/ 48944 h 159422"/>
                <a:gd name="connsiteX9" fmla="*/ 7825 w 77686"/>
                <a:gd name="connsiteY9" fmla="*/ 48944 h 159422"/>
                <a:gd name="connsiteX10" fmla="*/ 234 w 77686"/>
                <a:gd name="connsiteY10" fmla="*/ 53699 h 159422"/>
                <a:gd name="connsiteX11" fmla="*/ 7319 w 77686"/>
                <a:gd name="connsiteY11" fmla="*/ 56703 h 159422"/>
                <a:gd name="connsiteX12" fmla="*/ 29587 w 77686"/>
                <a:gd name="connsiteY12" fmla="*/ 56703 h 159422"/>
                <a:gd name="connsiteX13" fmla="*/ 10356 w 77686"/>
                <a:gd name="connsiteY13" fmla="*/ 136539 h 159422"/>
                <a:gd name="connsiteX14" fmla="*/ 33636 w 77686"/>
                <a:gd name="connsiteY14" fmla="*/ 159564 h 159422"/>
                <a:gd name="connsiteX15" fmla="*/ 73871 w 77686"/>
                <a:gd name="connsiteY15" fmla="*/ 121022 h 159422"/>
                <a:gd name="connsiteX16" fmla="*/ 70835 w 77686"/>
                <a:gd name="connsiteY16" fmla="*/ 118520 h 159422"/>
                <a:gd name="connsiteX17" fmla="*/ 67039 w 77686"/>
                <a:gd name="connsiteY17" fmla="*/ 122023 h 159422"/>
                <a:gd name="connsiteX18" fmla="*/ 34142 w 77686"/>
                <a:gd name="connsiteY18" fmla="*/ 154058 h 159422"/>
                <a:gd name="connsiteX19" fmla="*/ 26298 w 77686"/>
                <a:gd name="connsiteY19" fmla="*/ 142545 h 159422"/>
                <a:gd name="connsiteX20" fmla="*/ 27816 w 77686"/>
                <a:gd name="connsiteY20" fmla="*/ 130532 h 159422"/>
                <a:gd name="connsiteX21" fmla="*/ 46542 w 77686"/>
                <a:gd name="connsiteY21" fmla="*/ 56703 h 159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9422">
                  <a:moveTo>
                    <a:pt x="46542" y="56703"/>
                  </a:moveTo>
                  <a:lnTo>
                    <a:pt x="70329" y="56703"/>
                  </a:lnTo>
                  <a:cubicBezTo>
                    <a:pt x="75390" y="56703"/>
                    <a:pt x="77920" y="56703"/>
                    <a:pt x="77920" y="51697"/>
                  </a:cubicBezTo>
                  <a:cubicBezTo>
                    <a:pt x="77920" y="48944"/>
                    <a:pt x="75390" y="48944"/>
                    <a:pt x="70835" y="48944"/>
                  </a:cubicBezTo>
                  <a:lnTo>
                    <a:pt x="48566" y="48944"/>
                  </a:lnTo>
                  <a:cubicBezTo>
                    <a:pt x="57676" y="13406"/>
                    <a:pt x="58941" y="8401"/>
                    <a:pt x="58941" y="6899"/>
                  </a:cubicBezTo>
                  <a:cubicBezTo>
                    <a:pt x="58941" y="2644"/>
                    <a:pt x="55905" y="142"/>
                    <a:pt x="51603" y="142"/>
                  </a:cubicBezTo>
                  <a:cubicBezTo>
                    <a:pt x="50844" y="142"/>
                    <a:pt x="43758" y="392"/>
                    <a:pt x="41481" y="9151"/>
                  </a:cubicBezTo>
                  <a:lnTo>
                    <a:pt x="31612" y="48944"/>
                  </a:lnTo>
                  <a:lnTo>
                    <a:pt x="7825" y="48944"/>
                  </a:lnTo>
                  <a:cubicBezTo>
                    <a:pt x="2764" y="48944"/>
                    <a:pt x="234" y="48944"/>
                    <a:pt x="234" y="53699"/>
                  </a:cubicBezTo>
                  <a:cubicBezTo>
                    <a:pt x="234" y="56703"/>
                    <a:pt x="2258" y="56703"/>
                    <a:pt x="7319" y="56703"/>
                  </a:cubicBezTo>
                  <a:lnTo>
                    <a:pt x="29587" y="56703"/>
                  </a:lnTo>
                  <a:cubicBezTo>
                    <a:pt x="11368" y="127780"/>
                    <a:pt x="10356" y="132034"/>
                    <a:pt x="10356" y="136539"/>
                  </a:cubicBezTo>
                  <a:cubicBezTo>
                    <a:pt x="10356" y="150054"/>
                    <a:pt x="19972" y="159564"/>
                    <a:pt x="33636" y="159564"/>
                  </a:cubicBezTo>
                  <a:cubicBezTo>
                    <a:pt x="59448" y="159564"/>
                    <a:pt x="73871" y="123024"/>
                    <a:pt x="73871" y="121022"/>
                  </a:cubicBezTo>
                  <a:cubicBezTo>
                    <a:pt x="73871" y="118520"/>
                    <a:pt x="71847" y="118520"/>
                    <a:pt x="70835" y="118520"/>
                  </a:cubicBezTo>
                  <a:cubicBezTo>
                    <a:pt x="68557" y="118520"/>
                    <a:pt x="68304" y="119270"/>
                    <a:pt x="67039" y="122023"/>
                  </a:cubicBezTo>
                  <a:cubicBezTo>
                    <a:pt x="56158" y="148051"/>
                    <a:pt x="42746" y="154058"/>
                    <a:pt x="34142" y="154058"/>
                  </a:cubicBezTo>
                  <a:cubicBezTo>
                    <a:pt x="28828" y="154058"/>
                    <a:pt x="26298" y="150804"/>
                    <a:pt x="26298" y="142545"/>
                  </a:cubicBezTo>
                  <a:cubicBezTo>
                    <a:pt x="26298" y="136539"/>
                    <a:pt x="26804" y="134787"/>
                    <a:pt x="27816" y="130532"/>
                  </a:cubicBezTo>
                  <a:lnTo>
                    <a:pt x="46542" y="56703"/>
                  </a:lnTo>
                  <a:close/>
                </a:path>
              </a:pathLst>
            </a:custGeom>
            <a:solidFill>
              <a:srgbClr val="000000"/>
            </a:solidFill>
            <a:ln w="25400" cap="flat">
              <a:noFill/>
              <a:prstDash val="solid"/>
              <a:miter/>
            </a:ln>
          </p:spPr>
          <p:txBody>
            <a:bodyPr rtlCol="0" anchor="ctr"/>
            <a:lstStyle/>
            <a:p>
              <a:endParaRPr lang="en-CN"/>
            </a:p>
          </p:txBody>
        </p:sp>
        <p:sp>
          <p:nvSpPr>
            <p:cNvPr id="18603" name="Freeform 18602">
              <a:extLst>
                <a:ext uri="{FF2B5EF4-FFF2-40B4-BE49-F238E27FC236}">
                  <a16:creationId xmlns:a16="http://schemas.microsoft.com/office/drawing/2014/main" id="{C8901664-CD34-E2B8-490B-99B23556B8D6}"/>
                </a:ext>
              </a:extLst>
            </p:cNvPr>
            <p:cNvSpPr/>
            <p:nvPr>
              <p:custDataLst>
                <p:tags r:id="rId93"/>
              </p:custDataLst>
            </p:nvPr>
          </p:nvSpPr>
          <p:spPr>
            <a:xfrm>
              <a:off x="8575136" y="6058817"/>
              <a:ext cx="90339" cy="79010"/>
            </a:xfrm>
            <a:custGeom>
              <a:avLst/>
              <a:gdLst>
                <a:gd name="connsiteX0" fmla="*/ 64183 w 90339"/>
                <a:gd name="connsiteY0" fmla="*/ 10479 h 79010"/>
                <a:gd name="connsiteX1" fmla="*/ 45938 w 90339"/>
                <a:gd name="connsiteY1" fmla="*/ 143 h 79010"/>
                <a:gd name="connsiteX2" fmla="*/ 237 w 90339"/>
                <a:gd name="connsiteY2" fmla="*/ 50072 h 79010"/>
                <a:gd name="connsiteX3" fmla="*/ 26985 w 90339"/>
                <a:gd name="connsiteY3" fmla="*/ 79153 h 79010"/>
                <a:gd name="connsiteX4" fmla="*/ 52138 w 90339"/>
                <a:gd name="connsiteY4" fmla="*/ 66890 h 79010"/>
                <a:gd name="connsiteX5" fmla="*/ 70383 w 90339"/>
                <a:gd name="connsiteY5" fmla="*/ 79153 h 79010"/>
                <a:gd name="connsiteX6" fmla="*/ 84377 w 90339"/>
                <a:gd name="connsiteY6" fmla="*/ 69868 h 79010"/>
                <a:gd name="connsiteX7" fmla="*/ 90576 w 90339"/>
                <a:gd name="connsiteY7" fmla="*/ 52350 h 79010"/>
                <a:gd name="connsiteX8" fmla="*/ 87742 w 90339"/>
                <a:gd name="connsiteY8" fmla="*/ 50072 h 79010"/>
                <a:gd name="connsiteX9" fmla="*/ 83845 w 90339"/>
                <a:gd name="connsiteY9" fmla="*/ 55503 h 79010"/>
                <a:gd name="connsiteX10" fmla="*/ 70914 w 90339"/>
                <a:gd name="connsiteY10" fmla="*/ 74248 h 79010"/>
                <a:gd name="connsiteX11" fmla="*/ 65069 w 90339"/>
                <a:gd name="connsiteY11" fmla="*/ 65664 h 79010"/>
                <a:gd name="connsiteX12" fmla="*/ 67726 w 90339"/>
                <a:gd name="connsiteY12" fmla="*/ 51824 h 79010"/>
                <a:gd name="connsiteX13" fmla="*/ 71623 w 90339"/>
                <a:gd name="connsiteY13" fmla="*/ 36057 h 79010"/>
                <a:gd name="connsiteX14" fmla="*/ 75166 w 90339"/>
                <a:gd name="connsiteY14" fmla="*/ 22743 h 79010"/>
                <a:gd name="connsiteX15" fmla="*/ 78354 w 90339"/>
                <a:gd name="connsiteY15" fmla="*/ 9078 h 79010"/>
                <a:gd name="connsiteX16" fmla="*/ 72331 w 90339"/>
                <a:gd name="connsiteY16" fmla="*/ 3472 h 79010"/>
                <a:gd name="connsiteX17" fmla="*/ 64183 w 90339"/>
                <a:gd name="connsiteY17" fmla="*/ 10479 h 79010"/>
                <a:gd name="connsiteX18" fmla="*/ 52847 w 90339"/>
                <a:gd name="connsiteY18" fmla="*/ 55503 h 79010"/>
                <a:gd name="connsiteX19" fmla="*/ 43813 w 90339"/>
                <a:gd name="connsiteY19" fmla="*/ 67241 h 79010"/>
                <a:gd name="connsiteX20" fmla="*/ 27516 w 90339"/>
                <a:gd name="connsiteY20" fmla="*/ 74248 h 79010"/>
                <a:gd name="connsiteX21" fmla="*/ 14585 w 90339"/>
                <a:gd name="connsiteY21" fmla="*/ 57255 h 79010"/>
                <a:gd name="connsiteX22" fmla="*/ 23796 w 90339"/>
                <a:gd name="connsiteY22" fmla="*/ 21691 h 79010"/>
                <a:gd name="connsiteX23" fmla="*/ 45938 w 90339"/>
                <a:gd name="connsiteY23" fmla="*/ 5048 h 79010"/>
                <a:gd name="connsiteX24" fmla="*/ 61703 w 90339"/>
                <a:gd name="connsiteY24" fmla="*/ 20290 h 79010"/>
                <a:gd name="connsiteX25" fmla="*/ 61172 w 90339"/>
                <a:gd name="connsiteY25" fmla="*/ 22743 h 79010"/>
                <a:gd name="connsiteX26" fmla="*/ 52847 w 90339"/>
                <a:gd name="connsiteY26" fmla="*/ 55503 h 7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0339" h="79010">
                  <a:moveTo>
                    <a:pt x="64183" y="10479"/>
                  </a:moveTo>
                  <a:cubicBezTo>
                    <a:pt x="60463" y="4698"/>
                    <a:pt x="54441" y="143"/>
                    <a:pt x="45938" y="143"/>
                  </a:cubicBezTo>
                  <a:cubicBezTo>
                    <a:pt x="23265" y="143"/>
                    <a:pt x="237" y="24845"/>
                    <a:pt x="237" y="50072"/>
                  </a:cubicBezTo>
                  <a:cubicBezTo>
                    <a:pt x="237" y="67065"/>
                    <a:pt x="11751" y="79153"/>
                    <a:pt x="26985" y="79153"/>
                  </a:cubicBezTo>
                  <a:cubicBezTo>
                    <a:pt x="36550" y="79153"/>
                    <a:pt x="45053" y="73723"/>
                    <a:pt x="52138" y="66890"/>
                  </a:cubicBezTo>
                  <a:cubicBezTo>
                    <a:pt x="55504" y="77402"/>
                    <a:pt x="65777" y="79153"/>
                    <a:pt x="70383" y="79153"/>
                  </a:cubicBezTo>
                  <a:cubicBezTo>
                    <a:pt x="76760" y="79153"/>
                    <a:pt x="81188" y="75299"/>
                    <a:pt x="84377" y="69868"/>
                  </a:cubicBezTo>
                  <a:cubicBezTo>
                    <a:pt x="88274" y="63036"/>
                    <a:pt x="90576" y="53050"/>
                    <a:pt x="90576" y="52350"/>
                  </a:cubicBezTo>
                  <a:cubicBezTo>
                    <a:pt x="90576" y="50072"/>
                    <a:pt x="88274" y="50072"/>
                    <a:pt x="87742" y="50072"/>
                  </a:cubicBezTo>
                  <a:cubicBezTo>
                    <a:pt x="85262" y="50072"/>
                    <a:pt x="85085" y="50773"/>
                    <a:pt x="83845" y="55503"/>
                  </a:cubicBezTo>
                  <a:cubicBezTo>
                    <a:pt x="81720" y="63912"/>
                    <a:pt x="78354" y="74248"/>
                    <a:pt x="70914" y="74248"/>
                  </a:cubicBezTo>
                  <a:cubicBezTo>
                    <a:pt x="66309" y="74248"/>
                    <a:pt x="65069" y="70394"/>
                    <a:pt x="65069" y="65664"/>
                  </a:cubicBezTo>
                  <a:cubicBezTo>
                    <a:pt x="65069" y="62686"/>
                    <a:pt x="66486" y="56379"/>
                    <a:pt x="67726" y="51824"/>
                  </a:cubicBezTo>
                  <a:cubicBezTo>
                    <a:pt x="68966" y="47094"/>
                    <a:pt x="70737" y="39911"/>
                    <a:pt x="71623" y="36057"/>
                  </a:cubicBezTo>
                  <a:lnTo>
                    <a:pt x="75166" y="22743"/>
                  </a:lnTo>
                  <a:cubicBezTo>
                    <a:pt x="76228" y="18188"/>
                    <a:pt x="78354" y="9954"/>
                    <a:pt x="78354" y="9078"/>
                  </a:cubicBezTo>
                  <a:cubicBezTo>
                    <a:pt x="78354" y="5224"/>
                    <a:pt x="75166" y="3472"/>
                    <a:pt x="72331" y="3472"/>
                  </a:cubicBezTo>
                  <a:cubicBezTo>
                    <a:pt x="69320" y="3472"/>
                    <a:pt x="65246" y="5574"/>
                    <a:pt x="64183" y="10479"/>
                  </a:cubicBezTo>
                  <a:close/>
                  <a:moveTo>
                    <a:pt x="52847" y="55503"/>
                  </a:moveTo>
                  <a:cubicBezTo>
                    <a:pt x="51607" y="60408"/>
                    <a:pt x="47710" y="63912"/>
                    <a:pt x="43813" y="67241"/>
                  </a:cubicBezTo>
                  <a:cubicBezTo>
                    <a:pt x="42218" y="68642"/>
                    <a:pt x="35133" y="74248"/>
                    <a:pt x="27516" y="74248"/>
                  </a:cubicBezTo>
                  <a:cubicBezTo>
                    <a:pt x="20962" y="74248"/>
                    <a:pt x="14585" y="69693"/>
                    <a:pt x="14585" y="57255"/>
                  </a:cubicBezTo>
                  <a:cubicBezTo>
                    <a:pt x="14585" y="47970"/>
                    <a:pt x="19722" y="28699"/>
                    <a:pt x="23796" y="21691"/>
                  </a:cubicBezTo>
                  <a:cubicBezTo>
                    <a:pt x="31944" y="7676"/>
                    <a:pt x="40978" y="5048"/>
                    <a:pt x="45938" y="5048"/>
                  </a:cubicBezTo>
                  <a:cubicBezTo>
                    <a:pt x="58338" y="5048"/>
                    <a:pt x="61703" y="18363"/>
                    <a:pt x="61703" y="20290"/>
                  </a:cubicBezTo>
                  <a:cubicBezTo>
                    <a:pt x="61703" y="20991"/>
                    <a:pt x="61349" y="22217"/>
                    <a:pt x="61172" y="22743"/>
                  </a:cubicBezTo>
                  <a:lnTo>
                    <a:pt x="52847" y="55503"/>
                  </a:lnTo>
                  <a:close/>
                </a:path>
              </a:pathLst>
            </a:custGeom>
            <a:solidFill>
              <a:srgbClr val="000000"/>
            </a:solidFill>
            <a:ln w="25400" cap="flat">
              <a:noFill/>
              <a:prstDash val="solid"/>
              <a:miter/>
            </a:ln>
          </p:spPr>
          <p:txBody>
            <a:bodyPr rtlCol="0" anchor="ctr"/>
            <a:lstStyle/>
            <a:p>
              <a:endParaRPr lang="en-CN"/>
            </a:p>
          </p:txBody>
        </p:sp>
        <p:sp>
          <p:nvSpPr>
            <p:cNvPr id="18604" name="Freeform 18603">
              <a:extLst>
                <a:ext uri="{FF2B5EF4-FFF2-40B4-BE49-F238E27FC236}">
                  <a16:creationId xmlns:a16="http://schemas.microsoft.com/office/drawing/2014/main" id="{67290451-99E1-46D7-5878-FC6444767B81}"/>
                </a:ext>
              </a:extLst>
            </p:cNvPr>
            <p:cNvSpPr/>
            <p:nvPr>
              <p:custDataLst>
                <p:tags r:id="rId94"/>
              </p:custDataLst>
            </p:nvPr>
          </p:nvSpPr>
          <p:spPr>
            <a:xfrm>
              <a:off x="8678776" y="6077638"/>
              <a:ext cx="59846" cy="109117"/>
            </a:xfrm>
            <a:custGeom>
              <a:avLst/>
              <a:gdLst>
                <a:gd name="connsiteX0" fmla="*/ 60088 w 59846"/>
                <a:gd name="connsiteY0" fmla="*/ 5525 h 109117"/>
                <a:gd name="connsiteX1" fmla="*/ 54521 w 59846"/>
                <a:gd name="connsiteY1" fmla="*/ 144 h 109117"/>
                <a:gd name="connsiteX2" fmla="*/ 46676 w 59846"/>
                <a:gd name="connsiteY2" fmla="*/ 7652 h 109117"/>
                <a:gd name="connsiteX3" fmla="*/ 52243 w 59846"/>
                <a:gd name="connsiteY3" fmla="*/ 13033 h 109117"/>
                <a:gd name="connsiteX4" fmla="*/ 60088 w 59846"/>
                <a:gd name="connsiteY4" fmla="*/ 5525 h 109117"/>
                <a:gd name="connsiteX5" fmla="*/ 32505 w 59846"/>
                <a:gd name="connsiteY5" fmla="*/ 89240 h 109117"/>
                <a:gd name="connsiteX6" fmla="*/ 14412 w 59846"/>
                <a:gd name="connsiteY6" fmla="*/ 105007 h 109117"/>
                <a:gd name="connsiteX7" fmla="*/ 9857 w 59846"/>
                <a:gd name="connsiteY7" fmla="*/ 104382 h 109117"/>
                <a:gd name="connsiteX8" fmla="*/ 13780 w 59846"/>
                <a:gd name="connsiteY8" fmla="*/ 97750 h 109117"/>
                <a:gd name="connsiteX9" fmla="*/ 8086 w 59846"/>
                <a:gd name="connsiteY9" fmla="*/ 92619 h 109117"/>
                <a:gd name="connsiteX10" fmla="*/ 241 w 59846"/>
                <a:gd name="connsiteY10" fmla="*/ 100628 h 109117"/>
                <a:gd name="connsiteX11" fmla="*/ 14539 w 59846"/>
                <a:gd name="connsiteY11" fmla="*/ 109262 h 109117"/>
                <a:gd name="connsiteX12" fmla="*/ 43513 w 59846"/>
                <a:gd name="connsiteY12" fmla="*/ 89366 h 109117"/>
                <a:gd name="connsiteX13" fmla="*/ 54901 w 59846"/>
                <a:gd name="connsiteY13" fmla="*/ 44567 h 109117"/>
                <a:gd name="connsiteX14" fmla="*/ 55533 w 59846"/>
                <a:gd name="connsiteY14" fmla="*/ 40438 h 109117"/>
                <a:gd name="connsiteX15" fmla="*/ 39971 w 59846"/>
                <a:gd name="connsiteY15" fmla="*/ 28300 h 109117"/>
                <a:gd name="connsiteX16" fmla="*/ 15298 w 59846"/>
                <a:gd name="connsiteY16" fmla="*/ 47695 h 109117"/>
                <a:gd name="connsiteX17" fmla="*/ 17955 w 59846"/>
                <a:gd name="connsiteY17" fmla="*/ 49447 h 109117"/>
                <a:gd name="connsiteX18" fmla="*/ 20739 w 59846"/>
                <a:gd name="connsiteY18" fmla="*/ 47695 h 109117"/>
                <a:gd name="connsiteX19" fmla="*/ 39464 w 59846"/>
                <a:gd name="connsiteY19" fmla="*/ 32554 h 109117"/>
                <a:gd name="connsiteX20" fmla="*/ 44778 w 59846"/>
                <a:gd name="connsiteY20" fmla="*/ 39186 h 109117"/>
                <a:gd name="connsiteX21" fmla="*/ 44399 w 59846"/>
                <a:gd name="connsiteY21" fmla="*/ 42440 h 109117"/>
                <a:gd name="connsiteX22" fmla="*/ 32505 w 59846"/>
                <a:gd name="connsiteY22" fmla="*/ 89240 h 10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46" h="109117">
                  <a:moveTo>
                    <a:pt x="60088" y="5525"/>
                  </a:moveTo>
                  <a:cubicBezTo>
                    <a:pt x="60088" y="2647"/>
                    <a:pt x="57937" y="144"/>
                    <a:pt x="54521" y="144"/>
                  </a:cubicBezTo>
                  <a:cubicBezTo>
                    <a:pt x="50599" y="144"/>
                    <a:pt x="46676" y="3898"/>
                    <a:pt x="46676" y="7652"/>
                  </a:cubicBezTo>
                  <a:cubicBezTo>
                    <a:pt x="46676" y="10655"/>
                    <a:pt x="49080" y="13033"/>
                    <a:pt x="52243" y="13033"/>
                  </a:cubicBezTo>
                  <a:cubicBezTo>
                    <a:pt x="56545" y="13033"/>
                    <a:pt x="60088" y="9029"/>
                    <a:pt x="60088" y="5525"/>
                  </a:cubicBezTo>
                  <a:close/>
                  <a:moveTo>
                    <a:pt x="32505" y="89240"/>
                  </a:moveTo>
                  <a:cubicBezTo>
                    <a:pt x="30102" y="98751"/>
                    <a:pt x="22130" y="105007"/>
                    <a:pt x="14412" y="105007"/>
                  </a:cubicBezTo>
                  <a:cubicBezTo>
                    <a:pt x="12261" y="105007"/>
                    <a:pt x="10870" y="104632"/>
                    <a:pt x="9857" y="104382"/>
                  </a:cubicBezTo>
                  <a:cubicBezTo>
                    <a:pt x="12894" y="102630"/>
                    <a:pt x="13780" y="99376"/>
                    <a:pt x="13780" y="97750"/>
                  </a:cubicBezTo>
                  <a:cubicBezTo>
                    <a:pt x="13780" y="95622"/>
                    <a:pt x="12261" y="92619"/>
                    <a:pt x="8086" y="92619"/>
                  </a:cubicBezTo>
                  <a:cubicBezTo>
                    <a:pt x="3784" y="92619"/>
                    <a:pt x="241" y="96498"/>
                    <a:pt x="241" y="100628"/>
                  </a:cubicBezTo>
                  <a:cubicBezTo>
                    <a:pt x="241" y="106008"/>
                    <a:pt x="5935" y="109262"/>
                    <a:pt x="14539" y="109262"/>
                  </a:cubicBezTo>
                  <a:cubicBezTo>
                    <a:pt x="23143" y="109262"/>
                    <a:pt x="39591" y="104882"/>
                    <a:pt x="43513" y="89366"/>
                  </a:cubicBezTo>
                  <a:lnTo>
                    <a:pt x="54901" y="44567"/>
                  </a:lnTo>
                  <a:cubicBezTo>
                    <a:pt x="55154" y="43316"/>
                    <a:pt x="55533" y="42190"/>
                    <a:pt x="55533" y="40438"/>
                  </a:cubicBezTo>
                  <a:cubicBezTo>
                    <a:pt x="55533" y="33305"/>
                    <a:pt x="48827" y="28300"/>
                    <a:pt x="39971" y="28300"/>
                  </a:cubicBezTo>
                  <a:cubicBezTo>
                    <a:pt x="24661" y="28300"/>
                    <a:pt x="15298" y="45193"/>
                    <a:pt x="15298" y="47695"/>
                  </a:cubicBezTo>
                  <a:cubicBezTo>
                    <a:pt x="15298" y="49447"/>
                    <a:pt x="17322" y="49447"/>
                    <a:pt x="17955" y="49447"/>
                  </a:cubicBezTo>
                  <a:cubicBezTo>
                    <a:pt x="19853" y="49447"/>
                    <a:pt x="20106" y="48947"/>
                    <a:pt x="20739" y="47695"/>
                  </a:cubicBezTo>
                  <a:cubicBezTo>
                    <a:pt x="26559" y="35432"/>
                    <a:pt x="35163" y="32554"/>
                    <a:pt x="39464" y="32554"/>
                  </a:cubicBezTo>
                  <a:cubicBezTo>
                    <a:pt x="44525" y="32554"/>
                    <a:pt x="44778" y="37059"/>
                    <a:pt x="44778" y="39186"/>
                  </a:cubicBezTo>
                  <a:cubicBezTo>
                    <a:pt x="44778" y="40938"/>
                    <a:pt x="44652" y="41439"/>
                    <a:pt x="44399" y="42440"/>
                  </a:cubicBezTo>
                  <a:lnTo>
                    <a:pt x="32505" y="89240"/>
                  </a:lnTo>
                  <a:close/>
                </a:path>
              </a:pathLst>
            </a:custGeom>
            <a:solidFill>
              <a:srgbClr val="000000"/>
            </a:solidFill>
            <a:ln w="25400" cap="flat">
              <a:noFill/>
              <a:prstDash val="solid"/>
              <a:miter/>
            </a:ln>
          </p:spPr>
          <p:txBody>
            <a:bodyPr rtlCol="0" anchor="ctr"/>
            <a:lstStyle/>
            <a:p>
              <a:endParaRPr lang="en-CN"/>
            </a:p>
          </p:txBody>
        </p:sp>
        <p:sp>
          <p:nvSpPr>
            <p:cNvPr id="18605" name="Freeform 18604">
              <a:extLst>
                <a:ext uri="{FF2B5EF4-FFF2-40B4-BE49-F238E27FC236}">
                  <a16:creationId xmlns:a16="http://schemas.microsoft.com/office/drawing/2014/main" id="{6B7FFA98-0960-8682-6449-CD115D500BBA}"/>
                </a:ext>
              </a:extLst>
            </p:cNvPr>
            <p:cNvSpPr/>
            <p:nvPr>
              <p:custDataLst>
                <p:tags r:id="rId95"/>
              </p:custDataLst>
            </p:nvPr>
          </p:nvSpPr>
          <p:spPr>
            <a:xfrm>
              <a:off x="8795708" y="5910833"/>
              <a:ext cx="58707" cy="250270"/>
            </a:xfrm>
            <a:custGeom>
              <a:avLst/>
              <a:gdLst>
                <a:gd name="connsiteX0" fmla="*/ 58954 w 58707"/>
                <a:gd name="connsiteY0" fmla="*/ 125277 h 250270"/>
                <a:gd name="connsiteX1" fmla="*/ 42252 w 58707"/>
                <a:gd name="connsiteY1" fmla="*/ 47192 h 250270"/>
                <a:gd name="connsiteX2" fmla="*/ 2776 w 58707"/>
                <a:gd name="connsiteY2" fmla="*/ 142 h 250270"/>
                <a:gd name="connsiteX3" fmla="*/ 246 w 58707"/>
                <a:gd name="connsiteY3" fmla="*/ 2644 h 250270"/>
                <a:gd name="connsiteX4" fmla="*/ 5054 w 58707"/>
                <a:gd name="connsiteY4" fmla="*/ 8401 h 250270"/>
                <a:gd name="connsiteX5" fmla="*/ 44277 w 58707"/>
                <a:gd name="connsiteY5" fmla="*/ 125277 h 250270"/>
                <a:gd name="connsiteX6" fmla="*/ 3535 w 58707"/>
                <a:gd name="connsiteY6" fmla="*/ 243655 h 250270"/>
                <a:gd name="connsiteX7" fmla="*/ 246 w 58707"/>
                <a:gd name="connsiteY7" fmla="*/ 247909 h 250270"/>
                <a:gd name="connsiteX8" fmla="*/ 2776 w 58707"/>
                <a:gd name="connsiteY8" fmla="*/ 250412 h 250270"/>
                <a:gd name="connsiteX9" fmla="*/ 43011 w 58707"/>
                <a:gd name="connsiteY9" fmla="*/ 201609 h 250270"/>
                <a:gd name="connsiteX10" fmla="*/ 58954 w 58707"/>
                <a:gd name="connsiteY10" fmla="*/ 125277 h 25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0270">
                  <a:moveTo>
                    <a:pt x="58954" y="125277"/>
                  </a:moveTo>
                  <a:cubicBezTo>
                    <a:pt x="58954" y="105756"/>
                    <a:pt x="56170" y="75473"/>
                    <a:pt x="42252" y="47192"/>
                  </a:cubicBezTo>
                  <a:cubicBezTo>
                    <a:pt x="27069" y="16409"/>
                    <a:pt x="5307" y="142"/>
                    <a:pt x="2776" y="142"/>
                  </a:cubicBezTo>
                  <a:cubicBezTo>
                    <a:pt x="1258" y="142"/>
                    <a:pt x="246" y="1143"/>
                    <a:pt x="246" y="2644"/>
                  </a:cubicBezTo>
                  <a:cubicBezTo>
                    <a:pt x="246" y="3395"/>
                    <a:pt x="246" y="3896"/>
                    <a:pt x="5054" y="8401"/>
                  </a:cubicBezTo>
                  <a:cubicBezTo>
                    <a:pt x="29853" y="33177"/>
                    <a:pt x="44277" y="72970"/>
                    <a:pt x="44277" y="125277"/>
                  </a:cubicBezTo>
                  <a:cubicBezTo>
                    <a:pt x="44277" y="168073"/>
                    <a:pt x="34914" y="212121"/>
                    <a:pt x="3535" y="243655"/>
                  </a:cubicBezTo>
                  <a:cubicBezTo>
                    <a:pt x="246" y="246658"/>
                    <a:pt x="246" y="247158"/>
                    <a:pt x="246" y="247909"/>
                  </a:cubicBezTo>
                  <a:cubicBezTo>
                    <a:pt x="246" y="249411"/>
                    <a:pt x="1258" y="250412"/>
                    <a:pt x="2776" y="250412"/>
                  </a:cubicBezTo>
                  <a:cubicBezTo>
                    <a:pt x="5307" y="250412"/>
                    <a:pt x="28081" y="233394"/>
                    <a:pt x="43011" y="201609"/>
                  </a:cubicBezTo>
                  <a:cubicBezTo>
                    <a:pt x="55917" y="174080"/>
                    <a:pt x="58954" y="146300"/>
                    <a:pt x="58954" y="125277"/>
                  </a:cubicBezTo>
                  <a:close/>
                </a:path>
              </a:pathLst>
            </a:custGeom>
            <a:solidFill>
              <a:srgbClr val="000000"/>
            </a:solidFill>
            <a:ln w="25400" cap="flat">
              <a:noFill/>
              <a:prstDash val="solid"/>
              <a:miter/>
            </a:ln>
          </p:spPr>
          <p:txBody>
            <a:bodyPr rtlCol="0" anchor="ctr"/>
            <a:lstStyle/>
            <a:p>
              <a:endParaRPr lang="en-CN"/>
            </a:p>
          </p:txBody>
        </p:sp>
      </p:grpSp>
      <p:sp>
        <p:nvSpPr>
          <p:cNvPr id="18608" name="TextBox 18607">
            <a:extLst>
              <a:ext uri="{FF2B5EF4-FFF2-40B4-BE49-F238E27FC236}">
                <a16:creationId xmlns:a16="http://schemas.microsoft.com/office/drawing/2014/main" id="{E04FEADF-CDCE-3788-ABA5-63620631A1CC}"/>
              </a:ext>
            </a:extLst>
          </p:cNvPr>
          <p:cNvSpPr txBox="1"/>
          <p:nvPr/>
        </p:nvSpPr>
        <p:spPr>
          <a:xfrm>
            <a:off x="442879" y="1321096"/>
            <a:ext cx="10143820" cy="400110"/>
          </a:xfrm>
          <a:prstGeom prst="rect">
            <a:avLst/>
          </a:prstGeom>
          <a:noFill/>
        </p:spPr>
        <p:txBody>
          <a:bodyPr wrap="square">
            <a:spAutoFit/>
          </a:bodyPr>
          <a:lstStyle/>
          <a:p>
            <a:r>
              <a:rPr lang="en-CN" sz="2000" dirty="0">
                <a:latin typeface="Microsoft YaHei" panose="020B0503020204020204" pitchFamily="34" charset="-122"/>
                <a:ea typeface="Microsoft YaHei" panose="020B0503020204020204" pitchFamily="34" charset="-122"/>
              </a:rPr>
              <a:t>经过上述三个部分的化简，翻译概率</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P(s|t)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可以按照下面的方式得到：</a:t>
            </a:r>
          </a:p>
        </p:txBody>
      </p:sp>
      <p:sp>
        <p:nvSpPr>
          <p:cNvPr id="18610" name="TextBox 18609">
            <a:extLst>
              <a:ext uri="{FF2B5EF4-FFF2-40B4-BE49-F238E27FC236}">
                <a16:creationId xmlns:a16="http://schemas.microsoft.com/office/drawing/2014/main" id="{CDCB8EAC-C4BB-CA59-7508-A39C2CCFF6B6}"/>
              </a:ext>
            </a:extLst>
          </p:cNvPr>
          <p:cNvSpPr txBox="1"/>
          <p:nvPr/>
        </p:nvSpPr>
        <p:spPr>
          <a:xfrm>
            <a:off x="563403" y="4967973"/>
            <a:ext cx="11250772" cy="853503"/>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观察 </a:t>
            </a:r>
            <a:r>
              <a:rPr lang="en-US" sz="2000" dirty="0">
                <a:latin typeface="Microsoft YaHei" panose="020B0503020204020204" pitchFamily="34" charset="-122"/>
                <a:ea typeface="Microsoft YaHei" panose="020B0503020204020204" pitchFamily="34" charset="-122"/>
              </a:rPr>
              <a:t>IBM </a:t>
            </a:r>
            <a:r>
              <a:rPr lang="zh-CN" altLang="en-US" sz="2000" dirty="0">
                <a:latin typeface="Microsoft YaHei" panose="020B0503020204020204" pitchFamily="34" charset="-122"/>
                <a:ea typeface="Microsoft YaHei" panose="020B0503020204020204" pitchFamily="34" charset="-122"/>
              </a:rPr>
              <a:t>模型 </a:t>
            </a:r>
            <a:r>
              <a:rPr lang="en-US" sz="2000" dirty="0">
                <a:latin typeface="Microsoft YaHei" panose="020B0503020204020204" pitchFamily="34" charset="-122"/>
                <a:ea typeface="Microsoft YaHei" panose="020B0503020204020204" pitchFamily="34" charset="-122"/>
              </a:rPr>
              <a:t>I </a:t>
            </a:r>
            <a:r>
              <a:rPr lang="zh-CN" altLang="en-US" sz="2000" dirty="0">
                <a:latin typeface="Microsoft YaHei" panose="020B0503020204020204" pitchFamily="34" charset="-122"/>
                <a:ea typeface="Microsoft YaHei" panose="020B0503020204020204" pitchFamily="34" charset="-122"/>
              </a:rPr>
              <a:t>最终的建模结果可以发现，翻译概率 </a:t>
            </a:r>
            <a:r>
              <a:rPr lang="en-US" sz="2000" dirty="0">
                <a:latin typeface="Microsoft YaHei" panose="020B0503020204020204" pitchFamily="34" charset="-122"/>
                <a:ea typeface="Microsoft YaHei" panose="020B0503020204020204" pitchFamily="34" charset="-122"/>
              </a:rPr>
              <a:t>P (</a:t>
            </a:r>
            <a:r>
              <a:rPr lang="en-US" sz="2000" dirty="0" err="1">
                <a:latin typeface="Microsoft YaHei" panose="020B0503020204020204" pitchFamily="34" charset="-122"/>
                <a:ea typeface="Microsoft YaHei" panose="020B0503020204020204" pitchFamily="34" charset="-122"/>
              </a:rPr>
              <a:t>s|t</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最终变成了在所有可能的词对齐的基础上，对单词对翻译概率的连乘。</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53344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1144857"/>
            <a:ext cx="11134757" cy="853503"/>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另一个需要解决的问题是对齐序列 </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 的求和问题。一个长度为 </a:t>
            </a:r>
            <a:r>
              <a:rPr lang="en-US" altLang="zh-CN" sz="2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 的源语言序列的每一个单词有可能对齐到长度为 </a:t>
            </a:r>
            <a:r>
              <a:rPr lang="en-US" sz="2000" dirty="0">
                <a:latin typeface="Microsoft YaHei" panose="020B0503020204020204" pitchFamily="34" charset="-122"/>
                <a:ea typeface="Microsoft YaHei" panose="020B0503020204020204" pitchFamily="34" charset="-122"/>
              </a:rPr>
              <a:t>l+1</a:t>
            </a:r>
            <a:r>
              <a:rPr lang="zh-CN" altLang="en-US" sz="2000" dirty="0">
                <a:latin typeface="Microsoft YaHei" panose="020B0503020204020204" pitchFamily="34" charset="-122"/>
                <a:ea typeface="Microsoft YaHei" panose="020B0503020204020204" pitchFamily="34" charset="-122"/>
              </a:rPr>
              <a:t> 的目标语言的任何一个位置上。</a:t>
            </a:r>
            <a:endParaRPr lang="en-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FCDD81A5-44AB-1267-270F-247B386BD969}"/>
              </a:ext>
            </a:extLst>
          </p:cNvPr>
          <p:cNvPicPr>
            <a:picLocks noChangeAspect="1"/>
          </p:cNvPicPr>
          <p:nvPr/>
        </p:nvPicPr>
        <p:blipFill>
          <a:blip r:embed="rId87">
            <a:extLst>
              <a:ext uri="{28A0092B-C50C-407E-A947-70E740481C1C}">
                <a14:useLocalDpi xmlns:a14="http://schemas.microsoft.com/office/drawing/2010/main" val="0"/>
              </a:ext>
            </a:extLst>
          </a:blip>
          <a:stretch>
            <a:fillRect/>
          </a:stretch>
        </p:blipFill>
        <p:spPr>
          <a:xfrm>
            <a:off x="2667000" y="1998360"/>
            <a:ext cx="5943600" cy="1460246"/>
          </a:xfrm>
          <a:prstGeom prst="rect">
            <a:avLst/>
          </a:prstGeom>
        </p:spPr>
      </p:pic>
      <p:sp>
        <p:nvSpPr>
          <p:cNvPr id="6" name="TextBox 5">
            <a:extLst>
              <a:ext uri="{FF2B5EF4-FFF2-40B4-BE49-F238E27FC236}">
                <a16:creationId xmlns:a16="http://schemas.microsoft.com/office/drawing/2014/main" id="{219DEF70-BFA8-054B-9EE6-85B19EC0B90C}"/>
              </a:ext>
            </a:extLst>
          </p:cNvPr>
          <p:cNvSpPr txBox="1"/>
          <p:nvPr/>
        </p:nvSpPr>
        <p:spPr>
          <a:xfrm>
            <a:off x="442879" y="3465045"/>
            <a:ext cx="7300946" cy="453394"/>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在实际的计算过程中，</a:t>
            </a:r>
            <a:r>
              <a:rPr lang="en-US" sz="2000" dirty="0">
                <a:latin typeface="Microsoft YaHei" panose="020B0503020204020204" pitchFamily="34" charset="-122"/>
                <a:ea typeface="Microsoft YaHei" panose="020B0503020204020204" pitchFamily="34" charset="-122"/>
              </a:rPr>
              <a:t>IBM </a:t>
            </a:r>
            <a:r>
              <a:rPr lang="zh-CN" altLang="en-US" sz="2000" dirty="0">
                <a:latin typeface="Microsoft YaHei" panose="020B0503020204020204" pitchFamily="34" charset="-122"/>
                <a:ea typeface="Microsoft YaHei" panose="020B0503020204020204" pitchFamily="34" charset="-122"/>
              </a:rPr>
              <a:t>模型采用如下的计算技巧：</a:t>
            </a:r>
            <a:endParaRPr lang="en-CN" sz="2000" dirty="0">
              <a:latin typeface="Microsoft YaHei" panose="020B0503020204020204" pitchFamily="34" charset="-122"/>
              <a:ea typeface="Microsoft YaHei" panose="020B0503020204020204" pitchFamily="34" charset="-122"/>
            </a:endParaRPr>
          </a:p>
        </p:txBody>
      </p:sp>
      <p:grpSp>
        <p:nvGrpSpPr>
          <p:cNvPr id="18480" name="Group 18479" descr="\documentclass{article}&#10;\usepackage{amsmath,bm}&#10;\pagestyle{empty}&#10;\begin{document}&#10;&#10;\begin{equation*}&#10;    \begin{aligned}&#10;        P(\bm{s}|\bm{t})&amp;=\sum_{\bm{a}}\frac{\epsilon}{(l+1)^m}\prod_{j=1}^mf(s_j|t_{a_j})\\&#10;        &amp;=\frac{\epsilon}{(l+1)^m}\sum_{\bm{a}}\prod_{j=1}^mf(s_j|t_{a_j})\\&#10;        &amp;=\frac{\epsilon}{(l+1)^m}\prod_{j=1}^m\sum_{i=1}^lf(s_j|t_i)&#10;    \end{aligned}&#10;\end{equation*}&#10;&#10;&#10;\end{document}" title="IguanaTex Vector Display">
            <a:extLst>
              <a:ext uri="{FF2B5EF4-FFF2-40B4-BE49-F238E27FC236}">
                <a16:creationId xmlns:a16="http://schemas.microsoft.com/office/drawing/2014/main" id="{A60862C4-A9C2-5AEE-439A-2F8E73B893A7}"/>
              </a:ext>
            </a:extLst>
          </p:cNvPr>
          <p:cNvGrpSpPr>
            <a:grpSpLocks noChangeAspect="1"/>
          </p:cNvGrpSpPr>
          <p:nvPr>
            <p:custDataLst>
              <p:tags r:id="rId1"/>
            </p:custDataLst>
          </p:nvPr>
        </p:nvGrpSpPr>
        <p:grpSpPr>
          <a:xfrm>
            <a:off x="3977481" y="4008193"/>
            <a:ext cx="3766344" cy="2530719"/>
            <a:chOff x="6583297" y="4182981"/>
            <a:chExt cx="3766344" cy="2530719"/>
          </a:xfrm>
        </p:grpSpPr>
        <p:sp>
          <p:nvSpPr>
            <p:cNvPr id="10" name="Freeform 9">
              <a:extLst>
                <a:ext uri="{FF2B5EF4-FFF2-40B4-BE49-F238E27FC236}">
                  <a16:creationId xmlns:a16="http://schemas.microsoft.com/office/drawing/2014/main" id="{8A446A7B-F0D0-374A-D3A2-A92E0A97887F}"/>
                </a:ext>
              </a:extLst>
            </p:cNvPr>
            <p:cNvSpPr/>
            <p:nvPr>
              <p:custDataLst>
                <p:tags r:id="rId2"/>
              </p:custDataLst>
            </p:nvPr>
          </p:nvSpPr>
          <p:spPr>
            <a:xfrm>
              <a:off x="6583297" y="4404579"/>
              <a:ext cx="180678" cy="172833"/>
            </a:xfrm>
            <a:custGeom>
              <a:avLst/>
              <a:gdLst>
                <a:gd name="connsiteX0" fmla="*/ 66711 w 180678"/>
                <a:gd name="connsiteY0" fmla="*/ 92950 h 172833"/>
                <a:gd name="connsiteX1" fmla="*/ 109730 w 180678"/>
                <a:gd name="connsiteY1" fmla="*/ 92950 h 172833"/>
                <a:gd name="connsiteX2" fmla="*/ 180837 w 180678"/>
                <a:gd name="connsiteY2" fmla="*/ 38291 h 172833"/>
                <a:gd name="connsiteX3" fmla="*/ 130986 w 180678"/>
                <a:gd name="connsiteY3" fmla="*/ 80 h 172833"/>
                <a:gd name="connsiteX4" fmla="*/ 48998 w 180678"/>
                <a:gd name="connsiteY4" fmla="*/ 80 h 172833"/>
                <a:gd name="connsiteX5" fmla="*/ 41406 w 180678"/>
                <a:gd name="connsiteY5" fmla="*/ 4888 h 172833"/>
                <a:gd name="connsiteX6" fmla="*/ 48745 w 180678"/>
                <a:gd name="connsiteY6" fmla="*/ 7925 h 172833"/>
                <a:gd name="connsiteX7" fmla="*/ 59626 w 180678"/>
                <a:gd name="connsiteY7" fmla="*/ 8431 h 172833"/>
                <a:gd name="connsiteX8" fmla="*/ 65193 w 180678"/>
                <a:gd name="connsiteY8" fmla="*/ 12480 h 172833"/>
                <a:gd name="connsiteX9" fmla="*/ 64181 w 180678"/>
                <a:gd name="connsiteY9" fmla="*/ 17288 h 172833"/>
                <a:gd name="connsiteX10" fmla="*/ 30272 w 180678"/>
                <a:gd name="connsiteY10" fmla="*/ 153176 h 172833"/>
                <a:gd name="connsiteX11" fmla="*/ 7244 w 180678"/>
                <a:gd name="connsiteY11" fmla="*/ 165070 h 172833"/>
                <a:gd name="connsiteX12" fmla="*/ 159 w 180678"/>
                <a:gd name="connsiteY12" fmla="*/ 169877 h 172833"/>
                <a:gd name="connsiteX13" fmla="*/ 3955 w 180678"/>
                <a:gd name="connsiteY13" fmla="*/ 172914 h 172833"/>
                <a:gd name="connsiteX14" fmla="*/ 36092 w 180678"/>
                <a:gd name="connsiteY14" fmla="*/ 172155 h 172833"/>
                <a:gd name="connsiteX15" fmla="*/ 52287 w 180678"/>
                <a:gd name="connsiteY15" fmla="*/ 172408 h 172833"/>
                <a:gd name="connsiteX16" fmla="*/ 68736 w 180678"/>
                <a:gd name="connsiteY16" fmla="*/ 172914 h 172833"/>
                <a:gd name="connsiteX17" fmla="*/ 73797 w 180678"/>
                <a:gd name="connsiteY17" fmla="*/ 167853 h 172833"/>
                <a:gd name="connsiteX18" fmla="*/ 66711 w 180678"/>
                <a:gd name="connsiteY18" fmla="*/ 165070 h 172833"/>
                <a:gd name="connsiteX19" fmla="*/ 50263 w 180678"/>
                <a:gd name="connsiteY19" fmla="*/ 160515 h 172833"/>
                <a:gd name="connsiteX20" fmla="*/ 51022 w 180678"/>
                <a:gd name="connsiteY20" fmla="*/ 156213 h 172833"/>
                <a:gd name="connsiteX21" fmla="*/ 66711 w 180678"/>
                <a:gd name="connsiteY21" fmla="*/ 92950 h 172833"/>
                <a:gd name="connsiteX22" fmla="*/ 84931 w 180678"/>
                <a:gd name="connsiteY22" fmla="*/ 17541 h 172833"/>
                <a:gd name="connsiteX23" fmla="*/ 98596 w 180678"/>
                <a:gd name="connsiteY23" fmla="*/ 7925 h 172833"/>
                <a:gd name="connsiteX24" fmla="*/ 122889 w 180678"/>
                <a:gd name="connsiteY24" fmla="*/ 7925 h 172833"/>
                <a:gd name="connsiteX25" fmla="*/ 157303 w 180678"/>
                <a:gd name="connsiteY25" fmla="*/ 32218 h 172833"/>
                <a:gd name="connsiteX26" fmla="*/ 142373 w 180678"/>
                <a:gd name="connsiteY26" fmla="*/ 72959 h 172833"/>
                <a:gd name="connsiteX27" fmla="*/ 103404 w 180678"/>
                <a:gd name="connsiteY27" fmla="*/ 86371 h 172833"/>
                <a:gd name="connsiteX28" fmla="*/ 67723 w 180678"/>
                <a:gd name="connsiteY28" fmla="*/ 86371 h 172833"/>
                <a:gd name="connsiteX29" fmla="*/ 84931 w 180678"/>
                <a:gd name="connsiteY29" fmla="*/ 17541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711" y="92950"/>
                  </a:moveTo>
                  <a:lnTo>
                    <a:pt x="109730" y="92950"/>
                  </a:lnTo>
                  <a:cubicBezTo>
                    <a:pt x="145663" y="92950"/>
                    <a:pt x="180837" y="66633"/>
                    <a:pt x="180837" y="38291"/>
                  </a:cubicBezTo>
                  <a:cubicBezTo>
                    <a:pt x="180837" y="18806"/>
                    <a:pt x="164136" y="80"/>
                    <a:pt x="130986" y="80"/>
                  </a:cubicBezTo>
                  <a:lnTo>
                    <a:pt x="48998" y="80"/>
                  </a:lnTo>
                  <a:cubicBezTo>
                    <a:pt x="44190" y="80"/>
                    <a:pt x="41406" y="80"/>
                    <a:pt x="41406" y="4888"/>
                  </a:cubicBezTo>
                  <a:cubicBezTo>
                    <a:pt x="41406" y="7925"/>
                    <a:pt x="43684" y="7925"/>
                    <a:pt x="48745" y="7925"/>
                  </a:cubicBezTo>
                  <a:cubicBezTo>
                    <a:pt x="52034" y="7925"/>
                    <a:pt x="56589" y="8178"/>
                    <a:pt x="59626" y="8431"/>
                  </a:cubicBezTo>
                  <a:cubicBezTo>
                    <a:pt x="63675" y="8937"/>
                    <a:pt x="65193" y="9696"/>
                    <a:pt x="65193" y="12480"/>
                  </a:cubicBezTo>
                  <a:cubicBezTo>
                    <a:pt x="65193" y="13492"/>
                    <a:pt x="64940" y="14251"/>
                    <a:pt x="64181" y="17288"/>
                  </a:cubicBezTo>
                  <a:lnTo>
                    <a:pt x="30272" y="153176"/>
                  </a:lnTo>
                  <a:cubicBezTo>
                    <a:pt x="27741" y="163045"/>
                    <a:pt x="27235" y="165070"/>
                    <a:pt x="7244" y="165070"/>
                  </a:cubicBezTo>
                  <a:cubicBezTo>
                    <a:pt x="2942" y="165070"/>
                    <a:pt x="159" y="165070"/>
                    <a:pt x="159" y="169877"/>
                  </a:cubicBezTo>
                  <a:cubicBezTo>
                    <a:pt x="159" y="172914"/>
                    <a:pt x="3195" y="172914"/>
                    <a:pt x="3955" y="172914"/>
                  </a:cubicBezTo>
                  <a:cubicBezTo>
                    <a:pt x="11040" y="172914"/>
                    <a:pt x="29007" y="172155"/>
                    <a:pt x="36092" y="172155"/>
                  </a:cubicBezTo>
                  <a:cubicBezTo>
                    <a:pt x="41406" y="172155"/>
                    <a:pt x="46973" y="172408"/>
                    <a:pt x="52287" y="172408"/>
                  </a:cubicBezTo>
                  <a:cubicBezTo>
                    <a:pt x="57854" y="172408"/>
                    <a:pt x="63422" y="172914"/>
                    <a:pt x="68736" y="172914"/>
                  </a:cubicBezTo>
                  <a:cubicBezTo>
                    <a:pt x="70507" y="172914"/>
                    <a:pt x="73797" y="172914"/>
                    <a:pt x="73797" y="167853"/>
                  </a:cubicBezTo>
                  <a:cubicBezTo>
                    <a:pt x="73797" y="165070"/>
                    <a:pt x="71519" y="165070"/>
                    <a:pt x="66711" y="165070"/>
                  </a:cubicBezTo>
                  <a:cubicBezTo>
                    <a:pt x="57348" y="165070"/>
                    <a:pt x="50263" y="165070"/>
                    <a:pt x="50263" y="160515"/>
                  </a:cubicBezTo>
                  <a:cubicBezTo>
                    <a:pt x="50263" y="158996"/>
                    <a:pt x="50769" y="157731"/>
                    <a:pt x="51022" y="156213"/>
                  </a:cubicBezTo>
                  <a:lnTo>
                    <a:pt x="66711" y="92950"/>
                  </a:lnTo>
                  <a:close/>
                  <a:moveTo>
                    <a:pt x="84931" y="17541"/>
                  </a:moveTo>
                  <a:cubicBezTo>
                    <a:pt x="87208" y="8684"/>
                    <a:pt x="87714" y="7925"/>
                    <a:pt x="98596" y="7925"/>
                  </a:cubicBezTo>
                  <a:lnTo>
                    <a:pt x="122889" y="7925"/>
                  </a:lnTo>
                  <a:cubicBezTo>
                    <a:pt x="143892" y="7925"/>
                    <a:pt x="157303" y="14757"/>
                    <a:pt x="157303" y="32218"/>
                  </a:cubicBezTo>
                  <a:cubicBezTo>
                    <a:pt x="157303" y="42087"/>
                    <a:pt x="152242" y="63849"/>
                    <a:pt x="142373" y="72959"/>
                  </a:cubicBezTo>
                  <a:cubicBezTo>
                    <a:pt x="129721" y="84346"/>
                    <a:pt x="114538" y="86371"/>
                    <a:pt x="103404" y="86371"/>
                  </a:cubicBezTo>
                  <a:lnTo>
                    <a:pt x="67723" y="86371"/>
                  </a:lnTo>
                  <a:lnTo>
                    <a:pt x="84931" y="17541"/>
                  </a:lnTo>
                  <a:close/>
                </a:path>
              </a:pathLst>
            </a:custGeom>
            <a:solidFill>
              <a:srgbClr val="000000"/>
            </a:solidFill>
            <a:ln w="2540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B0A0F3ED-F83C-4A12-299B-9EBF85875FA8}"/>
                </a:ext>
              </a:extLst>
            </p:cNvPr>
            <p:cNvSpPr/>
            <p:nvPr>
              <p:custDataLst>
                <p:tags r:id="rId3"/>
              </p:custDataLst>
            </p:nvPr>
          </p:nvSpPr>
          <p:spPr>
            <a:xfrm>
              <a:off x="6795836" y="4387625"/>
              <a:ext cx="58707" cy="253051"/>
            </a:xfrm>
            <a:custGeom>
              <a:avLst/>
              <a:gdLst>
                <a:gd name="connsiteX0" fmla="*/ 58874 w 58707"/>
                <a:gd name="connsiteY0" fmla="*/ 250601 h 253051"/>
                <a:gd name="connsiteX1" fmla="*/ 54573 w 58707"/>
                <a:gd name="connsiteY1" fmla="*/ 245034 h 253051"/>
                <a:gd name="connsiteX2" fmla="*/ 14844 w 58707"/>
                <a:gd name="connsiteY2" fmla="*/ 126606 h 253051"/>
                <a:gd name="connsiteX3" fmla="*/ 55585 w 58707"/>
                <a:gd name="connsiteY3" fmla="*/ 6913 h 253051"/>
                <a:gd name="connsiteX4" fmla="*/ 58874 w 58707"/>
                <a:gd name="connsiteY4" fmla="*/ 2611 h 253051"/>
                <a:gd name="connsiteX5" fmla="*/ 56344 w 58707"/>
                <a:gd name="connsiteY5" fmla="*/ 80 h 253051"/>
                <a:gd name="connsiteX6" fmla="*/ 16109 w 58707"/>
                <a:gd name="connsiteY6" fmla="*/ 49425 h 253051"/>
                <a:gd name="connsiteX7" fmla="*/ 167 w 58707"/>
                <a:gd name="connsiteY7" fmla="*/ 126606 h 253051"/>
                <a:gd name="connsiteX8" fmla="*/ 16868 w 58707"/>
                <a:gd name="connsiteY8" fmla="*/ 205558 h 253051"/>
                <a:gd name="connsiteX9" fmla="*/ 56344 w 58707"/>
                <a:gd name="connsiteY9" fmla="*/ 253131 h 253051"/>
                <a:gd name="connsiteX10" fmla="*/ 58874 w 58707"/>
                <a:gd name="connsiteY10" fmla="*/ 25060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74" y="250601"/>
                  </a:moveTo>
                  <a:cubicBezTo>
                    <a:pt x="58874" y="249842"/>
                    <a:pt x="58874" y="249336"/>
                    <a:pt x="54573" y="245034"/>
                  </a:cubicBezTo>
                  <a:cubicBezTo>
                    <a:pt x="22941" y="213149"/>
                    <a:pt x="14844" y="165323"/>
                    <a:pt x="14844" y="126606"/>
                  </a:cubicBezTo>
                  <a:cubicBezTo>
                    <a:pt x="14844" y="82575"/>
                    <a:pt x="24459" y="38544"/>
                    <a:pt x="55585" y="6913"/>
                  </a:cubicBezTo>
                  <a:cubicBezTo>
                    <a:pt x="58874" y="3876"/>
                    <a:pt x="58874" y="3370"/>
                    <a:pt x="58874" y="2611"/>
                  </a:cubicBezTo>
                  <a:cubicBezTo>
                    <a:pt x="58874" y="839"/>
                    <a:pt x="57862" y="80"/>
                    <a:pt x="56344" y="80"/>
                  </a:cubicBezTo>
                  <a:cubicBezTo>
                    <a:pt x="53813" y="80"/>
                    <a:pt x="31039" y="17288"/>
                    <a:pt x="16109" y="49425"/>
                  </a:cubicBezTo>
                  <a:cubicBezTo>
                    <a:pt x="3203" y="77261"/>
                    <a:pt x="167" y="105349"/>
                    <a:pt x="167" y="126606"/>
                  </a:cubicBezTo>
                  <a:cubicBezTo>
                    <a:pt x="167" y="146344"/>
                    <a:pt x="2950" y="176963"/>
                    <a:pt x="16868" y="205558"/>
                  </a:cubicBezTo>
                  <a:cubicBezTo>
                    <a:pt x="32051" y="236683"/>
                    <a:pt x="53813" y="253131"/>
                    <a:pt x="56344" y="253131"/>
                  </a:cubicBezTo>
                  <a:cubicBezTo>
                    <a:pt x="57862" y="253131"/>
                    <a:pt x="58874" y="252372"/>
                    <a:pt x="58874" y="250601"/>
                  </a:cubicBezTo>
                  <a:close/>
                </a:path>
              </a:pathLst>
            </a:custGeom>
            <a:solidFill>
              <a:srgbClr val="000000"/>
            </a:solidFill>
            <a:ln w="2540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298AC38B-AFA1-99F7-B981-B7724BB92027}"/>
                </a:ext>
              </a:extLst>
            </p:cNvPr>
            <p:cNvSpPr/>
            <p:nvPr>
              <p:custDataLst>
                <p:tags r:id="rId4"/>
              </p:custDataLst>
            </p:nvPr>
          </p:nvSpPr>
          <p:spPr>
            <a:xfrm>
              <a:off x="6883617" y="4463034"/>
              <a:ext cx="106028" cy="116403"/>
            </a:xfrm>
            <a:custGeom>
              <a:avLst/>
              <a:gdLst>
                <a:gd name="connsiteX0" fmla="*/ 90510 w 106028"/>
                <a:gd name="connsiteY0" fmla="*/ 14757 h 116403"/>
                <a:gd name="connsiteX1" fmla="*/ 79882 w 106028"/>
                <a:gd name="connsiteY1" fmla="*/ 29181 h 116403"/>
                <a:gd name="connsiteX2" fmla="*/ 90763 w 106028"/>
                <a:gd name="connsiteY2" fmla="*/ 39556 h 116403"/>
                <a:gd name="connsiteX3" fmla="*/ 106199 w 106028"/>
                <a:gd name="connsiteY3" fmla="*/ 22349 h 116403"/>
                <a:gd name="connsiteX4" fmla="*/ 70013 w 106028"/>
                <a:gd name="connsiteY4" fmla="*/ 80 h 116403"/>
                <a:gd name="connsiteX5" fmla="*/ 36863 w 106028"/>
                <a:gd name="connsiteY5" fmla="*/ 9443 h 116403"/>
                <a:gd name="connsiteX6" fmla="*/ 21427 w 106028"/>
                <a:gd name="connsiteY6" fmla="*/ 39050 h 116403"/>
                <a:gd name="connsiteX7" fmla="*/ 30537 w 106028"/>
                <a:gd name="connsiteY7" fmla="*/ 58282 h 116403"/>
                <a:gd name="connsiteX8" fmla="*/ 59131 w 106028"/>
                <a:gd name="connsiteY8" fmla="*/ 67898 h 116403"/>
                <a:gd name="connsiteX9" fmla="*/ 81906 w 106028"/>
                <a:gd name="connsiteY9" fmla="*/ 83334 h 116403"/>
                <a:gd name="connsiteX10" fmla="*/ 44201 w 106028"/>
                <a:gd name="connsiteY10" fmla="*/ 107374 h 116403"/>
                <a:gd name="connsiteX11" fmla="*/ 16872 w 106028"/>
                <a:gd name="connsiteY11" fmla="*/ 100795 h 116403"/>
                <a:gd name="connsiteX12" fmla="*/ 30790 w 106028"/>
                <a:gd name="connsiteY12" fmla="*/ 83334 h 116403"/>
                <a:gd name="connsiteX13" fmla="*/ 18390 w 106028"/>
                <a:gd name="connsiteY13" fmla="*/ 71694 h 116403"/>
                <a:gd name="connsiteX14" fmla="*/ 170 w 106028"/>
                <a:gd name="connsiteY14" fmla="*/ 91432 h 116403"/>
                <a:gd name="connsiteX15" fmla="*/ 43695 w 106028"/>
                <a:gd name="connsiteY15" fmla="*/ 116484 h 116403"/>
                <a:gd name="connsiteX16" fmla="*/ 101391 w 106028"/>
                <a:gd name="connsiteY16" fmla="*/ 72959 h 116403"/>
                <a:gd name="connsiteX17" fmla="*/ 91269 w 106028"/>
                <a:gd name="connsiteY17" fmla="*/ 52462 h 116403"/>
                <a:gd name="connsiteX18" fmla="*/ 64952 w 106028"/>
                <a:gd name="connsiteY18" fmla="*/ 42340 h 116403"/>
                <a:gd name="connsiteX19" fmla="*/ 41165 w 106028"/>
                <a:gd name="connsiteY19" fmla="*/ 28675 h 116403"/>
                <a:gd name="connsiteX20" fmla="*/ 69506 w 106028"/>
                <a:gd name="connsiteY20" fmla="*/ 9190 h 116403"/>
                <a:gd name="connsiteX21" fmla="*/ 90510 w 106028"/>
                <a:gd name="connsiteY21" fmla="*/ 14757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510" y="14757"/>
                  </a:moveTo>
                  <a:cubicBezTo>
                    <a:pt x="82159" y="18047"/>
                    <a:pt x="79882" y="25638"/>
                    <a:pt x="79882" y="29181"/>
                  </a:cubicBezTo>
                  <a:cubicBezTo>
                    <a:pt x="79882" y="35760"/>
                    <a:pt x="85196" y="39556"/>
                    <a:pt x="90763" y="39556"/>
                  </a:cubicBezTo>
                  <a:cubicBezTo>
                    <a:pt x="96836" y="39556"/>
                    <a:pt x="106199" y="34495"/>
                    <a:pt x="106199" y="22349"/>
                  </a:cubicBezTo>
                  <a:cubicBezTo>
                    <a:pt x="106199" y="8937"/>
                    <a:pt x="92787" y="80"/>
                    <a:pt x="70013" y="80"/>
                  </a:cubicBezTo>
                  <a:cubicBezTo>
                    <a:pt x="62674" y="80"/>
                    <a:pt x="48503" y="586"/>
                    <a:pt x="36863" y="9443"/>
                  </a:cubicBezTo>
                  <a:cubicBezTo>
                    <a:pt x="25476" y="18047"/>
                    <a:pt x="21427" y="32724"/>
                    <a:pt x="21427" y="39050"/>
                  </a:cubicBezTo>
                  <a:cubicBezTo>
                    <a:pt x="21427" y="46642"/>
                    <a:pt x="24969" y="53727"/>
                    <a:pt x="30537" y="58282"/>
                  </a:cubicBezTo>
                  <a:cubicBezTo>
                    <a:pt x="37622" y="63849"/>
                    <a:pt x="41924" y="64608"/>
                    <a:pt x="59131" y="67898"/>
                  </a:cubicBezTo>
                  <a:cubicBezTo>
                    <a:pt x="66723" y="69163"/>
                    <a:pt x="81906" y="71947"/>
                    <a:pt x="81906" y="83334"/>
                  </a:cubicBezTo>
                  <a:cubicBezTo>
                    <a:pt x="81906" y="84346"/>
                    <a:pt x="81906" y="107374"/>
                    <a:pt x="44201" y="107374"/>
                  </a:cubicBezTo>
                  <a:cubicBezTo>
                    <a:pt x="31802" y="107374"/>
                    <a:pt x="22439" y="104843"/>
                    <a:pt x="16872" y="100795"/>
                  </a:cubicBezTo>
                  <a:cubicBezTo>
                    <a:pt x="25476" y="98264"/>
                    <a:pt x="30790" y="90926"/>
                    <a:pt x="30790" y="83334"/>
                  </a:cubicBezTo>
                  <a:cubicBezTo>
                    <a:pt x="30790" y="74224"/>
                    <a:pt x="23451" y="71694"/>
                    <a:pt x="18390" y="71694"/>
                  </a:cubicBezTo>
                  <a:cubicBezTo>
                    <a:pt x="9786" y="71694"/>
                    <a:pt x="170" y="78779"/>
                    <a:pt x="170" y="91432"/>
                  </a:cubicBezTo>
                  <a:cubicBezTo>
                    <a:pt x="170" y="107880"/>
                    <a:pt x="17884" y="116484"/>
                    <a:pt x="43695" y="116484"/>
                  </a:cubicBezTo>
                  <a:cubicBezTo>
                    <a:pt x="101391" y="116484"/>
                    <a:pt x="101391" y="73212"/>
                    <a:pt x="101391" y="72959"/>
                  </a:cubicBezTo>
                  <a:cubicBezTo>
                    <a:pt x="101391" y="64355"/>
                    <a:pt x="97089" y="57523"/>
                    <a:pt x="91269" y="52462"/>
                  </a:cubicBezTo>
                  <a:cubicBezTo>
                    <a:pt x="83424" y="45629"/>
                    <a:pt x="73808" y="43858"/>
                    <a:pt x="64952" y="42340"/>
                  </a:cubicBezTo>
                  <a:cubicBezTo>
                    <a:pt x="51034" y="39809"/>
                    <a:pt x="41165" y="38038"/>
                    <a:pt x="41165" y="28675"/>
                  </a:cubicBezTo>
                  <a:cubicBezTo>
                    <a:pt x="41165" y="28169"/>
                    <a:pt x="41165" y="9190"/>
                    <a:pt x="69506" y="9190"/>
                  </a:cubicBezTo>
                  <a:cubicBezTo>
                    <a:pt x="74567" y="9190"/>
                    <a:pt x="83677" y="9696"/>
                    <a:pt x="90510" y="14757"/>
                  </a:cubicBezTo>
                  <a:close/>
                </a:path>
              </a:pathLst>
            </a:custGeom>
            <a:solidFill>
              <a:srgbClr val="000000"/>
            </a:solidFill>
            <a:ln w="2540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A47ACD5C-8684-FB8C-CD08-BDE5468F44C0}"/>
                </a:ext>
              </a:extLst>
            </p:cNvPr>
            <p:cNvSpPr/>
            <p:nvPr>
              <p:custDataLst>
                <p:tags r:id="rId5"/>
              </p:custDataLst>
            </p:nvPr>
          </p:nvSpPr>
          <p:spPr>
            <a:xfrm>
              <a:off x="7033739" y="4387625"/>
              <a:ext cx="10122" cy="253051"/>
            </a:xfrm>
            <a:custGeom>
              <a:avLst/>
              <a:gdLst>
                <a:gd name="connsiteX0" fmla="*/ 10298 w 10122"/>
                <a:gd name="connsiteY0" fmla="*/ 9190 h 253051"/>
                <a:gd name="connsiteX1" fmla="*/ 5237 w 10122"/>
                <a:gd name="connsiteY1" fmla="*/ 80 h 253051"/>
                <a:gd name="connsiteX2" fmla="*/ 176 w 10122"/>
                <a:gd name="connsiteY2" fmla="*/ 9190 h 253051"/>
                <a:gd name="connsiteX3" fmla="*/ 176 w 10122"/>
                <a:gd name="connsiteY3" fmla="*/ 244021 h 253051"/>
                <a:gd name="connsiteX4" fmla="*/ 5237 w 10122"/>
                <a:gd name="connsiteY4" fmla="*/ 253131 h 253051"/>
                <a:gd name="connsiteX5" fmla="*/ 10298 w 10122"/>
                <a:gd name="connsiteY5" fmla="*/ 244021 h 253051"/>
                <a:gd name="connsiteX6" fmla="*/ 10298 w 10122"/>
                <a:gd name="connsiteY6" fmla="*/ 919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98" y="9190"/>
                  </a:moveTo>
                  <a:cubicBezTo>
                    <a:pt x="10298" y="4635"/>
                    <a:pt x="10298" y="80"/>
                    <a:pt x="5237" y="80"/>
                  </a:cubicBezTo>
                  <a:cubicBezTo>
                    <a:pt x="176" y="80"/>
                    <a:pt x="176" y="4635"/>
                    <a:pt x="176" y="9190"/>
                  </a:cubicBezTo>
                  <a:lnTo>
                    <a:pt x="176" y="244021"/>
                  </a:lnTo>
                  <a:cubicBezTo>
                    <a:pt x="176" y="248576"/>
                    <a:pt x="176" y="253131"/>
                    <a:pt x="5237" y="253131"/>
                  </a:cubicBezTo>
                  <a:cubicBezTo>
                    <a:pt x="10298" y="253131"/>
                    <a:pt x="10298" y="248576"/>
                    <a:pt x="10298" y="244021"/>
                  </a:cubicBezTo>
                  <a:lnTo>
                    <a:pt x="10298" y="9190"/>
                  </a:lnTo>
                  <a:close/>
                </a:path>
              </a:pathLst>
            </a:custGeom>
            <a:solidFill>
              <a:srgbClr val="000000"/>
            </a:solidFill>
            <a:ln w="25400"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233E3359-C20F-11D6-13D0-C50677EA67EE}"/>
                </a:ext>
              </a:extLst>
            </p:cNvPr>
            <p:cNvSpPr/>
            <p:nvPr>
              <p:custDataLst>
                <p:tags r:id="rId6"/>
              </p:custDataLst>
            </p:nvPr>
          </p:nvSpPr>
          <p:spPr>
            <a:xfrm>
              <a:off x="7080245" y="4414701"/>
              <a:ext cx="89580" cy="164736"/>
            </a:xfrm>
            <a:custGeom>
              <a:avLst/>
              <a:gdLst>
                <a:gd name="connsiteX0" fmla="*/ 57621 w 89580"/>
                <a:gd name="connsiteY0" fmla="*/ 62331 h 164736"/>
                <a:gd name="connsiteX1" fmla="*/ 80143 w 89580"/>
                <a:gd name="connsiteY1" fmla="*/ 62331 h 164736"/>
                <a:gd name="connsiteX2" fmla="*/ 86975 w 89580"/>
                <a:gd name="connsiteY2" fmla="*/ 61066 h 164736"/>
                <a:gd name="connsiteX3" fmla="*/ 89252 w 89580"/>
                <a:gd name="connsiteY3" fmla="*/ 54992 h 164736"/>
                <a:gd name="connsiteX4" fmla="*/ 80902 w 89580"/>
                <a:gd name="connsiteY4" fmla="*/ 50437 h 164736"/>
                <a:gd name="connsiteX5" fmla="*/ 60658 w 89580"/>
                <a:gd name="connsiteY5" fmla="*/ 50437 h 164736"/>
                <a:gd name="connsiteX6" fmla="*/ 68755 w 89580"/>
                <a:gd name="connsiteY6" fmla="*/ 17794 h 164736"/>
                <a:gd name="connsiteX7" fmla="*/ 69768 w 89580"/>
                <a:gd name="connsiteY7" fmla="*/ 11214 h 164736"/>
                <a:gd name="connsiteX8" fmla="*/ 57874 w 89580"/>
                <a:gd name="connsiteY8" fmla="*/ 80 h 164736"/>
                <a:gd name="connsiteX9" fmla="*/ 43197 w 89580"/>
                <a:gd name="connsiteY9" fmla="*/ 8937 h 164736"/>
                <a:gd name="connsiteX10" fmla="*/ 37377 w 89580"/>
                <a:gd name="connsiteY10" fmla="*/ 29687 h 164736"/>
                <a:gd name="connsiteX11" fmla="*/ 32316 w 89580"/>
                <a:gd name="connsiteY11" fmla="*/ 50437 h 164736"/>
                <a:gd name="connsiteX12" fmla="*/ 9541 w 89580"/>
                <a:gd name="connsiteY12" fmla="*/ 50437 h 164736"/>
                <a:gd name="connsiteX13" fmla="*/ 179 w 89580"/>
                <a:gd name="connsiteY13" fmla="*/ 57776 h 164736"/>
                <a:gd name="connsiteX14" fmla="*/ 8782 w 89580"/>
                <a:gd name="connsiteY14" fmla="*/ 62331 h 164736"/>
                <a:gd name="connsiteX15" fmla="*/ 29279 w 89580"/>
                <a:gd name="connsiteY15" fmla="*/ 62331 h 164736"/>
                <a:gd name="connsiteX16" fmla="*/ 14855 w 89580"/>
                <a:gd name="connsiteY16" fmla="*/ 120026 h 164736"/>
                <a:gd name="connsiteX17" fmla="*/ 10554 w 89580"/>
                <a:gd name="connsiteY17" fmla="*/ 140017 h 164736"/>
                <a:gd name="connsiteX18" fmla="*/ 42438 w 89580"/>
                <a:gd name="connsiteY18" fmla="*/ 164816 h 164736"/>
                <a:gd name="connsiteX19" fmla="*/ 89759 w 89580"/>
                <a:gd name="connsiteY19" fmla="*/ 125341 h 164736"/>
                <a:gd name="connsiteX20" fmla="*/ 83685 w 89580"/>
                <a:gd name="connsiteY20" fmla="*/ 121798 h 164736"/>
                <a:gd name="connsiteX21" fmla="*/ 77359 w 89580"/>
                <a:gd name="connsiteY21" fmla="*/ 125847 h 164736"/>
                <a:gd name="connsiteX22" fmla="*/ 43703 w 89580"/>
                <a:gd name="connsiteY22" fmla="*/ 155707 h 164736"/>
                <a:gd name="connsiteX23" fmla="*/ 37630 w 89580"/>
                <a:gd name="connsiteY23" fmla="*/ 146344 h 164736"/>
                <a:gd name="connsiteX24" fmla="*/ 39148 w 89580"/>
                <a:gd name="connsiteY24" fmla="*/ 135463 h 164736"/>
                <a:gd name="connsiteX25" fmla="*/ 57621 w 89580"/>
                <a:gd name="connsiteY25" fmla="*/ 62331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621" y="62331"/>
                  </a:moveTo>
                  <a:lnTo>
                    <a:pt x="80143" y="62331"/>
                  </a:lnTo>
                  <a:cubicBezTo>
                    <a:pt x="85204" y="62331"/>
                    <a:pt x="85710" y="62331"/>
                    <a:pt x="86975" y="61066"/>
                  </a:cubicBezTo>
                  <a:cubicBezTo>
                    <a:pt x="88493" y="60053"/>
                    <a:pt x="89252" y="56511"/>
                    <a:pt x="89252" y="54992"/>
                  </a:cubicBezTo>
                  <a:cubicBezTo>
                    <a:pt x="89252" y="50437"/>
                    <a:pt x="84951" y="50437"/>
                    <a:pt x="80902" y="50437"/>
                  </a:cubicBezTo>
                  <a:lnTo>
                    <a:pt x="60658" y="50437"/>
                  </a:lnTo>
                  <a:lnTo>
                    <a:pt x="68755" y="17794"/>
                  </a:lnTo>
                  <a:cubicBezTo>
                    <a:pt x="69768" y="13745"/>
                    <a:pt x="69768" y="12227"/>
                    <a:pt x="69768" y="11214"/>
                  </a:cubicBezTo>
                  <a:cubicBezTo>
                    <a:pt x="69768" y="3117"/>
                    <a:pt x="63188" y="80"/>
                    <a:pt x="57874" y="80"/>
                  </a:cubicBezTo>
                  <a:cubicBezTo>
                    <a:pt x="54078" y="80"/>
                    <a:pt x="47246" y="1852"/>
                    <a:pt x="43197" y="8937"/>
                  </a:cubicBezTo>
                  <a:cubicBezTo>
                    <a:pt x="42185" y="10961"/>
                    <a:pt x="39148" y="22602"/>
                    <a:pt x="37377" y="29687"/>
                  </a:cubicBezTo>
                  <a:lnTo>
                    <a:pt x="32316" y="50437"/>
                  </a:lnTo>
                  <a:lnTo>
                    <a:pt x="9541" y="50437"/>
                  </a:lnTo>
                  <a:cubicBezTo>
                    <a:pt x="4480" y="50437"/>
                    <a:pt x="179" y="50437"/>
                    <a:pt x="179" y="57776"/>
                  </a:cubicBezTo>
                  <a:cubicBezTo>
                    <a:pt x="179" y="62331"/>
                    <a:pt x="4227" y="62331"/>
                    <a:pt x="8782" y="62331"/>
                  </a:cubicBezTo>
                  <a:lnTo>
                    <a:pt x="29279" y="62331"/>
                  </a:lnTo>
                  <a:lnTo>
                    <a:pt x="14855" y="120026"/>
                  </a:lnTo>
                  <a:cubicBezTo>
                    <a:pt x="13084" y="126606"/>
                    <a:pt x="10554" y="137234"/>
                    <a:pt x="10554" y="140017"/>
                  </a:cubicBezTo>
                  <a:cubicBezTo>
                    <a:pt x="10554" y="156466"/>
                    <a:pt x="26749" y="164816"/>
                    <a:pt x="42438" y="164816"/>
                  </a:cubicBezTo>
                  <a:cubicBezTo>
                    <a:pt x="72551" y="164816"/>
                    <a:pt x="89759" y="129642"/>
                    <a:pt x="89759" y="125341"/>
                  </a:cubicBezTo>
                  <a:cubicBezTo>
                    <a:pt x="89759" y="121798"/>
                    <a:pt x="85963" y="121798"/>
                    <a:pt x="83685" y="121798"/>
                  </a:cubicBezTo>
                  <a:cubicBezTo>
                    <a:pt x="79383" y="121798"/>
                    <a:pt x="79130" y="122051"/>
                    <a:pt x="77359" y="125847"/>
                  </a:cubicBezTo>
                  <a:cubicBezTo>
                    <a:pt x="67743" y="147609"/>
                    <a:pt x="53572" y="155707"/>
                    <a:pt x="43703" y="155707"/>
                  </a:cubicBezTo>
                  <a:cubicBezTo>
                    <a:pt x="41426" y="155707"/>
                    <a:pt x="37630" y="155707"/>
                    <a:pt x="37630" y="146344"/>
                  </a:cubicBezTo>
                  <a:cubicBezTo>
                    <a:pt x="37630" y="141536"/>
                    <a:pt x="38389" y="138752"/>
                    <a:pt x="39148" y="135463"/>
                  </a:cubicBezTo>
                  <a:lnTo>
                    <a:pt x="57621" y="62331"/>
                  </a:ln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8688542E-80FA-BB82-34AF-2113F6C12B17}"/>
                </a:ext>
              </a:extLst>
            </p:cNvPr>
            <p:cNvSpPr/>
            <p:nvPr>
              <p:custDataLst>
                <p:tags r:id="rId7"/>
              </p:custDataLst>
            </p:nvPr>
          </p:nvSpPr>
          <p:spPr>
            <a:xfrm>
              <a:off x="7193428" y="4387625"/>
              <a:ext cx="58707" cy="253051"/>
            </a:xfrm>
            <a:custGeom>
              <a:avLst/>
              <a:gdLst>
                <a:gd name="connsiteX0" fmla="*/ 58890 w 58707"/>
                <a:gd name="connsiteY0" fmla="*/ 126606 h 253051"/>
                <a:gd name="connsiteX1" fmla="*/ 42189 w 58707"/>
                <a:gd name="connsiteY1" fmla="*/ 47654 h 253051"/>
                <a:gd name="connsiteX2" fmla="*/ 2713 w 58707"/>
                <a:gd name="connsiteY2" fmla="*/ 80 h 253051"/>
                <a:gd name="connsiteX3" fmla="*/ 183 w 58707"/>
                <a:gd name="connsiteY3" fmla="*/ 2611 h 253051"/>
                <a:gd name="connsiteX4" fmla="*/ 4991 w 58707"/>
                <a:gd name="connsiteY4" fmla="*/ 8431 h 253051"/>
                <a:gd name="connsiteX5" fmla="*/ 44214 w 58707"/>
                <a:gd name="connsiteY5" fmla="*/ 126606 h 253051"/>
                <a:gd name="connsiteX6" fmla="*/ 3472 w 58707"/>
                <a:gd name="connsiteY6" fmla="*/ 246299 h 253051"/>
                <a:gd name="connsiteX7" fmla="*/ 183 w 58707"/>
                <a:gd name="connsiteY7" fmla="*/ 250601 h 253051"/>
                <a:gd name="connsiteX8" fmla="*/ 2713 w 58707"/>
                <a:gd name="connsiteY8" fmla="*/ 253131 h 253051"/>
                <a:gd name="connsiteX9" fmla="*/ 42948 w 58707"/>
                <a:gd name="connsiteY9" fmla="*/ 203786 h 253051"/>
                <a:gd name="connsiteX10" fmla="*/ 58890 w 58707"/>
                <a:gd name="connsiteY10" fmla="*/ 12660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90" y="126606"/>
                  </a:moveTo>
                  <a:cubicBezTo>
                    <a:pt x="58890" y="106868"/>
                    <a:pt x="56107" y="76249"/>
                    <a:pt x="42189" y="47654"/>
                  </a:cubicBezTo>
                  <a:cubicBezTo>
                    <a:pt x="27006" y="16529"/>
                    <a:pt x="5244" y="80"/>
                    <a:pt x="2713" y="80"/>
                  </a:cubicBezTo>
                  <a:cubicBezTo>
                    <a:pt x="1195" y="80"/>
                    <a:pt x="183" y="1092"/>
                    <a:pt x="183" y="2611"/>
                  </a:cubicBezTo>
                  <a:cubicBezTo>
                    <a:pt x="183" y="3370"/>
                    <a:pt x="183" y="3876"/>
                    <a:pt x="4991" y="8431"/>
                  </a:cubicBezTo>
                  <a:cubicBezTo>
                    <a:pt x="29790" y="33483"/>
                    <a:pt x="44214" y="73718"/>
                    <a:pt x="44214" y="126606"/>
                  </a:cubicBezTo>
                  <a:cubicBezTo>
                    <a:pt x="44214" y="169877"/>
                    <a:pt x="34851" y="214414"/>
                    <a:pt x="3472" y="246299"/>
                  </a:cubicBezTo>
                  <a:cubicBezTo>
                    <a:pt x="183" y="249336"/>
                    <a:pt x="183" y="249842"/>
                    <a:pt x="183" y="250601"/>
                  </a:cubicBezTo>
                  <a:cubicBezTo>
                    <a:pt x="183" y="252119"/>
                    <a:pt x="1195" y="253131"/>
                    <a:pt x="2713" y="253131"/>
                  </a:cubicBezTo>
                  <a:cubicBezTo>
                    <a:pt x="5244" y="253131"/>
                    <a:pt x="28018" y="235924"/>
                    <a:pt x="42948" y="203786"/>
                  </a:cubicBezTo>
                  <a:cubicBezTo>
                    <a:pt x="55854" y="175951"/>
                    <a:pt x="58890" y="147862"/>
                    <a:pt x="58890" y="126606"/>
                  </a:cubicBez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1DAA48A9-F13F-FCB5-ADC5-1678F0F99D22}"/>
                </a:ext>
              </a:extLst>
            </p:cNvPr>
            <p:cNvSpPr/>
            <p:nvPr>
              <p:custDataLst>
                <p:tags r:id="rId8"/>
              </p:custDataLst>
            </p:nvPr>
          </p:nvSpPr>
          <p:spPr>
            <a:xfrm>
              <a:off x="7361874" y="4484543"/>
              <a:ext cx="168278" cy="59213"/>
            </a:xfrm>
            <a:custGeom>
              <a:avLst/>
              <a:gdLst>
                <a:gd name="connsiteX0" fmla="*/ 159865 w 168278"/>
                <a:gd name="connsiteY0" fmla="*/ 10202 h 59213"/>
                <a:gd name="connsiteX1" fmla="*/ 168468 w 168278"/>
                <a:gd name="connsiteY1" fmla="*/ 5141 h 59213"/>
                <a:gd name="connsiteX2" fmla="*/ 160118 w 168278"/>
                <a:gd name="connsiteY2" fmla="*/ 80 h 59213"/>
                <a:gd name="connsiteX3" fmla="*/ 8540 w 168278"/>
                <a:gd name="connsiteY3" fmla="*/ 80 h 59213"/>
                <a:gd name="connsiteX4" fmla="*/ 189 w 168278"/>
                <a:gd name="connsiteY4" fmla="*/ 5141 h 59213"/>
                <a:gd name="connsiteX5" fmla="*/ 8793 w 168278"/>
                <a:gd name="connsiteY5" fmla="*/ 10202 h 59213"/>
                <a:gd name="connsiteX6" fmla="*/ 159865 w 168278"/>
                <a:gd name="connsiteY6" fmla="*/ 10202 h 59213"/>
                <a:gd name="connsiteX7" fmla="*/ 160118 w 168278"/>
                <a:gd name="connsiteY7" fmla="*/ 59294 h 59213"/>
                <a:gd name="connsiteX8" fmla="*/ 168468 w 168278"/>
                <a:gd name="connsiteY8" fmla="*/ 54233 h 59213"/>
                <a:gd name="connsiteX9" fmla="*/ 159865 w 168278"/>
                <a:gd name="connsiteY9" fmla="*/ 49172 h 59213"/>
                <a:gd name="connsiteX10" fmla="*/ 8793 w 168278"/>
                <a:gd name="connsiteY10" fmla="*/ 49172 h 59213"/>
                <a:gd name="connsiteX11" fmla="*/ 189 w 168278"/>
                <a:gd name="connsiteY11" fmla="*/ 54233 h 59213"/>
                <a:gd name="connsiteX12" fmla="*/ 8540 w 168278"/>
                <a:gd name="connsiteY12" fmla="*/ 59294 h 59213"/>
                <a:gd name="connsiteX13" fmla="*/ 160118 w 168278"/>
                <a:gd name="connsiteY13" fmla="*/ 5929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5" y="10202"/>
                  </a:moveTo>
                  <a:cubicBezTo>
                    <a:pt x="163660" y="10202"/>
                    <a:pt x="168468" y="10202"/>
                    <a:pt x="168468" y="5141"/>
                  </a:cubicBezTo>
                  <a:cubicBezTo>
                    <a:pt x="168468" y="80"/>
                    <a:pt x="163660" y="80"/>
                    <a:pt x="160118" y="80"/>
                  </a:cubicBezTo>
                  <a:lnTo>
                    <a:pt x="8540" y="80"/>
                  </a:lnTo>
                  <a:cubicBezTo>
                    <a:pt x="4997" y="80"/>
                    <a:pt x="189" y="80"/>
                    <a:pt x="189" y="5141"/>
                  </a:cubicBezTo>
                  <a:cubicBezTo>
                    <a:pt x="189" y="10202"/>
                    <a:pt x="4997" y="10202"/>
                    <a:pt x="8793" y="10202"/>
                  </a:cubicBezTo>
                  <a:lnTo>
                    <a:pt x="159865" y="10202"/>
                  </a:lnTo>
                  <a:close/>
                  <a:moveTo>
                    <a:pt x="160118" y="59294"/>
                  </a:moveTo>
                  <a:cubicBezTo>
                    <a:pt x="163660" y="59294"/>
                    <a:pt x="168468" y="59294"/>
                    <a:pt x="168468" y="54233"/>
                  </a:cubicBezTo>
                  <a:cubicBezTo>
                    <a:pt x="168468" y="49172"/>
                    <a:pt x="163660" y="49172"/>
                    <a:pt x="159865" y="49172"/>
                  </a:cubicBezTo>
                  <a:lnTo>
                    <a:pt x="8793" y="49172"/>
                  </a:lnTo>
                  <a:cubicBezTo>
                    <a:pt x="4997" y="49172"/>
                    <a:pt x="189" y="49172"/>
                    <a:pt x="189" y="54233"/>
                  </a:cubicBezTo>
                  <a:cubicBezTo>
                    <a:pt x="189" y="59294"/>
                    <a:pt x="4997" y="59294"/>
                    <a:pt x="8540" y="59294"/>
                  </a:cubicBezTo>
                  <a:lnTo>
                    <a:pt x="160118" y="59294"/>
                  </a:ln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E959999D-B558-F19E-01AA-6028BE721A8B}"/>
                </a:ext>
              </a:extLst>
            </p:cNvPr>
            <p:cNvSpPr/>
            <p:nvPr>
              <p:custDataLst>
                <p:tags r:id="rId9"/>
              </p:custDataLst>
            </p:nvPr>
          </p:nvSpPr>
          <p:spPr>
            <a:xfrm>
              <a:off x="7628983" y="4337013"/>
              <a:ext cx="336810" cy="354271"/>
            </a:xfrm>
            <a:custGeom>
              <a:avLst/>
              <a:gdLst>
                <a:gd name="connsiteX0" fmla="*/ 306392 w 336810"/>
                <a:gd name="connsiteY0" fmla="*/ 354342 h 354271"/>
                <a:gd name="connsiteX1" fmla="*/ 337011 w 336810"/>
                <a:gd name="connsiteY1" fmla="*/ 273366 h 354271"/>
                <a:gd name="connsiteX2" fmla="*/ 330684 w 336810"/>
                <a:gd name="connsiteY2" fmla="*/ 273366 h 354271"/>
                <a:gd name="connsiteX3" fmla="*/ 264891 w 336810"/>
                <a:gd name="connsiteY3" fmla="*/ 324482 h 354271"/>
                <a:gd name="connsiteX4" fmla="*/ 186192 w 336810"/>
                <a:gd name="connsiteY4" fmla="*/ 332327 h 354271"/>
                <a:gd name="connsiteX5" fmla="*/ 33603 w 336810"/>
                <a:gd name="connsiteY5" fmla="*/ 332327 h 354271"/>
                <a:gd name="connsiteX6" fmla="*/ 162406 w 336810"/>
                <a:gd name="connsiteY6" fmla="*/ 181255 h 354271"/>
                <a:gd name="connsiteX7" fmla="*/ 164683 w 336810"/>
                <a:gd name="connsiteY7" fmla="*/ 177206 h 354271"/>
                <a:gd name="connsiteX8" fmla="*/ 162912 w 336810"/>
                <a:gd name="connsiteY8" fmla="*/ 173411 h 354271"/>
                <a:gd name="connsiteX9" fmla="*/ 44990 w 336810"/>
                <a:gd name="connsiteY9" fmla="*/ 12217 h 354271"/>
                <a:gd name="connsiteX10" fmla="*/ 183662 w 336810"/>
                <a:gd name="connsiteY10" fmla="*/ 12217 h 354271"/>
                <a:gd name="connsiteX11" fmla="*/ 242876 w 336810"/>
                <a:gd name="connsiteY11" fmla="*/ 16266 h 354271"/>
                <a:gd name="connsiteX12" fmla="*/ 298547 w 336810"/>
                <a:gd name="connsiteY12" fmla="*/ 35245 h 354271"/>
                <a:gd name="connsiteX13" fmla="*/ 330684 w 336810"/>
                <a:gd name="connsiteY13" fmla="*/ 71178 h 354271"/>
                <a:gd name="connsiteX14" fmla="*/ 337011 w 336810"/>
                <a:gd name="connsiteY14" fmla="*/ 71178 h 354271"/>
                <a:gd name="connsiteX15" fmla="*/ 306392 w 336810"/>
                <a:gd name="connsiteY15" fmla="*/ 71 h 354271"/>
                <a:gd name="connsiteX16" fmla="*/ 7285 w 336810"/>
                <a:gd name="connsiteY16" fmla="*/ 71 h 354271"/>
                <a:gd name="connsiteX17" fmla="*/ 453 w 336810"/>
                <a:gd name="connsiteY17" fmla="*/ 1842 h 354271"/>
                <a:gd name="connsiteX18" fmla="*/ 200 w 336810"/>
                <a:gd name="connsiteY18" fmla="*/ 10193 h 354271"/>
                <a:gd name="connsiteX19" fmla="*/ 134064 w 336810"/>
                <a:gd name="connsiteY19" fmla="*/ 193402 h 354271"/>
                <a:gd name="connsiteX20" fmla="*/ 2983 w 336810"/>
                <a:gd name="connsiteY20" fmla="*/ 347004 h 354271"/>
                <a:gd name="connsiteX21" fmla="*/ 453 w 336810"/>
                <a:gd name="connsiteY21" fmla="*/ 351559 h 354271"/>
                <a:gd name="connsiteX22" fmla="*/ 7285 w 336810"/>
                <a:gd name="connsiteY22" fmla="*/ 354342 h 354271"/>
                <a:gd name="connsiteX23" fmla="*/ 306392 w 336810"/>
                <a:gd name="connsiteY23" fmla="*/ 354342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392" y="354342"/>
                  </a:moveTo>
                  <a:lnTo>
                    <a:pt x="337011" y="273366"/>
                  </a:lnTo>
                  <a:lnTo>
                    <a:pt x="330684" y="273366"/>
                  </a:lnTo>
                  <a:cubicBezTo>
                    <a:pt x="320816" y="299683"/>
                    <a:pt x="293992" y="316891"/>
                    <a:pt x="264891" y="324482"/>
                  </a:cubicBezTo>
                  <a:cubicBezTo>
                    <a:pt x="259577" y="325747"/>
                    <a:pt x="234778" y="332327"/>
                    <a:pt x="186192" y="332327"/>
                  </a:cubicBezTo>
                  <a:lnTo>
                    <a:pt x="33603" y="332327"/>
                  </a:lnTo>
                  <a:lnTo>
                    <a:pt x="162406" y="181255"/>
                  </a:lnTo>
                  <a:cubicBezTo>
                    <a:pt x="164177" y="179231"/>
                    <a:pt x="164683" y="178472"/>
                    <a:pt x="164683" y="177206"/>
                  </a:cubicBezTo>
                  <a:cubicBezTo>
                    <a:pt x="164683" y="176700"/>
                    <a:pt x="164683" y="175941"/>
                    <a:pt x="162912" y="173411"/>
                  </a:cubicBezTo>
                  <a:lnTo>
                    <a:pt x="44990" y="12217"/>
                  </a:lnTo>
                  <a:lnTo>
                    <a:pt x="183662" y="12217"/>
                  </a:lnTo>
                  <a:cubicBezTo>
                    <a:pt x="217571" y="12217"/>
                    <a:pt x="240598" y="15760"/>
                    <a:pt x="242876" y="16266"/>
                  </a:cubicBezTo>
                  <a:cubicBezTo>
                    <a:pt x="256541" y="18290"/>
                    <a:pt x="278556" y="22592"/>
                    <a:pt x="298547" y="35245"/>
                  </a:cubicBezTo>
                  <a:cubicBezTo>
                    <a:pt x="304873" y="39294"/>
                    <a:pt x="322081" y="50681"/>
                    <a:pt x="330684" y="71178"/>
                  </a:cubicBezTo>
                  <a:lnTo>
                    <a:pt x="337011" y="71178"/>
                  </a:lnTo>
                  <a:lnTo>
                    <a:pt x="306392" y="71"/>
                  </a:lnTo>
                  <a:lnTo>
                    <a:pt x="7285" y="71"/>
                  </a:lnTo>
                  <a:cubicBezTo>
                    <a:pt x="1465" y="71"/>
                    <a:pt x="1212" y="324"/>
                    <a:pt x="453" y="1842"/>
                  </a:cubicBezTo>
                  <a:cubicBezTo>
                    <a:pt x="200" y="2601"/>
                    <a:pt x="200" y="7409"/>
                    <a:pt x="200" y="10193"/>
                  </a:cubicBezTo>
                  <a:lnTo>
                    <a:pt x="134064" y="193402"/>
                  </a:lnTo>
                  <a:lnTo>
                    <a:pt x="2983" y="347004"/>
                  </a:lnTo>
                  <a:cubicBezTo>
                    <a:pt x="453" y="350040"/>
                    <a:pt x="453" y="351306"/>
                    <a:pt x="453" y="351559"/>
                  </a:cubicBezTo>
                  <a:cubicBezTo>
                    <a:pt x="453" y="354342"/>
                    <a:pt x="2730" y="354342"/>
                    <a:pt x="7285" y="354342"/>
                  </a:cubicBezTo>
                  <a:lnTo>
                    <a:pt x="306392" y="354342"/>
                  </a:ln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689ABB3C-1A01-72ED-150A-D3F4DE93ED3E}"/>
                </a:ext>
              </a:extLst>
            </p:cNvPr>
            <p:cNvSpPr/>
            <p:nvPr>
              <p:custDataLst>
                <p:tags r:id="rId10"/>
              </p:custDataLst>
            </p:nvPr>
          </p:nvSpPr>
          <p:spPr>
            <a:xfrm>
              <a:off x="7743885" y="4788358"/>
              <a:ext cx="109647" cy="81482"/>
            </a:xfrm>
            <a:custGeom>
              <a:avLst/>
              <a:gdLst>
                <a:gd name="connsiteX0" fmla="*/ 60608 w 109647"/>
                <a:gd name="connsiteY0" fmla="*/ 58901 h 81482"/>
                <a:gd name="connsiteX1" fmla="*/ 57065 w 109647"/>
                <a:gd name="connsiteY1" fmla="*/ 64746 h 81482"/>
                <a:gd name="connsiteX2" fmla="*/ 36163 w 109647"/>
                <a:gd name="connsiteY2" fmla="*/ 73426 h 81482"/>
                <a:gd name="connsiteX3" fmla="*/ 22169 w 109647"/>
                <a:gd name="connsiteY3" fmla="*/ 59432 h 81482"/>
                <a:gd name="connsiteX4" fmla="*/ 31735 w 109647"/>
                <a:gd name="connsiteY4" fmla="*/ 22765 h 81482"/>
                <a:gd name="connsiteX5" fmla="*/ 53877 w 109647"/>
                <a:gd name="connsiteY5" fmla="*/ 8240 h 81482"/>
                <a:gd name="connsiteX6" fmla="*/ 70527 w 109647"/>
                <a:gd name="connsiteY6" fmla="*/ 18868 h 81482"/>
                <a:gd name="connsiteX7" fmla="*/ 70173 w 109647"/>
                <a:gd name="connsiteY7" fmla="*/ 21348 h 81482"/>
                <a:gd name="connsiteX8" fmla="*/ 60608 w 109647"/>
                <a:gd name="connsiteY8" fmla="*/ 58901 h 81482"/>
                <a:gd name="connsiteX9" fmla="*/ 75133 w 109647"/>
                <a:gd name="connsiteY9" fmla="*/ 7354 h 81482"/>
                <a:gd name="connsiteX10" fmla="*/ 53877 w 109647"/>
                <a:gd name="connsiteY10" fmla="*/ 92 h 81482"/>
                <a:gd name="connsiteX11" fmla="*/ 204 w 109647"/>
                <a:gd name="connsiteY11" fmla="*/ 51107 h 81482"/>
                <a:gd name="connsiteX12" fmla="*/ 35100 w 109647"/>
                <a:gd name="connsiteY12" fmla="*/ 81574 h 81482"/>
                <a:gd name="connsiteX13" fmla="*/ 62379 w 109647"/>
                <a:gd name="connsiteY13" fmla="*/ 72363 h 81482"/>
                <a:gd name="connsiteX14" fmla="*/ 84875 w 109647"/>
                <a:gd name="connsiteY14" fmla="*/ 81574 h 81482"/>
                <a:gd name="connsiteX15" fmla="*/ 109851 w 109647"/>
                <a:gd name="connsiteY15" fmla="*/ 53941 h 81482"/>
                <a:gd name="connsiteX16" fmla="*/ 104183 w 109647"/>
                <a:gd name="connsiteY16" fmla="*/ 50752 h 81482"/>
                <a:gd name="connsiteX17" fmla="*/ 98515 w 109647"/>
                <a:gd name="connsiteY17" fmla="*/ 54649 h 81482"/>
                <a:gd name="connsiteX18" fmla="*/ 86115 w 109647"/>
                <a:gd name="connsiteY18" fmla="*/ 73426 h 81482"/>
                <a:gd name="connsiteX19" fmla="*/ 81333 w 109647"/>
                <a:gd name="connsiteY19" fmla="*/ 66340 h 81482"/>
                <a:gd name="connsiteX20" fmla="*/ 84875 w 109647"/>
                <a:gd name="connsiteY20" fmla="*/ 50221 h 81482"/>
                <a:gd name="connsiteX21" fmla="*/ 91784 w 109647"/>
                <a:gd name="connsiteY21" fmla="*/ 22588 h 81482"/>
                <a:gd name="connsiteX22" fmla="*/ 94086 w 109647"/>
                <a:gd name="connsiteY22" fmla="*/ 11960 h 81482"/>
                <a:gd name="connsiteX23" fmla="*/ 84698 w 109647"/>
                <a:gd name="connsiteY23" fmla="*/ 3103 h 81482"/>
                <a:gd name="connsiteX24" fmla="*/ 75133 w 109647"/>
                <a:gd name="connsiteY24" fmla="*/ 7354 h 81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647" h="81482">
                  <a:moveTo>
                    <a:pt x="60608" y="58901"/>
                  </a:moveTo>
                  <a:cubicBezTo>
                    <a:pt x="59899" y="61735"/>
                    <a:pt x="59899" y="62089"/>
                    <a:pt x="57065" y="64746"/>
                  </a:cubicBezTo>
                  <a:cubicBezTo>
                    <a:pt x="52991" y="68643"/>
                    <a:pt x="45020" y="73426"/>
                    <a:pt x="36163" y="73426"/>
                  </a:cubicBezTo>
                  <a:cubicBezTo>
                    <a:pt x="28015" y="73426"/>
                    <a:pt x="22169" y="69175"/>
                    <a:pt x="22169" y="59432"/>
                  </a:cubicBezTo>
                  <a:cubicBezTo>
                    <a:pt x="22169" y="52701"/>
                    <a:pt x="26952" y="31799"/>
                    <a:pt x="31735" y="22765"/>
                  </a:cubicBezTo>
                  <a:cubicBezTo>
                    <a:pt x="36694" y="13200"/>
                    <a:pt x="45374" y="8240"/>
                    <a:pt x="53877" y="8240"/>
                  </a:cubicBezTo>
                  <a:cubicBezTo>
                    <a:pt x="66808" y="8240"/>
                    <a:pt x="70527" y="17628"/>
                    <a:pt x="70527" y="18868"/>
                  </a:cubicBezTo>
                  <a:cubicBezTo>
                    <a:pt x="70527" y="19577"/>
                    <a:pt x="70350" y="20639"/>
                    <a:pt x="70173" y="21348"/>
                  </a:cubicBezTo>
                  <a:lnTo>
                    <a:pt x="60608" y="58901"/>
                  </a:lnTo>
                  <a:close/>
                  <a:moveTo>
                    <a:pt x="75133" y="7354"/>
                  </a:moveTo>
                  <a:cubicBezTo>
                    <a:pt x="72299" y="4697"/>
                    <a:pt x="65568" y="92"/>
                    <a:pt x="53877" y="92"/>
                  </a:cubicBezTo>
                  <a:cubicBezTo>
                    <a:pt x="19689" y="92"/>
                    <a:pt x="204" y="27548"/>
                    <a:pt x="204" y="51107"/>
                  </a:cubicBezTo>
                  <a:cubicBezTo>
                    <a:pt x="204" y="72717"/>
                    <a:pt x="17032" y="81574"/>
                    <a:pt x="35100" y="81574"/>
                  </a:cubicBezTo>
                  <a:cubicBezTo>
                    <a:pt x="49271" y="81574"/>
                    <a:pt x="58836" y="75197"/>
                    <a:pt x="62379" y="72363"/>
                  </a:cubicBezTo>
                  <a:cubicBezTo>
                    <a:pt x="66099" y="77854"/>
                    <a:pt x="75310" y="81574"/>
                    <a:pt x="84875" y="81574"/>
                  </a:cubicBezTo>
                  <a:cubicBezTo>
                    <a:pt x="104006" y="81574"/>
                    <a:pt x="109851" y="55004"/>
                    <a:pt x="109851" y="53941"/>
                  </a:cubicBezTo>
                  <a:cubicBezTo>
                    <a:pt x="109851" y="50752"/>
                    <a:pt x="106840" y="50752"/>
                    <a:pt x="104183" y="50752"/>
                  </a:cubicBezTo>
                  <a:cubicBezTo>
                    <a:pt x="99932" y="50752"/>
                    <a:pt x="99400" y="50930"/>
                    <a:pt x="98515" y="54649"/>
                  </a:cubicBezTo>
                  <a:cubicBezTo>
                    <a:pt x="96212" y="62621"/>
                    <a:pt x="93024" y="73426"/>
                    <a:pt x="86115" y="73426"/>
                  </a:cubicBezTo>
                  <a:cubicBezTo>
                    <a:pt x="81864" y="73426"/>
                    <a:pt x="81333" y="68997"/>
                    <a:pt x="81333" y="66340"/>
                  </a:cubicBezTo>
                  <a:cubicBezTo>
                    <a:pt x="81333" y="64038"/>
                    <a:pt x="83458" y="55535"/>
                    <a:pt x="84875" y="50221"/>
                  </a:cubicBezTo>
                  <a:lnTo>
                    <a:pt x="91784" y="22588"/>
                  </a:lnTo>
                  <a:cubicBezTo>
                    <a:pt x="92669" y="19045"/>
                    <a:pt x="94086" y="13200"/>
                    <a:pt x="94086" y="11960"/>
                  </a:cubicBezTo>
                  <a:cubicBezTo>
                    <a:pt x="94086" y="6469"/>
                    <a:pt x="90012" y="3103"/>
                    <a:pt x="84698" y="3103"/>
                  </a:cubicBezTo>
                  <a:cubicBezTo>
                    <a:pt x="79384" y="3103"/>
                    <a:pt x="75487" y="7000"/>
                    <a:pt x="75133" y="7354"/>
                  </a:cubicBez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98CF0885-F8F2-B899-BC65-B4B19FF443C9}"/>
                </a:ext>
              </a:extLst>
            </p:cNvPr>
            <p:cNvSpPr/>
            <p:nvPr>
              <p:custDataLst>
                <p:tags r:id="rId11"/>
              </p:custDataLst>
            </p:nvPr>
          </p:nvSpPr>
          <p:spPr>
            <a:xfrm>
              <a:off x="8466073" y="4297157"/>
              <a:ext cx="83253" cy="111848"/>
            </a:xfrm>
            <a:custGeom>
              <a:avLst/>
              <a:gdLst>
                <a:gd name="connsiteX0" fmla="*/ 63749 w 83253"/>
                <a:gd name="connsiteY0" fmla="*/ 51949 h 111848"/>
                <a:gd name="connsiteX1" fmla="*/ 72352 w 83253"/>
                <a:gd name="connsiteY1" fmla="*/ 47647 h 111848"/>
                <a:gd name="connsiteX2" fmla="*/ 65014 w 83253"/>
                <a:gd name="connsiteY2" fmla="*/ 44104 h 111848"/>
                <a:gd name="connsiteX3" fmla="*/ 24020 w 83253"/>
                <a:gd name="connsiteY3" fmla="*/ 44104 h 111848"/>
                <a:gd name="connsiteX4" fmla="*/ 67291 w 83253"/>
                <a:gd name="connsiteY4" fmla="*/ 7918 h 111848"/>
                <a:gd name="connsiteX5" fmla="*/ 75136 w 83253"/>
                <a:gd name="connsiteY5" fmla="*/ 7918 h 111848"/>
                <a:gd name="connsiteX6" fmla="*/ 83487 w 83253"/>
                <a:gd name="connsiteY6" fmla="*/ 3616 h 111848"/>
                <a:gd name="connsiteX7" fmla="*/ 75895 w 83253"/>
                <a:gd name="connsiteY7" fmla="*/ 73 h 111848"/>
                <a:gd name="connsiteX8" fmla="*/ 67038 w 83253"/>
                <a:gd name="connsiteY8" fmla="*/ 73 h 111848"/>
                <a:gd name="connsiteX9" fmla="*/ 233 w 83253"/>
                <a:gd name="connsiteY9" fmla="*/ 64095 h 111848"/>
                <a:gd name="connsiteX10" fmla="*/ 46035 w 83253"/>
                <a:gd name="connsiteY10" fmla="*/ 111922 h 111848"/>
                <a:gd name="connsiteX11" fmla="*/ 78932 w 83253"/>
                <a:gd name="connsiteY11" fmla="*/ 99016 h 111848"/>
                <a:gd name="connsiteX12" fmla="*/ 76401 w 83253"/>
                <a:gd name="connsiteY12" fmla="*/ 95474 h 111848"/>
                <a:gd name="connsiteX13" fmla="*/ 73112 w 83253"/>
                <a:gd name="connsiteY13" fmla="*/ 96992 h 111848"/>
                <a:gd name="connsiteX14" fmla="*/ 46541 w 83253"/>
                <a:gd name="connsiteY14" fmla="*/ 106355 h 111848"/>
                <a:gd name="connsiteX15" fmla="*/ 19212 w 83253"/>
                <a:gd name="connsiteY15" fmla="*/ 73458 h 111848"/>
                <a:gd name="connsiteX16" fmla="*/ 21995 w 83253"/>
                <a:gd name="connsiteY16" fmla="*/ 51949 h 111848"/>
                <a:gd name="connsiteX17" fmla="*/ 63749 w 83253"/>
                <a:gd name="connsiteY17" fmla="*/ 5194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49" y="51949"/>
                  </a:moveTo>
                  <a:cubicBezTo>
                    <a:pt x="67797" y="51949"/>
                    <a:pt x="72352" y="51949"/>
                    <a:pt x="72352" y="47647"/>
                  </a:cubicBezTo>
                  <a:cubicBezTo>
                    <a:pt x="72352" y="44104"/>
                    <a:pt x="69316" y="44104"/>
                    <a:pt x="65014" y="44104"/>
                  </a:cubicBezTo>
                  <a:lnTo>
                    <a:pt x="24020" y="44104"/>
                  </a:lnTo>
                  <a:cubicBezTo>
                    <a:pt x="30093" y="22595"/>
                    <a:pt x="44264" y="7918"/>
                    <a:pt x="67291" y="7918"/>
                  </a:cubicBezTo>
                  <a:lnTo>
                    <a:pt x="75136" y="7918"/>
                  </a:lnTo>
                  <a:cubicBezTo>
                    <a:pt x="79438" y="7918"/>
                    <a:pt x="83487" y="7918"/>
                    <a:pt x="83487" y="3616"/>
                  </a:cubicBezTo>
                  <a:cubicBezTo>
                    <a:pt x="83487" y="73"/>
                    <a:pt x="80197" y="73"/>
                    <a:pt x="75895" y="73"/>
                  </a:cubicBezTo>
                  <a:lnTo>
                    <a:pt x="67038" y="73"/>
                  </a:lnTo>
                  <a:cubicBezTo>
                    <a:pt x="34142" y="73"/>
                    <a:pt x="233" y="25379"/>
                    <a:pt x="233" y="64095"/>
                  </a:cubicBezTo>
                  <a:cubicBezTo>
                    <a:pt x="233" y="91931"/>
                    <a:pt x="19212" y="111922"/>
                    <a:pt x="46035" y="111922"/>
                  </a:cubicBezTo>
                  <a:cubicBezTo>
                    <a:pt x="62483" y="111922"/>
                    <a:pt x="78932" y="101800"/>
                    <a:pt x="78932" y="99016"/>
                  </a:cubicBezTo>
                  <a:cubicBezTo>
                    <a:pt x="78932" y="98257"/>
                    <a:pt x="78679" y="95474"/>
                    <a:pt x="76401" y="95474"/>
                  </a:cubicBezTo>
                  <a:cubicBezTo>
                    <a:pt x="75895" y="95474"/>
                    <a:pt x="75389" y="95474"/>
                    <a:pt x="73112" y="96992"/>
                  </a:cubicBezTo>
                  <a:cubicBezTo>
                    <a:pt x="65267" y="102053"/>
                    <a:pt x="55904" y="106355"/>
                    <a:pt x="46541" y="106355"/>
                  </a:cubicBezTo>
                  <a:cubicBezTo>
                    <a:pt x="31864" y="106355"/>
                    <a:pt x="19212" y="95727"/>
                    <a:pt x="19212" y="73458"/>
                  </a:cubicBezTo>
                  <a:cubicBezTo>
                    <a:pt x="19212" y="64601"/>
                    <a:pt x="21236" y="54986"/>
                    <a:pt x="21995" y="51949"/>
                  </a:cubicBezTo>
                  <a:lnTo>
                    <a:pt x="63749" y="51949"/>
                  </a:ln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81D82E7F-1903-9995-5871-87ACFBB229A7}"/>
                </a:ext>
              </a:extLst>
            </p:cNvPr>
            <p:cNvSpPr/>
            <p:nvPr>
              <p:custDataLst>
                <p:tags r:id="rId12"/>
              </p:custDataLst>
            </p:nvPr>
          </p:nvSpPr>
          <p:spPr>
            <a:xfrm>
              <a:off x="8052871" y="4509089"/>
              <a:ext cx="905331" cy="10121"/>
            </a:xfrm>
            <a:custGeom>
              <a:avLst/>
              <a:gdLst>
                <a:gd name="connsiteX0" fmla="*/ 0 w 905331"/>
                <a:gd name="connsiteY0" fmla="*/ 0 h 10121"/>
                <a:gd name="connsiteX1" fmla="*/ 905332 w 905331"/>
                <a:gd name="connsiteY1" fmla="*/ 0 h 10121"/>
                <a:gd name="connsiteX2" fmla="*/ 905332 w 905331"/>
                <a:gd name="connsiteY2" fmla="*/ 10122 h 10121"/>
                <a:gd name="connsiteX3" fmla="*/ 0 w 905331"/>
                <a:gd name="connsiteY3" fmla="*/ 10122 h 10121"/>
              </a:gdLst>
              <a:ahLst/>
              <a:cxnLst>
                <a:cxn ang="0">
                  <a:pos x="connsiteX0" y="connsiteY0"/>
                </a:cxn>
                <a:cxn ang="0">
                  <a:pos x="connsiteX1" y="connsiteY1"/>
                </a:cxn>
                <a:cxn ang="0">
                  <a:pos x="connsiteX2" y="connsiteY2"/>
                </a:cxn>
                <a:cxn ang="0">
                  <a:pos x="connsiteX3" y="connsiteY3"/>
                </a:cxn>
              </a:cxnLst>
              <a:rect l="l" t="t" r="r" b="b"/>
              <a:pathLst>
                <a:path w="905331" h="10121">
                  <a:moveTo>
                    <a:pt x="0" y="0"/>
                  </a:moveTo>
                  <a:lnTo>
                    <a:pt x="905332" y="0"/>
                  </a:lnTo>
                  <a:lnTo>
                    <a:pt x="905332" y="10122"/>
                  </a:lnTo>
                  <a:lnTo>
                    <a:pt x="0" y="10122"/>
                  </a:ln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E28CFA2-597A-BD9C-B019-FAD024BC16EE}"/>
                </a:ext>
              </a:extLst>
            </p:cNvPr>
            <p:cNvSpPr/>
            <p:nvPr>
              <p:custDataLst>
                <p:tags r:id="rId13"/>
              </p:custDataLst>
            </p:nvPr>
          </p:nvSpPr>
          <p:spPr>
            <a:xfrm>
              <a:off x="8077923" y="4561205"/>
              <a:ext cx="58707" cy="253051"/>
            </a:xfrm>
            <a:custGeom>
              <a:avLst/>
              <a:gdLst>
                <a:gd name="connsiteX0" fmla="*/ 58925 w 58707"/>
                <a:gd name="connsiteY0" fmla="*/ 250608 h 253051"/>
                <a:gd name="connsiteX1" fmla="*/ 54623 w 58707"/>
                <a:gd name="connsiteY1" fmla="*/ 245040 h 253051"/>
                <a:gd name="connsiteX2" fmla="*/ 14894 w 58707"/>
                <a:gd name="connsiteY2" fmla="*/ 126613 h 253051"/>
                <a:gd name="connsiteX3" fmla="*/ 55635 w 58707"/>
                <a:gd name="connsiteY3" fmla="*/ 6919 h 253051"/>
                <a:gd name="connsiteX4" fmla="*/ 58925 w 58707"/>
                <a:gd name="connsiteY4" fmla="*/ 2618 h 253051"/>
                <a:gd name="connsiteX5" fmla="*/ 56394 w 58707"/>
                <a:gd name="connsiteY5" fmla="*/ 87 h 253051"/>
                <a:gd name="connsiteX6" fmla="*/ 16159 w 58707"/>
                <a:gd name="connsiteY6" fmla="*/ 49432 h 253051"/>
                <a:gd name="connsiteX7" fmla="*/ 217 w 58707"/>
                <a:gd name="connsiteY7" fmla="*/ 126613 h 253051"/>
                <a:gd name="connsiteX8" fmla="*/ 16918 w 58707"/>
                <a:gd name="connsiteY8" fmla="*/ 205565 h 253051"/>
                <a:gd name="connsiteX9" fmla="*/ 56394 w 58707"/>
                <a:gd name="connsiteY9" fmla="*/ 253138 h 253051"/>
                <a:gd name="connsiteX10" fmla="*/ 58925 w 58707"/>
                <a:gd name="connsiteY10" fmla="*/ 2506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5" y="250608"/>
                  </a:moveTo>
                  <a:cubicBezTo>
                    <a:pt x="58925" y="249848"/>
                    <a:pt x="58925" y="249342"/>
                    <a:pt x="54623" y="245040"/>
                  </a:cubicBezTo>
                  <a:cubicBezTo>
                    <a:pt x="22992" y="213156"/>
                    <a:pt x="14894" y="165329"/>
                    <a:pt x="14894" y="126613"/>
                  </a:cubicBezTo>
                  <a:cubicBezTo>
                    <a:pt x="14894" y="82582"/>
                    <a:pt x="24510" y="38551"/>
                    <a:pt x="55635" y="6919"/>
                  </a:cubicBezTo>
                  <a:cubicBezTo>
                    <a:pt x="58925" y="3883"/>
                    <a:pt x="58925" y="3377"/>
                    <a:pt x="58925" y="2618"/>
                  </a:cubicBezTo>
                  <a:cubicBezTo>
                    <a:pt x="58925" y="846"/>
                    <a:pt x="57913" y="87"/>
                    <a:pt x="56394" y="87"/>
                  </a:cubicBezTo>
                  <a:cubicBezTo>
                    <a:pt x="53864" y="87"/>
                    <a:pt x="31089" y="17295"/>
                    <a:pt x="16159" y="49432"/>
                  </a:cubicBezTo>
                  <a:cubicBezTo>
                    <a:pt x="3254" y="77268"/>
                    <a:pt x="217" y="105356"/>
                    <a:pt x="217" y="126613"/>
                  </a:cubicBezTo>
                  <a:cubicBezTo>
                    <a:pt x="217" y="146351"/>
                    <a:pt x="3001" y="176970"/>
                    <a:pt x="16918" y="205565"/>
                  </a:cubicBezTo>
                  <a:cubicBezTo>
                    <a:pt x="32101" y="236690"/>
                    <a:pt x="53864" y="253138"/>
                    <a:pt x="56394" y="253138"/>
                  </a:cubicBezTo>
                  <a:cubicBezTo>
                    <a:pt x="57913" y="253138"/>
                    <a:pt x="58925" y="252379"/>
                    <a:pt x="58925" y="250608"/>
                  </a:cubicBezTo>
                  <a:close/>
                </a:path>
              </a:pathLst>
            </a:custGeom>
            <a:solidFill>
              <a:srgbClr val="000000"/>
            </a:solidFill>
            <a:ln w="2540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4D876772-1212-0066-D31B-DD59A3699D44}"/>
                </a:ext>
              </a:extLst>
            </p:cNvPr>
            <p:cNvSpPr/>
            <p:nvPr>
              <p:custDataLst>
                <p:tags r:id="rId14"/>
              </p:custDataLst>
            </p:nvPr>
          </p:nvSpPr>
          <p:spPr>
            <a:xfrm>
              <a:off x="8162414" y="4575376"/>
              <a:ext cx="54152" cy="178400"/>
            </a:xfrm>
            <a:custGeom>
              <a:avLst/>
              <a:gdLst>
                <a:gd name="connsiteX0" fmla="*/ 54374 w 54152"/>
                <a:gd name="connsiteY0" fmla="*/ 2871 h 178400"/>
                <a:gd name="connsiteX1" fmla="*/ 51084 w 54152"/>
                <a:gd name="connsiteY1" fmla="*/ 87 h 178400"/>
                <a:gd name="connsiteX2" fmla="*/ 20212 w 54152"/>
                <a:gd name="connsiteY2" fmla="*/ 2618 h 178400"/>
                <a:gd name="connsiteX3" fmla="*/ 15404 w 54152"/>
                <a:gd name="connsiteY3" fmla="*/ 7932 h 178400"/>
                <a:gd name="connsiteX4" fmla="*/ 21730 w 54152"/>
                <a:gd name="connsiteY4" fmla="*/ 10715 h 178400"/>
                <a:gd name="connsiteX5" fmla="*/ 34130 w 54152"/>
                <a:gd name="connsiteY5" fmla="*/ 15017 h 178400"/>
                <a:gd name="connsiteX6" fmla="*/ 33371 w 54152"/>
                <a:gd name="connsiteY6" fmla="*/ 20078 h 178400"/>
                <a:gd name="connsiteX7" fmla="*/ 1486 w 54152"/>
                <a:gd name="connsiteY7" fmla="*/ 146604 h 178400"/>
                <a:gd name="connsiteX8" fmla="*/ 221 w 54152"/>
                <a:gd name="connsiteY8" fmla="*/ 155207 h 178400"/>
                <a:gd name="connsiteX9" fmla="*/ 23249 w 54152"/>
                <a:gd name="connsiteY9" fmla="*/ 178488 h 178400"/>
                <a:gd name="connsiteX10" fmla="*/ 42227 w 54152"/>
                <a:gd name="connsiteY10" fmla="*/ 164317 h 178400"/>
                <a:gd name="connsiteX11" fmla="*/ 49819 w 54152"/>
                <a:gd name="connsiteY11" fmla="*/ 139518 h 178400"/>
                <a:gd name="connsiteX12" fmla="*/ 46782 w 54152"/>
                <a:gd name="connsiteY12" fmla="*/ 136988 h 178400"/>
                <a:gd name="connsiteX13" fmla="*/ 43240 w 54152"/>
                <a:gd name="connsiteY13" fmla="*/ 141543 h 178400"/>
                <a:gd name="connsiteX14" fmla="*/ 24008 w 54152"/>
                <a:gd name="connsiteY14" fmla="*/ 172921 h 178400"/>
                <a:gd name="connsiteX15" fmla="*/ 16416 w 54152"/>
                <a:gd name="connsiteY15" fmla="*/ 161281 h 178400"/>
                <a:gd name="connsiteX16" fmla="*/ 17934 w 54152"/>
                <a:gd name="connsiteY16" fmla="*/ 149134 h 178400"/>
                <a:gd name="connsiteX17" fmla="*/ 54374 w 54152"/>
                <a:gd name="connsiteY17" fmla="*/ 2871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374" y="2871"/>
                  </a:moveTo>
                  <a:cubicBezTo>
                    <a:pt x="54374" y="2618"/>
                    <a:pt x="54374" y="87"/>
                    <a:pt x="51084" y="87"/>
                  </a:cubicBezTo>
                  <a:cubicBezTo>
                    <a:pt x="45264" y="87"/>
                    <a:pt x="26791" y="2111"/>
                    <a:pt x="20212" y="2618"/>
                  </a:cubicBezTo>
                  <a:cubicBezTo>
                    <a:pt x="18188" y="2871"/>
                    <a:pt x="15404" y="3124"/>
                    <a:pt x="15404" y="7932"/>
                  </a:cubicBezTo>
                  <a:cubicBezTo>
                    <a:pt x="15404" y="10715"/>
                    <a:pt x="17934" y="10715"/>
                    <a:pt x="21730" y="10715"/>
                  </a:cubicBezTo>
                  <a:cubicBezTo>
                    <a:pt x="33877" y="10715"/>
                    <a:pt x="34130" y="12993"/>
                    <a:pt x="34130" y="15017"/>
                  </a:cubicBezTo>
                  <a:lnTo>
                    <a:pt x="33371" y="20078"/>
                  </a:lnTo>
                  <a:lnTo>
                    <a:pt x="1486" y="146604"/>
                  </a:lnTo>
                  <a:cubicBezTo>
                    <a:pt x="727" y="149387"/>
                    <a:pt x="221" y="151159"/>
                    <a:pt x="221" y="155207"/>
                  </a:cubicBezTo>
                  <a:cubicBezTo>
                    <a:pt x="221" y="169631"/>
                    <a:pt x="11355" y="178488"/>
                    <a:pt x="23249" y="178488"/>
                  </a:cubicBezTo>
                  <a:cubicBezTo>
                    <a:pt x="31599" y="178488"/>
                    <a:pt x="37926" y="173427"/>
                    <a:pt x="42227" y="164317"/>
                  </a:cubicBezTo>
                  <a:cubicBezTo>
                    <a:pt x="46782" y="154701"/>
                    <a:pt x="49819" y="140024"/>
                    <a:pt x="49819" y="139518"/>
                  </a:cubicBezTo>
                  <a:cubicBezTo>
                    <a:pt x="49819" y="136988"/>
                    <a:pt x="47541" y="136988"/>
                    <a:pt x="46782" y="136988"/>
                  </a:cubicBezTo>
                  <a:cubicBezTo>
                    <a:pt x="44252" y="136988"/>
                    <a:pt x="43999" y="138000"/>
                    <a:pt x="43240" y="141543"/>
                  </a:cubicBezTo>
                  <a:cubicBezTo>
                    <a:pt x="38938" y="157991"/>
                    <a:pt x="34130" y="172921"/>
                    <a:pt x="24008" y="172921"/>
                  </a:cubicBezTo>
                  <a:cubicBezTo>
                    <a:pt x="16416" y="172921"/>
                    <a:pt x="16416" y="164823"/>
                    <a:pt x="16416" y="161281"/>
                  </a:cubicBezTo>
                  <a:cubicBezTo>
                    <a:pt x="16416" y="155207"/>
                    <a:pt x="16669" y="153942"/>
                    <a:pt x="17934" y="149134"/>
                  </a:cubicBezTo>
                  <a:lnTo>
                    <a:pt x="54374" y="2871"/>
                  </a:ln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348798D6-4376-B8ED-10C0-5637A9E99C47}"/>
                </a:ext>
              </a:extLst>
            </p:cNvPr>
            <p:cNvSpPr/>
            <p:nvPr>
              <p:custDataLst>
                <p:tags r:id="rId15"/>
              </p:custDataLst>
            </p:nvPr>
          </p:nvSpPr>
          <p:spPr>
            <a:xfrm>
              <a:off x="8302168" y="4603465"/>
              <a:ext cx="168278" cy="168531"/>
            </a:xfrm>
            <a:custGeom>
              <a:avLst/>
              <a:gdLst>
                <a:gd name="connsiteX0" fmla="*/ 89553 w 168278"/>
                <a:gd name="connsiteY0" fmla="*/ 89414 h 168531"/>
                <a:gd name="connsiteX1" fmla="*/ 160155 w 168278"/>
                <a:gd name="connsiteY1" fmla="*/ 89414 h 168531"/>
                <a:gd name="connsiteX2" fmla="*/ 168505 w 168278"/>
                <a:gd name="connsiteY2" fmla="*/ 84353 h 168531"/>
                <a:gd name="connsiteX3" fmla="*/ 160155 w 168278"/>
                <a:gd name="connsiteY3" fmla="*/ 79292 h 168531"/>
                <a:gd name="connsiteX4" fmla="*/ 89553 w 168278"/>
                <a:gd name="connsiteY4" fmla="*/ 79292 h 168531"/>
                <a:gd name="connsiteX5" fmla="*/ 89553 w 168278"/>
                <a:gd name="connsiteY5" fmla="*/ 8438 h 168531"/>
                <a:gd name="connsiteX6" fmla="*/ 84492 w 168278"/>
                <a:gd name="connsiteY6" fmla="*/ 87 h 168531"/>
                <a:gd name="connsiteX7" fmla="*/ 79431 w 168278"/>
                <a:gd name="connsiteY7" fmla="*/ 8438 h 168531"/>
                <a:gd name="connsiteX8" fmla="*/ 79431 w 168278"/>
                <a:gd name="connsiteY8" fmla="*/ 79292 h 168531"/>
                <a:gd name="connsiteX9" fmla="*/ 8577 w 168278"/>
                <a:gd name="connsiteY9" fmla="*/ 79292 h 168531"/>
                <a:gd name="connsiteX10" fmla="*/ 226 w 168278"/>
                <a:gd name="connsiteY10" fmla="*/ 84353 h 168531"/>
                <a:gd name="connsiteX11" fmla="*/ 8577 w 168278"/>
                <a:gd name="connsiteY11" fmla="*/ 89414 h 168531"/>
                <a:gd name="connsiteX12" fmla="*/ 79431 w 168278"/>
                <a:gd name="connsiteY12" fmla="*/ 89414 h 168531"/>
                <a:gd name="connsiteX13" fmla="*/ 79431 w 168278"/>
                <a:gd name="connsiteY13" fmla="*/ 160268 h 168531"/>
                <a:gd name="connsiteX14" fmla="*/ 84492 w 168278"/>
                <a:gd name="connsiteY14" fmla="*/ 168619 h 168531"/>
                <a:gd name="connsiteX15" fmla="*/ 89553 w 168278"/>
                <a:gd name="connsiteY15" fmla="*/ 160268 h 168531"/>
                <a:gd name="connsiteX16" fmla="*/ 89553 w 168278"/>
                <a:gd name="connsiteY16" fmla="*/ 89414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53" y="89414"/>
                  </a:moveTo>
                  <a:lnTo>
                    <a:pt x="160155" y="89414"/>
                  </a:lnTo>
                  <a:cubicBezTo>
                    <a:pt x="163697" y="89414"/>
                    <a:pt x="168505" y="89414"/>
                    <a:pt x="168505" y="84353"/>
                  </a:cubicBezTo>
                  <a:cubicBezTo>
                    <a:pt x="168505" y="79292"/>
                    <a:pt x="163697" y="79292"/>
                    <a:pt x="160155" y="79292"/>
                  </a:cubicBezTo>
                  <a:lnTo>
                    <a:pt x="89553" y="79292"/>
                  </a:lnTo>
                  <a:lnTo>
                    <a:pt x="89553" y="8438"/>
                  </a:lnTo>
                  <a:cubicBezTo>
                    <a:pt x="89553" y="4895"/>
                    <a:pt x="89553" y="87"/>
                    <a:pt x="84492" y="87"/>
                  </a:cubicBezTo>
                  <a:cubicBezTo>
                    <a:pt x="79431" y="87"/>
                    <a:pt x="79431" y="4895"/>
                    <a:pt x="79431" y="8438"/>
                  </a:cubicBezTo>
                  <a:lnTo>
                    <a:pt x="79431" y="79292"/>
                  </a:lnTo>
                  <a:lnTo>
                    <a:pt x="8577" y="79292"/>
                  </a:lnTo>
                  <a:cubicBezTo>
                    <a:pt x="5034" y="79292"/>
                    <a:pt x="226" y="79292"/>
                    <a:pt x="226" y="84353"/>
                  </a:cubicBezTo>
                  <a:cubicBezTo>
                    <a:pt x="226" y="89414"/>
                    <a:pt x="5034" y="89414"/>
                    <a:pt x="8577" y="89414"/>
                  </a:cubicBezTo>
                  <a:lnTo>
                    <a:pt x="79431" y="89414"/>
                  </a:lnTo>
                  <a:lnTo>
                    <a:pt x="79431" y="160268"/>
                  </a:lnTo>
                  <a:cubicBezTo>
                    <a:pt x="79431" y="163811"/>
                    <a:pt x="79431" y="168619"/>
                    <a:pt x="84492" y="168619"/>
                  </a:cubicBezTo>
                  <a:cubicBezTo>
                    <a:pt x="89553" y="168619"/>
                    <a:pt x="89553" y="163811"/>
                    <a:pt x="89553" y="160268"/>
                  </a:cubicBezTo>
                  <a:lnTo>
                    <a:pt x="89553" y="89414"/>
                  </a:ln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335363D8-0948-0AF1-AAA0-B720617A81C8}"/>
                </a:ext>
              </a:extLst>
            </p:cNvPr>
            <p:cNvSpPr/>
            <p:nvPr>
              <p:custDataLst>
                <p:tags r:id="rId16"/>
              </p:custDataLst>
            </p:nvPr>
          </p:nvSpPr>
          <p:spPr>
            <a:xfrm>
              <a:off x="8563569" y="4582461"/>
              <a:ext cx="83506" cy="168531"/>
            </a:xfrm>
            <a:custGeom>
              <a:avLst/>
              <a:gdLst>
                <a:gd name="connsiteX0" fmla="*/ 52112 w 83506"/>
                <a:gd name="connsiteY0" fmla="*/ 6666 h 168531"/>
                <a:gd name="connsiteX1" fmla="*/ 46292 w 83506"/>
                <a:gd name="connsiteY1" fmla="*/ 87 h 168531"/>
                <a:gd name="connsiteX2" fmla="*/ 236 w 83506"/>
                <a:gd name="connsiteY2" fmla="*/ 16282 h 168531"/>
                <a:gd name="connsiteX3" fmla="*/ 236 w 83506"/>
                <a:gd name="connsiteY3" fmla="*/ 24127 h 168531"/>
                <a:gd name="connsiteX4" fmla="*/ 33386 w 83506"/>
                <a:gd name="connsiteY4" fmla="*/ 17548 h 168531"/>
                <a:gd name="connsiteX5" fmla="*/ 33386 w 83506"/>
                <a:gd name="connsiteY5" fmla="*/ 148628 h 168531"/>
                <a:gd name="connsiteX6" fmla="*/ 9852 w 83506"/>
                <a:gd name="connsiteY6" fmla="*/ 160774 h 168531"/>
                <a:gd name="connsiteX7" fmla="*/ 1755 w 83506"/>
                <a:gd name="connsiteY7" fmla="*/ 160774 h 168531"/>
                <a:gd name="connsiteX8" fmla="*/ 1755 w 83506"/>
                <a:gd name="connsiteY8" fmla="*/ 168619 h 168531"/>
                <a:gd name="connsiteX9" fmla="*/ 42749 w 83506"/>
                <a:gd name="connsiteY9" fmla="*/ 167860 h 168531"/>
                <a:gd name="connsiteX10" fmla="*/ 83743 w 83506"/>
                <a:gd name="connsiteY10" fmla="*/ 168619 h 168531"/>
                <a:gd name="connsiteX11" fmla="*/ 83743 w 83506"/>
                <a:gd name="connsiteY11" fmla="*/ 160774 h 168531"/>
                <a:gd name="connsiteX12" fmla="*/ 75645 w 83506"/>
                <a:gd name="connsiteY12" fmla="*/ 160774 h 168531"/>
                <a:gd name="connsiteX13" fmla="*/ 52112 w 83506"/>
                <a:gd name="connsiteY13" fmla="*/ 148628 h 168531"/>
                <a:gd name="connsiteX14" fmla="*/ 52112 w 83506"/>
                <a:gd name="connsiteY14" fmla="*/ 6666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12" y="6666"/>
                  </a:moveTo>
                  <a:cubicBezTo>
                    <a:pt x="52112" y="593"/>
                    <a:pt x="52112" y="87"/>
                    <a:pt x="46292" y="87"/>
                  </a:cubicBezTo>
                  <a:cubicBezTo>
                    <a:pt x="30602" y="16282"/>
                    <a:pt x="8334" y="16282"/>
                    <a:pt x="236" y="16282"/>
                  </a:cubicBezTo>
                  <a:lnTo>
                    <a:pt x="236" y="24127"/>
                  </a:lnTo>
                  <a:cubicBezTo>
                    <a:pt x="5297" y="24127"/>
                    <a:pt x="20227" y="24127"/>
                    <a:pt x="33386" y="17548"/>
                  </a:cubicBezTo>
                  <a:lnTo>
                    <a:pt x="33386" y="148628"/>
                  </a:lnTo>
                  <a:cubicBezTo>
                    <a:pt x="33386" y="157738"/>
                    <a:pt x="32627" y="160774"/>
                    <a:pt x="9852" y="160774"/>
                  </a:cubicBezTo>
                  <a:lnTo>
                    <a:pt x="1755" y="160774"/>
                  </a:lnTo>
                  <a:lnTo>
                    <a:pt x="1755" y="168619"/>
                  </a:lnTo>
                  <a:cubicBezTo>
                    <a:pt x="10611" y="167860"/>
                    <a:pt x="32627" y="167860"/>
                    <a:pt x="42749" y="167860"/>
                  </a:cubicBezTo>
                  <a:cubicBezTo>
                    <a:pt x="52871" y="167860"/>
                    <a:pt x="74886" y="167860"/>
                    <a:pt x="83743" y="168619"/>
                  </a:cubicBezTo>
                  <a:lnTo>
                    <a:pt x="83743" y="160774"/>
                  </a:lnTo>
                  <a:lnTo>
                    <a:pt x="75645" y="160774"/>
                  </a:lnTo>
                  <a:cubicBezTo>
                    <a:pt x="52871" y="160774"/>
                    <a:pt x="52112" y="157991"/>
                    <a:pt x="52112" y="148628"/>
                  </a:cubicBezTo>
                  <a:lnTo>
                    <a:pt x="52112" y="6666"/>
                  </a:ln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1387793C-F1F8-87A2-19A6-304D172191FB}"/>
                </a:ext>
              </a:extLst>
            </p:cNvPr>
            <p:cNvSpPr/>
            <p:nvPr>
              <p:custDataLst>
                <p:tags r:id="rId17"/>
              </p:custDataLst>
            </p:nvPr>
          </p:nvSpPr>
          <p:spPr>
            <a:xfrm>
              <a:off x="8681998" y="4561205"/>
              <a:ext cx="58707" cy="253051"/>
            </a:xfrm>
            <a:custGeom>
              <a:avLst/>
              <a:gdLst>
                <a:gd name="connsiteX0" fmla="*/ 58949 w 58707"/>
                <a:gd name="connsiteY0" fmla="*/ 126613 h 253051"/>
                <a:gd name="connsiteX1" fmla="*/ 42248 w 58707"/>
                <a:gd name="connsiteY1" fmla="*/ 47661 h 253051"/>
                <a:gd name="connsiteX2" fmla="*/ 2772 w 58707"/>
                <a:gd name="connsiteY2" fmla="*/ 87 h 253051"/>
                <a:gd name="connsiteX3" fmla="*/ 241 w 58707"/>
                <a:gd name="connsiteY3" fmla="*/ 2618 h 253051"/>
                <a:gd name="connsiteX4" fmla="*/ 5049 w 58707"/>
                <a:gd name="connsiteY4" fmla="*/ 8438 h 253051"/>
                <a:gd name="connsiteX5" fmla="*/ 44272 w 58707"/>
                <a:gd name="connsiteY5" fmla="*/ 126613 h 253051"/>
                <a:gd name="connsiteX6" fmla="*/ 3531 w 58707"/>
                <a:gd name="connsiteY6" fmla="*/ 246306 h 253051"/>
                <a:gd name="connsiteX7" fmla="*/ 241 w 58707"/>
                <a:gd name="connsiteY7" fmla="*/ 250608 h 253051"/>
                <a:gd name="connsiteX8" fmla="*/ 2772 w 58707"/>
                <a:gd name="connsiteY8" fmla="*/ 253138 h 253051"/>
                <a:gd name="connsiteX9" fmla="*/ 43007 w 58707"/>
                <a:gd name="connsiteY9" fmla="*/ 203793 h 253051"/>
                <a:gd name="connsiteX10" fmla="*/ 58949 w 58707"/>
                <a:gd name="connsiteY10" fmla="*/ 126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9" y="126613"/>
                  </a:moveTo>
                  <a:cubicBezTo>
                    <a:pt x="58949" y="106875"/>
                    <a:pt x="56166" y="76255"/>
                    <a:pt x="42248" y="47661"/>
                  </a:cubicBezTo>
                  <a:cubicBezTo>
                    <a:pt x="27065" y="16535"/>
                    <a:pt x="5302" y="87"/>
                    <a:pt x="2772" y="87"/>
                  </a:cubicBezTo>
                  <a:cubicBezTo>
                    <a:pt x="1253" y="87"/>
                    <a:pt x="241" y="1099"/>
                    <a:pt x="241" y="2618"/>
                  </a:cubicBezTo>
                  <a:cubicBezTo>
                    <a:pt x="241" y="3377"/>
                    <a:pt x="241" y="3883"/>
                    <a:pt x="5049" y="8438"/>
                  </a:cubicBezTo>
                  <a:cubicBezTo>
                    <a:pt x="29848" y="33490"/>
                    <a:pt x="44272" y="73725"/>
                    <a:pt x="44272" y="126613"/>
                  </a:cubicBezTo>
                  <a:cubicBezTo>
                    <a:pt x="44272" y="169884"/>
                    <a:pt x="34909" y="214421"/>
                    <a:pt x="3531" y="246306"/>
                  </a:cubicBezTo>
                  <a:cubicBezTo>
                    <a:pt x="241" y="249342"/>
                    <a:pt x="241" y="249848"/>
                    <a:pt x="241" y="250608"/>
                  </a:cubicBezTo>
                  <a:cubicBezTo>
                    <a:pt x="241" y="252126"/>
                    <a:pt x="1253" y="253138"/>
                    <a:pt x="2772" y="253138"/>
                  </a:cubicBezTo>
                  <a:cubicBezTo>
                    <a:pt x="5302" y="253138"/>
                    <a:pt x="28077" y="235931"/>
                    <a:pt x="43007" y="203793"/>
                  </a:cubicBezTo>
                  <a:cubicBezTo>
                    <a:pt x="55912" y="175958"/>
                    <a:pt x="58949" y="147869"/>
                    <a:pt x="58949" y="126613"/>
                  </a:cubicBezTo>
                  <a:close/>
                </a:path>
              </a:pathLst>
            </a:custGeom>
            <a:solidFill>
              <a:srgbClr val="000000"/>
            </a:solidFill>
            <a:ln w="2540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32A54419-A545-A8C9-7492-E2CFF6B4B7DB}"/>
                </a:ext>
              </a:extLst>
            </p:cNvPr>
            <p:cNvSpPr/>
            <p:nvPr>
              <p:custDataLst>
                <p:tags r:id="rId18"/>
              </p:custDataLst>
            </p:nvPr>
          </p:nvSpPr>
          <p:spPr>
            <a:xfrm>
              <a:off x="8774308" y="4599773"/>
              <a:ext cx="162610" cy="79888"/>
            </a:xfrm>
            <a:custGeom>
              <a:avLst/>
              <a:gdLst>
                <a:gd name="connsiteX0" fmla="*/ 68797 w 162610"/>
                <a:gd name="connsiteY0" fmla="*/ 63853 h 79888"/>
                <a:gd name="connsiteX1" fmla="*/ 66317 w 162610"/>
                <a:gd name="connsiteY1" fmla="*/ 74304 h 79888"/>
                <a:gd name="connsiteX2" fmla="*/ 72339 w 162610"/>
                <a:gd name="connsiteY2" fmla="*/ 79972 h 79888"/>
                <a:gd name="connsiteX3" fmla="*/ 79248 w 162610"/>
                <a:gd name="connsiteY3" fmla="*/ 76075 h 79888"/>
                <a:gd name="connsiteX4" fmla="*/ 82436 w 162610"/>
                <a:gd name="connsiteY4" fmla="*/ 65093 h 79888"/>
                <a:gd name="connsiteX5" fmla="*/ 86333 w 162610"/>
                <a:gd name="connsiteY5" fmla="*/ 49151 h 79888"/>
                <a:gd name="connsiteX6" fmla="*/ 89344 w 162610"/>
                <a:gd name="connsiteY6" fmla="*/ 37283 h 79888"/>
                <a:gd name="connsiteX7" fmla="*/ 94836 w 162610"/>
                <a:gd name="connsiteY7" fmla="*/ 23820 h 79888"/>
                <a:gd name="connsiteX8" fmla="*/ 123177 w 162610"/>
                <a:gd name="connsiteY8" fmla="*/ 5044 h 79888"/>
                <a:gd name="connsiteX9" fmla="*/ 133628 w 162610"/>
                <a:gd name="connsiteY9" fmla="*/ 17443 h 79888"/>
                <a:gd name="connsiteX10" fmla="*/ 123177 w 162610"/>
                <a:gd name="connsiteY10" fmla="*/ 55173 h 79888"/>
                <a:gd name="connsiteX11" fmla="*/ 120520 w 162610"/>
                <a:gd name="connsiteY11" fmla="*/ 64739 h 79888"/>
                <a:gd name="connsiteX12" fmla="*/ 137348 w 162610"/>
                <a:gd name="connsiteY12" fmla="*/ 79972 h 79888"/>
                <a:gd name="connsiteX13" fmla="*/ 162856 w 162610"/>
                <a:gd name="connsiteY13" fmla="*/ 52871 h 79888"/>
                <a:gd name="connsiteX14" fmla="*/ 160022 w 162610"/>
                <a:gd name="connsiteY14" fmla="*/ 50568 h 79888"/>
                <a:gd name="connsiteX15" fmla="*/ 156656 w 162610"/>
                <a:gd name="connsiteY15" fmla="*/ 53579 h 79888"/>
                <a:gd name="connsiteX16" fmla="*/ 137880 w 162610"/>
                <a:gd name="connsiteY16" fmla="*/ 75013 h 79888"/>
                <a:gd name="connsiteX17" fmla="*/ 133451 w 162610"/>
                <a:gd name="connsiteY17" fmla="*/ 68813 h 79888"/>
                <a:gd name="connsiteX18" fmla="*/ 137525 w 162610"/>
                <a:gd name="connsiteY18" fmla="*/ 54465 h 79888"/>
                <a:gd name="connsiteX19" fmla="*/ 146914 w 162610"/>
                <a:gd name="connsiteY19" fmla="*/ 20278 h 79888"/>
                <a:gd name="connsiteX20" fmla="*/ 140360 w 162610"/>
                <a:gd name="connsiteY20" fmla="*/ 4867 h 79888"/>
                <a:gd name="connsiteX21" fmla="*/ 123886 w 162610"/>
                <a:gd name="connsiteY21" fmla="*/ 84 h 79888"/>
                <a:gd name="connsiteX22" fmla="*/ 92533 w 162610"/>
                <a:gd name="connsiteY22" fmla="*/ 17975 h 79888"/>
                <a:gd name="connsiteX23" fmla="*/ 69505 w 162610"/>
                <a:gd name="connsiteY23" fmla="*/ 84 h 79888"/>
                <a:gd name="connsiteX24" fmla="*/ 39569 w 162610"/>
                <a:gd name="connsiteY24" fmla="*/ 16204 h 79888"/>
                <a:gd name="connsiteX25" fmla="*/ 20616 w 162610"/>
                <a:gd name="connsiteY25" fmla="*/ 84 h 79888"/>
                <a:gd name="connsiteX26" fmla="*/ 6622 w 162610"/>
                <a:gd name="connsiteY26" fmla="*/ 9650 h 79888"/>
                <a:gd name="connsiteX27" fmla="*/ 245 w 162610"/>
                <a:gd name="connsiteY27" fmla="*/ 27186 h 79888"/>
                <a:gd name="connsiteX28" fmla="*/ 3256 w 162610"/>
                <a:gd name="connsiteY28" fmla="*/ 29489 h 79888"/>
                <a:gd name="connsiteX29" fmla="*/ 7153 w 162610"/>
                <a:gd name="connsiteY29" fmla="*/ 24175 h 79888"/>
                <a:gd name="connsiteX30" fmla="*/ 20084 w 162610"/>
                <a:gd name="connsiteY30" fmla="*/ 5044 h 79888"/>
                <a:gd name="connsiteX31" fmla="*/ 25930 w 162610"/>
                <a:gd name="connsiteY31" fmla="*/ 13724 h 79888"/>
                <a:gd name="connsiteX32" fmla="*/ 23096 w 162610"/>
                <a:gd name="connsiteY32" fmla="*/ 28426 h 79888"/>
                <a:gd name="connsiteX33" fmla="*/ 19199 w 162610"/>
                <a:gd name="connsiteY33" fmla="*/ 44368 h 79888"/>
                <a:gd name="connsiteX34" fmla="*/ 13530 w 162610"/>
                <a:gd name="connsiteY34" fmla="*/ 67041 h 79888"/>
                <a:gd name="connsiteX35" fmla="*/ 11759 w 162610"/>
                <a:gd name="connsiteY35" fmla="*/ 74304 h 79888"/>
                <a:gd name="connsiteX36" fmla="*/ 17782 w 162610"/>
                <a:gd name="connsiteY36" fmla="*/ 79972 h 79888"/>
                <a:gd name="connsiteX37" fmla="*/ 24690 w 162610"/>
                <a:gd name="connsiteY37" fmla="*/ 76075 h 79888"/>
                <a:gd name="connsiteX38" fmla="*/ 27878 w 162610"/>
                <a:gd name="connsiteY38" fmla="*/ 65093 h 79888"/>
                <a:gd name="connsiteX39" fmla="*/ 31775 w 162610"/>
                <a:gd name="connsiteY39" fmla="*/ 49151 h 79888"/>
                <a:gd name="connsiteX40" fmla="*/ 34787 w 162610"/>
                <a:gd name="connsiteY40" fmla="*/ 37283 h 79888"/>
                <a:gd name="connsiteX41" fmla="*/ 42226 w 162610"/>
                <a:gd name="connsiteY41" fmla="*/ 21340 h 79888"/>
                <a:gd name="connsiteX42" fmla="*/ 68797 w 162610"/>
                <a:gd name="connsiteY42" fmla="*/ 5044 h 79888"/>
                <a:gd name="connsiteX43" fmla="*/ 79248 w 162610"/>
                <a:gd name="connsiteY43" fmla="*/ 17443 h 79888"/>
                <a:gd name="connsiteX44" fmla="*/ 76236 w 162610"/>
                <a:gd name="connsiteY44" fmla="*/ 34094 h 79888"/>
                <a:gd name="connsiteX45" fmla="*/ 68797 w 162610"/>
                <a:gd name="connsiteY45" fmla="*/ 63853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97" y="63853"/>
                  </a:moveTo>
                  <a:cubicBezTo>
                    <a:pt x="67911" y="67396"/>
                    <a:pt x="66317" y="73418"/>
                    <a:pt x="66317" y="74304"/>
                  </a:cubicBezTo>
                  <a:cubicBezTo>
                    <a:pt x="66317" y="78201"/>
                    <a:pt x="69505" y="79972"/>
                    <a:pt x="72339" y="79972"/>
                  </a:cubicBezTo>
                  <a:cubicBezTo>
                    <a:pt x="75528" y="79972"/>
                    <a:pt x="78362" y="77670"/>
                    <a:pt x="79248" y="76075"/>
                  </a:cubicBezTo>
                  <a:cubicBezTo>
                    <a:pt x="80133" y="74481"/>
                    <a:pt x="81550" y="68813"/>
                    <a:pt x="82436" y="65093"/>
                  </a:cubicBezTo>
                  <a:cubicBezTo>
                    <a:pt x="83322" y="61727"/>
                    <a:pt x="85270" y="53579"/>
                    <a:pt x="86333" y="49151"/>
                  </a:cubicBezTo>
                  <a:cubicBezTo>
                    <a:pt x="87396" y="45254"/>
                    <a:pt x="88459" y="41357"/>
                    <a:pt x="89344" y="37283"/>
                  </a:cubicBezTo>
                  <a:cubicBezTo>
                    <a:pt x="91293" y="29666"/>
                    <a:pt x="91293" y="29312"/>
                    <a:pt x="94836" y="23820"/>
                  </a:cubicBezTo>
                  <a:cubicBezTo>
                    <a:pt x="100504" y="15141"/>
                    <a:pt x="109361" y="5044"/>
                    <a:pt x="123177" y="5044"/>
                  </a:cubicBezTo>
                  <a:cubicBezTo>
                    <a:pt x="133097" y="5044"/>
                    <a:pt x="133628" y="13192"/>
                    <a:pt x="133628" y="17443"/>
                  </a:cubicBezTo>
                  <a:cubicBezTo>
                    <a:pt x="133628" y="28072"/>
                    <a:pt x="126011" y="47734"/>
                    <a:pt x="123177" y="55173"/>
                  </a:cubicBezTo>
                  <a:cubicBezTo>
                    <a:pt x="121229" y="60133"/>
                    <a:pt x="120520" y="61727"/>
                    <a:pt x="120520" y="64739"/>
                  </a:cubicBezTo>
                  <a:cubicBezTo>
                    <a:pt x="120520" y="74127"/>
                    <a:pt x="128314" y="79972"/>
                    <a:pt x="137348" y="79972"/>
                  </a:cubicBezTo>
                  <a:cubicBezTo>
                    <a:pt x="155062" y="79972"/>
                    <a:pt x="162856" y="55528"/>
                    <a:pt x="162856" y="52871"/>
                  </a:cubicBezTo>
                  <a:cubicBezTo>
                    <a:pt x="162856" y="50568"/>
                    <a:pt x="160553" y="50568"/>
                    <a:pt x="160022" y="50568"/>
                  </a:cubicBezTo>
                  <a:cubicBezTo>
                    <a:pt x="157542" y="50568"/>
                    <a:pt x="157365" y="51631"/>
                    <a:pt x="156656" y="53579"/>
                  </a:cubicBezTo>
                  <a:cubicBezTo>
                    <a:pt x="152582" y="67750"/>
                    <a:pt x="144965" y="75013"/>
                    <a:pt x="137880" y="75013"/>
                  </a:cubicBezTo>
                  <a:cubicBezTo>
                    <a:pt x="134160" y="75013"/>
                    <a:pt x="133451" y="72533"/>
                    <a:pt x="133451" y="68813"/>
                  </a:cubicBezTo>
                  <a:cubicBezTo>
                    <a:pt x="133451" y="64739"/>
                    <a:pt x="134337" y="62436"/>
                    <a:pt x="137525" y="54465"/>
                  </a:cubicBezTo>
                  <a:cubicBezTo>
                    <a:pt x="139651" y="48974"/>
                    <a:pt x="146914" y="30197"/>
                    <a:pt x="146914" y="20278"/>
                  </a:cubicBezTo>
                  <a:cubicBezTo>
                    <a:pt x="146914" y="17443"/>
                    <a:pt x="146914" y="10004"/>
                    <a:pt x="140360" y="4867"/>
                  </a:cubicBezTo>
                  <a:cubicBezTo>
                    <a:pt x="137348" y="2564"/>
                    <a:pt x="132211" y="84"/>
                    <a:pt x="123886" y="84"/>
                  </a:cubicBezTo>
                  <a:cubicBezTo>
                    <a:pt x="107944" y="84"/>
                    <a:pt x="98201" y="10535"/>
                    <a:pt x="92533" y="17975"/>
                  </a:cubicBezTo>
                  <a:cubicBezTo>
                    <a:pt x="91116" y="2918"/>
                    <a:pt x="78539" y="84"/>
                    <a:pt x="69505" y="84"/>
                  </a:cubicBezTo>
                  <a:cubicBezTo>
                    <a:pt x="54803" y="84"/>
                    <a:pt x="44883" y="9118"/>
                    <a:pt x="39569" y="16204"/>
                  </a:cubicBezTo>
                  <a:cubicBezTo>
                    <a:pt x="38329" y="3981"/>
                    <a:pt x="27878" y="84"/>
                    <a:pt x="20616" y="84"/>
                  </a:cubicBezTo>
                  <a:cubicBezTo>
                    <a:pt x="12999" y="84"/>
                    <a:pt x="8925" y="5575"/>
                    <a:pt x="6622" y="9650"/>
                  </a:cubicBezTo>
                  <a:cubicBezTo>
                    <a:pt x="2725" y="16204"/>
                    <a:pt x="245" y="26300"/>
                    <a:pt x="245" y="27186"/>
                  </a:cubicBezTo>
                  <a:cubicBezTo>
                    <a:pt x="245" y="29489"/>
                    <a:pt x="2725" y="29489"/>
                    <a:pt x="3256" y="29489"/>
                  </a:cubicBezTo>
                  <a:cubicBezTo>
                    <a:pt x="5736" y="29489"/>
                    <a:pt x="5913" y="28957"/>
                    <a:pt x="7153" y="24175"/>
                  </a:cubicBezTo>
                  <a:cubicBezTo>
                    <a:pt x="9810" y="13724"/>
                    <a:pt x="13176" y="5044"/>
                    <a:pt x="20084" y="5044"/>
                  </a:cubicBezTo>
                  <a:cubicBezTo>
                    <a:pt x="24690" y="5044"/>
                    <a:pt x="25930" y="8941"/>
                    <a:pt x="25930" y="13724"/>
                  </a:cubicBezTo>
                  <a:cubicBezTo>
                    <a:pt x="25930" y="17089"/>
                    <a:pt x="24336" y="23643"/>
                    <a:pt x="23096" y="28426"/>
                  </a:cubicBezTo>
                  <a:cubicBezTo>
                    <a:pt x="21856" y="33209"/>
                    <a:pt x="20084" y="40471"/>
                    <a:pt x="19199" y="44368"/>
                  </a:cubicBezTo>
                  <a:lnTo>
                    <a:pt x="13530" y="67041"/>
                  </a:lnTo>
                  <a:cubicBezTo>
                    <a:pt x="12822" y="69344"/>
                    <a:pt x="11759" y="73773"/>
                    <a:pt x="11759" y="74304"/>
                  </a:cubicBezTo>
                  <a:cubicBezTo>
                    <a:pt x="11759" y="78201"/>
                    <a:pt x="14947" y="79972"/>
                    <a:pt x="17782" y="79972"/>
                  </a:cubicBezTo>
                  <a:cubicBezTo>
                    <a:pt x="20970" y="79972"/>
                    <a:pt x="23804" y="77670"/>
                    <a:pt x="24690" y="76075"/>
                  </a:cubicBezTo>
                  <a:cubicBezTo>
                    <a:pt x="25576" y="74481"/>
                    <a:pt x="26993" y="68813"/>
                    <a:pt x="27878" y="65093"/>
                  </a:cubicBezTo>
                  <a:cubicBezTo>
                    <a:pt x="28764" y="61727"/>
                    <a:pt x="30712" y="53579"/>
                    <a:pt x="31775" y="49151"/>
                  </a:cubicBezTo>
                  <a:cubicBezTo>
                    <a:pt x="32838" y="45254"/>
                    <a:pt x="33901" y="41357"/>
                    <a:pt x="34787" y="37283"/>
                  </a:cubicBezTo>
                  <a:cubicBezTo>
                    <a:pt x="36735" y="30020"/>
                    <a:pt x="37089" y="28603"/>
                    <a:pt x="42226" y="21340"/>
                  </a:cubicBezTo>
                  <a:cubicBezTo>
                    <a:pt x="47186" y="14255"/>
                    <a:pt x="55511" y="5044"/>
                    <a:pt x="68797" y="5044"/>
                  </a:cubicBezTo>
                  <a:cubicBezTo>
                    <a:pt x="79071" y="5044"/>
                    <a:pt x="79248" y="14078"/>
                    <a:pt x="79248" y="17443"/>
                  </a:cubicBezTo>
                  <a:cubicBezTo>
                    <a:pt x="79248" y="21872"/>
                    <a:pt x="78716" y="24175"/>
                    <a:pt x="76236" y="34094"/>
                  </a:cubicBezTo>
                  <a:lnTo>
                    <a:pt x="68797" y="63853"/>
                  </a:ln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52B3EE43-2696-4204-6FAF-F5122DE033D0}"/>
                </a:ext>
              </a:extLst>
            </p:cNvPr>
            <p:cNvSpPr/>
            <p:nvPr>
              <p:custDataLst>
                <p:tags r:id="rId19"/>
              </p:custDataLst>
            </p:nvPr>
          </p:nvSpPr>
          <p:spPr>
            <a:xfrm>
              <a:off x="9124378" y="4182981"/>
              <a:ext cx="162610" cy="79888"/>
            </a:xfrm>
            <a:custGeom>
              <a:avLst/>
              <a:gdLst>
                <a:gd name="connsiteX0" fmla="*/ 68810 w 162610"/>
                <a:gd name="connsiteY0" fmla="*/ 63837 h 79888"/>
                <a:gd name="connsiteX1" fmla="*/ 66331 w 162610"/>
                <a:gd name="connsiteY1" fmla="*/ 74288 h 79888"/>
                <a:gd name="connsiteX2" fmla="*/ 72353 w 162610"/>
                <a:gd name="connsiteY2" fmla="*/ 79956 h 79888"/>
                <a:gd name="connsiteX3" fmla="*/ 79261 w 162610"/>
                <a:gd name="connsiteY3" fmla="*/ 76059 h 79888"/>
                <a:gd name="connsiteX4" fmla="*/ 82450 w 162610"/>
                <a:gd name="connsiteY4" fmla="*/ 65077 h 79888"/>
                <a:gd name="connsiteX5" fmla="*/ 86347 w 162610"/>
                <a:gd name="connsiteY5" fmla="*/ 49134 h 79888"/>
                <a:gd name="connsiteX6" fmla="*/ 89358 w 162610"/>
                <a:gd name="connsiteY6" fmla="*/ 37266 h 79888"/>
                <a:gd name="connsiteX7" fmla="*/ 94849 w 162610"/>
                <a:gd name="connsiteY7" fmla="*/ 23804 h 79888"/>
                <a:gd name="connsiteX8" fmla="*/ 123191 w 162610"/>
                <a:gd name="connsiteY8" fmla="*/ 5028 h 79888"/>
                <a:gd name="connsiteX9" fmla="*/ 133642 w 162610"/>
                <a:gd name="connsiteY9" fmla="*/ 17427 h 79888"/>
                <a:gd name="connsiteX10" fmla="*/ 123191 w 162610"/>
                <a:gd name="connsiteY10" fmla="*/ 55157 h 79888"/>
                <a:gd name="connsiteX11" fmla="*/ 120534 w 162610"/>
                <a:gd name="connsiteY11" fmla="*/ 64722 h 79888"/>
                <a:gd name="connsiteX12" fmla="*/ 137362 w 162610"/>
                <a:gd name="connsiteY12" fmla="*/ 79956 h 79888"/>
                <a:gd name="connsiteX13" fmla="*/ 162870 w 162610"/>
                <a:gd name="connsiteY13" fmla="*/ 52854 h 79888"/>
                <a:gd name="connsiteX14" fmla="*/ 160035 w 162610"/>
                <a:gd name="connsiteY14" fmla="*/ 50551 h 79888"/>
                <a:gd name="connsiteX15" fmla="*/ 156670 w 162610"/>
                <a:gd name="connsiteY15" fmla="*/ 53563 h 79888"/>
                <a:gd name="connsiteX16" fmla="*/ 137893 w 162610"/>
                <a:gd name="connsiteY16" fmla="*/ 74996 h 79888"/>
                <a:gd name="connsiteX17" fmla="*/ 133465 w 162610"/>
                <a:gd name="connsiteY17" fmla="*/ 68796 h 79888"/>
                <a:gd name="connsiteX18" fmla="*/ 137539 w 162610"/>
                <a:gd name="connsiteY18" fmla="*/ 54448 h 79888"/>
                <a:gd name="connsiteX19" fmla="*/ 146927 w 162610"/>
                <a:gd name="connsiteY19" fmla="*/ 20261 h 79888"/>
                <a:gd name="connsiteX20" fmla="*/ 140373 w 162610"/>
                <a:gd name="connsiteY20" fmla="*/ 4850 h 79888"/>
                <a:gd name="connsiteX21" fmla="*/ 123900 w 162610"/>
                <a:gd name="connsiteY21" fmla="*/ 68 h 79888"/>
                <a:gd name="connsiteX22" fmla="*/ 92547 w 162610"/>
                <a:gd name="connsiteY22" fmla="*/ 17958 h 79888"/>
                <a:gd name="connsiteX23" fmla="*/ 69519 w 162610"/>
                <a:gd name="connsiteY23" fmla="*/ 68 h 79888"/>
                <a:gd name="connsiteX24" fmla="*/ 39583 w 162610"/>
                <a:gd name="connsiteY24" fmla="*/ 16187 h 79888"/>
                <a:gd name="connsiteX25" fmla="*/ 20629 w 162610"/>
                <a:gd name="connsiteY25" fmla="*/ 68 h 79888"/>
                <a:gd name="connsiteX26" fmla="*/ 6636 w 162610"/>
                <a:gd name="connsiteY26" fmla="*/ 9633 h 79888"/>
                <a:gd name="connsiteX27" fmla="*/ 259 w 162610"/>
                <a:gd name="connsiteY27" fmla="*/ 27170 h 79888"/>
                <a:gd name="connsiteX28" fmla="*/ 3270 w 162610"/>
                <a:gd name="connsiteY28" fmla="*/ 29472 h 79888"/>
                <a:gd name="connsiteX29" fmla="*/ 7167 w 162610"/>
                <a:gd name="connsiteY29" fmla="*/ 24158 h 79888"/>
                <a:gd name="connsiteX30" fmla="*/ 20098 w 162610"/>
                <a:gd name="connsiteY30" fmla="*/ 5028 h 79888"/>
                <a:gd name="connsiteX31" fmla="*/ 25944 w 162610"/>
                <a:gd name="connsiteY31" fmla="*/ 13707 h 79888"/>
                <a:gd name="connsiteX32" fmla="*/ 23109 w 162610"/>
                <a:gd name="connsiteY32" fmla="*/ 28409 h 79888"/>
                <a:gd name="connsiteX33" fmla="*/ 19212 w 162610"/>
                <a:gd name="connsiteY33" fmla="*/ 44352 h 79888"/>
                <a:gd name="connsiteX34" fmla="*/ 13544 w 162610"/>
                <a:gd name="connsiteY34" fmla="*/ 67025 h 79888"/>
                <a:gd name="connsiteX35" fmla="*/ 11773 w 162610"/>
                <a:gd name="connsiteY35" fmla="*/ 74288 h 79888"/>
                <a:gd name="connsiteX36" fmla="*/ 17795 w 162610"/>
                <a:gd name="connsiteY36" fmla="*/ 79956 h 79888"/>
                <a:gd name="connsiteX37" fmla="*/ 24704 w 162610"/>
                <a:gd name="connsiteY37" fmla="*/ 76059 h 79888"/>
                <a:gd name="connsiteX38" fmla="*/ 27892 w 162610"/>
                <a:gd name="connsiteY38" fmla="*/ 65077 h 79888"/>
                <a:gd name="connsiteX39" fmla="*/ 31789 w 162610"/>
                <a:gd name="connsiteY39" fmla="*/ 49134 h 79888"/>
                <a:gd name="connsiteX40" fmla="*/ 34800 w 162610"/>
                <a:gd name="connsiteY40" fmla="*/ 37266 h 79888"/>
                <a:gd name="connsiteX41" fmla="*/ 42240 w 162610"/>
                <a:gd name="connsiteY41" fmla="*/ 21324 h 79888"/>
                <a:gd name="connsiteX42" fmla="*/ 68810 w 162610"/>
                <a:gd name="connsiteY42" fmla="*/ 5028 h 79888"/>
                <a:gd name="connsiteX43" fmla="*/ 79261 w 162610"/>
                <a:gd name="connsiteY43" fmla="*/ 17427 h 79888"/>
                <a:gd name="connsiteX44" fmla="*/ 76250 w 162610"/>
                <a:gd name="connsiteY44" fmla="*/ 34078 h 79888"/>
                <a:gd name="connsiteX45" fmla="*/ 68810 w 162610"/>
                <a:gd name="connsiteY45" fmla="*/ 63837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810" y="63837"/>
                  </a:moveTo>
                  <a:cubicBezTo>
                    <a:pt x="67925" y="67379"/>
                    <a:pt x="66331" y="73402"/>
                    <a:pt x="66331" y="74288"/>
                  </a:cubicBezTo>
                  <a:cubicBezTo>
                    <a:pt x="66331" y="78185"/>
                    <a:pt x="69519" y="79956"/>
                    <a:pt x="72353" y="79956"/>
                  </a:cubicBezTo>
                  <a:cubicBezTo>
                    <a:pt x="75542" y="79956"/>
                    <a:pt x="78376" y="77653"/>
                    <a:pt x="79261" y="76059"/>
                  </a:cubicBezTo>
                  <a:cubicBezTo>
                    <a:pt x="80147" y="74465"/>
                    <a:pt x="81564" y="68796"/>
                    <a:pt x="82450" y="65077"/>
                  </a:cubicBezTo>
                  <a:cubicBezTo>
                    <a:pt x="83336" y="61711"/>
                    <a:pt x="85284" y="53563"/>
                    <a:pt x="86347" y="49134"/>
                  </a:cubicBezTo>
                  <a:cubicBezTo>
                    <a:pt x="87410" y="45237"/>
                    <a:pt x="88472" y="41340"/>
                    <a:pt x="89358" y="37266"/>
                  </a:cubicBezTo>
                  <a:cubicBezTo>
                    <a:pt x="91307" y="29649"/>
                    <a:pt x="91307" y="29295"/>
                    <a:pt x="94849" y="23804"/>
                  </a:cubicBezTo>
                  <a:cubicBezTo>
                    <a:pt x="100518" y="15124"/>
                    <a:pt x="109375" y="5028"/>
                    <a:pt x="123191" y="5028"/>
                  </a:cubicBezTo>
                  <a:cubicBezTo>
                    <a:pt x="133111" y="5028"/>
                    <a:pt x="133642" y="13176"/>
                    <a:pt x="133642" y="17427"/>
                  </a:cubicBezTo>
                  <a:cubicBezTo>
                    <a:pt x="133642" y="28055"/>
                    <a:pt x="126025" y="47717"/>
                    <a:pt x="123191" y="55157"/>
                  </a:cubicBezTo>
                  <a:cubicBezTo>
                    <a:pt x="121243" y="60117"/>
                    <a:pt x="120534" y="61711"/>
                    <a:pt x="120534" y="64722"/>
                  </a:cubicBezTo>
                  <a:cubicBezTo>
                    <a:pt x="120534" y="74110"/>
                    <a:pt x="128328" y="79956"/>
                    <a:pt x="137362" y="79956"/>
                  </a:cubicBezTo>
                  <a:cubicBezTo>
                    <a:pt x="155076" y="79956"/>
                    <a:pt x="162870" y="55511"/>
                    <a:pt x="162870" y="52854"/>
                  </a:cubicBezTo>
                  <a:cubicBezTo>
                    <a:pt x="162870" y="50551"/>
                    <a:pt x="160567" y="50551"/>
                    <a:pt x="160035" y="50551"/>
                  </a:cubicBezTo>
                  <a:cubicBezTo>
                    <a:pt x="157555" y="50551"/>
                    <a:pt x="157378" y="51614"/>
                    <a:pt x="156670" y="53563"/>
                  </a:cubicBezTo>
                  <a:cubicBezTo>
                    <a:pt x="152596" y="67734"/>
                    <a:pt x="144979" y="74996"/>
                    <a:pt x="137893" y="74996"/>
                  </a:cubicBezTo>
                  <a:cubicBezTo>
                    <a:pt x="134174" y="74996"/>
                    <a:pt x="133465" y="72516"/>
                    <a:pt x="133465" y="68796"/>
                  </a:cubicBezTo>
                  <a:cubicBezTo>
                    <a:pt x="133465" y="64722"/>
                    <a:pt x="134351" y="62420"/>
                    <a:pt x="137539" y="54448"/>
                  </a:cubicBezTo>
                  <a:cubicBezTo>
                    <a:pt x="139665" y="48957"/>
                    <a:pt x="146927" y="30181"/>
                    <a:pt x="146927" y="20261"/>
                  </a:cubicBezTo>
                  <a:cubicBezTo>
                    <a:pt x="146927" y="17427"/>
                    <a:pt x="146927" y="9987"/>
                    <a:pt x="140373" y="4850"/>
                  </a:cubicBezTo>
                  <a:cubicBezTo>
                    <a:pt x="137362" y="2548"/>
                    <a:pt x="132225" y="68"/>
                    <a:pt x="123900" y="68"/>
                  </a:cubicBezTo>
                  <a:cubicBezTo>
                    <a:pt x="107957" y="68"/>
                    <a:pt x="98215" y="10519"/>
                    <a:pt x="92547" y="17958"/>
                  </a:cubicBezTo>
                  <a:cubicBezTo>
                    <a:pt x="91130" y="2902"/>
                    <a:pt x="78553" y="68"/>
                    <a:pt x="69519" y="68"/>
                  </a:cubicBezTo>
                  <a:cubicBezTo>
                    <a:pt x="54817" y="68"/>
                    <a:pt x="44897" y="9102"/>
                    <a:pt x="39583" y="16187"/>
                  </a:cubicBezTo>
                  <a:cubicBezTo>
                    <a:pt x="38343" y="3965"/>
                    <a:pt x="27892" y="68"/>
                    <a:pt x="20629" y="68"/>
                  </a:cubicBezTo>
                  <a:cubicBezTo>
                    <a:pt x="13013" y="68"/>
                    <a:pt x="8939" y="5559"/>
                    <a:pt x="6636" y="9633"/>
                  </a:cubicBezTo>
                  <a:cubicBezTo>
                    <a:pt x="2739" y="16187"/>
                    <a:pt x="259" y="26284"/>
                    <a:pt x="259" y="27170"/>
                  </a:cubicBezTo>
                  <a:cubicBezTo>
                    <a:pt x="259" y="29472"/>
                    <a:pt x="2739" y="29472"/>
                    <a:pt x="3270" y="29472"/>
                  </a:cubicBezTo>
                  <a:cubicBezTo>
                    <a:pt x="5750" y="29472"/>
                    <a:pt x="5927" y="28941"/>
                    <a:pt x="7167" y="24158"/>
                  </a:cubicBezTo>
                  <a:cubicBezTo>
                    <a:pt x="9824" y="13707"/>
                    <a:pt x="13190" y="5028"/>
                    <a:pt x="20098" y="5028"/>
                  </a:cubicBezTo>
                  <a:cubicBezTo>
                    <a:pt x="24704" y="5028"/>
                    <a:pt x="25944" y="8925"/>
                    <a:pt x="25944" y="13707"/>
                  </a:cubicBezTo>
                  <a:cubicBezTo>
                    <a:pt x="25944" y="17073"/>
                    <a:pt x="24349" y="23627"/>
                    <a:pt x="23109" y="28409"/>
                  </a:cubicBezTo>
                  <a:cubicBezTo>
                    <a:pt x="21869" y="33192"/>
                    <a:pt x="20098" y="40455"/>
                    <a:pt x="19212" y="44352"/>
                  </a:cubicBezTo>
                  <a:lnTo>
                    <a:pt x="13544" y="67025"/>
                  </a:lnTo>
                  <a:cubicBezTo>
                    <a:pt x="12836" y="69328"/>
                    <a:pt x="11773" y="73756"/>
                    <a:pt x="11773" y="74288"/>
                  </a:cubicBezTo>
                  <a:cubicBezTo>
                    <a:pt x="11773" y="78185"/>
                    <a:pt x="14961" y="79956"/>
                    <a:pt x="17795" y="79956"/>
                  </a:cubicBezTo>
                  <a:cubicBezTo>
                    <a:pt x="20984" y="79956"/>
                    <a:pt x="23818" y="77653"/>
                    <a:pt x="24704" y="76059"/>
                  </a:cubicBezTo>
                  <a:cubicBezTo>
                    <a:pt x="25589" y="74465"/>
                    <a:pt x="27006" y="68796"/>
                    <a:pt x="27892" y="65077"/>
                  </a:cubicBezTo>
                  <a:cubicBezTo>
                    <a:pt x="28778" y="61711"/>
                    <a:pt x="30726" y="53563"/>
                    <a:pt x="31789" y="49134"/>
                  </a:cubicBezTo>
                  <a:cubicBezTo>
                    <a:pt x="32852" y="45237"/>
                    <a:pt x="33915" y="41340"/>
                    <a:pt x="34800" y="37266"/>
                  </a:cubicBezTo>
                  <a:cubicBezTo>
                    <a:pt x="36749" y="30004"/>
                    <a:pt x="37103" y="28587"/>
                    <a:pt x="42240" y="21324"/>
                  </a:cubicBezTo>
                  <a:cubicBezTo>
                    <a:pt x="47200" y="14239"/>
                    <a:pt x="55525" y="5028"/>
                    <a:pt x="68810" y="5028"/>
                  </a:cubicBezTo>
                  <a:cubicBezTo>
                    <a:pt x="79084" y="5028"/>
                    <a:pt x="79261" y="14061"/>
                    <a:pt x="79261" y="17427"/>
                  </a:cubicBezTo>
                  <a:cubicBezTo>
                    <a:pt x="79261" y="21855"/>
                    <a:pt x="78730" y="24158"/>
                    <a:pt x="76250" y="34078"/>
                  </a:cubicBezTo>
                  <a:lnTo>
                    <a:pt x="68810" y="63837"/>
                  </a:lnTo>
                  <a:close/>
                </a:path>
              </a:pathLst>
            </a:custGeom>
            <a:solidFill>
              <a:srgbClr val="000000"/>
            </a:solidFill>
            <a:ln w="2540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0C4C86A2-8F24-437D-8631-CF1090013D40}"/>
                </a:ext>
              </a:extLst>
            </p:cNvPr>
            <p:cNvSpPr/>
            <p:nvPr>
              <p:custDataLst>
                <p:tags r:id="rId20"/>
              </p:custDataLst>
            </p:nvPr>
          </p:nvSpPr>
          <p:spPr>
            <a:xfrm>
              <a:off x="9058336" y="4337013"/>
              <a:ext cx="294804" cy="354271"/>
            </a:xfrm>
            <a:custGeom>
              <a:avLst/>
              <a:gdLst>
                <a:gd name="connsiteX0" fmla="*/ 295061 w 294804"/>
                <a:gd name="connsiteY0" fmla="*/ 354342 h 354271"/>
                <a:gd name="connsiteX1" fmla="*/ 295061 w 294804"/>
                <a:gd name="connsiteY1" fmla="*/ 340677 h 354271"/>
                <a:gd name="connsiteX2" fmla="*/ 253560 w 294804"/>
                <a:gd name="connsiteY2" fmla="*/ 312842 h 354271"/>
                <a:gd name="connsiteX3" fmla="*/ 253560 w 294804"/>
                <a:gd name="connsiteY3" fmla="*/ 41571 h 354271"/>
                <a:gd name="connsiteX4" fmla="*/ 295061 w 294804"/>
                <a:gd name="connsiteY4" fmla="*/ 13736 h 354271"/>
                <a:gd name="connsiteX5" fmla="*/ 295061 w 294804"/>
                <a:gd name="connsiteY5" fmla="*/ 71 h 354271"/>
                <a:gd name="connsiteX6" fmla="*/ 256 w 294804"/>
                <a:gd name="connsiteY6" fmla="*/ 71 h 354271"/>
                <a:gd name="connsiteX7" fmla="*/ 256 w 294804"/>
                <a:gd name="connsiteY7" fmla="*/ 13736 h 354271"/>
                <a:gd name="connsiteX8" fmla="*/ 41756 w 294804"/>
                <a:gd name="connsiteY8" fmla="*/ 41571 h 354271"/>
                <a:gd name="connsiteX9" fmla="*/ 41756 w 294804"/>
                <a:gd name="connsiteY9" fmla="*/ 312842 h 354271"/>
                <a:gd name="connsiteX10" fmla="*/ 256 w 294804"/>
                <a:gd name="connsiteY10" fmla="*/ 340677 h 354271"/>
                <a:gd name="connsiteX11" fmla="*/ 256 w 294804"/>
                <a:gd name="connsiteY11" fmla="*/ 354342 h 354271"/>
                <a:gd name="connsiteX12" fmla="*/ 121974 w 294804"/>
                <a:gd name="connsiteY12" fmla="*/ 354342 h 354271"/>
                <a:gd name="connsiteX13" fmla="*/ 121974 w 294804"/>
                <a:gd name="connsiteY13" fmla="*/ 340677 h 354271"/>
                <a:gd name="connsiteX14" fmla="*/ 80473 w 294804"/>
                <a:gd name="connsiteY14" fmla="*/ 312842 h 354271"/>
                <a:gd name="connsiteX15" fmla="*/ 80473 w 294804"/>
                <a:gd name="connsiteY15" fmla="*/ 13736 h 354271"/>
                <a:gd name="connsiteX16" fmla="*/ 214843 w 294804"/>
                <a:gd name="connsiteY16" fmla="*/ 13736 h 354271"/>
                <a:gd name="connsiteX17" fmla="*/ 214843 w 294804"/>
                <a:gd name="connsiteY17" fmla="*/ 312842 h 354271"/>
                <a:gd name="connsiteX18" fmla="*/ 173343 w 294804"/>
                <a:gd name="connsiteY18" fmla="*/ 340677 h 354271"/>
                <a:gd name="connsiteX19" fmla="*/ 173343 w 294804"/>
                <a:gd name="connsiteY19" fmla="*/ 354342 h 354271"/>
                <a:gd name="connsiteX20" fmla="*/ 295061 w 294804"/>
                <a:gd name="connsiteY20" fmla="*/ 354342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61" y="354342"/>
                  </a:moveTo>
                  <a:lnTo>
                    <a:pt x="295061" y="340677"/>
                  </a:lnTo>
                  <a:cubicBezTo>
                    <a:pt x="261405" y="340677"/>
                    <a:pt x="253560" y="329037"/>
                    <a:pt x="253560" y="312842"/>
                  </a:cubicBezTo>
                  <a:lnTo>
                    <a:pt x="253560" y="41571"/>
                  </a:lnTo>
                  <a:cubicBezTo>
                    <a:pt x="253560" y="25123"/>
                    <a:pt x="261658" y="13736"/>
                    <a:pt x="295061" y="13736"/>
                  </a:cubicBezTo>
                  <a:lnTo>
                    <a:pt x="295061" y="71"/>
                  </a:lnTo>
                  <a:lnTo>
                    <a:pt x="256" y="71"/>
                  </a:lnTo>
                  <a:lnTo>
                    <a:pt x="256" y="13736"/>
                  </a:lnTo>
                  <a:cubicBezTo>
                    <a:pt x="33912" y="13736"/>
                    <a:pt x="41756" y="25376"/>
                    <a:pt x="41756" y="41571"/>
                  </a:cubicBezTo>
                  <a:lnTo>
                    <a:pt x="41756" y="312842"/>
                  </a:lnTo>
                  <a:cubicBezTo>
                    <a:pt x="41756" y="329290"/>
                    <a:pt x="33659" y="340677"/>
                    <a:pt x="256" y="340677"/>
                  </a:cubicBezTo>
                  <a:lnTo>
                    <a:pt x="256" y="354342"/>
                  </a:lnTo>
                  <a:lnTo>
                    <a:pt x="121974" y="354342"/>
                  </a:lnTo>
                  <a:lnTo>
                    <a:pt x="121974" y="340677"/>
                  </a:lnTo>
                  <a:cubicBezTo>
                    <a:pt x="88318" y="340677"/>
                    <a:pt x="80473" y="329037"/>
                    <a:pt x="80473" y="312842"/>
                  </a:cubicBezTo>
                  <a:lnTo>
                    <a:pt x="80473" y="13736"/>
                  </a:lnTo>
                  <a:lnTo>
                    <a:pt x="214843" y="13736"/>
                  </a:lnTo>
                  <a:lnTo>
                    <a:pt x="214843" y="312842"/>
                  </a:lnTo>
                  <a:cubicBezTo>
                    <a:pt x="214843" y="329290"/>
                    <a:pt x="206746" y="340677"/>
                    <a:pt x="173343" y="340677"/>
                  </a:cubicBezTo>
                  <a:lnTo>
                    <a:pt x="173343" y="354342"/>
                  </a:lnTo>
                  <a:lnTo>
                    <a:pt x="295061" y="354342"/>
                  </a:lnTo>
                  <a:close/>
                </a:path>
              </a:pathLst>
            </a:custGeom>
            <a:solidFill>
              <a:srgbClr val="000000"/>
            </a:solidFill>
            <a:ln w="2540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1E9E7C5B-3969-474D-4129-BDAE3747C521}"/>
                </a:ext>
              </a:extLst>
            </p:cNvPr>
            <p:cNvSpPr/>
            <p:nvPr>
              <p:custDataLst>
                <p:tags r:id="rId21"/>
              </p:custDataLst>
            </p:nvPr>
          </p:nvSpPr>
          <p:spPr>
            <a:xfrm>
              <a:off x="9030743" y="4758538"/>
              <a:ext cx="77762" cy="153576"/>
            </a:xfrm>
            <a:custGeom>
              <a:avLst/>
              <a:gdLst>
                <a:gd name="connsiteX0" fmla="*/ 78018 w 77762"/>
                <a:gd name="connsiteY0" fmla="*/ 6823 h 153576"/>
                <a:gd name="connsiteX1" fmla="*/ 70933 w 77762"/>
                <a:gd name="connsiteY1" fmla="*/ 92 h 153576"/>
                <a:gd name="connsiteX2" fmla="*/ 61013 w 77762"/>
                <a:gd name="connsiteY2" fmla="*/ 9834 h 153576"/>
                <a:gd name="connsiteX3" fmla="*/ 68099 w 77762"/>
                <a:gd name="connsiteY3" fmla="*/ 16566 h 153576"/>
                <a:gd name="connsiteX4" fmla="*/ 78018 w 77762"/>
                <a:gd name="connsiteY4" fmla="*/ 6823 h 153576"/>
                <a:gd name="connsiteX5" fmla="*/ 40465 w 77762"/>
                <a:gd name="connsiteY5" fmla="*/ 126213 h 153576"/>
                <a:gd name="connsiteX6" fmla="*/ 17615 w 77762"/>
                <a:gd name="connsiteY6" fmla="*/ 148709 h 153576"/>
                <a:gd name="connsiteX7" fmla="*/ 11238 w 77762"/>
                <a:gd name="connsiteY7" fmla="*/ 147646 h 153576"/>
                <a:gd name="connsiteX8" fmla="*/ 17261 w 77762"/>
                <a:gd name="connsiteY8" fmla="*/ 138612 h 153576"/>
                <a:gd name="connsiteX9" fmla="*/ 10352 w 77762"/>
                <a:gd name="connsiteY9" fmla="*/ 132058 h 153576"/>
                <a:gd name="connsiteX10" fmla="*/ 256 w 77762"/>
                <a:gd name="connsiteY10" fmla="*/ 142509 h 153576"/>
                <a:gd name="connsiteX11" fmla="*/ 17792 w 77762"/>
                <a:gd name="connsiteY11" fmla="*/ 153669 h 153576"/>
                <a:gd name="connsiteX12" fmla="*/ 54636 w 77762"/>
                <a:gd name="connsiteY12" fmla="*/ 125681 h 153576"/>
                <a:gd name="connsiteX13" fmla="*/ 70578 w 77762"/>
                <a:gd name="connsiteY13" fmla="*/ 62267 h 153576"/>
                <a:gd name="connsiteX14" fmla="*/ 71464 w 77762"/>
                <a:gd name="connsiteY14" fmla="*/ 56067 h 153576"/>
                <a:gd name="connsiteX15" fmla="*/ 52511 w 77762"/>
                <a:gd name="connsiteY15" fmla="*/ 39416 h 153576"/>
                <a:gd name="connsiteX16" fmla="*/ 21512 w 77762"/>
                <a:gd name="connsiteY16" fmla="*/ 66518 h 153576"/>
                <a:gd name="connsiteX17" fmla="*/ 24523 w 77762"/>
                <a:gd name="connsiteY17" fmla="*/ 68821 h 153576"/>
                <a:gd name="connsiteX18" fmla="*/ 28066 w 77762"/>
                <a:gd name="connsiteY18" fmla="*/ 65632 h 153576"/>
                <a:gd name="connsiteX19" fmla="*/ 51979 w 77762"/>
                <a:gd name="connsiteY19" fmla="*/ 44376 h 153576"/>
                <a:gd name="connsiteX20" fmla="*/ 58002 w 77762"/>
                <a:gd name="connsiteY20" fmla="*/ 53056 h 153576"/>
                <a:gd name="connsiteX21" fmla="*/ 57470 w 77762"/>
                <a:gd name="connsiteY21" fmla="*/ 58370 h 153576"/>
                <a:gd name="connsiteX22" fmla="*/ 40465 w 77762"/>
                <a:gd name="connsiteY22" fmla="*/ 126213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18" y="6823"/>
                  </a:moveTo>
                  <a:cubicBezTo>
                    <a:pt x="78018" y="3812"/>
                    <a:pt x="75715" y="92"/>
                    <a:pt x="70933" y="92"/>
                  </a:cubicBezTo>
                  <a:cubicBezTo>
                    <a:pt x="65796" y="92"/>
                    <a:pt x="61013" y="5052"/>
                    <a:pt x="61013" y="9834"/>
                  </a:cubicBezTo>
                  <a:cubicBezTo>
                    <a:pt x="61013" y="12669"/>
                    <a:pt x="63139" y="16566"/>
                    <a:pt x="68099" y="16566"/>
                  </a:cubicBezTo>
                  <a:cubicBezTo>
                    <a:pt x="72881" y="16566"/>
                    <a:pt x="78018" y="11960"/>
                    <a:pt x="78018" y="6823"/>
                  </a:cubicBezTo>
                  <a:close/>
                  <a:moveTo>
                    <a:pt x="40465" y="126213"/>
                  </a:moveTo>
                  <a:cubicBezTo>
                    <a:pt x="37454" y="138435"/>
                    <a:pt x="28066" y="148709"/>
                    <a:pt x="17615" y="148709"/>
                  </a:cubicBezTo>
                  <a:cubicBezTo>
                    <a:pt x="15312" y="148709"/>
                    <a:pt x="13186" y="148355"/>
                    <a:pt x="11238" y="147646"/>
                  </a:cubicBezTo>
                  <a:cubicBezTo>
                    <a:pt x="15843" y="145520"/>
                    <a:pt x="17261" y="141269"/>
                    <a:pt x="17261" y="138612"/>
                  </a:cubicBezTo>
                  <a:cubicBezTo>
                    <a:pt x="17261" y="134361"/>
                    <a:pt x="13895" y="132058"/>
                    <a:pt x="10352" y="132058"/>
                  </a:cubicBezTo>
                  <a:cubicBezTo>
                    <a:pt x="4861" y="132058"/>
                    <a:pt x="256" y="136841"/>
                    <a:pt x="256" y="142509"/>
                  </a:cubicBezTo>
                  <a:cubicBezTo>
                    <a:pt x="256" y="149240"/>
                    <a:pt x="7164" y="153669"/>
                    <a:pt x="17792" y="153669"/>
                  </a:cubicBezTo>
                  <a:cubicBezTo>
                    <a:pt x="28420" y="153669"/>
                    <a:pt x="49145" y="147292"/>
                    <a:pt x="54636" y="125681"/>
                  </a:cubicBezTo>
                  <a:lnTo>
                    <a:pt x="70578" y="62267"/>
                  </a:lnTo>
                  <a:cubicBezTo>
                    <a:pt x="71110" y="60318"/>
                    <a:pt x="71464" y="58724"/>
                    <a:pt x="71464" y="56067"/>
                  </a:cubicBezTo>
                  <a:cubicBezTo>
                    <a:pt x="71464" y="46324"/>
                    <a:pt x="63139" y="39416"/>
                    <a:pt x="52511" y="39416"/>
                  </a:cubicBezTo>
                  <a:cubicBezTo>
                    <a:pt x="32849" y="39416"/>
                    <a:pt x="21512" y="64038"/>
                    <a:pt x="21512" y="66518"/>
                  </a:cubicBezTo>
                  <a:cubicBezTo>
                    <a:pt x="21512" y="68821"/>
                    <a:pt x="23992" y="68821"/>
                    <a:pt x="24523" y="68821"/>
                  </a:cubicBezTo>
                  <a:cubicBezTo>
                    <a:pt x="26649" y="68821"/>
                    <a:pt x="26826" y="68289"/>
                    <a:pt x="28066" y="65632"/>
                  </a:cubicBezTo>
                  <a:cubicBezTo>
                    <a:pt x="32494" y="55358"/>
                    <a:pt x="41705" y="44376"/>
                    <a:pt x="51979" y="44376"/>
                  </a:cubicBezTo>
                  <a:cubicBezTo>
                    <a:pt x="56408" y="44376"/>
                    <a:pt x="58002" y="47387"/>
                    <a:pt x="58002" y="53056"/>
                  </a:cubicBezTo>
                  <a:cubicBezTo>
                    <a:pt x="58002" y="55004"/>
                    <a:pt x="57648" y="57484"/>
                    <a:pt x="57470" y="58370"/>
                  </a:cubicBezTo>
                  <a:lnTo>
                    <a:pt x="40465" y="126213"/>
                  </a:lnTo>
                  <a:close/>
                </a:path>
              </a:pathLst>
            </a:custGeom>
            <a:solidFill>
              <a:srgbClr val="000000"/>
            </a:solidFill>
            <a:ln w="2540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ADA6EEB9-B9A8-8FDC-D068-67EC9F11CF29}"/>
                </a:ext>
              </a:extLst>
            </p:cNvPr>
            <p:cNvSpPr/>
            <p:nvPr>
              <p:custDataLst>
                <p:tags r:id="rId22"/>
              </p:custDataLst>
            </p:nvPr>
          </p:nvSpPr>
          <p:spPr>
            <a:xfrm>
              <a:off x="9137115" y="4807782"/>
              <a:ext cx="130371" cy="47649"/>
            </a:xfrm>
            <a:custGeom>
              <a:avLst/>
              <a:gdLst>
                <a:gd name="connsiteX0" fmla="*/ 123900 w 130371"/>
                <a:gd name="connsiteY0" fmla="*/ 8772 h 47649"/>
                <a:gd name="connsiteX1" fmla="*/ 130631 w 130371"/>
                <a:gd name="connsiteY1" fmla="*/ 4343 h 47649"/>
                <a:gd name="connsiteX2" fmla="*/ 124077 w 130371"/>
                <a:gd name="connsiteY2" fmla="*/ 92 h 47649"/>
                <a:gd name="connsiteX3" fmla="*/ 6813 w 130371"/>
                <a:gd name="connsiteY3" fmla="*/ 92 h 47649"/>
                <a:gd name="connsiteX4" fmla="*/ 259 w 130371"/>
                <a:gd name="connsiteY4" fmla="*/ 4343 h 47649"/>
                <a:gd name="connsiteX5" fmla="*/ 6990 w 130371"/>
                <a:gd name="connsiteY5" fmla="*/ 8772 h 47649"/>
                <a:gd name="connsiteX6" fmla="*/ 123900 w 130371"/>
                <a:gd name="connsiteY6" fmla="*/ 8772 h 47649"/>
                <a:gd name="connsiteX7" fmla="*/ 124077 w 130371"/>
                <a:gd name="connsiteY7" fmla="*/ 47742 h 47649"/>
                <a:gd name="connsiteX8" fmla="*/ 130631 w 130371"/>
                <a:gd name="connsiteY8" fmla="*/ 43490 h 47649"/>
                <a:gd name="connsiteX9" fmla="*/ 123900 w 130371"/>
                <a:gd name="connsiteY9" fmla="*/ 39062 h 47649"/>
                <a:gd name="connsiteX10" fmla="*/ 6990 w 130371"/>
                <a:gd name="connsiteY10" fmla="*/ 39062 h 47649"/>
                <a:gd name="connsiteX11" fmla="*/ 259 w 130371"/>
                <a:gd name="connsiteY11" fmla="*/ 43490 h 47649"/>
                <a:gd name="connsiteX12" fmla="*/ 6813 w 130371"/>
                <a:gd name="connsiteY12" fmla="*/ 47742 h 47649"/>
                <a:gd name="connsiteX13" fmla="*/ 124077 w 130371"/>
                <a:gd name="connsiteY13" fmla="*/ 47742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00" y="8772"/>
                  </a:moveTo>
                  <a:cubicBezTo>
                    <a:pt x="126557" y="8772"/>
                    <a:pt x="130631" y="8772"/>
                    <a:pt x="130631" y="4343"/>
                  </a:cubicBezTo>
                  <a:cubicBezTo>
                    <a:pt x="130631" y="92"/>
                    <a:pt x="126380" y="92"/>
                    <a:pt x="124077" y="92"/>
                  </a:cubicBezTo>
                  <a:lnTo>
                    <a:pt x="6813" y="92"/>
                  </a:lnTo>
                  <a:cubicBezTo>
                    <a:pt x="4511" y="92"/>
                    <a:pt x="259" y="92"/>
                    <a:pt x="259" y="4343"/>
                  </a:cubicBezTo>
                  <a:cubicBezTo>
                    <a:pt x="259" y="8772"/>
                    <a:pt x="4333" y="8772"/>
                    <a:pt x="6990" y="8772"/>
                  </a:cubicBezTo>
                  <a:lnTo>
                    <a:pt x="123900" y="8772"/>
                  </a:lnTo>
                  <a:close/>
                  <a:moveTo>
                    <a:pt x="124077" y="47742"/>
                  </a:moveTo>
                  <a:cubicBezTo>
                    <a:pt x="126380" y="47742"/>
                    <a:pt x="130631" y="47742"/>
                    <a:pt x="130631" y="43490"/>
                  </a:cubicBezTo>
                  <a:cubicBezTo>
                    <a:pt x="130631" y="39062"/>
                    <a:pt x="126557" y="39062"/>
                    <a:pt x="123900" y="39062"/>
                  </a:cubicBezTo>
                  <a:lnTo>
                    <a:pt x="6990" y="39062"/>
                  </a:lnTo>
                  <a:cubicBezTo>
                    <a:pt x="4333" y="39062"/>
                    <a:pt x="259" y="39062"/>
                    <a:pt x="259" y="43490"/>
                  </a:cubicBezTo>
                  <a:cubicBezTo>
                    <a:pt x="259" y="47742"/>
                    <a:pt x="4511" y="47742"/>
                    <a:pt x="6813" y="47742"/>
                  </a:cubicBezTo>
                  <a:lnTo>
                    <a:pt x="124077" y="47742"/>
                  </a:lnTo>
                  <a:close/>
                </a:path>
              </a:pathLst>
            </a:custGeom>
            <a:solidFill>
              <a:srgbClr val="000000"/>
            </a:solidFill>
            <a:ln w="2540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D7C37606-E535-E335-883D-AF398216E48E}"/>
                </a:ext>
              </a:extLst>
            </p:cNvPr>
            <p:cNvSpPr/>
            <p:nvPr>
              <p:custDataLst>
                <p:tags r:id="rId23"/>
              </p:custDataLst>
            </p:nvPr>
          </p:nvSpPr>
          <p:spPr>
            <a:xfrm>
              <a:off x="9299369" y="4758361"/>
              <a:ext cx="64477" cy="117618"/>
            </a:xfrm>
            <a:custGeom>
              <a:avLst/>
              <a:gdLst>
                <a:gd name="connsiteX0" fmla="*/ 40298 w 64477"/>
                <a:gd name="connsiteY0" fmla="*/ 5052 h 117618"/>
                <a:gd name="connsiteX1" fmla="*/ 34984 w 64477"/>
                <a:gd name="connsiteY1" fmla="*/ 92 h 117618"/>
                <a:gd name="connsiteX2" fmla="*/ 265 w 64477"/>
                <a:gd name="connsiteY2" fmla="*/ 11429 h 117618"/>
                <a:gd name="connsiteX3" fmla="*/ 265 w 64477"/>
                <a:gd name="connsiteY3" fmla="*/ 17806 h 117618"/>
                <a:gd name="connsiteX4" fmla="*/ 25950 w 64477"/>
                <a:gd name="connsiteY4" fmla="*/ 12846 h 117618"/>
                <a:gd name="connsiteX5" fmla="*/ 25950 w 64477"/>
                <a:gd name="connsiteY5" fmla="*/ 103185 h 117618"/>
                <a:gd name="connsiteX6" fmla="*/ 8236 w 64477"/>
                <a:gd name="connsiteY6" fmla="*/ 111333 h 117618"/>
                <a:gd name="connsiteX7" fmla="*/ 1505 w 64477"/>
                <a:gd name="connsiteY7" fmla="*/ 111333 h 117618"/>
                <a:gd name="connsiteX8" fmla="*/ 1505 w 64477"/>
                <a:gd name="connsiteY8" fmla="*/ 117710 h 117618"/>
                <a:gd name="connsiteX9" fmla="*/ 33035 w 64477"/>
                <a:gd name="connsiteY9" fmla="*/ 117002 h 117618"/>
                <a:gd name="connsiteX10" fmla="*/ 64743 w 64477"/>
                <a:gd name="connsiteY10" fmla="*/ 117710 h 117618"/>
                <a:gd name="connsiteX11" fmla="*/ 64743 w 64477"/>
                <a:gd name="connsiteY11" fmla="*/ 111333 h 117618"/>
                <a:gd name="connsiteX12" fmla="*/ 58012 w 64477"/>
                <a:gd name="connsiteY12" fmla="*/ 111333 h 117618"/>
                <a:gd name="connsiteX13" fmla="*/ 40298 w 64477"/>
                <a:gd name="connsiteY13" fmla="*/ 103185 h 117618"/>
                <a:gd name="connsiteX14" fmla="*/ 40298 w 64477"/>
                <a:gd name="connsiteY14" fmla="*/ 5052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98" y="5052"/>
                  </a:moveTo>
                  <a:cubicBezTo>
                    <a:pt x="40298" y="269"/>
                    <a:pt x="39944" y="92"/>
                    <a:pt x="34984" y="92"/>
                  </a:cubicBezTo>
                  <a:cubicBezTo>
                    <a:pt x="23647" y="11251"/>
                    <a:pt x="7528" y="11429"/>
                    <a:pt x="265" y="11429"/>
                  </a:cubicBezTo>
                  <a:lnTo>
                    <a:pt x="265" y="17806"/>
                  </a:lnTo>
                  <a:cubicBezTo>
                    <a:pt x="4517" y="17806"/>
                    <a:pt x="16208" y="17806"/>
                    <a:pt x="25950" y="12846"/>
                  </a:cubicBezTo>
                  <a:lnTo>
                    <a:pt x="25950" y="103185"/>
                  </a:lnTo>
                  <a:cubicBezTo>
                    <a:pt x="25950" y="109030"/>
                    <a:pt x="25950" y="111333"/>
                    <a:pt x="8236" y="111333"/>
                  </a:cubicBezTo>
                  <a:lnTo>
                    <a:pt x="1505" y="111333"/>
                  </a:lnTo>
                  <a:lnTo>
                    <a:pt x="1505" y="117710"/>
                  </a:lnTo>
                  <a:cubicBezTo>
                    <a:pt x="4694" y="117533"/>
                    <a:pt x="26481" y="117002"/>
                    <a:pt x="33035" y="117002"/>
                  </a:cubicBezTo>
                  <a:cubicBezTo>
                    <a:pt x="38527" y="117002"/>
                    <a:pt x="60846" y="117533"/>
                    <a:pt x="64743" y="117710"/>
                  </a:cubicBezTo>
                  <a:lnTo>
                    <a:pt x="64743" y="111333"/>
                  </a:lnTo>
                  <a:lnTo>
                    <a:pt x="58012" y="111333"/>
                  </a:lnTo>
                  <a:cubicBezTo>
                    <a:pt x="40298" y="111333"/>
                    <a:pt x="40298" y="109030"/>
                    <a:pt x="40298" y="103185"/>
                  </a:cubicBezTo>
                  <a:lnTo>
                    <a:pt x="40298" y="5052"/>
                  </a:lnTo>
                  <a:close/>
                </a:path>
              </a:pathLst>
            </a:custGeom>
            <a:solidFill>
              <a:srgbClr val="000000"/>
            </a:solidFill>
            <a:ln w="2540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51229F14-7BEA-EE15-4BF9-DC18E5CEA31E}"/>
                </a:ext>
              </a:extLst>
            </p:cNvPr>
            <p:cNvSpPr/>
            <p:nvPr>
              <p:custDataLst>
                <p:tags r:id="rId24"/>
              </p:custDataLst>
            </p:nvPr>
          </p:nvSpPr>
          <p:spPr>
            <a:xfrm>
              <a:off x="9436516" y="4399012"/>
              <a:ext cx="126272" cy="230276"/>
            </a:xfrm>
            <a:custGeom>
              <a:avLst/>
              <a:gdLst>
                <a:gd name="connsiteX0" fmla="*/ 79729 w 126272"/>
                <a:gd name="connsiteY0" fmla="*/ 77261 h 230276"/>
                <a:gd name="connsiteX1" fmla="*/ 101491 w 126272"/>
                <a:gd name="connsiteY1" fmla="*/ 77261 h 230276"/>
                <a:gd name="connsiteX2" fmla="*/ 109083 w 126272"/>
                <a:gd name="connsiteY2" fmla="*/ 72200 h 230276"/>
                <a:gd name="connsiteX3" fmla="*/ 102251 w 126272"/>
                <a:gd name="connsiteY3" fmla="*/ 69416 h 230276"/>
                <a:gd name="connsiteX4" fmla="*/ 81247 w 126272"/>
                <a:gd name="connsiteY4" fmla="*/ 69416 h 230276"/>
                <a:gd name="connsiteX5" fmla="*/ 86561 w 126272"/>
                <a:gd name="connsiteY5" fmla="*/ 40568 h 230276"/>
                <a:gd name="connsiteX6" fmla="*/ 92635 w 126272"/>
                <a:gd name="connsiteY6" fmla="*/ 14251 h 230276"/>
                <a:gd name="connsiteX7" fmla="*/ 104528 w 126272"/>
                <a:gd name="connsiteY7" fmla="*/ 5647 h 230276"/>
                <a:gd name="connsiteX8" fmla="*/ 116928 w 126272"/>
                <a:gd name="connsiteY8" fmla="*/ 10202 h 230276"/>
                <a:gd name="connsiteX9" fmla="*/ 103263 w 126272"/>
                <a:gd name="connsiteY9" fmla="*/ 23867 h 230276"/>
                <a:gd name="connsiteX10" fmla="*/ 112626 w 126272"/>
                <a:gd name="connsiteY10" fmla="*/ 32724 h 230276"/>
                <a:gd name="connsiteX11" fmla="*/ 126543 w 126272"/>
                <a:gd name="connsiteY11" fmla="*/ 17541 h 230276"/>
                <a:gd name="connsiteX12" fmla="*/ 104528 w 126272"/>
                <a:gd name="connsiteY12" fmla="*/ 80 h 230276"/>
                <a:gd name="connsiteX13" fmla="*/ 72391 w 126272"/>
                <a:gd name="connsiteY13" fmla="*/ 29687 h 230276"/>
                <a:gd name="connsiteX14" fmla="*/ 64040 w 126272"/>
                <a:gd name="connsiteY14" fmla="*/ 69416 h 230276"/>
                <a:gd name="connsiteX15" fmla="*/ 46579 w 126272"/>
                <a:gd name="connsiteY15" fmla="*/ 69416 h 230276"/>
                <a:gd name="connsiteX16" fmla="*/ 38988 w 126272"/>
                <a:gd name="connsiteY16" fmla="*/ 74224 h 230276"/>
                <a:gd name="connsiteX17" fmla="*/ 46073 w 126272"/>
                <a:gd name="connsiteY17" fmla="*/ 77261 h 230276"/>
                <a:gd name="connsiteX18" fmla="*/ 62775 w 126272"/>
                <a:gd name="connsiteY18" fmla="*/ 77261 h 230276"/>
                <a:gd name="connsiteX19" fmla="*/ 43796 w 126272"/>
                <a:gd name="connsiteY19" fmla="*/ 177216 h 230276"/>
                <a:gd name="connsiteX20" fmla="*/ 21780 w 126272"/>
                <a:gd name="connsiteY20" fmla="*/ 224790 h 230276"/>
                <a:gd name="connsiteX21" fmla="*/ 9634 w 126272"/>
                <a:gd name="connsiteY21" fmla="*/ 220235 h 230276"/>
                <a:gd name="connsiteX22" fmla="*/ 23552 w 126272"/>
                <a:gd name="connsiteY22" fmla="*/ 206570 h 230276"/>
                <a:gd name="connsiteX23" fmla="*/ 14189 w 126272"/>
                <a:gd name="connsiteY23" fmla="*/ 197713 h 230276"/>
                <a:gd name="connsiteX24" fmla="*/ 271 w 126272"/>
                <a:gd name="connsiteY24" fmla="*/ 212896 h 230276"/>
                <a:gd name="connsiteX25" fmla="*/ 21780 w 126272"/>
                <a:gd name="connsiteY25" fmla="*/ 230357 h 230276"/>
                <a:gd name="connsiteX26" fmla="*/ 50375 w 126272"/>
                <a:gd name="connsiteY26" fmla="*/ 205811 h 230276"/>
                <a:gd name="connsiteX27" fmla="*/ 64546 w 126272"/>
                <a:gd name="connsiteY27" fmla="*/ 157478 h 230276"/>
                <a:gd name="connsiteX28" fmla="*/ 79729 w 126272"/>
                <a:gd name="connsiteY28" fmla="*/ 77261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729" y="77261"/>
                  </a:moveTo>
                  <a:lnTo>
                    <a:pt x="101491" y="77261"/>
                  </a:lnTo>
                  <a:cubicBezTo>
                    <a:pt x="106552" y="77261"/>
                    <a:pt x="109083" y="77261"/>
                    <a:pt x="109083" y="72200"/>
                  </a:cubicBezTo>
                  <a:cubicBezTo>
                    <a:pt x="109083" y="69416"/>
                    <a:pt x="106552" y="69416"/>
                    <a:pt x="102251" y="69416"/>
                  </a:cubicBezTo>
                  <a:lnTo>
                    <a:pt x="81247" y="69416"/>
                  </a:lnTo>
                  <a:lnTo>
                    <a:pt x="86561" y="40568"/>
                  </a:lnTo>
                  <a:cubicBezTo>
                    <a:pt x="87574" y="35254"/>
                    <a:pt x="91116" y="17288"/>
                    <a:pt x="92635" y="14251"/>
                  </a:cubicBezTo>
                  <a:cubicBezTo>
                    <a:pt x="94912" y="9443"/>
                    <a:pt x="99214" y="5647"/>
                    <a:pt x="104528" y="5647"/>
                  </a:cubicBezTo>
                  <a:cubicBezTo>
                    <a:pt x="105540" y="5647"/>
                    <a:pt x="112120" y="5647"/>
                    <a:pt x="116928" y="10202"/>
                  </a:cubicBezTo>
                  <a:cubicBezTo>
                    <a:pt x="105793" y="11214"/>
                    <a:pt x="103263" y="20071"/>
                    <a:pt x="103263" y="23867"/>
                  </a:cubicBezTo>
                  <a:cubicBezTo>
                    <a:pt x="103263" y="29687"/>
                    <a:pt x="107818" y="32724"/>
                    <a:pt x="112626" y="32724"/>
                  </a:cubicBezTo>
                  <a:cubicBezTo>
                    <a:pt x="119205" y="32724"/>
                    <a:pt x="126543" y="27157"/>
                    <a:pt x="126543" y="17541"/>
                  </a:cubicBezTo>
                  <a:cubicBezTo>
                    <a:pt x="126543" y="5900"/>
                    <a:pt x="114903" y="80"/>
                    <a:pt x="104528" y="80"/>
                  </a:cubicBezTo>
                  <a:cubicBezTo>
                    <a:pt x="95924" y="80"/>
                    <a:pt x="79982" y="4635"/>
                    <a:pt x="72391" y="29687"/>
                  </a:cubicBezTo>
                  <a:cubicBezTo>
                    <a:pt x="70872" y="35001"/>
                    <a:pt x="70113" y="37532"/>
                    <a:pt x="64040" y="69416"/>
                  </a:cubicBezTo>
                  <a:lnTo>
                    <a:pt x="46579" y="69416"/>
                  </a:lnTo>
                  <a:cubicBezTo>
                    <a:pt x="41771" y="69416"/>
                    <a:pt x="38988" y="69416"/>
                    <a:pt x="38988" y="74224"/>
                  </a:cubicBezTo>
                  <a:cubicBezTo>
                    <a:pt x="38988" y="77261"/>
                    <a:pt x="41265" y="77261"/>
                    <a:pt x="46073" y="77261"/>
                  </a:cubicBezTo>
                  <a:lnTo>
                    <a:pt x="62775" y="77261"/>
                  </a:lnTo>
                  <a:lnTo>
                    <a:pt x="43796" y="177216"/>
                  </a:lnTo>
                  <a:cubicBezTo>
                    <a:pt x="39241" y="201762"/>
                    <a:pt x="34939" y="224790"/>
                    <a:pt x="21780" y="224790"/>
                  </a:cubicBezTo>
                  <a:cubicBezTo>
                    <a:pt x="20768" y="224790"/>
                    <a:pt x="14442" y="224790"/>
                    <a:pt x="9634" y="220235"/>
                  </a:cubicBezTo>
                  <a:cubicBezTo>
                    <a:pt x="21274" y="219475"/>
                    <a:pt x="23552" y="210366"/>
                    <a:pt x="23552" y="206570"/>
                  </a:cubicBezTo>
                  <a:cubicBezTo>
                    <a:pt x="23552" y="200750"/>
                    <a:pt x="18997" y="197713"/>
                    <a:pt x="14189" y="197713"/>
                  </a:cubicBezTo>
                  <a:cubicBezTo>
                    <a:pt x="7609" y="197713"/>
                    <a:pt x="271" y="203280"/>
                    <a:pt x="271" y="212896"/>
                  </a:cubicBezTo>
                  <a:cubicBezTo>
                    <a:pt x="271" y="224283"/>
                    <a:pt x="11405" y="230357"/>
                    <a:pt x="21780" y="230357"/>
                  </a:cubicBezTo>
                  <a:cubicBezTo>
                    <a:pt x="35698" y="230357"/>
                    <a:pt x="45820" y="215427"/>
                    <a:pt x="50375" y="205811"/>
                  </a:cubicBezTo>
                  <a:cubicBezTo>
                    <a:pt x="58473" y="189869"/>
                    <a:pt x="64293" y="159249"/>
                    <a:pt x="64546" y="157478"/>
                  </a:cubicBezTo>
                  <a:lnTo>
                    <a:pt x="79729" y="77261"/>
                  </a:ln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58008B17-86B5-D5FD-D19A-D57E5FE6370F}"/>
                </a:ext>
              </a:extLst>
            </p:cNvPr>
            <p:cNvSpPr/>
            <p:nvPr>
              <p:custDataLst>
                <p:tags r:id="rId25"/>
              </p:custDataLst>
            </p:nvPr>
          </p:nvSpPr>
          <p:spPr>
            <a:xfrm>
              <a:off x="9599285" y="4387625"/>
              <a:ext cx="58707" cy="253051"/>
            </a:xfrm>
            <a:custGeom>
              <a:avLst/>
              <a:gdLst>
                <a:gd name="connsiteX0" fmla="*/ 58985 w 58707"/>
                <a:gd name="connsiteY0" fmla="*/ 250601 h 253051"/>
                <a:gd name="connsiteX1" fmla="*/ 54683 w 58707"/>
                <a:gd name="connsiteY1" fmla="*/ 245034 h 253051"/>
                <a:gd name="connsiteX2" fmla="*/ 14954 w 58707"/>
                <a:gd name="connsiteY2" fmla="*/ 126606 h 253051"/>
                <a:gd name="connsiteX3" fmla="*/ 55695 w 58707"/>
                <a:gd name="connsiteY3" fmla="*/ 6913 h 253051"/>
                <a:gd name="connsiteX4" fmla="*/ 58985 w 58707"/>
                <a:gd name="connsiteY4" fmla="*/ 2611 h 253051"/>
                <a:gd name="connsiteX5" fmla="*/ 56454 w 58707"/>
                <a:gd name="connsiteY5" fmla="*/ 80 h 253051"/>
                <a:gd name="connsiteX6" fmla="*/ 16219 w 58707"/>
                <a:gd name="connsiteY6" fmla="*/ 49425 h 253051"/>
                <a:gd name="connsiteX7" fmla="*/ 277 w 58707"/>
                <a:gd name="connsiteY7" fmla="*/ 126606 h 253051"/>
                <a:gd name="connsiteX8" fmla="*/ 16978 w 58707"/>
                <a:gd name="connsiteY8" fmla="*/ 205558 h 253051"/>
                <a:gd name="connsiteX9" fmla="*/ 56454 w 58707"/>
                <a:gd name="connsiteY9" fmla="*/ 253131 h 253051"/>
                <a:gd name="connsiteX10" fmla="*/ 58985 w 58707"/>
                <a:gd name="connsiteY10" fmla="*/ 25060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5" y="250601"/>
                  </a:moveTo>
                  <a:cubicBezTo>
                    <a:pt x="58985" y="249842"/>
                    <a:pt x="58985" y="249336"/>
                    <a:pt x="54683" y="245034"/>
                  </a:cubicBezTo>
                  <a:cubicBezTo>
                    <a:pt x="23052" y="213149"/>
                    <a:pt x="14954" y="165323"/>
                    <a:pt x="14954" y="126606"/>
                  </a:cubicBezTo>
                  <a:cubicBezTo>
                    <a:pt x="14954" y="82575"/>
                    <a:pt x="24570" y="38544"/>
                    <a:pt x="55695" y="6913"/>
                  </a:cubicBezTo>
                  <a:cubicBezTo>
                    <a:pt x="58985" y="3876"/>
                    <a:pt x="58985" y="3370"/>
                    <a:pt x="58985" y="2611"/>
                  </a:cubicBezTo>
                  <a:cubicBezTo>
                    <a:pt x="58985" y="839"/>
                    <a:pt x="57973" y="80"/>
                    <a:pt x="56454" y="80"/>
                  </a:cubicBezTo>
                  <a:cubicBezTo>
                    <a:pt x="53924" y="80"/>
                    <a:pt x="31149" y="17288"/>
                    <a:pt x="16219" y="49425"/>
                  </a:cubicBezTo>
                  <a:cubicBezTo>
                    <a:pt x="3314" y="77261"/>
                    <a:pt x="277" y="105349"/>
                    <a:pt x="277" y="126606"/>
                  </a:cubicBezTo>
                  <a:cubicBezTo>
                    <a:pt x="277" y="146344"/>
                    <a:pt x="3061" y="176963"/>
                    <a:pt x="16978" y="205558"/>
                  </a:cubicBezTo>
                  <a:cubicBezTo>
                    <a:pt x="32161" y="236683"/>
                    <a:pt x="53924" y="253131"/>
                    <a:pt x="56454" y="253131"/>
                  </a:cubicBezTo>
                  <a:cubicBezTo>
                    <a:pt x="57973" y="253131"/>
                    <a:pt x="58985" y="252372"/>
                    <a:pt x="58985" y="250601"/>
                  </a:cubicBez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B2D8764E-44E8-64AF-7C1D-F7B1F72407D5}"/>
                </a:ext>
              </a:extLst>
            </p:cNvPr>
            <p:cNvSpPr/>
            <p:nvPr>
              <p:custDataLst>
                <p:tags r:id="rId26"/>
              </p:custDataLst>
            </p:nvPr>
          </p:nvSpPr>
          <p:spPr>
            <a:xfrm>
              <a:off x="9685801" y="4465564"/>
              <a:ext cx="93122" cy="114632"/>
            </a:xfrm>
            <a:custGeom>
              <a:avLst/>
              <a:gdLst>
                <a:gd name="connsiteX0" fmla="*/ 86065 w 93122"/>
                <a:gd name="connsiteY0" fmla="*/ 17288 h 114632"/>
                <a:gd name="connsiteX1" fmla="*/ 73919 w 93122"/>
                <a:gd name="connsiteY1" fmla="*/ 28675 h 114632"/>
                <a:gd name="connsiteX2" fmla="*/ 81763 w 93122"/>
                <a:gd name="connsiteY2" fmla="*/ 36013 h 114632"/>
                <a:gd name="connsiteX3" fmla="*/ 93404 w 93122"/>
                <a:gd name="connsiteY3" fmla="*/ 21843 h 114632"/>
                <a:gd name="connsiteX4" fmla="*/ 63291 w 93122"/>
                <a:gd name="connsiteY4" fmla="*/ 80 h 114632"/>
                <a:gd name="connsiteX5" fmla="*/ 20525 w 93122"/>
                <a:gd name="connsiteY5" fmla="*/ 37026 h 114632"/>
                <a:gd name="connsiteX6" fmla="*/ 46589 w 93122"/>
                <a:gd name="connsiteY6" fmla="*/ 62078 h 114632"/>
                <a:gd name="connsiteX7" fmla="*/ 72906 w 93122"/>
                <a:gd name="connsiteY7" fmla="*/ 81310 h 114632"/>
                <a:gd name="connsiteX8" fmla="*/ 36720 w 93122"/>
                <a:gd name="connsiteY8" fmla="*/ 109145 h 114632"/>
                <a:gd name="connsiteX9" fmla="*/ 7872 w 93122"/>
                <a:gd name="connsiteY9" fmla="*/ 95734 h 114632"/>
                <a:gd name="connsiteX10" fmla="*/ 23815 w 93122"/>
                <a:gd name="connsiteY10" fmla="*/ 82322 h 114632"/>
                <a:gd name="connsiteX11" fmla="*/ 14452 w 93122"/>
                <a:gd name="connsiteY11" fmla="*/ 73465 h 114632"/>
                <a:gd name="connsiteX12" fmla="*/ 281 w 93122"/>
                <a:gd name="connsiteY12" fmla="*/ 90166 h 114632"/>
                <a:gd name="connsiteX13" fmla="*/ 36467 w 93122"/>
                <a:gd name="connsiteY13" fmla="*/ 114712 h 114632"/>
                <a:gd name="connsiteX14" fmla="*/ 87330 w 93122"/>
                <a:gd name="connsiteY14" fmla="*/ 72706 h 114632"/>
                <a:gd name="connsiteX15" fmla="*/ 79486 w 93122"/>
                <a:gd name="connsiteY15" fmla="*/ 54233 h 114632"/>
                <a:gd name="connsiteX16" fmla="*/ 54181 w 93122"/>
                <a:gd name="connsiteY16" fmla="*/ 43605 h 114632"/>
                <a:gd name="connsiteX17" fmla="*/ 34949 w 93122"/>
                <a:gd name="connsiteY17" fmla="*/ 28422 h 114632"/>
                <a:gd name="connsiteX18" fmla="*/ 63291 w 93122"/>
                <a:gd name="connsiteY18" fmla="*/ 5647 h 114632"/>
                <a:gd name="connsiteX19" fmla="*/ 86065 w 93122"/>
                <a:gd name="connsiteY19" fmla="*/ 1728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65" y="17288"/>
                  </a:moveTo>
                  <a:cubicBezTo>
                    <a:pt x="78980" y="17541"/>
                    <a:pt x="73919" y="23108"/>
                    <a:pt x="73919" y="28675"/>
                  </a:cubicBezTo>
                  <a:cubicBezTo>
                    <a:pt x="73919" y="32218"/>
                    <a:pt x="76196" y="36013"/>
                    <a:pt x="81763" y="36013"/>
                  </a:cubicBezTo>
                  <a:cubicBezTo>
                    <a:pt x="87330" y="36013"/>
                    <a:pt x="93404" y="31712"/>
                    <a:pt x="93404" y="21843"/>
                  </a:cubicBezTo>
                  <a:cubicBezTo>
                    <a:pt x="93404" y="10455"/>
                    <a:pt x="82522" y="80"/>
                    <a:pt x="63291" y="80"/>
                  </a:cubicBezTo>
                  <a:cubicBezTo>
                    <a:pt x="29888" y="80"/>
                    <a:pt x="20525" y="25891"/>
                    <a:pt x="20525" y="37026"/>
                  </a:cubicBezTo>
                  <a:cubicBezTo>
                    <a:pt x="20525" y="56764"/>
                    <a:pt x="39251" y="60559"/>
                    <a:pt x="46589" y="62078"/>
                  </a:cubicBezTo>
                  <a:cubicBezTo>
                    <a:pt x="59748" y="64608"/>
                    <a:pt x="72906" y="67392"/>
                    <a:pt x="72906" y="81310"/>
                  </a:cubicBezTo>
                  <a:cubicBezTo>
                    <a:pt x="72906" y="87889"/>
                    <a:pt x="67086" y="109145"/>
                    <a:pt x="36720" y="109145"/>
                  </a:cubicBezTo>
                  <a:cubicBezTo>
                    <a:pt x="33177" y="109145"/>
                    <a:pt x="13693" y="109145"/>
                    <a:pt x="7872" y="95734"/>
                  </a:cubicBezTo>
                  <a:cubicBezTo>
                    <a:pt x="17488" y="96999"/>
                    <a:pt x="23815" y="89407"/>
                    <a:pt x="23815" y="82322"/>
                  </a:cubicBezTo>
                  <a:cubicBezTo>
                    <a:pt x="23815" y="76502"/>
                    <a:pt x="19766" y="73465"/>
                    <a:pt x="14452" y="73465"/>
                  </a:cubicBezTo>
                  <a:cubicBezTo>
                    <a:pt x="7872" y="73465"/>
                    <a:pt x="281" y="78779"/>
                    <a:pt x="281" y="90166"/>
                  </a:cubicBezTo>
                  <a:cubicBezTo>
                    <a:pt x="281" y="104590"/>
                    <a:pt x="14705" y="114712"/>
                    <a:pt x="36467" y="114712"/>
                  </a:cubicBezTo>
                  <a:cubicBezTo>
                    <a:pt x="77461" y="114712"/>
                    <a:pt x="87330" y="84093"/>
                    <a:pt x="87330" y="72706"/>
                  </a:cubicBezTo>
                  <a:cubicBezTo>
                    <a:pt x="87330" y="63596"/>
                    <a:pt x="82522" y="57270"/>
                    <a:pt x="79486" y="54233"/>
                  </a:cubicBezTo>
                  <a:cubicBezTo>
                    <a:pt x="72653" y="47148"/>
                    <a:pt x="65315" y="45882"/>
                    <a:pt x="54181" y="43605"/>
                  </a:cubicBezTo>
                  <a:cubicBezTo>
                    <a:pt x="45071" y="41581"/>
                    <a:pt x="34949" y="39809"/>
                    <a:pt x="34949" y="28422"/>
                  </a:cubicBezTo>
                  <a:cubicBezTo>
                    <a:pt x="34949" y="21083"/>
                    <a:pt x="41022" y="5647"/>
                    <a:pt x="63291" y="5647"/>
                  </a:cubicBezTo>
                  <a:cubicBezTo>
                    <a:pt x="69617" y="5647"/>
                    <a:pt x="82269" y="7419"/>
                    <a:pt x="86065" y="17288"/>
                  </a:cubicBez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281C6356-684F-C06B-19C1-97FB3A20CD63}"/>
                </a:ext>
              </a:extLst>
            </p:cNvPr>
            <p:cNvSpPr/>
            <p:nvPr>
              <p:custDataLst>
                <p:tags r:id="rId27"/>
              </p:custDataLst>
            </p:nvPr>
          </p:nvSpPr>
          <p:spPr>
            <a:xfrm>
              <a:off x="9791260" y="4497929"/>
              <a:ext cx="77762" cy="153576"/>
            </a:xfrm>
            <a:custGeom>
              <a:avLst/>
              <a:gdLst>
                <a:gd name="connsiteX0" fmla="*/ 78048 w 77762"/>
                <a:gd name="connsiteY0" fmla="*/ 6813 h 153576"/>
                <a:gd name="connsiteX1" fmla="*/ 70963 w 77762"/>
                <a:gd name="connsiteY1" fmla="*/ 82 h 153576"/>
                <a:gd name="connsiteX2" fmla="*/ 61043 w 77762"/>
                <a:gd name="connsiteY2" fmla="*/ 9824 h 153576"/>
                <a:gd name="connsiteX3" fmla="*/ 68128 w 77762"/>
                <a:gd name="connsiteY3" fmla="*/ 16555 h 153576"/>
                <a:gd name="connsiteX4" fmla="*/ 78048 w 77762"/>
                <a:gd name="connsiteY4" fmla="*/ 6813 h 153576"/>
                <a:gd name="connsiteX5" fmla="*/ 40495 w 77762"/>
                <a:gd name="connsiteY5" fmla="*/ 126202 h 153576"/>
                <a:gd name="connsiteX6" fmla="*/ 17645 w 77762"/>
                <a:gd name="connsiteY6" fmla="*/ 148699 h 153576"/>
                <a:gd name="connsiteX7" fmla="*/ 11268 w 77762"/>
                <a:gd name="connsiteY7" fmla="*/ 147636 h 153576"/>
                <a:gd name="connsiteX8" fmla="*/ 17291 w 77762"/>
                <a:gd name="connsiteY8" fmla="*/ 138602 h 153576"/>
                <a:gd name="connsiteX9" fmla="*/ 10382 w 77762"/>
                <a:gd name="connsiteY9" fmla="*/ 132048 h 153576"/>
                <a:gd name="connsiteX10" fmla="*/ 285 w 77762"/>
                <a:gd name="connsiteY10" fmla="*/ 142499 h 153576"/>
                <a:gd name="connsiteX11" fmla="*/ 17822 w 77762"/>
                <a:gd name="connsiteY11" fmla="*/ 153658 h 153576"/>
                <a:gd name="connsiteX12" fmla="*/ 54666 w 77762"/>
                <a:gd name="connsiteY12" fmla="*/ 125671 h 153576"/>
                <a:gd name="connsiteX13" fmla="*/ 70608 w 77762"/>
                <a:gd name="connsiteY13" fmla="*/ 62256 h 153576"/>
                <a:gd name="connsiteX14" fmla="*/ 71494 w 77762"/>
                <a:gd name="connsiteY14" fmla="*/ 56057 h 153576"/>
                <a:gd name="connsiteX15" fmla="*/ 52541 w 77762"/>
                <a:gd name="connsiteY15" fmla="*/ 39406 h 153576"/>
                <a:gd name="connsiteX16" fmla="*/ 21542 w 77762"/>
                <a:gd name="connsiteY16" fmla="*/ 66508 h 153576"/>
                <a:gd name="connsiteX17" fmla="*/ 24553 w 77762"/>
                <a:gd name="connsiteY17" fmla="*/ 68810 h 153576"/>
                <a:gd name="connsiteX18" fmla="*/ 28096 w 77762"/>
                <a:gd name="connsiteY18" fmla="*/ 65622 h 153576"/>
                <a:gd name="connsiteX19" fmla="*/ 52009 w 77762"/>
                <a:gd name="connsiteY19" fmla="*/ 44366 h 153576"/>
                <a:gd name="connsiteX20" fmla="*/ 58032 w 77762"/>
                <a:gd name="connsiteY20" fmla="*/ 53045 h 153576"/>
                <a:gd name="connsiteX21" fmla="*/ 57500 w 77762"/>
                <a:gd name="connsiteY21" fmla="*/ 58359 h 153576"/>
                <a:gd name="connsiteX22" fmla="*/ 40495 w 77762"/>
                <a:gd name="connsiteY22" fmla="*/ 126202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48" y="6813"/>
                  </a:moveTo>
                  <a:cubicBezTo>
                    <a:pt x="78048" y="3802"/>
                    <a:pt x="75745" y="82"/>
                    <a:pt x="70963" y="82"/>
                  </a:cubicBezTo>
                  <a:cubicBezTo>
                    <a:pt x="65826" y="82"/>
                    <a:pt x="61043" y="5041"/>
                    <a:pt x="61043" y="9824"/>
                  </a:cubicBezTo>
                  <a:cubicBezTo>
                    <a:pt x="61043" y="12658"/>
                    <a:pt x="63169" y="16555"/>
                    <a:pt x="68128" y="16555"/>
                  </a:cubicBezTo>
                  <a:cubicBezTo>
                    <a:pt x="72911" y="16555"/>
                    <a:pt x="78048" y="11950"/>
                    <a:pt x="78048" y="6813"/>
                  </a:cubicBezTo>
                  <a:close/>
                  <a:moveTo>
                    <a:pt x="40495" y="126202"/>
                  </a:moveTo>
                  <a:cubicBezTo>
                    <a:pt x="37484" y="138425"/>
                    <a:pt x="28096" y="148699"/>
                    <a:pt x="17645" y="148699"/>
                  </a:cubicBezTo>
                  <a:cubicBezTo>
                    <a:pt x="15342" y="148699"/>
                    <a:pt x="13216" y="148344"/>
                    <a:pt x="11268" y="147636"/>
                  </a:cubicBezTo>
                  <a:cubicBezTo>
                    <a:pt x="15873" y="145510"/>
                    <a:pt x="17291" y="141259"/>
                    <a:pt x="17291" y="138602"/>
                  </a:cubicBezTo>
                  <a:cubicBezTo>
                    <a:pt x="17291" y="134351"/>
                    <a:pt x="13925" y="132048"/>
                    <a:pt x="10382" y="132048"/>
                  </a:cubicBezTo>
                  <a:cubicBezTo>
                    <a:pt x="4891" y="132048"/>
                    <a:pt x="285" y="136830"/>
                    <a:pt x="285" y="142499"/>
                  </a:cubicBezTo>
                  <a:cubicBezTo>
                    <a:pt x="285" y="149230"/>
                    <a:pt x="7194" y="153658"/>
                    <a:pt x="17822" y="153658"/>
                  </a:cubicBezTo>
                  <a:cubicBezTo>
                    <a:pt x="28450" y="153658"/>
                    <a:pt x="49175" y="147281"/>
                    <a:pt x="54666" y="125671"/>
                  </a:cubicBezTo>
                  <a:lnTo>
                    <a:pt x="70608" y="62256"/>
                  </a:lnTo>
                  <a:cubicBezTo>
                    <a:pt x="71140" y="60308"/>
                    <a:pt x="71494" y="58714"/>
                    <a:pt x="71494" y="56057"/>
                  </a:cubicBezTo>
                  <a:cubicBezTo>
                    <a:pt x="71494" y="46314"/>
                    <a:pt x="63169" y="39406"/>
                    <a:pt x="52541" y="39406"/>
                  </a:cubicBezTo>
                  <a:cubicBezTo>
                    <a:pt x="32878" y="39406"/>
                    <a:pt x="21542" y="64028"/>
                    <a:pt x="21542" y="66508"/>
                  </a:cubicBezTo>
                  <a:cubicBezTo>
                    <a:pt x="21542" y="68810"/>
                    <a:pt x="24022" y="68810"/>
                    <a:pt x="24553" y="68810"/>
                  </a:cubicBezTo>
                  <a:cubicBezTo>
                    <a:pt x="26679" y="68810"/>
                    <a:pt x="26856" y="68279"/>
                    <a:pt x="28096" y="65622"/>
                  </a:cubicBezTo>
                  <a:cubicBezTo>
                    <a:pt x="32524" y="55348"/>
                    <a:pt x="41735" y="44366"/>
                    <a:pt x="52009" y="44366"/>
                  </a:cubicBezTo>
                  <a:cubicBezTo>
                    <a:pt x="56438" y="44366"/>
                    <a:pt x="58032" y="47377"/>
                    <a:pt x="58032" y="53045"/>
                  </a:cubicBezTo>
                  <a:cubicBezTo>
                    <a:pt x="58032" y="54994"/>
                    <a:pt x="57677" y="57474"/>
                    <a:pt x="57500" y="58359"/>
                  </a:cubicBezTo>
                  <a:lnTo>
                    <a:pt x="40495" y="126202"/>
                  </a:ln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AAF6FE67-FD0C-4FE8-7EDA-7655AF7AC3E9}"/>
                </a:ext>
              </a:extLst>
            </p:cNvPr>
            <p:cNvSpPr/>
            <p:nvPr>
              <p:custDataLst>
                <p:tags r:id="rId28"/>
              </p:custDataLst>
            </p:nvPr>
          </p:nvSpPr>
          <p:spPr>
            <a:xfrm>
              <a:off x="9927998" y="4387625"/>
              <a:ext cx="10122" cy="253051"/>
            </a:xfrm>
            <a:custGeom>
              <a:avLst/>
              <a:gdLst>
                <a:gd name="connsiteX0" fmla="*/ 10412 w 10122"/>
                <a:gd name="connsiteY0" fmla="*/ 9190 h 253051"/>
                <a:gd name="connsiteX1" fmla="*/ 5351 w 10122"/>
                <a:gd name="connsiteY1" fmla="*/ 80 h 253051"/>
                <a:gd name="connsiteX2" fmla="*/ 290 w 10122"/>
                <a:gd name="connsiteY2" fmla="*/ 9190 h 253051"/>
                <a:gd name="connsiteX3" fmla="*/ 290 w 10122"/>
                <a:gd name="connsiteY3" fmla="*/ 244021 h 253051"/>
                <a:gd name="connsiteX4" fmla="*/ 5351 w 10122"/>
                <a:gd name="connsiteY4" fmla="*/ 253131 h 253051"/>
                <a:gd name="connsiteX5" fmla="*/ 10412 w 10122"/>
                <a:gd name="connsiteY5" fmla="*/ 244021 h 253051"/>
                <a:gd name="connsiteX6" fmla="*/ 10412 w 10122"/>
                <a:gd name="connsiteY6" fmla="*/ 919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12" y="9190"/>
                  </a:moveTo>
                  <a:cubicBezTo>
                    <a:pt x="10412" y="4635"/>
                    <a:pt x="10412" y="80"/>
                    <a:pt x="5351" y="80"/>
                  </a:cubicBezTo>
                  <a:cubicBezTo>
                    <a:pt x="290" y="80"/>
                    <a:pt x="290" y="4635"/>
                    <a:pt x="290" y="9190"/>
                  </a:cubicBezTo>
                  <a:lnTo>
                    <a:pt x="290" y="244021"/>
                  </a:lnTo>
                  <a:cubicBezTo>
                    <a:pt x="290" y="248576"/>
                    <a:pt x="290" y="253131"/>
                    <a:pt x="5351" y="253131"/>
                  </a:cubicBezTo>
                  <a:cubicBezTo>
                    <a:pt x="10412" y="253131"/>
                    <a:pt x="10412" y="248576"/>
                    <a:pt x="10412" y="244021"/>
                  </a:cubicBezTo>
                  <a:lnTo>
                    <a:pt x="10412" y="9190"/>
                  </a:ln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8C76812B-186C-9984-ABB5-C84778BBFC15}"/>
                </a:ext>
              </a:extLst>
            </p:cNvPr>
            <p:cNvSpPr/>
            <p:nvPr>
              <p:custDataLst>
                <p:tags r:id="rId29"/>
              </p:custDataLst>
            </p:nvPr>
          </p:nvSpPr>
          <p:spPr>
            <a:xfrm>
              <a:off x="9973997" y="4419003"/>
              <a:ext cx="77686" cy="161193"/>
            </a:xfrm>
            <a:custGeom>
              <a:avLst/>
              <a:gdLst>
                <a:gd name="connsiteX0" fmla="*/ 46601 w 77686"/>
                <a:gd name="connsiteY0" fmla="*/ 57270 h 161193"/>
                <a:gd name="connsiteX1" fmla="*/ 70388 w 77686"/>
                <a:gd name="connsiteY1" fmla="*/ 57270 h 161193"/>
                <a:gd name="connsiteX2" fmla="*/ 77979 w 77686"/>
                <a:gd name="connsiteY2" fmla="*/ 52209 h 161193"/>
                <a:gd name="connsiteX3" fmla="*/ 70894 w 77686"/>
                <a:gd name="connsiteY3" fmla="*/ 49425 h 161193"/>
                <a:gd name="connsiteX4" fmla="*/ 48625 w 77686"/>
                <a:gd name="connsiteY4" fmla="*/ 49425 h 161193"/>
                <a:gd name="connsiteX5" fmla="*/ 59000 w 77686"/>
                <a:gd name="connsiteY5" fmla="*/ 6913 h 161193"/>
                <a:gd name="connsiteX6" fmla="*/ 51662 w 77686"/>
                <a:gd name="connsiteY6" fmla="*/ 80 h 161193"/>
                <a:gd name="connsiteX7" fmla="*/ 41540 w 77686"/>
                <a:gd name="connsiteY7" fmla="*/ 9190 h 161193"/>
                <a:gd name="connsiteX8" fmla="*/ 31671 w 77686"/>
                <a:gd name="connsiteY8" fmla="*/ 49425 h 161193"/>
                <a:gd name="connsiteX9" fmla="*/ 7884 w 77686"/>
                <a:gd name="connsiteY9" fmla="*/ 49425 h 161193"/>
                <a:gd name="connsiteX10" fmla="*/ 292 w 77686"/>
                <a:gd name="connsiteY10" fmla="*/ 54233 h 161193"/>
                <a:gd name="connsiteX11" fmla="*/ 7378 w 77686"/>
                <a:gd name="connsiteY11" fmla="*/ 57270 h 161193"/>
                <a:gd name="connsiteX12" fmla="*/ 29646 w 77686"/>
                <a:gd name="connsiteY12" fmla="*/ 57270 h 161193"/>
                <a:gd name="connsiteX13" fmla="*/ 10414 w 77686"/>
                <a:gd name="connsiteY13" fmla="*/ 137993 h 161193"/>
                <a:gd name="connsiteX14" fmla="*/ 33695 w 77686"/>
                <a:gd name="connsiteY14" fmla="*/ 161274 h 161193"/>
                <a:gd name="connsiteX15" fmla="*/ 73930 w 77686"/>
                <a:gd name="connsiteY15" fmla="*/ 122304 h 161193"/>
                <a:gd name="connsiteX16" fmla="*/ 70894 w 77686"/>
                <a:gd name="connsiteY16" fmla="*/ 119773 h 161193"/>
                <a:gd name="connsiteX17" fmla="*/ 67098 w 77686"/>
                <a:gd name="connsiteY17" fmla="*/ 123316 h 161193"/>
                <a:gd name="connsiteX18" fmla="*/ 34201 w 77686"/>
                <a:gd name="connsiteY18" fmla="*/ 155707 h 161193"/>
                <a:gd name="connsiteX19" fmla="*/ 26357 w 77686"/>
                <a:gd name="connsiteY19" fmla="*/ 144066 h 161193"/>
                <a:gd name="connsiteX20" fmla="*/ 27875 w 77686"/>
                <a:gd name="connsiteY20" fmla="*/ 131920 h 161193"/>
                <a:gd name="connsiteX21" fmla="*/ 46601 w 77686"/>
                <a:gd name="connsiteY21" fmla="*/ 57270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01" y="57270"/>
                  </a:moveTo>
                  <a:lnTo>
                    <a:pt x="70388" y="57270"/>
                  </a:lnTo>
                  <a:cubicBezTo>
                    <a:pt x="75449" y="57270"/>
                    <a:pt x="77979" y="57270"/>
                    <a:pt x="77979" y="52209"/>
                  </a:cubicBezTo>
                  <a:cubicBezTo>
                    <a:pt x="77979" y="49425"/>
                    <a:pt x="75449" y="49425"/>
                    <a:pt x="70894" y="49425"/>
                  </a:cubicBezTo>
                  <a:lnTo>
                    <a:pt x="48625" y="49425"/>
                  </a:lnTo>
                  <a:cubicBezTo>
                    <a:pt x="57735" y="13492"/>
                    <a:pt x="59000" y="8431"/>
                    <a:pt x="59000" y="6913"/>
                  </a:cubicBezTo>
                  <a:cubicBezTo>
                    <a:pt x="59000" y="2611"/>
                    <a:pt x="55964" y="80"/>
                    <a:pt x="51662" y="80"/>
                  </a:cubicBezTo>
                  <a:cubicBezTo>
                    <a:pt x="50903" y="80"/>
                    <a:pt x="43817" y="333"/>
                    <a:pt x="41540" y="9190"/>
                  </a:cubicBezTo>
                  <a:lnTo>
                    <a:pt x="31671" y="49425"/>
                  </a:lnTo>
                  <a:lnTo>
                    <a:pt x="7884" y="49425"/>
                  </a:lnTo>
                  <a:cubicBezTo>
                    <a:pt x="2823" y="49425"/>
                    <a:pt x="292" y="49425"/>
                    <a:pt x="292" y="54233"/>
                  </a:cubicBezTo>
                  <a:cubicBezTo>
                    <a:pt x="292" y="57270"/>
                    <a:pt x="2317" y="57270"/>
                    <a:pt x="7378" y="57270"/>
                  </a:cubicBezTo>
                  <a:lnTo>
                    <a:pt x="29646" y="57270"/>
                  </a:lnTo>
                  <a:cubicBezTo>
                    <a:pt x="11427" y="129136"/>
                    <a:pt x="10414" y="133438"/>
                    <a:pt x="10414" y="137993"/>
                  </a:cubicBezTo>
                  <a:cubicBezTo>
                    <a:pt x="10414" y="151658"/>
                    <a:pt x="20030" y="161274"/>
                    <a:pt x="33695" y="161274"/>
                  </a:cubicBezTo>
                  <a:cubicBezTo>
                    <a:pt x="59506" y="161274"/>
                    <a:pt x="73930" y="124328"/>
                    <a:pt x="73930" y="122304"/>
                  </a:cubicBezTo>
                  <a:cubicBezTo>
                    <a:pt x="73930" y="119773"/>
                    <a:pt x="71906" y="119773"/>
                    <a:pt x="70894" y="119773"/>
                  </a:cubicBezTo>
                  <a:cubicBezTo>
                    <a:pt x="68616" y="119773"/>
                    <a:pt x="68363" y="120533"/>
                    <a:pt x="67098" y="123316"/>
                  </a:cubicBezTo>
                  <a:cubicBezTo>
                    <a:pt x="56217" y="149633"/>
                    <a:pt x="42805" y="155707"/>
                    <a:pt x="34201" y="155707"/>
                  </a:cubicBezTo>
                  <a:cubicBezTo>
                    <a:pt x="28887" y="155707"/>
                    <a:pt x="26357" y="152417"/>
                    <a:pt x="26357" y="144066"/>
                  </a:cubicBezTo>
                  <a:cubicBezTo>
                    <a:pt x="26357" y="137993"/>
                    <a:pt x="26863" y="136222"/>
                    <a:pt x="27875" y="131920"/>
                  </a:cubicBezTo>
                  <a:lnTo>
                    <a:pt x="46601" y="57270"/>
                  </a:ln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08B0A8CE-4466-3A41-2012-4F2CF77BA2C6}"/>
                </a:ext>
              </a:extLst>
            </p:cNvPr>
            <p:cNvSpPr/>
            <p:nvPr>
              <p:custDataLst>
                <p:tags r:id="rId30"/>
              </p:custDataLst>
            </p:nvPr>
          </p:nvSpPr>
          <p:spPr>
            <a:xfrm>
              <a:off x="10070362" y="4537253"/>
              <a:ext cx="90339" cy="79888"/>
            </a:xfrm>
            <a:custGeom>
              <a:avLst/>
              <a:gdLst>
                <a:gd name="connsiteX0" fmla="*/ 64242 w 90339"/>
                <a:gd name="connsiteY0" fmla="*/ 10533 h 79888"/>
                <a:gd name="connsiteX1" fmla="*/ 45997 w 90339"/>
                <a:gd name="connsiteY1" fmla="*/ 82 h 79888"/>
                <a:gd name="connsiteX2" fmla="*/ 296 w 90339"/>
                <a:gd name="connsiteY2" fmla="*/ 50565 h 79888"/>
                <a:gd name="connsiteX3" fmla="*/ 27044 w 90339"/>
                <a:gd name="connsiteY3" fmla="*/ 79970 h 79888"/>
                <a:gd name="connsiteX4" fmla="*/ 52197 w 90339"/>
                <a:gd name="connsiteY4" fmla="*/ 67570 h 79888"/>
                <a:gd name="connsiteX5" fmla="*/ 70442 w 90339"/>
                <a:gd name="connsiteY5" fmla="*/ 79970 h 79888"/>
                <a:gd name="connsiteX6" fmla="*/ 84436 w 90339"/>
                <a:gd name="connsiteY6" fmla="*/ 70582 h 79888"/>
                <a:gd name="connsiteX7" fmla="*/ 90635 w 90339"/>
                <a:gd name="connsiteY7" fmla="*/ 52868 h 79888"/>
                <a:gd name="connsiteX8" fmla="*/ 87801 w 90339"/>
                <a:gd name="connsiteY8" fmla="*/ 50565 h 79888"/>
                <a:gd name="connsiteX9" fmla="*/ 83904 w 90339"/>
                <a:gd name="connsiteY9" fmla="*/ 56057 h 79888"/>
                <a:gd name="connsiteX10" fmla="*/ 70973 w 90339"/>
                <a:gd name="connsiteY10" fmla="*/ 75010 h 79888"/>
                <a:gd name="connsiteX11" fmla="*/ 65128 w 90339"/>
                <a:gd name="connsiteY11" fmla="*/ 66330 h 79888"/>
                <a:gd name="connsiteX12" fmla="*/ 67785 w 90339"/>
                <a:gd name="connsiteY12" fmla="*/ 52337 h 79888"/>
                <a:gd name="connsiteX13" fmla="*/ 71682 w 90339"/>
                <a:gd name="connsiteY13" fmla="*/ 36395 h 79888"/>
                <a:gd name="connsiteX14" fmla="*/ 75224 w 90339"/>
                <a:gd name="connsiteY14" fmla="*/ 22932 h 79888"/>
                <a:gd name="connsiteX15" fmla="*/ 78413 w 90339"/>
                <a:gd name="connsiteY15" fmla="*/ 9116 h 79888"/>
                <a:gd name="connsiteX16" fmla="*/ 72390 w 90339"/>
                <a:gd name="connsiteY16" fmla="*/ 3447 h 79888"/>
                <a:gd name="connsiteX17" fmla="*/ 64242 w 90339"/>
                <a:gd name="connsiteY17" fmla="*/ 10533 h 79888"/>
                <a:gd name="connsiteX18" fmla="*/ 52905 w 90339"/>
                <a:gd name="connsiteY18" fmla="*/ 56057 h 79888"/>
                <a:gd name="connsiteX19" fmla="*/ 43871 w 90339"/>
                <a:gd name="connsiteY19" fmla="*/ 67925 h 79888"/>
                <a:gd name="connsiteX20" fmla="*/ 27575 w 90339"/>
                <a:gd name="connsiteY20" fmla="*/ 75010 h 79888"/>
                <a:gd name="connsiteX21" fmla="*/ 14644 w 90339"/>
                <a:gd name="connsiteY21" fmla="*/ 57828 h 79888"/>
                <a:gd name="connsiteX22" fmla="*/ 23855 w 90339"/>
                <a:gd name="connsiteY22" fmla="*/ 21869 h 79888"/>
                <a:gd name="connsiteX23" fmla="*/ 45997 w 90339"/>
                <a:gd name="connsiteY23" fmla="*/ 5042 h 79888"/>
                <a:gd name="connsiteX24" fmla="*/ 61762 w 90339"/>
                <a:gd name="connsiteY24" fmla="*/ 20452 h 79888"/>
                <a:gd name="connsiteX25" fmla="*/ 61231 w 90339"/>
                <a:gd name="connsiteY25" fmla="*/ 22932 h 79888"/>
                <a:gd name="connsiteX26" fmla="*/ 52905 w 90339"/>
                <a:gd name="connsiteY26" fmla="*/ 56057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0339" h="79888">
                  <a:moveTo>
                    <a:pt x="64242" y="10533"/>
                  </a:moveTo>
                  <a:cubicBezTo>
                    <a:pt x="60522" y="4687"/>
                    <a:pt x="54500" y="82"/>
                    <a:pt x="45997" y="82"/>
                  </a:cubicBezTo>
                  <a:cubicBezTo>
                    <a:pt x="23324" y="82"/>
                    <a:pt x="296" y="25058"/>
                    <a:pt x="296" y="50565"/>
                  </a:cubicBezTo>
                  <a:cubicBezTo>
                    <a:pt x="296" y="67748"/>
                    <a:pt x="11810" y="79970"/>
                    <a:pt x="27044" y="79970"/>
                  </a:cubicBezTo>
                  <a:cubicBezTo>
                    <a:pt x="36609" y="79970"/>
                    <a:pt x="45111" y="74479"/>
                    <a:pt x="52197" y="67570"/>
                  </a:cubicBezTo>
                  <a:cubicBezTo>
                    <a:pt x="55562" y="78199"/>
                    <a:pt x="65836" y="79970"/>
                    <a:pt x="70442" y="79970"/>
                  </a:cubicBezTo>
                  <a:cubicBezTo>
                    <a:pt x="76819" y="79970"/>
                    <a:pt x="81247" y="76073"/>
                    <a:pt x="84436" y="70582"/>
                  </a:cubicBezTo>
                  <a:cubicBezTo>
                    <a:pt x="88333" y="63673"/>
                    <a:pt x="90635" y="53577"/>
                    <a:pt x="90635" y="52868"/>
                  </a:cubicBezTo>
                  <a:cubicBezTo>
                    <a:pt x="90635" y="50565"/>
                    <a:pt x="88333" y="50565"/>
                    <a:pt x="87801" y="50565"/>
                  </a:cubicBezTo>
                  <a:cubicBezTo>
                    <a:pt x="85321" y="50565"/>
                    <a:pt x="85144" y="51274"/>
                    <a:pt x="83904" y="56057"/>
                  </a:cubicBezTo>
                  <a:cubicBezTo>
                    <a:pt x="81778" y="64559"/>
                    <a:pt x="78413" y="75010"/>
                    <a:pt x="70973" y="75010"/>
                  </a:cubicBezTo>
                  <a:cubicBezTo>
                    <a:pt x="66368" y="75010"/>
                    <a:pt x="65128" y="71113"/>
                    <a:pt x="65128" y="66330"/>
                  </a:cubicBezTo>
                  <a:cubicBezTo>
                    <a:pt x="65128" y="63319"/>
                    <a:pt x="66545" y="56942"/>
                    <a:pt x="67785" y="52337"/>
                  </a:cubicBezTo>
                  <a:cubicBezTo>
                    <a:pt x="69025" y="47554"/>
                    <a:pt x="70796" y="40292"/>
                    <a:pt x="71682" y="36395"/>
                  </a:cubicBezTo>
                  <a:lnTo>
                    <a:pt x="75224" y="22932"/>
                  </a:lnTo>
                  <a:cubicBezTo>
                    <a:pt x="76287" y="18327"/>
                    <a:pt x="78413" y="10001"/>
                    <a:pt x="78413" y="9116"/>
                  </a:cubicBezTo>
                  <a:cubicBezTo>
                    <a:pt x="78413" y="5219"/>
                    <a:pt x="75224" y="3447"/>
                    <a:pt x="72390" y="3447"/>
                  </a:cubicBezTo>
                  <a:cubicBezTo>
                    <a:pt x="69379" y="3447"/>
                    <a:pt x="65305" y="5573"/>
                    <a:pt x="64242" y="10533"/>
                  </a:cubicBezTo>
                  <a:close/>
                  <a:moveTo>
                    <a:pt x="52905" y="56057"/>
                  </a:moveTo>
                  <a:cubicBezTo>
                    <a:pt x="51665" y="61016"/>
                    <a:pt x="47768" y="64559"/>
                    <a:pt x="43871" y="67925"/>
                  </a:cubicBezTo>
                  <a:cubicBezTo>
                    <a:pt x="42277" y="69342"/>
                    <a:pt x="35192" y="75010"/>
                    <a:pt x="27575" y="75010"/>
                  </a:cubicBezTo>
                  <a:cubicBezTo>
                    <a:pt x="21021" y="75010"/>
                    <a:pt x="14644" y="70405"/>
                    <a:pt x="14644" y="57828"/>
                  </a:cubicBezTo>
                  <a:cubicBezTo>
                    <a:pt x="14644" y="48440"/>
                    <a:pt x="19781" y="28955"/>
                    <a:pt x="23855" y="21869"/>
                  </a:cubicBezTo>
                  <a:cubicBezTo>
                    <a:pt x="32003" y="7699"/>
                    <a:pt x="41037" y="5042"/>
                    <a:pt x="45997" y="5042"/>
                  </a:cubicBezTo>
                  <a:cubicBezTo>
                    <a:pt x="58397" y="5042"/>
                    <a:pt x="61762" y="18504"/>
                    <a:pt x="61762" y="20452"/>
                  </a:cubicBezTo>
                  <a:cubicBezTo>
                    <a:pt x="61762" y="21161"/>
                    <a:pt x="61408" y="22401"/>
                    <a:pt x="61231" y="22932"/>
                  </a:cubicBezTo>
                  <a:lnTo>
                    <a:pt x="52905" y="56057"/>
                  </a:ln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C1D171A0-5E19-5890-54FE-6D9EB5F079C5}"/>
                </a:ext>
              </a:extLst>
            </p:cNvPr>
            <p:cNvSpPr/>
            <p:nvPr>
              <p:custDataLst>
                <p:tags r:id="rId31"/>
              </p:custDataLst>
            </p:nvPr>
          </p:nvSpPr>
          <p:spPr>
            <a:xfrm>
              <a:off x="10174003" y="4556283"/>
              <a:ext cx="59846" cy="110330"/>
            </a:xfrm>
            <a:custGeom>
              <a:avLst/>
              <a:gdLst>
                <a:gd name="connsiteX0" fmla="*/ 60147 w 59846"/>
                <a:gd name="connsiteY0" fmla="*/ 5523 h 110330"/>
                <a:gd name="connsiteX1" fmla="*/ 54580 w 59846"/>
                <a:gd name="connsiteY1" fmla="*/ 83 h 110330"/>
                <a:gd name="connsiteX2" fmla="*/ 46735 w 59846"/>
                <a:gd name="connsiteY2" fmla="*/ 7674 h 110330"/>
                <a:gd name="connsiteX3" fmla="*/ 52302 w 59846"/>
                <a:gd name="connsiteY3" fmla="*/ 13115 h 110330"/>
                <a:gd name="connsiteX4" fmla="*/ 60147 w 59846"/>
                <a:gd name="connsiteY4" fmla="*/ 5523 h 110330"/>
                <a:gd name="connsiteX5" fmla="*/ 32564 w 59846"/>
                <a:gd name="connsiteY5" fmla="*/ 90169 h 110330"/>
                <a:gd name="connsiteX6" fmla="*/ 14471 w 59846"/>
                <a:gd name="connsiteY6" fmla="*/ 106111 h 110330"/>
                <a:gd name="connsiteX7" fmla="*/ 9916 w 59846"/>
                <a:gd name="connsiteY7" fmla="*/ 105478 h 110330"/>
                <a:gd name="connsiteX8" fmla="*/ 13839 w 59846"/>
                <a:gd name="connsiteY8" fmla="*/ 98773 h 110330"/>
                <a:gd name="connsiteX9" fmla="*/ 8145 w 59846"/>
                <a:gd name="connsiteY9" fmla="*/ 93585 h 110330"/>
                <a:gd name="connsiteX10" fmla="*/ 300 w 59846"/>
                <a:gd name="connsiteY10" fmla="*/ 101683 h 110330"/>
                <a:gd name="connsiteX11" fmla="*/ 14598 w 59846"/>
                <a:gd name="connsiteY11" fmla="*/ 110413 h 110330"/>
                <a:gd name="connsiteX12" fmla="*/ 43572 w 59846"/>
                <a:gd name="connsiteY12" fmla="*/ 90295 h 110330"/>
                <a:gd name="connsiteX13" fmla="*/ 54959 w 59846"/>
                <a:gd name="connsiteY13" fmla="*/ 44999 h 110330"/>
                <a:gd name="connsiteX14" fmla="*/ 55592 w 59846"/>
                <a:gd name="connsiteY14" fmla="*/ 40824 h 110330"/>
                <a:gd name="connsiteX15" fmla="*/ 40029 w 59846"/>
                <a:gd name="connsiteY15" fmla="*/ 28551 h 110330"/>
                <a:gd name="connsiteX16" fmla="*/ 15357 w 59846"/>
                <a:gd name="connsiteY16" fmla="*/ 48162 h 110330"/>
                <a:gd name="connsiteX17" fmla="*/ 18014 w 59846"/>
                <a:gd name="connsiteY17" fmla="*/ 49934 h 110330"/>
                <a:gd name="connsiteX18" fmla="*/ 20798 w 59846"/>
                <a:gd name="connsiteY18" fmla="*/ 48162 h 110330"/>
                <a:gd name="connsiteX19" fmla="*/ 39523 w 59846"/>
                <a:gd name="connsiteY19" fmla="*/ 32853 h 110330"/>
                <a:gd name="connsiteX20" fmla="*/ 44837 w 59846"/>
                <a:gd name="connsiteY20" fmla="*/ 39559 h 110330"/>
                <a:gd name="connsiteX21" fmla="*/ 44458 w 59846"/>
                <a:gd name="connsiteY21" fmla="*/ 42848 h 110330"/>
                <a:gd name="connsiteX22" fmla="*/ 32564 w 59846"/>
                <a:gd name="connsiteY22" fmla="*/ 90169 h 11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46" h="110330">
                  <a:moveTo>
                    <a:pt x="60147" y="5523"/>
                  </a:moveTo>
                  <a:cubicBezTo>
                    <a:pt x="60147" y="2613"/>
                    <a:pt x="57996" y="83"/>
                    <a:pt x="54580" y="83"/>
                  </a:cubicBezTo>
                  <a:cubicBezTo>
                    <a:pt x="50658" y="83"/>
                    <a:pt x="46735" y="3878"/>
                    <a:pt x="46735" y="7674"/>
                  </a:cubicBezTo>
                  <a:cubicBezTo>
                    <a:pt x="46735" y="10711"/>
                    <a:pt x="49139" y="13115"/>
                    <a:pt x="52302" y="13115"/>
                  </a:cubicBezTo>
                  <a:cubicBezTo>
                    <a:pt x="56604" y="13115"/>
                    <a:pt x="60147" y="9066"/>
                    <a:pt x="60147" y="5523"/>
                  </a:cubicBezTo>
                  <a:close/>
                  <a:moveTo>
                    <a:pt x="32564" y="90169"/>
                  </a:moveTo>
                  <a:cubicBezTo>
                    <a:pt x="30160" y="99785"/>
                    <a:pt x="22189" y="106111"/>
                    <a:pt x="14471" y="106111"/>
                  </a:cubicBezTo>
                  <a:cubicBezTo>
                    <a:pt x="12320" y="106111"/>
                    <a:pt x="10929" y="105732"/>
                    <a:pt x="9916" y="105478"/>
                  </a:cubicBezTo>
                  <a:cubicBezTo>
                    <a:pt x="12953" y="103707"/>
                    <a:pt x="13839" y="100417"/>
                    <a:pt x="13839" y="98773"/>
                  </a:cubicBezTo>
                  <a:cubicBezTo>
                    <a:pt x="13839" y="96622"/>
                    <a:pt x="12320" y="93585"/>
                    <a:pt x="8145" y="93585"/>
                  </a:cubicBezTo>
                  <a:cubicBezTo>
                    <a:pt x="3843" y="93585"/>
                    <a:pt x="300" y="97507"/>
                    <a:pt x="300" y="101683"/>
                  </a:cubicBezTo>
                  <a:cubicBezTo>
                    <a:pt x="300" y="107123"/>
                    <a:pt x="5994" y="110413"/>
                    <a:pt x="14598" y="110413"/>
                  </a:cubicBezTo>
                  <a:cubicBezTo>
                    <a:pt x="23201" y="110413"/>
                    <a:pt x="39650" y="105985"/>
                    <a:pt x="43572" y="90295"/>
                  </a:cubicBezTo>
                  <a:lnTo>
                    <a:pt x="54959" y="44999"/>
                  </a:lnTo>
                  <a:cubicBezTo>
                    <a:pt x="55212" y="43734"/>
                    <a:pt x="55592" y="42595"/>
                    <a:pt x="55592" y="40824"/>
                  </a:cubicBezTo>
                  <a:cubicBezTo>
                    <a:pt x="55592" y="33612"/>
                    <a:pt x="48886" y="28551"/>
                    <a:pt x="40029" y="28551"/>
                  </a:cubicBezTo>
                  <a:cubicBezTo>
                    <a:pt x="24720" y="28551"/>
                    <a:pt x="15357" y="45632"/>
                    <a:pt x="15357" y="48162"/>
                  </a:cubicBezTo>
                  <a:cubicBezTo>
                    <a:pt x="15357" y="49934"/>
                    <a:pt x="17381" y="49934"/>
                    <a:pt x="18014" y="49934"/>
                  </a:cubicBezTo>
                  <a:cubicBezTo>
                    <a:pt x="19912" y="49934"/>
                    <a:pt x="20165" y="49428"/>
                    <a:pt x="20798" y="48162"/>
                  </a:cubicBezTo>
                  <a:cubicBezTo>
                    <a:pt x="26618" y="35763"/>
                    <a:pt x="35221" y="32853"/>
                    <a:pt x="39523" y="32853"/>
                  </a:cubicBezTo>
                  <a:cubicBezTo>
                    <a:pt x="44584" y="32853"/>
                    <a:pt x="44837" y="37408"/>
                    <a:pt x="44837" y="39559"/>
                  </a:cubicBezTo>
                  <a:cubicBezTo>
                    <a:pt x="44837" y="41330"/>
                    <a:pt x="44711" y="41836"/>
                    <a:pt x="44458" y="42848"/>
                  </a:cubicBezTo>
                  <a:lnTo>
                    <a:pt x="32564" y="90169"/>
                  </a:ln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266AB120-D9E5-FCAB-6C68-FE3D83026BE4}"/>
                </a:ext>
              </a:extLst>
            </p:cNvPr>
            <p:cNvSpPr/>
            <p:nvPr>
              <p:custDataLst>
                <p:tags r:id="rId32"/>
              </p:custDataLst>
            </p:nvPr>
          </p:nvSpPr>
          <p:spPr>
            <a:xfrm>
              <a:off x="10290934" y="4387625"/>
              <a:ext cx="58707" cy="253051"/>
            </a:xfrm>
            <a:custGeom>
              <a:avLst/>
              <a:gdLst>
                <a:gd name="connsiteX0" fmla="*/ 59012 w 58707"/>
                <a:gd name="connsiteY0" fmla="*/ 126606 h 253051"/>
                <a:gd name="connsiteX1" fmla="*/ 42311 w 58707"/>
                <a:gd name="connsiteY1" fmla="*/ 47654 h 253051"/>
                <a:gd name="connsiteX2" fmla="*/ 2835 w 58707"/>
                <a:gd name="connsiteY2" fmla="*/ 80 h 253051"/>
                <a:gd name="connsiteX3" fmla="*/ 305 w 58707"/>
                <a:gd name="connsiteY3" fmla="*/ 2611 h 253051"/>
                <a:gd name="connsiteX4" fmla="*/ 5113 w 58707"/>
                <a:gd name="connsiteY4" fmla="*/ 8431 h 253051"/>
                <a:gd name="connsiteX5" fmla="*/ 44335 w 58707"/>
                <a:gd name="connsiteY5" fmla="*/ 126606 h 253051"/>
                <a:gd name="connsiteX6" fmla="*/ 3594 w 58707"/>
                <a:gd name="connsiteY6" fmla="*/ 246299 h 253051"/>
                <a:gd name="connsiteX7" fmla="*/ 305 w 58707"/>
                <a:gd name="connsiteY7" fmla="*/ 250601 h 253051"/>
                <a:gd name="connsiteX8" fmla="*/ 2835 w 58707"/>
                <a:gd name="connsiteY8" fmla="*/ 253131 h 253051"/>
                <a:gd name="connsiteX9" fmla="*/ 43070 w 58707"/>
                <a:gd name="connsiteY9" fmla="*/ 203786 h 253051"/>
                <a:gd name="connsiteX10" fmla="*/ 59012 w 58707"/>
                <a:gd name="connsiteY10" fmla="*/ 12660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2" y="126606"/>
                  </a:moveTo>
                  <a:cubicBezTo>
                    <a:pt x="59012" y="106868"/>
                    <a:pt x="56229" y="76249"/>
                    <a:pt x="42311" y="47654"/>
                  </a:cubicBezTo>
                  <a:cubicBezTo>
                    <a:pt x="27128" y="16529"/>
                    <a:pt x="5366" y="80"/>
                    <a:pt x="2835" y="80"/>
                  </a:cubicBezTo>
                  <a:cubicBezTo>
                    <a:pt x="1317" y="80"/>
                    <a:pt x="305" y="1092"/>
                    <a:pt x="305" y="2611"/>
                  </a:cubicBezTo>
                  <a:cubicBezTo>
                    <a:pt x="305" y="3370"/>
                    <a:pt x="305" y="3876"/>
                    <a:pt x="5113" y="8431"/>
                  </a:cubicBezTo>
                  <a:cubicBezTo>
                    <a:pt x="29912" y="33483"/>
                    <a:pt x="44335" y="73718"/>
                    <a:pt x="44335" y="126606"/>
                  </a:cubicBezTo>
                  <a:cubicBezTo>
                    <a:pt x="44335" y="169877"/>
                    <a:pt x="34973" y="214414"/>
                    <a:pt x="3594" y="246299"/>
                  </a:cubicBezTo>
                  <a:cubicBezTo>
                    <a:pt x="305" y="249336"/>
                    <a:pt x="305" y="249842"/>
                    <a:pt x="305" y="250601"/>
                  </a:cubicBezTo>
                  <a:cubicBezTo>
                    <a:pt x="305" y="252119"/>
                    <a:pt x="1317" y="253131"/>
                    <a:pt x="2835" y="253131"/>
                  </a:cubicBezTo>
                  <a:cubicBezTo>
                    <a:pt x="5366" y="253131"/>
                    <a:pt x="28140" y="235924"/>
                    <a:pt x="43070" y="203786"/>
                  </a:cubicBezTo>
                  <a:cubicBezTo>
                    <a:pt x="55976" y="175951"/>
                    <a:pt x="59012" y="147862"/>
                    <a:pt x="59012" y="126606"/>
                  </a:cubicBezTo>
                  <a:close/>
                </a:path>
              </a:pathLst>
            </a:custGeom>
            <a:solidFill>
              <a:srgbClr val="000000"/>
            </a:solidFill>
            <a:ln w="2540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B43E866C-5F44-16B5-2635-8A3EF104D20E}"/>
                </a:ext>
              </a:extLst>
            </p:cNvPr>
            <p:cNvSpPr/>
            <p:nvPr>
              <p:custDataLst>
                <p:tags r:id="rId33"/>
              </p:custDataLst>
            </p:nvPr>
          </p:nvSpPr>
          <p:spPr>
            <a:xfrm>
              <a:off x="7361874" y="5361964"/>
              <a:ext cx="168278" cy="59213"/>
            </a:xfrm>
            <a:custGeom>
              <a:avLst/>
              <a:gdLst>
                <a:gd name="connsiteX0" fmla="*/ 159865 w 168278"/>
                <a:gd name="connsiteY0" fmla="*/ 10237 h 59213"/>
                <a:gd name="connsiteX1" fmla="*/ 168468 w 168278"/>
                <a:gd name="connsiteY1" fmla="*/ 5176 h 59213"/>
                <a:gd name="connsiteX2" fmla="*/ 160118 w 168278"/>
                <a:gd name="connsiteY2" fmla="*/ 115 h 59213"/>
                <a:gd name="connsiteX3" fmla="*/ 8540 w 168278"/>
                <a:gd name="connsiteY3" fmla="*/ 115 h 59213"/>
                <a:gd name="connsiteX4" fmla="*/ 189 w 168278"/>
                <a:gd name="connsiteY4" fmla="*/ 5176 h 59213"/>
                <a:gd name="connsiteX5" fmla="*/ 8793 w 168278"/>
                <a:gd name="connsiteY5" fmla="*/ 10237 h 59213"/>
                <a:gd name="connsiteX6" fmla="*/ 159865 w 168278"/>
                <a:gd name="connsiteY6" fmla="*/ 10237 h 59213"/>
                <a:gd name="connsiteX7" fmla="*/ 160118 w 168278"/>
                <a:gd name="connsiteY7" fmla="*/ 59329 h 59213"/>
                <a:gd name="connsiteX8" fmla="*/ 168468 w 168278"/>
                <a:gd name="connsiteY8" fmla="*/ 54268 h 59213"/>
                <a:gd name="connsiteX9" fmla="*/ 159865 w 168278"/>
                <a:gd name="connsiteY9" fmla="*/ 49207 h 59213"/>
                <a:gd name="connsiteX10" fmla="*/ 8793 w 168278"/>
                <a:gd name="connsiteY10" fmla="*/ 49207 h 59213"/>
                <a:gd name="connsiteX11" fmla="*/ 189 w 168278"/>
                <a:gd name="connsiteY11" fmla="*/ 54268 h 59213"/>
                <a:gd name="connsiteX12" fmla="*/ 8540 w 168278"/>
                <a:gd name="connsiteY12" fmla="*/ 59329 h 59213"/>
                <a:gd name="connsiteX13" fmla="*/ 160118 w 168278"/>
                <a:gd name="connsiteY13" fmla="*/ 5932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5" y="10237"/>
                  </a:moveTo>
                  <a:cubicBezTo>
                    <a:pt x="163660" y="10237"/>
                    <a:pt x="168468" y="10237"/>
                    <a:pt x="168468" y="5176"/>
                  </a:cubicBezTo>
                  <a:cubicBezTo>
                    <a:pt x="168468" y="115"/>
                    <a:pt x="163660" y="115"/>
                    <a:pt x="160118" y="115"/>
                  </a:cubicBezTo>
                  <a:lnTo>
                    <a:pt x="8540" y="115"/>
                  </a:lnTo>
                  <a:cubicBezTo>
                    <a:pt x="4997" y="115"/>
                    <a:pt x="189" y="115"/>
                    <a:pt x="189" y="5176"/>
                  </a:cubicBezTo>
                  <a:cubicBezTo>
                    <a:pt x="189" y="10237"/>
                    <a:pt x="4997" y="10237"/>
                    <a:pt x="8793" y="10237"/>
                  </a:cubicBezTo>
                  <a:lnTo>
                    <a:pt x="159865" y="10237"/>
                  </a:lnTo>
                  <a:close/>
                  <a:moveTo>
                    <a:pt x="160118" y="59329"/>
                  </a:moveTo>
                  <a:cubicBezTo>
                    <a:pt x="163660" y="59329"/>
                    <a:pt x="168468" y="59329"/>
                    <a:pt x="168468" y="54268"/>
                  </a:cubicBezTo>
                  <a:cubicBezTo>
                    <a:pt x="168468" y="49207"/>
                    <a:pt x="163660" y="49207"/>
                    <a:pt x="159865" y="49207"/>
                  </a:cubicBezTo>
                  <a:lnTo>
                    <a:pt x="8793" y="49207"/>
                  </a:lnTo>
                  <a:cubicBezTo>
                    <a:pt x="4997" y="49207"/>
                    <a:pt x="189" y="49207"/>
                    <a:pt x="189" y="54268"/>
                  </a:cubicBezTo>
                  <a:cubicBezTo>
                    <a:pt x="189" y="59329"/>
                    <a:pt x="4997" y="59329"/>
                    <a:pt x="8540" y="59329"/>
                  </a:cubicBezTo>
                  <a:lnTo>
                    <a:pt x="160118" y="59329"/>
                  </a:lnTo>
                  <a:close/>
                </a:path>
              </a:pathLst>
            </a:custGeom>
            <a:solidFill>
              <a:srgbClr val="000000"/>
            </a:solidFill>
            <a:ln w="2540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A1FE0A4B-9AA2-BFF4-0E62-01CB1513903D}"/>
                </a:ext>
              </a:extLst>
            </p:cNvPr>
            <p:cNvSpPr/>
            <p:nvPr>
              <p:custDataLst>
                <p:tags r:id="rId34"/>
              </p:custDataLst>
            </p:nvPr>
          </p:nvSpPr>
          <p:spPr>
            <a:xfrm>
              <a:off x="8058380" y="5174578"/>
              <a:ext cx="83253" cy="111848"/>
            </a:xfrm>
            <a:custGeom>
              <a:avLst/>
              <a:gdLst>
                <a:gd name="connsiteX0" fmla="*/ 63733 w 83253"/>
                <a:gd name="connsiteY0" fmla="*/ 51983 h 111848"/>
                <a:gd name="connsiteX1" fmla="*/ 72336 w 83253"/>
                <a:gd name="connsiteY1" fmla="*/ 47682 h 111848"/>
                <a:gd name="connsiteX2" fmla="*/ 64998 w 83253"/>
                <a:gd name="connsiteY2" fmla="*/ 44139 h 111848"/>
                <a:gd name="connsiteX3" fmla="*/ 24004 w 83253"/>
                <a:gd name="connsiteY3" fmla="*/ 44139 h 111848"/>
                <a:gd name="connsiteX4" fmla="*/ 67275 w 83253"/>
                <a:gd name="connsiteY4" fmla="*/ 7953 h 111848"/>
                <a:gd name="connsiteX5" fmla="*/ 75120 w 83253"/>
                <a:gd name="connsiteY5" fmla="*/ 7953 h 111848"/>
                <a:gd name="connsiteX6" fmla="*/ 83471 w 83253"/>
                <a:gd name="connsiteY6" fmla="*/ 3651 h 111848"/>
                <a:gd name="connsiteX7" fmla="*/ 75879 w 83253"/>
                <a:gd name="connsiteY7" fmla="*/ 108 h 111848"/>
                <a:gd name="connsiteX8" fmla="*/ 67022 w 83253"/>
                <a:gd name="connsiteY8" fmla="*/ 108 h 111848"/>
                <a:gd name="connsiteX9" fmla="*/ 217 w 83253"/>
                <a:gd name="connsiteY9" fmla="*/ 64130 h 111848"/>
                <a:gd name="connsiteX10" fmla="*/ 46019 w 83253"/>
                <a:gd name="connsiteY10" fmla="*/ 111957 h 111848"/>
                <a:gd name="connsiteX11" fmla="*/ 78916 w 83253"/>
                <a:gd name="connsiteY11" fmla="*/ 99051 h 111848"/>
                <a:gd name="connsiteX12" fmla="*/ 76385 w 83253"/>
                <a:gd name="connsiteY12" fmla="*/ 95508 h 111848"/>
                <a:gd name="connsiteX13" fmla="*/ 73095 w 83253"/>
                <a:gd name="connsiteY13" fmla="*/ 97027 h 111848"/>
                <a:gd name="connsiteX14" fmla="*/ 46525 w 83253"/>
                <a:gd name="connsiteY14" fmla="*/ 106389 h 111848"/>
                <a:gd name="connsiteX15" fmla="*/ 19196 w 83253"/>
                <a:gd name="connsiteY15" fmla="*/ 73493 h 111848"/>
                <a:gd name="connsiteX16" fmla="*/ 21979 w 83253"/>
                <a:gd name="connsiteY16" fmla="*/ 51983 h 111848"/>
                <a:gd name="connsiteX17" fmla="*/ 63733 w 83253"/>
                <a:gd name="connsiteY17" fmla="*/ 51983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33" y="51983"/>
                  </a:moveTo>
                  <a:cubicBezTo>
                    <a:pt x="67781" y="51983"/>
                    <a:pt x="72336" y="51983"/>
                    <a:pt x="72336" y="47682"/>
                  </a:cubicBezTo>
                  <a:cubicBezTo>
                    <a:pt x="72336" y="44139"/>
                    <a:pt x="69300" y="44139"/>
                    <a:pt x="64998" y="44139"/>
                  </a:cubicBezTo>
                  <a:lnTo>
                    <a:pt x="24004" y="44139"/>
                  </a:lnTo>
                  <a:cubicBezTo>
                    <a:pt x="30077" y="22630"/>
                    <a:pt x="44248" y="7953"/>
                    <a:pt x="67275" y="7953"/>
                  </a:cubicBezTo>
                  <a:lnTo>
                    <a:pt x="75120" y="7953"/>
                  </a:lnTo>
                  <a:cubicBezTo>
                    <a:pt x="79422" y="7953"/>
                    <a:pt x="83471" y="7953"/>
                    <a:pt x="83471" y="3651"/>
                  </a:cubicBezTo>
                  <a:cubicBezTo>
                    <a:pt x="83471" y="108"/>
                    <a:pt x="80181" y="108"/>
                    <a:pt x="75879" y="108"/>
                  </a:cubicBezTo>
                  <a:lnTo>
                    <a:pt x="67022" y="108"/>
                  </a:lnTo>
                  <a:cubicBezTo>
                    <a:pt x="34126" y="108"/>
                    <a:pt x="217" y="25413"/>
                    <a:pt x="217" y="64130"/>
                  </a:cubicBezTo>
                  <a:cubicBezTo>
                    <a:pt x="217" y="91966"/>
                    <a:pt x="19196" y="111957"/>
                    <a:pt x="46019" y="111957"/>
                  </a:cubicBezTo>
                  <a:cubicBezTo>
                    <a:pt x="62467" y="111957"/>
                    <a:pt x="78916" y="101835"/>
                    <a:pt x="78916" y="99051"/>
                  </a:cubicBezTo>
                  <a:cubicBezTo>
                    <a:pt x="78916" y="98292"/>
                    <a:pt x="78663" y="95508"/>
                    <a:pt x="76385" y="95508"/>
                  </a:cubicBezTo>
                  <a:cubicBezTo>
                    <a:pt x="75879" y="95508"/>
                    <a:pt x="75373" y="95508"/>
                    <a:pt x="73095" y="97027"/>
                  </a:cubicBezTo>
                  <a:cubicBezTo>
                    <a:pt x="65251" y="102088"/>
                    <a:pt x="55888" y="106389"/>
                    <a:pt x="46525" y="106389"/>
                  </a:cubicBezTo>
                  <a:cubicBezTo>
                    <a:pt x="31848" y="106389"/>
                    <a:pt x="19196" y="95761"/>
                    <a:pt x="19196" y="73493"/>
                  </a:cubicBezTo>
                  <a:cubicBezTo>
                    <a:pt x="19196" y="64636"/>
                    <a:pt x="21220" y="55020"/>
                    <a:pt x="21979" y="51983"/>
                  </a:cubicBezTo>
                  <a:lnTo>
                    <a:pt x="63733" y="51983"/>
                  </a:lnTo>
                  <a:close/>
                </a:path>
              </a:pathLst>
            </a:custGeom>
            <a:solidFill>
              <a:srgbClr val="000000"/>
            </a:solidFill>
            <a:ln w="2540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5DEFC862-9CAE-E6D5-6CD7-A90E9EF93F98}"/>
                </a:ext>
              </a:extLst>
            </p:cNvPr>
            <p:cNvSpPr/>
            <p:nvPr>
              <p:custDataLst>
                <p:tags r:id="rId35"/>
              </p:custDataLst>
            </p:nvPr>
          </p:nvSpPr>
          <p:spPr>
            <a:xfrm>
              <a:off x="7645178" y="5386510"/>
              <a:ext cx="905331" cy="10121"/>
            </a:xfrm>
            <a:custGeom>
              <a:avLst/>
              <a:gdLst>
                <a:gd name="connsiteX0" fmla="*/ 0 w 905331"/>
                <a:gd name="connsiteY0" fmla="*/ 0 h 10121"/>
                <a:gd name="connsiteX1" fmla="*/ 905332 w 905331"/>
                <a:gd name="connsiteY1" fmla="*/ 0 h 10121"/>
                <a:gd name="connsiteX2" fmla="*/ 905332 w 905331"/>
                <a:gd name="connsiteY2" fmla="*/ 10122 h 10121"/>
                <a:gd name="connsiteX3" fmla="*/ 0 w 905331"/>
                <a:gd name="connsiteY3" fmla="*/ 10122 h 10121"/>
              </a:gdLst>
              <a:ahLst/>
              <a:cxnLst>
                <a:cxn ang="0">
                  <a:pos x="connsiteX0" y="connsiteY0"/>
                </a:cxn>
                <a:cxn ang="0">
                  <a:pos x="connsiteX1" y="connsiteY1"/>
                </a:cxn>
                <a:cxn ang="0">
                  <a:pos x="connsiteX2" y="connsiteY2"/>
                </a:cxn>
                <a:cxn ang="0">
                  <a:pos x="connsiteX3" y="connsiteY3"/>
                </a:cxn>
              </a:cxnLst>
              <a:rect l="l" t="t" r="r" b="b"/>
              <a:pathLst>
                <a:path w="905331" h="10121">
                  <a:moveTo>
                    <a:pt x="0" y="0"/>
                  </a:moveTo>
                  <a:lnTo>
                    <a:pt x="905332" y="0"/>
                  </a:lnTo>
                  <a:lnTo>
                    <a:pt x="905332" y="10122"/>
                  </a:lnTo>
                  <a:lnTo>
                    <a:pt x="0" y="10122"/>
                  </a:ln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809C56CA-E34A-32BC-222E-605E4B277B2B}"/>
                </a:ext>
              </a:extLst>
            </p:cNvPr>
            <p:cNvSpPr/>
            <p:nvPr>
              <p:custDataLst>
                <p:tags r:id="rId36"/>
              </p:custDataLst>
            </p:nvPr>
          </p:nvSpPr>
          <p:spPr>
            <a:xfrm>
              <a:off x="7670230" y="5438626"/>
              <a:ext cx="58707" cy="253051"/>
            </a:xfrm>
            <a:custGeom>
              <a:avLst/>
              <a:gdLst>
                <a:gd name="connsiteX0" fmla="*/ 58909 w 58707"/>
                <a:gd name="connsiteY0" fmla="*/ 250642 h 253051"/>
                <a:gd name="connsiteX1" fmla="*/ 54607 w 58707"/>
                <a:gd name="connsiteY1" fmla="*/ 245075 h 253051"/>
                <a:gd name="connsiteX2" fmla="*/ 14878 w 58707"/>
                <a:gd name="connsiteY2" fmla="*/ 126647 h 253051"/>
                <a:gd name="connsiteX3" fmla="*/ 55619 w 58707"/>
                <a:gd name="connsiteY3" fmla="*/ 6954 h 253051"/>
                <a:gd name="connsiteX4" fmla="*/ 58909 w 58707"/>
                <a:gd name="connsiteY4" fmla="*/ 2652 h 253051"/>
                <a:gd name="connsiteX5" fmla="*/ 56378 w 58707"/>
                <a:gd name="connsiteY5" fmla="*/ 122 h 253051"/>
                <a:gd name="connsiteX6" fmla="*/ 16143 w 58707"/>
                <a:gd name="connsiteY6" fmla="*/ 49467 h 253051"/>
                <a:gd name="connsiteX7" fmla="*/ 201 w 58707"/>
                <a:gd name="connsiteY7" fmla="*/ 126647 h 253051"/>
                <a:gd name="connsiteX8" fmla="*/ 16902 w 58707"/>
                <a:gd name="connsiteY8" fmla="*/ 205599 h 253051"/>
                <a:gd name="connsiteX9" fmla="*/ 56378 w 58707"/>
                <a:gd name="connsiteY9" fmla="*/ 253173 h 253051"/>
                <a:gd name="connsiteX10" fmla="*/ 58909 w 58707"/>
                <a:gd name="connsiteY10" fmla="*/ 25064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09" y="250642"/>
                  </a:moveTo>
                  <a:cubicBezTo>
                    <a:pt x="58909" y="249883"/>
                    <a:pt x="58909" y="249377"/>
                    <a:pt x="54607" y="245075"/>
                  </a:cubicBezTo>
                  <a:cubicBezTo>
                    <a:pt x="22976" y="213191"/>
                    <a:pt x="14878" y="165364"/>
                    <a:pt x="14878" y="126647"/>
                  </a:cubicBezTo>
                  <a:cubicBezTo>
                    <a:pt x="14878" y="82616"/>
                    <a:pt x="24494" y="38585"/>
                    <a:pt x="55619" y="6954"/>
                  </a:cubicBezTo>
                  <a:cubicBezTo>
                    <a:pt x="58909" y="3917"/>
                    <a:pt x="58909" y="3411"/>
                    <a:pt x="58909" y="2652"/>
                  </a:cubicBezTo>
                  <a:cubicBezTo>
                    <a:pt x="58909" y="881"/>
                    <a:pt x="57897" y="122"/>
                    <a:pt x="56378" y="122"/>
                  </a:cubicBezTo>
                  <a:cubicBezTo>
                    <a:pt x="53848" y="122"/>
                    <a:pt x="31073" y="17329"/>
                    <a:pt x="16143" y="49467"/>
                  </a:cubicBezTo>
                  <a:cubicBezTo>
                    <a:pt x="3238" y="77302"/>
                    <a:pt x="201" y="105391"/>
                    <a:pt x="201" y="126647"/>
                  </a:cubicBezTo>
                  <a:cubicBezTo>
                    <a:pt x="201" y="146385"/>
                    <a:pt x="2985" y="177004"/>
                    <a:pt x="16902" y="205599"/>
                  </a:cubicBezTo>
                  <a:cubicBezTo>
                    <a:pt x="32085" y="236724"/>
                    <a:pt x="53848" y="253173"/>
                    <a:pt x="56378" y="253173"/>
                  </a:cubicBezTo>
                  <a:cubicBezTo>
                    <a:pt x="57897" y="253173"/>
                    <a:pt x="58909" y="252414"/>
                    <a:pt x="58909" y="250642"/>
                  </a:cubicBezTo>
                  <a:close/>
                </a:path>
              </a:pathLst>
            </a:custGeom>
            <a:solidFill>
              <a:srgbClr val="000000"/>
            </a:solidFill>
            <a:ln w="2540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560E41F9-0370-C3F1-F35E-3A4A3429DDF6}"/>
                </a:ext>
              </a:extLst>
            </p:cNvPr>
            <p:cNvSpPr/>
            <p:nvPr>
              <p:custDataLst>
                <p:tags r:id="rId37"/>
              </p:custDataLst>
            </p:nvPr>
          </p:nvSpPr>
          <p:spPr>
            <a:xfrm>
              <a:off x="7754721" y="5452797"/>
              <a:ext cx="54152" cy="178400"/>
            </a:xfrm>
            <a:custGeom>
              <a:avLst/>
              <a:gdLst>
                <a:gd name="connsiteX0" fmla="*/ 54358 w 54152"/>
                <a:gd name="connsiteY0" fmla="*/ 2905 h 178400"/>
                <a:gd name="connsiteX1" fmla="*/ 51068 w 54152"/>
                <a:gd name="connsiteY1" fmla="*/ 122 h 178400"/>
                <a:gd name="connsiteX2" fmla="*/ 20196 w 54152"/>
                <a:gd name="connsiteY2" fmla="*/ 2652 h 178400"/>
                <a:gd name="connsiteX3" fmla="*/ 15388 w 54152"/>
                <a:gd name="connsiteY3" fmla="*/ 7966 h 178400"/>
                <a:gd name="connsiteX4" fmla="*/ 21714 w 54152"/>
                <a:gd name="connsiteY4" fmla="*/ 10750 h 178400"/>
                <a:gd name="connsiteX5" fmla="*/ 34114 w 54152"/>
                <a:gd name="connsiteY5" fmla="*/ 15052 h 178400"/>
                <a:gd name="connsiteX6" fmla="*/ 33355 w 54152"/>
                <a:gd name="connsiteY6" fmla="*/ 20113 h 178400"/>
                <a:gd name="connsiteX7" fmla="*/ 1470 w 54152"/>
                <a:gd name="connsiteY7" fmla="*/ 146638 h 178400"/>
                <a:gd name="connsiteX8" fmla="*/ 205 w 54152"/>
                <a:gd name="connsiteY8" fmla="*/ 155242 h 178400"/>
                <a:gd name="connsiteX9" fmla="*/ 23233 w 54152"/>
                <a:gd name="connsiteY9" fmla="*/ 178523 h 178400"/>
                <a:gd name="connsiteX10" fmla="*/ 42211 w 54152"/>
                <a:gd name="connsiteY10" fmla="*/ 164352 h 178400"/>
                <a:gd name="connsiteX11" fmla="*/ 49803 w 54152"/>
                <a:gd name="connsiteY11" fmla="*/ 139553 h 178400"/>
                <a:gd name="connsiteX12" fmla="*/ 46766 w 54152"/>
                <a:gd name="connsiteY12" fmla="*/ 137022 h 178400"/>
                <a:gd name="connsiteX13" fmla="*/ 43224 w 54152"/>
                <a:gd name="connsiteY13" fmla="*/ 141577 h 178400"/>
                <a:gd name="connsiteX14" fmla="*/ 23992 w 54152"/>
                <a:gd name="connsiteY14" fmla="*/ 172955 h 178400"/>
                <a:gd name="connsiteX15" fmla="*/ 16400 w 54152"/>
                <a:gd name="connsiteY15" fmla="*/ 161315 h 178400"/>
                <a:gd name="connsiteX16" fmla="*/ 17918 w 54152"/>
                <a:gd name="connsiteY16" fmla="*/ 149169 h 178400"/>
                <a:gd name="connsiteX17" fmla="*/ 54358 w 54152"/>
                <a:gd name="connsiteY17" fmla="*/ 2905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358" y="2905"/>
                  </a:moveTo>
                  <a:cubicBezTo>
                    <a:pt x="54358" y="2652"/>
                    <a:pt x="54358" y="122"/>
                    <a:pt x="51068" y="122"/>
                  </a:cubicBezTo>
                  <a:cubicBezTo>
                    <a:pt x="45248" y="122"/>
                    <a:pt x="26775" y="2146"/>
                    <a:pt x="20196" y="2652"/>
                  </a:cubicBezTo>
                  <a:cubicBezTo>
                    <a:pt x="18172" y="2905"/>
                    <a:pt x="15388" y="3158"/>
                    <a:pt x="15388" y="7966"/>
                  </a:cubicBezTo>
                  <a:cubicBezTo>
                    <a:pt x="15388" y="10750"/>
                    <a:pt x="17918" y="10750"/>
                    <a:pt x="21714" y="10750"/>
                  </a:cubicBezTo>
                  <a:cubicBezTo>
                    <a:pt x="33861" y="10750"/>
                    <a:pt x="34114" y="13027"/>
                    <a:pt x="34114" y="15052"/>
                  </a:cubicBezTo>
                  <a:lnTo>
                    <a:pt x="33355" y="20113"/>
                  </a:lnTo>
                  <a:lnTo>
                    <a:pt x="1470" y="146638"/>
                  </a:lnTo>
                  <a:cubicBezTo>
                    <a:pt x="711" y="149422"/>
                    <a:pt x="205" y="151193"/>
                    <a:pt x="205" y="155242"/>
                  </a:cubicBezTo>
                  <a:cubicBezTo>
                    <a:pt x="205" y="169666"/>
                    <a:pt x="11339" y="178523"/>
                    <a:pt x="23233" y="178523"/>
                  </a:cubicBezTo>
                  <a:cubicBezTo>
                    <a:pt x="31583" y="178523"/>
                    <a:pt x="37909" y="173462"/>
                    <a:pt x="42211" y="164352"/>
                  </a:cubicBezTo>
                  <a:cubicBezTo>
                    <a:pt x="46766" y="154736"/>
                    <a:pt x="49803" y="140059"/>
                    <a:pt x="49803" y="139553"/>
                  </a:cubicBezTo>
                  <a:cubicBezTo>
                    <a:pt x="49803" y="137022"/>
                    <a:pt x="47525" y="137022"/>
                    <a:pt x="46766" y="137022"/>
                  </a:cubicBezTo>
                  <a:cubicBezTo>
                    <a:pt x="44236" y="137022"/>
                    <a:pt x="43983" y="138034"/>
                    <a:pt x="43224" y="141577"/>
                  </a:cubicBezTo>
                  <a:cubicBezTo>
                    <a:pt x="38922" y="158025"/>
                    <a:pt x="34114" y="172955"/>
                    <a:pt x="23992" y="172955"/>
                  </a:cubicBezTo>
                  <a:cubicBezTo>
                    <a:pt x="16400" y="172955"/>
                    <a:pt x="16400" y="164858"/>
                    <a:pt x="16400" y="161315"/>
                  </a:cubicBezTo>
                  <a:cubicBezTo>
                    <a:pt x="16400" y="155242"/>
                    <a:pt x="16653" y="153977"/>
                    <a:pt x="17918" y="149169"/>
                  </a:cubicBezTo>
                  <a:lnTo>
                    <a:pt x="54358" y="2905"/>
                  </a:ln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0C38632E-B639-C997-5348-73694262FAA5}"/>
                </a:ext>
              </a:extLst>
            </p:cNvPr>
            <p:cNvSpPr/>
            <p:nvPr>
              <p:custDataLst>
                <p:tags r:id="rId38"/>
              </p:custDataLst>
            </p:nvPr>
          </p:nvSpPr>
          <p:spPr>
            <a:xfrm>
              <a:off x="7894475" y="5480886"/>
              <a:ext cx="168278" cy="168531"/>
            </a:xfrm>
            <a:custGeom>
              <a:avLst/>
              <a:gdLst>
                <a:gd name="connsiteX0" fmla="*/ 89537 w 168278"/>
                <a:gd name="connsiteY0" fmla="*/ 89449 h 168531"/>
                <a:gd name="connsiteX1" fmla="*/ 160139 w 168278"/>
                <a:gd name="connsiteY1" fmla="*/ 89449 h 168531"/>
                <a:gd name="connsiteX2" fmla="*/ 168489 w 168278"/>
                <a:gd name="connsiteY2" fmla="*/ 84388 h 168531"/>
                <a:gd name="connsiteX3" fmla="*/ 160139 w 168278"/>
                <a:gd name="connsiteY3" fmla="*/ 79327 h 168531"/>
                <a:gd name="connsiteX4" fmla="*/ 89537 w 168278"/>
                <a:gd name="connsiteY4" fmla="*/ 79327 h 168531"/>
                <a:gd name="connsiteX5" fmla="*/ 89537 w 168278"/>
                <a:gd name="connsiteY5" fmla="*/ 8472 h 168531"/>
                <a:gd name="connsiteX6" fmla="*/ 84476 w 168278"/>
                <a:gd name="connsiteY6" fmla="*/ 122 h 168531"/>
                <a:gd name="connsiteX7" fmla="*/ 79415 w 168278"/>
                <a:gd name="connsiteY7" fmla="*/ 8472 h 168531"/>
                <a:gd name="connsiteX8" fmla="*/ 79415 w 168278"/>
                <a:gd name="connsiteY8" fmla="*/ 79327 h 168531"/>
                <a:gd name="connsiteX9" fmla="*/ 8561 w 168278"/>
                <a:gd name="connsiteY9" fmla="*/ 79327 h 168531"/>
                <a:gd name="connsiteX10" fmla="*/ 210 w 168278"/>
                <a:gd name="connsiteY10" fmla="*/ 84388 h 168531"/>
                <a:gd name="connsiteX11" fmla="*/ 8561 w 168278"/>
                <a:gd name="connsiteY11" fmla="*/ 89449 h 168531"/>
                <a:gd name="connsiteX12" fmla="*/ 79415 w 168278"/>
                <a:gd name="connsiteY12" fmla="*/ 89449 h 168531"/>
                <a:gd name="connsiteX13" fmla="*/ 79415 w 168278"/>
                <a:gd name="connsiteY13" fmla="*/ 160303 h 168531"/>
                <a:gd name="connsiteX14" fmla="*/ 84476 w 168278"/>
                <a:gd name="connsiteY14" fmla="*/ 168654 h 168531"/>
                <a:gd name="connsiteX15" fmla="*/ 89537 w 168278"/>
                <a:gd name="connsiteY15" fmla="*/ 160303 h 168531"/>
                <a:gd name="connsiteX16" fmla="*/ 89537 w 168278"/>
                <a:gd name="connsiteY16" fmla="*/ 89449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37" y="89449"/>
                  </a:moveTo>
                  <a:lnTo>
                    <a:pt x="160139" y="89449"/>
                  </a:lnTo>
                  <a:cubicBezTo>
                    <a:pt x="163681" y="89449"/>
                    <a:pt x="168489" y="89449"/>
                    <a:pt x="168489" y="84388"/>
                  </a:cubicBezTo>
                  <a:cubicBezTo>
                    <a:pt x="168489" y="79327"/>
                    <a:pt x="163681" y="79327"/>
                    <a:pt x="160139" y="79327"/>
                  </a:cubicBezTo>
                  <a:lnTo>
                    <a:pt x="89537" y="79327"/>
                  </a:lnTo>
                  <a:lnTo>
                    <a:pt x="89537" y="8472"/>
                  </a:lnTo>
                  <a:cubicBezTo>
                    <a:pt x="89537" y="4930"/>
                    <a:pt x="89537" y="122"/>
                    <a:pt x="84476" y="122"/>
                  </a:cubicBezTo>
                  <a:cubicBezTo>
                    <a:pt x="79415" y="122"/>
                    <a:pt x="79415" y="4930"/>
                    <a:pt x="79415" y="8472"/>
                  </a:cubicBezTo>
                  <a:lnTo>
                    <a:pt x="79415" y="79327"/>
                  </a:lnTo>
                  <a:lnTo>
                    <a:pt x="8561" y="79327"/>
                  </a:lnTo>
                  <a:cubicBezTo>
                    <a:pt x="5018" y="79327"/>
                    <a:pt x="210" y="79327"/>
                    <a:pt x="210" y="84388"/>
                  </a:cubicBezTo>
                  <a:cubicBezTo>
                    <a:pt x="210" y="89449"/>
                    <a:pt x="5018" y="89449"/>
                    <a:pt x="8561" y="89449"/>
                  </a:cubicBezTo>
                  <a:lnTo>
                    <a:pt x="79415" y="89449"/>
                  </a:lnTo>
                  <a:lnTo>
                    <a:pt x="79415" y="160303"/>
                  </a:lnTo>
                  <a:cubicBezTo>
                    <a:pt x="79415" y="163846"/>
                    <a:pt x="79415" y="168654"/>
                    <a:pt x="84476" y="168654"/>
                  </a:cubicBezTo>
                  <a:cubicBezTo>
                    <a:pt x="89537" y="168654"/>
                    <a:pt x="89537" y="163846"/>
                    <a:pt x="89537" y="160303"/>
                  </a:cubicBezTo>
                  <a:lnTo>
                    <a:pt x="89537" y="89449"/>
                  </a:ln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7662224F-E0E6-1C3E-C56E-310E4FBE3EDD}"/>
                </a:ext>
              </a:extLst>
            </p:cNvPr>
            <p:cNvSpPr/>
            <p:nvPr>
              <p:custDataLst>
                <p:tags r:id="rId39"/>
              </p:custDataLst>
            </p:nvPr>
          </p:nvSpPr>
          <p:spPr>
            <a:xfrm>
              <a:off x="8155876" y="5459882"/>
              <a:ext cx="83506" cy="168531"/>
            </a:xfrm>
            <a:custGeom>
              <a:avLst/>
              <a:gdLst>
                <a:gd name="connsiteX0" fmla="*/ 52096 w 83506"/>
                <a:gd name="connsiteY0" fmla="*/ 6701 h 168531"/>
                <a:gd name="connsiteX1" fmla="*/ 46275 w 83506"/>
                <a:gd name="connsiteY1" fmla="*/ 122 h 168531"/>
                <a:gd name="connsiteX2" fmla="*/ 220 w 83506"/>
                <a:gd name="connsiteY2" fmla="*/ 16317 h 168531"/>
                <a:gd name="connsiteX3" fmla="*/ 220 w 83506"/>
                <a:gd name="connsiteY3" fmla="*/ 24161 h 168531"/>
                <a:gd name="connsiteX4" fmla="*/ 33370 w 83506"/>
                <a:gd name="connsiteY4" fmla="*/ 17582 h 168531"/>
                <a:gd name="connsiteX5" fmla="*/ 33370 w 83506"/>
                <a:gd name="connsiteY5" fmla="*/ 148663 h 168531"/>
                <a:gd name="connsiteX6" fmla="*/ 9836 w 83506"/>
                <a:gd name="connsiteY6" fmla="*/ 160809 h 168531"/>
                <a:gd name="connsiteX7" fmla="*/ 1739 w 83506"/>
                <a:gd name="connsiteY7" fmla="*/ 160809 h 168531"/>
                <a:gd name="connsiteX8" fmla="*/ 1739 w 83506"/>
                <a:gd name="connsiteY8" fmla="*/ 168654 h 168531"/>
                <a:gd name="connsiteX9" fmla="*/ 42733 w 83506"/>
                <a:gd name="connsiteY9" fmla="*/ 167894 h 168531"/>
                <a:gd name="connsiteX10" fmla="*/ 83727 w 83506"/>
                <a:gd name="connsiteY10" fmla="*/ 168654 h 168531"/>
                <a:gd name="connsiteX11" fmla="*/ 83727 w 83506"/>
                <a:gd name="connsiteY11" fmla="*/ 160809 h 168531"/>
                <a:gd name="connsiteX12" fmla="*/ 75629 w 83506"/>
                <a:gd name="connsiteY12" fmla="*/ 160809 h 168531"/>
                <a:gd name="connsiteX13" fmla="*/ 52096 w 83506"/>
                <a:gd name="connsiteY13" fmla="*/ 148663 h 168531"/>
                <a:gd name="connsiteX14" fmla="*/ 52096 w 83506"/>
                <a:gd name="connsiteY14" fmla="*/ 670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096" y="6701"/>
                  </a:moveTo>
                  <a:cubicBezTo>
                    <a:pt x="52096" y="628"/>
                    <a:pt x="52096" y="122"/>
                    <a:pt x="46275" y="122"/>
                  </a:cubicBezTo>
                  <a:cubicBezTo>
                    <a:pt x="30586" y="16317"/>
                    <a:pt x="8318" y="16317"/>
                    <a:pt x="220" y="16317"/>
                  </a:cubicBezTo>
                  <a:lnTo>
                    <a:pt x="220" y="24161"/>
                  </a:lnTo>
                  <a:cubicBezTo>
                    <a:pt x="5281" y="24161"/>
                    <a:pt x="20211" y="24161"/>
                    <a:pt x="33370" y="17582"/>
                  </a:cubicBezTo>
                  <a:lnTo>
                    <a:pt x="33370" y="148663"/>
                  </a:lnTo>
                  <a:cubicBezTo>
                    <a:pt x="33370" y="157772"/>
                    <a:pt x="32611" y="160809"/>
                    <a:pt x="9836" y="160809"/>
                  </a:cubicBezTo>
                  <a:lnTo>
                    <a:pt x="1739" y="160809"/>
                  </a:lnTo>
                  <a:lnTo>
                    <a:pt x="1739" y="168654"/>
                  </a:lnTo>
                  <a:cubicBezTo>
                    <a:pt x="10595" y="167894"/>
                    <a:pt x="32611" y="167894"/>
                    <a:pt x="42733" y="167894"/>
                  </a:cubicBezTo>
                  <a:cubicBezTo>
                    <a:pt x="52855" y="167894"/>
                    <a:pt x="74870" y="167894"/>
                    <a:pt x="83727" y="168654"/>
                  </a:cubicBezTo>
                  <a:lnTo>
                    <a:pt x="83727" y="160809"/>
                  </a:lnTo>
                  <a:lnTo>
                    <a:pt x="75629" y="160809"/>
                  </a:lnTo>
                  <a:cubicBezTo>
                    <a:pt x="52855" y="160809"/>
                    <a:pt x="52096" y="158025"/>
                    <a:pt x="52096" y="148663"/>
                  </a:cubicBezTo>
                  <a:lnTo>
                    <a:pt x="52096" y="6701"/>
                  </a:ln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6ACC508D-20AB-3C95-FFDF-7A2A14AA1887}"/>
                </a:ext>
              </a:extLst>
            </p:cNvPr>
            <p:cNvSpPr/>
            <p:nvPr>
              <p:custDataLst>
                <p:tags r:id="rId40"/>
              </p:custDataLst>
            </p:nvPr>
          </p:nvSpPr>
          <p:spPr>
            <a:xfrm>
              <a:off x="8274304" y="5438626"/>
              <a:ext cx="58707" cy="253051"/>
            </a:xfrm>
            <a:custGeom>
              <a:avLst/>
              <a:gdLst>
                <a:gd name="connsiteX0" fmla="*/ 58933 w 58707"/>
                <a:gd name="connsiteY0" fmla="*/ 126647 h 253051"/>
                <a:gd name="connsiteX1" fmla="*/ 42232 w 58707"/>
                <a:gd name="connsiteY1" fmla="*/ 47695 h 253051"/>
                <a:gd name="connsiteX2" fmla="*/ 2756 w 58707"/>
                <a:gd name="connsiteY2" fmla="*/ 122 h 253051"/>
                <a:gd name="connsiteX3" fmla="*/ 225 w 58707"/>
                <a:gd name="connsiteY3" fmla="*/ 2652 h 253051"/>
                <a:gd name="connsiteX4" fmla="*/ 5033 w 58707"/>
                <a:gd name="connsiteY4" fmla="*/ 8472 h 253051"/>
                <a:gd name="connsiteX5" fmla="*/ 44256 w 58707"/>
                <a:gd name="connsiteY5" fmla="*/ 126647 h 253051"/>
                <a:gd name="connsiteX6" fmla="*/ 3515 w 58707"/>
                <a:gd name="connsiteY6" fmla="*/ 246340 h 253051"/>
                <a:gd name="connsiteX7" fmla="*/ 225 w 58707"/>
                <a:gd name="connsiteY7" fmla="*/ 250642 h 253051"/>
                <a:gd name="connsiteX8" fmla="*/ 2756 w 58707"/>
                <a:gd name="connsiteY8" fmla="*/ 253173 h 253051"/>
                <a:gd name="connsiteX9" fmla="*/ 42991 w 58707"/>
                <a:gd name="connsiteY9" fmla="*/ 203828 h 253051"/>
                <a:gd name="connsiteX10" fmla="*/ 58933 w 58707"/>
                <a:gd name="connsiteY10" fmla="*/ 12664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3" y="126647"/>
                  </a:moveTo>
                  <a:cubicBezTo>
                    <a:pt x="58933" y="106909"/>
                    <a:pt x="56149" y="76290"/>
                    <a:pt x="42232" y="47695"/>
                  </a:cubicBezTo>
                  <a:cubicBezTo>
                    <a:pt x="27049" y="16570"/>
                    <a:pt x="5286" y="122"/>
                    <a:pt x="2756" y="122"/>
                  </a:cubicBezTo>
                  <a:cubicBezTo>
                    <a:pt x="1237" y="122"/>
                    <a:pt x="225" y="1134"/>
                    <a:pt x="225" y="2652"/>
                  </a:cubicBezTo>
                  <a:cubicBezTo>
                    <a:pt x="225" y="3411"/>
                    <a:pt x="225" y="3917"/>
                    <a:pt x="5033" y="8472"/>
                  </a:cubicBezTo>
                  <a:cubicBezTo>
                    <a:pt x="29832" y="33524"/>
                    <a:pt x="44256" y="73759"/>
                    <a:pt x="44256" y="126647"/>
                  </a:cubicBezTo>
                  <a:cubicBezTo>
                    <a:pt x="44256" y="169919"/>
                    <a:pt x="34893" y="214456"/>
                    <a:pt x="3515" y="246340"/>
                  </a:cubicBezTo>
                  <a:cubicBezTo>
                    <a:pt x="225" y="249377"/>
                    <a:pt x="225" y="249883"/>
                    <a:pt x="225" y="250642"/>
                  </a:cubicBezTo>
                  <a:cubicBezTo>
                    <a:pt x="225" y="252160"/>
                    <a:pt x="1237" y="253173"/>
                    <a:pt x="2756" y="253173"/>
                  </a:cubicBezTo>
                  <a:cubicBezTo>
                    <a:pt x="5286" y="253173"/>
                    <a:pt x="28061" y="235965"/>
                    <a:pt x="42991" y="203828"/>
                  </a:cubicBezTo>
                  <a:cubicBezTo>
                    <a:pt x="55896" y="175992"/>
                    <a:pt x="58933" y="147903"/>
                    <a:pt x="58933" y="126647"/>
                  </a:cubicBezTo>
                  <a:close/>
                </a:path>
              </a:pathLst>
            </a:custGeom>
            <a:solidFill>
              <a:srgbClr val="000000"/>
            </a:solidFill>
            <a:ln w="2540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0D5B3328-233E-55C6-05F6-566042F1DBD6}"/>
                </a:ext>
              </a:extLst>
            </p:cNvPr>
            <p:cNvSpPr/>
            <p:nvPr>
              <p:custDataLst>
                <p:tags r:id="rId41"/>
              </p:custDataLst>
            </p:nvPr>
          </p:nvSpPr>
          <p:spPr>
            <a:xfrm>
              <a:off x="8366615" y="5477194"/>
              <a:ext cx="162610" cy="79888"/>
            </a:xfrm>
            <a:custGeom>
              <a:avLst/>
              <a:gdLst>
                <a:gd name="connsiteX0" fmla="*/ 68781 w 162610"/>
                <a:gd name="connsiteY0" fmla="*/ 63888 h 79888"/>
                <a:gd name="connsiteX1" fmla="*/ 66301 w 162610"/>
                <a:gd name="connsiteY1" fmla="*/ 74339 h 79888"/>
                <a:gd name="connsiteX2" fmla="*/ 72323 w 162610"/>
                <a:gd name="connsiteY2" fmla="*/ 80007 h 79888"/>
                <a:gd name="connsiteX3" fmla="*/ 79232 w 162610"/>
                <a:gd name="connsiteY3" fmla="*/ 76110 h 79888"/>
                <a:gd name="connsiteX4" fmla="*/ 82420 w 162610"/>
                <a:gd name="connsiteY4" fmla="*/ 65128 h 79888"/>
                <a:gd name="connsiteX5" fmla="*/ 86317 w 162610"/>
                <a:gd name="connsiteY5" fmla="*/ 49185 h 79888"/>
                <a:gd name="connsiteX6" fmla="*/ 89328 w 162610"/>
                <a:gd name="connsiteY6" fmla="*/ 37317 h 79888"/>
                <a:gd name="connsiteX7" fmla="*/ 94820 w 162610"/>
                <a:gd name="connsiteY7" fmla="*/ 23855 h 79888"/>
                <a:gd name="connsiteX8" fmla="*/ 123161 w 162610"/>
                <a:gd name="connsiteY8" fmla="*/ 5079 h 79888"/>
                <a:gd name="connsiteX9" fmla="*/ 133612 w 162610"/>
                <a:gd name="connsiteY9" fmla="*/ 17478 h 79888"/>
                <a:gd name="connsiteX10" fmla="*/ 123161 w 162610"/>
                <a:gd name="connsiteY10" fmla="*/ 55208 h 79888"/>
                <a:gd name="connsiteX11" fmla="*/ 120504 w 162610"/>
                <a:gd name="connsiteY11" fmla="*/ 64773 h 79888"/>
                <a:gd name="connsiteX12" fmla="*/ 137332 w 162610"/>
                <a:gd name="connsiteY12" fmla="*/ 80007 h 79888"/>
                <a:gd name="connsiteX13" fmla="*/ 162840 w 162610"/>
                <a:gd name="connsiteY13" fmla="*/ 52905 h 79888"/>
                <a:gd name="connsiteX14" fmla="*/ 160006 w 162610"/>
                <a:gd name="connsiteY14" fmla="*/ 50602 h 79888"/>
                <a:gd name="connsiteX15" fmla="*/ 156640 w 162610"/>
                <a:gd name="connsiteY15" fmla="*/ 53614 h 79888"/>
                <a:gd name="connsiteX16" fmla="*/ 137864 w 162610"/>
                <a:gd name="connsiteY16" fmla="*/ 75047 h 79888"/>
                <a:gd name="connsiteX17" fmla="*/ 133435 w 162610"/>
                <a:gd name="connsiteY17" fmla="*/ 68847 h 79888"/>
                <a:gd name="connsiteX18" fmla="*/ 137509 w 162610"/>
                <a:gd name="connsiteY18" fmla="*/ 54499 h 79888"/>
                <a:gd name="connsiteX19" fmla="*/ 146897 w 162610"/>
                <a:gd name="connsiteY19" fmla="*/ 20312 h 79888"/>
                <a:gd name="connsiteX20" fmla="*/ 140343 w 162610"/>
                <a:gd name="connsiteY20" fmla="*/ 4901 h 79888"/>
                <a:gd name="connsiteX21" fmla="*/ 123870 w 162610"/>
                <a:gd name="connsiteY21" fmla="*/ 119 h 79888"/>
                <a:gd name="connsiteX22" fmla="*/ 92517 w 162610"/>
                <a:gd name="connsiteY22" fmla="*/ 18009 h 79888"/>
                <a:gd name="connsiteX23" fmla="*/ 69489 w 162610"/>
                <a:gd name="connsiteY23" fmla="*/ 119 h 79888"/>
                <a:gd name="connsiteX24" fmla="*/ 39553 w 162610"/>
                <a:gd name="connsiteY24" fmla="*/ 16238 h 79888"/>
                <a:gd name="connsiteX25" fmla="*/ 20600 w 162610"/>
                <a:gd name="connsiteY25" fmla="*/ 119 h 79888"/>
                <a:gd name="connsiteX26" fmla="*/ 6606 w 162610"/>
                <a:gd name="connsiteY26" fmla="*/ 9684 h 79888"/>
                <a:gd name="connsiteX27" fmla="*/ 229 w 162610"/>
                <a:gd name="connsiteY27" fmla="*/ 27220 h 79888"/>
                <a:gd name="connsiteX28" fmla="*/ 3240 w 162610"/>
                <a:gd name="connsiteY28" fmla="*/ 29523 h 79888"/>
                <a:gd name="connsiteX29" fmla="*/ 7137 w 162610"/>
                <a:gd name="connsiteY29" fmla="*/ 24209 h 79888"/>
                <a:gd name="connsiteX30" fmla="*/ 20068 w 162610"/>
                <a:gd name="connsiteY30" fmla="*/ 5079 h 79888"/>
                <a:gd name="connsiteX31" fmla="*/ 25914 w 162610"/>
                <a:gd name="connsiteY31" fmla="*/ 13758 h 79888"/>
                <a:gd name="connsiteX32" fmla="*/ 23080 w 162610"/>
                <a:gd name="connsiteY32" fmla="*/ 28460 h 79888"/>
                <a:gd name="connsiteX33" fmla="*/ 19183 w 162610"/>
                <a:gd name="connsiteY33" fmla="*/ 44403 h 79888"/>
                <a:gd name="connsiteX34" fmla="*/ 13514 w 162610"/>
                <a:gd name="connsiteY34" fmla="*/ 67076 h 79888"/>
                <a:gd name="connsiteX35" fmla="*/ 11743 w 162610"/>
                <a:gd name="connsiteY35" fmla="*/ 74339 h 79888"/>
                <a:gd name="connsiteX36" fmla="*/ 17766 w 162610"/>
                <a:gd name="connsiteY36" fmla="*/ 80007 h 79888"/>
                <a:gd name="connsiteX37" fmla="*/ 24674 w 162610"/>
                <a:gd name="connsiteY37" fmla="*/ 76110 h 79888"/>
                <a:gd name="connsiteX38" fmla="*/ 27862 w 162610"/>
                <a:gd name="connsiteY38" fmla="*/ 65128 h 79888"/>
                <a:gd name="connsiteX39" fmla="*/ 31759 w 162610"/>
                <a:gd name="connsiteY39" fmla="*/ 49185 h 79888"/>
                <a:gd name="connsiteX40" fmla="*/ 34771 w 162610"/>
                <a:gd name="connsiteY40" fmla="*/ 37317 h 79888"/>
                <a:gd name="connsiteX41" fmla="*/ 42210 w 162610"/>
                <a:gd name="connsiteY41" fmla="*/ 21375 h 79888"/>
                <a:gd name="connsiteX42" fmla="*/ 68781 w 162610"/>
                <a:gd name="connsiteY42" fmla="*/ 5079 h 79888"/>
                <a:gd name="connsiteX43" fmla="*/ 79232 w 162610"/>
                <a:gd name="connsiteY43" fmla="*/ 17478 h 79888"/>
                <a:gd name="connsiteX44" fmla="*/ 76220 w 162610"/>
                <a:gd name="connsiteY44" fmla="*/ 34129 h 79888"/>
                <a:gd name="connsiteX45" fmla="*/ 68781 w 162610"/>
                <a:gd name="connsiteY45" fmla="*/ 6388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81" y="63888"/>
                  </a:moveTo>
                  <a:cubicBezTo>
                    <a:pt x="67895" y="67430"/>
                    <a:pt x="66301" y="73453"/>
                    <a:pt x="66301" y="74339"/>
                  </a:cubicBezTo>
                  <a:cubicBezTo>
                    <a:pt x="66301" y="78236"/>
                    <a:pt x="69489" y="80007"/>
                    <a:pt x="72323" y="80007"/>
                  </a:cubicBezTo>
                  <a:cubicBezTo>
                    <a:pt x="75512" y="80007"/>
                    <a:pt x="78346" y="77704"/>
                    <a:pt x="79232" y="76110"/>
                  </a:cubicBezTo>
                  <a:cubicBezTo>
                    <a:pt x="80117" y="74516"/>
                    <a:pt x="81534" y="68847"/>
                    <a:pt x="82420" y="65128"/>
                  </a:cubicBezTo>
                  <a:cubicBezTo>
                    <a:pt x="83306" y="61762"/>
                    <a:pt x="85254" y="53614"/>
                    <a:pt x="86317" y="49185"/>
                  </a:cubicBezTo>
                  <a:cubicBezTo>
                    <a:pt x="87380" y="45288"/>
                    <a:pt x="88443" y="41391"/>
                    <a:pt x="89328" y="37317"/>
                  </a:cubicBezTo>
                  <a:cubicBezTo>
                    <a:pt x="91277" y="29700"/>
                    <a:pt x="91277" y="29346"/>
                    <a:pt x="94820" y="23855"/>
                  </a:cubicBezTo>
                  <a:cubicBezTo>
                    <a:pt x="100488" y="15175"/>
                    <a:pt x="109345" y="5079"/>
                    <a:pt x="123161" y="5079"/>
                  </a:cubicBezTo>
                  <a:cubicBezTo>
                    <a:pt x="133081" y="5079"/>
                    <a:pt x="133612" y="13227"/>
                    <a:pt x="133612" y="17478"/>
                  </a:cubicBezTo>
                  <a:cubicBezTo>
                    <a:pt x="133612" y="28106"/>
                    <a:pt x="125995" y="47768"/>
                    <a:pt x="123161" y="55208"/>
                  </a:cubicBezTo>
                  <a:cubicBezTo>
                    <a:pt x="121213" y="60168"/>
                    <a:pt x="120504" y="61762"/>
                    <a:pt x="120504" y="64773"/>
                  </a:cubicBezTo>
                  <a:cubicBezTo>
                    <a:pt x="120504" y="74161"/>
                    <a:pt x="128298" y="80007"/>
                    <a:pt x="137332" y="80007"/>
                  </a:cubicBezTo>
                  <a:cubicBezTo>
                    <a:pt x="155046" y="80007"/>
                    <a:pt x="162840" y="55562"/>
                    <a:pt x="162840" y="52905"/>
                  </a:cubicBezTo>
                  <a:cubicBezTo>
                    <a:pt x="162840" y="50602"/>
                    <a:pt x="160537" y="50602"/>
                    <a:pt x="160006" y="50602"/>
                  </a:cubicBezTo>
                  <a:cubicBezTo>
                    <a:pt x="157526" y="50602"/>
                    <a:pt x="157348" y="51665"/>
                    <a:pt x="156640" y="53614"/>
                  </a:cubicBezTo>
                  <a:cubicBezTo>
                    <a:pt x="152566" y="67785"/>
                    <a:pt x="144949" y="75047"/>
                    <a:pt x="137864" y="75047"/>
                  </a:cubicBezTo>
                  <a:cubicBezTo>
                    <a:pt x="134144" y="75047"/>
                    <a:pt x="133435" y="72567"/>
                    <a:pt x="133435" y="68847"/>
                  </a:cubicBezTo>
                  <a:cubicBezTo>
                    <a:pt x="133435" y="64773"/>
                    <a:pt x="134321" y="62471"/>
                    <a:pt x="137509" y="54499"/>
                  </a:cubicBezTo>
                  <a:cubicBezTo>
                    <a:pt x="139635" y="49008"/>
                    <a:pt x="146897" y="30232"/>
                    <a:pt x="146897" y="20312"/>
                  </a:cubicBezTo>
                  <a:cubicBezTo>
                    <a:pt x="146897" y="17478"/>
                    <a:pt x="146897" y="10038"/>
                    <a:pt x="140343" y="4901"/>
                  </a:cubicBezTo>
                  <a:cubicBezTo>
                    <a:pt x="137332" y="2599"/>
                    <a:pt x="132195" y="119"/>
                    <a:pt x="123870" y="119"/>
                  </a:cubicBezTo>
                  <a:cubicBezTo>
                    <a:pt x="107928" y="119"/>
                    <a:pt x="98185" y="10570"/>
                    <a:pt x="92517" y="18009"/>
                  </a:cubicBezTo>
                  <a:cubicBezTo>
                    <a:pt x="91100" y="2953"/>
                    <a:pt x="78523" y="119"/>
                    <a:pt x="69489" y="119"/>
                  </a:cubicBezTo>
                  <a:cubicBezTo>
                    <a:pt x="54787" y="119"/>
                    <a:pt x="44867" y="9153"/>
                    <a:pt x="39553" y="16238"/>
                  </a:cubicBezTo>
                  <a:cubicBezTo>
                    <a:pt x="38313" y="4016"/>
                    <a:pt x="27862" y="119"/>
                    <a:pt x="20600" y="119"/>
                  </a:cubicBezTo>
                  <a:cubicBezTo>
                    <a:pt x="12983" y="119"/>
                    <a:pt x="8909" y="5610"/>
                    <a:pt x="6606" y="9684"/>
                  </a:cubicBezTo>
                  <a:cubicBezTo>
                    <a:pt x="2709" y="16238"/>
                    <a:pt x="229" y="26335"/>
                    <a:pt x="229" y="27220"/>
                  </a:cubicBezTo>
                  <a:cubicBezTo>
                    <a:pt x="229" y="29523"/>
                    <a:pt x="2709" y="29523"/>
                    <a:pt x="3240" y="29523"/>
                  </a:cubicBezTo>
                  <a:cubicBezTo>
                    <a:pt x="5720" y="29523"/>
                    <a:pt x="5897" y="28992"/>
                    <a:pt x="7137" y="24209"/>
                  </a:cubicBezTo>
                  <a:cubicBezTo>
                    <a:pt x="9794" y="13758"/>
                    <a:pt x="13160" y="5079"/>
                    <a:pt x="20068" y="5079"/>
                  </a:cubicBezTo>
                  <a:cubicBezTo>
                    <a:pt x="24674" y="5079"/>
                    <a:pt x="25914" y="8975"/>
                    <a:pt x="25914" y="13758"/>
                  </a:cubicBezTo>
                  <a:cubicBezTo>
                    <a:pt x="25914" y="17124"/>
                    <a:pt x="24320" y="23678"/>
                    <a:pt x="23080" y="28460"/>
                  </a:cubicBezTo>
                  <a:cubicBezTo>
                    <a:pt x="21840" y="33243"/>
                    <a:pt x="20068" y="40506"/>
                    <a:pt x="19183" y="44403"/>
                  </a:cubicBezTo>
                  <a:lnTo>
                    <a:pt x="13514" y="67076"/>
                  </a:lnTo>
                  <a:cubicBezTo>
                    <a:pt x="12806" y="69379"/>
                    <a:pt x="11743" y="73807"/>
                    <a:pt x="11743" y="74339"/>
                  </a:cubicBezTo>
                  <a:cubicBezTo>
                    <a:pt x="11743" y="78236"/>
                    <a:pt x="14931" y="80007"/>
                    <a:pt x="17766" y="80007"/>
                  </a:cubicBezTo>
                  <a:cubicBezTo>
                    <a:pt x="20954" y="80007"/>
                    <a:pt x="23788" y="77704"/>
                    <a:pt x="24674" y="76110"/>
                  </a:cubicBezTo>
                  <a:cubicBezTo>
                    <a:pt x="25559" y="74516"/>
                    <a:pt x="26977" y="68847"/>
                    <a:pt x="27862" y="65128"/>
                  </a:cubicBezTo>
                  <a:cubicBezTo>
                    <a:pt x="28748" y="61762"/>
                    <a:pt x="30696" y="53614"/>
                    <a:pt x="31759" y="49185"/>
                  </a:cubicBezTo>
                  <a:cubicBezTo>
                    <a:pt x="32822" y="45288"/>
                    <a:pt x="33885" y="41391"/>
                    <a:pt x="34771" y="37317"/>
                  </a:cubicBezTo>
                  <a:cubicBezTo>
                    <a:pt x="36719" y="30055"/>
                    <a:pt x="37073" y="28638"/>
                    <a:pt x="42210" y="21375"/>
                  </a:cubicBezTo>
                  <a:cubicBezTo>
                    <a:pt x="47170" y="14290"/>
                    <a:pt x="55495" y="5079"/>
                    <a:pt x="68781" y="5079"/>
                  </a:cubicBezTo>
                  <a:cubicBezTo>
                    <a:pt x="79054" y="5079"/>
                    <a:pt x="79232" y="14112"/>
                    <a:pt x="79232" y="17478"/>
                  </a:cubicBezTo>
                  <a:cubicBezTo>
                    <a:pt x="79232" y="21906"/>
                    <a:pt x="78700" y="24209"/>
                    <a:pt x="76220" y="34129"/>
                  </a:cubicBezTo>
                  <a:lnTo>
                    <a:pt x="68781" y="63888"/>
                  </a:lnTo>
                  <a:close/>
                </a:path>
              </a:pathLst>
            </a:custGeom>
            <a:solidFill>
              <a:srgbClr val="000000"/>
            </a:solidFill>
            <a:ln w="2540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F89F8881-A11E-A81D-DD18-D54123379284}"/>
                </a:ext>
              </a:extLst>
            </p:cNvPr>
            <p:cNvSpPr/>
            <p:nvPr>
              <p:custDataLst>
                <p:tags r:id="rId42"/>
              </p:custDataLst>
            </p:nvPr>
          </p:nvSpPr>
          <p:spPr>
            <a:xfrm>
              <a:off x="8637221" y="5214434"/>
              <a:ext cx="336810" cy="354271"/>
            </a:xfrm>
            <a:custGeom>
              <a:avLst/>
              <a:gdLst>
                <a:gd name="connsiteX0" fmla="*/ 306431 w 336810"/>
                <a:gd name="connsiteY0" fmla="*/ 354377 h 354271"/>
                <a:gd name="connsiteX1" fmla="*/ 337050 w 336810"/>
                <a:gd name="connsiteY1" fmla="*/ 273400 h 354271"/>
                <a:gd name="connsiteX2" fmla="*/ 330724 w 336810"/>
                <a:gd name="connsiteY2" fmla="*/ 273400 h 354271"/>
                <a:gd name="connsiteX3" fmla="*/ 264931 w 336810"/>
                <a:gd name="connsiteY3" fmla="*/ 324517 h 354271"/>
                <a:gd name="connsiteX4" fmla="*/ 186232 w 336810"/>
                <a:gd name="connsiteY4" fmla="*/ 332361 h 354271"/>
                <a:gd name="connsiteX5" fmla="*/ 33642 w 336810"/>
                <a:gd name="connsiteY5" fmla="*/ 332361 h 354271"/>
                <a:gd name="connsiteX6" fmla="*/ 162445 w 336810"/>
                <a:gd name="connsiteY6" fmla="*/ 181290 h 354271"/>
                <a:gd name="connsiteX7" fmla="*/ 164723 w 336810"/>
                <a:gd name="connsiteY7" fmla="*/ 177241 h 354271"/>
                <a:gd name="connsiteX8" fmla="*/ 162951 w 336810"/>
                <a:gd name="connsiteY8" fmla="*/ 173445 h 354271"/>
                <a:gd name="connsiteX9" fmla="*/ 45030 w 336810"/>
                <a:gd name="connsiteY9" fmla="*/ 12252 h 354271"/>
                <a:gd name="connsiteX10" fmla="*/ 183702 w 336810"/>
                <a:gd name="connsiteY10" fmla="*/ 12252 h 354271"/>
                <a:gd name="connsiteX11" fmla="*/ 242915 w 336810"/>
                <a:gd name="connsiteY11" fmla="*/ 16301 h 354271"/>
                <a:gd name="connsiteX12" fmla="*/ 298587 w 336810"/>
                <a:gd name="connsiteY12" fmla="*/ 35279 h 354271"/>
                <a:gd name="connsiteX13" fmla="*/ 330724 w 336810"/>
                <a:gd name="connsiteY13" fmla="*/ 71213 h 354271"/>
                <a:gd name="connsiteX14" fmla="*/ 337050 w 336810"/>
                <a:gd name="connsiteY14" fmla="*/ 71213 h 354271"/>
                <a:gd name="connsiteX15" fmla="*/ 306431 w 336810"/>
                <a:gd name="connsiteY15" fmla="*/ 105 h 354271"/>
                <a:gd name="connsiteX16" fmla="*/ 7325 w 336810"/>
                <a:gd name="connsiteY16" fmla="*/ 105 h 354271"/>
                <a:gd name="connsiteX17" fmla="*/ 493 w 336810"/>
                <a:gd name="connsiteY17" fmla="*/ 1877 h 354271"/>
                <a:gd name="connsiteX18" fmla="*/ 239 w 336810"/>
                <a:gd name="connsiteY18" fmla="*/ 10227 h 354271"/>
                <a:gd name="connsiteX19" fmla="*/ 134103 w 336810"/>
                <a:gd name="connsiteY19" fmla="*/ 193436 h 354271"/>
                <a:gd name="connsiteX20" fmla="*/ 3023 w 336810"/>
                <a:gd name="connsiteY20" fmla="*/ 347038 h 354271"/>
                <a:gd name="connsiteX21" fmla="*/ 493 w 336810"/>
                <a:gd name="connsiteY21" fmla="*/ 351593 h 354271"/>
                <a:gd name="connsiteX22" fmla="*/ 7325 w 336810"/>
                <a:gd name="connsiteY22" fmla="*/ 354377 h 354271"/>
                <a:gd name="connsiteX23" fmla="*/ 306431 w 336810"/>
                <a:gd name="connsiteY23" fmla="*/ 354377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431" y="354377"/>
                  </a:moveTo>
                  <a:lnTo>
                    <a:pt x="337050" y="273400"/>
                  </a:lnTo>
                  <a:lnTo>
                    <a:pt x="330724" y="273400"/>
                  </a:lnTo>
                  <a:cubicBezTo>
                    <a:pt x="320855" y="299718"/>
                    <a:pt x="294032" y="316925"/>
                    <a:pt x="264931" y="324517"/>
                  </a:cubicBezTo>
                  <a:cubicBezTo>
                    <a:pt x="259617" y="325782"/>
                    <a:pt x="234818" y="332361"/>
                    <a:pt x="186232" y="332361"/>
                  </a:cubicBezTo>
                  <a:lnTo>
                    <a:pt x="33642" y="332361"/>
                  </a:lnTo>
                  <a:lnTo>
                    <a:pt x="162445" y="181290"/>
                  </a:lnTo>
                  <a:cubicBezTo>
                    <a:pt x="164217" y="179265"/>
                    <a:pt x="164723" y="178506"/>
                    <a:pt x="164723" y="177241"/>
                  </a:cubicBezTo>
                  <a:cubicBezTo>
                    <a:pt x="164723" y="176735"/>
                    <a:pt x="164723" y="175976"/>
                    <a:pt x="162951" y="173445"/>
                  </a:cubicBezTo>
                  <a:lnTo>
                    <a:pt x="45030" y="12252"/>
                  </a:lnTo>
                  <a:lnTo>
                    <a:pt x="183702" y="12252"/>
                  </a:lnTo>
                  <a:cubicBezTo>
                    <a:pt x="217610" y="12252"/>
                    <a:pt x="240638" y="15794"/>
                    <a:pt x="242915" y="16301"/>
                  </a:cubicBezTo>
                  <a:cubicBezTo>
                    <a:pt x="256580" y="18325"/>
                    <a:pt x="278596" y="22627"/>
                    <a:pt x="298587" y="35279"/>
                  </a:cubicBezTo>
                  <a:cubicBezTo>
                    <a:pt x="304913" y="39328"/>
                    <a:pt x="322120" y="50716"/>
                    <a:pt x="330724" y="71213"/>
                  </a:cubicBezTo>
                  <a:lnTo>
                    <a:pt x="337050" y="71213"/>
                  </a:lnTo>
                  <a:lnTo>
                    <a:pt x="306431" y="105"/>
                  </a:lnTo>
                  <a:lnTo>
                    <a:pt x="7325" y="105"/>
                  </a:lnTo>
                  <a:cubicBezTo>
                    <a:pt x="1505" y="105"/>
                    <a:pt x="1252" y="358"/>
                    <a:pt x="493" y="1877"/>
                  </a:cubicBezTo>
                  <a:cubicBezTo>
                    <a:pt x="239" y="2636"/>
                    <a:pt x="239" y="7444"/>
                    <a:pt x="239" y="10227"/>
                  </a:cubicBezTo>
                  <a:lnTo>
                    <a:pt x="134103" y="193436"/>
                  </a:lnTo>
                  <a:lnTo>
                    <a:pt x="3023" y="347038"/>
                  </a:lnTo>
                  <a:cubicBezTo>
                    <a:pt x="493" y="350075"/>
                    <a:pt x="493" y="351340"/>
                    <a:pt x="493" y="351593"/>
                  </a:cubicBezTo>
                  <a:cubicBezTo>
                    <a:pt x="493" y="354377"/>
                    <a:pt x="2770" y="354377"/>
                    <a:pt x="7325" y="354377"/>
                  </a:cubicBezTo>
                  <a:lnTo>
                    <a:pt x="306431" y="354377"/>
                  </a:lnTo>
                  <a:close/>
                </a:path>
              </a:pathLst>
            </a:custGeom>
            <a:solidFill>
              <a:srgbClr val="000000"/>
            </a:solidFill>
            <a:ln w="25400"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36ADEDD2-308B-2C55-593B-96E797685446}"/>
                </a:ext>
              </a:extLst>
            </p:cNvPr>
            <p:cNvSpPr/>
            <p:nvPr>
              <p:custDataLst>
                <p:tags r:id="rId43"/>
              </p:custDataLst>
            </p:nvPr>
          </p:nvSpPr>
          <p:spPr>
            <a:xfrm>
              <a:off x="8752123" y="5665779"/>
              <a:ext cx="109647" cy="81482"/>
            </a:xfrm>
            <a:custGeom>
              <a:avLst/>
              <a:gdLst>
                <a:gd name="connsiteX0" fmla="*/ 60647 w 109647"/>
                <a:gd name="connsiteY0" fmla="*/ 58935 h 81482"/>
                <a:gd name="connsiteX1" fmla="*/ 57105 w 109647"/>
                <a:gd name="connsiteY1" fmla="*/ 64781 h 81482"/>
                <a:gd name="connsiteX2" fmla="*/ 36203 w 109647"/>
                <a:gd name="connsiteY2" fmla="*/ 73460 h 81482"/>
                <a:gd name="connsiteX3" fmla="*/ 22209 w 109647"/>
                <a:gd name="connsiteY3" fmla="*/ 59467 h 81482"/>
                <a:gd name="connsiteX4" fmla="*/ 31774 w 109647"/>
                <a:gd name="connsiteY4" fmla="*/ 22800 h 81482"/>
                <a:gd name="connsiteX5" fmla="*/ 53916 w 109647"/>
                <a:gd name="connsiteY5" fmla="*/ 8274 h 81482"/>
                <a:gd name="connsiteX6" fmla="*/ 70567 w 109647"/>
                <a:gd name="connsiteY6" fmla="*/ 18903 h 81482"/>
                <a:gd name="connsiteX7" fmla="*/ 70213 w 109647"/>
                <a:gd name="connsiteY7" fmla="*/ 21382 h 81482"/>
                <a:gd name="connsiteX8" fmla="*/ 60647 w 109647"/>
                <a:gd name="connsiteY8" fmla="*/ 58935 h 81482"/>
                <a:gd name="connsiteX9" fmla="*/ 75173 w 109647"/>
                <a:gd name="connsiteY9" fmla="*/ 7389 h 81482"/>
                <a:gd name="connsiteX10" fmla="*/ 53916 w 109647"/>
                <a:gd name="connsiteY10" fmla="*/ 126 h 81482"/>
                <a:gd name="connsiteX11" fmla="*/ 244 w 109647"/>
                <a:gd name="connsiteY11" fmla="*/ 51141 h 81482"/>
                <a:gd name="connsiteX12" fmla="*/ 35140 w 109647"/>
                <a:gd name="connsiteY12" fmla="*/ 81609 h 81482"/>
                <a:gd name="connsiteX13" fmla="*/ 62419 w 109647"/>
                <a:gd name="connsiteY13" fmla="*/ 72398 h 81482"/>
                <a:gd name="connsiteX14" fmla="*/ 84915 w 109647"/>
                <a:gd name="connsiteY14" fmla="*/ 81609 h 81482"/>
                <a:gd name="connsiteX15" fmla="*/ 109891 w 109647"/>
                <a:gd name="connsiteY15" fmla="*/ 53975 h 81482"/>
                <a:gd name="connsiteX16" fmla="*/ 104223 w 109647"/>
                <a:gd name="connsiteY16" fmla="*/ 50787 h 81482"/>
                <a:gd name="connsiteX17" fmla="*/ 98555 w 109647"/>
                <a:gd name="connsiteY17" fmla="*/ 54684 h 81482"/>
                <a:gd name="connsiteX18" fmla="*/ 86155 w 109647"/>
                <a:gd name="connsiteY18" fmla="*/ 73460 h 81482"/>
                <a:gd name="connsiteX19" fmla="*/ 81372 w 109647"/>
                <a:gd name="connsiteY19" fmla="*/ 66375 h 81482"/>
                <a:gd name="connsiteX20" fmla="*/ 84915 w 109647"/>
                <a:gd name="connsiteY20" fmla="*/ 50256 h 81482"/>
                <a:gd name="connsiteX21" fmla="*/ 91823 w 109647"/>
                <a:gd name="connsiteY21" fmla="*/ 22622 h 81482"/>
                <a:gd name="connsiteX22" fmla="*/ 94126 w 109647"/>
                <a:gd name="connsiteY22" fmla="*/ 11994 h 81482"/>
                <a:gd name="connsiteX23" fmla="*/ 84738 w 109647"/>
                <a:gd name="connsiteY23" fmla="*/ 3138 h 81482"/>
                <a:gd name="connsiteX24" fmla="*/ 75173 w 109647"/>
                <a:gd name="connsiteY24" fmla="*/ 7389 h 81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647" h="81482">
                  <a:moveTo>
                    <a:pt x="60647" y="58935"/>
                  </a:moveTo>
                  <a:cubicBezTo>
                    <a:pt x="59939" y="61769"/>
                    <a:pt x="59939" y="62124"/>
                    <a:pt x="57105" y="64781"/>
                  </a:cubicBezTo>
                  <a:cubicBezTo>
                    <a:pt x="53031" y="68678"/>
                    <a:pt x="45060" y="73460"/>
                    <a:pt x="36203" y="73460"/>
                  </a:cubicBezTo>
                  <a:cubicBezTo>
                    <a:pt x="28054" y="73460"/>
                    <a:pt x="22209" y="69209"/>
                    <a:pt x="22209" y="59467"/>
                  </a:cubicBezTo>
                  <a:cubicBezTo>
                    <a:pt x="22209" y="52736"/>
                    <a:pt x="26992" y="31833"/>
                    <a:pt x="31774" y="22800"/>
                  </a:cubicBezTo>
                  <a:cubicBezTo>
                    <a:pt x="36734" y="13234"/>
                    <a:pt x="45414" y="8274"/>
                    <a:pt x="53916" y="8274"/>
                  </a:cubicBezTo>
                  <a:cubicBezTo>
                    <a:pt x="66847" y="8274"/>
                    <a:pt x="70567" y="17663"/>
                    <a:pt x="70567" y="18903"/>
                  </a:cubicBezTo>
                  <a:cubicBezTo>
                    <a:pt x="70567" y="19611"/>
                    <a:pt x="70390" y="20674"/>
                    <a:pt x="70213" y="21382"/>
                  </a:cubicBezTo>
                  <a:lnTo>
                    <a:pt x="60647" y="58935"/>
                  </a:lnTo>
                  <a:close/>
                  <a:moveTo>
                    <a:pt x="75173" y="7389"/>
                  </a:moveTo>
                  <a:cubicBezTo>
                    <a:pt x="72338" y="4732"/>
                    <a:pt x="65607" y="126"/>
                    <a:pt x="53916" y="126"/>
                  </a:cubicBezTo>
                  <a:cubicBezTo>
                    <a:pt x="19729" y="126"/>
                    <a:pt x="244" y="27582"/>
                    <a:pt x="244" y="51141"/>
                  </a:cubicBezTo>
                  <a:cubicBezTo>
                    <a:pt x="244" y="72752"/>
                    <a:pt x="17072" y="81609"/>
                    <a:pt x="35140" y="81609"/>
                  </a:cubicBezTo>
                  <a:cubicBezTo>
                    <a:pt x="49311" y="81609"/>
                    <a:pt x="58876" y="75232"/>
                    <a:pt x="62419" y="72398"/>
                  </a:cubicBezTo>
                  <a:cubicBezTo>
                    <a:pt x="66139" y="77889"/>
                    <a:pt x="75350" y="81609"/>
                    <a:pt x="84915" y="81609"/>
                  </a:cubicBezTo>
                  <a:cubicBezTo>
                    <a:pt x="104046" y="81609"/>
                    <a:pt x="109891" y="55038"/>
                    <a:pt x="109891" y="53975"/>
                  </a:cubicBezTo>
                  <a:cubicBezTo>
                    <a:pt x="109891" y="50787"/>
                    <a:pt x="106880" y="50787"/>
                    <a:pt x="104223" y="50787"/>
                  </a:cubicBezTo>
                  <a:cubicBezTo>
                    <a:pt x="99972" y="50787"/>
                    <a:pt x="99440" y="50964"/>
                    <a:pt x="98555" y="54684"/>
                  </a:cubicBezTo>
                  <a:cubicBezTo>
                    <a:pt x="96252" y="62655"/>
                    <a:pt x="93063" y="73460"/>
                    <a:pt x="86155" y="73460"/>
                  </a:cubicBezTo>
                  <a:cubicBezTo>
                    <a:pt x="81904" y="73460"/>
                    <a:pt x="81372" y="69032"/>
                    <a:pt x="81372" y="66375"/>
                  </a:cubicBezTo>
                  <a:cubicBezTo>
                    <a:pt x="81372" y="64072"/>
                    <a:pt x="83498" y="55570"/>
                    <a:pt x="84915" y="50256"/>
                  </a:cubicBezTo>
                  <a:lnTo>
                    <a:pt x="91823" y="22622"/>
                  </a:lnTo>
                  <a:cubicBezTo>
                    <a:pt x="92709" y="19080"/>
                    <a:pt x="94126" y="13234"/>
                    <a:pt x="94126" y="11994"/>
                  </a:cubicBezTo>
                  <a:cubicBezTo>
                    <a:pt x="94126" y="6503"/>
                    <a:pt x="90052" y="3138"/>
                    <a:pt x="84738" y="3138"/>
                  </a:cubicBezTo>
                  <a:cubicBezTo>
                    <a:pt x="79424" y="3138"/>
                    <a:pt x="75527" y="7035"/>
                    <a:pt x="75173" y="7389"/>
                  </a:cubicBezTo>
                  <a:close/>
                </a:path>
              </a:pathLst>
            </a:custGeom>
            <a:solidFill>
              <a:srgbClr val="000000"/>
            </a:solidFill>
            <a:ln w="25400"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45492E00-6CEC-BD67-24BA-8384D4B39C57}"/>
                </a:ext>
              </a:extLst>
            </p:cNvPr>
            <p:cNvSpPr/>
            <p:nvPr>
              <p:custDataLst>
                <p:tags r:id="rId44"/>
              </p:custDataLst>
            </p:nvPr>
          </p:nvSpPr>
          <p:spPr>
            <a:xfrm>
              <a:off x="9124378" y="5060402"/>
              <a:ext cx="162610" cy="79888"/>
            </a:xfrm>
            <a:custGeom>
              <a:avLst/>
              <a:gdLst>
                <a:gd name="connsiteX0" fmla="*/ 68810 w 162610"/>
                <a:gd name="connsiteY0" fmla="*/ 63871 h 79888"/>
                <a:gd name="connsiteX1" fmla="*/ 66331 w 162610"/>
                <a:gd name="connsiteY1" fmla="*/ 74322 h 79888"/>
                <a:gd name="connsiteX2" fmla="*/ 72353 w 162610"/>
                <a:gd name="connsiteY2" fmla="*/ 79991 h 79888"/>
                <a:gd name="connsiteX3" fmla="*/ 79261 w 162610"/>
                <a:gd name="connsiteY3" fmla="*/ 76094 h 79888"/>
                <a:gd name="connsiteX4" fmla="*/ 82450 w 162610"/>
                <a:gd name="connsiteY4" fmla="*/ 65111 h 79888"/>
                <a:gd name="connsiteX5" fmla="*/ 86347 w 162610"/>
                <a:gd name="connsiteY5" fmla="*/ 49169 h 79888"/>
                <a:gd name="connsiteX6" fmla="*/ 89358 w 162610"/>
                <a:gd name="connsiteY6" fmla="*/ 37301 h 79888"/>
                <a:gd name="connsiteX7" fmla="*/ 94849 w 162610"/>
                <a:gd name="connsiteY7" fmla="*/ 23839 h 79888"/>
                <a:gd name="connsiteX8" fmla="*/ 123191 w 162610"/>
                <a:gd name="connsiteY8" fmla="*/ 5062 h 79888"/>
                <a:gd name="connsiteX9" fmla="*/ 133642 w 162610"/>
                <a:gd name="connsiteY9" fmla="*/ 17462 h 79888"/>
                <a:gd name="connsiteX10" fmla="*/ 123191 w 162610"/>
                <a:gd name="connsiteY10" fmla="*/ 55192 h 79888"/>
                <a:gd name="connsiteX11" fmla="*/ 120534 w 162610"/>
                <a:gd name="connsiteY11" fmla="*/ 64757 h 79888"/>
                <a:gd name="connsiteX12" fmla="*/ 137362 w 162610"/>
                <a:gd name="connsiteY12" fmla="*/ 79991 h 79888"/>
                <a:gd name="connsiteX13" fmla="*/ 162870 w 162610"/>
                <a:gd name="connsiteY13" fmla="*/ 52889 h 79888"/>
                <a:gd name="connsiteX14" fmla="*/ 160035 w 162610"/>
                <a:gd name="connsiteY14" fmla="*/ 50586 h 79888"/>
                <a:gd name="connsiteX15" fmla="*/ 156670 w 162610"/>
                <a:gd name="connsiteY15" fmla="*/ 53597 h 79888"/>
                <a:gd name="connsiteX16" fmla="*/ 137893 w 162610"/>
                <a:gd name="connsiteY16" fmla="*/ 75031 h 79888"/>
                <a:gd name="connsiteX17" fmla="*/ 133465 w 162610"/>
                <a:gd name="connsiteY17" fmla="*/ 68831 h 79888"/>
                <a:gd name="connsiteX18" fmla="*/ 137539 w 162610"/>
                <a:gd name="connsiteY18" fmla="*/ 54483 h 79888"/>
                <a:gd name="connsiteX19" fmla="*/ 146927 w 162610"/>
                <a:gd name="connsiteY19" fmla="*/ 20296 h 79888"/>
                <a:gd name="connsiteX20" fmla="*/ 140373 w 162610"/>
                <a:gd name="connsiteY20" fmla="*/ 4885 h 79888"/>
                <a:gd name="connsiteX21" fmla="*/ 123900 w 162610"/>
                <a:gd name="connsiteY21" fmla="*/ 102 h 79888"/>
                <a:gd name="connsiteX22" fmla="*/ 92547 w 162610"/>
                <a:gd name="connsiteY22" fmla="*/ 17993 h 79888"/>
                <a:gd name="connsiteX23" fmla="*/ 69519 w 162610"/>
                <a:gd name="connsiteY23" fmla="*/ 102 h 79888"/>
                <a:gd name="connsiteX24" fmla="*/ 39583 w 162610"/>
                <a:gd name="connsiteY24" fmla="*/ 16222 h 79888"/>
                <a:gd name="connsiteX25" fmla="*/ 20629 w 162610"/>
                <a:gd name="connsiteY25" fmla="*/ 102 h 79888"/>
                <a:gd name="connsiteX26" fmla="*/ 6636 w 162610"/>
                <a:gd name="connsiteY26" fmla="*/ 9668 h 79888"/>
                <a:gd name="connsiteX27" fmla="*/ 259 w 162610"/>
                <a:gd name="connsiteY27" fmla="*/ 27204 h 79888"/>
                <a:gd name="connsiteX28" fmla="*/ 3270 w 162610"/>
                <a:gd name="connsiteY28" fmla="*/ 29507 h 79888"/>
                <a:gd name="connsiteX29" fmla="*/ 7167 w 162610"/>
                <a:gd name="connsiteY29" fmla="*/ 24193 h 79888"/>
                <a:gd name="connsiteX30" fmla="*/ 20098 w 162610"/>
                <a:gd name="connsiteY30" fmla="*/ 5062 h 79888"/>
                <a:gd name="connsiteX31" fmla="*/ 25944 w 162610"/>
                <a:gd name="connsiteY31" fmla="*/ 13742 h 79888"/>
                <a:gd name="connsiteX32" fmla="*/ 23109 w 162610"/>
                <a:gd name="connsiteY32" fmla="*/ 28444 h 79888"/>
                <a:gd name="connsiteX33" fmla="*/ 19212 w 162610"/>
                <a:gd name="connsiteY33" fmla="*/ 44386 h 79888"/>
                <a:gd name="connsiteX34" fmla="*/ 13544 w 162610"/>
                <a:gd name="connsiteY34" fmla="*/ 67060 h 79888"/>
                <a:gd name="connsiteX35" fmla="*/ 11773 w 162610"/>
                <a:gd name="connsiteY35" fmla="*/ 74322 h 79888"/>
                <a:gd name="connsiteX36" fmla="*/ 17795 w 162610"/>
                <a:gd name="connsiteY36" fmla="*/ 79991 h 79888"/>
                <a:gd name="connsiteX37" fmla="*/ 24704 w 162610"/>
                <a:gd name="connsiteY37" fmla="*/ 76094 h 79888"/>
                <a:gd name="connsiteX38" fmla="*/ 27892 w 162610"/>
                <a:gd name="connsiteY38" fmla="*/ 65111 h 79888"/>
                <a:gd name="connsiteX39" fmla="*/ 31789 w 162610"/>
                <a:gd name="connsiteY39" fmla="*/ 49169 h 79888"/>
                <a:gd name="connsiteX40" fmla="*/ 34800 w 162610"/>
                <a:gd name="connsiteY40" fmla="*/ 37301 h 79888"/>
                <a:gd name="connsiteX41" fmla="*/ 42240 w 162610"/>
                <a:gd name="connsiteY41" fmla="*/ 21359 h 79888"/>
                <a:gd name="connsiteX42" fmla="*/ 68810 w 162610"/>
                <a:gd name="connsiteY42" fmla="*/ 5062 h 79888"/>
                <a:gd name="connsiteX43" fmla="*/ 79261 w 162610"/>
                <a:gd name="connsiteY43" fmla="*/ 17462 h 79888"/>
                <a:gd name="connsiteX44" fmla="*/ 76250 w 162610"/>
                <a:gd name="connsiteY44" fmla="*/ 34112 h 79888"/>
                <a:gd name="connsiteX45" fmla="*/ 68810 w 162610"/>
                <a:gd name="connsiteY45" fmla="*/ 63871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810" y="63871"/>
                  </a:moveTo>
                  <a:cubicBezTo>
                    <a:pt x="67925" y="67414"/>
                    <a:pt x="66331" y="73437"/>
                    <a:pt x="66331" y="74322"/>
                  </a:cubicBezTo>
                  <a:cubicBezTo>
                    <a:pt x="66331" y="78219"/>
                    <a:pt x="69519" y="79991"/>
                    <a:pt x="72353" y="79991"/>
                  </a:cubicBezTo>
                  <a:cubicBezTo>
                    <a:pt x="75542" y="79991"/>
                    <a:pt x="78376" y="77688"/>
                    <a:pt x="79261" y="76094"/>
                  </a:cubicBezTo>
                  <a:cubicBezTo>
                    <a:pt x="80147" y="74499"/>
                    <a:pt x="81564" y="68831"/>
                    <a:pt x="82450" y="65111"/>
                  </a:cubicBezTo>
                  <a:cubicBezTo>
                    <a:pt x="83336" y="61746"/>
                    <a:pt x="85284" y="53597"/>
                    <a:pt x="86347" y="49169"/>
                  </a:cubicBezTo>
                  <a:cubicBezTo>
                    <a:pt x="87410" y="45272"/>
                    <a:pt x="88472" y="41375"/>
                    <a:pt x="89358" y="37301"/>
                  </a:cubicBezTo>
                  <a:cubicBezTo>
                    <a:pt x="91307" y="29684"/>
                    <a:pt x="91307" y="29330"/>
                    <a:pt x="94849" y="23839"/>
                  </a:cubicBezTo>
                  <a:cubicBezTo>
                    <a:pt x="100518" y="15159"/>
                    <a:pt x="109375" y="5062"/>
                    <a:pt x="123191" y="5062"/>
                  </a:cubicBezTo>
                  <a:cubicBezTo>
                    <a:pt x="133111" y="5062"/>
                    <a:pt x="133642" y="13210"/>
                    <a:pt x="133642" y="17462"/>
                  </a:cubicBezTo>
                  <a:cubicBezTo>
                    <a:pt x="133642" y="28090"/>
                    <a:pt x="126025" y="47752"/>
                    <a:pt x="123191" y="55192"/>
                  </a:cubicBezTo>
                  <a:cubicBezTo>
                    <a:pt x="121243" y="60151"/>
                    <a:pt x="120534" y="61746"/>
                    <a:pt x="120534" y="64757"/>
                  </a:cubicBezTo>
                  <a:cubicBezTo>
                    <a:pt x="120534" y="74145"/>
                    <a:pt x="128328" y="79991"/>
                    <a:pt x="137362" y="79991"/>
                  </a:cubicBezTo>
                  <a:cubicBezTo>
                    <a:pt x="155076" y="79991"/>
                    <a:pt x="162870" y="55546"/>
                    <a:pt x="162870" y="52889"/>
                  </a:cubicBezTo>
                  <a:cubicBezTo>
                    <a:pt x="162870" y="50586"/>
                    <a:pt x="160567" y="50586"/>
                    <a:pt x="160035" y="50586"/>
                  </a:cubicBezTo>
                  <a:cubicBezTo>
                    <a:pt x="157555" y="50586"/>
                    <a:pt x="157378" y="51649"/>
                    <a:pt x="156670" y="53597"/>
                  </a:cubicBezTo>
                  <a:cubicBezTo>
                    <a:pt x="152596" y="67768"/>
                    <a:pt x="144979" y="75031"/>
                    <a:pt x="137893" y="75031"/>
                  </a:cubicBezTo>
                  <a:cubicBezTo>
                    <a:pt x="134174" y="75031"/>
                    <a:pt x="133465" y="72551"/>
                    <a:pt x="133465" y="68831"/>
                  </a:cubicBezTo>
                  <a:cubicBezTo>
                    <a:pt x="133465" y="64757"/>
                    <a:pt x="134351" y="62454"/>
                    <a:pt x="137539" y="54483"/>
                  </a:cubicBezTo>
                  <a:cubicBezTo>
                    <a:pt x="139665" y="48992"/>
                    <a:pt x="146927" y="30215"/>
                    <a:pt x="146927" y="20296"/>
                  </a:cubicBezTo>
                  <a:cubicBezTo>
                    <a:pt x="146927" y="17462"/>
                    <a:pt x="146927" y="10022"/>
                    <a:pt x="140373" y="4885"/>
                  </a:cubicBezTo>
                  <a:cubicBezTo>
                    <a:pt x="137362" y="2582"/>
                    <a:pt x="132225" y="102"/>
                    <a:pt x="123900" y="102"/>
                  </a:cubicBezTo>
                  <a:cubicBezTo>
                    <a:pt x="107957" y="102"/>
                    <a:pt x="98215" y="10553"/>
                    <a:pt x="92547" y="17993"/>
                  </a:cubicBezTo>
                  <a:cubicBezTo>
                    <a:pt x="91130" y="2936"/>
                    <a:pt x="78553" y="102"/>
                    <a:pt x="69519" y="102"/>
                  </a:cubicBezTo>
                  <a:cubicBezTo>
                    <a:pt x="54817" y="102"/>
                    <a:pt x="44897" y="9136"/>
                    <a:pt x="39583" y="16222"/>
                  </a:cubicBezTo>
                  <a:cubicBezTo>
                    <a:pt x="38343" y="3999"/>
                    <a:pt x="27892" y="102"/>
                    <a:pt x="20629" y="102"/>
                  </a:cubicBezTo>
                  <a:cubicBezTo>
                    <a:pt x="13013" y="102"/>
                    <a:pt x="8939" y="5594"/>
                    <a:pt x="6636" y="9668"/>
                  </a:cubicBezTo>
                  <a:cubicBezTo>
                    <a:pt x="2739" y="16222"/>
                    <a:pt x="259" y="26318"/>
                    <a:pt x="259" y="27204"/>
                  </a:cubicBezTo>
                  <a:cubicBezTo>
                    <a:pt x="259" y="29507"/>
                    <a:pt x="2739" y="29507"/>
                    <a:pt x="3270" y="29507"/>
                  </a:cubicBezTo>
                  <a:cubicBezTo>
                    <a:pt x="5750" y="29507"/>
                    <a:pt x="5927" y="28975"/>
                    <a:pt x="7167" y="24193"/>
                  </a:cubicBezTo>
                  <a:cubicBezTo>
                    <a:pt x="9824" y="13742"/>
                    <a:pt x="13190" y="5062"/>
                    <a:pt x="20098" y="5062"/>
                  </a:cubicBezTo>
                  <a:cubicBezTo>
                    <a:pt x="24704" y="5062"/>
                    <a:pt x="25944" y="8959"/>
                    <a:pt x="25944" y="13742"/>
                  </a:cubicBezTo>
                  <a:cubicBezTo>
                    <a:pt x="25944" y="17107"/>
                    <a:pt x="24349" y="23661"/>
                    <a:pt x="23109" y="28444"/>
                  </a:cubicBezTo>
                  <a:cubicBezTo>
                    <a:pt x="21869" y="33227"/>
                    <a:pt x="20098" y="40489"/>
                    <a:pt x="19212" y="44386"/>
                  </a:cubicBezTo>
                  <a:lnTo>
                    <a:pt x="13544" y="67060"/>
                  </a:lnTo>
                  <a:cubicBezTo>
                    <a:pt x="12836" y="69362"/>
                    <a:pt x="11773" y="73791"/>
                    <a:pt x="11773" y="74322"/>
                  </a:cubicBezTo>
                  <a:cubicBezTo>
                    <a:pt x="11773" y="78219"/>
                    <a:pt x="14961" y="79991"/>
                    <a:pt x="17795" y="79991"/>
                  </a:cubicBezTo>
                  <a:cubicBezTo>
                    <a:pt x="20984" y="79991"/>
                    <a:pt x="23818" y="77688"/>
                    <a:pt x="24704" y="76094"/>
                  </a:cubicBezTo>
                  <a:cubicBezTo>
                    <a:pt x="25589" y="74499"/>
                    <a:pt x="27006" y="68831"/>
                    <a:pt x="27892" y="65111"/>
                  </a:cubicBezTo>
                  <a:cubicBezTo>
                    <a:pt x="28778" y="61746"/>
                    <a:pt x="30726" y="53597"/>
                    <a:pt x="31789" y="49169"/>
                  </a:cubicBezTo>
                  <a:cubicBezTo>
                    <a:pt x="32852" y="45272"/>
                    <a:pt x="33915" y="41375"/>
                    <a:pt x="34800" y="37301"/>
                  </a:cubicBezTo>
                  <a:cubicBezTo>
                    <a:pt x="36749" y="30038"/>
                    <a:pt x="37103" y="28621"/>
                    <a:pt x="42240" y="21359"/>
                  </a:cubicBezTo>
                  <a:cubicBezTo>
                    <a:pt x="47200" y="14273"/>
                    <a:pt x="55525" y="5062"/>
                    <a:pt x="68810" y="5062"/>
                  </a:cubicBezTo>
                  <a:cubicBezTo>
                    <a:pt x="79084" y="5062"/>
                    <a:pt x="79261" y="14096"/>
                    <a:pt x="79261" y="17462"/>
                  </a:cubicBezTo>
                  <a:cubicBezTo>
                    <a:pt x="79261" y="21890"/>
                    <a:pt x="78730" y="24193"/>
                    <a:pt x="76250" y="34112"/>
                  </a:cubicBezTo>
                  <a:lnTo>
                    <a:pt x="68810" y="63871"/>
                  </a:lnTo>
                  <a:close/>
                </a:path>
              </a:pathLst>
            </a:custGeom>
            <a:solidFill>
              <a:srgbClr val="000000"/>
            </a:solidFill>
            <a:ln w="2540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543C8C02-F753-852F-72F4-167C0494E320}"/>
                </a:ext>
              </a:extLst>
            </p:cNvPr>
            <p:cNvSpPr/>
            <p:nvPr>
              <p:custDataLst>
                <p:tags r:id="rId45"/>
              </p:custDataLst>
            </p:nvPr>
          </p:nvSpPr>
          <p:spPr>
            <a:xfrm>
              <a:off x="9058336" y="5214434"/>
              <a:ext cx="294804" cy="354271"/>
            </a:xfrm>
            <a:custGeom>
              <a:avLst/>
              <a:gdLst>
                <a:gd name="connsiteX0" fmla="*/ 295061 w 294804"/>
                <a:gd name="connsiteY0" fmla="*/ 354377 h 354271"/>
                <a:gd name="connsiteX1" fmla="*/ 295061 w 294804"/>
                <a:gd name="connsiteY1" fmla="*/ 340712 h 354271"/>
                <a:gd name="connsiteX2" fmla="*/ 253560 w 294804"/>
                <a:gd name="connsiteY2" fmla="*/ 312876 h 354271"/>
                <a:gd name="connsiteX3" fmla="*/ 253560 w 294804"/>
                <a:gd name="connsiteY3" fmla="*/ 41606 h 354271"/>
                <a:gd name="connsiteX4" fmla="*/ 295061 w 294804"/>
                <a:gd name="connsiteY4" fmla="*/ 13770 h 354271"/>
                <a:gd name="connsiteX5" fmla="*/ 295061 w 294804"/>
                <a:gd name="connsiteY5" fmla="*/ 105 h 354271"/>
                <a:gd name="connsiteX6" fmla="*/ 256 w 294804"/>
                <a:gd name="connsiteY6" fmla="*/ 105 h 354271"/>
                <a:gd name="connsiteX7" fmla="*/ 256 w 294804"/>
                <a:gd name="connsiteY7" fmla="*/ 13770 h 354271"/>
                <a:gd name="connsiteX8" fmla="*/ 41756 w 294804"/>
                <a:gd name="connsiteY8" fmla="*/ 41606 h 354271"/>
                <a:gd name="connsiteX9" fmla="*/ 41756 w 294804"/>
                <a:gd name="connsiteY9" fmla="*/ 312876 h 354271"/>
                <a:gd name="connsiteX10" fmla="*/ 256 w 294804"/>
                <a:gd name="connsiteY10" fmla="*/ 340712 h 354271"/>
                <a:gd name="connsiteX11" fmla="*/ 256 w 294804"/>
                <a:gd name="connsiteY11" fmla="*/ 354377 h 354271"/>
                <a:gd name="connsiteX12" fmla="*/ 121974 w 294804"/>
                <a:gd name="connsiteY12" fmla="*/ 354377 h 354271"/>
                <a:gd name="connsiteX13" fmla="*/ 121974 w 294804"/>
                <a:gd name="connsiteY13" fmla="*/ 340712 h 354271"/>
                <a:gd name="connsiteX14" fmla="*/ 80473 w 294804"/>
                <a:gd name="connsiteY14" fmla="*/ 312876 h 354271"/>
                <a:gd name="connsiteX15" fmla="*/ 80473 w 294804"/>
                <a:gd name="connsiteY15" fmla="*/ 13770 h 354271"/>
                <a:gd name="connsiteX16" fmla="*/ 214843 w 294804"/>
                <a:gd name="connsiteY16" fmla="*/ 13770 h 354271"/>
                <a:gd name="connsiteX17" fmla="*/ 214843 w 294804"/>
                <a:gd name="connsiteY17" fmla="*/ 312876 h 354271"/>
                <a:gd name="connsiteX18" fmla="*/ 173343 w 294804"/>
                <a:gd name="connsiteY18" fmla="*/ 340712 h 354271"/>
                <a:gd name="connsiteX19" fmla="*/ 173343 w 294804"/>
                <a:gd name="connsiteY19" fmla="*/ 354377 h 354271"/>
                <a:gd name="connsiteX20" fmla="*/ 295061 w 294804"/>
                <a:gd name="connsiteY20" fmla="*/ 354377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61" y="354377"/>
                  </a:moveTo>
                  <a:lnTo>
                    <a:pt x="295061" y="340712"/>
                  </a:lnTo>
                  <a:cubicBezTo>
                    <a:pt x="261405" y="340712"/>
                    <a:pt x="253560" y="329072"/>
                    <a:pt x="253560" y="312876"/>
                  </a:cubicBezTo>
                  <a:lnTo>
                    <a:pt x="253560" y="41606"/>
                  </a:lnTo>
                  <a:cubicBezTo>
                    <a:pt x="253560" y="25157"/>
                    <a:pt x="261658" y="13770"/>
                    <a:pt x="295061" y="13770"/>
                  </a:cubicBezTo>
                  <a:lnTo>
                    <a:pt x="295061" y="105"/>
                  </a:lnTo>
                  <a:lnTo>
                    <a:pt x="256" y="105"/>
                  </a:lnTo>
                  <a:lnTo>
                    <a:pt x="256" y="13770"/>
                  </a:lnTo>
                  <a:cubicBezTo>
                    <a:pt x="33912" y="13770"/>
                    <a:pt x="41756" y="25410"/>
                    <a:pt x="41756" y="41606"/>
                  </a:cubicBezTo>
                  <a:lnTo>
                    <a:pt x="41756" y="312876"/>
                  </a:lnTo>
                  <a:cubicBezTo>
                    <a:pt x="41756" y="329325"/>
                    <a:pt x="33659" y="340712"/>
                    <a:pt x="256" y="340712"/>
                  </a:cubicBezTo>
                  <a:lnTo>
                    <a:pt x="256" y="354377"/>
                  </a:lnTo>
                  <a:lnTo>
                    <a:pt x="121974" y="354377"/>
                  </a:lnTo>
                  <a:lnTo>
                    <a:pt x="121974" y="340712"/>
                  </a:lnTo>
                  <a:cubicBezTo>
                    <a:pt x="88318" y="340712"/>
                    <a:pt x="80473" y="329072"/>
                    <a:pt x="80473" y="312876"/>
                  </a:cubicBezTo>
                  <a:lnTo>
                    <a:pt x="80473" y="13770"/>
                  </a:lnTo>
                  <a:lnTo>
                    <a:pt x="214843" y="13770"/>
                  </a:lnTo>
                  <a:lnTo>
                    <a:pt x="214843" y="312876"/>
                  </a:lnTo>
                  <a:cubicBezTo>
                    <a:pt x="214843" y="329325"/>
                    <a:pt x="206746" y="340712"/>
                    <a:pt x="173343" y="340712"/>
                  </a:cubicBezTo>
                  <a:lnTo>
                    <a:pt x="173343" y="354377"/>
                  </a:lnTo>
                  <a:lnTo>
                    <a:pt x="295061" y="354377"/>
                  </a:ln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43BEF38E-D1AC-D109-79AB-9BBE8177E944}"/>
                </a:ext>
              </a:extLst>
            </p:cNvPr>
            <p:cNvSpPr/>
            <p:nvPr>
              <p:custDataLst>
                <p:tags r:id="rId46"/>
              </p:custDataLst>
            </p:nvPr>
          </p:nvSpPr>
          <p:spPr>
            <a:xfrm>
              <a:off x="9030743" y="5635959"/>
              <a:ext cx="77762" cy="153576"/>
            </a:xfrm>
            <a:custGeom>
              <a:avLst/>
              <a:gdLst>
                <a:gd name="connsiteX0" fmla="*/ 78018 w 77762"/>
                <a:gd name="connsiteY0" fmla="*/ 6858 h 153576"/>
                <a:gd name="connsiteX1" fmla="*/ 70933 w 77762"/>
                <a:gd name="connsiteY1" fmla="*/ 127 h 153576"/>
                <a:gd name="connsiteX2" fmla="*/ 61013 w 77762"/>
                <a:gd name="connsiteY2" fmla="*/ 9869 h 153576"/>
                <a:gd name="connsiteX3" fmla="*/ 68099 w 77762"/>
                <a:gd name="connsiteY3" fmla="*/ 16600 h 153576"/>
                <a:gd name="connsiteX4" fmla="*/ 78018 w 77762"/>
                <a:gd name="connsiteY4" fmla="*/ 6858 h 153576"/>
                <a:gd name="connsiteX5" fmla="*/ 40465 w 77762"/>
                <a:gd name="connsiteY5" fmla="*/ 126247 h 153576"/>
                <a:gd name="connsiteX6" fmla="*/ 17615 w 77762"/>
                <a:gd name="connsiteY6" fmla="*/ 148743 h 153576"/>
                <a:gd name="connsiteX7" fmla="*/ 11238 w 77762"/>
                <a:gd name="connsiteY7" fmla="*/ 147681 h 153576"/>
                <a:gd name="connsiteX8" fmla="*/ 17261 w 77762"/>
                <a:gd name="connsiteY8" fmla="*/ 138647 h 153576"/>
                <a:gd name="connsiteX9" fmla="*/ 10352 w 77762"/>
                <a:gd name="connsiteY9" fmla="*/ 132093 h 153576"/>
                <a:gd name="connsiteX10" fmla="*/ 256 w 77762"/>
                <a:gd name="connsiteY10" fmla="*/ 142544 h 153576"/>
                <a:gd name="connsiteX11" fmla="*/ 17792 w 77762"/>
                <a:gd name="connsiteY11" fmla="*/ 153703 h 153576"/>
                <a:gd name="connsiteX12" fmla="*/ 54636 w 77762"/>
                <a:gd name="connsiteY12" fmla="*/ 125716 h 153576"/>
                <a:gd name="connsiteX13" fmla="*/ 70578 w 77762"/>
                <a:gd name="connsiteY13" fmla="*/ 62301 h 153576"/>
                <a:gd name="connsiteX14" fmla="*/ 71464 w 77762"/>
                <a:gd name="connsiteY14" fmla="*/ 56101 h 153576"/>
                <a:gd name="connsiteX15" fmla="*/ 52511 w 77762"/>
                <a:gd name="connsiteY15" fmla="*/ 39451 h 153576"/>
                <a:gd name="connsiteX16" fmla="*/ 21512 w 77762"/>
                <a:gd name="connsiteY16" fmla="*/ 66552 h 153576"/>
                <a:gd name="connsiteX17" fmla="*/ 24523 w 77762"/>
                <a:gd name="connsiteY17" fmla="*/ 68855 h 153576"/>
                <a:gd name="connsiteX18" fmla="*/ 28066 w 77762"/>
                <a:gd name="connsiteY18" fmla="*/ 65667 h 153576"/>
                <a:gd name="connsiteX19" fmla="*/ 51979 w 77762"/>
                <a:gd name="connsiteY19" fmla="*/ 44410 h 153576"/>
                <a:gd name="connsiteX20" fmla="*/ 58002 w 77762"/>
                <a:gd name="connsiteY20" fmla="*/ 53090 h 153576"/>
                <a:gd name="connsiteX21" fmla="*/ 57470 w 77762"/>
                <a:gd name="connsiteY21" fmla="*/ 58404 h 153576"/>
                <a:gd name="connsiteX22" fmla="*/ 40465 w 77762"/>
                <a:gd name="connsiteY22" fmla="*/ 12624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18" y="6858"/>
                  </a:moveTo>
                  <a:cubicBezTo>
                    <a:pt x="78018" y="3846"/>
                    <a:pt x="75715" y="127"/>
                    <a:pt x="70933" y="127"/>
                  </a:cubicBezTo>
                  <a:cubicBezTo>
                    <a:pt x="65796" y="127"/>
                    <a:pt x="61013" y="5086"/>
                    <a:pt x="61013" y="9869"/>
                  </a:cubicBezTo>
                  <a:cubicBezTo>
                    <a:pt x="61013" y="12703"/>
                    <a:pt x="63139" y="16600"/>
                    <a:pt x="68099" y="16600"/>
                  </a:cubicBezTo>
                  <a:cubicBezTo>
                    <a:pt x="72881" y="16600"/>
                    <a:pt x="78018" y="11995"/>
                    <a:pt x="78018" y="6858"/>
                  </a:cubicBezTo>
                  <a:close/>
                  <a:moveTo>
                    <a:pt x="40465" y="126247"/>
                  </a:moveTo>
                  <a:cubicBezTo>
                    <a:pt x="37454" y="138470"/>
                    <a:pt x="28066" y="148743"/>
                    <a:pt x="17615" y="148743"/>
                  </a:cubicBezTo>
                  <a:cubicBezTo>
                    <a:pt x="15312" y="148743"/>
                    <a:pt x="13186" y="148389"/>
                    <a:pt x="11238" y="147681"/>
                  </a:cubicBezTo>
                  <a:cubicBezTo>
                    <a:pt x="15843" y="145555"/>
                    <a:pt x="17261" y="141304"/>
                    <a:pt x="17261" y="138647"/>
                  </a:cubicBezTo>
                  <a:cubicBezTo>
                    <a:pt x="17261" y="134395"/>
                    <a:pt x="13895" y="132093"/>
                    <a:pt x="10352" y="132093"/>
                  </a:cubicBezTo>
                  <a:cubicBezTo>
                    <a:pt x="4861" y="132093"/>
                    <a:pt x="256" y="136875"/>
                    <a:pt x="256" y="142544"/>
                  </a:cubicBezTo>
                  <a:cubicBezTo>
                    <a:pt x="256" y="149275"/>
                    <a:pt x="7164" y="153703"/>
                    <a:pt x="17792" y="153703"/>
                  </a:cubicBezTo>
                  <a:cubicBezTo>
                    <a:pt x="28420" y="153703"/>
                    <a:pt x="49145" y="147326"/>
                    <a:pt x="54636" y="125716"/>
                  </a:cubicBezTo>
                  <a:lnTo>
                    <a:pt x="70578" y="62301"/>
                  </a:lnTo>
                  <a:cubicBezTo>
                    <a:pt x="71110" y="60353"/>
                    <a:pt x="71464" y="58758"/>
                    <a:pt x="71464" y="56101"/>
                  </a:cubicBezTo>
                  <a:cubicBezTo>
                    <a:pt x="71464" y="46359"/>
                    <a:pt x="63139" y="39451"/>
                    <a:pt x="52511" y="39451"/>
                  </a:cubicBezTo>
                  <a:cubicBezTo>
                    <a:pt x="32849" y="39451"/>
                    <a:pt x="21512" y="64073"/>
                    <a:pt x="21512" y="66552"/>
                  </a:cubicBezTo>
                  <a:cubicBezTo>
                    <a:pt x="21512" y="68855"/>
                    <a:pt x="23992" y="68855"/>
                    <a:pt x="24523" y="68855"/>
                  </a:cubicBezTo>
                  <a:cubicBezTo>
                    <a:pt x="26649" y="68855"/>
                    <a:pt x="26826" y="68324"/>
                    <a:pt x="28066" y="65667"/>
                  </a:cubicBezTo>
                  <a:cubicBezTo>
                    <a:pt x="32494" y="55393"/>
                    <a:pt x="41705" y="44410"/>
                    <a:pt x="51979" y="44410"/>
                  </a:cubicBezTo>
                  <a:cubicBezTo>
                    <a:pt x="56408" y="44410"/>
                    <a:pt x="58002" y="47422"/>
                    <a:pt x="58002" y="53090"/>
                  </a:cubicBezTo>
                  <a:cubicBezTo>
                    <a:pt x="58002" y="55039"/>
                    <a:pt x="57648" y="57518"/>
                    <a:pt x="57470" y="58404"/>
                  </a:cubicBezTo>
                  <a:lnTo>
                    <a:pt x="40465" y="126247"/>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B4A0643E-9CCC-29B6-D83F-0D16E8D58181}"/>
                </a:ext>
              </a:extLst>
            </p:cNvPr>
            <p:cNvSpPr/>
            <p:nvPr>
              <p:custDataLst>
                <p:tags r:id="rId47"/>
              </p:custDataLst>
            </p:nvPr>
          </p:nvSpPr>
          <p:spPr>
            <a:xfrm>
              <a:off x="9137115" y="5685203"/>
              <a:ext cx="130371" cy="47649"/>
            </a:xfrm>
            <a:custGeom>
              <a:avLst/>
              <a:gdLst>
                <a:gd name="connsiteX0" fmla="*/ 123900 w 130371"/>
                <a:gd name="connsiteY0" fmla="*/ 8806 h 47649"/>
                <a:gd name="connsiteX1" fmla="*/ 130631 w 130371"/>
                <a:gd name="connsiteY1" fmla="*/ 4378 h 47649"/>
                <a:gd name="connsiteX2" fmla="*/ 124077 w 130371"/>
                <a:gd name="connsiteY2" fmla="*/ 127 h 47649"/>
                <a:gd name="connsiteX3" fmla="*/ 6813 w 130371"/>
                <a:gd name="connsiteY3" fmla="*/ 127 h 47649"/>
                <a:gd name="connsiteX4" fmla="*/ 259 w 130371"/>
                <a:gd name="connsiteY4" fmla="*/ 4378 h 47649"/>
                <a:gd name="connsiteX5" fmla="*/ 6990 w 130371"/>
                <a:gd name="connsiteY5" fmla="*/ 8806 h 47649"/>
                <a:gd name="connsiteX6" fmla="*/ 123900 w 130371"/>
                <a:gd name="connsiteY6" fmla="*/ 8806 h 47649"/>
                <a:gd name="connsiteX7" fmla="*/ 124077 w 130371"/>
                <a:gd name="connsiteY7" fmla="*/ 47776 h 47649"/>
                <a:gd name="connsiteX8" fmla="*/ 130631 w 130371"/>
                <a:gd name="connsiteY8" fmla="*/ 43525 h 47649"/>
                <a:gd name="connsiteX9" fmla="*/ 123900 w 130371"/>
                <a:gd name="connsiteY9" fmla="*/ 39096 h 47649"/>
                <a:gd name="connsiteX10" fmla="*/ 6990 w 130371"/>
                <a:gd name="connsiteY10" fmla="*/ 39096 h 47649"/>
                <a:gd name="connsiteX11" fmla="*/ 259 w 130371"/>
                <a:gd name="connsiteY11" fmla="*/ 43525 h 47649"/>
                <a:gd name="connsiteX12" fmla="*/ 6813 w 130371"/>
                <a:gd name="connsiteY12" fmla="*/ 47776 h 47649"/>
                <a:gd name="connsiteX13" fmla="*/ 124077 w 130371"/>
                <a:gd name="connsiteY13" fmla="*/ 47776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00" y="8806"/>
                  </a:moveTo>
                  <a:cubicBezTo>
                    <a:pt x="126557" y="8806"/>
                    <a:pt x="130631" y="8806"/>
                    <a:pt x="130631" y="4378"/>
                  </a:cubicBezTo>
                  <a:cubicBezTo>
                    <a:pt x="130631" y="127"/>
                    <a:pt x="126380" y="127"/>
                    <a:pt x="124077" y="127"/>
                  </a:cubicBezTo>
                  <a:lnTo>
                    <a:pt x="6813" y="127"/>
                  </a:lnTo>
                  <a:cubicBezTo>
                    <a:pt x="4511" y="127"/>
                    <a:pt x="259" y="127"/>
                    <a:pt x="259" y="4378"/>
                  </a:cubicBezTo>
                  <a:cubicBezTo>
                    <a:pt x="259" y="8806"/>
                    <a:pt x="4333" y="8806"/>
                    <a:pt x="6990" y="8806"/>
                  </a:cubicBezTo>
                  <a:lnTo>
                    <a:pt x="123900" y="8806"/>
                  </a:lnTo>
                  <a:close/>
                  <a:moveTo>
                    <a:pt x="124077" y="47776"/>
                  </a:moveTo>
                  <a:cubicBezTo>
                    <a:pt x="126380" y="47776"/>
                    <a:pt x="130631" y="47776"/>
                    <a:pt x="130631" y="43525"/>
                  </a:cubicBezTo>
                  <a:cubicBezTo>
                    <a:pt x="130631" y="39096"/>
                    <a:pt x="126557" y="39096"/>
                    <a:pt x="123900" y="39096"/>
                  </a:cubicBezTo>
                  <a:lnTo>
                    <a:pt x="6990" y="39096"/>
                  </a:lnTo>
                  <a:cubicBezTo>
                    <a:pt x="4333" y="39096"/>
                    <a:pt x="259" y="39096"/>
                    <a:pt x="259" y="43525"/>
                  </a:cubicBezTo>
                  <a:cubicBezTo>
                    <a:pt x="259" y="47776"/>
                    <a:pt x="4511" y="47776"/>
                    <a:pt x="6813" y="47776"/>
                  </a:cubicBezTo>
                  <a:lnTo>
                    <a:pt x="124077" y="47776"/>
                  </a:lnTo>
                  <a:close/>
                </a:path>
              </a:pathLst>
            </a:custGeom>
            <a:solidFill>
              <a:srgbClr val="000000"/>
            </a:solidFill>
            <a:ln w="2540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F9F31385-7A46-6E7A-1903-A17EF9CE01C9}"/>
                </a:ext>
              </a:extLst>
            </p:cNvPr>
            <p:cNvSpPr/>
            <p:nvPr>
              <p:custDataLst>
                <p:tags r:id="rId48"/>
              </p:custDataLst>
            </p:nvPr>
          </p:nvSpPr>
          <p:spPr>
            <a:xfrm>
              <a:off x="9299369" y="5635782"/>
              <a:ext cx="64477" cy="117618"/>
            </a:xfrm>
            <a:custGeom>
              <a:avLst/>
              <a:gdLst>
                <a:gd name="connsiteX0" fmla="*/ 40298 w 64477"/>
                <a:gd name="connsiteY0" fmla="*/ 5086 h 117618"/>
                <a:gd name="connsiteX1" fmla="*/ 34984 w 64477"/>
                <a:gd name="connsiteY1" fmla="*/ 127 h 117618"/>
                <a:gd name="connsiteX2" fmla="*/ 265 w 64477"/>
                <a:gd name="connsiteY2" fmla="*/ 11463 h 117618"/>
                <a:gd name="connsiteX3" fmla="*/ 265 w 64477"/>
                <a:gd name="connsiteY3" fmla="*/ 17840 h 117618"/>
                <a:gd name="connsiteX4" fmla="*/ 25950 w 64477"/>
                <a:gd name="connsiteY4" fmla="*/ 12880 h 117618"/>
                <a:gd name="connsiteX5" fmla="*/ 25950 w 64477"/>
                <a:gd name="connsiteY5" fmla="*/ 103219 h 117618"/>
                <a:gd name="connsiteX6" fmla="*/ 8236 w 64477"/>
                <a:gd name="connsiteY6" fmla="*/ 111368 h 117618"/>
                <a:gd name="connsiteX7" fmla="*/ 1505 w 64477"/>
                <a:gd name="connsiteY7" fmla="*/ 111368 h 117618"/>
                <a:gd name="connsiteX8" fmla="*/ 1505 w 64477"/>
                <a:gd name="connsiteY8" fmla="*/ 117745 h 117618"/>
                <a:gd name="connsiteX9" fmla="*/ 33035 w 64477"/>
                <a:gd name="connsiteY9" fmla="*/ 117036 h 117618"/>
                <a:gd name="connsiteX10" fmla="*/ 64743 w 64477"/>
                <a:gd name="connsiteY10" fmla="*/ 117745 h 117618"/>
                <a:gd name="connsiteX11" fmla="*/ 64743 w 64477"/>
                <a:gd name="connsiteY11" fmla="*/ 111368 h 117618"/>
                <a:gd name="connsiteX12" fmla="*/ 58012 w 64477"/>
                <a:gd name="connsiteY12" fmla="*/ 111368 h 117618"/>
                <a:gd name="connsiteX13" fmla="*/ 40298 w 64477"/>
                <a:gd name="connsiteY13" fmla="*/ 103219 h 117618"/>
                <a:gd name="connsiteX14" fmla="*/ 40298 w 64477"/>
                <a:gd name="connsiteY14" fmla="*/ 508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98" y="5086"/>
                  </a:moveTo>
                  <a:cubicBezTo>
                    <a:pt x="40298" y="304"/>
                    <a:pt x="39944" y="127"/>
                    <a:pt x="34984" y="127"/>
                  </a:cubicBezTo>
                  <a:cubicBezTo>
                    <a:pt x="23647" y="11286"/>
                    <a:pt x="7528" y="11463"/>
                    <a:pt x="265" y="11463"/>
                  </a:cubicBezTo>
                  <a:lnTo>
                    <a:pt x="265" y="17840"/>
                  </a:lnTo>
                  <a:cubicBezTo>
                    <a:pt x="4517" y="17840"/>
                    <a:pt x="16208" y="17840"/>
                    <a:pt x="25950" y="12880"/>
                  </a:cubicBezTo>
                  <a:lnTo>
                    <a:pt x="25950" y="103219"/>
                  </a:lnTo>
                  <a:cubicBezTo>
                    <a:pt x="25950" y="109065"/>
                    <a:pt x="25950" y="111368"/>
                    <a:pt x="8236" y="111368"/>
                  </a:cubicBezTo>
                  <a:lnTo>
                    <a:pt x="1505" y="111368"/>
                  </a:lnTo>
                  <a:lnTo>
                    <a:pt x="1505" y="117745"/>
                  </a:lnTo>
                  <a:cubicBezTo>
                    <a:pt x="4694" y="117567"/>
                    <a:pt x="26481" y="117036"/>
                    <a:pt x="33035" y="117036"/>
                  </a:cubicBezTo>
                  <a:cubicBezTo>
                    <a:pt x="38527" y="117036"/>
                    <a:pt x="60846" y="117567"/>
                    <a:pt x="64743" y="117745"/>
                  </a:cubicBezTo>
                  <a:lnTo>
                    <a:pt x="64743" y="111368"/>
                  </a:lnTo>
                  <a:lnTo>
                    <a:pt x="58012" y="111368"/>
                  </a:lnTo>
                  <a:cubicBezTo>
                    <a:pt x="40298" y="111368"/>
                    <a:pt x="40298" y="109065"/>
                    <a:pt x="40298" y="103219"/>
                  </a:cubicBezTo>
                  <a:lnTo>
                    <a:pt x="40298" y="5086"/>
                  </a:lnTo>
                  <a:close/>
                </a:path>
              </a:pathLst>
            </a:custGeom>
            <a:solidFill>
              <a:srgbClr val="000000"/>
            </a:solidFill>
            <a:ln w="25400"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8E3444D8-2DEC-8ECF-4075-315C0798487C}"/>
                </a:ext>
              </a:extLst>
            </p:cNvPr>
            <p:cNvSpPr/>
            <p:nvPr>
              <p:custDataLst>
                <p:tags r:id="rId49"/>
              </p:custDataLst>
            </p:nvPr>
          </p:nvSpPr>
          <p:spPr>
            <a:xfrm>
              <a:off x="9436516" y="5276433"/>
              <a:ext cx="126272" cy="230276"/>
            </a:xfrm>
            <a:custGeom>
              <a:avLst/>
              <a:gdLst>
                <a:gd name="connsiteX0" fmla="*/ 79729 w 126272"/>
                <a:gd name="connsiteY0" fmla="*/ 77295 h 230276"/>
                <a:gd name="connsiteX1" fmla="*/ 101491 w 126272"/>
                <a:gd name="connsiteY1" fmla="*/ 77295 h 230276"/>
                <a:gd name="connsiteX2" fmla="*/ 109083 w 126272"/>
                <a:gd name="connsiteY2" fmla="*/ 72234 h 230276"/>
                <a:gd name="connsiteX3" fmla="*/ 102251 w 126272"/>
                <a:gd name="connsiteY3" fmla="*/ 69451 h 230276"/>
                <a:gd name="connsiteX4" fmla="*/ 81247 w 126272"/>
                <a:gd name="connsiteY4" fmla="*/ 69451 h 230276"/>
                <a:gd name="connsiteX5" fmla="*/ 86561 w 126272"/>
                <a:gd name="connsiteY5" fmla="*/ 40603 h 230276"/>
                <a:gd name="connsiteX6" fmla="*/ 92635 w 126272"/>
                <a:gd name="connsiteY6" fmla="*/ 14286 h 230276"/>
                <a:gd name="connsiteX7" fmla="*/ 104528 w 126272"/>
                <a:gd name="connsiteY7" fmla="*/ 5682 h 230276"/>
                <a:gd name="connsiteX8" fmla="*/ 116928 w 126272"/>
                <a:gd name="connsiteY8" fmla="*/ 10237 h 230276"/>
                <a:gd name="connsiteX9" fmla="*/ 103263 w 126272"/>
                <a:gd name="connsiteY9" fmla="*/ 23902 h 230276"/>
                <a:gd name="connsiteX10" fmla="*/ 112626 w 126272"/>
                <a:gd name="connsiteY10" fmla="*/ 32758 h 230276"/>
                <a:gd name="connsiteX11" fmla="*/ 126543 w 126272"/>
                <a:gd name="connsiteY11" fmla="*/ 17575 h 230276"/>
                <a:gd name="connsiteX12" fmla="*/ 104528 w 126272"/>
                <a:gd name="connsiteY12" fmla="*/ 115 h 230276"/>
                <a:gd name="connsiteX13" fmla="*/ 72391 w 126272"/>
                <a:gd name="connsiteY13" fmla="*/ 29722 h 230276"/>
                <a:gd name="connsiteX14" fmla="*/ 64040 w 126272"/>
                <a:gd name="connsiteY14" fmla="*/ 69451 h 230276"/>
                <a:gd name="connsiteX15" fmla="*/ 46579 w 126272"/>
                <a:gd name="connsiteY15" fmla="*/ 69451 h 230276"/>
                <a:gd name="connsiteX16" fmla="*/ 38988 w 126272"/>
                <a:gd name="connsiteY16" fmla="*/ 74259 h 230276"/>
                <a:gd name="connsiteX17" fmla="*/ 46073 w 126272"/>
                <a:gd name="connsiteY17" fmla="*/ 77295 h 230276"/>
                <a:gd name="connsiteX18" fmla="*/ 62775 w 126272"/>
                <a:gd name="connsiteY18" fmla="*/ 77295 h 230276"/>
                <a:gd name="connsiteX19" fmla="*/ 43796 w 126272"/>
                <a:gd name="connsiteY19" fmla="*/ 177251 h 230276"/>
                <a:gd name="connsiteX20" fmla="*/ 21780 w 126272"/>
                <a:gd name="connsiteY20" fmla="*/ 224824 h 230276"/>
                <a:gd name="connsiteX21" fmla="*/ 9634 w 126272"/>
                <a:gd name="connsiteY21" fmla="*/ 220269 h 230276"/>
                <a:gd name="connsiteX22" fmla="*/ 23552 w 126272"/>
                <a:gd name="connsiteY22" fmla="*/ 206604 h 230276"/>
                <a:gd name="connsiteX23" fmla="*/ 14189 w 126272"/>
                <a:gd name="connsiteY23" fmla="*/ 197748 h 230276"/>
                <a:gd name="connsiteX24" fmla="*/ 271 w 126272"/>
                <a:gd name="connsiteY24" fmla="*/ 212931 h 230276"/>
                <a:gd name="connsiteX25" fmla="*/ 21780 w 126272"/>
                <a:gd name="connsiteY25" fmla="*/ 230391 h 230276"/>
                <a:gd name="connsiteX26" fmla="*/ 50375 w 126272"/>
                <a:gd name="connsiteY26" fmla="*/ 205845 h 230276"/>
                <a:gd name="connsiteX27" fmla="*/ 64546 w 126272"/>
                <a:gd name="connsiteY27" fmla="*/ 157513 h 230276"/>
                <a:gd name="connsiteX28" fmla="*/ 79729 w 126272"/>
                <a:gd name="connsiteY28" fmla="*/ 77295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729" y="77295"/>
                  </a:moveTo>
                  <a:lnTo>
                    <a:pt x="101491" y="77295"/>
                  </a:lnTo>
                  <a:cubicBezTo>
                    <a:pt x="106552" y="77295"/>
                    <a:pt x="109083" y="77295"/>
                    <a:pt x="109083" y="72234"/>
                  </a:cubicBezTo>
                  <a:cubicBezTo>
                    <a:pt x="109083" y="69451"/>
                    <a:pt x="106552" y="69451"/>
                    <a:pt x="102251" y="69451"/>
                  </a:cubicBezTo>
                  <a:lnTo>
                    <a:pt x="81247" y="69451"/>
                  </a:lnTo>
                  <a:lnTo>
                    <a:pt x="86561" y="40603"/>
                  </a:lnTo>
                  <a:cubicBezTo>
                    <a:pt x="87574" y="35289"/>
                    <a:pt x="91116" y="17322"/>
                    <a:pt x="92635" y="14286"/>
                  </a:cubicBezTo>
                  <a:cubicBezTo>
                    <a:pt x="94912" y="9478"/>
                    <a:pt x="99214" y="5682"/>
                    <a:pt x="104528" y="5682"/>
                  </a:cubicBezTo>
                  <a:cubicBezTo>
                    <a:pt x="105540" y="5682"/>
                    <a:pt x="112120" y="5682"/>
                    <a:pt x="116928" y="10237"/>
                  </a:cubicBezTo>
                  <a:cubicBezTo>
                    <a:pt x="105793" y="11249"/>
                    <a:pt x="103263" y="20106"/>
                    <a:pt x="103263" y="23902"/>
                  </a:cubicBezTo>
                  <a:cubicBezTo>
                    <a:pt x="103263" y="29722"/>
                    <a:pt x="107818" y="32758"/>
                    <a:pt x="112626" y="32758"/>
                  </a:cubicBezTo>
                  <a:cubicBezTo>
                    <a:pt x="119205" y="32758"/>
                    <a:pt x="126543" y="27191"/>
                    <a:pt x="126543" y="17575"/>
                  </a:cubicBezTo>
                  <a:cubicBezTo>
                    <a:pt x="126543" y="5935"/>
                    <a:pt x="114903" y="115"/>
                    <a:pt x="104528" y="115"/>
                  </a:cubicBezTo>
                  <a:cubicBezTo>
                    <a:pt x="95924" y="115"/>
                    <a:pt x="79982" y="4670"/>
                    <a:pt x="72391" y="29722"/>
                  </a:cubicBezTo>
                  <a:cubicBezTo>
                    <a:pt x="70872" y="35036"/>
                    <a:pt x="70113" y="37566"/>
                    <a:pt x="64040" y="69451"/>
                  </a:cubicBezTo>
                  <a:lnTo>
                    <a:pt x="46579" y="69451"/>
                  </a:lnTo>
                  <a:cubicBezTo>
                    <a:pt x="41771" y="69451"/>
                    <a:pt x="38988" y="69451"/>
                    <a:pt x="38988" y="74259"/>
                  </a:cubicBezTo>
                  <a:cubicBezTo>
                    <a:pt x="38988" y="77295"/>
                    <a:pt x="41265" y="77295"/>
                    <a:pt x="46073" y="77295"/>
                  </a:cubicBezTo>
                  <a:lnTo>
                    <a:pt x="62775" y="77295"/>
                  </a:lnTo>
                  <a:lnTo>
                    <a:pt x="43796" y="177251"/>
                  </a:lnTo>
                  <a:cubicBezTo>
                    <a:pt x="39241" y="201796"/>
                    <a:pt x="34939" y="224824"/>
                    <a:pt x="21780" y="224824"/>
                  </a:cubicBezTo>
                  <a:cubicBezTo>
                    <a:pt x="20768" y="224824"/>
                    <a:pt x="14442" y="224824"/>
                    <a:pt x="9634" y="220269"/>
                  </a:cubicBezTo>
                  <a:cubicBezTo>
                    <a:pt x="21274" y="219510"/>
                    <a:pt x="23552" y="210400"/>
                    <a:pt x="23552" y="206604"/>
                  </a:cubicBezTo>
                  <a:cubicBezTo>
                    <a:pt x="23552" y="200784"/>
                    <a:pt x="18997" y="197748"/>
                    <a:pt x="14189" y="197748"/>
                  </a:cubicBezTo>
                  <a:cubicBezTo>
                    <a:pt x="7609" y="197748"/>
                    <a:pt x="271" y="203315"/>
                    <a:pt x="271" y="212931"/>
                  </a:cubicBezTo>
                  <a:cubicBezTo>
                    <a:pt x="271" y="224318"/>
                    <a:pt x="11405" y="230391"/>
                    <a:pt x="21780" y="230391"/>
                  </a:cubicBezTo>
                  <a:cubicBezTo>
                    <a:pt x="35698" y="230391"/>
                    <a:pt x="45820" y="215461"/>
                    <a:pt x="50375" y="205845"/>
                  </a:cubicBezTo>
                  <a:cubicBezTo>
                    <a:pt x="58473" y="189903"/>
                    <a:pt x="64293" y="159284"/>
                    <a:pt x="64546" y="157513"/>
                  </a:cubicBezTo>
                  <a:lnTo>
                    <a:pt x="79729" y="77295"/>
                  </a:lnTo>
                  <a:close/>
                </a:path>
              </a:pathLst>
            </a:custGeom>
            <a:solidFill>
              <a:srgbClr val="000000"/>
            </a:solidFill>
            <a:ln w="2540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BA6BF94F-EF52-284C-4BA3-0BA612FA4F58}"/>
                </a:ext>
              </a:extLst>
            </p:cNvPr>
            <p:cNvSpPr/>
            <p:nvPr>
              <p:custDataLst>
                <p:tags r:id="rId50"/>
              </p:custDataLst>
            </p:nvPr>
          </p:nvSpPr>
          <p:spPr>
            <a:xfrm>
              <a:off x="9599285" y="5265046"/>
              <a:ext cx="58707" cy="253051"/>
            </a:xfrm>
            <a:custGeom>
              <a:avLst/>
              <a:gdLst>
                <a:gd name="connsiteX0" fmla="*/ 58985 w 58707"/>
                <a:gd name="connsiteY0" fmla="*/ 250635 h 253051"/>
                <a:gd name="connsiteX1" fmla="*/ 54683 w 58707"/>
                <a:gd name="connsiteY1" fmla="*/ 245068 h 253051"/>
                <a:gd name="connsiteX2" fmla="*/ 14954 w 58707"/>
                <a:gd name="connsiteY2" fmla="*/ 126640 h 253051"/>
                <a:gd name="connsiteX3" fmla="*/ 55695 w 58707"/>
                <a:gd name="connsiteY3" fmla="*/ 6947 h 253051"/>
                <a:gd name="connsiteX4" fmla="*/ 58985 w 58707"/>
                <a:gd name="connsiteY4" fmla="*/ 2645 h 253051"/>
                <a:gd name="connsiteX5" fmla="*/ 56454 w 58707"/>
                <a:gd name="connsiteY5" fmla="*/ 115 h 253051"/>
                <a:gd name="connsiteX6" fmla="*/ 16219 w 58707"/>
                <a:gd name="connsiteY6" fmla="*/ 49460 h 253051"/>
                <a:gd name="connsiteX7" fmla="*/ 277 w 58707"/>
                <a:gd name="connsiteY7" fmla="*/ 126640 h 253051"/>
                <a:gd name="connsiteX8" fmla="*/ 16978 w 58707"/>
                <a:gd name="connsiteY8" fmla="*/ 205592 h 253051"/>
                <a:gd name="connsiteX9" fmla="*/ 56454 w 58707"/>
                <a:gd name="connsiteY9" fmla="*/ 253166 h 253051"/>
                <a:gd name="connsiteX10" fmla="*/ 58985 w 58707"/>
                <a:gd name="connsiteY10" fmla="*/ 25063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5" y="250635"/>
                  </a:moveTo>
                  <a:cubicBezTo>
                    <a:pt x="58985" y="249876"/>
                    <a:pt x="58985" y="249370"/>
                    <a:pt x="54683" y="245068"/>
                  </a:cubicBezTo>
                  <a:cubicBezTo>
                    <a:pt x="23052" y="213184"/>
                    <a:pt x="14954" y="165357"/>
                    <a:pt x="14954" y="126640"/>
                  </a:cubicBezTo>
                  <a:cubicBezTo>
                    <a:pt x="14954" y="82609"/>
                    <a:pt x="24570" y="38579"/>
                    <a:pt x="55695" y="6947"/>
                  </a:cubicBezTo>
                  <a:cubicBezTo>
                    <a:pt x="58985" y="3911"/>
                    <a:pt x="58985" y="3404"/>
                    <a:pt x="58985" y="2645"/>
                  </a:cubicBezTo>
                  <a:cubicBezTo>
                    <a:pt x="58985" y="874"/>
                    <a:pt x="57973" y="115"/>
                    <a:pt x="56454" y="115"/>
                  </a:cubicBezTo>
                  <a:cubicBezTo>
                    <a:pt x="53924" y="115"/>
                    <a:pt x="31149" y="17322"/>
                    <a:pt x="16219" y="49460"/>
                  </a:cubicBezTo>
                  <a:cubicBezTo>
                    <a:pt x="3314" y="77295"/>
                    <a:pt x="277" y="105384"/>
                    <a:pt x="277" y="126640"/>
                  </a:cubicBezTo>
                  <a:cubicBezTo>
                    <a:pt x="277" y="146378"/>
                    <a:pt x="3061" y="176997"/>
                    <a:pt x="16978" y="205592"/>
                  </a:cubicBezTo>
                  <a:cubicBezTo>
                    <a:pt x="32161" y="236717"/>
                    <a:pt x="53924" y="253166"/>
                    <a:pt x="56454" y="253166"/>
                  </a:cubicBezTo>
                  <a:cubicBezTo>
                    <a:pt x="57973" y="253166"/>
                    <a:pt x="58985" y="252407"/>
                    <a:pt x="58985" y="250635"/>
                  </a:cubicBezTo>
                  <a:close/>
                </a:path>
              </a:pathLst>
            </a:custGeom>
            <a:solidFill>
              <a:srgbClr val="000000"/>
            </a:solidFill>
            <a:ln w="2540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34C2CD9B-9B1B-FC49-23B7-7E92437BEE59}"/>
                </a:ext>
              </a:extLst>
            </p:cNvPr>
            <p:cNvSpPr/>
            <p:nvPr>
              <p:custDataLst>
                <p:tags r:id="rId51"/>
              </p:custDataLst>
            </p:nvPr>
          </p:nvSpPr>
          <p:spPr>
            <a:xfrm>
              <a:off x="9685801" y="5342986"/>
              <a:ext cx="93122" cy="114632"/>
            </a:xfrm>
            <a:custGeom>
              <a:avLst/>
              <a:gdLst>
                <a:gd name="connsiteX0" fmla="*/ 86065 w 93122"/>
                <a:gd name="connsiteY0" fmla="*/ 17322 h 114632"/>
                <a:gd name="connsiteX1" fmla="*/ 73919 w 93122"/>
                <a:gd name="connsiteY1" fmla="*/ 28710 h 114632"/>
                <a:gd name="connsiteX2" fmla="*/ 81763 w 93122"/>
                <a:gd name="connsiteY2" fmla="*/ 36048 h 114632"/>
                <a:gd name="connsiteX3" fmla="*/ 93404 w 93122"/>
                <a:gd name="connsiteY3" fmla="*/ 21877 h 114632"/>
                <a:gd name="connsiteX4" fmla="*/ 63291 w 93122"/>
                <a:gd name="connsiteY4" fmla="*/ 115 h 114632"/>
                <a:gd name="connsiteX5" fmla="*/ 20525 w 93122"/>
                <a:gd name="connsiteY5" fmla="*/ 37060 h 114632"/>
                <a:gd name="connsiteX6" fmla="*/ 46589 w 93122"/>
                <a:gd name="connsiteY6" fmla="*/ 62112 h 114632"/>
                <a:gd name="connsiteX7" fmla="*/ 72906 w 93122"/>
                <a:gd name="connsiteY7" fmla="*/ 81344 h 114632"/>
                <a:gd name="connsiteX8" fmla="*/ 36720 w 93122"/>
                <a:gd name="connsiteY8" fmla="*/ 109180 h 114632"/>
                <a:gd name="connsiteX9" fmla="*/ 7872 w 93122"/>
                <a:gd name="connsiteY9" fmla="*/ 95768 h 114632"/>
                <a:gd name="connsiteX10" fmla="*/ 23815 w 93122"/>
                <a:gd name="connsiteY10" fmla="*/ 82356 h 114632"/>
                <a:gd name="connsiteX11" fmla="*/ 14452 w 93122"/>
                <a:gd name="connsiteY11" fmla="*/ 73500 h 114632"/>
                <a:gd name="connsiteX12" fmla="*/ 281 w 93122"/>
                <a:gd name="connsiteY12" fmla="*/ 90201 h 114632"/>
                <a:gd name="connsiteX13" fmla="*/ 36467 w 93122"/>
                <a:gd name="connsiteY13" fmla="*/ 114747 h 114632"/>
                <a:gd name="connsiteX14" fmla="*/ 87330 w 93122"/>
                <a:gd name="connsiteY14" fmla="*/ 72740 h 114632"/>
                <a:gd name="connsiteX15" fmla="*/ 79486 w 93122"/>
                <a:gd name="connsiteY15" fmla="*/ 54268 h 114632"/>
                <a:gd name="connsiteX16" fmla="*/ 54181 w 93122"/>
                <a:gd name="connsiteY16" fmla="*/ 43640 h 114632"/>
                <a:gd name="connsiteX17" fmla="*/ 34949 w 93122"/>
                <a:gd name="connsiteY17" fmla="*/ 28456 h 114632"/>
                <a:gd name="connsiteX18" fmla="*/ 63291 w 93122"/>
                <a:gd name="connsiteY18" fmla="*/ 5682 h 114632"/>
                <a:gd name="connsiteX19" fmla="*/ 86065 w 93122"/>
                <a:gd name="connsiteY19" fmla="*/ 17322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65" y="17322"/>
                  </a:moveTo>
                  <a:cubicBezTo>
                    <a:pt x="78980" y="17575"/>
                    <a:pt x="73919" y="23142"/>
                    <a:pt x="73919" y="28710"/>
                  </a:cubicBezTo>
                  <a:cubicBezTo>
                    <a:pt x="73919" y="32252"/>
                    <a:pt x="76196" y="36048"/>
                    <a:pt x="81763" y="36048"/>
                  </a:cubicBezTo>
                  <a:cubicBezTo>
                    <a:pt x="87330" y="36048"/>
                    <a:pt x="93404" y="31746"/>
                    <a:pt x="93404" y="21877"/>
                  </a:cubicBezTo>
                  <a:cubicBezTo>
                    <a:pt x="93404" y="10490"/>
                    <a:pt x="82522" y="115"/>
                    <a:pt x="63291" y="115"/>
                  </a:cubicBezTo>
                  <a:cubicBezTo>
                    <a:pt x="29888" y="115"/>
                    <a:pt x="20525" y="25926"/>
                    <a:pt x="20525" y="37060"/>
                  </a:cubicBezTo>
                  <a:cubicBezTo>
                    <a:pt x="20525" y="56798"/>
                    <a:pt x="39251" y="60594"/>
                    <a:pt x="46589" y="62112"/>
                  </a:cubicBezTo>
                  <a:cubicBezTo>
                    <a:pt x="59748" y="64643"/>
                    <a:pt x="72906" y="67426"/>
                    <a:pt x="72906" y="81344"/>
                  </a:cubicBezTo>
                  <a:cubicBezTo>
                    <a:pt x="72906" y="87923"/>
                    <a:pt x="67086" y="109180"/>
                    <a:pt x="36720" y="109180"/>
                  </a:cubicBezTo>
                  <a:cubicBezTo>
                    <a:pt x="33177" y="109180"/>
                    <a:pt x="13693" y="109180"/>
                    <a:pt x="7872" y="95768"/>
                  </a:cubicBezTo>
                  <a:cubicBezTo>
                    <a:pt x="17488" y="97033"/>
                    <a:pt x="23815" y="89442"/>
                    <a:pt x="23815" y="82356"/>
                  </a:cubicBezTo>
                  <a:cubicBezTo>
                    <a:pt x="23815" y="76536"/>
                    <a:pt x="19766" y="73500"/>
                    <a:pt x="14452" y="73500"/>
                  </a:cubicBezTo>
                  <a:cubicBezTo>
                    <a:pt x="7872" y="73500"/>
                    <a:pt x="281" y="78814"/>
                    <a:pt x="281" y="90201"/>
                  </a:cubicBezTo>
                  <a:cubicBezTo>
                    <a:pt x="281" y="104625"/>
                    <a:pt x="14705" y="114747"/>
                    <a:pt x="36467" y="114747"/>
                  </a:cubicBezTo>
                  <a:cubicBezTo>
                    <a:pt x="77461" y="114747"/>
                    <a:pt x="87330" y="84128"/>
                    <a:pt x="87330" y="72740"/>
                  </a:cubicBezTo>
                  <a:cubicBezTo>
                    <a:pt x="87330" y="63631"/>
                    <a:pt x="82522" y="57304"/>
                    <a:pt x="79486" y="54268"/>
                  </a:cubicBezTo>
                  <a:cubicBezTo>
                    <a:pt x="72653" y="47182"/>
                    <a:pt x="65315" y="45917"/>
                    <a:pt x="54181" y="43640"/>
                  </a:cubicBezTo>
                  <a:cubicBezTo>
                    <a:pt x="45071" y="41615"/>
                    <a:pt x="34949" y="39844"/>
                    <a:pt x="34949" y="28456"/>
                  </a:cubicBezTo>
                  <a:cubicBezTo>
                    <a:pt x="34949" y="21118"/>
                    <a:pt x="41022" y="5682"/>
                    <a:pt x="63291" y="5682"/>
                  </a:cubicBezTo>
                  <a:cubicBezTo>
                    <a:pt x="69617" y="5682"/>
                    <a:pt x="82269" y="7453"/>
                    <a:pt x="86065" y="17322"/>
                  </a:cubicBezTo>
                  <a:close/>
                </a:path>
              </a:pathLst>
            </a:custGeom>
            <a:solidFill>
              <a:srgbClr val="000000"/>
            </a:solidFill>
            <a:ln w="25400"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F278E637-E706-EFD4-54BB-BD0EEC05A642}"/>
                </a:ext>
              </a:extLst>
            </p:cNvPr>
            <p:cNvSpPr/>
            <p:nvPr>
              <p:custDataLst>
                <p:tags r:id="rId52"/>
              </p:custDataLst>
            </p:nvPr>
          </p:nvSpPr>
          <p:spPr>
            <a:xfrm>
              <a:off x="9791260" y="5375350"/>
              <a:ext cx="77762" cy="153576"/>
            </a:xfrm>
            <a:custGeom>
              <a:avLst/>
              <a:gdLst>
                <a:gd name="connsiteX0" fmla="*/ 78048 w 77762"/>
                <a:gd name="connsiteY0" fmla="*/ 6847 h 153576"/>
                <a:gd name="connsiteX1" fmla="*/ 70963 w 77762"/>
                <a:gd name="connsiteY1" fmla="*/ 116 h 153576"/>
                <a:gd name="connsiteX2" fmla="*/ 61043 w 77762"/>
                <a:gd name="connsiteY2" fmla="*/ 9859 h 153576"/>
                <a:gd name="connsiteX3" fmla="*/ 68128 w 77762"/>
                <a:gd name="connsiteY3" fmla="*/ 16590 h 153576"/>
                <a:gd name="connsiteX4" fmla="*/ 78048 w 77762"/>
                <a:gd name="connsiteY4" fmla="*/ 6847 h 153576"/>
                <a:gd name="connsiteX5" fmla="*/ 40495 w 77762"/>
                <a:gd name="connsiteY5" fmla="*/ 126237 h 153576"/>
                <a:gd name="connsiteX6" fmla="*/ 17645 w 77762"/>
                <a:gd name="connsiteY6" fmla="*/ 148733 h 153576"/>
                <a:gd name="connsiteX7" fmla="*/ 11268 w 77762"/>
                <a:gd name="connsiteY7" fmla="*/ 147670 h 153576"/>
                <a:gd name="connsiteX8" fmla="*/ 17291 w 77762"/>
                <a:gd name="connsiteY8" fmla="*/ 138636 h 153576"/>
                <a:gd name="connsiteX9" fmla="*/ 10382 w 77762"/>
                <a:gd name="connsiteY9" fmla="*/ 132082 h 153576"/>
                <a:gd name="connsiteX10" fmla="*/ 285 w 77762"/>
                <a:gd name="connsiteY10" fmla="*/ 142533 h 153576"/>
                <a:gd name="connsiteX11" fmla="*/ 17822 w 77762"/>
                <a:gd name="connsiteY11" fmla="*/ 153693 h 153576"/>
                <a:gd name="connsiteX12" fmla="*/ 54666 w 77762"/>
                <a:gd name="connsiteY12" fmla="*/ 125705 h 153576"/>
                <a:gd name="connsiteX13" fmla="*/ 70608 w 77762"/>
                <a:gd name="connsiteY13" fmla="*/ 62291 h 153576"/>
                <a:gd name="connsiteX14" fmla="*/ 71494 w 77762"/>
                <a:gd name="connsiteY14" fmla="*/ 56091 h 153576"/>
                <a:gd name="connsiteX15" fmla="*/ 52541 w 77762"/>
                <a:gd name="connsiteY15" fmla="*/ 39440 h 153576"/>
                <a:gd name="connsiteX16" fmla="*/ 21542 w 77762"/>
                <a:gd name="connsiteY16" fmla="*/ 66542 h 153576"/>
                <a:gd name="connsiteX17" fmla="*/ 24553 w 77762"/>
                <a:gd name="connsiteY17" fmla="*/ 68845 h 153576"/>
                <a:gd name="connsiteX18" fmla="*/ 28096 w 77762"/>
                <a:gd name="connsiteY18" fmla="*/ 65656 h 153576"/>
                <a:gd name="connsiteX19" fmla="*/ 52009 w 77762"/>
                <a:gd name="connsiteY19" fmla="*/ 44400 h 153576"/>
                <a:gd name="connsiteX20" fmla="*/ 58032 w 77762"/>
                <a:gd name="connsiteY20" fmla="*/ 53080 h 153576"/>
                <a:gd name="connsiteX21" fmla="*/ 57500 w 77762"/>
                <a:gd name="connsiteY21" fmla="*/ 58394 h 153576"/>
                <a:gd name="connsiteX22" fmla="*/ 40495 w 77762"/>
                <a:gd name="connsiteY22" fmla="*/ 12623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48" y="6847"/>
                  </a:moveTo>
                  <a:cubicBezTo>
                    <a:pt x="78048" y="3836"/>
                    <a:pt x="75745" y="116"/>
                    <a:pt x="70963" y="116"/>
                  </a:cubicBezTo>
                  <a:cubicBezTo>
                    <a:pt x="65826" y="116"/>
                    <a:pt x="61043" y="5076"/>
                    <a:pt x="61043" y="9859"/>
                  </a:cubicBezTo>
                  <a:cubicBezTo>
                    <a:pt x="61043" y="12693"/>
                    <a:pt x="63169" y="16590"/>
                    <a:pt x="68128" y="16590"/>
                  </a:cubicBezTo>
                  <a:cubicBezTo>
                    <a:pt x="72911" y="16590"/>
                    <a:pt x="78048" y="11984"/>
                    <a:pt x="78048" y="6847"/>
                  </a:cubicBezTo>
                  <a:close/>
                  <a:moveTo>
                    <a:pt x="40495" y="126237"/>
                  </a:moveTo>
                  <a:cubicBezTo>
                    <a:pt x="37484" y="138459"/>
                    <a:pt x="28096" y="148733"/>
                    <a:pt x="17645" y="148733"/>
                  </a:cubicBezTo>
                  <a:cubicBezTo>
                    <a:pt x="15342" y="148733"/>
                    <a:pt x="13216" y="148379"/>
                    <a:pt x="11268" y="147670"/>
                  </a:cubicBezTo>
                  <a:cubicBezTo>
                    <a:pt x="15873" y="145545"/>
                    <a:pt x="17291" y="141293"/>
                    <a:pt x="17291" y="138636"/>
                  </a:cubicBezTo>
                  <a:cubicBezTo>
                    <a:pt x="17291" y="134385"/>
                    <a:pt x="13925" y="132082"/>
                    <a:pt x="10382" y="132082"/>
                  </a:cubicBezTo>
                  <a:cubicBezTo>
                    <a:pt x="4891" y="132082"/>
                    <a:pt x="285" y="136865"/>
                    <a:pt x="285" y="142533"/>
                  </a:cubicBezTo>
                  <a:cubicBezTo>
                    <a:pt x="285" y="149265"/>
                    <a:pt x="7194" y="153693"/>
                    <a:pt x="17822" y="153693"/>
                  </a:cubicBezTo>
                  <a:cubicBezTo>
                    <a:pt x="28450" y="153693"/>
                    <a:pt x="49175" y="147316"/>
                    <a:pt x="54666" y="125705"/>
                  </a:cubicBezTo>
                  <a:lnTo>
                    <a:pt x="70608" y="62291"/>
                  </a:lnTo>
                  <a:cubicBezTo>
                    <a:pt x="71140" y="60342"/>
                    <a:pt x="71494" y="58748"/>
                    <a:pt x="71494" y="56091"/>
                  </a:cubicBezTo>
                  <a:cubicBezTo>
                    <a:pt x="71494" y="46349"/>
                    <a:pt x="63169" y="39440"/>
                    <a:pt x="52541" y="39440"/>
                  </a:cubicBezTo>
                  <a:cubicBezTo>
                    <a:pt x="32878" y="39440"/>
                    <a:pt x="21542" y="64062"/>
                    <a:pt x="21542" y="66542"/>
                  </a:cubicBezTo>
                  <a:cubicBezTo>
                    <a:pt x="21542" y="68845"/>
                    <a:pt x="24022" y="68845"/>
                    <a:pt x="24553" y="68845"/>
                  </a:cubicBezTo>
                  <a:cubicBezTo>
                    <a:pt x="26679" y="68845"/>
                    <a:pt x="26856" y="68314"/>
                    <a:pt x="28096" y="65656"/>
                  </a:cubicBezTo>
                  <a:cubicBezTo>
                    <a:pt x="32524" y="55383"/>
                    <a:pt x="41735" y="44400"/>
                    <a:pt x="52009" y="44400"/>
                  </a:cubicBezTo>
                  <a:cubicBezTo>
                    <a:pt x="56438" y="44400"/>
                    <a:pt x="58032" y="47411"/>
                    <a:pt x="58032" y="53080"/>
                  </a:cubicBezTo>
                  <a:cubicBezTo>
                    <a:pt x="58032" y="55028"/>
                    <a:pt x="57677" y="57508"/>
                    <a:pt x="57500" y="58394"/>
                  </a:cubicBezTo>
                  <a:lnTo>
                    <a:pt x="40495" y="126237"/>
                  </a:lnTo>
                  <a:close/>
                </a:path>
              </a:pathLst>
            </a:custGeom>
            <a:solidFill>
              <a:srgbClr val="000000"/>
            </a:solidFill>
            <a:ln w="25400"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F5CE9C1A-97F8-6A32-7839-250F4C10675E}"/>
                </a:ext>
              </a:extLst>
            </p:cNvPr>
            <p:cNvSpPr/>
            <p:nvPr>
              <p:custDataLst>
                <p:tags r:id="rId53"/>
              </p:custDataLst>
            </p:nvPr>
          </p:nvSpPr>
          <p:spPr>
            <a:xfrm>
              <a:off x="9927998" y="5265046"/>
              <a:ext cx="10122" cy="253051"/>
            </a:xfrm>
            <a:custGeom>
              <a:avLst/>
              <a:gdLst>
                <a:gd name="connsiteX0" fmla="*/ 10412 w 10122"/>
                <a:gd name="connsiteY0" fmla="*/ 9225 h 253051"/>
                <a:gd name="connsiteX1" fmla="*/ 5351 w 10122"/>
                <a:gd name="connsiteY1" fmla="*/ 115 h 253051"/>
                <a:gd name="connsiteX2" fmla="*/ 290 w 10122"/>
                <a:gd name="connsiteY2" fmla="*/ 9225 h 253051"/>
                <a:gd name="connsiteX3" fmla="*/ 290 w 10122"/>
                <a:gd name="connsiteY3" fmla="*/ 244056 h 253051"/>
                <a:gd name="connsiteX4" fmla="*/ 5351 w 10122"/>
                <a:gd name="connsiteY4" fmla="*/ 253166 h 253051"/>
                <a:gd name="connsiteX5" fmla="*/ 10412 w 10122"/>
                <a:gd name="connsiteY5" fmla="*/ 244056 h 253051"/>
                <a:gd name="connsiteX6" fmla="*/ 10412 w 10122"/>
                <a:gd name="connsiteY6" fmla="*/ 922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12" y="9225"/>
                  </a:moveTo>
                  <a:cubicBezTo>
                    <a:pt x="10412" y="4670"/>
                    <a:pt x="10412" y="115"/>
                    <a:pt x="5351" y="115"/>
                  </a:cubicBezTo>
                  <a:cubicBezTo>
                    <a:pt x="290" y="115"/>
                    <a:pt x="290" y="4670"/>
                    <a:pt x="290" y="9225"/>
                  </a:cubicBezTo>
                  <a:lnTo>
                    <a:pt x="290" y="244056"/>
                  </a:lnTo>
                  <a:cubicBezTo>
                    <a:pt x="290" y="248611"/>
                    <a:pt x="290" y="253166"/>
                    <a:pt x="5351" y="253166"/>
                  </a:cubicBezTo>
                  <a:cubicBezTo>
                    <a:pt x="10412" y="253166"/>
                    <a:pt x="10412" y="248611"/>
                    <a:pt x="10412" y="244056"/>
                  </a:cubicBezTo>
                  <a:lnTo>
                    <a:pt x="10412" y="9225"/>
                  </a:lnTo>
                  <a:close/>
                </a:path>
              </a:pathLst>
            </a:custGeom>
            <a:solidFill>
              <a:srgbClr val="000000"/>
            </a:solidFill>
            <a:ln w="25400"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42BEF427-A9E7-EE0D-2D30-7994E26AD390}"/>
                </a:ext>
              </a:extLst>
            </p:cNvPr>
            <p:cNvSpPr/>
            <p:nvPr>
              <p:custDataLst>
                <p:tags r:id="rId54"/>
              </p:custDataLst>
            </p:nvPr>
          </p:nvSpPr>
          <p:spPr>
            <a:xfrm>
              <a:off x="9973997" y="5296424"/>
              <a:ext cx="77686" cy="161193"/>
            </a:xfrm>
            <a:custGeom>
              <a:avLst/>
              <a:gdLst>
                <a:gd name="connsiteX0" fmla="*/ 46601 w 77686"/>
                <a:gd name="connsiteY0" fmla="*/ 57304 h 161193"/>
                <a:gd name="connsiteX1" fmla="*/ 70388 w 77686"/>
                <a:gd name="connsiteY1" fmla="*/ 57304 h 161193"/>
                <a:gd name="connsiteX2" fmla="*/ 77979 w 77686"/>
                <a:gd name="connsiteY2" fmla="*/ 52243 h 161193"/>
                <a:gd name="connsiteX3" fmla="*/ 70894 w 77686"/>
                <a:gd name="connsiteY3" fmla="*/ 49460 h 161193"/>
                <a:gd name="connsiteX4" fmla="*/ 48625 w 77686"/>
                <a:gd name="connsiteY4" fmla="*/ 49460 h 161193"/>
                <a:gd name="connsiteX5" fmla="*/ 59000 w 77686"/>
                <a:gd name="connsiteY5" fmla="*/ 6947 h 161193"/>
                <a:gd name="connsiteX6" fmla="*/ 51662 w 77686"/>
                <a:gd name="connsiteY6" fmla="*/ 115 h 161193"/>
                <a:gd name="connsiteX7" fmla="*/ 41540 w 77686"/>
                <a:gd name="connsiteY7" fmla="*/ 9225 h 161193"/>
                <a:gd name="connsiteX8" fmla="*/ 31671 w 77686"/>
                <a:gd name="connsiteY8" fmla="*/ 49460 h 161193"/>
                <a:gd name="connsiteX9" fmla="*/ 7884 w 77686"/>
                <a:gd name="connsiteY9" fmla="*/ 49460 h 161193"/>
                <a:gd name="connsiteX10" fmla="*/ 292 w 77686"/>
                <a:gd name="connsiteY10" fmla="*/ 54268 h 161193"/>
                <a:gd name="connsiteX11" fmla="*/ 7378 w 77686"/>
                <a:gd name="connsiteY11" fmla="*/ 57304 h 161193"/>
                <a:gd name="connsiteX12" fmla="*/ 29646 w 77686"/>
                <a:gd name="connsiteY12" fmla="*/ 57304 h 161193"/>
                <a:gd name="connsiteX13" fmla="*/ 10414 w 77686"/>
                <a:gd name="connsiteY13" fmla="*/ 138028 h 161193"/>
                <a:gd name="connsiteX14" fmla="*/ 33695 w 77686"/>
                <a:gd name="connsiteY14" fmla="*/ 161308 h 161193"/>
                <a:gd name="connsiteX15" fmla="*/ 73930 w 77686"/>
                <a:gd name="connsiteY15" fmla="*/ 122338 h 161193"/>
                <a:gd name="connsiteX16" fmla="*/ 70894 w 77686"/>
                <a:gd name="connsiteY16" fmla="*/ 119808 h 161193"/>
                <a:gd name="connsiteX17" fmla="*/ 67098 w 77686"/>
                <a:gd name="connsiteY17" fmla="*/ 123351 h 161193"/>
                <a:gd name="connsiteX18" fmla="*/ 34201 w 77686"/>
                <a:gd name="connsiteY18" fmla="*/ 155741 h 161193"/>
                <a:gd name="connsiteX19" fmla="*/ 26357 w 77686"/>
                <a:gd name="connsiteY19" fmla="*/ 144101 h 161193"/>
                <a:gd name="connsiteX20" fmla="*/ 27875 w 77686"/>
                <a:gd name="connsiteY20" fmla="*/ 131954 h 161193"/>
                <a:gd name="connsiteX21" fmla="*/ 46601 w 77686"/>
                <a:gd name="connsiteY21" fmla="*/ 5730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01" y="57304"/>
                  </a:moveTo>
                  <a:lnTo>
                    <a:pt x="70388" y="57304"/>
                  </a:lnTo>
                  <a:cubicBezTo>
                    <a:pt x="75449" y="57304"/>
                    <a:pt x="77979" y="57304"/>
                    <a:pt x="77979" y="52243"/>
                  </a:cubicBezTo>
                  <a:cubicBezTo>
                    <a:pt x="77979" y="49460"/>
                    <a:pt x="75449" y="49460"/>
                    <a:pt x="70894" y="49460"/>
                  </a:cubicBezTo>
                  <a:lnTo>
                    <a:pt x="48625" y="49460"/>
                  </a:lnTo>
                  <a:cubicBezTo>
                    <a:pt x="57735" y="13526"/>
                    <a:pt x="59000" y="8465"/>
                    <a:pt x="59000" y="6947"/>
                  </a:cubicBezTo>
                  <a:cubicBezTo>
                    <a:pt x="59000" y="2645"/>
                    <a:pt x="55964" y="115"/>
                    <a:pt x="51662" y="115"/>
                  </a:cubicBezTo>
                  <a:cubicBezTo>
                    <a:pt x="50903" y="115"/>
                    <a:pt x="43817" y="368"/>
                    <a:pt x="41540" y="9225"/>
                  </a:cubicBezTo>
                  <a:lnTo>
                    <a:pt x="31671" y="49460"/>
                  </a:lnTo>
                  <a:lnTo>
                    <a:pt x="7884" y="49460"/>
                  </a:lnTo>
                  <a:cubicBezTo>
                    <a:pt x="2823" y="49460"/>
                    <a:pt x="292" y="49460"/>
                    <a:pt x="292" y="54268"/>
                  </a:cubicBezTo>
                  <a:cubicBezTo>
                    <a:pt x="292" y="57304"/>
                    <a:pt x="2317" y="57304"/>
                    <a:pt x="7378" y="57304"/>
                  </a:cubicBezTo>
                  <a:lnTo>
                    <a:pt x="29646" y="57304"/>
                  </a:lnTo>
                  <a:cubicBezTo>
                    <a:pt x="11427" y="129171"/>
                    <a:pt x="10414" y="133473"/>
                    <a:pt x="10414" y="138028"/>
                  </a:cubicBezTo>
                  <a:cubicBezTo>
                    <a:pt x="10414" y="151692"/>
                    <a:pt x="20030" y="161308"/>
                    <a:pt x="33695" y="161308"/>
                  </a:cubicBezTo>
                  <a:cubicBezTo>
                    <a:pt x="59506" y="161308"/>
                    <a:pt x="73930" y="124363"/>
                    <a:pt x="73930" y="122338"/>
                  </a:cubicBezTo>
                  <a:cubicBezTo>
                    <a:pt x="73930" y="119808"/>
                    <a:pt x="71906" y="119808"/>
                    <a:pt x="70894" y="119808"/>
                  </a:cubicBezTo>
                  <a:cubicBezTo>
                    <a:pt x="68616" y="119808"/>
                    <a:pt x="68363" y="120567"/>
                    <a:pt x="67098" y="123351"/>
                  </a:cubicBezTo>
                  <a:cubicBezTo>
                    <a:pt x="56217" y="149668"/>
                    <a:pt x="42805" y="155741"/>
                    <a:pt x="34201" y="155741"/>
                  </a:cubicBezTo>
                  <a:cubicBezTo>
                    <a:pt x="28887" y="155741"/>
                    <a:pt x="26357" y="152452"/>
                    <a:pt x="26357" y="144101"/>
                  </a:cubicBezTo>
                  <a:cubicBezTo>
                    <a:pt x="26357" y="138028"/>
                    <a:pt x="26863" y="136256"/>
                    <a:pt x="27875" y="131954"/>
                  </a:cubicBezTo>
                  <a:lnTo>
                    <a:pt x="46601" y="57304"/>
                  </a:lnTo>
                  <a:close/>
                </a:path>
              </a:pathLst>
            </a:custGeom>
            <a:solidFill>
              <a:srgbClr val="000000"/>
            </a:solidFill>
            <a:ln w="25400"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B5656FAB-89F3-6225-0A1C-02439204A050}"/>
                </a:ext>
              </a:extLst>
            </p:cNvPr>
            <p:cNvSpPr/>
            <p:nvPr>
              <p:custDataLst>
                <p:tags r:id="rId55"/>
              </p:custDataLst>
            </p:nvPr>
          </p:nvSpPr>
          <p:spPr>
            <a:xfrm>
              <a:off x="10070362" y="5414674"/>
              <a:ext cx="90339" cy="79888"/>
            </a:xfrm>
            <a:custGeom>
              <a:avLst/>
              <a:gdLst>
                <a:gd name="connsiteX0" fmla="*/ 64242 w 90339"/>
                <a:gd name="connsiteY0" fmla="*/ 10567 h 79888"/>
                <a:gd name="connsiteX1" fmla="*/ 45997 w 90339"/>
                <a:gd name="connsiteY1" fmla="*/ 116 h 79888"/>
                <a:gd name="connsiteX2" fmla="*/ 296 w 90339"/>
                <a:gd name="connsiteY2" fmla="*/ 50600 h 79888"/>
                <a:gd name="connsiteX3" fmla="*/ 27044 w 90339"/>
                <a:gd name="connsiteY3" fmla="*/ 80004 h 79888"/>
                <a:gd name="connsiteX4" fmla="*/ 52197 w 90339"/>
                <a:gd name="connsiteY4" fmla="*/ 67605 h 79888"/>
                <a:gd name="connsiteX5" fmla="*/ 70442 w 90339"/>
                <a:gd name="connsiteY5" fmla="*/ 80004 h 79888"/>
                <a:gd name="connsiteX6" fmla="*/ 84436 w 90339"/>
                <a:gd name="connsiteY6" fmla="*/ 70616 h 79888"/>
                <a:gd name="connsiteX7" fmla="*/ 90635 w 90339"/>
                <a:gd name="connsiteY7" fmla="*/ 52903 h 79888"/>
                <a:gd name="connsiteX8" fmla="*/ 87801 w 90339"/>
                <a:gd name="connsiteY8" fmla="*/ 50600 h 79888"/>
                <a:gd name="connsiteX9" fmla="*/ 83904 w 90339"/>
                <a:gd name="connsiteY9" fmla="*/ 56091 h 79888"/>
                <a:gd name="connsiteX10" fmla="*/ 70973 w 90339"/>
                <a:gd name="connsiteY10" fmla="*/ 75045 h 79888"/>
                <a:gd name="connsiteX11" fmla="*/ 65128 w 90339"/>
                <a:gd name="connsiteY11" fmla="*/ 66365 h 79888"/>
                <a:gd name="connsiteX12" fmla="*/ 67785 w 90339"/>
                <a:gd name="connsiteY12" fmla="*/ 52371 h 79888"/>
                <a:gd name="connsiteX13" fmla="*/ 71682 w 90339"/>
                <a:gd name="connsiteY13" fmla="*/ 36429 h 79888"/>
                <a:gd name="connsiteX14" fmla="*/ 75224 w 90339"/>
                <a:gd name="connsiteY14" fmla="*/ 22967 h 79888"/>
                <a:gd name="connsiteX15" fmla="*/ 78413 w 90339"/>
                <a:gd name="connsiteY15" fmla="*/ 9150 h 79888"/>
                <a:gd name="connsiteX16" fmla="*/ 72390 w 90339"/>
                <a:gd name="connsiteY16" fmla="*/ 3482 h 79888"/>
                <a:gd name="connsiteX17" fmla="*/ 64242 w 90339"/>
                <a:gd name="connsiteY17" fmla="*/ 10567 h 79888"/>
                <a:gd name="connsiteX18" fmla="*/ 52905 w 90339"/>
                <a:gd name="connsiteY18" fmla="*/ 56091 h 79888"/>
                <a:gd name="connsiteX19" fmla="*/ 43871 w 90339"/>
                <a:gd name="connsiteY19" fmla="*/ 67959 h 79888"/>
                <a:gd name="connsiteX20" fmla="*/ 27575 w 90339"/>
                <a:gd name="connsiteY20" fmla="*/ 75045 h 79888"/>
                <a:gd name="connsiteX21" fmla="*/ 14644 w 90339"/>
                <a:gd name="connsiteY21" fmla="*/ 57862 h 79888"/>
                <a:gd name="connsiteX22" fmla="*/ 23855 w 90339"/>
                <a:gd name="connsiteY22" fmla="*/ 21904 h 79888"/>
                <a:gd name="connsiteX23" fmla="*/ 45997 w 90339"/>
                <a:gd name="connsiteY23" fmla="*/ 5076 h 79888"/>
                <a:gd name="connsiteX24" fmla="*/ 61762 w 90339"/>
                <a:gd name="connsiteY24" fmla="*/ 20487 h 79888"/>
                <a:gd name="connsiteX25" fmla="*/ 61231 w 90339"/>
                <a:gd name="connsiteY25" fmla="*/ 22967 h 79888"/>
                <a:gd name="connsiteX26" fmla="*/ 52905 w 90339"/>
                <a:gd name="connsiteY26" fmla="*/ 56091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0339" h="79888">
                  <a:moveTo>
                    <a:pt x="64242" y="10567"/>
                  </a:moveTo>
                  <a:cubicBezTo>
                    <a:pt x="60522" y="4722"/>
                    <a:pt x="54500" y="116"/>
                    <a:pt x="45997" y="116"/>
                  </a:cubicBezTo>
                  <a:cubicBezTo>
                    <a:pt x="23324" y="116"/>
                    <a:pt x="296" y="25092"/>
                    <a:pt x="296" y="50600"/>
                  </a:cubicBezTo>
                  <a:cubicBezTo>
                    <a:pt x="296" y="67782"/>
                    <a:pt x="11810" y="80004"/>
                    <a:pt x="27044" y="80004"/>
                  </a:cubicBezTo>
                  <a:cubicBezTo>
                    <a:pt x="36609" y="80004"/>
                    <a:pt x="45111" y="74513"/>
                    <a:pt x="52197" y="67605"/>
                  </a:cubicBezTo>
                  <a:cubicBezTo>
                    <a:pt x="55562" y="78233"/>
                    <a:pt x="65836" y="80004"/>
                    <a:pt x="70442" y="80004"/>
                  </a:cubicBezTo>
                  <a:cubicBezTo>
                    <a:pt x="76819" y="80004"/>
                    <a:pt x="81247" y="76107"/>
                    <a:pt x="84436" y="70616"/>
                  </a:cubicBezTo>
                  <a:cubicBezTo>
                    <a:pt x="88333" y="63708"/>
                    <a:pt x="90635" y="53611"/>
                    <a:pt x="90635" y="52903"/>
                  </a:cubicBezTo>
                  <a:cubicBezTo>
                    <a:pt x="90635" y="50600"/>
                    <a:pt x="88333" y="50600"/>
                    <a:pt x="87801" y="50600"/>
                  </a:cubicBezTo>
                  <a:cubicBezTo>
                    <a:pt x="85321" y="50600"/>
                    <a:pt x="85144" y="51308"/>
                    <a:pt x="83904" y="56091"/>
                  </a:cubicBezTo>
                  <a:cubicBezTo>
                    <a:pt x="81778" y="64594"/>
                    <a:pt x="78413" y="75045"/>
                    <a:pt x="70973" y="75045"/>
                  </a:cubicBezTo>
                  <a:cubicBezTo>
                    <a:pt x="66368" y="75045"/>
                    <a:pt x="65128" y="71148"/>
                    <a:pt x="65128" y="66365"/>
                  </a:cubicBezTo>
                  <a:cubicBezTo>
                    <a:pt x="65128" y="63354"/>
                    <a:pt x="66545" y="56977"/>
                    <a:pt x="67785" y="52371"/>
                  </a:cubicBezTo>
                  <a:cubicBezTo>
                    <a:pt x="69025" y="47589"/>
                    <a:pt x="70796" y="40326"/>
                    <a:pt x="71682" y="36429"/>
                  </a:cubicBezTo>
                  <a:lnTo>
                    <a:pt x="75224" y="22967"/>
                  </a:lnTo>
                  <a:cubicBezTo>
                    <a:pt x="76287" y="18361"/>
                    <a:pt x="78413" y="10036"/>
                    <a:pt x="78413" y="9150"/>
                  </a:cubicBezTo>
                  <a:cubicBezTo>
                    <a:pt x="78413" y="5253"/>
                    <a:pt x="75224" y="3482"/>
                    <a:pt x="72390" y="3482"/>
                  </a:cubicBezTo>
                  <a:cubicBezTo>
                    <a:pt x="69379" y="3482"/>
                    <a:pt x="65305" y="5607"/>
                    <a:pt x="64242" y="10567"/>
                  </a:cubicBezTo>
                  <a:close/>
                  <a:moveTo>
                    <a:pt x="52905" y="56091"/>
                  </a:moveTo>
                  <a:cubicBezTo>
                    <a:pt x="51665" y="61051"/>
                    <a:pt x="47768" y="64594"/>
                    <a:pt x="43871" y="67959"/>
                  </a:cubicBezTo>
                  <a:cubicBezTo>
                    <a:pt x="42277" y="69376"/>
                    <a:pt x="35192" y="75045"/>
                    <a:pt x="27575" y="75045"/>
                  </a:cubicBezTo>
                  <a:cubicBezTo>
                    <a:pt x="21021" y="75045"/>
                    <a:pt x="14644" y="70439"/>
                    <a:pt x="14644" y="57862"/>
                  </a:cubicBezTo>
                  <a:cubicBezTo>
                    <a:pt x="14644" y="48474"/>
                    <a:pt x="19781" y="28989"/>
                    <a:pt x="23855" y="21904"/>
                  </a:cubicBezTo>
                  <a:cubicBezTo>
                    <a:pt x="32003" y="7733"/>
                    <a:pt x="41037" y="5076"/>
                    <a:pt x="45997" y="5076"/>
                  </a:cubicBezTo>
                  <a:cubicBezTo>
                    <a:pt x="58397" y="5076"/>
                    <a:pt x="61762" y="18538"/>
                    <a:pt x="61762" y="20487"/>
                  </a:cubicBezTo>
                  <a:cubicBezTo>
                    <a:pt x="61762" y="21195"/>
                    <a:pt x="61408" y="22435"/>
                    <a:pt x="61231" y="22967"/>
                  </a:cubicBezTo>
                  <a:lnTo>
                    <a:pt x="52905" y="56091"/>
                  </a:lnTo>
                  <a:close/>
                </a:path>
              </a:pathLst>
            </a:custGeom>
            <a:solidFill>
              <a:srgbClr val="000000"/>
            </a:solidFill>
            <a:ln w="25400"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BE1553C6-6ECD-CB50-399B-91CA02B8584D}"/>
                </a:ext>
              </a:extLst>
            </p:cNvPr>
            <p:cNvSpPr/>
            <p:nvPr>
              <p:custDataLst>
                <p:tags r:id="rId56"/>
              </p:custDataLst>
            </p:nvPr>
          </p:nvSpPr>
          <p:spPr>
            <a:xfrm>
              <a:off x="10174003" y="5433704"/>
              <a:ext cx="59846" cy="110330"/>
            </a:xfrm>
            <a:custGeom>
              <a:avLst/>
              <a:gdLst>
                <a:gd name="connsiteX0" fmla="*/ 60147 w 59846"/>
                <a:gd name="connsiteY0" fmla="*/ 5558 h 110330"/>
                <a:gd name="connsiteX1" fmla="*/ 54580 w 59846"/>
                <a:gd name="connsiteY1" fmla="*/ 117 h 110330"/>
                <a:gd name="connsiteX2" fmla="*/ 46735 w 59846"/>
                <a:gd name="connsiteY2" fmla="*/ 7709 h 110330"/>
                <a:gd name="connsiteX3" fmla="*/ 52302 w 59846"/>
                <a:gd name="connsiteY3" fmla="*/ 13149 h 110330"/>
                <a:gd name="connsiteX4" fmla="*/ 60147 w 59846"/>
                <a:gd name="connsiteY4" fmla="*/ 5558 h 110330"/>
                <a:gd name="connsiteX5" fmla="*/ 32564 w 59846"/>
                <a:gd name="connsiteY5" fmla="*/ 90203 h 110330"/>
                <a:gd name="connsiteX6" fmla="*/ 14471 w 59846"/>
                <a:gd name="connsiteY6" fmla="*/ 106146 h 110330"/>
                <a:gd name="connsiteX7" fmla="*/ 9916 w 59846"/>
                <a:gd name="connsiteY7" fmla="*/ 105513 h 110330"/>
                <a:gd name="connsiteX8" fmla="*/ 13839 w 59846"/>
                <a:gd name="connsiteY8" fmla="*/ 98807 h 110330"/>
                <a:gd name="connsiteX9" fmla="*/ 8145 w 59846"/>
                <a:gd name="connsiteY9" fmla="*/ 93620 h 110330"/>
                <a:gd name="connsiteX10" fmla="*/ 300 w 59846"/>
                <a:gd name="connsiteY10" fmla="*/ 101717 h 110330"/>
                <a:gd name="connsiteX11" fmla="*/ 14598 w 59846"/>
                <a:gd name="connsiteY11" fmla="*/ 110448 h 110330"/>
                <a:gd name="connsiteX12" fmla="*/ 43572 w 59846"/>
                <a:gd name="connsiteY12" fmla="*/ 90330 h 110330"/>
                <a:gd name="connsiteX13" fmla="*/ 54959 w 59846"/>
                <a:gd name="connsiteY13" fmla="*/ 45034 h 110330"/>
                <a:gd name="connsiteX14" fmla="*/ 55592 w 59846"/>
                <a:gd name="connsiteY14" fmla="*/ 40858 h 110330"/>
                <a:gd name="connsiteX15" fmla="*/ 40029 w 59846"/>
                <a:gd name="connsiteY15" fmla="*/ 28585 h 110330"/>
                <a:gd name="connsiteX16" fmla="*/ 15357 w 59846"/>
                <a:gd name="connsiteY16" fmla="*/ 48197 h 110330"/>
                <a:gd name="connsiteX17" fmla="*/ 18014 w 59846"/>
                <a:gd name="connsiteY17" fmla="*/ 49968 h 110330"/>
                <a:gd name="connsiteX18" fmla="*/ 20798 w 59846"/>
                <a:gd name="connsiteY18" fmla="*/ 48197 h 110330"/>
                <a:gd name="connsiteX19" fmla="*/ 39523 w 59846"/>
                <a:gd name="connsiteY19" fmla="*/ 32887 h 110330"/>
                <a:gd name="connsiteX20" fmla="*/ 44837 w 59846"/>
                <a:gd name="connsiteY20" fmla="*/ 39593 h 110330"/>
                <a:gd name="connsiteX21" fmla="*/ 44458 w 59846"/>
                <a:gd name="connsiteY21" fmla="*/ 42883 h 110330"/>
                <a:gd name="connsiteX22" fmla="*/ 32564 w 59846"/>
                <a:gd name="connsiteY22" fmla="*/ 90203 h 11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46" h="110330">
                  <a:moveTo>
                    <a:pt x="60147" y="5558"/>
                  </a:moveTo>
                  <a:cubicBezTo>
                    <a:pt x="60147" y="2648"/>
                    <a:pt x="57996" y="117"/>
                    <a:pt x="54580" y="117"/>
                  </a:cubicBezTo>
                  <a:cubicBezTo>
                    <a:pt x="50658" y="117"/>
                    <a:pt x="46735" y="3913"/>
                    <a:pt x="46735" y="7709"/>
                  </a:cubicBezTo>
                  <a:cubicBezTo>
                    <a:pt x="46735" y="10745"/>
                    <a:pt x="49139" y="13149"/>
                    <a:pt x="52302" y="13149"/>
                  </a:cubicBezTo>
                  <a:cubicBezTo>
                    <a:pt x="56604" y="13149"/>
                    <a:pt x="60147" y="9101"/>
                    <a:pt x="60147" y="5558"/>
                  </a:cubicBezTo>
                  <a:close/>
                  <a:moveTo>
                    <a:pt x="32564" y="90203"/>
                  </a:moveTo>
                  <a:cubicBezTo>
                    <a:pt x="30160" y="99819"/>
                    <a:pt x="22189" y="106146"/>
                    <a:pt x="14471" y="106146"/>
                  </a:cubicBezTo>
                  <a:cubicBezTo>
                    <a:pt x="12320" y="106146"/>
                    <a:pt x="10929" y="105766"/>
                    <a:pt x="9916" y="105513"/>
                  </a:cubicBezTo>
                  <a:cubicBezTo>
                    <a:pt x="12953" y="103742"/>
                    <a:pt x="13839" y="100452"/>
                    <a:pt x="13839" y="98807"/>
                  </a:cubicBezTo>
                  <a:cubicBezTo>
                    <a:pt x="13839" y="96656"/>
                    <a:pt x="12320" y="93620"/>
                    <a:pt x="8145" y="93620"/>
                  </a:cubicBezTo>
                  <a:cubicBezTo>
                    <a:pt x="3843" y="93620"/>
                    <a:pt x="300" y="97542"/>
                    <a:pt x="300" y="101717"/>
                  </a:cubicBezTo>
                  <a:cubicBezTo>
                    <a:pt x="300" y="107158"/>
                    <a:pt x="5994" y="110448"/>
                    <a:pt x="14598" y="110448"/>
                  </a:cubicBezTo>
                  <a:cubicBezTo>
                    <a:pt x="23201" y="110448"/>
                    <a:pt x="39650" y="106019"/>
                    <a:pt x="43572" y="90330"/>
                  </a:cubicBezTo>
                  <a:lnTo>
                    <a:pt x="54959" y="45034"/>
                  </a:lnTo>
                  <a:cubicBezTo>
                    <a:pt x="55212" y="43769"/>
                    <a:pt x="55592" y="42630"/>
                    <a:pt x="55592" y="40858"/>
                  </a:cubicBezTo>
                  <a:cubicBezTo>
                    <a:pt x="55592" y="33646"/>
                    <a:pt x="48886" y="28585"/>
                    <a:pt x="40029" y="28585"/>
                  </a:cubicBezTo>
                  <a:cubicBezTo>
                    <a:pt x="24720" y="28585"/>
                    <a:pt x="15357" y="45666"/>
                    <a:pt x="15357" y="48197"/>
                  </a:cubicBezTo>
                  <a:cubicBezTo>
                    <a:pt x="15357" y="49968"/>
                    <a:pt x="17381" y="49968"/>
                    <a:pt x="18014" y="49968"/>
                  </a:cubicBezTo>
                  <a:cubicBezTo>
                    <a:pt x="19912" y="49968"/>
                    <a:pt x="20165" y="49462"/>
                    <a:pt x="20798" y="48197"/>
                  </a:cubicBezTo>
                  <a:cubicBezTo>
                    <a:pt x="26618" y="35797"/>
                    <a:pt x="35221" y="32887"/>
                    <a:pt x="39523" y="32887"/>
                  </a:cubicBezTo>
                  <a:cubicBezTo>
                    <a:pt x="44584" y="32887"/>
                    <a:pt x="44837" y="37442"/>
                    <a:pt x="44837" y="39593"/>
                  </a:cubicBezTo>
                  <a:cubicBezTo>
                    <a:pt x="44837" y="41365"/>
                    <a:pt x="44711" y="41871"/>
                    <a:pt x="44458" y="42883"/>
                  </a:cubicBezTo>
                  <a:lnTo>
                    <a:pt x="32564" y="90203"/>
                  </a:lnTo>
                  <a:close/>
                </a:path>
              </a:pathLst>
            </a:custGeom>
            <a:solidFill>
              <a:srgbClr val="000000"/>
            </a:solidFill>
            <a:ln w="2540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44D20754-76B6-D622-F1CC-6274541CF7EB}"/>
                </a:ext>
              </a:extLst>
            </p:cNvPr>
            <p:cNvSpPr/>
            <p:nvPr>
              <p:custDataLst>
                <p:tags r:id="rId57"/>
              </p:custDataLst>
            </p:nvPr>
          </p:nvSpPr>
          <p:spPr>
            <a:xfrm>
              <a:off x="10290934" y="5265046"/>
              <a:ext cx="58707" cy="253051"/>
            </a:xfrm>
            <a:custGeom>
              <a:avLst/>
              <a:gdLst>
                <a:gd name="connsiteX0" fmla="*/ 59012 w 58707"/>
                <a:gd name="connsiteY0" fmla="*/ 126640 h 253051"/>
                <a:gd name="connsiteX1" fmla="*/ 42311 w 58707"/>
                <a:gd name="connsiteY1" fmla="*/ 47688 h 253051"/>
                <a:gd name="connsiteX2" fmla="*/ 2835 w 58707"/>
                <a:gd name="connsiteY2" fmla="*/ 115 h 253051"/>
                <a:gd name="connsiteX3" fmla="*/ 305 w 58707"/>
                <a:gd name="connsiteY3" fmla="*/ 2645 h 253051"/>
                <a:gd name="connsiteX4" fmla="*/ 5113 w 58707"/>
                <a:gd name="connsiteY4" fmla="*/ 8465 h 253051"/>
                <a:gd name="connsiteX5" fmla="*/ 44335 w 58707"/>
                <a:gd name="connsiteY5" fmla="*/ 126640 h 253051"/>
                <a:gd name="connsiteX6" fmla="*/ 3594 w 58707"/>
                <a:gd name="connsiteY6" fmla="*/ 246333 h 253051"/>
                <a:gd name="connsiteX7" fmla="*/ 305 w 58707"/>
                <a:gd name="connsiteY7" fmla="*/ 250635 h 253051"/>
                <a:gd name="connsiteX8" fmla="*/ 2835 w 58707"/>
                <a:gd name="connsiteY8" fmla="*/ 253166 h 253051"/>
                <a:gd name="connsiteX9" fmla="*/ 43070 w 58707"/>
                <a:gd name="connsiteY9" fmla="*/ 203821 h 253051"/>
                <a:gd name="connsiteX10" fmla="*/ 59012 w 58707"/>
                <a:gd name="connsiteY10" fmla="*/ 12664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2" y="126640"/>
                  </a:moveTo>
                  <a:cubicBezTo>
                    <a:pt x="59012" y="106902"/>
                    <a:pt x="56229" y="76283"/>
                    <a:pt x="42311" y="47688"/>
                  </a:cubicBezTo>
                  <a:cubicBezTo>
                    <a:pt x="27128" y="16563"/>
                    <a:pt x="5366" y="115"/>
                    <a:pt x="2835" y="115"/>
                  </a:cubicBezTo>
                  <a:cubicBezTo>
                    <a:pt x="1317" y="115"/>
                    <a:pt x="305" y="1127"/>
                    <a:pt x="305" y="2645"/>
                  </a:cubicBezTo>
                  <a:cubicBezTo>
                    <a:pt x="305" y="3404"/>
                    <a:pt x="305" y="3911"/>
                    <a:pt x="5113" y="8465"/>
                  </a:cubicBezTo>
                  <a:cubicBezTo>
                    <a:pt x="29912" y="33517"/>
                    <a:pt x="44335" y="73753"/>
                    <a:pt x="44335" y="126640"/>
                  </a:cubicBezTo>
                  <a:cubicBezTo>
                    <a:pt x="44335" y="169912"/>
                    <a:pt x="34973" y="214449"/>
                    <a:pt x="3594" y="246333"/>
                  </a:cubicBezTo>
                  <a:cubicBezTo>
                    <a:pt x="305" y="249370"/>
                    <a:pt x="305" y="249876"/>
                    <a:pt x="305" y="250635"/>
                  </a:cubicBezTo>
                  <a:cubicBezTo>
                    <a:pt x="305" y="252154"/>
                    <a:pt x="1317" y="253166"/>
                    <a:pt x="2835" y="253166"/>
                  </a:cubicBezTo>
                  <a:cubicBezTo>
                    <a:pt x="5366" y="253166"/>
                    <a:pt x="28140" y="235958"/>
                    <a:pt x="43070" y="203821"/>
                  </a:cubicBezTo>
                  <a:cubicBezTo>
                    <a:pt x="55976" y="175985"/>
                    <a:pt x="59012" y="147897"/>
                    <a:pt x="59012" y="126640"/>
                  </a:cubicBezTo>
                  <a:close/>
                </a:path>
              </a:pathLst>
            </a:custGeom>
            <a:solidFill>
              <a:srgbClr val="000000"/>
            </a:solidFill>
            <a:ln w="2540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892104B2-FACC-9A06-ED37-7179D0B70B99}"/>
                </a:ext>
              </a:extLst>
            </p:cNvPr>
            <p:cNvSpPr/>
            <p:nvPr>
              <p:custDataLst>
                <p:tags r:id="rId58"/>
              </p:custDataLst>
            </p:nvPr>
          </p:nvSpPr>
          <p:spPr>
            <a:xfrm>
              <a:off x="7361874" y="6286129"/>
              <a:ext cx="168278" cy="59213"/>
            </a:xfrm>
            <a:custGeom>
              <a:avLst/>
              <a:gdLst>
                <a:gd name="connsiteX0" fmla="*/ 159865 w 168278"/>
                <a:gd name="connsiteY0" fmla="*/ 10273 h 59213"/>
                <a:gd name="connsiteX1" fmla="*/ 168468 w 168278"/>
                <a:gd name="connsiteY1" fmla="*/ 5212 h 59213"/>
                <a:gd name="connsiteX2" fmla="*/ 160118 w 168278"/>
                <a:gd name="connsiteY2" fmla="*/ 151 h 59213"/>
                <a:gd name="connsiteX3" fmla="*/ 8540 w 168278"/>
                <a:gd name="connsiteY3" fmla="*/ 151 h 59213"/>
                <a:gd name="connsiteX4" fmla="*/ 189 w 168278"/>
                <a:gd name="connsiteY4" fmla="*/ 5212 h 59213"/>
                <a:gd name="connsiteX5" fmla="*/ 8793 w 168278"/>
                <a:gd name="connsiteY5" fmla="*/ 10273 h 59213"/>
                <a:gd name="connsiteX6" fmla="*/ 159865 w 168278"/>
                <a:gd name="connsiteY6" fmla="*/ 10273 h 59213"/>
                <a:gd name="connsiteX7" fmla="*/ 160118 w 168278"/>
                <a:gd name="connsiteY7" fmla="*/ 59365 h 59213"/>
                <a:gd name="connsiteX8" fmla="*/ 168468 w 168278"/>
                <a:gd name="connsiteY8" fmla="*/ 54304 h 59213"/>
                <a:gd name="connsiteX9" fmla="*/ 159865 w 168278"/>
                <a:gd name="connsiteY9" fmla="*/ 49243 h 59213"/>
                <a:gd name="connsiteX10" fmla="*/ 8793 w 168278"/>
                <a:gd name="connsiteY10" fmla="*/ 49243 h 59213"/>
                <a:gd name="connsiteX11" fmla="*/ 189 w 168278"/>
                <a:gd name="connsiteY11" fmla="*/ 54304 h 59213"/>
                <a:gd name="connsiteX12" fmla="*/ 8540 w 168278"/>
                <a:gd name="connsiteY12" fmla="*/ 59365 h 59213"/>
                <a:gd name="connsiteX13" fmla="*/ 160118 w 168278"/>
                <a:gd name="connsiteY13" fmla="*/ 59365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5" y="10273"/>
                  </a:moveTo>
                  <a:cubicBezTo>
                    <a:pt x="163660" y="10273"/>
                    <a:pt x="168468" y="10273"/>
                    <a:pt x="168468" y="5212"/>
                  </a:cubicBezTo>
                  <a:cubicBezTo>
                    <a:pt x="168468" y="151"/>
                    <a:pt x="163660" y="151"/>
                    <a:pt x="160118" y="151"/>
                  </a:cubicBezTo>
                  <a:lnTo>
                    <a:pt x="8540" y="151"/>
                  </a:lnTo>
                  <a:cubicBezTo>
                    <a:pt x="4997" y="151"/>
                    <a:pt x="189" y="151"/>
                    <a:pt x="189" y="5212"/>
                  </a:cubicBezTo>
                  <a:cubicBezTo>
                    <a:pt x="189" y="10273"/>
                    <a:pt x="4997" y="10273"/>
                    <a:pt x="8793" y="10273"/>
                  </a:cubicBezTo>
                  <a:lnTo>
                    <a:pt x="159865" y="10273"/>
                  </a:lnTo>
                  <a:close/>
                  <a:moveTo>
                    <a:pt x="160118" y="59365"/>
                  </a:moveTo>
                  <a:cubicBezTo>
                    <a:pt x="163660" y="59365"/>
                    <a:pt x="168468" y="59365"/>
                    <a:pt x="168468" y="54304"/>
                  </a:cubicBezTo>
                  <a:cubicBezTo>
                    <a:pt x="168468" y="49243"/>
                    <a:pt x="163660" y="49243"/>
                    <a:pt x="159865" y="49243"/>
                  </a:cubicBezTo>
                  <a:lnTo>
                    <a:pt x="8793" y="49243"/>
                  </a:lnTo>
                  <a:cubicBezTo>
                    <a:pt x="4997" y="49243"/>
                    <a:pt x="189" y="49243"/>
                    <a:pt x="189" y="54304"/>
                  </a:cubicBezTo>
                  <a:cubicBezTo>
                    <a:pt x="189" y="59365"/>
                    <a:pt x="4997" y="59365"/>
                    <a:pt x="8540" y="59365"/>
                  </a:cubicBezTo>
                  <a:lnTo>
                    <a:pt x="160118" y="59365"/>
                  </a:lnTo>
                  <a:close/>
                </a:path>
              </a:pathLst>
            </a:custGeom>
            <a:solidFill>
              <a:srgbClr val="000000"/>
            </a:solidFill>
            <a:ln w="2540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88E524CB-6E89-6F84-B85C-5853F900C0FC}"/>
                </a:ext>
              </a:extLst>
            </p:cNvPr>
            <p:cNvSpPr/>
            <p:nvPr>
              <p:custDataLst>
                <p:tags r:id="rId59"/>
              </p:custDataLst>
            </p:nvPr>
          </p:nvSpPr>
          <p:spPr>
            <a:xfrm>
              <a:off x="8058380" y="6098743"/>
              <a:ext cx="83253" cy="111848"/>
            </a:xfrm>
            <a:custGeom>
              <a:avLst/>
              <a:gdLst>
                <a:gd name="connsiteX0" fmla="*/ 63733 w 83253"/>
                <a:gd name="connsiteY0" fmla="*/ 52020 h 111848"/>
                <a:gd name="connsiteX1" fmla="*/ 72336 w 83253"/>
                <a:gd name="connsiteY1" fmla="*/ 47718 h 111848"/>
                <a:gd name="connsiteX2" fmla="*/ 64998 w 83253"/>
                <a:gd name="connsiteY2" fmla="*/ 44175 h 111848"/>
                <a:gd name="connsiteX3" fmla="*/ 24004 w 83253"/>
                <a:gd name="connsiteY3" fmla="*/ 44175 h 111848"/>
                <a:gd name="connsiteX4" fmla="*/ 67275 w 83253"/>
                <a:gd name="connsiteY4" fmla="*/ 7989 h 111848"/>
                <a:gd name="connsiteX5" fmla="*/ 75120 w 83253"/>
                <a:gd name="connsiteY5" fmla="*/ 7989 h 111848"/>
                <a:gd name="connsiteX6" fmla="*/ 83471 w 83253"/>
                <a:gd name="connsiteY6" fmla="*/ 3687 h 111848"/>
                <a:gd name="connsiteX7" fmla="*/ 75879 w 83253"/>
                <a:gd name="connsiteY7" fmla="*/ 144 h 111848"/>
                <a:gd name="connsiteX8" fmla="*/ 67022 w 83253"/>
                <a:gd name="connsiteY8" fmla="*/ 144 h 111848"/>
                <a:gd name="connsiteX9" fmla="*/ 217 w 83253"/>
                <a:gd name="connsiteY9" fmla="*/ 64166 h 111848"/>
                <a:gd name="connsiteX10" fmla="*/ 46019 w 83253"/>
                <a:gd name="connsiteY10" fmla="*/ 111993 h 111848"/>
                <a:gd name="connsiteX11" fmla="*/ 78916 w 83253"/>
                <a:gd name="connsiteY11" fmla="*/ 99087 h 111848"/>
                <a:gd name="connsiteX12" fmla="*/ 76385 w 83253"/>
                <a:gd name="connsiteY12" fmla="*/ 95545 h 111848"/>
                <a:gd name="connsiteX13" fmla="*/ 73095 w 83253"/>
                <a:gd name="connsiteY13" fmla="*/ 97063 h 111848"/>
                <a:gd name="connsiteX14" fmla="*/ 46525 w 83253"/>
                <a:gd name="connsiteY14" fmla="*/ 106426 h 111848"/>
                <a:gd name="connsiteX15" fmla="*/ 19196 w 83253"/>
                <a:gd name="connsiteY15" fmla="*/ 73529 h 111848"/>
                <a:gd name="connsiteX16" fmla="*/ 21979 w 83253"/>
                <a:gd name="connsiteY16" fmla="*/ 52020 h 111848"/>
                <a:gd name="connsiteX17" fmla="*/ 63733 w 83253"/>
                <a:gd name="connsiteY17" fmla="*/ 52020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33" y="52020"/>
                  </a:moveTo>
                  <a:cubicBezTo>
                    <a:pt x="67781" y="52020"/>
                    <a:pt x="72336" y="52020"/>
                    <a:pt x="72336" y="47718"/>
                  </a:cubicBezTo>
                  <a:cubicBezTo>
                    <a:pt x="72336" y="44175"/>
                    <a:pt x="69300" y="44175"/>
                    <a:pt x="64998" y="44175"/>
                  </a:cubicBezTo>
                  <a:lnTo>
                    <a:pt x="24004" y="44175"/>
                  </a:lnTo>
                  <a:cubicBezTo>
                    <a:pt x="30077" y="22666"/>
                    <a:pt x="44248" y="7989"/>
                    <a:pt x="67275" y="7989"/>
                  </a:cubicBezTo>
                  <a:lnTo>
                    <a:pt x="75120" y="7989"/>
                  </a:lnTo>
                  <a:cubicBezTo>
                    <a:pt x="79422" y="7989"/>
                    <a:pt x="83471" y="7989"/>
                    <a:pt x="83471" y="3687"/>
                  </a:cubicBezTo>
                  <a:cubicBezTo>
                    <a:pt x="83471" y="144"/>
                    <a:pt x="80181" y="144"/>
                    <a:pt x="75879" y="144"/>
                  </a:cubicBezTo>
                  <a:lnTo>
                    <a:pt x="67022" y="144"/>
                  </a:lnTo>
                  <a:cubicBezTo>
                    <a:pt x="34126" y="144"/>
                    <a:pt x="217" y="25450"/>
                    <a:pt x="217" y="64166"/>
                  </a:cubicBezTo>
                  <a:cubicBezTo>
                    <a:pt x="217" y="92002"/>
                    <a:pt x="19196" y="111993"/>
                    <a:pt x="46019" y="111993"/>
                  </a:cubicBezTo>
                  <a:cubicBezTo>
                    <a:pt x="62467" y="111993"/>
                    <a:pt x="78916" y="101871"/>
                    <a:pt x="78916" y="99087"/>
                  </a:cubicBezTo>
                  <a:cubicBezTo>
                    <a:pt x="78916" y="98328"/>
                    <a:pt x="78663" y="95545"/>
                    <a:pt x="76385" y="95545"/>
                  </a:cubicBezTo>
                  <a:cubicBezTo>
                    <a:pt x="75879" y="95545"/>
                    <a:pt x="75373" y="95545"/>
                    <a:pt x="73095" y="97063"/>
                  </a:cubicBezTo>
                  <a:cubicBezTo>
                    <a:pt x="65251" y="102124"/>
                    <a:pt x="55888" y="106426"/>
                    <a:pt x="46525" y="106426"/>
                  </a:cubicBezTo>
                  <a:cubicBezTo>
                    <a:pt x="31848" y="106426"/>
                    <a:pt x="19196" y="95798"/>
                    <a:pt x="19196" y="73529"/>
                  </a:cubicBezTo>
                  <a:cubicBezTo>
                    <a:pt x="19196" y="64672"/>
                    <a:pt x="21220" y="55056"/>
                    <a:pt x="21979" y="52020"/>
                  </a:cubicBezTo>
                  <a:lnTo>
                    <a:pt x="63733" y="52020"/>
                  </a:lnTo>
                  <a:close/>
                </a:path>
              </a:pathLst>
            </a:custGeom>
            <a:solidFill>
              <a:srgbClr val="000000"/>
            </a:solidFill>
            <a:ln w="2540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B92A5CAB-F2B6-A3AE-83F6-CDBA6918E691}"/>
                </a:ext>
              </a:extLst>
            </p:cNvPr>
            <p:cNvSpPr/>
            <p:nvPr>
              <p:custDataLst>
                <p:tags r:id="rId60"/>
              </p:custDataLst>
            </p:nvPr>
          </p:nvSpPr>
          <p:spPr>
            <a:xfrm>
              <a:off x="7645178" y="6310675"/>
              <a:ext cx="905331" cy="10121"/>
            </a:xfrm>
            <a:custGeom>
              <a:avLst/>
              <a:gdLst>
                <a:gd name="connsiteX0" fmla="*/ 0 w 905331"/>
                <a:gd name="connsiteY0" fmla="*/ 0 h 10121"/>
                <a:gd name="connsiteX1" fmla="*/ 905332 w 905331"/>
                <a:gd name="connsiteY1" fmla="*/ 0 h 10121"/>
                <a:gd name="connsiteX2" fmla="*/ 905332 w 905331"/>
                <a:gd name="connsiteY2" fmla="*/ 10121 h 10121"/>
                <a:gd name="connsiteX3" fmla="*/ 0 w 905331"/>
                <a:gd name="connsiteY3" fmla="*/ 10121 h 10121"/>
              </a:gdLst>
              <a:ahLst/>
              <a:cxnLst>
                <a:cxn ang="0">
                  <a:pos x="connsiteX0" y="connsiteY0"/>
                </a:cxn>
                <a:cxn ang="0">
                  <a:pos x="connsiteX1" y="connsiteY1"/>
                </a:cxn>
                <a:cxn ang="0">
                  <a:pos x="connsiteX2" y="connsiteY2"/>
                </a:cxn>
                <a:cxn ang="0">
                  <a:pos x="connsiteX3" y="connsiteY3"/>
                </a:cxn>
              </a:cxnLst>
              <a:rect l="l" t="t" r="r" b="b"/>
              <a:pathLst>
                <a:path w="905331" h="10121">
                  <a:moveTo>
                    <a:pt x="0" y="0"/>
                  </a:moveTo>
                  <a:lnTo>
                    <a:pt x="905332" y="0"/>
                  </a:lnTo>
                  <a:lnTo>
                    <a:pt x="905332" y="10121"/>
                  </a:lnTo>
                  <a:lnTo>
                    <a:pt x="0" y="10121"/>
                  </a:ln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8EDCF435-2D78-7FE6-99D3-18D7DD13CD06}"/>
                </a:ext>
              </a:extLst>
            </p:cNvPr>
            <p:cNvSpPr/>
            <p:nvPr>
              <p:custDataLst>
                <p:tags r:id="rId61"/>
              </p:custDataLst>
            </p:nvPr>
          </p:nvSpPr>
          <p:spPr>
            <a:xfrm>
              <a:off x="7670230" y="6362791"/>
              <a:ext cx="58707" cy="253051"/>
            </a:xfrm>
            <a:custGeom>
              <a:avLst/>
              <a:gdLst>
                <a:gd name="connsiteX0" fmla="*/ 58909 w 58707"/>
                <a:gd name="connsiteY0" fmla="*/ 250679 h 253051"/>
                <a:gd name="connsiteX1" fmla="*/ 54607 w 58707"/>
                <a:gd name="connsiteY1" fmla="*/ 245111 h 253051"/>
                <a:gd name="connsiteX2" fmla="*/ 14878 w 58707"/>
                <a:gd name="connsiteY2" fmla="*/ 126684 h 253051"/>
                <a:gd name="connsiteX3" fmla="*/ 55619 w 58707"/>
                <a:gd name="connsiteY3" fmla="*/ 6990 h 253051"/>
                <a:gd name="connsiteX4" fmla="*/ 58909 w 58707"/>
                <a:gd name="connsiteY4" fmla="*/ 2688 h 253051"/>
                <a:gd name="connsiteX5" fmla="*/ 56378 w 58707"/>
                <a:gd name="connsiteY5" fmla="*/ 158 h 253051"/>
                <a:gd name="connsiteX6" fmla="*/ 16143 w 58707"/>
                <a:gd name="connsiteY6" fmla="*/ 49503 h 253051"/>
                <a:gd name="connsiteX7" fmla="*/ 201 w 58707"/>
                <a:gd name="connsiteY7" fmla="*/ 126684 h 253051"/>
                <a:gd name="connsiteX8" fmla="*/ 16902 w 58707"/>
                <a:gd name="connsiteY8" fmla="*/ 205635 h 253051"/>
                <a:gd name="connsiteX9" fmla="*/ 56378 w 58707"/>
                <a:gd name="connsiteY9" fmla="*/ 253209 h 253051"/>
                <a:gd name="connsiteX10" fmla="*/ 58909 w 58707"/>
                <a:gd name="connsiteY10" fmla="*/ 25067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09" y="250679"/>
                  </a:moveTo>
                  <a:cubicBezTo>
                    <a:pt x="58909" y="249919"/>
                    <a:pt x="58909" y="249413"/>
                    <a:pt x="54607" y="245111"/>
                  </a:cubicBezTo>
                  <a:cubicBezTo>
                    <a:pt x="22976" y="213227"/>
                    <a:pt x="14878" y="165400"/>
                    <a:pt x="14878" y="126684"/>
                  </a:cubicBezTo>
                  <a:cubicBezTo>
                    <a:pt x="14878" y="82653"/>
                    <a:pt x="24494" y="38622"/>
                    <a:pt x="55619" y="6990"/>
                  </a:cubicBezTo>
                  <a:cubicBezTo>
                    <a:pt x="58909" y="3954"/>
                    <a:pt x="58909" y="3448"/>
                    <a:pt x="58909" y="2688"/>
                  </a:cubicBezTo>
                  <a:cubicBezTo>
                    <a:pt x="58909" y="917"/>
                    <a:pt x="57897" y="158"/>
                    <a:pt x="56378" y="158"/>
                  </a:cubicBezTo>
                  <a:cubicBezTo>
                    <a:pt x="53848" y="158"/>
                    <a:pt x="31073" y="17365"/>
                    <a:pt x="16143" y="49503"/>
                  </a:cubicBezTo>
                  <a:cubicBezTo>
                    <a:pt x="3238" y="77339"/>
                    <a:pt x="201" y="105427"/>
                    <a:pt x="201" y="126684"/>
                  </a:cubicBezTo>
                  <a:cubicBezTo>
                    <a:pt x="201" y="146421"/>
                    <a:pt x="2985" y="177041"/>
                    <a:pt x="16902" y="205635"/>
                  </a:cubicBezTo>
                  <a:cubicBezTo>
                    <a:pt x="32085" y="236761"/>
                    <a:pt x="53848" y="253209"/>
                    <a:pt x="56378" y="253209"/>
                  </a:cubicBezTo>
                  <a:cubicBezTo>
                    <a:pt x="57897" y="253209"/>
                    <a:pt x="58909" y="252450"/>
                    <a:pt x="58909" y="250679"/>
                  </a:cubicBez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23DC2704-0303-13DA-F59D-AEB618ED3703}"/>
                </a:ext>
              </a:extLst>
            </p:cNvPr>
            <p:cNvSpPr/>
            <p:nvPr>
              <p:custDataLst>
                <p:tags r:id="rId62"/>
              </p:custDataLst>
            </p:nvPr>
          </p:nvSpPr>
          <p:spPr>
            <a:xfrm>
              <a:off x="7754721" y="6376962"/>
              <a:ext cx="54152" cy="178400"/>
            </a:xfrm>
            <a:custGeom>
              <a:avLst/>
              <a:gdLst>
                <a:gd name="connsiteX0" fmla="*/ 54358 w 54152"/>
                <a:gd name="connsiteY0" fmla="*/ 2942 h 178400"/>
                <a:gd name="connsiteX1" fmla="*/ 51068 w 54152"/>
                <a:gd name="connsiteY1" fmla="*/ 158 h 178400"/>
                <a:gd name="connsiteX2" fmla="*/ 20196 w 54152"/>
                <a:gd name="connsiteY2" fmla="*/ 2688 h 178400"/>
                <a:gd name="connsiteX3" fmla="*/ 15388 w 54152"/>
                <a:gd name="connsiteY3" fmla="*/ 8003 h 178400"/>
                <a:gd name="connsiteX4" fmla="*/ 21714 w 54152"/>
                <a:gd name="connsiteY4" fmla="*/ 10786 h 178400"/>
                <a:gd name="connsiteX5" fmla="*/ 34114 w 54152"/>
                <a:gd name="connsiteY5" fmla="*/ 15088 h 178400"/>
                <a:gd name="connsiteX6" fmla="*/ 33355 w 54152"/>
                <a:gd name="connsiteY6" fmla="*/ 20149 h 178400"/>
                <a:gd name="connsiteX7" fmla="*/ 1470 w 54152"/>
                <a:gd name="connsiteY7" fmla="*/ 146675 h 178400"/>
                <a:gd name="connsiteX8" fmla="*/ 205 w 54152"/>
                <a:gd name="connsiteY8" fmla="*/ 155278 h 178400"/>
                <a:gd name="connsiteX9" fmla="*/ 23233 w 54152"/>
                <a:gd name="connsiteY9" fmla="*/ 178559 h 178400"/>
                <a:gd name="connsiteX10" fmla="*/ 42211 w 54152"/>
                <a:gd name="connsiteY10" fmla="*/ 164388 h 178400"/>
                <a:gd name="connsiteX11" fmla="*/ 49803 w 54152"/>
                <a:gd name="connsiteY11" fmla="*/ 139589 h 178400"/>
                <a:gd name="connsiteX12" fmla="*/ 46766 w 54152"/>
                <a:gd name="connsiteY12" fmla="*/ 137059 h 178400"/>
                <a:gd name="connsiteX13" fmla="*/ 43224 w 54152"/>
                <a:gd name="connsiteY13" fmla="*/ 141614 h 178400"/>
                <a:gd name="connsiteX14" fmla="*/ 23992 w 54152"/>
                <a:gd name="connsiteY14" fmla="*/ 172992 h 178400"/>
                <a:gd name="connsiteX15" fmla="*/ 16400 w 54152"/>
                <a:gd name="connsiteY15" fmla="*/ 161352 h 178400"/>
                <a:gd name="connsiteX16" fmla="*/ 17918 w 54152"/>
                <a:gd name="connsiteY16" fmla="*/ 149205 h 178400"/>
                <a:gd name="connsiteX17" fmla="*/ 54358 w 54152"/>
                <a:gd name="connsiteY17" fmla="*/ 2942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358" y="2942"/>
                  </a:moveTo>
                  <a:cubicBezTo>
                    <a:pt x="54358" y="2688"/>
                    <a:pt x="54358" y="158"/>
                    <a:pt x="51068" y="158"/>
                  </a:cubicBezTo>
                  <a:cubicBezTo>
                    <a:pt x="45248" y="158"/>
                    <a:pt x="26775" y="2182"/>
                    <a:pt x="20196" y="2688"/>
                  </a:cubicBezTo>
                  <a:cubicBezTo>
                    <a:pt x="18172" y="2942"/>
                    <a:pt x="15388" y="3195"/>
                    <a:pt x="15388" y="8003"/>
                  </a:cubicBezTo>
                  <a:cubicBezTo>
                    <a:pt x="15388" y="10786"/>
                    <a:pt x="17918" y="10786"/>
                    <a:pt x="21714" y="10786"/>
                  </a:cubicBezTo>
                  <a:cubicBezTo>
                    <a:pt x="33861" y="10786"/>
                    <a:pt x="34114" y="13064"/>
                    <a:pt x="34114" y="15088"/>
                  </a:cubicBezTo>
                  <a:lnTo>
                    <a:pt x="33355" y="20149"/>
                  </a:lnTo>
                  <a:lnTo>
                    <a:pt x="1470" y="146675"/>
                  </a:lnTo>
                  <a:cubicBezTo>
                    <a:pt x="711" y="149458"/>
                    <a:pt x="205" y="151229"/>
                    <a:pt x="205" y="155278"/>
                  </a:cubicBezTo>
                  <a:cubicBezTo>
                    <a:pt x="205" y="169702"/>
                    <a:pt x="11339" y="178559"/>
                    <a:pt x="23233" y="178559"/>
                  </a:cubicBezTo>
                  <a:cubicBezTo>
                    <a:pt x="31583" y="178559"/>
                    <a:pt x="37909" y="173498"/>
                    <a:pt x="42211" y="164388"/>
                  </a:cubicBezTo>
                  <a:cubicBezTo>
                    <a:pt x="46766" y="154772"/>
                    <a:pt x="49803" y="140095"/>
                    <a:pt x="49803" y="139589"/>
                  </a:cubicBezTo>
                  <a:cubicBezTo>
                    <a:pt x="49803" y="137059"/>
                    <a:pt x="47525" y="137059"/>
                    <a:pt x="46766" y="137059"/>
                  </a:cubicBezTo>
                  <a:cubicBezTo>
                    <a:pt x="44236" y="137059"/>
                    <a:pt x="43983" y="138071"/>
                    <a:pt x="43224" y="141614"/>
                  </a:cubicBezTo>
                  <a:cubicBezTo>
                    <a:pt x="38922" y="158062"/>
                    <a:pt x="34114" y="172992"/>
                    <a:pt x="23992" y="172992"/>
                  </a:cubicBezTo>
                  <a:cubicBezTo>
                    <a:pt x="16400" y="172992"/>
                    <a:pt x="16400" y="164894"/>
                    <a:pt x="16400" y="161352"/>
                  </a:cubicBezTo>
                  <a:cubicBezTo>
                    <a:pt x="16400" y="155278"/>
                    <a:pt x="16653" y="154013"/>
                    <a:pt x="17918" y="149205"/>
                  </a:cubicBezTo>
                  <a:lnTo>
                    <a:pt x="54358" y="2942"/>
                  </a:ln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A8826F14-3870-3F89-F9DA-A0FFE2493FF9}"/>
                </a:ext>
              </a:extLst>
            </p:cNvPr>
            <p:cNvSpPr/>
            <p:nvPr>
              <p:custDataLst>
                <p:tags r:id="rId63"/>
              </p:custDataLst>
            </p:nvPr>
          </p:nvSpPr>
          <p:spPr>
            <a:xfrm>
              <a:off x="7894475" y="6405051"/>
              <a:ext cx="168278" cy="168531"/>
            </a:xfrm>
            <a:custGeom>
              <a:avLst/>
              <a:gdLst>
                <a:gd name="connsiteX0" fmla="*/ 89537 w 168278"/>
                <a:gd name="connsiteY0" fmla="*/ 89485 h 168531"/>
                <a:gd name="connsiteX1" fmla="*/ 160139 w 168278"/>
                <a:gd name="connsiteY1" fmla="*/ 89485 h 168531"/>
                <a:gd name="connsiteX2" fmla="*/ 168489 w 168278"/>
                <a:gd name="connsiteY2" fmla="*/ 84424 h 168531"/>
                <a:gd name="connsiteX3" fmla="*/ 160139 w 168278"/>
                <a:gd name="connsiteY3" fmla="*/ 79363 h 168531"/>
                <a:gd name="connsiteX4" fmla="*/ 89537 w 168278"/>
                <a:gd name="connsiteY4" fmla="*/ 79363 h 168531"/>
                <a:gd name="connsiteX5" fmla="*/ 89537 w 168278"/>
                <a:gd name="connsiteY5" fmla="*/ 8509 h 168531"/>
                <a:gd name="connsiteX6" fmla="*/ 84476 w 168278"/>
                <a:gd name="connsiteY6" fmla="*/ 158 h 168531"/>
                <a:gd name="connsiteX7" fmla="*/ 79415 w 168278"/>
                <a:gd name="connsiteY7" fmla="*/ 8509 h 168531"/>
                <a:gd name="connsiteX8" fmla="*/ 79415 w 168278"/>
                <a:gd name="connsiteY8" fmla="*/ 79363 h 168531"/>
                <a:gd name="connsiteX9" fmla="*/ 8561 w 168278"/>
                <a:gd name="connsiteY9" fmla="*/ 79363 h 168531"/>
                <a:gd name="connsiteX10" fmla="*/ 210 w 168278"/>
                <a:gd name="connsiteY10" fmla="*/ 84424 h 168531"/>
                <a:gd name="connsiteX11" fmla="*/ 8561 w 168278"/>
                <a:gd name="connsiteY11" fmla="*/ 89485 h 168531"/>
                <a:gd name="connsiteX12" fmla="*/ 79415 w 168278"/>
                <a:gd name="connsiteY12" fmla="*/ 89485 h 168531"/>
                <a:gd name="connsiteX13" fmla="*/ 79415 w 168278"/>
                <a:gd name="connsiteY13" fmla="*/ 160339 h 168531"/>
                <a:gd name="connsiteX14" fmla="*/ 84476 w 168278"/>
                <a:gd name="connsiteY14" fmla="*/ 168690 h 168531"/>
                <a:gd name="connsiteX15" fmla="*/ 89537 w 168278"/>
                <a:gd name="connsiteY15" fmla="*/ 160339 h 168531"/>
                <a:gd name="connsiteX16" fmla="*/ 89537 w 168278"/>
                <a:gd name="connsiteY16" fmla="*/ 89485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37" y="89485"/>
                  </a:moveTo>
                  <a:lnTo>
                    <a:pt x="160139" y="89485"/>
                  </a:lnTo>
                  <a:cubicBezTo>
                    <a:pt x="163681" y="89485"/>
                    <a:pt x="168489" y="89485"/>
                    <a:pt x="168489" y="84424"/>
                  </a:cubicBezTo>
                  <a:cubicBezTo>
                    <a:pt x="168489" y="79363"/>
                    <a:pt x="163681" y="79363"/>
                    <a:pt x="160139" y="79363"/>
                  </a:cubicBezTo>
                  <a:lnTo>
                    <a:pt x="89537" y="79363"/>
                  </a:lnTo>
                  <a:lnTo>
                    <a:pt x="89537" y="8509"/>
                  </a:lnTo>
                  <a:cubicBezTo>
                    <a:pt x="89537" y="4966"/>
                    <a:pt x="89537" y="158"/>
                    <a:pt x="84476" y="158"/>
                  </a:cubicBezTo>
                  <a:cubicBezTo>
                    <a:pt x="79415" y="158"/>
                    <a:pt x="79415" y="4966"/>
                    <a:pt x="79415" y="8509"/>
                  </a:cubicBezTo>
                  <a:lnTo>
                    <a:pt x="79415" y="79363"/>
                  </a:lnTo>
                  <a:lnTo>
                    <a:pt x="8561" y="79363"/>
                  </a:lnTo>
                  <a:cubicBezTo>
                    <a:pt x="5018" y="79363"/>
                    <a:pt x="210" y="79363"/>
                    <a:pt x="210" y="84424"/>
                  </a:cubicBezTo>
                  <a:cubicBezTo>
                    <a:pt x="210" y="89485"/>
                    <a:pt x="5018" y="89485"/>
                    <a:pt x="8561" y="89485"/>
                  </a:cubicBezTo>
                  <a:lnTo>
                    <a:pt x="79415" y="89485"/>
                  </a:lnTo>
                  <a:lnTo>
                    <a:pt x="79415" y="160339"/>
                  </a:lnTo>
                  <a:cubicBezTo>
                    <a:pt x="79415" y="163882"/>
                    <a:pt x="79415" y="168690"/>
                    <a:pt x="84476" y="168690"/>
                  </a:cubicBezTo>
                  <a:cubicBezTo>
                    <a:pt x="89537" y="168690"/>
                    <a:pt x="89537" y="163882"/>
                    <a:pt x="89537" y="160339"/>
                  </a:cubicBezTo>
                  <a:lnTo>
                    <a:pt x="89537" y="89485"/>
                  </a:ln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25D9271E-47C1-EFB3-2B0F-4B58EE3E92BA}"/>
                </a:ext>
              </a:extLst>
            </p:cNvPr>
            <p:cNvSpPr/>
            <p:nvPr>
              <p:custDataLst>
                <p:tags r:id="rId64"/>
              </p:custDataLst>
            </p:nvPr>
          </p:nvSpPr>
          <p:spPr>
            <a:xfrm>
              <a:off x="8155876" y="6384047"/>
              <a:ext cx="83506" cy="168531"/>
            </a:xfrm>
            <a:custGeom>
              <a:avLst/>
              <a:gdLst>
                <a:gd name="connsiteX0" fmla="*/ 52096 w 83506"/>
                <a:gd name="connsiteY0" fmla="*/ 6737 h 168531"/>
                <a:gd name="connsiteX1" fmla="*/ 46275 w 83506"/>
                <a:gd name="connsiteY1" fmla="*/ 158 h 168531"/>
                <a:gd name="connsiteX2" fmla="*/ 220 w 83506"/>
                <a:gd name="connsiteY2" fmla="*/ 16353 h 168531"/>
                <a:gd name="connsiteX3" fmla="*/ 220 w 83506"/>
                <a:gd name="connsiteY3" fmla="*/ 24198 h 168531"/>
                <a:gd name="connsiteX4" fmla="*/ 33370 w 83506"/>
                <a:gd name="connsiteY4" fmla="*/ 17618 h 168531"/>
                <a:gd name="connsiteX5" fmla="*/ 33370 w 83506"/>
                <a:gd name="connsiteY5" fmla="*/ 148699 h 168531"/>
                <a:gd name="connsiteX6" fmla="*/ 9836 w 83506"/>
                <a:gd name="connsiteY6" fmla="*/ 160845 h 168531"/>
                <a:gd name="connsiteX7" fmla="*/ 1739 w 83506"/>
                <a:gd name="connsiteY7" fmla="*/ 160845 h 168531"/>
                <a:gd name="connsiteX8" fmla="*/ 1739 w 83506"/>
                <a:gd name="connsiteY8" fmla="*/ 168690 h 168531"/>
                <a:gd name="connsiteX9" fmla="*/ 42733 w 83506"/>
                <a:gd name="connsiteY9" fmla="*/ 167931 h 168531"/>
                <a:gd name="connsiteX10" fmla="*/ 83727 w 83506"/>
                <a:gd name="connsiteY10" fmla="*/ 168690 h 168531"/>
                <a:gd name="connsiteX11" fmla="*/ 83727 w 83506"/>
                <a:gd name="connsiteY11" fmla="*/ 160845 h 168531"/>
                <a:gd name="connsiteX12" fmla="*/ 75629 w 83506"/>
                <a:gd name="connsiteY12" fmla="*/ 160845 h 168531"/>
                <a:gd name="connsiteX13" fmla="*/ 52096 w 83506"/>
                <a:gd name="connsiteY13" fmla="*/ 148699 h 168531"/>
                <a:gd name="connsiteX14" fmla="*/ 52096 w 83506"/>
                <a:gd name="connsiteY14" fmla="*/ 673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096" y="6737"/>
                  </a:moveTo>
                  <a:cubicBezTo>
                    <a:pt x="52096" y="664"/>
                    <a:pt x="52096" y="158"/>
                    <a:pt x="46275" y="158"/>
                  </a:cubicBezTo>
                  <a:cubicBezTo>
                    <a:pt x="30586" y="16353"/>
                    <a:pt x="8318" y="16353"/>
                    <a:pt x="220" y="16353"/>
                  </a:cubicBezTo>
                  <a:lnTo>
                    <a:pt x="220" y="24198"/>
                  </a:lnTo>
                  <a:cubicBezTo>
                    <a:pt x="5281" y="24198"/>
                    <a:pt x="20211" y="24198"/>
                    <a:pt x="33370" y="17618"/>
                  </a:cubicBezTo>
                  <a:lnTo>
                    <a:pt x="33370" y="148699"/>
                  </a:lnTo>
                  <a:cubicBezTo>
                    <a:pt x="33370" y="157809"/>
                    <a:pt x="32611" y="160845"/>
                    <a:pt x="9836" y="160845"/>
                  </a:cubicBezTo>
                  <a:lnTo>
                    <a:pt x="1739" y="160845"/>
                  </a:lnTo>
                  <a:lnTo>
                    <a:pt x="1739" y="168690"/>
                  </a:lnTo>
                  <a:cubicBezTo>
                    <a:pt x="10595" y="167931"/>
                    <a:pt x="32611" y="167931"/>
                    <a:pt x="42733" y="167931"/>
                  </a:cubicBezTo>
                  <a:cubicBezTo>
                    <a:pt x="52855" y="167931"/>
                    <a:pt x="74870" y="167931"/>
                    <a:pt x="83727" y="168690"/>
                  </a:cubicBezTo>
                  <a:lnTo>
                    <a:pt x="83727" y="160845"/>
                  </a:lnTo>
                  <a:lnTo>
                    <a:pt x="75629" y="160845"/>
                  </a:lnTo>
                  <a:cubicBezTo>
                    <a:pt x="52855" y="160845"/>
                    <a:pt x="52096" y="158062"/>
                    <a:pt x="52096" y="148699"/>
                  </a:cubicBezTo>
                  <a:lnTo>
                    <a:pt x="52096" y="6737"/>
                  </a:lnTo>
                  <a:close/>
                </a:path>
              </a:pathLst>
            </a:custGeom>
            <a:solidFill>
              <a:srgbClr val="000000"/>
            </a:solidFill>
            <a:ln w="2540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71730126-6E90-91D4-A7F1-665E23829E63}"/>
                </a:ext>
              </a:extLst>
            </p:cNvPr>
            <p:cNvSpPr/>
            <p:nvPr>
              <p:custDataLst>
                <p:tags r:id="rId65"/>
              </p:custDataLst>
            </p:nvPr>
          </p:nvSpPr>
          <p:spPr>
            <a:xfrm>
              <a:off x="8274304" y="6362791"/>
              <a:ext cx="58707" cy="253051"/>
            </a:xfrm>
            <a:custGeom>
              <a:avLst/>
              <a:gdLst>
                <a:gd name="connsiteX0" fmla="*/ 58933 w 58707"/>
                <a:gd name="connsiteY0" fmla="*/ 126684 h 253051"/>
                <a:gd name="connsiteX1" fmla="*/ 42232 w 58707"/>
                <a:gd name="connsiteY1" fmla="*/ 47732 h 253051"/>
                <a:gd name="connsiteX2" fmla="*/ 2756 w 58707"/>
                <a:gd name="connsiteY2" fmla="*/ 158 h 253051"/>
                <a:gd name="connsiteX3" fmla="*/ 225 w 58707"/>
                <a:gd name="connsiteY3" fmla="*/ 2688 h 253051"/>
                <a:gd name="connsiteX4" fmla="*/ 5033 w 58707"/>
                <a:gd name="connsiteY4" fmla="*/ 8509 h 253051"/>
                <a:gd name="connsiteX5" fmla="*/ 44256 w 58707"/>
                <a:gd name="connsiteY5" fmla="*/ 126684 h 253051"/>
                <a:gd name="connsiteX6" fmla="*/ 3515 w 58707"/>
                <a:gd name="connsiteY6" fmla="*/ 246377 h 253051"/>
                <a:gd name="connsiteX7" fmla="*/ 225 w 58707"/>
                <a:gd name="connsiteY7" fmla="*/ 250679 h 253051"/>
                <a:gd name="connsiteX8" fmla="*/ 2756 w 58707"/>
                <a:gd name="connsiteY8" fmla="*/ 253209 h 253051"/>
                <a:gd name="connsiteX9" fmla="*/ 42991 w 58707"/>
                <a:gd name="connsiteY9" fmla="*/ 203864 h 253051"/>
                <a:gd name="connsiteX10" fmla="*/ 58933 w 58707"/>
                <a:gd name="connsiteY10" fmla="*/ 12668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3" y="126684"/>
                  </a:moveTo>
                  <a:cubicBezTo>
                    <a:pt x="58933" y="106946"/>
                    <a:pt x="56149" y="76326"/>
                    <a:pt x="42232" y="47732"/>
                  </a:cubicBezTo>
                  <a:cubicBezTo>
                    <a:pt x="27049" y="16606"/>
                    <a:pt x="5286" y="158"/>
                    <a:pt x="2756" y="158"/>
                  </a:cubicBezTo>
                  <a:cubicBezTo>
                    <a:pt x="1237" y="158"/>
                    <a:pt x="225" y="1170"/>
                    <a:pt x="225" y="2688"/>
                  </a:cubicBezTo>
                  <a:cubicBezTo>
                    <a:pt x="225" y="3448"/>
                    <a:pt x="225" y="3954"/>
                    <a:pt x="5033" y="8509"/>
                  </a:cubicBezTo>
                  <a:cubicBezTo>
                    <a:pt x="29832" y="33561"/>
                    <a:pt x="44256" y="73796"/>
                    <a:pt x="44256" y="126684"/>
                  </a:cubicBezTo>
                  <a:cubicBezTo>
                    <a:pt x="44256" y="169955"/>
                    <a:pt x="34893" y="214492"/>
                    <a:pt x="3515" y="246377"/>
                  </a:cubicBezTo>
                  <a:cubicBezTo>
                    <a:pt x="225" y="249413"/>
                    <a:pt x="225" y="249919"/>
                    <a:pt x="225" y="250679"/>
                  </a:cubicBezTo>
                  <a:cubicBezTo>
                    <a:pt x="225" y="252197"/>
                    <a:pt x="1237" y="253209"/>
                    <a:pt x="2756" y="253209"/>
                  </a:cubicBezTo>
                  <a:cubicBezTo>
                    <a:pt x="5286" y="253209"/>
                    <a:pt x="28061" y="236002"/>
                    <a:pt x="42991" y="203864"/>
                  </a:cubicBezTo>
                  <a:cubicBezTo>
                    <a:pt x="55896" y="176028"/>
                    <a:pt x="58933" y="147940"/>
                    <a:pt x="58933" y="126684"/>
                  </a:cubicBezTo>
                  <a:close/>
                </a:path>
              </a:pathLst>
            </a:custGeom>
            <a:solidFill>
              <a:srgbClr val="000000"/>
            </a:solidFill>
            <a:ln w="2540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714D646E-8328-0030-9293-B7B18CA3E94E}"/>
                </a:ext>
              </a:extLst>
            </p:cNvPr>
            <p:cNvSpPr/>
            <p:nvPr>
              <p:custDataLst>
                <p:tags r:id="rId66"/>
              </p:custDataLst>
            </p:nvPr>
          </p:nvSpPr>
          <p:spPr>
            <a:xfrm>
              <a:off x="8366615" y="6401359"/>
              <a:ext cx="162610" cy="79888"/>
            </a:xfrm>
            <a:custGeom>
              <a:avLst/>
              <a:gdLst>
                <a:gd name="connsiteX0" fmla="*/ 68781 w 162610"/>
                <a:gd name="connsiteY0" fmla="*/ 63924 h 79888"/>
                <a:gd name="connsiteX1" fmla="*/ 66301 w 162610"/>
                <a:gd name="connsiteY1" fmla="*/ 74375 h 79888"/>
                <a:gd name="connsiteX2" fmla="*/ 72323 w 162610"/>
                <a:gd name="connsiteY2" fmla="*/ 80043 h 79888"/>
                <a:gd name="connsiteX3" fmla="*/ 79232 w 162610"/>
                <a:gd name="connsiteY3" fmla="*/ 76146 h 79888"/>
                <a:gd name="connsiteX4" fmla="*/ 82420 w 162610"/>
                <a:gd name="connsiteY4" fmla="*/ 65164 h 79888"/>
                <a:gd name="connsiteX5" fmla="*/ 86317 w 162610"/>
                <a:gd name="connsiteY5" fmla="*/ 49222 h 79888"/>
                <a:gd name="connsiteX6" fmla="*/ 89328 w 162610"/>
                <a:gd name="connsiteY6" fmla="*/ 37354 h 79888"/>
                <a:gd name="connsiteX7" fmla="*/ 94820 w 162610"/>
                <a:gd name="connsiteY7" fmla="*/ 23891 h 79888"/>
                <a:gd name="connsiteX8" fmla="*/ 123161 w 162610"/>
                <a:gd name="connsiteY8" fmla="*/ 5115 h 79888"/>
                <a:gd name="connsiteX9" fmla="*/ 133612 w 162610"/>
                <a:gd name="connsiteY9" fmla="*/ 17514 h 79888"/>
                <a:gd name="connsiteX10" fmla="*/ 123161 w 162610"/>
                <a:gd name="connsiteY10" fmla="*/ 55244 h 79888"/>
                <a:gd name="connsiteX11" fmla="*/ 120504 w 162610"/>
                <a:gd name="connsiteY11" fmla="*/ 64810 h 79888"/>
                <a:gd name="connsiteX12" fmla="*/ 137332 w 162610"/>
                <a:gd name="connsiteY12" fmla="*/ 80043 h 79888"/>
                <a:gd name="connsiteX13" fmla="*/ 162840 w 162610"/>
                <a:gd name="connsiteY13" fmla="*/ 52942 h 79888"/>
                <a:gd name="connsiteX14" fmla="*/ 160006 w 162610"/>
                <a:gd name="connsiteY14" fmla="*/ 50639 h 79888"/>
                <a:gd name="connsiteX15" fmla="*/ 156640 w 162610"/>
                <a:gd name="connsiteY15" fmla="*/ 53650 h 79888"/>
                <a:gd name="connsiteX16" fmla="*/ 137864 w 162610"/>
                <a:gd name="connsiteY16" fmla="*/ 75084 h 79888"/>
                <a:gd name="connsiteX17" fmla="*/ 133435 w 162610"/>
                <a:gd name="connsiteY17" fmla="*/ 68884 h 79888"/>
                <a:gd name="connsiteX18" fmla="*/ 137509 w 162610"/>
                <a:gd name="connsiteY18" fmla="*/ 54536 h 79888"/>
                <a:gd name="connsiteX19" fmla="*/ 146897 w 162610"/>
                <a:gd name="connsiteY19" fmla="*/ 20349 h 79888"/>
                <a:gd name="connsiteX20" fmla="*/ 140343 w 162610"/>
                <a:gd name="connsiteY20" fmla="*/ 4938 h 79888"/>
                <a:gd name="connsiteX21" fmla="*/ 123870 w 162610"/>
                <a:gd name="connsiteY21" fmla="*/ 155 h 79888"/>
                <a:gd name="connsiteX22" fmla="*/ 92517 w 162610"/>
                <a:gd name="connsiteY22" fmla="*/ 18046 h 79888"/>
                <a:gd name="connsiteX23" fmla="*/ 69489 w 162610"/>
                <a:gd name="connsiteY23" fmla="*/ 155 h 79888"/>
                <a:gd name="connsiteX24" fmla="*/ 39553 w 162610"/>
                <a:gd name="connsiteY24" fmla="*/ 16274 h 79888"/>
                <a:gd name="connsiteX25" fmla="*/ 20600 w 162610"/>
                <a:gd name="connsiteY25" fmla="*/ 155 h 79888"/>
                <a:gd name="connsiteX26" fmla="*/ 6606 w 162610"/>
                <a:gd name="connsiteY26" fmla="*/ 9720 h 79888"/>
                <a:gd name="connsiteX27" fmla="*/ 229 w 162610"/>
                <a:gd name="connsiteY27" fmla="*/ 27257 h 79888"/>
                <a:gd name="connsiteX28" fmla="*/ 3240 w 162610"/>
                <a:gd name="connsiteY28" fmla="*/ 29560 h 79888"/>
                <a:gd name="connsiteX29" fmla="*/ 7137 w 162610"/>
                <a:gd name="connsiteY29" fmla="*/ 24246 h 79888"/>
                <a:gd name="connsiteX30" fmla="*/ 20068 w 162610"/>
                <a:gd name="connsiteY30" fmla="*/ 5115 h 79888"/>
                <a:gd name="connsiteX31" fmla="*/ 25914 w 162610"/>
                <a:gd name="connsiteY31" fmla="*/ 13795 h 79888"/>
                <a:gd name="connsiteX32" fmla="*/ 23080 w 162610"/>
                <a:gd name="connsiteY32" fmla="*/ 28497 h 79888"/>
                <a:gd name="connsiteX33" fmla="*/ 19183 w 162610"/>
                <a:gd name="connsiteY33" fmla="*/ 44439 h 79888"/>
                <a:gd name="connsiteX34" fmla="*/ 13514 w 162610"/>
                <a:gd name="connsiteY34" fmla="*/ 67112 h 79888"/>
                <a:gd name="connsiteX35" fmla="*/ 11743 w 162610"/>
                <a:gd name="connsiteY35" fmla="*/ 74375 h 79888"/>
                <a:gd name="connsiteX36" fmla="*/ 17766 w 162610"/>
                <a:gd name="connsiteY36" fmla="*/ 80043 h 79888"/>
                <a:gd name="connsiteX37" fmla="*/ 24674 w 162610"/>
                <a:gd name="connsiteY37" fmla="*/ 76146 h 79888"/>
                <a:gd name="connsiteX38" fmla="*/ 27862 w 162610"/>
                <a:gd name="connsiteY38" fmla="*/ 65164 h 79888"/>
                <a:gd name="connsiteX39" fmla="*/ 31759 w 162610"/>
                <a:gd name="connsiteY39" fmla="*/ 49222 h 79888"/>
                <a:gd name="connsiteX40" fmla="*/ 34771 w 162610"/>
                <a:gd name="connsiteY40" fmla="*/ 37354 h 79888"/>
                <a:gd name="connsiteX41" fmla="*/ 42210 w 162610"/>
                <a:gd name="connsiteY41" fmla="*/ 21411 h 79888"/>
                <a:gd name="connsiteX42" fmla="*/ 68781 w 162610"/>
                <a:gd name="connsiteY42" fmla="*/ 5115 h 79888"/>
                <a:gd name="connsiteX43" fmla="*/ 79232 w 162610"/>
                <a:gd name="connsiteY43" fmla="*/ 17514 h 79888"/>
                <a:gd name="connsiteX44" fmla="*/ 76220 w 162610"/>
                <a:gd name="connsiteY44" fmla="*/ 34165 h 79888"/>
                <a:gd name="connsiteX45" fmla="*/ 68781 w 162610"/>
                <a:gd name="connsiteY45" fmla="*/ 63924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81" y="63924"/>
                  </a:moveTo>
                  <a:cubicBezTo>
                    <a:pt x="67895" y="67467"/>
                    <a:pt x="66301" y="73489"/>
                    <a:pt x="66301" y="74375"/>
                  </a:cubicBezTo>
                  <a:cubicBezTo>
                    <a:pt x="66301" y="78272"/>
                    <a:pt x="69489" y="80043"/>
                    <a:pt x="72323" y="80043"/>
                  </a:cubicBezTo>
                  <a:cubicBezTo>
                    <a:pt x="75512" y="80043"/>
                    <a:pt x="78346" y="77741"/>
                    <a:pt x="79232" y="76146"/>
                  </a:cubicBezTo>
                  <a:cubicBezTo>
                    <a:pt x="80117" y="74552"/>
                    <a:pt x="81534" y="68884"/>
                    <a:pt x="82420" y="65164"/>
                  </a:cubicBezTo>
                  <a:cubicBezTo>
                    <a:pt x="83306" y="61798"/>
                    <a:pt x="85254" y="53650"/>
                    <a:pt x="86317" y="49222"/>
                  </a:cubicBezTo>
                  <a:cubicBezTo>
                    <a:pt x="87380" y="45325"/>
                    <a:pt x="88443" y="41428"/>
                    <a:pt x="89328" y="37354"/>
                  </a:cubicBezTo>
                  <a:cubicBezTo>
                    <a:pt x="91277" y="29737"/>
                    <a:pt x="91277" y="29382"/>
                    <a:pt x="94820" y="23891"/>
                  </a:cubicBezTo>
                  <a:cubicBezTo>
                    <a:pt x="100488" y="15212"/>
                    <a:pt x="109345" y="5115"/>
                    <a:pt x="123161" y="5115"/>
                  </a:cubicBezTo>
                  <a:cubicBezTo>
                    <a:pt x="133081" y="5115"/>
                    <a:pt x="133612" y="13263"/>
                    <a:pt x="133612" y="17514"/>
                  </a:cubicBezTo>
                  <a:cubicBezTo>
                    <a:pt x="133612" y="28143"/>
                    <a:pt x="125995" y="47805"/>
                    <a:pt x="123161" y="55244"/>
                  </a:cubicBezTo>
                  <a:cubicBezTo>
                    <a:pt x="121213" y="60204"/>
                    <a:pt x="120504" y="61798"/>
                    <a:pt x="120504" y="64810"/>
                  </a:cubicBezTo>
                  <a:cubicBezTo>
                    <a:pt x="120504" y="74198"/>
                    <a:pt x="128298" y="80043"/>
                    <a:pt x="137332" y="80043"/>
                  </a:cubicBezTo>
                  <a:cubicBezTo>
                    <a:pt x="155046" y="80043"/>
                    <a:pt x="162840" y="55599"/>
                    <a:pt x="162840" y="52942"/>
                  </a:cubicBezTo>
                  <a:cubicBezTo>
                    <a:pt x="162840" y="50639"/>
                    <a:pt x="160537" y="50639"/>
                    <a:pt x="160006" y="50639"/>
                  </a:cubicBezTo>
                  <a:cubicBezTo>
                    <a:pt x="157526" y="50639"/>
                    <a:pt x="157348" y="51702"/>
                    <a:pt x="156640" y="53650"/>
                  </a:cubicBezTo>
                  <a:cubicBezTo>
                    <a:pt x="152566" y="67821"/>
                    <a:pt x="144949" y="75084"/>
                    <a:pt x="137864" y="75084"/>
                  </a:cubicBezTo>
                  <a:cubicBezTo>
                    <a:pt x="134144" y="75084"/>
                    <a:pt x="133435" y="72604"/>
                    <a:pt x="133435" y="68884"/>
                  </a:cubicBezTo>
                  <a:cubicBezTo>
                    <a:pt x="133435" y="64810"/>
                    <a:pt x="134321" y="62507"/>
                    <a:pt x="137509" y="54536"/>
                  </a:cubicBezTo>
                  <a:cubicBezTo>
                    <a:pt x="139635" y="49045"/>
                    <a:pt x="146897" y="30268"/>
                    <a:pt x="146897" y="20349"/>
                  </a:cubicBezTo>
                  <a:cubicBezTo>
                    <a:pt x="146897" y="17514"/>
                    <a:pt x="146897" y="10075"/>
                    <a:pt x="140343" y="4938"/>
                  </a:cubicBezTo>
                  <a:cubicBezTo>
                    <a:pt x="137332" y="2635"/>
                    <a:pt x="132195" y="155"/>
                    <a:pt x="123870" y="155"/>
                  </a:cubicBezTo>
                  <a:cubicBezTo>
                    <a:pt x="107928" y="155"/>
                    <a:pt x="98185" y="10606"/>
                    <a:pt x="92517" y="18046"/>
                  </a:cubicBezTo>
                  <a:cubicBezTo>
                    <a:pt x="91100" y="2989"/>
                    <a:pt x="78523" y="155"/>
                    <a:pt x="69489" y="155"/>
                  </a:cubicBezTo>
                  <a:cubicBezTo>
                    <a:pt x="54787" y="155"/>
                    <a:pt x="44867" y="9189"/>
                    <a:pt x="39553" y="16274"/>
                  </a:cubicBezTo>
                  <a:cubicBezTo>
                    <a:pt x="38313" y="4052"/>
                    <a:pt x="27862" y="155"/>
                    <a:pt x="20600" y="155"/>
                  </a:cubicBezTo>
                  <a:cubicBezTo>
                    <a:pt x="12983" y="155"/>
                    <a:pt x="8909" y="5646"/>
                    <a:pt x="6606" y="9720"/>
                  </a:cubicBezTo>
                  <a:cubicBezTo>
                    <a:pt x="2709" y="16274"/>
                    <a:pt x="229" y="26371"/>
                    <a:pt x="229" y="27257"/>
                  </a:cubicBezTo>
                  <a:cubicBezTo>
                    <a:pt x="229" y="29560"/>
                    <a:pt x="2709" y="29560"/>
                    <a:pt x="3240" y="29560"/>
                  </a:cubicBezTo>
                  <a:cubicBezTo>
                    <a:pt x="5720" y="29560"/>
                    <a:pt x="5897" y="29028"/>
                    <a:pt x="7137" y="24246"/>
                  </a:cubicBezTo>
                  <a:cubicBezTo>
                    <a:pt x="9794" y="13795"/>
                    <a:pt x="13160" y="5115"/>
                    <a:pt x="20068" y="5115"/>
                  </a:cubicBezTo>
                  <a:cubicBezTo>
                    <a:pt x="24674" y="5115"/>
                    <a:pt x="25914" y="9012"/>
                    <a:pt x="25914" y="13795"/>
                  </a:cubicBezTo>
                  <a:cubicBezTo>
                    <a:pt x="25914" y="17160"/>
                    <a:pt x="24320" y="23714"/>
                    <a:pt x="23080" y="28497"/>
                  </a:cubicBezTo>
                  <a:cubicBezTo>
                    <a:pt x="21840" y="33279"/>
                    <a:pt x="20068" y="40542"/>
                    <a:pt x="19183" y="44439"/>
                  </a:cubicBezTo>
                  <a:lnTo>
                    <a:pt x="13514" y="67112"/>
                  </a:lnTo>
                  <a:cubicBezTo>
                    <a:pt x="12806" y="69415"/>
                    <a:pt x="11743" y="73844"/>
                    <a:pt x="11743" y="74375"/>
                  </a:cubicBezTo>
                  <a:cubicBezTo>
                    <a:pt x="11743" y="78272"/>
                    <a:pt x="14931" y="80043"/>
                    <a:pt x="17766" y="80043"/>
                  </a:cubicBezTo>
                  <a:cubicBezTo>
                    <a:pt x="20954" y="80043"/>
                    <a:pt x="23788" y="77741"/>
                    <a:pt x="24674" y="76146"/>
                  </a:cubicBezTo>
                  <a:cubicBezTo>
                    <a:pt x="25559" y="74552"/>
                    <a:pt x="26977" y="68884"/>
                    <a:pt x="27862" y="65164"/>
                  </a:cubicBezTo>
                  <a:cubicBezTo>
                    <a:pt x="28748" y="61798"/>
                    <a:pt x="30696" y="53650"/>
                    <a:pt x="31759" y="49222"/>
                  </a:cubicBezTo>
                  <a:cubicBezTo>
                    <a:pt x="32822" y="45325"/>
                    <a:pt x="33885" y="41428"/>
                    <a:pt x="34771" y="37354"/>
                  </a:cubicBezTo>
                  <a:cubicBezTo>
                    <a:pt x="36719" y="30091"/>
                    <a:pt x="37073" y="28674"/>
                    <a:pt x="42210" y="21411"/>
                  </a:cubicBezTo>
                  <a:cubicBezTo>
                    <a:pt x="47170" y="14326"/>
                    <a:pt x="55495" y="5115"/>
                    <a:pt x="68781" y="5115"/>
                  </a:cubicBezTo>
                  <a:cubicBezTo>
                    <a:pt x="79054" y="5115"/>
                    <a:pt x="79232" y="14149"/>
                    <a:pt x="79232" y="17514"/>
                  </a:cubicBezTo>
                  <a:cubicBezTo>
                    <a:pt x="79232" y="21943"/>
                    <a:pt x="78700" y="24246"/>
                    <a:pt x="76220" y="34165"/>
                  </a:cubicBezTo>
                  <a:lnTo>
                    <a:pt x="68781" y="63924"/>
                  </a:lnTo>
                  <a:close/>
                </a:path>
              </a:pathLst>
            </a:custGeom>
            <a:solidFill>
              <a:srgbClr val="000000"/>
            </a:solidFill>
            <a:ln w="2540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58A7A208-3282-D187-B48C-5D5088656CDD}"/>
                </a:ext>
              </a:extLst>
            </p:cNvPr>
            <p:cNvSpPr/>
            <p:nvPr>
              <p:custDataLst>
                <p:tags r:id="rId67"/>
              </p:custDataLst>
            </p:nvPr>
          </p:nvSpPr>
          <p:spPr>
            <a:xfrm>
              <a:off x="8716685" y="5984567"/>
              <a:ext cx="162610" cy="79888"/>
            </a:xfrm>
            <a:custGeom>
              <a:avLst/>
              <a:gdLst>
                <a:gd name="connsiteX0" fmla="*/ 68794 w 162610"/>
                <a:gd name="connsiteY0" fmla="*/ 63908 h 79888"/>
                <a:gd name="connsiteX1" fmla="*/ 66314 w 162610"/>
                <a:gd name="connsiteY1" fmla="*/ 74359 h 79888"/>
                <a:gd name="connsiteX2" fmla="*/ 72337 w 162610"/>
                <a:gd name="connsiteY2" fmla="*/ 80027 h 79888"/>
                <a:gd name="connsiteX3" fmla="*/ 79245 w 162610"/>
                <a:gd name="connsiteY3" fmla="*/ 76130 h 79888"/>
                <a:gd name="connsiteX4" fmla="*/ 82434 w 162610"/>
                <a:gd name="connsiteY4" fmla="*/ 65148 h 79888"/>
                <a:gd name="connsiteX5" fmla="*/ 86331 w 162610"/>
                <a:gd name="connsiteY5" fmla="*/ 49205 h 79888"/>
                <a:gd name="connsiteX6" fmla="*/ 89342 w 162610"/>
                <a:gd name="connsiteY6" fmla="*/ 37337 h 79888"/>
                <a:gd name="connsiteX7" fmla="*/ 94833 w 162610"/>
                <a:gd name="connsiteY7" fmla="*/ 23875 h 79888"/>
                <a:gd name="connsiteX8" fmla="*/ 123175 w 162610"/>
                <a:gd name="connsiteY8" fmla="*/ 5098 h 79888"/>
                <a:gd name="connsiteX9" fmla="*/ 133626 w 162610"/>
                <a:gd name="connsiteY9" fmla="*/ 17498 h 79888"/>
                <a:gd name="connsiteX10" fmla="*/ 123175 w 162610"/>
                <a:gd name="connsiteY10" fmla="*/ 55228 h 79888"/>
                <a:gd name="connsiteX11" fmla="*/ 120518 w 162610"/>
                <a:gd name="connsiteY11" fmla="*/ 64793 h 79888"/>
                <a:gd name="connsiteX12" fmla="*/ 137346 w 162610"/>
                <a:gd name="connsiteY12" fmla="*/ 80027 h 79888"/>
                <a:gd name="connsiteX13" fmla="*/ 162853 w 162610"/>
                <a:gd name="connsiteY13" fmla="*/ 52925 h 79888"/>
                <a:gd name="connsiteX14" fmla="*/ 160019 w 162610"/>
                <a:gd name="connsiteY14" fmla="*/ 50622 h 79888"/>
                <a:gd name="connsiteX15" fmla="*/ 156654 w 162610"/>
                <a:gd name="connsiteY15" fmla="*/ 53634 h 79888"/>
                <a:gd name="connsiteX16" fmla="*/ 137877 w 162610"/>
                <a:gd name="connsiteY16" fmla="*/ 75067 h 79888"/>
                <a:gd name="connsiteX17" fmla="*/ 133449 w 162610"/>
                <a:gd name="connsiteY17" fmla="*/ 68867 h 79888"/>
                <a:gd name="connsiteX18" fmla="*/ 137523 w 162610"/>
                <a:gd name="connsiteY18" fmla="*/ 54519 h 79888"/>
                <a:gd name="connsiteX19" fmla="*/ 146911 w 162610"/>
                <a:gd name="connsiteY19" fmla="*/ 20332 h 79888"/>
                <a:gd name="connsiteX20" fmla="*/ 140357 w 162610"/>
                <a:gd name="connsiteY20" fmla="*/ 4921 h 79888"/>
                <a:gd name="connsiteX21" fmla="*/ 123884 w 162610"/>
                <a:gd name="connsiteY21" fmla="*/ 139 h 79888"/>
                <a:gd name="connsiteX22" fmla="*/ 92531 w 162610"/>
                <a:gd name="connsiteY22" fmla="*/ 18029 h 79888"/>
                <a:gd name="connsiteX23" fmla="*/ 69503 w 162610"/>
                <a:gd name="connsiteY23" fmla="*/ 139 h 79888"/>
                <a:gd name="connsiteX24" fmla="*/ 39567 w 162610"/>
                <a:gd name="connsiteY24" fmla="*/ 16258 h 79888"/>
                <a:gd name="connsiteX25" fmla="*/ 20613 w 162610"/>
                <a:gd name="connsiteY25" fmla="*/ 139 h 79888"/>
                <a:gd name="connsiteX26" fmla="*/ 6620 w 162610"/>
                <a:gd name="connsiteY26" fmla="*/ 9704 h 79888"/>
                <a:gd name="connsiteX27" fmla="*/ 243 w 162610"/>
                <a:gd name="connsiteY27" fmla="*/ 27240 h 79888"/>
                <a:gd name="connsiteX28" fmla="*/ 3254 w 162610"/>
                <a:gd name="connsiteY28" fmla="*/ 29543 h 79888"/>
                <a:gd name="connsiteX29" fmla="*/ 7151 w 162610"/>
                <a:gd name="connsiteY29" fmla="*/ 24229 h 79888"/>
                <a:gd name="connsiteX30" fmla="*/ 20082 w 162610"/>
                <a:gd name="connsiteY30" fmla="*/ 5098 h 79888"/>
                <a:gd name="connsiteX31" fmla="*/ 25928 w 162610"/>
                <a:gd name="connsiteY31" fmla="*/ 13778 h 79888"/>
                <a:gd name="connsiteX32" fmla="*/ 23093 w 162610"/>
                <a:gd name="connsiteY32" fmla="*/ 28480 h 79888"/>
                <a:gd name="connsiteX33" fmla="*/ 19196 w 162610"/>
                <a:gd name="connsiteY33" fmla="*/ 44423 h 79888"/>
                <a:gd name="connsiteX34" fmla="*/ 13528 w 162610"/>
                <a:gd name="connsiteY34" fmla="*/ 67096 h 79888"/>
                <a:gd name="connsiteX35" fmla="*/ 11757 w 162610"/>
                <a:gd name="connsiteY35" fmla="*/ 74359 h 79888"/>
                <a:gd name="connsiteX36" fmla="*/ 17779 w 162610"/>
                <a:gd name="connsiteY36" fmla="*/ 80027 h 79888"/>
                <a:gd name="connsiteX37" fmla="*/ 24688 w 162610"/>
                <a:gd name="connsiteY37" fmla="*/ 76130 h 79888"/>
                <a:gd name="connsiteX38" fmla="*/ 27876 w 162610"/>
                <a:gd name="connsiteY38" fmla="*/ 65148 h 79888"/>
                <a:gd name="connsiteX39" fmla="*/ 31773 w 162610"/>
                <a:gd name="connsiteY39" fmla="*/ 49205 h 79888"/>
                <a:gd name="connsiteX40" fmla="*/ 34784 w 162610"/>
                <a:gd name="connsiteY40" fmla="*/ 37337 h 79888"/>
                <a:gd name="connsiteX41" fmla="*/ 42224 w 162610"/>
                <a:gd name="connsiteY41" fmla="*/ 21395 h 79888"/>
                <a:gd name="connsiteX42" fmla="*/ 68794 w 162610"/>
                <a:gd name="connsiteY42" fmla="*/ 5098 h 79888"/>
                <a:gd name="connsiteX43" fmla="*/ 79245 w 162610"/>
                <a:gd name="connsiteY43" fmla="*/ 17498 h 79888"/>
                <a:gd name="connsiteX44" fmla="*/ 76234 w 162610"/>
                <a:gd name="connsiteY44" fmla="*/ 34149 h 79888"/>
                <a:gd name="connsiteX45" fmla="*/ 68794 w 162610"/>
                <a:gd name="connsiteY45" fmla="*/ 6390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94" y="63908"/>
                  </a:moveTo>
                  <a:cubicBezTo>
                    <a:pt x="67909" y="67450"/>
                    <a:pt x="66314" y="73473"/>
                    <a:pt x="66314" y="74359"/>
                  </a:cubicBezTo>
                  <a:cubicBezTo>
                    <a:pt x="66314" y="78256"/>
                    <a:pt x="69503" y="80027"/>
                    <a:pt x="72337" y="80027"/>
                  </a:cubicBezTo>
                  <a:cubicBezTo>
                    <a:pt x="75526" y="80027"/>
                    <a:pt x="78360" y="77724"/>
                    <a:pt x="79245" y="76130"/>
                  </a:cubicBezTo>
                  <a:cubicBezTo>
                    <a:pt x="80131" y="74536"/>
                    <a:pt x="81548" y="68867"/>
                    <a:pt x="82434" y="65148"/>
                  </a:cubicBezTo>
                  <a:cubicBezTo>
                    <a:pt x="83320" y="61782"/>
                    <a:pt x="85268" y="53634"/>
                    <a:pt x="86331" y="49205"/>
                  </a:cubicBezTo>
                  <a:cubicBezTo>
                    <a:pt x="87394" y="45308"/>
                    <a:pt x="88456" y="41411"/>
                    <a:pt x="89342" y="37337"/>
                  </a:cubicBezTo>
                  <a:cubicBezTo>
                    <a:pt x="91291" y="29720"/>
                    <a:pt x="91291" y="29366"/>
                    <a:pt x="94833" y="23875"/>
                  </a:cubicBezTo>
                  <a:cubicBezTo>
                    <a:pt x="100502" y="15195"/>
                    <a:pt x="109358" y="5098"/>
                    <a:pt x="123175" y="5098"/>
                  </a:cubicBezTo>
                  <a:cubicBezTo>
                    <a:pt x="133095" y="5098"/>
                    <a:pt x="133626" y="13247"/>
                    <a:pt x="133626" y="17498"/>
                  </a:cubicBezTo>
                  <a:cubicBezTo>
                    <a:pt x="133626" y="28126"/>
                    <a:pt x="126009" y="47788"/>
                    <a:pt x="123175" y="55228"/>
                  </a:cubicBezTo>
                  <a:cubicBezTo>
                    <a:pt x="121227" y="60188"/>
                    <a:pt x="120518" y="61782"/>
                    <a:pt x="120518" y="64793"/>
                  </a:cubicBezTo>
                  <a:cubicBezTo>
                    <a:pt x="120518" y="74181"/>
                    <a:pt x="128312" y="80027"/>
                    <a:pt x="137346" y="80027"/>
                  </a:cubicBezTo>
                  <a:cubicBezTo>
                    <a:pt x="155059" y="80027"/>
                    <a:pt x="162853" y="55582"/>
                    <a:pt x="162853" y="52925"/>
                  </a:cubicBezTo>
                  <a:cubicBezTo>
                    <a:pt x="162853" y="50622"/>
                    <a:pt x="160551" y="50622"/>
                    <a:pt x="160019" y="50622"/>
                  </a:cubicBezTo>
                  <a:cubicBezTo>
                    <a:pt x="157539" y="50622"/>
                    <a:pt x="157362" y="51685"/>
                    <a:pt x="156654" y="53634"/>
                  </a:cubicBezTo>
                  <a:cubicBezTo>
                    <a:pt x="152580" y="67805"/>
                    <a:pt x="144963" y="75067"/>
                    <a:pt x="137877" y="75067"/>
                  </a:cubicBezTo>
                  <a:cubicBezTo>
                    <a:pt x="134157" y="75067"/>
                    <a:pt x="133449" y="72587"/>
                    <a:pt x="133449" y="68867"/>
                  </a:cubicBezTo>
                  <a:cubicBezTo>
                    <a:pt x="133449" y="64793"/>
                    <a:pt x="134335" y="62490"/>
                    <a:pt x="137523" y="54519"/>
                  </a:cubicBezTo>
                  <a:cubicBezTo>
                    <a:pt x="139649" y="49028"/>
                    <a:pt x="146911" y="30252"/>
                    <a:pt x="146911" y="20332"/>
                  </a:cubicBezTo>
                  <a:cubicBezTo>
                    <a:pt x="146911" y="17498"/>
                    <a:pt x="146911" y="10058"/>
                    <a:pt x="140357" y="4921"/>
                  </a:cubicBezTo>
                  <a:cubicBezTo>
                    <a:pt x="137346" y="2619"/>
                    <a:pt x="132209" y="139"/>
                    <a:pt x="123884" y="139"/>
                  </a:cubicBezTo>
                  <a:cubicBezTo>
                    <a:pt x="107941" y="139"/>
                    <a:pt x="98199" y="10590"/>
                    <a:pt x="92531" y="18029"/>
                  </a:cubicBezTo>
                  <a:cubicBezTo>
                    <a:pt x="91113" y="2973"/>
                    <a:pt x="78537" y="139"/>
                    <a:pt x="69503" y="139"/>
                  </a:cubicBezTo>
                  <a:cubicBezTo>
                    <a:pt x="54801" y="139"/>
                    <a:pt x="44881" y="9173"/>
                    <a:pt x="39567" y="16258"/>
                  </a:cubicBezTo>
                  <a:cubicBezTo>
                    <a:pt x="38327" y="4036"/>
                    <a:pt x="27876" y="139"/>
                    <a:pt x="20613" y="139"/>
                  </a:cubicBezTo>
                  <a:cubicBezTo>
                    <a:pt x="12997" y="139"/>
                    <a:pt x="8922" y="5630"/>
                    <a:pt x="6620" y="9704"/>
                  </a:cubicBezTo>
                  <a:cubicBezTo>
                    <a:pt x="2723" y="16258"/>
                    <a:pt x="243" y="26355"/>
                    <a:pt x="243" y="27240"/>
                  </a:cubicBezTo>
                  <a:cubicBezTo>
                    <a:pt x="243" y="29543"/>
                    <a:pt x="2723" y="29543"/>
                    <a:pt x="3254" y="29543"/>
                  </a:cubicBezTo>
                  <a:cubicBezTo>
                    <a:pt x="5734" y="29543"/>
                    <a:pt x="5911" y="29012"/>
                    <a:pt x="7151" y="24229"/>
                  </a:cubicBezTo>
                  <a:cubicBezTo>
                    <a:pt x="9808" y="13778"/>
                    <a:pt x="13174" y="5098"/>
                    <a:pt x="20082" y="5098"/>
                  </a:cubicBezTo>
                  <a:cubicBezTo>
                    <a:pt x="24688" y="5098"/>
                    <a:pt x="25928" y="8995"/>
                    <a:pt x="25928" y="13778"/>
                  </a:cubicBezTo>
                  <a:cubicBezTo>
                    <a:pt x="25928" y="17144"/>
                    <a:pt x="24333" y="23698"/>
                    <a:pt x="23093" y="28480"/>
                  </a:cubicBezTo>
                  <a:cubicBezTo>
                    <a:pt x="21853" y="33263"/>
                    <a:pt x="20082" y="40526"/>
                    <a:pt x="19196" y="44423"/>
                  </a:cubicBezTo>
                  <a:lnTo>
                    <a:pt x="13528" y="67096"/>
                  </a:lnTo>
                  <a:cubicBezTo>
                    <a:pt x="12819" y="69399"/>
                    <a:pt x="11757" y="73827"/>
                    <a:pt x="11757" y="74359"/>
                  </a:cubicBezTo>
                  <a:cubicBezTo>
                    <a:pt x="11757" y="78256"/>
                    <a:pt x="14945" y="80027"/>
                    <a:pt x="17779" y="80027"/>
                  </a:cubicBezTo>
                  <a:cubicBezTo>
                    <a:pt x="20968" y="80027"/>
                    <a:pt x="23802" y="77724"/>
                    <a:pt x="24688" y="76130"/>
                  </a:cubicBezTo>
                  <a:cubicBezTo>
                    <a:pt x="25573" y="74536"/>
                    <a:pt x="26990" y="68867"/>
                    <a:pt x="27876" y="65148"/>
                  </a:cubicBezTo>
                  <a:cubicBezTo>
                    <a:pt x="28762" y="61782"/>
                    <a:pt x="30710" y="53634"/>
                    <a:pt x="31773" y="49205"/>
                  </a:cubicBezTo>
                  <a:cubicBezTo>
                    <a:pt x="32836" y="45308"/>
                    <a:pt x="33899" y="41411"/>
                    <a:pt x="34784" y="37337"/>
                  </a:cubicBezTo>
                  <a:cubicBezTo>
                    <a:pt x="36733" y="30075"/>
                    <a:pt x="37087" y="28658"/>
                    <a:pt x="42224" y="21395"/>
                  </a:cubicBezTo>
                  <a:cubicBezTo>
                    <a:pt x="47184" y="14310"/>
                    <a:pt x="55509" y="5098"/>
                    <a:pt x="68794" y="5098"/>
                  </a:cubicBezTo>
                  <a:cubicBezTo>
                    <a:pt x="79068" y="5098"/>
                    <a:pt x="79245" y="14132"/>
                    <a:pt x="79245" y="17498"/>
                  </a:cubicBezTo>
                  <a:cubicBezTo>
                    <a:pt x="79245" y="21926"/>
                    <a:pt x="78714" y="24229"/>
                    <a:pt x="76234" y="34149"/>
                  </a:cubicBezTo>
                  <a:lnTo>
                    <a:pt x="68794" y="63908"/>
                  </a:lnTo>
                  <a:close/>
                </a:path>
              </a:pathLst>
            </a:custGeom>
            <a:solidFill>
              <a:srgbClr val="000000"/>
            </a:solidFill>
            <a:ln w="2540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4B270841-A2E2-363A-DB91-94DD6F02C1E7}"/>
                </a:ext>
              </a:extLst>
            </p:cNvPr>
            <p:cNvSpPr/>
            <p:nvPr>
              <p:custDataLst>
                <p:tags r:id="rId68"/>
              </p:custDataLst>
            </p:nvPr>
          </p:nvSpPr>
          <p:spPr>
            <a:xfrm>
              <a:off x="8650643" y="6138599"/>
              <a:ext cx="294804" cy="354271"/>
            </a:xfrm>
            <a:custGeom>
              <a:avLst/>
              <a:gdLst>
                <a:gd name="connsiteX0" fmla="*/ 295045 w 294804"/>
                <a:gd name="connsiteY0" fmla="*/ 354413 h 354271"/>
                <a:gd name="connsiteX1" fmla="*/ 295045 w 294804"/>
                <a:gd name="connsiteY1" fmla="*/ 340748 h 354271"/>
                <a:gd name="connsiteX2" fmla="*/ 253544 w 294804"/>
                <a:gd name="connsiteY2" fmla="*/ 312913 h 354271"/>
                <a:gd name="connsiteX3" fmla="*/ 253544 w 294804"/>
                <a:gd name="connsiteY3" fmla="*/ 41642 h 354271"/>
                <a:gd name="connsiteX4" fmla="*/ 295045 w 294804"/>
                <a:gd name="connsiteY4" fmla="*/ 13806 h 354271"/>
                <a:gd name="connsiteX5" fmla="*/ 295045 w 294804"/>
                <a:gd name="connsiteY5" fmla="*/ 142 h 354271"/>
                <a:gd name="connsiteX6" fmla="*/ 240 w 294804"/>
                <a:gd name="connsiteY6" fmla="*/ 142 h 354271"/>
                <a:gd name="connsiteX7" fmla="*/ 240 w 294804"/>
                <a:gd name="connsiteY7" fmla="*/ 13806 h 354271"/>
                <a:gd name="connsiteX8" fmla="*/ 41740 w 294804"/>
                <a:gd name="connsiteY8" fmla="*/ 41642 h 354271"/>
                <a:gd name="connsiteX9" fmla="*/ 41740 w 294804"/>
                <a:gd name="connsiteY9" fmla="*/ 312913 h 354271"/>
                <a:gd name="connsiteX10" fmla="*/ 240 w 294804"/>
                <a:gd name="connsiteY10" fmla="*/ 340748 h 354271"/>
                <a:gd name="connsiteX11" fmla="*/ 240 w 294804"/>
                <a:gd name="connsiteY11" fmla="*/ 354413 h 354271"/>
                <a:gd name="connsiteX12" fmla="*/ 121958 w 294804"/>
                <a:gd name="connsiteY12" fmla="*/ 354413 h 354271"/>
                <a:gd name="connsiteX13" fmla="*/ 121958 w 294804"/>
                <a:gd name="connsiteY13" fmla="*/ 340748 h 354271"/>
                <a:gd name="connsiteX14" fmla="*/ 80457 w 294804"/>
                <a:gd name="connsiteY14" fmla="*/ 312913 h 354271"/>
                <a:gd name="connsiteX15" fmla="*/ 80457 w 294804"/>
                <a:gd name="connsiteY15" fmla="*/ 13806 h 354271"/>
                <a:gd name="connsiteX16" fmla="*/ 214827 w 294804"/>
                <a:gd name="connsiteY16" fmla="*/ 13806 h 354271"/>
                <a:gd name="connsiteX17" fmla="*/ 214827 w 294804"/>
                <a:gd name="connsiteY17" fmla="*/ 312913 h 354271"/>
                <a:gd name="connsiteX18" fmla="*/ 173327 w 294804"/>
                <a:gd name="connsiteY18" fmla="*/ 340748 h 354271"/>
                <a:gd name="connsiteX19" fmla="*/ 173327 w 294804"/>
                <a:gd name="connsiteY19" fmla="*/ 354413 h 354271"/>
                <a:gd name="connsiteX20" fmla="*/ 295045 w 294804"/>
                <a:gd name="connsiteY20" fmla="*/ 354413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45" y="354413"/>
                  </a:moveTo>
                  <a:lnTo>
                    <a:pt x="295045" y="340748"/>
                  </a:lnTo>
                  <a:cubicBezTo>
                    <a:pt x="261389" y="340748"/>
                    <a:pt x="253544" y="329108"/>
                    <a:pt x="253544" y="312913"/>
                  </a:cubicBezTo>
                  <a:lnTo>
                    <a:pt x="253544" y="41642"/>
                  </a:lnTo>
                  <a:cubicBezTo>
                    <a:pt x="253544" y="25194"/>
                    <a:pt x="261642" y="13806"/>
                    <a:pt x="295045" y="13806"/>
                  </a:cubicBezTo>
                  <a:lnTo>
                    <a:pt x="295045" y="142"/>
                  </a:lnTo>
                  <a:lnTo>
                    <a:pt x="240" y="142"/>
                  </a:lnTo>
                  <a:lnTo>
                    <a:pt x="240" y="13806"/>
                  </a:lnTo>
                  <a:cubicBezTo>
                    <a:pt x="33896" y="13806"/>
                    <a:pt x="41740" y="25447"/>
                    <a:pt x="41740" y="41642"/>
                  </a:cubicBezTo>
                  <a:lnTo>
                    <a:pt x="41740" y="312913"/>
                  </a:lnTo>
                  <a:cubicBezTo>
                    <a:pt x="41740" y="329361"/>
                    <a:pt x="33643" y="340748"/>
                    <a:pt x="240" y="340748"/>
                  </a:cubicBezTo>
                  <a:lnTo>
                    <a:pt x="240" y="354413"/>
                  </a:lnTo>
                  <a:lnTo>
                    <a:pt x="121958" y="354413"/>
                  </a:lnTo>
                  <a:lnTo>
                    <a:pt x="121958" y="340748"/>
                  </a:lnTo>
                  <a:cubicBezTo>
                    <a:pt x="88302" y="340748"/>
                    <a:pt x="80457" y="329108"/>
                    <a:pt x="80457" y="312913"/>
                  </a:cubicBezTo>
                  <a:lnTo>
                    <a:pt x="80457" y="13806"/>
                  </a:lnTo>
                  <a:lnTo>
                    <a:pt x="214827" y="13806"/>
                  </a:lnTo>
                  <a:lnTo>
                    <a:pt x="214827" y="312913"/>
                  </a:lnTo>
                  <a:cubicBezTo>
                    <a:pt x="214827" y="329361"/>
                    <a:pt x="206730" y="340748"/>
                    <a:pt x="173327" y="340748"/>
                  </a:cubicBezTo>
                  <a:lnTo>
                    <a:pt x="173327" y="354413"/>
                  </a:lnTo>
                  <a:lnTo>
                    <a:pt x="295045" y="354413"/>
                  </a:lnTo>
                  <a:close/>
                </a:path>
              </a:pathLst>
            </a:custGeom>
            <a:solidFill>
              <a:srgbClr val="000000"/>
            </a:solidFill>
            <a:ln w="2540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EA4478E9-B132-C1EF-8272-3FD757CEC6A8}"/>
                </a:ext>
              </a:extLst>
            </p:cNvPr>
            <p:cNvSpPr/>
            <p:nvPr>
              <p:custDataLst>
                <p:tags r:id="rId69"/>
              </p:custDataLst>
            </p:nvPr>
          </p:nvSpPr>
          <p:spPr>
            <a:xfrm>
              <a:off x="8623050" y="6560124"/>
              <a:ext cx="77762" cy="153576"/>
            </a:xfrm>
            <a:custGeom>
              <a:avLst/>
              <a:gdLst>
                <a:gd name="connsiteX0" fmla="*/ 78002 w 77762"/>
                <a:gd name="connsiteY0" fmla="*/ 6894 h 153576"/>
                <a:gd name="connsiteX1" fmla="*/ 70917 w 77762"/>
                <a:gd name="connsiteY1" fmla="*/ 163 h 153576"/>
                <a:gd name="connsiteX2" fmla="*/ 60997 w 77762"/>
                <a:gd name="connsiteY2" fmla="*/ 9905 h 153576"/>
                <a:gd name="connsiteX3" fmla="*/ 68082 w 77762"/>
                <a:gd name="connsiteY3" fmla="*/ 16637 h 153576"/>
                <a:gd name="connsiteX4" fmla="*/ 78002 w 77762"/>
                <a:gd name="connsiteY4" fmla="*/ 6894 h 153576"/>
                <a:gd name="connsiteX5" fmla="*/ 40449 w 77762"/>
                <a:gd name="connsiteY5" fmla="*/ 126284 h 153576"/>
                <a:gd name="connsiteX6" fmla="*/ 17599 w 77762"/>
                <a:gd name="connsiteY6" fmla="*/ 148780 h 153576"/>
                <a:gd name="connsiteX7" fmla="*/ 11222 w 77762"/>
                <a:gd name="connsiteY7" fmla="*/ 147717 h 153576"/>
                <a:gd name="connsiteX8" fmla="*/ 17245 w 77762"/>
                <a:gd name="connsiteY8" fmla="*/ 138683 h 153576"/>
                <a:gd name="connsiteX9" fmla="*/ 10336 w 77762"/>
                <a:gd name="connsiteY9" fmla="*/ 132129 h 153576"/>
                <a:gd name="connsiteX10" fmla="*/ 239 w 77762"/>
                <a:gd name="connsiteY10" fmla="*/ 142580 h 153576"/>
                <a:gd name="connsiteX11" fmla="*/ 17776 w 77762"/>
                <a:gd name="connsiteY11" fmla="*/ 153740 h 153576"/>
                <a:gd name="connsiteX12" fmla="*/ 54620 w 77762"/>
                <a:gd name="connsiteY12" fmla="*/ 125752 h 153576"/>
                <a:gd name="connsiteX13" fmla="*/ 70562 w 77762"/>
                <a:gd name="connsiteY13" fmla="*/ 62338 h 153576"/>
                <a:gd name="connsiteX14" fmla="*/ 71448 w 77762"/>
                <a:gd name="connsiteY14" fmla="*/ 56138 h 153576"/>
                <a:gd name="connsiteX15" fmla="*/ 52495 w 77762"/>
                <a:gd name="connsiteY15" fmla="*/ 39487 h 153576"/>
                <a:gd name="connsiteX16" fmla="*/ 21496 w 77762"/>
                <a:gd name="connsiteY16" fmla="*/ 66589 h 153576"/>
                <a:gd name="connsiteX17" fmla="*/ 24507 w 77762"/>
                <a:gd name="connsiteY17" fmla="*/ 68892 h 153576"/>
                <a:gd name="connsiteX18" fmla="*/ 28050 w 77762"/>
                <a:gd name="connsiteY18" fmla="*/ 65703 h 153576"/>
                <a:gd name="connsiteX19" fmla="*/ 51963 w 77762"/>
                <a:gd name="connsiteY19" fmla="*/ 44447 h 153576"/>
                <a:gd name="connsiteX20" fmla="*/ 57986 w 77762"/>
                <a:gd name="connsiteY20" fmla="*/ 53126 h 153576"/>
                <a:gd name="connsiteX21" fmla="*/ 57454 w 77762"/>
                <a:gd name="connsiteY21" fmla="*/ 58441 h 153576"/>
                <a:gd name="connsiteX22" fmla="*/ 40449 w 77762"/>
                <a:gd name="connsiteY22" fmla="*/ 12628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02" y="6894"/>
                  </a:moveTo>
                  <a:cubicBezTo>
                    <a:pt x="78002" y="3883"/>
                    <a:pt x="75699" y="163"/>
                    <a:pt x="70917" y="163"/>
                  </a:cubicBezTo>
                  <a:cubicBezTo>
                    <a:pt x="65780" y="163"/>
                    <a:pt x="60997" y="5123"/>
                    <a:pt x="60997" y="9905"/>
                  </a:cubicBezTo>
                  <a:cubicBezTo>
                    <a:pt x="60997" y="12740"/>
                    <a:pt x="63123" y="16637"/>
                    <a:pt x="68082" y="16637"/>
                  </a:cubicBezTo>
                  <a:cubicBezTo>
                    <a:pt x="72865" y="16637"/>
                    <a:pt x="78002" y="12031"/>
                    <a:pt x="78002" y="6894"/>
                  </a:cubicBezTo>
                  <a:close/>
                  <a:moveTo>
                    <a:pt x="40449" y="126284"/>
                  </a:moveTo>
                  <a:cubicBezTo>
                    <a:pt x="37438" y="138506"/>
                    <a:pt x="28050" y="148780"/>
                    <a:pt x="17599" y="148780"/>
                  </a:cubicBezTo>
                  <a:cubicBezTo>
                    <a:pt x="15296" y="148780"/>
                    <a:pt x="13170" y="148426"/>
                    <a:pt x="11222" y="147717"/>
                  </a:cubicBezTo>
                  <a:cubicBezTo>
                    <a:pt x="15827" y="145591"/>
                    <a:pt x="17245" y="141340"/>
                    <a:pt x="17245" y="138683"/>
                  </a:cubicBezTo>
                  <a:cubicBezTo>
                    <a:pt x="17245" y="134432"/>
                    <a:pt x="13879" y="132129"/>
                    <a:pt x="10336" y="132129"/>
                  </a:cubicBezTo>
                  <a:cubicBezTo>
                    <a:pt x="4845" y="132129"/>
                    <a:pt x="239" y="136912"/>
                    <a:pt x="239" y="142580"/>
                  </a:cubicBezTo>
                  <a:cubicBezTo>
                    <a:pt x="239" y="149311"/>
                    <a:pt x="7148" y="153740"/>
                    <a:pt x="17776" y="153740"/>
                  </a:cubicBezTo>
                  <a:cubicBezTo>
                    <a:pt x="28404" y="153740"/>
                    <a:pt x="49129" y="147363"/>
                    <a:pt x="54620" y="125752"/>
                  </a:cubicBezTo>
                  <a:lnTo>
                    <a:pt x="70562" y="62338"/>
                  </a:lnTo>
                  <a:cubicBezTo>
                    <a:pt x="71094" y="60389"/>
                    <a:pt x="71448" y="58795"/>
                    <a:pt x="71448" y="56138"/>
                  </a:cubicBezTo>
                  <a:cubicBezTo>
                    <a:pt x="71448" y="46395"/>
                    <a:pt x="63123" y="39487"/>
                    <a:pt x="52495" y="39487"/>
                  </a:cubicBezTo>
                  <a:cubicBezTo>
                    <a:pt x="32832" y="39487"/>
                    <a:pt x="21496" y="64109"/>
                    <a:pt x="21496" y="66589"/>
                  </a:cubicBezTo>
                  <a:cubicBezTo>
                    <a:pt x="21496" y="68892"/>
                    <a:pt x="23976" y="68892"/>
                    <a:pt x="24507" y="68892"/>
                  </a:cubicBezTo>
                  <a:cubicBezTo>
                    <a:pt x="26633" y="68892"/>
                    <a:pt x="26810" y="68360"/>
                    <a:pt x="28050" y="65703"/>
                  </a:cubicBezTo>
                  <a:cubicBezTo>
                    <a:pt x="32478" y="55429"/>
                    <a:pt x="41689" y="44447"/>
                    <a:pt x="51963" y="44447"/>
                  </a:cubicBezTo>
                  <a:cubicBezTo>
                    <a:pt x="56392" y="44447"/>
                    <a:pt x="57986" y="47458"/>
                    <a:pt x="57986" y="53126"/>
                  </a:cubicBezTo>
                  <a:cubicBezTo>
                    <a:pt x="57986" y="55075"/>
                    <a:pt x="57631" y="57555"/>
                    <a:pt x="57454" y="58441"/>
                  </a:cubicBezTo>
                  <a:lnTo>
                    <a:pt x="40449" y="126284"/>
                  </a:lnTo>
                  <a:close/>
                </a:path>
              </a:pathLst>
            </a:custGeom>
            <a:solidFill>
              <a:srgbClr val="000000"/>
            </a:solidFill>
            <a:ln w="25400"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51436879-3997-29EF-CA91-D9A3A56CD481}"/>
                </a:ext>
              </a:extLst>
            </p:cNvPr>
            <p:cNvSpPr/>
            <p:nvPr>
              <p:custDataLst>
                <p:tags r:id="rId70"/>
              </p:custDataLst>
            </p:nvPr>
          </p:nvSpPr>
          <p:spPr>
            <a:xfrm>
              <a:off x="8729422" y="6609368"/>
              <a:ext cx="130371" cy="47649"/>
            </a:xfrm>
            <a:custGeom>
              <a:avLst/>
              <a:gdLst>
                <a:gd name="connsiteX0" fmla="*/ 123884 w 130371"/>
                <a:gd name="connsiteY0" fmla="*/ 8843 h 47649"/>
                <a:gd name="connsiteX1" fmla="*/ 130615 w 130371"/>
                <a:gd name="connsiteY1" fmla="*/ 4414 h 47649"/>
                <a:gd name="connsiteX2" fmla="*/ 124061 w 130371"/>
                <a:gd name="connsiteY2" fmla="*/ 163 h 47649"/>
                <a:gd name="connsiteX3" fmla="*/ 6797 w 130371"/>
                <a:gd name="connsiteY3" fmla="*/ 163 h 47649"/>
                <a:gd name="connsiteX4" fmla="*/ 243 w 130371"/>
                <a:gd name="connsiteY4" fmla="*/ 4414 h 47649"/>
                <a:gd name="connsiteX5" fmla="*/ 6974 w 130371"/>
                <a:gd name="connsiteY5" fmla="*/ 8843 h 47649"/>
                <a:gd name="connsiteX6" fmla="*/ 123884 w 130371"/>
                <a:gd name="connsiteY6" fmla="*/ 8843 h 47649"/>
                <a:gd name="connsiteX7" fmla="*/ 124061 w 130371"/>
                <a:gd name="connsiteY7" fmla="*/ 47812 h 47649"/>
                <a:gd name="connsiteX8" fmla="*/ 130615 w 130371"/>
                <a:gd name="connsiteY8" fmla="*/ 43561 h 47649"/>
                <a:gd name="connsiteX9" fmla="*/ 123884 w 130371"/>
                <a:gd name="connsiteY9" fmla="*/ 39133 h 47649"/>
                <a:gd name="connsiteX10" fmla="*/ 6974 w 130371"/>
                <a:gd name="connsiteY10" fmla="*/ 39133 h 47649"/>
                <a:gd name="connsiteX11" fmla="*/ 243 w 130371"/>
                <a:gd name="connsiteY11" fmla="*/ 43561 h 47649"/>
                <a:gd name="connsiteX12" fmla="*/ 6797 w 130371"/>
                <a:gd name="connsiteY12" fmla="*/ 47812 h 47649"/>
                <a:gd name="connsiteX13" fmla="*/ 124061 w 130371"/>
                <a:gd name="connsiteY13" fmla="*/ 47812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84" y="8843"/>
                  </a:moveTo>
                  <a:cubicBezTo>
                    <a:pt x="126541" y="8843"/>
                    <a:pt x="130615" y="8843"/>
                    <a:pt x="130615" y="4414"/>
                  </a:cubicBezTo>
                  <a:cubicBezTo>
                    <a:pt x="130615" y="163"/>
                    <a:pt x="126364" y="163"/>
                    <a:pt x="124061" y="163"/>
                  </a:cubicBezTo>
                  <a:lnTo>
                    <a:pt x="6797" y="163"/>
                  </a:lnTo>
                  <a:cubicBezTo>
                    <a:pt x="4494" y="163"/>
                    <a:pt x="243" y="163"/>
                    <a:pt x="243" y="4414"/>
                  </a:cubicBezTo>
                  <a:cubicBezTo>
                    <a:pt x="243" y="8843"/>
                    <a:pt x="4317" y="8843"/>
                    <a:pt x="6974" y="8843"/>
                  </a:cubicBezTo>
                  <a:lnTo>
                    <a:pt x="123884" y="8843"/>
                  </a:lnTo>
                  <a:close/>
                  <a:moveTo>
                    <a:pt x="124061" y="47812"/>
                  </a:moveTo>
                  <a:cubicBezTo>
                    <a:pt x="126364" y="47812"/>
                    <a:pt x="130615" y="47812"/>
                    <a:pt x="130615" y="43561"/>
                  </a:cubicBezTo>
                  <a:cubicBezTo>
                    <a:pt x="130615" y="39133"/>
                    <a:pt x="126541" y="39133"/>
                    <a:pt x="123884" y="39133"/>
                  </a:cubicBezTo>
                  <a:lnTo>
                    <a:pt x="6974" y="39133"/>
                  </a:lnTo>
                  <a:cubicBezTo>
                    <a:pt x="4317" y="39133"/>
                    <a:pt x="243" y="39133"/>
                    <a:pt x="243" y="43561"/>
                  </a:cubicBezTo>
                  <a:cubicBezTo>
                    <a:pt x="243" y="47812"/>
                    <a:pt x="4494" y="47812"/>
                    <a:pt x="6797" y="47812"/>
                  </a:cubicBezTo>
                  <a:lnTo>
                    <a:pt x="124061" y="47812"/>
                  </a:lnTo>
                  <a:close/>
                </a:path>
              </a:pathLst>
            </a:custGeom>
            <a:solidFill>
              <a:srgbClr val="000000"/>
            </a:solidFill>
            <a:ln w="2540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B7CB8C27-49DA-3545-0090-A918901561DB}"/>
                </a:ext>
              </a:extLst>
            </p:cNvPr>
            <p:cNvSpPr/>
            <p:nvPr>
              <p:custDataLst>
                <p:tags r:id="rId71"/>
              </p:custDataLst>
            </p:nvPr>
          </p:nvSpPr>
          <p:spPr>
            <a:xfrm>
              <a:off x="8891676" y="6559947"/>
              <a:ext cx="64477" cy="117618"/>
            </a:xfrm>
            <a:custGeom>
              <a:avLst/>
              <a:gdLst>
                <a:gd name="connsiteX0" fmla="*/ 40282 w 64477"/>
                <a:gd name="connsiteY0" fmla="*/ 5123 h 117618"/>
                <a:gd name="connsiteX1" fmla="*/ 34968 w 64477"/>
                <a:gd name="connsiteY1" fmla="*/ 163 h 117618"/>
                <a:gd name="connsiteX2" fmla="*/ 249 w 64477"/>
                <a:gd name="connsiteY2" fmla="*/ 11500 h 117618"/>
                <a:gd name="connsiteX3" fmla="*/ 249 w 64477"/>
                <a:gd name="connsiteY3" fmla="*/ 17876 h 117618"/>
                <a:gd name="connsiteX4" fmla="*/ 25934 w 64477"/>
                <a:gd name="connsiteY4" fmla="*/ 12917 h 117618"/>
                <a:gd name="connsiteX5" fmla="*/ 25934 w 64477"/>
                <a:gd name="connsiteY5" fmla="*/ 103256 h 117618"/>
                <a:gd name="connsiteX6" fmla="*/ 8220 w 64477"/>
                <a:gd name="connsiteY6" fmla="*/ 111404 h 117618"/>
                <a:gd name="connsiteX7" fmla="*/ 1489 w 64477"/>
                <a:gd name="connsiteY7" fmla="*/ 111404 h 117618"/>
                <a:gd name="connsiteX8" fmla="*/ 1489 w 64477"/>
                <a:gd name="connsiteY8" fmla="*/ 117781 h 117618"/>
                <a:gd name="connsiteX9" fmla="*/ 33019 w 64477"/>
                <a:gd name="connsiteY9" fmla="*/ 117072 h 117618"/>
                <a:gd name="connsiteX10" fmla="*/ 64727 w 64477"/>
                <a:gd name="connsiteY10" fmla="*/ 117781 h 117618"/>
                <a:gd name="connsiteX11" fmla="*/ 64727 w 64477"/>
                <a:gd name="connsiteY11" fmla="*/ 111404 h 117618"/>
                <a:gd name="connsiteX12" fmla="*/ 57996 w 64477"/>
                <a:gd name="connsiteY12" fmla="*/ 111404 h 117618"/>
                <a:gd name="connsiteX13" fmla="*/ 40282 w 64477"/>
                <a:gd name="connsiteY13" fmla="*/ 103256 h 117618"/>
                <a:gd name="connsiteX14" fmla="*/ 40282 w 64477"/>
                <a:gd name="connsiteY14" fmla="*/ 5123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82" y="5123"/>
                  </a:moveTo>
                  <a:cubicBezTo>
                    <a:pt x="40282" y="340"/>
                    <a:pt x="39928" y="163"/>
                    <a:pt x="34968" y="163"/>
                  </a:cubicBezTo>
                  <a:cubicBezTo>
                    <a:pt x="23631" y="11322"/>
                    <a:pt x="7512" y="11500"/>
                    <a:pt x="249" y="11500"/>
                  </a:cubicBezTo>
                  <a:lnTo>
                    <a:pt x="249" y="17876"/>
                  </a:lnTo>
                  <a:cubicBezTo>
                    <a:pt x="4501" y="17876"/>
                    <a:pt x="16192" y="17876"/>
                    <a:pt x="25934" y="12917"/>
                  </a:cubicBezTo>
                  <a:lnTo>
                    <a:pt x="25934" y="103256"/>
                  </a:lnTo>
                  <a:cubicBezTo>
                    <a:pt x="25934" y="109101"/>
                    <a:pt x="25934" y="111404"/>
                    <a:pt x="8220" y="111404"/>
                  </a:cubicBezTo>
                  <a:lnTo>
                    <a:pt x="1489" y="111404"/>
                  </a:lnTo>
                  <a:lnTo>
                    <a:pt x="1489" y="117781"/>
                  </a:lnTo>
                  <a:cubicBezTo>
                    <a:pt x="4678" y="117604"/>
                    <a:pt x="26465" y="117072"/>
                    <a:pt x="33019" y="117072"/>
                  </a:cubicBezTo>
                  <a:cubicBezTo>
                    <a:pt x="38511" y="117072"/>
                    <a:pt x="60830" y="117604"/>
                    <a:pt x="64727" y="117781"/>
                  </a:cubicBezTo>
                  <a:lnTo>
                    <a:pt x="64727" y="111404"/>
                  </a:lnTo>
                  <a:lnTo>
                    <a:pt x="57996" y="111404"/>
                  </a:lnTo>
                  <a:cubicBezTo>
                    <a:pt x="40282" y="111404"/>
                    <a:pt x="40282" y="109101"/>
                    <a:pt x="40282" y="103256"/>
                  </a:cubicBezTo>
                  <a:lnTo>
                    <a:pt x="40282" y="5123"/>
                  </a:ln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01FA7A90-1690-9F29-7334-D634FA78CBAB}"/>
                </a:ext>
              </a:extLst>
            </p:cNvPr>
            <p:cNvSpPr/>
            <p:nvPr>
              <p:custDataLst>
                <p:tags r:id="rId72"/>
              </p:custDataLst>
            </p:nvPr>
          </p:nvSpPr>
          <p:spPr>
            <a:xfrm>
              <a:off x="9176643" y="5939752"/>
              <a:ext cx="39678" cy="124703"/>
            </a:xfrm>
            <a:custGeom>
              <a:avLst/>
              <a:gdLst>
                <a:gd name="connsiteX0" fmla="*/ 39231 w 39678"/>
                <a:gd name="connsiteY0" fmla="*/ 5453 h 124703"/>
                <a:gd name="connsiteX1" fmla="*/ 39939 w 39678"/>
                <a:gd name="connsiteY1" fmla="*/ 2619 h 124703"/>
                <a:gd name="connsiteX2" fmla="*/ 37105 w 39678"/>
                <a:gd name="connsiteY2" fmla="*/ 139 h 124703"/>
                <a:gd name="connsiteX3" fmla="*/ 14432 w 39678"/>
                <a:gd name="connsiteY3" fmla="*/ 1910 h 124703"/>
                <a:gd name="connsiteX4" fmla="*/ 10712 w 39678"/>
                <a:gd name="connsiteY4" fmla="*/ 5984 h 124703"/>
                <a:gd name="connsiteX5" fmla="*/ 15140 w 39678"/>
                <a:gd name="connsiteY5" fmla="*/ 8464 h 124703"/>
                <a:gd name="connsiteX6" fmla="*/ 23643 w 39678"/>
                <a:gd name="connsiteY6" fmla="*/ 11121 h 124703"/>
                <a:gd name="connsiteX7" fmla="*/ 22934 w 39678"/>
                <a:gd name="connsiteY7" fmla="*/ 15018 h 124703"/>
                <a:gd name="connsiteX8" fmla="*/ 969 w 39678"/>
                <a:gd name="connsiteY8" fmla="*/ 102523 h 124703"/>
                <a:gd name="connsiteX9" fmla="*/ 261 w 39678"/>
                <a:gd name="connsiteY9" fmla="*/ 108014 h 124703"/>
                <a:gd name="connsiteX10" fmla="*/ 18860 w 39678"/>
                <a:gd name="connsiteY10" fmla="*/ 124842 h 124703"/>
                <a:gd name="connsiteX11" fmla="*/ 33031 w 39678"/>
                <a:gd name="connsiteY11" fmla="*/ 115454 h 124703"/>
                <a:gd name="connsiteX12" fmla="*/ 39231 w 39678"/>
                <a:gd name="connsiteY12" fmla="*/ 97741 h 124703"/>
                <a:gd name="connsiteX13" fmla="*/ 36397 w 39678"/>
                <a:gd name="connsiteY13" fmla="*/ 95438 h 124703"/>
                <a:gd name="connsiteX14" fmla="*/ 32854 w 39678"/>
                <a:gd name="connsiteY14" fmla="*/ 99689 h 124703"/>
                <a:gd name="connsiteX15" fmla="*/ 19569 w 39678"/>
                <a:gd name="connsiteY15" fmla="*/ 119882 h 124703"/>
                <a:gd name="connsiteX16" fmla="*/ 13546 w 39678"/>
                <a:gd name="connsiteY16" fmla="*/ 111203 h 124703"/>
                <a:gd name="connsiteX17" fmla="*/ 14609 w 39678"/>
                <a:gd name="connsiteY17" fmla="*/ 103940 h 124703"/>
                <a:gd name="connsiteX18" fmla="*/ 39231 w 39678"/>
                <a:gd name="connsiteY18" fmla="*/ 5453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31" y="5453"/>
                  </a:moveTo>
                  <a:cubicBezTo>
                    <a:pt x="39408" y="5098"/>
                    <a:pt x="39939" y="2796"/>
                    <a:pt x="39939" y="2619"/>
                  </a:cubicBezTo>
                  <a:cubicBezTo>
                    <a:pt x="39939" y="1733"/>
                    <a:pt x="39231" y="139"/>
                    <a:pt x="37105" y="139"/>
                  </a:cubicBezTo>
                  <a:cubicBezTo>
                    <a:pt x="33562" y="139"/>
                    <a:pt x="18860" y="1556"/>
                    <a:pt x="14432" y="1910"/>
                  </a:cubicBezTo>
                  <a:cubicBezTo>
                    <a:pt x="13192" y="2087"/>
                    <a:pt x="10712" y="2264"/>
                    <a:pt x="10712" y="5984"/>
                  </a:cubicBezTo>
                  <a:cubicBezTo>
                    <a:pt x="10712" y="8464"/>
                    <a:pt x="13192" y="8464"/>
                    <a:pt x="15140" y="8464"/>
                  </a:cubicBezTo>
                  <a:cubicBezTo>
                    <a:pt x="23643" y="8464"/>
                    <a:pt x="23643" y="9704"/>
                    <a:pt x="23643" y="11121"/>
                  </a:cubicBezTo>
                  <a:cubicBezTo>
                    <a:pt x="23643" y="12361"/>
                    <a:pt x="23288" y="13424"/>
                    <a:pt x="22934" y="15018"/>
                  </a:cubicBezTo>
                  <a:lnTo>
                    <a:pt x="969" y="102523"/>
                  </a:lnTo>
                  <a:cubicBezTo>
                    <a:pt x="438" y="104295"/>
                    <a:pt x="261" y="106243"/>
                    <a:pt x="261" y="108014"/>
                  </a:cubicBezTo>
                  <a:cubicBezTo>
                    <a:pt x="261" y="119351"/>
                    <a:pt x="10358" y="124842"/>
                    <a:pt x="18860" y="124842"/>
                  </a:cubicBezTo>
                  <a:cubicBezTo>
                    <a:pt x="23111" y="124842"/>
                    <a:pt x="28425" y="123425"/>
                    <a:pt x="33031" y="115454"/>
                  </a:cubicBezTo>
                  <a:cubicBezTo>
                    <a:pt x="36751" y="108900"/>
                    <a:pt x="39231" y="98449"/>
                    <a:pt x="39231" y="97741"/>
                  </a:cubicBezTo>
                  <a:cubicBezTo>
                    <a:pt x="39231" y="95438"/>
                    <a:pt x="36928" y="95438"/>
                    <a:pt x="36397" y="95438"/>
                  </a:cubicBezTo>
                  <a:cubicBezTo>
                    <a:pt x="33917" y="95438"/>
                    <a:pt x="33562" y="96501"/>
                    <a:pt x="32854" y="99689"/>
                  </a:cubicBezTo>
                  <a:cubicBezTo>
                    <a:pt x="30551" y="108546"/>
                    <a:pt x="27185" y="119882"/>
                    <a:pt x="19569" y="119882"/>
                  </a:cubicBezTo>
                  <a:cubicBezTo>
                    <a:pt x="14786" y="119882"/>
                    <a:pt x="13546" y="115454"/>
                    <a:pt x="13546" y="111203"/>
                  </a:cubicBezTo>
                  <a:cubicBezTo>
                    <a:pt x="13546" y="109254"/>
                    <a:pt x="14077" y="105889"/>
                    <a:pt x="14609" y="103940"/>
                  </a:cubicBezTo>
                  <a:lnTo>
                    <a:pt x="39231" y="5453"/>
                  </a:ln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F0432793-8140-25F4-CDC0-A261E077E069}"/>
                </a:ext>
              </a:extLst>
            </p:cNvPr>
            <p:cNvSpPr/>
            <p:nvPr>
              <p:custDataLst>
                <p:tags r:id="rId73"/>
              </p:custDataLst>
            </p:nvPr>
          </p:nvSpPr>
          <p:spPr>
            <a:xfrm>
              <a:off x="9029582" y="6138599"/>
              <a:ext cx="336810" cy="354271"/>
            </a:xfrm>
            <a:custGeom>
              <a:avLst/>
              <a:gdLst>
                <a:gd name="connsiteX0" fmla="*/ 306447 w 336810"/>
                <a:gd name="connsiteY0" fmla="*/ 354413 h 354271"/>
                <a:gd name="connsiteX1" fmla="*/ 337066 w 336810"/>
                <a:gd name="connsiteY1" fmla="*/ 273437 h 354271"/>
                <a:gd name="connsiteX2" fmla="*/ 330740 w 336810"/>
                <a:gd name="connsiteY2" fmla="*/ 273437 h 354271"/>
                <a:gd name="connsiteX3" fmla="*/ 264946 w 336810"/>
                <a:gd name="connsiteY3" fmla="*/ 324553 h 354271"/>
                <a:gd name="connsiteX4" fmla="*/ 186247 w 336810"/>
                <a:gd name="connsiteY4" fmla="*/ 332398 h 354271"/>
                <a:gd name="connsiteX5" fmla="*/ 33658 w 336810"/>
                <a:gd name="connsiteY5" fmla="*/ 332398 h 354271"/>
                <a:gd name="connsiteX6" fmla="*/ 162461 w 336810"/>
                <a:gd name="connsiteY6" fmla="*/ 181326 h 354271"/>
                <a:gd name="connsiteX7" fmla="*/ 164738 w 336810"/>
                <a:gd name="connsiteY7" fmla="*/ 177277 h 354271"/>
                <a:gd name="connsiteX8" fmla="*/ 162967 w 336810"/>
                <a:gd name="connsiteY8" fmla="*/ 173482 h 354271"/>
                <a:gd name="connsiteX9" fmla="*/ 45045 w 336810"/>
                <a:gd name="connsiteY9" fmla="*/ 12288 h 354271"/>
                <a:gd name="connsiteX10" fmla="*/ 183717 w 336810"/>
                <a:gd name="connsiteY10" fmla="*/ 12288 h 354271"/>
                <a:gd name="connsiteX11" fmla="*/ 242931 w 336810"/>
                <a:gd name="connsiteY11" fmla="*/ 16337 h 354271"/>
                <a:gd name="connsiteX12" fmla="*/ 298602 w 336810"/>
                <a:gd name="connsiteY12" fmla="*/ 35316 h 354271"/>
                <a:gd name="connsiteX13" fmla="*/ 330740 w 336810"/>
                <a:gd name="connsiteY13" fmla="*/ 71249 h 354271"/>
                <a:gd name="connsiteX14" fmla="*/ 337066 w 336810"/>
                <a:gd name="connsiteY14" fmla="*/ 71249 h 354271"/>
                <a:gd name="connsiteX15" fmla="*/ 306447 w 336810"/>
                <a:gd name="connsiteY15" fmla="*/ 142 h 354271"/>
                <a:gd name="connsiteX16" fmla="*/ 7340 w 336810"/>
                <a:gd name="connsiteY16" fmla="*/ 142 h 354271"/>
                <a:gd name="connsiteX17" fmla="*/ 508 w 336810"/>
                <a:gd name="connsiteY17" fmla="*/ 1913 h 354271"/>
                <a:gd name="connsiteX18" fmla="*/ 255 w 336810"/>
                <a:gd name="connsiteY18" fmla="*/ 10264 h 354271"/>
                <a:gd name="connsiteX19" fmla="*/ 134119 w 336810"/>
                <a:gd name="connsiteY19" fmla="*/ 193473 h 354271"/>
                <a:gd name="connsiteX20" fmla="*/ 3038 w 336810"/>
                <a:gd name="connsiteY20" fmla="*/ 347075 h 354271"/>
                <a:gd name="connsiteX21" fmla="*/ 508 w 336810"/>
                <a:gd name="connsiteY21" fmla="*/ 351630 h 354271"/>
                <a:gd name="connsiteX22" fmla="*/ 7340 w 336810"/>
                <a:gd name="connsiteY22" fmla="*/ 354413 h 354271"/>
                <a:gd name="connsiteX23" fmla="*/ 306447 w 336810"/>
                <a:gd name="connsiteY23" fmla="*/ 354413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447" y="354413"/>
                  </a:moveTo>
                  <a:lnTo>
                    <a:pt x="337066" y="273437"/>
                  </a:lnTo>
                  <a:lnTo>
                    <a:pt x="330740" y="273437"/>
                  </a:lnTo>
                  <a:cubicBezTo>
                    <a:pt x="320871" y="299754"/>
                    <a:pt x="294047" y="316962"/>
                    <a:pt x="264946" y="324553"/>
                  </a:cubicBezTo>
                  <a:cubicBezTo>
                    <a:pt x="259632" y="325818"/>
                    <a:pt x="234833" y="332398"/>
                    <a:pt x="186247" y="332398"/>
                  </a:cubicBezTo>
                  <a:lnTo>
                    <a:pt x="33658" y="332398"/>
                  </a:lnTo>
                  <a:lnTo>
                    <a:pt x="162461" y="181326"/>
                  </a:lnTo>
                  <a:cubicBezTo>
                    <a:pt x="164232" y="179302"/>
                    <a:pt x="164738" y="178543"/>
                    <a:pt x="164738" y="177277"/>
                  </a:cubicBezTo>
                  <a:cubicBezTo>
                    <a:pt x="164738" y="176771"/>
                    <a:pt x="164738" y="176012"/>
                    <a:pt x="162967" y="173482"/>
                  </a:cubicBezTo>
                  <a:lnTo>
                    <a:pt x="45045" y="12288"/>
                  </a:lnTo>
                  <a:lnTo>
                    <a:pt x="183717" y="12288"/>
                  </a:lnTo>
                  <a:cubicBezTo>
                    <a:pt x="217626" y="12288"/>
                    <a:pt x="240653" y="15831"/>
                    <a:pt x="242931" y="16337"/>
                  </a:cubicBezTo>
                  <a:cubicBezTo>
                    <a:pt x="256596" y="18361"/>
                    <a:pt x="278611" y="22663"/>
                    <a:pt x="298602" y="35316"/>
                  </a:cubicBezTo>
                  <a:cubicBezTo>
                    <a:pt x="304928" y="39365"/>
                    <a:pt x="322136" y="50752"/>
                    <a:pt x="330740" y="71249"/>
                  </a:cubicBezTo>
                  <a:lnTo>
                    <a:pt x="337066" y="71249"/>
                  </a:lnTo>
                  <a:lnTo>
                    <a:pt x="306447" y="142"/>
                  </a:lnTo>
                  <a:lnTo>
                    <a:pt x="7340" y="142"/>
                  </a:lnTo>
                  <a:cubicBezTo>
                    <a:pt x="1520" y="142"/>
                    <a:pt x="1267" y="395"/>
                    <a:pt x="508" y="1913"/>
                  </a:cubicBezTo>
                  <a:cubicBezTo>
                    <a:pt x="255" y="2672"/>
                    <a:pt x="255" y="7480"/>
                    <a:pt x="255" y="10264"/>
                  </a:cubicBezTo>
                  <a:lnTo>
                    <a:pt x="134119" y="193473"/>
                  </a:lnTo>
                  <a:lnTo>
                    <a:pt x="3038" y="347075"/>
                  </a:lnTo>
                  <a:cubicBezTo>
                    <a:pt x="508" y="350111"/>
                    <a:pt x="508" y="351377"/>
                    <a:pt x="508" y="351630"/>
                  </a:cubicBezTo>
                  <a:cubicBezTo>
                    <a:pt x="508" y="354413"/>
                    <a:pt x="2785" y="354413"/>
                    <a:pt x="7340" y="354413"/>
                  </a:cubicBezTo>
                  <a:lnTo>
                    <a:pt x="306447" y="354413"/>
                  </a:ln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359E5098-6FA3-4295-3690-3DE64931DA87}"/>
                </a:ext>
              </a:extLst>
            </p:cNvPr>
            <p:cNvSpPr/>
            <p:nvPr>
              <p:custDataLst>
                <p:tags r:id="rId74"/>
              </p:custDataLst>
            </p:nvPr>
          </p:nvSpPr>
          <p:spPr>
            <a:xfrm>
              <a:off x="9042591" y="6560124"/>
              <a:ext cx="53672" cy="119212"/>
            </a:xfrm>
            <a:custGeom>
              <a:avLst/>
              <a:gdLst>
                <a:gd name="connsiteX0" fmla="*/ 49322 w 53672"/>
                <a:gd name="connsiteY0" fmla="*/ 6894 h 119212"/>
                <a:gd name="connsiteX1" fmla="*/ 42237 w 53672"/>
                <a:gd name="connsiteY1" fmla="*/ 163 h 119212"/>
                <a:gd name="connsiteX2" fmla="*/ 32317 w 53672"/>
                <a:gd name="connsiteY2" fmla="*/ 9905 h 119212"/>
                <a:gd name="connsiteX3" fmla="*/ 39403 w 53672"/>
                <a:gd name="connsiteY3" fmla="*/ 16637 h 119212"/>
                <a:gd name="connsiteX4" fmla="*/ 49322 w 53672"/>
                <a:gd name="connsiteY4" fmla="*/ 6894 h 119212"/>
                <a:gd name="connsiteX5" fmla="*/ 13187 w 53672"/>
                <a:gd name="connsiteY5" fmla="*/ 96879 h 119212"/>
                <a:gd name="connsiteX6" fmla="*/ 11592 w 53672"/>
                <a:gd name="connsiteY6" fmla="*/ 104319 h 119212"/>
                <a:gd name="connsiteX7" fmla="*/ 28420 w 53672"/>
                <a:gd name="connsiteY7" fmla="*/ 119375 h 119212"/>
                <a:gd name="connsiteX8" fmla="*/ 53928 w 53672"/>
                <a:gd name="connsiteY8" fmla="*/ 92273 h 119212"/>
                <a:gd name="connsiteX9" fmla="*/ 51094 w 53672"/>
                <a:gd name="connsiteY9" fmla="*/ 89971 h 119212"/>
                <a:gd name="connsiteX10" fmla="*/ 47728 w 53672"/>
                <a:gd name="connsiteY10" fmla="*/ 92982 h 119212"/>
                <a:gd name="connsiteX11" fmla="*/ 28952 w 53672"/>
                <a:gd name="connsiteY11" fmla="*/ 114415 h 119212"/>
                <a:gd name="connsiteX12" fmla="*/ 24523 w 53672"/>
                <a:gd name="connsiteY12" fmla="*/ 108216 h 119212"/>
                <a:gd name="connsiteX13" fmla="*/ 27357 w 53672"/>
                <a:gd name="connsiteY13" fmla="*/ 96879 h 119212"/>
                <a:gd name="connsiteX14" fmla="*/ 33026 w 53672"/>
                <a:gd name="connsiteY14" fmla="*/ 82708 h 119212"/>
                <a:gd name="connsiteX15" fmla="*/ 41705 w 53672"/>
                <a:gd name="connsiteY15" fmla="*/ 60212 h 119212"/>
                <a:gd name="connsiteX16" fmla="*/ 42768 w 53672"/>
                <a:gd name="connsiteY16" fmla="*/ 54544 h 119212"/>
                <a:gd name="connsiteX17" fmla="*/ 25940 w 53672"/>
                <a:gd name="connsiteY17" fmla="*/ 39487 h 119212"/>
                <a:gd name="connsiteX18" fmla="*/ 256 w 53672"/>
                <a:gd name="connsiteY18" fmla="*/ 66589 h 119212"/>
                <a:gd name="connsiteX19" fmla="*/ 3267 w 53672"/>
                <a:gd name="connsiteY19" fmla="*/ 68892 h 119212"/>
                <a:gd name="connsiteX20" fmla="*/ 6455 w 53672"/>
                <a:gd name="connsiteY20" fmla="*/ 66057 h 119212"/>
                <a:gd name="connsiteX21" fmla="*/ 25409 w 53672"/>
                <a:gd name="connsiteY21" fmla="*/ 44447 h 119212"/>
                <a:gd name="connsiteX22" fmla="*/ 29837 w 53672"/>
                <a:gd name="connsiteY22" fmla="*/ 50647 h 119212"/>
                <a:gd name="connsiteX23" fmla="*/ 24346 w 53672"/>
                <a:gd name="connsiteY23" fmla="*/ 68360 h 119212"/>
                <a:gd name="connsiteX24" fmla="*/ 13187 w 53672"/>
                <a:gd name="connsiteY24" fmla="*/ 96879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22" y="6894"/>
                  </a:moveTo>
                  <a:cubicBezTo>
                    <a:pt x="49322" y="4060"/>
                    <a:pt x="47197" y="163"/>
                    <a:pt x="42237" y="163"/>
                  </a:cubicBezTo>
                  <a:cubicBezTo>
                    <a:pt x="37454" y="163"/>
                    <a:pt x="32317" y="4768"/>
                    <a:pt x="32317" y="9905"/>
                  </a:cubicBezTo>
                  <a:cubicBezTo>
                    <a:pt x="32317" y="12917"/>
                    <a:pt x="34620" y="16637"/>
                    <a:pt x="39403" y="16637"/>
                  </a:cubicBezTo>
                  <a:cubicBezTo>
                    <a:pt x="44540" y="16637"/>
                    <a:pt x="49322" y="11677"/>
                    <a:pt x="49322" y="6894"/>
                  </a:cubicBezTo>
                  <a:close/>
                  <a:moveTo>
                    <a:pt x="13187" y="96879"/>
                  </a:moveTo>
                  <a:cubicBezTo>
                    <a:pt x="12478" y="99182"/>
                    <a:pt x="11592" y="101307"/>
                    <a:pt x="11592" y="104319"/>
                  </a:cubicBezTo>
                  <a:cubicBezTo>
                    <a:pt x="11592" y="112644"/>
                    <a:pt x="18678" y="119375"/>
                    <a:pt x="28420" y="119375"/>
                  </a:cubicBezTo>
                  <a:cubicBezTo>
                    <a:pt x="46134" y="119375"/>
                    <a:pt x="53928" y="94931"/>
                    <a:pt x="53928" y="92273"/>
                  </a:cubicBezTo>
                  <a:cubicBezTo>
                    <a:pt x="53928" y="89971"/>
                    <a:pt x="51625" y="89971"/>
                    <a:pt x="51094" y="89971"/>
                  </a:cubicBezTo>
                  <a:cubicBezTo>
                    <a:pt x="48614" y="89971"/>
                    <a:pt x="48437" y="91034"/>
                    <a:pt x="47728" y="92982"/>
                  </a:cubicBezTo>
                  <a:cubicBezTo>
                    <a:pt x="43654" y="107153"/>
                    <a:pt x="35860" y="114415"/>
                    <a:pt x="28952" y="114415"/>
                  </a:cubicBezTo>
                  <a:cubicBezTo>
                    <a:pt x="25409" y="114415"/>
                    <a:pt x="24523" y="112113"/>
                    <a:pt x="24523" y="108216"/>
                  </a:cubicBezTo>
                  <a:cubicBezTo>
                    <a:pt x="24523" y="104142"/>
                    <a:pt x="25763" y="100776"/>
                    <a:pt x="27357" y="96879"/>
                  </a:cubicBezTo>
                  <a:cubicBezTo>
                    <a:pt x="29129" y="92096"/>
                    <a:pt x="31077" y="87314"/>
                    <a:pt x="33026" y="82708"/>
                  </a:cubicBezTo>
                  <a:cubicBezTo>
                    <a:pt x="34620" y="78457"/>
                    <a:pt x="40997" y="62338"/>
                    <a:pt x="41705" y="60212"/>
                  </a:cubicBezTo>
                  <a:cubicBezTo>
                    <a:pt x="42237" y="58441"/>
                    <a:pt x="42768" y="56315"/>
                    <a:pt x="42768" y="54544"/>
                  </a:cubicBezTo>
                  <a:cubicBezTo>
                    <a:pt x="42768" y="46218"/>
                    <a:pt x="35683" y="39487"/>
                    <a:pt x="25940" y="39487"/>
                  </a:cubicBezTo>
                  <a:cubicBezTo>
                    <a:pt x="8404" y="39487"/>
                    <a:pt x="256" y="63577"/>
                    <a:pt x="256" y="66589"/>
                  </a:cubicBezTo>
                  <a:cubicBezTo>
                    <a:pt x="256" y="68892"/>
                    <a:pt x="2736" y="68892"/>
                    <a:pt x="3267" y="68892"/>
                  </a:cubicBezTo>
                  <a:cubicBezTo>
                    <a:pt x="5747" y="68892"/>
                    <a:pt x="5924" y="68006"/>
                    <a:pt x="6455" y="66057"/>
                  </a:cubicBezTo>
                  <a:cubicBezTo>
                    <a:pt x="11061" y="50824"/>
                    <a:pt x="18855" y="44447"/>
                    <a:pt x="25409" y="44447"/>
                  </a:cubicBezTo>
                  <a:cubicBezTo>
                    <a:pt x="28243" y="44447"/>
                    <a:pt x="29837" y="45864"/>
                    <a:pt x="29837" y="50647"/>
                  </a:cubicBezTo>
                  <a:cubicBezTo>
                    <a:pt x="29837" y="54721"/>
                    <a:pt x="28775" y="57378"/>
                    <a:pt x="24346" y="68360"/>
                  </a:cubicBezTo>
                  <a:lnTo>
                    <a:pt x="13187" y="96879"/>
                  </a:lnTo>
                  <a:close/>
                </a:path>
              </a:pathLst>
            </a:custGeom>
            <a:solidFill>
              <a:srgbClr val="000000"/>
            </a:solidFill>
            <a:ln w="2540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9F1475B1-C9ED-AA6D-3990-EA1693167E2D}"/>
                </a:ext>
              </a:extLst>
            </p:cNvPr>
            <p:cNvSpPr/>
            <p:nvPr>
              <p:custDataLst>
                <p:tags r:id="rId75"/>
              </p:custDataLst>
            </p:nvPr>
          </p:nvSpPr>
          <p:spPr>
            <a:xfrm>
              <a:off x="9118261" y="6609368"/>
              <a:ext cx="130371" cy="47649"/>
            </a:xfrm>
            <a:custGeom>
              <a:avLst/>
              <a:gdLst>
                <a:gd name="connsiteX0" fmla="*/ 123899 w 130371"/>
                <a:gd name="connsiteY0" fmla="*/ 8843 h 47649"/>
                <a:gd name="connsiteX1" fmla="*/ 130630 w 130371"/>
                <a:gd name="connsiteY1" fmla="*/ 4414 h 47649"/>
                <a:gd name="connsiteX2" fmla="*/ 124076 w 130371"/>
                <a:gd name="connsiteY2" fmla="*/ 163 h 47649"/>
                <a:gd name="connsiteX3" fmla="*/ 6813 w 130371"/>
                <a:gd name="connsiteY3" fmla="*/ 163 h 47649"/>
                <a:gd name="connsiteX4" fmla="*/ 258 w 130371"/>
                <a:gd name="connsiteY4" fmla="*/ 4414 h 47649"/>
                <a:gd name="connsiteX5" fmla="*/ 6990 w 130371"/>
                <a:gd name="connsiteY5" fmla="*/ 8843 h 47649"/>
                <a:gd name="connsiteX6" fmla="*/ 123899 w 130371"/>
                <a:gd name="connsiteY6" fmla="*/ 8843 h 47649"/>
                <a:gd name="connsiteX7" fmla="*/ 124076 w 130371"/>
                <a:gd name="connsiteY7" fmla="*/ 47812 h 47649"/>
                <a:gd name="connsiteX8" fmla="*/ 130630 w 130371"/>
                <a:gd name="connsiteY8" fmla="*/ 43561 h 47649"/>
                <a:gd name="connsiteX9" fmla="*/ 123899 w 130371"/>
                <a:gd name="connsiteY9" fmla="*/ 39133 h 47649"/>
                <a:gd name="connsiteX10" fmla="*/ 6990 w 130371"/>
                <a:gd name="connsiteY10" fmla="*/ 39133 h 47649"/>
                <a:gd name="connsiteX11" fmla="*/ 258 w 130371"/>
                <a:gd name="connsiteY11" fmla="*/ 43561 h 47649"/>
                <a:gd name="connsiteX12" fmla="*/ 6813 w 130371"/>
                <a:gd name="connsiteY12" fmla="*/ 47812 h 47649"/>
                <a:gd name="connsiteX13" fmla="*/ 124076 w 130371"/>
                <a:gd name="connsiteY13" fmla="*/ 47812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99" y="8843"/>
                  </a:moveTo>
                  <a:cubicBezTo>
                    <a:pt x="126556" y="8843"/>
                    <a:pt x="130630" y="8843"/>
                    <a:pt x="130630" y="4414"/>
                  </a:cubicBezTo>
                  <a:cubicBezTo>
                    <a:pt x="130630" y="163"/>
                    <a:pt x="126379" y="163"/>
                    <a:pt x="124076" y="163"/>
                  </a:cubicBezTo>
                  <a:lnTo>
                    <a:pt x="6813" y="163"/>
                  </a:lnTo>
                  <a:cubicBezTo>
                    <a:pt x="4510" y="163"/>
                    <a:pt x="258" y="163"/>
                    <a:pt x="258" y="4414"/>
                  </a:cubicBezTo>
                  <a:cubicBezTo>
                    <a:pt x="258" y="8843"/>
                    <a:pt x="4333" y="8843"/>
                    <a:pt x="6990" y="8843"/>
                  </a:cubicBezTo>
                  <a:lnTo>
                    <a:pt x="123899" y="8843"/>
                  </a:lnTo>
                  <a:close/>
                  <a:moveTo>
                    <a:pt x="124076" y="47812"/>
                  </a:moveTo>
                  <a:cubicBezTo>
                    <a:pt x="126379" y="47812"/>
                    <a:pt x="130630" y="47812"/>
                    <a:pt x="130630" y="43561"/>
                  </a:cubicBezTo>
                  <a:cubicBezTo>
                    <a:pt x="130630" y="39133"/>
                    <a:pt x="126556" y="39133"/>
                    <a:pt x="123899" y="39133"/>
                  </a:cubicBezTo>
                  <a:lnTo>
                    <a:pt x="6990" y="39133"/>
                  </a:lnTo>
                  <a:cubicBezTo>
                    <a:pt x="4333" y="39133"/>
                    <a:pt x="258" y="39133"/>
                    <a:pt x="258" y="43561"/>
                  </a:cubicBezTo>
                  <a:cubicBezTo>
                    <a:pt x="258" y="47812"/>
                    <a:pt x="4510" y="47812"/>
                    <a:pt x="6813" y="47812"/>
                  </a:cubicBezTo>
                  <a:lnTo>
                    <a:pt x="124076" y="47812"/>
                  </a:lnTo>
                  <a:close/>
                </a:path>
              </a:pathLst>
            </a:custGeom>
            <a:solidFill>
              <a:srgbClr val="000000"/>
            </a:solidFill>
            <a:ln w="2540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9F6AE1F7-F7AD-13E8-770A-A3EC05D0F350}"/>
                </a:ext>
              </a:extLst>
            </p:cNvPr>
            <p:cNvSpPr/>
            <p:nvPr>
              <p:custDataLst>
                <p:tags r:id="rId76"/>
              </p:custDataLst>
            </p:nvPr>
          </p:nvSpPr>
          <p:spPr>
            <a:xfrm>
              <a:off x="9280515" y="6559947"/>
              <a:ext cx="64477" cy="117618"/>
            </a:xfrm>
            <a:custGeom>
              <a:avLst/>
              <a:gdLst>
                <a:gd name="connsiteX0" fmla="*/ 40297 w 64477"/>
                <a:gd name="connsiteY0" fmla="*/ 5123 h 117618"/>
                <a:gd name="connsiteX1" fmla="*/ 34983 w 64477"/>
                <a:gd name="connsiteY1" fmla="*/ 163 h 117618"/>
                <a:gd name="connsiteX2" fmla="*/ 265 w 64477"/>
                <a:gd name="connsiteY2" fmla="*/ 11500 h 117618"/>
                <a:gd name="connsiteX3" fmla="*/ 265 w 64477"/>
                <a:gd name="connsiteY3" fmla="*/ 17876 h 117618"/>
                <a:gd name="connsiteX4" fmla="*/ 25949 w 64477"/>
                <a:gd name="connsiteY4" fmla="*/ 12917 h 117618"/>
                <a:gd name="connsiteX5" fmla="*/ 25949 w 64477"/>
                <a:gd name="connsiteY5" fmla="*/ 103256 h 117618"/>
                <a:gd name="connsiteX6" fmla="*/ 8236 w 64477"/>
                <a:gd name="connsiteY6" fmla="*/ 111404 h 117618"/>
                <a:gd name="connsiteX7" fmla="*/ 1505 w 64477"/>
                <a:gd name="connsiteY7" fmla="*/ 111404 h 117618"/>
                <a:gd name="connsiteX8" fmla="*/ 1505 w 64477"/>
                <a:gd name="connsiteY8" fmla="*/ 117781 h 117618"/>
                <a:gd name="connsiteX9" fmla="*/ 33035 w 64477"/>
                <a:gd name="connsiteY9" fmla="*/ 117072 h 117618"/>
                <a:gd name="connsiteX10" fmla="*/ 64742 w 64477"/>
                <a:gd name="connsiteY10" fmla="*/ 117781 h 117618"/>
                <a:gd name="connsiteX11" fmla="*/ 64742 w 64477"/>
                <a:gd name="connsiteY11" fmla="*/ 111404 h 117618"/>
                <a:gd name="connsiteX12" fmla="*/ 58011 w 64477"/>
                <a:gd name="connsiteY12" fmla="*/ 111404 h 117618"/>
                <a:gd name="connsiteX13" fmla="*/ 40297 w 64477"/>
                <a:gd name="connsiteY13" fmla="*/ 103256 h 117618"/>
                <a:gd name="connsiteX14" fmla="*/ 40297 w 64477"/>
                <a:gd name="connsiteY14" fmla="*/ 5123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97" y="5123"/>
                  </a:moveTo>
                  <a:cubicBezTo>
                    <a:pt x="40297" y="340"/>
                    <a:pt x="39943" y="163"/>
                    <a:pt x="34983" y="163"/>
                  </a:cubicBezTo>
                  <a:cubicBezTo>
                    <a:pt x="23647" y="11322"/>
                    <a:pt x="7527" y="11500"/>
                    <a:pt x="265" y="11500"/>
                  </a:cubicBezTo>
                  <a:lnTo>
                    <a:pt x="265" y="17876"/>
                  </a:lnTo>
                  <a:cubicBezTo>
                    <a:pt x="4516" y="17876"/>
                    <a:pt x="16207" y="17876"/>
                    <a:pt x="25949" y="12917"/>
                  </a:cubicBezTo>
                  <a:lnTo>
                    <a:pt x="25949" y="103256"/>
                  </a:lnTo>
                  <a:cubicBezTo>
                    <a:pt x="25949" y="109101"/>
                    <a:pt x="25949" y="111404"/>
                    <a:pt x="8236" y="111404"/>
                  </a:cubicBezTo>
                  <a:lnTo>
                    <a:pt x="1505" y="111404"/>
                  </a:lnTo>
                  <a:lnTo>
                    <a:pt x="1505" y="117781"/>
                  </a:lnTo>
                  <a:cubicBezTo>
                    <a:pt x="4693" y="117604"/>
                    <a:pt x="26481" y="117072"/>
                    <a:pt x="33035" y="117072"/>
                  </a:cubicBezTo>
                  <a:cubicBezTo>
                    <a:pt x="38526" y="117072"/>
                    <a:pt x="60845" y="117604"/>
                    <a:pt x="64742" y="117781"/>
                  </a:cubicBezTo>
                  <a:lnTo>
                    <a:pt x="64742" y="111404"/>
                  </a:lnTo>
                  <a:lnTo>
                    <a:pt x="58011" y="111404"/>
                  </a:lnTo>
                  <a:cubicBezTo>
                    <a:pt x="40297" y="111404"/>
                    <a:pt x="40297" y="109101"/>
                    <a:pt x="40297" y="103256"/>
                  </a:cubicBezTo>
                  <a:lnTo>
                    <a:pt x="40297" y="5123"/>
                  </a:lnTo>
                  <a:close/>
                </a:path>
              </a:pathLst>
            </a:custGeom>
            <a:solidFill>
              <a:srgbClr val="000000"/>
            </a:solidFill>
            <a:ln w="2540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F4F6F4FC-A57F-10D1-CF06-384CCE94ACD8}"/>
                </a:ext>
              </a:extLst>
            </p:cNvPr>
            <p:cNvSpPr/>
            <p:nvPr>
              <p:custDataLst>
                <p:tags r:id="rId77"/>
              </p:custDataLst>
            </p:nvPr>
          </p:nvSpPr>
          <p:spPr>
            <a:xfrm>
              <a:off x="9436516" y="6200598"/>
              <a:ext cx="126272" cy="230276"/>
            </a:xfrm>
            <a:custGeom>
              <a:avLst/>
              <a:gdLst>
                <a:gd name="connsiteX0" fmla="*/ 79729 w 126272"/>
                <a:gd name="connsiteY0" fmla="*/ 77332 h 230276"/>
                <a:gd name="connsiteX1" fmla="*/ 101491 w 126272"/>
                <a:gd name="connsiteY1" fmla="*/ 77332 h 230276"/>
                <a:gd name="connsiteX2" fmla="*/ 109083 w 126272"/>
                <a:gd name="connsiteY2" fmla="*/ 72271 h 230276"/>
                <a:gd name="connsiteX3" fmla="*/ 102251 w 126272"/>
                <a:gd name="connsiteY3" fmla="*/ 69487 h 230276"/>
                <a:gd name="connsiteX4" fmla="*/ 81247 w 126272"/>
                <a:gd name="connsiteY4" fmla="*/ 69487 h 230276"/>
                <a:gd name="connsiteX5" fmla="*/ 86561 w 126272"/>
                <a:gd name="connsiteY5" fmla="*/ 40639 h 230276"/>
                <a:gd name="connsiteX6" fmla="*/ 92635 w 126272"/>
                <a:gd name="connsiteY6" fmla="*/ 14322 h 230276"/>
                <a:gd name="connsiteX7" fmla="*/ 104528 w 126272"/>
                <a:gd name="connsiteY7" fmla="*/ 5718 h 230276"/>
                <a:gd name="connsiteX8" fmla="*/ 116928 w 126272"/>
                <a:gd name="connsiteY8" fmla="*/ 10273 h 230276"/>
                <a:gd name="connsiteX9" fmla="*/ 103263 w 126272"/>
                <a:gd name="connsiteY9" fmla="*/ 23938 h 230276"/>
                <a:gd name="connsiteX10" fmla="*/ 112626 w 126272"/>
                <a:gd name="connsiteY10" fmla="*/ 32795 h 230276"/>
                <a:gd name="connsiteX11" fmla="*/ 126543 w 126272"/>
                <a:gd name="connsiteY11" fmla="*/ 17612 h 230276"/>
                <a:gd name="connsiteX12" fmla="*/ 104528 w 126272"/>
                <a:gd name="connsiteY12" fmla="*/ 151 h 230276"/>
                <a:gd name="connsiteX13" fmla="*/ 72391 w 126272"/>
                <a:gd name="connsiteY13" fmla="*/ 29758 h 230276"/>
                <a:gd name="connsiteX14" fmla="*/ 64040 w 126272"/>
                <a:gd name="connsiteY14" fmla="*/ 69487 h 230276"/>
                <a:gd name="connsiteX15" fmla="*/ 46579 w 126272"/>
                <a:gd name="connsiteY15" fmla="*/ 69487 h 230276"/>
                <a:gd name="connsiteX16" fmla="*/ 38988 w 126272"/>
                <a:gd name="connsiteY16" fmla="*/ 74295 h 230276"/>
                <a:gd name="connsiteX17" fmla="*/ 46073 w 126272"/>
                <a:gd name="connsiteY17" fmla="*/ 77332 h 230276"/>
                <a:gd name="connsiteX18" fmla="*/ 62775 w 126272"/>
                <a:gd name="connsiteY18" fmla="*/ 77332 h 230276"/>
                <a:gd name="connsiteX19" fmla="*/ 43796 w 126272"/>
                <a:gd name="connsiteY19" fmla="*/ 177287 h 230276"/>
                <a:gd name="connsiteX20" fmla="*/ 21780 w 126272"/>
                <a:gd name="connsiteY20" fmla="*/ 224860 h 230276"/>
                <a:gd name="connsiteX21" fmla="*/ 9634 w 126272"/>
                <a:gd name="connsiteY21" fmla="*/ 220306 h 230276"/>
                <a:gd name="connsiteX22" fmla="*/ 23552 w 126272"/>
                <a:gd name="connsiteY22" fmla="*/ 206641 h 230276"/>
                <a:gd name="connsiteX23" fmla="*/ 14189 w 126272"/>
                <a:gd name="connsiteY23" fmla="*/ 197784 h 230276"/>
                <a:gd name="connsiteX24" fmla="*/ 271 w 126272"/>
                <a:gd name="connsiteY24" fmla="*/ 212967 h 230276"/>
                <a:gd name="connsiteX25" fmla="*/ 21780 w 126272"/>
                <a:gd name="connsiteY25" fmla="*/ 230428 h 230276"/>
                <a:gd name="connsiteX26" fmla="*/ 50375 w 126272"/>
                <a:gd name="connsiteY26" fmla="*/ 205882 h 230276"/>
                <a:gd name="connsiteX27" fmla="*/ 64546 w 126272"/>
                <a:gd name="connsiteY27" fmla="*/ 157549 h 230276"/>
                <a:gd name="connsiteX28" fmla="*/ 79729 w 126272"/>
                <a:gd name="connsiteY28" fmla="*/ 77332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729" y="77332"/>
                  </a:moveTo>
                  <a:lnTo>
                    <a:pt x="101491" y="77332"/>
                  </a:lnTo>
                  <a:cubicBezTo>
                    <a:pt x="106552" y="77332"/>
                    <a:pt x="109083" y="77332"/>
                    <a:pt x="109083" y="72271"/>
                  </a:cubicBezTo>
                  <a:cubicBezTo>
                    <a:pt x="109083" y="69487"/>
                    <a:pt x="106552" y="69487"/>
                    <a:pt x="102251" y="69487"/>
                  </a:cubicBezTo>
                  <a:lnTo>
                    <a:pt x="81247" y="69487"/>
                  </a:lnTo>
                  <a:lnTo>
                    <a:pt x="86561" y="40639"/>
                  </a:lnTo>
                  <a:cubicBezTo>
                    <a:pt x="87574" y="35325"/>
                    <a:pt x="91116" y="17359"/>
                    <a:pt x="92635" y="14322"/>
                  </a:cubicBezTo>
                  <a:cubicBezTo>
                    <a:pt x="94912" y="9514"/>
                    <a:pt x="99214" y="5718"/>
                    <a:pt x="104528" y="5718"/>
                  </a:cubicBezTo>
                  <a:cubicBezTo>
                    <a:pt x="105540" y="5718"/>
                    <a:pt x="112120" y="5718"/>
                    <a:pt x="116928" y="10273"/>
                  </a:cubicBezTo>
                  <a:cubicBezTo>
                    <a:pt x="105793" y="11285"/>
                    <a:pt x="103263" y="20142"/>
                    <a:pt x="103263" y="23938"/>
                  </a:cubicBezTo>
                  <a:cubicBezTo>
                    <a:pt x="103263" y="29758"/>
                    <a:pt x="107818" y="32795"/>
                    <a:pt x="112626" y="32795"/>
                  </a:cubicBezTo>
                  <a:cubicBezTo>
                    <a:pt x="119205" y="32795"/>
                    <a:pt x="126543" y="27228"/>
                    <a:pt x="126543" y="17612"/>
                  </a:cubicBezTo>
                  <a:cubicBezTo>
                    <a:pt x="126543" y="5971"/>
                    <a:pt x="114903" y="151"/>
                    <a:pt x="104528" y="151"/>
                  </a:cubicBezTo>
                  <a:cubicBezTo>
                    <a:pt x="95924" y="151"/>
                    <a:pt x="79982" y="4706"/>
                    <a:pt x="72391" y="29758"/>
                  </a:cubicBezTo>
                  <a:cubicBezTo>
                    <a:pt x="70872" y="35072"/>
                    <a:pt x="70113" y="37603"/>
                    <a:pt x="64040" y="69487"/>
                  </a:cubicBezTo>
                  <a:lnTo>
                    <a:pt x="46579" y="69487"/>
                  </a:lnTo>
                  <a:cubicBezTo>
                    <a:pt x="41771" y="69487"/>
                    <a:pt x="38988" y="69487"/>
                    <a:pt x="38988" y="74295"/>
                  </a:cubicBezTo>
                  <a:cubicBezTo>
                    <a:pt x="38988" y="77332"/>
                    <a:pt x="41265" y="77332"/>
                    <a:pt x="46073" y="77332"/>
                  </a:cubicBezTo>
                  <a:lnTo>
                    <a:pt x="62775" y="77332"/>
                  </a:lnTo>
                  <a:lnTo>
                    <a:pt x="43796" y="177287"/>
                  </a:lnTo>
                  <a:cubicBezTo>
                    <a:pt x="39241" y="201833"/>
                    <a:pt x="34939" y="224860"/>
                    <a:pt x="21780" y="224860"/>
                  </a:cubicBezTo>
                  <a:cubicBezTo>
                    <a:pt x="20768" y="224860"/>
                    <a:pt x="14442" y="224860"/>
                    <a:pt x="9634" y="220306"/>
                  </a:cubicBezTo>
                  <a:cubicBezTo>
                    <a:pt x="21274" y="219546"/>
                    <a:pt x="23552" y="210437"/>
                    <a:pt x="23552" y="206641"/>
                  </a:cubicBezTo>
                  <a:cubicBezTo>
                    <a:pt x="23552" y="200821"/>
                    <a:pt x="18997" y="197784"/>
                    <a:pt x="14189" y="197784"/>
                  </a:cubicBezTo>
                  <a:cubicBezTo>
                    <a:pt x="7609" y="197784"/>
                    <a:pt x="271" y="203351"/>
                    <a:pt x="271" y="212967"/>
                  </a:cubicBezTo>
                  <a:cubicBezTo>
                    <a:pt x="271" y="224354"/>
                    <a:pt x="11405" y="230428"/>
                    <a:pt x="21780" y="230428"/>
                  </a:cubicBezTo>
                  <a:cubicBezTo>
                    <a:pt x="35698" y="230428"/>
                    <a:pt x="45820" y="215498"/>
                    <a:pt x="50375" y="205882"/>
                  </a:cubicBezTo>
                  <a:cubicBezTo>
                    <a:pt x="58473" y="189939"/>
                    <a:pt x="64293" y="159320"/>
                    <a:pt x="64546" y="157549"/>
                  </a:cubicBezTo>
                  <a:lnTo>
                    <a:pt x="79729" y="77332"/>
                  </a:lnTo>
                  <a:close/>
                </a:path>
              </a:pathLst>
            </a:custGeom>
            <a:solidFill>
              <a:srgbClr val="000000"/>
            </a:solidFill>
            <a:ln w="2540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FE71C66D-CF05-1FF3-FBDD-5FE031874C44}"/>
                </a:ext>
              </a:extLst>
            </p:cNvPr>
            <p:cNvSpPr/>
            <p:nvPr>
              <p:custDataLst>
                <p:tags r:id="rId78"/>
              </p:custDataLst>
            </p:nvPr>
          </p:nvSpPr>
          <p:spPr>
            <a:xfrm>
              <a:off x="9599285" y="6189211"/>
              <a:ext cx="58707" cy="253051"/>
            </a:xfrm>
            <a:custGeom>
              <a:avLst/>
              <a:gdLst>
                <a:gd name="connsiteX0" fmla="*/ 58985 w 58707"/>
                <a:gd name="connsiteY0" fmla="*/ 250672 h 253051"/>
                <a:gd name="connsiteX1" fmla="*/ 54683 w 58707"/>
                <a:gd name="connsiteY1" fmla="*/ 245105 h 253051"/>
                <a:gd name="connsiteX2" fmla="*/ 14954 w 58707"/>
                <a:gd name="connsiteY2" fmla="*/ 126677 h 253051"/>
                <a:gd name="connsiteX3" fmla="*/ 55695 w 58707"/>
                <a:gd name="connsiteY3" fmla="*/ 6984 h 253051"/>
                <a:gd name="connsiteX4" fmla="*/ 58985 w 58707"/>
                <a:gd name="connsiteY4" fmla="*/ 2682 h 253051"/>
                <a:gd name="connsiteX5" fmla="*/ 56454 w 58707"/>
                <a:gd name="connsiteY5" fmla="*/ 151 h 253051"/>
                <a:gd name="connsiteX6" fmla="*/ 16219 w 58707"/>
                <a:gd name="connsiteY6" fmla="*/ 49496 h 253051"/>
                <a:gd name="connsiteX7" fmla="*/ 277 w 58707"/>
                <a:gd name="connsiteY7" fmla="*/ 126677 h 253051"/>
                <a:gd name="connsiteX8" fmla="*/ 16978 w 58707"/>
                <a:gd name="connsiteY8" fmla="*/ 205629 h 253051"/>
                <a:gd name="connsiteX9" fmla="*/ 56454 w 58707"/>
                <a:gd name="connsiteY9" fmla="*/ 253202 h 253051"/>
                <a:gd name="connsiteX10" fmla="*/ 58985 w 58707"/>
                <a:gd name="connsiteY10" fmla="*/ 25067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5" y="250672"/>
                  </a:moveTo>
                  <a:cubicBezTo>
                    <a:pt x="58985" y="249913"/>
                    <a:pt x="58985" y="249406"/>
                    <a:pt x="54683" y="245105"/>
                  </a:cubicBezTo>
                  <a:cubicBezTo>
                    <a:pt x="23052" y="213220"/>
                    <a:pt x="14954" y="165393"/>
                    <a:pt x="14954" y="126677"/>
                  </a:cubicBezTo>
                  <a:cubicBezTo>
                    <a:pt x="14954" y="82646"/>
                    <a:pt x="24570" y="38615"/>
                    <a:pt x="55695" y="6984"/>
                  </a:cubicBezTo>
                  <a:cubicBezTo>
                    <a:pt x="58985" y="3947"/>
                    <a:pt x="58985" y="3441"/>
                    <a:pt x="58985" y="2682"/>
                  </a:cubicBezTo>
                  <a:cubicBezTo>
                    <a:pt x="58985" y="910"/>
                    <a:pt x="57973" y="151"/>
                    <a:pt x="56454" y="151"/>
                  </a:cubicBezTo>
                  <a:cubicBezTo>
                    <a:pt x="53924" y="151"/>
                    <a:pt x="31149" y="17359"/>
                    <a:pt x="16219" y="49496"/>
                  </a:cubicBezTo>
                  <a:cubicBezTo>
                    <a:pt x="3314" y="77332"/>
                    <a:pt x="277" y="105420"/>
                    <a:pt x="277" y="126677"/>
                  </a:cubicBezTo>
                  <a:cubicBezTo>
                    <a:pt x="277" y="146415"/>
                    <a:pt x="3061" y="177034"/>
                    <a:pt x="16978" y="205629"/>
                  </a:cubicBezTo>
                  <a:cubicBezTo>
                    <a:pt x="32161" y="236754"/>
                    <a:pt x="53924" y="253202"/>
                    <a:pt x="56454" y="253202"/>
                  </a:cubicBezTo>
                  <a:cubicBezTo>
                    <a:pt x="57973" y="253202"/>
                    <a:pt x="58985" y="252443"/>
                    <a:pt x="58985" y="250672"/>
                  </a:cubicBezTo>
                  <a:close/>
                </a:path>
              </a:pathLst>
            </a:custGeom>
            <a:solidFill>
              <a:srgbClr val="000000"/>
            </a:solidFill>
            <a:ln w="2540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0B77C514-A865-8F74-F02E-25D6EA32ED26}"/>
                </a:ext>
              </a:extLst>
            </p:cNvPr>
            <p:cNvSpPr/>
            <p:nvPr>
              <p:custDataLst>
                <p:tags r:id="rId79"/>
              </p:custDataLst>
            </p:nvPr>
          </p:nvSpPr>
          <p:spPr>
            <a:xfrm>
              <a:off x="9685801" y="6267150"/>
              <a:ext cx="93122" cy="114632"/>
            </a:xfrm>
            <a:custGeom>
              <a:avLst/>
              <a:gdLst>
                <a:gd name="connsiteX0" fmla="*/ 86065 w 93122"/>
                <a:gd name="connsiteY0" fmla="*/ 17359 h 114632"/>
                <a:gd name="connsiteX1" fmla="*/ 73919 w 93122"/>
                <a:gd name="connsiteY1" fmla="*/ 28746 h 114632"/>
                <a:gd name="connsiteX2" fmla="*/ 81763 w 93122"/>
                <a:gd name="connsiteY2" fmla="*/ 36084 h 114632"/>
                <a:gd name="connsiteX3" fmla="*/ 93404 w 93122"/>
                <a:gd name="connsiteY3" fmla="*/ 21914 h 114632"/>
                <a:gd name="connsiteX4" fmla="*/ 63291 w 93122"/>
                <a:gd name="connsiteY4" fmla="*/ 151 h 114632"/>
                <a:gd name="connsiteX5" fmla="*/ 20525 w 93122"/>
                <a:gd name="connsiteY5" fmla="*/ 37097 h 114632"/>
                <a:gd name="connsiteX6" fmla="*/ 46589 w 93122"/>
                <a:gd name="connsiteY6" fmla="*/ 62149 h 114632"/>
                <a:gd name="connsiteX7" fmla="*/ 72906 w 93122"/>
                <a:gd name="connsiteY7" fmla="*/ 81381 h 114632"/>
                <a:gd name="connsiteX8" fmla="*/ 36720 w 93122"/>
                <a:gd name="connsiteY8" fmla="*/ 109216 h 114632"/>
                <a:gd name="connsiteX9" fmla="*/ 7872 w 93122"/>
                <a:gd name="connsiteY9" fmla="*/ 95804 h 114632"/>
                <a:gd name="connsiteX10" fmla="*/ 23815 w 93122"/>
                <a:gd name="connsiteY10" fmla="*/ 82393 h 114632"/>
                <a:gd name="connsiteX11" fmla="*/ 14452 w 93122"/>
                <a:gd name="connsiteY11" fmla="*/ 73536 h 114632"/>
                <a:gd name="connsiteX12" fmla="*/ 281 w 93122"/>
                <a:gd name="connsiteY12" fmla="*/ 90237 h 114632"/>
                <a:gd name="connsiteX13" fmla="*/ 36467 w 93122"/>
                <a:gd name="connsiteY13" fmla="*/ 114783 h 114632"/>
                <a:gd name="connsiteX14" fmla="*/ 87330 w 93122"/>
                <a:gd name="connsiteY14" fmla="*/ 72777 h 114632"/>
                <a:gd name="connsiteX15" fmla="*/ 79486 w 93122"/>
                <a:gd name="connsiteY15" fmla="*/ 54304 h 114632"/>
                <a:gd name="connsiteX16" fmla="*/ 54181 w 93122"/>
                <a:gd name="connsiteY16" fmla="*/ 43676 h 114632"/>
                <a:gd name="connsiteX17" fmla="*/ 34949 w 93122"/>
                <a:gd name="connsiteY17" fmla="*/ 28493 h 114632"/>
                <a:gd name="connsiteX18" fmla="*/ 63291 w 93122"/>
                <a:gd name="connsiteY18" fmla="*/ 5718 h 114632"/>
                <a:gd name="connsiteX19" fmla="*/ 86065 w 93122"/>
                <a:gd name="connsiteY19" fmla="*/ 1735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65" y="17359"/>
                  </a:moveTo>
                  <a:cubicBezTo>
                    <a:pt x="78980" y="17612"/>
                    <a:pt x="73919" y="23179"/>
                    <a:pt x="73919" y="28746"/>
                  </a:cubicBezTo>
                  <a:cubicBezTo>
                    <a:pt x="73919" y="32289"/>
                    <a:pt x="76196" y="36084"/>
                    <a:pt x="81763" y="36084"/>
                  </a:cubicBezTo>
                  <a:cubicBezTo>
                    <a:pt x="87330" y="36084"/>
                    <a:pt x="93404" y="31783"/>
                    <a:pt x="93404" y="21914"/>
                  </a:cubicBezTo>
                  <a:cubicBezTo>
                    <a:pt x="93404" y="10526"/>
                    <a:pt x="82522" y="151"/>
                    <a:pt x="63291" y="151"/>
                  </a:cubicBezTo>
                  <a:cubicBezTo>
                    <a:pt x="29888" y="151"/>
                    <a:pt x="20525" y="25962"/>
                    <a:pt x="20525" y="37097"/>
                  </a:cubicBezTo>
                  <a:cubicBezTo>
                    <a:pt x="20525" y="56835"/>
                    <a:pt x="39251" y="60630"/>
                    <a:pt x="46589" y="62149"/>
                  </a:cubicBezTo>
                  <a:cubicBezTo>
                    <a:pt x="59748" y="64679"/>
                    <a:pt x="72906" y="67463"/>
                    <a:pt x="72906" y="81381"/>
                  </a:cubicBezTo>
                  <a:cubicBezTo>
                    <a:pt x="72906" y="87960"/>
                    <a:pt x="67086" y="109216"/>
                    <a:pt x="36720" y="109216"/>
                  </a:cubicBezTo>
                  <a:cubicBezTo>
                    <a:pt x="33177" y="109216"/>
                    <a:pt x="13693" y="109216"/>
                    <a:pt x="7872" y="95804"/>
                  </a:cubicBezTo>
                  <a:cubicBezTo>
                    <a:pt x="17488" y="97070"/>
                    <a:pt x="23815" y="89478"/>
                    <a:pt x="23815" y="82393"/>
                  </a:cubicBezTo>
                  <a:cubicBezTo>
                    <a:pt x="23815" y="76573"/>
                    <a:pt x="19766" y="73536"/>
                    <a:pt x="14452" y="73536"/>
                  </a:cubicBezTo>
                  <a:cubicBezTo>
                    <a:pt x="7872" y="73536"/>
                    <a:pt x="281" y="78850"/>
                    <a:pt x="281" y="90237"/>
                  </a:cubicBezTo>
                  <a:cubicBezTo>
                    <a:pt x="281" y="104661"/>
                    <a:pt x="14705" y="114783"/>
                    <a:pt x="36467" y="114783"/>
                  </a:cubicBezTo>
                  <a:cubicBezTo>
                    <a:pt x="77461" y="114783"/>
                    <a:pt x="87330" y="84164"/>
                    <a:pt x="87330" y="72777"/>
                  </a:cubicBezTo>
                  <a:cubicBezTo>
                    <a:pt x="87330" y="63667"/>
                    <a:pt x="82522" y="57341"/>
                    <a:pt x="79486" y="54304"/>
                  </a:cubicBezTo>
                  <a:cubicBezTo>
                    <a:pt x="72653" y="47219"/>
                    <a:pt x="65315" y="45953"/>
                    <a:pt x="54181" y="43676"/>
                  </a:cubicBezTo>
                  <a:cubicBezTo>
                    <a:pt x="45071" y="41652"/>
                    <a:pt x="34949" y="39880"/>
                    <a:pt x="34949" y="28493"/>
                  </a:cubicBezTo>
                  <a:cubicBezTo>
                    <a:pt x="34949" y="21154"/>
                    <a:pt x="41022" y="5718"/>
                    <a:pt x="63291" y="5718"/>
                  </a:cubicBezTo>
                  <a:cubicBezTo>
                    <a:pt x="69617" y="5718"/>
                    <a:pt x="82269" y="7490"/>
                    <a:pt x="86065" y="17359"/>
                  </a:cubicBez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6761CFDB-450F-1AD5-9E9D-D65434F3C627}"/>
                </a:ext>
              </a:extLst>
            </p:cNvPr>
            <p:cNvSpPr/>
            <p:nvPr>
              <p:custDataLst>
                <p:tags r:id="rId80"/>
              </p:custDataLst>
            </p:nvPr>
          </p:nvSpPr>
          <p:spPr>
            <a:xfrm>
              <a:off x="9791260" y="6299515"/>
              <a:ext cx="77762" cy="153576"/>
            </a:xfrm>
            <a:custGeom>
              <a:avLst/>
              <a:gdLst>
                <a:gd name="connsiteX0" fmla="*/ 78048 w 77762"/>
                <a:gd name="connsiteY0" fmla="*/ 6884 h 153576"/>
                <a:gd name="connsiteX1" fmla="*/ 70963 w 77762"/>
                <a:gd name="connsiteY1" fmla="*/ 153 h 153576"/>
                <a:gd name="connsiteX2" fmla="*/ 61043 w 77762"/>
                <a:gd name="connsiteY2" fmla="*/ 9895 h 153576"/>
                <a:gd name="connsiteX3" fmla="*/ 68128 w 77762"/>
                <a:gd name="connsiteY3" fmla="*/ 16626 h 153576"/>
                <a:gd name="connsiteX4" fmla="*/ 78048 w 77762"/>
                <a:gd name="connsiteY4" fmla="*/ 6884 h 153576"/>
                <a:gd name="connsiteX5" fmla="*/ 40495 w 77762"/>
                <a:gd name="connsiteY5" fmla="*/ 126273 h 153576"/>
                <a:gd name="connsiteX6" fmla="*/ 17645 w 77762"/>
                <a:gd name="connsiteY6" fmla="*/ 148770 h 153576"/>
                <a:gd name="connsiteX7" fmla="*/ 11268 w 77762"/>
                <a:gd name="connsiteY7" fmla="*/ 147707 h 153576"/>
                <a:gd name="connsiteX8" fmla="*/ 17291 w 77762"/>
                <a:gd name="connsiteY8" fmla="*/ 138673 h 153576"/>
                <a:gd name="connsiteX9" fmla="*/ 10382 w 77762"/>
                <a:gd name="connsiteY9" fmla="*/ 132119 h 153576"/>
                <a:gd name="connsiteX10" fmla="*/ 285 w 77762"/>
                <a:gd name="connsiteY10" fmla="*/ 142570 h 153576"/>
                <a:gd name="connsiteX11" fmla="*/ 17822 w 77762"/>
                <a:gd name="connsiteY11" fmla="*/ 153729 h 153576"/>
                <a:gd name="connsiteX12" fmla="*/ 54666 w 77762"/>
                <a:gd name="connsiteY12" fmla="*/ 125742 h 153576"/>
                <a:gd name="connsiteX13" fmla="*/ 70608 w 77762"/>
                <a:gd name="connsiteY13" fmla="*/ 62327 h 153576"/>
                <a:gd name="connsiteX14" fmla="*/ 71494 w 77762"/>
                <a:gd name="connsiteY14" fmla="*/ 56128 h 153576"/>
                <a:gd name="connsiteX15" fmla="*/ 52541 w 77762"/>
                <a:gd name="connsiteY15" fmla="*/ 39477 h 153576"/>
                <a:gd name="connsiteX16" fmla="*/ 21542 w 77762"/>
                <a:gd name="connsiteY16" fmla="*/ 66579 h 153576"/>
                <a:gd name="connsiteX17" fmla="*/ 24553 w 77762"/>
                <a:gd name="connsiteY17" fmla="*/ 68881 h 153576"/>
                <a:gd name="connsiteX18" fmla="*/ 28096 w 77762"/>
                <a:gd name="connsiteY18" fmla="*/ 65693 h 153576"/>
                <a:gd name="connsiteX19" fmla="*/ 52009 w 77762"/>
                <a:gd name="connsiteY19" fmla="*/ 44437 h 153576"/>
                <a:gd name="connsiteX20" fmla="*/ 58032 w 77762"/>
                <a:gd name="connsiteY20" fmla="*/ 53116 h 153576"/>
                <a:gd name="connsiteX21" fmla="*/ 57500 w 77762"/>
                <a:gd name="connsiteY21" fmla="*/ 58430 h 153576"/>
                <a:gd name="connsiteX22" fmla="*/ 40495 w 77762"/>
                <a:gd name="connsiteY22" fmla="*/ 126273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48" y="6884"/>
                  </a:moveTo>
                  <a:cubicBezTo>
                    <a:pt x="78048" y="3872"/>
                    <a:pt x="75745" y="153"/>
                    <a:pt x="70963" y="153"/>
                  </a:cubicBezTo>
                  <a:cubicBezTo>
                    <a:pt x="65826" y="153"/>
                    <a:pt x="61043" y="5112"/>
                    <a:pt x="61043" y="9895"/>
                  </a:cubicBezTo>
                  <a:cubicBezTo>
                    <a:pt x="61043" y="12729"/>
                    <a:pt x="63169" y="16626"/>
                    <a:pt x="68128" y="16626"/>
                  </a:cubicBezTo>
                  <a:cubicBezTo>
                    <a:pt x="72911" y="16626"/>
                    <a:pt x="78048" y="12021"/>
                    <a:pt x="78048" y="6884"/>
                  </a:cubicBezTo>
                  <a:close/>
                  <a:moveTo>
                    <a:pt x="40495" y="126273"/>
                  </a:moveTo>
                  <a:cubicBezTo>
                    <a:pt x="37484" y="138496"/>
                    <a:pt x="28096" y="148770"/>
                    <a:pt x="17645" y="148770"/>
                  </a:cubicBezTo>
                  <a:cubicBezTo>
                    <a:pt x="15342" y="148770"/>
                    <a:pt x="13216" y="148415"/>
                    <a:pt x="11268" y="147707"/>
                  </a:cubicBezTo>
                  <a:cubicBezTo>
                    <a:pt x="15873" y="145581"/>
                    <a:pt x="17291" y="141330"/>
                    <a:pt x="17291" y="138673"/>
                  </a:cubicBezTo>
                  <a:cubicBezTo>
                    <a:pt x="17291" y="134422"/>
                    <a:pt x="13925" y="132119"/>
                    <a:pt x="10382" y="132119"/>
                  </a:cubicBezTo>
                  <a:cubicBezTo>
                    <a:pt x="4891" y="132119"/>
                    <a:pt x="285" y="136901"/>
                    <a:pt x="285" y="142570"/>
                  </a:cubicBezTo>
                  <a:cubicBezTo>
                    <a:pt x="285" y="149301"/>
                    <a:pt x="7194" y="153729"/>
                    <a:pt x="17822" y="153729"/>
                  </a:cubicBezTo>
                  <a:cubicBezTo>
                    <a:pt x="28450" y="153729"/>
                    <a:pt x="49175" y="147352"/>
                    <a:pt x="54666" y="125742"/>
                  </a:cubicBezTo>
                  <a:lnTo>
                    <a:pt x="70608" y="62327"/>
                  </a:lnTo>
                  <a:cubicBezTo>
                    <a:pt x="71140" y="60379"/>
                    <a:pt x="71494" y="58785"/>
                    <a:pt x="71494" y="56128"/>
                  </a:cubicBezTo>
                  <a:cubicBezTo>
                    <a:pt x="71494" y="46385"/>
                    <a:pt x="63169" y="39477"/>
                    <a:pt x="52541" y="39477"/>
                  </a:cubicBezTo>
                  <a:cubicBezTo>
                    <a:pt x="32878" y="39477"/>
                    <a:pt x="21542" y="64099"/>
                    <a:pt x="21542" y="66579"/>
                  </a:cubicBezTo>
                  <a:cubicBezTo>
                    <a:pt x="21542" y="68881"/>
                    <a:pt x="24022" y="68881"/>
                    <a:pt x="24553" y="68881"/>
                  </a:cubicBezTo>
                  <a:cubicBezTo>
                    <a:pt x="26679" y="68881"/>
                    <a:pt x="26856" y="68350"/>
                    <a:pt x="28096" y="65693"/>
                  </a:cubicBezTo>
                  <a:cubicBezTo>
                    <a:pt x="32524" y="55419"/>
                    <a:pt x="41735" y="44437"/>
                    <a:pt x="52009" y="44437"/>
                  </a:cubicBezTo>
                  <a:cubicBezTo>
                    <a:pt x="56438" y="44437"/>
                    <a:pt x="58032" y="47448"/>
                    <a:pt x="58032" y="53116"/>
                  </a:cubicBezTo>
                  <a:cubicBezTo>
                    <a:pt x="58032" y="55065"/>
                    <a:pt x="57677" y="57545"/>
                    <a:pt x="57500" y="58430"/>
                  </a:cubicBezTo>
                  <a:lnTo>
                    <a:pt x="40495" y="126273"/>
                  </a:lnTo>
                  <a:close/>
                </a:path>
              </a:pathLst>
            </a:custGeom>
            <a:solidFill>
              <a:srgbClr val="000000"/>
            </a:solidFill>
            <a:ln w="2540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D76F2F24-E2AA-6E24-6905-95B4806E19C1}"/>
                </a:ext>
              </a:extLst>
            </p:cNvPr>
            <p:cNvSpPr/>
            <p:nvPr>
              <p:custDataLst>
                <p:tags r:id="rId81"/>
              </p:custDataLst>
            </p:nvPr>
          </p:nvSpPr>
          <p:spPr>
            <a:xfrm>
              <a:off x="9927998" y="6189211"/>
              <a:ext cx="10122" cy="253051"/>
            </a:xfrm>
            <a:custGeom>
              <a:avLst/>
              <a:gdLst>
                <a:gd name="connsiteX0" fmla="*/ 10412 w 10122"/>
                <a:gd name="connsiteY0" fmla="*/ 9261 h 253051"/>
                <a:gd name="connsiteX1" fmla="*/ 5351 w 10122"/>
                <a:gd name="connsiteY1" fmla="*/ 151 h 253051"/>
                <a:gd name="connsiteX2" fmla="*/ 290 w 10122"/>
                <a:gd name="connsiteY2" fmla="*/ 9261 h 253051"/>
                <a:gd name="connsiteX3" fmla="*/ 290 w 10122"/>
                <a:gd name="connsiteY3" fmla="*/ 244092 h 253051"/>
                <a:gd name="connsiteX4" fmla="*/ 5351 w 10122"/>
                <a:gd name="connsiteY4" fmla="*/ 253202 h 253051"/>
                <a:gd name="connsiteX5" fmla="*/ 10412 w 10122"/>
                <a:gd name="connsiteY5" fmla="*/ 244092 h 253051"/>
                <a:gd name="connsiteX6" fmla="*/ 10412 w 10122"/>
                <a:gd name="connsiteY6" fmla="*/ 926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12" y="9261"/>
                  </a:moveTo>
                  <a:cubicBezTo>
                    <a:pt x="10412" y="4706"/>
                    <a:pt x="10412" y="151"/>
                    <a:pt x="5351" y="151"/>
                  </a:cubicBezTo>
                  <a:cubicBezTo>
                    <a:pt x="290" y="151"/>
                    <a:pt x="290" y="4706"/>
                    <a:pt x="290" y="9261"/>
                  </a:cubicBezTo>
                  <a:lnTo>
                    <a:pt x="290" y="244092"/>
                  </a:lnTo>
                  <a:cubicBezTo>
                    <a:pt x="290" y="248647"/>
                    <a:pt x="290" y="253202"/>
                    <a:pt x="5351" y="253202"/>
                  </a:cubicBezTo>
                  <a:cubicBezTo>
                    <a:pt x="10412" y="253202"/>
                    <a:pt x="10412" y="248647"/>
                    <a:pt x="10412" y="244092"/>
                  </a:cubicBezTo>
                  <a:lnTo>
                    <a:pt x="10412" y="9261"/>
                  </a:lnTo>
                  <a:close/>
                </a:path>
              </a:pathLst>
            </a:custGeom>
            <a:solidFill>
              <a:srgbClr val="000000"/>
            </a:solidFill>
            <a:ln w="2540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4DE97E03-D5A2-AB77-B07E-039FDB54E915}"/>
                </a:ext>
              </a:extLst>
            </p:cNvPr>
            <p:cNvSpPr/>
            <p:nvPr>
              <p:custDataLst>
                <p:tags r:id="rId82"/>
              </p:custDataLst>
            </p:nvPr>
          </p:nvSpPr>
          <p:spPr>
            <a:xfrm>
              <a:off x="9973997" y="6220589"/>
              <a:ext cx="77686" cy="161193"/>
            </a:xfrm>
            <a:custGeom>
              <a:avLst/>
              <a:gdLst>
                <a:gd name="connsiteX0" fmla="*/ 46601 w 77686"/>
                <a:gd name="connsiteY0" fmla="*/ 57341 h 161193"/>
                <a:gd name="connsiteX1" fmla="*/ 70388 w 77686"/>
                <a:gd name="connsiteY1" fmla="*/ 57341 h 161193"/>
                <a:gd name="connsiteX2" fmla="*/ 77979 w 77686"/>
                <a:gd name="connsiteY2" fmla="*/ 52280 h 161193"/>
                <a:gd name="connsiteX3" fmla="*/ 70894 w 77686"/>
                <a:gd name="connsiteY3" fmla="*/ 49496 h 161193"/>
                <a:gd name="connsiteX4" fmla="*/ 48625 w 77686"/>
                <a:gd name="connsiteY4" fmla="*/ 49496 h 161193"/>
                <a:gd name="connsiteX5" fmla="*/ 59000 w 77686"/>
                <a:gd name="connsiteY5" fmla="*/ 6984 h 161193"/>
                <a:gd name="connsiteX6" fmla="*/ 51662 w 77686"/>
                <a:gd name="connsiteY6" fmla="*/ 151 h 161193"/>
                <a:gd name="connsiteX7" fmla="*/ 41540 w 77686"/>
                <a:gd name="connsiteY7" fmla="*/ 9261 h 161193"/>
                <a:gd name="connsiteX8" fmla="*/ 31671 w 77686"/>
                <a:gd name="connsiteY8" fmla="*/ 49496 h 161193"/>
                <a:gd name="connsiteX9" fmla="*/ 7884 w 77686"/>
                <a:gd name="connsiteY9" fmla="*/ 49496 h 161193"/>
                <a:gd name="connsiteX10" fmla="*/ 292 w 77686"/>
                <a:gd name="connsiteY10" fmla="*/ 54304 h 161193"/>
                <a:gd name="connsiteX11" fmla="*/ 7378 w 77686"/>
                <a:gd name="connsiteY11" fmla="*/ 57341 h 161193"/>
                <a:gd name="connsiteX12" fmla="*/ 29646 w 77686"/>
                <a:gd name="connsiteY12" fmla="*/ 57341 h 161193"/>
                <a:gd name="connsiteX13" fmla="*/ 10414 w 77686"/>
                <a:gd name="connsiteY13" fmla="*/ 138064 h 161193"/>
                <a:gd name="connsiteX14" fmla="*/ 33695 w 77686"/>
                <a:gd name="connsiteY14" fmla="*/ 161345 h 161193"/>
                <a:gd name="connsiteX15" fmla="*/ 73930 w 77686"/>
                <a:gd name="connsiteY15" fmla="*/ 122375 h 161193"/>
                <a:gd name="connsiteX16" fmla="*/ 70894 w 77686"/>
                <a:gd name="connsiteY16" fmla="*/ 119844 h 161193"/>
                <a:gd name="connsiteX17" fmla="*/ 67098 w 77686"/>
                <a:gd name="connsiteY17" fmla="*/ 123387 h 161193"/>
                <a:gd name="connsiteX18" fmla="*/ 34201 w 77686"/>
                <a:gd name="connsiteY18" fmla="*/ 155778 h 161193"/>
                <a:gd name="connsiteX19" fmla="*/ 26357 w 77686"/>
                <a:gd name="connsiteY19" fmla="*/ 144137 h 161193"/>
                <a:gd name="connsiteX20" fmla="*/ 27875 w 77686"/>
                <a:gd name="connsiteY20" fmla="*/ 131991 h 161193"/>
                <a:gd name="connsiteX21" fmla="*/ 46601 w 77686"/>
                <a:gd name="connsiteY21" fmla="*/ 57341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01" y="57341"/>
                  </a:moveTo>
                  <a:lnTo>
                    <a:pt x="70388" y="57341"/>
                  </a:lnTo>
                  <a:cubicBezTo>
                    <a:pt x="75449" y="57341"/>
                    <a:pt x="77979" y="57341"/>
                    <a:pt x="77979" y="52280"/>
                  </a:cubicBezTo>
                  <a:cubicBezTo>
                    <a:pt x="77979" y="49496"/>
                    <a:pt x="75449" y="49496"/>
                    <a:pt x="70894" y="49496"/>
                  </a:cubicBezTo>
                  <a:lnTo>
                    <a:pt x="48625" y="49496"/>
                  </a:lnTo>
                  <a:cubicBezTo>
                    <a:pt x="57735" y="13563"/>
                    <a:pt x="59000" y="8502"/>
                    <a:pt x="59000" y="6984"/>
                  </a:cubicBezTo>
                  <a:cubicBezTo>
                    <a:pt x="59000" y="2682"/>
                    <a:pt x="55964" y="151"/>
                    <a:pt x="51662" y="151"/>
                  </a:cubicBezTo>
                  <a:cubicBezTo>
                    <a:pt x="50903" y="151"/>
                    <a:pt x="43817" y="404"/>
                    <a:pt x="41540" y="9261"/>
                  </a:cubicBezTo>
                  <a:lnTo>
                    <a:pt x="31671" y="49496"/>
                  </a:lnTo>
                  <a:lnTo>
                    <a:pt x="7884" y="49496"/>
                  </a:lnTo>
                  <a:cubicBezTo>
                    <a:pt x="2823" y="49496"/>
                    <a:pt x="292" y="49496"/>
                    <a:pt x="292" y="54304"/>
                  </a:cubicBezTo>
                  <a:cubicBezTo>
                    <a:pt x="292" y="57341"/>
                    <a:pt x="2317" y="57341"/>
                    <a:pt x="7378" y="57341"/>
                  </a:cubicBezTo>
                  <a:lnTo>
                    <a:pt x="29646" y="57341"/>
                  </a:lnTo>
                  <a:cubicBezTo>
                    <a:pt x="11427" y="129207"/>
                    <a:pt x="10414" y="133509"/>
                    <a:pt x="10414" y="138064"/>
                  </a:cubicBezTo>
                  <a:cubicBezTo>
                    <a:pt x="10414" y="151729"/>
                    <a:pt x="20030" y="161345"/>
                    <a:pt x="33695" y="161345"/>
                  </a:cubicBezTo>
                  <a:cubicBezTo>
                    <a:pt x="59506" y="161345"/>
                    <a:pt x="73930" y="124399"/>
                    <a:pt x="73930" y="122375"/>
                  </a:cubicBezTo>
                  <a:cubicBezTo>
                    <a:pt x="73930" y="119844"/>
                    <a:pt x="71906" y="119844"/>
                    <a:pt x="70894" y="119844"/>
                  </a:cubicBezTo>
                  <a:cubicBezTo>
                    <a:pt x="68616" y="119844"/>
                    <a:pt x="68363" y="120603"/>
                    <a:pt x="67098" y="123387"/>
                  </a:cubicBezTo>
                  <a:cubicBezTo>
                    <a:pt x="56217" y="149704"/>
                    <a:pt x="42805" y="155778"/>
                    <a:pt x="34201" y="155778"/>
                  </a:cubicBezTo>
                  <a:cubicBezTo>
                    <a:pt x="28887" y="155778"/>
                    <a:pt x="26357" y="152488"/>
                    <a:pt x="26357" y="144137"/>
                  </a:cubicBezTo>
                  <a:cubicBezTo>
                    <a:pt x="26357" y="138064"/>
                    <a:pt x="26863" y="136293"/>
                    <a:pt x="27875" y="131991"/>
                  </a:cubicBezTo>
                  <a:lnTo>
                    <a:pt x="46601" y="57341"/>
                  </a:lnTo>
                  <a:close/>
                </a:path>
              </a:pathLst>
            </a:custGeom>
            <a:solidFill>
              <a:srgbClr val="000000"/>
            </a:solidFill>
            <a:ln w="2540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B0558AFD-7BD5-B260-266D-0A4F8D48E22E}"/>
                </a:ext>
              </a:extLst>
            </p:cNvPr>
            <p:cNvSpPr/>
            <p:nvPr>
              <p:custDataLst>
                <p:tags r:id="rId83"/>
              </p:custDataLst>
            </p:nvPr>
          </p:nvSpPr>
          <p:spPr>
            <a:xfrm>
              <a:off x="10067882" y="6299515"/>
              <a:ext cx="53672" cy="119212"/>
            </a:xfrm>
            <a:custGeom>
              <a:avLst/>
              <a:gdLst>
                <a:gd name="connsiteX0" fmla="*/ 49363 w 53672"/>
                <a:gd name="connsiteY0" fmla="*/ 6884 h 119212"/>
                <a:gd name="connsiteX1" fmla="*/ 42277 w 53672"/>
                <a:gd name="connsiteY1" fmla="*/ 153 h 119212"/>
                <a:gd name="connsiteX2" fmla="*/ 32358 w 53672"/>
                <a:gd name="connsiteY2" fmla="*/ 9895 h 119212"/>
                <a:gd name="connsiteX3" fmla="*/ 39443 w 53672"/>
                <a:gd name="connsiteY3" fmla="*/ 16626 h 119212"/>
                <a:gd name="connsiteX4" fmla="*/ 49363 w 53672"/>
                <a:gd name="connsiteY4" fmla="*/ 6884 h 119212"/>
                <a:gd name="connsiteX5" fmla="*/ 13227 w 53672"/>
                <a:gd name="connsiteY5" fmla="*/ 96869 h 119212"/>
                <a:gd name="connsiteX6" fmla="*/ 11633 w 53672"/>
                <a:gd name="connsiteY6" fmla="*/ 104308 h 119212"/>
                <a:gd name="connsiteX7" fmla="*/ 28461 w 53672"/>
                <a:gd name="connsiteY7" fmla="*/ 119365 h 119212"/>
                <a:gd name="connsiteX8" fmla="*/ 53968 w 53672"/>
                <a:gd name="connsiteY8" fmla="*/ 92263 h 119212"/>
                <a:gd name="connsiteX9" fmla="*/ 51134 w 53672"/>
                <a:gd name="connsiteY9" fmla="*/ 89960 h 119212"/>
                <a:gd name="connsiteX10" fmla="*/ 47768 w 53672"/>
                <a:gd name="connsiteY10" fmla="*/ 92972 h 119212"/>
                <a:gd name="connsiteX11" fmla="*/ 28992 w 53672"/>
                <a:gd name="connsiteY11" fmla="*/ 114405 h 119212"/>
                <a:gd name="connsiteX12" fmla="*/ 24564 w 53672"/>
                <a:gd name="connsiteY12" fmla="*/ 108205 h 119212"/>
                <a:gd name="connsiteX13" fmla="*/ 27398 w 53672"/>
                <a:gd name="connsiteY13" fmla="*/ 96869 h 119212"/>
                <a:gd name="connsiteX14" fmla="*/ 33066 w 53672"/>
                <a:gd name="connsiteY14" fmla="*/ 82698 h 119212"/>
                <a:gd name="connsiteX15" fmla="*/ 41746 w 53672"/>
                <a:gd name="connsiteY15" fmla="*/ 60202 h 119212"/>
                <a:gd name="connsiteX16" fmla="*/ 42809 w 53672"/>
                <a:gd name="connsiteY16" fmla="*/ 54533 h 119212"/>
                <a:gd name="connsiteX17" fmla="*/ 25981 w 53672"/>
                <a:gd name="connsiteY17" fmla="*/ 39477 h 119212"/>
                <a:gd name="connsiteX18" fmla="*/ 296 w 53672"/>
                <a:gd name="connsiteY18" fmla="*/ 66579 h 119212"/>
                <a:gd name="connsiteX19" fmla="*/ 3307 w 53672"/>
                <a:gd name="connsiteY19" fmla="*/ 68881 h 119212"/>
                <a:gd name="connsiteX20" fmla="*/ 6496 w 53672"/>
                <a:gd name="connsiteY20" fmla="*/ 66047 h 119212"/>
                <a:gd name="connsiteX21" fmla="*/ 25449 w 53672"/>
                <a:gd name="connsiteY21" fmla="*/ 44437 h 119212"/>
                <a:gd name="connsiteX22" fmla="*/ 29878 w 53672"/>
                <a:gd name="connsiteY22" fmla="*/ 50636 h 119212"/>
                <a:gd name="connsiteX23" fmla="*/ 24386 w 53672"/>
                <a:gd name="connsiteY23" fmla="*/ 68350 h 119212"/>
                <a:gd name="connsiteX24" fmla="*/ 13227 w 53672"/>
                <a:gd name="connsiteY24" fmla="*/ 96869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63" y="6884"/>
                  </a:moveTo>
                  <a:cubicBezTo>
                    <a:pt x="49363" y="4050"/>
                    <a:pt x="47237" y="153"/>
                    <a:pt x="42277" y="153"/>
                  </a:cubicBezTo>
                  <a:cubicBezTo>
                    <a:pt x="37495" y="153"/>
                    <a:pt x="32358" y="4758"/>
                    <a:pt x="32358" y="9895"/>
                  </a:cubicBezTo>
                  <a:cubicBezTo>
                    <a:pt x="32358" y="12906"/>
                    <a:pt x="34660" y="16626"/>
                    <a:pt x="39443" y="16626"/>
                  </a:cubicBezTo>
                  <a:cubicBezTo>
                    <a:pt x="44580" y="16626"/>
                    <a:pt x="49363" y="11666"/>
                    <a:pt x="49363" y="6884"/>
                  </a:cubicBezTo>
                  <a:close/>
                  <a:moveTo>
                    <a:pt x="13227" y="96869"/>
                  </a:moveTo>
                  <a:cubicBezTo>
                    <a:pt x="12518" y="99172"/>
                    <a:pt x="11633" y="101297"/>
                    <a:pt x="11633" y="104308"/>
                  </a:cubicBezTo>
                  <a:cubicBezTo>
                    <a:pt x="11633" y="112634"/>
                    <a:pt x="18718" y="119365"/>
                    <a:pt x="28461" y="119365"/>
                  </a:cubicBezTo>
                  <a:cubicBezTo>
                    <a:pt x="46174" y="119365"/>
                    <a:pt x="53968" y="94920"/>
                    <a:pt x="53968" y="92263"/>
                  </a:cubicBezTo>
                  <a:cubicBezTo>
                    <a:pt x="53968" y="89960"/>
                    <a:pt x="51665" y="89960"/>
                    <a:pt x="51134" y="89960"/>
                  </a:cubicBezTo>
                  <a:cubicBezTo>
                    <a:pt x="48654" y="89960"/>
                    <a:pt x="48477" y="91023"/>
                    <a:pt x="47768" y="92972"/>
                  </a:cubicBezTo>
                  <a:cubicBezTo>
                    <a:pt x="43694" y="107143"/>
                    <a:pt x="35900" y="114405"/>
                    <a:pt x="28992" y="114405"/>
                  </a:cubicBezTo>
                  <a:cubicBezTo>
                    <a:pt x="25449" y="114405"/>
                    <a:pt x="24564" y="112102"/>
                    <a:pt x="24564" y="108205"/>
                  </a:cubicBezTo>
                  <a:cubicBezTo>
                    <a:pt x="24564" y="104131"/>
                    <a:pt x="25804" y="100766"/>
                    <a:pt x="27398" y="96869"/>
                  </a:cubicBezTo>
                  <a:cubicBezTo>
                    <a:pt x="29169" y="92086"/>
                    <a:pt x="31118" y="87303"/>
                    <a:pt x="33066" y="82698"/>
                  </a:cubicBezTo>
                  <a:cubicBezTo>
                    <a:pt x="34660" y="78447"/>
                    <a:pt x="41037" y="62327"/>
                    <a:pt x="41746" y="60202"/>
                  </a:cubicBezTo>
                  <a:cubicBezTo>
                    <a:pt x="42277" y="58430"/>
                    <a:pt x="42809" y="56305"/>
                    <a:pt x="42809" y="54533"/>
                  </a:cubicBezTo>
                  <a:cubicBezTo>
                    <a:pt x="42809" y="46208"/>
                    <a:pt x="35723" y="39477"/>
                    <a:pt x="25981" y="39477"/>
                  </a:cubicBezTo>
                  <a:cubicBezTo>
                    <a:pt x="8444" y="39477"/>
                    <a:pt x="296" y="63567"/>
                    <a:pt x="296" y="66579"/>
                  </a:cubicBezTo>
                  <a:cubicBezTo>
                    <a:pt x="296" y="68881"/>
                    <a:pt x="2776" y="68881"/>
                    <a:pt x="3307" y="68881"/>
                  </a:cubicBezTo>
                  <a:cubicBezTo>
                    <a:pt x="5787" y="68881"/>
                    <a:pt x="5964" y="67996"/>
                    <a:pt x="6496" y="66047"/>
                  </a:cubicBezTo>
                  <a:cubicBezTo>
                    <a:pt x="11101" y="50813"/>
                    <a:pt x="18895" y="44437"/>
                    <a:pt x="25449" y="44437"/>
                  </a:cubicBezTo>
                  <a:cubicBezTo>
                    <a:pt x="28283" y="44437"/>
                    <a:pt x="29878" y="45854"/>
                    <a:pt x="29878" y="50636"/>
                  </a:cubicBezTo>
                  <a:cubicBezTo>
                    <a:pt x="29878" y="54710"/>
                    <a:pt x="28815" y="57367"/>
                    <a:pt x="24386" y="68350"/>
                  </a:cubicBezTo>
                  <a:lnTo>
                    <a:pt x="13227" y="96869"/>
                  </a:lnTo>
                  <a:close/>
                </a:path>
              </a:pathLst>
            </a:custGeom>
            <a:solidFill>
              <a:srgbClr val="000000"/>
            </a:solidFill>
            <a:ln w="2540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3D83F847-B49D-22FC-9D8E-D53AACFB9C9E}"/>
                </a:ext>
              </a:extLst>
            </p:cNvPr>
            <p:cNvSpPr/>
            <p:nvPr>
              <p:custDataLst>
                <p:tags r:id="rId84"/>
              </p:custDataLst>
            </p:nvPr>
          </p:nvSpPr>
          <p:spPr>
            <a:xfrm>
              <a:off x="10158229" y="6189211"/>
              <a:ext cx="58707" cy="253051"/>
            </a:xfrm>
            <a:custGeom>
              <a:avLst/>
              <a:gdLst>
                <a:gd name="connsiteX0" fmla="*/ 59007 w 58707"/>
                <a:gd name="connsiteY0" fmla="*/ 126677 h 253051"/>
                <a:gd name="connsiteX1" fmla="*/ 42306 w 58707"/>
                <a:gd name="connsiteY1" fmla="*/ 47725 h 253051"/>
                <a:gd name="connsiteX2" fmla="*/ 2830 w 58707"/>
                <a:gd name="connsiteY2" fmla="*/ 151 h 253051"/>
                <a:gd name="connsiteX3" fmla="*/ 299 w 58707"/>
                <a:gd name="connsiteY3" fmla="*/ 2682 h 253051"/>
                <a:gd name="connsiteX4" fmla="*/ 5107 w 58707"/>
                <a:gd name="connsiteY4" fmla="*/ 8502 h 253051"/>
                <a:gd name="connsiteX5" fmla="*/ 44330 w 58707"/>
                <a:gd name="connsiteY5" fmla="*/ 126677 h 253051"/>
                <a:gd name="connsiteX6" fmla="*/ 3589 w 58707"/>
                <a:gd name="connsiteY6" fmla="*/ 246370 h 253051"/>
                <a:gd name="connsiteX7" fmla="*/ 299 w 58707"/>
                <a:gd name="connsiteY7" fmla="*/ 250672 h 253051"/>
                <a:gd name="connsiteX8" fmla="*/ 2830 w 58707"/>
                <a:gd name="connsiteY8" fmla="*/ 253202 h 253051"/>
                <a:gd name="connsiteX9" fmla="*/ 43065 w 58707"/>
                <a:gd name="connsiteY9" fmla="*/ 203857 h 253051"/>
                <a:gd name="connsiteX10" fmla="*/ 59007 w 58707"/>
                <a:gd name="connsiteY10" fmla="*/ 12667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7" y="126677"/>
                  </a:moveTo>
                  <a:cubicBezTo>
                    <a:pt x="59007" y="106939"/>
                    <a:pt x="56224" y="76320"/>
                    <a:pt x="42306" y="47725"/>
                  </a:cubicBezTo>
                  <a:cubicBezTo>
                    <a:pt x="27123" y="16599"/>
                    <a:pt x="5360" y="151"/>
                    <a:pt x="2830" y="151"/>
                  </a:cubicBezTo>
                  <a:cubicBezTo>
                    <a:pt x="1312" y="151"/>
                    <a:pt x="299" y="1163"/>
                    <a:pt x="299" y="2682"/>
                  </a:cubicBezTo>
                  <a:cubicBezTo>
                    <a:pt x="299" y="3441"/>
                    <a:pt x="299" y="3947"/>
                    <a:pt x="5107" y="8502"/>
                  </a:cubicBezTo>
                  <a:cubicBezTo>
                    <a:pt x="29906" y="33554"/>
                    <a:pt x="44330" y="73789"/>
                    <a:pt x="44330" y="126677"/>
                  </a:cubicBezTo>
                  <a:cubicBezTo>
                    <a:pt x="44330" y="169948"/>
                    <a:pt x="34967" y="214485"/>
                    <a:pt x="3589" y="246370"/>
                  </a:cubicBezTo>
                  <a:cubicBezTo>
                    <a:pt x="299" y="249406"/>
                    <a:pt x="299" y="249913"/>
                    <a:pt x="299" y="250672"/>
                  </a:cubicBezTo>
                  <a:cubicBezTo>
                    <a:pt x="299" y="252190"/>
                    <a:pt x="1312" y="253202"/>
                    <a:pt x="2830" y="253202"/>
                  </a:cubicBezTo>
                  <a:cubicBezTo>
                    <a:pt x="5360" y="253202"/>
                    <a:pt x="28135" y="235995"/>
                    <a:pt x="43065" y="203857"/>
                  </a:cubicBezTo>
                  <a:cubicBezTo>
                    <a:pt x="55971" y="176022"/>
                    <a:pt x="59007" y="147933"/>
                    <a:pt x="59007" y="126677"/>
                  </a:cubicBez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1190456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1144857"/>
            <a:ext cx="11134757" cy="853503"/>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此处的计算技巧通过将若干个连乘结果的加和转换为若干加和结果的连乘。计算复杂度由原本的</a:t>
            </a:r>
            <a:r>
              <a:rPr lang="en-US" altLang="zh-CN" sz="2000" dirty="0">
                <a:latin typeface="Microsoft YaHei" panose="020B0503020204020204" pitchFamily="34" charset="-122"/>
                <a:ea typeface="Microsoft YaHei" panose="020B0503020204020204" pitchFamily="34" charset="-122"/>
              </a:rPr>
              <a:t>O((l+1) </a:t>
            </a:r>
            <a:r>
              <a:rPr lang="en-US" altLang="zh-CN" sz="2000" baseline="30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en-US" altLang="zh-CN" sz="2000" dirty="0">
                <a:latin typeface="Microsoft YaHei" panose="020B0503020204020204" pitchFamily="34" charset="-122"/>
                <a:ea typeface="Microsoft YaHei" panose="020B0503020204020204" pitchFamily="34" charset="-122"/>
              </a:rPr>
              <a:t> m</a:t>
            </a:r>
            <a:r>
              <a:rPr lang="zh-CN" altLang="en-US" sz="2000" dirty="0">
                <a:latin typeface="Microsoft YaHei" panose="020B0503020204020204" pitchFamily="34" charset="-122"/>
                <a:ea typeface="Microsoft YaHei" panose="020B0503020204020204" pitchFamily="34" charset="-122"/>
              </a:rPr>
              <a:t> 降低为</a:t>
            </a:r>
            <a:r>
              <a:rPr lang="en-US" altLang="zh-CN" sz="2000" dirty="0">
                <a:latin typeface="Microsoft YaHei" panose="020B0503020204020204" pitchFamily="34" charset="-122"/>
                <a:ea typeface="Microsoft YaHei" panose="020B0503020204020204" pitchFamily="34" charset="-122"/>
              </a:rPr>
              <a:t>O((l+1)</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zh-CN" altLang="en-US"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m)</a:t>
            </a:r>
            <a:endParaRPr lang="en-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2765A456-DF5B-6C67-4D72-E560BDC94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2448" y="2150117"/>
            <a:ext cx="6649169" cy="4344345"/>
          </a:xfrm>
          <a:prstGeom prst="rect">
            <a:avLst/>
          </a:prstGeom>
        </p:spPr>
      </p:pic>
    </p:spTree>
    <p:extLst>
      <p:ext uri="{BB962C8B-B14F-4D97-AF65-F5344CB8AC3E}">
        <p14:creationId xmlns:p14="http://schemas.microsoft.com/office/powerpoint/2010/main" val="19070589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1393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1144857"/>
            <a:ext cx="11134757" cy="853503"/>
          </a:xfrm>
          <a:prstGeom prst="rect">
            <a:avLst/>
          </a:prstGeom>
          <a:noFill/>
        </p:spPr>
        <p:txBody>
          <a:bodyPr wrap="square">
            <a:spAutoFit/>
          </a:bodyPr>
          <a:lstStyle/>
          <a:p>
            <a:pPr>
              <a:lnSpc>
                <a:spcPct val="130000"/>
              </a:lnSpc>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的优化过程本质上基于极大似然估计的思想，也即找到一组参数                               ，使得模型                能够对训练集中的句对</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s,t</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输出尽可能大的概率，形式化的描述如下：</a:t>
            </a:r>
            <a:endParaRPr lang="en-CN" sz="2000" dirty="0">
              <a:latin typeface="Microsoft YaHei" panose="020B0503020204020204" pitchFamily="34" charset="-122"/>
              <a:ea typeface="Microsoft YaHei" panose="020B0503020204020204" pitchFamily="34" charset="-122"/>
            </a:endParaRPr>
          </a:p>
        </p:txBody>
      </p:sp>
      <p:grpSp>
        <p:nvGrpSpPr>
          <p:cNvPr id="20" name="Group 19" descr="\documentclass{article}&#10;\usepackage{amsmath,bm}&#10;\pagestyle{empty}&#10;\begin{document}&#10;&#10;$\hat{\bm{\theta}}=\{f(s_x|t_y)\}$&#10;&#10;&#10;\end{document}" title="IguanaTex Vector Display">
            <a:extLst>
              <a:ext uri="{FF2B5EF4-FFF2-40B4-BE49-F238E27FC236}">
                <a16:creationId xmlns:a16="http://schemas.microsoft.com/office/drawing/2014/main" id="{335AF933-A187-0D87-96DD-E6091C53F2A8}"/>
              </a:ext>
            </a:extLst>
          </p:cNvPr>
          <p:cNvGrpSpPr>
            <a:grpSpLocks noChangeAspect="1"/>
          </p:cNvGrpSpPr>
          <p:nvPr>
            <p:custDataLst>
              <p:tags r:id="rId1"/>
            </p:custDataLst>
          </p:nvPr>
        </p:nvGrpSpPr>
        <p:grpSpPr>
          <a:xfrm>
            <a:off x="9040813" y="1254125"/>
            <a:ext cx="1563051" cy="316488"/>
            <a:chOff x="4469506" y="3891826"/>
            <a:chExt cx="1563051" cy="316488"/>
          </a:xfrm>
        </p:grpSpPr>
        <p:sp>
          <p:nvSpPr>
            <p:cNvPr id="7" name="Freeform 6">
              <a:extLst>
                <a:ext uri="{FF2B5EF4-FFF2-40B4-BE49-F238E27FC236}">
                  <a16:creationId xmlns:a16="http://schemas.microsoft.com/office/drawing/2014/main" id="{EC09D3C3-AAC9-E925-C2FF-F832E22A05CB}"/>
                </a:ext>
              </a:extLst>
            </p:cNvPr>
            <p:cNvSpPr/>
            <p:nvPr>
              <p:custDataLst>
                <p:tags r:id="rId139"/>
              </p:custDataLst>
            </p:nvPr>
          </p:nvSpPr>
          <p:spPr>
            <a:xfrm>
              <a:off x="4522490" y="3891826"/>
              <a:ext cx="66508" cy="38969"/>
            </a:xfrm>
            <a:custGeom>
              <a:avLst/>
              <a:gdLst>
                <a:gd name="connsiteX0" fmla="*/ 33457 w 66508"/>
                <a:gd name="connsiteY0" fmla="*/ 60 h 38969"/>
                <a:gd name="connsiteX1" fmla="*/ 78 w 66508"/>
                <a:gd name="connsiteY1" fmla="*/ 34475 h 38969"/>
                <a:gd name="connsiteX2" fmla="*/ 4562 w 66508"/>
                <a:gd name="connsiteY2" fmla="*/ 39030 h 38969"/>
                <a:gd name="connsiteX3" fmla="*/ 33457 w 66508"/>
                <a:gd name="connsiteY3" fmla="*/ 13219 h 38969"/>
                <a:gd name="connsiteX4" fmla="*/ 62103 w 66508"/>
                <a:gd name="connsiteY4" fmla="*/ 39030 h 38969"/>
                <a:gd name="connsiteX5" fmla="*/ 66587 w 66508"/>
                <a:gd name="connsiteY5" fmla="*/ 34475 h 38969"/>
                <a:gd name="connsiteX6" fmla="*/ 33457 w 66508"/>
                <a:gd name="connsiteY6" fmla="*/ 60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08" h="38969">
                  <a:moveTo>
                    <a:pt x="33457" y="60"/>
                  </a:moveTo>
                  <a:lnTo>
                    <a:pt x="78" y="34475"/>
                  </a:lnTo>
                  <a:lnTo>
                    <a:pt x="4562" y="39030"/>
                  </a:lnTo>
                  <a:lnTo>
                    <a:pt x="33457" y="13219"/>
                  </a:lnTo>
                  <a:lnTo>
                    <a:pt x="62103" y="39030"/>
                  </a:lnTo>
                  <a:lnTo>
                    <a:pt x="66587" y="34475"/>
                  </a:lnTo>
                  <a:lnTo>
                    <a:pt x="33457" y="60"/>
                  </a:lnTo>
                  <a:close/>
                </a:path>
              </a:pathLst>
            </a:custGeom>
            <a:solidFill>
              <a:srgbClr val="000000"/>
            </a:solidFill>
            <a:ln w="25003"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79480F9F-E7E2-1738-D7D3-465EF192637D}"/>
                </a:ext>
              </a:extLst>
            </p:cNvPr>
            <p:cNvSpPr/>
            <p:nvPr>
              <p:custDataLst>
                <p:tags r:id="rId140"/>
              </p:custDataLst>
            </p:nvPr>
          </p:nvSpPr>
          <p:spPr>
            <a:xfrm>
              <a:off x="4469506" y="3956579"/>
              <a:ext cx="124797" cy="179666"/>
            </a:xfrm>
            <a:custGeom>
              <a:avLst/>
              <a:gdLst>
                <a:gd name="connsiteX0" fmla="*/ 124874 w 124797"/>
                <a:gd name="connsiteY0" fmla="*/ 53710 h 179666"/>
                <a:gd name="connsiteX1" fmla="*/ 83773 w 124797"/>
                <a:gd name="connsiteY1" fmla="*/ 63 h 179666"/>
                <a:gd name="connsiteX2" fmla="*/ 20503 w 124797"/>
                <a:gd name="connsiteY2" fmla="*/ 47636 h 179666"/>
                <a:gd name="connsiteX3" fmla="*/ 77 w 124797"/>
                <a:gd name="connsiteY3" fmla="*/ 126335 h 179666"/>
                <a:gd name="connsiteX4" fmla="*/ 41427 w 124797"/>
                <a:gd name="connsiteY4" fmla="*/ 179729 h 179666"/>
                <a:gd name="connsiteX5" fmla="*/ 97225 w 124797"/>
                <a:gd name="connsiteY5" fmla="*/ 144049 h 179666"/>
                <a:gd name="connsiteX6" fmla="*/ 124874 w 124797"/>
                <a:gd name="connsiteY6" fmla="*/ 53710 h 179666"/>
                <a:gd name="connsiteX7" fmla="*/ 37939 w 124797"/>
                <a:gd name="connsiteY7" fmla="*/ 83823 h 179666"/>
                <a:gd name="connsiteX8" fmla="*/ 55376 w 124797"/>
                <a:gd name="connsiteY8" fmla="*/ 32959 h 179666"/>
                <a:gd name="connsiteX9" fmla="*/ 83275 w 124797"/>
                <a:gd name="connsiteY9" fmla="*/ 9173 h 179666"/>
                <a:gd name="connsiteX10" fmla="*/ 98221 w 124797"/>
                <a:gd name="connsiteY10" fmla="*/ 35237 h 179666"/>
                <a:gd name="connsiteX11" fmla="*/ 90001 w 124797"/>
                <a:gd name="connsiteY11" fmla="*/ 83823 h 179666"/>
                <a:gd name="connsiteX12" fmla="*/ 37939 w 124797"/>
                <a:gd name="connsiteY12" fmla="*/ 83823 h 179666"/>
                <a:gd name="connsiteX13" fmla="*/ 87012 w 124797"/>
                <a:gd name="connsiteY13" fmla="*/ 95969 h 179666"/>
                <a:gd name="connsiteX14" fmla="*/ 41925 w 124797"/>
                <a:gd name="connsiteY14" fmla="*/ 170619 h 179666"/>
                <a:gd name="connsiteX15" fmla="*/ 29719 w 124797"/>
                <a:gd name="connsiteY15" fmla="*/ 161762 h 179666"/>
                <a:gd name="connsiteX16" fmla="*/ 26730 w 124797"/>
                <a:gd name="connsiteY16" fmla="*/ 144808 h 179666"/>
                <a:gd name="connsiteX17" fmla="*/ 34950 w 124797"/>
                <a:gd name="connsiteY17" fmla="*/ 95969 h 179666"/>
                <a:gd name="connsiteX18" fmla="*/ 87012 w 124797"/>
                <a:gd name="connsiteY18" fmla="*/ 95969 h 1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4797" h="179666">
                  <a:moveTo>
                    <a:pt x="124874" y="53710"/>
                  </a:moveTo>
                  <a:cubicBezTo>
                    <a:pt x="124874" y="9173"/>
                    <a:pt x="98968" y="63"/>
                    <a:pt x="83773" y="63"/>
                  </a:cubicBezTo>
                  <a:cubicBezTo>
                    <a:pt x="64095" y="63"/>
                    <a:pt x="39185" y="13221"/>
                    <a:pt x="20503" y="47636"/>
                  </a:cubicBezTo>
                  <a:cubicBezTo>
                    <a:pt x="7799" y="71423"/>
                    <a:pt x="77" y="105838"/>
                    <a:pt x="77" y="126335"/>
                  </a:cubicBezTo>
                  <a:cubicBezTo>
                    <a:pt x="77" y="163028"/>
                    <a:pt x="19008" y="179729"/>
                    <a:pt x="41427" y="179729"/>
                  </a:cubicBezTo>
                  <a:cubicBezTo>
                    <a:pt x="58116" y="179729"/>
                    <a:pt x="80037" y="169860"/>
                    <a:pt x="97225" y="144049"/>
                  </a:cubicBezTo>
                  <a:cubicBezTo>
                    <a:pt x="118149" y="112924"/>
                    <a:pt x="124874" y="72688"/>
                    <a:pt x="124874" y="53710"/>
                  </a:cubicBezTo>
                  <a:close/>
                  <a:moveTo>
                    <a:pt x="37939" y="83823"/>
                  </a:moveTo>
                  <a:cubicBezTo>
                    <a:pt x="41427" y="69146"/>
                    <a:pt x="47903" y="46118"/>
                    <a:pt x="55376" y="32959"/>
                  </a:cubicBezTo>
                  <a:cubicBezTo>
                    <a:pt x="61106" y="22584"/>
                    <a:pt x="71319" y="9173"/>
                    <a:pt x="83275" y="9173"/>
                  </a:cubicBezTo>
                  <a:cubicBezTo>
                    <a:pt x="93737" y="9173"/>
                    <a:pt x="98221" y="20307"/>
                    <a:pt x="98221" y="35237"/>
                  </a:cubicBezTo>
                  <a:cubicBezTo>
                    <a:pt x="98221" y="51179"/>
                    <a:pt x="92741" y="73195"/>
                    <a:pt x="90001" y="83823"/>
                  </a:cubicBezTo>
                  <a:lnTo>
                    <a:pt x="37939" y="83823"/>
                  </a:lnTo>
                  <a:close/>
                  <a:moveTo>
                    <a:pt x="87012" y="95969"/>
                  </a:moveTo>
                  <a:cubicBezTo>
                    <a:pt x="71568" y="163787"/>
                    <a:pt x="50643" y="170619"/>
                    <a:pt x="41925" y="170619"/>
                  </a:cubicBezTo>
                  <a:cubicBezTo>
                    <a:pt x="38438" y="170619"/>
                    <a:pt x="33207" y="169607"/>
                    <a:pt x="29719" y="161762"/>
                  </a:cubicBezTo>
                  <a:cubicBezTo>
                    <a:pt x="26730" y="154930"/>
                    <a:pt x="26730" y="145061"/>
                    <a:pt x="26730" y="144808"/>
                  </a:cubicBezTo>
                  <a:cubicBezTo>
                    <a:pt x="26730" y="130384"/>
                    <a:pt x="32210" y="106850"/>
                    <a:pt x="34950" y="95969"/>
                  </a:cubicBezTo>
                  <a:lnTo>
                    <a:pt x="87012" y="95969"/>
                  </a:lnTo>
                  <a:close/>
                </a:path>
              </a:pathLst>
            </a:custGeom>
            <a:solidFill>
              <a:srgbClr val="000000"/>
            </a:solidFill>
            <a:ln w="25003"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DEBFED8F-27D9-ADCC-2C27-EB4707B16DDA}"/>
                </a:ext>
              </a:extLst>
            </p:cNvPr>
            <p:cNvSpPr/>
            <p:nvPr>
              <p:custDataLst>
                <p:tags r:id="rId141"/>
              </p:custDataLst>
            </p:nvPr>
          </p:nvSpPr>
          <p:spPr>
            <a:xfrm>
              <a:off x="4689090" y="4041351"/>
              <a:ext cx="165649" cy="59213"/>
            </a:xfrm>
            <a:custGeom>
              <a:avLst/>
              <a:gdLst>
                <a:gd name="connsiteX0" fmla="*/ 157266 w 165649"/>
                <a:gd name="connsiteY0" fmla="*/ 10185 h 59213"/>
                <a:gd name="connsiteX1" fmla="*/ 165735 w 165649"/>
                <a:gd name="connsiteY1" fmla="*/ 5124 h 59213"/>
                <a:gd name="connsiteX2" fmla="*/ 157515 w 165649"/>
                <a:gd name="connsiteY2" fmla="*/ 63 h 59213"/>
                <a:gd name="connsiteX3" fmla="*/ 8306 w 165649"/>
                <a:gd name="connsiteY3" fmla="*/ 63 h 59213"/>
                <a:gd name="connsiteX4" fmla="*/ 85 w 165649"/>
                <a:gd name="connsiteY4" fmla="*/ 5124 h 59213"/>
                <a:gd name="connsiteX5" fmla="*/ 8555 w 165649"/>
                <a:gd name="connsiteY5" fmla="*/ 10185 h 59213"/>
                <a:gd name="connsiteX6" fmla="*/ 157266 w 165649"/>
                <a:gd name="connsiteY6" fmla="*/ 10185 h 59213"/>
                <a:gd name="connsiteX7" fmla="*/ 157515 w 165649"/>
                <a:gd name="connsiteY7" fmla="*/ 59277 h 59213"/>
                <a:gd name="connsiteX8" fmla="*/ 165735 w 165649"/>
                <a:gd name="connsiteY8" fmla="*/ 54216 h 59213"/>
                <a:gd name="connsiteX9" fmla="*/ 157266 w 165649"/>
                <a:gd name="connsiteY9" fmla="*/ 49155 h 59213"/>
                <a:gd name="connsiteX10" fmla="*/ 8555 w 165649"/>
                <a:gd name="connsiteY10" fmla="*/ 49155 h 59213"/>
                <a:gd name="connsiteX11" fmla="*/ 85 w 165649"/>
                <a:gd name="connsiteY11" fmla="*/ 54216 h 59213"/>
                <a:gd name="connsiteX12" fmla="*/ 8306 w 165649"/>
                <a:gd name="connsiteY12" fmla="*/ 59277 h 59213"/>
                <a:gd name="connsiteX13" fmla="*/ 157515 w 165649"/>
                <a:gd name="connsiteY13" fmla="*/ 59277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649" h="59213">
                  <a:moveTo>
                    <a:pt x="157266" y="10185"/>
                  </a:moveTo>
                  <a:cubicBezTo>
                    <a:pt x="161002" y="10185"/>
                    <a:pt x="165735" y="10185"/>
                    <a:pt x="165735" y="5124"/>
                  </a:cubicBezTo>
                  <a:cubicBezTo>
                    <a:pt x="165735" y="63"/>
                    <a:pt x="161002" y="63"/>
                    <a:pt x="157515" y="63"/>
                  </a:cubicBezTo>
                  <a:lnTo>
                    <a:pt x="8306" y="63"/>
                  </a:lnTo>
                  <a:cubicBezTo>
                    <a:pt x="4818" y="63"/>
                    <a:pt x="85" y="63"/>
                    <a:pt x="85" y="5124"/>
                  </a:cubicBezTo>
                  <a:cubicBezTo>
                    <a:pt x="85" y="10185"/>
                    <a:pt x="4818" y="10185"/>
                    <a:pt x="8555" y="10185"/>
                  </a:cubicBezTo>
                  <a:lnTo>
                    <a:pt x="157266" y="10185"/>
                  </a:lnTo>
                  <a:close/>
                  <a:moveTo>
                    <a:pt x="157515" y="59277"/>
                  </a:moveTo>
                  <a:cubicBezTo>
                    <a:pt x="161002" y="59277"/>
                    <a:pt x="165735" y="59277"/>
                    <a:pt x="165735" y="54216"/>
                  </a:cubicBezTo>
                  <a:cubicBezTo>
                    <a:pt x="165735" y="49155"/>
                    <a:pt x="161002" y="49155"/>
                    <a:pt x="157266" y="49155"/>
                  </a:cubicBezTo>
                  <a:lnTo>
                    <a:pt x="8555" y="49155"/>
                  </a:lnTo>
                  <a:cubicBezTo>
                    <a:pt x="4818" y="49155"/>
                    <a:pt x="85" y="49155"/>
                    <a:pt x="85" y="54216"/>
                  </a:cubicBezTo>
                  <a:cubicBezTo>
                    <a:pt x="85" y="59277"/>
                    <a:pt x="4818" y="59277"/>
                    <a:pt x="8306" y="59277"/>
                  </a:cubicBezTo>
                  <a:lnTo>
                    <a:pt x="157515" y="59277"/>
                  </a:lnTo>
                  <a:close/>
                </a:path>
              </a:pathLst>
            </a:custGeom>
            <a:solidFill>
              <a:srgbClr val="000000"/>
            </a:solidFill>
            <a:ln w="25003"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00013710-119B-A267-7F56-6F9CEB524C69}"/>
                </a:ext>
              </a:extLst>
            </p:cNvPr>
            <p:cNvSpPr/>
            <p:nvPr>
              <p:custDataLst>
                <p:tags r:id="rId142"/>
              </p:custDataLst>
            </p:nvPr>
          </p:nvSpPr>
          <p:spPr>
            <a:xfrm>
              <a:off x="4956010" y="3944433"/>
              <a:ext cx="88429" cy="253051"/>
            </a:xfrm>
            <a:custGeom>
              <a:avLst/>
              <a:gdLst>
                <a:gd name="connsiteX0" fmla="*/ 52655 w 88429"/>
                <a:gd name="connsiteY0" fmla="*/ 33719 h 253051"/>
                <a:gd name="connsiteX1" fmla="*/ 86284 w 88429"/>
                <a:gd name="connsiteY1" fmla="*/ 5630 h 253051"/>
                <a:gd name="connsiteX2" fmla="*/ 88525 w 88429"/>
                <a:gd name="connsiteY2" fmla="*/ 2846 h 253051"/>
                <a:gd name="connsiteX3" fmla="*/ 83793 w 88429"/>
                <a:gd name="connsiteY3" fmla="*/ 63 h 253051"/>
                <a:gd name="connsiteX4" fmla="*/ 35966 w 88429"/>
                <a:gd name="connsiteY4" fmla="*/ 31694 h 253051"/>
                <a:gd name="connsiteX5" fmla="*/ 35966 w 88429"/>
                <a:gd name="connsiteY5" fmla="*/ 89390 h 253051"/>
                <a:gd name="connsiteX6" fmla="*/ 26002 w 88429"/>
                <a:gd name="connsiteY6" fmla="*/ 115707 h 253051"/>
                <a:gd name="connsiteX7" fmla="*/ 2338 w 88429"/>
                <a:gd name="connsiteY7" fmla="*/ 123805 h 253051"/>
                <a:gd name="connsiteX8" fmla="*/ 96 w 88429"/>
                <a:gd name="connsiteY8" fmla="*/ 126588 h 253051"/>
                <a:gd name="connsiteX9" fmla="*/ 4081 w 88429"/>
                <a:gd name="connsiteY9" fmla="*/ 129372 h 253051"/>
                <a:gd name="connsiteX10" fmla="*/ 35219 w 88429"/>
                <a:gd name="connsiteY10" fmla="*/ 151893 h 253051"/>
                <a:gd name="connsiteX11" fmla="*/ 35966 w 88429"/>
                <a:gd name="connsiteY11" fmla="*/ 164293 h 253051"/>
                <a:gd name="connsiteX12" fmla="*/ 35966 w 88429"/>
                <a:gd name="connsiteY12" fmla="*/ 214397 h 253051"/>
                <a:gd name="connsiteX13" fmla="*/ 47923 w 88429"/>
                <a:gd name="connsiteY13" fmla="*/ 242739 h 253051"/>
                <a:gd name="connsiteX14" fmla="*/ 83793 w 88429"/>
                <a:gd name="connsiteY14" fmla="*/ 253114 h 253051"/>
                <a:gd name="connsiteX15" fmla="*/ 88525 w 88429"/>
                <a:gd name="connsiteY15" fmla="*/ 250330 h 253051"/>
                <a:gd name="connsiteX16" fmla="*/ 84540 w 88429"/>
                <a:gd name="connsiteY16" fmla="*/ 247547 h 253051"/>
                <a:gd name="connsiteX17" fmla="*/ 53403 w 88429"/>
                <a:gd name="connsiteY17" fmla="*/ 225531 h 253051"/>
                <a:gd name="connsiteX18" fmla="*/ 52655 w 88429"/>
                <a:gd name="connsiteY18" fmla="*/ 213638 h 253051"/>
                <a:gd name="connsiteX19" fmla="*/ 52655 w 88429"/>
                <a:gd name="connsiteY19" fmla="*/ 160497 h 253051"/>
                <a:gd name="connsiteX20" fmla="*/ 42692 w 88429"/>
                <a:gd name="connsiteY20" fmla="*/ 136457 h 253051"/>
                <a:gd name="connsiteX21" fmla="*/ 23262 w 88429"/>
                <a:gd name="connsiteY21" fmla="*/ 126588 h 253051"/>
                <a:gd name="connsiteX22" fmla="*/ 52655 w 88429"/>
                <a:gd name="connsiteY22" fmla="*/ 94451 h 253051"/>
                <a:gd name="connsiteX23" fmla="*/ 52655 w 88429"/>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429" h="253051">
                  <a:moveTo>
                    <a:pt x="52655" y="33719"/>
                  </a:moveTo>
                  <a:cubicBezTo>
                    <a:pt x="52655" y="23597"/>
                    <a:pt x="59132" y="7401"/>
                    <a:pt x="86284" y="5630"/>
                  </a:cubicBezTo>
                  <a:cubicBezTo>
                    <a:pt x="87529" y="5377"/>
                    <a:pt x="88525" y="4365"/>
                    <a:pt x="88525" y="2846"/>
                  </a:cubicBezTo>
                  <a:cubicBezTo>
                    <a:pt x="88525" y="63"/>
                    <a:pt x="86533" y="63"/>
                    <a:pt x="83793" y="63"/>
                  </a:cubicBezTo>
                  <a:cubicBezTo>
                    <a:pt x="58883" y="63"/>
                    <a:pt x="36215" y="12968"/>
                    <a:pt x="35966" y="31694"/>
                  </a:cubicBezTo>
                  <a:lnTo>
                    <a:pt x="35966" y="89390"/>
                  </a:lnTo>
                  <a:cubicBezTo>
                    <a:pt x="35966" y="99259"/>
                    <a:pt x="35966" y="107356"/>
                    <a:pt x="26002" y="115707"/>
                  </a:cubicBezTo>
                  <a:cubicBezTo>
                    <a:pt x="17284" y="123046"/>
                    <a:pt x="7818" y="123552"/>
                    <a:pt x="2338" y="123805"/>
                  </a:cubicBezTo>
                  <a:cubicBezTo>
                    <a:pt x="1092" y="124058"/>
                    <a:pt x="96" y="125070"/>
                    <a:pt x="96" y="126588"/>
                  </a:cubicBezTo>
                  <a:cubicBezTo>
                    <a:pt x="96" y="129119"/>
                    <a:pt x="1590" y="129119"/>
                    <a:pt x="4081" y="129372"/>
                  </a:cubicBezTo>
                  <a:cubicBezTo>
                    <a:pt x="20522" y="130384"/>
                    <a:pt x="32479" y="139494"/>
                    <a:pt x="35219" y="151893"/>
                  </a:cubicBezTo>
                  <a:cubicBezTo>
                    <a:pt x="35966" y="154677"/>
                    <a:pt x="35966" y="155183"/>
                    <a:pt x="35966" y="164293"/>
                  </a:cubicBezTo>
                  <a:lnTo>
                    <a:pt x="35966" y="214397"/>
                  </a:lnTo>
                  <a:cubicBezTo>
                    <a:pt x="35966" y="225025"/>
                    <a:pt x="35966" y="233123"/>
                    <a:pt x="47923" y="242739"/>
                  </a:cubicBezTo>
                  <a:cubicBezTo>
                    <a:pt x="57637" y="250330"/>
                    <a:pt x="74078" y="253114"/>
                    <a:pt x="83793" y="253114"/>
                  </a:cubicBezTo>
                  <a:cubicBezTo>
                    <a:pt x="86533" y="253114"/>
                    <a:pt x="88525" y="253114"/>
                    <a:pt x="88525" y="250330"/>
                  </a:cubicBezTo>
                  <a:cubicBezTo>
                    <a:pt x="88525" y="247800"/>
                    <a:pt x="87031" y="247800"/>
                    <a:pt x="84540" y="247547"/>
                  </a:cubicBezTo>
                  <a:cubicBezTo>
                    <a:pt x="68847" y="246534"/>
                    <a:pt x="56641" y="238437"/>
                    <a:pt x="53403" y="225531"/>
                  </a:cubicBezTo>
                  <a:cubicBezTo>
                    <a:pt x="52655" y="223254"/>
                    <a:pt x="52655" y="222748"/>
                    <a:pt x="52655" y="213638"/>
                  </a:cubicBezTo>
                  <a:lnTo>
                    <a:pt x="52655" y="160497"/>
                  </a:lnTo>
                  <a:cubicBezTo>
                    <a:pt x="52655" y="148857"/>
                    <a:pt x="50663" y="144555"/>
                    <a:pt x="42692" y="136457"/>
                  </a:cubicBezTo>
                  <a:cubicBezTo>
                    <a:pt x="37460" y="131143"/>
                    <a:pt x="30237" y="128613"/>
                    <a:pt x="23262" y="126588"/>
                  </a:cubicBezTo>
                  <a:cubicBezTo>
                    <a:pt x="43688" y="120768"/>
                    <a:pt x="52655" y="109128"/>
                    <a:pt x="52655" y="94451"/>
                  </a:cubicBezTo>
                  <a:lnTo>
                    <a:pt x="52655" y="33719"/>
                  </a:lnTo>
                  <a:close/>
                </a:path>
              </a:pathLst>
            </a:custGeom>
            <a:solidFill>
              <a:srgbClr val="000000"/>
            </a:solidFill>
            <a:ln w="25003"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5C4A08F1-4711-F808-28B7-A07DB8286C6F}"/>
                </a:ext>
              </a:extLst>
            </p:cNvPr>
            <p:cNvSpPr/>
            <p:nvPr>
              <p:custDataLst>
                <p:tags r:id="rId143"/>
              </p:custDataLst>
            </p:nvPr>
          </p:nvSpPr>
          <p:spPr>
            <a:xfrm>
              <a:off x="5075826" y="3955820"/>
              <a:ext cx="124299" cy="230276"/>
            </a:xfrm>
            <a:custGeom>
              <a:avLst/>
              <a:gdLst>
                <a:gd name="connsiteX0" fmla="*/ 78317 w 124299"/>
                <a:gd name="connsiteY0" fmla="*/ 77243 h 230276"/>
                <a:gd name="connsiteX1" fmla="*/ 99740 w 124299"/>
                <a:gd name="connsiteY1" fmla="*/ 77243 h 230276"/>
                <a:gd name="connsiteX2" fmla="*/ 107213 w 124299"/>
                <a:gd name="connsiteY2" fmla="*/ 72182 h 230276"/>
                <a:gd name="connsiteX3" fmla="*/ 100487 w 124299"/>
                <a:gd name="connsiteY3" fmla="*/ 69399 h 230276"/>
                <a:gd name="connsiteX4" fmla="*/ 79812 w 124299"/>
                <a:gd name="connsiteY4" fmla="*/ 69399 h 230276"/>
                <a:gd name="connsiteX5" fmla="*/ 85043 w 124299"/>
                <a:gd name="connsiteY5" fmla="*/ 40551 h 230276"/>
                <a:gd name="connsiteX6" fmla="*/ 91021 w 124299"/>
                <a:gd name="connsiteY6" fmla="*/ 14234 h 230276"/>
                <a:gd name="connsiteX7" fmla="*/ 102729 w 124299"/>
                <a:gd name="connsiteY7" fmla="*/ 5630 h 230276"/>
                <a:gd name="connsiteX8" fmla="*/ 114935 w 124299"/>
                <a:gd name="connsiteY8" fmla="*/ 10185 h 230276"/>
                <a:gd name="connsiteX9" fmla="*/ 101483 w 124299"/>
                <a:gd name="connsiteY9" fmla="*/ 23850 h 230276"/>
                <a:gd name="connsiteX10" fmla="*/ 110700 w 124299"/>
                <a:gd name="connsiteY10" fmla="*/ 32706 h 230276"/>
                <a:gd name="connsiteX11" fmla="*/ 124400 w 124299"/>
                <a:gd name="connsiteY11" fmla="*/ 17523 h 230276"/>
                <a:gd name="connsiteX12" fmla="*/ 102729 w 124299"/>
                <a:gd name="connsiteY12" fmla="*/ 63 h 230276"/>
                <a:gd name="connsiteX13" fmla="*/ 71094 w 124299"/>
                <a:gd name="connsiteY13" fmla="*/ 29670 h 230276"/>
                <a:gd name="connsiteX14" fmla="*/ 62873 w 124299"/>
                <a:gd name="connsiteY14" fmla="*/ 69399 h 230276"/>
                <a:gd name="connsiteX15" fmla="*/ 45686 w 124299"/>
                <a:gd name="connsiteY15" fmla="*/ 69399 h 230276"/>
                <a:gd name="connsiteX16" fmla="*/ 38213 w 124299"/>
                <a:gd name="connsiteY16" fmla="*/ 74207 h 230276"/>
                <a:gd name="connsiteX17" fmla="*/ 45187 w 124299"/>
                <a:gd name="connsiteY17" fmla="*/ 77243 h 230276"/>
                <a:gd name="connsiteX18" fmla="*/ 61628 w 124299"/>
                <a:gd name="connsiteY18" fmla="*/ 77243 h 230276"/>
                <a:gd name="connsiteX19" fmla="*/ 42946 w 124299"/>
                <a:gd name="connsiteY19" fmla="*/ 177199 h 230276"/>
                <a:gd name="connsiteX20" fmla="*/ 21274 w 124299"/>
                <a:gd name="connsiteY20" fmla="*/ 224772 h 230276"/>
                <a:gd name="connsiteX21" fmla="*/ 9317 w 124299"/>
                <a:gd name="connsiteY21" fmla="*/ 220217 h 230276"/>
                <a:gd name="connsiteX22" fmla="*/ 23018 w 124299"/>
                <a:gd name="connsiteY22" fmla="*/ 206552 h 230276"/>
                <a:gd name="connsiteX23" fmla="*/ 13801 w 124299"/>
                <a:gd name="connsiteY23" fmla="*/ 197696 h 230276"/>
                <a:gd name="connsiteX24" fmla="*/ 101 w 124299"/>
                <a:gd name="connsiteY24" fmla="*/ 212879 h 230276"/>
                <a:gd name="connsiteX25" fmla="*/ 21274 w 124299"/>
                <a:gd name="connsiteY25" fmla="*/ 230339 h 230276"/>
                <a:gd name="connsiteX26" fmla="*/ 49422 w 124299"/>
                <a:gd name="connsiteY26" fmla="*/ 205793 h 230276"/>
                <a:gd name="connsiteX27" fmla="*/ 63372 w 124299"/>
                <a:gd name="connsiteY27" fmla="*/ 157461 h 230276"/>
                <a:gd name="connsiteX28" fmla="*/ 78317 w 124299"/>
                <a:gd name="connsiteY28" fmla="*/ 77243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4299" h="230276">
                  <a:moveTo>
                    <a:pt x="78317" y="77243"/>
                  </a:moveTo>
                  <a:lnTo>
                    <a:pt x="99740" y="77243"/>
                  </a:lnTo>
                  <a:cubicBezTo>
                    <a:pt x="104722" y="77243"/>
                    <a:pt x="107213" y="77243"/>
                    <a:pt x="107213" y="72182"/>
                  </a:cubicBezTo>
                  <a:cubicBezTo>
                    <a:pt x="107213" y="69399"/>
                    <a:pt x="104722" y="69399"/>
                    <a:pt x="100487" y="69399"/>
                  </a:cubicBezTo>
                  <a:lnTo>
                    <a:pt x="79812" y="69399"/>
                  </a:lnTo>
                  <a:lnTo>
                    <a:pt x="85043" y="40551"/>
                  </a:lnTo>
                  <a:cubicBezTo>
                    <a:pt x="86039" y="35237"/>
                    <a:pt x="89527" y="17270"/>
                    <a:pt x="91021" y="14234"/>
                  </a:cubicBezTo>
                  <a:cubicBezTo>
                    <a:pt x="93263" y="9426"/>
                    <a:pt x="97498" y="5630"/>
                    <a:pt x="102729" y="5630"/>
                  </a:cubicBezTo>
                  <a:cubicBezTo>
                    <a:pt x="103725" y="5630"/>
                    <a:pt x="110202" y="5630"/>
                    <a:pt x="114935" y="10185"/>
                  </a:cubicBezTo>
                  <a:cubicBezTo>
                    <a:pt x="103974" y="11197"/>
                    <a:pt x="101483" y="20054"/>
                    <a:pt x="101483" y="23850"/>
                  </a:cubicBezTo>
                  <a:cubicBezTo>
                    <a:pt x="101483" y="29670"/>
                    <a:pt x="105967" y="32706"/>
                    <a:pt x="110700" y="32706"/>
                  </a:cubicBezTo>
                  <a:cubicBezTo>
                    <a:pt x="117177" y="32706"/>
                    <a:pt x="124400" y="27139"/>
                    <a:pt x="124400" y="17523"/>
                  </a:cubicBezTo>
                  <a:cubicBezTo>
                    <a:pt x="124400" y="5883"/>
                    <a:pt x="112942" y="63"/>
                    <a:pt x="102729" y="63"/>
                  </a:cubicBezTo>
                  <a:cubicBezTo>
                    <a:pt x="94260" y="63"/>
                    <a:pt x="78567" y="4618"/>
                    <a:pt x="71094" y="29670"/>
                  </a:cubicBezTo>
                  <a:cubicBezTo>
                    <a:pt x="69599" y="34984"/>
                    <a:pt x="68852" y="37514"/>
                    <a:pt x="62873" y="69399"/>
                  </a:cubicBezTo>
                  <a:lnTo>
                    <a:pt x="45686" y="69399"/>
                  </a:lnTo>
                  <a:cubicBezTo>
                    <a:pt x="40953" y="69399"/>
                    <a:pt x="38213" y="69399"/>
                    <a:pt x="38213" y="74207"/>
                  </a:cubicBezTo>
                  <a:cubicBezTo>
                    <a:pt x="38213" y="77243"/>
                    <a:pt x="40455" y="77243"/>
                    <a:pt x="45187" y="77243"/>
                  </a:cubicBezTo>
                  <a:lnTo>
                    <a:pt x="61628" y="77243"/>
                  </a:lnTo>
                  <a:lnTo>
                    <a:pt x="42946" y="177199"/>
                  </a:lnTo>
                  <a:cubicBezTo>
                    <a:pt x="38462" y="201744"/>
                    <a:pt x="34227" y="224772"/>
                    <a:pt x="21274" y="224772"/>
                  </a:cubicBezTo>
                  <a:cubicBezTo>
                    <a:pt x="20278" y="224772"/>
                    <a:pt x="14050" y="224772"/>
                    <a:pt x="9317" y="220217"/>
                  </a:cubicBezTo>
                  <a:cubicBezTo>
                    <a:pt x="20776" y="219458"/>
                    <a:pt x="23018" y="210348"/>
                    <a:pt x="23018" y="206552"/>
                  </a:cubicBezTo>
                  <a:cubicBezTo>
                    <a:pt x="23018" y="200732"/>
                    <a:pt x="18534" y="197696"/>
                    <a:pt x="13801" y="197696"/>
                  </a:cubicBezTo>
                  <a:cubicBezTo>
                    <a:pt x="7325" y="197696"/>
                    <a:pt x="101" y="203263"/>
                    <a:pt x="101" y="212879"/>
                  </a:cubicBezTo>
                  <a:cubicBezTo>
                    <a:pt x="101" y="224266"/>
                    <a:pt x="11061" y="230339"/>
                    <a:pt x="21274" y="230339"/>
                  </a:cubicBezTo>
                  <a:cubicBezTo>
                    <a:pt x="34975" y="230339"/>
                    <a:pt x="44938" y="215409"/>
                    <a:pt x="49422" y="205793"/>
                  </a:cubicBezTo>
                  <a:cubicBezTo>
                    <a:pt x="57393" y="189851"/>
                    <a:pt x="63122" y="159232"/>
                    <a:pt x="63372" y="157461"/>
                  </a:cubicBezTo>
                  <a:lnTo>
                    <a:pt x="78317" y="77243"/>
                  </a:lnTo>
                  <a:close/>
                </a:path>
              </a:pathLst>
            </a:custGeom>
            <a:solidFill>
              <a:srgbClr val="000000"/>
            </a:solidFill>
            <a:ln w="25003"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6EEE39EB-727F-3390-94E2-618D86F2EF08}"/>
                </a:ext>
              </a:extLst>
            </p:cNvPr>
            <p:cNvSpPr/>
            <p:nvPr>
              <p:custDataLst>
                <p:tags r:id="rId144"/>
              </p:custDataLst>
            </p:nvPr>
          </p:nvSpPr>
          <p:spPr>
            <a:xfrm>
              <a:off x="5236052" y="3944433"/>
              <a:ext cx="57790" cy="253051"/>
            </a:xfrm>
            <a:custGeom>
              <a:avLst/>
              <a:gdLst>
                <a:gd name="connsiteX0" fmla="*/ 57897 w 57790"/>
                <a:gd name="connsiteY0" fmla="*/ 250583 h 253051"/>
                <a:gd name="connsiteX1" fmla="*/ 53663 w 57790"/>
                <a:gd name="connsiteY1" fmla="*/ 245016 h 253051"/>
                <a:gd name="connsiteX2" fmla="*/ 14554 w 57790"/>
                <a:gd name="connsiteY2" fmla="*/ 126588 h 253051"/>
                <a:gd name="connsiteX3" fmla="*/ 54659 w 57790"/>
                <a:gd name="connsiteY3" fmla="*/ 6895 h 253051"/>
                <a:gd name="connsiteX4" fmla="*/ 57897 w 57790"/>
                <a:gd name="connsiteY4" fmla="*/ 2593 h 253051"/>
                <a:gd name="connsiteX5" fmla="*/ 55406 w 57790"/>
                <a:gd name="connsiteY5" fmla="*/ 63 h 253051"/>
                <a:gd name="connsiteX6" fmla="*/ 15800 w 57790"/>
                <a:gd name="connsiteY6" fmla="*/ 49408 h 253051"/>
                <a:gd name="connsiteX7" fmla="*/ 107 w 57790"/>
                <a:gd name="connsiteY7" fmla="*/ 126588 h 253051"/>
                <a:gd name="connsiteX8" fmla="*/ 16547 w 57790"/>
                <a:gd name="connsiteY8" fmla="*/ 205540 h 253051"/>
                <a:gd name="connsiteX9" fmla="*/ 55406 w 57790"/>
                <a:gd name="connsiteY9" fmla="*/ 253114 h 253051"/>
                <a:gd name="connsiteX10" fmla="*/ 57897 w 57790"/>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790" h="253051">
                  <a:moveTo>
                    <a:pt x="57897" y="250583"/>
                  </a:moveTo>
                  <a:cubicBezTo>
                    <a:pt x="57897" y="249824"/>
                    <a:pt x="57897" y="249318"/>
                    <a:pt x="53663" y="245016"/>
                  </a:cubicBezTo>
                  <a:cubicBezTo>
                    <a:pt x="22526" y="213132"/>
                    <a:pt x="14554" y="165305"/>
                    <a:pt x="14554" y="126588"/>
                  </a:cubicBezTo>
                  <a:cubicBezTo>
                    <a:pt x="14554" y="82557"/>
                    <a:pt x="24020" y="38527"/>
                    <a:pt x="54659" y="6895"/>
                  </a:cubicBezTo>
                  <a:cubicBezTo>
                    <a:pt x="57897" y="3859"/>
                    <a:pt x="57897" y="3352"/>
                    <a:pt x="57897" y="2593"/>
                  </a:cubicBezTo>
                  <a:cubicBezTo>
                    <a:pt x="57897" y="822"/>
                    <a:pt x="56901" y="63"/>
                    <a:pt x="55406" y="63"/>
                  </a:cubicBezTo>
                  <a:cubicBezTo>
                    <a:pt x="52915" y="63"/>
                    <a:pt x="30497" y="17270"/>
                    <a:pt x="15800" y="49408"/>
                  </a:cubicBezTo>
                  <a:cubicBezTo>
                    <a:pt x="3096" y="77243"/>
                    <a:pt x="107" y="105332"/>
                    <a:pt x="107" y="126588"/>
                  </a:cubicBezTo>
                  <a:cubicBezTo>
                    <a:pt x="107" y="146326"/>
                    <a:pt x="2847" y="176945"/>
                    <a:pt x="16547" y="205540"/>
                  </a:cubicBezTo>
                  <a:cubicBezTo>
                    <a:pt x="31493" y="236666"/>
                    <a:pt x="52915" y="253114"/>
                    <a:pt x="55406" y="253114"/>
                  </a:cubicBezTo>
                  <a:cubicBezTo>
                    <a:pt x="56901" y="253114"/>
                    <a:pt x="57897" y="252355"/>
                    <a:pt x="57897" y="250583"/>
                  </a:cubicBezTo>
                  <a:close/>
                </a:path>
              </a:pathLst>
            </a:custGeom>
            <a:solidFill>
              <a:srgbClr val="000000"/>
            </a:solidFill>
            <a:ln w="25003"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1896AA44-B59F-6A68-4FA8-DDFBBBC4C05D}"/>
                </a:ext>
              </a:extLst>
            </p:cNvPr>
            <p:cNvSpPr/>
            <p:nvPr>
              <p:custDataLst>
                <p:tags r:id="rId145"/>
              </p:custDataLst>
            </p:nvPr>
          </p:nvSpPr>
          <p:spPr>
            <a:xfrm>
              <a:off x="5321216" y="4022373"/>
              <a:ext cx="91667" cy="114632"/>
            </a:xfrm>
            <a:custGeom>
              <a:avLst/>
              <a:gdLst>
                <a:gd name="connsiteX0" fmla="*/ 84555 w 91667"/>
                <a:gd name="connsiteY0" fmla="*/ 17270 h 114632"/>
                <a:gd name="connsiteX1" fmla="*/ 72598 w 91667"/>
                <a:gd name="connsiteY1" fmla="*/ 28658 h 114632"/>
                <a:gd name="connsiteX2" fmla="*/ 80320 w 91667"/>
                <a:gd name="connsiteY2" fmla="*/ 35996 h 114632"/>
                <a:gd name="connsiteX3" fmla="*/ 91778 w 91667"/>
                <a:gd name="connsiteY3" fmla="*/ 21825 h 114632"/>
                <a:gd name="connsiteX4" fmla="*/ 62136 w 91667"/>
                <a:gd name="connsiteY4" fmla="*/ 63 h 114632"/>
                <a:gd name="connsiteX5" fmla="*/ 20038 w 91667"/>
                <a:gd name="connsiteY5" fmla="*/ 37008 h 114632"/>
                <a:gd name="connsiteX6" fmla="*/ 45695 w 91667"/>
                <a:gd name="connsiteY6" fmla="*/ 62060 h 114632"/>
                <a:gd name="connsiteX7" fmla="*/ 71602 w 91667"/>
                <a:gd name="connsiteY7" fmla="*/ 81292 h 114632"/>
                <a:gd name="connsiteX8" fmla="*/ 35981 w 91667"/>
                <a:gd name="connsiteY8" fmla="*/ 109128 h 114632"/>
                <a:gd name="connsiteX9" fmla="*/ 7584 w 91667"/>
                <a:gd name="connsiteY9" fmla="*/ 95716 h 114632"/>
                <a:gd name="connsiteX10" fmla="*/ 23277 w 91667"/>
                <a:gd name="connsiteY10" fmla="*/ 82304 h 114632"/>
                <a:gd name="connsiteX11" fmla="*/ 14060 w 91667"/>
                <a:gd name="connsiteY11" fmla="*/ 73448 h 114632"/>
                <a:gd name="connsiteX12" fmla="*/ 111 w 91667"/>
                <a:gd name="connsiteY12" fmla="*/ 90149 h 114632"/>
                <a:gd name="connsiteX13" fmla="*/ 35732 w 91667"/>
                <a:gd name="connsiteY13" fmla="*/ 114695 h 114632"/>
                <a:gd name="connsiteX14" fmla="*/ 85800 w 91667"/>
                <a:gd name="connsiteY14" fmla="*/ 72688 h 114632"/>
                <a:gd name="connsiteX15" fmla="*/ 78078 w 91667"/>
                <a:gd name="connsiteY15" fmla="*/ 54216 h 114632"/>
                <a:gd name="connsiteX16" fmla="*/ 53168 w 91667"/>
                <a:gd name="connsiteY16" fmla="*/ 43588 h 114632"/>
                <a:gd name="connsiteX17" fmla="*/ 34237 w 91667"/>
                <a:gd name="connsiteY17" fmla="*/ 28404 h 114632"/>
                <a:gd name="connsiteX18" fmla="*/ 62136 w 91667"/>
                <a:gd name="connsiteY18" fmla="*/ 5630 h 114632"/>
                <a:gd name="connsiteX19" fmla="*/ 84555 w 91667"/>
                <a:gd name="connsiteY19" fmla="*/ 1727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1667" h="114632">
                  <a:moveTo>
                    <a:pt x="84555" y="17270"/>
                  </a:moveTo>
                  <a:cubicBezTo>
                    <a:pt x="77580" y="17523"/>
                    <a:pt x="72598" y="23090"/>
                    <a:pt x="72598" y="28658"/>
                  </a:cubicBezTo>
                  <a:cubicBezTo>
                    <a:pt x="72598" y="32200"/>
                    <a:pt x="74840" y="35996"/>
                    <a:pt x="80320" y="35996"/>
                  </a:cubicBezTo>
                  <a:cubicBezTo>
                    <a:pt x="85800" y="35996"/>
                    <a:pt x="91778" y="31694"/>
                    <a:pt x="91778" y="21825"/>
                  </a:cubicBezTo>
                  <a:cubicBezTo>
                    <a:pt x="91778" y="10438"/>
                    <a:pt x="81067" y="63"/>
                    <a:pt x="62136" y="63"/>
                  </a:cubicBezTo>
                  <a:cubicBezTo>
                    <a:pt x="29255" y="63"/>
                    <a:pt x="20038" y="25874"/>
                    <a:pt x="20038" y="37008"/>
                  </a:cubicBezTo>
                  <a:cubicBezTo>
                    <a:pt x="20038" y="56746"/>
                    <a:pt x="38472" y="60542"/>
                    <a:pt x="45695" y="62060"/>
                  </a:cubicBezTo>
                  <a:cubicBezTo>
                    <a:pt x="58649" y="64591"/>
                    <a:pt x="71602" y="67374"/>
                    <a:pt x="71602" y="81292"/>
                  </a:cubicBezTo>
                  <a:cubicBezTo>
                    <a:pt x="71602" y="87871"/>
                    <a:pt x="65872" y="109128"/>
                    <a:pt x="35981" y="109128"/>
                  </a:cubicBezTo>
                  <a:cubicBezTo>
                    <a:pt x="32493" y="109128"/>
                    <a:pt x="13313" y="109128"/>
                    <a:pt x="7584" y="95716"/>
                  </a:cubicBezTo>
                  <a:cubicBezTo>
                    <a:pt x="17049" y="96981"/>
                    <a:pt x="23277" y="89390"/>
                    <a:pt x="23277" y="82304"/>
                  </a:cubicBezTo>
                  <a:cubicBezTo>
                    <a:pt x="23277" y="76484"/>
                    <a:pt x="19291" y="73448"/>
                    <a:pt x="14060" y="73448"/>
                  </a:cubicBezTo>
                  <a:cubicBezTo>
                    <a:pt x="7584" y="73448"/>
                    <a:pt x="111" y="78762"/>
                    <a:pt x="111" y="90149"/>
                  </a:cubicBezTo>
                  <a:cubicBezTo>
                    <a:pt x="111" y="104573"/>
                    <a:pt x="14309" y="114695"/>
                    <a:pt x="35732" y="114695"/>
                  </a:cubicBezTo>
                  <a:cubicBezTo>
                    <a:pt x="76085" y="114695"/>
                    <a:pt x="85800" y="84076"/>
                    <a:pt x="85800" y="72688"/>
                  </a:cubicBezTo>
                  <a:cubicBezTo>
                    <a:pt x="85800" y="63579"/>
                    <a:pt x="81067" y="57252"/>
                    <a:pt x="78078" y="54216"/>
                  </a:cubicBezTo>
                  <a:cubicBezTo>
                    <a:pt x="71353" y="47130"/>
                    <a:pt x="64129" y="45865"/>
                    <a:pt x="53168" y="43588"/>
                  </a:cubicBezTo>
                  <a:cubicBezTo>
                    <a:pt x="44201" y="41563"/>
                    <a:pt x="34237" y="39792"/>
                    <a:pt x="34237" y="28404"/>
                  </a:cubicBezTo>
                  <a:cubicBezTo>
                    <a:pt x="34237" y="21066"/>
                    <a:pt x="40215" y="5630"/>
                    <a:pt x="62136" y="5630"/>
                  </a:cubicBezTo>
                  <a:cubicBezTo>
                    <a:pt x="68363" y="5630"/>
                    <a:pt x="80818" y="7401"/>
                    <a:pt x="84555" y="17270"/>
                  </a:cubicBezTo>
                  <a:close/>
                </a:path>
              </a:pathLst>
            </a:custGeom>
            <a:solidFill>
              <a:srgbClr val="000000"/>
            </a:solidFill>
            <a:ln w="25003"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06CB87C8-D5A0-56B5-5156-9457AD6C2D87}"/>
                </a:ext>
              </a:extLst>
            </p:cNvPr>
            <p:cNvSpPr/>
            <p:nvPr>
              <p:custDataLst>
                <p:tags r:id="rId146"/>
              </p:custDataLst>
            </p:nvPr>
          </p:nvSpPr>
          <p:spPr>
            <a:xfrm>
              <a:off x="5433397" y="4094062"/>
              <a:ext cx="93286" cy="79888"/>
            </a:xfrm>
            <a:custGeom>
              <a:avLst/>
              <a:gdLst>
                <a:gd name="connsiteX0" fmla="*/ 35163 w 93286"/>
                <a:gd name="connsiteY0" fmla="*/ 59405 h 79888"/>
                <a:gd name="connsiteX1" fmla="*/ 18773 w 93286"/>
                <a:gd name="connsiteY1" fmla="*/ 74993 h 79888"/>
                <a:gd name="connsiteX2" fmla="*/ 9357 w 93286"/>
                <a:gd name="connsiteY2" fmla="*/ 72513 h 79888"/>
                <a:gd name="connsiteX3" fmla="*/ 17029 w 93286"/>
                <a:gd name="connsiteY3" fmla="*/ 62770 h 79888"/>
                <a:gd name="connsiteX4" fmla="*/ 10054 w 93286"/>
                <a:gd name="connsiteY4" fmla="*/ 56216 h 79888"/>
                <a:gd name="connsiteX5" fmla="*/ 115 w 93286"/>
                <a:gd name="connsiteY5" fmla="*/ 67022 h 79888"/>
                <a:gd name="connsiteX6" fmla="*/ 18424 w 93286"/>
                <a:gd name="connsiteY6" fmla="*/ 79952 h 79888"/>
                <a:gd name="connsiteX7" fmla="*/ 37953 w 93286"/>
                <a:gd name="connsiteY7" fmla="*/ 67376 h 79888"/>
                <a:gd name="connsiteX8" fmla="*/ 58703 w 93286"/>
                <a:gd name="connsiteY8" fmla="*/ 79952 h 79888"/>
                <a:gd name="connsiteX9" fmla="*/ 89392 w 93286"/>
                <a:gd name="connsiteY9" fmla="*/ 52851 h 79888"/>
                <a:gd name="connsiteX10" fmla="*/ 86602 w 93286"/>
                <a:gd name="connsiteY10" fmla="*/ 50548 h 79888"/>
                <a:gd name="connsiteX11" fmla="*/ 83289 w 93286"/>
                <a:gd name="connsiteY11" fmla="*/ 53559 h 79888"/>
                <a:gd name="connsiteX12" fmla="*/ 59400 w 93286"/>
                <a:gd name="connsiteY12" fmla="*/ 74993 h 79888"/>
                <a:gd name="connsiteX13" fmla="*/ 48764 w 93286"/>
                <a:gd name="connsiteY13" fmla="*/ 63479 h 79888"/>
                <a:gd name="connsiteX14" fmla="*/ 57831 w 93286"/>
                <a:gd name="connsiteY14" fmla="*/ 23092 h 79888"/>
                <a:gd name="connsiteX15" fmla="*/ 74919 w 93286"/>
                <a:gd name="connsiteY15" fmla="*/ 5024 h 79888"/>
                <a:gd name="connsiteX16" fmla="*/ 84335 w 93286"/>
                <a:gd name="connsiteY16" fmla="*/ 7504 h 79888"/>
                <a:gd name="connsiteX17" fmla="*/ 76663 w 93286"/>
                <a:gd name="connsiteY17" fmla="*/ 17246 h 79888"/>
                <a:gd name="connsiteX18" fmla="*/ 83638 w 93286"/>
                <a:gd name="connsiteY18" fmla="*/ 23800 h 79888"/>
                <a:gd name="connsiteX19" fmla="*/ 93402 w 93286"/>
                <a:gd name="connsiteY19" fmla="*/ 12995 h 79888"/>
                <a:gd name="connsiteX20" fmla="*/ 75268 w 93286"/>
                <a:gd name="connsiteY20" fmla="*/ 64 h 79888"/>
                <a:gd name="connsiteX21" fmla="*/ 55739 w 93286"/>
                <a:gd name="connsiteY21" fmla="*/ 12641 h 79888"/>
                <a:gd name="connsiteX22" fmla="*/ 34815 w 93286"/>
                <a:gd name="connsiteY22" fmla="*/ 64 h 79888"/>
                <a:gd name="connsiteX23" fmla="*/ 4126 w 93286"/>
                <a:gd name="connsiteY23" fmla="*/ 27166 h 79888"/>
                <a:gd name="connsiteX24" fmla="*/ 7090 w 93286"/>
                <a:gd name="connsiteY24" fmla="*/ 29469 h 79888"/>
                <a:gd name="connsiteX25" fmla="*/ 10403 w 93286"/>
                <a:gd name="connsiteY25" fmla="*/ 26457 h 79888"/>
                <a:gd name="connsiteX26" fmla="*/ 34292 w 93286"/>
                <a:gd name="connsiteY26" fmla="*/ 5024 h 79888"/>
                <a:gd name="connsiteX27" fmla="*/ 44754 w 93286"/>
                <a:gd name="connsiteY27" fmla="*/ 16715 h 79888"/>
                <a:gd name="connsiteX28" fmla="*/ 41092 w 93286"/>
                <a:gd name="connsiteY28" fmla="*/ 35137 h 79888"/>
                <a:gd name="connsiteX29" fmla="*/ 35163 w 93286"/>
                <a:gd name="connsiteY29" fmla="*/ 59405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3286" h="79888">
                  <a:moveTo>
                    <a:pt x="35163" y="59405"/>
                  </a:moveTo>
                  <a:cubicBezTo>
                    <a:pt x="33420" y="65427"/>
                    <a:pt x="27666" y="74993"/>
                    <a:pt x="18773" y="74993"/>
                  </a:cubicBezTo>
                  <a:cubicBezTo>
                    <a:pt x="18250" y="74993"/>
                    <a:pt x="13019" y="74993"/>
                    <a:pt x="9357" y="72513"/>
                  </a:cubicBezTo>
                  <a:cubicBezTo>
                    <a:pt x="16506" y="70210"/>
                    <a:pt x="17029" y="63833"/>
                    <a:pt x="17029" y="62770"/>
                  </a:cubicBezTo>
                  <a:cubicBezTo>
                    <a:pt x="17029" y="58873"/>
                    <a:pt x="14065" y="56216"/>
                    <a:pt x="10054" y="56216"/>
                  </a:cubicBezTo>
                  <a:cubicBezTo>
                    <a:pt x="5172" y="56216"/>
                    <a:pt x="115" y="60468"/>
                    <a:pt x="115" y="67022"/>
                  </a:cubicBezTo>
                  <a:cubicBezTo>
                    <a:pt x="115" y="75878"/>
                    <a:pt x="9880" y="79952"/>
                    <a:pt x="18424" y="79952"/>
                  </a:cubicBezTo>
                  <a:cubicBezTo>
                    <a:pt x="26445" y="79952"/>
                    <a:pt x="33594" y="74816"/>
                    <a:pt x="37953" y="67376"/>
                  </a:cubicBezTo>
                  <a:cubicBezTo>
                    <a:pt x="42138" y="76764"/>
                    <a:pt x="51728" y="79952"/>
                    <a:pt x="58703" y="79952"/>
                  </a:cubicBezTo>
                  <a:cubicBezTo>
                    <a:pt x="78755" y="79952"/>
                    <a:pt x="89392" y="57811"/>
                    <a:pt x="89392" y="52851"/>
                  </a:cubicBezTo>
                  <a:cubicBezTo>
                    <a:pt x="89392" y="50548"/>
                    <a:pt x="87125" y="50548"/>
                    <a:pt x="86602" y="50548"/>
                  </a:cubicBezTo>
                  <a:cubicBezTo>
                    <a:pt x="84161" y="50548"/>
                    <a:pt x="83986" y="51434"/>
                    <a:pt x="83289" y="53559"/>
                  </a:cubicBezTo>
                  <a:cubicBezTo>
                    <a:pt x="79627" y="65782"/>
                    <a:pt x="69165" y="74993"/>
                    <a:pt x="59400" y="74993"/>
                  </a:cubicBezTo>
                  <a:cubicBezTo>
                    <a:pt x="52426" y="74993"/>
                    <a:pt x="48764" y="70210"/>
                    <a:pt x="48764" y="63479"/>
                  </a:cubicBezTo>
                  <a:cubicBezTo>
                    <a:pt x="48764" y="58873"/>
                    <a:pt x="52949" y="42754"/>
                    <a:pt x="57831" y="23092"/>
                  </a:cubicBezTo>
                  <a:cubicBezTo>
                    <a:pt x="61319" y="9452"/>
                    <a:pt x="69165" y="5024"/>
                    <a:pt x="74919" y="5024"/>
                  </a:cubicBezTo>
                  <a:cubicBezTo>
                    <a:pt x="75268" y="5024"/>
                    <a:pt x="80673" y="5024"/>
                    <a:pt x="84335" y="7504"/>
                  </a:cubicBezTo>
                  <a:cubicBezTo>
                    <a:pt x="78755" y="9098"/>
                    <a:pt x="76663" y="14058"/>
                    <a:pt x="76663" y="17246"/>
                  </a:cubicBezTo>
                  <a:cubicBezTo>
                    <a:pt x="76663" y="21143"/>
                    <a:pt x="79627" y="23800"/>
                    <a:pt x="83638" y="23800"/>
                  </a:cubicBezTo>
                  <a:cubicBezTo>
                    <a:pt x="87648" y="23800"/>
                    <a:pt x="93402" y="20435"/>
                    <a:pt x="93402" y="12995"/>
                  </a:cubicBezTo>
                  <a:cubicBezTo>
                    <a:pt x="93402" y="3076"/>
                    <a:pt x="82243" y="64"/>
                    <a:pt x="75268" y="64"/>
                  </a:cubicBezTo>
                  <a:cubicBezTo>
                    <a:pt x="66550" y="64"/>
                    <a:pt x="59575" y="5910"/>
                    <a:pt x="55739" y="12641"/>
                  </a:cubicBezTo>
                  <a:cubicBezTo>
                    <a:pt x="52600" y="5378"/>
                    <a:pt x="44579" y="64"/>
                    <a:pt x="34815" y="64"/>
                  </a:cubicBezTo>
                  <a:cubicBezTo>
                    <a:pt x="15285" y="64"/>
                    <a:pt x="4126" y="21852"/>
                    <a:pt x="4126" y="27166"/>
                  </a:cubicBezTo>
                  <a:cubicBezTo>
                    <a:pt x="4126" y="29469"/>
                    <a:pt x="6567" y="29469"/>
                    <a:pt x="7090" y="29469"/>
                  </a:cubicBezTo>
                  <a:cubicBezTo>
                    <a:pt x="9357" y="29469"/>
                    <a:pt x="9531" y="28760"/>
                    <a:pt x="10403" y="26457"/>
                  </a:cubicBezTo>
                  <a:cubicBezTo>
                    <a:pt x="14762" y="12641"/>
                    <a:pt x="25747" y="5024"/>
                    <a:pt x="34292" y="5024"/>
                  </a:cubicBezTo>
                  <a:cubicBezTo>
                    <a:pt x="40046" y="5024"/>
                    <a:pt x="44754" y="8213"/>
                    <a:pt x="44754" y="16715"/>
                  </a:cubicBezTo>
                  <a:cubicBezTo>
                    <a:pt x="44754" y="20258"/>
                    <a:pt x="42661" y="29115"/>
                    <a:pt x="41092" y="35137"/>
                  </a:cubicBezTo>
                  <a:lnTo>
                    <a:pt x="35163" y="59405"/>
                  </a:lnTo>
                  <a:close/>
                </a:path>
              </a:pathLst>
            </a:custGeom>
            <a:solidFill>
              <a:srgbClr val="000000"/>
            </a:solidFill>
            <a:ln w="25003"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C4049F81-EDD6-857F-0CEF-CA5321B1176B}"/>
                </a:ext>
              </a:extLst>
            </p:cNvPr>
            <p:cNvSpPr/>
            <p:nvPr>
              <p:custDataLst>
                <p:tags r:id="rId147"/>
              </p:custDataLst>
            </p:nvPr>
          </p:nvSpPr>
          <p:spPr>
            <a:xfrm>
              <a:off x="5580083" y="3944433"/>
              <a:ext cx="9963" cy="253051"/>
            </a:xfrm>
            <a:custGeom>
              <a:avLst/>
              <a:gdLst>
                <a:gd name="connsiteX0" fmla="*/ 10084 w 9963"/>
                <a:gd name="connsiteY0" fmla="*/ 9173 h 253051"/>
                <a:gd name="connsiteX1" fmla="*/ 5102 w 9963"/>
                <a:gd name="connsiteY1" fmla="*/ 63 h 253051"/>
                <a:gd name="connsiteX2" fmla="*/ 120 w 9963"/>
                <a:gd name="connsiteY2" fmla="*/ 9173 h 253051"/>
                <a:gd name="connsiteX3" fmla="*/ 120 w 9963"/>
                <a:gd name="connsiteY3" fmla="*/ 244004 h 253051"/>
                <a:gd name="connsiteX4" fmla="*/ 5102 w 9963"/>
                <a:gd name="connsiteY4" fmla="*/ 253114 h 253051"/>
                <a:gd name="connsiteX5" fmla="*/ 10084 w 9963"/>
                <a:gd name="connsiteY5" fmla="*/ 244004 h 253051"/>
                <a:gd name="connsiteX6" fmla="*/ 10084 w 9963"/>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63" h="253051">
                  <a:moveTo>
                    <a:pt x="10084" y="9173"/>
                  </a:moveTo>
                  <a:cubicBezTo>
                    <a:pt x="10084" y="4618"/>
                    <a:pt x="10084" y="63"/>
                    <a:pt x="5102" y="63"/>
                  </a:cubicBezTo>
                  <a:cubicBezTo>
                    <a:pt x="120" y="63"/>
                    <a:pt x="120" y="4618"/>
                    <a:pt x="120" y="9173"/>
                  </a:cubicBezTo>
                  <a:lnTo>
                    <a:pt x="120" y="244004"/>
                  </a:lnTo>
                  <a:cubicBezTo>
                    <a:pt x="120" y="248559"/>
                    <a:pt x="120" y="253114"/>
                    <a:pt x="5102" y="253114"/>
                  </a:cubicBezTo>
                  <a:cubicBezTo>
                    <a:pt x="10084" y="253114"/>
                    <a:pt x="10084" y="248559"/>
                    <a:pt x="10084" y="244004"/>
                  </a:cubicBezTo>
                  <a:lnTo>
                    <a:pt x="10084" y="9173"/>
                  </a:lnTo>
                  <a:close/>
                </a:path>
              </a:pathLst>
            </a:custGeom>
            <a:solidFill>
              <a:srgbClr val="000000"/>
            </a:solidFill>
            <a:ln w="25003"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F3528BCE-2DE5-74E4-C449-1D85B0259389}"/>
                </a:ext>
              </a:extLst>
            </p:cNvPr>
            <p:cNvSpPr/>
            <p:nvPr>
              <p:custDataLst>
                <p:tags r:id="rId148"/>
              </p:custDataLst>
            </p:nvPr>
          </p:nvSpPr>
          <p:spPr>
            <a:xfrm>
              <a:off x="5625364" y="3975811"/>
              <a:ext cx="76472" cy="161193"/>
            </a:xfrm>
            <a:custGeom>
              <a:avLst/>
              <a:gdLst>
                <a:gd name="connsiteX0" fmla="*/ 45708 w 76472"/>
                <a:gd name="connsiteY0" fmla="*/ 57252 h 161193"/>
                <a:gd name="connsiteX1" fmla="*/ 69123 w 76472"/>
                <a:gd name="connsiteY1" fmla="*/ 57252 h 161193"/>
                <a:gd name="connsiteX2" fmla="*/ 76596 w 76472"/>
                <a:gd name="connsiteY2" fmla="*/ 52191 h 161193"/>
                <a:gd name="connsiteX3" fmla="*/ 69621 w 76472"/>
                <a:gd name="connsiteY3" fmla="*/ 49408 h 161193"/>
                <a:gd name="connsiteX4" fmla="*/ 47701 w 76472"/>
                <a:gd name="connsiteY4" fmla="*/ 49408 h 161193"/>
                <a:gd name="connsiteX5" fmla="*/ 57914 w 76472"/>
                <a:gd name="connsiteY5" fmla="*/ 6895 h 161193"/>
                <a:gd name="connsiteX6" fmla="*/ 50690 w 76472"/>
                <a:gd name="connsiteY6" fmla="*/ 63 h 161193"/>
                <a:gd name="connsiteX7" fmla="*/ 40726 w 76472"/>
                <a:gd name="connsiteY7" fmla="*/ 9173 h 161193"/>
                <a:gd name="connsiteX8" fmla="*/ 31011 w 76472"/>
                <a:gd name="connsiteY8" fmla="*/ 49408 h 161193"/>
                <a:gd name="connsiteX9" fmla="*/ 7596 w 76472"/>
                <a:gd name="connsiteY9" fmla="*/ 49408 h 161193"/>
                <a:gd name="connsiteX10" fmla="*/ 123 w 76472"/>
                <a:gd name="connsiteY10" fmla="*/ 54216 h 161193"/>
                <a:gd name="connsiteX11" fmla="*/ 7098 w 76472"/>
                <a:gd name="connsiteY11" fmla="*/ 57252 h 161193"/>
                <a:gd name="connsiteX12" fmla="*/ 29018 w 76472"/>
                <a:gd name="connsiteY12" fmla="*/ 57252 h 161193"/>
                <a:gd name="connsiteX13" fmla="*/ 10087 w 76472"/>
                <a:gd name="connsiteY13" fmla="*/ 137976 h 161193"/>
                <a:gd name="connsiteX14" fmla="*/ 33004 w 76472"/>
                <a:gd name="connsiteY14" fmla="*/ 161256 h 161193"/>
                <a:gd name="connsiteX15" fmla="*/ 72610 w 76472"/>
                <a:gd name="connsiteY15" fmla="*/ 122286 h 161193"/>
                <a:gd name="connsiteX16" fmla="*/ 69621 w 76472"/>
                <a:gd name="connsiteY16" fmla="*/ 119756 h 161193"/>
                <a:gd name="connsiteX17" fmla="*/ 65885 w 76472"/>
                <a:gd name="connsiteY17" fmla="*/ 123299 h 161193"/>
                <a:gd name="connsiteX18" fmla="*/ 33502 w 76472"/>
                <a:gd name="connsiteY18" fmla="*/ 155689 h 161193"/>
                <a:gd name="connsiteX19" fmla="*/ 25780 w 76472"/>
                <a:gd name="connsiteY19" fmla="*/ 144049 h 161193"/>
                <a:gd name="connsiteX20" fmla="*/ 27275 w 76472"/>
                <a:gd name="connsiteY20" fmla="*/ 131902 h 161193"/>
                <a:gd name="connsiteX21" fmla="*/ 45708 w 76472"/>
                <a:gd name="connsiteY21" fmla="*/ 57252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6472" h="161193">
                  <a:moveTo>
                    <a:pt x="45708" y="57252"/>
                  </a:moveTo>
                  <a:lnTo>
                    <a:pt x="69123" y="57252"/>
                  </a:lnTo>
                  <a:cubicBezTo>
                    <a:pt x="74105" y="57252"/>
                    <a:pt x="76596" y="57252"/>
                    <a:pt x="76596" y="52191"/>
                  </a:cubicBezTo>
                  <a:cubicBezTo>
                    <a:pt x="76596" y="49408"/>
                    <a:pt x="74105" y="49408"/>
                    <a:pt x="69621" y="49408"/>
                  </a:cubicBezTo>
                  <a:lnTo>
                    <a:pt x="47701" y="49408"/>
                  </a:lnTo>
                  <a:cubicBezTo>
                    <a:pt x="56668" y="13474"/>
                    <a:pt x="57914" y="8413"/>
                    <a:pt x="57914" y="6895"/>
                  </a:cubicBezTo>
                  <a:cubicBezTo>
                    <a:pt x="57914" y="2593"/>
                    <a:pt x="54925" y="63"/>
                    <a:pt x="50690" y="63"/>
                  </a:cubicBezTo>
                  <a:cubicBezTo>
                    <a:pt x="49943" y="63"/>
                    <a:pt x="42968" y="316"/>
                    <a:pt x="40726" y="9173"/>
                  </a:cubicBezTo>
                  <a:lnTo>
                    <a:pt x="31011" y="49408"/>
                  </a:lnTo>
                  <a:lnTo>
                    <a:pt x="7596" y="49408"/>
                  </a:lnTo>
                  <a:cubicBezTo>
                    <a:pt x="2614" y="49408"/>
                    <a:pt x="123" y="49408"/>
                    <a:pt x="123" y="54216"/>
                  </a:cubicBezTo>
                  <a:cubicBezTo>
                    <a:pt x="123" y="57252"/>
                    <a:pt x="2116" y="57252"/>
                    <a:pt x="7098" y="57252"/>
                  </a:cubicBezTo>
                  <a:lnTo>
                    <a:pt x="29018" y="57252"/>
                  </a:lnTo>
                  <a:cubicBezTo>
                    <a:pt x="11083" y="129119"/>
                    <a:pt x="10087" y="133421"/>
                    <a:pt x="10087" y="137976"/>
                  </a:cubicBezTo>
                  <a:cubicBezTo>
                    <a:pt x="10087" y="151640"/>
                    <a:pt x="19553" y="161256"/>
                    <a:pt x="33004" y="161256"/>
                  </a:cubicBezTo>
                  <a:cubicBezTo>
                    <a:pt x="58412" y="161256"/>
                    <a:pt x="72610" y="124311"/>
                    <a:pt x="72610" y="122286"/>
                  </a:cubicBezTo>
                  <a:cubicBezTo>
                    <a:pt x="72610" y="119756"/>
                    <a:pt x="70618" y="119756"/>
                    <a:pt x="69621" y="119756"/>
                  </a:cubicBezTo>
                  <a:cubicBezTo>
                    <a:pt x="67379" y="119756"/>
                    <a:pt x="67130" y="120515"/>
                    <a:pt x="65885" y="123299"/>
                  </a:cubicBezTo>
                  <a:cubicBezTo>
                    <a:pt x="55174" y="149616"/>
                    <a:pt x="41971" y="155689"/>
                    <a:pt x="33502" y="155689"/>
                  </a:cubicBezTo>
                  <a:cubicBezTo>
                    <a:pt x="28271" y="155689"/>
                    <a:pt x="25780" y="152400"/>
                    <a:pt x="25780" y="144049"/>
                  </a:cubicBezTo>
                  <a:cubicBezTo>
                    <a:pt x="25780" y="137976"/>
                    <a:pt x="26278" y="136204"/>
                    <a:pt x="27275" y="131902"/>
                  </a:cubicBezTo>
                  <a:lnTo>
                    <a:pt x="45708" y="57252"/>
                  </a:lnTo>
                  <a:close/>
                </a:path>
              </a:pathLst>
            </a:custGeom>
            <a:solidFill>
              <a:srgbClr val="000000"/>
            </a:solidFill>
            <a:ln w="25003"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08AACCDD-C759-8DA2-EF34-EBDA51DB5B75}"/>
                </a:ext>
              </a:extLst>
            </p:cNvPr>
            <p:cNvSpPr/>
            <p:nvPr>
              <p:custDataLst>
                <p:tags r:id="rId149"/>
              </p:custDataLst>
            </p:nvPr>
          </p:nvSpPr>
          <p:spPr>
            <a:xfrm>
              <a:off x="5717782" y="4094062"/>
              <a:ext cx="89450" cy="114252"/>
            </a:xfrm>
            <a:custGeom>
              <a:avLst/>
              <a:gdLst>
                <a:gd name="connsiteX0" fmla="*/ 88880 w 89450"/>
                <a:gd name="connsiteY0" fmla="*/ 11401 h 114252"/>
                <a:gd name="connsiteX1" fmla="*/ 89578 w 89450"/>
                <a:gd name="connsiteY1" fmla="*/ 7504 h 114252"/>
                <a:gd name="connsiteX2" fmla="*/ 83823 w 89450"/>
                <a:gd name="connsiteY2" fmla="*/ 1836 h 114252"/>
                <a:gd name="connsiteX3" fmla="*/ 76674 w 89450"/>
                <a:gd name="connsiteY3" fmla="*/ 6087 h 114252"/>
                <a:gd name="connsiteX4" fmla="*/ 73884 w 89450"/>
                <a:gd name="connsiteY4" fmla="*/ 16361 h 114252"/>
                <a:gd name="connsiteX5" fmla="*/ 70223 w 89450"/>
                <a:gd name="connsiteY5" fmla="*/ 31063 h 114252"/>
                <a:gd name="connsiteX6" fmla="*/ 63248 w 89450"/>
                <a:gd name="connsiteY6" fmla="*/ 59582 h 114252"/>
                <a:gd name="connsiteX7" fmla="*/ 41801 w 89450"/>
                <a:gd name="connsiteY7" fmla="*/ 74993 h 114252"/>
                <a:gd name="connsiteX8" fmla="*/ 29944 w 89450"/>
                <a:gd name="connsiteY8" fmla="*/ 60290 h 114252"/>
                <a:gd name="connsiteX9" fmla="*/ 39185 w 89450"/>
                <a:gd name="connsiteY9" fmla="*/ 25926 h 114252"/>
                <a:gd name="connsiteX10" fmla="*/ 42149 w 89450"/>
                <a:gd name="connsiteY10" fmla="*/ 15121 h 114252"/>
                <a:gd name="connsiteX11" fmla="*/ 25584 w 89450"/>
                <a:gd name="connsiteY11" fmla="*/ 64 h 114252"/>
                <a:gd name="connsiteX12" fmla="*/ 127 w 89450"/>
                <a:gd name="connsiteY12" fmla="*/ 27166 h 114252"/>
                <a:gd name="connsiteX13" fmla="*/ 3091 w 89450"/>
                <a:gd name="connsiteY13" fmla="*/ 29469 h 114252"/>
                <a:gd name="connsiteX14" fmla="*/ 6230 w 89450"/>
                <a:gd name="connsiteY14" fmla="*/ 26635 h 114252"/>
                <a:gd name="connsiteX15" fmla="*/ 25061 w 89450"/>
                <a:gd name="connsiteY15" fmla="*/ 5024 h 114252"/>
                <a:gd name="connsiteX16" fmla="*/ 29421 w 89450"/>
                <a:gd name="connsiteY16" fmla="*/ 11224 h 114252"/>
                <a:gd name="connsiteX17" fmla="*/ 26979 w 89450"/>
                <a:gd name="connsiteY17" fmla="*/ 21498 h 114252"/>
                <a:gd name="connsiteX18" fmla="*/ 16866 w 89450"/>
                <a:gd name="connsiteY18" fmla="*/ 57456 h 114252"/>
                <a:gd name="connsiteX19" fmla="*/ 23666 w 89450"/>
                <a:gd name="connsiteY19" fmla="*/ 74461 h 114252"/>
                <a:gd name="connsiteX20" fmla="*/ 41103 w 89450"/>
                <a:gd name="connsiteY20" fmla="*/ 79952 h 114252"/>
                <a:gd name="connsiteX21" fmla="*/ 60109 w 89450"/>
                <a:gd name="connsiteY21" fmla="*/ 71981 h 114252"/>
                <a:gd name="connsiteX22" fmla="*/ 48601 w 89450"/>
                <a:gd name="connsiteY22" fmla="*/ 98020 h 114252"/>
                <a:gd name="connsiteX23" fmla="*/ 27677 w 89450"/>
                <a:gd name="connsiteY23" fmla="*/ 109357 h 114252"/>
                <a:gd name="connsiteX24" fmla="*/ 14599 w 89450"/>
                <a:gd name="connsiteY24" fmla="*/ 103512 h 114252"/>
                <a:gd name="connsiteX25" fmla="*/ 24015 w 89450"/>
                <a:gd name="connsiteY25" fmla="*/ 93769 h 114252"/>
                <a:gd name="connsiteX26" fmla="*/ 17215 w 89450"/>
                <a:gd name="connsiteY26" fmla="*/ 87038 h 114252"/>
                <a:gd name="connsiteX27" fmla="*/ 7101 w 89450"/>
                <a:gd name="connsiteY27" fmla="*/ 98729 h 114252"/>
                <a:gd name="connsiteX28" fmla="*/ 27851 w 89450"/>
                <a:gd name="connsiteY28" fmla="*/ 114317 h 114252"/>
                <a:gd name="connsiteX29" fmla="*/ 72315 w 89450"/>
                <a:gd name="connsiteY29" fmla="*/ 78358 h 114252"/>
                <a:gd name="connsiteX30" fmla="*/ 88880 w 89450"/>
                <a:gd name="connsiteY30" fmla="*/ 11401 h 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50" h="114252">
                  <a:moveTo>
                    <a:pt x="88880" y="11401"/>
                  </a:moveTo>
                  <a:cubicBezTo>
                    <a:pt x="89578" y="8921"/>
                    <a:pt x="89578" y="8567"/>
                    <a:pt x="89578" y="7504"/>
                  </a:cubicBezTo>
                  <a:cubicBezTo>
                    <a:pt x="89578" y="3961"/>
                    <a:pt x="86788" y="1836"/>
                    <a:pt x="83823" y="1836"/>
                  </a:cubicBezTo>
                  <a:cubicBezTo>
                    <a:pt x="81905" y="1836"/>
                    <a:pt x="78592" y="2721"/>
                    <a:pt x="76674" y="6087"/>
                  </a:cubicBezTo>
                  <a:cubicBezTo>
                    <a:pt x="76151" y="7150"/>
                    <a:pt x="74756" y="12818"/>
                    <a:pt x="73884" y="16361"/>
                  </a:cubicBezTo>
                  <a:lnTo>
                    <a:pt x="70223" y="31063"/>
                  </a:lnTo>
                  <a:cubicBezTo>
                    <a:pt x="69177" y="35314"/>
                    <a:pt x="63771" y="57633"/>
                    <a:pt x="63248" y="59582"/>
                  </a:cubicBezTo>
                  <a:cubicBezTo>
                    <a:pt x="63074" y="59582"/>
                    <a:pt x="55401" y="74993"/>
                    <a:pt x="41801" y="74993"/>
                  </a:cubicBezTo>
                  <a:cubicBezTo>
                    <a:pt x="29944" y="74993"/>
                    <a:pt x="29944" y="63479"/>
                    <a:pt x="29944" y="60290"/>
                  </a:cubicBezTo>
                  <a:cubicBezTo>
                    <a:pt x="29944" y="50725"/>
                    <a:pt x="33954" y="39566"/>
                    <a:pt x="39185" y="25926"/>
                  </a:cubicBezTo>
                  <a:cubicBezTo>
                    <a:pt x="41278" y="20258"/>
                    <a:pt x="42149" y="18132"/>
                    <a:pt x="42149" y="15121"/>
                  </a:cubicBezTo>
                  <a:cubicBezTo>
                    <a:pt x="42149" y="6618"/>
                    <a:pt x="35000" y="64"/>
                    <a:pt x="25584" y="64"/>
                  </a:cubicBezTo>
                  <a:cubicBezTo>
                    <a:pt x="7973" y="64"/>
                    <a:pt x="127" y="24155"/>
                    <a:pt x="127" y="27166"/>
                  </a:cubicBezTo>
                  <a:cubicBezTo>
                    <a:pt x="127" y="29469"/>
                    <a:pt x="2568" y="29469"/>
                    <a:pt x="3091" y="29469"/>
                  </a:cubicBezTo>
                  <a:cubicBezTo>
                    <a:pt x="5532" y="29469"/>
                    <a:pt x="5707" y="28583"/>
                    <a:pt x="6230" y="26635"/>
                  </a:cubicBezTo>
                  <a:cubicBezTo>
                    <a:pt x="10589" y="11932"/>
                    <a:pt x="18087" y="5024"/>
                    <a:pt x="25061" y="5024"/>
                  </a:cubicBezTo>
                  <a:cubicBezTo>
                    <a:pt x="28026" y="5024"/>
                    <a:pt x="29421" y="6973"/>
                    <a:pt x="29421" y="11224"/>
                  </a:cubicBezTo>
                  <a:cubicBezTo>
                    <a:pt x="29421" y="15298"/>
                    <a:pt x="27851" y="19195"/>
                    <a:pt x="26979" y="21498"/>
                  </a:cubicBezTo>
                  <a:cubicBezTo>
                    <a:pt x="18610" y="43108"/>
                    <a:pt x="16866" y="49662"/>
                    <a:pt x="16866" y="57456"/>
                  </a:cubicBezTo>
                  <a:cubicBezTo>
                    <a:pt x="16866" y="60468"/>
                    <a:pt x="16866" y="68793"/>
                    <a:pt x="23666" y="74461"/>
                  </a:cubicBezTo>
                  <a:cubicBezTo>
                    <a:pt x="29072" y="79067"/>
                    <a:pt x="36395" y="79952"/>
                    <a:pt x="41103" y="79952"/>
                  </a:cubicBezTo>
                  <a:cubicBezTo>
                    <a:pt x="48078" y="79952"/>
                    <a:pt x="54355" y="77295"/>
                    <a:pt x="60109" y="71981"/>
                  </a:cubicBezTo>
                  <a:cubicBezTo>
                    <a:pt x="57843" y="81724"/>
                    <a:pt x="55925" y="89164"/>
                    <a:pt x="48601" y="98020"/>
                  </a:cubicBezTo>
                  <a:cubicBezTo>
                    <a:pt x="43893" y="103512"/>
                    <a:pt x="36918" y="109357"/>
                    <a:pt x="27677" y="109357"/>
                  </a:cubicBezTo>
                  <a:cubicBezTo>
                    <a:pt x="26456" y="109357"/>
                    <a:pt x="18261" y="109357"/>
                    <a:pt x="14599" y="103512"/>
                  </a:cubicBezTo>
                  <a:cubicBezTo>
                    <a:pt x="24015" y="102449"/>
                    <a:pt x="24015" y="93946"/>
                    <a:pt x="24015" y="93769"/>
                  </a:cubicBezTo>
                  <a:cubicBezTo>
                    <a:pt x="24015" y="88101"/>
                    <a:pt x="18958" y="87038"/>
                    <a:pt x="17215" y="87038"/>
                  </a:cubicBezTo>
                  <a:cubicBezTo>
                    <a:pt x="12856" y="87038"/>
                    <a:pt x="7101" y="90581"/>
                    <a:pt x="7101" y="98729"/>
                  </a:cubicBezTo>
                  <a:cubicBezTo>
                    <a:pt x="7101" y="107763"/>
                    <a:pt x="15471" y="114317"/>
                    <a:pt x="27851" y="114317"/>
                  </a:cubicBezTo>
                  <a:cubicBezTo>
                    <a:pt x="45462" y="114317"/>
                    <a:pt x="66910" y="100500"/>
                    <a:pt x="72315" y="78358"/>
                  </a:cubicBezTo>
                  <a:lnTo>
                    <a:pt x="88880" y="11401"/>
                  </a:lnTo>
                  <a:close/>
                </a:path>
              </a:pathLst>
            </a:custGeom>
            <a:solidFill>
              <a:srgbClr val="000000"/>
            </a:solidFill>
            <a:ln w="25003"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9249BB50-A138-70CA-410F-92EF61398648}"/>
                </a:ext>
              </a:extLst>
            </p:cNvPr>
            <p:cNvSpPr/>
            <p:nvPr>
              <p:custDataLst>
                <p:tags r:id="rId150"/>
              </p:custDataLst>
            </p:nvPr>
          </p:nvSpPr>
          <p:spPr>
            <a:xfrm>
              <a:off x="5843520" y="3944433"/>
              <a:ext cx="57790" cy="253051"/>
            </a:xfrm>
            <a:custGeom>
              <a:avLst/>
              <a:gdLst>
                <a:gd name="connsiteX0" fmla="*/ 57922 w 57790"/>
                <a:gd name="connsiteY0" fmla="*/ 126588 h 253051"/>
                <a:gd name="connsiteX1" fmla="*/ 41482 w 57790"/>
                <a:gd name="connsiteY1" fmla="*/ 47636 h 253051"/>
                <a:gd name="connsiteX2" fmla="*/ 2623 w 57790"/>
                <a:gd name="connsiteY2" fmla="*/ 63 h 253051"/>
                <a:gd name="connsiteX3" fmla="*/ 132 w 57790"/>
                <a:gd name="connsiteY3" fmla="*/ 2593 h 253051"/>
                <a:gd name="connsiteX4" fmla="*/ 4864 w 57790"/>
                <a:gd name="connsiteY4" fmla="*/ 8413 h 253051"/>
                <a:gd name="connsiteX5" fmla="*/ 43474 w 57790"/>
                <a:gd name="connsiteY5" fmla="*/ 126588 h 253051"/>
                <a:gd name="connsiteX6" fmla="*/ 3370 w 57790"/>
                <a:gd name="connsiteY6" fmla="*/ 246281 h 253051"/>
                <a:gd name="connsiteX7" fmla="*/ 132 w 57790"/>
                <a:gd name="connsiteY7" fmla="*/ 250583 h 253051"/>
                <a:gd name="connsiteX8" fmla="*/ 2623 w 57790"/>
                <a:gd name="connsiteY8" fmla="*/ 253114 h 253051"/>
                <a:gd name="connsiteX9" fmla="*/ 42229 w 57790"/>
                <a:gd name="connsiteY9" fmla="*/ 203769 h 253051"/>
                <a:gd name="connsiteX10" fmla="*/ 57922 w 57790"/>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790" h="253051">
                  <a:moveTo>
                    <a:pt x="57922" y="126588"/>
                  </a:moveTo>
                  <a:cubicBezTo>
                    <a:pt x="57922" y="106850"/>
                    <a:pt x="55182" y="76231"/>
                    <a:pt x="41482" y="47636"/>
                  </a:cubicBezTo>
                  <a:cubicBezTo>
                    <a:pt x="26536" y="16511"/>
                    <a:pt x="5114" y="63"/>
                    <a:pt x="2623" y="63"/>
                  </a:cubicBezTo>
                  <a:cubicBezTo>
                    <a:pt x="1128" y="63"/>
                    <a:pt x="132" y="1075"/>
                    <a:pt x="132" y="2593"/>
                  </a:cubicBezTo>
                  <a:cubicBezTo>
                    <a:pt x="132" y="3352"/>
                    <a:pt x="132" y="3859"/>
                    <a:pt x="4864" y="8413"/>
                  </a:cubicBezTo>
                  <a:cubicBezTo>
                    <a:pt x="29276" y="33466"/>
                    <a:pt x="43474" y="73701"/>
                    <a:pt x="43474" y="126588"/>
                  </a:cubicBezTo>
                  <a:cubicBezTo>
                    <a:pt x="43474" y="169860"/>
                    <a:pt x="34258" y="214397"/>
                    <a:pt x="3370" y="246281"/>
                  </a:cubicBezTo>
                  <a:cubicBezTo>
                    <a:pt x="132" y="249318"/>
                    <a:pt x="132" y="249824"/>
                    <a:pt x="132" y="250583"/>
                  </a:cubicBezTo>
                  <a:cubicBezTo>
                    <a:pt x="132" y="252102"/>
                    <a:pt x="1128" y="253114"/>
                    <a:pt x="2623" y="253114"/>
                  </a:cubicBezTo>
                  <a:cubicBezTo>
                    <a:pt x="5114" y="253114"/>
                    <a:pt x="27532" y="235906"/>
                    <a:pt x="42229" y="203769"/>
                  </a:cubicBezTo>
                  <a:cubicBezTo>
                    <a:pt x="54933" y="175933"/>
                    <a:pt x="57922" y="147845"/>
                    <a:pt x="57922" y="126588"/>
                  </a:cubicBezTo>
                  <a:close/>
                </a:path>
              </a:pathLst>
            </a:custGeom>
            <a:solidFill>
              <a:srgbClr val="000000"/>
            </a:solidFill>
            <a:ln w="25003"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46AB31E5-EFAD-320E-ABA3-CBC557567280}"/>
                </a:ext>
              </a:extLst>
            </p:cNvPr>
            <p:cNvSpPr/>
            <p:nvPr>
              <p:custDataLst>
                <p:tags r:id="rId151"/>
              </p:custDataLst>
            </p:nvPr>
          </p:nvSpPr>
          <p:spPr>
            <a:xfrm>
              <a:off x="5944128" y="3944433"/>
              <a:ext cx="88429" cy="253051"/>
            </a:xfrm>
            <a:custGeom>
              <a:avLst/>
              <a:gdLst>
                <a:gd name="connsiteX0" fmla="*/ 36005 w 88429"/>
                <a:gd name="connsiteY0" fmla="*/ 219458 h 253051"/>
                <a:gd name="connsiteX1" fmla="*/ 2377 w 88429"/>
                <a:gd name="connsiteY1" fmla="*/ 247547 h 253051"/>
                <a:gd name="connsiteX2" fmla="*/ 135 w 88429"/>
                <a:gd name="connsiteY2" fmla="*/ 250330 h 253051"/>
                <a:gd name="connsiteX3" fmla="*/ 5117 w 88429"/>
                <a:gd name="connsiteY3" fmla="*/ 253114 h 253051"/>
                <a:gd name="connsiteX4" fmla="*/ 52695 w 88429"/>
                <a:gd name="connsiteY4" fmla="*/ 221482 h 253051"/>
                <a:gd name="connsiteX5" fmla="*/ 52695 w 88429"/>
                <a:gd name="connsiteY5" fmla="*/ 163787 h 253051"/>
                <a:gd name="connsiteX6" fmla="*/ 62659 w 88429"/>
                <a:gd name="connsiteY6" fmla="*/ 137469 h 253051"/>
                <a:gd name="connsiteX7" fmla="*/ 86323 w 88429"/>
                <a:gd name="connsiteY7" fmla="*/ 129372 h 253051"/>
                <a:gd name="connsiteX8" fmla="*/ 88565 w 88429"/>
                <a:gd name="connsiteY8" fmla="*/ 126588 h 253051"/>
                <a:gd name="connsiteX9" fmla="*/ 84579 w 88429"/>
                <a:gd name="connsiteY9" fmla="*/ 123805 h 253051"/>
                <a:gd name="connsiteX10" fmla="*/ 53442 w 88429"/>
                <a:gd name="connsiteY10" fmla="*/ 101283 h 253051"/>
                <a:gd name="connsiteX11" fmla="*/ 52695 w 88429"/>
                <a:gd name="connsiteY11" fmla="*/ 88884 h 253051"/>
                <a:gd name="connsiteX12" fmla="*/ 52695 w 88429"/>
                <a:gd name="connsiteY12" fmla="*/ 38780 h 253051"/>
                <a:gd name="connsiteX13" fmla="*/ 40738 w 88429"/>
                <a:gd name="connsiteY13" fmla="*/ 10438 h 253051"/>
                <a:gd name="connsiteX14" fmla="*/ 5117 w 88429"/>
                <a:gd name="connsiteY14" fmla="*/ 63 h 253051"/>
                <a:gd name="connsiteX15" fmla="*/ 135 w 88429"/>
                <a:gd name="connsiteY15" fmla="*/ 2846 h 253051"/>
                <a:gd name="connsiteX16" fmla="*/ 4121 w 88429"/>
                <a:gd name="connsiteY16" fmla="*/ 5630 h 253051"/>
                <a:gd name="connsiteX17" fmla="*/ 35258 w 88429"/>
                <a:gd name="connsiteY17" fmla="*/ 27645 h 253051"/>
                <a:gd name="connsiteX18" fmla="*/ 36005 w 88429"/>
                <a:gd name="connsiteY18" fmla="*/ 39539 h 253051"/>
                <a:gd name="connsiteX19" fmla="*/ 36005 w 88429"/>
                <a:gd name="connsiteY19" fmla="*/ 92679 h 253051"/>
                <a:gd name="connsiteX20" fmla="*/ 45969 w 88429"/>
                <a:gd name="connsiteY20" fmla="*/ 116719 h 253051"/>
                <a:gd name="connsiteX21" fmla="*/ 65399 w 88429"/>
                <a:gd name="connsiteY21" fmla="*/ 126588 h 253051"/>
                <a:gd name="connsiteX22" fmla="*/ 36005 w 88429"/>
                <a:gd name="connsiteY22" fmla="*/ 158726 h 253051"/>
                <a:gd name="connsiteX23" fmla="*/ 36005 w 88429"/>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8429" h="253051">
                  <a:moveTo>
                    <a:pt x="36005" y="219458"/>
                  </a:moveTo>
                  <a:cubicBezTo>
                    <a:pt x="36005" y="229580"/>
                    <a:pt x="29529" y="245775"/>
                    <a:pt x="2377" y="247547"/>
                  </a:cubicBezTo>
                  <a:cubicBezTo>
                    <a:pt x="1132" y="247800"/>
                    <a:pt x="135" y="248812"/>
                    <a:pt x="135" y="250330"/>
                  </a:cubicBezTo>
                  <a:cubicBezTo>
                    <a:pt x="135" y="253114"/>
                    <a:pt x="2875" y="253114"/>
                    <a:pt x="5117" y="253114"/>
                  </a:cubicBezTo>
                  <a:cubicBezTo>
                    <a:pt x="29280" y="253114"/>
                    <a:pt x="52446" y="240714"/>
                    <a:pt x="52695" y="221482"/>
                  </a:cubicBezTo>
                  <a:lnTo>
                    <a:pt x="52695" y="163787"/>
                  </a:lnTo>
                  <a:cubicBezTo>
                    <a:pt x="52695" y="153918"/>
                    <a:pt x="52695" y="145820"/>
                    <a:pt x="62659" y="137469"/>
                  </a:cubicBezTo>
                  <a:cubicBezTo>
                    <a:pt x="71377" y="130131"/>
                    <a:pt x="80843" y="129625"/>
                    <a:pt x="86323" y="129372"/>
                  </a:cubicBezTo>
                  <a:cubicBezTo>
                    <a:pt x="87569" y="129119"/>
                    <a:pt x="88565" y="128107"/>
                    <a:pt x="88565" y="126588"/>
                  </a:cubicBezTo>
                  <a:cubicBezTo>
                    <a:pt x="88565" y="124058"/>
                    <a:pt x="87070" y="124058"/>
                    <a:pt x="84579" y="123805"/>
                  </a:cubicBezTo>
                  <a:cubicBezTo>
                    <a:pt x="68139" y="122793"/>
                    <a:pt x="56182" y="113683"/>
                    <a:pt x="53442" y="101283"/>
                  </a:cubicBezTo>
                  <a:cubicBezTo>
                    <a:pt x="52695" y="98500"/>
                    <a:pt x="52695" y="97994"/>
                    <a:pt x="52695" y="88884"/>
                  </a:cubicBezTo>
                  <a:lnTo>
                    <a:pt x="52695" y="38780"/>
                  </a:lnTo>
                  <a:cubicBezTo>
                    <a:pt x="52695" y="28151"/>
                    <a:pt x="52695" y="20054"/>
                    <a:pt x="40738" y="10438"/>
                  </a:cubicBezTo>
                  <a:cubicBezTo>
                    <a:pt x="30774" y="2593"/>
                    <a:pt x="13587" y="63"/>
                    <a:pt x="5117" y="63"/>
                  </a:cubicBezTo>
                  <a:cubicBezTo>
                    <a:pt x="2875" y="63"/>
                    <a:pt x="135" y="63"/>
                    <a:pt x="135" y="2846"/>
                  </a:cubicBezTo>
                  <a:cubicBezTo>
                    <a:pt x="135" y="5377"/>
                    <a:pt x="1630" y="5377"/>
                    <a:pt x="4121" y="5630"/>
                  </a:cubicBezTo>
                  <a:cubicBezTo>
                    <a:pt x="19814" y="6642"/>
                    <a:pt x="32020" y="14740"/>
                    <a:pt x="35258" y="27645"/>
                  </a:cubicBezTo>
                  <a:cubicBezTo>
                    <a:pt x="36005" y="29923"/>
                    <a:pt x="36005" y="30429"/>
                    <a:pt x="36005" y="39539"/>
                  </a:cubicBezTo>
                  <a:lnTo>
                    <a:pt x="36005" y="92679"/>
                  </a:lnTo>
                  <a:cubicBezTo>
                    <a:pt x="36005" y="104320"/>
                    <a:pt x="37998" y="108622"/>
                    <a:pt x="45969" y="116719"/>
                  </a:cubicBezTo>
                  <a:cubicBezTo>
                    <a:pt x="51200" y="122033"/>
                    <a:pt x="58424" y="124564"/>
                    <a:pt x="65399" y="126588"/>
                  </a:cubicBezTo>
                  <a:cubicBezTo>
                    <a:pt x="44973" y="132408"/>
                    <a:pt x="36005" y="144049"/>
                    <a:pt x="36005" y="158726"/>
                  </a:cubicBezTo>
                  <a:lnTo>
                    <a:pt x="36005" y="219458"/>
                  </a:lnTo>
                  <a:close/>
                </a:path>
              </a:pathLst>
            </a:custGeom>
            <a:solidFill>
              <a:srgbClr val="000000"/>
            </a:solidFill>
            <a:ln w="25003" cap="flat">
              <a:noFill/>
              <a:prstDash val="solid"/>
              <a:miter/>
            </a:ln>
          </p:spPr>
          <p:txBody>
            <a:bodyPr rtlCol="0" anchor="ctr"/>
            <a:lstStyle/>
            <a:p>
              <a:endParaRPr lang="en-CN"/>
            </a:p>
          </p:txBody>
        </p:sp>
      </p:grpSp>
      <p:grpSp>
        <p:nvGrpSpPr>
          <p:cNvPr id="31" name="Group 30" descr="\documentclass{article}&#10;\usepackage{amsmath,bm}&#10;\pagestyle{empty}&#10;\begin{document}&#10;&#10;$P_{\bm{\theta}}(\bm{s}|\bm{t})$&#10;&#10;&#10;\end{document}" title="IguanaTex Vector Display">
            <a:extLst>
              <a:ext uri="{FF2B5EF4-FFF2-40B4-BE49-F238E27FC236}">
                <a16:creationId xmlns:a16="http://schemas.microsoft.com/office/drawing/2014/main" id="{8116FB13-DE4E-8B99-E337-B92141B47329}"/>
              </a:ext>
            </a:extLst>
          </p:cNvPr>
          <p:cNvGrpSpPr>
            <a:grpSpLocks noChangeAspect="1"/>
          </p:cNvGrpSpPr>
          <p:nvPr>
            <p:custDataLst>
              <p:tags r:id="rId2"/>
            </p:custDataLst>
          </p:nvPr>
        </p:nvGrpSpPr>
        <p:grpSpPr>
          <a:xfrm>
            <a:off x="1674373" y="1657790"/>
            <a:ext cx="763995" cy="227745"/>
            <a:chOff x="4498615" y="3803990"/>
            <a:chExt cx="763995" cy="227745"/>
          </a:xfrm>
        </p:grpSpPr>
        <p:sp>
          <p:nvSpPr>
            <p:cNvPr id="24" name="Freeform 23">
              <a:extLst>
                <a:ext uri="{FF2B5EF4-FFF2-40B4-BE49-F238E27FC236}">
                  <a16:creationId xmlns:a16="http://schemas.microsoft.com/office/drawing/2014/main" id="{54571452-919C-15E6-4EE0-792C5C497583}"/>
                </a:ext>
              </a:extLst>
            </p:cNvPr>
            <p:cNvSpPr/>
            <p:nvPr>
              <p:custDataLst>
                <p:tags r:id="rId132"/>
              </p:custDataLst>
            </p:nvPr>
          </p:nvSpPr>
          <p:spPr>
            <a:xfrm>
              <a:off x="4498615" y="3819249"/>
              <a:ext cx="180678" cy="155550"/>
            </a:xfrm>
            <a:custGeom>
              <a:avLst/>
              <a:gdLst>
                <a:gd name="connsiteX0" fmla="*/ 66629 w 180678"/>
                <a:gd name="connsiteY0" fmla="*/ 83646 h 155550"/>
                <a:gd name="connsiteX1" fmla="*/ 109648 w 180678"/>
                <a:gd name="connsiteY1" fmla="*/ 83646 h 155550"/>
                <a:gd name="connsiteX2" fmla="*/ 180755 w 180678"/>
                <a:gd name="connsiteY2" fmla="*/ 34452 h 155550"/>
                <a:gd name="connsiteX3" fmla="*/ 130904 w 180678"/>
                <a:gd name="connsiteY3" fmla="*/ 63 h 155550"/>
                <a:gd name="connsiteX4" fmla="*/ 48916 w 180678"/>
                <a:gd name="connsiteY4" fmla="*/ 63 h 155550"/>
                <a:gd name="connsiteX5" fmla="*/ 41324 w 180678"/>
                <a:gd name="connsiteY5" fmla="*/ 4390 h 155550"/>
                <a:gd name="connsiteX6" fmla="*/ 48663 w 180678"/>
                <a:gd name="connsiteY6" fmla="*/ 7123 h 155550"/>
                <a:gd name="connsiteX7" fmla="*/ 59544 w 180678"/>
                <a:gd name="connsiteY7" fmla="*/ 7578 h 155550"/>
                <a:gd name="connsiteX8" fmla="*/ 65111 w 180678"/>
                <a:gd name="connsiteY8" fmla="*/ 11222 h 155550"/>
                <a:gd name="connsiteX9" fmla="*/ 64099 w 180678"/>
                <a:gd name="connsiteY9" fmla="*/ 15549 h 155550"/>
                <a:gd name="connsiteX10" fmla="*/ 30190 w 180678"/>
                <a:gd name="connsiteY10" fmla="*/ 137849 h 155550"/>
                <a:gd name="connsiteX11" fmla="*/ 7162 w 180678"/>
                <a:gd name="connsiteY11" fmla="*/ 148553 h 155550"/>
                <a:gd name="connsiteX12" fmla="*/ 77 w 180678"/>
                <a:gd name="connsiteY12" fmla="*/ 152880 h 155550"/>
                <a:gd name="connsiteX13" fmla="*/ 3872 w 180678"/>
                <a:gd name="connsiteY13" fmla="*/ 155613 h 155550"/>
                <a:gd name="connsiteX14" fmla="*/ 36010 w 180678"/>
                <a:gd name="connsiteY14" fmla="*/ 154930 h 155550"/>
                <a:gd name="connsiteX15" fmla="*/ 52205 w 180678"/>
                <a:gd name="connsiteY15" fmla="*/ 155158 h 155550"/>
                <a:gd name="connsiteX16" fmla="*/ 68654 w 180678"/>
                <a:gd name="connsiteY16" fmla="*/ 155613 h 155550"/>
                <a:gd name="connsiteX17" fmla="*/ 73715 w 180678"/>
                <a:gd name="connsiteY17" fmla="*/ 151058 h 155550"/>
                <a:gd name="connsiteX18" fmla="*/ 66629 w 180678"/>
                <a:gd name="connsiteY18" fmla="*/ 148553 h 155550"/>
                <a:gd name="connsiteX19" fmla="*/ 50181 w 180678"/>
                <a:gd name="connsiteY19" fmla="*/ 144454 h 155550"/>
                <a:gd name="connsiteX20" fmla="*/ 50940 w 180678"/>
                <a:gd name="connsiteY20" fmla="*/ 140582 h 155550"/>
                <a:gd name="connsiteX21" fmla="*/ 66629 w 180678"/>
                <a:gd name="connsiteY21" fmla="*/ 83646 h 155550"/>
                <a:gd name="connsiteX22" fmla="*/ 84849 w 180678"/>
                <a:gd name="connsiteY22" fmla="*/ 15777 h 155550"/>
                <a:gd name="connsiteX23" fmla="*/ 98514 w 180678"/>
                <a:gd name="connsiteY23" fmla="*/ 7123 h 155550"/>
                <a:gd name="connsiteX24" fmla="*/ 122806 w 180678"/>
                <a:gd name="connsiteY24" fmla="*/ 7123 h 155550"/>
                <a:gd name="connsiteX25" fmla="*/ 157221 w 180678"/>
                <a:gd name="connsiteY25" fmla="*/ 28986 h 155550"/>
                <a:gd name="connsiteX26" fmla="*/ 142291 w 180678"/>
                <a:gd name="connsiteY26" fmla="*/ 65654 h 155550"/>
                <a:gd name="connsiteX27" fmla="*/ 103322 w 180678"/>
                <a:gd name="connsiteY27" fmla="*/ 77724 h 155550"/>
                <a:gd name="connsiteX28" fmla="*/ 67641 w 180678"/>
                <a:gd name="connsiteY28" fmla="*/ 77724 h 155550"/>
                <a:gd name="connsiteX29" fmla="*/ 84849 w 180678"/>
                <a:gd name="connsiteY29" fmla="*/ 15777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55550">
                  <a:moveTo>
                    <a:pt x="66629" y="83646"/>
                  </a:moveTo>
                  <a:lnTo>
                    <a:pt x="109648" y="83646"/>
                  </a:lnTo>
                  <a:cubicBezTo>
                    <a:pt x="145581" y="83646"/>
                    <a:pt x="180755" y="59960"/>
                    <a:pt x="180755" y="34452"/>
                  </a:cubicBezTo>
                  <a:cubicBezTo>
                    <a:pt x="180755" y="16916"/>
                    <a:pt x="164054" y="63"/>
                    <a:pt x="130904" y="63"/>
                  </a:cubicBezTo>
                  <a:lnTo>
                    <a:pt x="48916" y="63"/>
                  </a:lnTo>
                  <a:cubicBezTo>
                    <a:pt x="44108" y="63"/>
                    <a:pt x="41324" y="63"/>
                    <a:pt x="41324" y="4390"/>
                  </a:cubicBezTo>
                  <a:cubicBezTo>
                    <a:pt x="41324" y="7123"/>
                    <a:pt x="43601" y="7123"/>
                    <a:pt x="48663" y="7123"/>
                  </a:cubicBezTo>
                  <a:cubicBezTo>
                    <a:pt x="51952" y="7123"/>
                    <a:pt x="56507" y="7351"/>
                    <a:pt x="59544" y="7578"/>
                  </a:cubicBezTo>
                  <a:cubicBezTo>
                    <a:pt x="63593" y="8034"/>
                    <a:pt x="65111" y="8717"/>
                    <a:pt x="65111" y="11222"/>
                  </a:cubicBezTo>
                  <a:cubicBezTo>
                    <a:pt x="65111" y="12133"/>
                    <a:pt x="64858" y="12817"/>
                    <a:pt x="64099" y="15549"/>
                  </a:cubicBezTo>
                  <a:lnTo>
                    <a:pt x="30190" y="137849"/>
                  </a:lnTo>
                  <a:cubicBezTo>
                    <a:pt x="27659" y="146731"/>
                    <a:pt x="27153" y="148553"/>
                    <a:pt x="7162" y="148553"/>
                  </a:cubicBezTo>
                  <a:cubicBezTo>
                    <a:pt x="2860" y="148553"/>
                    <a:pt x="77" y="148553"/>
                    <a:pt x="77" y="152880"/>
                  </a:cubicBezTo>
                  <a:cubicBezTo>
                    <a:pt x="77" y="155613"/>
                    <a:pt x="3113" y="155613"/>
                    <a:pt x="3872" y="155613"/>
                  </a:cubicBezTo>
                  <a:cubicBezTo>
                    <a:pt x="10958" y="155613"/>
                    <a:pt x="28925" y="154930"/>
                    <a:pt x="36010" y="154930"/>
                  </a:cubicBezTo>
                  <a:cubicBezTo>
                    <a:pt x="41324" y="154930"/>
                    <a:pt x="46891" y="155158"/>
                    <a:pt x="52205" y="155158"/>
                  </a:cubicBezTo>
                  <a:cubicBezTo>
                    <a:pt x="57772" y="155158"/>
                    <a:pt x="63339" y="155613"/>
                    <a:pt x="68654" y="155613"/>
                  </a:cubicBezTo>
                  <a:cubicBezTo>
                    <a:pt x="70425" y="155613"/>
                    <a:pt x="73715" y="155613"/>
                    <a:pt x="73715" y="151058"/>
                  </a:cubicBezTo>
                  <a:cubicBezTo>
                    <a:pt x="73715" y="148553"/>
                    <a:pt x="71437" y="148553"/>
                    <a:pt x="66629" y="148553"/>
                  </a:cubicBezTo>
                  <a:cubicBezTo>
                    <a:pt x="57266" y="148553"/>
                    <a:pt x="50181" y="148553"/>
                    <a:pt x="50181" y="144454"/>
                  </a:cubicBezTo>
                  <a:cubicBezTo>
                    <a:pt x="50181" y="143087"/>
                    <a:pt x="50687" y="141949"/>
                    <a:pt x="50940" y="140582"/>
                  </a:cubicBezTo>
                  <a:lnTo>
                    <a:pt x="66629" y="83646"/>
                  </a:lnTo>
                  <a:close/>
                  <a:moveTo>
                    <a:pt x="84849" y="15777"/>
                  </a:moveTo>
                  <a:cubicBezTo>
                    <a:pt x="87126" y="7806"/>
                    <a:pt x="87632" y="7123"/>
                    <a:pt x="98514" y="7123"/>
                  </a:cubicBezTo>
                  <a:lnTo>
                    <a:pt x="122806" y="7123"/>
                  </a:lnTo>
                  <a:cubicBezTo>
                    <a:pt x="143810" y="7123"/>
                    <a:pt x="157221" y="13272"/>
                    <a:pt x="157221" y="28986"/>
                  </a:cubicBezTo>
                  <a:cubicBezTo>
                    <a:pt x="157221" y="37869"/>
                    <a:pt x="152160" y="57455"/>
                    <a:pt x="142291" y="65654"/>
                  </a:cubicBezTo>
                  <a:cubicBezTo>
                    <a:pt x="129639" y="75902"/>
                    <a:pt x="114456" y="77724"/>
                    <a:pt x="103322" y="77724"/>
                  </a:cubicBezTo>
                  <a:lnTo>
                    <a:pt x="67641" y="77724"/>
                  </a:lnTo>
                  <a:lnTo>
                    <a:pt x="84849" y="15777"/>
                  </a:lnTo>
                  <a:close/>
                </a:path>
              </a:pathLst>
            </a:custGeom>
            <a:solidFill>
              <a:srgbClr val="000000"/>
            </a:solidFill>
            <a:ln w="25195"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093001EA-EC60-5EC2-1BED-942242CDF5A5}"/>
                </a:ext>
              </a:extLst>
            </p:cNvPr>
            <p:cNvSpPr/>
            <p:nvPr>
              <p:custDataLst>
                <p:tags r:id="rId133"/>
              </p:custDataLst>
            </p:nvPr>
          </p:nvSpPr>
          <p:spPr>
            <a:xfrm>
              <a:off x="4661406" y="3897046"/>
              <a:ext cx="96361" cy="113189"/>
            </a:xfrm>
            <a:custGeom>
              <a:avLst/>
              <a:gdLst>
                <a:gd name="connsiteX0" fmla="*/ 96445 w 96361"/>
                <a:gd name="connsiteY0" fmla="*/ 35456 h 113189"/>
                <a:gd name="connsiteX1" fmla="*/ 63143 w 96361"/>
                <a:gd name="connsiteY1" fmla="*/ 64 h 113189"/>
                <a:gd name="connsiteX2" fmla="*/ 18328 w 96361"/>
                <a:gd name="connsiteY2" fmla="*/ 24775 h 113189"/>
                <a:gd name="connsiteX3" fmla="*/ 83 w 96361"/>
                <a:gd name="connsiteY3" fmla="*/ 77862 h 113189"/>
                <a:gd name="connsiteX4" fmla="*/ 33562 w 96361"/>
                <a:gd name="connsiteY4" fmla="*/ 113254 h 113189"/>
                <a:gd name="connsiteX5" fmla="*/ 76429 w 96361"/>
                <a:gd name="connsiteY5" fmla="*/ 90935 h 113189"/>
                <a:gd name="connsiteX6" fmla="*/ 96445 w 96361"/>
                <a:gd name="connsiteY6" fmla="*/ 35456 h 113189"/>
                <a:gd name="connsiteX7" fmla="*/ 28602 w 96361"/>
                <a:gd name="connsiteY7" fmla="*/ 52195 h 113189"/>
                <a:gd name="connsiteX8" fmla="*/ 41001 w 96361"/>
                <a:gd name="connsiteY8" fmla="*/ 21905 h 113189"/>
                <a:gd name="connsiteX9" fmla="*/ 62789 w 96361"/>
                <a:gd name="connsiteY9" fmla="*/ 7398 h 113189"/>
                <a:gd name="connsiteX10" fmla="*/ 75366 w 96361"/>
                <a:gd name="connsiteY10" fmla="*/ 25094 h 113189"/>
                <a:gd name="connsiteX11" fmla="*/ 70406 w 96361"/>
                <a:gd name="connsiteY11" fmla="*/ 52195 h 113189"/>
                <a:gd name="connsiteX12" fmla="*/ 28602 w 96361"/>
                <a:gd name="connsiteY12" fmla="*/ 52195 h 113189"/>
                <a:gd name="connsiteX13" fmla="*/ 67926 w 96361"/>
                <a:gd name="connsiteY13" fmla="*/ 61123 h 113189"/>
                <a:gd name="connsiteX14" fmla="*/ 55349 w 96361"/>
                <a:gd name="connsiteY14" fmla="*/ 91573 h 113189"/>
                <a:gd name="connsiteX15" fmla="*/ 33916 w 96361"/>
                <a:gd name="connsiteY15" fmla="*/ 105921 h 113189"/>
                <a:gd name="connsiteX16" fmla="*/ 21162 w 96361"/>
                <a:gd name="connsiteY16" fmla="*/ 88225 h 113189"/>
                <a:gd name="connsiteX17" fmla="*/ 26122 w 96361"/>
                <a:gd name="connsiteY17" fmla="*/ 61123 h 113189"/>
                <a:gd name="connsiteX18" fmla="*/ 67926 w 96361"/>
                <a:gd name="connsiteY18" fmla="*/ 61123 h 11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61" h="113189">
                  <a:moveTo>
                    <a:pt x="96445" y="35456"/>
                  </a:moveTo>
                  <a:cubicBezTo>
                    <a:pt x="96445" y="7717"/>
                    <a:pt x="77314" y="64"/>
                    <a:pt x="63143" y="64"/>
                  </a:cubicBezTo>
                  <a:cubicBezTo>
                    <a:pt x="54818" y="64"/>
                    <a:pt x="35333" y="2615"/>
                    <a:pt x="18328" y="24775"/>
                  </a:cubicBezTo>
                  <a:cubicBezTo>
                    <a:pt x="6283" y="40398"/>
                    <a:pt x="83" y="63833"/>
                    <a:pt x="83" y="77862"/>
                  </a:cubicBezTo>
                  <a:cubicBezTo>
                    <a:pt x="83" y="102413"/>
                    <a:pt x="15671" y="113254"/>
                    <a:pt x="33562" y="113254"/>
                  </a:cubicBezTo>
                  <a:cubicBezTo>
                    <a:pt x="42773" y="113254"/>
                    <a:pt x="60486" y="109906"/>
                    <a:pt x="76429" y="90935"/>
                  </a:cubicBezTo>
                  <a:cubicBezTo>
                    <a:pt x="89005" y="75790"/>
                    <a:pt x="96445" y="52036"/>
                    <a:pt x="96445" y="35456"/>
                  </a:cubicBezTo>
                  <a:close/>
                  <a:moveTo>
                    <a:pt x="28602" y="52195"/>
                  </a:moveTo>
                  <a:cubicBezTo>
                    <a:pt x="31968" y="41195"/>
                    <a:pt x="34979" y="31152"/>
                    <a:pt x="41001" y="21905"/>
                  </a:cubicBezTo>
                  <a:cubicBezTo>
                    <a:pt x="45076" y="15847"/>
                    <a:pt x="53401" y="7398"/>
                    <a:pt x="62789" y="7398"/>
                  </a:cubicBezTo>
                  <a:cubicBezTo>
                    <a:pt x="68812" y="7398"/>
                    <a:pt x="75366" y="11383"/>
                    <a:pt x="75366" y="25094"/>
                  </a:cubicBezTo>
                  <a:cubicBezTo>
                    <a:pt x="75366" y="33702"/>
                    <a:pt x="73063" y="41992"/>
                    <a:pt x="70406" y="52195"/>
                  </a:cubicBezTo>
                  <a:lnTo>
                    <a:pt x="28602" y="52195"/>
                  </a:lnTo>
                  <a:close/>
                  <a:moveTo>
                    <a:pt x="67926" y="61123"/>
                  </a:moveTo>
                  <a:cubicBezTo>
                    <a:pt x="65978" y="68138"/>
                    <a:pt x="62081" y="81848"/>
                    <a:pt x="55349" y="91573"/>
                  </a:cubicBezTo>
                  <a:cubicBezTo>
                    <a:pt x="49504" y="100181"/>
                    <a:pt x="41356" y="105921"/>
                    <a:pt x="33916" y="105921"/>
                  </a:cubicBezTo>
                  <a:cubicBezTo>
                    <a:pt x="25414" y="105921"/>
                    <a:pt x="21162" y="98587"/>
                    <a:pt x="21162" y="88225"/>
                  </a:cubicBezTo>
                  <a:cubicBezTo>
                    <a:pt x="21162" y="80094"/>
                    <a:pt x="23996" y="68935"/>
                    <a:pt x="26122" y="61123"/>
                  </a:cubicBezTo>
                  <a:lnTo>
                    <a:pt x="67926" y="61123"/>
                  </a:lnTo>
                  <a:close/>
                </a:path>
              </a:pathLst>
            </a:custGeom>
            <a:solidFill>
              <a:srgbClr val="000000"/>
            </a:solidFill>
            <a:ln w="25195"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8067B522-5D0F-7C9E-2735-E9949BB20910}"/>
                </a:ext>
              </a:extLst>
            </p:cNvPr>
            <p:cNvSpPr/>
            <p:nvPr>
              <p:custDataLst>
                <p:tags r:id="rId134"/>
              </p:custDataLst>
            </p:nvPr>
          </p:nvSpPr>
          <p:spPr>
            <a:xfrm>
              <a:off x="4806310" y="3803990"/>
              <a:ext cx="58707" cy="227745"/>
            </a:xfrm>
            <a:custGeom>
              <a:avLst/>
              <a:gdLst>
                <a:gd name="connsiteX0" fmla="*/ 58796 w 58707"/>
                <a:gd name="connsiteY0" fmla="*/ 225531 h 227745"/>
                <a:gd name="connsiteX1" fmla="*/ 54494 w 58707"/>
                <a:gd name="connsiteY1" fmla="*/ 220521 h 227745"/>
                <a:gd name="connsiteX2" fmla="*/ 14765 w 58707"/>
                <a:gd name="connsiteY2" fmla="*/ 113936 h 227745"/>
                <a:gd name="connsiteX3" fmla="*/ 55506 w 58707"/>
                <a:gd name="connsiteY3" fmla="*/ 6212 h 227745"/>
                <a:gd name="connsiteX4" fmla="*/ 58796 w 58707"/>
                <a:gd name="connsiteY4" fmla="*/ 2340 h 227745"/>
                <a:gd name="connsiteX5" fmla="*/ 56266 w 58707"/>
                <a:gd name="connsiteY5" fmla="*/ 63 h 227745"/>
                <a:gd name="connsiteX6" fmla="*/ 16030 w 58707"/>
                <a:gd name="connsiteY6" fmla="*/ 44473 h 227745"/>
                <a:gd name="connsiteX7" fmla="*/ 88 w 58707"/>
                <a:gd name="connsiteY7" fmla="*/ 113936 h 227745"/>
                <a:gd name="connsiteX8" fmla="*/ 16790 w 58707"/>
                <a:gd name="connsiteY8" fmla="*/ 184992 h 227745"/>
                <a:gd name="connsiteX9" fmla="*/ 56266 w 58707"/>
                <a:gd name="connsiteY9" fmla="*/ 227809 h 227745"/>
                <a:gd name="connsiteX10" fmla="*/ 58796 w 58707"/>
                <a:gd name="connsiteY10" fmla="*/ 225531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796" y="225531"/>
                  </a:moveTo>
                  <a:cubicBezTo>
                    <a:pt x="58796" y="224848"/>
                    <a:pt x="58796" y="224393"/>
                    <a:pt x="54494" y="220521"/>
                  </a:cubicBezTo>
                  <a:cubicBezTo>
                    <a:pt x="22863" y="191825"/>
                    <a:pt x="14765" y="148781"/>
                    <a:pt x="14765" y="113936"/>
                  </a:cubicBezTo>
                  <a:cubicBezTo>
                    <a:pt x="14765" y="74308"/>
                    <a:pt x="24381" y="34680"/>
                    <a:pt x="55506" y="6212"/>
                  </a:cubicBezTo>
                  <a:cubicBezTo>
                    <a:pt x="58796" y="3479"/>
                    <a:pt x="58796" y="3023"/>
                    <a:pt x="58796" y="2340"/>
                  </a:cubicBezTo>
                  <a:cubicBezTo>
                    <a:pt x="58796" y="746"/>
                    <a:pt x="57784" y="63"/>
                    <a:pt x="56266" y="63"/>
                  </a:cubicBezTo>
                  <a:cubicBezTo>
                    <a:pt x="53735" y="63"/>
                    <a:pt x="30960" y="15549"/>
                    <a:pt x="16030" y="44473"/>
                  </a:cubicBezTo>
                  <a:cubicBezTo>
                    <a:pt x="3125" y="69525"/>
                    <a:pt x="88" y="94805"/>
                    <a:pt x="88" y="113936"/>
                  </a:cubicBezTo>
                  <a:cubicBezTo>
                    <a:pt x="88" y="131700"/>
                    <a:pt x="2872" y="159257"/>
                    <a:pt x="16790" y="184992"/>
                  </a:cubicBezTo>
                  <a:cubicBezTo>
                    <a:pt x="31973" y="213005"/>
                    <a:pt x="53735" y="227809"/>
                    <a:pt x="56266" y="227809"/>
                  </a:cubicBezTo>
                  <a:cubicBezTo>
                    <a:pt x="57784" y="227809"/>
                    <a:pt x="58796" y="227125"/>
                    <a:pt x="58796" y="225531"/>
                  </a:cubicBezTo>
                  <a:close/>
                </a:path>
              </a:pathLst>
            </a:custGeom>
            <a:solidFill>
              <a:srgbClr val="000000"/>
            </a:solidFill>
            <a:ln w="25195"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E6B542A9-9A62-022E-EA6D-8C138F535C33}"/>
                </a:ext>
              </a:extLst>
            </p:cNvPr>
            <p:cNvSpPr/>
            <p:nvPr>
              <p:custDataLst>
                <p:tags r:id="rId135"/>
              </p:custDataLst>
            </p:nvPr>
          </p:nvSpPr>
          <p:spPr>
            <a:xfrm>
              <a:off x="4894091" y="3871858"/>
              <a:ext cx="106028" cy="104763"/>
            </a:xfrm>
            <a:custGeom>
              <a:avLst/>
              <a:gdLst>
                <a:gd name="connsiteX0" fmla="*/ 90431 w 106028"/>
                <a:gd name="connsiteY0" fmla="*/ 13272 h 104763"/>
                <a:gd name="connsiteX1" fmla="*/ 79803 w 106028"/>
                <a:gd name="connsiteY1" fmla="*/ 26254 h 104763"/>
                <a:gd name="connsiteX2" fmla="*/ 90684 w 106028"/>
                <a:gd name="connsiteY2" fmla="*/ 35591 h 104763"/>
                <a:gd name="connsiteX3" fmla="*/ 106121 w 106028"/>
                <a:gd name="connsiteY3" fmla="*/ 20104 h 104763"/>
                <a:gd name="connsiteX4" fmla="*/ 69934 w 106028"/>
                <a:gd name="connsiteY4" fmla="*/ 63 h 104763"/>
                <a:gd name="connsiteX5" fmla="*/ 36785 w 106028"/>
                <a:gd name="connsiteY5" fmla="*/ 8489 h 104763"/>
                <a:gd name="connsiteX6" fmla="*/ 21348 w 106028"/>
                <a:gd name="connsiteY6" fmla="*/ 35136 h 104763"/>
                <a:gd name="connsiteX7" fmla="*/ 30458 w 106028"/>
                <a:gd name="connsiteY7" fmla="*/ 52444 h 104763"/>
                <a:gd name="connsiteX8" fmla="*/ 59053 w 106028"/>
                <a:gd name="connsiteY8" fmla="*/ 61099 h 104763"/>
                <a:gd name="connsiteX9" fmla="*/ 81828 w 106028"/>
                <a:gd name="connsiteY9" fmla="*/ 74991 h 104763"/>
                <a:gd name="connsiteX10" fmla="*/ 44123 w 106028"/>
                <a:gd name="connsiteY10" fmla="*/ 96627 h 104763"/>
                <a:gd name="connsiteX11" fmla="*/ 16794 w 106028"/>
                <a:gd name="connsiteY11" fmla="*/ 90706 h 104763"/>
                <a:gd name="connsiteX12" fmla="*/ 30711 w 106028"/>
                <a:gd name="connsiteY12" fmla="*/ 74991 h 104763"/>
                <a:gd name="connsiteX13" fmla="*/ 18312 w 106028"/>
                <a:gd name="connsiteY13" fmla="*/ 64515 h 104763"/>
                <a:gd name="connsiteX14" fmla="*/ 92 w 106028"/>
                <a:gd name="connsiteY14" fmla="*/ 82279 h 104763"/>
                <a:gd name="connsiteX15" fmla="*/ 43617 w 106028"/>
                <a:gd name="connsiteY15" fmla="*/ 104826 h 104763"/>
                <a:gd name="connsiteX16" fmla="*/ 101313 w 106028"/>
                <a:gd name="connsiteY16" fmla="*/ 65654 h 104763"/>
                <a:gd name="connsiteX17" fmla="*/ 91191 w 106028"/>
                <a:gd name="connsiteY17" fmla="*/ 47206 h 104763"/>
                <a:gd name="connsiteX18" fmla="*/ 64873 w 106028"/>
                <a:gd name="connsiteY18" fmla="*/ 38096 h 104763"/>
                <a:gd name="connsiteX19" fmla="*/ 41086 w 106028"/>
                <a:gd name="connsiteY19" fmla="*/ 25798 h 104763"/>
                <a:gd name="connsiteX20" fmla="*/ 69428 w 106028"/>
                <a:gd name="connsiteY20" fmla="*/ 8262 h 104763"/>
                <a:gd name="connsiteX21" fmla="*/ 90431 w 106028"/>
                <a:gd name="connsiteY21" fmla="*/ 13272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04763">
                  <a:moveTo>
                    <a:pt x="90431" y="13272"/>
                  </a:moveTo>
                  <a:cubicBezTo>
                    <a:pt x="82081" y="16233"/>
                    <a:pt x="79803" y="23065"/>
                    <a:pt x="79803" y="26254"/>
                  </a:cubicBezTo>
                  <a:cubicBezTo>
                    <a:pt x="79803" y="32175"/>
                    <a:pt x="85117" y="35591"/>
                    <a:pt x="90684" y="35591"/>
                  </a:cubicBezTo>
                  <a:cubicBezTo>
                    <a:pt x="96758" y="35591"/>
                    <a:pt x="106121" y="31036"/>
                    <a:pt x="106121" y="20104"/>
                  </a:cubicBezTo>
                  <a:cubicBezTo>
                    <a:pt x="106121" y="8034"/>
                    <a:pt x="92709" y="63"/>
                    <a:pt x="69934" y="63"/>
                  </a:cubicBezTo>
                  <a:cubicBezTo>
                    <a:pt x="62596" y="63"/>
                    <a:pt x="48425" y="518"/>
                    <a:pt x="36785" y="8489"/>
                  </a:cubicBezTo>
                  <a:cubicBezTo>
                    <a:pt x="25397" y="16233"/>
                    <a:pt x="21348" y="29442"/>
                    <a:pt x="21348" y="35136"/>
                  </a:cubicBezTo>
                  <a:cubicBezTo>
                    <a:pt x="21348" y="41968"/>
                    <a:pt x="24891" y="48345"/>
                    <a:pt x="30458" y="52444"/>
                  </a:cubicBezTo>
                  <a:cubicBezTo>
                    <a:pt x="37544" y="57455"/>
                    <a:pt x="41846" y="58138"/>
                    <a:pt x="59053" y="61099"/>
                  </a:cubicBezTo>
                  <a:cubicBezTo>
                    <a:pt x="66645" y="62237"/>
                    <a:pt x="81828" y="64743"/>
                    <a:pt x="81828" y="74991"/>
                  </a:cubicBezTo>
                  <a:cubicBezTo>
                    <a:pt x="81828" y="75902"/>
                    <a:pt x="81828" y="96627"/>
                    <a:pt x="44123" y="96627"/>
                  </a:cubicBezTo>
                  <a:cubicBezTo>
                    <a:pt x="31723" y="96627"/>
                    <a:pt x="22361" y="94350"/>
                    <a:pt x="16794" y="90706"/>
                  </a:cubicBezTo>
                  <a:cubicBezTo>
                    <a:pt x="25397" y="88428"/>
                    <a:pt x="30711" y="81824"/>
                    <a:pt x="30711" y="74991"/>
                  </a:cubicBezTo>
                  <a:cubicBezTo>
                    <a:pt x="30711" y="66792"/>
                    <a:pt x="23373" y="64515"/>
                    <a:pt x="18312" y="64515"/>
                  </a:cubicBezTo>
                  <a:cubicBezTo>
                    <a:pt x="9708" y="64515"/>
                    <a:pt x="92" y="70892"/>
                    <a:pt x="92" y="82279"/>
                  </a:cubicBezTo>
                  <a:cubicBezTo>
                    <a:pt x="92" y="97083"/>
                    <a:pt x="17806" y="104826"/>
                    <a:pt x="43617" y="104826"/>
                  </a:cubicBezTo>
                  <a:cubicBezTo>
                    <a:pt x="101313" y="104826"/>
                    <a:pt x="101313" y="65881"/>
                    <a:pt x="101313" y="65654"/>
                  </a:cubicBezTo>
                  <a:cubicBezTo>
                    <a:pt x="101313" y="57910"/>
                    <a:pt x="97011" y="51761"/>
                    <a:pt x="91191" y="47206"/>
                  </a:cubicBezTo>
                  <a:cubicBezTo>
                    <a:pt x="83346" y="41057"/>
                    <a:pt x="73730" y="39463"/>
                    <a:pt x="64873" y="38096"/>
                  </a:cubicBezTo>
                  <a:cubicBezTo>
                    <a:pt x="50955" y="35819"/>
                    <a:pt x="41086" y="34225"/>
                    <a:pt x="41086" y="25798"/>
                  </a:cubicBezTo>
                  <a:cubicBezTo>
                    <a:pt x="41086" y="25343"/>
                    <a:pt x="41086" y="8262"/>
                    <a:pt x="69428" y="8262"/>
                  </a:cubicBezTo>
                  <a:cubicBezTo>
                    <a:pt x="74489" y="8262"/>
                    <a:pt x="83599" y="8717"/>
                    <a:pt x="90431" y="13272"/>
                  </a:cubicBezTo>
                  <a:close/>
                </a:path>
              </a:pathLst>
            </a:custGeom>
            <a:solidFill>
              <a:srgbClr val="000000"/>
            </a:solidFill>
            <a:ln w="25195"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FEBCB759-D3C8-C36C-C213-9833D58D76F5}"/>
                </a:ext>
              </a:extLst>
            </p:cNvPr>
            <p:cNvSpPr/>
            <p:nvPr>
              <p:custDataLst>
                <p:tags r:id="rId136"/>
              </p:custDataLst>
            </p:nvPr>
          </p:nvSpPr>
          <p:spPr>
            <a:xfrm>
              <a:off x="5044214" y="3803990"/>
              <a:ext cx="10122" cy="227745"/>
            </a:xfrm>
            <a:custGeom>
              <a:avLst/>
              <a:gdLst>
                <a:gd name="connsiteX0" fmla="*/ 10219 w 10122"/>
                <a:gd name="connsiteY0" fmla="*/ 8262 h 227745"/>
                <a:gd name="connsiteX1" fmla="*/ 5158 w 10122"/>
                <a:gd name="connsiteY1" fmla="*/ 63 h 227745"/>
                <a:gd name="connsiteX2" fmla="*/ 97 w 10122"/>
                <a:gd name="connsiteY2" fmla="*/ 8262 h 227745"/>
                <a:gd name="connsiteX3" fmla="*/ 97 w 10122"/>
                <a:gd name="connsiteY3" fmla="*/ 219610 h 227745"/>
                <a:gd name="connsiteX4" fmla="*/ 5158 w 10122"/>
                <a:gd name="connsiteY4" fmla="*/ 227809 h 227745"/>
                <a:gd name="connsiteX5" fmla="*/ 10219 w 10122"/>
                <a:gd name="connsiteY5" fmla="*/ 219610 h 227745"/>
                <a:gd name="connsiteX6" fmla="*/ 10219 w 10122"/>
                <a:gd name="connsiteY6" fmla="*/ 8262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27745">
                  <a:moveTo>
                    <a:pt x="10219" y="8262"/>
                  </a:moveTo>
                  <a:cubicBezTo>
                    <a:pt x="10219" y="4162"/>
                    <a:pt x="10219" y="63"/>
                    <a:pt x="5158" y="63"/>
                  </a:cubicBezTo>
                  <a:cubicBezTo>
                    <a:pt x="97" y="63"/>
                    <a:pt x="97" y="4162"/>
                    <a:pt x="97" y="8262"/>
                  </a:cubicBezTo>
                  <a:lnTo>
                    <a:pt x="97" y="219610"/>
                  </a:lnTo>
                  <a:cubicBezTo>
                    <a:pt x="97" y="223709"/>
                    <a:pt x="97" y="227809"/>
                    <a:pt x="5158" y="227809"/>
                  </a:cubicBezTo>
                  <a:cubicBezTo>
                    <a:pt x="10219" y="227809"/>
                    <a:pt x="10219" y="223709"/>
                    <a:pt x="10219" y="219610"/>
                  </a:cubicBezTo>
                  <a:lnTo>
                    <a:pt x="10219" y="8262"/>
                  </a:lnTo>
                  <a:close/>
                </a:path>
              </a:pathLst>
            </a:custGeom>
            <a:solidFill>
              <a:srgbClr val="000000"/>
            </a:solidFill>
            <a:ln w="25195"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F91FF492-EA2A-D1FF-FB4F-6AA7F570426C}"/>
                </a:ext>
              </a:extLst>
            </p:cNvPr>
            <p:cNvSpPr/>
            <p:nvPr>
              <p:custDataLst>
                <p:tags r:id="rId137"/>
              </p:custDataLst>
            </p:nvPr>
          </p:nvSpPr>
          <p:spPr>
            <a:xfrm>
              <a:off x="5090719" y="3828358"/>
              <a:ext cx="89580" cy="148262"/>
            </a:xfrm>
            <a:custGeom>
              <a:avLst/>
              <a:gdLst>
                <a:gd name="connsiteX0" fmla="*/ 57543 w 89580"/>
                <a:gd name="connsiteY0" fmla="*/ 56088 h 148262"/>
                <a:gd name="connsiteX1" fmla="*/ 80064 w 89580"/>
                <a:gd name="connsiteY1" fmla="*/ 56088 h 148262"/>
                <a:gd name="connsiteX2" fmla="*/ 86897 w 89580"/>
                <a:gd name="connsiteY2" fmla="*/ 54950 h 148262"/>
                <a:gd name="connsiteX3" fmla="*/ 89174 w 89580"/>
                <a:gd name="connsiteY3" fmla="*/ 49484 h 148262"/>
                <a:gd name="connsiteX4" fmla="*/ 80823 w 89580"/>
                <a:gd name="connsiteY4" fmla="*/ 45384 h 148262"/>
                <a:gd name="connsiteX5" fmla="*/ 60579 w 89580"/>
                <a:gd name="connsiteY5" fmla="*/ 45384 h 148262"/>
                <a:gd name="connsiteX6" fmla="*/ 68677 w 89580"/>
                <a:gd name="connsiteY6" fmla="*/ 16005 h 148262"/>
                <a:gd name="connsiteX7" fmla="*/ 69689 w 89580"/>
                <a:gd name="connsiteY7" fmla="*/ 10084 h 148262"/>
                <a:gd name="connsiteX8" fmla="*/ 57796 w 89580"/>
                <a:gd name="connsiteY8" fmla="*/ 63 h 148262"/>
                <a:gd name="connsiteX9" fmla="*/ 43119 w 89580"/>
                <a:gd name="connsiteY9" fmla="*/ 8034 h 148262"/>
                <a:gd name="connsiteX10" fmla="*/ 37299 w 89580"/>
                <a:gd name="connsiteY10" fmla="*/ 26709 h 148262"/>
                <a:gd name="connsiteX11" fmla="*/ 32238 w 89580"/>
                <a:gd name="connsiteY11" fmla="*/ 45384 h 148262"/>
                <a:gd name="connsiteX12" fmla="*/ 9463 w 89580"/>
                <a:gd name="connsiteY12" fmla="*/ 45384 h 148262"/>
                <a:gd name="connsiteX13" fmla="*/ 100 w 89580"/>
                <a:gd name="connsiteY13" fmla="*/ 51989 h 148262"/>
                <a:gd name="connsiteX14" fmla="*/ 8704 w 89580"/>
                <a:gd name="connsiteY14" fmla="*/ 56088 h 148262"/>
                <a:gd name="connsiteX15" fmla="*/ 29201 w 89580"/>
                <a:gd name="connsiteY15" fmla="*/ 56088 h 148262"/>
                <a:gd name="connsiteX16" fmla="*/ 14777 w 89580"/>
                <a:gd name="connsiteY16" fmla="*/ 108014 h 148262"/>
                <a:gd name="connsiteX17" fmla="*/ 10475 w 89580"/>
                <a:gd name="connsiteY17" fmla="*/ 126006 h 148262"/>
                <a:gd name="connsiteX18" fmla="*/ 42360 w 89580"/>
                <a:gd name="connsiteY18" fmla="*/ 148325 h 148262"/>
                <a:gd name="connsiteX19" fmla="*/ 89680 w 89580"/>
                <a:gd name="connsiteY19" fmla="*/ 112797 h 148262"/>
                <a:gd name="connsiteX20" fmla="*/ 83607 w 89580"/>
                <a:gd name="connsiteY20" fmla="*/ 109609 h 148262"/>
                <a:gd name="connsiteX21" fmla="*/ 77281 w 89580"/>
                <a:gd name="connsiteY21" fmla="*/ 113253 h 148262"/>
                <a:gd name="connsiteX22" fmla="*/ 43625 w 89580"/>
                <a:gd name="connsiteY22" fmla="*/ 140127 h 148262"/>
                <a:gd name="connsiteX23" fmla="*/ 37552 w 89580"/>
                <a:gd name="connsiteY23" fmla="*/ 131700 h 148262"/>
                <a:gd name="connsiteX24" fmla="*/ 39070 w 89580"/>
                <a:gd name="connsiteY24" fmla="*/ 121907 h 148262"/>
                <a:gd name="connsiteX25" fmla="*/ 57543 w 89580"/>
                <a:gd name="connsiteY25" fmla="*/ 56088 h 14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48262">
                  <a:moveTo>
                    <a:pt x="57543" y="56088"/>
                  </a:moveTo>
                  <a:lnTo>
                    <a:pt x="80064" y="56088"/>
                  </a:lnTo>
                  <a:cubicBezTo>
                    <a:pt x="85125" y="56088"/>
                    <a:pt x="85631" y="56088"/>
                    <a:pt x="86897" y="54950"/>
                  </a:cubicBezTo>
                  <a:cubicBezTo>
                    <a:pt x="88415" y="54039"/>
                    <a:pt x="89174" y="50850"/>
                    <a:pt x="89174" y="49484"/>
                  </a:cubicBezTo>
                  <a:cubicBezTo>
                    <a:pt x="89174" y="45384"/>
                    <a:pt x="84872" y="45384"/>
                    <a:pt x="80823" y="45384"/>
                  </a:cubicBezTo>
                  <a:lnTo>
                    <a:pt x="60579" y="45384"/>
                  </a:lnTo>
                  <a:lnTo>
                    <a:pt x="68677" y="16005"/>
                  </a:lnTo>
                  <a:cubicBezTo>
                    <a:pt x="69689" y="12361"/>
                    <a:pt x="69689" y="10995"/>
                    <a:pt x="69689" y="10084"/>
                  </a:cubicBezTo>
                  <a:cubicBezTo>
                    <a:pt x="69689" y="2796"/>
                    <a:pt x="63110" y="63"/>
                    <a:pt x="57796" y="63"/>
                  </a:cubicBezTo>
                  <a:cubicBezTo>
                    <a:pt x="54000" y="63"/>
                    <a:pt x="47168" y="1657"/>
                    <a:pt x="43119" y="8034"/>
                  </a:cubicBezTo>
                  <a:cubicBezTo>
                    <a:pt x="42107" y="9856"/>
                    <a:pt x="39070" y="20332"/>
                    <a:pt x="37299" y="26709"/>
                  </a:cubicBezTo>
                  <a:lnTo>
                    <a:pt x="32238" y="45384"/>
                  </a:lnTo>
                  <a:lnTo>
                    <a:pt x="9463" y="45384"/>
                  </a:lnTo>
                  <a:cubicBezTo>
                    <a:pt x="4402" y="45384"/>
                    <a:pt x="100" y="45384"/>
                    <a:pt x="100" y="51989"/>
                  </a:cubicBezTo>
                  <a:cubicBezTo>
                    <a:pt x="100" y="56088"/>
                    <a:pt x="4149" y="56088"/>
                    <a:pt x="8704" y="56088"/>
                  </a:cubicBezTo>
                  <a:lnTo>
                    <a:pt x="29201" y="56088"/>
                  </a:lnTo>
                  <a:lnTo>
                    <a:pt x="14777" y="108014"/>
                  </a:lnTo>
                  <a:cubicBezTo>
                    <a:pt x="13006" y="113936"/>
                    <a:pt x="10475" y="123501"/>
                    <a:pt x="10475" y="126006"/>
                  </a:cubicBezTo>
                  <a:cubicBezTo>
                    <a:pt x="10475" y="140810"/>
                    <a:pt x="26671" y="148325"/>
                    <a:pt x="42360" y="148325"/>
                  </a:cubicBezTo>
                  <a:cubicBezTo>
                    <a:pt x="72473" y="148325"/>
                    <a:pt x="89680" y="116669"/>
                    <a:pt x="89680" y="112797"/>
                  </a:cubicBezTo>
                  <a:cubicBezTo>
                    <a:pt x="89680" y="109609"/>
                    <a:pt x="85884" y="109609"/>
                    <a:pt x="83607" y="109609"/>
                  </a:cubicBezTo>
                  <a:cubicBezTo>
                    <a:pt x="79305" y="109609"/>
                    <a:pt x="79052" y="109836"/>
                    <a:pt x="77281" y="113253"/>
                  </a:cubicBezTo>
                  <a:cubicBezTo>
                    <a:pt x="67665" y="132839"/>
                    <a:pt x="53494" y="140127"/>
                    <a:pt x="43625" y="140127"/>
                  </a:cubicBezTo>
                  <a:cubicBezTo>
                    <a:pt x="41347" y="140127"/>
                    <a:pt x="37552" y="140127"/>
                    <a:pt x="37552" y="131700"/>
                  </a:cubicBezTo>
                  <a:cubicBezTo>
                    <a:pt x="37552" y="127373"/>
                    <a:pt x="38311" y="124868"/>
                    <a:pt x="39070" y="121907"/>
                  </a:cubicBezTo>
                  <a:lnTo>
                    <a:pt x="57543" y="56088"/>
                  </a:lnTo>
                  <a:close/>
                </a:path>
              </a:pathLst>
            </a:custGeom>
            <a:solidFill>
              <a:srgbClr val="000000"/>
            </a:solidFill>
            <a:ln w="25195"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48462E02-7CC5-3696-C6D6-69CF96611AF6}"/>
                </a:ext>
              </a:extLst>
            </p:cNvPr>
            <p:cNvSpPr/>
            <p:nvPr>
              <p:custDataLst>
                <p:tags r:id="rId138"/>
              </p:custDataLst>
            </p:nvPr>
          </p:nvSpPr>
          <p:spPr>
            <a:xfrm>
              <a:off x="5203903" y="3803990"/>
              <a:ext cx="58707" cy="227745"/>
            </a:xfrm>
            <a:custGeom>
              <a:avLst/>
              <a:gdLst>
                <a:gd name="connsiteX0" fmla="*/ 58812 w 58707"/>
                <a:gd name="connsiteY0" fmla="*/ 113936 h 227745"/>
                <a:gd name="connsiteX1" fmla="*/ 42111 w 58707"/>
                <a:gd name="connsiteY1" fmla="*/ 42879 h 227745"/>
                <a:gd name="connsiteX2" fmla="*/ 2635 w 58707"/>
                <a:gd name="connsiteY2" fmla="*/ 63 h 227745"/>
                <a:gd name="connsiteX3" fmla="*/ 104 w 58707"/>
                <a:gd name="connsiteY3" fmla="*/ 2340 h 227745"/>
                <a:gd name="connsiteX4" fmla="*/ 4912 w 58707"/>
                <a:gd name="connsiteY4" fmla="*/ 7578 h 227745"/>
                <a:gd name="connsiteX5" fmla="*/ 44135 w 58707"/>
                <a:gd name="connsiteY5" fmla="*/ 113936 h 227745"/>
                <a:gd name="connsiteX6" fmla="*/ 3394 w 58707"/>
                <a:gd name="connsiteY6" fmla="*/ 221660 h 227745"/>
                <a:gd name="connsiteX7" fmla="*/ 104 w 58707"/>
                <a:gd name="connsiteY7" fmla="*/ 225531 h 227745"/>
                <a:gd name="connsiteX8" fmla="*/ 2635 w 58707"/>
                <a:gd name="connsiteY8" fmla="*/ 227809 h 227745"/>
                <a:gd name="connsiteX9" fmla="*/ 42870 w 58707"/>
                <a:gd name="connsiteY9" fmla="*/ 183398 h 227745"/>
                <a:gd name="connsiteX10" fmla="*/ 58812 w 58707"/>
                <a:gd name="connsiteY10" fmla="*/ 113936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812" y="113936"/>
                  </a:moveTo>
                  <a:cubicBezTo>
                    <a:pt x="58812" y="96172"/>
                    <a:pt x="56029" y="68614"/>
                    <a:pt x="42111" y="42879"/>
                  </a:cubicBezTo>
                  <a:cubicBezTo>
                    <a:pt x="26928" y="14866"/>
                    <a:pt x="5165" y="63"/>
                    <a:pt x="2635" y="63"/>
                  </a:cubicBezTo>
                  <a:cubicBezTo>
                    <a:pt x="1117" y="63"/>
                    <a:pt x="104" y="974"/>
                    <a:pt x="104" y="2340"/>
                  </a:cubicBezTo>
                  <a:cubicBezTo>
                    <a:pt x="104" y="3023"/>
                    <a:pt x="104" y="3479"/>
                    <a:pt x="4912" y="7578"/>
                  </a:cubicBezTo>
                  <a:cubicBezTo>
                    <a:pt x="29711" y="30125"/>
                    <a:pt x="44135" y="66337"/>
                    <a:pt x="44135" y="113936"/>
                  </a:cubicBezTo>
                  <a:cubicBezTo>
                    <a:pt x="44135" y="152880"/>
                    <a:pt x="34772" y="192964"/>
                    <a:pt x="3394" y="221660"/>
                  </a:cubicBezTo>
                  <a:cubicBezTo>
                    <a:pt x="104" y="224393"/>
                    <a:pt x="104" y="224848"/>
                    <a:pt x="104" y="225531"/>
                  </a:cubicBezTo>
                  <a:cubicBezTo>
                    <a:pt x="104" y="226898"/>
                    <a:pt x="1117" y="227809"/>
                    <a:pt x="2635" y="227809"/>
                  </a:cubicBezTo>
                  <a:cubicBezTo>
                    <a:pt x="5165" y="227809"/>
                    <a:pt x="27940" y="212322"/>
                    <a:pt x="42870" y="183398"/>
                  </a:cubicBezTo>
                  <a:cubicBezTo>
                    <a:pt x="55776" y="158346"/>
                    <a:pt x="58812" y="133066"/>
                    <a:pt x="58812" y="113936"/>
                  </a:cubicBezTo>
                  <a:close/>
                </a:path>
              </a:pathLst>
            </a:custGeom>
            <a:solidFill>
              <a:srgbClr val="000000"/>
            </a:solidFill>
            <a:ln w="25195" cap="flat">
              <a:noFill/>
              <a:prstDash val="solid"/>
              <a:miter/>
            </a:ln>
          </p:spPr>
          <p:txBody>
            <a:bodyPr rtlCol="0" anchor="ctr"/>
            <a:lstStyle/>
            <a:p>
              <a:endParaRPr lang="en-CN"/>
            </a:p>
          </p:txBody>
        </p:sp>
      </p:grpSp>
      <p:grpSp>
        <p:nvGrpSpPr>
          <p:cNvPr id="18482" name="Group 18481" descr="\documentclass{article}&#10;\usepackage{amsmath,bm}&#10;\pagestyle{empty}&#10;\begin{document}&#10;&#10;\begin{equation*}&#10;    \begin{aligned}&#10;        \hat{\bm{\theta}}&amp;=\text{argmax}_{\bm{\theta}} P_{\bm{\theta}}(\bm{s}|\bm{t})\\&#10;        &amp;=\text{argmax}_{\bm{\theta}}\frac{\epsilon}{(l+1)^m}\prod_{j=1}^m\sum_{i=1}^lf(s_j|t_i)\\&#10;        &amp;\text{s.t.}\ \forall\ t_y,\sum_{s_x}f(s_x|t_y)=1&#10;    \end{aligned}&#10;\end{equation*}&#10;&#10;&#10;\end{document}" title="IguanaTex Vector Display">
            <a:extLst>
              <a:ext uri="{FF2B5EF4-FFF2-40B4-BE49-F238E27FC236}">
                <a16:creationId xmlns:a16="http://schemas.microsoft.com/office/drawing/2014/main" id="{600A0410-8C6F-A63B-6B32-25AB0DFCFDE7}"/>
              </a:ext>
            </a:extLst>
          </p:cNvPr>
          <p:cNvGrpSpPr>
            <a:grpSpLocks noChangeAspect="1"/>
          </p:cNvGrpSpPr>
          <p:nvPr>
            <p:custDataLst>
              <p:tags r:id="rId3"/>
            </p:custDataLst>
          </p:nvPr>
        </p:nvGrpSpPr>
        <p:grpSpPr>
          <a:xfrm>
            <a:off x="3994479" y="2235063"/>
            <a:ext cx="4031555" cy="1942292"/>
            <a:chOff x="6451451" y="4159639"/>
            <a:chExt cx="4031555" cy="1942292"/>
          </a:xfrm>
        </p:grpSpPr>
        <p:sp>
          <p:nvSpPr>
            <p:cNvPr id="35" name="Freeform 34">
              <a:extLst>
                <a:ext uri="{FF2B5EF4-FFF2-40B4-BE49-F238E27FC236}">
                  <a16:creationId xmlns:a16="http://schemas.microsoft.com/office/drawing/2014/main" id="{47379A71-5D6A-57F5-2582-48DE98792AA8}"/>
                </a:ext>
              </a:extLst>
            </p:cNvPr>
            <p:cNvSpPr/>
            <p:nvPr>
              <p:custDataLst>
                <p:tags r:id="rId60"/>
              </p:custDataLst>
            </p:nvPr>
          </p:nvSpPr>
          <p:spPr>
            <a:xfrm>
              <a:off x="6505276" y="4159639"/>
              <a:ext cx="67564" cy="38969"/>
            </a:xfrm>
            <a:custGeom>
              <a:avLst/>
              <a:gdLst>
                <a:gd name="connsiteX0" fmla="*/ 34064 w 67564"/>
                <a:gd name="connsiteY0" fmla="*/ 71 h 38969"/>
                <a:gd name="connsiteX1" fmla="*/ 155 w 67564"/>
                <a:gd name="connsiteY1" fmla="*/ 34486 h 38969"/>
                <a:gd name="connsiteX2" fmla="*/ 4710 w 67564"/>
                <a:gd name="connsiteY2" fmla="*/ 39041 h 38969"/>
                <a:gd name="connsiteX3" fmla="*/ 34064 w 67564"/>
                <a:gd name="connsiteY3" fmla="*/ 13229 h 38969"/>
                <a:gd name="connsiteX4" fmla="*/ 63165 w 67564"/>
                <a:gd name="connsiteY4" fmla="*/ 39041 h 38969"/>
                <a:gd name="connsiteX5" fmla="*/ 67720 w 67564"/>
                <a:gd name="connsiteY5" fmla="*/ 34486 h 38969"/>
                <a:gd name="connsiteX6" fmla="*/ 34064 w 67564"/>
                <a:gd name="connsiteY6" fmla="*/ 71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064" y="71"/>
                  </a:moveTo>
                  <a:lnTo>
                    <a:pt x="155" y="34486"/>
                  </a:lnTo>
                  <a:lnTo>
                    <a:pt x="4710" y="39041"/>
                  </a:lnTo>
                  <a:lnTo>
                    <a:pt x="34064" y="13229"/>
                  </a:lnTo>
                  <a:lnTo>
                    <a:pt x="63165" y="39041"/>
                  </a:lnTo>
                  <a:lnTo>
                    <a:pt x="67720" y="34486"/>
                  </a:lnTo>
                  <a:lnTo>
                    <a:pt x="34064" y="71"/>
                  </a:lnTo>
                  <a:close/>
                </a:path>
              </a:pathLst>
            </a:custGeom>
            <a:solidFill>
              <a:srgbClr val="000000"/>
            </a:solidFill>
            <a:ln w="2536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51DB496E-DF3A-B349-18AC-9598CACA407B}"/>
                </a:ext>
              </a:extLst>
            </p:cNvPr>
            <p:cNvSpPr/>
            <p:nvPr>
              <p:custDataLst>
                <p:tags r:id="rId61"/>
              </p:custDataLst>
            </p:nvPr>
          </p:nvSpPr>
          <p:spPr>
            <a:xfrm>
              <a:off x="6451451" y="4224392"/>
              <a:ext cx="126778" cy="179666"/>
            </a:xfrm>
            <a:custGeom>
              <a:avLst/>
              <a:gdLst>
                <a:gd name="connsiteX0" fmla="*/ 126932 w 126778"/>
                <a:gd name="connsiteY0" fmla="*/ 53720 h 179666"/>
                <a:gd name="connsiteX1" fmla="*/ 85179 w 126778"/>
                <a:gd name="connsiteY1" fmla="*/ 73 h 179666"/>
                <a:gd name="connsiteX2" fmla="*/ 20904 w 126778"/>
                <a:gd name="connsiteY2" fmla="*/ 47647 h 179666"/>
                <a:gd name="connsiteX3" fmla="*/ 154 w 126778"/>
                <a:gd name="connsiteY3" fmla="*/ 126346 h 179666"/>
                <a:gd name="connsiteX4" fmla="*/ 42160 w 126778"/>
                <a:gd name="connsiteY4" fmla="*/ 179740 h 179666"/>
                <a:gd name="connsiteX5" fmla="*/ 98843 w 126778"/>
                <a:gd name="connsiteY5" fmla="*/ 144059 h 179666"/>
                <a:gd name="connsiteX6" fmla="*/ 126932 w 126778"/>
                <a:gd name="connsiteY6" fmla="*/ 53720 h 179666"/>
                <a:gd name="connsiteX7" fmla="*/ 38617 w 126778"/>
                <a:gd name="connsiteY7" fmla="*/ 83833 h 179666"/>
                <a:gd name="connsiteX8" fmla="*/ 56331 w 126778"/>
                <a:gd name="connsiteY8" fmla="*/ 32970 h 179666"/>
                <a:gd name="connsiteX9" fmla="*/ 84673 w 126778"/>
                <a:gd name="connsiteY9" fmla="*/ 9183 h 179666"/>
                <a:gd name="connsiteX10" fmla="*/ 99856 w 126778"/>
                <a:gd name="connsiteY10" fmla="*/ 35247 h 179666"/>
                <a:gd name="connsiteX11" fmla="*/ 91505 w 126778"/>
                <a:gd name="connsiteY11" fmla="*/ 83833 h 179666"/>
                <a:gd name="connsiteX12" fmla="*/ 38617 w 126778"/>
                <a:gd name="connsiteY12" fmla="*/ 83833 h 179666"/>
                <a:gd name="connsiteX13" fmla="*/ 88468 w 126778"/>
                <a:gd name="connsiteY13" fmla="*/ 95980 h 179666"/>
                <a:gd name="connsiteX14" fmla="*/ 42666 w 126778"/>
                <a:gd name="connsiteY14" fmla="*/ 170630 h 179666"/>
                <a:gd name="connsiteX15" fmla="*/ 30267 w 126778"/>
                <a:gd name="connsiteY15" fmla="*/ 161773 h 179666"/>
                <a:gd name="connsiteX16" fmla="*/ 27230 w 126778"/>
                <a:gd name="connsiteY16" fmla="*/ 144819 h 179666"/>
                <a:gd name="connsiteX17" fmla="*/ 35581 w 126778"/>
                <a:gd name="connsiteY17" fmla="*/ 95980 h 179666"/>
                <a:gd name="connsiteX18" fmla="*/ 88468 w 126778"/>
                <a:gd name="connsiteY18" fmla="*/ 95980 h 1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6778" h="179666">
                  <a:moveTo>
                    <a:pt x="126932" y="53720"/>
                  </a:moveTo>
                  <a:cubicBezTo>
                    <a:pt x="126932" y="9183"/>
                    <a:pt x="100615" y="73"/>
                    <a:pt x="85179" y="73"/>
                  </a:cubicBezTo>
                  <a:cubicBezTo>
                    <a:pt x="65188" y="73"/>
                    <a:pt x="39883" y="13232"/>
                    <a:pt x="20904" y="47647"/>
                  </a:cubicBezTo>
                  <a:cubicBezTo>
                    <a:pt x="7998" y="71434"/>
                    <a:pt x="154" y="105849"/>
                    <a:pt x="154" y="126346"/>
                  </a:cubicBezTo>
                  <a:cubicBezTo>
                    <a:pt x="154" y="163038"/>
                    <a:pt x="19385" y="179740"/>
                    <a:pt x="42160" y="179740"/>
                  </a:cubicBezTo>
                  <a:cubicBezTo>
                    <a:pt x="59114" y="179740"/>
                    <a:pt x="81383" y="169871"/>
                    <a:pt x="98843" y="144059"/>
                  </a:cubicBezTo>
                  <a:cubicBezTo>
                    <a:pt x="120100" y="112934"/>
                    <a:pt x="126932" y="72699"/>
                    <a:pt x="126932" y="53720"/>
                  </a:cubicBezTo>
                  <a:close/>
                  <a:moveTo>
                    <a:pt x="38617" y="83833"/>
                  </a:moveTo>
                  <a:cubicBezTo>
                    <a:pt x="42160" y="69156"/>
                    <a:pt x="48739" y="46129"/>
                    <a:pt x="56331" y="32970"/>
                  </a:cubicBezTo>
                  <a:cubicBezTo>
                    <a:pt x="62151" y="22595"/>
                    <a:pt x="72526" y="9183"/>
                    <a:pt x="84673" y="9183"/>
                  </a:cubicBezTo>
                  <a:cubicBezTo>
                    <a:pt x="95301" y="9183"/>
                    <a:pt x="99856" y="20317"/>
                    <a:pt x="99856" y="35247"/>
                  </a:cubicBezTo>
                  <a:cubicBezTo>
                    <a:pt x="99856" y="51190"/>
                    <a:pt x="94289" y="73205"/>
                    <a:pt x="91505" y="83833"/>
                  </a:cubicBezTo>
                  <a:lnTo>
                    <a:pt x="38617" y="83833"/>
                  </a:lnTo>
                  <a:close/>
                  <a:moveTo>
                    <a:pt x="88468" y="95980"/>
                  </a:moveTo>
                  <a:cubicBezTo>
                    <a:pt x="72779" y="163797"/>
                    <a:pt x="51523" y="170630"/>
                    <a:pt x="42666" y="170630"/>
                  </a:cubicBezTo>
                  <a:cubicBezTo>
                    <a:pt x="39123" y="170630"/>
                    <a:pt x="33809" y="169618"/>
                    <a:pt x="30267" y="161773"/>
                  </a:cubicBezTo>
                  <a:cubicBezTo>
                    <a:pt x="27230" y="154941"/>
                    <a:pt x="27230" y="145072"/>
                    <a:pt x="27230" y="144819"/>
                  </a:cubicBezTo>
                  <a:cubicBezTo>
                    <a:pt x="27230" y="130395"/>
                    <a:pt x="32797" y="106861"/>
                    <a:pt x="35581" y="95980"/>
                  </a:cubicBezTo>
                  <a:lnTo>
                    <a:pt x="88468" y="95980"/>
                  </a:lnTo>
                  <a:close/>
                </a:path>
              </a:pathLst>
            </a:custGeom>
            <a:solidFill>
              <a:srgbClr val="000000"/>
            </a:solidFill>
            <a:ln w="2536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02DB2469-8B97-43FE-9B03-E627C03DAF7C}"/>
                </a:ext>
              </a:extLst>
            </p:cNvPr>
            <p:cNvSpPr/>
            <p:nvPr>
              <p:custDataLst>
                <p:tags r:id="rId62"/>
              </p:custDataLst>
            </p:nvPr>
          </p:nvSpPr>
          <p:spPr>
            <a:xfrm>
              <a:off x="6674520" y="4309164"/>
              <a:ext cx="168278" cy="59213"/>
            </a:xfrm>
            <a:custGeom>
              <a:avLst/>
              <a:gdLst>
                <a:gd name="connsiteX0" fmla="*/ 159837 w 168278"/>
                <a:gd name="connsiteY0" fmla="*/ 10195 h 59213"/>
                <a:gd name="connsiteX1" fmla="*/ 168441 w 168278"/>
                <a:gd name="connsiteY1" fmla="*/ 5134 h 59213"/>
                <a:gd name="connsiteX2" fmla="*/ 160090 w 168278"/>
                <a:gd name="connsiteY2" fmla="*/ 73 h 59213"/>
                <a:gd name="connsiteX3" fmla="*/ 8513 w 168278"/>
                <a:gd name="connsiteY3" fmla="*/ 73 h 59213"/>
                <a:gd name="connsiteX4" fmla="*/ 162 w 168278"/>
                <a:gd name="connsiteY4" fmla="*/ 5134 h 59213"/>
                <a:gd name="connsiteX5" fmla="*/ 8766 w 168278"/>
                <a:gd name="connsiteY5" fmla="*/ 10195 h 59213"/>
                <a:gd name="connsiteX6" fmla="*/ 159837 w 168278"/>
                <a:gd name="connsiteY6" fmla="*/ 10195 h 59213"/>
                <a:gd name="connsiteX7" fmla="*/ 160090 w 168278"/>
                <a:gd name="connsiteY7" fmla="*/ 59287 h 59213"/>
                <a:gd name="connsiteX8" fmla="*/ 168441 w 168278"/>
                <a:gd name="connsiteY8" fmla="*/ 54226 h 59213"/>
                <a:gd name="connsiteX9" fmla="*/ 159837 w 168278"/>
                <a:gd name="connsiteY9" fmla="*/ 49165 h 59213"/>
                <a:gd name="connsiteX10" fmla="*/ 8766 w 168278"/>
                <a:gd name="connsiteY10" fmla="*/ 49165 h 59213"/>
                <a:gd name="connsiteX11" fmla="*/ 162 w 168278"/>
                <a:gd name="connsiteY11" fmla="*/ 54226 h 59213"/>
                <a:gd name="connsiteX12" fmla="*/ 8513 w 168278"/>
                <a:gd name="connsiteY12" fmla="*/ 59287 h 59213"/>
                <a:gd name="connsiteX13" fmla="*/ 160090 w 168278"/>
                <a:gd name="connsiteY13" fmla="*/ 59287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37" y="10195"/>
                  </a:moveTo>
                  <a:cubicBezTo>
                    <a:pt x="163633" y="10195"/>
                    <a:pt x="168441" y="10195"/>
                    <a:pt x="168441" y="5134"/>
                  </a:cubicBezTo>
                  <a:cubicBezTo>
                    <a:pt x="168441" y="73"/>
                    <a:pt x="163633" y="73"/>
                    <a:pt x="160090" y="73"/>
                  </a:cubicBezTo>
                  <a:lnTo>
                    <a:pt x="8513" y="73"/>
                  </a:lnTo>
                  <a:cubicBezTo>
                    <a:pt x="4970" y="73"/>
                    <a:pt x="162" y="73"/>
                    <a:pt x="162" y="5134"/>
                  </a:cubicBezTo>
                  <a:cubicBezTo>
                    <a:pt x="162" y="10195"/>
                    <a:pt x="4970" y="10195"/>
                    <a:pt x="8766" y="10195"/>
                  </a:cubicBezTo>
                  <a:lnTo>
                    <a:pt x="159837" y="10195"/>
                  </a:lnTo>
                  <a:close/>
                  <a:moveTo>
                    <a:pt x="160090" y="59287"/>
                  </a:moveTo>
                  <a:cubicBezTo>
                    <a:pt x="163633" y="59287"/>
                    <a:pt x="168441" y="59287"/>
                    <a:pt x="168441" y="54226"/>
                  </a:cubicBezTo>
                  <a:cubicBezTo>
                    <a:pt x="168441" y="49165"/>
                    <a:pt x="163633" y="49165"/>
                    <a:pt x="159837" y="49165"/>
                  </a:cubicBezTo>
                  <a:lnTo>
                    <a:pt x="8766" y="49165"/>
                  </a:lnTo>
                  <a:cubicBezTo>
                    <a:pt x="4970" y="49165"/>
                    <a:pt x="162" y="49165"/>
                    <a:pt x="162" y="54226"/>
                  </a:cubicBezTo>
                  <a:cubicBezTo>
                    <a:pt x="162" y="59287"/>
                    <a:pt x="4970" y="59287"/>
                    <a:pt x="8513" y="59287"/>
                  </a:cubicBezTo>
                  <a:lnTo>
                    <a:pt x="160090" y="59287"/>
                  </a:lnTo>
                  <a:close/>
                </a:path>
              </a:pathLst>
            </a:custGeom>
            <a:solidFill>
              <a:srgbClr val="000000"/>
            </a:solidFill>
            <a:ln w="2536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76A94E07-7138-2195-F122-5082E5F4BE67}"/>
                </a:ext>
              </a:extLst>
            </p:cNvPr>
            <p:cNvSpPr/>
            <p:nvPr>
              <p:custDataLst>
                <p:tags r:id="rId63"/>
              </p:custDataLst>
            </p:nvPr>
          </p:nvSpPr>
          <p:spPr>
            <a:xfrm>
              <a:off x="6938085" y="4288667"/>
              <a:ext cx="114126" cy="116150"/>
            </a:xfrm>
            <a:custGeom>
              <a:avLst/>
              <a:gdLst>
                <a:gd name="connsiteX0" fmla="*/ 73811 w 114126"/>
                <a:gd name="connsiteY0" fmla="*/ 94208 h 116150"/>
                <a:gd name="connsiteX1" fmla="*/ 93549 w 114126"/>
                <a:gd name="connsiteY1" fmla="*/ 114959 h 116150"/>
                <a:gd name="connsiteX2" fmla="*/ 114299 w 114126"/>
                <a:gd name="connsiteY2" fmla="*/ 90919 h 116150"/>
                <a:gd name="connsiteX3" fmla="*/ 114299 w 114126"/>
                <a:gd name="connsiteY3" fmla="*/ 76748 h 116150"/>
                <a:gd name="connsiteX4" fmla="*/ 107973 w 114126"/>
                <a:gd name="connsiteY4" fmla="*/ 76748 h 116150"/>
                <a:gd name="connsiteX5" fmla="*/ 107973 w 114126"/>
                <a:gd name="connsiteY5" fmla="*/ 90919 h 116150"/>
                <a:gd name="connsiteX6" fmla="*/ 98863 w 114126"/>
                <a:gd name="connsiteY6" fmla="*/ 107114 h 116150"/>
                <a:gd name="connsiteX7" fmla="*/ 89500 w 114126"/>
                <a:gd name="connsiteY7" fmla="*/ 94461 h 116150"/>
                <a:gd name="connsiteX8" fmla="*/ 89500 w 114126"/>
                <a:gd name="connsiteY8" fmla="*/ 43851 h 116150"/>
                <a:gd name="connsiteX9" fmla="*/ 80390 w 114126"/>
                <a:gd name="connsiteY9" fmla="*/ 13991 h 116150"/>
                <a:gd name="connsiteX10" fmla="*/ 45722 w 114126"/>
                <a:gd name="connsiteY10" fmla="*/ 73 h 116150"/>
                <a:gd name="connsiteX11" fmla="*/ 7511 w 114126"/>
                <a:gd name="connsiteY11" fmla="*/ 28668 h 116150"/>
                <a:gd name="connsiteX12" fmla="*/ 19152 w 114126"/>
                <a:gd name="connsiteY12" fmla="*/ 40561 h 116150"/>
                <a:gd name="connsiteX13" fmla="*/ 30792 w 114126"/>
                <a:gd name="connsiteY13" fmla="*/ 28921 h 116150"/>
                <a:gd name="connsiteX14" fmla="*/ 17886 w 114126"/>
                <a:gd name="connsiteY14" fmla="*/ 17281 h 116150"/>
                <a:gd name="connsiteX15" fmla="*/ 45216 w 114126"/>
                <a:gd name="connsiteY15" fmla="*/ 5640 h 116150"/>
                <a:gd name="connsiteX16" fmla="*/ 72039 w 114126"/>
                <a:gd name="connsiteY16" fmla="*/ 38031 h 116150"/>
                <a:gd name="connsiteX17" fmla="*/ 72039 w 114126"/>
                <a:gd name="connsiteY17" fmla="*/ 47394 h 116150"/>
                <a:gd name="connsiteX18" fmla="*/ 25478 w 114126"/>
                <a:gd name="connsiteY18" fmla="*/ 56504 h 116150"/>
                <a:gd name="connsiteX19" fmla="*/ 173 w 114126"/>
                <a:gd name="connsiteY19" fmla="*/ 89400 h 116150"/>
                <a:gd name="connsiteX20" fmla="*/ 40661 w 114126"/>
                <a:gd name="connsiteY20" fmla="*/ 116224 h 116150"/>
                <a:gd name="connsiteX21" fmla="*/ 73811 w 114126"/>
                <a:gd name="connsiteY21" fmla="*/ 94208 h 116150"/>
                <a:gd name="connsiteX22" fmla="*/ 72039 w 114126"/>
                <a:gd name="connsiteY22" fmla="*/ 52708 h 116150"/>
                <a:gd name="connsiteX23" fmla="*/ 72039 w 114126"/>
                <a:gd name="connsiteY23" fmla="*/ 78013 h 116150"/>
                <a:gd name="connsiteX24" fmla="*/ 42432 w 114126"/>
                <a:gd name="connsiteY24" fmla="*/ 110657 h 116150"/>
                <a:gd name="connsiteX25" fmla="*/ 19658 w 114126"/>
                <a:gd name="connsiteY25" fmla="*/ 89147 h 116150"/>
                <a:gd name="connsiteX26" fmla="*/ 72039 w 114126"/>
                <a:gd name="connsiteY26" fmla="*/ 52708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11" y="94208"/>
                  </a:moveTo>
                  <a:cubicBezTo>
                    <a:pt x="74823" y="104330"/>
                    <a:pt x="81655" y="114959"/>
                    <a:pt x="93549" y="114959"/>
                  </a:cubicBezTo>
                  <a:cubicBezTo>
                    <a:pt x="98863" y="114959"/>
                    <a:pt x="114299" y="111416"/>
                    <a:pt x="114299" y="90919"/>
                  </a:cubicBezTo>
                  <a:lnTo>
                    <a:pt x="114299" y="76748"/>
                  </a:lnTo>
                  <a:lnTo>
                    <a:pt x="107973" y="76748"/>
                  </a:lnTo>
                  <a:lnTo>
                    <a:pt x="107973" y="90919"/>
                  </a:lnTo>
                  <a:cubicBezTo>
                    <a:pt x="107973" y="105596"/>
                    <a:pt x="101646" y="107114"/>
                    <a:pt x="98863" y="107114"/>
                  </a:cubicBezTo>
                  <a:cubicBezTo>
                    <a:pt x="90512" y="107114"/>
                    <a:pt x="89500" y="95727"/>
                    <a:pt x="89500" y="94461"/>
                  </a:cubicBezTo>
                  <a:lnTo>
                    <a:pt x="89500" y="43851"/>
                  </a:lnTo>
                  <a:cubicBezTo>
                    <a:pt x="89500" y="33223"/>
                    <a:pt x="89500" y="23354"/>
                    <a:pt x="80390" y="13991"/>
                  </a:cubicBezTo>
                  <a:cubicBezTo>
                    <a:pt x="70521" y="4122"/>
                    <a:pt x="57868" y="73"/>
                    <a:pt x="45722" y="73"/>
                  </a:cubicBezTo>
                  <a:cubicBezTo>
                    <a:pt x="24972" y="73"/>
                    <a:pt x="7511" y="11967"/>
                    <a:pt x="7511" y="28668"/>
                  </a:cubicBezTo>
                  <a:cubicBezTo>
                    <a:pt x="7511" y="36260"/>
                    <a:pt x="12572" y="40561"/>
                    <a:pt x="19152" y="40561"/>
                  </a:cubicBezTo>
                  <a:cubicBezTo>
                    <a:pt x="26237" y="40561"/>
                    <a:pt x="30792" y="35500"/>
                    <a:pt x="30792" y="28921"/>
                  </a:cubicBezTo>
                  <a:cubicBezTo>
                    <a:pt x="30792" y="25885"/>
                    <a:pt x="29527" y="17534"/>
                    <a:pt x="17886" y="17281"/>
                  </a:cubicBezTo>
                  <a:cubicBezTo>
                    <a:pt x="24719" y="8424"/>
                    <a:pt x="37118" y="5640"/>
                    <a:pt x="45216" y="5640"/>
                  </a:cubicBezTo>
                  <a:cubicBezTo>
                    <a:pt x="57615" y="5640"/>
                    <a:pt x="72039" y="15509"/>
                    <a:pt x="72039" y="38031"/>
                  </a:cubicBezTo>
                  <a:lnTo>
                    <a:pt x="72039" y="47394"/>
                  </a:lnTo>
                  <a:cubicBezTo>
                    <a:pt x="59134" y="48153"/>
                    <a:pt x="41420" y="48912"/>
                    <a:pt x="25478" y="56504"/>
                  </a:cubicBezTo>
                  <a:cubicBezTo>
                    <a:pt x="6499" y="65107"/>
                    <a:pt x="173" y="78266"/>
                    <a:pt x="173" y="89400"/>
                  </a:cubicBezTo>
                  <a:cubicBezTo>
                    <a:pt x="173" y="109897"/>
                    <a:pt x="24719" y="116224"/>
                    <a:pt x="40661" y="116224"/>
                  </a:cubicBezTo>
                  <a:cubicBezTo>
                    <a:pt x="57362" y="116224"/>
                    <a:pt x="69003" y="106102"/>
                    <a:pt x="73811" y="94208"/>
                  </a:cubicBezTo>
                  <a:close/>
                  <a:moveTo>
                    <a:pt x="72039" y="52708"/>
                  </a:moveTo>
                  <a:lnTo>
                    <a:pt x="72039" y="78013"/>
                  </a:lnTo>
                  <a:cubicBezTo>
                    <a:pt x="72039" y="102053"/>
                    <a:pt x="53820" y="110657"/>
                    <a:pt x="42432" y="110657"/>
                  </a:cubicBezTo>
                  <a:cubicBezTo>
                    <a:pt x="30033" y="110657"/>
                    <a:pt x="19658" y="101800"/>
                    <a:pt x="19658" y="89147"/>
                  </a:cubicBezTo>
                  <a:cubicBezTo>
                    <a:pt x="19658" y="75229"/>
                    <a:pt x="30286" y="54226"/>
                    <a:pt x="72039" y="52708"/>
                  </a:cubicBezTo>
                  <a:close/>
                </a:path>
              </a:pathLst>
            </a:custGeom>
            <a:solidFill>
              <a:srgbClr val="000000"/>
            </a:solidFill>
            <a:ln w="2536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5BBB9FBB-7434-41E6-7820-92ECE3BE71A6}"/>
                </a:ext>
              </a:extLst>
            </p:cNvPr>
            <p:cNvSpPr/>
            <p:nvPr>
              <p:custDataLst>
                <p:tags r:id="rId64"/>
              </p:custDataLst>
            </p:nvPr>
          </p:nvSpPr>
          <p:spPr>
            <a:xfrm>
              <a:off x="7061069" y="4290185"/>
              <a:ext cx="85025" cy="111848"/>
            </a:xfrm>
            <a:custGeom>
              <a:avLst/>
              <a:gdLst>
                <a:gd name="connsiteX0" fmla="*/ 35352 w 85025"/>
                <a:gd name="connsiteY0" fmla="*/ 27909 h 111848"/>
                <a:gd name="connsiteX1" fmla="*/ 35352 w 85025"/>
                <a:gd name="connsiteY1" fmla="*/ 73 h 111848"/>
                <a:gd name="connsiteX2" fmla="*/ 178 w 85025"/>
                <a:gd name="connsiteY2" fmla="*/ 2857 h 111848"/>
                <a:gd name="connsiteX3" fmla="*/ 178 w 85025"/>
                <a:gd name="connsiteY3" fmla="*/ 10701 h 111848"/>
                <a:gd name="connsiteX4" fmla="*/ 19916 w 85025"/>
                <a:gd name="connsiteY4" fmla="*/ 24872 h 111848"/>
                <a:gd name="connsiteX5" fmla="*/ 19916 w 85025"/>
                <a:gd name="connsiteY5" fmla="*/ 92690 h 111848"/>
                <a:gd name="connsiteX6" fmla="*/ 178 w 85025"/>
                <a:gd name="connsiteY6" fmla="*/ 104077 h 111848"/>
                <a:gd name="connsiteX7" fmla="*/ 178 w 85025"/>
                <a:gd name="connsiteY7" fmla="*/ 111922 h 111848"/>
                <a:gd name="connsiteX8" fmla="*/ 29026 w 85025"/>
                <a:gd name="connsiteY8" fmla="*/ 111163 h 111848"/>
                <a:gd name="connsiteX9" fmla="*/ 61163 w 85025"/>
                <a:gd name="connsiteY9" fmla="*/ 111922 h 111848"/>
                <a:gd name="connsiteX10" fmla="*/ 61163 w 85025"/>
                <a:gd name="connsiteY10" fmla="*/ 104077 h 111848"/>
                <a:gd name="connsiteX11" fmla="*/ 55849 w 85025"/>
                <a:gd name="connsiteY11" fmla="*/ 104077 h 111848"/>
                <a:gd name="connsiteX12" fmla="*/ 36617 w 85025"/>
                <a:gd name="connsiteY12" fmla="*/ 92184 h 111848"/>
                <a:gd name="connsiteX13" fmla="*/ 36617 w 85025"/>
                <a:gd name="connsiteY13" fmla="*/ 53214 h 111848"/>
                <a:gd name="connsiteX14" fmla="*/ 66477 w 85025"/>
                <a:gd name="connsiteY14" fmla="*/ 5640 h 111848"/>
                <a:gd name="connsiteX15" fmla="*/ 69261 w 85025"/>
                <a:gd name="connsiteY15" fmla="*/ 5893 h 111848"/>
                <a:gd name="connsiteX16" fmla="*/ 63440 w 85025"/>
                <a:gd name="connsiteY16" fmla="*/ 15762 h 111848"/>
                <a:gd name="connsiteX17" fmla="*/ 74322 w 85025"/>
                <a:gd name="connsiteY17" fmla="*/ 26644 h 111848"/>
                <a:gd name="connsiteX18" fmla="*/ 85203 w 85025"/>
                <a:gd name="connsiteY18" fmla="*/ 15509 h 111848"/>
                <a:gd name="connsiteX19" fmla="*/ 66477 w 85025"/>
                <a:gd name="connsiteY19" fmla="*/ 73 h 111848"/>
                <a:gd name="connsiteX20" fmla="*/ 35352 w 85025"/>
                <a:gd name="connsiteY20" fmla="*/ 2790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11848">
                  <a:moveTo>
                    <a:pt x="35352" y="27909"/>
                  </a:moveTo>
                  <a:lnTo>
                    <a:pt x="35352" y="73"/>
                  </a:lnTo>
                  <a:lnTo>
                    <a:pt x="178" y="2857"/>
                  </a:lnTo>
                  <a:lnTo>
                    <a:pt x="178" y="10701"/>
                  </a:lnTo>
                  <a:cubicBezTo>
                    <a:pt x="17891" y="10701"/>
                    <a:pt x="19916" y="12473"/>
                    <a:pt x="19916" y="24872"/>
                  </a:cubicBezTo>
                  <a:lnTo>
                    <a:pt x="19916" y="92690"/>
                  </a:lnTo>
                  <a:cubicBezTo>
                    <a:pt x="19916" y="104077"/>
                    <a:pt x="17132" y="104077"/>
                    <a:pt x="178" y="104077"/>
                  </a:cubicBezTo>
                  <a:lnTo>
                    <a:pt x="178" y="111922"/>
                  </a:lnTo>
                  <a:cubicBezTo>
                    <a:pt x="10047" y="111669"/>
                    <a:pt x="21940" y="111163"/>
                    <a:pt x="29026" y="111163"/>
                  </a:cubicBezTo>
                  <a:cubicBezTo>
                    <a:pt x="39148" y="111163"/>
                    <a:pt x="51041" y="111163"/>
                    <a:pt x="61163" y="111922"/>
                  </a:cubicBezTo>
                  <a:lnTo>
                    <a:pt x="61163" y="104077"/>
                  </a:lnTo>
                  <a:lnTo>
                    <a:pt x="55849" y="104077"/>
                  </a:lnTo>
                  <a:cubicBezTo>
                    <a:pt x="37123" y="104077"/>
                    <a:pt x="36617" y="101294"/>
                    <a:pt x="36617" y="92184"/>
                  </a:cubicBezTo>
                  <a:lnTo>
                    <a:pt x="36617" y="53214"/>
                  </a:lnTo>
                  <a:cubicBezTo>
                    <a:pt x="36617" y="28162"/>
                    <a:pt x="47245" y="5640"/>
                    <a:pt x="66477" y="5640"/>
                  </a:cubicBezTo>
                  <a:cubicBezTo>
                    <a:pt x="68248" y="5640"/>
                    <a:pt x="68755" y="5640"/>
                    <a:pt x="69261" y="5893"/>
                  </a:cubicBezTo>
                  <a:cubicBezTo>
                    <a:pt x="68502" y="6147"/>
                    <a:pt x="63440" y="9183"/>
                    <a:pt x="63440" y="15762"/>
                  </a:cubicBezTo>
                  <a:cubicBezTo>
                    <a:pt x="63440" y="22848"/>
                    <a:pt x="68755" y="26644"/>
                    <a:pt x="74322" y="26644"/>
                  </a:cubicBezTo>
                  <a:cubicBezTo>
                    <a:pt x="78877" y="26644"/>
                    <a:pt x="85203" y="23607"/>
                    <a:pt x="85203" y="15509"/>
                  </a:cubicBezTo>
                  <a:cubicBezTo>
                    <a:pt x="85203" y="7412"/>
                    <a:pt x="77358" y="73"/>
                    <a:pt x="66477" y="73"/>
                  </a:cubicBezTo>
                  <a:cubicBezTo>
                    <a:pt x="48004" y="73"/>
                    <a:pt x="38895" y="17028"/>
                    <a:pt x="35352" y="27909"/>
                  </a:cubicBezTo>
                  <a:close/>
                </a:path>
              </a:pathLst>
            </a:custGeom>
            <a:solidFill>
              <a:srgbClr val="000000"/>
            </a:solidFill>
            <a:ln w="2536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F55DE949-FF38-617C-EED7-528775A0C48E}"/>
                </a:ext>
              </a:extLst>
            </p:cNvPr>
            <p:cNvSpPr/>
            <p:nvPr>
              <p:custDataLst>
                <p:tags r:id="rId65"/>
              </p:custDataLst>
            </p:nvPr>
          </p:nvSpPr>
          <p:spPr>
            <a:xfrm>
              <a:off x="7160181" y="4287402"/>
              <a:ext cx="115644" cy="166760"/>
            </a:xfrm>
            <a:custGeom>
              <a:avLst/>
              <a:gdLst>
                <a:gd name="connsiteX0" fmla="*/ 49274 w 115644"/>
                <a:gd name="connsiteY0" fmla="*/ 71181 h 166760"/>
                <a:gd name="connsiteX1" fmla="*/ 27258 w 115644"/>
                <a:gd name="connsiteY1" fmla="*/ 40055 h 166760"/>
                <a:gd name="connsiteX2" fmla="*/ 31307 w 115644"/>
                <a:gd name="connsiteY2" fmla="*/ 18799 h 166760"/>
                <a:gd name="connsiteX3" fmla="*/ 49274 w 115644"/>
                <a:gd name="connsiteY3" fmla="*/ 8677 h 166760"/>
                <a:gd name="connsiteX4" fmla="*/ 71289 w 115644"/>
                <a:gd name="connsiteY4" fmla="*/ 39802 h 166760"/>
                <a:gd name="connsiteX5" fmla="*/ 67240 w 115644"/>
                <a:gd name="connsiteY5" fmla="*/ 61059 h 166760"/>
                <a:gd name="connsiteX6" fmla="*/ 49274 w 115644"/>
                <a:gd name="connsiteY6" fmla="*/ 71181 h 166760"/>
                <a:gd name="connsiteX7" fmla="*/ 19920 w 115644"/>
                <a:gd name="connsiteY7" fmla="*/ 81050 h 166760"/>
                <a:gd name="connsiteX8" fmla="*/ 24221 w 115644"/>
                <a:gd name="connsiteY8" fmla="*/ 69156 h 166760"/>
                <a:gd name="connsiteX9" fmla="*/ 49274 w 115644"/>
                <a:gd name="connsiteY9" fmla="*/ 77001 h 166760"/>
                <a:gd name="connsiteX10" fmla="*/ 90268 w 115644"/>
                <a:gd name="connsiteY10" fmla="*/ 40055 h 166760"/>
                <a:gd name="connsiteX11" fmla="*/ 79893 w 115644"/>
                <a:gd name="connsiteY11" fmla="*/ 15509 h 166760"/>
                <a:gd name="connsiteX12" fmla="*/ 102667 w 115644"/>
                <a:gd name="connsiteY12" fmla="*/ 5640 h 166760"/>
                <a:gd name="connsiteX13" fmla="*/ 105198 w 115644"/>
                <a:gd name="connsiteY13" fmla="*/ 5893 h 166760"/>
                <a:gd name="connsiteX14" fmla="*/ 101149 w 115644"/>
                <a:gd name="connsiteY14" fmla="*/ 12726 h 166760"/>
                <a:gd name="connsiteX15" fmla="*/ 108487 w 115644"/>
                <a:gd name="connsiteY15" fmla="*/ 20064 h 166760"/>
                <a:gd name="connsiteX16" fmla="*/ 115826 w 115644"/>
                <a:gd name="connsiteY16" fmla="*/ 12473 h 166760"/>
                <a:gd name="connsiteX17" fmla="*/ 102920 w 115644"/>
                <a:gd name="connsiteY17" fmla="*/ 73 h 166760"/>
                <a:gd name="connsiteX18" fmla="*/ 76097 w 115644"/>
                <a:gd name="connsiteY18" fmla="*/ 11967 h 166760"/>
                <a:gd name="connsiteX19" fmla="*/ 49274 w 115644"/>
                <a:gd name="connsiteY19" fmla="*/ 2857 h 166760"/>
                <a:gd name="connsiteX20" fmla="*/ 8279 w 115644"/>
                <a:gd name="connsiteY20" fmla="*/ 39802 h 166760"/>
                <a:gd name="connsiteX21" fmla="*/ 20173 w 115644"/>
                <a:gd name="connsiteY21" fmla="*/ 65867 h 166760"/>
                <a:gd name="connsiteX22" fmla="*/ 12328 w 115644"/>
                <a:gd name="connsiteY22" fmla="*/ 86870 h 166760"/>
                <a:gd name="connsiteX23" fmla="*/ 23462 w 115644"/>
                <a:gd name="connsiteY23" fmla="*/ 109391 h 166760"/>
                <a:gd name="connsiteX24" fmla="*/ 182 w 115644"/>
                <a:gd name="connsiteY24" fmla="*/ 134696 h 166760"/>
                <a:gd name="connsiteX25" fmla="*/ 56106 w 115644"/>
                <a:gd name="connsiteY25" fmla="*/ 166834 h 166760"/>
                <a:gd name="connsiteX26" fmla="*/ 112283 w 115644"/>
                <a:gd name="connsiteY26" fmla="*/ 134190 h 166760"/>
                <a:gd name="connsiteX27" fmla="*/ 95835 w 115644"/>
                <a:gd name="connsiteY27" fmla="*/ 105343 h 166760"/>
                <a:gd name="connsiteX28" fmla="*/ 52310 w 115644"/>
                <a:gd name="connsiteY28" fmla="*/ 98257 h 166760"/>
                <a:gd name="connsiteX29" fmla="*/ 33331 w 115644"/>
                <a:gd name="connsiteY29" fmla="*/ 98004 h 166760"/>
                <a:gd name="connsiteX30" fmla="*/ 19920 w 115644"/>
                <a:gd name="connsiteY30" fmla="*/ 81050 h 166760"/>
                <a:gd name="connsiteX31" fmla="*/ 56359 w 115644"/>
                <a:gd name="connsiteY31" fmla="*/ 161014 h 166760"/>
                <a:gd name="connsiteX32" fmla="*/ 13340 w 115644"/>
                <a:gd name="connsiteY32" fmla="*/ 134696 h 166760"/>
                <a:gd name="connsiteX33" fmla="*/ 34090 w 115644"/>
                <a:gd name="connsiteY33" fmla="*/ 112934 h 166760"/>
                <a:gd name="connsiteX34" fmla="*/ 49020 w 115644"/>
                <a:gd name="connsiteY34" fmla="*/ 112934 h 166760"/>
                <a:gd name="connsiteX35" fmla="*/ 99125 w 115644"/>
                <a:gd name="connsiteY35" fmla="*/ 134696 h 166760"/>
                <a:gd name="connsiteX36" fmla="*/ 56359 w 115644"/>
                <a:gd name="connsiteY36" fmla="*/ 161014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66760">
                  <a:moveTo>
                    <a:pt x="49274" y="71181"/>
                  </a:moveTo>
                  <a:cubicBezTo>
                    <a:pt x="27258" y="71181"/>
                    <a:pt x="27258" y="45876"/>
                    <a:pt x="27258" y="40055"/>
                  </a:cubicBezTo>
                  <a:cubicBezTo>
                    <a:pt x="27258" y="33223"/>
                    <a:pt x="27511" y="25125"/>
                    <a:pt x="31307" y="18799"/>
                  </a:cubicBezTo>
                  <a:cubicBezTo>
                    <a:pt x="33331" y="15762"/>
                    <a:pt x="39151" y="8677"/>
                    <a:pt x="49274" y="8677"/>
                  </a:cubicBezTo>
                  <a:cubicBezTo>
                    <a:pt x="71289" y="8677"/>
                    <a:pt x="71289" y="33982"/>
                    <a:pt x="71289" y="39802"/>
                  </a:cubicBezTo>
                  <a:cubicBezTo>
                    <a:pt x="71289" y="46635"/>
                    <a:pt x="71036" y="54732"/>
                    <a:pt x="67240" y="61059"/>
                  </a:cubicBezTo>
                  <a:cubicBezTo>
                    <a:pt x="65216" y="64095"/>
                    <a:pt x="59396" y="71181"/>
                    <a:pt x="49274" y="71181"/>
                  </a:cubicBezTo>
                  <a:close/>
                  <a:moveTo>
                    <a:pt x="19920" y="81050"/>
                  </a:moveTo>
                  <a:cubicBezTo>
                    <a:pt x="19920" y="80037"/>
                    <a:pt x="19920" y="74217"/>
                    <a:pt x="24221" y="69156"/>
                  </a:cubicBezTo>
                  <a:cubicBezTo>
                    <a:pt x="34090" y="76242"/>
                    <a:pt x="44466" y="77001"/>
                    <a:pt x="49274" y="77001"/>
                  </a:cubicBezTo>
                  <a:cubicBezTo>
                    <a:pt x="72807" y="77001"/>
                    <a:pt x="90268" y="59540"/>
                    <a:pt x="90268" y="40055"/>
                  </a:cubicBezTo>
                  <a:cubicBezTo>
                    <a:pt x="90268" y="30692"/>
                    <a:pt x="86219" y="21330"/>
                    <a:pt x="79893" y="15509"/>
                  </a:cubicBezTo>
                  <a:cubicBezTo>
                    <a:pt x="89003" y="6906"/>
                    <a:pt x="98112" y="5640"/>
                    <a:pt x="102667" y="5640"/>
                  </a:cubicBezTo>
                  <a:cubicBezTo>
                    <a:pt x="103173" y="5640"/>
                    <a:pt x="104439" y="5640"/>
                    <a:pt x="105198" y="5893"/>
                  </a:cubicBezTo>
                  <a:cubicBezTo>
                    <a:pt x="102414" y="6906"/>
                    <a:pt x="101149" y="9689"/>
                    <a:pt x="101149" y="12726"/>
                  </a:cubicBezTo>
                  <a:cubicBezTo>
                    <a:pt x="101149" y="17028"/>
                    <a:pt x="104439" y="20064"/>
                    <a:pt x="108487" y="20064"/>
                  </a:cubicBezTo>
                  <a:cubicBezTo>
                    <a:pt x="111018" y="20064"/>
                    <a:pt x="115826" y="18293"/>
                    <a:pt x="115826" y="12473"/>
                  </a:cubicBezTo>
                  <a:cubicBezTo>
                    <a:pt x="115826" y="8171"/>
                    <a:pt x="112789" y="73"/>
                    <a:pt x="102920" y="73"/>
                  </a:cubicBezTo>
                  <a:cubicBezTo>
                    <a:pt x="97859" y="73"/>
                    <a:pt x="86725" y="1592"/>
                    <a:pt x="76097" y="11967"/>
                  </a:cubicBezTo>
                  <a:cubicBezTo>
                    <a:pt x="65469" y="3616"/>
                    <a:pt x="54841" y="2857"/>
                    <a:pt x="49274" y="2857"/>
                  </a:cubicBezTo>
                  <a:cubicBezTo>
                    <a:pt x="25740" y="2857"/>
                    <a:pt x="8279" y="20317"/>
                    <a:pt x="8279" y="39802"/>
                  </a:cubicBezTo>
                  <a:cubicBezTo>
                    <a:pt x="8279" y="50937"/>
                    <a:pt x="13846" y="60553"/>
                    <a:pt x="20173" y="65867"/>
                  </a:cubicBezTo>
                  <a:cubicBezTo>
                    <a:pt x="16883" y="69662"/>
                    <a:pt x="12328" y="78013"/>
                    <a:pt x="12328" y="86870"/>
                  </a:cubicBezTo>
                  <a:cubicBezTo>
                    <a:pt x="12328" y="94714"/>
                    <a:pt x="15618" y="104330"/>
                    <a:pt x="23462" y="109391"/>
                  </a:cubicBezTo>
                  <a:cubicBezTo>
                    <a:pt x="8279" y="113693"/>
                    <a:pt x="182" y="124574"/>
                    <a:pt x="182" y="134696"/>
                  </a:cubicBezTo>
                  <a:cubicBezTo>
                    <a:pt x="182" y="152916"/>
                    <a:pt x="25234" y="166834"/>
                    <a:pt x="56106" y="166834"/>
                  </a:cubicBezTo>
                  <a:cubicBezTo>
                    <a:pt x="85966" y="166834"/>
                    <a:pt x="112283" y="153928"/>
                    <a:pt x="112283" y="134190"/>
                  </a:cubicBezTo>
                  <a:cubicBezTo>
                    <a:pt x="112283" y="125334"/>
                    <a:pt x="108741" y="112428"/>
                    <a:pt x="95835" y="105343"/>
                  </a:cubicBezTo>
                  <a:cubicBezTo>
                    <a:pt x="82423" y="98257"/>
                    <a:pt x="67746" y="98257"/>
                    <a:pt x="52310" y="98257"/>
                  </a:cubicBezTo>
                  <a:cubicBezTo>
                    <a:pt x="45984" y="98257"/>
                    <a:pt x="35103" y="98257"/>
                    <a:pt x="33331" y="98004"/>
                  </a:cubicBezTo>
                  <a:cubicBezTo>
                    <a:pt x="25234" y="96992"/>
                    <a:pt x="19920" y="89147"/>
                    <a:pt x="19920" y="81050"/>
                  </a:cubicBezTo>
                  <a:close/>
                  <a:moveTo>
                    <a:pt x="56359" y="161014"/>
                  </a:moveTo>
                  <a:cubicBezTo>
                    <a:pt x="30801" y="161014"/>
                    <a:pt x="13340" y="148108"/>
                    <a:pt x="13340" y="134696"/>
                  </a:cubicBezTo>
                  <a:cubicBezTo>
                    <a:pt x="13340" y="123056"/>
                    <a:pt x="22956" y="113693"/>
                    <a:pt x="34090" y="112934"/>
                  </a:cubicBezTo>
                  <a:lnTo>
                    <a:pt x="49020" y="112934"/>
                  </a:lnTo>
                  <a:cubicBezTo>
                    <a:pt x="70783" y="112934"/>
                    <a:pt x="99125" y="112934"/>
                    <a:pt x="99125" y="134696"/>
                  </a:cubicBezTo>
                  <a:cubicBezTo>
                    <a:pt x="99125" y="148361"/>
                    <a:pt x="81158" y="161014"/>
                    <a:pt x="56359" y="161014"/>
                  </a:cubicBezTo>
                  <a:close/>
                </a:path>
              </a:pathLst>
            </a:custGeom>
            <a:solidFill>
              <a:srgbClr val="000000"/>
            </a:solidFill>
            <a:ln w="2536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76511960-1B1F-2989-ED64-E8F02C395DC1}"/>
                </a:ext>
              </a:extLst>
            </p:cNvPr>
            <p:cNvSpPr/>
            <p:nvPr>
              <p:custDataLst>
                <p:tags r:id="rId66"/>
              </p:custDataLst>
            </p:nvPr>
          </p:nvSpPr>
          <p:spPr>
            <a:xfrm>
              <a:off x="7287719" y="4290185"/>
              <a:ext cx="197632" cy="111848"/>
            </a:xfrm>
            <a:custGeom>
              <a:avLst/>
              <a:gdLst>
                <a:gd name="connsiteX0" fmla="*/ 19925 w 197632"/>
                <a:gd name="connsiteY0" fmla="*/ 24872 h 111848"/>
                <a:gd name="connsiteX1" fmla="*/ 19925 w 197632"/>
                <a:gd name="connsiteY1" fmla="*/ 92690 h 111848"/>
                <a:gd name="connsiteX2" fmla="*/ 187 w 197632"/>
                <a:gd name="connsiteY2" fmla="*/ 104077 h 111848"/>
                <a:gd name="connsiteX3" fmla="*/ 187 w 197632"/>
                <a:gd name="connsiteY3" fmla="*/ 111922 h 111848"/>
                <a:gd name="connsiteX4" fmla="*/ 28781 w 197632"/>
                <a:gd name="connsiteY4" fmla="*/ 111163 h 111848"/>
                <a:gd name="connsiteX5" fmla="*/ 57123 w 197632"/>
                <a:gd name="connsiteY5" fmla="*/ 111922 h 111848"/>
                <a:gd name="connsiteX6" fmla="*/ 57123 w 197632"/>
                <a:gd name="connsiteY6" fmla="*/ 104077 h 111848"/>
                <a:gd name="connsiteX7" fmla="*/ 37385 w 197632"/>
                <a:gd name="connsiteY7" fmla="*/ 92690 h 111848"/>
                <a:gd name="connsiteX8" fmla="*/ 37385 w 197632"/>
                <a:gd name="connsiteY8" fmla="*/ 46129 h 111848"/>
                <a:gd name="connsiteX9" fmla="*/ 71547 w 197632"/>
                <a:gd name="connsiteY9" fmla="*/ 5640 h 111848"/>
                <a:gd name="connsiteX10" fmla="*/ 90273 w 197632"/>
                <a:gd name="connsiteY10" fmla="*/ 33729 h 111848"/>
                <a:gd name="connsiteX11" fmla="*/ 90273 w 197632"/>
                <a:gd name="connsiteY11" fmla="*/ 92690 h 111848"/>
                <a:gd name="connsiteX12" fmla="*/ 70535 w 197632"/>
                <a:gd name="connsiteY12" fmla="*/ 104077 h 111848"/>
                <a:gd name="connsiteX13" fmla="*/ 70535 w 197632"/>
                <a:gd name="connsiteY13" fmla="*/ 111922 h 111848"/>
                <a:gd name="connsiteX14" fmla="*/ 99130 w 197632"/>
                <a:gd name="connsiteY14" fmla="*/ 111163 h 111848"/>
                <a:gd name="connsiteX15" fmla="*/ 127471 w 197632"/>
                <a:gd name="connsiteY15" fmla="*/ 111922 h 111848"/>
                <a:gd name="connsiteX16" fmla="*/ 127471 w 197632"/>
                <a:gd name="connsiteY16" fmla="*/ 104077 h 111848"/>
                <a:gd name="connsiteX17" fmla="*/ 107733 w 197632"/>
                <a:gd name="connsiteY17" fmla="*/ 92690 h 111848"/>
                <a:gd name="connsiteX18" fmla="*/ 107733 w 197632"/>
                <a:gd name="connsiteY18" fmla="*/ 46129 h 111848"/>
                <a:gd name="connsiteX19" fmla="*/ 141895 w 197632"/>
                <a:gd name="connsiteY19" fmla="*/ 5640 h 111848"/>
                <a:gd name="connsiteX20" fmla="*/ 160621 w 197632"/>
                <a:gd name="connsiteY20" fmla="*/ 33729 h 111848"/>
                <a:gd name="connsiteX21" fmla="*/ 160621 w 197632"/>
                <a:gd name="connsiteY21" fmla="*/ 92690 h 111848"/>
                <a:gd name="connsiteX22" fmla="*/ 140883 w 197632"/>
                <a:gd name="connsiteY22" fmla="*/ 104077 h 111848"/>
                <a:gd name="connsiteX23" fmla="*/ 140883 w 197632"/>
                <a:gd name="connsiteY23" fmla="*/ 111922 h 111848"/>
                <a:gd name="connsiteX24" fmla="*/ 169478 w 197632"/>
                <a:gd name="connsiteY24" fmla="*/ 111163 h 111848"/>
                <a:gd name="connsiteX25" fmla="*/ 197819 w 197632"/>
                <a:gd name="connsiteY25" fmla="*/ 111922 h 111848"/>
                <a:gd name="connsiteX26" fmla="*/ 197819 w 197632"/>
                <a:gd name="connsiteY26" fmla="*/ 104077 h 111848"/>
                <a:gd name="connsiteX27" fmla="*/ 178081 w 197632"/>
                <a:gd name="connsiteY27" fmla="*/ 96486 h 111848"/>
                <a:gd name="connsiteX28" fmla="*/ 178081 w 197632"/>
                <a:gd name="connsiteY28" fmla="*/ 48153 h 111848"/>
                <a:gd name="connsiteX29" fmla="*/ 170237 w 197632"/>
                <a:gd name="connsiteY29" fmla="*/ 9436 h 111848"/>
                <a:gd name="connsiteX30" fmla="*/ 143667 w 197632"/>
                <a:gd name="connsiteY30" fmla="*/ 73 h 111848"/>
                <a:gd name="connsiteX31" fmla="*/ 106974 w 197632"/>
                <a:gd name="connsiteY31" fmla="*/ 24872 h 111848"/>
                <a:gd name="connsiteX32" fmla="*/ 73318 w 197632"/>
                <a:gd name="connsiteY32" fmla="*/ 73 h 111848"/>
                <a:gd name="connsiteX33" fmla="*/ 35867 w 197632"/>
                <a:gd name="connsiteY33" fmla="*/ 26644 h 111848"/>
                <a:gd name="connsiteX34" fmla="*/ 35867 w 197632"/>
                <a:gd name="connsiteY34" fmla="*/ 73 h 111848"/>
                <a:gd name="connsiteX35" fmla="*/ 187 w 197632"/>
                <a:gd name="connsiteY35" fmla="*/ 2857 h 111848"/>
                <a:gd name="connsiteX36" fmla="*/ 187 w 197632"/>
                <a:gd name="connsiteY36" fmla="*/ 10701 h 111848"/>
                <a:gd name="connsiteX37" fmla="*/ 19925 w 197632"/>
                <a:gd name="connsiteY37" fmla="*/ 24872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11848">
                  <a:moveTo>
                    <a:pt x="19925" y="24872"/>
                  </a:moveTo>
                  <a:lnTo>
                    <a:pt x="19925" y="92690"/>
                  </a:lnTo>
                  <a:cubicBezTo>
                    <a:pt x="19925" y="104077"/>
                    <a:pt x="17141" y="104077"/>
                    <a:pt x="187" y="104077"/>
                  </a:cubicBezTo>
                  <a:lnTo>
                    <a:pt x="187" y="111922"/>
                  </a:lnTo>
                  <a:cubicBezTo>
                    <a:pt x="9043" y="111669"/>
                    <a:pt x="21949" y="111163"/>
                    <a:pt x="28781" y="111163"/>
                  </a:cubicBezTo>
                  <a:cubicBezTo>
                    <a:pt x="35361" y="111163"/>
                    <a:pt x="48519" y="111669"/>
                    <a:pt x="57123" y="111922"/>
                  </a:cubicBezTo>
                  <a:lnTo>
                    <a:pt x="57123" y="104077"/>
                  </a:lnTo>
                  <a:cubicBezTo>
                    <a:pt x="40169" y="104077"/>
                    <a:pt x="37385" y="104077"/>
                    <a:pt x="37385" y="92690"/>
                  </a:cubicBezTo>
                  <a:lnTo>
                    <a:pt x="37385" y="46129"/>
                  </a:lnTo>
                  <a:cubicBezTo>
                    <a:pt x="37385" y="19811"/>
                    <a:pt x="55352" y="5640"/>
                    <a:pt x="71547" y="5640"/>
                  </a:cubicBezTo>
                  <a:cubicBezTo>
                    <a:pt x="87489" y="5640"/>
                    <a:pt x="90273" y="19305"/>
                    <a:pt x="90273" y="33729"/>
                  </a:cubicBezTo>
                  <a:lnTo>
                    <a:pt x="90273" y="92690"/>
                  </a:lnTo>
                  <a:cubicBezTo>
                    <a:pt x="90273" y="104077"/>
                    <a:pt x="87489" y="104077"/>
                    <a:pt x="70535" y="104077"/>
                  </a:cubicBezTo>
                  <a:lnTo>
                    <a:pt x="70535" y="111922"/>
                  </a:lnTo>
                  <a:cubicBezTo>
                    <a:pt x="79392" y="111669"/>
                    <a:pt x="92297" y="111163"/>
                    <a:pt x="99130" y="111163"/>
                  </a:cubicBezTo>
                  <a:cubicBezTo>
                    <a:pt x="105709" y="111163"/>
                    <a:pt x="118868" y="111669"/>
                    <a:pt x="127471" y="111922"/>
                  </a:cubicBezTo>
                  <a:lnTo>
                    <a:pt x="127471" y="104077"/>
                  </a:lnTo>
                  <a:cubicBezTo>
                    <a:pt x="110517" y="104077"/>
                    <a:pt x="107733" y="104077"/>
                    <a:pt x="107733" y="92690"/>
                  </a:cubicBezTo>
                  <a:lnTo>
                    <a:pt x="107733" y="46129"/>
                  </a:lnTo>
                  <a:cubicBezTo>
                    <a:pt x="107733" y="19811"/>
                    <a:pt x="125700" y="5640"/>
                    <a:pt x="141895" y="5640"/>
                  </a:cubicBezTo>
                  <a:cubicBezTo>
                    <a:pt x="157837" y="5640"/>
                    <a:pt x="160621" y="19305"/>
                    <a:pt x="160621" y="33729"/>
                  </a:cubicBezTo>
                  <a:lnTo>
                    <a:pt x="160621" y="92690"/>
                  </a:lnTo>
                  <a:cubicBezTo>
                    <a:pt x="160621" y="104077"/>
                    <a:pt x="157837" y="104077"/>
                    <a:pt x="140883" y="104077"/>
                  </a:cubicBezTo>
                  <a:lnTo>
                    <a:pt x="140883" y="111922"/>
                  </a:lnTo>
                  <a:cubicBezTo>
                    <a:pt x="149740" y="111669"/>
                    <a:pt x="162645" y="111163"/>
                    <a:pt x="169478" y="111163"/>
                  </a:cubicBezTo>
                  <a:cubicBezTo>
                    <a:pt x="176057" y="111163"/>
                    <a:pt x="189216" y="111669"/>
                    <a:pt x="197819" y="111922"/>
                  </a:cubicBezTo>
                  <a:lnTo>
                    <a:pt x="197819" y="104077"/>
                  </a:lnTo>
                  <a:cubicBezTo>
                    <a:pt x="184661" y="104077"/>
                    <a:pt x="178335" y="104077"/>
                    <a:pt x="178081" y="96486"/>
                  </a:cubicBezTo>
                  <a:lnTo>
                    <a:pt x="178081" y="48153"/>
                  </a:lnTo>
                  <a:cubicBezTo>
                    <a:pt x="178081" y="26391"/>
                    <a:pt x="178081" y="18546"/>
                    <a:pt x="170237" y="9436"/>
                  </a:cubicBezTo>
                  <a:cubicBezTo>
                    <a:pt x="166694" y="5134"/>
                    <a:pt x="158344" y="73"/>
                    <a:pt x="143667" y="73"/>
                  </a:cubicBezTo>
                  <a:cubicBezTo>
                    <a:pt x="122410" y="73"/>
                    <a:pt x="111276" y="15256"/>
                    <a:pt x="106974" y="24872"/>
                  </a:cubicBezTo>
                  <a:cubicBezTo>
                    <a:pt x="103431" y="2857"/>
                    <a:pt x="84706" y="73"/>
                    <a:pt x="73318" y="73"/>
                  </a:cubicBezTo>
                  <a:cubicBezTo>
                    <a:pt x="54846" y="73"/>
                    <a:pt x="42952" y="10955"/>
                    <a:pt x="35867" y="26644"/>
                  </a:cubicBezTo>
                  <a:lnTo>
                    <a:pt x="35867" y="73"/>
                  </a:lnTo>
                  <a:lnTo>
                    <a:pt x="187" y="2857"/>
                  </a:lnTo>
                  <a:lnTo>
                    <a:pt x="187" y="10701"/>
                  </a:lnTo>
                  <a:cubicBezTo>
                    <a:pt x="17900" y="10701"/>
                    <a:pt x="19925" y="12473"/>
                    <a:pt x="19925" y="24872"/>
                  </a:cubicBezTo>
                  <a:close/>
                </a:path>
              </a:pathLst>
            </a:custGeom>
            <a:solidFill>
              <a:srgbClr val="000000"/>
            </a:solidFill>
            <a:ln w="2536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1A2F03D4-BBDF-00B1-DBF8-6ED1480F5088}"/>
                </a:ext>
              </a:extLst>
            </p:cNvPr>
            <p:cNvSpPr/>
            <p:nvPr>
              <p:custDataLst>
                <p:tags r:id="rId67"/>
              </p:custDataLst>
            </p:nvPr>
          </p:nvSpPr>
          <p:spPr>
            <a:xfrm>
              <a:off x="7501126" y="4288667"/>
              <a:ext cx="114126" cy="116150"/>
            </a:xfrm>
            <a:custGeom>
              <a:avLst/>
              <a:gdLst>
                <a:gd name="connsiteX0" fmla="*/ 73833 w 114126"/>
                <a:gd name="connsiteY0" fmla="*/ 94208 h 116150"/>
                <a:gd name="connsiteX1" fmla="*/ 93571 w 114126"/>
                <a:gd name="connsiteY1" fmla="*/ 114959 h 116150"/>
                <a:gd name="connsiteX2" fmla="*/ 114321 w 114126"/>
                <a:gd name="connsiteY2" fmla="*/ 90919 h 116150"/>
                <a:gd name="connsiteX3" fmla="*/ 114321 w 114126"/>
                <a:gd name="connsiteY3" fmla="*/ 76748 h 116150"/>
                <a:gd name="connsiteX4" fmla="*/ 107995 w 114126"/>
                <a:gd name="connsiteY4" fmla="*/ 76748 h 116150"/>
                <a:gd name="connsiteX5" fmla="*/ 107995 w 114126"/>
                <a:gd name="connsiteY5" fmla="*/ 90919 h 116150"/>
                <a:gd name="connsiteX6" fmla="*/ 98885 w 114126"/>
                <a:gd name="connsiteY6" fmla="*/ 107114 h 116150"/>
                <a:gd name="connsiteX7" fmla="*/ 89522 w 114126"/>
                <a:gd name="connsiteY7" fmla="*/ 94461 h 116150"/>
                <a:gd name="connsiteX8" fmla="*/ 89522 w 114126"/>
                <a:gd name="connsiteY8" fmla="*/ 43851 h 116150"/>
                <a:gd name="connsiteX9" fmla="*/ 80412 w 114126"/>
                <a:gd name="connsiteY9" fmla="*/ 13991 h 116150"/>
                <a:gd name="connsiteX10" fmla="*/ 45744 w 114126"/>
                <a:gd name="connsiteY10" fmla="*/ 73 h 116150"/>
                <a:gd name="connsiteX11" fmla="*/ 7533 w 114126"/>
                <a:gd name="connsiteY11" fmla="*/ 28668 h 116150"/>
                <a:gd name="connsiteX12" fmla="*/ 19174 w 114126"/>
                <a:gd name="connsiteY12" fmla="*/ 40561 h 116150"/>
                <a:gd name="connsiteX13" fmla="*/ 30814 w 114126"/>
                <a:gd name="connsiteY13" fmla="*/ 28921 h 116150"/>
                <a:gd name="connsiteX14" fmla="*/ 17908 w 114126"/>
                <a:gd name="connsiteY14" fmla="*/ 17281 h 116150"/>
                <a:gd name="connsiteX15" fmla="*/ 45238 w 114126"/>
                <a:gd name="connsiteY15" fmla="*/ 5640 h 116150"/>
                <a:gd name="connsiteX16" fmla="*/ 72061 w 114126"/>
                <a:gd name="connsiteY16" fmla="*/ 38031 h 116150"/>
                <a:gd name="connsiteX17" fmla="*/ 72061 w 114126"/>
                <a:gd name="connsiteY17" fmla="*/ 47394 h 116150"/>
                <a:gd name="connsiteX18" fmla="*/ 25500 w 114126"/>
                <a:gd name="connsiteY18" fmla="*/ 56504 h 116150"/>
                <a:gd name="connsiteX19" fmla="*/ 195 w 114126"/>
                <a:gd name="connsiteY19" fmla="*/ 89400 h 116150"/>
                <a:gd name="connsiteX20" fmla="*/ 40683 w 114126"/>
                <a:gd name="connsiteY20" fmla="*/ 116224 h 116150"/>
                <a:gd name="connsiteX21" fmla="*/ 73833 w 114126"/>
                <a:gd name="connsiteY21" fmla="*/ 94208 h 116150"/>
                <a:gd name="connsiteX22" fmla="*/ 72061 w 114126"/>
                <a:gd name="connsiteY22" fmla="*/ 52708 h 116150"/>
                <a:gd name="connsiteX23" fmla="*/ 72061 w 114126"/>
                <a:gd name="connsiteY23" fmla="*/ 78013 h 116150"/>
                <a:gd name="connsiteX24" fmla="*/ 42454 w 114126"/>
                <a:gd name="connsiteY24" fmla="*/ 110657 h 116150"/>
                <a:gd name="connsiteX25" fmla="*/ 19680 w 114126"/>
                <a:gd name="connsiteY25" fmla="*/ 89147 h 116150"/>
                <a:gd name="connsiteX26" fmla="*/ 72061 w 114126"/>
                <a:gd name="connsiteY26" fmla="*/ 52708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33" y="94208"/>
                  </a:moveTo>
                  <a:cubicBezTo>
                    <a:pt x="74845" y="104330"/>
                    <a:pt x="81677" y="114959"/>
                    <a:pt x="93571" y="114959"/>
                  </a:cubicBezTo>
                  <a:cubicBezTo>
                    <a:pt x="98885" y="114959"/>
                    <a:pt x="114321" y="111416"/>
                    <a:pt x="114321" y="90919"/>
                  </a:cubicBezTo>
                  <a:lnTo>
                    <a:pt x="114321" y="76748"/>
                  </a:lnTo>
                  <a:lnTo>
                    <a:pt x="107995" y="76748"/>
                  </a:lnTo>
                  <a:lnTo>
                    <a:pt x="107995" y="90919"/>
                  </a:lnTo>
                  <a:cubicBezTo>
                    <a:pt x="107995" y="105596"/>
                    <a:pt x="101668" y="107114"/>
                    <a:pt x="98885" y="107114"/>
                  </a:cubicBezTo>
                  <a:cubicBezTo>
                    <a:pt x="90534" y="107114"/>
                    <a:pt x="89522" y="95727"/>
                    <a:pt x="89522" y="94461"/>
                  </a:cubicBezTo>
                  <a:lnTo>
                    <a:pt x="89522" y="43851"/>
                  </a:lnTo>
                  <a:cubicBezTo>
                    <a:pt x="89522" y="33223"/>
                    <a:pt x="89522" y="23354"/>
                    <a:pt x="80412" y="13991"/>
                  </a:cubicBezTo>
                  <a:cubicBezTo>
                    <a:pt x="70543" y="4122"/>
                    <a:pt x="57891" y="73"/>
                    <a:pt x="45744" y="73"/>
                  </a:cubicBezTo>
                  <a:cubicBezTo>
                    <a:pt x="24994" y="73"/>
                    <a:pt x="7533" y="11967"/>
                    <a:pt x="7533" y="28668"/>
                  </a:cubicBezTo>
                  <a:cubicBezTo>
                    <a:pt x="7533" y="36260"/>
                    <a:pt x="12594" y="40561"/>
                    <a:pt x="19174" y="40561"/>
                  </a:cubicBezTo>
                  <a:cubicBezTo>
                    <a:pt x="26259" y="40561"/>
                    <a:pt x="30814" y="35500"/>
                    <a:pt x="30814" y="28921"/>
                  </a:cubicBezTo>
                  <a:cubicBezTo>
                    <a:pt x="30814" y="25885"/>
                    <a:pt x="29549" y="17534"/>
                    <a:pt x="17908" y="17281"/>
                  </a:cubicBezTo>
                  <a:cubicBezTo>
                    <a:pt x="24741" y="8424"/>
                    <a:pt x="37140" y="5640"/>
                    <a:pt x="45238" y="5640"/>
                  </a:cubicBezTo>
                  <a:cubicBezTo>
                    <a:pt x="57637" y="5640"/>
                    <a:pt x="72061" y="15509"/>
                    <a:pt x="72061" y="38031"/>
                  </a:cubicBezTo>
                  <a:lnTo>
                    <a:pt x="72061" y="47394"/>
                  </a:lnTo>
                  <a:cubicBezTo>
                    <a:pt x="59156" y="48153"/>
                    <a:pt x="41442" y="48912"/>
                    <a:pt x="25500" y="56504"/>
                  </a:cubicBezTo>
                  <a:cubicBezTo>
                    <a:pt x="6521" y="65107"/>
                    <a:pt x="195" y="78266"/>
                    <a:pt x="195" y="89400"/>
                  </a:cubicBezTo>
                  <a:cubicBezTo>
                    <a:pt x="195" y="109897"/>
                    <a:pt x="24741" y="116224"/>
                    <a:pt x="40683" y="116224"/>
                  </a:cubicBezTo>
                  <a:cubicBezTo>
                    <a:pt x="57384" y="116224"/>
                    <a:pt x="69025" y="106102"/>
                    <a:pt x="73833" y="94208"/>
                  </a:cubicBezTo>
                  <a:close/>
                  <a:moveTo>
                    <a:pt x="72061" y="52708"/>
                  </a:moveTo>
                  <a:lnTo>
                    <a:pt x="72061" y="78013"/>
                  </a:lnTo>
                  <a:cubicBezTo>
                    <a:pt x="72061" y="102053"/>
                    <a:pt x="53842" y="110657"/>
                    <a:pt x="42454" y="110657"/>
                  </a:cubicBezTo>
                  <a:cubicBezTo>
                    <a:pt x="30055" y="110657"/>
                    <a:pt x="19680" y="101800"/>
                    <a:pt x="19680" y="89147"/>
                  </a:cubicBezTo>
                  <a:cubicBezTo>
                    <a:pt x="19680" y="75229"/>
                    <a:pt x="30308" y="54226"/>
                    <a:pt x="72061" y="52708"/>
                  </a:cubicBezTo>
                  <a:close/>
                </a:path>
              </a:pathLst>
            </a:custGeom>
            <a:solidFill>
              <a:srgbClr val="000000"/>
            </a:solidFill>
            <a:ln w="2536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216A6DF0-4376-BE9E-82E7-D7A3FD7269F4}"/>
                </a:ext>
              </a:extLst>
            </p:cNvPr>
            <p:cNvSpPr/>
            <p:nvPr>
              <p:custDataLst>
                <p:tags r:id="rId68"/>
              </p:custDataLst>
            </p:nvPr>
          </p:nvSpPr>
          <p:spPr>
            <a:xfrm>
              <a:off x="7620061" y="4292969"/>
              <a:ext cx="127537" cy="109065"/>
            </a:xfrm>
            <a:custGeom>
              <a:avLst/>
              <a:gdLst>
                <a:gd name="connsiteX0" fmla="*/ 69789 w 127537"/>
                <a:gd name="connsiteY0" fmla="*/ 49671 h 109065"/>
                <a:gd name="connsiteX1" fmla="*/ 93070 w 127537"/>
                <a:gd name="connsiteY1" fmla="*/ 21077 h 109065"/>
                <a:gd name="connsiteX2" fmla="*/ 123183 w 127537"/>
                <a:gd name="connsiteY2" fmla="*/ 7918 h 109065"/>
                <a:gd name="connsiteX3" fmla="*/ 123183 w 127537"/>
                <a:gd name="connsiteY3" fmla="*/ 73 h 109065"/>
                <a:gd name="connsiteX4" fmla="*/ 102432 w 127537"/>
                <a:gd name="connsiteY4" fmla="*/ 832 h 109065"/>
                <a:gd name="connsiteX5" fmla="*/ 78140 w 127537"/>
                <a:gd name="connsiteY5" fmla="*/ 73 h 109065"/>
                <a:gd name="connsiteX6" fmla="*/ 78140 w 127537"/>
                <a:gd name="connsiteY6" fmla="*/ 7918 h 109065"/>
                <a:gd name="connsiteX7" fmla="*/ 85478 w 127537"/>
                <a:gd name="connsiteY7" fmla="*/ 15762 h 109065"/>
                <a:gd name="connsiteX8" fmla="*/ 81682 w 127537"/>
                <a:gd name="connsiteY8" fmla="*/ 24619 h 109065"/>
                <a:gd name="connsiteX9" fmla="*/ 65993 w 127537"/>
                <a:gd name="connsiteY9" fmla="*/ 44357 h 109065"/>
                <a:gd name="connsiteX10" fmla="*/ 46255 w 127537"/>
                <a:gd name="connsiteY10" fmla="*/ 18799 h 109065"/>
                <a:gd name="connsiteX11" fmla="*/ 43978 w 127537"/>
                <a:gd name="connsiteY11" fmla="*/ 14244 h 109065"/>
                <a:gd name="connsiteX12" fmla="*/ 52835 w 127537"/>
                <a:gd name="connsiteY12" fmla="*/ 7918 h 109065"/>
                <a:gd name="connsiteX13" fmla="*/ 52835 w 127537"/>
                <a:gd name="connsiteY13" fmla="*/ 73 h 109065"/>
                <a:gd name="connsiteX14" fmla="*/ 25505 w 127537"/>
                <a:gd name="connsiteY14" fmla="*/ 832 h 109065"/>
                <a:gd name="connsiteX15" fmla="*/ 1465 w 127537"/>
                <a:gd name="connsiteY15" fmla="*/ 73 h 109065"/>
                <a:gd name="connsiteX16" fmla="*/ 1465 w 127537"/>
                <a:gd name="connsiteY16" fmla="*/ 7918 h 109065"/>
                <a:gd name="connsiteX17" fmla="*/ 31325 w 127537"/>
                <a:gd name="connsiteY17" fmla="*/ 23354 h 109065"/>
                <a:gd name="connsiteX18" fmla="*/ 56377 w 127537"/>
                <a:gd name="connsiteY18" fmla="*/ 55998 h 109065"/>
                <a:gd name="connsiteX19" fmla="*/ 32590 w 127537"/>
                <a:gd name="connsiteY19" fmla="*/ 86111 h 109065"/>
                <a:gd name="connsiteX20" fmla="*/ 200 w 127537"/>
                <a:gd name="connsiteY20" fmla="*/ 101294 h 109065"/>
                <a:gd name="connsiteX21" fmla="*/ 200 w 127537"/>
                <a:gd name="connsiteY21" fmla="*/ 109138 h 109065"/>
                <a:gd name="connsiteX22" fmla="*/ 21203 w 127537"/>
                <a:gd name="connsiteY22" fmla="*/ 108379 h 109065"/>
                <a:gd name="connsiteX23" fmla="*/ 45243 w 127537"/>
                <a:gd name="connsiteY23" fmla="*/ 109138 h 109065"/>
                <a:gd name="connsiteX24" fmla="*/ 45243 w 127537"/>
                <a:gd name="connsiteY24" fmla="*/ 101294 h 109065"/>
                <a:gd name="connsiteX25" fmla="*/ 37904 w 127537"/>
                <a:gd name="connsiteY25" fmla="*/ 93449 h 109065"/>
                <a:gd name="connsiteX26" fmla="*/ 60679 w 127537"/>
                <a:gd name="connsiteY26" fmla="*/ 61312 h 109065"/>
                <a:gd name="connsiteX27" fmla="*/ 79911 w 127537"/>
                <a:gd name="connsiteY27" fmla="*/ 86617 h 109065"/>
                <a:gd name="connsiteX28" fmla="*/ 85225 w 127537"/>
                <a:gd name="connsiteY28" fmla="*/ 94967 h 109065"/>
                <a:gd name="connsiteX29" fmla="*/ 76115 w 127537"/>
                <a:gd name="connsiteY29" fmla="*/ 101294 h 109065"/>
                <a:gd name="connsiteX30" fmla="*/ 76115 w 127537"/>
                <a:gd name="connsiteY30" fmla="*/ 109138 h 109065"/>
                <a:gd name="connsiteX31" fmla="*/ 103445 w 127537"/>
                <a:gd name="connsiteY31" fmla="*/ 108379 h 109065"/>
                <a:gd name="connsiteX32" fmla="*/ 127738 w 127537"/>
                <a:gd name="connsiteY32" fmla="*/ 109138 h 109065"/>
                <a:gd name="connsiteX33" fmla="*/ 127738 w 127537"/>
                <a:gd name="connsiteY33" fmla="*/ 101294 h 109065"/>
                <a:gd name="connsiteX34" fmla="*/ 103698 w 127537"/>
                <a:gd name="connsiteY34" fmla="*/ 93449 h 109065"/>
                <a:gd name="connsiteX35" fmla="*/ 69789 w 127537"/>
                <a:gd name="connsiteY35" fmla="*/ 49671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9065">
                  <a:moveTo>
                    <a:pt x="69789" y="49671"/>
                  </a:moveTo>
                  <a:cubicBezTo>
                    <a:pt x="77380" y="40055"/>
                    <a:pt x="86996" y="27656"/>
                    <a:pt x="93070" y="21077"/>
                  </a:cubicBezTo>
                  <a:cubicBezTo>
                    <a:pt x="100914" y="11967"/>
                    <a:pt x="111289" y="8171"/>
                    <a:pt x="123183" y="7918"/>
                  </a:cubicBezTo>
                  <a:lnTo>
                    <a:pt x="123183" y="73"/>
                  </a:lnTo>
                  <a:cubicBezTo>
                    <a:pt x="116603" y="579"/>
                    <a:pt x="109012" y="832"/>
                    <a:pt x="102432" y="832"/>
                  </a:cubicBezTo>
                  <a:cubicBezTo>
                    <a:pt x="94841" y="832"/>
                    <a:pt x="81429" y="326"/>
                    <a:pt x="78140" y="73"/>
                  </a:cubicBezTo>
                  <a:lnTo>
                    <a:pt x="78140" y="7918"/>
                  </a:lnTo>
                  <a:cubicBezTo>
                    <a:pt x="83454" y="8424"/>
                    <a:pt x="85478" y="11714"/>
                    <a:pt x="85478" y="15762"/>
                  </a:cubicBezTo>
                  <a:cubicBezTo>
                    <a:pt x="85478" y="19811"/>
                    <a:pt x="82948" y="23101"/>
                    <a:pt x="81682" y="24619"/>
                  </a:cubicBezTo>
                  <a:lnTo>
                    <a:pt x="65993" y="44357"/>
                  </a:lnTo>
                  <a:lnTo>
                    <a:pt x="46255" y="18799"/>
                  </a:lnTo>
                  <a:cubicBezTo>
                    <a:pt x="43978" y="16269"/>
                    <a:pt x="43978" y="15762"/>
                    <a:pt x="43978" y="14244"/>
                  </a:cubicBezTo>
                  <a:cubicBezTo>
                    <a:pt x="43978" y="10448"/>
                    <a:pt x="47773" y="8171"/>
                    <a:pt x="52835" y="7918"/>
                  </a:cubicBezTo>
                  <a:lnTo>
                    <a:pt x="52835" y="73"/>
                  </a:lnTo>
                  <a:cubicBezTo>
                    <a:pt x="46255" y="326"/>
                    <a:pt x="29554" y="832"/>
                    <a:pt x="25505" y="832"/>
                  </a:cubicBezTo>
                  <a:cubicBezTo>
                    <a:pt x="20191" y="832"/>
                    <a:pt x="8298" y="579"/>
                    <a:pt x="1465" y="73"/>
                  </a:cubicBezTo>
                  <a:lnTo>
                    <a:pt x="1465" y="7918"/>
                  </a:lnTo>
                  <a:cubicBezTo>
                    <a:pt x="19179" y="7918"/>
                    <a:pt x="19432" y="8171"/>
                    <a:pt x="31325" y="23354"/>
                  </a:cubicBezTo>
                  <a:lnTo>
                    <a:pt x="56377" y="55998"/>
                  </a:lnTo>
                  <a:lnTo>
                    <a:pt x="32590" y="86111"/>
                  </a:lnTo>
                  <a:cubicBezTo>
                    <a:pt x="20444" y="100788"/>
                    <a:pt x="5514" y="101294"/>
                    <a:pt x="200" y="101294"/>
                  </a:cubicBezTo>
                  <a:lnTo>
                    <a:pt x="200" y="109138"/>
                  </a:lnTo>
                  <a:cubicBezTo>
                    <a:pt x="6779" y="108632"/>
                    <a:pt x="14624" y="108379"/>
                    <a:pt x="21203" y="108379"/>
                  </a:cubicBezTo>
                  <a:cubicBezTo>
                    <a:pt x="28542" y="108379"/>
                    <a:pt x="39170" y="108885"/>
                    <a:pt x="45243" y="109138"/>
                  </a:cubicBezTo>
                  <a:lnTo>
                    <a:pt x="45243" y="101294"/>
                  </a:lnTo>
                  <a:cubicBezTo>
                    <a:pt x="39676" y="100535"/>
                    <a:pt x="37904" y="97245"/>
                    <a:pt x="37904" y="93449"/>
                  </a:cubicBezTo>
                  <a:cubicBezTo>
                    <a:pt x="37904" y="87882"/>
                    <a:pt x="45243" y="79531"/>
                    <a:pt x="60679" y="61312"/>
                  </a:cubicBezTo>
                  <a:lnTo>
                    <a:pt x="79911" y="86617"/>
                  </a:lnTo>
                  <a:cubicBezTo>
                    <a:pt x="81935" y="89400"/>
                    <a:pt x="85225" y="93449"/>
                    <a:pt x="85225" y="94967"/>
                  </a:cubicBezTo>
                  <a:cubicBezTo>
                    <a:pt x="85225" y="97245"/>
                    <a:pt x="82948" y="101041"/>
                    <a:pt x="76115" y="101294"/>
                  </a:cubicBezTo>
                  <a:lnTo>
                    <a:pt x="76115" y="109138"/>
                  </a:lnTo>
                  <a:cubicBezTo>
                    <a:pt x="83707" y="108885"/>
                    <a:pt x="97878" y="108379"/>
                    <a:pt x="103445" y="108379"/>
                  </a:cubicBezTo>
                  <a:cubicBezTo>
                    <a:pt x="110277" y="108379"/>
                    <a:pt x="120146" y="108632"/>
                    <a:pt x="127738" y="109138"/>
                  </a:cubicBezTo>
                  <a:lnTo>
                    <a:pt x="127738" y="101294"/>
                  </a:lnTo>
                  <a:cubicBezTo>
                    <a:pt x="114073" y="101294"/>
                    <a:pt x="109518" y="100788"/>
                    <a:pt x="103698" y="93449"/>
                  </a:cubicBezTo>
                  <a:lnTo>
                    <a:pt x="69789" y="49671"/>
                  </a:lnTo>
                  <a:close/>
                </a:path>
              </a:pathLst>
            </a:custGeom>
            <a:solidFill>
              <a:srgbClr val="000000"/>
            </a:solidFill>
            <a:ln w="2536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51C4DECA-5388-7536-A59E-E61D98A08347}"/>
                </a:ext>
              </a:extLst>
            </p:cNvPr>
            <p:cNvSpPr/>
            <p:nvPr>
              <p:custDataLst>
                <p:tags r:id="rId69"/>
              </p:custDataLst>
            </p:nvPr>
          </p:nvSpPr>
          <p:spPr>
            <a:xfrm>
              <a:off x="7761030" y="4339541"/>
              <a:ext cx="96361" cy="125766"/>
            </a:xfrm>
            <a:custGeom>
              <a:avLst/>
              <a:gdLst>
                <a:gd name="connsiteX0" fmla="*/ 96567 w 96361"/>
                <a:gd name="connsiteY0" fmla="*/ 39400 h 125766"/>
                <a:gd name="connsiteX1" fmla="*/ 63265 w 96361"/>
                <a:gd name="connsiteY1" fmla="*/ 76 h 125766"/>
                <a:gd name="connsiteX2" fmla="*/ 18450 w 96361"/>
                <a:gd name="connsiteY2" fmla="*/ 27532 h 125766"/>
                <a:gd name="connsiteX3" fmla="*/ 205 w 96361"/>
                <a:gd name="connsiteY3" fmla="*/ 86518 h 125766"/>
                <a:gd name="connsiteX4" fmla="*/ 33684 w 96361"/>
                <a:gd name="connsiteY4" fmla="*/ 125842 h 125766"/>
                <a:gd name="connsiteX5" fmla="*/ 76551 w 96361"/>
                <a:gd name="connsiteY5" fmla="*/ 101043 h 125766"/>
                <a:gd name="connsiteX6" fmla="*/ 96567 w 96361"/>
                <a:gd name="connsiteY6" fmla="*/ 39400 h 125766"/>
                <a:gd name="connsiteX7" fmla="*/ 28724 w 96361"/>
                <a:gd name="connsiteY7" fmla="*/ 57999 h 125766"/>
                <a:gd name="connsiteX8" fmla="*/ 41124 w 96361"/>
                <a:gd name="connsiteY8" fmla="*/ 24343 h 125766"/>
                <a:gd name="connsiteX9" fmla="*/ 62911 w 96361"/>
                <a:gd name="connsiteY9" fmla="*/ 8224 h 125766"/>
                <a:gd name="connsiteX10" fmla="*/ 75488 w 96361"/>
                <a:gd name="connsiteY10" fmla="*/ 27886 h 125766"/>
                <a:gd name="connsiteX11" fmla="*/ 70528 w 96361"/>
                <a:gd name="connsiteY11" fmla="*/ 57999 h 125766"/>
                <a:gd name="connsiteX12" fmla="*/ 28724 w 96361"/>
                <a:gd name="connsiteY12" fmla="*/ 57999 h 125766"/>
                <a:gd name="connsiteX13" fmla="*/ 68048 w 96361"/>
                <a:gd name="connsiteY13" fmla="*/ 67919 h 125766"/>
                <a:gd name="connsiteX14" fmla="*/ 55472 w 96361"/>
                <a:gd name="connsiteY14" fmla="*/ 101752 h 125766"/>
                <a:gd name="connsiteX15" fmla="*/ 34038 w 96361"/>
                <a:gd name="connsiteY15" fmla="*/ 117694 h 125766"/>
                <a:gd name="connsiteX16" fmla="*/ 21284 w 96361"/>
                <a:gd name="connsiteY16" fmla="*/ 98032 h 125766"/>
                <a:gd name="connsiteX17" fmla="*/ 26244 w 96361"/>
                <a:gd name="connsiteY17" fmla="*/ 67919 h 125766"/>
                <a:gd name="connsiteX18" fmla="*/ 68048 w 96361"/>
                <a:gd name="connsiteY18" fmla="*/ 67919 h 12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61" h="125766">
                  <a:moveTo>
                    <a:pt x="96567" y="39400"/>
                  </a:moveTo>
                  <a:cubicBezTo>
                    <a:pt x="96567" y="8578"/>
                    <a:pt x="77436" y="76"/>
                    <a:pt x="63265" y="76"/>
                  </a:cubicBezTo>
                  <a:cubicBezTo>
                    <a:pt x="54940" y="76"/>
                    <a:pt x="35455" y="2910"/>
                    <a:pt x="18450" y="27532"/>
                  </a:cubicBezTo>
                  <a:cubicBezTo>
                    <a:pt x="6405" y="44891"/>
                    <a:pt x="205" y="70930"/>
                    <a:pt x="205" y="86518"/>
                  </a:cubicBezTo>
                  <a:cubicBezTo>
                    <a:pt x="205" y="113797"/>
                    <a:pt x="15793" y="125842"/>
                    <a:pt x="33684" y="125842"/>
                  </a:cubicBezTo>
                  <a:cubicBezTo>
                    <a:pt x="42895" y="125842"/>
                    <a:pt x="60608" y="122122"/>
                    <a:pt x="76551" y="101043"/>
                  </a:cubicBezTo>
                  <a:cubicBezTo>
                    <a:pt x="89127" y="84215"/>
                    <a:pt x="96567" y="57822"/>
                    <a:pt x="96567" y="39400"/>
                  </a:cubicBezTo>
                  <a:close/>
                  <a:moveTo>
                    <a:pt x="28724" y="57999"/>
                  </a:moveTo>
                  <a:cubicBezTo>
                    <a:pt x="32090" y="45777"/>
                    <a:pt x="35101" y="34617"/>
                    <a:pt x="41124" y="24343"/>
                  </a:cubicBezTo>
                  <a:cubicBezTo>
                    <a:pt x="45198" y="17612"/>
                    <a:pt x="53523" y="8224"/>
                    <a:pt x="62911" y="8224"/>
                  </a:cubicBezTo>
                  <a:cubicBezTo>
                    <a:pt x="68934" y="8224"/>
                    <a:pt x="75488" y="12652"/>
                    <a:pt x="75488" y="27886"/>
                  </a:cubicBezTo>
                  <a:cubicBezTo>
                    <a:pt x="75488" y="37451"/>
                    <a:pt x="73185" y="46662"/>
                    <a:pt x="70528" y="57999"/>
                  </a:cubicBezTo>
                  <a:lnTo>
                    <a:pt x="28724" y="57999"/>
                  </a:lnTo>
                  <a:close/>
                  <a:moveTo>
                    <a:pt x="68048" y="67919"/>
                  </a:moveTo>
                  <a:cubicBezTo>
                    <a:pt x="66100" y="75713"/>
                    <a:pt x="62203" y="90946"/>
                    <a:pt x="55472" y="101752"/>
                  </a:cubicBezTo>
                  <a:cubicBezTo>
                    <a:pt x="49626" y="111317"/>
                    <a:pt x="41478" y="117694"/>
                    <a:pt x="34038" y="117694"/>
                  </a:cubicBezTo>
                  <a:cubicBezTo>
                    <a:pt x="25536" y="117694"/>
                    <a:pt x="21284" y="109546"/>
                    <a:pt x="21284" y="98032"/>
                  </a:cubicBezTo>
                  <a:cubicBezTo>
                    <a:pt x="21284" y="88998"/>
                    <a:pt x="24118" y="76598"/>
                    <a:pt x="26244" y="67919"/>
                  </a:cubicBezTo>
                  <a:lnTo>
                    <a:pt x="68048" y="67919"/>
                  </a:lnTo>
                  <a:close/>
                </a:path>
              </a:pathLst>
            </a:custGeom>
            <a:solidFill>
              <a:srgbClr val="000000"/>
            </a:solidFill>
            <a:ln w="2536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FB8287CF-F2AC-917A-61FD-A525E6002E2F}"/>
                </a:ext>
              </a:extLst>
            </p:cNvPr>
            <p:cNvSpPr/>
            <p:nvPr>
              <p:custDataLst>
                <p:tags r:id="rId70"/>
              </p:custDataLst>
            </p:nvPr>
          </p:nvSpPr>
          <p:spPr>
            <a:xfrm>
              <a:off x="7891004" y="4229200"/>
              <a:ext cx="180678" cy="172833"/>
            </a:xfrm>
            <a:custGeom>
              <a:avLst/>
              <a:gdLst>
                <a:gd name="connsiteX0" fmla="*/ 66763 w 180678"/>
                <a:gd name="connsiteY0" fmla="*/ 92943 h 172833"/>
                <a:gd name="connsiteX1" fmla="*/ 109781 w 180678"/>
                <a:gd name="connsiteY1" fmla="*/ 92943 h 172833"/>
                <a:gd name="connsiteX2" fmla="*/ 180889 w 180678"/>
                <a:gd name="connsiteY2" fmla="*/ 38284 h 172833"/>
                <a:gd name="connsiteX3" fmla="*/ 131038 w 180678"/>
                <a:gd name="connsiteY3" fmla="*/ 73 h 172833"/>
                <a:gd name="connsiteX4" fmla="*/ 49049 w 180678"/>
                <a:gd name="connsiteY4" fmla="*/ 73 h 172833"/>
                <a:gd name="connsiteX5" fmla="*/ 41458 w 180678"/>
                <a:gd name="connsiteY5" fmla="*/ 4881 h 172833"/>
                <a:gd name="connsiteX6" fmla="*/ 48796 w 180678"/>
                <a:gd name="connsiteY6" fmla="*/ 7918 h 172833"/>
                <a:gd name="connsiteX7" fmla="*/ 59677 w 180678"/>
                <a:gd name="connsiteY7" fmla="*/ 8424 h 172833"/>
                <a:gd name="connsiteX8" fmla="*/ 65244 w 180678"/>
                <a:gd name="connsiteY8" fmla="*/ 12473 h 172833"/>
                <a:gd name="connsiteX9" fmla="*/ 64232 w 180678"/>
                <a:gd name="connsiteY9" fmla="*/ 17281 h 172833"/>
                <a:gd name="connsiteX10" fmla="*/ 30323 w 180678"/>
                <a:gd name="connsiteY10" fmla="*/ 153169 h 172833"/>
                <a:gd name="connsiteX11" fmla="*/ 7296 w 180678"/>
                <a:gd name="connsiteY11" fmla="*/ 165063 h 172833"/>
                <a:gd name="connsiteX12" fmla="*/ 210 w 180678"/>
                <a:gd name="connsiteY12" fmla="*/ 169871 h 172833"/>
                <a:gd name="connsiteX13" fmla="*/ 4006 w 180678"/>
                <a:gd name="connsiteY13" fmla="*/ 172907 h 172833"/>
                <a:gd name="connsiteX14" fmla="*/ 36144 w 180678"/>
                <a:gd name="connsiteY14" fmla="*/ 172148 h 172833"/>
                <a:gd name="connsiteX15" fmla="*/ 52339 w 180678"/>
                <a:gd name="connsiteY15" fmla="*/ 172401 h 172833"/>
                <a:gd name="connsiteX16" fmla="*/ 68787 w 180678"/>
                <a:gd name="connsiteY16" fmla="*/ 172907 h 172833"/>
                <a:gd name="connsiteX17" fmla="*/ 73848 w 180678"/>
                <a:gd name="connsiteY17" fmla="*/ 167846 h 172833"/>
                <a:gd name="connsiteX18" fmla="*/ 66763 w 180678"/>
                <a:gd name="connsiteY18" fmla="*/ 165063 h 172833"/>
                <a:gd name="connsiteX19" fmla="*/ 50314 w 180678"/>
                <a:gd name="connsiteY19" fmla="*/ 160508 h 172833"/>
                <a:gd name="connsiteX20" fmla="*/ 51074 w 180678"/>
                <a:gd name="connsiteY20" fmla="*/ 156206 h 172833"/>
                <a:gd name="connsiteX21" fmla="*/ 66763 w 180678"/>
                <a:gd name="connsiteY21" fmla="*/ 92943 h 172833"/>
                <a:gd name="connsiteX22" fmla="*/ 84982 w 180678"/>
                <a:gd name="connsiteY22" fmla="*/ 17534 h 172833"/>
                <a:gd name="connsiteX23" fmla="*/ 98647 w 180678"/>
                <a:gd name="connsiteY23" fmla="*/ 7918 h 172833"/>
                <a:gd name="connsiteX24" fmla="*/ 122940 w 180678"/>
                <a:gd name="connsiteY24" fmla="*/ 7918 h 172833"/>
                <a:gd name="connsiteX25" fmla="*/ 157355 w 180678"/>
                <a:gd name="connsiteY25" fmla="*/ 32211 h 172833"/>
                <a:gd name="connsiteX26" fmla="*/ 142425 w 180678"/>
                <a:gd name="connsiteY26" fmla="*/ 72952 h 172833"/>
                <a:gd name="connsiteX27" fmla="*/ 103455 w 180678"/>
                <a:gd name="connsiteY27" fmla="*/ 86364 h 172833"/>
                <a:gd name="connsiteX28" fmla="*/ 67775 w 180678"/>
                <a:gd name="connsiteY28" fmla="*/ 86364 h 172833"/>
                <a:gd name="connsiteX29" fmla="*/ 84982 w 180678"/>
                <a:gd name="connsiteY29" fmla="*/ 17534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763" y="92943"/>
                  </a:moveTo>
                  <a:lnTo>
                    <a:pt x="109781" y="92943"/>
                  </a:lnTo>
                  <a:cubicBezTo>
                    <a:pt x="145715" y="92943"/>
                    <a:pt x="180889" y="66626"/>
                    <a:pt x="180889" y="38284"/>
                  </a:cubicBezTo>
                  <a:cubicBezTo>
                    <a:pt x="180889" y="18799"/>
                    <a:pt x="164187" y="73"/>
                    <a:pt x="131038" y="73"/>
                  </a:cubicBezTo>
                  <a:lnTo>
                    <a:pt x="49049" y="73"/>
                  </a:lnTo>
                  <a:cubicBezTo>
                    <a:pt x="44241" y="73"/>
                    <a:pt x="41458" y="73"/>
                    <a:pt x="41458" y="4881"/>
                  </a:cubicBezTo>
                  <a:cubicBezTo>
                    <a:pt x="41458" y="7918"/>
                    <a:pt x="43735" y="7918"/>
                    <a:pt x="48796" y="7918"/>
                  </a:cubicBezTo>
                  <a:cubicBezTo>
                    <a:pt x="52086" y="7918"/>
                    <a:pt x="56641" y="8171"/>
                    <a:pt x="59677" y="8424"/>
                  </a:cubicBezTo>
                  <a:cubicBezTo>
                    <a:pt x="63726" y="8930"/>
                    <a:pt x="65244" y="9689"/>
                    <a:pt x="65244" y="12473"/>
                  </a:cubicBezTo>
                  <a:cubicBezTo>
                    <a:pt x="65244" y="13485"/>
                    <a:pt x="64991" y="14244"/>
                    <a:pt x="64232" y="17281"/>
                  </a:cubicBezTo>
                  <a:lnTo>
                    <a:pt x="30323" y="153169"/>
                  </a:lnTo>
                  <a:cubicBezTo>
                    <a:pt x="27793" y="163038"/>
                    <a:pt x="27287" y="165063"/>
                    <a:pt x="7296" y="165063"/>
                  </a:cubicBezTo>
                  <a:cubicBezTo>
                    <a:pt x="2994" y="165063"/>
                    <a:pt x="210" y="165063"/>
                    <a:pt x="210" y="169871"/>
                  </a:cubicBezTo>
                  <a:cubicBezTo>
                    <a:pt x="210" y="172907"/>
                    <a:pt x="3247" y="172907"/>
                    <a:pt x="4006" y="172907"/>
                  </a:cubicBezTo>
                  <a:cubicBezTo>
                    <a:pt x="11091" y="172907"/>
                    <a:pt x="29058" y="172148"/>
                    <a:pt x="36144" y="172148"/>
                  </a:cubicBezTo>
                  <a:cubicBezTo>
                    <a:pt x="41458" y="172148"/>
                    <a:pt x="47025" y="172401"/>
                    <a:pt x="52339" y="172401"/>
                  </a:cubicBezTo>
                  <a:cubicBezTo>
                    <a:pt x="57906" y="172401"/>
                    <a:pt x="63473" y="172907"/>
                    <a:pt x="68787" y="172907"/>
                  </a:cubicBezTo>
                  <a:cubicBezTo>
                    <a:pt x="70558" y="172907"/>
                    <a:pt x="73848" y="172907"/>
                    <a:pt x="73848" y="167846"/>
                  </a:cubicBezTo>
                  <a:cubicBezTo>
                    <a:pt x="73848" y="165063"/>
                    <a:pt x="71571" y="165063"/>
                    <a:pt x="66763" y="165063"/>
                  </a:cubicBezTo>
                  <a:cubicBezTo>
                    <a:pt x="57400" y="165063"/>
                    <a:pt x="50314" y="165063"/>
                    <a:pt x="50314" y="160508"/>
                  </a:cubicBezTo>
                  <a:cubicBezTo>
                    <a:pt x="50314" y="158989"/>
                    <a:pt x="50820" y="157724"/>
                    <a:pt x="51074" y="156206"/>
                  </a:cubicBezTo>
                  <a:lnTo>
                    <a:pt x="66763" y="92943"/>
                  </a:lnTo>
                  <a:close/>
                  <a:moveTo>
                    <a:pt x="84982" y="17534"/>
                  </a:moveTo>
                  <a:cubicBezTo>
                    <a:pt x="87260" y="8677"/>
                    <a:pt x="87766" y="7918"/>
                    <a:pt x="98647" y="7918"/>
                  </a:cubicBezTo>
                  <a:lnTo>
                    <a:pt x="122940" y="7918"/>
                  </a:lnTo>
                  <a:cubicBezTo>
                    <a:pt x="143943" y="7918"/>
                    <a:pt x="157355" y="14750"/>
                    <a:pt x="157355" y="32211"/>
                  </a:cubicBezTo>
                  <a:cubicBezTo>
                    <a:pt x="157355" y="42080"/>
                    <a:pt x="152294" y="63842"/>
                    <a:pt x="142425" y="72952"/>
                  </a:cubicBezTo>
                  <a:cubicBezTo>
                    <a:pt x="129772" y="84339"/>
                    <a:pt x="114589" y="86364"/>
                    <a:pt x="103455" y="86364"/>
                  </a:cubicBezTo>
                  <a:lnTo>
                    <a:pt x="67775" y="86364"/>
                  </a:lnTo>
                  <a:lnTo>
                    <a:pt x="84982" y="17534"/>
                  </a:lnTo>
                  <a:close/>
                </a:path>
              </a:pathLst>
            </a:custGeom>
            <a:solidFill>
              <a:srgbClr val="000000"/>
            </a:solidFill>
            <a:ln w="2536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3BE41FD6-AB4C-7CDD-F739-A50C98587CC4}"/>
                </a:ext>
              </a:extLst>
            </p:cNvPr>
            <p:cNvSpPr/>
            <p:nvPr>
              <p:custDataLst>
                <p:tags r:id="rId71"/>
              </p:custDataLst>
            </p:nvPr>
          </p:nvSpPr>
          <p:spPr>
            <a:xfrm>
              <a:off x="8053795" y="4315642"/>
              <a:ext cx="96361" cy="125766"/>
            </a:xfrm>
            <a:custGeom>
              <a:avLst/>
              <a:gdLst>
                <a:gd name="connsiteX0" fmla="*/ 96579 w 96361"/>
                <a:gd name="connsiteY0" fmla="*/ 39399 h 125766"/>
                <a:gd name="connsiteX1" fmla="*/ 63277 w 96361"/>
                <a:gd name="connsiteY1" fmla="*/ 75 h 125766"/>
                <a:gd name="connsiteX2" fmla="*/ 18462 w 96361"/>
                <a:gd name="connsiteY2" fmla="*/ 27531 h 125766"/>
                <a:gd name="connsiteX3" fmla="*/ 217 w 96361"/>
                <a:gd name="connsiteY3" fmla="*/ 86517 h 125766"/>
                <a:gd name="connsiteX4" fmla="*/ 33695 w 96361"/>
                <a:gd name="connsiteY4" fmla="*/ 125841 h 125766"/>
                <a:gd name="connsiteX5" fmla="*/ 76562 w 96361"/>
                <a:gd name="connsiteY5" fmla="*/ 101042 h 125766"/>
                <a:gd name="connsiteX6" fmla="*/ 96579 w 96361"/>
                <a:gd name="connsiteY6" fmla="*/ 39399 h 125766"/>
                <a:gd name="connsiteX7" fmla="*/ 28736 w 96361"/>
                <a:gd name="connsiteY7" fmla="*/ 57998 h 125766"/>
                <a:gd name="connsiteX8" fmla="*/ 41135 w 96361"/>
                <a:gd name="connsiteY8" fmla="*/ 24342 h 125766"/>
                <a:gd name="connsiteX9" fmla="*/ 62923 w 96361"/>
                <a:gd name="connsiteY9" fmla="*/ 8223 h 125766"/>
                <a:gd name="connsiteX10" fmla="*/ 75499 w 96361"/>
                <a:gd name="connsiteY10" fmla="*/ 27885 h 125766"/>
                <a:gd name="connsiteX11" fmla="*/ 70540 w 96361"/>
                <a:gd name="connsiteY11" fmla="*/ 57998 h 125766"/>
                <a:gd name="connsiteX12" fmla="*/ 28736 w 96361"/>
                <a:gd name="connsiteY12" fmla="*/ 57998 h 125766"/>
                <a:gd name="connsiteX13" fmla="*/ 68060 w 96361"/>
                <a:gd name="connsiteY13" fmla="*/ 67918 h 125766"/>
                <a:gd name="connsiteX14" fmla="*/ 55483 w 96361"/>
                <a:gd name="connsiteY14" fmla="*/ 101751 h 125766"/>
                <a:gd name="connsiteX15" fmla="*/ 34050 w 96361"/>
                <a:gd name="connsiteY15" fmla="*/ 117693 h 125766"/>
                <a:gd name="connsiteX16" fmla="*/ 21296 w 96361"/>
                <a:gd name="connsiteY16" fmla="*/ 98031 h 125766"/>
                <a:gd name="connsiteX17" fmla="*/ 26256 w 96361"/>
                <a:gd name="connsiteY17" fmla="*/ 67918 h 125766"/>
                <a:gd name="connsiteX18" fmla="*/ 68060 w 96361"/>
                <a:gd name="connsiteY18" fmla="*/ 67918 h 12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61" h="125766">
                  <a:moveTo>
                    <a:pt x="96579" y="39399"/>
                  </a:moveTo>
                  <a:cubicBezTo>
                    <a:pt x="96579" y="8577"/>
                    <a:pt x="77448" y="75"/>
                    <a:pt x="63277" y="75"/>
                  </a:cubicBezTo>
                  <a:cubicBezTo>
                    <a:pt x="54952" y="75"/>
                    <a:pt x="35467" y="2909"/>
                    <a:pt x="18462" y="27531"/>
                  </a:cubicBezTo>
                  <a:cubicBezTo>
                    <a:pt x="6416" y="44890"/>
                    <a:pt x="217" y="70929"/>
                    <a:pt x="217" y="86517"/>
                  </a:cubicBezTo>
                  <a:cubicBezTo>
                    <a:pt x="217" y="113796"/>
                    <a:pt x="15805" y="125841"/>
                    <a:pt x="33695" y="125841"/>
                  </a:cubicBezTo>
                  <a:cubicBezTo>
                    <a:pt x="42906" y="125841"/>
                    <a:pt x="60620" y="122121"/>
                    <a:pt x="76562" y="101042"/>
                  </a:cubicBezTo>
                  <a:cubicBezTo>
                    <a:pt x="89139" y="84214"/>
                    <a:pt x="96579" y="57821"/>
                    <a:pt x="96579" y="39399"/>
                  </a:cubicBezTo>
                  <a:close/>
                  <a:moveTo>
                    <a:pt x="28736" y="57998"/>
                  </a:moveTo>
                  <a:cubicBezTo>
                    <a:pt x="32101" y="45776"/>
                    <a:pt x="35112" y="34616"/>
                    <a:pt x="41135" y="24342"/>
                  </a:cubicBezTo>
                  <a:cubicBezTo>
                    <a:pt x="45209" y="17611"/>
                    <a:pt x="53535" y="8223"/>
                    <a:pt x="62923" y="8223"/>
                  </a:cubicBezTo>
                  <a:cubicBezTo>
                    <a:pt x="68945" y="8223"/>
                    <a:pt x="75499" y="12651"/>
                    <a:pt x="75499" y="27885"/>
                  </a:cubicBezTo>
                  <a:cubicBezTo>
                    <a:pt x="75499" y="37450"/>
                    <a:pt x="73197" y="46662"/>
                    <a:pt x="70540" y="57998"/>
                  </a:cubicBezTo>
                  <a:lnTo>
                    <a:pt x="28736" y="57998"/>
                  </a:lnTo>
                  <a:close/>
                  <a:moveTo>
                    <a:pt x="68060" y="67918"/>
                  </a:moveTo>
                  <a:cubicBezTo>
                    <a:pt x="66111" y="75712"/>
                    <a:pt x="62214" y="90945"/>
                    <a:pt x="55483" y="101751"/>
                  </a:cubicBezTo>
                  <a:cubicBezTo>
                    <a:pt x="49638" y="111316"/>
                    <a:pt x="41489" y="117693"/>
                    <a:pt x="34050" y="117693"/>
                  </a:cubicBezTo>
                  <a:cubicBezTo>
                    <a:pt x="25547" y="117693"/>
                    <a:pt x="21296" y="109545"/>
                    <a:pt x="21296" y="98031"/>
                  </a:cubicBezTo>
                  <a:cubicBezTo>
                    <a:pt x="21296" y="88997"/>
                    <a:pt x="24130" y="76597"/>
                    <a:pt x="26256" y="67918"/>
                  </a:cubicBezTo>
                  <a:lnTo>
                    <a:pt x="68060" y="67918"/>
                  </a:lnTo>
                  <a:close/>
                </a:path>
              </a:pathLst>
            </a:custGeom>
            <a:solidFill>
              <a:srgbClr val="000000"/>
            </a:solidFill>
            <a:ln w="2536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122D1949-9153-9C2C-0249-CE1F21E84531}"/>
                </a:ext>
              </a:extLst>
            </p:cNvPr>
            <p:cNvSpPr/>
            <p:nvPr>
              <p:custDataLst>
                <p:tags r:id="rId72"/>
              </p:custDataLst>
            </p:nvPr>
          </p:nvSpPr>
          <p:spPr>
            <a:xfrm>
              <a:off x="8198700" y="4212246"/>
              <a:ext cx="58707" cy="253051"/>
            </a:xfrm>
            <a:custGeom>
              <a:avLst/>
              <a:gdLst>
                <a:gd name="connsiteX0" fmla="*/ 58930 w 58707"/>
                <a:gd name="connsiteY0" fmla="*/ 250594 h 253051"/>
                <a:gd name="connsiteX1" fmla="*/ 54628 w 58707"/>
                <a:gd name="connsiteY1" fmla="*/ 245027 h 253051"/>
                <a:gd name="connsiteX2" fmla="*/ 14899 w 58707"/>
                <a:gd name="connsiteY2" fmla="*/ 126599 h 253051"/>
                <a:gd name="connsiteX3" fmla="*/ 55640 w 58707"/>
                <a:gd name="connsiteY3" fmla="*/ 6906 h 253051"/>
                <a:gd name="connsiteX4" fmla="*/ 58930 w 58707"/>
                <a:gd name="connsiteY4" fmla="*/ 2604 h 253051"/>
                <a:gd name="connsiteX5" fmla="*/ 56399 w 58707"/>
                <a:gd name="connsiteY5" fmla="*/ 73 h 253051"/>
                <a:gd name="connsiteX6" fmla="*/ 16164 w 58707"/>
                <a:gd name="connsiteY6" fmla="*/ 49418 h 253051"/>
                <a:gd name="connsiteX7" fmla="*/ 222 w 58707"/>
                <a:gd name="connsiteY7" fmla="*/ 126599 h 253051"/>
                <a:gd name="connsiteX8" fmla="*/ 16923 w 58707"/>
                <a:gd name="connsiteY8" fmla="*/ 205551 h 253051"/>
                <a:gd name="connsiteX9" fmla="*/ 56399 w 58707"/>
                <a:gd name="connsiteY9" fmla="*/ 253124 h 253051"/>
                <a:gd name="connsiteX10" fmla="*/ 58930 w 58707"/>
                <a:gd name="connsiteY10" fmla="*/ 25059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0" y="250594"/>
                  </a:moveTo>
                  <a:cubicBezTo>
                    <a:pt x="58930" y="249835"/>
                    <a:pt x="58930" y="249329"/>
                    <a:pt x="54628" y="245027"/>
                  </a:cubicBezTo>
                  <a:cubicBezTo>
                    <a:pt x="22996" y="213142"/>
                    <a:pt x="14899" y="165316"/>
                    <a:pt x="14899" y="126599"/>
                  </a:cubicBezTo>
                  <a:cubicBezTo>
                    <a:pt x="14899" y="82568"/>
                    <a:pt x="24515" y="38537"/>
                    <a:pt x="55640" y="6906"/>
                  </a:cubicBezTo>
                  <a:cubicBezTo>
                    <a:pt x="58930" y="3869"/>
                    <a:pt x="58930" y="3363"/>
                    <a:pt x="58930" y="2604"/>
                  </a:cubicBezTo>
                  <a:cubicBezTo>
                    <a:pt x="58930" y="832"/>
                    <a:pt x="57917" y="73"/>
                    <a:pt x="56399" y="73"/>
                  </a:cubicBezTo>
                  <a:cubicBezTo>
                    <a:pt x="53869" y="73"/>
                    <a:pt x="31094" y="17281"/>
                    <a:pt x="16164" y="49418"/>
                  </a:cubicBezTo>
                  <a:cubicBezTo>
                    <a:pt x="3258" y="77254"/>
                    <a:pt x="222" y="105343"/>
                    <a:pt x="222" y="126599"/>
                  </a:cubicBezTo>
                  <a:cubicBezTo>
                    <a:pt x="222" y="146337"/>
                    <a:pt x="3005" y="176956"/>
                    <a:pt x="16923" y="205551"/>
                  </a:cubicBezTo>
                  <a:cubicBezTo>
                    <a:pt x="32106" y="236676"/>
                    <a:pt x="53869" y="253124"/>
                    <a:pt x="56399" y="253124"/>
                  </a:cubicBezTo>
                  <a:cubicBezTo>
                    <a:pt x="57917" y="253124"/>
                    <a:pt x="58930" y="252365"/>
                    <a:pt x="58930" y="250594"/>
                  </a:cubicBezTo>
                  <a:close/>
                </a:path>
              </a:pathLst>
            </a:custGeom>
            <a:solidFill>
              <a:srgbClr val="000000"/>
            </a:solidFill>
            <a:ln w="2536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000FF921-7ED0-E7D8-5885-EEC110CC560D}"/>
                </a:ext>
              </a:extLst>
            </p:cNvPr>
            <p:cNvSpPr/>
            <p:nvPr>
              <p:custDataLst>
                <p:tags r:id="rId73"/>
              </p:custDataLst>
            </p:nvPr>
          </p:nvSpPr>
          <p:spPr>
            <a:xfrm>
              <a:off x="8286481" y="4287655"/>
              <a:ext cx="106028" cy="116403"/>
            </a:xfrm>
            <a:custGeom>
              <a:avLst/>
              <a:gdLst>
                <a:gd name="connsiteX0" fmla="*/ 90565 w 106028"/>
                <a:gd name="connsiteY0" fmla="*/ 14750 h 116403"/>
                <a:gd name="connsiteX1" fmla="*/ 79937 w 106028"/>
                <a:gd name="connsiteY1" fmla="*/ 29174 h 116403"/>
                <a:gd name="connsiteX2" fmla="*/ 90818 w 106028"/>
                <a:gd name="connsiteY2" fmla="*/ 39549 h 116403"/>
                <a:gd name="connsiteX3" fmla="*/ 106254 w 106028"/>
                <a:gd name="connsiteY3" fmla="*/ 22342 h 116403"/>
                <a:gd name="connsiteX4" fmla="*/ 70068 w 106028"/>
                <a:gd name="connsiteY4" fmla="*/ 73 h 116403"/>
                <a:gd name="connsiteX5" fmla="*/ 36918 w 106028"/>
                <a:gd name="connsiteY5" fmla="*/ 9436 h 116403"/>
                <a:gd name="connsiteX6" fmla="*/ 21482 w 106028"/>
                <a:gd name="connsiteY6" fmla="*/ 39043 h 116403"/>
                <a:gd name="connsiteX7" fmla="*/ 30592 w 106028"/>
                <a:gd name="connsiteY7" fmla="*/ 58275 h 116403"/>
                <a:gd name="connsiteX8" fmla="*/ 59187 w 106028"/>
                <a:gd name="connsiteY8" fmla="*/ 67891 h 116403"/>
                <a:gd name="connsiteX9" fmla="*/ 81961 w 106028"/>
                <a:gd name="connsiteY9" fmla="*/ 83327 h 116403"/>
                <a:gd name="connsiteX10" fmla="*/ 44257 w 106028"/>
                <a:gd name="connsiteY10" fmla="*/ 107367 h 116403"/>
                <a:gd name="connsiteX11" fmla="*/ 16927 w 106028"/>
                <a:gd name="connsiteY11" fmla="*/ 100788 h 116403"/>
                <a:gd name="connsiteX12" fmla="*/ 30845 w 106028"/>
                <a:gd name="connsiteY12" fmla="*/ 83327 h 116403"/>
                <a:gd name="connsiteX13" fmla="*/ 18445 w 106028"/>
                <a:gd name="connsiteY13" fmla="*/ 71687 h 116403"/>
                <a:gd name="connsiteX14" fmla="*/ 226 w 106028"/>
                <a:gd name="connsiteY14" fmla="*/ 91425 h 116403"/>
                <a:gd name="connsiteX15" fmla="*/ 43750 w 106028"/>
                <a:gd name="connsiteY15" fmla="*/ 116477 h 116403"/>
                <a:gd name="connsiteX16" fmla="*/ 101446 w 106028"/>
                <a:gd name="connsiteY16" fmla="*/ 72952 h 116403"/>
                <a:gd name="connsiteX17" fmla="*/ 91324 w 106028"/>
                <a:gd name="connsiteY17" fmla="*/ 52455 h 116403"/>
                <a:gd name="connsiteX18" fmla="*/ 65007 w 106028"/>
                <a:gd name="connsiteY18" fmla="*/ 42333 h 116403"/>
                <a:gd name="connsiteX19" fmla="*/ 41220 w 106028"/>
                <a:gd name="connsiteY19" fmla="*/ 28668 h 116403"/>
                <a:gd name="connsiteX20" fmla="*/ 69562 w 106028"/>
                <a:gd name="connsiteY20" fmla="*/ 9183 h 116403"/>
                <a:gd name="connsiteX21" fmla="*/ 90565 w 106028"/>
                <a:gd name="connsiteY21" fmla="*/ 1475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565" y="14750"/>
                  </a:moveTo>
                  <a:cubicBezTo>
                    <a:pt x="82214" y="18040"/>
                    <a:pt x="79937" y="25631"/>
                    <a:pt x="79937" y="29174"/>
                  </a:cubicBezTo>
                  <a:cubicBezTo>
                    <a:pt x="79937" y="35753"/>
                    <a:pt x="85251" y="39549"/>
                    <a:pt x="90818" y="39549"/>
                  </a:cubicBezTo>
                  <a:cubicBezTo>
                    <a:pt x="96891" y="39549"/>
                    <a:pt x="106254" y="34488"/>
                    <a:pt x="106254" y="22342"/>
                  </a:cubicBezTo>
                  <a:cubicBezTo>
                    <a:pt x="106254" y="8930"/>
                    <a:pt x="92842" y="73"/>
                    <a:pt x="70068" y="73"/>
                  </a:cubicBezTo>
                  <a:cubicBezTo>
                    <a:pt x="62729" y="73"/>
                    <a:pt x="48558" y="579"/>
                    <a:pt x="36918" y="9436"/>
                  </a:cubicBezTo>
                  <a:cubicBezTo>
                    <a:pt x="25531" y="18040"/>
                    <a:pt x="21482" y="32717"/>
                    <a:pt x="21482" y="39043"/>
                  </a:cubicBezTo>
                  <a:cubicBezTo>
                    <a:pt x="21482" y="46635"/>
                    <a:pt x="25025" y="53720"/>
                    <a:pt x="30592" y="58275"/>
                  </a:cubicBezTo>
                  <a:cubicBezTo>
                    <a:pt x="37677" y="63842"/>
                    <a:pt x="41979" y="64601"/>
                    <a:pt x="59187" y="67891"/>
                  </a:cubicBezTo>
                  <a:cubicBezTo>
                    <a:pt x="66778" y="69156"/>
                    <a:pt x="81961" y="71940"/>
                    <a:pt x="81961" y="83327"/>
                  </a:cubicBezTo>
                  <a:cubicBezTo>
                    <a:pt x="81961" y="84339"/>
                    <a:pt x="81961" y="107367"/>
                    <a:pt x="44257" y="107367"/>
                  </a:cubicBezTo>
                  <a:cubicBezTo>
                    <a:pt x="31857" y="107367"/>
                    <a:pt x="22494" y="104836"/>
                    <a:pt x="16927" y="100788"/>
                  </a:cubicBezTo>
                  <a:cubicBezTo>
                    <a:pt x="25531" y="98257"/>
                    <a:pt x="30845" y="90919"/>
                    <a:pt x="30845" y="83327"/>
                  </a:cubicBezTo>
                  <a:cubicBezTo>
                    <a:pt x="30845" y="74217"/>
                    <a:pt x="23506" y="71687"/>
                    <a:pt x="18445" y="71687"/>
                  </a:cubicBezTo>
                  <a:cubicBezTo>
                    <a:pt x="9842" y="71687"/>
                    <a:pt x="226" y="78772"/>
                    <a:pt x="226" y="91425"/>
                  </a:cubicBezTo>
                  <a:cubicBezTo>
                    <a:pt x="226" y="107873"/>
                    <a:pt x="17939" y="116477"/>
                    <a:pt x="43750" y="116477"/>
                  </a:cubicBezTo>
                  <a:cubicBezTo>
                    <a:pt x="101446" y="116477"/>
                    <a:pt x="101446" y="73205"/>
                    <a:pt x="101446" y="72952"/>
                  </a:cubicBezTo>
                  <a:cubicBezTo>
                    <a:pt x="101446" y="64348"/>
                    <a:pt x="97144" y="57516"/>
                    <a:pt x="91324" y="52455"/>
                  </a:cubicBezTo>
                  <a:cubicBezTo>
                    <a:pt x="83479" y="45622"/>
                    <a:pt x="73864" y="43851"/>
                    <a:pt x="65007" y="42333"/>
                  </a:cubicBezTo>
                  <a:cubicBezTo>
                    <a:pt x="51089" y="39802"/>
                    <a:pt x="41220" y="38031"/>
                    <a:pt x="41220" y="28668"/>
                  </a:cubicBezTo>
                  <a:cubicBezTo>
                    <a:pt x="41220" y="28162"/>
                    <a:pt x="41220" y="9183"/>
                    <a:pt x="69562" y="9183"/>
                  </a:cubicBezTo>
                  <a:cubicBezTo>
                    <a:pt x="74623" y="9183"/>
                    <a:pt x="83733" y="9689"/>
                    <a:pt x="90565" y="14750"/>
                  </a:cubicBezTo>
                  <a:close/>
                </a:path>
              </a:pathLst>
            </a:custGeom>
            <a:solidFill>
              <a:srgbClr val="000000"/>
            </a:solidFill>
            <a:ln w="2536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CE1B1116-51AC-7C20-F798-519290D670FE}"/>
                </a:ext>
              </a:extLst>
            </p:cNvPr>
            <p:cNvSpPr/>
            <p:nvPr>
              <p:custDataLst>
                <p:tags r:id="rId74"/>
              </p:custDataLst>
            </p:nvPr>
          </p:nvSpPr>
          <p:spPr>
            <a:xfrm>
              <a:off x="8436603" y="4212246"/>
              <a:ext cx="10122" cy="253051"/>
            </a:xfrm>
            <a:custGeom>
              <a:avLst/>
              <a:gdLst>
                <a:gd name="connsiteX0" fmla="*/ 10353 w 10122"/>
                <a:gd name="connsiteY0" fmla="*/ 9183 h 253051"/>
                <a:gd name="connsiteX1" fmla="*/ 5292 w 10122"/>
                <a:gd name="connsiteY1" fmla="*/ 73 h 253051"/>
                <a:gd name="connsiteX2" fmla="*/ 231 w 10122"/>
                <a:gd name="connsiteY2" fmla="*/ 9183 h 253051"/>
                <a:gd name="connsiteX3" fmla="*/ 231 w 10122"/>
                <a:gd name="connsiteY3" fmla="*/ 244015 h 253051"/>
                <a:gd name="connsiteX4" fmla="*/ 5292 w 10122"/>
                <a:gd name="connsiteY4" fmla="*/ 253124 h 253051"/>
                <a:gd name="connsiteX5" fmla="*/ 10353 w 10122"/>
                <a:gd name="connsiteY5" fmla="*/ 244015 h 253051"/>
                <a:gd name="connsiteX6" fmla="*/ 10353 w 10122"/>
                <a:gd name="connsiteY6" fmla="*/ 91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53" y="9183"/>
                  </a:moveTo>
                  <a:cubicBezTo>
                    <a:pt x="10353" y="4628"/>
                    <a:pt x="10353" y="73"/>
                    <a:pt x="5292" y="73"/>
                  </a:cubicBezTo>
                  <a:cubicBezTo>
                    <a:pt x="231" y="73"/>
                    <a:pt x="231" y="4628"/>
                    <a:pt x="231" y="9183"/>
                  </a:cubicBezTo>
                  <a:lnTo>
                    <a:pt x="231" y="244015"/>
                  </a:lnTo>
                  <a:cubicBezTo>
                    <a:pt x="231" y="248569"/>
                    <a:pt x="231" y="253124"/>
                    <a:pt x="5292" y="253124"/>
                  </a:cubicBezTo>
                  <a:cubicBezTo>
                    <a:pt x="10353" y="253124"/>
                    <a:pt x="10353" y="248569"/>
                    <a:pt x="10353" y="244015"/>
                  </a:cubicBezTo>
                  <a:lnTo>
                    <a:pt x="10353" y="9183"/>
                  </a:lnTo>
                  <a:close/>
                </a:path>
              </a:pathLst>
            </a:custGeom>
            <a:solidFill>
              <a:srgbClr val="000000"/>
            </a:solidFill>
            <a:ln w="2536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69A15C42-3949-94C9-5A45-D6BEF5A432FF}"/>
                </a:ext>
              </a:extLst>
            </p:cNvPr>
            <p:cNvSpPr/>
            <p:nvPr>
              <p:custDataLst>
                <p:tags r:id="rId75"/>
              </p:custDataLst>
            </p:nvPr>
          </p:nvSpPr>
          <p:spPr>
            <a:xfrm>
              <a:off x="8483109" y="4239322"/>
              <a:ext cx="89580" cy="164736"/>
            </a:xfrm>
            <a:custGeom>
              <a:avLst/>
              <a:gdLst>
                <a:gd name="connsiteX0" fmla="*/ 57676 w 89580"/>
                <a:gd name="connsiteY0" fmla="*/ 62324 h 164736"/>
                <a:gd name="connsiteX1" fmla="*/ 80198 w 89580"/>
                <a:gd name="connsiteY1" fmla="*/ 62324 h 164736"/>
                <a:gd name="connsiteX2" fmla="*/ 87030 w 89580"/>
                <a:gd name="connsiteY2" fmla="*/ 61059 h 164736"/>
                <a:gd name="connsiteX3" fmla="*/ 89308 w 89580"/>
                <a:gd name="connsiteY3" fmla="*/ 54985 h 164736"/>
                <a:gd name="connsiteX4" fmla="*/ 80957 w 89580"/>
                <a:gd name="connsiteY4" fmla="*/ 50430 h 164736"/>
                <a:gd name="connsiteX5" fmla="*/ 60713 w 89580"/>
                <a:gd name="connsiteY5" fmla="*/ 50430 h 164736"/>
                <a:gd name="connsiteX6" fmla="*/ 68811 w 89580"/>
                <a:gd name="connsiteY6" fmla="*/ 17787 h 164736"/>
                <a:gd name="connsiteX7" fmla="*/ 69823 w 89580"/>
                <a:gd name="connsiteY7" fmla="*/ 11208 h 164736"/>
                <a:gd name="connsiteX8" fmla="*/ 57929 w 89580"/>
                <a:gd name="connsiteY8" fmla="*/ 73 h 164736"/>
                <a:gd name="connsiteX9" fmla="*/ 43252 w 89580"/>
                <a:gd name="connsiteY9" fmla="*/ 8930 h 164736"/>
                <a:gd name="connsiteX10" fmla="*/ 37432 w 89580"/>
                <a:gd name="connsiteY10" fmla="*/ 29680 h 164736"/>
                <a:gd name="connsiteX11" fmla="*/ 32371 w 89580"/>
                <a:gd name="connsiteY11" fmla="*/ 50430 h 164736"/>
                <a:gd name="connsiteX12" fmla="*/ 9597 w 89580"/>
                <a:gd name="connsiteY12" fmla="*/ 50430 h 164736"/>
                <a:gd name="connsiteX13" fmla="*/ 234 w 89580"/>
                <a:gd name="connsiteY13" fmla="*/ 57769 h 164736"/>
                <a:gd name="connsiteX14" fmla="*/ 8837 w 89580"/>
                <a:gd name="connsiteY14" fmla="*/ 62324 h 164736"/>
                <a:gd name="connsiteX15" fmla="*/ 29335 w 89580"/>
                <a:gd name="connsiteY15" fmla="*/ 62324 h 164736"/>
                <a:gd name="connsiteX16" fmla="*/ 14911 w 89580"/>
                <a:gd name="connsiteY16" fmla="*/ 120020 h 164736"/>
                <a:gd name="connsiteX17" fmla="*/ 10609 w 89580"/>
                <a:gd name="connsiteY17" fmla="*/ 140011 h 164736"/>
                <a:gd name="connsiteX18" fmla="*/ 42493 w 89580"/>
                <a:gd name="connsiteY18" fmla="*/ 164810 h 164736"/>
                <a:gd name="connsiteX19" fmla="*/ 89814 w 89580"/>
                <a:gd name="connsiteY19" fmla="*/ 125334 h 164736"/>
                <a:gd name="connsiteX20" fmla="*/ 83741 w 89580"/>
                <a:gd name="connsiteY20" fmla="*/ 121791 h 164736"/>
                <a:gd name="connsiteX21" fmla="*/ 77414 w 89580"/>
                <a:gd name="connsiteY21" fmla="*/ 125840 h 164736"/>
                <a:gd name="connsiteX22" fmla="*/ 43759 w 89580"/>
                <a:gd name="connsiteY22" fmla="*/ 155700 h 164736"/>
                <a:gd name="connsiteX23" fmla="*/ 37685 w 89580"/>
                <a:gd name="connsiteY23" fmla="*/ 146337 h 164736"/>
                <a:gd name="connsiteX24" fmla="*/ 39204 w 89580"/>
                <a:gd name="connsiteY24" fmla="*/ 135456 h 164736"/>
                <a:gd name="connsiteX25" fmla="*/ 57676 w 89580"/>
                <a:gd name="connsiteY25" fmla="*/ 62324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676" y="62324"/>
                  </a:moveTo>
                  <a:lnTo>
                    <a:pt x="80198" y="62324"/>
                  </a:lnTo>
                  <a:cubicBezTo>
                    <a:pt x="85259" y="62324"/>
                    <a:pt x="85765" y="62324"/>
                    <a:pt x="87030" y="61059"/>
                  </a:cubicBezTo>
                  <a:cubicBezTo>
                    <a:pt x="88549" y="60046"/>
                    <a:pt x="89308" y="56504"/>
                    <a:pt x="89308" y="54985"/>
                  </a:cubicBezTo>
                  <a:cubicBezTo>
                    <a:pt x="89308" y="50430"/>
                    <a:pt x="85006" y="50430"/>
                    <a:pt x="80957" y="50430"/>
                  </a:cubicBezTo>
                  <a:lnTo>
                    <a:pt x="60713" y="50430"/>
                  </a:lnTo>
                  <a:lnTo>
                    <a:pt x="68811" y="17787"/>
                  </a:lnTo>
                  <a:cubicBezTo>
                    <a:pt x="69823" y="13738"/>
                    <a:pt x="69823" y="12220"/>
                    <a:pt x="69823" y="11208"/>
                  </a:cubicBezTo>
                  <a:cubicBezTo>
                    <a:pt x="69823" y="3110"/>
                    <a:pt x="63243" y="73"/>
                    <a:pt x="57929" y="73"/>
                  </a:cubicBezTo>
                  <a:cubicBezTo>
                    <a:pt x="54134" y="73"/>
                    <a:pt x="47301" y="1845"/>
                    <a:pt x="43252" y="8930"/>
                  </a:cubicBezTo>
                  <a:cubicBezTo>
                    <a:pt x="42240" y="10955"/>
                    <a:pt x="39204" y="22595"/>
                    <a:pt x="37432" y="29680"/>
                  </a:cubicBezTo>
                  <a:lnTo>
                    <a:pt x="32371" y="50430"/>
                  </a:lnTo>
                  <a:lnTo>
                    <a:pt x="9597" y="50430"/>
                  </a:lnTo>
                  <a:cubicBezTo>
                    <a:pt x="4536" y="50430"/>
                    <a:pt x="234" y="50430"/>
                    <a:pt x="234" y="57769"/>
                  </a:cubicBezTo>
                  <a:cubicBezTo>
                    <a:pt x="234" y="62324"/>
                    <a:pt x="4283" y="62324"/>
                    <a:pt x="8837" y="62324"/>
                  </a:cubicBezTo>
                  <a:lnTo>
                    <a:pt x="29335" y="62324"/>
                  </a:lnTo>
                  <a:lnTo>
                    <a:pt x="14911" y="120020"/>
                  </a:lnTo>
                  <a:cubicBezTo>
                    <a:pt x="13139" y="126599"/>
                    <a:pt x="10609" y="137227"/>
                    <a:pt x="10609" y="140011"/>
                  </a:cubicBezTo>
                  <a:cubicBezTo>
                    <a:pt x="10609" y="156459"/>
                    <a:pt x="26804" y="164810"/>
                    <a:pt x="42493" y="164810"/>
                  </a:cubicBezTo>
                  <a:cubicBezTo>
                    <a:pt x="72606" y="164810"/>
                    <a:pt x="89814" y="129635"/>
                    <a:pt x="89814" y="125334"/>
                  </a:cubicBezTo>
                  <a:cubicBezTo>
                    <a:pt x="89814" y="121791"/>
                    <a:pt x="86018" y="121791"/>
                    <a:pt x="83741" y="121791"/>
                  </a:cubicBezTo>
                  <a:cubicBezTo>
                    <a:pt x="79439" y="121791"/>
                    <a:pt x="79186" y="122044"/>
                    <a:pt x="77414" y="125840"/>
                  </a:cubicBezTo>
                  <a:cubicBezTo>
                    <a:pt x="67798" y="147602"/>
                    <a:pt x="53628" y="155700"/>
                    <a:pt x="43759" y="155700"/>
                  </a:cubicBezTo>
                  <a:cubicBezTo>
                    <a:pt x="41481" y="155700"/>
                    <a:pt x="37685" y="155700"/>
                    <a:pt x="37685" y="146337"/>
                  </a:cubicBezTo>
                  <a:cubicBezTo>
                    <a:pt x="37685" y="141529"/>
                    <a:pt x="38444" y="138745"/>
                    <a:pt x="39204" y="135456"/>
                  </a:cubicBezTo>
                  <a:lnTo>
                    <a:pt x="57676" y="62324"/>
                  </a:lnTo>
                  <a:close/>
                </a:path>
              </a:pathLst>
            </a:custGeom>
            <a:solidFill>
              <a:srgbClr val="000000"/>
            </a:solidFill>
            <a:ln w="25360"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D1C4BCD7-AE38-B31B-20DA-5EEA7E597FA3}"/>
                </a:ext>
              </a:extLst>
            </p:cNvPr>
            <p:cNvSpPr/>
            <p:nvPr>
              <p:custDataLst>
                <p:tags r:id="rId76"/>
              </p:custDataLst>
            </p:nvPr>
          </p:nvSpPr>
          <p:spPr>
            <a:xfrm>
              <a:off x="8596292" y="4212246"/>
              <a:ext cx="58707" cy="253051"/>
            </a:xfrm>
            <a:custGeom>
              <a:avLst/>
              <a:gdLst>
                <a:gd name="connsiteX0" fmla="*/ 58946 w 58707"/>
                <a:gd name="connsiteY0" fmla="*/ 126599 h 253051"/>
                <a:gd name="connsiteX1" fmla="*/ 42244 w 58707"/>
                <a:gd name="connsiteY1" fmla="*/ 47647 h 253051"/>
                <a:gd name="connsiteX2" fmla="*/ 2768 w 58707"/>
                <a:gd name="connsiteY2" fmla="*/ 73 h 253051"/>
                <a:gd name="connsiteX3" fmla="*/ 238 w 58707"/>
                <a:gd name="connsiteY3" fmla="*/ 2604 h 253051"/>
                <a:gd name="connsiteX4" fmla="*/ 5046 w 58707"/>
                <a:gd name="connsiteY4" fmla="*/ 8424 h 253051"/>
                <a:gd name="connsiteX5" fmla="*/ 44269 w 58707"/>
                <a:gd name="connsiteY5" fmla="*/ 126599 h 253051"/>
                <a:gd name="connsiteX6" fmla="*/ 3528 w 58707"/>
                <a:gd name="connsiteY6" fmla="*/ 246292 h 253051"/>
                <a:gd name="connsiteX7" fmla="*/ 238 w 58707"/>
                <a:gd name="connsiteY7" fmla="*/ 250594 h 253051"/>
                <a:gd name="connsiteX8" fmla="*/ 2768 w 58707"/>
                <a:gd name="connsiteY8" fmla="*/ 253124 h 253051"/>
                <a:gd name="connsiteX9" fmla="*/ 43004 w 58707"/>
                <a:gd name="connsiteY9" fmla="*/ 203779 h 253051"/>
                <a:gd name="connsiteX10" fmla="*/ 58946 w 58707"/>
                <a:gd name="connsiteY10" fmla="*/ 126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6" y="126599"/>
                  </a:moveTo>
                  <a:cubicBezTo>
                    <a:pt x="58946" y="106861"/>
                    <a:pt x="56162" y="76242"/>
                    <a:pt x="42244" y="47647"/>
                  </a:cubicBezTo>
                  <a:cubicBezTo>
                    <a:pt x="27061" y="16522"/>
                    <a:pt x="5299" y="73"/>
                    <a:pt x="2768" y="73"/>
                  </a:cubicBezTo>
                  <a:cubicBezTo>
                    <a:pt x="1250" y="73"/>
                    <a:pt x="238" y="1086"/>
                    <a:pt x="238" y="2604"/>
                  </a:cubicBezTo>
                  <a:cubicBezTo>
                    <a:pt x="238" y="3363"/>
                    <a:pt x="238" y="3869"/>
                    <a:pt x="5046" y="8424"/>
                  </a:cubicBezTo>
                  <a:cubicBezTo>
                    <a:pt x="29845" y="33476"/>
                    <a:pt x="44269" y="73711"/>
                    <a:pt x="44269" y="126599"/>
                  </a:cubicBezTo>
                  <a:cubicBezTo>
                    <a:pt x="44269" y="169871"/>
                    <a:pt x="34906" y="214408"/>
                    <a:pt x="3528" y="246292"/>
                  </a:cubicBezTo>
                  <a:cubicBezTo>
                    <a:pt x="238" y="249329"/>
                    <a:pt x="238" y="249835"/>
                    <a:pt x="238" y="250594"/>
                  </a:cubicBezTo>
                  <a:cubicBezTo>
                    <a:pt x="238" y="252112"/>
                    <a:pt x="1250" y="253124"/>
                    <a:pt x="2768" y="253124"/>
                  </a:cubicBezTo>
                  <a:cubicBezTo>
                    <a:pt x="5299" y="253124"/>
                    <a:pt x="28074" y="235917"/>
                    <a:pt x="43004" y="203779"/>
                  </a:cubicBezTo>
                  <a:cubicBezTo>
                    <a:pt x="55909" y="175944"/>
                    <a:pt x="58946" y="147855"/>
                    <a:pt x="58946" y="126599"/>
                  </a:cubicBezTo>
                  <a:close/>
                </a:path>
              </a:pathLst>
            </a:custGeom>
            <a:solidFill>
              <a:srgbClr val="000000"/>
            </a:solidFill>
            <a:ln w="25360"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56C5D07A-FA3B-6F60-2A9B-384C3145EE02}"/>
                </a:ext>
              </a:extLst>
            </p:cNvPr>
            <p:cNvSpPr/>
            <p:nvPr>
              <p:custDataLst>
                <p:tags r:id="rId77"/>
              </p:custDataLst>
            </p:nvPr>
          </p:nvSpPr>
          <p:spPr>
            <a:xfrm>
              <a:off x="6674520" y="4966115"/>
              <a:ext cx="168278" cy="59213"/>
            </a:xfrm>
            <a:custGeom>
              <a:avLst/>
              <a:gdLst>
                <a:gd name="connsiteX0" fmla="*/ 159837 w 168278"/>
                <a:gd name="connsiteY0" fmla="*/ 10221 h 59213"/>
                <a:gd name="connsiteX1" fmla="*/ 168441 w 168278"/>
                <a:gd name="connsiteY1" fmla="*/ 5160 h 59213"/>
                <a:gd name="connsiteX2" fmla="*/ 160090 w 168278"/>
                <a:gd name="connsiteY2" fmla="*/ 99 h 59213"/>
                <a:gd name="connsiteX3" fmla="*/ 8513 w 168278"/>
                <a:gd name="connsiteY3" fmla="*/ 99 h 59213"/>
                <a:gd name="connsiteX4" fmla="*/ 162 w 168278"/>
                <a:gd name="connsiteY4" fmla="*/ 5160 h 59213"/>
                <a:gd name="connsiteX5" fmla="*/ 8766 w 168278"/>
                <a:gd name="connsiteY5" fmla="*/ 10221 h 59213"/>
                <a:gd name="connsiteX6" fmla="*/ 159837 w 168278"/>
                <a:gd name="connsiteY6" fmla="*/ 10221 h 59213"/>
                <a:gd name="connsiteX7" fmla="*/ 160090 w 168278"/>
                <a:gd name="connsiteY7" fmla="*/ 59313 h 59213"/>
                <a:gd name="connsiteX8" fmla="*/ 168441 w 168278"/>
                <a:gd name="connsiteY8" fmla="*/ 54252 h 59213"/>
                <a:gd name="connsiteX9" fmla="*/ 159837 w 168278"/>
                <a:gd name="connsiteY9" fmla="*/ 49191 h 59213"/>
                <a:gd name="connsiteX10" fmla="*/ 8766 w 168278"/>
                <a:gd name="connsiteY10" fmla="*/ 49191 h 59213"/>
                <a:gd name="connsiteX11" fmla="*/ 162 w 168278"/>
                <a:gd name="connsiteY11" fmla="*/ 54252 h 59213"/>
                <a:gd name="connsiteX12" fmla="*/ 8513 w 168278"/>
                <a:gd name="connsiteY12" fmla="*/ 59313 h 59213"/>
                <a:gd name="connsiteX13" fmla="*/ 160090 w 168278"/>
                <a:gd name="connsiteY13" fmla="*/ 5931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37" y="10221"/>
                  </a:moveTo>
                  <a:cubicBezTo>
                    <a:pt x="163633" y="10221"/>
                    <a:pt x="168441" y="10221"/>
                    <a:pt x="168441" y="5160"/>
                  </a:cubicBezTo>
                  <a:cubicBezTo>
                    <a:pt x="168441" y="99"/>
                    <a:pt x="163633" y="99"/>
                    <a:pt x="160090" y="99"/>
                  </a:cubicBezTo>
                  <a:lnTo>
                    <a:pt x="8513" y="99"/>
                  </a:lnTo>
                  <a:cubicBezTo>
                    <a:pt x="4970" y="99"/>
                    <a:pt x="162" y="99"/>
                    <a:pt x="162" y="5160"/>
                  </a:cubicBezTo>
                  <a:cubicBezTo>
                    <a:pt x="162" y="10221"/>
                    <a:pt x="4970" y="10221"/>
                    <a:pt x="8766" y="10221"/>
                  </a:cubicBezTo>
                  <a:lnTo>
                    <a:pt x="159837" y="10221"/>
                  </a:lnTo>
                  <a:close/>
                  <a:moveTo>
                    <a:pt x="160090" y="59313"/>
                  </a:moveTo>
                  <a:cubicBezTo>
                    <a:pt x="163633" y="59313"/>
                    <a:pt x="168441" y="59313"/>
                    <a:pt x="168441" y="54252"/>
                  </a:cubicBezTo>
                  <a:cubicBezTo>
                    <a:pt x="168441" y="49191"/>
                    <a:pt x="163633" y="49191"/>
                    <a:pt x="159837" y="49191"/>
                  </a:cubicBezTo>
                  <a:lnTo>
                    <a:pt x="8766" y="49191"/>
                  </a:lnTo>
                  <a:cubicBezTo>
                    <a:pt x="4970" y="49191"/>
                    <a:pt x="162" y="49191"/>
                    <a:pt x="162" y="54252"/>
                  </a:cubicBezTo>
                  <a:cubicBezTo>
                    <a:pt x="162" y="59313"/>
                    <a:pt x="4970" y="59313"/>
                    <a:pt x="8513" y="59313"/>
                  </a:cubicBezTo>
                  <a:lnTo>
                    <a:pt x="160090" y="59313"/>
                  </a:lnTo>
                  <a:close/>
                </a:path>
              </a:pathLst>
            </a:custGeom>
            <a:solidFill>
              <a:srgbClr val="000000"/>
            </a:solidFill>
            <a:ln w="2536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2E5A2B1C-1A80-6231-788D-D3E5F2F62601}"/>
                </a:ext>
              </a:extLst>
            </p:cNvPr>
            <p:cNvSpPr/>
            <p:nvPr>
              <p:custDataLst>
                <p:tags r:id="rId78"/>
              </p:custDataLst>
            </p:nvPr>
          </p:nvSpPr>
          <p:spPr>
            <a:xfrm>
              <a:off x="6938085" y="4945617"/>
              <a:ext cx="114126" cy="116150"/>
            </a:xfrm>
            <a:custGeom>
              <a:avLst/>
              <a:gdLst>
                <a:gd name="connsiteX0" fmla="*/ 73811 w 114126"/>
                <a:gd name="connsiteY0" fmla="*/ 94234 h 116150"/>
                <a:gd name="connsiteX1" fmla="*/ 93549 w 114126"/>
                <a:gd name="connsiteY1" fmla="*/ 114984 h 116150"/>
                <a:gd name="connsiteX2" fmla="*/ 114299 w 114126"/>
                <a:gd name="connsiteY2" fmla="*/ 90945 h 116150"/>
                <a:gd name="connsiteX3" fmla="*/ 114299 w 114126"/>
                <a:gd name="connsiteY3" fmla="*/ 76774 h 116150"/>
                <a:gd name="connsiteX4" fmla="*/ 107973 w 114126"/>
                <a:gd name="connsiteY4" fmla="*/ 76774 h 116150"/>
                <a:gd name="connsiteX5" fmla="*/ 107973 w 114126"/>
                <a:gd name="connsiteY5" fmla="*/ 90945 h 116150"/>
                <a:gd name="connsiteX6" fmla="*/ 98863 w 114126"/>
                <a:gd name="connsiteY6" fmla="*/ 107140 h 116150"/>
                <a:gd name="connsiteX7" fmla="*/ 89500 w 114126"/>
                <a:gd name="connsiteY7" fmla="*/ 94487 h 116150"/>
                <a:gd name="connsiteX8" fmla="*/ 89500 w 114126"/>
                <a:gd name="connsiteY8" fmla="*/ 43877 h 116150"/>
                <a:gd name="connsiteX9" fmla="*/ 80390 w 114126"/>
                <a:gd name="connsiteY9" fmla="*/ 14017 h 116150"/>
                <a:gd name="connsiteX10" fmla="*/ 45722 w 114126"/>
                <a:gd name="connsiteY10" fmla="*/ 99 h 116150"/>
                <a:gd name="connsiteX11" fmla="*/ 7511 w 114126"/>
                <a:gd name="connsiteY11" fmla="*/ 28694 h 116150"/>
                <a:gd name="connsiteX12" fmla="*/ 19152 w 114126"/>
                <a:gd name="connsiteY12" fmla="*/ 40587 h 116150"/>
                <a:gd name="connsiteX13" fmla="*/ 30792 w 114126"/>
                <a:gd name="connsiteY13" fmla="*/ 28947 h 116150"/>
                <a:gd name="connsiteX14" fmla="*/ 17886 w 114126"/>
                <a:gd name="connsiteY14" fmla="*/ 17307 h 116150"/>
                <a:gd name="connsiteX15" fmla="*/ 45216 w 114126"/>
                <a:gd name="connsiteY15" fmla="*/ 5666 h 116150"/>
                <a:gd name="connsiteX16" fmla="*/ 72039 w 114126"/>
                <a:gd name="connsiteY16" fmla="*/ 38057 h 116150"/>
                <a:gd name="connsiteX17" fmla="*/ 72039 w 114126"/>
                <a:gd name="connsiteY17" fmla="*/ 47420 h 116150"/>
                <a:gd name="connsiteX18" fmla="*/ 25478 w 114126"/>
                <a:gd name="connsiteY18" fmla="*/ 56530 h 116150"/>
                <a:gd name="connsiteX19" fmla="*/ 173 w 114126"/>
                <a:gd name="connsiteY19" fmla="*/ 89426 h 116150"/>
                <a:gd name="connsiteX20" fmla="*/ 40661 w 114126"/>
                <a:gd name="connsiteY20" fmla="*/ 116250 h 116150"/>
                <a:gd name="connsiteX21" fmla="*/ 73811 w 114126"/>
                <a:gd name="connsiteY21" fmla="*/ 94234 h 116150"/>
                <a:gd name="connsiteX22" fmla="*/ 72039 w 114126"/>
                <a:gd name="connsiteY22" fmla="*/ 52734 h 116150"/>
                <a:gd name="connsiteX23" fmla="*/ 72039 w 114126"/>
                <a:gd name="connsiteY23" fmla="*/ 78039 h 116150"/>
                <a:gd name="connsiteX24" fmla="*/ 42432 w 114126"/>
                <a:gd name="connsiteY24" fmla="*/ 110682 h 116150"/>
                <a:gd name="connsiteX25" fmla="*/ 19658 w 114126"/>
                <a:gd name="connsiteY25" fmla="*/ 89173 h 116150"/>
                <a:gd name="connsiteX26" fmla="*/ 72039 w 114126"/>
                <a:gd name="connsiteY26" fmla="*/ 52734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11" y="94234"/>
                  </a:moveTo>
                  <a:cubicBezTo>
                    <a:pt x="74823" y="104356"/>
                    <a:pt x="81655" y="114984"/>
                    <a:pt x="93549" y="114984"/>
                  </a:cubicBezTo>
                  <a:cubicBezTo>
                    <a:pt x="98863" y="114984"/>
                    <a:pt x="114299" y="111442"/>
                    <a:pt x="114299" y="90945"/>
                  </a:cubicBezTo>
                  <a:lnTo>
                    <a:pt x="114299" y="76774"/>
                  </a:lnTo>
                  <a:lnTo>
                    <a:pt x="107973" y="76774"/>
                  </a:lnTo>
                  <a:lnTo>
                    <a:pt x="107973" y="90945"/>
                  </a:lnTo>
                  <a:cubicBezTo>
                    <a:pt x="107973" y="105621"/>
                    <a:pt x="101646" y="107140"/>
                    <a:pt x="98863" y="107140"/>
                  </a:cubicBezTo>
                  <a:cubicBezTo>
                    <a:pt x="90512" y="107140"/>
                    <a:pt x="89500" y="95752"/>
                    <a:pt x="89500" y="94487"/>
                  </a:cubicBezTo>
                  <a:lnTo>
                    <a:pt x="89500" y="43877"/>
                  </a:lnTo>
                  <a:cubicBezTo>
                    <a:pt x="89500" y="33249"/>
                    <a:pt x="89500" y="23380"/>
                    <a:pt x="80390" y="14017"/>
                  </a:cubicBezTo>
                  <a:cubicBezTo>
                    <a:pt x="70521" y="4148"/>
                    <a:pt x="57868" y="99"/>
                    <a:pt x="45722" y="99"/>
                  </a:cubicBezTo>
                  <a:cubicBezTo>
                    <a:pt x="24972" y="99"/>
                    <a:pt x="7511" y="11993"/>
                    <a:pt x="7511" y="28694"/>
                  </a:cubicBezTo>
                  <a:cubicBezTo>
                    <a:pt x="7511" y="36285"/>
                    <a:pt x="12572" y="40587"/>
                    <a:pt x="19152" y="40587"/>
                  </a:cubicBezTo>
                  <a:cubicBezTo>
                    <a:pt x="26237" y="40587"/>
                    <a:pt x="30792" y="35526"/>
                    <a:pt x="30792" y="28947"/>
                  </a:cubicBezTo>
                  <a:cubicBezTo>
                    <a:pt x="30792" y="25910"/>
                    <a:pt x="29527" y="17560"/>
                    <a:pt x="17886" y="17307"/>
                  </a:cubicBezTo>
                  <a:cubicBezTo>
                    <a:pt x="24719" y="8450"/>
                    <a:pt x="37118" y="5666"/>
                    <a:pt x="45216" y="5666"/>
                  </a:cubicBezTo>
                  <a:cubicBezTo>
                    <a:pt x="57615" y="5666"/>
                    <a:pt x="72039" y="15535"/>
                    <a:pt x="72039" y="38057"/>
                  </a:cubicBezTo>
                  <a:lnTo>
                    <a:pt x="72039" y="47420"/>
                  </a:lnTo>
                  <a:cubicBezTo>
                    <a:pt x="59134" y="48179"/>
                    <a:pt x="41420" y="48938"/>
                    <a:pt x="25478" y="56530"/>
                  </a:cubicBezTo>
                  <a:cubicBezTo>
                    <a:pt x="6499" y="65133"/>
                    <a:pt x="173" y="78292"/>
                    <a:pt x="173" y="89426"/>
                  </a:cubicBezTo>
                  <a:cubicBezTo>
                    <a:pt x="173" y="109923"/>
                    <a:pt x="24719" y="116250"/>
                    <a:pt x="40661" y="116250"/>
                  </a:cubicBezTo>
                  <a:cubicBezTo>
                    <a:pt x="57362" y="116250"/>
                    <a:pt x="69003" y="106128"/>
                    <a:pt x="73811" y="94234"/>
                  </a:cubicBezTo>
                  <a:close/>
                  <a:moveTo>
                    <a:pt x="72039" y="52734"/>
                  </a:moveTo>
                  <a:lnTo>
                    <a:pt x="72039" y="78039"/>
                  </a:lnTo>
                  <a:cubicBezTo>
                    <a:pt x="72039" y="102079"/>
                    <a:pt x="53820" y="110682"/>
                    <a:pt x="42432" y="110682"/>
                  </a:cubicBezTo>
                  <a:cubicBezTo>
                    <a:pt x="30033" y="110682"/>
                    <a:pt x="19658" y="101826"/>
                    <a:pt x="19658" y="89173"/>
                  </a:cubicBezTo>
                  <a:cubicBezTo>
                    <a:pt x="19658" y="75255"/>
                    <a:pt x="30286" y="54252"/>
                    <a:pt x="72039" y="52734"/>
                  </a:cubicBezTo>
                  <a:close/>
                </a:path>
              </a:pathLst>
            </a:custGeom>
            <a:solidFill>
              <a:srgbClr val="000000"/>
            </a:solidFill>
            <a:ln w="2536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CFE0C36E-2EEF-7310-3B83-842FA9ACF73E}"/>
                </a:ext>
              </a:extLst>
            </p:cNvPr>
            <p:cNvSpPr/>
            <p:nvPr>
              <p:custDataLst>
                <p:tags r:id="rId79"/>
              </p:custDataLst>
            </p:nvPr>
          </p:nvSpPr>
          <p:spPr>
            <a:xfrm>
              <a:off x="7061069" y="4947136"/>
              <a:ext cx="85025" cy="111848"/>
            </a:xfrm>
            <a:custGeom>
              <a:avLst/>
              <a:gdLst>
                <a:gd name="connsiteX0" fmla="*/ 35352 w 85025"/>
                <a:gd name="connsiteY0" fmla="*/ 27935 h 111848"/>
                <a:gd name="connsiteX1" fmla="*/ 35352 w 85025"/>
                <a:gd name="connsiteY1" fmla="*/ 99 h 111848"/>
                <a:gd name="connsiteX2" fmla="*/ 178 w 85025"/>
                <a:gd name="connsiteY2" fmla="*/ 2883 h 111848"/>
                <a:gd name="connsiteX3" fmla="*/ 178 w 85025"/>
                <a:gd name="connsiteY3" fmla="*/ 10727 h 111848"/>
                <a:gd name="connsiteX4" fmla="*/ 19916 w 85025"/>
                <a:gd name="connsiteY4" fmla="*/ 24898 h 111848"/>
                <a:gd name="connsiteX5" fmla="*/ 19916 w 85025"/>
                <a:gd name="connsiteY5" fmla="*/ 92716 h 111848"/>
                <a:gd name="connsiteX6" fmla="*/ 178 w 85025"/>
                <a:gd name="connsiteY6" fmla="*/ 104103 h 111848"/>
                <a:gd name="connsiteX7" fmla="*/ 178 w 85025"/>
                <a:gd name="connsiteY7" fmla="*/ 111948 h 111848"/>
                <a:gd name="connsiteX8" fmla="*/ 29026 w 85025"/>
                <a:gd name="connsiteY8" fmla="*/ 111189 h 111848"/>
                <a:gd name="connsiteX9" fmla="*/ 61163 w 85025"/>
                <a:gd name="connsiteY9" fmla="*/ 111948 h 111848"/>
                <a:gd name="connsiteX10" fmla="*/ 61163 w 85025"/>
                <a:gd name="connsiteY10" fmla="*/ 104103 h 111848"/>
                <a:gd name="connsiteX11" fmla="*/ 55849 w 85025"/>
                <a:gd name="connsiteY11" fmla="*/ 104103 h 111848"/>
                <a:gd name="connsiteX12" fmla="*/ 36617 w 85025"/>
                <a:gd name="connsiteY12" fmla="*/ 92210 h 111848"/>
                <a:gd name="connsiteX13" fmla="*/ 36617 w 85025"/>
                <a:gd name="connsiteY13" fmla="*/ 53240 h 111848"/>
                <a:gd name="connsiteX14" fmla="*/ 66477 w 85025"/>
                <a:gd name="connsiteY14" fmla="*/ 5666 h 111848"/>
                <a:gd name="connsiteX15" fmla="*/ 69261 w 85025"/>
                <a:gd name="connsiteY15" fmla="*/ 5919 h 111848"/>
                <a:gd name="connsiteX16" fmla="*/ 63440 w 85025"/>
                <a:gd name="connsiteY16" fmla="*/ 15788 h 111848"/>
                <a:gd name="connsiteX17" fmla="*/ 74322 w 85025"/>
                <a:gd name="connsiteY17" fmla="*/ 26670 h 111848"/>
                <a:gd name="connsiteX18" fmla="*/ 85203 w 85025"/>
                <a:gd name="connsiteY18" fmla="*/ 15535 h 111848"/>
                <a:gd name="connsiteX19" fmla="*/ 66477 w 85025"/>
                <a:gd name="connsiteY19" fmla="*/ 99 h 111848"/>
                <a:gd name="connsiteX20" fmla="*/ 35352 w 85025"/>
                <a:gd name="connsiteY20" fmla="*/ 27935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11848">
                  <a:moveTo>
                    <a:pt x="35352" y="27935"/>
                  </a:moveTo>
                  <a:lnTo>
                    <a:pt x="35352" y="99"/>
                  </a:lnTo>
                  <a:lnTo>
                    <a:pt x="178" y="2883"/>
                  </a:lnTo>
                  <a:lnTo>
                    <a:pt x="178" y="10727"/>
                  </a:lnTo>
                  <a:cubicBezTo>
                    <a:pt x="17891" y="10727"/>
                    <a:pt x="19916" y="12499"/>
                    <a:pt x="19916" y="24898"/>
                  </a:cubicBezTo>
                  <a:lnTo>
                    <a:pt x="19916" y="92716"/>
                  </a:lnTo>
                  <a:cubicBezTo>
                    <a:pt x="19916" y="104103"/>
                    <a:pt x="17132" y="104103"/>
                    <a:pt x="178" y="104103"/>
                  </a:cubicBezTo>
                  <a:lnTo>
                    <a:pt x="178" y="111948"/>
                  </a:lnTo>
                  <a:cubicBezTo>
                    <a:pt x="10047" y="111695"/>
                    <a:pt x="21940" y="111189"/>
                    <a:pt x="29026" y="111189"/>
                  </a:cubicBezTo>
                  <a:cubicBezTo>
                    <a:pt x="39148" y="111189"/>
                    <a:pt x="51041" y="111189"/>
                    <a:pt x="61163" y="111948"/>
                  </a:cubicBezTo>
                  <a:lnTo>
                    <a:pt x="61163" y="104103"/>
                  </a:lnTo>
                  <a:lnTo>
                    <a:pt x="55849" y="104103"/>
                  </a:lnTo>
                  <a:cubicBezTo>
                    <a:pt x="37123" y="104103"/>
                    <a:pt x="36617" y="101320"/>
                    <a:pt x="36617" y="92210"/>
                  </a:cubicBezTo>
                  <a:lnTo>
                    <a:pt x="36617" y="53240"/>
                  </a:lnTo>
                  <a:cubicBezTo>
                    <a:pt x="36617" y="28188"/>
                    <a:pt x="47245" y="5666"/>
                    <a:pt x="66477" y="5666"/>
                  </a:cubicBezTo>
                  <a:cubicBezTo>
                    <a:pt x="68248" y="5666"/>
                    <a:pt x="68755" y="5666"/>
                    <a:pt x="69261" y="5919"/>
                  </a:cubicBezTo>
                  <a:cubicBezTo>
                    <a:pt x="68502" y="6172"/>
                    <a:pt x="63440" y="9209"/>
                    <a:pt x="63440" y="15788"/>
                  </a:cubicBezTo>
                  <a:cubicBezTo>
                    <a:pt x="63440" y="22874"/>
                    <a:pt x="68755" y="26670"/>
                    <a:pt x="74322" y="26670"/>
                  </a:cubicBezTo>
                  <a:cubicBezTo>
                    <a:pt x="78877" y="26670"/>
                    <a:pt x="85203" y="23633"/>
                    <a:pt x="85203" y="15535"/>
                  </a:cubicBezTo>
                  <a:cubicBezTo>
                    <a:pt x="85203" y="7438"/>
                    <a:pt x="77358" y="99"/>
                    <a:pt x="66477" y="99"/>
                  </a:cubicBezTo>
                  <a:cubicBezTo>
                    <a:pt x="48004" y="99"/>
                    <a:pt x="38895" y="17054"/>
                    <a:pt x="35352" y="27935"/>
                  </a:cubicBezTo>
                  <a:close/>
                </a:path>
              </a:pathLst>
            </a:custGeom>
            <a:solidFill>
              <a:srgbClr val="000000"/>
            </a:solidFill>
            <a:ln w="2536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E2B035F5-48C6-5284-A475-60C23C0C9B12}"/>
                </a:ext>
              </a:extLst>
            </p:cNvPr>
            <p:cNvSpPr/>
            <p:nvPr>
              <p:custDataLst>
                <p:tags r:id="rId80"/>
              </p:custDataLst>
            </p:nvPr>
          </p:nvSpPr>
          <p:spPr>
            <a:xfrm>
              <a:off x="7160181" y="4944352"/>
              <a:ext cx="115644" cy="166760"/>
            </a:xfrm>
            <a:custGeom>
              <a:avLst/>
              <a:gdLst>
                <a:gd name="connsiteX0" fmla="*/ 49274 w 115644"/>
                <a:gd name="connsiteY0" fmla="*/ 71207 h 166760"/>
                <a:gd name="connsiteX1" fmla="*/ 27258 w 115644"/>
                <a:gd name="connsiteY1" fmla="*/ 40081 h 166760"/>
                <a:gd name="connsiteX2" fmla="*/ 31307 w 115644"/>
                <a:gd name="connsiteY2" fmla="*/ 18825 h 166760"/>
                <a:gd name="connsiteX3" fmla="*/ 49274 w 115644"/>
                <a:gd name="connsiteY3" fmla="*/ 8703 h 166760"/>
                <a:gd name="connsiteX4" fmla="*/ 71289 w 115644"/>
                <a:gd name="connsiteY4" fmla="*/ 39828 h 166760"/>
                <a:gd name="connsiteX5" fmla="*/ 67240 w 115644"/>
                <a:gd name="connsiteY5" fmla="*/ 61084 h 166760"/>
                <a:gd name="connsiteX6" fmla="*/ 49274 w 115644"/>
                <a:gd name="connsiteY6" fmla="*/ 71207 h 166760"/>
                <a:gd name="connsiteX7" fmla="*/ 19920 w 115644"/>
                <a:gd name="connsiteY7" fmla="*/ 81076 h 166760"/>
                <a:gd name="connsiteX8" fmla="*/ 24221 w 115644"/>
                <a:gd name="connsiteY8" fmla="*/ 69182 h 166760"/>
                <a:gd name="connsiteX9" fmla="*/ 49274 w 115644"/>
                <a:gd name="connsiteY9" fmla="*/ 77027 h 166760"/>
                <a:gd name="connsiteX10" fmla="*/ 90268 w 115644"/>
                <a:gd name="connsiteY10" fmla="*/ 40081 h 166760"/>
                <a:gd name="connsiteX11" fmla="*/ 79893 w 115644"/>
                <a:gd name="connsiteY11" fmla="*/ 15535 h 166760"/>
                <a:gd name="connsiteX12" fmla="*/ 102667 w 115644"/>
                <a:gd name="connsiteY12" fmla="*/ 5666 h 166760"/>
                <a:gd name="connsiteX13" fmla="*/ 105198 w 115644"/>
                <a:gd name="connsiteY13" fmla="*/ 5919 h 166760"/>
                <a:gd name="connsiteX14" fmla="*/ 101149 w 115644"/>
                <a:gd name="connsiteY14" fmla="*/ 12752 h 166760"/>
                <a:gd name="connsiteX15" fmla="*/ 108487 w 115644"/>
                <a:gd name="connsiteY15" fmla="*/ 20090 h 166760"/>
                <a:gd name="connsiteX16" fmla="*/ 115826 w 115644"/>
                <a:gd name="connsiteY16" fmla="*/ 12499 h 166760"/>
                <a:gd name="connsiteX17" fmla="*/ 102920 w 115644"/>
                <a:gd name="connsiteY17" fmla="*/ 99 h 166760"/>
                <a:gd name="connsiteX18" fmla="*/ 76097 w 115644"/>
                <a:gd name="connsiteY18" fmla="*/ 11993 h 166760"/>
                <a:gd name="connsiteX19" fmla="*/ 49274 w 115644"/>
                <a:gd name="connsiteY19" fmla="*/ 2883 h 166760"/>
                <a:gd name="connsiteX20" fmla="*/ 8279 w 115644"/>
                <a:gd name="connsiteY20" fmla="*/ 39828 h 166760"/>
                <a:gd name="connsiteX21" fmla="*/ 20173 w 115644"/>
                <a:gd name="connsiteY21" fmla="*/ 65892 h 166760"/>
                <a:gd name="connsiteX22" fmla="*/ 12328 w 115644"/>
                <a:gd name="connsiteY22" fmla="*/ 86896 h 166760"/>
                <a:gd name="connsiteX23" fmla="*/ 23462 w 115644"/>
                <a:gd name="connsiteY23" fmla="*/ 109417 h 166760"/>
                <a:gd name="connsiteX24" fmla="*/ 182 w 115644"/>
                <a:gd name="connsiteY24" fmla="*/ 134722 h 166760"/>
                <a:gd name="connsiteX25" fmla="*/ 56106 w 115644"/>
                <a:gd name="connsiteY25" fmla="*/ 166860 h 166760"/>
                <a:gd name="connsiteX26" fmla="*/ 112283 w 115644"/>
                <a:gd name="connsiteY26" fmla="*/ 134216 h 166760"/>
                <a:gd name="connsiteX27" fmla="*/ 95835 w 115644"/>
                <a:gd name="connsiteY27" fmla="*/ 105368 h 166760"/>
                <a:gd name="connsiteX28" fmla="*/ 52310 w 115644"/>
                <a:gd name="connsiteY28" fmla="*/ 98283 h 166760"/>
                <a:gd name="connsiteX29" fmla="*/ 33331 w 115644"/>
                <a:gd name="connsiteY29" fmla="*/ 98030 h 166760"/>
                <a:gd name="connsiteX30" fmla="*/ 19920 w 115644"/>
                <a:gd name="connsiteY30" fmla="*/ 81076 h 166760"/>
                <a:gd name="connsiteX31" fmla="*/ 56359 w 115644"/>
                <a:gd name="connsiteY31" fmla="*/ 161040 h 166760"/>
                <a:gd name="connsiteX32" fmla="*/ 13340 w 115644"/>
                <a:gd name="connsiteY32" fmla="*/ 134722 h 166760"/>
                <a:gd name="connsiteX33" fmla="*/ 34090 w 115644"/>
                <a:gd name="connsiteY33" fmla="*/ 112960 h 166760"/>
                <a:gd name="connsiteX34" fmla="*/ 49020 w 115644"/>
                <a:gd name="connsiteY34" fmla="*/ 112960 h 166760"/>
                <a:gd name="connsiteX35" fmla="*/ 99125 w 115644"/>
                <a:gd name="connsiteY35" fmla="*/ 134722 h 166760"/>
                <a:gd name="connsiteX36" fmla="*/ 56359 w 115644"/>
                <a:gd name="connsiteY36" fmla="*/ 161040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66760">
                  <a:moveTo>
                    <a:pt x="49274" y="71207"/>
                  </a:moveTo>
                  <a:cubicBezTo>
                    <a:pt x="27258" y="71207"/>
                    <a:pt x="27258" y="45901"/>
                    <a:pt x="27258" y="40081"/>
                  </a:cubicBezTo>
                  <a:cubicBezTo>
                    <a:pt x="27258" y="33249"/>
                    <a:pt x="27511" y="25151"/>
                    <a:pt x="31307" y="18825"/>
                  </a:cubicBezTo>
                  <a:cubicBezTo>
                    <a:pt x="33331" y="15788"/>
                    <a:pt x="39151" y="8703"/>
                    <a:pt x="49274" y="8703"/>
                  </a:cubicBezTo>
                  <a:cubicBezTo>
                    <a:pt x="71289" y="8703"/>
                    <a:pt x="71289" y="34008"/>
                    <a:pt x="71289" y="39828"/>
                  </a:cubicBezTo>
                  <a:cubicBezTo>
                    <a:pt x="71289" y="46661"/>
                    <a:pt x="71036" y="54758"/>
                    <a:pt x="67240" y="61084"/>
                  </a:cubicBezTo>
                  <a:cubicBezTo>
                    <a:pt x="65216" y="64121"/>
                    <a:pt x="59396" y="71207"/>
                    <a:pt x="49274" y="71207"/>
                  </a:cubicBezTo>
                  <a:close/>
                  <a:moveTo>
                    <a:pt x="19920" y="81076"/>
                  </a:moveTo>
                  <a:cubicBezTo>
                    <a:pt x="19920" y="80063"/>
                    <a:pt x="19920" y="74243"/>
                    <a:pt x="24221" y="69182"/>
                  </a:cubicBezTo>
                  <a:cubicBezTo>
                    <a:pt x="34090" y="76268"/>
                    <a:pt x="44466" y="77027"/>
                    <a:pt x="49274" y="77027"/>
                  </a:cubicBezTo>
                  <a:cubicBezTo>
                    <a:pt x="72807" y="77027"/>
                    <a:pt x="90268" y="59566"/>
                    <a:pt x="90268" y="40081"/>
                  </a:cubicBezTo>
                  <a:cubicBezTo>
                    <a:pt x="90268" y="30718"/>
                    <a:pt x="86219" y="21355"/>
                    <a:pt x="79893" y="15535"/>
                  </a:cubicBezTo>
                  <a:cubicBezTo>
                    <a:pt x="89003" y="6932"/>
                    <a:pt x="98112" y="5666"/>
                    <a:pt x="102667" y="5666"/>
                  </a:cubicBezTo>
                  <a:cubicBezTo>
                    <a:pt x="103173" y="5666"/>
                    <a:pt x="104439" y="5666"/>
                    <a:pt x="105198" y="5919"/>
                  </a:cubicBezTo>
                  <a:cubicBezTo>
                    <a:pt x="102414" y="6932"/>
                    <a:pt x="101149" y="9715"/>
                    <a:pt x="101149" y="12752"/>
                  </a:cubicBezTo>
                  <a:cubicBezTo>
                    <a:pt x="101149" y="17054"/>
                    <a:pt x="104439" y="20090"/>
                    <a:pt x="108487" y="20090"/>
                  </a:cubicBezTo>
                  <a:cubicBezTo>
                    <a:pt x="111018" y="20090"/>
                    <a:pt x="115826" y="18319"/>
                    <a:pt x="115826" y="12499"/>
                  </a:cubicBezTo>
                  <a:cubicBezTo>
                    <a:pt x="115826" y="8197"/>
                    <a:pt x="112789" y="99"/>
                    <a:pt x="102920" y="99"/>
                  </a:cubicBezTo>
                  <a:cubicBezTo>
                    <a:pt x="97859" y="99"/>
                    <a:pt x="86725" y="1617"/>
                    <a:pt x="76097" y="11993"/>
                  </a:cubicBezTo>
                  <a:cubicBezTo>
                    <a:pt x="65469" y="3642"/>
                    <a:pt x="54841" y="2883"/>
                    <a:pt x="49274" y="2883"/>
                  </a:cubicBezTo>
                  <a:cubicBezTo>
                    <a:pt x="25740" y="2883"/>
                    <a:pt x="8279" y="20343"/>
                    <a:pt x="8279" y="39828"/>
                  </a:cubicBezTo>
                  <a:cubicBezTo>
                    <a:pt x="8279" y="50962"/>
                    <a:pt x="13846" y="60578"/>
                    <a:pt x="20173" y="65892"/>
                  </a:cubicBezTo>
                  <a:cubicBezTo>
                    <a:pt x="16883" y="69688"/>
                    <a:pt x="12328" y="78039"/>
                    <a:pt x="12328" y="86896"/>
                  </a:cubicBezTo>
                  <a:cubicBezTo>
                    <a:pt x="12328" y="94740"/>
                    <a:pt x="15618" y="104356"/>
                    <a:pt x="23462" y="109417"/>
                  </a:cubicBezTo>
                  <a:cubicBezTo>
                    <a:pt x="8279" y="113719"/>
                    <a:pt x="182" y="124600"/>
                    <a:pt x="182" y="134722"/>
                  </a:cubicBezTo>
                  <a:cubicBezTo>
                    <a:pt x="182" y="152942"/>
                    <a:pt x="25234" y="166860"/>
                    <a:pt x="56106" y="166860"/>
                  </a:cubicBezTo>
                  <a:cubicBezTo>
                    <a:pt x="85966" y="166860"/>
                    <a:pt x="112283" y="153954"/>
                    <a:pt x="112283" y="134216"/>
                  </a:cubicBezTo>
                  <a:cubicBezTo>
                    <a:pt x="112283" y="125359"/>
                    <a:pt x="108741" y="112454"/>
                    <a:pt x="95835" y="105368"/>
                  </a:cubicBezTo>
                  <a:cubicBezTo>
                    <a:pt x="82423" y="98283"/>
                    <a:pt x="67746" y="98283"/>
                    <a:pt x="52310" y="98283"/>
                  </a:cubicBezTo>
                  <a:cubicBezTo>
                    <a:pt x="45984" y="98283"/>
                    <a:pt x="35103" y="98283"/>
                    <a:pt x="33331" y="98030"/>
                  </a:cubicBezTo>
                  <a:cubicBezTo>
                    <a:pt x="25234" y="97018"/>
                    <a:pt x="19920" y="89173"/>
                    <a:pt x="19920" y="81076"/>
                  </a:cubicBezTo>
                  <a:close/>
                  <a:moveTo>
                    <a:pt x="56359" y="161040"/>
                  </a:moveTo>
                  <a:cubicBezTo>
                    <a:pt x="30801" y="161040"/>
                    <a:pt x="13340" y="148134"/>
                    <a:pt x="13340" y="134722"/>
                  </a:cubicBezTo>
                  <a:cubicBezTo>
                    <a:pt x="13340" y="123082"/>
                    <a:pt x="22956" y="113719"/>
                    <a:pt x="34090" y="112960"/>
                  </a:cubicBezTo>
                  <a:lnTo>
                    <a:pt x="49020" y="112960"/>
                  </a:lnTo>
                  <a:cubicBezTo>
                    <a:pt x="70783" y="112960"/>
                    <a:pt x="99125" y="112960"/>
                    <a:pt x="99125" y="134722"/>
                  </a:cubicBezTo>
                  <a:cubicBezTo>
                    <a:pt x="99125" y="148387"/>
                    <a:pt x="81158" y="161040"/>
                    <a:pt x="56359" y="161040"/>
                  </a:cubicBezTo>
                  <a:close/>
                </a:path>
              </a:pathLst>
            </a:custGeom>
            <a:solidFill>
              <a:srgbClr val="000000"/>
            </a:solidFill>
            <a:ln w="2536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6F8AC669-0AA0-CCC9-4FA4-42756817B4D9}"/>
                </a:ext>
              </a:extLst>
            </p:cNvPr>
            <p:cNvSpPr/>
            <p:nvPr>
              <p:custDataLst>
                <p:tags r:id="rId81"/>
              </p:custDataLst>
            </p:nvPr>
          </p:nvSpPr>
          <p:spPr>
            <a:xfrm>
              <a:off x="7287719" y="4947136"/>
              <a:ext cx="197632" cy="111848"/>
            </a:xfrm>
            <a:custGeom>
              <a:avLst/>
              <a:gdLst>
                <a:gd name="connsiteX0" fmla="*/ 19925 w 197632"/>
                <a:gd name="connsiteY0" fmla="*/ 24898 h 111848"/>
                <a:gd name="connsiteX1" fmla="*/ 19925 w 197632"/>
                <a:gd name="connsiteY1" fmla="*/ 92716 h 111848"/>
                <a:gd name="connsiteX2" fmla="*/ 187 w 197632"/>
                <a:gd name="connsiteY2" fmla="*/ 104103 h 111848"/>
                <a:gd name="connsiteX3" fmla="*/ 187 w 197632"/>
                <a:gd name="connsiteY3" fmla="*/ 111948 h 111848"/>
                <a:gd name="connsiteX4" fmla="*/ 28781 w 197632"/>
                <a:gd name="connsiteY4" fmla="*/ 111189 h 111848"/>
                <a:gd name="connsiteX5" fmla="*/ 57123 w 197632"/>
                <a:gd name="connsiteY5" fmla="*/ 111948 h 111848"/>
                <a:gd name="connsiteX6" fmla="*/ 57123 w 197632"/>
                <a:gd name="connsiteY6" fmla="*/ 104103 h 111848"/>
                <a:gd name="connsiteX7" fmla="*/ 37385 w 197632"/>
                <a:gd name="connsiteY7" fmla="*/ 92716 h 111848"/>
                <a:gd name="connsiteX8" fmla="*/ 37385 w 197632"/>
                <a:gd name="connsiteY8" fmla="*/ 46154 h 111848"/>
                <a:gd name="connsiteX9" fmla="*/ 71547 w 197632"/>
                <a:gd name="connsiteY9" fmla="*/ 5666 h 111848"/>
                <a:gd name="connsiteX10" fmla="*/ 90273 w 197632"/>
                <a:gd name="connsiteY10" fmla="*/ 33755 h 111848"/>
                <a:gd name="connsiteX11" fmla="*/ 90273 w 197632"/>
                <a:gd name="connsiteY11" fmla="*/ 92716 h 111848"/>
                <a:gd name="connsiteX12" fmla="*/ 70535 w 197632"/>
                <a:gd name="connsiteY12" fmla="*/ 104103 h 111848"/>
                <a:gd name="connsiteX13" fmla="*/ 70535 w 197632"/>
                <a:gd name="connsiteY13" fmla="*/ 111948 h 111848"/>
                <a:gd name="connsiteX14" fmla="*/ 99130 w 197632"/>
                <a:gd name="connsiteY14" fmla="*/ 111189 h 111848"/>
                <a:gd name="connsiteX15" fmla="*/ 127471 w 197632"/>
                <a:gd name="connsiteY15" fmla="*/ 111948 h 111848"/>
                <a:gd name="connsiteX16" fmla="*/ 127471 w 197632"/>
                <a:gd name="connsiteY16" fmla="*/ 104103 h 111848"/>
                <a:gd name="connsiteX17" fmla="*/ 107733 w 197632"/>
                <a:gd name="connsiteY17" fmla="*/ 92716 h 111848"/>
                <a:gd name="connsiteX18" fmla="*/ 107733 w 197632"/>
                <a:gd name="connsiteY18" fmla="*/ 46154 h 111848"/>
                <a:gd name="connsiteX19" fmla="*/ 141895 w 197632"/>
                <a:gd name="connsiteY19" fmla="*/ 5666 h 111848"/>
                <a:gd name="connsiteX20" fmla="*/ 160621 w 197632"/>
                <a:gd name="connsiteY20" fmla="*/ 33755 h 111848"/>
                <a:gd name="connsiteX21" fmla="*/ 160621 w 197632"/>
                <a:gd name="connsiteY21" fmla="*/ 92716 h 111848"/>
                <a:gd name="connsiteX22" fmla="*/ 140883 w 197632"/>
                <a:gd name="connsiteY22" fmla="*/ 104103 h 111848"/>
                <a:gd name="connsiteX23" fmla="*/ 140883 w 197632"/>
                <a:gd name="connsiteY23" fmla="*/ 111948 h 111848"/>
                <a:gd name="connsiteX24" fmla="*/ 169478 w 197632"/>
                <a:gd name="connsiteY24" fmla="*/ 111189 h 111848"/>
                <a:gd name="connsiteX25" fmla="*/ 197819 w 197632"/>
                <a:gd name="connsiteY25" fmla="*/ 111948 h 111848"/>
                <a:gd name="connsiteX26" fmla="*/ 197819 w 197632"/>
                <a:gd name="connsiteY26" fmla="*/ 104103 h 111848"/>
                <a:gd name="connsiteX27" fmla="*/ 178081 w 197632"/>
                <a:gd name="connsiteY27" fmla="*/ 96512 h 111848"/>
                <a:gd name="connsiteX28" fmla="*/ 178081 w 197632"/>
                <a:gd name="connsiteY28" fmla="*/ 48179 h 111848"/>
                <a:gd name="connsiteX29" fmla="*/ 170237 w 197632"/>
                <a:gd name="connsiteY29" fmla="*/ 9462 h 111848"/>
                <a:gd name="connsiteX30" fmla="*/ 143667 w 197632"/>
                <a:gd name="connsiteY30" fmla="*/ 99 h 111848"/>
                <a:gd name="connsiteX31" fmla="*/ 106974 w 197632"/>
                <a:gd name="connsiteY31" fmla="*/ 24898 h 111848"/>
                <a:gd name="connsiteX32" fmla="*/ 73318 w 197632"/>
                <a:gd name="connsiteY32" fmla="*/ 99 h 111848"/>
                <a:gd name="connsiteX33" fmla="*/ 35867 w 197632"/>
                <a:gd name="connsiteY33" fmla="*/ 26670 h 111848"/>
                <a:gd name="connsiteX34" fmla="*/ 35867 w 197632"/>
                <a:gd name="connsiteY34" fmla="*/ 99 h 111848"/>
                <a:gd name="connsiteX35" fmla="*/ 187 w 197632"/>
                <a:gd name="connsiteY35" fmla="*/ 2883 h 111848"/>
                <a:gd name="connsiteX36" fmla="*/ 187 w 197632"/>
                <a:gd name="connsiteY36" fmla="*/ 10727 h 111848"/>
                <a:gd name="connsiteX37" fmla="*/ 19925 w 197632"/>
                <a:gd name="connsiteY37" fmla="*/ 2489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11848">
                  <a:moveTo>
                    <a:pt x="19925" y="24898"/>
                  </a:moveTo>
                  <a:lnTo>
                    <a:pt x="19925" y="92716"/>
                  </a:lnTo>
                  <a:cubicBezTo>
                    <a:pt x="19925" y="104103"/>
                    <a:pt x="17141" y="104103"/>
                    <a:pt x="187" y="104103"/>
                  </a:cubicBezTo>
                  <a:lnTo>
                    <a:pt x="187" y="111948"/>
                  </a:lnTo>
                  <a:cubicBezTo>
                    <a:pt x="9043" y="111695"/>
                    <a:pt x="21949" y="111189"/>
                    <a:pt x="28781" y="111189"/>
                  </a:cubicBezTo>
                  <a:cubicBezTo>
                    <a:pt x="35361" y="111189"/>
                    <a:pt x="48519" y="111695"/>
                    <a:pt x="57123" y="111948"/>
                  </a:cubicBezTo>
                  <a:lnTo>
                    <a:pt x="57123" y="104103"/>
                  </a:lnTo>
                  <a:cubicBezTo>
                    <a:pt x="40169" y="104103"/>
                    <a:pt x="37385" y="104103"/>
                    <a:pt x="37385" y="92716"/>
                  </a:cubicBezTo>
                  <a:lnTo>
                    <a:pt x="37385" y="46154"/>
                  </a:lnTo>
                  <a:cubicBezTo>
                    <a:pt x="37385" y="19837"/>
                    <a:pt x="55352" y="5666"/>
                    <a:pt x="71547" y="5666"/>
                  </a:cubicBezTo>
                  <a:cubicBezTo>
                    <a:pt x="87489" y="5666"/>
                    <a:pt x="90273" y="19331"/>
                    <a:pt x="90273" y="33755"/>
                  </a:cubicBezTo>
                  <a:lnTo>
                    <a:pt x="90273" y="92716"/>
                  </a:lnTo>
                  <a:cubicBezTo>
                    <a:pt x="90273" y="104103"/>
                    <a:pt x="87489" y="104103"/>
                    <a:pt x="70535" y="104103"/>
                  </a:cubicBezTo>
                  <a:lnTo>
                    <a:pt x="70535" y="111948"/>
                  </a:lnTo>
                  <a:cubicBezTo>
                    <a:pt x="79392" y="111695"/>
                    <a:pt x="92297" y="111189"/>
                    <a:pt x="99130" y="111189"/>
                  </a:cubicBezTo>
                  <a:cubicBezTo>
                    <a:pt x="105709" y="111189"/>
                    <a:pt x="118868" y="111695"/>
                    <a:pt x="127471" y="111948"/>
                  </a:cubicBezTo>
                  <a:lnTo>
                    <a:pt x="127471" y="104103"/>
                  </a:lnTo>
                  <a:cubicBezTo>
                    <a:pt x="110517" y="104103"/>
                    <a:pt x="107733" y="104103"/>
                    <a:pt x="107733" y="92716"/>
                  </a:cubicBezTo>
                  <a:lnTo>
                    <a:pt x="107733" y="46154"/>
                  </a:lnTo>
                  <a:cubicBezTo>
                    <a:pt x="107733" y="19837"/>
                    <a:pt x="125700" y="5666"/>
                    <a:pt x="141895" y="5666"/>
                  </a:cubicBezTo>
                  <a:cubicBezTo>
                    <a:pt x="157837" y="5666"/>
                    <a:pt x="160621" y="19331"/>
                    <a:pt x="160621" y="33755"/>
                  </a:cubicBezTo>
                  <a:lnTo>
                    <a:pt x="160621" y="92716"/>
                  </a:lnTo>
                  <a:cubicBezTo>
                    <a:pt x="160621" y="104103"/>
                    <a:pt x="157837" y="104103"/>
                    <a:pt x="140883" y="104103"/>
                  </a:cubicBezTo>
                  <a:lnTo>
                    <a:pt x="140883" y="111948"/>
                  </a:lnTo>
                  <a:cubicBezTo>
                    <a:pt x="149740" y="111695"/>
                    <a:pt x="162645" y="111189"/>
                    <a:pt x="169478" y="111189"/>
                  </a:cubicBezTo>
                  <a:cubicBezTo>
                    <a:pt x="176057" y="111189"/>
                    <a:pt x="189216" y="111695"/>
                    <a:pt x="197819" y="111948"/>
                  </a:cubicBezTo>
                  <a:lnTo>
                    <a:pt x="197819" y="104103"/>
                  </a:lnTo>
                  <a:cubicBezTo>
                    <a:pt x="184661" y="104103"/>
                    <a:pt x="178335" y="104103"/>
                    <a:pt x="178081" y="96512"/>
                  </a:cubicBezTo>
                  <a:lnTo>
                    <a:pt x="178081" y="48179"/>
                  </a:lnTo>
                  <a:cubicBezTo>
                    <a:pt x="178081" y="26416"/>
                    <a:pt x="178081" y="18572"/>
                    <a:pt x="170237" y="9462"/>
                  </a:cubicBezTo>
                  <a:cubicBezTo>
                    <a:pt x="166694" y="5160"/>
                    <a:pt x="158344" y="99"/>
                    <a:pt x="143667" y="99"/>
                  </a:cubicBezTo>
                  <a:cubicBezTo>
                    <a:pt x="122410" y="99"/>
                    <a:pt x="111276" y="15282"/>
                    <a:pt x="106974" y="24898"/>
                  </a:cubicBezTo>
                  <a:cubicBezTo>
                    <a:pt x="103431" y="2883"/>
                    <a:pt x="84706" y="99"/>
                    <a:pt x="73318" y="99"/>
                  </a:cubicBezTo>
                  <a:cubicBezTo>
                    <a:pt x="54846" y="99"/>
                    <a:pt x="42952" y="10980"/>
                    <a:pt x="35867" y="26670"/>
                  </a:cubicBezTo>
                  <a:lnTo>
                    <a:pt x="35867" y="99"/>
                  </a:lnTo>
                  <a:lnTo>
                    <a:pt x="187" y="2883"/>
                  </a:lnTo>
                  <a:lnTo>
                    <a:pt x="187" y="10727"/>
                  </a:lnTo>
                  <a:cubicBezTo>
                    <a:pt x="17900" y="10727"/>
                    <a:pt x="19925" y="12499"/>
                    <a:pt x="19925" y="24898"/>
                  </a:cubicBezTo>
                  <a:close/>
                </a:path>
              </a:pathLst>
            </a:custGeom>
            <a:solidFill>
              <a:srgbClr val="000000"/>
            </a:solidFill>
            <a:ln w="25360"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4F202B7D-8836-5FDA-5572-6E22AB3AE3FF}"/>
                </a:ext>
              </a:extLst>
            </p:cNvPr>
            <p:cNvSpPr/>
            <p:nvPr>
              <p:custDataLst>
                <p:tags r:id="rId82"/>
              </p:custDataLst>
            </p:nvPr>
          </p:nvSpPr>
          <p:spPr>
            <a:xfrm>
              <a:off x="7501126" y="4945617"/>
              <a:ext cx="114126" cy="116150"/>
            </a:xfrm>
            <a:custGeom>
              <a:avLst/>
              <a:gdLst>
                <a:gd name="connsiteX0" fmla="*/ 73833 w 114126"/>
                <a:gd name="connsiteY0" fmla="*/ 94234 h 116150"/>
                <a:gd name="connsiteX1" fmla="*/ 93571 w 114126"/>
                <a:gd name="connsiteY1" fmla="*/ 114984 h 116150"/>
                <a:gd name="connsiteX2" fmla="*/ 114321 w 114126"/>
                <a:gd name="connsiteY2" fmla="*/ 90945 h 116150"/>
                <a:gd name="connsiteX3" fmla="*/ 114321 w 114126"/>
                <a:gd name="connsiteY3" fmla="*/ 76774 h 116150"/>
                <a:gd name="connsiteX4" fmla="*/ 107995 w 114126"/>
                <a:gd name="connsiteY4" fmla="*/ 76774 h 116150"/>
                <a:gd name="connsiteX5" fmla="*/ 107995 w 114126"/>
                <a:gd name="connsiteY5" fmla="*/ 90945 h 116150"/>
                <a:gd name="connsiteX6" fmla="*/ 98885 w 114126"/>
                <a:gd name="connsiteY6" fmla="*/ 107140 h 116150"/>
                <a:gd name="connsiteX7" fmla="*/ 89522 w 114126"/>
                <a:gd name="connsiteY7" fmla="*/ 94487 h 116150"/>
                <a:gd name="connsiteX8" fmla="*/ 89522 w 114126"/>
                <a:gd name="connsiteY8" fmla="*/ 43877 h 116150"/>
                <a:gd name="connsiteX9" fmla="*/ 80412 w 114126"/>
                <a:gd name="connsiteY9" fmla="*/ 14017 h 116150"/>
                <a:gd name="connsiteX10" fmla="*/ 45744 w 114126"/>
                <a:gd name="connsiteY10" fmla="*/ 99 h 116150"/>
                <a:gd name="connsiteX11" fmla="*/ 7533 w 114126"/>
                <a:gd name="connsiteY11" fmla="*/ 28694 h 116150"/>
                <a:gd name="connsiteX12" fmla="*/ 19174 w 114126"/>
                <a:gd name="connsiteY12" fmla="*/ 40587 h 116150"/>
                <a:gd name="connsiteX13" fmla="*/ 30814 w 114126"/>
                <a:gd name="connsiteY13" fmla="*/ 28947 h 116150"/>
                <a:gd name="connsiteX14" fmla="*/ 17908 w 114126"/>
                <a:gd name="connsiteY14" fmla="*/ 17307 h 116150"/>
                <a:gd name="connsiteX15" fmla="*/ 45238 w 114126"/>
                <a:gd name="connsiteY15" fmla="*/ 5666 h 116150"/>
                <a:gd name="connsiteX16" fmla="*/ 72061 w 114126"/>
                <a:gd name="connsiteY16" fmla="*/ 38057 h 116150"/>
                <a:gd name="connsiteX17" fmla="*/ 72061 w 114126"/>
                <a:gd name="connsiteY17" fmla="*/ 47420 h 116150"/>
                <a:gd name="connsiteX18" fmla="*/ 25500 w 114126"/>
                <a:gd name="connsiteY18" fmla="*/ 56530 h 116150"/>
                <a:gd name="connsiteX19" fmla="*/ 195 w 114126"/>
                <a:gd name="connsiteY19" fmla="*/ 89426 h 116150"/>
                <a:gd name="connsiteX20" fmla="*/ 40683 w 114126"/>
                <a:gd name="connsiteY20" fmla="*/ 116250 h 116150"/>
                <a:gd name="connsiteX21" fmla="*/ 73833 w 114126"/>
                <a:gd name="connsiteY21" fmla="*/ 94234 h 116150"/>
                <a:gd name="connsiteX22" fmla="*/ 72061 w 114126"/>
                <a:gd name="connsiteY22" fmla="*/ 52734 h 116150"/>
                <a:gd name="connsiteX23" fmla="*/ 72061 w 114126"/>
                <a:gd name="connsiteY23" fmla="*/ 78039 h 116150"/>
                <a:gd name="connsiteX24" fmla="*/ 42454 w 114126"/>
                <a:gd name="connsiteY24" fmla="*/ 110682 h 116150"/>
                <a:gd name="connsiteX25" fmla="*/ 19680 w 114126"/>
                <a:gd name="connsiteY25" fmla="*/ 89173 h 116150"/>
                <a:gd name="connsiteX26" fmla="*/ 72061 w 114126"/>
                <a:gd name="connsiteY26" fmla="*/ 52734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33" y="94234"/>
                  </a:moveTo>
                  <a:cubicBezTo>
                    <a:pt x="74845" y="104356"/>
                    <a:pt x="81677" y="114984"/>
                    <a:pt x="93571" y="114984"/>
                  </a:cubicBezTo>
                  <a:cubicBezTo>
                    <a:pt x="98885" y="114984"/>
                    <a:pt x="114321" y="111442"/>
                    <a:pt x="114321" y="90945"/>
                  </a:cubicBezTo>
                  <a:lnTo>
                    <a:pt x="114321" y="76774"/>
                  </a:lnTo>
                  <a:lnTo>
                    <a:pt x="107995" y="76774"/>
                  </a:lnTo>
                  <a:lnTo>
                    <a:pt x="107995" y="90945"/>
                  </a:lnTo>
                  <a:cubicBezTo>
                    <a:pt x="107995" y="105621"/>
                    <a:pt x="101668" y="107140"/>
                    <a:pt x="98885" y="107140"/>
                  </a:cubicBezTo>
                  <a:cubicBezTo>
                    <a:pt x="90534" y="107140"/>
                    <a:pt x="89522" y="95752"/>
                    <a:pt x="89522" y="94487"/>
                  </a:cubicBezTo>
                  <a:lnTo>
                    <a:pt x="89522" y="43877"/>
                  </a:lnTo>
                  <a:cubicBezTo>
                    <a:pt x="89522" y="33249"/>
                    <a:pt x="89522" y="23380"/>
                    <a:pt x="80412" y="14017"/>
                  </a:cubicBezTo>
                  <a:cubicBezTo>
                    <a:pt x="70543" y="4148"/>
                    <a:pt x="57891" y="99"/>
                    <a:pt x="45744" y="99"/>
                  </a:cubicBezTo>
                  <a:cubicBezTo>
                    <a:pt x="24994" y="99"/>
                    <a:pt x="7533" y="11993"/>
                    <a:pt x="7533" y="28694"/>
                  </a:cubicBezTo>
                  <a:cubicBezTo>
                    <a:pt x="7533" y="36285"/>
                    <a:pt x="12594" y="40587"/>
                    <a:pt x="19174" y="40587"/>
                  </a:cubicBezTo>
                  <a:cubicBezTo>
                    <a:pt x="26259" y="40587"/>
                    <a:pt x="30814" y="35526"/>
                    <a:pt x="30814" y="28947"/>
                  </a:cubicBezTo>
                  <a:cubicBezTo>
                    <a:pt x="30814" y="25910"/>
                    <a:pt x="29549" y="17560"/>
                    <a:pt x="17908" y="17307"/>
                  </a:cubicBezTo>
                  <a:cubicBezTo>
                    <a:pt x="24741" y="8450"/>
                    <a:pt x="37140" y="5666"/>
                    <a:pt x="45238" y="5666"/>
                  </a:cubicBezTo>
                  <a:cubicBezTo>
                    <a:pt x="57637" y="5666"/>
                    <a:pt x="72061" y="15535"/>
                    <a:pt x="72061" y="38057"/>
                  </a:cubicBezTo>
                  <a:lnTo>
                    <a:pt x="72061" y="47420"/>
                  </a:lnTo>
                  <a:cubicBezTo>
                    <a:pt x="59156" y="48179"/>
                    <a:pt x="41442" y="48938"/>
                    <a:pt x="25500" y="56530"/>
                  </a:cubicBezTo>
                  <a:cubicBezTo>
                    <a:pt x="6521" y="65133"/>
                    <a:pt x="195" y="78292"/>
                    <a:pt x="195" y="89426"/>
                  </a:cubicBezTo>
                  <a:cubicBezTo>
                    <a:pt x="195" y="109923"/>
                    <a:pt x="24741" y="116250"/>
                    <a:pt x="40683" y="116250"/>
                  </a:cubicBezTo>
                  <a:cubicBezTo>
                    <a:pt x="57384" y="116250"/>
                    <a:pt x="69025" y="106128"/>
                    <a:pt x="73833" y="94234"/>
                  </a:cubicBezTo>
                  <a:close/>
                  <a:moveTo>
                    <a:pt x="72061" y="52734"/>
                  </a:moveTo>
                  <a:lnTo>
                    <a:pt x="72061" y="78039"/>
                  </a:lnTo>
                  <a:cubicBezTo>
                    <a:pt x="72061" y="102079"/>
                    <a:pt x="53842" y="110682"/>
                    <a:pt x="42454" y="110682"/>
                  </a:cubicBezTo>
                  <a:cubicBezTo>
                    <a:pt x="30055" y="110682"/>
                    <a:pt x="19680" y="101826"/>
                    <a:pt x="19680" y="89173"/>
                  </a:cubicBezTo>
                  <a:cubicBezTo>
                    <a:pt x="19680" y="75255"/>
                    <a:pt x="30308" y="54252"/>
                    <a:pt x="72061" y="52734"/>
                  </a:cubicBezTo>
                  <a:close/>
                </a:path>
              </a:pathLst>
            </a:custGeom>
            <a:solidFill>
              <a:srgbClr val="000000"/>
            </a:solidFill>
            <a:ln w="2536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4036D21B-08A6-96D9-B3F5-9AF490CB23FF}"/>
                </a:ext>
              </a:extLst>
            </p:cNvPr>
            <p:cNvSpPr/>
            <p:nvPr>
              <p:custDataLst>
                <p:tags r:id="rId83"/>
              </p:custDataLst>
            </p:nvPr>
          </p:nvSpPr>
          <p:spPr>
            <a:xfrm>
              <a:off x="7620061" y="4949919"/>
              <a:ext cx="127537" cy="109065"/>
            </a:xfrm>
            <a:custGeom>
              <a:avLst/>
              <a:gdLst>
                <a:gd name="connsiteX0" fmla="*/ 69789 w 127537"/>
                <a:gd name="connsiteY0" fmla="*/ 49697 h 109065"/>
                <a:gd name="connsiteX1" fmla="*/ 93070 w 127537"/>
                <a:gd name="connsiteY1" fmla="*/ 21102 h 109065"/>
                <a:gd name="connsiteX2" fmla="*/ 123183 w 127537"/>
                <a:gd name="connsiteY2" fmla="*/ 7944 h 109065"/>
                <a:gd name="connsiteX3" fmla="*/ 123183 w 127537"/>
                <a:gd name="connsiteY3" fmla="*/ 99 h 109065"/>
                <a:gd name="connsiteX4" fmla="*/ 102432 w 127537"/>
                <a:gd name="connsiteY4" fmla="*/ 858 h 109065"/>
                <a:gd name="connsiteX5" fmla="*/ 78140 w 127537"/>
                <a:gd name="connsiteY5" fmla="*/ 99 h 109065"/>
                <a:gd name="connsiteX6" fmla="*/ 78140 w 127537"/>
                <a:gd name="connsiteY6" fmla="*/ 7944 h 109065"/>
                <a:gd name="connsiteX7" fmla="*/ 85478 w 127537"/>
                <a:gd name="connsiteY7" fmla="*/ 15788 h 109065"/>
                <a:gd name="connsiteX8" fmla="*/ 81682 w 127537"/>
                <a:gd name="connsiteY8" fmla="*/ 24645 h 109065"/>
                <a:gd name="connsiteX9" fmla="*/ 65993 w 127537"/>
                <a:gd name="connsiteY9" fmla="*/ 44383 h 109065"/>
                <a:gd name="connsiteX10" fmla="*/ 46255 w 127537"/>
                <a:gd name="connsiteY10" fmla="*/ 18825 h 109065"/>
                <a:gd name="connsiteX11" fmla="*/ 43978 w 127537"/>
                <a:gd name="connsiteY11" fmla="*/ 14270 h 109065"/>
                <a:gd name="connsiteX12" fmla="*/ 52835 w 127537"/>
                <a:gd name="connsiteY12" fmla="*/ 7944 h 109065"/>
                <a:gd name="connsiteX13" fmla="*/ 52835 w 127537"/>
                <a:gd name="connsiteY13" fmla="*/ 99 h 109065"/>
                <a:gd name="connsiteX14" fmla="*/ 25505 w 127537"/>
                <a:gd name="connsiteY14" fmla="*/ 858 h 109065"/>
                <a:gd name="connsiteX15" fmla="*/ 1465 w 127537"/>
                <a:gd name="connsiteY15" fmla="*/ 99 h 109065"/>
                <a:gd name="connsiteX16" fmla="*/ 1465 w 127537"/>
                <a:gd name="connsiteY16" fmla="*/ 7944 h 109065"/>
                <a:gd name="connsiteX17" fmla="*/ 31325 w 127537"/>
                <a:gd name="connsiteY17" fmla="*/ 23380 h 109065"/>
                <a:gd name="connsiteX18" fmla="*/ 56377 w 127537"/>
                <a:gd name="connsiteY18" fmla="*/ 56023 h 109065"/>
                <a:gd name="connsiteX19" fmla="*/ 32590 w 127537"/>
                <a:gd name="connsiteY19" fmla="*/ 86137 h 109065"/>
                <a:gd name="connsiteX20" fmla="*/ 200 w 127537"/>
                <a:gd name="connsiteY20" fmla="*/ 101320 h 109065"/>
                <a:gd name="connsiteX21" fmla="*/ 200 w 127537"/>
                <a:gd name="connsiteY21" fmla="*/ 109164 h 109065"/>
                <a:gd name="connsiteX22" fmla="*/ 21203 w 127537"/>
                <a:gd name="connsiteY22" fmla="*/ 108405 h 109065"/>
                <a:gd name="connsiteX23" fmla="*/ 45243 w 127537"/>
                <a:gd name="connsiteY23" fmla="*/ 109164 h 109065"/>
                <a:gd name="connsiteX24" fmla="*/ 45243 w 127537"/>
                <a:gd name="connsiteY24" fmla="*/ 101320 h 109065"/>
                <a:gd name="connsiteX25" fmla="*/ 37904 w 127537"/>
                <a:gd name="connsiteY25" fmla="*/ 93475 h 109065"/>
                <a:gd name="connsiteX26" fmla="*/ 60679 w 127537"/>
                <a:gd name="connsiteY26" fmla="*/ 61338 h 109065"/>
                <a:gd name="connsiteX27" fmla="*/ 79911 w 127537"/>
                <a:gd name="connsiteY27" fmla="*/ 86643 h 109065"/>
                <a:gd name="connsiteX28" fmla="*/ 85225 w 127537"/>
                <a:gd name="connsiteY28" fmla="*/ 94993 h 109065"/>
                <a:gd name="connsiteX29" fmla="*/ 76115 w 127537"/>
                <a:gd name="connsiteY29" fmla="*/ 101320 h 109065"/>
                <a:gd name="connsiteX30" fmla="*/ 76115 w 127537"/>
                <a:gd name="connsiteY30" fmla="*/ 109164 h 109065"/>
                <a:gd name="connsiteX31" fmla="*/ 103445 w 127537"/>
                <a:gd name="connsiteY31" fmla="*/ 108405 h 109065"/>
                <a:gd name="connsiteX32" fmla="*/ 127738 w 127537"/>
                <a:gd name="connsiteY32" fmla="*/ 109164 h 109065"/>
                <a:gd name="connsiteX33" fmla="*/ 127738 w 127537"/>
                <a:gd name="connsiteY33" fmla="*/ 101320 h 109065"/>
                <a:gd name="connsiteX34" fmla="*/ 103698 w 127537"/>
                <a:gd name="connsiteY34" fmla="*/ 93475 h 109065"/>
                <a:gd name="connsiteX35" fmla="*/ 69789 w 127537"/>
                <a:gd name="connsiteY35" fmla="*/ 49697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9065">
                  <a:moveTo>
                    <a:pt x="69789" y="49697"/>
                  </a:moveTo>
                  <a:cubicBezTo>
                    <a:pt x="77380" y="40081"/>
                    <a:pt x="86996" y="27682"/>
                    <a:pt x="93070" y="21102"/>
                  </a:cubicBezTo>
                  <a:cubicBezTo>
                    <a:pt x="100914" y="11993"/>
                    <a:pt x="111289" y="8197"/>
                    <a:pt x="123183" y="7944"/>
                  </a:cubicBezTo>
                  <a:lnTo>
                    <a:pt x="123183" y="99"/>
                  </a:lnTo>
                  <a:cubicBezTo>
                    <a:pt x="116603" y="605"/>
                    <a:pt x="109012" y="858"/>
                    <a:pt x="102432" y="858"/>
                  </a:cubicBezTo>
                  <a:cubicBezTo>
                    <a:pt x="94841" y="858"/>
                    <a:pt x="81429" y="352"/>
                    <a:pt x="78140" y="99"/>
                  </a:cubicBezTo>
                  <a:lnTo>
                    <a:pt x="78140" y="7944"/>
                  </a:lnTo>
                  <a:cubicBezTo>
                    <a:pt x="83454" y="8450"/>
                    <a:pt x="85478" y="11740"/>
                    <a:pt x="85478" y="15788"/>
                  </a:cubicBezTo>
                  <a:cubicBezTo>
                    <a:pt x="85478" y="19837"/>
                    <a:pt x="82948" y="23127"/>
                    <a:pt x="81682" y="24645"/>
                  </a:cubicBezTo>
                  <a:lnTo>
                    <a:pt x="65993" y="44383"/>
                  </a:lnTo>
                  <a:lnTo>
                    <a:pt x="46255" y="18825"/>
                  </a:lnTo>
                  <a:cubicBezTo>
                    <a:pt x="43978" y="16294"/>
                    <a:pt x="43978" y="15788"/>
                    <a:pt x="43978" y="14270"/>
                  </a:cubicBezTo>
                  <a:cubicBezTo>
                    <a:pt x="43978" y="10474"/>
                    <a:pt x="47773" y="8197"/>
                    <a:pt x="52835" y="7944"/>
                  </a:cubicBezTo>
                  <a:lnTo>
                    <a:pt x="52835" y="99"/>
                  </a:lnTo>
                  <a:cubicBezTo>
                    <a:pt x="46255" y="352"/>
                    <a:pt x="29554" y="858"/>
                    <a:pt x="25505" y="858"/>
                  </a:cubicBezTo>
                  <a:cubicBezTo>
                    <a:pt x="20191" y="858"/>
                    <a:pt x="8298" y="605"/>
                    <a:pt x="1465" y="99"/>
                  </a:cubicBezTo>
                  <a:lnTo>
                    <a:pt x="1465" y="7944"/>
                  </a:lnTo>
                  <a:cubicBezTo>
                    <a:pt x="19179" y="7944"/>
                    <a:pt x="19432" y="8197"/>
                    <a:pt x="31325" y="23380"/>
                  </a:cubicBezTo>
                  <a:lnTo>
                    <a:pt x="56377" y="56023"/>
                  </a:lnTo>
                  <a:lnTo>
                    <a:pt x="32590" y="86137"/>
                  </a:lnTo>
                  <a:cubicBezTo>
                    <a:pt x="20444" y="100814"/>
                    <a:pt x="5514" y="101320"/>
                    <a:pt x="200" y="101320"/>
                  </a:cubicBezTo>
                  <a:lnTo>
                    <a:pt x="200" y="109164"/>
                  </a:lnTo>
                  <a:cubicBezTo>
                    <a:pt x="6779" y="108658"/>
                    <a:pt x="14624" y="108405"/>
                    <a:pt x="21203" y="108405"/>
                  </a:cubicBezTo>
                  <a:cubicBezTo>
                    <a:pt x="28542" y="108405"/>
                    <a:pt x="39170" y="108911"/>
                    <a:pt x="45243" y="109164"/>
                  </a:cubicBezTo>
                  <a:lnTo>
                    <a:pt x="45243" y="101320"/>
                  </a:lnTo>
                  <a:cubicBezTo>
                    <a:pt x="39676" y="100560"/>
                    <a:pt x="37904" y="97271"/>
                    <a:pt x="37904" y="93475"/>
                  </a:cubicBezTo>
                  <a:cubicBezTo>
                    <a:pt x="37904" y="87908"/>
                    <a:pt x="45243" y="79557"/>
                    <a:pt x="60679" y="61338"/>
                  </a:cubicBezTo>
                  <a:lnTo>
                    <a:pt x="79911" y="86643"/>
                  </a:lnTo>
                  <a:cubicBezTo>
                    <a:pt x="81935" y="89426"/>
                    <a:pt x="85225" y="93475"/>
                    <a:pt x="85225" y="94993"/>
                  </a:cubicBezTo>
                  <a:cubicBezTo>
                    <a:pt x="85225" y="97271"/>
                    <a:pt x="82948" y="101067"/>
                    <a:pt x="76115" y="101320"/>
                  </a:cubicBezTo>
                  <a:lnTo>
                    <a:pt x="76115" y="109164"/>
                  </a:lnTo>
                  <a:cubicBezTo>
                    <a:pt x="83707" y="108911"/>
                    <a:pt x="97878" y="108405"/>
                    <a:pt x="103445" y="108405"/>
                  </a:cubicBezTo>
                  <a:cubicBezTo>
                    <a:pt x="110277" y="108405"/>
                    <a:pt x="120146" y="108658"/>
                    <a:pt x="127738" y="109164"/>
                  </a:cubicBezTo>
                  <a:lnTo>
                    <a:pt x="127738" y="101320"/>
                  </a:lnTo>
                  <a:cubicBezTo>
                    <a:pt x="114073" y="101320"/>
                    <a:pt x="109518" y="100814"/>
                    <a:pt x="103698" y="93475"/>
                  </a:cubicBezTo>
                  <a:lnTo>
                    <a:pt x="69789" y="49697"/>
                  </a:lnTo>
                  <a:close/>
                </a:path>
              </a:pathLst>
            </a:custGeom>
            <a:solidFill>
              <a:srgbClr val="000000"/>
            </a:solidFill>
            <a:ln w="2536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468AE709-13CB-8F0D-BA02-175E0AAA626D}"/>
                </a:ext>
              </a:extLst>
            </p:cNvPr>
            <p:cNvSpPr/>
            <p:nvPr>
              <p:custDataLst>
                <p:tags r:id="rId84"/>
              </p:custDataLst>
            </p:nvPr>
          </p:nvSpPr>
          <p:spPr>
            <a:xfrm>
              <a:off x="7761030" y="4996491"/>
              <a:ext cx="96361" cy="125766"/>
            </a:xfrm>
            <a:custGeom>
              <a:avLst/>
              <a:gdLst>
                <a:gd name="connsiteX0" fmla="*/ 96567 w 96361"/>
                <a:gd name="connsiteY0" fmla="*/ 39426 h 125766"/>
                <a:gd name="connsiteX1" fmla="*/ 63265 w 96361"/>
                <a:gd name="connsiteY1" fmla="*/ 102 h 125766"/>
                <a:gd name="connsiteX2" fmla="*/ 18450 w 96361"/>
                <a:gd name="connsiteY2" fmla="*/ 27558 h 125766"/>
                <a:gd name="connsiteX3" fmla="*/ 205 w 96361"/>
                <a:gd name="connsiteY3" fmla="*/ 86544 h 125766"/>
                <a:gd name="connsiteX4" fmla="*/ 33684 w 96361"/>
                <a:gd name="connsiteY4" fmla="*/ 125868 h 125766"/>
                <a:gd name="connsiteX5" fmla="*/ 76551 w 96361"/>
                <a:gd name="connsiteY5" fmla="*/ 101069 h 125766"/>
                <a:gd name="connsiteX6" fmla="*/ 96567 w 96361"/>
                <a:gd name="connsiteY6" fmla="*/ 39426 h 125766"/>
                <a:gd name="connsiteX7" fmla="*/ 28724 w 96361"/>
                <a:gd name="connsiteY7" fmla="*/ 58025 h 125766"/>
                <a:gd name="connsiteX8" fmla="*/ 41124 w 96361"/>
                <a:gd name="connsiteY8" fmla="*/ 24369 h 125766"/>
                <a:gd name="connsiteX9" fmla="*/ 62911 w 96361"/>
                <a:gd name="connsiteY9" fmla="*/ 8250 h 125766"/>
                <a:gd name="connsiteX10" fmla="*/ 75488 w 96361"/>
                <a:gd name="connsiteY10" fmla="*/ 27912 h 125766"/>
                <a:gd name="connsiteX11" fmla="*/ 70528 w 96361"/>
                <a:gd name="connsiteY11" fmla="*/ 58025 h 125766"/>
                <a:gd name="connsiteX12" fmla="*/ 28724 w 96361"/>
                <a:gd name="connsiteY12" fmla="*/ 58025 h 125766"/>
                <a:gd name="connsiteX13" fmla="*/ 68048 w 96361"/>
                <a:gd name="connsiteY13" fmla="*/ 67945 h 125766"/>
                <a:gd name="connsiteX14" fmla="*/ 55472 w 96361"/>
                <a:gd name="connsiteY14" fmla="*/ 101778 h 125766"/>
                <a:gd name="connsiteX15" fmla="*/ 34038 w 96361"/>
                <a:gd name="connsiteY15" fmla="*/ 117720 h 125766"/>
                <a:gd name="connsiteX16" fmla="*/ 21284 w 96361"/>
                <a:gd name="connsiteY16" fmla="*/ 98058 h 125766"/>
                <a:gd name="connsiteX17" fmla="*/ 26244 w 96361"/>
                <a:gd name="connsiteY17" fmla="*/ 67945 h 125766"/>
                <a:gd name="connsiteX18" fmla="*/ 68048 w 96361"/>
                <a:gd name="connsiteY18" fmla="*/ 67945 h 12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361" h="125766">
                  <a:moveTo>
                    <a:pt x="96567" y="39426"/>
                  </a:moveTo>
                  <a:cubicBezTo>
                    <a:pt x="96567" y="8604"/>
                    <a:pt x="77436" y="102"/>
                    <a:pt x="63265" y="102"/>
                  </a:cubicBezTo>
                  <a:cubicBezTo>
                    <a:pt x="54940" y="102"/>
                    <a:pt x="35455" y="2936"/>
                    <a:pt x="18450" y="27558"/>
                  </a:cubicBezTo>
                  <a:cubicBezTo>
                    <a:pt x="6405" y="44917"/>
                    <a:pt x="205" y="70956"/>
                    <a:pt x="205" y="86544"/>
                  </a:cubicBezTo>
                  <a:cubicBezTo>
                    <a:pt x="205" y="113823"/>
                    <a:pt x="15793" y="125868"/>
                    <a:pt x="33684" y="125868"/>
                  </a:cubicBezTo>
                  <a:cubicBezTo>
                    <a:pt x="42895" y="125868"/>
                    <a:pt x="60608" y="122148"/>
                    <a:pt x="76551" y="101069"/>
                  </a:cubicBezTo>
                  <a:cubicBezTo>
                    <a:pt x="89127" y="84241"/>
                    <a:pt x="96567" y="57848"/>
                    <a:pt x="96567" y="39426"/>
                  </a:cubicBezTo>
                  <a:close/>
                  <a:moveTo>
                    <a:pt x="28724" y="58025"/>
                  </a:moveTo>
                  <a:cubicBezTo>
                    <a:pt x="32090" y="45803"/>
                    <a:pt x="35101" y="34643"/>
                    <a:pt x="41124" y="24369"/>
                  </a:cubicBezTo>
                  <a:cubicBezTo>
                    <a:pt x="45198" y="17638"/>
                    <a:pt x="53523" y="8250"/>
                    <a:pt x="62911" y="8250"/>
                  </a:cubicBezTo>
                  <a:cubicBezTo>
                    <a:pt x="68934" y="8250"/>
                    <a:pt x="75488" y="12678"/>
                    <a:pt x="75488" y="27912"/>
                  </a:cubicBezTo>
                  <a:cubicBezTo>
                    <a:pt x="75488" y="37477"/>
                    <a:pt x="73185" y="46688"/>
                    <a:pt x="70528" y="58025"/>
                  </a:cubicBezTo>
                  <a:lnTo>
                    <a:pt x="28724" y="58025"/>
                  </a:lnTo>
                  <a:close/>
                  <a:moveTo>
                    <a:pt x="68048" y="67945"/>
                  </a:moveTo>
                  <a:cubicBezTo>
                    <a:pt x="66100" y="75739"/>
                    <a:pt x="62203" y="90972"/>
                    <a:pt x="55472" y="101778"/>
                  </a:cubicBezTo>
                  <a:cubicBezTo>
                    <a:pt x="49626" y="111343"/>
                    <a:pt x="41478" y="117720"/>
                    <a:pt x="34038" y="117720"/>
                  </a:cubicBezTo>
                  <a:cubicBezTo>
                    <a:pt x="25536" y="117720"/>
                    <a:pt x="21284" y="109571"/>
                    <a:pt x="21284" y="98058"/>
                  </a:cubicBezTo>
                  <a:cubicBezTo>
                    <a:pt x="21284" y="89024"/>
                    <a:pt x="24118" y="76624"/>
                    <a:pt x="26244" y="67945"/>
                  </a:cubicBezTo>
                  <a:lnTo>
                    <a:pt x="68048" y="67945"/>
                  </a:lnTo>
                  <a:close/>
                </a:path>
              </a:pathLst>
            </a:custGeom>
            <a:solidFill>
              <a:srgbClr val="000000"/>
            </a:solidFill>
            <a:ln w="25360"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8A5A00A4-DAC8-550A-A38B-E1DC0EC68A81}"/>
                </a:ext>
              </a:extLst>
            </p:cNvPr>
            <p:cNvSpPr/>
            <p:nvPr>
              <p:custDataLst>
                <p:tags r:id="rId85"/>
              </p:custDataLst>
            </p:nvPr>
          </p:nvSpPr>
          <p:spPr>
            <a:xfrm>
              <a:off x="8324450" y="4778728"/>
              <a:ext cx="83253" cy="111848"/>
            </a:xfrm>
            <a:custGeom>
              <a:avLst/>
              <a:gdLst>
                <a:gd name="connsiteX0" fmla="*/ 63743 w 83253"/>
                <a:gd name="connsiteY0" fmla="*/ 51968 h 111848"/>
                <a:gd name="connsiteX1" fmla="*/ 72347 w 83253"/>
                <a:gd name="connsiteY1" fmla="*/ 47666 h 111848"/>
                <a:gd name="connsiteX2" fmla="*/ 65008 w 83253"/>
                <a:gd name="connsiteY2" fmla="*/ 44123 h 111848"/>
                <a:gd name="connsiteX3" fmla="*/ 24014 w 83253"/>
                <a:gd name="connsiteY3" fmla="*/ 44123 h 111848"/>
                <a:gd name="connsiteX4" fmla="*/ 67286 w 83253"/>
                <a:gd name="connsiteY4" fmla="*/ 7937 h 111848"/>
                <a:gd name="connsiteX5" fmla="*/ 75130 w 83253"/>
                <a:gd name="connsiteY5" fmla="*/ 7937 h 111848"/>
                <a:gd name="connsiteX6" fmla="*/ 83481 w 83253"/>
                <a:gd name="connsiteY6" fmla="*/ 3635 h 111848"/>
                <a:gd name="connsiteX7" fmla="*/ 75890 w 83253"/>
                <a:gd name="connsiteY7" fmla="*/ 92 h 111848"/>
                <a:gd name="connsiteX8" fmla="*/ 67033 w 83253"/>
                <a:gd name="connsiteY8" fmla="*/ 92 h 111848"/>
                <a:gd name="connsiteX9" fmla="*/ 227 w 83253"/>
                <a:gd name="connsiteY9" fmla="*/ 64114 h 111848"/>
                <a:gd name="connsiteX10" fmla="*/ 46030 w 83253"/>
                <a:gd name="connsiteY10" fmla="*/ 111941 h 111848"/>
                <a:gd name="connsiteX11" fmla="*/ 78926 w 83253"/>
                <a:gd name="connsiteY11" fmla="*/ 99035 h 111848"/>
                <a:gd name="connsiteX12" fmla="*/ 76396 w 83253"/>
                <a:gd name="connsiteY12" fmla="*/ 95493 h 111848"/>
                <a:gd name="connsiteX13" fmla="*/ 73106 w 83253"/>
                <a:gd name="connsiteY13" fmla="*/ 97011 h 111848"/>
                <a:gd name="connsiteX14" fmla="*/ 46536 w 83253"/>
                <a:gd name="connsiteY14" fmla="*/ 106374 h 111848"/>
                <a:gd name="connsiteX15" fmla="*/ 19206 w 83253"/>
                <a:gd name="connsiteY15" fmla="*/ 73477 h 111848"/>
                <a:gd name="connsiteX16" fmla="*/ 21990 w 83253"/>
                <a:gd name="connsiteY16" fmla="*/ 51968 h 111848"/>
                <a:gd name="connsiteX17" fmla="*/ 63743 w 83253"/>
                <a:gd name="connsiteY17" fmla="*/ 5196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43" y="51968"/>
                  </a:moveTo>
                  <a:cubicBezTo>
                    <a:pt x="67792" y="51968"/>
                    <a:pt x="72347" y="51968"/>
                    <a:pt x="72347" y="47666"/>
                  </a:cubicBezTo>
                  <a:cubicBezTo>
                    <a:pt x="72347" y="44123"/>
                    <a:pt x="69310" y="44123"/>
                    <a:pt x="65008" y="44123"/>
                  </a:cubicBezTo>
                  <a:lnTo>
                    <a:pt x="24014" y="44123"/>
                  </a:lnTo>
                  <a:cubicBezTo>
                    <a:pt x="30087" y="22614"/>
                    <a:pt x="44258" y="7937"/>
                    <a:pt x="67286" y="7937"/>
                  </a:cubicBezTo>
                  <a:lnTo>
                    <a:pt x="75130" y="7937"/>
                  </a:lnTo>
                  <a:cubicBezTo>
                    <a:pt x="79432" y="7937"/>
                    <a:pt x="83481" y="7937"/>
                    <a:pt x="83481" y="3635"/>
                  </a:cubicBezTo>
                  <a:cubicBezTo>
                    <a:pt x="83481" y="92"/>
                    <a:pt x="80191" y="92"/>
                    <a:pt x="75890" y="92"/>
                  </a:cubicBezTo>
                  <a:lnTo>
                    <a:pt x="67033" y="92"/>
                  </a:lnTo>
                  <a:cubicBezTo>
                    <a:pt x="34136" y="92"/>
                    <a:pt x="227" y="25398"/>
                    <a:pt x="227" y="64114"/>
                  </a:cubicBezTo>
                  <a:cubicBezTo>
                    <a:pt x="227" y="91950"/>
                    <a:pt x="19206" y="111941"/>
                    <a:pt x="46030" y="111941"/>
                  </a:cubicBezTo>
                  <a:cubicBezTo>
                    <a:pt x="62478" y="111941"/>
                    <a:pt x="78926" y="101819"/>
                    <a:pt x="78926" y="99035"/>
                  </a:cubicBezTo>
                  <a:cubicBezTo>
                    <a:pt x="78926" y="98276"/>
                    <a:pt x="78673" y="95493"/>
                    <a:pt x="76396" y="95493"/>
                  </a:cubicBezTo>
                  <a:cubicBezTo>
                    <a:pt x="75890" y="95493"/>
                    <a:pt x="75383" y="95493"/>
                    <a:pt x="73106" y="97011"/>
                  </a:cubicBezTo>
                  <a:cubicBezTo>
                    <a:pt x="65261" y="102072"/>
                    <a:pt x="55899" y="106374"/>
                    <a:pt x="46536" y="106374"/>
                  </a:cubicBezTo>
                  <a:cubicBezTo>
                    <a:pt x="31859" y="106374"/>
                    <a:pt x="19206" y="95746"/>
                    <a:pt x="19206" y="73477"/>
                  </a:cubicBezTo>
                  <a:cubicBezTo>
                    <a:pt x="19206" y="64620"/>
                    <a:pt x="21231" y="55005"/>
                    <a:pt x="21990" y="51968"/>
                  </a:cubicBezTo>
                  <a:lnTo>
                    <a:pt x="63743" y="51968"/>
                  </a:lnTo>
                  <a:close/>
                </a:path>
              </a:pathLst>
            </a:custGeom>
            <a:solidFill>
              <a:srgbClr val="000000"/>
            </a:solidFill>
            <a:ln w="25360"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365967BE-13FF-A00B-9F1B-253D18B5248A}"/>
                </a:ext>
              </a:extLst>
            </p:cNvPr>
            <p:cNvSpPr/>
            <p:nvPr>
              <p:custDataLst>
                <p:tags r:id="rId86"/>
              </p:custDataLst>
            </p:nvPr>
          </p:nvSpPr>
          <p:spPr>
            <a:xfrm>
              <a:off x="7911248" y="4990661"/>
              <a:ext cx="905331" cy="10121"/>
            </a:xfrm>
            <a:custGeom>
              <a:avLst/>
              <a:gdLst>
                <a:gd name="connsiteX0" fmla="*/ 0 w 905331"/>
                <a:gd name="connsiteY0" fmla="*/ 0 h 10121"/>
                <a:gd name="connsiteX1" fmla="*/ 905332 w 905331"/>
                <a:gd name="connsiteY1" fmla="*/ 0 h 10121"/>
                <a:gd name="connsiteX2" fmla="*/ 905332 w 905331"/>
                <a:gd name="connsiteY2" fmla="*/ 10122 h 10121"/>
                <a:gd name="connsiteX3" fmla="*/ 0 w 905331"/>
                <a:gd name="connsiteY3" fmla="*/ 10122 h 10121"/>
              </a:gdLst>
              <a:ahLst/>
              <a:cxnLst>
                <a:cxn ang="0">
                  <a:pos x="connsiteX0" y="connsiteY0"/>
                </a:cxn>
                <a:cxn ang="0">
                  <a:pos x="connsiteX1" y="connsiteY1"/>
                </a:cxn>
                <a:cxn ang="0">
                  <a:pos x="connsiteX2" y="connsiteY2"/>
                </a:cxn>
                <a:cxn ang="0">
                  <a:pos x="connsiteX3" y="connsiteY3"/>
                </a:cxn>
              </a:cxnLst>
              <a:rect l="l" t="t" r="r" b="b"/>
              <a:pathLst>
                <a:path w="905331" h="10121">
                  <a:moveTo>
                    <a:pt x="0" y="0"/>
                  </a:moveTo>
                  <a:lnTo>
                    <a:pt x="905332" y="0"/>
                  </a:lnTo>
                  <a:lnTo>
                    <a:pt x="905332" y="10122"/>
                  </a:lnTo>
                  <a:lnTo>
                    <a:pt x="0" y="10122"/>
                  </a:lnTo>
                  <a:close/>
                </a:path>
              </a:pathLst>
            </a:custGeom>
            <a:solidFill>
              <a:srgbClr val="000000"/>
            </a:solidFill>
            <a:ln w="25360"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5C8C344D-A332-13C1-F16A-E293731475A5}"/>
                </a:ext>
              </a:extLst>
            </p:cNvPr>
            <p:cNvSpPr/>
            <p:nvPr>
              <p:custDataLst>
                <p:tags r:id="rId87"/>
              </p:custDataLst>
            </p:nvPr>
          </p:nvSpPr>
          <p:spPr>
            <a:xfrm>
              <a:off x="7936300" y="5042776"/>
              <a:ext cx="58707" cy="253051"/>
            </a:xfrm>
            <a:custGeom>
              <a:avLst/>
              <a:gdLst>
                <a:gd name="connsiteX0" fmla="*/ 58919 w 58707"/>
                <a:gd name="connsiteY0" fmla="*/ 250627 h 253051"/>
                <a:gd name="connsiteX1" fmla="*/ 54617 w 58707"/>
                <a:gd name="connsiteY1" fmla="*/ 245059 h 253051"/>
                <a:gd name="connsiteX2" fmla="*/ 14888 w 58707"/>
                <a:gd name="connsiteY2" fmla="*/ 126632 h 253051"/>
                <a:gd name="connsiteX3" fmla="*/ 55630 w 58707"/>
                <a:gd name="connsiteY3" fmla="*/ 6938 h 253051"/>
                <a:gd name="connsiteX4" fmla="*/ 58919 w 58707"/>
                <a:gd name="connsiteY4" fmla="*/ 2637 h 253051"/>
                <a:gd name="connsiteX5" fmla="*/ 56389 w 58707"/>
                <a:gd name="connsiteY5" fmla="*/ 106 h 253051"/>
                <a:gd name="connsiteX6" fmla="*/ 16154 w 58707"/>
                <a:gd name="connsiteY6" fmla="*/ 49451 h 253051"/>
                <a:gd name="connsiteX7" fmla="*/ 211 w 58707"/>
                <a:gd name="connsiteY7" fmla="*/ 126632 h 253051"/>
                <a:gd name="connsiteX8" fmla="*/ 16913 w 58707"/>
                <a:gd name="connsiteY8" fmla="*/ 205583 h 253051"/>
                <a:gd name="connsiteX9" fmla="*/ 56389 w 58707"/>
                <a:gd name="connsiteY9" fmla="*/ 253157 h 253051"/>
                <a:gd name="connsiteX10" fmla="*/ 58919 w 58707"/>
                <a:gd name="connsiteY10" fmla="*/ 25062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19" y="250627"/>
                  </a:moveTo>
                  <a:cubicBezTo>
                    <a:pt x="58919" y="249867"/>
                    <a:pt x="58919" y="249361"/>
                    <a:pt x="54617" y="245059"/>
                  </a:cubicBezTo>
                  <a:cubicBezTo>
                    <a:pt x="22986" y="213175"/>
                    <a:pt x="14888" y="165348"/>
                    <a:pt x="14888" y="126632"/>
                  </a:cubicBezTo>
                  <a:cubicBezTo>
                    <a:pt x="14888" y="82601"/>
                    <a:pt x="24504" y="38570"/>
                    <a:pt x="55630" y="6938"/>
                  </a:cubicBezTo>
                  <a:cubicBezTo>
                    <a:pt x="58919" y="3902"/>
                    <a:pt x="58919" y="3396"/>
                    <a:pt x="58919" y="2637"/>
                  </a:cubicBezTo>
                  <a:cubicBezTo>
                    <a:pt x="58919" y="865"/>
                    <a:pt x="57907" y="106"/>
                    <a:pt x="56389" y="106"/>
                  </a:cubicBezTo>
                  <a:cubicBezTo>
                    <a:pt x="53858" y="106"/>
                    <a:pt x="31084" y="17313"/>
                    <a:pt x="16154" y="49451"/>
                  </a:cubicBezTo>
                  <a:cubicBezTo>
                    <a:pt x="3248" y="77287"/>
                    <a:pt x="211" y="105375"/>
                    <a:pt x="211" y="126632"/>
                  </a:cubicBezTo>
                  <a:cubicBezTo>
                    <a:pt x="211" y="146370"/>
                    <a:pt x="2995" y="176989"/>
                    <a:pt x="16913" y="205583"/>
                  </a:cubicBezTo>
                  <a:cubicBezTo>
                    <a:pt x="32096" y="236709"/>
                    <a:pt x="53858" y="253157"/>
                    <a:pt x="56389" y="253157"/>
                  </a:cubicBezTo>
                  <a:cubicBezTo>
                    <a:pt x="57907" y="253157"/>
                    <a:pt x="58919" y="252398"/>
                    <a:pt x="58919" y="250627"/>
                  </a:cubicBezTo>
                  <a:close/>
                </a:path>
              </a:pathLst>
            </a:custGeom>
            <a:solidFill>
              <a:srgbClr val="000000"/>
            </a:solidFill>
            <a:ln w="25360"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FA43A6BB-A99B-9E11-AF60-9CB6C3FECC98}"/>
                </a:ext>
              </a:extLst>
            </p:cNvPr>
            <p:cNvSpPr/>
            <p:nvPr>
              <p:custDataLst>
                <p:tags r:id="rId88"/>
              </p:custDataLst>
            </p:nvPr>
          </p:nvSpPr>
          <p:spPr>
            <a:xfrm>
              <a:off x="8020791" y="5056947"/>
              <a:ext cx="54152" cy="178400"/>
            </a:xfrm>
            <a:custGeom>
              <a:avLst/>
              <a:gdLst>
                <a:gd name="connsiteX0" fmla="*/ 54368 w 54152"/>
                <a:gd name="connsiteY0" fmla="*/ 2890 h 178400"/>
                <a:gd name="connsiteX1" fmla="*/ 51079 w 54152"/>
                <a:gd name="connsiteY1" fmla="*/ 106 h 178400"/>
                <a:gd name="connsiteX2" fmla="*/ 20206 w 54152"/>
                <a:gd name="connsiteY2" fmla="*/ 2637 h 178400"/>
                <a:gd name="connsiteX3" fmla="*/ 15398 w 54152"/>
                <a:gd name="connsiteY3" fmla="*/ 7951 h 178400"/>
                <a:gd name="connsiteX4" fmla="*/ 21725 w 54152"/>
                <a:gd name="connsiteY4" fmla="*/ 10734 h 178400"/>
                <a:gd name="connsiteX5" fmla="*/ 34124 w 54152"/>
                <a:gd name="connsiteY5" fmla="*/ 15036 h 178400"/>
                <a:gd name="connsiteX6" fmla="*/ 33365 w 54152"/>
                <a:gd name="connsiteY6" fmla="*/ 20097 h 178400"/>
                <a:gd name="connsiteX7" fmla="*/ 1481 w 54152"/>
                <a:gd name="connsiteY7" fmla="*/ 146623 h 178400"/>
                <a:gd name="connsiteX8" fmla="*/ 215 w 54152"/>
                <a:gd name="connsiteY8" fmla="*/ 155226 h 178400"/>
                <a:gd name="connsiteX9" fmla="*/ 23243 w 54152"/>
                <a:gd name="connsiteY9" fmla="*/ 178507 h 178400"/>
                <a:gd name="connsiteX10" fmla="*/ 42222 w 54152"/>
                <a:gd name="connsiteY10" fmla="*/ 164336 h 178400"/>
                <a:gd name="connsiteX11" fmla="*/ 49813 w 54152"/>
                <a:gd name="connsiteY11" fmla="*/ 139537 h 178400"/>
                <a:gd name="connsiteX12" fmla="*/ 46777 w 54152"/>
                <a:gd name="connsiteY12" fmla="*/ 137007 h 178400"/>
                <a:gd name="connsiteX13" fmla="*/ 43234 w 54152"/>
                <a:gd name="connsiteY13" fmla="*/ 141562 h 178400"/>
                <a:gd name="connsiteX14" fmla="*/ 24002 w 54152"/>
                <a:gd name="connsiteY14" fmla="*/ 172940 h 178400"/>
                <a:gd name="connsiteX15" fmla="*/ 16411 w 54152"/>
                <a:gd name="connsiteY15" fmla="*/ 161300 h 178400"/>
                <a:gd name="connsiteX16" fmla="*/ 17929 w 54152"/>
                <a:gd name="connsiteY16" fmla="*/ 149153 h 178400"/>
                <a:gd name="connsiteX17" fmla="*/ 54368 w 54152"/>
                <a:gd name="connsiteY17" fmla="*/ 2890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368" y="2890"/>
                  </a:moveTo>
                  <a:cubicBezTo>
                    <a:pt x="54368" y="2637"/>
                    <a:pt x="54368" y="106"/>
                    <a:pt x="51079" y="106"/>
                  </a:cubicBezTo>
                  <a:cubicBezTo>
                    <a:pt x="45258" y="106"/>
                    <a:pt x="26786" y="2130"/>
                    <a:pt x="20206" y="2637"/>
                  </a:cubicBezTo>
                  <a:cubicBezTo>
                    <a:pt x="18182" y="2890"/>
                    <a:pt x="15398" y="3143"/>
                    <a:pt x="15398" y="7951"/>
                  </a:cubicBezTo>
                  <a:cubicBezTo>
                    <a:pt x="15398" y="10734"/>
                    <a:pt x="17929" y="10734"/>
                    <a:pt x="21725" y="10734"/>
                  </a:cubicBezTo>
                  <a:cubicBezTo>
                    <a:pt x="33871" y="10734"/>
                    <a:pt x="34124" y="13012"/>
                    <a:pt x="34124" y="15036"/>
                  </a:cubicBezTo>
                  <a:lnTo>
                    <a:pt x="33365" y="20097"/>
                  </a:lnTo>
                  <a:lnTo>
                    <a:pt x="1481" y="146623"/>
                  </a:lnTo>
                  <a:cubicBezTo>
                    <a:pt x="721" y="149406"/>
                    <a:pt x="215" y="151177"/>
                    <a:pt x="215" y="155226"/>
                  </a:cubicBezTo>
                  <a:cubicBezTo>
                    <a:pt x="215" y="169650"/>
                    <a:pt x="11350" y="178507"/>
                    <a:pt x="23243" y="178507"/>
                  </a:cubicBezTo>
                  <a:cubicBezTo>
                    <a:pt x="31594" y="178507"/>
                    <a:pt x="37920" y="173446"/>
                    <a:pt x="42222" y="164336"/>
                  </a:cubicBezTo>
                  <a:cubicBezTo>
                    <a:pt x="46777" y="154720"/>
                    <a:pt x="49813" y="140043"/>
                    <a:pt x="49813" y="139537"/>
                  </a:cubicBezTo>
                  <a:cubicBezTo>
                    <a:pt x="49813" y="137007"/>
                    <a:pt x="47536" y="137007"/>
                    <a:pt x="46777" y="137007"/>
                  </a:cubicBezTo>
                  <a:cubicBezTo>
                    <a:pt x="44246" y="137007"/>
                    <a:pt x="43993" y="138019"/>
                    <a:pt x="43234" y="141562"/>
                  </a:cubicBezTo>
                  <a:cubicBezTo>
                    <a:pt x="38932" y="158010"/>
                    <a:pt x="34124" y="172940"/>
                    <a:pt x="24002" y="172940"/>
                  </a:cubicBezTo>
                  <a:cubicBezTo>
                    <a:pt x="16411" y="172940"/>
                    <a:pt x="16411" y="164842"/>
                    <a:pt x="16411" y="161300"/>
                  </a:cubicBezTo>
                  <a:cubicBezTo>
                    <a:pt x="16411" y="155226"/>
                    <a:pt x="16664" y="153961"/>
                    <a:pt x="17929" y="149153"/>
                  </a:cubicBezTo>
                  <a:lnTo>
                    <a:pt x="54368" y="2890"/>
                  </a:lnTo>
                  <a:close/>
                </a:path>
              </a:pathLst>
            </a:custGeom>
            <a:solidFill>
              <a:srgbClr val="000000"/>
            </a:solidFill>
            <a:ln w="25360"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DC6B223A-F076-3316-EAD1-910E9D0DC0AB}"/>
                </a:ext>
              </a:extLst>
            </p:cNvPr>
            <p:cNvSpPr/>
            <p:nvPr>
              <p:custDataLst>
                <p:tags r:id="rId89"/>
              </p:custDataLst>
            </p:nvPr>
          </p:nvSpPr>
          <p:spPr>
            <a:xfrm>
              <a:off x="8160545" y="5085036"/>
              <a:ext cx="168278" cy="168531"/>
            </a:xfrm>
            <a:custGeom>
              <a:avLst/>
              <a:gdLst>
                <a:gd name="connsiteX0" fmla="*/ 89548 w 168278"/>
                <a:gd name="connsiteY0" fmla="*/ 89433 h 168531"/>
                <a:gd name="connsiteX1" fmla="*/ 160149 w 168278"/>
                <a:gd name="connsiteY1" fmla="*/ 89433 h 168531"/>
                <a:gd name="connsiteX2" fmla="*/ 168500 w 168278"/>
                <a:gd name="connsiteY2" fmla="*/ 84372 h 168531"/>
                <a:gd name="connsiteX3" fmla="*/ 160149 w 168278"/>
                <a:gd name="connsiteY3" fmla="*/ 79311 h 168531"/>
                <a:gd name="connsiteX4" fmla="*/ 89548 w 168278"/>
                <a:gd name="connsiteY4" fmla="*/ 79311 h 168531"/>
                <a:gd name="connsiteX5" fmla="*/ 89548 w 168278"/>
                <a:gd name="connsiteY5" fmla="*/ 8457 h 168531"/>
                <a:gd name="connsiteX6" fmla="*/ 84487 w 168278"/>
                <a:gd name="connsiteY6" fmla="*/ 106 h 168531"/>
                <a:gd name="connsiteX7" fmla="*/ 79426 w 168278"/>
                <a:gd name="connsiteY7" fmla="*/ 8457 h 168531"/>
                <a:gd name="connsiteX8" fmla="*/ 79426 w 168278"/>
                <a:gd name="connsiteY8" fmla="*/ 79311 h 168531"/>
                <a:gd name="connsiteX9" fmla="*/ 8571 w 168278"/>
                <a:gd name="connsiteY9" fmla="*/ 79311 h 168531"/>
                <a:gd name="connsiteX10" fmla="*/ 221 w 168278"/>
                <a:gd name="connsiteY10" fmla="*/ 84372 h 168531"/>
                <a:gd name="connsiteX11" fmla="*/ 8571 w 168278"/>
                <a:gd name="connsiteY11" fmla="*/ 89433 h 168531"/>
                <a:gd name="connsiteX12" fmla="*/ 79426 w 168278"/>
                <a:gd name="connsiteY12" fmla="*/ 89433 h 168531"/>
                <a:gd name="connsiteX13" fmla="*/ 79426 w 168278"/>
                <a:gd name="connsiteY13" fmla="*/ 160287 h 168531"/>
                <a:gd name="connsiteX14" fmla="*/ 84487 w 168278"/>
                <a:gd name="connsiteY14" fmla="*/ 168638 h 168531"/>
                <a:gd name="connsiteX15" fmla="*/ 89548 w 168278"/>
                <a:gd name="connsiteY15" fmla="*/ 160287 h 168531"/>
                <a:gd name="connsiteX16" fmla="*/ 89548 w 168278"/>
                <a:gd name="connsiteY16" fmla="*/ 89433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48" y="89433"/>
                  </a:moveTo>
                  <a:lnTo>
                    <a:pt x="160149" y="89433"/>
                  </a:lnTo>
                  <a:cubicBezTo>
                    <a:pt x="163692" y="89433"/>
                    <a:pt x="168500" y="89433"/>
                    <a:pt x="168500" y="84372"/>
                  </a:cubicBezTo>
                  <a:cubicBezTo>
                    <a:pt x="168500" y="79311"/>
                    <a:pt x="163692" y="79311"/>
                    <a:pt x="160149" y="79311"/>
                  </a:cubicBezTo>
                  <a:lnTo>
                    <a:pt x="89548" y="79311"/>
                  </a:lnTo>
                  <a:lnTo>
                    <a:pt x="89548" y="8457"/>
                  </a:lnTo>
                  <a:cubicBezTo>
                    <a:pt x="89548" y="4914"/>
                    <a:pt x="89548" y="106"/>
                    <a:pt x="84487" y="106"/>
                  </a:cubicBezTo>
                  <a:cubicBezTo>
                    <a:pt x="79426" y="106"/>
                    <a:pt x="79426" y="4914"/>
                    <a:pt x="79426" y="8457"/>
                  </a:cubicBezTo>
                  <a:lnTo>
                    <a:pt x="79426" y="79311"/>
                  </a:lnTo>
                  <a:lnTo>
                    <a:pt x="8571" y="79311"/>
                  </a:lnTo>
                  <a:cubicBezTo>
                    <a:pt x="5029" y="79311"/>
                    <a:pt x="221" y="79311"/>
                    <a:pt x="221" y="84372"/>
                  </a:cubicBezTo>
                  <a:cubicBezTo>
                    <a:pt x="221" y="89433"/>
                    <a:pt x="5029" y="89433"/>
                    <a:pt x="8571" y="89433"/>
                  </a:cubicBezTo>
                  <a:lnTo>
                    <a:pt x="79426" y="89433"/>
                  </a:lnTo>
                  <a:lnTo>
                    <a:pt x="79426" y="160287"/>
                  </a:lnTo>
                  <a:cubicBezTo>
                    <a:pt x="79426" y="163830"/>
                    <a:pt x="79426" y="168638"/>
                    <a:pt x="84487" y="168638"/>
                  </a:cubicBezTo>
                  <a:cubicBezTo>
                    <a:pt x="89548" y="168638"/>
                    <a:pt x="89548" y="163830"/>
                    <a:pt x="89548" y="160287"/>
                  </a:cubicBezTo>
                  <a:lnTo>
                    <a:pt x="89548" y="89433"/>
                  </a:lnTo>
                  <a:close/>
                </a:path>
              </a:pathLst>
            </a:custGeom>
            <a:solidFill>
              <a:srgbClr val="000000"/>
            </a:solidFill>
            <a:ln w="2536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F8B4CE1D-8ECC-E0AD-4EB2-4D5B92143327}"/>
                </a:ext>
              </a:extLst>
            </p:cNvPr>
            <p:cNvSpPr/>
            <p:nvPr>
              <p:custDataLst>
                <p:tags r:id="rId90"/>
              </p:custDataLst>
            </p:nvPr>
          </p:nvSpPr>
          <p:spPr>
            <a:xfrm>
              <a:off x="8421946" y="5064033"/>
              <a:ext cx="83506" cy="168531"/>
            </a:xfrm>
            <a:custGeom>
              <a:avLst/>
              <a:gdLst>
                <a:gd name="connsiteX0" fmla="*/ 52106 w 83506"/>
                <a:gd name="connsiteY0" fmla="*/ 6685 h 168531"/>
                <a:gd name="connsiteX1" fmla="*/ 46286 w 83506"/>
                <a:gd name="connsiteY1" fmla="*/ 106 h 168531"/>
                <a:gd name="connsiteX2" fmla="*/ 231 w 83506"/>
                <a:gd name="connsiteY2" fmla="*/ 16301 h 168531"/>
                <a:gd name="connsiteX3" fmla="*/ 231 w 83506"/>
                <a:gd name="connsiteY3" fmla="*/ 24146 h 168531"/>
                <a:gd name="connsiteX4" fmla="*/ 33380 w 83506"/>
                <a:gd name="connsiteY4" fmla="*/ 17567 h 168531"/>
                <a:gd name="connsiteX5" fmla="*/ 33380 w 83506"/>
                <a:gd name="connsiteY5" fmla="*/ 148647 h 168531"/>
                <a:gd name="connsiteX6" fmla="*/ 9847 w 83506"/>
                <a:gd name="connsiteY6" fmla="*/ 160793 h 168531"/>
                <a:gd name="connsiteX7" fmla="*/ 1749 w 83506"/>
                <a:gd name="connsiteY7" fmla="*/ 160793 h 168531"/>
                <a:gd name="connsiteX8" fmla="*/ 1749 w 83506"/>
                <a:gd name="connsiteY8" fmla="*/ 168638 h 168531"/>
                <a:gd name="connsiteX9" fmla="*/ 42743 w 83506"/>
                <a:gd name="connsiteY9" fmla="*/ 167879 h 168531"/>
                <a:gd name="connsiteX10" fmla="*/ 83738 w 83506"/>
                <a:gd name="connsiteY10" fmla="*/ 168638 h 168531"/>
                <a:gd name="connsiteX11" fmla="*/ 83738 w 83506"/>
                <a:gd name="connsiteY11" fmla="*/ 160793 h 168531"/>
                <a:gd name="connsiteX12" fmla="*/ 75640 w 83506"/>
                <a:gd name="connsiteY12" fmla="*/ 160793 h 168531"/>
                <a:gd name="connsiteX13" fmla="*/ 52106 w 83506"/>
                <a:gd name="connsiteY13" fmla="*/ 148647 h 168531"/>
                <a:gd name="connsiteX14" fmla="*/ 52106 w 83506"/>
                <a:gd name="connsiteY14" fmla="*/ 6685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06" y="6685"/>
                  </a:moveTo>
                  <a:cubicBezTo>
                    <a:pt x="52106" y="612"/>
                    <a:pt x="52106" y="106"/>
                    <a:pt x="46286" y="106"/>
                  </a:cubicBezTo>
                  <a:cubicBezTo>
                    <a:pt x="30597" y="16301"/>
                    <a:pt x="8328" y="16301"/>
                    <a:pt x="231" y="16301"/>
                  </a:cubicBezTo>
                  <a:lnTo>
                    <a:pt x="231" y="24146"/>
                  </a:lnTo>
                  <a:cubicBezTo>
                    <a:pt x="5292" y="24146"/>
                    <a:pt x="20222" y="24146"/>
                    <a:pt x="33380" y="17567"/>
                  </a:cubicBezTo>
                  <a:lnTo>
                    <a:pt x="33380" y="148647"/>
                  </a:lnTo>
                  <a:cubicBezTo>
                    <a:pt x="33380" y="157757"/>
                    <a:pt x="32621" y="160793"/>
                    <a:pt x="9847" y="160793"/>
                  </a:cubicBezTo>
                  <a:lnTo>
                    <a:pt x="1749" y="160793"/>
                  </a:lnTo>
                  <a:lnTo>
                    <a:pt x="1749" y="168638"/>
                  </a:lnTo>
                  <a:cubicBezTo>
                    <a:pt x="10606" y="167879"/>
                    <a:pt x="32621" y="167879"/>
                    <a:pt x="42743" y="167879"/>
                  </a:cubicBezTo>
                  <a:cubicBezTo>
                    <a:pt x="52865" y="167879"/>
                    <a:pt x="74881" y="167879"/>
                    <a:pt x="83738" y="168638"/>
                  </a:cubicBezTo>
                  <a:lnTo>
                    <a:pt x="83738" y="160793"/>
                  </a:lnTo>
                  <a:lnTo>
                    <a:pt x="75640" y="160793"/>
                  </a:lnTo>
                  <a:cubicBezTo>
                    <a:pt x="52865" y="160793"/>
                    <a:pt x="52106" y="158010"/>
                    <a:pt x="52106" y="148647"/>
                  </a:cubicBezTo>
                  <a:lnTo>
                    <a:pt x="52106" y="6685"/>
                  </a:lnTo>
                  <a:close/>
                </a:path>
              </a:pathLst>
            </a:custGeom>
            <a:solidFill>
              <a:srgbClr val="000000"/>
            </a:solidFill>
            <a:ln w="2536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15785768-15D2-4DE6-742B-E12013967FA3}"/>
                </a:ext>
              </a:extLst>
            </p:cNvPr>
            <p:cNvSpPr/>
            <p:nvPr>
              <p:custDataLst>
                <p:tags r:id="rId91"/>
              </p:custDataLst>
            </p:nvPr>
          </p:nvSpPr>
          <p:spPr>
            <a:xfrm>
              <a:off x="8540374" y="5042776"/>
              <a:ext cx="58707" cy="253051"/>
            </a:xfrm>
            <a:custGeom>
              <a:avLst/>
              <a:gdLst>
                <a:gd name="connsiteX0" fmla="*/ 58944 w 58707"/>
                <a:gd name="connsiteY0" fmla="*/ 126632 h 253051"/>
                <a:gd name="connsiteX1" fmla="*/ 42242 w 58707"/>
                <a:gd name="connsiteY1" fmla="*/ 47680 h 253051"/>
                <a:gd name="connsiteX2" fmla="*/ 2766 w 58707"/>
                <a:gd name="connsiteY2" fmla="*/ 106 h 253051"/>
                <a:gd name="connsiteX3" fmla="*/ 236 w 58707"/>
                <a:gd name="connsiteY3" fmla="*/ 2637 h 253051"/>
                <a:gd name="connsiteX4" fmla="*/ 5044 w 58707"/>
                <a:gd name="connsiteY4" fmla="*/ 8457 h 253051"/>
                <a:gd name="connsiteX5" fmla="*/ 44267 w 58707"/>
                <a:gd name="connsiteY5" fmla="*/ 126632 h 253051"/>
                <a:gd name="connsiteX6" fmla="*/ 3525 w 58707"/>
                <a:gd name="connsiteY6" fmla="*/ 246325 h 253051"/>
                <a:gd name="connsiteX7" fmla="*/ 236 w 58707"/>
                <a:gd name="connsiteY7" fmla="*/ 250627 h 253051"/>
                <a:gd name="connsiteX8" fmla="*/ 2766 w 58707"/>
                <a:gd name="connsiteY8" fmla="*/ 253157 h 253051"/>
                <a:gd name="connsiteX9" fmla="*/ 43001 w 58707"/>
                <a:gd name="connsiteY9" fmla="*/ 203812 h 253051"/>
                <a:gd name="connsiteX10" fmla="*/ 58944 w 58707"/>
                <a:gd name="connsiteY10" fmla="*/ 12663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4" y="126632"/>
                  </a:moveTo>
                  <a:cubicBezTo>
                    <a:pt x="58944" y="106894"/>
                    <a:pt x="56160" y="76274"/>
                    <a:pt x="42242" y="47680"/>
                  </a:cubicBezTo>
                  <a:cubicBezTo>
                    <a:pt x="27059" y="16554"/>
                    <a:pt x="5297" y="106"/>
                    <a:pt x="2766" y="106"/>
                  </a:cubicBezTo>
                  <a:cubicBezTo>
                    <a:pt x="1248" y="106"/>
                    <a:pt x="236" y="1118"/>
                    <a:pt x="236" y="2637"/>
                  </a:cubicBezTo>
                  <a:cubicBezTo>
                    <a:pt x="236" y="3396"/>
                    <a:pt x="236" y="3902"/>
                    <a:pt x="5044" y="8457"/>
                  </a:cubicBezTo>
                  <a:cubicBezTo>
                    <a:pt x="29843" y="33509"/>
                    <a:pt x="44267" y="73744"/>
                    <a:pt x="44267" y="126632"/>
                  </a:cubicBezTo>
                  <a:cubicBezTo>
                    <a:pt x="44267" y="169903"/>
                    <a:pt x="34904" y="214440"/>
                    <a:pt x="3525" y="246325"/>
                  </a:cubicBezTo>
                  <a:cubicBezTo>
                    <a:pt x="236" y="249361"/>
                    <a:pt x="236" y="249867"/>
                    <a:pt x="236" y="250627"/>
                  </a:cubicBezTo>
                  <a:cubicBezTo>
                    <a:pt x="236" y="252145"/>
                    <a:pt x="1248" y="253157"/>
                    <a:pt x="2766" y="253157"/>
                  </a:cubicBezTo>
                  <a:cubicBezTo>
                    <a:pt x="5297" y="253157"/>
                    <a:pt x="28071" y="235950"/>
                    <a:pt x="43001" y="203812"/>
                  </a:cubicBezTo>
                  <a:cubicBezTo>
                    <a:pt x="55907" y="175977"/>
                    <a:pt x="58944" y="147888"/>
                    <a:pt x="58944" y="126632"/>
                  </a:cubicBezTo>
                  <a:close/>
                </a:path>
              </a:pathLst>
            </a:custGeom>
            <a:solidFill>
              <a:srgbClr val="000000"/>
            </a:solidFill>
            <a:ln w="2536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86FDF53D-CA18-8DBA-6EC2-241FD15F6D0A}"/>
                </a:ext>
              </a:extLst>
            </p:cNvPr>
            <p:cNvSpPr/>
            <p:nvPr>
              <p:custDataLst>
                <p:tags r:id="rId92"/>
              </p:custDataLst>
            </p:nvPr>
          </p:nvSpPr>
          <p:spPr>
            <a:xfrm>
              <a:off x="8632685" y="5081344"/>
              <a:ext cx="162610" cy="79888"/>
            </a:xfrm>
            <a:custGeom>
              <a:avLst/>
              <a:gdLst>
                <a:gd name="connsiteX0" fmla="*/ 68791 w 162610"/>
                <a:gd name="connsiteY0" fmla="*/ 63872 h 79888"/>
                <a:gd name="connsiteX1" fmla="*/ 66311 w 162610"/>
                <a:gd name="connsiteY1" fmla="*/ 74323 h 79888"/>
                <a:gd name="connsiteX2" fmla="*/ 72334 w 162610"/>
                <a:gd name="connsiteY2" fmla="*/ 79991 h 79888"/>
                <a:gd name="connsiteX3" fmla="*/ 79242 w 162610"/>
                <a:gd name="connsiteY3" fmla="*/ 76094 h 79888"/>
                <a:gd name="connsiteX4" fmla="*/ 82431 w 162610"/>
                <a:gd name="connsiteY4" fmla="*/ 65112 h 79888"/>
                <a:gd name="connsiteX5" fmla="*/ 86328 w 162610"/>
                <a:gd name="connsiteY5" fmla="*/ 49170 h 79888"/>
                <a:gd name="connsiteX6" fmla="*/ 89339 w 162610"/>
                <a:gd name="connsiteY6" fmla="*/ 37302 h 79888"/>
                <a:gd name="connsiteX7" fmla="*/ 94830 w 162610"/>
                <a:gd name="connsiteY7" fmla="*/ 23839 h 79888"/>
                <a:gd name="connsiteX8" fmla="*/ 123172 w 162610"/>
                <a:gd name="connsiteY8" fmla="*/ 5063 h 79888"/>
                <a:gd name="connsiteX9" fmla="*/ 133623 w 162610"/>
                <a:gd name="connsiteY9" fmla="*/ 17462 h 79888"/>
                <a:gd name="connsiteX10" fmla="*/ 123172 w 162610"/>
                <a:gd name="connsiteY10" fmla="*/ 55192 h 79888"/>
                <a:gd name="connsiteX11" fmla="*/ 120515 w 162610"/>
                <a:gd name="connsiteY11" fmla="*/ 64758 h 79888"/>
                <a:gd name="connsiteX12" fmla="*/ 137343 w 162610"/>
                <a:gd name="connsiteY12" fmla="*/ 79991 h 79888"/>
                <a:gd name="connsiteX13" fmla="*/ 162850 w 162610"/>
                <a:gd name="connsiteY13" fmla="*/ 52890 h 79888"/>
                <a:gd name="connsiteX14" fmla="*/ 160016 w 162610"/>
                <a:gd name="connsiteY14" fmla="*/ 50587 h 79888"/>
                <a:gd name="connsiteX15" fmla="*/ 156650 w 162610"/>
                <a:gd name="connsiteY15" fmla="*/ 53598 h 79888"/>
                <a:gd name="connsiteX16" fmla="*/ 137874 w 162610"/>
                <a:gd name="connsiteY16" fmla="*/ 75032 h 79888"/>
                <a:gd name="connsiteX17" fmla="*/ 133446 w 162610"/>
                <a:gd name="connsiteY17" fmla="*/ 68832 h 79888"/>
                <a:gd name="connsiteX18" fmla="*/ 137520 w 162610"/>
                <a:gd name="connsiteY18" fmla="*/ 54484 h 79888"/>
                <a:gd name="connsiteX19" fmla="*/ 146908 w 162610"/>
                <a:gd name="connsiteY19" fmla="*/ 20297 h 79888"/>
                <a:gd name="connsiteX20" fmla="*/ 140354 w 162610"/>
                <a:gd name="connsiteY20" fmla="*/ 4886 h 79888"/>
                <a:gd name="connsiteX21" fmla="*/ 123880 w 162610"/>
                <a:gd name="connsiteY21" fmla="*/ 103 h 79888"/>
                <a:gd name="connsiteX22" fmla="*/ 92527 w 162610"/>
                <a:gd name="connsiteY22" fmla="*/ 17994 h 79888"/>
                <a:gd name="connsiteX23" fmla="*/ 69500 w 162610"/>
                <a:gd name="connsiteY23" fmla="*/ 103 h 79888"/>
                <a:gd name="connsiteX24" fmla="*/ 39564 w 162610"/>
                <a:gd name="connsiteY24" fmla="*/ 16222 h 79888"/>
                <a:gd name="connsiteX25" fmla="*/ 20610 w 162610"/>
                <a:gd name="connsiteY25" fmla="*/ 103 h 79888"/>
                <a:gd name="connsiteX26" fmla="*/ 6616 w 162610"/>
                <a:gd name="connsiteY26" fmla="*/ 9668 h 79888"/>
                <a:gd name="connsiteX27" fmla="*/ 240 w 162610"/>
                <a:gd name="connsiteY27" fmla="*/ 27205 h 79888"/>
                <a:gd name="connsiteX28" fmla="*/ 3251 w 162610"/>
                <a:gd name="connsiteY28" fmla="*/ 29508 h 79888"/>
                <a:gd name="connsiteX29" fmla="*/ 7148 w 162610"/>
                <a:gd name="connsiteY29" fmla="*/ 24194 h 79888"/>
                <a:gd name="connsiteX30" fmla="*/ 20079 w 162610"/>
                <a:gd name="connsiteY30" fmla="*/ 5063 h 79888"/>
                <a:gd name="connsiteX31" fmla="*/ 25924 w 162610"/>
                <a:gd name="connsiteY31" fmla="*/ 13743 h 79888"/>
                <a:gd name="connsiteX32" fmla="*/ 23090 w 162610"/>
                <a:gd name="connsiteY32" fmla="*/ 28445 h 79888"/>
                <a:gd name="connsiteX33" fmla="*/ 19193 w 162610"/>
                <a:gd name="connsiteY33" fmla="*/ 44387 h 79888"/>
                <a:gd name="connsiteX34" fmla="*/ 13525 w 162610"/>
                <a:gd name="connsiteY34" fmla="*/ 67060 h 79888"/>
                <a:gd name="connsiteX35" fmla="*/ 11753 w 162610"/>
                <a:gd name="connsiteY35" fmla="*/ 74323 h 79888"/>
                <a:gd name="connsiteX36" fmla="*/ 17776 w 162610"/>
                <a:gd name="connsiteY36" fmla="*/ 79991 h 79888"/>
                <a:gd name="connsiteX37" fmla="*/ 24684 w 162610"/>
                <a:gd name="connsiteY37" fmla="*/ 76094 h 79888"/>
                <a:gd name="connsiteX38" fmla="*/ 27873 w 162610"/>
                <a:gd name="connsiteY38" fmla="*/ 65112 h 79888"/>
                <a:gd name="connsiteX39" fmla="*/ 31770 w 162610"/>
                <a:gd name="connsiteY39" fmla="*/ 49170 h 79888"/>
                <a:gd name="connsiteX40" fmla="*/ 34781 w 162610"/>
                <a:gd name="connsiteY40" fmla="*/ 37302 h 79888"/>
                <a:gd name="connsiteX41" fmla="*/ 42221 w 162610"/>
                <a:gd name="connsiteY41" fmla="*/ 21359 h 79888"/>
                <a:gd name="connsiteX42" fmla="*/ 68791 w 162610"/>
                <a:gd name="connsiteY42" fmla="*/ 5063 h 79888"/>
                <a:gd name="connsiteX43" fmla="*/ 79242 w 162610"/>
                <a:gd name="connsiteY43" fmla="*/ 17462 h 79888"/>
                <a:gd name="connsiteX44" fmla="*/ 76231 w 162610"/>
                <a:gd name="connsiteY44" fmla="*/ 34113 h 79888"/>
                <a:gd name="connsiteX45" fmla="*/ 68791 w 162610"/>
                <a:gd name="connsiteY45" fmla="*/ 63872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91" y="63872"/>
                  </a:moveTo>
                  <a:cubicBezTo>
                    <a:pt x="67905" y="67415"/>
                    <a:pt x="66311" y="73437"/>
                    <a:pt x="66311" y="74323"/>
                  </a:cubicBezTo>
                  <a:cubicBezTo>
                    <a:pt x="66311" y="78220"/>
                    <a:pt x="69500" y="79991"/>
                    <a:pt x="72334" y="79991"/>
                  </a:cubicBezTo>
                  <a:cubicBezTo>
                    <a:pt x="75522" y="79991"/>
                    <a:pt x="78356" y="77689"/>
                    <a:pt x="79242" y="76094"/>
                  </a:cubicBezTo>
                  <a:cubicBezTo>
                    <a:pt x="80128" y="74500"/>
                    <a:pt x="81545" y="68832"/>
                    <a:pt x="82431" y="65112"/>
                  </a:cubicBezTo>
                  <a:cubicBezTo>
                    <a:pt x="83316" y="61746"/>
                    <a:pt x="85265" y="53598"/>
                    <a:pt x="86328" y="49170"/>
                  </a:cubicBezTo>
                  <a:cubicBezTo>
                    <a:pt x="87390" y="45273"/>
                    <a:pt x="88453" y="41376"/>
                    <a:pt x="89339" y="37302"/>
                  </a:cubicBezTo>
                  <a:cubicBezTo>
                    <a:pt x="91287" y="29685"/>
                    <a:pt x="91287" y="29331"/>
                    <a:pt x="94830" y="23839"/>
                  </a:cubicBezTo>
                  <a:cubicBezTo>
                    <a:pt x="100498" y="15160"/>
                    <a:pt x="109355" y="5063"/>
                    <a:pt x="123172" y="5063"/>
                  </a:cubicBezTo>
                  <a:cubicBezTo>
                    <a:pt x="133091" y="5063"/>
                    <a:pt x="133623" y="13211"/>
                    <a:pt x="133623" y="17462"/>
                  </a:cubicBezTo>
                  <a:cubicBezTo>
                    <a:pt x="133623" y="28091"/>
                    <a:pt x="126006" y="47753"/>
                    <a:pt x="123172" y="55192"/>
                  </a:cubicBezTo>
                  <a:cubicBezTo>
                    <a:pt x="121223" y="60152"/>
                    <a:pt x="120515" y="61746"/>
                    <a:pt x="120515" y="64758"/>
                  </a:cubicBezTo>
                  <a:cubicBezTo>
                    <a:pt x="120515" y="74146"/>
                    <a:pt x="128309" y="79991"/>
                    <a:pt x="137343" y="79991"/>
                  </a:cubicBezTo>
                  <a:cubicBezTo>
                    <a:pt x="155056" y="79991"/>
                    <a:pt x="162850" y="55547"/>
                    <a:pt x="162850" y="52890"/>
                  </a:cubicBezTo>
                  <a:cubicBezTo>
                    <a:pt x="162850" y="50587"/>
                    <a:pt x="160547" y="50587"/>
                    <a:pt x="160016" y="50587"/>
                  </a:cubicBezTo>
                  <a:cubicBezTo>
                    <a:pt x="157536" y="50587"/>
                    <a:pt x="157359" y="51650"/>
                    <a:pt x="156650" y="53598"/>
                  </a:cubicBezTo>
                  <a:cubicBezTo>
                    <a:pt x="152576" y="67769"/>
                    <a:pt x="144959" y="75032"/>
                    <a:pt x="137874" y="75032"/>
                  </a:cubicBezTo>
                  <a:cubicBezTo>
                    <a:pt x="134154" y="75032"/>
                    <a:pt x="133446" y="72552"/>
                    <a:pt x="133446" y="68832"/>
                  </a:cubicBezTo>
                  <a:cubicBezTo>
                    <a:pt x="133446" y="64758"/>
                    <a:pt x="134331" y="62455"/>
                    <a:pt x="137520" y="54484"/>
                  </a:cubicBezTo>
                  <a:cubicBezTo>
                    <a:pt x="139645" y="48993"/>
                    <a:pt x="146908" y="30216"/>
                    <a:pt x="146908" y="20297"/>
                  </a:cubicBezTo>
                  <a:cubicBezTo>
                    <a:pt x="146908" y="17462"/>
                    <a:pt x="146908" y="10023"/>
                    <a:pt x="140354" y="4886"/>
                  </a:cubicBezTo>
                  <a:cubicBezTo>
                    <a:pt x="137343" y="2583"/>
                    <a:pt x="132206" y="103"/>
                    <a:pt x="123880" y="103"/>
                  </a:cubicBezTo>
                  <a:cubicBezTo>
                    <a:pt x="107938" y="103"/>
                    <a:pt x="98196" y="10554"/>
                    <a:pt x="92527" y="17994"/>
                  </a:cubicBezTo>
                  <a:cubicBezTo>
                    <a:pt x="91110" y="2937"/>
                    <a:pt x="78534" y="103"/>
                    <a:pt x="69500" y="103"/>
                  </a:cubicBezTo>
                  <a:cubicBezTo>
                    <a:pt x="54797" y="103"/>
                    <a:pt x="44878" y="9137"/>
                    <a:pt x="39564" y="16222"/>
                  </a:cubicBezTo>
                  <a:cubicBezTo>
                    <a:pt x="38324" y="4000"/>
                    <a:pt x="27873" y="103"/>
                    <a:pt x="20610" y="103"/>
                  </a:cubicBezTo>
                  <a:cubicBezTo>
                    <a:pt x="12993" y="103"/>
                    <a:pt x="8919" y="5594"/>
                    <a:pt x="6616" y="9668"/>
                  </a:cubicBezTo>
                  <a:cubicBezTo>
                    <a:pt x="2719" y="16222"/>
                    <a:pt x="240" y="26319"/>
                    <a:pt x="240" y="27205"/>
                  </a:cubicBezTo>
                  <a:cubicBezTo>
                    <a:pt x="240" y="29508"/>
                    <a:pt x="2719" y="29508"/>
                    <a:pt x="3251" y="29508"/>
                  </a:cubicBezTo>
                  <a:cubicBezTo>
                    <a:pt x="5731" y="29508"/>
                    <a:pt x="5908" y="28976"/>
                    <a:pt x="7148" y="24194"/>
                  </a:cubicBezTo>
                  <a:cubicBezTo>
                    <a:pt x="9805" y="13743"/>
                    <a:pt x="13170" y="5063"/>
                    <a:pt x="20079" y="5063"/>
                  </a:cubicBezTo>
                  <a:cubicBezTo>
                    <a:pt x="24684" y="5063"/>
                    <a:pt x="25924" y="8960"/>
                    <a:pt x="25924" y="13743"/>
                  </a:cubicBezTo>
                  <a:cubicBezTo>
                    <a:pt x="25924" y="17108"/>
                    <a:pt x="24330" y="23662"/>
                    <a:pt x="23090" y="28445"/>
                  </a:cubicBezTo>
                  <a:cubicBezTo>
                    <a:pt x="21850" y="33228"/>
                    <a:pt x="20079" y="40490"/>
                    <a:pt x="19193" y="44387"/>
                  </a:cubicBezTo>
                  <a:lnTo>
                    <a:pt x="13525" y="67060"/>
                  </a:lnTo>
                  <a:cubicBezTo>
                    <a:pt x="12816" y="69363"/>
                    <a:pt x="11753" y="73792"/>
                    <a:pt x="11753" y="74323"/>
                  </a:cubicBezTo>
                  <a:cubicBezTo>
                    <a:pt x="11753" y="78220"/>
                    <a:pt x="14942" y="79991"/>
                    <a:pt x="17776" y="79991"/>
                  </a:cubicBezTo>
                  <a:cubicBezTo>
                    <a:pt x="20964" y="79991"/>
                    <a:pt x="23799" y="77689"/>
                    <a:pt x="24684" y="76094"/>
                  </a:cubicBezTo>
                  <a:cubicBezTo>
                    <a:pt x="25570" y="74500"/>
                    <a:pt x="26987" y="68832"/>
                    <a:pt x="27873" y="65112"/>
                  </a:cubicBezTo>
                  <a:cubicBezTo>
                    <a:pt x="28758" y="61746"/>
                    <a:pt x="30707" y="53598"/>
                    <a:pt x="31770" y="49170"/>
                  </a:cubicBezTo>
                  <a:cubicBezTo>
                    <a:pt x="32833" y="45273"/>
                    <a:pt x="33895" y="41376"/>
                    <a:pt x="34781" y="37302"/>
                  </a:cubicBezTo>
                  <a:cubicBezTo>
                    <a:pt x="36730" y="30039"/>
                    <a:pt x="37084" y="28622"/>
                    <a:pt x="42221" y="21359"/>
                  </a:cubicBezTo>
                  <a:cubicBezTo>
                    <a:pt x="47181" y="14274"/>
                    <a:pt x="55506" y="5063"/>
                    <a:pt x="68791" y="5063"/>
                  </a:cubicBezTo>
                  <a:cubicBezTo>
                    <a:pt x="79065" y="5063"/>
                    <a:pt x="79242" y="14097"/>
                    <a:pt x="79242" y="17462"/>
                  </a:cubicBezTo>
                  <a:cubicBezTo>
                    <a:pt x="79242" y="21891"/>
                    <a:pt x="78711" y="24194"/>
                    <a:pt x="76231" y="34113"/>
                  </a:cubicBezTo>
                  <a:lnTo>
                    <a:pt x="68791" y="63872"/>
                  </a:lnTo>
                  <a:close/>
                </a:path>
              </a:pathLst>
            </a:custGeom>
            <a:solidFill>
              <a:srgbClr val="000000"/>
            </a:solidFill>
            <a:ln w="25360"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943662A2-67A1-4747-7B25-024E5CD1EBA1}"/>
                </a:ext>
              </a:extLst>
            </p:cNvPr>
            <p:cNvSpPr/>
            <p:nvPr>
              <p:custDataLst>
                <p:tags r:id="rId93"/>
              </p:custDataLst>
            </p:nvPr>
          </p:nvSpPr>
          <p:spPr>
            <a:xfrm>
              <a:off x="8982755" y="4664552"/>
              <a:ext cx="162610" cy="79888"/>
            </a:xfrm>
            <a:custGeom>
              <a:avLst/>
              <a:gdLst>
                <a:gd name="connsiteX0" fmla="*/ 68805 w 162610"/>
                <a:gd name="connsiteY0" fmla="*/ 63856 h 79888"/>
                <a:gd name="connsiteX1" fmla="*/ 66325 w 162610"/>
                <a:gd name="connsiteY1" fmla="*/ 74307 h 79888"/>
                <a:gd name="connsiteX2" fmla="*/ 72348 w 162610"/>
                <a:gd name="connsiteY2" fmla="*/ 79975 h 79888"/>
                <a:gd name="connsiteX3" fmla="*/ 79256 w 162610"/>
                <a:gd name="connsiteY3" fmla="*/ 76078 h 79888"/>
                <a:gd name="connsiteX4" fmla="*/ 82444 w 162610"/>
                <a:gd name="connsiteY4" fmla="*/ 65096 h 79888"/>
                <a:gd name="connsiteX5" fmla="*/ 86341 w 162610"/>
                <a:gd name="connsiteY5" fmla="*/ 49153 h 79888"/>
                <a:gd name="connsiteX6" fmla="*/ 89353 w 162610"/>
                <a:gd name="connsiteY6" fmla="*/ 37285 h 79888"/>
                <a:gd name="connsiteX7" fmla="*/ 94844 w 162610"/>
                <a:gd name="connsiteY7" fmla="*/ 23823 h 79888"/>
                <a:gd name="connsiteX8" fmla="*/ 123186 w 162610"/>
                <a:gd name="connsiteY8" fmla="*/ 5047 h 79888"/>
                <a:gd name="connsiteX9" fmla="*/ 133637 w 162610"/>
                <a:gd name="connsiteY9" fmla="*/ 17446 h 79888"/>
                <a:gd name="connsiteX10" fmla="*/ 123186 w 162610"/>
                <a:gd name="connsiteY10" fmla="*/ 55176 h 79888"/>
                <a:gd name="connsiteX11" fmla="*/ 120529 w 162610"/>
                <a:gd name="connsiteY11" fmla="*/ 64741 h 79888"/>
                <a:gd name="connsiteX12" fmla="*/ 137356 w 162610"/>
                <a:gd name="connsiteY12" fmla="*/ 79975 h 79888"/>
                <a:gd name="connsiteX13" fmla="*/ 162864 w 162610"/>
                <a:gd name="connsiteY13" fmla="*/ 52873 h 79888"/>
                <a:gd name="connsiteX14" fmla="*/ 160030 w 162610"/>
                <a:gd name="connsiteY14" fmla="*/ 50570 h 79888"/>
                <a:gd name="connsiteX15" fmla="*/ 156664 w 162610"/>
                <a:gd name="connsiteY15" fmla="*/ 53582 h 79888"/>
                <a:gd name="connsiteX16" fmla="*/ 137888 w 162610"/>
                <a:gd name="connsiteY16" fmla="*/ 75015 h 79888"/>
                <a:gd name="connsiteX17" fmla="*/ 133459 w 162610"/>
                <a:gd name="connsiteY17" fmla="*/ 68815 h 79888"/>
                <a:gd name="connsiteX18" fmla="*/ 137534 w 162610"/>
                <a:gd name="connsiteY18" fmla="*/ 54467 h 79888"/>
                <a:gd name="connsiteX19" fmla="*/ 146922 w 162610"/>
                <a:gd name="connsiteY19" fmla="*/ 20280 h 79888"/>
                <a:gd name="connsiteX20" fmla="*/ 140368 w 162610"/>
                <a:gd name="connsiteY20" fmla="*/ 4869 h 79888"/>
                <a:gd name="connsiteX21" fmla="*/ 123894 w 162610"/>
                <a:gd name="connsiteY21" fmla="*/ 87 h 79888"/>
                <a:gd name="connsiteX22" fmla="*/ 92541 w 162610"/>
                <a:gd name="connsiteY22" fmla="*/ 17977 h 79888"/>
                <a:gd name="connsiteX23" fmla="*/ 69513 w 162610"/>
                <a:gd name="connsiteY23" fmla="*/ 87 h 79888"/>
                <a:gd name="connsiteX24" fmla="*/ 39577 w 162610"/>
                <a:gd name="connsiteY24" fmla="*/ 16206 h 79888"/>
                <a:gd name="connsiteX25" fmla="*/ 20624 w 162610"/>
                <a:gd name="connsiteY25" fmla="*/ 87 h 79888"/>
                <a:gd name="connsiteX26" fmla="*/ 6630 w 162610"/>
                <a:gd name="connsiteY26" fmla="*/ 9652 h 79888"/>
                <a:gd name="connsiteX27" fmla="*/ 253 w 162610"/>
                <a:gd name="connsiteY27" fmla="*/ 27188 h 79888"/>
                <a:gd name="connsiteX28" fmla="*/ 3265 w 162610"/>
                <a:gd name="connsiteY28" fmla="*/ 29491 h 79888"/>
                <a:gd name="connsiteX29" fmla="*/ 7162 w 162610"/>
                <a:gd name="connsiteY29" fmla="*/ 24177 h 79888"/>
                <a:gd name="connsiteX30" fmla="*/ 20093 w 162610"/>
                <a:gd name="connsiteY30" fmla="*/ 5047 h 79888"/>
                <a:gd name="connsiteX31" fmla="*/ 25938 w 162610"/>
                <a:gd name="connsiteY31" fmla="*/ 13726 h 79888"/>
                <a:gd name="connsiteX32" fmla="*/ 23104 w 162610"/>
                <a:gd name="connsiteY32" fmla="*/ 28428 h 79888"/>
                <a:gd name="connsiteX33" fmla="*/ 19207 w 162610"/>
                <a:gd name="connsiteY33" fmla="*/ 44371 h 79888"/>
                <a:gd name="connsiteX34" fmla="*/ 13538 w 162610"/>
                <a:gd name="connsiteY34" fmla="*/ 67044 h 79888"/>
                <a:gd name="connsiteX35" fmla="*/ 11767 w 162610"/>
                <a:gd name="connsiteY35" fmla="*/ 74307 h 79888"/>
                <a:gd name="connsiteX36" fmla="*/ 17790 w 162610"/>
                <a:gd name="connsiteY36" fmla="*/ 79975 h 79888"/>
                <a:gd name="connsiteX37" fmla="*/ 24698 w 162610"/>
                <a:gd name="connsiteY37" fmla="*/ 76078 h 79888"/>
                <a:gd name="connsiteX38" fmla="*/ 27886 w 162610"/>
                <a:gd name="connsiteY38" fmla="*/ 65096 h 79888"/>
                <a:gd name="connsiteX39" fmla="*/ 31783 w 162610"/>
                <a:gd name="connsiteY39" fmla="*/ 49153 h 79888"/>
                <a:gd name="connsiteX40" fmla="*/ 34795 w 162610"/>
                <a:gd name="connsiteY40" fmla="*/ 37285 h 79888"/>
                <a:gd name="connsiteX41" fmla="*/ 42234 w 162610"/>
                <a:gd name="connsiteY41" fmla="*/ 21343 h 79888"/>
                <a:gd name="connsiteX42" fmla="*/ 68805 w 162610"/>
                <a:gd name="connsiteY42" fmla="*/ 5047 h 79888"/>
                <a:gd name="connsiteX43" fmla="*/ 79256 w 162610"/>
                <a:gd name="connsiteY43" fmla="*/ 17446 h 79888"/>
                <a:gd name="connsiteX44" fmla="*/ 76245 w 162610"/>
                <a:gd name="connsiteY44" fmla="*/ 34097 h 79888"/>
                <a:gd name="connsiteX45" fmla="*/ 68805 w 162610"/>
                <a:gd name="connsiteY45" fmla="*/ 63856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805" y="63856"/>
                  </a:moveTo>
                  <a:cubicBezTo>
                    <a:pt x="67919" y="67398"/>
                    <a:pt x="66325" y="73421"/>
                    <a:pt x="66325" y="74307"/>
                  </a:cubicBezTo>
                  <a:cubicBezTo>
                    <a:pt x="66325" y="78204"/>
                    <a:pt x="69513" y="79975"/>
                    <a:pt x="72348" y="79975"/>
                  </a:cubicBezTo>
                  <a:cubicBezTo>
                    <a:pt x="75536" y="79975"/>
                    <a:pt x="78370" y="77672"/>
                    <a:pt x="79256" y="76078"/>
                  </a:cubicBezTo>
                  <a:cubicBezTo>
                    <a:pt x="80142" y="74484"/>
                    <a:pt x="81559" y="68815"/>
                    <a:pt x="82444" y="65096"/>
                  </a:cubicBezTo>
                  <a:cubicBezTo>
                    <a:pt x="83330" y="61730"/>
                    <a:pt x="85278" y="53582"/>
                    <a:pt x="86341" y="49153"/>
                  </a:cubicBezTo>
                  <a:cubicBezTo>
                    <a:pt x="87404" y="45256"/>
                    <a:pt x="88467" y="41359"/>
                    <a:pt x="89353" y="37285"/>
                  </a:cubicBezTo>
                  <a:cubicBezTo>
                    <a:pt x="91301" y="29668"/>
                    <a:pt x="91301" y="29314"/>
                    <a:pt x="94844" y="23823"/>
                  </a:cubicBezTo>
                  <a:cubicBezTo>
                    <a:pt x="100512" y="15143"/>
                    <a:pt x="109369" y="5047"/>
                    <a:pt x="123186" y="5047"/>
                  </a:cubicBezTo>
                  <a:cubicBezTo>
                    <a:pt x="133105" y="5047"/>
                    <a:pt x="133637" y="13195"/>
                    <a:pt x="133637" y="17446"/>
                  </a:cubicBezTo>
                  <a:cubicBezTo>
                    <a:pt x="133637" y="28074"/>
                    <a:pt x="126020" y="47736"/>
                    <a:pt x="123186" y="55176"/>
                  </a:cubicBezTo>
                  <a:cubicBezTo>
                    <a:pt x="121237" y="60136"/>
                    <a:pt x="120529" y="61730"/>
                    <a:pt x="120529" y="64741"/>
                  </a:cubicBezTo>
                  <a:cubicBezTo>
                    <a:pt x="120529" y="74129"/>
                    <a:pt x="128322" y="79975"/>
                    <a:pt x="137356" y="79975"/>
                  </a:cubicBezTo>
                  <a:cubicBezTo>
                    <a:pt x="155070" y="79975"/>
                    <a:pt x="162864" y="55530"/>
                    <a:pt x="162864" y="52873"/>
                  </a:cubicBezTo>
                  <a:cubicBezTo>
                    <a:pt x="162864" y="50570"/>
                    <a:pt x="160561" y="50570"/>
                    <a:pt x="160030" y="50570"/>
                  </a:cubicBezTo>
                  <a:cubicBezTo>
                    <a:pt x="157550" y="50570"/>
                    <a:pt x="157373" y="51633"/>
                    <a:pt x="156664" y="53582"/>
                  </a:cubicBezTo>
                  <a:cubicBezTo>
                    <a:pt x="152590" y="67753"/>
                    <a:pt x="144973" y="75015"/>
                    <a:pt x="137888" y="75015"/>
                  </a:cubicBezTo>
                  <a:cubicBezTo>
                    <a:pt x="134168" y="75015"/>
                    <a:pt x="133459" y="72535"/>
                    <a:pt x="133459" y="68815"/>
                  </a:cubicBezTo>
                  <a:cubicBezTo>
                    <a:pt x="133459" y="64741"/>
                    <a:pt x="134345" y="62439"/>
                    <a:pt x="137534" y="54467"/>
                  </a:cubicBezTo>
                  <a:cubicBezTo>
                    <a:pt x="139659" y="48976"/>
                    <a:pt x="146922" y="30200"/>
                    <a:pt x="146922" y="20280"/>
                  </a:cubicBezTo>
                  <a:cubicBezTo>
                    <a:pt x="146922" y="17446"/>
                    <a:pt x="146922" y="10006"/>
                    <a:pt x="140368" y="4869"/>
                  </a:cubicBezTo>
                  <a:cubicBezTo>
                    <a:pt x="137356" y="2567"/>
                    <a:pt x="132219" y="87"/>
                    <a:pt x="123894" y="87"/>
                  </a:cubicBezTo>
                  <a:cubicBezTo>
                    <a:pt x="107952" y="87"/>
                    <a:pt x="98209" y="10538"/>
                    <a:pt x="92541" y="17977"/>
                  </a:cubicBezTo>
                  <a:cubicBezTo>
                    <a:pt x="91124" y="2921"/>
                    <a:pt x="78547" y="87"/>
                    <a:pt x="69513" y="87"/>
                  </a:cubicBezTo>
                  <a:cubicBezTo>
                    <a:pt x="54811" y="87"/>
                    <a:pt x="44892" y="9121"/>
                    <a:pt x="39577" y="16206"/>
                  </a:cubicBezTo>
                  <a:cubicBezTo>
                    <a:pt x="38338" y="3984"/>
                    <a:pt x="27886" y="87"/>
                    <a:pt x="20624" y="87"/>
                  </a:cubicBezTo>
                  <a:cubicBezTo>
                    <a:pt x="13007" y="87"/>
                    <a:pt x="8933" y="5578"/>
                    <a:pt x="6630" y="9652"/>
                  </a:cubicBezTo>
                  <a:cubicBezTo>
                    <a:pt x="2733" y="16206"/>
                    <a:pt x="253" y="26303"/>
                    <a:pt x="253" y="27188"/>
                  </a:cubicBezTo>
                  <a:cubicBezTo>
                    <a:pt x="253" y="29491"/>
                    <a:pt x="2733" y="29491"/>
                    <a:pt x="3265" y="29491"/>
                  </a:cubicBezTo>
                  <a:cubicBezTo>
                    <a:pt x="5745" y="29491"/>
                    <a:pt x="5922" y="28960"/>
                    <a:pt x="7162" y="24177"/>
                  </a:cubicBezTo>
                  <a:cubicBezTo>
                    <a:pt x="9819" y="13726"/>
                    <a:pt x="13184" y="5047"/>
                    <a:pt x="20093" y="5047"/>
                  </a:cubicBezTo>
                  <a:cubicBezTo>
                    <a:pt x="24698" y="5047"/>
                    <a:pt x="25938" y="8944"/>
                    <a:pt x="25938" y="13726"/>
                  </a:cubicBezTo>
                  <a:cubicBezTo>
                    <a:pt x="25938" y="17092"/>
                    <a:pt x="24344" y="23646"/>
                    <a:pt x="23104" y="28428"/>
                  </a:cubicBezTo>
                  <a:cubicBezTo>
                    <a:pt x="21864" y="33211"/>
                    <a:pt x="20093" y="40474"/>
                    <a:pt x="19207" y="44371"/>
                  </a:cubicBezTo>
                  <a:lnTo>
                    <a:pt x="13538" y="67044"/>
                  </a:lnTo>
                  <a:cubicBezTo>
                    <a:pt x="12830" y="69347"/>
                    <a:pt x="11767" y="73775"/>
                    <a:pt x="11767" y="74307"/>
                  </a:cubicBezTo>
                  <a:cubicBezTo>
                    <a:pt x="11767" y="78204"/>
                    <a:pt x="14956" y="79975"/>
                    <a:pt x="17790" y="79975"/>
                  </a:cubicBezTo>
                  <a:cubicBezTo>
                    <a:pt x="20978" y="79975"/>
                    <a:pt x="23812" y="77672"/>
                    <a:pt x="24698" y="76078"/>
                  </a:cubicBezTo>
                  <a:cubicBezTo>
                    <a:pt x="25584" y="74484"/>
                    <a:pt x="27001" y="68815"/>
                    <a:pt x="27886" y="65096"/>
                  </a:cubicBezTo>
                  <a:cubicBezTo>
                    <a:pt x="28772" y="61730"/>
                    <a:pt x="30721" y="53582"/>
                    <a:pt x="31783" y="49153"/>
                  </a:cubicBezTo>
                  <a:cubicBezTo>
                    <a:pt x="32846" y="45256"/>
                    <a:pt x="33909" y="41359"/>
                    <a:pt x="34795" y="37285"/>
                  </a:cubicBezTo>
                  <a:cubicBezTo>
                    <a:pt x="36743" y="30023"/>
                    <a:pt x="37098" y="28606"/>
                    <a:pt x="42234" y="21343"/>
                  </a:cubicBezTo>
                  <a:cubicBezTo>
                    <a:pt x="47194" y="14258"/>
                    <a:pt x="55520" y="5047"/>
                    <a:pt x="68805" y="5047"/>
                  </a:cubicBezTo>
                  <a:cubicBezTo>
                    <a:pt x="79079" y="5047"/>
                    <a:pt x="79256" y="14080"/>
                    <a:pt x="79256" y="17446"/>
                  </a:cubicBezTo>
                  <a:cubicBezTo>
                    <a:pt x="79256" y="21874"/>
                    <a:pt x="78724" y="24177"/>
                    <a:pt x="76245" y="34097"/>
                  </a:cubicBezTo>
                  <a:lnTo>
                    <a:pt x="68805" y="63856"/>
                  </a:lnTo>
                  <a:close/>
                </a:path>
              </a:pathLst>
            </a:custGeom>
            <a:solidFill>
              <a:srgbClr val="000000"/>
            </a:solidFill>
            <a:ln w="25360"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90DE1CC2-AC5F-9D41-F2A0-EA2D0FA87E4D}"/>
                </a:ext>
              </a:extLst>
            </p:cNvPr>
            <p:cNvSpPr/>
            <p:nvPr>
              <p:custDataLst>
                <p:tags r:id="rId94"/>
              </p:custDataLst>
            </p:nvPr>
          </p:nvSpPr>
          <p:spPr>
            <a:xfrm>
              <a:off x="8916713" y="4818584"/>
              <a:ext cx="294804" cy="354271"/>
            </a:xfrm>
            <a:custGeom>
              <a:avLst/>
              <a:gdLst>
                <a:gd name="connsiteX0" fmla="*/ 295055 w 294804"/>
                <a:gd name="connsiteY0" fmla="*/ 354361 h 354271"/>
                <a:gd name="connsiteX1" fmla="*/ 295055 w 294804"/>
                <a:gd name="connsiteY1" fmla="*/ 340696 h 354271"/>
                <a:gd name="connsiteX2" fmla="*/ 253555 w 294804"/>
                <a:gd name="connsiteY2" fmla="*/ 312861 h 354271"/>
                <a:gd name="connsiteX3" fmla="*/ 253555 w 294804"/>
                <a:gd name="connsiteY3" fmla="*/ 41590 h 354271"/>
                <a:gd name="connsiteX4" fmla="*/ 295055 w 294804"/>
                <a:gd name="connsiteY4" fmla="*/ 13754 h 354271"/>
                <a:gd name="connsiteX5" fmla="*/ 295055 w 294804"/>
                <a:gd name="connsiteY5" fmla="*/ 90 h 354271"/>
                <a:gd name="connsiteX6" fmla="*/ 250 w 294804"/>
                <a:gd name="connsiteY6" fmla="*/ 90 h 354271"/>
                <a:gd name="connsiteX7" fmla="*/ 250 w 294804"/>
                <a:gd name="connsiteY7" fmla="*/ 13754 h 354271"/>
                <a:gd name="connsiteX8" fmla="*/ 41751 w 294804"/>
                <a:gd name="connsiteY8" fmla="*/ 41590 h 354271"/>
                <a:gd name="connsiteX9" fmla="*/ 41751 w 294804"/>
                <a:gd name="connsiteY9" fmla="*/ 312861 h 354271"/>
                <a:gd name="connsiteX10" fmla="*/ 250 w 294804"/>
                <a:gd name="connsiteY10" fmla="*/ 340696 h 354271"/>
                <a:gd name="connsiteX11" fmla="*/ 250 w 294804"/>
                <a:gd name="connsiteY11" fmla="*/ 354361 h 354271"/>
                <a:gd name="connsiteX12" fmla="*/ 121968 w 294804"/>
                <a:gd name="connsiteY12" fmla="*/ 354361 h 354271"/>
                <a:gd name="connsiteX13" fmla="*/ 121968 w 294804"/>
                <a:gd name="connsiteY13" fmla="*/ 340696 h 354271"/>
                <a:gd name="connsiteX14" fmla="*/ 80468 w 294804"/>
                <a:gd name="connsiteY14" fmla="*/ 312861 h 354271"/>
                <a:gd name="connsiteX15" fmla="*/ 80468 w 294804"/>
                <a:gd name="connsiteY15" fmla="*/ 13754 h 354271"/>
                <a:gd name="connsiteX16" fmla="*/ 214838 w 294804"/>
                <a:gd name="connsiteY16" fmla="*/ 13754 h 354271"/>
                <a:gd name="connsiteX17" fmla="*/ 214838 w 294804"/>
                <a:gd name="connsiteY17" fmla="*/ 312861 h 354271"/>
                <a:gd name="connsiteX18" fmla="*/ 173337 w 294804"/>
                <a:gd name="connsiteY18" fmla="*/ 340696 h 354271"/>
                <a:gd name="connsiteX19" fmla="*/ 173337 w 294804"/>
                <a:gd name="connsiteY19" fmla="*/ 354361 h 354271"/>
                <a:gd name="connsiteX20" fmla="*/ 295055 w 294804"/>
                <a:gd name="connsiteY20" fmla="*/ 354361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55" y="354361"/>
                  </a:moveTo>
                  <a:lnTo>
                    <a:pt x="295055" y="340696"/>
                  </a:lnTo>
                  <a:cubicBezTo>
                    <a:pt x="261399" y="340696"/>
                    <a:pt x="253555" y="329056"/>
                    <a:pt x="253555" y="312861"/>
                  </a:cubicBezTo>
                  <a:lnTo>
                    <a:pt x="253555" y="41590"/>
                  </a:lnTo>
                  <a:cubicBezTo>
                    <a:pt x="253555" y="25142"/>
                    <a:pt x="261652" y="13754"/>
                    <a:pt x="295055" y="13754"/>
                  </a:cubicBezTo>
                  <a:lnTo>
                    <a:pt x="295055" y="90"/>
                  </a:lnTo>
                  <a:lnTo>
                    <a:pt x="250" y="90"/>
                  </a:lnTo>
                  <a:lnTo>
                    <a:pt x="250" y="13754"/>
                  </a:lnTo>
                  <a:cubicBezTo>
                    <a:pt x="33906" y="13754"/>
                    <a:pt x="41751" y="25395"/>
                    <a:pt x="41751" y="41590"/>
                  </a:cubicBezTo>
                  <a:lnTo>
                    <a:pt x="41751" y="312861"/>
                  </a:lnTo>
                  <a:cubicBezTo>
                    <a:pt x="41751" y="329309"/>
                    <a:pt x="33653" y="340696"/>
                    <a:pt x="250" y="340696"/>
                  </a:cubicBezTo>
                  <a:lnTo>
                    <a:pt x="250" y="354361"/>
                  </a:lnTo>
                  <a:lnTo>
                    <a:pt x="121968" y="354361"/>
                  </a:lnTo>
                  <a:lnTo>
                    <a:pt x="121968" y="340696"/>
                  </a:lnTo>
                  <a:cubicBezTo>
                    <a:pt x="88312" y="340696"/>
                    <a:pt x="80468" y="329056"/>
                    <a:pt x="80468" y="312861"/>
                  </a:cubicBezTo>
                  <a:lnTo>
                    <a:pt x="80468" y="13754"/>
                  </a:lnTo>
                  <a:lnTo>
                    <a:pt x="214838" y="13754"/>
                  </a:lnTo>
                  <a:lnTo>
                    <a:pt x="214838" y="312861"/>
                  </a:lnTo>
                  <a:cubicBezTo>
                    <a:pt x="214838" y="329309"/>
                    <a:pt x="206740" y="340696"/>
                    <a:pt x="173337" y="340696"/>
                  </a:cubicBezTo>
                  <a:lnTo>
                    <a:pt x="173337" y="354361"/>
                  </a:lnTo>
                  <a:lnTo>
                    <a:pt x="295055" y="354361"/>
                  </a:lnTo>
                  <a:close/>
                </a:path>
              </a:pathLst>
            </a:custGeom>
            <a:solidFill>
              <a:srgbClr val="000000"/>
            </a:solidFill>
            <a:ln w="25360"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AB66AEC9-B271-CDBD-1E6B-C0A1DBA4871F}"/>
                </a:ext>
              </a:extLst>
            </p:cNvPr>
            <p:cNvSpPr/>
            <p:nvPr>
              <p:custDataLst>
                <p:tags r:id="rId95"/>
              </p:custDataLst>
            </p:nvPr>
          </p:nvSpPr>
          <p:spPr>
            <a:xfrm>
              <a:off x="8889120" y="5240109"/>
              <a:ext cx="77762" cy="153576"/>
            </a:xfrm>
            <a:custGeom>
              <a:avLst/>
              <a:gdLst>
                <a:gd name="connsiteX0" fmla="*/ 78013 w 77762"/>
                <a:gd name="connsiteY0" fmla="*/ 6842 h 153576"/>
                <a:gd name="connsiteX1" fmla="*/ 70927 w 77762"/>
                <a:gd name="connsiteY1" fmla="*/ 111 h 153576"/>
                <a:gd name="connsiteX2" fmla="*/ 61008 w 77762"/>
                <a:gd name="connsiteY2" fmla="*/ 9853 h 153576"/>
                <a:gd name="connsiteX3" fmla="*/ 68093 w 77762"/>
                <a:gd name="connsiteY3" fmla="*/ 16585 h 153576"/>
                <a:gd name="connsiteX4" fmla="*/ 78013 w 77762"/>
                <a:gd name="connsiteY4" fmla="*/ 6842 h 153576"/>
                <a:gd name="connsiteX5" fmla="*/ 40460 w 77762"/>
                <a:gd name="connsiteY5" fmla="*/ 126232 h 153576"/>
                <a:gd name="connsiteX6" fmla="*/ 17609 w 77762"/>
                <a:gd name="connsiteY6" fmla="*/ 148728 h 153576"/>
                <a:gd name="connsiteX7" fmla="*/ 11232 w 77762"/>
                <a:gd name="connsiteY7" fmla="*/ 147665 h 153576"/>
                <a:gd name="connsiteX8" fmla="*/ 17255 w 77762"/>
                <a:gd name="connsiteY8" fmla="*/ 138631 h 153576"/>
                <a:gd name="connsiteX9" fmla="*/ 10347 w 77762"/>
                <a:gd name="connsiteY9" fmla="*/ 132077 h 153576"/>
                <a:gd name="connsiteX10" fmla="*/ 250 w 77762"/>
                <a:gd name="connsiteY10" fmla="*/ 142528 h 153576"/>
                <a:gd name="connsiteX11" fmla="*/ 17786 w 77762"/>
                <a:gd name="connsiteY11" fmla="*/ 153688 h 153576"/>
                <a:gd name="connsiteX12" fmla="*/ 54631 w 77762"/>
                <a:gd name="connsiteY12" fmla="*/ 125700 h 153576"/>
                <a:gd name="connsiteX13" fmla="*/ 70573 w 77762"/>
                <a:gd name="connsiteY13" fmla="*/ 62286 h 153576"/>
                <a:gd name="connsiteX14" fmla="*/ 71459 w 77762"/>
                <a:gd name="connsiteY14" fmla="*/ 56086 h 153576"/>
                <a:gd name="connsiteX15" fmla="*/ 52505 w 77762"/>
                <a:gd name="connsiteY15" fmla="*/ 39435 h 153576"/>
                <a:gd name="connsiteX16" fmla="*/ 21506 w 77762"/>
                <a:gd name="connsiteY16" fmla="*/ 66537 h 153576"/>
                <a:gd name="connsiteX17" fmla="*/ 24518 w 77762"/>
                <a:gd name="connsiteY17" fmla="*/ 68840 h 153576"/>
                <a:gd name="connsiteX18" fmla="*/ 28060 w 77762"/>
                <a:gd name="connsiteY18" fmla="*/ 65651 h 153576"/>
                <a:gd name="connsiteX19" fmla="*/ 51974 w 77762"/>
                <a:gd name="connsiteY19" fmla="*/ 44395 h 153576"/>
                <a:gd name="connsiteX20" fmla="*/ 57996 w 77762"/>
                <a:gd name="connsiteY20" fmla="*/ 53075 h 153576"/>
                <a:gd name="connsiteX21" fmla="*/ 57465 w 77762"/>
                <a:gd name="connsiteY21" fmla="*/ 58389 h 153576"/>
                <a:gd name="connsiteX22" fmla="*/ 40460 w 77762"/>
                <a:gd name="connsiteY22" fmla="*/ 126232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13" y="6842"/>
                  </a:moveTo>
                  <a:cubicBezTo>
                    <a:pt x="78013" y="3831"/>
                    <a:pt x="75710" y="111"/>
                    <a:pt x="70927" y="111"/>
                  </a:cubicBezTo>
                  <a:cubicBezTo>
                    <a:pt x="65790" y="111"/>
                    <a:pt x="61008" y="5071"/>
                    <a:pt x="61008" y="9853"/>
                  </a:cubicBezTo>
                  <a:cubicBezTo>
                    <a:pt x="61008" y="12688"/>
                    <a:pt x="63133" y="16585"/>
                    <a:pt x="68093" y="16585"/>
                  </a:cubicBezTo>
                  <a:cubicBezTo>
                    <a:pt x="72876" y="16585"/>
                    <a:pt x="78013" y="11979"/>
                    <a:pt x="78013" y="6842"/>
                  </a:cubicBezTo>
                  <a:close/>
                  <a:moveTo>
                    <a:pt x="40460" y="126232"/>
                  </a:moveTo>
                  <a:cubicBezTo>
                    <a:pt x="37448" y="138454"/>
                    <a:pt x="28060" y="148728"/>
                    <a:pt x="17609" y="148728"/>
                  </a:cubicBezTo>
                  <a:cubicBezTo>
                    <a:pt x="15307" y="148728"/>
                    <a:pt x="13181" y="148374"/>
                    <a:pt x="11232" y="147665"/>
                  </a:cubicBezTo>
                  <a:cubicBezTo>
                    <a:pt x="15838" y="145539"/>
                    <a:pt x="17255" y="141288"/>
                    <a:pt x="17255" y="138631"/>
                  </a:cubicBezTo>
                  <a:cubicBezTo>
                    <a:pt x="17255" y="134380"/>
                    <a:pt x="13889" y="132077"/>
                    <a:pt x="10347" y="132077"/>
                  </a:cubicBezTo>
                  <a:cubicBezTo>
                    <a:pt x="4855" y="132077"/>
                    <a:pt x="250" y="136860"/>
                    <a:pt x="250" y="142528"/>
                  </a:cubicBezTo>
                  <a:cubicBezTo>
                    <a:pt x="250" y="149259"/>
                    <a:pt x="7158" y="153688"/>
                    <a:pt x="17786" y="153688"/>
                  </a:cubicBezTo>
                  <a:cubicBezTo>
                    <a:pt x="28415" y="153688"/>
                    <a:pt x="49139" y="147311"/>
                    <a:pt x="54631" y="125700"/>
                  </a:cubicBezTo>
                  <a:lnTo>
                    <a:pt x="70573" y="62286"/>
                  </a:lnTo>
                  <a:cubicBezTo>
                    <a:pt x="71104" y="60337"/>
                    <a:pt x="71459" y="58743"/>
                    <a:pt x="71459" y="56086"/>
                  </a:cubicBezTo>
                  <a:cubicBezTo>
                    <a:pt x="71459" y="46343"/>
                    <a:pt x="63133" y="39435"/>
                    <a:pt x="52505" y="39435"/>
                  </a:cubicBezTo>
                  <a:cubicBezTo>
                    <a:pt x="32843" y="39435"/>
                    <a:pt x="21506" y="64057"/>
                    <a:pt x="21506" y="66537"/>
                  </a:cubicBezTo>
                  <a:cubicBezTo>
                    <a:pt x="21506" y="68840"/>
                    <a:pt x="23986" y="68840"/>
                    <a:pt x="24518" y="68840"/>
                  </a:cubicBezTo>
                  <a:cubicBezTo>
                    <a:pt x="26643" y="68840"/>
                    <a:pt x="26820" y="68308"/>
                    <a:pt x="28060" y="65651"/>
                  </a:cubicBezTo>
                  <a:cubicBezTo>
                    <a:pt x="32489" y="55377"/>
                    <a:pt x="41700" y="44395"/>
                    <a:pt x="51974" y="44395"/>
                  </a:cubicBezTo>
                  <a:cubicBezTo>
                    <a:pt x="56402" y="44395"/>
                    <a:pt x="57996" y="47406"/>
                    <a:pt x="57996" y="53075"/>
                  </a:cubicBezTo>
                  <a:cubicBezTo>
                    <a:pt x="57996" y="55023"/>
                    <a:pt x="57642" y="57503"/>
                    <a:pt x="57465" y="58389"/>
                  </a:cubicBezTo>
                  <a:lnTo>
                    <a:pt x="40460" y="126232"/>
                  </a:lnTo>
                  <a:close/>
                </a:path>
              </a:pathLst>
            </a:custGeom>
            <a:solidFill>
              <a:srgbClr val="000000"/>
            </a:solidFill>
            <a:ln w="2536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761C1EFE-2070-EB03-0B56-EC76260BC1DA}"/>
                </a:ext>
              </a:extLst>
            </p:cNvPr>
            <p:cNvSpPr/>
            <p:nvPr>
              <p:custDataLst>
                <p:tags r:id="rId96"/>
              </p:custDataLst>
            </p:nvPr>
          </p:nvSpPr>
          <p:spPr>
            <a:xfrm>
              <a:off x="8995492" y="5289353"/>
              <a:ext cx="130371" cy="47649"/>
            </a:xfrm>
            <a:custGeom>
              <a:avLst/>
              <a:gdLst>
                <a:gd name="connsiteX0" fmla="*/ 123894 w 130371"/>
                <a:gd name="connsiteY0" fmla="*/ 8791 h 47649"/>
                <a:gd name="connsiteX1" fmla="*/ 130626 w 130371"/>
                <a:gd name="connsiteY1" fmla="*/ 4362 h 47649"/>
                <a:gd name="connsiteX2" fmla="*/ 124072 w 130371"/>
                <a:gd name="connsiteY2" fmla="*/ 111 h 47649"/>
                <a:gd name="connsiteX3" fmla="*/ 6808 w 130371"/>
                <a:gd name="connsiteY3" fmla="*/ 111 h 47649"/>
                <a:gd name="connsiteX4" fmla="*/ 254 w 130371"/>
                <a:gd name="connsiteY4" fmla="*/ 4362 h 47649"/>
                <a:gd name="connsiteX5" fmla="*/ 6985 w 130371"/>
                <a:gd name="connsiteY5" fmla="*/ 8791 h 47649"/>
                <a:gd name="connsiteX6" fmla="*/ 123894 w 130371"/>
                <a:gd name="connsiteY6" fmla="*/ 8791 h 47649"/>
                <a:gd name="connsiteX7" fmla="*/ 124072 w 130371"/>
                <a:gd name="connsiteY7" fmla="*/ 47760 h 47649"/>
                <a:gd name="connsiteX8" fmla="*/ 130626 w 130371"/>
                <a:gd name="connsiteY8" fmla="*/ 43509 h 47649"/>
                <a:gd name="connsiteX9" fmla="*/ 123894 w 130371"/>
                <a:gd name="connsiteY9" fmla="*/ 39081 h 47649"/>
                <a:gd name="connsiteX10" fmla="*/ 6985 w 130371"/>
                <a:gd name="connsiteY10" fmla="*/ 39081 h 47649"/>
                <a:gd name="connsiteX11" fmla="*/ 254 w 130371"/>
                <a:gd name="connsiteY11" fmla="*/ 43509 h 47649"/>
                <a:gd name="connsiteX12" fmla="*/ 6808 w 130371"/>
                <a:gd name="connsiteY12" fmla="*/ 47760 h 47649"/>
                <a:gd name="connsiteX13" fmla="*/ 124072 w 130371"/>
                <a:gd name="connsiteY13" fmla="*/ 47760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94" y="8791"/>
                  </a:moveTo>
                  <a:cubicBezTo>
                    <a:pt x="126551" y="8791"/>
                    <a:pt x="130626" y="8791"/>
                    <a:pt x="130626" y="4362"/>
                  </a:cubicBezTo>
                  <a:cubicBezTo>
                    <a:pt x="130626" y="111"/>
                    <a:pt x="126374" y="111"/>
                    <a:pt x="124072" y="111"/>
                  </a:cubicBezTo>
                  <a:lnTo>
                    <a:pt x="6808" y="111"/>
                  </a:lnTo>
                  <a:cubicBezTo>
                    <a:pt x="4505" y="111"/>
                    <a:pt x="254" y="111"/>
                    <a:pt x="254" y="4362"/>
                  </a:cubicBezTo>
                  <a:cubicBezTo>
                    <a:pt x="254" y="8791"/>
                    <a:pt x="4328" y="8791"/>
                    <a:pt x="6985" y="8791"/>
                  </a:cubicBezTo>
                  <a:lnTo>
                    <a:pt x="123894" y="8791"/>
                  </a:lnTo>
                  <a:close/>
                  <a:moveTo>
                    <a:pt x="124072" y="47760"/>
                  </a:moveTo>
                  <a:cubicBezTo>
                    <a:pt x="126374" y="47760"/>
                    <a:pt x="130626" y="47760"/>
                    <a:pt x="130626" y="43509"/>
                  </a:cubicBezTo>
                  <a:cubicBezTo>
                    <a:pt x="130626" y="39081"/>
                    <a:pt x="126551" y="39081"/>
                    <a:pt x="123894" y="39081"/>
                  </a:cubicBezTo>
                  <a:lnTo>
                    <a:pt x="6985" y="39081"/>
                  </a:lnTo>
                  <a:cubicBezTo>
                    <a:pt x="4328" y="39081"/>
                    <a:pt x="254" y="39081"/>
                    <a:pt x="254" y="43509"/>
                  </a:cubicBezTo>
                  <a:cubicBezTo>
                    <a:pt x="254" y="47760"/>
                    <a:pt x="4505" y="47760"/>
                    <a:pt x="6808" y="47760"/>
                  </a:cubicBezTo>
                  <a:lnTo>
                    <a:pt x="124072" y="47760"/>
                  </a:lnTo>
                  <a:close/>
                </a:path>
              </a:pathLst>
            </a:custGeom>
            <a:solidFill>
              <a:srgbClr val="000000"/>
            </a:solidFill>
            <a:ln w="2536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25558BC8-CE41-7FC0-7333-AC5F36C968A7}"/>
                </a:ext>
              </a:extLst>
            </p:cNvPr>
            <p:cNvSpPr/>
            <p:nvPr>
              <p:custDataLst>
                <p:tags r:id="rId97"/>
              </p:custDataLst>
            </p:nvPr>
          </p:nvSpPr>
          <p:spPr>
            <a:xfrm>
              <a:off x="9157746" y="5239932"/>
              <a:ext cx="64477" cy="117618"/>
            </a:xfrm>
            <a:custGeom>
              <a:avLst/>
              <a:gdLst>
                <a:gd name="connsiteX0" fmla="*/ 40292 w 64477"/>
                <a:gd name="connsiteY0" fmla="*/ 5071 h 117618"/>
                <a:gd name="connsiteX1" fmla="*/ 34978 w 64477"/>
                <a:gd name="connsiteY1" fmla="*/ 111 h 117618"/>
                <a:gd name="connsiteX2" fmla="*/ 260 w 64477"/>
                <a:gd name="connsiteY2" fmla="*/ 11448 h 117618"/>
                <a:gd name="connsiteX3" fmla="*/ 260 w 64477"/>
                <a:gd name="connsiteY3" fmla="*/ 17825 h 117618"/>
                <a:gd name="connsiteX4" fmla="*/ 25944 w 64477"/>
                <a:gd name="connsiteY4" fmla="*/ 12865 h 117618"/>
                <a:gd name="connsiteX5" fmla="*/ 25944 w 64477"/>
                <a:gd name="connsiteY5" fmla="*/ 103204 h 117618"/>
                <a:gd name="connsiteX6" fmla="*/ 8231 w 64477"/>
                <a:gd name="connsiteY6" fmla="*/ 111352 h 117618"/>
                <a:gd name="connsiteX7" fmla="*/ 1500 w 64477"/>
                <a:gd name="connsiteY7" fmla="*/ 111352 h 117618"/>
                <a:gd name="connsiteX8" fmla="*/ 1500 w 64477"/>
                <a:gd name="connsiteY8" fmla="*/ 117729 h 117618"/>
                <a:gd name="connsiteX9" fmla="*/ 33030 w 64477"/>
                <a:gd name="connsiteY9" fmla="*/ 117021 h 117618"/>
                <a:gd name="connsiteX10" fmla="*/ 64737 w 64477"/>
                <a:gd name="connsiteY10" fmla="*/ 117729 h 117618"/>
                <a:gd name="connsiteX11" fmla="*/ 64737 w 64477"/>
                <a:gd name="connsiteY11" fmla="*/ 111352 h 117618"/>
                <a:gd name="connsiteX12" fmla="*/ 58006 w 64477"/>
                <a:gd name="connsiteY12" fmla="*/ 111352 h 117618"/>
                <a:gd name="connsiteX13" fmla="*/ 40292 w 64477"/>
                <a:gd name="connsiteY13" fmla="*/ 103204 h 117618"/>
                <a:gd name="connsiteX14" fmla="*/ 40292 w 64477"/>
                <a:gd name="connsiteY14" fmla="*/ 5071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92" y="5071"/>
                  </a:moveTo>
                  <a:cubicBezTo>
                    <a:pt x="40292" y="288"/>
                    <a:pt x="39938" y="111"/>
                    <a:pt x="34978" y="111"/>
                  </a:cubicBezTo>
                  <a:cubicBezTo>
                    <a:pt x="23642" y="11270"/>
                    <a:pt x="7522" y="11448"/>
                    <a:pt x="260" y="11448"/>
                  </a:cubicBezTo>
                  <a:lnTo>
                    <a:pt x="260" y="17825"/>
                  </a:lnTo>
                  <a:cubicBezTo>
                    <a:pt x="4511" y="17825"/>
                    <a:pt x="16202" y="17825"/>
                    <a:pt x="25944" y="12865"/>
                  </a:cubicBezTo>
                  <a:lnTo>
                    <a:pt x="25944" y="103204"/>
                  </a:lnTo>
                  <a:cubicBezTo>
                    <a:pt x="25944" y="109049"/>
                    <a:pt x="25944" y="111352"/>
                    <a:pt x="8231" y="111352"/>
                  </a:cubicBezTo>
                  <a:lnTo>
                    <a:pt x="1500" y="111352"/>
                  </a:lnTo>
                  <a:lnTo>
                    <a:pt x="1500" y="117729"/>
                  </a:lnTo>
                  <a:cubicBezTo>
                    <a:pt x="4688" y="117552"/>
                    <a:pt x="26476" y="117021"/>
                    <a:pt x="33030" y="117021"/>
                  </a:cubicBezTo>
                  <a:cubicBezTo>
                    <a:pt x="38521" y="117021"/>
                    <a:pt x="60840" y="117552"/>
                    <a:pt x="64737" y="117729"/>
                  </a:cubicBezTo>
                  <a:lnTo>
                    <a:pt x="64737" y="111352"/>
                  </a:lnTo>
                  <a:lnTo>
                    <a:pt x="58006" y="111352"/>
                  </a:lnTo>
                  <a:cubicBezTo>
                    <a:pt x="40292" y="111352"/>
                    <a:pt x="40292" y="109049"/>
                    <a:pt x="40292" y="103204"/>
                  </a:cubicBezTo>
                  <a:lnTo>
                    <a:pt x="40292" y="5071"/>
                  </a:lnTo>
                  <a:close/>
                </a:path>
              </a:pathLst>
            </a:custGeom>
            <a:solidFill>
              <a:srgbClr val="000000"/>
            </a:solidFill>
            <a:ln w="2536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D5C65ACB-38D8-C297-70DB-508BF126F966}"/>
                </a:ext>
              </a:extLst>
            </p:cNvPr>
            <p:cNvSpPr/>
            <p:nvPr>
              <p:custDataLst>
                <p:tags r:id="rId98"/>
              </p:custDataLst>
            </p:nvPr>
          </p:nvSpPr>
          <p:spPr>
            <a:xfrm>
              <a:off x="9442713" y="4619737"/>
              <a:ext cx="39678" cy="124703"/>
            </a:xfrm>
            <a:custGeom>
              <a:avLst/>
              <a:gdLst>
                <a:gd name="connsiteX0" fmla="*/ 39241 w 39678"/>
                <a:gd name="connsiteY0" fmla="*/ 5401 h 124703"/>
                <a:gd name="connsiteX1" fmla="*/ 39950 w 39678"/>
                <a:gd name="connsiteY1" fmla="*/ 2567 h 124703"/>
                <a:gd name="connsiteX2" fmla="*/ 37116 w 39678"/>
                <a:gd name="connsiteY2" fmla="*/ 87 h 124703"/>
                <a:gd name="connsiteX3" fmla="*/ 14442 w 39678"/>
                <a:gd name="connsiteY3" fmla="*/ 1858 h 124703"/>
                <a:gd name="connsiteX4" fmla="*/ 10722 w 39678"/>
                <a:gd name="connsiteY4" fmla="*/ 5932 h 124703"/>
                <a:gd name="connsiteX5" fmla="*/ 15151 w 39678"/>
                <a:gd name="connsiteY5" fmla="*/ 8412 h 124703"/>
                <a:gd name="connsiteX6" fmla="*/ 23653 w 39678"/>
                <a:gd name="connsiteY6" fmla="*/ 11069 h 124703"/>
                <a:gd name="connsiteX7" fmla="*/ 22945 w 39678"/>
                <a:gd name="connsiteY7" fmla="*/ 14966 h 124703"/>
                <a:gd name="connsiteX8" fmla="*/ 980 w 39678"/>
                <a:gd name="connsiteY8" fmla="*/ 102471 h 124703"/>
                <a:gd name="connsiteX9" fmla="*/ 271 w 39678"/>
                <a:gd name="connsiteY9" fmla="*/ 107962 h 124703"/>
                <a:gd name="connsiteX10" fmla="*/ 18871 w 39678"/>
                <a:gd name="connsiteY10" fmla="*/ 124790 h 124703"/>
                <a:gd name="connsiteX11" fmla="*/ 33041 w 39678"/>
                <a:gd name="connsiteY11" fmla="*/ 115402 h 124703"/>
                <a:gd name="connsiteX12" fmla="*/ 39241 w 39678"/>
                <a:gd name="connsiteY12" fmla="*/ 97689 h 124703"/>
                <a:gd name="connsiteX13" fmla="*/ 36407 w 39678"/>
                <a:gd name="connsiteY13" fmla="*/ 95386 h 124703"/>
                <a:gd name="connsiteX14" fmla="*/ 32864 w 39678"/>
                <a:gd name="connsiteY14" fmla="*/ 99637 h 124703"/>
                <a:gd name="connsiteX15" fmla="*/ 19579 w 39678"/>
                <a:gd name="connsiteY15" fmla="*/ 119830 h 124703"/>
                <a:gd name="connsiteX16" fmla="*/ 13556 w 39678"/>
                <a:gd name="connsiteY16" fmla="*/ 111151 h 124703"/>
                <a:gd name="connsiteX17" fmla="*/ 14619 w 39678"/>
                <a:gd name="connsiteY17" fmla="*/ 103888 h 124703"/>
                <a:gd name="connsiteX18" fmla="*/ 39241 w 39678"/>
                <a:gd name="connsiteY18" fmla="*/ 5401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41" y="5401"/>
                  </a:moveTo>
                  <a:cubicBezTo>
                    <a:pt x="39418" y="5047"/>
                    <a:pt x="39950" y="2744"/>
                    <a:pt x="39950" y="2567"/>
                  </a:cubicBezTo>
                  <a:cubicBezTo>
                    <a:pt x="39950" y="1681"/>
                    <a:pt x="39241" y="87"/>
                    <a:pt x="37116" y="87"/>
                  </a:cubicBezTo>
                  <a:cubicBezTo>
                    <a:pt x="33573" y="87"/>
                    <a:pt x="18871" y="1504"/>
                    <a:pt x="14442" y="1858"/>
                  </a:cubicBezTo>
                  <a:cubicBezTo>
                    <a:pt x="13202" y="2035"/>
                    <a:pt x="10722" y="2212"/>
                    <a:pt x="10722" y="5932"/>
                  </a:cubicBezTo>
                  <a:cubicBezTo>
                    <a:pt x="10722" y="8412"/>
                    <a:pt x="13202" y="8412"/>
                    <a:pt x="15151" y="8412"/>
                  </a:cubicBezTo>
                  <a:cubicBezTo>
                    <a:pt x="23653" y="8412"/>
                    <a:pt x="23653" y="9652"/>
                    <a:pt x="23653" y="11069"/>
                  </a:cubicBezTo>
                  <a:cubicBezTo>
                    <a:pt x="23653" y="12309"/>
                    <a:pt x="23299" y="13372"/>
                    <a:pt x="22945" y="14966"/>
                  </a:cubicBezTo>
                  <a:lnTo>
                    <a:pt x="980" y="102471"/>
                  </a:lnTo>
                  <a:cubicBezTo>
                    <a:pt x="448" y="104243"/>
                    <a:pt x="271" y="106191"/>
                    <a:pt x="271" y="107962"/>
                  </a:cubicBezTo>
                  <a:cubicBezTo>
                    <a:pt x="271" y="119299"/>
                    <a:pt x="10368" y="124790"/>
                    <a:pt x="18871" y="124790"/>
                  </a:cubicBezTo>
                  <a:cubicBezTo>
                    <a:pt x="23122" y="124790"/>
                    <a:pt x="28436" y="123373"/>
                    <a:pt x="33041" y="115402"/>
                  </a:cubicBezTo>
                  <a:cubicBezTo>
                    <a:pt x="36761" y="108848"/>
                    <a:pt x="39241" y="98397"/>
                    <a:pt x="39241" y="97689"/>
                  </a:cubicBezTo>
                  <a:cubicBezTo>
                    <a:pt x="39241" y="95386"/>
                    <a:pt x="36938" y="95386"/>
                    <a:pt x="36407" y="95386"/>
                  </a:cubicBezTo>
                  <a:cubicBezTo>
                    <a:pt x="33927" y="95386"/>
                    <a:pt x="33573" y="96449"/>
                    <a:pt x="32864" y="99637"/>
                  </a:cubicBezTo>
                  <a:cubicBezTo>
                    <a:pt x="30562" y="108494"/>
                    <a:pt x="27196" y="119830"/>
                    <a:pt x="19579" y="119830"/>
                  </a:cubicBezTo>
                  <a:cubicBezTo>
                    <a:pt x="14796" y="119830"/>
                    <a:pt x="13556" y="115402"/>
                    <a:pt x="13556" y="111151"/>
                  </a:cubicBezTo>
                  <a:cubicBezTo>
                    <a:pt x="13556" y="109202"/>
                    <a:pt x="14088" y="105837"/>
                    <a:pt x="14619" y="103888"/>
                  </a:cubicBezTo>
                  <a:lnTo>
                    <a:pt x="39241" y="5401"/>
                  </a:lnTo>
                  <a:close/>
                </a:path>
              </a:pathLst>
            </a:custGeom>
            <a:solidFill>
              <a:srgbClr val="000000"/>
            </a:solidFill>
            <a:ln w="2536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63C31022-3DE7-5342-8EA9-F07AA7910DB0}"/>
                </a:ext>
              </a:extLst>
            </p:cNvPr>
            <p:cNvSpPr/>
            <p:nvPr>
              <p:custDataLst>
                <p:tags r:id="rId99"/>
              </p:custDataLst>
            </p:nvPr>
          </p:nvSpPr>
          <p:spPr>
            <a:xfrm>
              <a:off x="9295652" y="4818584"/>
              <a:ext cx="336810" cy="354271"/>
            </a:xfrm>
            <a:custGeom>
              <a:avLst/>
              <a:gdLst>
                <a:gd name="connsiteX0" fmla="*/ 306457 w 336810"/>
                <a:gd name="connsiteY0" fmla="*/ 354361 h 354271"/>
                <a:gd name="connsiteX1" fmla="*/ 337076 w 336810"/>
                <a:gd name="connsiteY1" fmla="*/ 273385 h 354271"/>
                <a:gd name="connsiteX2" fmla="*/ 330750 w 336810"/>
                <a:gd name="connsiteY2" fmla="*/ 273385 h 354271"/>
                <a:gd name="connsiteX3" fmla="*/ 264957 w 336810"/>
                <a:gd name="connsiteY3" fmla="*/ 324501 h 354271"/>
                <a:gd name="connsiteX4" fmla="*/ 186258 w 336810"/>
                <a:gd name="connsiteY4" fmla="*/ 332346 h 354271"/>
                <a:gd name="connsiteX5" fmla="*/ 33668 w 336810"/>
                <a:gd name="connsiteY5" fmla="*/ 332346 h 354271"/>
                <a:gd name="connsiteX6" fmla="*/ 162471 w 336810"/>
                <a:gd name="connsiteY6" fmla="*/ 181274 h 354271"/>
                <a:gd name="connsiteX7" fmla="*/ 164749 w 336810"/>
                <a:gd name="connsiteY7" fmla="*/ 177225 h 354271"/>
                <a:gd name="connsiteX8" fmla="*/ 162977 w 336810"/>
                <a:gd name="connsiteY8" fmla="*/ 173430 h 354271"/>
                <a:gd name="connsiteX9" fmla="*/ 45055 w 336810"/>
                <a:gd name="connsiteY9" fmla="*/ 12236 h 354271"/>
                <a:gd name="connsiteX10" fmla="*/ 183727 w 336810"/>
                <a:gd name="connsiteY10" fmla="*/ 12236 h 354271"/>
                <a:gd name="connsiteX11" fmla="*/ 242941 w 336810"/>
                <a:gd name="connsiteY11" fmla="*/ 16285 h 354271"/>
                <a:gd name="connsiteX12" fmla="*/ 298613 w 336810"/>
                <a:gd name="connsiteY12" fmla="*/ 35264 h 354271"/>
                <a:gd name="connsiteX13" fmla="*/ 330750 w 336810"/>
                <a:gd name="connsiteY13" fmla="*/ 71197 h 354271"/>
                <a:gd name="connsiteX14" fmla="*/ 337076 w 336810"/>
                <a:gd name="connsiteY14" fmla="*/ 71197 h 354271"/>
                <a:gd name="connsiteX15" fmla="*/ 306457 w 336810"/>
                <a:gd name="connsiteY15" fmla="*/ 90 h 354271"/>
                <a:gd name="connsiteX16" fmla="*/ 7351 w 336810"/>
                <a:gd name="connsiteY16" fmla="*/ 90 h 354271"/>
                <a:gd name="connsiteX17" fmla="*/ 518 w 336810"/>
                <a:gd name="connsiteY17" fmla="*/ 1861 h 354271"/>
                <a:gd name="connsiteX18" fmla="*/ 265 w 336810"/>
                <a:gd name="connsiteY18" fmla="*/ 10212 h 354271"/>
                <a:gd name="connsiteX19" fmla="*/ 134129 w 336810"/>
                <a:gd name="connsiteY19" fmla="*/ 193421 h 354271"/>
                <a:gd name="connsiteX20" fmla="*/ 3049 w 336810"/>
                <a:gd name="connsiteY20" fmla="*/ 347023 h 354271"/>
                <a:gd name="connsiteX21" fmla="*/ 518 w 336810"/>
                <a:gd name="connsiteY21" fmla="*/ 351578 h 354271"/>
                <a:gd name="connsiteX22" fmla="*/ 7351 w 336810"/>
                <a:gd name="connsiteY22" fmla="*/ 354361 h 354271"/>
                <a:gd name="connsiteX23" fmla="*/ 306457 w 336810"/>
                <a:gd name="connsiteY23" fmla="*/ 354361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457" y="354361"/>
                  </a:moveTo>
                  <a:lnTo>
                    <a:pt x="337076" y="273385"/>
                  </a:lnTo>
                  <a:lnTo>
                    <a:pt x="330750" y="273385"/>
                  </a:lnTo>
                  <a:cubicBezTo>
                    <a:pt x="320881" y="299702"/>
                    <a:pt x="294058" y="316910"/>
                    <a:pt x="264957" y="324501"/>
                  </a:cubicBezTo>
                  <a:cubicBezTo>
                    <a:pt x="259643" y="325766"/>
                    <a:pt x="234844" y="332346"/>
                    <a:pt x="186258" y="332346"/>
                  </a:cubicBezTo>
                  <a:lnTo>
                    <a:pt x="33668" y="332346"/>
                  </a:lnTo>
                  <a:lnTo>
                    <a:pt x="162471" y="181274"/>
                  </a:lnTo>
                  <a:cubicBezTo>
                    <a:pt x="164243" y="179250"/>
                    <a:pt x="164749" y="178491"/>
                    <a:pt x="164749" y="177225"/>
                  </a:cubicBezTo>
                  <a:cubicBezTo>
                    <a:pt x="164749" y="176719"/>
                    <a:pt x="164749" y="175960"/>
                    <a:pt x="162977" y="173430"/>
                  </a:cubicBezTo>
                  <a:lnTo>
                    <a:pt x="45055" y="12236"/>
                  </a:lnTo>
                  <a:lnTo>
                    <a:pt x="183727" y="12236"/>
                  </a:lnTo>
                  <a:cubicBezTo>
                    <a:pt x="217636" y="12236"/>
                    <a:pt x="240664" y="15779"/>
                    <a:pt x="242941" y="16285"/>
                  </a:cubicBezTo>
                  <a:cubicBezTo>
                    <a:pt x="256606" y="18309"/>
                    <a:pt x="278622" y="22611"/>
                    <a:pt x="298613" y="35264"/>
                  </a:cubicBezTo>
                  <a:cubicBezTo>
                    <a:pt x="304939" y="39313"/>
                    <a:pt x="322146" y="50700"/>
                    <a:pt x="330750" y="71197"/>
                  </a:cubicBezTo>
                  <a:lnTo>
                    <a:pt x="337076" y="71197"/>
                  </a:lnTo>
                  <a:lnTo>
                    <a:pt x="306457" y="90"/>
                  </a:lnTo>
                  <a:lnTo>
                    <a:pt x="7351" y="90"/>
                  </a:lnTo>
                  <a:cubicBezTo>
                    <a:pt x="1531" y="90"/>
                    <a:pt x="1278" y="343"/>
                    <a:pt x="518" y="1861"/>
                  </a:cubicBezTo>
                  <a:cubicBezTo>
                    <a:pt x="265" y="2620"/>
                    <a:pt x="265" y="7428"/>
                    <a:pt x="265" y="10212"/>
                  </a:cubicBezTo>
                  <a:lnTo>
                    <a:pt x="134129" y="193421"/>
                  </a:lnTo>
                  <a:lnTo>
                    <a:pt x="3049" y="347023"/>
                  </a:lnTo>
                  <a:cubicBezTo>
                    <a:pt x="518" y="350059"/>
                    <a:pt x="518" y="351325"/>
                    <a:pt x="518" y="351578"/>
                  </a:cubicBezTo>
                  <a:cubicBezTo>
                    <a:pt x="518" y="354361"/>
                    <a:pt x="2796" y="354361"/>
                    <a:pt x="7351" y="354361"/>
                  </a:cubicBezTo>
                  <a:lnTo>
                    <a:pt x="306457" y="354361"/>
                  </a:lnTo>
                  <a:close/>
                </a:path>
              </a:pathLst>
            </a:custGeom>
            <a:solidFill>
              <a:srgbClr val="000000"/>
            </a:solidFill>
            <a:ln w="2536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BBC2E031-4B53-4A52-771A-9924222B2628}"/>
                </a:ext>
              </a:extLst>
            </p:cNvPr>
            <p:cNvSpPr/>
            <p:nvPr>
              <p:custDataLst>
                <p:tags r:id="rId100"/>
              </p:custDataLst>
            </p:nvPr>
          </p:nvSpPr>
          <p:spPr>
            <a:xfrm>
              <a:off x="9308661" y="5240109"/>
              <a:ext cx="53672" cy="119212"/>
            </a:xfrm>
            <a:custGeom>
              <a:avLst/>
              <a:gdLst>
                <a:gd name="connsiteX0" fmla="*/ 49333 w 53672"/>
                <a:gd name="connsiteY0" fmla="*/ 6842 h 119212"/>
                <a:gd name="connsiteX1" fmla="*/ 42247 w 53672"/>
                <a:gd name="connsiteY1" fmla="*/ 111 h 119212"/>
                <a:gd name="connsiteX2" fmla="*/ 32328 w 53672"/>
                <a:gd name="connsiteY2" fmla="*/ 9853 h 119212"/>
                <a:gd name="connsiteX3" fmla="*/ 39413 w 53672"/>
                <a:gd name="connsiteY3" fmla="*/ 16585 h 119212"/>
                <a:gd name="connsiteX4" fmla="*/ 49333 w 53672"/>
                <a:gd name="connsiteY4" fmla="*/ 6842 h 119212"/>
                <a:gd name="connsiteX5" fmla="*/ 13197 w 53672"/>
                <a:gd name="connsiteY5" fmla="*/ 96827 h 119212"/>
                <a:gd name="connsiteX6" fmla="*/ 11603 w 53672"/>
                <a:gd name="connsiteY6" fmla="*/ 104267 h 119212"/>
                <a:gd name="connsiteX7" fmla="*/ 28431 w 53672"/>
                <a:gd name="connsiteY7" fmla="*/ 119323 h 119212"/>
                <a:gd name="connsiteX8" fmla="*/ 53938 w 53672"/>
                <a:gd name="connsiteY8" fmla="*/ 92222 h 119212"/>
                <a:gd name="connsiteX9" fmla="*/ 51104 w 53672"/>
                <a:gd name="connsiteY9" fmla="*/ 89919 h 119212"/>
                <a:gd name="connsiteX10" fmla="*/ 47739 w 53672"/>
                <a:gd name="connsiteY10" fmla="*/ 92930 h 119212"/>
                <a:gd name="connsiteX11" fmla="*/ 28962 w 53672"/>
                <a:gd name="connsiteY11" fmla="*/ 114363 h 119212"/>
                <a:gd name="connsiteX12" fmla="*/ 24534 w 53672"/>
                <a:gd name="connsiteY12" fmla="*/ 108164 h 119212"/>
                <a:gd name="connsiteX13" fmla="*/ 27368 w 53672"/>
                <a:gd name="connsiteY13" fmla="*/ 96827 h 119212"/>
                <a:gd name="connsiteX14" fmla="*/ 33036 w 53672"/>
                <a:gd name="connsiteY14" fmla="*/ 82656 h 119212"/>
                <a:gd name="connsiteX15" fmla="*/ 41716 w 53672"/>
                <a:gd name="connsiteY15" fmla="*/ 60160 h 119212"/>
                <a:gd name="connsiteX16" fmla="*/ 42779 w 53672"/>
                <a:gd name="connsiteY16" fmla="*/ 54492 h 119212"/>
                <a:gd name="connsiteX17" fmla="*/ 25951 w 53672"/>
                <a:gd name="connsiteY17" fmla="*/ 39435 h 119212"/>
                <a:gd name="connsiteX18" fmla="*/ 266 w 53672"/>
                <a:gd name="connsiteY18" fmla="*/ 66537 h 119212"/>
                <a:gd name="connsiteX19" fmla="*/ 3277 w 53672"/>
                <a:gd name="connsiteY19" fmla="*/ 68840 h 119212"/>
                <a:gd name="connsiteX20" fmla="*/ 6466 w 53672"/>
                <a:gd name="connsiteY20" fmla="*/ 66005 h 119212"/>
                <a:gd name="connsiteX21" fmla="*/ 25419 w 53672"/>
                <a:gd name="connsiteY21" fmla="*/ 44395 h 119212"/>
                <a:gd name="connsiteX22" fmla="*/ 29848 w 53672"/>
                <a:gd name="connsiteY22" fmla="*/ 50595 h 119212"/>
                <a:gd name="connsiteX23" fmla="*/ 24357 w 53672"/>
                <a:gd name="connsiteY23" fmla="*/ 68308 h 119212"/>
                <a:gd name="connsiteX24" fmla="*/ 13197 w 53672"/>
                <a:gd name="connsiteY24" fmla="*/ 96827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33" y="6842"/>
                  </a:moveTo>
                  <a:cubicBezTo>
                    <a:pt x="49333" y="4008"/>
                    <a:pt x="47207" y="111"/>
                    <a:pt x="42247" y="111"/>
                  </a:cubicBezTo>
                  <a:cubicBezTo>
                    <a:pt x="37465" y="111"/>
                    <a:pt x="32328" y="4716"/>
                    <a:pt x="32328" y="9853"/>
                  </a:cubicBezTo>
                  <a:cubicBezTo>
                    <a:pt x="32328" y="12865"/>
                    <a:pt x="34630" y="16585"/>
                    <a:pt x="39413" y="16585"/>
                  </a:cubicBezTo>
                  <a:cubicBezTo>
                    <a:pt x="44550" y="16585"/>
                    <a:pt x="49333" y="11625"/>
                    <a:pt x="49333" y="6842"/>
                  </a:cubicBezTo>
                  <a:close/>
                  <a:moveTo>
                    <a:pt x="13197" y="96827"/>
                  </a:moveTo>
                  <a:cubicBezTo>
                    <a:pt x="12489" y="99130"/>
                    <a:pt x="11603" y="101255"/>
                    <a:pt x="11603" y="104267"/>
                  </a:cubicBezTo>
                  <a:cubicBezTo>
                    <a:pt x="11603" y="112592"/>
                    <a:pt x="18688" y="119323"/>
                    <a:pt x="28431" y="119323"/>
                  </a:cubicBezTo>
                  <a:cubicBezTo>
                    <a:pt x="46144" y="119323"/>
                    <a:pt x="53938" y="94879"/>
                    <a:pt x="53938" y="92222"/>
                  </a:cubicBezTo>
                  <a:cubicBezTo>
                    <a:pt x="53938" y="89919"/>
                    <a:pt x="51636" y="89919"/>
                    <a:pt x="51104" y="89919"/>
                  </a:cubicBezTo>
                  <a:cubicBezTo>
                    <a:pt x="48624" y="89919"/>
                    <a:pt x="48447" y="90982"/>
                    <a:pt x="47739" y="92930"/>
                  </a:cubicBezTo>
                  <a:cubicBezTo>
                    <a:pt x="43664" y="107101"/>
                    <a:pt x="35870" y="114363"/>
                    <a:pt x="28962" y="114363"/>
                  </a:cubicBezTo>
                  <a:cubicBezTo>
                    <a:pt x="25419" y="114363"/>
                    <a:pt x="24534" y="112061"/>
                    <a:pt x="24534" y="108164"/>
                  </a:cubicBezTo>
                  <a:cubicBezTo>
                    <a:pt x="24534" y="104090"/>
                    <a:pt x="25774" y="100724"/>
                    <a:pt x="27368" y="96827"/>
                  </a:cubicBezTo>
                  <a:cubicBezTo>
                    <a:pt x="29139" y="92044"/>
                    <a:pt x="31088" y="87262"/>
                    <a:pt x="33036" y="82656"/>
                  </a:cubicBezTo>
                  <a:cubicBezTo>
                    <a:pt x="34630" y="78405"/>
                    <a:pt x="41007" y="62286"/>
                    <a:pt x="41716" y="60160"/>
                  </a:cubicBezTo>
                  <a:cubicBezTo>
                    <a:pt x="42247" y="58389"/>
                    <a:pt x="42779" y="56263"/>
                    <a:pt x="42779" y="54492"/>
                  </a:cubicBezTo>
                  <a:cubicBezTo>
                    <a:pt x="42779" y="46166"/>
                    <a:pt x="35693" y="39435"/>
                    <a:pt x="25951" y="39435"/>
                  </a:cubicBezTo>
                  <a:cubicBezTo>
                    <a:pt x="8414" y="39435"/>
                    <a:pt x="266" y="63526"/>
                    <a:pt x="266" y="66537"/>
                  </a:cubicBezTo>
                  <a:cubicBezTo>
                    <a:pt x="266" y="68840"/>
                    <a:pt x="2746" y="68840"/>
                    <a:pt x="3277" y="68840"/>
                  </a:cubicBezTo>
                  <a:cubicBezTo>
                    <a:pt x="5757" y="68840"/>
                    <a:pt x="5934" y="67954"/>
                    <a:pt x="6466" y="66005"/>
                  </a:cubicBezTo>
                  <a:cubicBezTo>
                    <a:pt x="11071" y="50772"/>
                    <a:pt x="18865" y="44395"/>
                    <a:pt x="25419" y="44395"/>
                  </a:cubicBezTo>
                  <a:cubicBezTo>
                    <a:pt x="28254" y="44395"/>
                    <a:pt x="29848" y="45812"/>
                    <a:pt x="29848" y="50595"/>
                  </a:cubicBezTo>
                  <a:cubicBezTo>
                    <a:pt x="29848" y="54669"/>
                    <a:pt x="28785" y="57326"/>
                    <a:pt x="24357" y="68308"/>
                  </a:cubicBezTo>
                  <a:lnTo>
                    <a:pt x="13197" y="96827"/>
                  </a:lnTo>
                  <a:close/>
                </a:path>
              </a:pathLst>
            </a:custGeom>
            <a:solidFill>
              <a:srgbClr val="000000"/>
            </a:solidFill>
            <a:ln w="2536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BE965299-BB54-9465-BC9D-E29D510A9D5B}"/>
                </a:ext>
              </a:extLst>
            </p:cNvPr>
            <p:cNvSpPr/>
            <p:nvPr>
              <p:custDataLst>
                <p:tags r:id="rId101"/>
              </p:custDataLst>
            </p:nvPr>
          </p:nvSpPr>
          <p:spPr>
            <a:xfrm>
              <a:off x="9384331" y="5289353"/>
              <a:ext cx="130371" cy="47649"/>
            </a:xfrm>
            <a:custGeom>
              <a:avLst/>
              <a:gdLst>
                <a:gd name="connsiteX0" fmla="*/ 123910 w 130371"/>
                <a:gd name="connsiteY0" fmla="*/ 8791 h 47649"/>
                <a:gd name="connsiteX1" fmla="*/ 130641 w 130371"/>
                <a:gd name="connsiteY1" fmla="*/ 4362 h 47649"/>
                <a:gd name="connsiteX2" fmla="*/ 124087 w 130371"/>
                <a:gd name="connsiteY2" fmla="*/ 111 h 47649"/>
                <a:gd name="connsiteX3" fmla="*/ 6823 w 130371"/>
                <a:gd name="connsiteY3" fmla="*/ 111 h 47649"/>
                <a:gd name="connsiteX4" fmla="*/ 269 w 130371"/>
                <a:gd name="connsiteY4" fmla="*/ 4362 h 47649"/>
                <a:gd name="connsiteX5" fmla="*/ 7000 w 130371"/>
                <a:gd name="connsiteY5" fmla="*/ 8791 h 47649"/>
                <a:gd name="connsiteX6" fmla="*/ 123910 w 130371"/>
                <a:gd name="connsiteY6" fmla="*/ 8791 h 47649"/>
                <a:gd name="connsiteX7" fmla="*/ 124087 w 130371"/>
                <a:gd name="connsiteY7" fmla="*/ 47760 h 47649"/>
                <a:gd name="connsiteX8" fmla="*/ 130641 w 130371"/>
                <a:gd name="connsiteY8" fmla="*/ 43509 h 47649"/>
                <a:gd name="connsiteX9" fmla="*/ 123910 w 130371"/>
                <a:gd name="connsiteY9" fmla="*/ 39081 h 47649"/>
                <a:gd name="connsiteX10" fmla="*/ 7000 w 130371"/>
                <a:gd name="connsiteY10" fmla="*/ 39081 h 47649"/>
                <a:gd name="connsiteX11" fmla="*/ 269 w 130371"/>
                <a:gd name="connsiteY11" fmla="*/ 43509 h 47649"/>
                <a:gd name="connsiteX12" fmla="*/ 6823 w 130371"/>
                <a:gd name="connsiteY12" fmla="*/ 47760 h 47649"/>
                <a:gd name="connsiteX13" fmla="*/ 124087 w 130371"/>
                <a:gd name="connsiteY13" fmla="*/ 47760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10" y="8791"/>
                  </a:moveTo>
                  <a:cubicBezTo>
                    <a:pt x="126567" y="8791"/>
                    <a:pt x="130641" y="8791"/>
                    <a:pt x="130641" y="4362"/>
                  </a:cubicBezTo>
                  <a:cubicBezTo>
                    <a:pt x="130641" y="111"/>
                    <a:pt x="126390" y="111"/>
                    <a:pt x="124087" y="111"/>
                  </a:cubicBezTo>
                  <a:lnTo>
                    <a:pt x="6823" y="111"/>
                  </a:lnTo>
                  <a:cubicBezTo>
                    <a:pt x="4520" y="111"/>
                    <a:pt x="269" y="111"/>
                    <a:pt x="269" y="4362"/>
                  </a:cubicBezTo>
                  <a:cubicBezTo>
                    <a:pt x="269" y="8791"/>
                    <a:pt x="4343" y="8791"/>
                    <a:pt x="7000" y="8791"/>
                  </a:cubicBezTo>
                  <a:lnTo>
                    <a:pt x="123910" y="8791"/>
                  </a:lnTo>
                  <a:close/>
                  <a:moveTo>
                    <a:pt x="124087" y="47760"/>
                  </a:moveTo>
                  <a:cubicBezTo>
                    <a:pt x="126390" y="47760"/>
                    <a:pt x="130641" y="47760"/>
                    <a:pt x="130641" y="43509"/>
                  </a:cubicBezTo>
                  <a:cubicBezTo>
                    <a:pt x="130641" y="39081"/>
                    <a:pt x="126567" y="39081"/>
                    <a:pt x="123910" y="39081"/>
                  </a:cubicBezTo>
                  <a:lnTo>
                    <a:pt x="7000" y="39081"/>
                  </a:lnTo>
                  <a:cubicBezTo>
                    <a:pt x="4343" y="39081"/>
                    <a:pt x="269" y="39081"/>
                    <a:pt x="269" y="43509"/>
                  </a:cubicBezTo>
                  <a:cubicBezTo>
                    <a:pt x="269" y="47760"/>
                    <a:pt x="4520" y="47760"/>
                    <a:pt x="6823" y="47760"/>
                  </a:cubicBezTo>
                  <a:lnTo>
                    <a:pt x="124087" y="47760"/>
                  </a:lnTo>
                  <a:close/>
                </a:path>
              </a:pathLst>
            </a:custGeom>
            <a:solidFill>
              <a:srgbClr val="000000"/>
            </a:solidFill>
            <a:ln w="2536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7DBAE689-B5D3-95E1-FCD3-DD44FF07B71E}"/>
                </a:ext>
              </a:extLst>
            </p:cNvPr>
            <p:cNvSpPr/>
            <p:nvPr>
              <p:custDataLst>
                <p:tags r:id="rId102"/>
              </p:custDataLst>
            </p:nvPr>
          </p:nvSpPr>
          <p:spPr>
            <a:xfrm>
              <a:off x="9546585" y="5239932"/>
              <a:ext cx="64477" cy="117618"/>
            </a:xfrm>
            <a:custGeom>
              <a:avLst/>
              <a:gdLst>
                <a:gd name="connsiteX0" fmla="*/ 40308 w 64477"/>
                <a:gd name="connsiteY0" fmla="*/ 5071 h 117618"/>
                <a:gd name="connsiteX1" fmla="*/ 34994 w 64477"/>
                <a:gd name="connsiteY1" fmla="*/ 111 h 117618"/>
                <a:gd name="connsiteX2" fmla="*/ 275 w 64477"/>
                <a:gd name="connsiteY2" fmla="*/ 11448 h 117618"/>
                <a:gd name="connsiteX3" fmla="*/ 275 w 64477"/>
                <a:gd name="connsiteY3" fmla="*/ 17825 h 117618"/>
                <a:gd name="connsiteX4" fmla="*/ 25960 w 64477"/>
                <a:gd name="connsiteY4" fmla="*/ 12865 h 117618"/>
                <a:gd name="connsiteX5" fmla="*/ 25960 w 64477"/>
                <a:gd name="connsiteY5" fmla="*/ 103204 h 117618"/>
                <a:gd name="connsiteX6" fmla="*/ 8246 w 64477"/>
                <a:gd name="connsiteY6" fmla="*/ 111352 h 117618"/>
                <a:gd name="connsiteX7" fmla="*/ 1515 w 64477"/>
                <a:gd name="connsiteY7" fmla="*/ 111352 h 117618"/>
                <a:gd name="connsiteX8" fmla="*/ 1515 w 64477"/>
                <a:gd name="connsiteY8" fmla="*/ 117729 h 117618"/>
                <a:gd name="connsiteX9" fmla="*/ 33045 w 64477"/>
                <a:gd name="connsiteY9" fmla="*/ 117021 h 117618"/>
                <a:gd name="connsiteX10" fmla="*/ 64753 w 64477"/>
                <a:gd name="connsiteY10" fmla="*/ 117729 h 117618"/>
                <a:gd name="connsiteX11" fmla="*/ 64753 w 64477"/>
                <a:gd name="connsiteY11" fmla="*/ 111352 h 117618"/>
                <a:gd name="connsiteX12" fmla="*/ 58021 w 64477"/>
                <a:gd name="connsiteY12" fmla="*/ 111352 h 117618"/>
                <a:gd name="connsiteX13" fmla="*/ 40308 w 64477"/>
                <a:gd name="connsiteY13" fmla="*/ 103204 h 117618"/>
                <a:gd name="connsiteX14" fmla="*/ 40308 w 64477"/>
                <a:gd name="connsiteY14" fmla="*/ 5071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08" y="5071"/>
                  </a:moveTo>
                  <a:cubicBezTo>
                    <a:pt x="40308" y="288"/>
                    <a:pt x="39953" y="111"/>
                    <a:pt x="34994" y="111"/>
                  </a:cubicBezTo>
                  <a:cubicBezTo>
                    <a:pt x="23657" y="11270"/>
                    <a:pt x="7538" y="11448"/>
                    <a:pt x="275" y="11448"/>
                  </a:cubicBezTo>
                  <a:lnTo>
                    <a:pt x="275" y="17825"/>
                  </a:lnTo>
                  <a:cubicBezTo>
                    <a:pt x="4526" y="17825"/>
                    <a:pt x="16217" y="17825"/>
                    <a:pt x="25960" y="12865"/>
                  </a:cubicBezTo>
                  <a:lnTo>
                    <a:pt x="25960" y="103204"/>
                  </a:lnTo>
                  <a:cubicBezTo>
                    <a:pt x="25960" y="109049"/>
                    <a:pt x="25960" y="111352"/>
                    <a:pt x="8246" y="111352"/>
                  </a:cubicBezTo>
                  <a:lnTo>
                    <a:pt x="1515" y="111352"/>
                  </a:lnTo>
                  <a:lnTo>
                    <a:pt x="1515" y="117729"/>
                  </a:lnTo>
                  <a:cubicBezTo>
                    <a:pt x="4704" y="117552"/>
                    <a:pt x="26491" y="117021"/>
                    <a:pt x="33045" y="117021"/>
                  </a:cubicBezTo>
                  <a:cubicBezTo>
                    <a:pt x="38536" y="117021"/>
                    <a:pt x="60856" y="117552"/>
                    <a:pt x="64753" y="117729"/>
                  </a:cubicBezTo>
                  <a:lnTo>
                    <a:pt x="64753" y="111352"/>
                  </a:lnTo>
                  <a:lnTo>
                    <a:pt x="58021" y="111352"/>
                  </a:lnTo>
                  <a:cubicBezTo>
                    <a:pt x="40308" y="111352"/>
                    <a:pt x="40308" y="109049"/>
                    <a:pt x="40308" y="103204"/>
                  </a:cubicBezTo>
                  <a:lnTo>
                    <a:pt x="40308" y="5071"/>
                  </a:lnTo>
                  <a:close/>
                </a:path>
              </a:pathLst>
            </a:custGeom>
            <a:solidFill>
              <a:srgbClr val="000000"/>
            </a:solidFill>
            <a:ln w="2536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7226BBC2-6F9B-E546-C49F-B10530D3AC95}"/>
                </a:ext>
              </a:extLst>
            </p:cNvPr>
            <p:cNvSpPr/>
            <p:nvPr>
              <p:custDataLst>
                <p:tags r:id="rId103"/>
              </p:custDataLst>
            </p:nvPr>
          </p:nvSpPr>
          <p:spPr>
            <a:xfrm>
              <a:off x="9702586" y="4880583"/>
              <a:ext cx="126272" cy="230276"/>
            </a:xfrm>
            <a:custGeom>
              <a:avLst/>
              <a:gdLst>
                <a:gd name="connsiteX0" fmla="*/ 79740 w 126272"/>
                <a:gd name="connsiteY0" fmla="*/ 77280 h 230276"/>
                <a:gd name="connsiteX1" fmla="*/ 101502 w 126272"/>
                <a:gd name="connsiteY1" fmla="*/ 77280 h 230276"/>
                <a:gd name="connsiteX2" fmla="*/ 109093 w 126272"/>
                <a:gd name="connsiteY2" fmla="*/ 72219 h 230276"/>
                <a:gd name="connsiteX3" fmla="*/ 102261 w 126272"/>
                <a:gd name="connsiteY3" fmla="*/ 69435 h 230276"/>
                <a:gd name="connsiteX4" fmla="*/ 81258 w 126272"/>
                <a:gd name="connsiteY4" fmla="*/ 69435 h 230276"/>
                <a:gd name="connsiteX5" fmla="*/ 86572 w 126272"/>
                <a:gd name="connsiteY5" fmla="*/ 40587 h 230276"/>
                <a:gd name="connsiteX6" fmla="*/ 92645 w 126272"/>
                <a:gd name="connsiteY6" fmla="*/ 14270 h 230276"/>
                <a:gd name="connsiteX7" fmla="*/ 104539 w 126272"/>
                <a:gd name="connsiteY7" fmla="*/ 5666 h 230276"/>
                <a:gd name="connsiteX8" fmla="*/ 116938 w 126272"/>
                <a:gd name="connsiteY8" fmla="*/ 10221 h 230276"/>
                <a:gd name="connsiteX9" fmla="*/ 103273 w 126272"/>
                <a:gd name="connsiteY9" fmla="*/ 23886 h 230276"/>
                <a:gd name="connsiteX10" fmla="*/ 112636 w 126272"/>
                <a:gd name="connsiteY10" fmla="*/ 32743 h 230276"/>
                <a:gd name="connsiteX11" fmla="*/ 126554 w 126272"/>
                <a:gd name="connsiteY11" fmla="*/ 17560 h 230276"/>
                <a:gd name="connsiteX12" fmla="*/ 104539 w 126272"/>
                <a:gd name="connsiteY12" fmla="*/ 99 h 230276"/>
                <a:gd name="connsiteX13" fmla="*/ 72401 w 126272"/>
                <a:gd name="connsiteY13" fmla="*/ 29706 h 230276"/>
                <a:gd name="connsiteX14" fmla="*/ 64050 w 126272"/>
                <a:gd name="connsiteY14" fmla="*/ 69435 h 230276"/>
                <a:gd name="connsiteX15" fmla="*/ 46590 w 126272"/>
                <a:gd name="connsiteY15" fmla="*/ 69435 h 230276"/>
                <a:gd name="connsiteX16" fmla="*/ 38998 w 126272"/>
                <a:gd name="connsiteY16" fmla="*/ 74243 h 230276"/>
                <a:gd name="connsiteX17" fmla="*/ 46084 w 126272"/>
                <a:gd name="connsiteY17" fmla="*/ 77280 h 230276"/>
                <a:gd name="connsiteX18" fmla="*/ 62785 w 126272"/>
                <a:gd name="connsiteY18" fmla="*/ 77280 h 230276"/>
                <a:gd name="connsiteX19" fmla="*/ 43806 w 126272"/>
                <a:gd name="connsiteY19" fmla="*/ 177235 h 230276"/>
                <a:gd name="connsiteX20" fmla="*/ 21791 w 126272"/>
                <a:gd name="connsiteY20" fmla="*/ 224809 h 230276"/>
                <a:gd name="connsiteX21" fmla="*/ 9644 w 126272"/>
                <a:gd name="connsiteY21" fmla="*/ 220254 h 230276"/>
                <a:gd name="connsiteX22" fmla="*/ 23562 w 126272"/>
                <a:gd name="connsiteY22" fmla="*/ 206589 h 230276"/>
                <a:gd name="connsiteX23" fmla="*/ 14199 w 126272"/>
                <a:gd name="connsiteY23" fmla="*/ 197732 h 230276"/>
                <a:gd name="connsiteX24" fmla="*/ 281 w 126272"/>
                <a:gd name="connsiteY24" fmla="*/ 212915 h 230276"/>
                <a:gd name="connsiteX25" fmla="*/ 21791 w 126272"/>
                <a:gd name="connsiteY25" fmla="*/ 230376 h 230276"/>
                <a:gd name="connsiteX26" fmla="*/ 50386 w 126272"/>
                <a:gd name="connsiteY26" fmla="*/ 205830 h 230276"/>
                <a:gd name="connsiteX27" fmla="*/ 64556 w 126272"/>
                <a:gd name="connsiteY27" fmla="*/ 157497 h 230276"/>
                <a:gd name="connsiteX28" fmla="*/ 79740 w 126272"/>
                <a:gd name="connsiteY28" fmla="*/ 77280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740" y="77280"/>
                  </a:moveTo>
                  <a:lnTo>
                    <a:pt x="101502" y="77280"/>
                  </a:lnTo>
                  <a:cubicBezTo>
                    <a:pt x="106563" y="77280"/>
                    <a:pt x="109093" y="77280"/>
                    <a:pt x="109093" y="72219"/>
                  </a:cubicBezTo>
                  <a:cubicBezTo>
                    <a:pt x="109093" y="69435"/>
                    <a:pt x="106563" y="69435"/>
                    <a:pt x="102261" y="69435"/>
                  </a:cubicBezTo>
                  <a:lnTo>
                    <a:pt x="81258" y="69435"/>
                  </a:lnTo>
                  <a:lnTo>
                    <a:pt x="86572" y="40587"/>
                  </a:lnTo>
                  <a:cubicBezTo>
                    <a:pt x="87584" y="35273"/>
                    <a:pt x="91127" y="17307"/>
                    <a:pt x="92645" y="14270"/>
                  </a:cubicBezTo>
                  <a:cubicBezTo>
                    <a:pt x="94923" y="9462"/>
                    <a:pt x="99224" y="5666"/>
                    <a:pt x="104539" y="5666"/>
                  </a:cubicBezTo>
                  <a:cubicBezTo>
                    <a:pt x="105551" y="5666"/>
                    <a:pt x="112130" y="5666"/>
                    <a:pt x="116938" y="10221"/>
                  </a:cubicBezTo>
                  <a:cubicBezTo>
                    <a:pt x="105804" y="11233"/>
                    <a:pt x="103273" y="20090"/>
                    <a:pt x="103273" y="23886"/>
                  </a:cubicBezTo>
                  <a:cubicBezTo>
                    <a:pt x="103273" y="29706"/>
                    <a:pt x="107828" y="32743"/>
                    <a:pt x="112636" y="32743"/>
                  </a:cubicBezTo>
                  <a:cubicBezTo>
                    <a:pt x="119215" y="32743"/>
                    <a:pt x="126554" y="27176"/>
                    <a:pt x="126554" y="17560"/>
                  </a:cubicBezTo>
                  <a:cubicBezTo>
                    <a:pt x="126554" y="5919"/>
                    <a:pt x="114914" y="99"/>
                    <a:pt x="104539" y="99"/>
                  </a:cubicBezTo>
                  <a:cubicBezTo>
                    <a:pt x="95935" y="99"/>
                    <a:pt x="79993" y="4654"/>
                    <a:pt x="72401" y="29706"/>
                  </a:cubicBezTo>
                  <a:cubicBezTo>
                    <a:pt x="70883" y="35020"/>
                    <a:pt x="70124" y="37551"/>
                    <a:pt x="64050" y="69435"/>
                  </a:cubicBezTo>
                  <a:lnTo>
                    <a:pt x="46590" y="69435"/>
                  </a:lnTo>
                  <a:cubicBezTo>
                    <a:pt x="41782" y="69435"/>
                    <a:pt x="38998" y="69435"/>
                    <a:pt x="38998" y="74243"/>
                  </a:cubicBezTo>
                  <a:cubicBezTo>
                    <a:pt x="38998" y="77280"/>
                    <a:pt x="41276" y="77280"/>
                    <a:pt x="46084" y="77280"/>
                  </a:cubicBezTo>
                  <a:lnTo>
                    <a:pt x="62785" y="77280"/>
                  </a:lnTo>
                  <a:lnTo>
                    <a:pt x="43806" y="177235"/>
                  </a:lnTo>
                  <a:cubicBezTo>
                    <a:pt x="39251" y="201781"/>
                    <a:pt x="34949" y="224809"/>
                    <a:pt x="21791" y="224809"/>
                  </a:cubicBezTo>
                  <a:cubicBezTo>
                    <a:pt x="20779" y="224809"/>
                    <a:pt x="14452" y="224809"/>
                    <a:pt x="9644" y="220254"/>
                  </a:cubicBezTo>
                  <a:cubicBezTo>
                    <a:pt x="21285" y="219494"/>
                    <a:pt x="23562" y="210385"/>
                    <a:pt x="23562" y="206589"/>
                  </a:cubicBezTo>
                  <a:cubicBezTo>
                    <a:pt x="23562" y="200769"/>
                    <a:pt x="19007" y="197732"/>
                    <a:pt x="14199" y="197732"/>
                  </a:cubicBezTo>
                  <a:cubicBezTo>
                    <a:pt x="7620" y="197732"/>
                    <a:pt x="281" y="203299"/>
                    <a:pt x="281" y="212915"/>
                  </a:cubicBezTo>
                  <a:cubicBezTo>
                    <a:pt x="281" y="224302"/>
                    <a:pt x="11416" y="230376"/>
                    <a:pt x="21791" y="230376"/>
                  </a:cubicBezTo>
                  <a:cubicBezTo>
                    <a:pt x="35709" y="230376"/>
                    <a:pt x="45831" y="215446"/>
                    <a:pt x="50386" y="205830"/>
                  </a:cubicBezTo>
                  <a:cubicBezTo>
                    <a:pt x="58483" y="189887"/>
                    <a:pt x="64303" y="159268"/>
                    <a:pt x="64556" y="157497"/>
                  </a:cubicBezTo>
                  <a:lnTo>
                    <a:pt x="79740" y="77280"/>
                  </a:lnTo>
                  <a:close/>
                </a:path>
              </a:pathLst>
            </a:custGeom>
            <a:solidFill>
              <a:srgbClr val="000000"/>
            </a:solidFill>
            <a:ln w="2536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612238BE-CCEE-2DC3-0AF9-FA086887E7DE}"/>
                </a:ext>
              </a:extLst>
            </p:cNvPr>
            <p:cNvSpPr/>
            <p:nvPr>
              <p:custDataLst>
                <p:tags r:id="rId104"/>
              </p:custDataLst>
            </p:nvPr>
          </p:nvSpPr>
          <p:spPr>
            <a:xfrm>
              <a:off x="9865355" y="4869196"/>
              <a:ext cx="58707" cy="253051"/>
            </a:xfrm>
            <a:custGeom>
              <a:avLst/>
              <a:gdLst>
                <a:gd name="connsiteX0" fmla="*/ 58995 w 58707"/>
                <a:gd name="connsiteY0" fmla="*/ 250620 h 253051"/>
                <a:gd name="connsiteX1" fmla="*/ 54693 w 58707"/>
                <a:gd name="connsiteY1" fmla="*/ 245053 h 253051"/>
                <a:gd name="connsiteX2" fmla="*/ 14964 w 58707"/>
                <a:gd name="connsiteY2" fmla="*/ 126625 h 253051"/>
                <a:gd name="connsiteX3" fmla="*/ 55706 w 58707"/>
                <a:gd name="connsiteY3" fmla="*/ 6932 h 253051"/>
                <a:gd name="connsiteX4" fmla="*/ 58995 w 58707"/>
                <a:gd name="connsiteY4" fmla="*/ 2630 h 253051"/>
                <a:gd name="connsiteX5" fmla="*/ 56465 w 58707"/>
                <a:gd name="connsiteY5" fmla="*/ 99 h 253051"/>
                <a:gd name="connsiteX6" fmla="*/ 16230 w 58707"/>
                <a:gd name="connsiteY6" fmla="*/ 49444 h 253051"/>
                <a:gd name="connsiteX7" fmla="*/ 287 w 58707"/>
                <a:gd name="connsiteY7" fmla="*/ 126625 h 253051"/>
                <a:gd name="connsiteX8" fmla="*/ 16989 w 58707"/>
                <a:gd name="connsiteY8" fmla="*/ 205577 h 253051"/>
                <a:gd name="connsiteX9" fmla="*/ 56465 w 58707"/>
                <a:gd name="connsiteY9" fmla="*/ 253150 h 253051"/>
                <a:gd name="connsiteX10" fmla="*/ 58995 w 58707"/>
                <a:gd name="connsiteY10" fmla="*/ 25062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5" y="250620"/>
                  </a:moveTo>
                  <a:cubicBezTo>
                    <a:pt x="58995" y="249861"/>
                    <a:pt x="58995" y="249354"/>
                    <a:pt x="54693" y="245053"/>
                  </a:cubicBezTo>
                  <a:cubicBezTo>
                    <a:pt x="23062" y="213168"/>
                    <a:pt x="14964" y="165342"/>
                    <a:pt x="14964" y="126625"/>
                  </a:cubicBezTo>
                  <a:cubicBezTo>
                    <a:pt x="14964" y="82594"/>
                    <a:pt x="24580" y="38563"/>
                    <a:pt x="55706" y="6932"/>
                  </a:cubicBezTo>
                  <a:cubicBezTo>
                    <a:pt x="58995" y="3895"/>
                    <a:pt x="58995" y="3389"/>
                    <a:pt x="58995" y="2630"/>
                  </a:cubicBezTo>
                  <a:cubicBezTo>
                    <a:pt x="58995" y="858"/>
                    <a:pt x="57983" y="99"/>
                    <a:pt x="56465" y="99"/>
                  </a:cubicBezTo>
                  <a:cubicBezTo>
                    <a:pt x="53934" y="99"/>
                    <a:pt x="31160" y="17307"/>
                    <a:pt x="16230" y="49444"/>
                  </a:cubicBezTo>
                  <a:cubicBezTo>
                    <a:pt x="3324" y="77280"/>
                    <a:pt x="287" y="105368"/>
                    <a:pt x="287" y="126625"/>
                  </a:cubicBezTo>
                  <a:cubicBezTo>
                    <a:pt x="287" y="146363"/>
                    <a:pt x="3071" y="176982"/>
                    <a:pt x="16989" y="205577"/>
                  </a:cubicBezTo>
                  <a:cubicBezTo>
                    <a:pt x="32172" y="236702"/>
                    <a:pt x="53934" y="253150"/>
                    <a:pt x="56465" y="253150"/>
                  </a:cubicBezTo>
                  <a:cubicBezTo>
                    <a:pt x="57983" y="253150"/>
                    <a:pt x="58995" y="252391"/>
                    <a:pt x="58995" y="250620"/>
                  </a:cubicBezTo>
                  <a:close/>
                </a:path>
              </a:pathLst>
            </a:custGeom>
            <a:solidFill>
              <a:srgbClr val="000000"/>
            </a:solidFill>
            <a:ln w="2536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AA9F5389-8095-10BC-B240-8FEC5F5F63D4}"/>
                </a:ext>
              </a:extLst>
            </p:cNvPr>
            <p:cNvSpPr/>
            <p:nvPr>
              <p:custDataLst>
                <p:tags r:id="rId105"/>
              </p:custDataLst>
            </p:nvPr>
          </p:nvSpPr>
          <p:spPr>
            <a:xfrm>
              <a:off x="9951871" y="4947136"/>
              <a:ext cx="93122" cy="114632"/>
            </a:xfrm>
            <a:custGeom>
              <a:avLst/>
              <a:gdLst>
                <a:gd name="connsiteX0" fmla="*/ 86076 w 93122"/>
                <a:gd name="connsiteY0" fmla="*/ 17307 h 114632"/>
                <a:gd name="connsiteX1" fmla="*/ 73929 w 93122"/>
                <a:gd name="connsiteY1" fmla="*/ 28694 h 114632"/>
                <a:gd name="connsiteX2" fmla="*/ 81774 w 93122"/>
                <a:gd name="connsiteY2" fmla="*/ 36032 h 114632"/>
                <a:gd name="connsiteX3" fmla="*/ 93414 w 93122"/>
                <a:gd name="connsiteY3" fmla="*/ 21862 h 114632"/>
                <a:gd name="connsiteX4" fmla="*/ 63301 w 93122"/>
                <a:gd name="connsiteY4" fmla="*/ 99 h 114632"/>
                <a:gd name="connsiteX5" fmla="*/ 20535 w 93122"/>
                <a:gd name="connsiteY5" fmla="*/ 37045 h 114632"/>
                <a:gd name="connsiteX6" fmla="*/ 46600 w 93122"/>
                <a:gd name="connsiteY6" fmla="*/ 62097 h 114632"/>
                <a:gd name="connsiteX7" fmla="*/ 72917 w 93122"/>
                <a:gd name="connsiteY7" fmla="*/ 81329 h 114632"/>
                <a:gd name="connsiteX8" fmla="*/ 36731 w 93122"/>
                <a:gd name="connsiteY8" fmla="*/ 109164 h 114632"/>
                <a:gd name="connsiteX9" fmla="*/ 7883 w 93122"/>
                <a:gd name="connsiteY9" fmla="*/ 95752 h 114632"/>
                <a:gd name="connsiteX10" fmla="*/ 23825 w 93122"/>
                <a:gd name="connsiteY10" fmla="*/ 82341 h 114632"/>
                <a:gd name="connsiteX11" fmla="*/ 14462 w 93122"/>
                <a:gd name="connsiteY11" fmla="*/ 73484 h 114632"/>
                <a:gd name="connsiteX12" fmla="*/ 291 w 93122"/>
                <a:gd name="connsiteY12" fmla="*/ 90185 h 114632"/>
                <a:gd name="connsiteX13" fmla="*/ 36478 w 93122"/>
                <a:gd name="connsiteY13" fmla="*/ 114731 h 114632"/>
                <a:gd name="connsiteX14" fmla="*/ 87341 w 93122"/>
                <a:gd name="connsiteY14" fmla="*/ 72725 h 114632"/>
                <a:gd name="connsiteX15" fmla="*/ 79496 w 93122"/>
                <a:gd name="connsiteY15" fmla="*/ 54252 h 114632"/>
                <a:gd name="connsiteX16" fmla="*/ 54191 w 93122"/>
                <a:gd name="connsiteY16" fmla="*/ 43624 h 114632"/>
                <a:gd name="connsiteX17" fmla="*/ 34959 w 93122"/>
                <a:gd name="connsiteY17" fmla="*/ 28441 h 114632"/>
                <a:gd name="connsiteX18" fmla="*/ 63301 w 93122"/>
                <a:gd name="connsiteY18" fmla="*/ 5666 h 114632"/>
                <a:gd name="connsiteX19" fmla="*/ 86076 w 93122"/>
                <a:gd name="connsiteY19" fmla="*/ 17307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76" y="17307"/>
                  </a:moveTo>
                  <a:cubicBezTo>
                    <a:pt x="78990" y="17560"/>
                    <a:pt x="73929" y="23127"/>
                    <a:pt x="73929" y="28694"/>
                  </a:cubicBezTo>
                  <a:cubicBezTo>
                    <a:pt x="73929" y="32237"/>
                    <a:pt x="76207" y="36032"/>
                    <a:pt x="81774" y="36032"/>
                  </a:cubicBezTo>
                  <a:cubicBezTo>
                    <a:pt x="87341" y="36032"/>
                    <a:pt x="93414" y="31731"/>
                    <a:pt x="93414" y="21862"/>
                  </a:cubicBezTo>
                  <a:cubicBezTo>
                    <a:pt x="93414" y="10474"/>
                    <a:pt x="82533" y="99"/>
                    <a:pt x="63301" y="99"/>
                  </a:cubicBezTo>
                  <a:cubicBezTo>
                    <a:pt x="29898" y="99"/>
                    <a:pt x="20535" y="25910"/>
                    <a:pt x="20535" y="37045"/>
                  </a:cubicBezTo>
                  <a:cubicBezTo>
                    <a:pt x="20535" y="56783"/>
                    <a:pt x="39261" y="60578"/>
                    <a:pt x="46600" y="62097"/>
                  </a:cubicBezTo>
                  <a:cubicBezTo>
                    <a:pt x="59758" y="64627"/>
                    <a:pt x="72917" y="67411"/>
                    <a:pt x="72917" y="81329"/>
                  </a:cubicBezTo>
                  <a:cubicBezTo>
                    <a:pt x="72917" y="87908"/>
                    <a:pt x="67097" y="109164"/>
                    <a:pt x="36731" y="109164"/>
                  </a:cubicBezTo>
                  <a:cubicBezTo>
                    <a:pt x="33188" y="109164"/>
                    <a:pt x="13703" y="109164"/>
                    <a:pt x="7883" y="95752"/>
                  </a:cubicBezTo>
                  <a:cubicBezTo>
                    <a:pt x="17499" y="97018"/>
                    <a:pt x="23825" y="89426"/>
                    <a:pt x="23825" y="82341"/>
                  </a:cubicBezTo>
                  <a:cubicBezTo>
                    <a:pt x="23825" y="76521"/>
                    <a:pt x="19776" y="73484"/>
                    <a:pt x="14462" y="73484"/>
                  </a:cubicBezTo>
                  <a:cubicBezTo>
                    <a:pt x="7883" y="73484"/>
                    <a:pt x="291" y="78798"/>
                    <a:pt x="291" y="90185"/>
                  </a:cubicBezTo>
                  <a:cubicBezTo>
                    <a:pt x="291" y="104609"/>
                    <a:pt x="14715" y="114731"/>
                    <a:pt x="36478" y="114731"/>
                  </a:cubicBezTo>
                  <a:cubicBezTo>
                    <a:pt x="77472" y="114731"/>
                    <a:pt x="87341" y="84112"/>
                    <a:pt x="87341" y="72725"/>
                  </a:cubicBezTo>
                  <a:cubicBezTo>
                    <a:pt x="87341" y="63615"/>
                    <a:pt x="82533" y="57289"/>
                    <a:pt x="79496" y="54252"/>
                  </a:cubicBezTo>
                  <a:cubicBezTo>
                    <a:pt x="72664" y="47167"/>
                    <a:pt x="65325" y="45901"/>
                    <a:pt x="54191" y="43624"/>
                  </a:cubicBezTo>
                  <a:cubicBezTo>
                    <a:pt x="45081" y="41600"/>
                    <a:pt x="34959" y="39828"/>
                    <a:pt x="34959" y="28441"/>
                  </a:cubicBezTo>
                  <a:cubicBezTo>
                    <a:pt x="34959" y="21102"/>
                    <a:pt x="41033" y="5666"/>
                    <a:pt x="63301" y="5666"/>
                  </a:cubicBezTo>
                  <a:cubicBezTo>
                    <a:pt x="69627" y="5666"/>
                    <a:pt x="82280" y="7438"/>
                    <a:pt x="86076" y="17307"/>
                  </a:cubicBezTo>
                  <a:close/>
                </a:path>
              </a:pathLst>
            </a:custGeom>
            <a:solidFill>
              <a:srgbClr val="000000"/>
            </a:solidFill>
            <a:ln w="25360"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023B0509-89E1-2FAA-69F8-124F777B9E64}"/>
                </a:ext>
              </a:extLst>
            </p:cNvPr>
            <p:cNvSpPr/>
            <p:nvPr>
              <p:custDataLst>
                <p:tags r:id="rId106"/>
              </p:custDataLst>
            </p:nvPr>
          </p:nvSpPr>
          <p:spPr>
            <a:xfrm>
              <a:off x="10057330" y="4979501"/>
              <a:ext cx="77762" cy="153576"/>
            </a:xfrm>
            <a:custGeom>
              <a:avLst/>
              <a:gdLst>
                <a:gd name="connsiteX0" fmla="*/ 78059 w 77762"/>
                <a:gd name="connsiteY0" fmla="*/ 6832 h 153576"/>
                <a:gd name="connsiteX1" fmla="*/ 70973 w 77762"/>
                <a:gd name="connsiteY1" fmla="*/ 101 h 153576"/>
                <a:gd name="connsiteX2" fmla="*/ 61054 w 77762"/>
                <a:gd name="connsiteY2" fmla="*/ 9843 h 153576"/>
                <a:gd name="connsiteX3" fmla="*/ 68139 w 77762"/>
                <a:gd name="connsiteY3" fmla="*/ 16574 h 153576"/>
                <a:gd name="connsiteX4" fmla="*/ 78059 w 77762"/>
                <a:gd name="connsiteY4" fmla="*/ 6832 h 153576"/>
                <a:gd name="connsiteX5" fmla="*/ 40506 w 77762"/>
                <a:gd name="connsiteY5" fmla="*/ 126221 h 153576"/>
                <a:gd name="connsiteX6" fmla="*/ 17655 w 77762"/>
                <a:gd name="connsiteY6" fmla="*/ 148718 h 153576"/>
                <a:gd name="connsiteX7" fmla="*/ 11278 w 77762"/>
                <a:gd name="connsiteY7" fmla="*/ 147655 h 153576"/>
                <a:gd name="connsiteX8" fmla="*/ 17301 w 77762"/>
                <a:gd name="connsiteY8" fmla="*/ 138621 h 153576"/>
                <a:gd name="connsiteX9" fmla="*/ 10393 w 77762"/>
                <a:gd name="connsiteY9" fmla="*/ 132067 h 153576"/>
                <a:gd name="connsiteX10" fmla="*/ 296 w 77762"/>
                <a:gd name="connsiteY10" fmla="*/ 142518 h 153576"/>
                <a:gd name="connsiteX11" fmla="*/ 17832 w 77762"/>
                <a:gd name="connsiteY11" fmla="*/ 153677 h 153576"/>
                <a:gd name="connsiteX12" fmla="*/ 54677 w 77762"/>
                <a:gd name="connsiteY12" fmla="*/ 125690 h 153576"/>
                <a:gd name="connsiteX13" fmla="*/ 70619 w 77762"/>
                <a:gd name="connsiteY13" fmla="*/ 62275 h 153576"/>
                <a:gd name="connsiteX14" fmla="*/ 71505 w 77762"/>
                <a:gd name="connsiteY14" fmla="*/ 56076 h 153576"/>
                <a:gd name="connsiteX15" fmla="*/ 52551 w 77762"/>
                <a:gd name="connsiteY15" fmla="*/ 39425 h 153576"/>
                <a:gd name="connsiteX16" fmla="*/ 21552 w 77762"/>
                <a:gd name="connsiteY16" fmla="*/ 66527 h 153576"/>
                <a:gd name="connsiteX17" fmla="*/ 24564 w 77762"/>
                <a:gd name="connsiteY17" fmla="*/ 68829 h 153576"/>
                <a:gd name="connsiteX18" fmla="*/ 28106 w 77762"/>
                <a:gd name="connsiteY18" fmla="*/ 65641 h 153576"/>
                <a:gd name="connsiteX19" fmla="*/ 52020 w 77762"/>
                <a:gd name="connsiteY19" fmla="*/ 44385 h 153576"/>
                <a:gd name="connsiteX20" fmla="*/ 58042 w 77762"/>
                <a:gd name="connsiteY20" fmla="*/ 53064 h 153576"/>
                <a:gd name="connsiteX21" fmla="*/ 57511 w 77762"/>
                <a:gd name="connsiteY21" fmla="*/ 58378 h 153576"/>
                <a:gd name="connsiteX22" fmla="*/ 40506 w 77762"/>
                <a:gd name="connsiteY22" fmla="*/ 126221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59" y="6832"/>
                  </a:moveTo>
                  <a:cubicBezTo>
                    <a:pt x="78059" y="3821"/>
                    <a:pt x="75756" y="101"/>
                    <a:pt x="70973" y="101"/>
                  </a:cubicBezTo>
                  <a:cubicBezTo>
                    <a:pt x="65836" y="101"/>
                    <a:pt x="61054" y="5060"/>
                    <a:pt x="61054" y="9843"/>
                  </a:cubicBezTo>
                  <a:cubicBezTo>
                    <a:pt x="61054" y="12677"/>
                    <a:pt x="63179" y="16574"/>
                    <a:pt x="68139" y="16574"/>
                  </a:cubicBezTo>
                  <a:cubicBezTo>
                    <a:pt x="72922" y="16574"/>
                    <a:pt x="78059" y="11969"/>
                    <a:pt x="78059" y="6832"/>
                  </a:cubicBezTo>
                  <a:close/>
                  <a:moveTo>
                    <a:pt x="40506" y="126221"/>
                  </a:moveTo>
                  <a:cubicBezTo>
                    <a:pt x="37494" y="138444"/>
                    <a:pt x="28106" y="148718"/>
                    <a:pt x="17655" y="148718"/>
                  </a:cubicBezTo>
                  <a:cubicBezTo>
                    <a:pt x="15352" y="148718"/>
                    <a:pt x="13227" y="148363"/>
                    <a:pt x="11278" y="147655"/>
                  </a:cubicBezTo>
                  <a:cubicBezTo>
                    <a:pt x="15884" y="145529"/>
                    <a:pt x="17301" y="141278"/>
                    <a:pt x="17301" y="138621"/>
                  </a:cubicBezTo>
                  <a:cubicBezTo>
                    <a:pt x="17301" y="134370"/>
                    <a:pt x="13935" y="132067"/>
                    <a:pt x="10393" y="132067"/>
                  </a:cubicBezTo>
                  <a:cubicBezTo>
                    <a:pt x="4901" y="132067"/>
                    <a:pt x="296" y="136849"/>
                    <a:pt x="296" y="142518"/>
                  </a:cubicBezTo>
                  <a:cubicBezTo>
                    <a:pt x="296" y="149249"/>
                    <a:pt x="7204" y="153677"/>
                    <a:pt x="17832" y="153677"/>
                  </a:cubicBezTo>
                  <a:cubicBezTo>
                    <a:pt x="28461" y="153677"/>
                    <a:pt x="49185" y="147300"/>
                    <a:pt x="54677" y="125690"/>
                  </a:cubicBezTo>
                  <a:lnTo>
                    <a:pt x="70619" y="62275"/>
                  </a:lnTo>
                  <a:cubicBezTo>
                    <a:pt x="71150" y="60327"/>
                    <a:pt x="71505" y="58733"/>
                    <a:pt x="71505" y="56076"/>
                  </a:cubicBezTo>
                  <a:cubicBezTo>
                    <a:pt x="71505" y="46333"/>
                    <a:pt x="63179" y="39425"/>
                    <a:pt x="52551" y="39425"/>
                  </a:cubicBezTo>
                  <a:cubicBezTo>
                    <a:pt x="32889" y="39425"/>
                    <a:pt x="21552" y="64047"/>
                    <a:pt x="21552" y="66527"/>
                  </a:cubicBezTo>
                  <a:cubicBezTo>
                    <a:pt x="21552" y="68829"/>
                    <a:pt x="24032" y="68829"/>
                    <a:pt x="24564" y="68829"/>
                  </a:cubicBezTo>
                  <a:cubicBezTo>
                    <a:pt x="26689" y="68829"/>
                    <a:pt x="26866" y="68298"/>
                    <a:pt x="28106" y="65641"/>
                  </a:cubicBezTo>
                  <a:cubicBezTo>
                    <a:pt x="32535" y="55367"/>
                    <a:pt x="41746" y="44385"/>
                    <a:pt x="52020" y="44385"/>
                  </a:cubicBezTo>
                  <a:cubicBezTo>
                    <a:pt x="56448" y="44385"/>
                    <a:pt x="58042" y="47396"/>
                    <a:pt x="58042" y="53064"/>
                  </a:cubicBezTo>
                  <a:cubicBezTo>
                    <a:pt x="58042" y="55013"/>
                    <a:pt x="57688" y="57493"/>
                    <a:pt x="57511" y="58378"/>
                  </a:cubicBezTo>
                  <a:lnTo>
                    <a:pt x="40506" y="126221"/>
                  </a:lnTo>
                  <a:close/>
                </a:path>
              </a:pathLst>
            </a:custGeom>
            <a:solidFill>
              <a:srgbClr val="000000"/>
            </a:solidFill>
            <a:ln w="2536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EB798786-BDE5-759D-B912-363600C561BB}"/>
                </a:ext>
              </a:extLst>
            </p:cNvPr>
            <p:cNvSpPr/>
            <p:nvPr>
              <p:custDataLst>
                <p:tags r:id="rId107"/>
              </p:custDataLst>
            </p:nvPr>
          </p:nvSpPr>
          <p:spPr>
            <a:xfrm>
              <a:off x="10194068" y="4869196"/>
              <a:ext cx="10122" cy="253051"/>
            </a:xfrm>
            <a:custGeom>
              <a:avLst/>
              <a:gdLst>
                <a:gd name="connsiteX0" fmla="*/ 10422 w 10122"/>
                <a:gd name="connsiteY0" fmla="*/ 9209 h 253051"/>
                <a:gd name="connsiteX1" fmla="*/ 5361 w 10122"/>
                <a:gd name="connsiteY1" fmla="*/ 99 h 253051"/>
                <a:gd name="connsiteX2" fmla="*/ 300 w 10122"/>
                <a:gd name="connsiteY2" fmla="*/ 9209 h 253051"/>
                <a:gd name="connsiteX3" fmla="*/ 300 w 10122"/>
                <a:gd name="connsiteY3" fmla="*/ 244040 h 253051"/>
                <a:gd name="connsiteX4" fmla="*/ 5361 w 10122"/>
                <a:gd name="connsiteY4" fmla="*/ 253150 h 253051"/>
                <a:gd name="connsiteX5" fmla="*/ 10422 w 10122"/>
                <a:gd name="connsiteY5" fmla="*/ 244040 h 253051"/>
                <a:gd name="connsiteX6" fmla="*/ 10422 w 10122"/>
                <a:gd name="connsiteY6" fmla="*/ 920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22" y="9209"/>
                  </a:moveTo>
                  <a:cubicBezTo>
                    <a:pt x="10422" y="4654"/>
                    <a:pt x="10422" y="99"/>
                    <a:pt x="5361" y="99"/>
                  </a:cubicBezTo>
                  <a:cubicBezTo>
                    <a:pt x="300" y="99"/>
                    <a:pt x="300" y="4654"/>
                    <a:pt x="300" y="9209"/>
                  </a:cubicBezTo>
                  <a:lnTo>
                    <a:pt x="300" y="244040"/>
                  </a:lnTo>
                  <a:cubicBezTo>
                    <a:pt x="300" y="248595"/>
                    <a:pt x="300" y="253150"/>
                    <a:pt x="5361" y="253150"/>
                  </a:cubicBezTo>
                  <a:cubicBezTo>
                    <a:pt x="10422" y="253150"/>
                    <a:pt x="10422" y="248595"/>
                    <a:pt x="10422" y="244040"/>
                  </a:cubicBezTo>
                  <a:lnTo>
                    <a:pt x="10422" y="9209"/>
                  </a:lnTo>
                  <a:close/>
                </a:path>
              </a:pathLst>
            </a:custGeom>
            <a:solidFill>
              <a:srgbClr val="000000"/>
            </a:solidFill>
            <a:ln w="2536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D709655E-B33A-8FF9-64E3-0DC849F72C7C}"/>
                </a:ext>
              </a:extLst>
            </p:cNvPr>
            <p:cNvSpPr/>
            <p:nvPr>
              <p:custDataLst>
                <p:tags r:id="rId108"/>
              </p:custDataLst>
            </p:nvPr>
          </p:nvSpPr>
          <p:spPr>
            <a:xfrm>
              <a:off x="10240067" y="4900574"/>
              <a:ext cx="77686" cy="161193"/>
            </a:xfrm>
            <a:custGeom>
              <a:avLst/>
              <a:gdLst>
                <a:gd name="connsiteX0" fmla="*/ 46611 w 77686"/>
                <a:gd name="connsiteY0" fmla="*/ 57289 h 161193"/>
                <a:gd name="connsiteX1" fmla="*/ 70398 w 77686"/>
                <a:gd name="connsiteY1" fmla="*/ 57289 h 161193"/>
                <a:gd name="connsiteX2" fmla="*/ 77990 w 77686"/>
                <a:gd name="connsiteY2" fmla="*/ 52228 h 161193"/>
                <a:gd name="connsiteX3" fmla="*/ 70904 w 77686"/>
                <a:gd name="connsiteY3" fmla="*/ 49444 h 161193"/>
                <a:gd name="connsiteX4" fmla="*/ 48636 w 77686"/>
                <a:gd name="connsiteY4" fmla="*/ 49444 h 161193"/>
                <a:gd name="connsiteX5" fmla="*/ 59011 w 77686"/>
                <a:gd name="connsiteY5" fmla="*/ 6932 h 161193"/>
                <a:gd name="connsiteX6" fmla="*/ 51672 w 77686"/>
                <a:gd name="connsiteY6" fmla="*/ 99 h 161193"/>
                <a:gd name="connsiteX7" fmla="*/ 41550 w 77686"/>
                <a:gd name="connsiteY7" fmla="*/ 9209 h 161193"/>
                <a:gd name="connsiteX8" fmla="*/ 31681 w 77686"/>
                <a:gd name="connsiteY8" fmla="*/ 49444 h 161193"/>
                <a:gd name="connsiteX9" fmla="*/ 7894 w 77686"/>
                <a:gd name="connsiteY9" fmla="*/ 49444 h 161193"/>
                <a:gd name="connsiteX10" fmla="*/ 303 w 77686"/>
                <a:gd name="connsiteY10" fmla="*/ 54252 h 161193"/>
                <a:gd name="connsiteX11" fmla="*/ 7388 w 77686"/>
                <a:gd name="connsiteY11" fmla="*/ 57289 h 161193"/>
                <a:gd name="connsiteX12" fmla="*/ 29657 w 77686"/>
                <a:gd name="connsiteY12" fmla="*/ 57289 h 161193"/>
                <a:gd name="connsiteX13" fmla="*/ 10425 w 77686"/>
                <a:gd name="connsiteY13" fmla="*/ 138012 h 161193"/>
                <a:gd name="connsiteX14" fmla="*/ 33706 w 77686"/>
                <a:gd name="connsiteY14" fmla="*/ 161293 h 161193"/>
                <a:gd name="connsiteX15" fmla="*/ 73941 w 77686"/>
                <a:gd name="connsiteY15" fmla="*/ 122323 h 161193"/>
                <a:gd name="connsiteX16" fmla="*/ 70904 w 77686"/>
                <a:gd name="connsiteY16" fmla="*/ 119792 h 161193"/>
                <a:gd name="connsiteX17" fmla="*/ 67108 w 77686"/>
                <a:gd name="connsiteY17" fmla="*/ 123335 h 161193"/>
                <a:gd name="connsiteX18" fmla="*/ 34212 w 77686"/>
                <a:gd name="connsiteY18" fmla="*/ 155726 h 161193"/>
                <a:gd name="connsiteX19" fmla="*/ 26367 w 77686"/>
                <a:gd name="connsiteY19" fmla="*/ 144085 h 161193"/>
                <a:gd name="connsiteX20" fmla="*/ 27885 w 77686"/>
                <a:gd name="connsiteY20" fmla="*/ 131939 h 161193"/>
                <a:gd name="connsiteX21" fmla="*/ 46611 w 77686"/>
                <a:gd name="connsiteY21" fmla="*/ 57289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11" y="57289"/>
                  </a:moveTo>
                  <a:lnTo>
                    <a:pt x="70398" y="57289"/>
                  </a:lnTo>
                  <a:cubicBezTo>
                    <a:pt x="75459" y="57289"/>
                    <a:pt x="77990" y="57289"/>
                    <a:pt x="77990" y="52228"/>
                  </a:cubicBezTo>
                  <a:cubicBezTo>
                    <a:pt x="77990" y="49444"/>
                    <a:pt x="75459" y="49444"/>
                    <a:pt x="70904" y="49444"/>
                  </a:cubicBezTo>
                  <a:lnTo>
                    <a:pt x="48636" y="49444"/>
                  </a:lnTo>
                  <a:cubicBezTo>
                    <a:pt x="57746" y="13511"/>
                    <a:pt x="59011" y="8450"/>
                    <a:pt x="59011" y="6932"/>
                  </a:cubicBezTo>
                  <a:cubicBezTo>
                    <a:pt x="59011" y="2630"/>
                    <a:pt x="55974" y="99"/>
                    <a:pt x="51672" y="99"/>
                  </a:cubicBezTo>
                  <a:cubicBezTo>
                    <a:pt x="50913" y="99"/>
                    <a:pt x="43828" y="352"/>
                    <a:pt x="41550" y="9209"/>
                  </a:cubicBezTo>
                  <a:lnTo>
                    <a:pt x="31681" y="49444"/>
                  </a:lnTo>
                  <a:lnTo>
                    <a:pt x="7894" y="49444"/>
                  </a:lnTo>
                  <a:cubicBezTo>
                    <a:pt x="2833" y="49444"/>
                    <a:pt x="303" y="49444"/>
                    <a:pt x="303" y="54252"/>
                  </a:cubicBezTo>
                  <a:cubicBezTo>
                    <a:pt x="303" y="57289"/>
                    <a:pt x="2327" y="57289"/>
                    <a:pt x="7388" y="57289"/>
                  </a:cubicBezTo>
                  <a:lnTo>
                    <a:pt x="29657" y="57289"/>
                  </a:lnTo>
                  <a:cubicBezTo>
                    <a:pt x="11437" y="129155"/>
                    <a:pt x="10425" y="133457"/>
                    <a:pt x="10425" y="138012"/>
                  </a:cubicBezTo>
                  <a:cubicBezTo>
                    <a:pt x="10425" y="151677"/>
                    <a:pt x="20041" y="161293"/>
                    <a:pt x="33706" y="161293"/>
                  </a:cubicBezTo>
                  <a:cubicBezTo>
                    <a:pt x="59517" y="161293"/>
                    <a:pt x="73941" y="124347"/>
                    <a:pt x="73941" y="122323"/>
                  </a:cubicBezTo>
                  <a:cubicBezTo>
                    <a:pt x="73941" y="119792"/>
                    <a:pt x="71916" y="119792"/>
                    <a:pt x="70904" y="119792"/>
                  </a:cubicBezTo>
                  <a:cubicBezTo>
                    <a:pt x="68627" y="119792"/>
                    <a:pt x="68374" y="120551"/>
                    <a:pt x="67108" y="123335"/>
                  </a:cubicBezTo>
                  <a:cubicBezTo>
                    <a:pt x="56227" y="149652"/>
                    <a:pt x="42815" y="155726"/>
                    <a:pt x="34212" y="155726"/>
                  </a:cubicBezTo>
                  <a:cubicBezTo>
                    <a:pt x="28898" y="155726"/>
                    <a:pt x="26367" y="152436"/>
                    <a:pt x="26367" y="144085"/>
                  </a:cubicBezTo>
                  <a:cubicBezTo>
                    <a:pt x="26367" y="138012"/>
                    <a:pt x="26873" y="136241"/>
                    <a:pt x="27885" y="131939"/>
                  </a:cubicBezTo>
                  <a:lnTo>
                    <a:pt x="46611" y="57289"/>
                  </a:lnTo>
                  <a:close/>
                </a:path>
              </a:pathLst>
            </a:custGeom>
            <a:solidFill>
              <a:srgbClr val="000000"/>
            </a:solidFill>
            <a:ln w="2536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E319F92A-076B-84D7-2E8E-B74E5F0DF9F7}"/>
                </a:ext>
              </a:extLst>
            </p:cNvPr>
            <p:cNvSpPr/>
            <p:nvPr>
              <p:custDataLst>
                <p:tags r:id="rId109"/>
              </p:custDataLst>
            </p:nvPr>
          </p:nvSpPr>
          <p:spPr>
            <a:xfrm>
              <a:off x="10333952" y="4979501"/>
              <a:ext cx="53672" cy="119212"/>
            </a:xfrm>
            <a:custGeom>
              <a:avLst/>
              <a:gdLst>
                <a:gd name="connsiteX0" fmla="*/ 49373 w 53672"/>
                <a:gd name="connsiteY0" fmla="*/ 6832 h 119212"/>
                <a:gd name="connsiteX1" fmla="*/ 42288 w 53672"/>
                <a:gd name="connsiteY1" fmla="*/ 101 h 119212"/>
                <a:gd name="connsiteX2" fmla="*/ 32368 w 53672"/>
                <a:gd name="connsiteY2" fmla="*/ 9843 h 119212"/>
                <a:gd name="connsiteX3" fmla="*/ 39454 w 53672"/>
                <a:gd name="connsiteY3" fmla="*/ 16574 h 119212"/>
                <a:gd name="connsiteX4" fmla="*/ 49373 w 53672"/>
                <a:gd name="connsiteY4" fmla="*/ 6832 h 119212"/>
                <a:gd name="connsiteX5" fmla="*/ 13237 w 53672"/>
                <a:gd name="connsiteY5" fmla="*/ 96817 h 119212"/>
                <a:gd name="connsiteX6" fmla="*/ 11643 w 53672"/>
                <a:gd name="connsiteY6" fmla="*/ 104256 h 119212"/>
                <a:gd name="connsiteX7" fmla="*/ 28471 w 53672"/>
                <a:gd name="connsiteY7" fmla="*/ 119313 h 119212"/>
                <a:gd name="connsiteX8" fmla="*/ 53979 w 53672"/>
                <a:gd name="connsiteY8" fmla="*/ 92211 h 119212"/>
                <a:gd name="connsiteX9" fmla="*/ 51144 w 53672"/>
                <a:gd name="connsiteY9" fmla="*/ 89908 h 119212"/>
                <a:gd name="connsiteX10" fmla="*/ 47779 w 53672"/>
                <a:gd name="connsiteY10" fmla="*/ 92920 h 119212"/>
                <a:gd name="connsiteX11" fmla="*/ 29003 w 53672"/>
                <a:gd name="connsiteY11" fmla="*/ 114353 h 119212"/>
                <a:gd name="connsiteX12" fmla="*/ 24574 w 53672"/>
                <a:gd name="connsiteY12" fmla="*/ 108153 h 119212"/>
                <a:gd name="connsiteX13" fmla="*/ 27408 w 53672"/>
                <a:gd name="connsiteY13" fmla="*/ 96817 h 119212"/>
                <a:gd name="connsiteX14" fmla="*/ 33077 w 53672"/>
                <a:gd name="connsiteY14" fmla="*/ 82646 h 119212"/>
                <a:gd name="connsiteX15" fmla="*/ 41756 w 53672"/>
                <a:gd name="connsiteY15" fmla="*/ 60150 h 119212"/>
                <a:gd name="connsiteX16" fmla="*/ 42819 w 53672"/>
                <a:gd name="connsiteY16" fmla="*/ 54481 h 119212"/>
                <a:gd name="connsiteX17" fmla="*/ 25991 w 53672"/>
                <a:gd name="connsiteY17" fmla="*/ 39425 h 119212"/>
                <a:gd name="connsiteX18" fmla="*/ 307 w 53672"/>
                <a:gd name="connsiteY18" fmla="*/ 66527 h 119212"/>
                <a:gd name="connsiteX19" fmla="*/ 3318 w 53672"/>
                <a:gd name="connsiteY19" fmla="*/ 68829 h 119212"/>
                <a:gd name="connsiteX20" fmla="*/ 6506 w 53672"/>
                <a:gd name="connsiteY20" fmla="*/ 65995 h 119212"/>
                <a:gd name="connsiteX21" fmla="*/ 25460 w 53672"/>
                <a:gd name="connsiteY21" fmla="*/ 44385 h 119212"/>
                <a:gd name="connsiteX22" fmla="*/ 29888 w 53672"/>
                <a:gd name="connsiteY22" fmla="*/ 50584 h 119212"/>
                <a:gd name="connsiteX23" fmla="*/ 24397 w 53672"/>
                <a:gd name="connsiteY23" fmla="*/ 68298 h 119212"/>
                <a:gd name="connsiteX24" fmla="*/ 13237 w 53672"/>
                <a:gd name="connsiteY24" fmla="*/ 96817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73" y="6832"/>
                  </a:moveTo>
                  <a:cubicBezTo>
                    <a:pt x="49373" y="3998"/>
                    <a:pt x="47248" y="101"/>
                    <a:pt x="42288" y="101"/>
                  </a:cubicBezTo>
                  <a:cubicBezTo>
                    <a:pt x="37505" y="101"/>
                    <a:pt x="32368" y="4706"/>
                    <a:pt x="32368" y="9843"/>
                  </a:cubicBezTo>
                  <a:cubicBezTo>
                    <a:pt x="32368" y="12854"/>
                    <a:pt x="34671" y="16574"/>
                    <a:pt x="39454" y="16574"/>
                  </a:cubicBezTo>
                  <a:cubicBezTo>
                    <a:pt x="44590" y="16574"/>
                    <a:pt x="49373" y="11614"/>
                    <a:pt x="49373" y="6832"/>
                  </a:cubicBezTo>
                  <a:close/>
                  <a:moveTo>
                    <a:pt x="13237" y="96817"/>
                  </a:moveTo>
                  <a:cubicBezTo>
                    <a:pt x="12529" y="99120"/>
                    <a:pt x="11643" y="101245"/>
                    <a:pt x="11643" y="104256"/>
                  </a:cubicBezTo>
                  <a:cubicBezTo>
                    <a:pt x="11643" y="112582"/>
                    <a:pt x="18729" y="119313"/>
                    <a:pt x="28471" y="119313"/>
                  </a:cubicBezTo>
                  <a:cubicBezTo>
                    <a:pt x="46185" y="119313"/>
                    <a:pt x="53979" y="94868"/>
                    <a:pt x="53979" y="92211"/>
                  </a:cubicBezTo>
                  <a:cubicBezTo>
                    <a:pt x="53979" y="89908"/>
                    <a:pt x="51676" y="89908"/>
                    <a:pt x="51144" y="89908"/>
                  </a:cubicBezTo>
                  <a:cubicBezTo>
                    <a:pt x="48665" y="89908"/>
                    <a:pt x="48487" y="90971"/>
                    <a:pt x="47779" y="92920"/>
                  </a:cubicBezTo>
                  <a:cubicBezTo>
                    <a:pt x="43705" y="107091"/>
                    <a:pt x="35911" y="114353"/>
                    <a:pt x="29003" y="114353"/>
                  </a:cubicBezTo>
                  <a:cubicBezTo>
                    <a:pt x="25460" y="114353"/>
                    <a:pt x="24574" y="112050"/>
                    <a:pt x="24574" y="108153"/>
                  </a:cubicBezTo>
                  <a:cubicBezTo>
                    <a:pt x="24574" y="104079"/>
                    <a:pt x="25814" y="100714"/>
                    <a:pt x="27408" y="96817"/>
                  </a:cubicBezTo>
                  <a:cubicBezTo>
                    <a:pt x="29180" y="92034"/>
                    <a:pt x="31128" y="87251"/>
                    <a:pt x="33077" y="82646"/>
                  </a:cubicBezTo>
                  <a:cubicBezTo>
                    <a:pt x="34671" y="78395"/>
                    <a:pt x="41048" y="62275"/>
                    <a:pt x="41756" y="60150"/>
                  </a:cubicBezTo>
                  <a:cubicBezTo>
                    <a:pt x="42288" y="58378"/>
                    <a:pt x="42819" y="56253"/>
                    <a:pt x="42819" y="54481"/>
                  </a:cubicBezTo>
                  <a:cubicBezTo>
                    <a:pt x="42819" y="46156"/>
                    <a:pt x="35734" y="39425"/>
                    <a:pt x="25991" y="39425"/>
                  </a:cubicBezTo>
                  <a:cubicBezTo>
                    <a:pt x="8455" y="39425"/>
                    <a:pt x="307" y="63515"/>
                    <a:pt x="307" y="66527"/>
                  </a:cubicBezTo>
                  <a:cubicBezTo>
                    <a:pt x="307" y="68829"/>
                    <a:pt x="2786" y="68829"/>
                    <a:pt x="3318" y="68829"/>
                  </a:cubicBezTo>
                  <a:cubicBezTo>
                    <a:pt x="5798" y="68829"/>
                    <a:pt x="5975" y="67944"/>
                    <a:pt x="6506" y="65995"/>
                  </a:cubicBezTo>
                  <a:cubicBezTo>
                    <a:pt x="11112" y="50761"/>
                    <a:pt x="18906" y="44385"/>
                    <a:pt x="25460" y="44385"/>
                  </a:cubicBezTo>
                  <a:cubicBezTo>
                    <a:pt x="28294" y="44385"/>
                    <a:pt x="29888" y="45802"/>
                    <a:pt x="29888" y="50584"/>
                  </a:cubicBezTo>
                  <a:cubicBezTo>
                    <a:pt x="29888" y="54658"/>
                    <a:pt x="28825" y="57316"/>
                    <a:pt x="24397" y="68298"/>
                  </a:cubicBezTo>
                  <a:lnTo>
                    <a:pt x="13237" y="96817"/>
                  </a:lnTo>
                  <a:close/>
                </a:path>
              </a:pathLst>
            </a:custGeom>
            <a:solidFill>
              <a:srgbClr val="000000"/>
            </a:solidFill>
            <a:ln w="2536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8EAE9553-674B-C14F-B745-0D4E0F3146D9}"/>
                </a:ext>
              </a:extLst>
            </p:cNvPr>
            <p:cNvSpPr/>
            <p:nvPr>
              <p:custDataLst>
                <p:tags r:id="rId110"/>
              </p:custDataLst>
            </p:nvPr>
          </p:nvSpPr>
          <p:spPr>
            <a:xfrm>
              <a:off x="10424299" y="4869196"/>
              <a:ext cx="58707" cy="253051"/>
            </a:xfrm>
            <a:custGeom>
              <a:avLst/>
              <a:gdLst>
                <a:gd name="connsiteX0" fmla="*/ 59018 w 58707"/>
                <a:gd name="connsiteY0" fmla="*/ 126625 h 253051"/>
                <a:gd name="connsiteX1" fmla="*/ 42316 w 58707"/>
                <a:gd name="connsiteY1" fmla="*/ 47673 h 253051"/>
                <a:gd name="connsiteX2" fmla="*/ 2840 w 58707"/>
                <a:gd name="connsiteY2" fmla="*/ 99 h 253051"/>
                <a:gd name="connsiteX3" fmla="*/ 310 w 58707"/>
                <a:gd name="connsiteY3" fmla="*/ 2630 h 253051"/>
                <a:gd name="connsiteX4" fmla="*/ 5118 w 58707"/>
                <a:gd name="connsiteY4" fmla="*/ 8450 h 253051"/>
                <a:gd name="connsiteX5" fmla="*/ 44341 w 58707"/>
                <a:gd name="connsiteY5" fmla="*/ 126625 h 253051"/>
                <a:gd name="connsiteX6" fmla="*/ 3600 w 58707"/>
                <a:gd name="connsiteY6" fmla="*/ 246318 h 253051"/>
                <a:gd name="connsiteX7" fmla="*/ 310 w 58707"/>
                <a:gd name="connsiteY7" fmla="*/ 250620 h 253051"/>
                <a:gd name="connsiteX8" fmla="*/ 2840 w 58707"/>
                <a:gd name="connsiteY8" fmla="*/ 253150 h 253051"/>
                <a:gd name="connsiteX9" fmla="*/ 43075 w 58707"/>
                <a:gd name="connsiteY9" fmla="*/ 203805 h 253051"/>
                <a:gd name="connsiteX10" fmla="*/ 59018 w 58707"/>
                <a:gd name="connsiteY10" fmla="*/ 12662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8" y="126625"/>
                  </a:moveTo>
                  <a:cubicBezTo>
                    <a:pt x="59018" y="106887"/>
                    <a:pt x="56234" y="76268"/>
                    <a:pt x="42316" y="47673"/>
                  </a:cubicBezTo>
                  <a:cubicBezTo>
                    <a:pt x="27133" y="16548"/>
                    <a:pt x="5371" y="99"/>
                    <a:pt x="2840" y="99"/>
                  </a:cubicBezTo>
                  <a:cubicBezTo>
                    <a:pt x="1322" y="99"/>
                    <a:pt x="310" y="1111"/>
                    <a:pt x="310" y="2630"/>
                  </a:cubicBezTo>
                  <a:cubicBezTo>
                    <a:pt x="310" y="3389"/>
                    <a:pt x="310" y="3895"/>
                    <a:pt x="5118" y="8450"/>
                  </a:cubicBezTo>
                  <a:cubicBezTo>
                    <a:pt x="29917" y="33502"/>
                    <a:pt x="44341" y="73737"/>
                    <a:pt x="44341" y="126625"/>
                  </a:cubicBezTo>
                  <a:cubicBezTo>
                    <a:pt x="44341" y="169896"/>
                    <a:pt x="34978" y="214433"/>
                    <a:pt x="3600" y="246318"/>
                  </a:cubicBezTo>
                  <a:cubicBezTo>
                    <a:pt x="310" y="249354"/>
                    <a:pt x="310" y="249861"/>
                    <a:pt x="310" y="250620"/>
                  </a:cubicBezTo>
                  <a:cubicBezTo>
                    <a:pt x="310" y="252138"/>
                    <a:pt x="1322" y="253150"/>
                    <a:pt x="2840" y="253150"/>
                  </a:cubicBezTo>
                  <a:cubicBezTo>
                    <a:pt x="5371" y="253150"/>
                    <a:pt x="28145" y="235943"/>
                    <a:pt x="43075" y="203805"/>
                  </a:cubicBezTo>
                  <a:cubicBezTo>
                    <a:pt x="55981" y="175970"/>
                    <a:pt x="59018" y="147881"/>
                    <a:pt x="59018" y="126625"/>
                  </a:cubicBezTo>
                  <a:close/>
                </a:path>
              </a:pathLst>
            </a:custGeom>
            <a:solidFill>
              <a:srgbClr val="000000"/>
            </a:solidFill>
            <a:ln w="2536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F6F95D7D-A6C5-2829-D706-3AE2B234C53B}"/>
                </a:ext>
              </a:extLst>
            </p:cNvPr>
            <p:cNvSpPr/>
            <p:nvPr>
              <p:custDataLst>
                <p:tags r:id="rId111"/>
              </p:custDataLst>
            </p:nvPr>
          </p:nvSpPr>
          <p:spPr>
            <a:xfrm>
              <a:off x="6598409" y="5670857"/>
              <a:ext cx="82747" cy="116150"/>
            </a:xfrm>
            <a:custGeom>
              <a:avLst/>
              <a:gdLst>
                <a:gd name="connsiteX0" fmla="*/ 44443 w 82747"/>
                <a:gd name="connsiteY0" fmla="*/ 64403 h 116150"/>
                <a:gd name="connsiteX1" fmla="*/ 70761 w 82747"/>
                <a:gd name="connsiteY1" fmla="*/ 87683 h 116150"/>
                <a:gd name="connsiteX2" fmla="*/ 42166 w 82747"/>
                <a:gd name="connsiteY2" fmla="*/ 110711 h 116150"/>
                <a:gd name="connsiteX3" fmla="*/ 6992 w 82747"/>
                <a:gd name="connsiteY3" fmla="*/ 74778 h 116150"/>
                <a:gd name="connsiteX4" fmla="*/ 3449 w 82747"/>
                <a:gd name="connsiteY4" fmla="*/ 70476 h 116150"/>
                <a:gd name="connsiteX5" fmla="*/ 159 w 82747"/>
                <a:gd name="connsiteY5" fmla="*/ 76802 h 116150"/>
                <a:gd name="connsiteX6" fmla="*/ 159 w 82747"/>
                <a:gd name="connsiteY6" fmla="*/ 110205 h 116150"/>
                <a:gd name="connsiteX7" fmla="*/ 2943 w 82747"/>
                <a:gd name="connsiteY7" fmla="*/ 116278 h 116150"/>
                <a:gd name="connsiteX8" fmla="*/ 9269 w 82747"/>
                <a:gd name="connsiteY8" fmla="*/ 111217 h 116150"/>
                <a:gd name="connsiteX9" fmla="*/ 14330 w 82747"/>
                <a:gd name="connsiteY9" fmla="*/ 105397 h 116150"/>
                <a:gd name="connsiteX10" fmla="*/ 42166 w 82747"/>
                <a:gd name="connsiteY10" fmla="*/ 116278 h 116150"/>
                <a:gd name="connsiteX11" fmla="*/ 82907 w 82747"/>
                <a:gd name="connsiteY11" fmla="*/ 81104 h 116150"/>
                <a:gd name="connsiteX12" fmla="*/ 72279 w 82747"/>
                <a:gd name="connsiteY12" fmla="*/ 57064 h 116150"/>
                <a:gd name="connsiteX13" fmla="*/ 43431 w 82747"/>
                <a:gd name="connsiteY13" fmla="*/ 44918 h 116150"/>
                <a:gd name="connsiteX14" fmla="*/ 12306 w 82747"/>
                <a:gd name="connsiteY14" fmla="*/ 24168 h 116150"/>
                <a:gd name="connsiteX15" fmla="*/ 40648 w 82747"/>
                <a:gd name="connsiteY15" fmla="*/ 4936 h 116150"/>
                <a:gd name="connsiteX16" fmla="*/ 70255 w 82747"/>
                <a:gd name="connsiteY16" fmla="*/ 35555 h 116150"/>
                <a:gd name="connsiteX17" fmla="*/ 73291 w 82747"/>
                <a:gd name="connsiteY17" fmla="*/ 37832 h 116150"/>
                <a:gd name="connsiteX18" fmla="*/ 76581 w 82747"/>
                <a:gd name="connsiteY18" fmla="*/ 31759 h 116150"/>
                <a:gd name="connsiteX19" fmla="*/ 76581 w 82747"/>
                <a:gd name="connsiteY19" fmla="*/ 6201 h 116150"/>
                <a:gd name="connsiteX20" fmla="*/ 73797 w 82747"/>
                <a:gd name="connsiteY20" fmla="*/ 128 h 116150"/>
                <a:gd name="connsiteX21" fmla="*/ 68736 w 82747"/>
                <a:gd name="connsiteY21" fmla="*/ 3164 h 116150"/>
                <a:gd name="connsiteX22" fmla="*/ 64434 w 82747"/>
                <a:gd name="connsiteY22" fmla="*/ 7213 h 116150"/>
                <a:gd name="connsiteX23" fmla="*/ 40648 w 82747"/>
                <a:gd name="connsiteY23" fmla="*/ 128 h 116150"/>
                <a:gd name="connsiteX24" fmla="*/ 159 w 82747"/>
                <a:gd name="connsiteY24" fmla="*/ 31253 h 116150"/>
                <a:gd name="connsiteX25" fmla="*/ 11041 w 82747"/>
                <a:gd name="connsiteY25" fmla="*/ 52762 h 116150"/>
                <a:gd name="connsiteX26" fmla="*/ 44443 w 82747"/>
                <a:gd name="connsiteY26" fmla="*/ 64403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6150">
                  <a:moveTo>
                    <a:pt x="44443" y="64403"/>
                  </a:moveTo>
                  <a:cubicBezTo>
                    <a:pt x="50011" y="65415"/>
                    <a:pt x="70761" y="69464"/>
                    <a:pt x="70761" y="87683"/>
                  </a:cubicBezTo>
                  <a:cubicBezTo>
                    <a:pt x="70761" y="100589"/>
                    <a:pt x="61904" y="110711"/>
                    <a:pt x="42166" y="110711"/>
                  </a:cubicBezTo>
                  <a:cubicBezTo>
                    <a:pt x="20910" y="110711"/>
                    <a:pt x="11800" y="96287"/>
                    <a:pt x="6992" y="74778"/>
                  </a:cubicBezTo>
                  <a:cubicBezTo>
                    <a:pt x="6233" y="71488"/>
                    <a:pt x="5980" y="70476"/>
                    <a:pt x="3449" y="70476"/>
                  </a:cubicBezTo>
                  <a:cubicBezTo>
                    <a:pt x="159" y="70476"/>
                    <a:pt x="159" y="72247"/>
                    <a:pt x="159" y="76802"/>
                  </a:cubicBezTo>
                  <a:lnTo>
                    <a:pt x="159" y="110205"/>
                  </a:lnTo>
                  <a:cubicBezTo>
                    <a:pt x="159" y="114507"/>
                    <a:pt x="159" y="116278"/>
                    <a:pt x="2943" y="116278"/>
                  </a:cubicBezTo>
                  <a:cubicBezTo>
                    <a:pt x="4208" y="116278"/>
                    <a:pt x="4461" y="116025"/>
                    <a:pt x="9269" y="111217"/>
                  </a:cubicBezTo>
                  <a:cubicBezTo>
                    <a:pt x="9775" y="110711"/>
                    <a:pt x="9775" y="110205"/>
                    <a:pt x="14330" y="105397"/>
                  </a:cubicBezTo>
                  <a:cubicBezTo>
                    <a:pt x="25465" y="116025"/>
                    <a:pt x="36852" y="116278"/>
                    <a:pt x="42166" y="116278"/>
                  </a:cubicBezTo>
                  <a:cubicBezTo>
                    <a:pt x="71267" y="116278"/>
                    <a:pt x="82907" y="99324"/>
                    <a:pt x="82907" y="81104"/>
                  </a:cubicBezTo>
                  <a:cubicBezTo>
                    <a:pt x="82907" y="67692"/>
                    <a:pt x="75316" y="60101"/>
                    <a:pt x="72279" y="57064"/>
                  </a:cubicBezTo>
                  <a:cubicBezTo>
                    <a:pt x="63928" y="48967"/>
                    <a:pt x="54059" y="46942"/>
                    <a:pt x="43431" y="44918"/>
                  </a:cubicBezTo>
                  <a:cubicBezTo>
                    <a:pt x="29260" y="42134"/>
                    <a:pt x="12306" y="38845"/>
                    <a:pt x="12306" y="24168"/>
                  </a:cubicBezTo>
                  <a:cubicBezTo>
                    <a:pt x="12306" y="15311"/>
                    <a:pt x="18885" y="4936"/>
                    <a:pt x="40648" y="4936"/>
                  </a:cubicBezTo>
                  <a:cubicBezTo>
                    <a:pt x="68483" y="4936"/>
                    <a:pt x="69748" y="27710"/>
                    <a:pt x="70255" y="35555"/>
                  </a:cubicBezTo>
                  <a:cubicBezTo>
                    <a:pt x="70508" y="37832"/>
                    <a:pt x="72785" y="37832"/>
                    <a:pt x="73291" y="37832"/>
                  </a:cubicBezTo>
                  <a:cubicBezTo>
                    <a:pt x="76581" y="37832"/>
                    <a:pt x="76581" y="36567"/>
                    <a:pt x="76581" y="31759"/>
                  </a:cubicBezTo>
                  <a:lnTo>
                    <a:pt x="76581" y="6201"/>
                  </a:lnTo>
                  <a:cubicBezTo>
                    <a:pt x="76581" y="1899"/>
                    <a:pt x="76581" y="128"/>
                    <a:pt x="73797" y="128"/>
                  </a:cubicBezTo>
                  <a:cubicBezTo>
                    <a:pt x="72532" y="128"/>
                    <a:pt x="72026" y="128"/>
                    <a:pt x="68736" y="3164"/>
                  </a:cubicBezTo>
                  <a:cubicBezTo>
                    <a:pt x="67977" y="4177"/>
                    <a:pt x="65447" y="6454"/>
                    <a:pt x="64434" y="7213"/>
                  </a:cubicBezTo>
                  <a:cubicBezTo>
                    <a:pt x="54818" y="128"/>
                    <a:pt x="44443" y="128"/>
                    <a:pt x="40648" y="128"/>
                  </a:cubicBezTo>
                  <a:cubicBezTo>
                    <a:pt x="9775" y="128"/>
                    <a:pt x="159" y="17082"/>
                    <a:pt x="159" y="31253"/>
                  </a:cubicBezTo>
                  <a:cubicBezTo>
                    <a:pt x="159" y="40110"/>
                    <a:pt x="4208" y="47195"/>
                    <a:pt x="11041" y="52762"/>
                  </a:cubicBezTo>
                  <a:cubicBezTo>
                    <a:pt x="19138" y="59342"/>
                    <a:pt x="26224" y="60860"/>
                    <a:pt x="44443" y="64403"/>
                  </a:cubicBezTo>
                  <a:close/>
                </a:path>
              </a:pathLst>
            </a:custGeom>
            <a:solidFill>
              <a:srgbClr val="000000"/>
            </a:solidFill>
            <a:ln w="2536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51E77067-1BF4-9E6F-F0EC-75C3F87D15B1}"/>
                </a:ext>
              </a:extLst>
            </p:cNvPr>
            <p:cNvSpPr/>
            <p:nvPr>
              <p:custDataLst>
                <p:tags r:id="rId112"/>
              </p:custDataLst>
            </p:nvPr>
          </p:nvSpPr>
          <p:spPr>
            <a:xfrm>
              <a:off x="6711636" y="5757400"/>
              <a:ext cx="26823" cy="26823"/>
            </a:xfrm>
            <a:custGeom>
              <a:avLst/>
              <a:gdLst>
                <a:gd name="connsiteX0" fmla="*/ 26987 w 26823"/>
                <a:gd name="connsiteY0" fmla="*/ 13539 h 26823"/>
                <a:gd name="connsiteX1" fmla="*/ 13575 w 26823"/>
                <a:gd name="connsiteY1" fmla="*/ 128 h 26823"/>
                <a:gd name="connsiteX2" fmla="*/ 163 w 26823"/>
                <a:gd name="connsiteY2" fmla="*/ 13539 h 26823"/>
                <a:gd name="connsiteX3" fmla="*/ 13575 w 26823"/>
                <a:gd name="connsiteY3" fmla="*/ 26951 h 26823"/>
                <a:gd name="connsiteX4" fmla="*/ 26987 w 26823"/>
                <a:gd name="connsiteY4" fmla="*/ 13539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87" y="13539"/>
                  </a:moveTo>
                  <a:cubicBezTo>
                    <a:pt x="26987" y="6201"/>
                    <a:pt x="20914" y="128"/>
                    <a:pt x="13575" y="128"/>
                  </a:cubicBezTo>
                  <a:cubicBezTo>
                    <a:pt x="6237" y="128"/>
                    <a:pt x="163" y="6201"/>
                    <a:pt x="163" y="13539"/>
                  </a:cubicBezTo>
                  <a:cubicBezTo>
                    <a:pt x="163" y="20878"/>
                    <a:pt x="6237" y="26951"/>
                    <a:pt x="13575" y="26951"/>
                  </a:cubicBezTo>
                  <a:cubicBezTo>
                    <a:pt x="20914" y="26951"/>
                    <a:pt x="26987" y="20878"/>
                    <a:pt x="26987" y="13539"/>
                  </a:cubicBezTo>
                  <a:close/>
                </a:path>
              </a:pathLst>
            </a:custGeom>
            <a:solidFill>
              <a:srgbClr val="000000"/>
            </a:solidFill>
            <a:ln w="25360"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DD8FC284-83C0-6AD0-5B85-2BBBCD6F148D}"/>
                </a:ext>
              </a:extLst>
            </p:cNvPr>
            <p:cNvSpPr/>
            <p:nvPr>
              <p:custDataLst>
                <p:tags r:id="rId113"/>
              </p:custDataLst>
            </p:nvPr>
          </p:nvSpPr>
          <p:spPr>
            <a:xfrm>
              <a:off x="6764974" y="5628597"/>
              <a:ext cx="79204" cy="158409"/>
            </a:xfrm>
            <a:custGeom>
              <a:avLst/>
              <a:gdLst>
                <a:gd name="connsiteX0" fmla="*/ 39136 w 79204"/>
                <a:gd name="connsiteY0" fmla="*/ 54534 h 158409"/>
                <a:gd name="connsiteX1" fmla="*/ 75322 w 79204"/>
                <a:gd name="connsiteY1" fmla="*/ 54534 h 158409"/>
                <a:gd name="connsiteX2" fmla="*/ 75322 w 79204"/>
                <a:gd name="connsiteY2" fmla="*/ 46689 h 158409"/>
                <a:gd name="connsiteX3" fmla="*/ 39136 w 79204"/>
                <a:gd name="connsiteY3" fmla="*/ 46689 h 158409"/>
                <a:gd name="connsiteX4" fmla="*/ 39136 w 79204"/>
                <a:gd name="connsiteY4" fmla="*/ 128 h 158409"/>
                <a:gd name="connsiteX5" fmla="*/ 32810 w 79204"/>
                <a:gd name="connsiteY5" fmla="*/ 128 h 158409"/>
                <a:gd name="connsiteX6" fmla="*/ 166 w 79204"/>
                <a:gd name="connsiteY6" fmla="*/ 48967 h 158409"/>
                <a:gd name="connsiteX7" fmla="*/ 166 w 79204"/>
                <a:gd name="connsiteY7" fmla="*/ 54534 h 158409"/>
                <a:gd name="connsiteX8" fmla="*/ 21676 w 79204"/>
                <a:gd name="connsiteY8" fmla="*/ 54534 h 158409"/>
                <a:gd name="connsiteX9" fmla="*/ 21676 w 79204"/>
                <a:gd name="connsiteY9" fmla="*/ 124376 h 158409"/>
                <a:gd name="connsiteX10" fmla="*/ 54319 w 79204"/>
                <a:gd name="connsiteY10" fmla="*/ 158538 h 158409"/>
                <a:gd name="connsiteX11" fmla="*/ 79371 w 79204"/>
                <a:gd name="connsiteY11" fmla="*/ 124376 h 158409"/>
                <a:gd name="connsiteX12" fmla="*/ 79371 w 79204"/>
                <a:gd name="connsiteY12" fmla="*/ 109952 h 158409"/>
                <a:gd name="connsiteX13" fmla="*/ 73045 w 79204"/>
                <a:gd name="connsiteY13" fmla="*/ 109952 h 158409"/>
                <a:gd name="connsiteX14" fmla="*/ 73045 w 79204"/>
                <a:gd name="connsiteY14" fmla="*/ 123870 h 158409"/>
                <a:gd name="connsiteX15" fmla="*/ 56090 w 79204"/>
                <a:gd name="connsiteY15" fmla="*/ 152211 h 158409"/>
                <a:gd name="connsiteX16" fmla="*/ 39136 w 79204"/>
                <a:gd name="connsiteY16" fmla="*/ 124882 h 158409"/>
                <a:gd name="connsiteX17" fmla="*/ 39136 w 79204"/>
                <a:gd name="connsiteY17" fmla="*/ 54534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36" y="54534"/>
                  </a:moveTo>
                  <a:lnTo>
                    <a:pt x="75322" y="54534"/>
                  </a:lnTo>
                  <a:lnTo>
                    <a:pt x="75322" y="46689"/>
                  </a:lnTo>
                  <a:lnTo>
                    <a:pt x="39136" y="46689"/>
                  </a:lnTo>
                  <a:lnTo>
                    <a:pt x="39136" y="128"/>
                  </a:lnTo>
                  <a:lnTo>
                    <a:pt x="32810" y="128"/>
                  </a:lnTo>
                  <a:cubicBezTo>
                    <a:pt x="32557" y="20878"/>
                    <a:pt x="24965" y="47954"/>
                    <a:pt x="166" y="48967"/>
                  </a:cubicBezTo>
                  <a:lnTo>
                    <a:pt x="166" y="54534"/>
                  </a:lnTo>
                  <a:lnTo>
                    <a:pt x="21676" y="54534"/>
                  </a:lnTo>
                  <a:lnTo>
                    <a:pt x="21676" y="124376"/>
                  </a:lnTo>
                  <a:cubicBezTo>
                    <a:pt x="21676" y="155501"/>
                    <a:pt x="45209" y="158538"/>
                    <a:pt x="54319" y="158538"/>
                  </a:cubicBezTo>
                  <a:cubicBezTo>
                    <a:pt x="72286" y="158538"/>
                    <a:pt x="79371" y="140571"/>
                    <a:pt x="79371" y="124376"/>
                  </a:cubicBezTo>
                  <a:lnTo>
                    <a:pt x="79371" y="109952"/>
                  </a:lnTo>
                  <a:lnTo>
                    <a:pt x="73045" y="109952"/>
                  </a:lnTo>
                  <a:lnTo>
                    <a:pt x="73045" y="123870"/>
                  </a:lnTo>
                  <a:cubicBezTo>
                    <a:pt x="73045" y="142595"/>
                    <a:pt x="65453" y="152211"/>
                    <a:pt x="56090" y="152211"/>
                  </a:cubicBezTo>
                  <a:cubicBezTo>
                    <a:pt x="39136" y="152211"/>
                    <a:pt x="39136" y="129184"/>
                    <a:pt x="39136" y="124882"/>
                  </a:cubicBezTo>
                  <a:lnTo>
                    <a:pt x="39136" y="54534"/>
                  </a:lnTo>
                  <a:close/>
                </a:path>
              </a:pathLst>
            </a:custGeom>
            <a:solidFill>
              <a:srgbClr val="000000"/>
            </a:solidFill>
            <a:ln w="25360"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204D6AD9-6A4E-1CAC-6FCB-D37339F91514}"/>
                </a:ext>
              </a:extLst>
            </p:cNvPr>
            <p:cNvSpPr/>
            <p:nvPr>
              <p:custDataLst>
                <p:tags r:id="rId114"/>
              </p:custDataLst>
            </p:nvPr>
          </p:nvSpPr>
          <p:spPr>
            <a:xfrm>
              <a:off x="6880337" y="5757400"/>
              <a:ext cx="26823" cy="26823"/>
            </a:xfrm>
            <a:custGeom>
              <a:avLst/>
              <a:gdLst>
                <a:gd name="connsiteX0" fmla="*/ 26993 w 26823"/>
                <a:gd name="connsiteY0" fmla="*/ 13539 h 26823"/>
                <a:gd name="connsiteX1" fmla="*/ 13582 w 26823"/>
                <a:gd name="connsiteY1" fmla="*/ 128 h 26823"/>
                <a:gd name="connsiteX2" fmla="*/ 170 w 26823"/>
                <a:gd name="connsiteY2" fmla="*/ 13539 h 26823"/>
                <a:gd name="connsiteX3" fmla="*/ 13582 w 26823"/>
                <a:gd name="connsiteY3" fmla="*/ 26951 h 26823"/>
                <a:gd name="connsiteX4" fmla="*/ 26993 w 26823"/>
                <a:gd name="connsiteY4" fmla="*/ 13539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93" y="13539"/>
                  </a:moveTo>
                  <a:cubicBezTo>
                    <a:pt x="26993" y="6201"/>
                    <a:pt x="20920" y="128"/>
                    <a:pt x="13582" y="128"/>
                  </a:cubicBezTo>
                  <a:cubicBezTo>
                    <a:pt x="6243" y="128"/>
                    <a:pt x="170" y="6201"/>
                    <a:pt x="170" y="13539"/>
                  </a:cubicBezTo>
                  <a:cubicBezTo>
                    <a:pt x="170" y="20878"/>
                    <a:pt x="6243" y="26951"/>
                    <a:pt x="13582" y="26951"/>
                  </a:cubicBezTo>
                  <a:cubicBezTo>
                    <a:pt x="20920" y="26951"/>
                    <a:pt x="26993" y="20878"/>
                    <a:pt x="26993" y="13539"/>
                  </a:cubicBezTo>
                  <a:close/>
                </a:path>
              </a:pathLst>
            </a:custGeom>
            <a:solidFill>
              <a:srgbClr val="000000"/>
            </a:solidFill>
            <a:ln w="25360"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F4590143-972F-5354-A8B5-2464D86A3909}"/>
                </a:ext>
              </a:extLst>
            </p:cNvPr>
            <p:cNvSpPr/>
            <p:nvPr>
              <p:custDataLst>
                <p:tags r:id="rId115"/>
              </p:custDataLst>
            </p:nvPr>
          </p:nvSpPr>
          <p:spPr>
            <a:xfrm>
              <a:off x="7013217" y="5608606"/>
              <a:ext cx="140696" cy="181184"/>
            </a:xfrm>
            <a:custGeom>
              <a:avLst/>
              <a:gdLst>
                <a:gd name="connsiteX0" fmla="*/ 139607 w 140696"/>
                <a:gd name="connsiteY0" fmla="*/ 9744 h 181184"/>
                <a:gd name="connsiteX1" fmla="*/ 140873 w 140696"/>
                <a:gd name="connsiteY1" fmla="*/ 5189 h 181184"/>
                <a:gd name="connsiteX2" fmla="*/ 135811 w 140696"/>
                <a:gd name="connsiteY2" fmla="*/ 128 h 181184"/>
                <a:gd name="connsiteX3" fmla="*/ 129991 w 140696"/>
                <a:gd name="connsiteY3" fmla="*/ 5948 h 181184"/>
                <a:gd name="connsiteX4" fmla="*/ 108988 w 140696"/>
                <a:gd name="connsiteY4" fmla="*/ 61619 h 181184"/>
                <a:gd name="connsiteX5" fmla="*/ 32061 w 140696"/>
                <a:gd name="connsiteY5" fmla="*/ 61619 h 181184"/>
                <a:gd name="connsiteX6" fmla="*/ 11057 w 140696"/>
                <a:gd name="connsiteY6" fmla="*/ 5948 h 181184"/>
                <a:gd name="connsiteX7" fmla="*/ 5237 w 140696"/>
                <a:gd name="connsiteY7" fmla="*/ 128 h 181184"/>
                <a:gd name="connsiteX8" fmla="*/ 176 w 140696"/>
                <a:gd name="connsiteY8" fmla="*/ 5189 h 181184"/>
                <a:gd name="connsiteX9" fmla="*/ 1694 w 140696"/>
                <a:gd name="connsiteY9" fmla="*/ 9744 h 181184"/>
                <a:gd name="connsiteX10" fmla="*/ 64704 w 140696"/>
                <a:gd name="connsiteY10" fmla="*/ 175492 h 181184"/>
                <a:gd name="connsiteX11" fmla="*/ 70524 w 140696"/>
                <a:gd name="connsiteY11" fmla="*/ 181312 h 181184"/>
                <a:gd name="connsiteX12" fmla="*/ 76091 w 140696"/>
                <a:gd name="connsiteY12" fmla="*/ 175998 h 181184"/>
                <a:gd name="connsiteX13" fmla="*/ 139607 w 140696"/>
                <a:gd name="connsiteY13" fmla="*/ 9744 h 181184"/>
                <a:gd name="connsiteX14" fmla="*/ 36109 w 140696"/>
                <a:gd name="connsiteY14" fmla="*/ 71741 h 181184"/>
                <a:gd name="connsiteX15" fmla="*/ 104939 w 140696"/>
                <a:gd name="connsiteY15" fmla="*/ 71741 h 181184"/>
                <a:gd name="connsiteX16" fmla="*/ 70524 w 140696"/>
                <a:gd name="connsiteY16" fmla="*/ 161827 h 181184"/>
                <a:gd name="connsiteX17" fmla="*/ 36109 w 140696"/>
                <a:gd name="connsiteY17" fmla="*/ 7174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696" h="181184">
                  <a:moveTo>
                    <a:pt x="139607" y="9744"/>
                  </a:moveTo>
                  <a:cubicBezTo>
                    <a:pt x="140873" y="6960"/>
                    <a:pt x="140873" y="6454"/>
                    <a:pt x="140873" y="5189"/>
                  </a:cubicBezTo>
                  <a:cubicBezTo>
                    <a:pt x="140873" y="2658"/>
                    <a:pt x="138848" y="128"/>
                    <a:pt x="135811" y="128"/>
                  </a:cubicBezTo>
                  <a:cubicBezTo>
                    <a:pt x="132522" y="128"/>
                    <a:pt x="131004" y="3164"/>
                    <a:pt x="129991" y="5948"/>
                  </a:cubicBezTo>
                  <a:lnTo>
                    <a:pt x="108988" y="61619"/>
                  </a:lnTo>
                  <a:lnTo>
                    <a:pt x="32061" y="61619"/>
                  </a:lnTo>
                  <a:lnTo>
                    <a:pt x="11057" y="5948"/>
                  </a:lnTo>
                  <a:cubicBezTo>
                    <a:pt x="9792" y="2405"/>
                    <a:pt x="8527" y="128"/>
                    <a:pt x="5237" y="128"/>
                  </a:cubicBezTo>
                  <a:cubicBezTo>
                    <a:pt x="2707" y="128"/>
                    <a:pt x="176" y="2658"/>
                    <a:pt x="176" y="5189"/>
                  </a:cubicBezTo>
                  <a:cubicBezTo>
                    <a:pt x="176" y="5695"/>
                    <a:pt x="176" y="6201"/>
                    <a:pt x="1694" y="9744"/>
                  </a:cubicBezTo>
                  <a:lnTo>
                    <a:pt x="64704" y="175492"/>
                  </a:lnTo>
                  <a:cubicBezTo>
                    <a:pt x="65969" y="179035"/>
                    <a:pt x="67235" y="181312"/>
                    <a:pt x="70524" y="181312"/>
                  </a:cubicBezTo>
                  <a:cubicBezTo>
                    <a:pt x="74067" y="181312"/>
                    <a:pt x="75079" y="178529"/>
                    <a:pt x="76091" y="175998"/>
                  </a:cubicBezTo>
                  <a:lnTo>
                    <a:pt x="139607" y="9744"/>
                  </a:lnTo>
                  <a:close/>
                  <a:moveTo>
                    <a:pt x="36109" y="71741"/>
                  </a:moveTo>
                  <a:lnTo>
                    <a:pt x="104939" y="71741"/>
                  </a:lnTo>
                  <a:lnTo>
                    <a:pt x="70524" y="161827"/>
                  </a:lnTo>
                  <a:lnTo>
                    <a:pt x="36109" y="71741"/>
                  </a:lnTo>
                  <a:close/>
                </a:path>
              </a:pathLst>
            </a:custGeom>
            <a:solidFill>
              <a:srgbClr val="000000"/>
            </a:solidFill>
            <a:ln w="2536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EED8166E-94EE-4F00-F4E2-DAC9203BF24D}"/>
                </a:ext>
              </a:extLst>
            </p:cNvPr>
            <p:cNvSpPr/>
            <p:nvPr>
              <p:custDataLst>
                <p:tags r:id="rId116"/>
              </p:custDataLst>
            </p:nvPr>
          </p:nvSpPr>
          <p:spPr>
            <a:xfrm>
              <a:off x="7243972" y="5625814"/>
              <a:ext cx="77686" cy="161193"/>
            </a:xfrm>
            <a:custGeom>
              <a:avLst/>
              <a:gdLst>
                <a:gd name="connsiteX0" fmla="*/ 46493 w 77686"/>
                <a:gd name="connsiteY0" fmla="*/ 57317 h 161193"/>
                <a:gd name="connsiteX1" fmla="*/ 70280 w 77686"/>
                <a:gd name="connsiteY1" fmla="*/ 57317 h 161193"/>
                <a:gd name="connsiteX2" fmla="*/ 77872 w 77686"/>
                <a:gd name="connsiteY2" fmla="*/ 52256 h 161193"/>
                <a:gd name="connsiteX3" fmla="*/ 70786 w 77686"/>
                <a:gd name="connsiteY3" fmla="*/ 49473 h 161193"/>
                <a:gd name="connsiteX4" fmla="*/ 48518 w 77686"/>
                <a:gd name="connsiteY4" fmla="*/ 49473 h 161193"/>
                <a:gd name="connsiteX5" fmla="*/ 58893 w 77686"/>
                <a:gd name="connsiteY5" fmla="*/ 6960 h 161193"/>
                <a:gd name="connsiteX6" fmla="*/ 51554 w 77686"/>
                <a:gd name="connsiteY6" fmla="*/ 128 h 161193"/>
                <a:gd name="connsiteX7" fmla="*/ 41432 w 77686"/>
                <a:gd name="connsiteY7" fmla="*/ 9238 h 161193"/>
                <a:gd name="connsiteX8" fmla="*/ 31563 w 77686"/>
                <a:gd name="connsiteY8" fmla="*/ 49473 h 161193"/>
                <a:gd name="connsiteX9" fmla="*/ 7776 w 77686"/>
                <a:gd name="connsiteY9" fmla="*/ 49473 h 161193"/>
                <a:gd name="connsiteX10" fmla="*/ 185 w 77686"/>
                <a:gd name="connsiteY10" fmla="*/ 54281 h 161193"/>
                <a:gd name="connsiteX11" fmla="*/ 7270 w 77686"/>
                <a:gd name="connsiteY11" fmla="*/ 57317 h 161193"/>
                <a:gd name="connsiteX12" fmla="*/ 29539 w 77686"/>
                <a:gd name="connsiteY12" fmla="*/ 57317 h 161193"/>
                <a:gd name="connsiteX13" fmla="*/ 10307 w 77686"/>
                <a:gd name="connsiteY13" fmla="*/ 138041 h 161193"/>
                <a:gd name="connsiteX14" fmla="*/ 33588 w 77686"/>
                <a:gd name="connsiteY14" fmla="*/ 161321 h 161193"/>
                <a:gd name="connsiteX15" fmla="*/ 73823 w 77686"/>
                <a:gd name="connsiteY15" fmla="*/ 122351 h 161193"/>
                <a:gd name="connsiteX16" fmla="*/ 70786 w 77686"/>
                <a:gd name="connsiteY16" fmla="*/ 119821 h 161193"/>
                <a:gd name="connsiteX17" fmla="*/ 66990 w 77686"/>
                <a:gd name="connsiteY17" fmla="*/ 123364 h 161193"/>
                <a:gd name="connsiteX18" fmla="*/ 34094 w 77686"/>
                <a:gd name="connsiteY18" fmla="*/ 155754 h 161193"/>
                <a:gd name="connsiteX19" fmla="*/ 26249 w 77686"/>
                <a:gd name="connsiteY19" fmla="*/ 144114 h 161193"/>
                <a:gd name="connsiteX20" fmla="*/ 27768 w 77686"/>
                <a:gd name="connsiteY20" fmla="*/ 131967 h 161193"/>
                <a:gd name="connsiteX21" fmla="*/ 46493 w 77686"/>
                <a:gd name="connsiteY21" fmla="*/ 57317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493" y="57317"/>
                  </a:moveTo>
                  <a:lnTo>
                    <a:pt x="70280" y="57317"/>
                  </a:lnTo>
                  <a:cubicBezTo>
                    <a:pt x="75341" y="57317"/>
                    <a:pt x="77872" y="57317"/>
                    <a:pt x="77872" y="52256"/>
                  </a:cubicBezTo>
                  <a:cubicBezTo>
                    <a:pt x="77872" y="49473"/>
                    <a:pt x="75341" y="49473"/>
                    <a:pt x="70786" y="49473"/>
                  </a:cubicBezTo>
                  <a:lnTo>
                    <a:pt x="48518" y="49473"/>
                  </a:lnTo>
                  <a:cubicBezTo>
                    <a:pt x="57628" y="13539"/>
                    <a:pt x="58893" y="8478"/>
                    <a:pt x="58893" y="6960"/>
                  </a:cubicBezTo>
                  <a:cubicBezTo>
                    <a:pt x="58893" y="2658"/>
                    <a:pt x="55856" y="128"/>
                    <a:pt x="51554" y="128"/>
                  </a:cubicBezTo>
                  <a:cubicBezTo>
                    <a:pt x="50795" y="128"/>
                    <a:pt x="43710" y="381"/>
                    <a:pt x="41432" y="9238"/>
                  </a:cubicBezTo>
                  <a:lnTo>
                    <a:pt x="31563" y="49473"/>
                  </a:lnTo>
                  <a:lnTo>
                    <a:pt x="7776" y="49473"/>
                  </a:lnTo>
                  <a:cubicBezTo>
                    <a:pt x="2715" y="49473"/>
                    <a:pt x="185" y="49473"/>
                    <a:pt x="185" y="54281"/>
                  </a:cubicBezTo>
                  <a:cubicBezTo>
                    <a:pt x="185" y="57317"/>
                    <a:pt x="2209" y="57317"/>
                    <a:pt x="7270" y="57317"/>
                  </a:cubicBezTo>
                  <a:lnTo>
                    <a:pt x="29539" y="57317"/>
                  </a:lnTo>
                  <a:cubicBezTo>
                    <a:pt x="11319" y="129184"/>
                    <a:pt x="10307" y="133486"/>
                    <a:pt x="10307" y="138041"/>
                  </a:cubicBezTo>
                  <a:cubicBezTo>
                    <a:pt x="10307" y="151705"/>
                    <a:pt x="19923" y="161321"/>
                    <a:pt x="33588" y="161321"/>
                  </a:cubicBezTo>
                  <a:cubicBezTo>
                    <a:pt x="59399" y="161321"/>
                    <a:pt x="73823" y="124376"/>
                    <a:pt x="73823" y="122351"/>
                  </a:cubicBezTo>
                  <a:cubicBezTo>
                    <a:pt x="73823" y="119821"/>
                    <a:pt x="71798" y="119821"/>
                    <a:pt x="70786" y="119821"/>
                  </a:cubicBezTo>
                  <a:cubicBezTo>
                    <a:pt x="68509" y="119821"/>
                    <a:pt x="68256" y="120580"/>
                    <a:pt x="66990" y="123364"/>
                  </a:cubicBezTo>
                  <a:cubicBezTo>
                    <a:pt x="56109" y="149681"/>
                    <a:pt x="42698" y="155754"/>
                    <a:pt x="34094" y="155754"/>
                  </a:cubicBezTo>
                  <a:cubicBezTo>
                    <a:pt x="28780" y="155754"/>
                    <a:pt x="26249" y="152464"/>
                    <a:pt x="26249" y="144114"/>
                  </a:cubicBezTo>
                  <a:cubicBezTo>
                    <a:pt x="26249" y="138041"/>
                    <a:pt x="26755" y="136269"/>
                    <a:pt x="27768" y="131967"/>
                  </a:cubicBezTo>
                  <a:lnTo>
                    <a:pt x="46493" y="57317"/>
                  </a:lnTo>
                  <a:close/>
                </a:path>
              </a:pathLst>
            </a:custGeom>
            <a:solidFill>
              <a:srgbClr val="000000"/>
            </a:solidFill>
            <a:ln w="2536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25C136FA-2093-65E8-4436-AFBEE42378F1}"/>
                </a:ext>
              </a:extLst>
            </p:cNvPr>
            <p:cNvSpPr/>
            <p:nvPr>
              <p:custDataLst>
                <p:tags r:id="rId117"/>
              </p:custDataLst>
            </p:nvPr>
          </p:nvSpPr>
          <p:spPr>
            <a:xfrm>
              <a:off x="7337857" y="5744064"/>
              <a:ext cx="90870" cy="114252"/>
            </a:xfrm>
            <a:custGeom>
              <a:avLst/>
              <a:gdLst>
                <a:gd name="connsiteX0" fmla="*/ 90351 w 90870"/>
                <a:gd name="connsiteY0" fmla="*/ 11466 h 114252"/>
                <a:gd name="connsiteX1" fmla="*/ 91059 w 90870"/>
                <a:gd name="connsiteY1" fmla="*/ 7569 h 114252"/>
                <a:gd name="connsiteX2" fmla="*/ 85214 w 90870"/>
                <a:gd name="connsiteY2" fmla="*/ 1901 h 114252"/>
                <a:gd name="connsiteX3" fmla="*/ 77951 w 90870"/>
                <a:gd name="connsiteY3" fmla="*/ 6152 h 114252"/>
                <a:gd name="connsiteX4" fmla="*/ 75117 w 90870"/>
                <a:gd name="connsiteY4" fmla="*/ 16426 h 114252"/>
                <a:gd name="connsiteX5" fmla="*/ 71397 w 90870"/>
                <a:gd name="connsiteY5" fmla="*/ 31128 h 114252"/>
                <a:gd name="connsiteX6" fmla="*/ 64312 w 90870"/>
                <a:gd name="connsiteY6" fmla="*/ 59647 h 114252"/>
                <a:gd name="connsiteX7" fmla="*/ 42524 w 90870"/>
                <a:gd name="connsiteY7" fmla="*/ 75058 h 114252"/>
                <a:gd name="connsiteX8" fmla="*/ 30479 w 90870"/>
                <a:gd name="connsiteY8" fmla="*/ 60355 h 114252"/>
                <a:gd name="connsiteX9" fmla="*/ 39867 w 90870"/>
                <a:gd name="connsiteY9" fmla="*/ 25991 h 114252"/>
                <a:gd name="connsiteX10" fmla="*/ 42878 w 90870"/>
                <a:gd name="connsiteY10" fmla="*/ 15186 h 114252"/>
                <a:gd name="connsiteX11" fmla="*/ 26050 w 90870"/>
                <a:gd name="connsiteY11" fmla="*/ 129 h 114252"/>
                <a:gd name="connsiteX12" fmla="*/ 189 w 90870"/>
                <a:gd name="connsiteY12" fmla="*/ 27231 h 114252"/>
                <a:gd name="connsiteX13" fmla="*/ 3200 w 90870"/>
                <a:gd name="connsiteY13" fmla="*/ 29534 h 114252"/>
                <a:gd name="connsiteX14" fmla="*/ 6388 w 90870"/>
                <a:gd name="connsiteY14" fmla="*/ 26700 h 114252"/>
                <a:gd name="connsiteX15" fmla="*/ 25519 w 90870"/>
                <a:gd name="connsiteY15" fmla="*/ 5089 h 114252"/>
                <a:gd name="connsiteX16" fmla="*/ 29947 w 90870"/>
                <a:gd name="connsiteY16" fmla="*/ 11289 h 114252"/>
                <a:gd name="connsiteX17" fmla="*/ 27467 w 90870"/>
                <a:gd name="connsiteY17" fmla="*/ 21563 h 114252"/>
                <a:gd name="connsiteX18" fmla="*/ 17194 w 90870"/>
                <a:gd name="connsiteY18" fmla="*/ 57521 h 114252"/>
                <a:gd name="connsiteX19" fmla="*/ 24102 w 90870"/>
                <a:gd name="connsiteY19" fmla="*/ 74526 h 114252"/>
                <a:gd name="connsiteX20" fmla="*/ 41815 w 90870"/>
                <a:gd name="connsiteY20" fmla="*/ 80017 h 114252"/>
                <a:gd name="connsiteX21" fmla="*/ 61123 w 90870"/>
                <a:gd name="connsiteY21" fmla="*/ 72046 h 114252"/>
                <a:gd name="connsiteX22" fmla="*/ 49432 w 90870"/>
                <a:gd name="connsiteY22" fmla="*/ 98085 h 114252"/>
                <a:gd name="connsiteX23" fmla="*/ 28176 w 90870"/>
                <a:gd name="connsiteY23" fmla="*/ 109422 h 114252"/>
                <a:gd name="connsiteX24" fmla="*/ 14891 w 90870"/>
                <a:gd name="connsiteY24" fmla="*/ 103576 h 114252"/>
                <a:gd name="connsiteX25" fmla="*/ 24456 w 90870"/>
                <a:gd name="connsiteY25" fmla="*/ 93834 h 114252"/>
                <a:gd name="connsiteX26" fmla="*/ 17548 w 90870"/>
                <a:gd name="connsiteY26" fmla="*/ 87103 h 114252"/>
                <a:gd name="connsiteX27" fmla="*/ 7274 w 90870"/>
                <a:gd name="connsiteY27" fmla="*/ 98794 h 114252"/>
                <a:gd name="connsiteX28" fmla="*/ 28353 w 90870"/>
                <a:gd name="connsiteY28" fmla="*/ 114382 h 114252"/>
                <a:gd name="connsiteX29" fmla="*/ 73523 w 90870"/>
                <a:gd name="connsiteY29" fmla="*/ 78423 h 114252"/>
                <a:gd name="connsiteX30" fmla="*/ 90351 w 90870"/>
                <a:gd name="connsiteY30" fmla="*/ 11466 h 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870" h="114252">
                  <a:moveTo>
                    <a:pt x="90351" y="11466"/>
                  </a:moveTo>
                  <a:cubicBezTo>
                    <a:pt x="91059" y="8986"/>
                    <a:pt x="91059" y="8632"/>
                    <a:pt x="91059" y="7569"/>
                  </a:cubicBezTo>
                  <a:cubicBezTo>
                    <a:pt x="91059" y="4026"/>
                    <a:pt x="88225" y="1901"/>
                    <a:pt x="85214" y="1901"/>
                  </a:cubicBezTo>
                  <a:cubicBezTo>
                    <a:pt x="83265" y="1901"/>
                    <a:pt x="79900" y="2786"/>
                    <a:pt x="77951" y="6152"/>
                  </a:cubicBezTo>
                  <a:cubicBezTo>
                    <a:pt x="77420" y="7215"/>
                    <a:pt x="76003" y="12883"/>
                    <a:pt x="75117" y="16426"/>
                  </a:cubicBezTo>
                  <a:lnTo>
                    <a:pt x="71397" y="31128"/>
                  </a:lnTo>
                  <a:cubicBezTo>
                    <a:pt x="70334" y="35379"/>
                    <a:pt x="64843" y="57698"/>
                    <a:pt x="64312" y="59647"/>
                  </a:cubicBezTo>
                  <a:cubicBezTo>
                    <a:pt x="64135" y="59647"/>
                    <a:pt x="56341" y="75058"/>
                    <a:pt x="42524" y="75058"/>
                  </a:cubicBezTo>
                  <a:cubicBezTo>
                    <a:pt x="30479" y="75058"/>
                    <a:pt x="30479" y="63544"/>
                    <a:pt x="30479" y="60355"/>
                  </a:cubicBezTo>
                  <a:cubicBezTo>
                    <a:pt x="30479" y="50790"/>
                    <a:pt x="34553" y="39630"/>
                    <a:pt x="39867" y="25991"/>
                  </a:cubicBezTo>
                  <a:cubicBezTo>
                    <a:pt x="41993" y="20323"/>
                    <a:pt x="42878" y="18197"/>
                    <a:pt x="42878" y="15186"/>
                  </a:cubicBezTo>
                  <a:cubicBezTo>
                    <a:pt x="42878" y="6683"/>
                    <a:pt x="35616" y="129"/>
                    <a:pt x="26050" y="129"/>
                  </a:cubicBezTo>
                  <a:cubicBezTo>
                    <a:pt x="8160" y="129"/>
                    <a:pt x="189" y="24220"/>
                    <a:pt x="189" y="27231"/>
                  </a:cubicBezTo>
                  <a:cubicBezTo>
                    <a:pt x="189" y="29534"/>
                    <a:pt x="2668" y="29534"/>
                    <a:pt x="3200" y="29534"/>
                  </a:cubicBezTo>
                  <a:cubicBezTo>
                    <a:pt x="5680" y="29534"/>
                    <a:pt x="5857" y="28648"/>
                    <a:pt x="6388" y="26700"/>
                  </a:cubicBezTo>
                  <a:cubicBezTo>
                    <a:pt x="10817" y="11997"/>
                    <a:pt x="18434" y="5089"/>
                    <a:pt x="25519" y="5089"/>
                  </a:cubicBezTo>
                  <a:cubicBezTo>
                    <a:pt x="28530" y="5089"/>
                    <a:pt x="29947" y="7038"/>
                    <a:pt x="29947" y="11289"/>
                  </a:cubicBezTo>
                  <a:cubicBezTo>
                    <a:pt x="29947" y="15363"/>
                    <a:pt x="28353" y="19260"/>
                    <a:pt x="27467" y="21563"/>
                  </a:cubicBezTo>
                  <a:cubicBezTo>
                    <a:pt x="18965" y="43173"/>
                    <a:pt x="17194" y="49727"/>
                    <a:pt x="17194" y="57521"/>
                  </a:cubicBezTo>
                  <a:cubicBezTo>
                    <a:pt x="17194" y="60533"/>
                    <a:pt x="17194" y="68858"/>
                    <a:pt x="24102" y="74526"/>
                  </a:cubicBezTo>
                  <a:cubicBezTo>
                    <a:pt x="29593" y="79132"/>
                    <a:pt x="37033" y="80017"/>
                    <a:pt x="41815" y="80017"/>
                  </a:cubicBezTo>
                  <a:cubicBezTo>
                    <a:pt x="48901" y="80017"/>
                    <a:pt x="55278" y="77360"/>
                    <a:pt x="61123" y="72046"/>
                  </a:cubicBezTo>
                  <a:cubicBezTo>
                    <a:pt x="58821" y="81789"/>
                    <a:pt x="56872" y="89229"/>
                    <a:pt x="49432" y="98085"/>
                  </a:cubicBezTo>
                  <a:cubicBezTo>
                    <a:pt x="44650" y="103576"/>
                    <a:pt x="37564" y="109422"/>
                    <a:pt x="28176" y="109422"/>
                  </a:cubicBezTo>
                  <a:cubicBezTo>
                    <a:pt x="26936" y="109422"/>
                    <a:pt x="18611" y="109422"/>
                    <a:pt x="14891" y="103576"/>
                  </a:cubicBezTo>
                  <a:cubicBezTo>
                    <a:pt x="24456" y="102514"/>
                    <a:pt x="24456" y="94011"/>
                    <a:pt x="24456" y="93834"/>
                  </a:cubicBezTo>
                  <a:cubicBezTo>
                    <a:pt x="24456" y="88166"/>
                    <a:pt x="19319" y="87103"/>
                    <a:pt x="17548" y="87103"/>
                  </a:cubicBezTo>
                  <a:cubicBezTo>
                    <a:pt x="13119" y="87103"/>
                    <a:pt x="7274" y="90646"/>
                    <a:pt x="7274" y="98794"/>
                  </a:cubicBezTo>
                  <a:cubicBezTo>
                    <a:pt x="7274" y="107828"/>
                    <a:pt x="15776" y="114382"/>
                    <a:pt x="28353" y="114382"/>
                  </a:cubicBezTo>
                  <a:cubicBezTo>
                    <a:pt x="46244" y="114382"/>
                    <a:pt x="68032" y="100565"/>
                    <a:pt x="73523" y="78423"/>
                  </a:cubicBezTo>
                  <a:lnTo>
                    <a:pt x="90351" y="11466"/>
                  </a:lnTo>
                  <a:close/>
                </a:path>
              </a:pathLst>
            </a:custGeom>
            <a:solidFill>
              <a:srgbClr val="000000"/>
            </a:solidFill>
            <a:ln w="2536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8D585507-03D1-FC9F-E42E-6DB7BA491697}"/>
                </a:ext>
              </a:extLst>
            </p:cNvPr>
            <p:cNvSpPr/>
            <p:nvPr>
              <p:custDataLst>
                <p:tags r:id="rId118"/>
              </p:custDataLst>
            </p:nvPr>
          </p:nvSpPr>
          <p:spPr>
            <a:xfrm>
              <a:off x="7472929" y="5757400"/>
              <a:ext cx="29606" cy="75662"/>
            </a:xfrm>
            <a:custGeom>
              <a:avLst/>
              <a:gdLst>
                <a:gd name="connsiteX0" fmla="*/ 29800 w 29606"/>
                <a:gd name="connsiteY0" fmla="*/ 26698 h 75662"/>
                <a:gd name="connsiteX1" fmla="*/ 13605 w 29606"/>
                <a:gd name="connsiteY1" fmla="*/ 128 h 75662"/>
                <a:gd name="connsiteX2" fmla="*/ 193 w 29606"/>
                <a:gd name="connsiteY2" fmla="*/ 13539 h 75662"/>
                <a:gd name="connsiteX3" fmla="*/ 13605 w 29606"/>
                <a:gd name="connsiteY3" fmla="*/ 26951 h 75662"/>
                <a:gd name="connsiteX4" fmla="*/ 22462 w 29606"/>
                <a:gd name="connsiteY4" fmla="*/ 23661 h 75662"/>
                <a:gd name="connsiteX5" fmla="*/ 23727 w 29606"/>
                <a:gd name="connsiteY5" fmla="*/ 22902 h 75662"/>
                <a:gd name="connsiteX6" fmla="*/ 24233 w 29606"/>
                <a:gd name="connsiteY6" fmla="*/ 26698 h 75662"/>
                <a:gd name="connsiteX7" fmla="*/ 7026 w 29606"/>
                <a:gd name="connsiteY7" fmla="*/ 68958 h 75662"/>
                <a:gd name="connsiteX8" fmla="*/ 4242 w 29606"/>
                <a:gd name="connsiteY8" fmla="*/ 73006 h 75662"/>
                <a:gd name="connsiteX9" fmla="*/ 6773 w 29606"/>
                <a:gd name="connsiteY9" fmla="*/ 75790 h 75662"/>
                <a:gd name="connsiteX10" fmla="*/ 29800 w 29606"/>
                <a:gd name="connsiteY10" fmla="*/ 26698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00" y="26698"/>
                  </a:moveTo>
                  <a:cubicBezTo>
                    <a:pt x="29800" y="9997"/>
                    <a:pt x="23474" y="128"/>
                    <a:pt x="13605" y="128"/>
                  </a:cubicBezTo>
                  <a:cubicBezTo>
                    <a:pt x="5254" y="128"/>
                    <a:pt x="193" y="6454"/>
                    <a:pt x="193" y="13539"/>
                  </a:cubicBezTo>
                  <a:cubicBezTo>
                    <a:pt x="193" y="20372"/>
                    <a:pt x="5254" y="26951"/>
                    <a:pt x="13605" y="26951"/>
                  </a:cubicBezTo>
                  <a:cubicBezTo>
                    <a:pt x="16642" y="26951"/>
                    <a:pt x="19931" y="25939"/>
                    <a:pt x="22462" y="23661"/>
                  </a:cubicBezTo>
                  <a:cubicBezTo>
                    <a:pt x="23221" y="23155"/>
                    <a:pt x="23474" y="22902"/>
                    <a:pt x="23727" y="22902"/>
                  </a:cubicBezTo>
                  <a:cubicBezTo>
                    <a:pt x="23980" y="22902"/>
                    <a:pt x="24233" y="23155"/>
                    <a:pt x="24233" y="26698"/>
                  </a:cubicBezTo>
                  <a:cubicBezTo>
                    <a:pt x="24233" y="45424"/>
                    <a:pt x="15376" y="60607"/>
                    <a:pt x="7026" y="68958"/>
                  </a:cubicBezTo>
                  <a:cubicBezTo>
                    <a:pt x="4242" y="71741"/>
                    <a:pt x="4242" y="72247"/>
                    <a:pt x="4242" y="73006"/>
                  </a:cubicBezTo>
                  <a:cubicBezTo>
                    <a:pt x="4242" y="74778"/>
                    <a:pt x="5507" y="75790"/>
                    <a:pt x="6773" y="75790"/>
                  </a:cubicBezTo>
                  <a:cubicBezTo>
                    <a:pt x="9556" y="75790"/>
                    <a:pt x="29800" y="56305"/>
                    <a:pt x="29800" y="26698"/>
                  </a:cubicBezTo>
                  <a:close/>
                </a:path>
              </a:pathLst>
            </a:custGeom>
            <a:solidFill>
              <a:srgbClr val="000000"/>
            </a:solidFill>
            <a:ln w="2536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86745903-0157-D142-DEE7-74CDC0A71A16}"/>
                </a:ext>
              </a:extLst>
            </p:cNvPr>
            <p:cNvSpPr/>
            <p:nvPr>
              <p:custDataLst>
                <p:tags r:id="rId119"/>
              </p:custDataLst>
            </p:nvPr>
          </p:nvSpPr>
          <p:spPr>
            <a:xfrm>
              <a:off x="7577804" y="5543824"/>
              <a:ext cx="336810" cy="354271"/>
            </a:xfrm>
            <a:custGeom>
              <a:avLst/>
              <a:gdLst>
                <a:gd name="connsiteX0" fmla="*/ 306390 w 336810"/>
                <a:gd name="connsiteY0" fmla="*/ 354390 h 354271"/>
                <a:gd name="connsiteX1" fmla="*/ 337009 w 336810"/>
                <a:gd name="connsiteY1" fmla="*/ 273413 h 354271"/>
                <a:gd name="connsiteX2" fmla="*/ 330682 w 336810"/>
                <a:gd name="connsiteY2" fmla="*/ 273413 h 354271"/>
                <a:gd name="connsiteX3" fmla="*/ 264889 w 336810"/>
                <a:gd name="connsiteY3" fmla="*/ 324530 h 354271"/>
                <a:gd name="connsiteX4" fmla="*/ 186190 w 336810"/>
                <a:gd name="connsiteY4" fmla="*/ 332374 h 354271"/>
                <a:gd name="connsiteX5" fmla="*/ 33601 w 336810"/>
                <a:gd name="connsiteY5" fmla="*/ 332374 h 354271"/>
                <a:gd name="connsiteX6" fmla="*/ 162404 w 336810"/>
                <a:gd name="connsiteY6" fmla="*/ 181303 h 354271"/>
                <a:gd name="connsiteX7" fmla="*/ 164681 w 336810"/>
                <a:gd name="connsiteY7" fmla="*/ 177254 h 354271"/>
                <a:gd name="connsiteX8" fmla="*/ 162910 w 336810"/>
                <a:gd name="connsiteY8" fmla="*/ 173458 h 354271"/>
                <a:gd name="connsiteX9" fmla="*/ 44988 w 336810"/>
                <a:gd name="connsiteY9" fmla="*/ 12265 h 354271"/>
                <a:gd name="connsiteX10" fmla="*/ 183660 w 336810"/>
                <a:gd name="connsiteY10" fmla="*/ 12265 h 354271"/>
                <a:gd name="connsiteX11" fmla="*/ 242874 w 336810"/>
                <a:gd name="connsiteY11" fmla="*/ 16314 h 354271"/>
                <a:gd name="connsiteX12" fmla="*/ 298545 w 336810"/>
                <a:gd name="connsiteY12" fmla="*/ 35292 h 354271"/>
                <a:gd name="connsiteX13" fmla="*/ 330682 w 336810"/>
                <a:gd name="connsiteY13" fmla="*/ 71226 h 354271"/>
                <a:gd name="connsiteX14" fmla="*/ 337009 w 336810"/>
                <a:gd name="connsiteY14" fmla="*/ 71226 h 354271"/>
                <a:gd name="connsiteX15" fmla="*/ 306390 w 336810"/>
                <a:gd name="connsiteY15" fmla="*/ 118 h 354271"/>
                <a:gd name="connsiteX16" fmla="*/ 7283 w 336810"/>
                <a:gd name="connsiteY16" fmla="*/ 118 h 354271"/>
                <a:gd name="connsiteX17" fmla="*/ 451 w 336810"/>
                <a:gd name="connsiteY17" fmla="*/ 1890 h 354271"/>
                <a:gd name="connsiteX18" fmla="*/ 198 w 336810"/>
                <a:gd name="connsiteY18" fmla="*/ 10240 h 354271"/>
                <a:gd name="connsiteX19" fmla="*/ 134062 w 336810"/>
                <a:gd name="connsiteY19" fmla="*/ 193449 h 354271"/>
                <a:gd name="connsiteX20" fmla="*/ 2981 w 336810"/>
                <a:gd name="connsiteY20" fmla="*/ 347051 h 354271"/>
                <a:gd name="connsiteX21" fmla="*/ 451 w 336810"/>
                <a:gd name="connsiteY21" fmla="*/ 351606 h 354271"/>
                <a:gd name="connsiteX22" fmla="*/ 7283 w 336810"/>
                <a:gd name="connsiteY22" fmla="*/ 354390 h 354271"/>
                <a:gd name="connsiteX23" fmla="*/ 306390 w 336810"/>
                <a:gd name="connsiteY23" fmla="*/ 354390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390" y="354390"/>
                  </a:moveTo>
                  <a:lnTo>
                    <a:pt x="337009" y="273413"/>
                  </a:lnTo>
                  <a:lnTo>
                    <a:pt x="330682" y="273413"/>
                  </a:lnTo>
                  <a:cubicBezTo>
                    <a:pt x="320813" y="299731"/>
                    <a:pt x="293990" y="316938"/>
                    <a:pt x="264889" y="324530"/>
                  </a:cubicBezTo>
                  <a:cubicBezTo>
                    <a:pt x="259575" y="325795"/>
                    <a:pt x="234776" y="332374"/>
                    <a:pt x="186190" y="332374"/>
                  </a:cubicBezTo>
                  <a:lnTo>
                    <a:pt x="33601" y="332374"/>
                  </a:lnTo>
                  <a:lnTo>
                    <a:pt x="162404" y="181303"/>
                  </a:lnTo>
                  <a:cubicBezTo>
                    <a:pt x="164175" y="179278"/>
                    <a:pt x="164681" y="178519"/>
                    <a:pt x="164681" y="177254"/>
                  </a:cubicBezTo>
                  <a:cubicBezTo>
                    <a:pt x="164681" y="176748"/>
                    <a:pt x="164681" y="175989"/>
                    <a:pt x="162910" y="173458"/>
                  </a:cubicBezTo>
                  <a:lnTo>
                    <a:pt x="44988" y="12265"/>
                  </a:lnTo>
                  <a:lnTo>
                    <a:pt x="183660" y="12265"/>
                  </a:lnTo>
                  <a:cubicBezTo>
                    <a:pt x="217569" y="12265"/>
                    <a:pt x="240596" y="15807"/>
                    <a:pt x="242874" y="16314"/>
                  </a:cubicBezTo>
                  <a:cubicBezTo>
                    <a:pt x="256538" y="18338"/>
                    <a:pt x="278554" y="22640"/>
                    <a:pt x="298545" y="35292"/>
                  </a:cubicBezTo>
                  <a:cubicBezTo>
                    <a:pt x="304871" y="39341"/>
                    <a:pt x="322079" y="50728"/>
                    <a:pt x="330682" y="71226"/>
                  </a:cubicBezTo>
                  <a:lnTo>
                    <a:pt x="337009" y="71226"/>
                  </a:lnTo>
                  <a:lnTo>
                    <a:pt x="306390" y="118"/>
                  </a:lnTo>
                  <a:lnTo>
                    <a:pt x="7283" y="118"/>
                  </a:lnTo>
                  <a:cubicBezTo>
                    <a:pt x="1463" y="118"/>
                    <a:pt x="1210" y="371"/>
                    <a:pt x="451" y="1890"/>
                  </a:cubicBezTo>
                  <a:cubicBezTo>
                    <a:pt x="198" y="2649"/>
                    <a:pt x="198" y="7457"/>
                    <a:pt x="198" y="10240"/>
                  </a:cubicBezTo>
                  <a:lnTo>
                    <a:pt x="134062" y="193449"/>
                  </a:lnTo>
                  <a:lnTo>
                    <a:pt x="2981" y="347051"/>
                  </a:lnTo>
                  <a:cubicBezTo>
                    <a:pt x="451" y="350088"/>
                    <a:pt x="451" y="351353"/>
                    <a:pt x="451" y="351606"/>
                  </a:cubicBezTo>
                  <a:cubicBezTo>
                    <a:pt x="451" y="354390"/>
                    <a:pt x="2728" y="354390"/>
                    <a:pt x="7283" y="354390"/>
                  </a:cubicBezTo>
                  <a:lnTo>
                    <a:pt x="306390" y="354390"/>
                  </a:lnTo>
                  <a:close/>
                </a:path>
              </a:pathLst>
            </a:custGeom>
            <a:solidFill>
              <a:srgbClr val="000000"/>
            </a:solidFill>
            <a:ln w="2536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ABB3DBB1-016D-3406-FC09-625AEC2431C8}"/>
                </a:ext>
              </a:extLst>
            </p:cNvPr>
            <p:cNvSpPr/>
            <p:nvPr>
              <p:custDataLst>
                <p:tags r:id="rId120"/>
              </p:custDataLst>
            </p:nvPr>
          </p:nvSpPr>
          <p:spPr>
            <a:xfrm>
              <a:off x="7654804" y="5997117"/>
              <a:ext cx="70677" cy="79888"/>
            </a:xfrm>
            <a:custGeom>
              <a:avLst/>
              <a:gdLst>
                <a:gd name="connsiteX0" fmla="*/ 63970 w 70677"/>
                <a:gd name="connsiteY0" fmla="*/ 11653 h 79888"/>
                <a:gd name="connsiteX1" fmla="*/ 56530 w 70677"/>
                <a:gd name="connsiteY1" fmla="*/ 19978 h 79888"/>
                <a:gd name="connsiteX2" fmla="*/ 62376 w 70677"/>
                <a:gd name="connsiteY2" fmla="*/ 25647 h 79888"/>
                <a:gd name="connsiteX3" fmla="*/ 70878 w 70677"/>
                <a:gd name="connsiteY3" fmla="*/ 15550 h 79888"/>
                <a:gd name="connsiteX4" fmla="*/ 47319 w 70677"/>
                <a:gd name="connsiteY4" fmla="*/ 139 h 79888"/>
                <a:gd name="connsiteX5" fmla="*/ 14726 w 70677"/>
                <a:gd name="connsiteY5" fmla="*/ 26001 h 79888"/>
                <a:gd name="connsiteX6" fmla="*/ 20926 w 70677"/>
                <a:gd name="connsiteY6" fmla="*/ 38932 h 79888"/>
                <a:gd name="connsiteX7" fmla="*/ 40942 w 70677"/>
                <a:gd name="connsiteY7" fmla="*/ 45309 h 79888"/>
                <a:gd name="connsiteX8" fmla="*/ 55999 w 70677"/>
                <a:gd name="connsiteY8" fmla="*/ 57000 h 79888"/>
                <a:gd name="connsiteX9" fmla="*/ 46610 w 70677"/>
                <a:gd name="connsiteY9" fmla="*/ 71171 h 79888"/>
                <a:gd name="connsiteX10" fmla="*/ 28897 w 70677"/>
                <a:gd name="connsiteY10" fmla="*/ 75068 h 79888"/>
                <a:gd name="connsiteX11" fmla="*/ 7641 w 70677"/>
                <a:gd name="connsiteY11" fmla="*/ 67628 h 79888"/>
                <a:gd name="connsiteX12" fmla="*/ 17383 w 70677"/>
                <a:gd name="connsiteY12" fmla="*/ 57531 h 79888"/>
                <a:gd name="connsiteX13" fmla="*/ 10475 w 70677"/>
                <a:gd name="connsiteY13" fmla="*/ 50977 h 79888"/>
                <a:gd name="connsiteX14" fmla="*/ 201 w 70677"/>
                <a:gd name="connsiteY14" fmla="*/ 62845 h 79888"/>
                <a:gd name="connsiteX15" fmla="*/ 28720 w 70677"/>
                <a:gd name="connsiteY15" fmla="*/ 80027 h 79888"/>
                <a:gd name="connsiteX16" fmla="*/ 67335 w 70677"/>
                <a:gd name="connsiteY16" fmla="*/ 50800 h 79888"/>
                <a:gd name="connsiteX17" fmla="*/ 42891 w 70677"/>
                <a:gd name="connsiteY17" fmla="*/ 30075 h 79888"/>
                <a:gd name="connsiteX18" fmla="*/ 35805 w 70677"/>
                <a:gd name="connsiteY18" fmla="*/ 28658 h 79888"/>
                <a:gd name="connsiteX19" fmla="*/ 26063 w 70677"/>
                <a:gd name="connsiteY19" fmla="*/ 19801 h 79888"/>
                <a:gd name="connsiteX20" fmla="*/ 33148 w 70677"/>
                <a:gd name="connsiteY20" fmla="*/ 8465 h 79888"/>
                <a:gd name="connsiteX21" fmla="*/ 47142 w 70677"/>
                <a:gd name="connsiteY21" fmla="*/ 5099 h 79888"/>
                <a:gd name="connsiteX22" fmla="*/ 63970 w 70677"/>
                <a:gd name="connsiteY22" fmla="*/ 11653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677" h="79888">
                  <a:moveTo>
                    <a:pt x="63970" y="11653"/>
                  </a:moveTo>
                  <a:cubicBezTo>
                    <a:pt x="59364" y="12716"/>
                    <a:pt x="56530" y="16436"/>
                    <a:pt x="56530" y="19978"/>
                  </a:cubicBezTo>
                  <a:cubicBezTo>
                    <a:pt x="56530" y="24053"/>
                    <a:pt x="60073" y="25647"/>
                    <a:pt x="62376" y="25647"/>
                  </a:cubicBezTo>
                  <a:cubicBezTo>
                    <a:pt x="64147" y="25647"/>
                    <a:pt x="70878" y="24584"/>
                    <a:pt x="70878" y="15550"/>
                  </a:cubicBezTo>
                  <a:cubicBezTo>
                    <a:pt x="70878" y="4036"/>
                    <a:pt x="58124" y="139"/>
                    <a:pt x="47319" y="139"/>
                  </a:cubicBezTo>
                  <a:cubicBezTo>
                    <a:pt x="19686" y="139"/>
                    <a:pt x="14726" y="20510"/>
                    <a:pt x="14726" y="26001"/>
                  </a:cubicBezTo>
                  <a:cubicBezTo>
                    <a:pt x="14726" y="32555"/>
                    <a:pt x="18446" y="36806"/>
                    <a:pt x="20926" y="38932"/>
                  </a:cubicBezTo>
                  <a:cubicBezTo>
                    <a:pt x="25531" y="42475"/>
                    <a:pt x="28720" y="43183"/>
                    <a:pt x="40942" y="45309"/>
                  </a:cubicBezTo>
                  <a:cubicBezTo>
                    <a:pt x="44662" y="46017"/>
                    <a:pt x="55999" y="48143"/>
                    <a:pt x="55999" y="57000"/>
                  </a:cubicBezTo>
                  <a:cubicBezTo>
                    <a:pt x="55999" y="60011"/>
                    <a:pt x="54050" y="66742"/>
                    <a:pt x="46610" y="71171"/>
                  </a:cubicBezTo>
                  <a:cubicBezTo>
                    <a:pt x="39702" y="75068"/>
                    <a:pt x="31023" y="75068"/>
                    <a:pt x="28897" y="75068"/>
                  </a:cubicBezTo>
                  <a:cubicBezTo>
                    <a:pt x="21811" y="75068"/>
                    <a:pt x="11715" y="73473"/>
                    <a:pt x="7641" y="67628"/>
                  </a:cubicBezTo>
                  <a:cubicBezTo>
                    <a:pt x="13486" y="66919"/>
                    <a:pt x="17383" y="62491"/>
                    <a:pt x="17383" y="57531"/>
                  </a:cubicBezTo>
                  <a:cubicBezTo>
                    <a:pt x="17383" y="53103"/>
                    <a:pt x="14195" y="50977"/>
                    <a:pt x="10475" y="50977"/>
                  </a:cubicBezTo>
                  <a:cubicBezTo>
                    <a:pt x="5338" y="50977"/>
                    <a:pt x="201" y="55051"/>
                    <a:pt x="201" y="62845"/>
                  </a:cubicBezTo>
                  <a:cubicBezTo>
                    <a:pt x="201" y="73473"/>
                    <a:pt x="11538" y="80027"/>
                    <a:pt x="28720" y="80027"/>
                  </a:cubicBezTo>
                  <a:cubicBezTo>
                    <a:pt x="61313" y="80027"/>
                    <a:pt x="67335" y="57708"/>
                    <a:pt x="67335" y="50800"/>
                  </a:cubicBezTo>
                  <a:cubicBezTo>
                    <a:pt x="67335" y="34504"/>
                    <a:pt x="49445" y="31315"/>
                    <a:pt x="42891" y="30075"/>
                  </a:cubicBezTo>
                  <a:cubicBezTo>
                    <a:pt x="41296" y="29721"/>
                    <a:pt x="36868" y="29012"/>
                    <a:pt x="35805" y="28658"/>
                  </a:cubicBezTo>
                  <a:cubicBezTo>
                    <a:pt x="29251" y="27418"/>
                    <a:pt x="26063" y="23698"/>
                    <a:pt x="26063" y="19801"/>
                  </a:cubicBezTo>
                  <a:cubicBezTo>
                    <a:pt x="26063" y="15727"/>
                    <a:pt x="29251" y="10944"/>
                    <a:pt x="33148" y="8465"/>
                  </a:cubicBezTo>
                  <a:cubicBezTo>
                    <a:pt x="37931" y="5453"/>
                    <a:pt x="44131" y="5099"/>
                    <a:pt x="47142" y="5099"/>
                  </a:cubicBezTo>
                  <a:cubicBezTo>
                    <a:pt x="50862" y="5099"/>
                    <a:pt x="60073" y="5630"/>
                    <a:pt x="63970" y="11653"/>
                  </a:cubicBezTo>
                  <a:close/>
                </a:path>
              </a:pathLst>
            </a:custGeom>
            <a:solidFill>
              <a:srgbClr val="000000"/>
            </a:solidFill>
            <a:ln w="2536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1641315C-7E10-BB30-1E9D-CECAA7E15D61}"/>
                </a:ext>
              </a:extLst>
            </p:cNvPr>
            <p:cNvSpPr/>
            <p:nvPr>
              <p:custDataLst>
                <p:tags r:id="rId121"/>
              </p:custDataLst>
            </p:nvPr>
          </p:nvSpPr>
          <p:spPr>
            <a:xfrm>
              <a:off x="7749504" y="6044615"/>
              <a:ext cx="74523" cy="57316"/>
            </a:xfrm>
            <a:custGeom>
              <a:avLst/>
              <a:gdLst>
                <a:gd name="connsiteX0" fmla="*/ 67010 w 74523"/>
                <a:gd name="connsiteY0" fmla="*/ 6466 h 57316"/>
                <a:gd name="connsiteX1" fmla="*/ 61190 w 74523"/>
                <a:gd name="connsiteY1" fmla="*/ 13931 h 57316"/>
                <a:gd name="connsiteX2" fmla="*/ 66884 w 74523"/>
                <a:gd name="connsiteY2" fmla="*/ 19119 h 57316"/>
                <a:gd name="connsiteX3" fmla="*/ 74728 w 74523"/>
                <a:gd name="connsiteY3" fmla="*/ 10515 h 57316"/>
                <a:gd name="connsiteX4" fmla="*/ 59672 w 74523"/>
                <a:gd name="connsiteY4" fmla="*/ 140 h 57316"/>
                <a:gd name="connsiteX5" fmla="*/ 43603 w 74523"/>
                <a:gd name="connsiteY5" fmla="*/ 8744 h 57316"/>
                <a:gd name="connsiteX6" fmla="*/ 26775 w 74523"/>
                <a:gd name="connsiteY6" fmla="*/ 140 h 57316"/>
                <a:gd name="connsiteX7" fmla="*/ 1976 w 74523"/>
                <a:gd name="connsiteY7" fmla="*/ 19752 h 57316"/>
                <a:gd name="connsiteX8" fmla="*/ 4633 w 74523"/>
                <a:gd name="connsiteY8" fmla="*/ 21523 h 57316"/>
                <a:gd name="connsiteX9" fmla="*/ 7290 w 74523"/>
                <a:gd name="connsiteY9" fmla="*/ 20005 h 57316"/>
                <a:gd name="connsiteX10" fmla="*/ 26269 w 74523"/>
                <a:gd name="connsiteY10" fmla="*/ 4442 h 57316"/>
                <a:gd name="connsiteX11" fmla="*/ 35252 w 74523"/>
                <a:gd name="connsiteY11" fmla="*/ 12919 h 57316"/>
                <a:gd name="connsiteX12" fmla="*/ 28673 w 74523"/>
                <a:gd name="connsiteY12" fmla="*/ 41641 h 57316"/>
                <a:gd name="connsiteX13" fmla="*/ 15514 w 74523"/>
                <a:gd name="connsiteY13" fmla="*/ 53154 h 57316"/>
                <a:gd name="connsiteX14" fmla="*/ 7923 w 74523"/>
                <a:gd name="connsiteY14" fmla="*/ 51130 h 57316"/>
                <a:gd name="connsiteX15" fmla="*/ 13616 w 74523"/>
                <a:gd name="connsiteY15" fmla="*/ 43791 h 57316"/>
                <a:gd name="connsiteX16" fmla="*/ 8049 w 74523"/>
                <a:gd name="connsiteY16" fmla="*/ 38477 h 57316"/>
                <a:gd name="connsiteX17" fmla="*/ 205 w 74523"/>
                <a:gd name="connsiteY17" fmla="*/ 47081 h 57316"/>
                <a:gd name="connsiteX18" fmla="*/ 15261 w 74523"/>
                <a:gd name="connsiteY18" fmla="*/ 57456 h 57316"/>
                <a:gd name="connsiteX19" fmla="*/ 30950 w 74523"/>
                <a:gd name="connsiteY19" fmla="*/ 48853 h 57316"/>
                <a:gd name="connsiteX20" fmla="*/ 48031 w 74523"/>
                <a:gd name="connsiteY20" fmla="*/ 57456 h 57316"/>
                <a:gd name="connsiteX21" fmla="*/ 72957 w 74523"/>
                <a:gd name="connsiteY21" fmla="*/ 37845 h 57316"/>
                <a:gd name="connsiteX22" fmla="*/ 70300 w 74523"/>
                <a:gd name="connsiteY22" fmla="*/ 36073 h 57316"/>
                <a:gd name="connsiteX23" fmla="*/ 67516 w 74523"/>
                <a:gd name="connsiteY23" fmla="*/ 37971 h 57316"/>
                <a:gd name="connsiteX24" fmla="*/ 48537 w 74523"/>
                <a:gd name="connsiteY24" fmla="*/ 53154 h 57316"/>
                <a:gd name="connsiteX25" fmla="*/ 39554 w 74523"/>
                <a:gd name="connsiteY25" fmla="*/ 44677 h 57316"/>
                <a:gd name="connsiteX26" fmla="*/ 40566 w 74523"/>
                <a:gd name="connsiteY26" fmla="*/ 37971 h 57316"/>
                <a:gd name="connsiteX27" fmla="*/ 47146 w 74523"/>
                <a:gd name="connsiteY27" fmla="*/ 12793 h 57316"/>
                <a:gd name="connsiteX28" fmla="*/ 59419 w 74523"/>
                <a:gd name="connsiteY28" fmla="*/ 4442 h 57316"/>
                <a:gd name="connsiteX29" fmla="*/ 67010 w 74523"/>
                <a:gd name="connsiteY29" fmla="*/ 6466 h 57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23" h="57316">
                  <a:moveTo>
                    <a:pt x="67010" y="6466"/>
                  </a:moveTo>
                  <a:cubicBezTo>
                    <a:pt x="61190" y="8238"/>
                    <a:pt x="61190" y="13805"/>
                    <a:pt x="61190" y="13931"/>
                  </a:cubicBezTo>
                  <a:cubicBezTo>
                    <a:pt x="61190" y="16082"/>
                    <a:pt x="62708" y="19119"/>
                    <a:pt x="66884" y="19119"/>
                  </a:cubicBezTo>
                  <a:cubicBezTo>
                    <a:pt x="70426" y="19119"/>
                    <a:pt x="74728" y="16082"/>
                    <a:pt x="74728" y="10515"/>
                  </a:cubicBezTo>
                  <a:cubicBezTo>
                    <a:pt x="74728" y="3050"/>
                    <a:pt x="66377" y="140"/>
                    <a:pt x="59672" y="140"/>
                  </a:cubicBezTo>
                  <a:cubicBezTo>
                    <a:pt x="51447" y="140"/>
                    <a:pt x="46133" y="5454"/>
                    <a:pt x="43603" y="8744"/>
                  </a:cubicBezTo>
                  <a:cubicBezTo>
                    <a:pt x="39428" y="1532"/>
                    <a:pt x="31330" y="140"/>
                    <a:pt x="26775" y="140"/>
                  </a:cubicBezTo>
                  <a:cubicBezTo>
                    <a:pt x="10959" y="140"/>
                    <a:pt x="1976" y="15070"/>
                    <a:pt x="1976" y="19752"/>
                  </a:cubicBezTo>
                  <a:cubicBezTo>
                    <a:pt x="1976" y="21523"/>
                    <a:pt x="4000" y="21523"/>
                    <a:pt x="4633" y="21523"/>
                  </a:cubicBezTo>
                  <a:cubicBezTo>
                    <a:pt x="5772" y="21523"/>
                    <a:pt x="6784" y="21396"/>
                    <a:pt x="7290" y="20005"/>
                  </a:cubicBezTo>
                  <a:cubicBezTo>
                    <a:pt x="11086" y="7605"/>
                    <a:pt x="21461" y="4442"/>
                    <a:pt x="26269" y="4442"/>
                  </a:cubicBezTo>
                  <a:cubicBezTo>
                    <a:pt x="30444" y="4442"/>
                    <a:pt x="35252" y="6213"/>
                    <a:pt x="35252" y="12919"/>
                  </a:cubicBezTo>
                  <a:cubicBezTo>
                    <a:pt x="35252" y="16082"/>
                    <a:pt x="32975" y="24813"/>
                    <a:pt x="28673" y="41641"/>
                  </a:cubicBezTo>
                  <a:cubicBezTo>
                    <a:pt x="26775" y="48853"/>
                    <a:pt x="20955" y="53154"/>
                    <a:pt x="15514" y="53154"/>
                  </a:cubicBezTo>
                  <a:cubicBezTo>
                    <a:pt x="14629" y="53154"/>
                    <a:pt x="10959" y="53154"/>
                    <a:pt x="7923" y="51130"/>
                  </a:cubicBezTo>
                  <a:cubicBezTo>
                    <a:pt x="13616" y="49106"/>
                    <a:pt x="13616" y="44298"/>
                    <a:pt x="13616" y="43791"/>
                  </a:cubicBezTo>
                  <a:cubicBezTo>
                    <a:pt x="13616" y="40122"/>
                    <a:pt x="10833" y="38477"/>
                    <a:pt x="8049" y="38477"/>
                  </a:cubicBezTo>
                  <a:cubicBezTo>
                    <a:pt x="4886" y="38477"/>
                    <a:pt x="205" y="41008"/>
                    <a:pt x="205" y="47081"/>
                  </a:cubicBezTo>
                  <a:cubicBezTo>
                    <a:pt x="205" y="54799"/>
                    <a:pt x="8808" y="57456"/>
                    <a:pt x="15261" y="57456"/>
                  </a:cubicBezTo>
                  <a:cubicBezTo>
                    <a:pt x="22220" y="57456"/>
                    <a:pt x="27914" y="53407"/>
                    <a:pt x="30950" y="48853"/>
                  </a:cubicBezTo>
                  <a:cubicBezTo>
                    <a:pt x="36011" y="56444"/>
                    <a:pt x="44109" y="57456"/>
                    <a:pt x="48031" y="57456"/>
                  </a:cubicBezTo>
                  <a:cubicBezTo>
                    <a:pt x="63973" y="57456"/>
                    <a:pt x="72957" y="42400"/>
                    <a:pt x="72957" y="37845"/>
                  </a:cubicBezTo>
                  <a:cubicBezTo>
                    <a:pt x="72957" y="36073"/>
                    <a:pt x="70806" y="36073"/>
                    <a:pt x="70300" y="36073"/>
                  </a:cubicBezTo>
                  <a:cubicBezTo>
                    <a:pt x="68149" y="36073"/>
                    <a:pt x="67896" y="36833"/>
                    <a:pt x="67516" y="37971"/>
                  </a:cubicBezTo>
                  <a:cubicBezTo>
                    <a:pt x="63847" y="49359"/>
                    <a:pt x="54105" y="53154"/>
                    <a:pt x="48537" y="53154"/>
                  </a:cubicBezTo>
                  <a:cubicBezTo>
                    <a:pt x="44742" y="53154"/>
                    <a:pt x="39554" y="51763"/>
                    <a:pt x="39554" y="44677"/>
                  </a:cubicBezTo>
                  <a:cubicBezTo>
                    <a:pt x="39554" y="43159"/>
                    <a:pt x="39554" y="42273"/>
                    <a:pt x="40566" y="37971"/>
                  </a:cubicBezTo>
                  <a:cubicBezTo>
                    <a:pt x="42717" y="29115"/>
                    <a:pt x="46133" y="15070"/>
                    <a:pt x="47146" y="12793"/>
                  </a:cubicBezTo>
                  <a:cubicBezTo>
                    <a:pt x="48790" y="9503"/>
                    <a:pt x="52966" y="4442"/>
                    <a:pt x="59419" y="4442"/>
                  </a:cubicBezTo>
                  <a:cubicBezTo>
                    <a:pt x="59798" y="4442"/>
                    <a:pt x="64100" y="4442"/>
                    <a:pt x="67010" y="6466"/>
                  </a:cubicBezTo>
                  <a:close/>
                </a:path>
              </a:pathLst>
            </a:custGeom>
            <a:solidFill>
              <a:srgbClr val="000000"/>
            </a:solidFill>
            <a:ln w="2536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00507C6D-495D-2A29-609A-2511869B7C55}"/>
                </a:ext>
              </a:extLst>
            </p:cNvPr>
            <p:cNvSpPr/>
            <p:nvPr>
              <p:custDataLst>
                <p:tags r:id="rId122"/>
              </p:custDataLst>
            </p:nvPr>
          </p:nvSpPr>
          <p:spPr>
            <a:xfrm>
              <a:off x="7984738" y="5605823"/>
              <a:ext cx="126272" cy="230276"/>
            </a:xfrm>
            <a:custGeom>
              <a:avLst/>
              <a:gdLst>
                <a:gd name="connsiteX0" fmla="*/ 79672 w 126272"/>
                <a:gd name="connsiteY0" fmla="*/ 77308 h 230276"/>
                <a:gd name="connsiteX1" fmla="*/ 101434 w 126272"/>
                <a:gd name="connsiteY1" fmla="*/ 77308 h 230276"/>
                <a:gd name="connsiteX2" fmla="*/ 109026 w 126272"/>
                <a:gd name="connsiteY2" fmla="*/ 72247 h 230276"/>
                <a:gd name="connsiteX3" fmla="*/ 102193 w 126272"/>
                <a:gd name="connsiteY3" fmla="*/ 69464 h 230276"/>
                <a:gd name="connsiteX4" fmla="*/ 81190 w 126272"/>
                <a:gd name="connsiteY4" fmla="*/ 69464 h 230276"/>
                <a:gd name="connsiteX5" fmla="*/ 86504 w 126272"/>
                <a:gd name="connsiteY5" fmla="*/ 40616 h 230276"/>
                <a:gd name="connsiteX6" fmla="*/ 92577 w 126272"/>
                <a:gd name="connsiteY6" fmla="*/ 14299 h 230276"/>
                <a:gd name="connsiteX7" fmla="*/ 104471 w 126272"/>
                <a:gd name="connsiteY7" fmla="*/ 5695 h 230276"/>
                <a:gd name="connsiteX8" fmla="*/ 116870 w 126272"/>
                <a:gd name="connsiteY8" fmla="*/ 10250 h 230276"/>
                <a:gd name="connsiteX9" fmla="*/ 103206 w 126272"/>
                <a:gd name="connsiteY9" fmla="*/ 23915 h 230276"/>
                <a:gd name="connsiteX10" fmla="*/ 112569 w 126272"/>
                <a:gd name="connsiteY10" fmla="*/ 32771 h 230276"/>
                <a:gd name="connsiteX11" fmla="*/ 126486 w 126272"/>
                <a:gd name="connsiteY11" fmla="*/ 17588 h 230276"/>
                <a:gd name="connsiteX12" fmla="*/ 104471 w 126272"/>
                <a:gd name="connsiteY12" fmla="*/ 128 h 230276"/>
                <a:gd name="connsiteX13" fmla="*/ 72333 w 126272"/>
                <a:gd name="connsiteY13" fmla="*/ 29735 h 230276"/>
                <a:gd name="connsiteX14" fmla="*/ 63983 w 126272"/>
                <a:gd name="connsiteY14" fmla="*/ 69464 h 230276"/>
                <a:gd name="connsiteX15" fmla="*/ 46522 w 126272"/>
                <a:gd name="connsiteY15" fmla="*/ 69464 h 230276"/>
                <a:gd name="connsiteX16" fmla="*/ 38931 w 126272"/>
                <a:gd name="connsiteY16" fmla="*/ 74272 h 230276"/>
                <a:gd name="connsiteX17" fmla="*/ 46016 w 126272"/>
                <a:gd name="connsiteY17" fmla="*/ 77308 h 230276"/>
                <a:gd name="connsiteX18" fmla="*/ 62717 w 126272"/>
                <a:gd name="connsiteY18" fmla="*/ 77308 h 230276"/>
                <a:gd name="connsiteX19" fmla="*/ 43739 w 126272"/>
                <a:gd name="connsiteY19" fmla="*/ 177263 h 230276"/>
                <a:gd name="connsiteX20" fmla="*/ 21723 w 126272"/>
                <a:gd name="connsiteY20" fmla="*/ 224837 h 230276"/>
                <a:gd name="connsiteX21" fmla="*/ 9577 w 126272"/>
                <a:gd name="connsiteY21" fmla="*/ 220282 h 230276"/>
                <a:gd name="connsiteX22" fmla="*/ 23495 w 126272"/>
                <a:gd name="connsiteY22" fmla="*/ 206617 h 230276"/>
                <a:gd name="connsiteX23" fmla="*/ 14132 w 126272"/>
                <a:gd name="connsiteY23" fmla="*/ 197761 h 230276"/>
                <a:gd name="connsiteX24" fmla="*/ 214 w 126272"/>
                <a:gd name="connsiteY24" fmla="*/ 212944 h 230276"/>
                <a:gd name="connsiteX25" fmla="*/ 21723 w 126272"/>
                <a:gd name="connsiteY25" fmla="*/ 230404 h 230276"/>
                <a:gd name="connsiteX26" fmla="*/ 50318 w 126272"/>
                <a:gd name="connsiteY26" fmla="*/ 205858 h 230276"/>
                <a:gd name="connsiteX27" fmla="*/ 64489 w 126272"/>
                <a:gd name="connsiteY27" fmla="*/ 157525 h 230276"/>
                <a:gd name="connsiteX28" fmla="*/ 79672 w 126272"/>
                <a:gd name="connsiteY28" fmla="*/ 77308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672" y="77308"/>
                  </a:moveTo>
                  <a:lnTo>
                    <a:pt x="101434" y="77308"/>
                  </a:lnTo>
                  <a:cubicBezTo>
                    <a:pt x="106495" y="77308"/>
                    <a:pt x="109026" y="77308"/>
                    <a:pt x="109026" y="72247"/>
                  </a:cubicBezTo>
                  <a:cubicBezTo>
                    <a:pt x="109026" y="69464"/>
                    <a:pt x="106495" y="69464"/>
                    <a:pt x="102193" y="69464"/>
                  </a:cubicBezTo>
                  <a:lnTo>
                    <a:pt x="81190" y="69464"/>
                  </a:lnTo>
                  <a:lnTo>
                    <a:pt x="86504" y="40616"/>
                  </a:lnTo>
                  <a:cubicBezTo>
                    <a:pt x="87516" y="35302"/>
                    <a:pt x="91059" y="17335"/>
                    <a:pt x="92577" y="14299"/>
                  </a:cubicBezTo>
                  <a:cubicBezTo>
                    <a:pt x="94855" y="9491"/>
                    <a:pt x="99157" y="5695"/>
                    <a:pt x="104471" y="5695"/>
                  </a:cubicBezTo>
                  <a:cubicBezTo>
                    <a:pt x="105483" y="5695"/>
                    <a:pt x="112062" y="5695"/>
                    <a:pt x="116870" y="10250"/>
                  </a:cubicBezTo>
                  <a:cubicBezTo>
                    <a:pt x="105736" y="11262"/>
                    <a:pt x="103206" y="20119"/>
                    <a:pt x="103206" y="23915"/>
                  </a:cubicBezTo>
                  <a:cubicBezTo>
                    <a:pt x="103206" y="29735"/>
                    <a:pt x="107761" y="32771"/>
                    <a:pt x="112569" y="32771"/>
                  </a:cubicBezTo>
                  <a:cubicBezTo>
                    <a:pt x="119148" y="32771"/>
                    <a:pt x="126486" y="27204"/>
                    <a:pt x="126486" y="17588"/>
                  </a:cubicBezTo>
                  <a:cubicBezTo>
                    <a:pt x="126486" y="5948"/>
                    <a:pt x="114846" y="128"/>
                    <a:pt x="104471" y="128"/>
                  </a:cubicBezTo>
                  <a:cubicBezTo>
                    <a:pt x="95867" y="128"/>
                    <a:pt x="79925" y="4683"/>
                    <a:pt x="72333" y="29735"/>
                  </a:cubicBezTo>
                  <a:cubicBezTo>
                    <a:pt x="70815" y="35049"/>
                    <a:pt x="70056" y="37579"/>
                    <a:pt x="63983" y="69464"/>
                  </a:cubicBezTo>
                  <a:lnTo>
                    <a:pt x="46522" y="69464"/>
                  </a:lnTo>
                  <a:cubicBezTo>
                    <a:pt x="41714" y="69464"/>
                    <a:pt x="38931" y="69464"/>
                    <a:pt x="38931" y="74272"/>
                  </a:cubicBezTo>
                  <a:cubicBezTo>
                    <a:pt x="38931" y="77308"/>
                    <a:pt x="41208" y="77308"/>
                    <a:pt x="46016" y="77308"/>
                  </a:cubicBezTo>
                  <a:lnTo>
                    <a:pt x="62717" y="77308"/>
                  </a:lnTo>
                  <a:lnTo>
                    <a:pt x="43739" y="177263"/>
                  </a:lnTo>
                  <a:cubicBezTo>
                    <a:pt x="39184" y="201809"/>
                    <a:pt x="34882" y="224837"/>
                    <a:pt x="21723" y="224837"/>
                  </a:cubicBezTo>
                  <a:cubicBezTo>
                    <a:pt x="20711" y="224837"/>
                    <a:pt x="14385" y="224837"/>
                    <a:pt x="9577" y="220282"/>
                  </a:cubicBezTo>
                  <a:cubicBezTo>
                    <a:pt x="21217" y="219523"/>
                    <a:pt x="23495" y="210413"/>
                    <a:pt x="23495" y="206617"/>
                  </a:cubicBezTo>
                  <a:cubicBezTo>
                    <a:pt x="23495" y="200797"/>
                    <a:pt x="18940" y="197761"/>
                    <a:pt x="14132" y="197761"/>
                  </a:cubicBezTo>
                  <a:cubicBezTo>
                    <a:pt x="7552" y="197761"/>
                    <a:pt x="214" y="203328"/>
                    <a:pt x="214" y="212944"/>
                  </a:cubicBezTo>
                  <a:cubicBezTo>
                    <a:pt x="214" y="224331"/>
                    <a:pt x="11348" y="230404"/>
                    <a:pt x="21723" y="230404"/>
                  </a:cubicBezTo>
                  <a:cubicBezTo>
                    <a:pt x="35641" y="230404"/>
                    <a:pt x="45763" y="215474"/>
                    <a:pt x="50318" y="205858"/>
                  </a:cubicBezTo>
                  <a:cubicBezTo>
                    <a:pt x="58416" y="189916"/>
                    <a:pt x="64236" y="159297"/>
                    <a:pt x="64489" y="157525"/>
                  </a:cubicBezTo>
                  <a:lnTo>
                    <a:pt x="79672" y="77308"/>
                  </a:lnTo>
                  <a:close/>
                </a:path>
              </a:pathLst>
            </a:custGeom>
            <a:solidFill>
              <a:srgbClr val="000000"/>
            </a:solidFill>
            <a:ln w="2536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C8542164-F2AE-6F33-3BCC-4EA493040270}"/>
                </a:ext>
              </a:extLst>
            </p:cNvPr>
            <p:cNvSpPr/>
            <p:nvPr>
              <p:custDataLst>
                <p:tags r:id="rId123"/>
              </p:custDataLst>
            </p:nvPr>
          </p:nvSpPr>
          <p:spPr>
            <a:xfrm>
              <a:off x="8147507" y="5594435"/>
              <a:ext cx="58707" cy="253051"/>
            </a:xfrm>
            <a:custGeom>
              <a:avLst/>
              <a:gdLst>
                <a:gd name="connsiteX0" fmla="*/ 58928 w 58707"/>
                <a:gd name="connsiteY0" fmla="*/ 250648 h 253051"/>
                <a:gd name="connsiteX1" fmla="*/ 54626 w 58707"/>
                <a:gd name="connsiteY1" fmla="*/ 245081 h 253051"/>
                <a:gd name="connsiteX2" fmla="*/ 14897 w 58707"/>
                <a:gd name="connsiteY2" fmla="*/ 126653 h 253051"/>
                <a:gd name="connsiteX3" fmla="*/ 55638 w 58707"/>
                <a:gd name="connsiteY3" fmla="*/ 6960 h 253051"/>
                <a:gd name="connsiteX4" fmla="*/ 58928 w 58707"/>
                <a:gd name="connsiteY4" fmla="*/ 2658 h 253051"/>
                <a:gd name="connsiteX5" fmla="*/ 56397 w 58707"/>
                <a:gd name="connsiteY5" fmla="*/ 128 h 253051"/>
                <a:gd name="connsiteX6" fmla="*/ 16162 w 58707"/>
                <a:gd name="connsiteY6" fmla="*/ 49473 h 253051"/>
                <a:gd name="connsiteX7" fmla="*/ 220 w 58707"/>
                <a:gd name="connsiteY7" fmla="*/ 126653 h 253051"/>
                <a:gd name="connsiteX8" fmla="*/ 16921 w 58707"/>
                <a:gd name="connsiteY8" fmla="*/ 205605 h 253051"/>
                <a:gd name="connsiteX9" fmla="*/ 56397 w 58707"/>
                <a:gd name="connsiteY9" fmla="*/ 253179 h 253051"/>
                <a:gd name="connsiteX10" fmla="*/ 58928 w 58707"/>
                <a:gd name="connsiteY10" fmla="*/ 25064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8" y="250648"/>
                  </a:moveTo>
                  <a:cubicBezTo>
                    <a:pt x="58928" y="249889"/>
                    <a:pt x="58928" y="249383"/>
                    <a:pt x="54626" y="245081"/>
                  </a:cubicBezTo>
                  <a:cubicBezTo>
                    <a:pt x="22994" y="213197"/>
                    <a:pt x="14897" y="165370"/>
                    <a:pt x="14897" y="126653"/>
                  </a:cubicBezTo>
                  <a:cubicBezTo>
                    <a:pt x="14897" y="82622"/>
                    <a:pt x="24513" y="38591"/>
                    <a:pt x="55638" y="6960"/>
                  </a:cubicBezTo>
                  <a:cubicBezTo>
                    <a:pt x="58928" y="3924"/>
                    <a:pt x="58928" y="3417"/>
                    <a:pt x="58928" y="2658"/>
                  </a:cubicBezTo>
                  <a:cubicBezTo>
                    <a:pt x="58928" y="887"/>
                    <a:pt x="57915" y="128"/>
                    <a:pt x="56397" y="128"/>
                  </a:cubicBezTo>
                  <a:cubicBezTo>
                    <a:pt x="53867" y="128"/>
                    <a:pt x="31092" y="17335"/>
                    <a:pt x="16162" y="49473"/>
                  </a:cubicBezTo>
                  <a:cubicBezTo>
                    <a:pt x="3256" y="77308"/>
                    <a:pt x="220" y="105397"/>
                    <a:pt x="220" y="126653"/>
                  </a:cubicBezTo>
                  <a:cubicBezTo>
                    <a:pt x="220" y="146391"/>
                    <a:pt x="3003" y="177010"/>
                    <a:pt x="16921" y="205605"/>
                  </a:cubicBezTo>
                  <a:cubicBezTo>
                    <a:pt x="32104" y="236730"/>
                    <a:pt x="53867" y="253179"/>
                    <a:pt x="56397" y="253179"/>
                  </a:cubicBezTo>
                  <a:cubicBezTo>
                    <a:pt x="57915" y="253179"/>
                    <a:pt x="58928" y="252420"/>
                    <a:pt x="58928" y="250648"/>
                  </a:cubicBezTo>
                  <a:close/>
                </a:path>
              </a:pathLst>
            </a:custGeom>
            <a:solidFill>
              <a:srgbClr val="000000"/>
            </a:solidFill>
            <a:ln w="2536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384499CA-56A2-878C-E057-8473D85A99F9}"/>
                </a:ext>
              </a:extLst>
            </p:cNvPr>
            <p:cNvSpPr/>
            <p:nvPr>
              <p:custDataLst>
                <p:tags r:id="rId124"/>
              </p:custDataLst>
            </p:nvPr>
          </p:nvSpPr>
          <p:spPr>
            <a:xfrm>
              <a:off x="8234022" y="5672375"/>
              <a:ext cx="93122" cy="114632"/>
            </a:xfrm>
            <a:custGeom>
              <a:avLst/>
              <a:gdLst>
                <a:gd name="connsiteX0" fmla="*/ 86008 w 93122"/>
                <a:gd name="connsiteY0" fmla="*/ 17335 h 114632"/>
                <a:gd name="connsiteX1" fmla="*/ 73862 w 93122"/>
                <a:gd name="connsiteY1" fmla="*/ 28722 h 114632"/>
                <a:gd name="connsiteX2" fmla="*/ 81706 w 93122"/>
                <a:gd name="connsiteY2" fmla="*/ 36061 h 114632"/>
                <a:gd name="connsiteX3" fmla="*/ 93346 w 93122"/>
                <a:gd name="connsiteY3" fmla="*/ 21890 h 114632"/>
                <a:gd name="connsiteX4" fmla="*/ 63233 w 93122"/>
                <a:gd name="connsiteY4" fmla="*/ 128 h 114632"/>
                <a:gd name="connsiteX5" fmla="*/ 20468 w 93122"/>
                <a:gd name="connsiteY5" fmla="*/ 37073 h 114632"/>
                <a:gd name="connsiteX6" fmla="*/ 46532 w 93122"/>
                <a:gd name="connsiteY6" fmla="*/ 62125 h 114632"/>
                <a:gd name="connsiteX7" fmla="*/ 72849 w 93122"/>
                <a:gd name="connsiteY7" fmla="*/ 81357 h 114632"/>
                <a:gd name="connsiteX8" fmla="*/ 36663 w 93122"/>
                <a:gd name="connsiteY8" fmla="*/ 109193 h 114632"/>
                <a:gd name="connsiteX9" fmla="*/ 7815 w 93122"/>
                <a:gd name="connsiteY9" fmla="*/ 95781 h 114632"/>
                <a:gd name="connsiteX10" fmla="*/ 23757 w 93122"/>
                <a:gd name="connsiteY10" fmla="*/ 82369 h 114632"/>
                <a:gd name="connsiteX11" fmla="*/ 14395 w 93122"/>
                <a:gd name="connsiteY11" fmla="*/ 73513 h 114632"/>
                <a:gd name="connsiteX12" fmla="*/ 224 w 93122"/>
                <a:gd name="connsiteY12" fmla="*/ 90214 h 114632"/>
                <a:gd name="connsiteX13" fmla="*/ 36410 w 93122"/>
                <a:gd name="connsiteY13" fmla="*/ 114760 h 114632"/>
                <a:gd name="connsiteX14" fmla="*/ 87273 w 93122"/>
                <a:gd name="connsiteY14" fmla="*/ 72753 h 114632"/>
                <a:gd name="connsiteX15" fmla="*/ 79429 w 93122"/>
                <a:gd name="connsiteY15" fmla="*/ 54281 h 114632"/>
                <a:gd name="connsiteX16" fmla="*/ 54124 w 93122"/>
                <a:gd name="connsiteY16" fmla="*/ 43653 h 114632"/>
                <a:gd name="connsiteX17" fmla="*/ 34892 w 93122"/>
                <a:gd name="connsiteY17" fmla="*/ 28469 h 114632"/>
                <a:gd name="connsiteX18" fmla="*/ 63233 w 93122"/>
                <a:gd name="connsiteY18" fmla="*/ 5695 h 114632"/>
                <a:gd name="connsiteX19" fmla="*/ 86008 w 93122"/>
                <a:gd name="connsiteY19" fmla="*/ 1733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08" y="17335"/>
                  </a:moveTo>
                  <a:cubicBezTo>
                    <a:pt x="78923" y="17588"/>
                    <a:pt x="73862" y="23155"/>
                    <a:pt x="73862" y="28722"/>
                  </a:cubicBezTo>
                  <a:cubicBezTo>
                    <a:pt x="73862" y="32265"/>
                    <a:pt x="76139" y="36061"/>
                    <a:pt x="81706" y="36061"/>
                  </a:cubicBezTo>
                  <a:cubicBezTo>
                    <a:pt x="87273" y="36061"/>
                    <a:pt x="93346" y="31759"/>
                    <a:pt x="93346" y="21890"/>
                  </a:cubicBezTo>
                  <a:cubicBezTo>
                    <a:pt x="93346" y="10503"/>
                    <a:pt x="82465" y="128"/>
                    <a:pt x="63233" y="128"/>
                  </a:cubicBezTo>
                  <a:cubicBezTo>
                    <a:pt x="29831" y="128"/>
                    <a:pt x="20468" y="25939"/>
                    <a:pt x="20468" y="37073"/>
                  </a:cubicBezTo>
                  <a:cubicBezTo>
                    <a:pt x="20468" y="56811"/>
                    <a:pt x="39194" y="60607"/>
                    <a:pt x="46532" y="62125"/>
                  </a:cubicBezTo>
                  <a:cubicBezTo>
                    <a:pt x="59691" y="64656"/>
                    <a:pt x="72849" y="67439"/>
                    <a:pt x="72849" y="81357"/>
                  </a:cubicBezTo>
                  <a:cubicBezTo>
                    <a:pt x="72849" y="87936"/>
                    <a:pt x="67029" y="109193"/>
                    <a:pt x="36663" y="109193"/>
                  </a:cubicBezTo>
                  <a:cubicBezTo>
                    <a:pt x="33120" y="109193"/>
                    <a:pt x="13635" y="109193"/>
                    <a:pt x="7815" y="95781"/>
                  </a:cubicBezTo>
                  <a:cubicBezTo>
                    <a:pt x="17431" y="97046"/>
                    <a:pt x="23757" y="89455"/>
                    <a:pt x="23757" y="82369"/>
                  </a:cubicBezTo>
                  <a:cubicBezTo>
                    <a:pt x="23757" y="76549"/>
                    <a:pt x="19709" y="73513"/>
                    <a:pt x="14395" y="73513"/>
                  </a:cubicBezTo>
                  <a:cubicBezTo>
                    <a:pt x="7815" y="73513"/>
                    <a:pt x="224" y="78827"/>
                    <a:pt x="224" y="90214"/>
                  </a:cubicBezTo>
                  <a:cubicBezTo>
                    <a:pt x="224" y="104638"/>
                    <a:pt x="14648" y="114760"/>
                    <a:pt x="36410" y="114760"/>
                  </a:cubicBezTo>
                  <a:cubicBezTo>
                    <a:pt x="77404" y="114760"/>
                    <a:pt x="87273" y="84141"/>
                    <a:pt x="87273" y="72753"/>
                  </a:cubicBezTo>
                  <a:cubicBezTo>
                    <a:pt x="87273" y="63644"/>
                    <a:pt x="82465" y="57317"/>
                    <a:pt x="79429" y="54281"/>
                  </a:cubicBezTo>
                  <a:cubicBezTo>
                    <a:pt x="72596" y="47195"/>
                    <a:pt x="65258" y="45930"/>
                    <a:pt x="54124" y="43653"/>
                  </a:cubicBezTo>
                  <a:cubicBezTo>
                    <a:pt x="45014" y="41628"/>
                    <a:pt x="34892" y="39857"/>
                    <a:pt x="34892" y="28469"/>
                  </a:cubicBezTo>
                  <a:cubicBezTo>
                    <a:pt x="34892" y="21131"/>
                    <a:pt x="40965" y="5695"/>
                    <a:pt x="63233" y="5695"/>
                  </a:cubicBezTo>
                  <a:cubicBezTo>
                    <a:pt x="69560" y="5695"/>
                    <a:pt x="82212" y="7466"/>
                    <a:pt x="86008" y="17335"/>
                  </a:cubicBezTo>
                  <a:close/>
                </a:path>
              </a:pathLst>
            </a:custGeom>
            <a:solidFill>
              <a:srgbClr val="000000"/>
            </a:solidFill>
            <a:ln w="2536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B582A6B5-6E35-D216-79EE-7704874AD0A0}"/>
                </a:ext>
              </a:extLst>
            </p:cNvPr>
            <p:cNvSpPr/>
            <p:nvPr>
              <p:custDataLst>
                <p:tags r:id="rId125"/>
              </p:custDataLst>
            </p:nvPr>
          </p:nvSpPr>
          <p:spPr>
            <a:xfrm>
              <a:off x="8347984" y="5744064"/>
              <a:ext cx="94767" cy="79888"/>
            </a:xfrm>
            <a:custGeom>
              <a:avLst/>
              <a:gdLst>
                <a:gd name="connsiteX0" fmla="*/ 35833 w 94767"/>
                <a:gd name="connsiteY0" fmla="*/ 59470 h 79888"/>
                <a:gd name="connsiteX1" fmla="*/ 19182 w 94767"/>
                <a:gd name="connsiteY1" fmla="*/ 75058 h 79888"/>
                <a:gd name="connsiteX2" fmla="*/ 9617 w 94767"/>
                <a:gd name="connsiteY2" fmla="*/ 72578 h 79888"/>
                <a:gd name="connsiteX3" fmla="*/ 17410 w 94767"/>
                <a:gd name="connsiteY3" fmla="*/ 62835 h 79888"/>
                <a:gd name="connsiteX4" fmla="*/ 10325 w 94767"/>
                <a:gd name="connsiteY4" fmla="*/ 56281 h 79888"/>
                <a:gd name="connsiteX5" fmla="*/ 228 w 94767"/>
                <a:gd name="connsiteY5" fmla="*/ 67087 h 79888"/>
                <a:gd name="connsiteX6" fmla="*/ 18828 w 94767"/>
                <a:gd name="connsiteY6" fmla="*/ 80017 h 79888"/>
                <a:gd name="connsiteX7" fmla="*/ 38667 w 94767"/>
                <a:gd name="connsiteY7" fmla="*/ 67441 h 79888"/>
                <a:gd name="connsiteX8" fmla="*/ 59746 w 94767"/>
                <a:gd name="connsiteY8" fmla="*/ 80017 h 79888"/>
                <a:gd name="connsiteX9" fmla="*/ 90922 w 94767"/>
                <a:gd name="connsiteY9" fmla="*/ 52916 h 79888"/>
                <a:gd name="connsiteX10" fmla="*/ 88088 w 94767"/>
                <a:gd name="connsiteY10" fmla="*/ 50613 h 79888"/>
                <a:gd name="connsiteX11" fmla="*/ 84722 w 94767"/>
                <a:gd name="connsiteY11" fmla="*/ 53624 h 79888"/>
                <a:gd name="connsiteX12" fmla="*/ 60454 w 94767"/>
                <a:gd name="connsiteY12" fmla="*/ 75058 h 79888"/>
                <a:gd name="connsiteX13" fmla="*/ 49649 w 94767"/>
                <a:gd name="connsiteY13" fmla="*/ 63544 h 79888"/>
                <a:gd name="connsiteX14" fmla="*/ 58860 w 94767"/>
                <a:gd name="connsiteY14" fmla="*/ 23157 h 79888"/>
                <a:gd name="connsiteX15" fmla="*/ 76220 w 94767"/>
                <a:gd name="connsiteY15" fmla="*/ 5089 h 79888"/>
                <a:gd name="connsiteX16" fmla="*/ 85785 w 94767"/>
                <a:gd name="connsiteY16" fmla="*/ 7569 h 79888"/>
                <a:gd name="connsiteX17" fmla="*/ 77991 w 94767"/>
                <a:gd name="connsiteY17" fmla="*/ 17311 h 79888"/>
                <a:gd name="connsiteX18" fmla="*/ 85076 w 94767"/>
                <a:gd name="connsiteY18" fmla="*/ 23865 h 79888"/>
                <a:gd name="connsiteX19" fmla="*/ 94996 w 94767"/>
                <a:gd name="connsiteY19" fmla="*/ 13060 h 79888"/>
                <a:gd name="connsiteX20" fmla="*/ 76574 w 94767"/>
                <a:gd name="connsiteY20" fmla="*/ 129 h 79888"/>
                <a:gd name="connsiteX21" fmla="*/ 56735 w 94767"/>
                <a:gd name="connsiteY21" fmla="*/ 12706 h 79888"/>
                <a:gd name="connsiteX22" fmla="*/ 35478 w 94767"/>
                <a:gd name="connsiteY22" fmla="*/ 129 h 79888"/>
                <a:gd name="connsiteX23" fmla="*/ 4302 w 94767"/>
                <a:gd name="connsiteY23" fmla="*/ 27231 h 79888"/>
                <a:gd name="connsiteX24" fmla="*/ 7314 w 94767"/>
                <a:gd name="connsiteY24" fmla="*/ 29534 h 79888"/>
                <a:gd name="connsiteX25" fmla="*/ 10679 w 94767"/>
                <a:gd name="connsiteY25" fmla="*/ 26522 h 79888"/>
                <a:gd name="connsiteX26" fmla="*/ 34947 w 94767"/>
                <a:gd name="connsiteY26" fmla="*/ 5089 h 79888"/>
                <a:gd name="connsiteX27" fmla="*/ 45575 w 94767"/>
                <a:gd name="connsiteY27" fmla="*/ 16780 h 79888"/>
                <a:gd name="connsiteX28" fmla="*/ 41855 w 94767"/>
                <a:gd name="connsiteY28" fmla="*/ 35202 h 79888"/>
                <a:gd name="connsiteX29" fmla="*/ 35833 w 94767"/>
                <a:gd name="connsiteY29" fmla="*/ 59470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4767" h="79888">
                  <a:moveTo>
                    <a:pt x="35833" y="59470"/>
                  </a:moveTo>
                  <a:cubicBezTo>
                    <a:pt x="34061" y="65492"/>
                    <a:pt x="28216" y="75058"/>
                    <a:pt x="19182" y="75058"/>
                  </a:cubicBezTo>
                  <a:cubicBezTo>
                    <a:pt x="18650" y="75058"/>
                    <a:pt x="13336" y="75058"/>
                    <a:pt x="9617" y="72578"/>
                  </a:cubicBezTo>
                  <a:cubicBezTo>
                    <a:pt x="16879" y="70275"/>
                    <a:pt x="17410" y="63898"/>
                    <a:pt x="17410" y="62835"/>
                  </a:cubicBezTo>
                  <a:cubicBezTo>
                    <a:pt x="17410" y="58938"/>
                    <a:pt x="14399" y="56281"/>
                    <a:pt x="10325" y="56281"/>
                  </a:cubicBezTo>
                  <a:cubicBezTo>
                    <a:pt x="5365" y="56281"/>
                    <a:pt x="228" y="60533"/>
                    <a:pt x="228" y="67087"/>
                  </a:cubicBezTo>
                  <a:cubicBezTo>
                    <a:pt x="228" y="75943"/>
                    <a:pt x="10148" y="80017"/>
                    <a:pt x="18828" y="80017"/>
                  </a:cubicBezTo>
                  <a:cubicBezTo>
                    <a:pt x="26976" y="80017"/>
                    <a:pt x="34238" y="74881"/>
                    <a:pt x="38667" y="67441"/>
                  </a:cubicBezTo>
                  <a:cubicBezTo>
                    <a:pt x="42918" y="76829"/>
                    <a:pt x="52661" y="80017"/>
                    <a:pt x="59746" y="80017"/>
                  </a:cubicBezTo>
                  <a:cubicBezTo>
                    <a:pt x="80117" y="80017"/>
                    <a:pt x="90922" y="57875"/>
                    <a:pt x="90922" y="52916"/>
                  </a:cubicBezTo>
                  <a:cubicBezTo>
                    <a:pt x="90922" y="50613"/>
                    <a:pt x="88619" y="50613"/>
                    <a:pt x="88088" y="50613"/>
                  </a:cubicBezTo>
                  <a:cubicBezTo>
                    <a:pt x="85608" y="50613"/>
                    <a:pt x="85431" y="51499"/>
                    <a:pt x="84722" y="53624"/>
                  </a:cubicBezTo>
                  <a:cubicBezTo>
                    <a:pt x="81002" y="65847"/>
                    <a:pt x="70374" y="75058"/>
                    <a:pt x="60454" y="75058"/>
                  </a:cubicBezTo>
                  <a:cubicBezTo>
                    <a:pt x="53369" y="75058"/>
                    <a:pt x="49649" y="70275"/>
                    <a:pt x="49649" y="63544"/>
                  </a:cubicBezTo>
                  <a:cubicBezTo>
                    <a:pt x="49649" y="58938"/>
                    <a:pt x="53900" y="42819"/>
                    <a:pt x="58860" y="23157"/>
                  </a:cubicBezTo>
                  <a:cubicBezTo>
                    <a:pt x="62403" y="9517"/>
                    <a:pt x="70374" y="5089"/>
                    <a:pt x="76220" y="5089"/>
                  </a:cubicBezTo>
                  <a:cubicBezTo>
                    <a:pt x="76574" y="5089"/>
                    <a:pt x="82065" y="5089"/>
                    <a:pt x="85785" y="7569"/>
                  </a:cubicBezTo>
                  <a:cubicBezTo>
                    <a:pt x="80117" y="9163"/>
                    <a:pt x="77991" y="14123"/>
                    <a:pt x="77991" y="17311"/>
                  </a:cubicBezTo>
                  <a:cubicBezTo>
                    <a:pt x="77991" y="21208"/>
                    <a:pt x="81002" y="23865"/>
                    <a:pt x="85076" y="23865"/>
                  </a:cubicBezTo>
                  <a:cubicBezTo>
                    <a:pt x="89150" y="23865"/>
                    <a:pt x="94996" y="20500"/>
                    <a:pt x="94996" y="13060"/>
                  </a:cubicBezTo>
                  <a:cubicBezTo>
                    <a:pt x="94996" y="3141"/>
                    <a:pt x="83659" y="129"/>
                    <a:pt x="76574" y="129"/>
                  </a:cubicBezTo>
                  <a:cubicBezTo>
                    <a:pt x="67717" y="129"/>
                    <a:pt x="60632" y="5975"/>
                    <a:pt x="56735" y="12706"/>
                  </a:cubicBezTo>
                  <a:cubicBezTo>
                    <a:pt x="53546" y="5443"/>
                    <a:pt x="45398" y="129"/>
                    <a:pt x="35478" y="129"/>
                  </a:cubicBezTo>
                  <a:cubicBezTo>
                    <a:pt x="15639" y="129"/>
                    <a:pt x="4302" y="21917"/>
                    <a:pt x="4302" y="27231"/>
                  </a:cubicBezTo>
                  <a:cubicBezTo>
                    <a:pt x="4302" y="29534"/>
                    <a:pt x="6782" y="29534"/>
                    <a:pt x="7314" y="29534"/>
                  </a:cubicBezTo>
                  <a:cubicBezTo>
                    <a:pt x="9617" y="29534"/>
                    <a:pt x="9794" y="28825"/>
                    <a:pt x="10679" y="26522"/>
                  </a:cubicBezTo>
                  <a:cubicBezTo>
                    <a:pt x="15108" y="12706"/>
                    <a:pt x="26267" y="5089"/>
                    <a:pt x="34947" y="5089"/>
                  </a:cubicBezTo>
                  <a:cubicBezTo>
                    <a:pt x="40792" y="5089"/>
                    <a:pt x="45575" y="8277"/>
                    <a:pt x="45575" y="16780"/>
                  </a:cubicBezTo>
                  <a:cubicBezTo>
                    <a:pt x="45575" y="20323"/>
                    <a:pt x="43449" y="29179"/>
                    <a:pt x="41855" y="35202"/>
                  </a:cubicBezTo>
                  <a:lnTo>
                    <a:pt x="35833" y="59470"/>
                  </a:lnTo>
                  <a:close/>
                </a:path>
              </a:pathLst>
            </a:custGeom>
            <a:solidFill>
              <a:srgbClr val="000000"/>
            </a:solidFill>
            <a:ln w="2536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069568A1-B59E-43E5-E80E-E81C17CEF78F}"/>
                </a:ext>
              </a:extLst>
            </p:cNvPr>
            <p:cNvSpPr/>
            <p:nvPr>
              <p:custDataLst>
                <p:tags r:id="rId126"/>
              </p:custDataLst>
            </p:nvPr>
          </p:nvSpPr>
          <p:spPr>
            <a:xfrm>
              <a:off x="8496999" y="5594435"/>
              <a:ext cx="10122" cy="253051"/>
            </a:xfrm>
            <a:custGeom>
              <a:avLst/>
              <a:gdLst>
                <a:gd name="connsiteX0" fmla="*/ 10355 w 10122"/>
                <a:gd name="connsiteY0" fmla="*/ 9238 h 253051"/>
                <a:gd name="connsiteX1" fmla="*/ 5294 w 10122"/>
                <a:gd name="connsiteY1" fmla="*/ 128 h 253051"/>
                <a:gd name="connsiteX2" fmla="*/ 233 w 10122"/>
                <a:gd name="connsiteY2" fmla="*/ 9238 h 253051"/>
                <a:gd name="connsiteX3" fmla="*/ 233 w 10122"/>
                <a:gd name="connsiteY3" fmla="*/ 244069 h 253051"/>
                <a:gd name="connsiteX4" fmla="*/ 5294 w 10122"/>
                <a:gd name="connsiteY4" fmla="*/ 253179 h 253051"/>
                <a:gd name="connsiteX5" fmla="*/ 10355 w 10122"/>
                <a:gd name="connsiteY5" fmla="*/ 244069 h 253051"/>
                <a:gd name="connsiteX6" fmla="*/ 10355 w 10122"/>
                <a:gd name="connsiteY6" fmla="*/ 923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55" y="9238"/>
                  </a:moveTo>
                  <a:cubicBezTo>
                    <a:pt x="10355" y="4683"/>
                    <a:pt x="10355" y="128"/>
                    <a:pt x="5294" y="128"/>
                  </a:cubicBezTo>
                  <a:cubicBezTo>
                    <a:pt x="233" y="128"/>
                    <a:pt x="233" y="4683"/>
                    <a:pt x="233" y="9238"/>
                  </a:cubicBezTo>
                  <a:lnTo>
                    <a:pt x="233" y="244069"/>
                  </a:lnTo>
                  <a:cubicBezTo>
                    <a:pt x="233" y="248624"/>
                    <a:pt x="233" y="253179"/>
                    <a:pt x="5294" y="253179"/>
                  </a:cubicBezTo>
                  <a:cubicBezTo>
                    <a:pt x="10355" y="253179"/>
                    <a:pt x="10355" y="248624"/>
                    <a:pt x="10355" y="244069"/>
                  </a:cubicBezTo>
                  <a:lnTo>
                    <a:pt x="10355" y="9238"/>
                  </a:lnTo>
                  <a:close/>
                </a:path>
              </a:pathLst>
            </a:custGeom>
            <a:solidFill>
              <a:srgbClr val="000000"/>
            </a:solidFill>
            <a:ln w="2536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C4EE3610-1ACE-C077-81D4-C65B73342101}"/>
                </a:ext>
              </a:extLst>
            </p:cNvPr>
            <p:cNvSpPr/>
            <p:nvPr>
              <p:custDataLst>
                <p:tags r:id="rId127"/>
              </p:custDataLst>
            </p:nvPr>
          </p:nvSpPr>
          <p:spPr>
            <a:xfrm>
              <a:off x="8542998" y="5625814"/>
              <a:ext cx="77686" cy="161193"/>
            </a:xfrm>
            <a:custGeom>
              <a:avLst/>
              <a:gdLst>
                <a:gd name="connsiteX0" fmla="*/ 46544 w 77686"/>
                <a:gd name="connsiteY0" fmla="*/ 57317 h 161193"/>
                <a:gd name="connsiteX1" fmla="*/ 70331 w 77686"/>
                <a:gd name="connsiteY1" fmla="*/ 57317 h 161193"/>
                <a:gd name="connsiteX2" fmla="*/ 77923 w 77686"/>
                <a:gd name="connsiteY2" fmla="*/ 52256 h 161193"/>
                <a:gd name="connsiteX3" fmla="*/ 70837 w 77686"/>
                <a:gd name="connsiteY3" fmla="*/ 49473 h 161193"/>
                <a:gd name="connsiteX4" fmla="*/ 48569 w 77686"/>
                <a:gd name="connsiteY4" fmla="*/ 49473 h 161193"/>
                <a:gd name="connsiteX5" fmla="*/ 58944 w 77686"/>
                <a:gd name="connsiteY5" fmla="*/ 6960 h 161193"/>
                <a:gd name="connsiteX6" fmla="*/ 51605 w 77686"/>
                <a:gd name="connsiteY6" fmla="*/ 128 h 161193"/>
                <a:gd name="connsiteX7" fmla="*/ 41483 w 77686"/>
                <a:gd name="connsiteY7" fmla="*/ 9238 h 161193"/>
                <a:gd name="connsiteX8" fmla="*/ 31614 w 77686"/>
                <a:gd name="connsiteY8" fmla="*/ 49473 h 161193"/>
                <a:gd name="connsiteX9" fmla="*/ 7828 w 77686"/>
                <a:gd name="connsiteY9" fmla="*/ 49473 h 161193"/>
                <a:gd name="connsiteX10" fmla="*/ 236 w 77686"/>
                <a:gd name="connsiteY10" fmla="*/ 54281 h 161193"/>
                <a:gd name="connsiteX11" fmla="*/ 7322 w 77686"/>
                <a:gd name="connsiteY11" fmla="*/ 57317 h 161193"/>
                <a:gd name="connsiteX12" fmla="*/ 29590 w 77686"/>
                <a:gd name="connsiteY12" fmla="*/ 57317 h 161193"/>
                <a:gd name="connsiteX13" fmla="*/ 10358 w 77686"/>
                <a:gd name="connsiteY13" fmla="*/ 138041 h 161193"/>
                <a:gd name="connsiteX14" fmla="*/ 33639 w 77686"/>
                <a:gd name="connsiteY14" fmla="*/ 161321 h 161193"/>
                <a:gd name="connsiteX15" fmla="*/ 73874 w 77686"/>
                <a:gd name="connsiteY15" fmla="*/ 122351 h 161193"/>
                <a:gd name="connsiteX16" fmla="*/ 70837 w 77686"/>
                <a:gd name="connsiteY16" fmla="*/ 119821 h 161193"/>
                <a:gd name="connsiteX17" fmla="*/ 67042 w 77686"/>
                <a:gd name="connsiteY17" fmla="*/ 123364 h 161193"/>
                <a:gd name="connsiteX18" fmla="*/ 34145 w 77686"/>
                <a:gd name="connsiteY18" fmla="*/ 155754 h 161193"/>
                <a:gd name="connsiteX19" fmla="*/ 26300 w 77686"/>
                <a:gd name="connsiteY19" fmla="*/ 144114 h 161193"/>
                <a:gd name="connsiteX20" fmla="*/ 27819 w 77686"/>
                <a:gd name="connsiteY20" fmla="*/ 131967 h 161193"/>
                <a:gd name="connsiteX21" fmla="*/ 46544 w 77686"/>
                <a:gd name="connsiteY21" fmla="*/ 57317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44" y="57317"/>
                  </a:moveTo>
                  <a:lnTo>
                    <a:pt x="70331" y="57317"/>
                  </a:lnTo>
                  <a:cubicBezTo>
                    <a:pt x="75392" y="57317"/>
                    <a:pt x="77923" y="57317"/>
                    <a:pt x="77923" y="52256"/>
                  </a:cubicBezTo>
                  <a:cubicBezTo>
                    <a:pt x="77923" y="49473"/>
                    <a:pt x="75392" y="49473"/>
                    <a:pt x="70837" y="49473"/>
                  </a:cubicBezTo>
                  <a:lnTo>
                    <a:pt x="48569" y="49473"/>
                  </a:lnTo>
                  <a:cubicBezTo>
                    <a:pt x="57679" y="13539"/>
                    <a:pt x="58944" y="8478"/>
                    <a:pt x="58944" y="6960"/>
                  </a:cubicBezTo>
                  <a:cubicBezTo>
                    <a:pt x="58944" y="2658"/>
                    <a:pt x="55907" y="128"/>
                    <a:pt x="51605" y="128"/>
                  </a:cubicBezTo>
                  <a:cubicBezTo>
                    <a:pt x="50846" y="128"/>
                    <a:pt x="43761" y="381"/>
                    <a:pt x="41483" y="9238"/>
                  </a:cubicBezTo>
                  <a:lnTo>
                    <a:pt x="31614" y="49473"/>
                  </a:lnTo>
                  <a:lnTo>
                    <a:pt x="7828" y="49473"/>
                  </a:lnTo>
                  <a:cubicBezTo>
                    <a:pt x="2767" y="49473"/>
                    <a:pt x="236" y="49473"/>
                    <a:pt x="236" y="54281"/>
                  </a:cubicBezTo>
                  <a:cubicBezTo>
                    <a:pt x="236" y="57317"/>
                    <a:pt x="2261" y="57317"/>
                    <a:pt x="7322" y="57317"/>
                  </a:cubicBezTo>
                  <a:lnTo>
                    <a:pt x="29590" y="57317"/>
                  </a:lnTo>
                  <a:cubicBezTo>
                    <a:pt x="11370" y="129184"/>
                    <a:pt x="10358" y="133486"/>
                    <a:pt x="10358" y="138041"/>
                  </a:cubicBezTo>
                  <a:cubicBezTo>
                    <a:pt x="10358" y="151705"/>
                    <a:pt x="19974" y="161321"/>
                    <a:pt x="33639" y="161321"/>
                  </a:cubicBezTo>
                  <a:cubicBezTo>
                    <a:pt x="59450" y="161321"/>
                    <a:pt x="73874" y="124376"/>
                    <a:pt x="73874" y="122351"/>
                  </a:cubicBezTo>
                  <a:cubicBezTo>
                    <a:pt x="73874" y="119821"/>
                    <a:pt x="71850" y="119821"/>
                    <a:pt x="70837" y="119821"/>
                  </a:cubicBezTo>
                  <a:cubicBezTo>
                    <a:pt x="68560" y="119821"/>
                    <a:pt x="68307" y="120580"/>
                    <a:pt x="67042" y="123364"/>
                  </a:cubicBezTo>
                  <a:cubicBezTo>
                    <a:pt x="56160" y="149681"/>
                    <a:pt x="42749" y="155754"/>
                    <a:pt x="34145" y="155754"/>
                  </a:cubicBezTo>
                  <a:cubicBezTo>
                    <a:pt x="28831" y="155754"/>
                    <a:pt x="26300" y="152464"/>
                    <a:pt x="26300" y="144114"/>
                  </a:cubicBezTo>
                  <a:cubicBezTo>
                    <a:pt x="26300" y="138041"/>
                    <a:pt x="26806" y="136269"/>
                    <a:pt x="27819" y="131967"/>
                  </a:cubicBezTo>
                  <a:lnTo>
                    <a:pt x="46544" y="57317"/>
                  </a:lnTo>
                  <a:close/>
                </a:path>
              </a:pathLst>
            </a:custGeom>
            <a:solidFill>
              <a:srgbClr val="000000"/>
            </a:solidFill>
            <a:ln w="2536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93FEF250-37B8-6FEB-4964-CD9BE2C0652D}"/>
                </a:ext>
              </a:extLst>
            </p:cNvPr>
            <p:cNvSpPr/>
            <p:nvPr>
              <p:custDataLst>
                <p:tags r:id="rId128"/>
              </p:custDataLst>
            </p:nvPr>
          </p:nvSpPr>
          <p:spPr>
            <a:xfrm>
              <a:off x="8636883" y="5744064"/>
              <a:ext cx="90870" cy="114252"/>
            </a:xfrm>
            <a:custGeom>
              <a:avLst/>
              <a:gdLst>
                <a:gd name="connsiteX0" fmla="*/ 90402 w 90870"/>
                <a:gd name="connsiteY0" fmla="*/ 11466 h 114252"/>
                <a:gd name="connsiteX1" fmla="*/ 91110 w 90870"/>
                <a:gd name="connsiteY1" fmla="*/ 7569 h 114252"/>
                <a:gd name="connsiteX2" fmla="*/ 85265 w 90870"/>
                <a:gd name="connsiteY2" fmla="*/ 1901 h 114252"/>
                <a:gd name="connsiteX3" fmla="*/ 78002 w 90870"/>
                <a:gd name="connsiteY3" fmla="*/ 6152 h 114252"/>
                <a:gd name="connsiteX4" fmla="*/ 75168 w 90870"/>
                <a:gd name="connsiteY4" fmla="*/ 16426 h 114252"/>
                <a:gd name="connsiteX5" fmla="*/ 71448 w 90870"/>
                <a:gd name="connsiteY5" fmla="*/ 31128 h 114252"/>
                <a:gd name="connsiteX6" fmla="*/ 64363 w 90870"/>
                <a:gd name="connsiteY6" fmla="*/ 59647 h 114252"/>
                <a:gd name="connsiteX7" fmla="*/ 42575 w 90870"/>
                <a:gd name="connsiteY7" fmla="*/ 75058 h 114252"/>
                <a:gd name="connsiteX8" fmla="*/ 30530 w 90870"/>
                <a:gd name="connsiteY8" fmla="*/ 60355 h 114252"/>
                <a:gd name="connsiteX9" fmla="*/ 39918 w 90870"/>
                <a:gd name="connsiteY9" fmla="*/ 25991 h 114252"/>
                <a:gd name="connsiteX10" fmla="*/ 42929 w 90870"/>
                <a:gd name="connsiteY10" fmla="*/ 15186 h 114252"/>
                <a:gd name="connsiteX11" fmla="*/ 26102 w 90870"/>
                <a:gd name="connsiteY11" fmla="*/ 129 h 114252"/>
                <a:gd name="connsiteX12" fmla="*/ 240 w 90870"/>
                <a:gd name="connsiteY12" fmla="*/ 27231 h 114252"/>
                <a:gd name="connsiteX13" fmla="*/ 3251 w 90870"/>
                <a:gd name="connsiteY13" fmla="*/ 29534 h 114252"/>
                <a:gd name="connsiteX14" fmla="*/ 6439 w 90870"/>
                <a:gd name="connsiteY14" fmla="*/ 26700 h 114252"/>
                <a:gd name="connsiteX15" fmla="*/ 25570 w 90870"/>
                <a:gd name="connsiteY15" fmla="*/ 5089 h 114252"/>
                <a:gd name="connsiteX16" fmla="*/ 29999 w 90870"/>
                <a:gd name="connsiteY16" fmla="*/ 11289 h 114252"/>
                <a:gd name="connsiteX17" fmla="*/ 27519 w 90870"/>
                <a:gd name="connsiteY17" fmla="*/ 21563 h 114252"/>
                <a:gd name="connsiteX18" fmla="*/ 17245 w 90870"/>
                <a:gd name="connsiteY18" fmla="*/ 57521 h 114252"/>
                <a:gd name="connsiteX19" fmla="*/ 24153 w 90870"/>
                <a:gd name="connsiteY19" fmla="*/ 74526 h 114252"/>
                <a:gd name="connsiteX20" fmla="*/ 41867 w 90870"/>
                <a:gd name="connsiteY20" fmla="*/ 80017 h 114252"/>
                <a:gd name="connsiteX21" fmla="*/ 61174 w 90870"/>
                <a:gd name="connsiteY21" fmla="*/ 72046 h 114252"/>
                <a:gd name="connsiteX22" fmla="*/ 49483 w 90870"/>
                <a:gd name="connsiteY22" fmla="*/ 98085 h 114252"/>
                <a:gd name="connsiteX23" fmla="*/ 28227 w 90870"/>
                <a:gd name="connsiteY23" fmla="*/ 109422 h 114252"/>
                <a:gd name="connsiteX24" fmla="*/ 14942 w 90870"/>
                <a:gd name="connsiteY24" fmla="*/ 103576 h 114252"/>
                <a:gd name="connsiteX25" fmla="*/ 24507 w 90870"/>
                <a:gd name="connsiteY25" fmla="*/ 93834 h 114252"/>
                <a:gd name="connsiteX26" fmla="*/ 17599 w 90870"/>
                <a:gd name="connsiteY26" fmla="*/ 87103 h 114252"/>
                <a:gd name="connsiteX27" fmla="*/ 7325 w 90870"/>
                <a:gd name="connsiteY27" fmla="*/ 98794 h 114252"/>
                <a:gd name="connsiteX28" fmla="*/ 28404 w 90870"/>
                <a:gd name="connsiteY28" fmla="*/ 114382 h 114252"/>
                <a:gd name="connsiteX29" fmla="*/ 73574 w 90870"/>
                <a:gd name="connsiteY29" fmla="*/ 78423 h 114252"/>
                <a:gd name="connsiteX30" fmla="*/ 90402 w 90870"/>
                <a:gd name="connsiteY30" fmla="*/ 11466 h 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870" h="114252">
                  <a:moveTo>
                    <a:pt x="90402" y="11466"/>
                  </a:moveTo>
                  <a:cubicBezTo>
                    <a:pt x="91110" y="8986"/>
                    <a:pt x="91110" y="8632"/>
                    <a:pt x="91110" y="7569"/>
                  </a:cubicBezTo>
                  <a:cubicBezTo>
                    <a:pt x="91110" y="4026"/>
                    <a:pt x="88276" y="1901"/>
                    <a:pt x="85265" y="1901"/>
                  </a:cubicBezTo>
                  <a:cubicBezTo>
                    <a:pt x="83316" y="1901"/>
                    <a:pt x="79951" y="2786"/>
                    <a:pt x="78002" y="6152"/>
                  </a:cubicBezTo>
                  <a:cubicBezTo>
                    <a:pt x="77471" y="7215"/>
                    <a:pt x="76054" y="12883"/>
                    <a:pt x="75168" y="16426"/>
                  </a:cubicBezTo>
                  <a:lnTo>
                    <a:pt x="71448" y="31128"/>
                  </a:lnTo>
                  <a:cubicBezTo>
                    <a:pt x="70385" y="35379"/>
                    <a:pt x="64894" y="57698"/>
                    <a:pt x="64363" y="59647"/>
                  </a:cubicBezTo>
                  <a:cubicBezTo>
                    <a:pt x="64186" y="59647"/>
                    <a:pt x="56392" y="75058"/>
                    <a:pt x="42575" y="75058"/>
                  </a:cubicBezTo>
                  <a:cubicBezTo>
                    <a:pt x="30530" y="75058"/>
                    <a:pt x="30530" y="63544"/>
                    <a:pt x="30530" y="60355"/>
                  </a:cubicBezTo>
                  <a:cubicBezTo>
                    <a:pt x="30530" y="50790"/>
                    <a:pt x="34604" y="39630"/>
                    <a:pt x="39918" y="25991"/>
                  </a:cubicBezTo>
                  <a:cubicBezTo>
                    <a:pt x="42044" y="20323"/>
                    <a:pt x="42929" y="18197"/>
                    <a:pt x="42929" y="15186"/>
                  </a:cubicBezTo>
                  <a:cubicBezTo>
                    <a:pt x="42929" y="6683"/>
                    <a:pt x="35667" y="129"/>
                    <a:pt x="26102" y="129"/>
                  </a:cubicBezTo>
                  <a:cubicBezTo>
                    <a:pt x="8211" y="129"/>
                    <a:pt x="240" y="24220"/>
                    <a:pt x="240" y="27231"/>
                  </a:cubicBezTo>
                  <a:cubicBezTo>
                    <a:pt x="240" y="29534"/>
                    <a:pt x="2720" y="29534"/>
                    <a:pt x="3251" y="29534"/>
                  </a:cubicBezTo>
                  <a:cubicBezTo>
                    <a:pt x="5731" y="29534"/>
                    <a:pt x="5908" y="28648"/>
                    <a:pt x="6439" y="26700"/>
                  </a:cubicBezTo>
                  <a:cubicBezTo>
                    <a:pt x="10868" y="11997"/>
                    <a:pt x="18485" y="5089"/>
                    <a:pt x="25570" y="5089"/>
                  </a:cubicBezTo>
                  <a:cubicBezTo>
                    <a:pt x="28581" y="5089"/>
                    <a:pt x="29999" y="7038"/>
                    <a:pt x="29999" y="11289"/>
                  </a:cubicBezTo>
                  <a:cubicBezTo>
                    <a:pt x="29999" y="15363"/>
                    <a:pt x="28404" y="19260"/>
                    <a:pt x="27519" y="21563"/>
                  </a:cubicBezTo>
                  <a:cubicBezTo>
                    <a:pt x="19016" y="43173"/>
                    <a:pt x="17245" y="49727"/>
                    <a:pt x="17245" y="57521"/>
                  </a:cubicBezTo>
                  <a:cubicBezTo>
                    <a:pt x="17245" y="60533"/>
                    <a:pt x="17245" y="68858"/>
                    <a:pt x="24153" y="74526"/>
                  </a:cubicBezTo>
                  <a:cubicBezTo>
                    <a:pt x="29644" y="79132"/>
                    <a:pt x="37084" y="80017"/>
                    <a:pt x="41867" y="80017"/>
                  </a:cubicBezTo>
                  <a:cubicBezTo>
                    <a:pt x="48952" y="80017"/>
                    <a:pt x="55329" y="77360"/>
                    <a:pt x="61174" y="72046"/>
                  </a:cubicBezTo>
                  <a:cubicBezTo>
                    <a:pt x="58872" y="81789"/>
                    <a:pt x="56923" y="89229"/>
                    <a:pt x="49483" y="98085"/>
                  </a:cubicBezTo>
                  <a:cubicBezTo>
                    <a:pt x="44701" y="103576"/>
                    <a:pt x="37615" y="109422"/>
                    <a:pt x="28227" y="109422"/>
                  </a:cubicBezTo>
                  <a:cubicBezTo>
                    <a:pt x="26987" y="109422"/>
                    <a:pt x="18662" y="109422"/>
                    <a:pt x="14942" y="103576"/>
                  </a:cubicBezTo>
                  <a:cubicBezTo>
                    <a:pt x="24507" y="102514"/>
                    <a:pt x="24507" y="94011"/>
                    <a:pt x="24507" y="93834"/>
                  </a:cubicBezTo>
                  <a:cubicBezTo>
                    <a:pt x="24507" y="88166"/>
                    <a:pt x="19370" y="87103"/>
                    <a:pt x="17599" y="87103"/>
                  </a:cubicBezTo>
                  <a:cubicBezTo>
                    <a:pt x="13171" y="87103"/>
                    <a:pt x="7325" y="90646"/>
                    <a:pt x="7325" y="98794"/>
                  </a:cubicBezTo>
                  <a:cubicBezTo>
                    <a:pt x="7325" y="107828"/>
                    <a:pt x="15828" y="114382"/>
                    <a:pt x="28404" y="114382"/>
                  </a:cubicBezTo>
                  <a:cubicBezTo>
                    <a:pt x="46295" y="114382"/>
                    <a:pt x="68083" y="100565"/>
                    <a:pt x="73574" y="78423"/>
                  </a:cubicBezTo>
                  <a:lnTo>
                    <a:pt x="90402" y="11466"/>
                  </a:lnTo>
                  <a:close/>
                </a:path>
              </a:pathLst>
            </a:custGeom>
            <a:solidFill>
              <a:srgbClr val="000000"/>
            </a:solidFill>
            <a:ln w="2536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ED7D649B-0164-90BD-BFB9-4706FDDCA050}"/>
                </a:ext>
              </a:extLst>
            </p:cNvPr>
            <p:cNvSpPr/>
            <p:nvPr>
              <p:custDataLst>
                <p:tags r:id="rId129"/>
              </p:custDataLst>
            </p:nvPr>
          </p:nvSpPr>
          <p:spPr>
            <a:xfrm>
              <a:off x="8764617" y="5594435"/>
              <a:ext cx="58707" cy="253051"/>
            </a:xfrm>
            <a:custGeom>
              <a:avLst/>
              <a:gdLst>
                <a:gd name="connsiteX0" fmla="*/ 58952 w 58707"/>
                <a:gd name="connsiteY0" fmla="*/ 126653 h 253051"/>
                <a:gd name="connsiteX1" fmla="*/ 42251 w 58707"/>
                <a:gd name="connsiteY1" fmla="*/ 47701 h 253051"/>
                <a:gd name="connsiteX2" fmla="*/ 2775 w 58707"/>
                <a:gd name="connsiteY2" fmla="*/ 128 h 253051"/>
                <a:gd name="connsiteX3" fmla="*/ 244 w 58707"/>
                <a:gd name="connsiteY3" fmla="*/ 2658 h 253051"/>
                <a:gd name="connsiteX4" fmla="*/ 5052 w 58707"/>
                <a:gd name="connsiteY4" fmla="*/ 8478 h 253051"/>
                <a:gd name="connsiteX5" fmla="*/ 44275 w 58707"/>
                <a:gd name="connsiteY5" fmla="*/ 126653 h 253051"/>
                <a:gd name="connsiteX6" fmla="*/ 3534 w 58707"/>
                <a:gd name="connsiteY6" fmla="*/ 246346 h 253051"/>
                <a:gd name="connsiteX7" fmla="*/ 244 w 58707"/>
                <a:gd name="connsiteY7" fmla="*/ 250648 h 253051"/>
                <a:gd name="connsiteX8" fmla="*/ 2775 w 58707"/>
                <a:gd name="connsiteY8" fmla="*/ 253179 h 253051"/>
                <a:gd name="connsiteX9" fmla="*/ 43010 w 58707"/>
                <a:gd name="connsiteY9" fmla="*/ 203834 h 253051"/>
                <a:gd name="connsiteX10" fmla="*/ 58952 w 58707"/>
                <a:gd name="connsiteY10" fmla="*/ 12665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2" y="126653"/>
                  </a:moveTo>
                  <a:cubicBezTo>
                    <a:pt x="58952" y="106915"/>
                    <a:pt x="56169" y="76296"/>
                    <a:pt x="42251" y="47701"/>
                  </a:cubicBezTo>
                  <a:cubicBezTo>
                    <a:pt x="27068" y="16576"/>
                    <a:pt x="5306" y="128"/>
                    <a:pt x="2775" y="128"/>
                  </a:cubicBezTo>
                  <a:cubicBezTo>
                    <a:pt x="1257" y="128"/>
                    <a:pt x="244" y="1140"/>
                    <a:pt x="244" y="2658"/>
                  </a:cubicBezTo>
                  <a:cubicBezTo>
                    <a:pt x="244" y="3417"/>
                    <a:pt x="244" y="3924"/>
                    <a:pt x="5052" y="8478"/>
                  </a:cubicBezTo>
                  <a:cubicBezTo>
                    <a:pt x="29851" y="33530"/>
                    <a:pt x="44275" y="73766"/>
                    <a:pt x="44275" y="126653"/>
                  </a:cubicBezTo>
                  <a:cubicBezTo>
                    <a:pt x="44275" y="169925"/>
                    <a:pt x="34913" y="214462"/>
                    <a:pt x="3534" y="246346"/>
                  </a:cubicBezTo>
                  <a:cubicBezTo>
                    <a:pt x="244" y="249383"/>
                    <a:pt x="244" y="249889"/>
                    <a:pt x="244" y="250648"/>
                  </a:cubicBezTo>
                  <a:cubicBezTo>
                    <a:pt x="244" y="252167"/>
                    <a:pt x="1257" y="253179"/>
                    <a:pt x="2775" y="253179"/>
                  </a:cubicBezTo>
                  <a:cubicBezTo>
                    <a:pt x="5306" y="253179"/>
                    <a:pt x="28080" y="235971"/>
                    <a:pt x="43010" y="203834"/>
                  </a:cubicBezTo>
                  <a:cubicBezTo>
                    <a:pt x="55916" y="175998"/>
                    <a:pt x="58952" y="147910"/>
                    <a:pt x="58952" y="126653"/>
                  </a:cubicBezTo>
                  <a:close/>
                </a:path>
              </a:pathLst>
            </a:custGeom>
            <a:solidFill>
              <a:srgbClr val="000000"/>
            </a:solidFill>
            <a:ln w="25360"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FE3A3C3D-1558-F5D9-CF74-BDF2C1558749}"/>
                </a:ext>
              </a:extLst>
            </p:cNvPr>
            <p:cNvSpPr/>
            <p:nvPr>
              <p:custDataLst>
                <p:tags r:id="rId130"/>
              </p:custDataLst>
            </p:nvPr>
          </p:nvSpPr>
          <p:spPr>
            <a:xfrm>
              <a:off x="8933063" y="5691354"/>
              <a:ext cx="168278" cy="59213"/>
            </a:xfrm>
            <a:custGeom>
              <a:avLst/>
              <a:gdLst>
                <a:gd name="connsiteX0" fmla="*/ 159926 w 168278"/>
                <a:gd name="connsiteY0" fmla="*/ 10250 h 59213"/>
                <a:gd name="connsiteX1" fmla="*/ 168530 w 168278"/>
                <a:gd name="connsiteY1" fmla="*/ 5189 h 59213"/>
                <a:gd name="connsiteX2" fmla="*/ 160179 w 168278"/>
                <a:gd name="connsiteY2" fmla="*/ 128 h 59213"/>
                <a:gd name="connsiteX3" fmla="*/ 8602 w 168278"/>
                <a:gd name="connsiteY3" fmla="*/ 128 h 59213"/>
                <a:gd name="connsiteX4" fmla="*/ 251 w 168278"/>
                <a:gd name="connsiteY4" fmla="*/ 5189 h 59213"/>
                <a:gd name="connsiteX5" fmla="*/ 8855 w 168278"/>
                <a:gd name="connsiteY5" fmla="*/ 10250 h 59213"/>
                <a:gd name="connsiteX6" fmla="*/ 159926 w 168278"/>
                <a:gd name="connsiteY6" fmla="*/ 10250 h 59213"/>
                <a:gd name="connsiteX7" fmla="*/ 160179 w 168278"/>
                <a:gd name="connsiteY7" fmla="*/ 59342 h 59213"/>
                <a:gd name="connsiteX8" fmla="*/ 168530 w 168278"/>
                <a:gd name="connsiteY8" fmla="*/ 54281 h 59213"/>
                <a:gd name="connsiteX9" fmla="*/ 159926 w 168278"/>
                <a:gd name="connsiteY9" fmla="*/ 49220 h 59213"/>
                <a:gd name="connsiteX10" fmla="*/ 8855 w 168278"/>
                <a:gd name="connsiteY10" fmla="*/ 49220 h 59213"/>
                <a:gd name="connsiteX11" fmla="*/ 251 w 168278"/>
                <a:gd name="connsiteY11" fmla="*/ 54281 h 59213"/>
                <a:gd name="connsiteX12" fmla="*/ 8602 w 168278"/>
                <a:gd name="connsiteY12" fmla="*/ 59342 h 59213"/>
                <a:gd name="connsiteX13" fmla="*/ 160179 w 168278"/>
                <a:gd name="connsiteY13" fmla="*/ 59342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26" y="10250"/>
                  </a:moveTo>
                  <a:cubicBezTo>
                    <a:pt x="163722" y="10250"/>
                    <a:pt x="168530" y="10250"/>
                    <a:pt x="168530" y="5189"/>
                  </a:cubicBezTo>
                  <a:cubicBezTo>
                    <a:pt x="168530" y="128"/>
                    <a:pt x="163722" y="128"/>
                    <a:pt x="160179" y="128"/>
                  </a:cubicBezTo>
                  <a:lnTo>
                    <a:pt x="8602" y="128"/>
                  </a:lnTo>
                  <a:cubicBezTo>
                    <a:pt x="5059" y="128"/>
                    <a:pt x="251" y="128"/>
                    <a:pt x="251" y="5189"/>
                  </a:cubicBezTo>
                  <a:cubicBezTo>
                    <a:pt x="251" y="10250"/>
                    <a:pt x="5059" y="10250"/>
                    <a:pt x="8855" y="10250"/>
                  </a:cubicBezTo>
                  <a:lnTo>
                    <a:pt x="159926" y="10250"/>
                  </a:lnTo>
                  <a:close/>
                  <a:moveTo>
                    <a:pt x="160179" y="59342"/>
                  </a:moveTo>
                  <a:cubicBezTo>
                    <a:pt x="163722" y="59342"/>
                    <a:pt x="168530" y="59342"/>
                    <a:pt x="168530" y="54281"/>
                  </a:cubicBezTo>
                  <a:cubicBezTo>
                    <a:pt x="168530" y="49220"/>
                    <a:pt x="163722" y="49220"/>
                    <a:pt x="159926" y="49220"/>
                  </a:cubicBezTo>
                  <a:lnTo>
                    <a:pt x="8855" y="49220"/>
                  </a:lnTo>
                  <a:cubicBezTo>
                    <a:pt x="5059" y="49220"/>
                    <a:pt x="251" y="49220"/>
                    <a:pt x="251" y="54281"/>
                  </a:cubicBezTo>
                  <a:cubicBezTo>
                    <a:pt x="251" y="59342"/>
                    <a:pt x="5059" y="59342"/>
                    <a:pt x="8602" y="59342"/>
                  </a:cubicBezTo>
                  <a:lnTo>
                    <a:pt x="160179" y="59342"/>
                  </a:lnTo>
                  <a:close/>
                </a:path>
              </a:pathLst>
            </a:custGeom>
            <a:solidFill>
              <a:srgbClr val="000000"/>
            </a:solidFill>
            <a:ln w="25360"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73AEE652-425A-80BD-FDB5-A807126229A5}"/>
                </a:ext>
              </a:extLst>
            </p:cNvPr>
            <p:cNvSpPr/>
            <p:nvPr>
              <p:custDataLst>
                <p:tags r:id="rId131"/>
              </p:custDataLst>
            </p:nvPr>
          </p:nvSpPr>
          <p:spPr>
            <a:xfrm>
              <a:off x="9208522" y="5615692"/>
              <a:ext cx="83506" cy="168531"/>
            </a:xfrm>
            <a:custGeom>
              <a:avLst/>
              <a:gdLst>
                <a:gd name="connsiteX0" fmla="*/ 52137 w 83506"/>
                <a:gd name="connsiteY0" fmla="*/ 6707 h 168531"/>
                <a:gd name="connsiteX1" fmla="*/ 46317 w 83506"/>
                <a:gd name="connsiteY1" fmla="*/ 128 h 168531"/>
                <a:gd name="connsiteX2" fmla="*/ 262 w 83506"/>
                <a:gd name="connsiteY2" fmla="*/ 16323 h 168531"/>
                <a:gd name="connsiteX3" fmla="*/ 262 w 83506"/>
                <a:gd name="connsiteY3" fmla="*/ 24168 h 168531"/>
                <a:gd name="connsiteX4" fmla="*/ 33411 w 83506"/>
                <a:gd name="connsiteY4" fmla="*/ 17588 h 168531"/>
                <a:gd name="connsiteX5" fmla="*/ 33411 w 83506"/>
                <a:gd name="connsiteY5" fmla="*/ 148669 h 168531"/>
                <a:gd name="connsiteX6" fmla="*/ 9878 w 83506"/>
                <a:gd name="connsiteY6" fmla="*/ 160815 h 168531"/>
                <a:gd name="connsiteX7" fmla="*/ 1780 w 83506"/>
                <a:gd name="connsiteY7" fmla="*/ 160815 h 168531"/>
                <a:gd name="connsiteX8" fmla="*/ 1780 w 83506"/>
                <a:gd name="connsiteY8" fmla="*/ 168660 h 168531"/>
                <a:gd name="connsiteX9" fmla="*/ 42774 w 83506"/>
                <a:gd name="connsiteY9" fmla="*/ 167901 h 168531"/>
                <a:gd name="connsiteX10" fmla="*/ 83769 w 83506"/>
                <a:gd name="connsiteY10" fmla="*/ 168660 h 168531"/>
                <a:gd name="connsiteX11" fmla="*/ 83769 w 83506"/>
                <a:gd name="connsiteY11" fmla="*/ 160815 h 168531"/>
                <a:gd name="connsiteX12" fmla="*/ 75671 w 83506"/>
                <a:gd name="connsiteY12" fmla="*/ 160815 h 168531"/>
                <a:gd name="connsiteX13" fmla="*/ 52137 w 83506"/>
                <a:gd name="connsiteY13" fmla="*/ 148669 h 168531"/>
                <a:gd name="connsiteX14" fmla="*/ 52137 w 83506"/>
                <a:gd name="connsiteY14" fmla="*/ 670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37" y="6707"/>
                  </a:moveTo>
                  <a:cubicBezTo>
                    <a:pt x="52137" y="634"/>
                    <a:pt x="52137" y="128"/>
                    <a:pt x="46317" y="128"/>
                  </a:cubicBezTo>
                  <a:cubicBezTo>
                    <a:pt x="30628" y="16323"/>
                    <a:pt x="8359" y="16323"/>
                    <a:pt x="262" y="16323"/>
                  </a:cubicBezTo>
                  <a:lnTo>
                    <a:pt x="262" y="24168"/>
                  </a:lnTo>
                  <a:cubicBezTo>
                    <a:pt x="5323" y="24168"/>
                    <a:pt x="20253" y="24168"/>
                    <a:pt x="33411" y="17588"/>
                  </a:cubicBezTo>
                  <a:lnTo>
                    <a:pt x="33411" y="148669"/>
                  </a:lnTo>
                  <a:cubicBezTo>
                    <a:pt x="33411" y="157779"/>
                    <a:pt x="32652" y="160815"/>
                    <a:pt x="9878" y="160815"/>
                  </a:cubicBezTo>
                  <a:lnTo>
                    <a:pt x="1780" y="160815"/>
                  </a:lnTo>
                  <a:lnTo>
                    <a:pt x="1780" y="168660"/>
                  </a:lnTo>
                  <a:cubicBezTo>
                    <a:pt x="10637" y="167901"/>
                    <a:pt x="32652" y="167901"/>
                    <a:pt x="42774" y="167901"/>
                  </a:cubicBezTo>
                  <a:cubicBezTo>
                    <a:pt x="52896" y="167901"/>
                    <a:pt x="74912" y="167901"/>
                    <a:pt x="83769" y="168660"/>
                  </a:cubicBezTo>
                  <a:lnTo>
                    <a:pt x="83769" y="160815"/>
                  </a:lnTo>
                  <a:lnTo>
                    <a:pt x="75671" y="160815"/>
                  </a:lnTo>
                  <a:cubicBezTo>
                    <a:pt x="52896" y="160815"/>
                    <a:pt x="52137" y="158032"/>
                    <a:pt x="52137" y="148669"/>
                  </a:cubicBezTo>
                  <a:lnTo>
                    <a:pt x="52137" y="6707"/>
                  </a:lnTo>
                  <a:close/>
                </a:path>
              </a:pathLst>
            </a:custGeom>
            <a:solidFill>
              <a:srgbClr val="000000"/>
            </a:solidFill>
            <a:ln w="25360" cap="flat">
              <a:noFill/>
              <a:prstDash val="solid"/>
              <a:miter/>
            </a:ln>
          </p:spPr>
          <p:txBody>
            <a:bodyPr rtlCol="0" anchor="ctr"/>
            <a:lstStyle/>
            <a:p>
              <a:endParaRPr lang="en-CN"/>
            </a:p>
          </p:txBody>
        </p:sp>
      </p:grpSp>
      <p:sp>
        <p:nvSpPr>
          <p:cNvPr id="18484" name="TextBox 18483">
            <a:extLst>
              <a:ext uri="{FF2B5EF4-FFF2-40B4-BE49-F238E27FC236}">
                <a16:creationId xmlns:a16="http://schemas.microsoft.com/office/drawing/2014/main" id="{51E5E583-A97A-3D30-2267-4F7E33960BFE}"/>
              </a:ext>
            </a:extLst>
          </p:cNvPr>
          <p:cNvSpPr txBox="1"/>
          <p:nvPr/>
        </p:nvSpPr>
        <p:spPr>
          <a:xfrm>
            <a:off x="501925" y="4400325"/>
            <a:ext cx="10350618" cy="453394"/>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利用</a:t>
            </a:r>
            <a:r>
              <a:rPr lang="en-CN" sz="2000" dirty="0">
                <a:latin typeface="Microsoft YaHei" panose="020B0503020204020204" pitchFamily="34" charset="-122"/>
                <a:ea typeface="Microsoft YaHei" panose="020B0503020204020204" pitchFamily="34" charset="-122"/>
              </a:rPr>
              <a:t>拉格朗日乘子法将上式转换为无约束优化问题</a:t>
            </a:r>
            <a:r>
              <a:rPr lang="zh-CN" altLang="en-US" sz="2000" dirty="0">
                <a:latin typeface="Microsoft YaHei" panose="020B0503020204020204" pitchFamily="34" charset="-122"/>
                <a:ea typeface="Microsoft YaHei" panose="020B0503020204020204" pitchFamily="34" charset="-122"/>
              </a:rPr>
              <a:t>，得到</a:t>
            </a:r>
            <a:r>
              <a:rPr lang="en-CN" sz="2000" dirty="0">
                <a:latin typeface="Microsoft YaHei" panose="020B0503020204020204" pitchFamily="34" charset="-122"/>
                <a:ea typeface="Microsoft YaHei" panose="020B0503020204020204" pitchFamily="34" charset="-122"/>
              </a:rPr>
              <a:t>如下无约束的优化目标：</a:t>
            </a:r>
          </a:p>
        </p:txBody>
      </p:sp>
      <p:grpSp>
        <p:nvGrpSpPr>
          <p:cNvPr id="18607" name="Group 18606" descr="\documentclass{article}&#10;\usepackage{amsmath,bm}&#10;\pagestyle{empty}&#10;\begin{document}&#10;&#10;\begin{equation*}&#10;    L(f,\lambda)=\frac{\epsilon}{(l+1)^m}\prod_{j=1}^m\sum_{i=1}^lf(s_j|t_i)-\sum_{t_y}\lambda_{t_y}(\sum_{s_x}f(s_x|t_y)-1)&#10;\end{equation*}&#10;&#10;&#10;\end{document}" title="IguanaTex Vector Display">
            <a:extLst>
              <a:ext uri="{FF2B5EF4-FFF2-40B4-BE49-F238E27FC236}">
                <a16:creationId xmlns:a16="http://schemas.microsoft.com/office/drawing/2014/main" id="{6FE32586-48F5-AC5A-887E-F3876CAA9823}"/>
              </a:ext>
            </a:extLst>
          </p:cNvPr>
          <p:cNvGrpSpPr>
            <a:grpSpLocks noChangeAspect="1"/>
          </p:cNvGrpSpPr>
          <p:nvPr>
            <p:custDataLst>
              <p:tags r:id="rId4"/>
            </p:custDataLst>
          </p:nvPr>
        </p:nvGrpSpPr>
        <p:grpSpPr>
          <a:xfrm>
            <a:off x="2483560" y="5097533"/>
            <a:ext cx="6676745" cy="756291"/>
            <a:chOff x="5127971" y="4131848"/>
            <a:chExt cx="6676745" cy="756291"/>
          </a:xfrm>
        </p:grpSpPr>
        <p:sp>
          <p:nvSpPr>
            <p:cNvPr id="18488" name="Freeform 18487">
              <a:extLst>
                <a:ext uri="{FF2B5EF4-FFF2-40B4-BE49-F238E27FC236}">
                  <a16:creationId xmlns:a16="http://schemas.microsoft.com/office/drawing/2014/main" id="{99825D90-668A-EABA-66AF-EABAAD006B80}"/>
                </a:ext>
              </a:extLst>
            </p:cNvPr>
            <p:cNvSpPr/>
            <p:nvPr>
              <p:custDataLst>
                <p:tags r:id="rId5"/>
              </p:custDataLst>
            </p:nvPr>
          </p:nvSpPr>
          <p:spPr>
            <a:xfrm>
              <a:off x="5127971" y="4389668"/>
              <a:ext cx="152842" cy="167258"/>
            </a:xfrm>
            <a:custGeom>
              <a:avLst/>
              <a:gdLst>
                <a:gd name="connsiteX0" fmla="*/ 84874 w 152842"/>
                <a:gd name="connsiteY0" fmla="*/ 19183 h 167258"/>
                <a:gd name="connsiteX1" fmla="*/ 111697 w 152842"/>
                <a:gd name="connsiteY1" fmla="*/ 7674 h 167258"/>
                <a:gd name="connsiteX2" fmla="*/ 121313 w 152842"/>
                <a:gd name="connsiteY2" fmla="*/ 3021 h 167258"/>
                <a:gd name="connsiteX3" fmla="*/ 117264 w 152842"/>
                <a:gd name="connsiteY3" fmla="*/ 82 h 167258"/>
                <a:gd name="connsiteX4" fmla="*/ 79813 w 152842"/>
                <a:gd name="connsiteY4" fmla="*/ 817 h 167258"/>
                <a:gd name="connsiteX5" fmla="*/ 46157 w 152842"/>
                <a:gd name="connsiteY5" fmla="*/ 82 h 167258"/>
                <a:gd name="connsiteX6" fmla="*/ 41349 w 152842"/>
                <a:gd name="connsiteY6" fmla="*/ 4980 h 167258"/>
                <a:gd name="connsiteX7" fmla="*/ 48434 w 152842"/>
                <a:gd name="connsiteY7" fmla="*/ 7674 h 167258"/>
                <a:gd name="connsiteX8" fmla="*/ 58050 w 152842"/>
                <a:gd name="connsiteY8" fmla="*/ 8163 h 167258"/>
                <a:gd name="connsiteX9" fmla="*/ 64883 w 152842"/>
                <a:gd name="connsiteY9" fmla="*/ 12082 h 167258"/>
                <a:gd name="connsiteX10" fmla="*/ 63870 w 152842"/>
                <a:gd name="connsiteY10" fmla="*/ 16734 h 167258"/>
                <a:gd name="connsiteX11" fmla="*/ 29962 w 152842"/>
                <a:gd name="connsiteY11" fmla="*/ 148239 h 167258"/>
                <a:gd name="connsiteX12" fmla="*/ 6934 w 152842"/>
                <a:gd name="connsiteY12" fmla="*/ 159749 h 167258"/>
                <a:gd name="connsiteX13" fmla="*/ 102 w 152842"/>
                <a:gd name="connsiteY13" fmla="*/ 164647 h 167258"/>
                <a:gd name="connsiteX14" fmla="*/ 6934 w 152842"/>
                <a:gd name="connsiteY14" fmla="*/ 167341 h 167258"/>
                <a:gd name="connsiteX15" fmla="*/ 124097 w 152842"/>
                <a:gd name="connsiteY15" fmla="*/ 167341 h 167258"/>
                <a:gd name="connsiteX16" fmla="*/ 131941 w 152842"/>
                <a:gd name="connsiteY16" fmla="*/ 163178 h 167258"/>
                <a:gd name="connsiteX17" fmla="*/ 151932 w 152842"/>
                <a:gd name="connsiteY17" fmla="*/ 110282 h 167258"/>
                <a:gd name="connsiteX18" fmla="*/ 152944 w 152842"/>
                <a:gd name="connsiteY18" fmla="*/ 106853 h 167258"/>
                <a:gd name="connsiteX19" fmla="*/ 149908 w 152842"/>
                <a:gd name="connsiteY19" fmla="*/ 104160 h 167258"/>
                <a:gd name="connsiteX20" fmla="*/ 145606 w 152842"/>
                <a:gd name="connsiteY20" fmla="*/ 109302 h 167258"/>
                <a:gd name="connsiteX21" fmla="*/ 82090 w 152842"/>
                <a:gd name="connsiteY21" fmla="*/ 159749 h 167258"/>
                <a:gd name="connsiteX22" fmla="*/ 58303 w 152842"/>
                <a:gd name="connsiteY22" fmla="*/ 159749 h 167258"/>
                <a:gd name="connsiteX23" fmla="*/ 52736 w 152842"/>
                <a:gd name="connsiteY23" fmla="*/ 159504 h 167258"/>
                <a:gd name="connsiteX24" fmla="*/ 49446 w 152842"/>
                <a:gd name="connsiteY24" fmla="*/ 157055 h 167258"/>
                <a:gd name="connsiteX25" fmla="*/ 50712 w 152842"/>
                <a:gd name="connsiteY25" fmla="*/ 151423 h 167258"/>
                <a:gd name="connsiteX26" fmla="*/ 84874 w 152842"/>
                <a:gd name="connsiteY26" fmla="*/ 19183 h 16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2842" h="167258">
                  <a:moveTo>
                    <a:pt x="84874" y="19183"/>
                  </a:moveTo>
                  <a:cubicBezTo>
                    <a:pt x="87151" y="10367"/>
                    <a:pt x="87910" y="7674"/>
                    <a:pt x="111697" y="7674"/>
                  </a:cubicBezTo>
                  <a:cubicBezTo>
                    <a:pt x="119289" y="7674"/>
                    <a:pt x="121313" y="7674"/>
                    <a:pt x="121313" y="3021"/>
                  </a:cubicBezTo>
                  <a:cubicBezTo>
                    <a:pt x="121313" y="82"/>
                    <a:pt x="118529" y="82"/>
                    <a:pt x="117264" y="82"/>
                  </a:cubicBezTo>
                  <a:cubicBezTo>
                    <a:pt x="108913" y="82"/>
                    <a:pt x="88163" y="817"/>
                    <a:pt x="79813" y="817"/>
                  </a:cubicBezTo>
                  <a:cubicBezTo>
                    <a:pt x="72221" y="817"/>
                    <a:pt x="53748" y="82"/>
                    <a:pt x="46157" y="82"/>
                  </a:cubicBezTo>
                  <a:cubicBezTo>
                    <a:pt x="44385" y="82"/>
                    <a:pt x="41349" y="82"/>
                    <a:pt x="41349" y="4980"/>
                  </a:cubicBezTo>
                  <a:cubicBezTo>
                    <a:pt x="41349" y="7674"/>
                    <a:pt x="43626" y="7674"/>
                    <a:pt x="48434" y="7674"/>
                  </a:cubicBezTo>
                  <a:cubicBezTo>
                    <a:pt x="48940" y="7674"/>
                    <a:pt x="53748" y="7674"/>
                    <a:pt x="58050" y="8163"/>
                  </a:cubicBezTo>
                  <a:cubicBezTo>
                    <a:pt x="62605" y="8653"/>
                    <a:pt x="64883" y="8898"/>
                    <a:pt x="64883" y="12082"/>
                  </a:cubicBezTo>
                  <a:cubicBezTo>
                    <a:pt x="64883" y="13061"/>
                    <a:pt x="64630" y="13796"/>
                    <a:pt x="63870" y="16734"/>
                  </a:cubicBezTo>
                  <a:lnTo>
                    <a:pt x="29962" y="148239"/>
                  </a:lnTo>
                  <a:cubicBezTo>
                    <a:pt x="27431" y="157790"/>
                    <a:pt x="26925" y="159749"/>
                    <a:pt x="6934" y="159749"/>
                  </a:cubicBezTo>
                  <a:cubicBezTo>
                    <a:pt x="2632" y="159749"/>
                    <a:pt x="102" y="159749"/>
                    <a:pt x="102" y="164647"/>
                  </a:cubicBezTo>
                  <a:cubicBezTo>
                    <a:pt x="102" y="167341"/>
                    <a:pt x="2379" y="167341"/>
                    <a:pt x="6934" y="167341"/>
                  </a:cubicBezTo>
                  <a:lnTo>
                    <a:pt x="124097" y="167341"/>
                  </a:lnTo>
                  <a:cubicBezTo>
                    <a:pt x="130170" y="167341"/>
                    <a:pt x="130423" y="167341"/>
                    <a:pt x="131941" y="163178"/>
                  </a:cubicBezTo>
                  <a:lnTo>
                    <a:pt x="151932" y="110282"/>
                  </a:lnTo>
                  <a:cubicBezTo>
                    <a:pt x="152944" y="107588"/>
                    <a:pt x="152944" y="107098"/>
                    <a:pt x="152944" y="106853"/>
                  </a:cubicBezTo>
                  <a:cubicBezTo>
                    <a:pt x="152944" y="105874"/>
                    <a:pt x="152185" y="104160"/>
                    <a:pt x="149908" y="104160"/>
                  </a:cubicBezTo>
                  <a:cubicBezTo>
                    <a:pt x="147630" y="104160"/>
                    <a:pt x="147377" y="105384"/>
                    <a:pt x="145606" y="109302"/>
                  </a:cubicBezTo>
                  <a:cubicBezTo>
                    <a:pt x="137002" y="131832"/>
                    <a:pt x="125868" y="159749"/>
                    <a:pt x="82090" y="159749"/>
                  </a:cubicBezTo>
                  <a:lnTo>
                    <a:pt x="58303" y="159749"/>
                  </a:lnTo>
                  <a:cubicBezTo>
                    <a:pt x="54761" y="159749"/>
                    <a:pt x="54254" y="159749"/>
                    <a:pt x="52736" y="159504"/>
                  </a:cubicBezTo>
                  <a:cubicBezTo>
                    <a:pt x="50206" y="159259"/>
                    <a:pt x="49446" y="159014"/>
                    <a:pt x="49446" y="157055"/>
                  </a:cubicBezTo>
                  <a:cubicBezTo>
                    <a:pt x="49446" y="156321"/>
                    <a:pt x="49446" y="155831"/>
                    <a:pt x="50712" y="151423"/>
                  </a:cubicBezTo>
                  <a:lnTo>
                    <a:pt x="84874" y="19183"/>
                  </a:lnTo>
                  <a:close/>
                </a:path>
              </a:pathLst>
            </a:custGeom>
            <a:solidFill>
              <a:srgbClr val="000000"/>
            </a:solidFill>
            <a:ln w="25400"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A203D9C1-1806-7E62-2D75-C3AD19BA47CA}"/>
                </a:ext>
              </a:extLst>
            </p:cNvPr>
            <p:cNvSpPr/>
            <p:nvPr>
              <p:custDataLst>
                <p:tags r:id="rId6"/>
              </p:custDataLst>
            </p:nvPr>
          </p:nvSpPr>
          <p:spPr>
            <a:xfrm>
              <a:off x="5315369" y="4373260"/>
              <a:ext cx="58707" cy="244888"/>
            </a:xfrm>
            <a:custGeom>
              <a:avLst/>
              <a:gdLst>
                <a:gd name="connsiteX0" fmla="*/ 58816 w 58707"/>
                <a:gd name="connsiteY0" fmla="*/ 242521 h 244888"/>
                <a:gd name="connsiteX1" fmla="*/ 54514 w 58707"/>
                <a:gd name="connsiteY1" fmla="*/ 237134 h 244888"/>
                <a:gd name="connsiteX2" fmla="*/ 14785 w 58707"/>
                <a:gd name="connsiteY2" fmla="*/ 122526 h 244888"/>
                <a:gd name="connsiteX3" fmla="*/ 55526 w 58707"/>
                <a:gd name="connsiteY3" fmla="*/ 6694 h 244888"/>
                <a:gd name="connsiteX4" fmla="*/ 58816 w 58707"/>
                <a:gd name="connsiteY4" fmla="*/ 2531 h 244888"/>
                <a:gd name="connsiteX5" fmla="*/ 56286 w 58707"/>
                <a:gd name="connsiteY5" fmla="*/ 82 h 244888"/>
                <a:gd name="connsiteX6" fmla="*/ 16051 w 58707"/>
                <a:gd name="connsiteY6" fmla="*/ 47835 h 244888"/>
                <a:gd name="connsiteX7" fmla="*/ 108 w 58707"/>
                <a:gd name="connsiteY7" fmla="*/ 122526 h 244888"/>
                <a:gd name="connsiteX8" fmla="*/ 16810 w 58707"/>
                <a:gd name="connsiteY8" fmla="*/ 198931 h 244888"/>
                <a:gd name="connsiteX9" fmla="*/ 56286 w 58707"/>
                <a:gd name="connsiteY9" fmla="*/ 244970 h 244888"/>
                <a:gd name="connsiteX10" fmla="*/ 58816 w 58707"/>
                <a:gd name="connsiteY10" fmla="*/ 242521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816" y="242521"/>
                  </a:moveTo>
                  <a:cubicBezTo>
                    <a:pt x="58816" y="241787"/>
                    <a:pt x="58816" y="241297"/>
                    <a:pt x="54514" y="237134"/>
                  </a:cubicBezTo>
                  <a:cubicBezTo>
                    <a:pt x="22883" y="206278"/>
                    <a:pt x="14785" y="159994"/>
                    <a:pt x="14785" y="122526"/>
                  </a:cubicBezTo>
                  <a:cubicBezTo>
                    <a:pt x="14785" y="79916"/>
                    <a:pt x="24401" y="37305"/>
                    <a:pt x="55526" y="6694"/>
                  </a:cubicBezTo>
                  <a:cubicBezTo>
                    <a:pt x="58816" y="3755"/>
                    <a:pt x="58816" y="3266"/>
                    <a:pt x="58816" y="2531"/>
                  </a:cubicBezTo>
                  <a:cubicBezTo>
                    <a:pt x="58816" y="817"/>
                    <a:pt x="57804" y="82"/>
                    <a:pt x="56286" y="82"/>
                  </a:cubicBezTo>
                  <a:cubicBezTo>
                    <a:pt x="53755" y="82"/>
                    <a:pt x="30981" y="16734"/>
                    <a:pt x="16051" y="47835"/>
                  </a:cubicBezTo>
                  <a:cubicBezTo>
                    <a:pt x="3145" y="74773"/>
                    <a:pt x="108" y="101956"/>
                    <a:pt x="108" y="122526"/>
                  </a:cubicBezTo>
                  <a:cubicBezTo>
                    <a:pt x="108" y="141627"/>
                    <a:pt x="2892" y="171259"/>
                    <a:pt x="16810" y="198931"/>
                  </a:cubicBezTo>
                  <a:cubicBezTo>
                    <a:pt x="31993" y="229052"/>
                    <a:pt x="53755" y="244970"/>
                    <a:pt x="56286" y="244970"/>
                  </a:cubicBezTo>
                  <a:cubicBezTo>
                    <a:pt x="57804" y="244970"/>
                    <a:pt x="58816" y="244236"/>
                    <a:pt x="58816" y="242521"/>
                  </a:cubicBezTo>
                  <a:close/>
                </a:path>
              </a:pathLst>
            </a:custGeom>
            <a:solidFill>
              <a:srgbClr val="000000"/>
            </a:solidFill>
            <a:ln w="25400"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61392509-B778-788E-C58C-6CA338944B59}"/>
                </a:ext>
              </a:extLst>
            </p:cNvPr>
            <p:cNvSpPr/>
            <p:nvPr>
              <p:custDataLst>
                <p:tags r:id="rId7"/>
              </p:custDataLst>
            </p:nvPr>
          </p:nvSpPr>
          <p:spPr>
            <a:xfrm>
              <a:off x="5402138" y="4384280"/>
              <a:ext cx="126272" cy="222848"/>
            </a:xfrm>
            <a:custGeom>
              <a:avLst/>
              <a:gdLst>
                <a:gd name="connsiteX0" fmla="*/ 79570 w 126272"/>
                <a:gd name="connsiteY0" fmla="*/ 74773 h 222848"/>
                <a:gd name="connsiteX1" fmla="*/ 101333 w 126272"/>
                <a:gd name="connsiteY1" fmla="*/ 74773 h 222848"/>
                <a:gd name="connsiteX2" fmla="*/ 108924 w 126272"/>
                <a:gd name="connsiteY2" fmla="*/ 69875 h 222848"/>
                <a:gd name="connsiteX3" fmla="*/ 102092 w 126272"/>
                <a:gd name="connsiteY3" fmla="*/ 67181 h 222848"/>
                <a:gd name="connsiteX4" fmla="*/ 81088 w 126272"/>
                <a:gd name="connsiteY4" fmla="*/ 67181 h 222848"/>
                <a:gd name="connsiteX5" fmla="*/ 86403 w 126272"/>
                <a:gd name="connsiteY5" fmla="*/ 39264 h 222848"/>
                <a:gd name="connsiteX6" fmla="*/ 92476 w 126272"/>
                <a:gd name="connsiteY6" fmla="*/ 13796 h 222848"/>
                <a:gd name="connsiteX7" fmla="*/ 104369 w 126272"/>
                <a:gd name="connsiteY7" fmla="*/ 5470 h 222848"/>
                <a:gd name="connsiteX8" fmla="*/ 116769 w 126272"/>
                <a:gd name="connsiteY8" fmla="*/ 9878 h 222848"/>
                <a:gd name="connsiteX9" fmla="*/ 103104 w 126272"/>
                <a:gd name="connsiteY9" fmla="*/ 23102 h 222848"/>
                <a:gd name="connsiteX10" fmla="*/ 112467 w 126272"/>
                <a:gd name="connsiteY10" fmla="*/ 31673 h 222848"/>
                <a:gd name="connsiteX11" fmla="*/ 126385 w 126272"/>
                <a:gd name="connsiteY11" fmla="*/ 16979 h 222848"/>
                <a:gd name="connsiteX12" fmla="*/ 104369 w 126272"/>
                <a:gd name="connsiteY12" fmla="*/ 82 h 222848"/>
                <a:gd name="connsiteX13" fmla="*/ 72232 w 126272"/>
                <a:gd name="connsiteY13" fmla="*/ 28734 h 222848"/>
                <a:gd name="connsiteX14" fmla="*/ 63881 w 126272"/>
                <a:gd name="connsiteY14" fmla="*/ 67181 h 222848"/>
                <a:gd name="connsiteX15" fmla="*/ 46420 w 126272"/>
                <a:gd name="connsiteY15" fmla="*/ 67181 h 222848"/>
                <a:gd name="connsiteX16" fmla="*/ 38829 w 126272"/>
                <a:gd name="connsiteY16" fmla="*/ 71834 h 222848"/>
                <a:gd name="connsiteX17" fmla="*/ 45914 w 126272"/>
                <a:gd name="connsiteY17" fmla="*/ 74773 h 222848"/>
                <a:gd name="connsiteX18" fmla="*/ 62616 w 126272"/>
                <a:gd name="connsiteY18" fmla="*/ 74773 h 222848"/>
                <a:gd name="connsiteX19" fmla="*/ 43637 w 126272"/>
                <a:gd name="connsiteY19" fmla="*/ 171504 h 222848"/>
                <a:gd name="connsiteX20" fmla="*/ 21621 w 126272"/>
                <a:gd name="connsiteY20" fmla="*/ 217543 h 222848"/>
                <a:gd name="connsiteX21" fmla="*/ 9475 w 126272"/>
                <a:gd name="connsiteY21" fmla="*/ 213135 h 222848"/>
                <a:gd name="connsiteX22" fmla="*/ 23393 w 126272"/>
                <a:gd name="connsiteY22" fmla="*/ 199911 h 222848"/>
                <a:gd name="connsiteX23" fmla="*/ 14030 w 126272"/>
                <a:gd name="connsiteY23" fmla="*/ 191340 h 222848"/>
                <a:gd name="connsiteX24" fmla="*/ 112 w 126272"/>
                <a:gd name="connsiteY24" fmla="*/ 206033 h 222848"/>
                <a:gd name="connsiteX25" fmla="*/ 21621 w 126272"/>
                <a:gd name="connsiteY25" fmla="*/ 222930 h 222848"/>
                <a:gd name="connsiteX26" fmla="*/ 50216 w 126272"/>
                <a:gd name="connsiteY26" fmla="*/ 199176 h 222848"/>
                <a:gd name="connsiteX27" fmla="*/ 64387 w 126272"/>
                <a:gd name="connsiteY27" fmla="*/ 152402 h 222848"/>
                <a:gd name="connsiteX28" fmla="*/ 79570 w 126272"/>
                <a:gd name="connsiteY28" fmla="*/ 74773 h 22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22848">
                  <a:moveTo>
                    <a:pt x="79570" y="74773"/>
                  </a:moveTo>
                  <a:lnTo>
                    <a:pt x="101333" y="74773"/>
                  </a:lnTo>
                  <a:cubicBezTo>
                    <a:pt x="106394" y="74773"/>
                    <a:pt x="108924" y="74773"/>
                    <a:pt x="108924" y="69875"/>
                  </a:cubicBezTo>
                  <a:cubicBezTo>
                    <a:pt x="108924" y="67181"/>
                    <a:pt x="106394" y="67181"/>
                    <a:pt x="102092" y="67181"/>
                  </a:cubicBezTo>
                  <a:lnTo>
                    <a:pt x="81088" y="67181"/>
                  </a:lnTo>
                  <a:lnTo>
                    <a:pt x="86403" y="39264"/>
                  </a:lnTo>
                  <a:cubicBezTo>
                    <a:pt x="87415" y="34122"/>
                    <a:pt x="90957" y="16734"/>
                    <a:pt x="92476" y="13796"/>
                  </a:cubicBezTo>
                  <a:cubicBezTo>
                    <a:pt x="94753" y="9143"/>
                    <a:pt x="99055" y="5470"/>
                    <a:pt x="104369" y="5470"/>
                  </a:cubicBezTo>
                  <a:cubicBezTo>
                    <a:pt x="105381" y="5470"/>
                    <a:pt x="111961" y="5470"/>
                    <a:pt x="116769" y="9878"/>
                  </a:cubicBezTo>
                  <a:cubicBezTo>
                    <a:pt x="105634" y="10857"/>
                    <a:pt x="103104" y="19428"/>
                    <a:pt x="103104" y="23102"/>
                  </a:cubicBezTo>
                  <a:cubicBezTo>
                    <a:pt x="103104" y="28734"/>
                    <a:pt x="107659" y="31673"/>
                    <a:pt x="112467" y="31673"/>
                  </a:cubicBezTo>
                  <a:cubicBezTo>
                    <a:pt x="119046" y="31673"/>
                    <a:pt x="126385" y="26285"/>
                    <a:pt x="126385" y="16979"/>
                  </a:cubicBezTo>
                  <a:cubicBezTo>
                    <a:pt x="126385" y="5714"/>
                    <a:pt x="114744" y="82"/>
                    <a:pt x="104369" y="82"/>
                  </a:cubicBezTo>
                  <a:cubicBezTo>
                    <a:pt x="95765" y="82"/>
                    <a:pt x="79823" y="4490"/>
                    <a:pt x="72232" y="28734"/>
                  </a:cubicBezTo>
                  <a:cubicBezTo>
                    <a:pt x="70713" y="33877"/>
                    <a:pt x="69954" y="36325"/>
                    <a:pt x="63881" y="67181"/>
                  </a:cubicBezTo>
                  <a:lnTo>
                    <a:pt x="46420" y="67181"/>
                  </a:lnTo>
                  <a:cubicBezTo>
                    <a:pt x="41613" y="67181"/>
                    <a:pt x="38829" y="67181"/>
                    <a:pt x="38829" y="71834"/>
                  </a:cubicBezTo>
                  <a:cubicBezTo>
                    <a:pt x="38829" y="74773"/>
                    <a:pt x="41106" y="74773"/>
                    <a:pt x="45914" y="74773"/>
                  </a:cubicBezTo>
                  <a:lnTo>
                    <a:pt x="62616" y="74773"/>
                  </a:lnTo>
                  <a:lnTo>
                    <a:pt x="43637" y="171504"/>
                  </a:lnTo>
                  <a:cubicBezTo>
                    <a:pt x="39082" y="195258"/>
                    <a:pt x="34780" y="217543"/>
                    <a:pt x="21621" y="217543"/>
                  </a:cubicBezTo>
                  <a:cubicBezTo>
                    <a:pt x="20609" y="217543"/>
                    <a:pt x="14283" y="217543"/>
                    <a:pt x="9475" y="213135"/>
                  </a:cubicBezTo>
                  <a:cubicBezTo>
                    <a:pt x="21115" y="212400"/>
                    <a:pt x="23393" y="203584"/>
                    <a:pt x="23393" y="199911"/>
                  </a:cubicBezTo>
                  <a:cubicBezTo>
                    <a:pt x="23393" y="194278"/>
                    <a:pt x="18838" y="191340"/>
                    <a:pt x="14030" y="191340"/>
                  </a:cubicBezTo>
                  <a:cubicBezTo>
                    <a:pt x="7451" y="191340"/>
                    <a:pt x="112" y="196727"/>
                    <a:pt x="112" y="206033"/>
                  </a:cubicBezTo>
                  <a:cubicBezTo>
                    <a:pt x="112" y="217053"/>
                    <a:pt x="11246" y="222930"/>
                    <a:pt x="21621" y="222930"/>
                  </a:cubicBezTo>
                  <a:cubicBezTo>
                    <a:pt x="35539" y="222930"/>
                    <a:pt x="45661" y="208482"/>
                    <a:pt x="50216" y="199176"/>
                  </a:cubicBezTo>
                  <a:cubicBezTo>
                    <a:pt x="58314" y="183748"/>
                    <a:pt x="64134" y="154117"/>
                    <a:pt x="64387" y="152402"/>
                  </a:cubicBezTo>
                  <a:lnTo>
                    <a:pt x="79570" y="74773"/>
                  </a:lnTo>
                  <a:close/>
                </a:path>
              </a:pathLst>
            </a:custGeom>
            <a:solidFill>
              <a:srgbClr val="000000"/>
            </a:solidFill>
            <a:ln w="25400"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8C727C59-8AFF-5558-72AD-E861CF343E84}"/>
                </a:ext>
              </a:extLst>
            </p:cNvPr>
            <p:cNvSpPr/>
            <p:nvPr>
              <p:custDataLst>
                <p:tags r:id="rId8"/>
              </p:custDataLst>
            </p:nvPr>
          </p:nvSpPr>
          <p:spPr>
            <a:xfrm>
              <a:off x="5547559" y="4530968"/>
              <a:ext cx="29606" cy="73221"/>
            </a:xfrm>
            <a:custGeom>
              <a:avLst/>
              <a:gdLst>
                <a:gd name="connsiteX0" fmla="*/ 29725 w 29606"/>
                <a:gd name="connsiteY0" fmla="*/ 25795 h 73221"/>
                <a:gd name="connsiteX1" fmla="*/ 13529 w 29606"/>
                <a:gd name="connsiteY1" fmla="*/ 82 h 73221"/>
                <a:gd name="connsiteX2" fmla="*/ 118 w 29606"/>
                <a:gd name="connsiteY2" fmla="*/ 13061 h 73221"/>
                <a:gd name="connsiteX3" fmla="*/ 13529 w 29606"/>
                <a:gd name="connsiteY3" fmla="*/ 26040 h 73221"/>
                <a:gd name="connsiteX4" fmla="*/ 22386 w 29606"/>
                <a:gd name="connsiteY4" fmla="*/ 22857 h 73221"/>
                <a:gd name="connsiteX5" fmla="*/ 23651 w 29606"/>
                <a:gd name="connsiteY5" fmla="*/ 22122 h 73221"/>
                <a:gd name="connsiteX6" fmla="*/ 24157 w 29606"/>
                <a:gd name="connsiteY6" fmla="*/ 25795 h 73221"/>
                <a:gd name="connsiteX7" fmla="*/ 6950 w 29606"/>
                <a:gd name="connsiteY7" fmla="*/ 66692 h 73221"/>
                <a:gd name="connsiteX8" fmla="*/ 4166 w 29606"/>
                <a:gd name="connsiteY8" fmla="*/ 70610 h 73221"/>
                <a:gd name="connsiteX9" fmla="*/ 6697 w 29606"/>
                <a:gd name="connsiteY9" fmla="*/ 73304 h 73221"/>
                <a:gd name="connsiteX10" fmla="*/ 29725 w 29606"/>
                <a:gd name="connsiteY10" fmla="*/ 25795 h 7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221">
                  <a:moveTo>
                    <a:pt x="29725" y="25795"/>
                  </a:moveTo>
                  <a:cubicBezTo>
                    <a:pt x="29725" y="9633"/>
                    <a:pt x="23398" y="82"/>
                    <a:pt x="13529" y="82"/>
                  </a:cubicBezTo>
                  <a:cubicBezTo>
                    <a:pt x="5179" y="82"/>
                    <a:pt x="118" y="6204"/>
                    <a:pt x="118" y="13061"/>
                  </a:cubicBezTo>
                  <a:cubicBezTo>
                    <a:pt x="118" y="19673"/>
                    <a:pt x="5179" y="26040"/>
                    <a:pt x="13529" y="26040"/>
                  </a:cubicBezTo>
                  <a:cubicBezTo>
                    <a:pt x="16566" y="26040"/>
                    <a:pt x="19856" y="25061"/>
                    <a:pt x="22386" y="22857"/>
                  </a:cubicBezTo>
                  <a:cubicBezTo>
                    <a:pt x="23145" y="22367"/>
                    <a:pt x="23398" y="22122"/>
                    <a:pt x="23651" y="22122"/>
                  </a:cubicBezTo>
                  <a:cubicBezTo>
                    <a:pt x="23904" y="22122"/>
                    <a:pt x="24157" y="22367"/>
                    <a:pt x="24157" y="25795"/>
                  </a:cubicBezTo>
                  <a:cubicBezTo>
                    <a:pt x="24157" y="43917"/>
                    <a:pt x="15301" y="58610"/>
                    <a:pt x="6950" y="66692"/>
                  </a:cubicBezTo>
                  <a:cubicBezTo>
                    <a:pt x="4166" y="69385"/>
                    <a:pt x="4166" y="69875"/>
                    <a:pt x="4166" y="70610"/>
                  </a:cubicBezTo>
                  <a:cubicBezTo>
                    <a:pt x="4166" y="72324"/>
                    <a:pt x="5432" y="73304"/>
                    <a:pt x="6697" y="73304"/>
                  </a:cubicBezTo>
                  <a:cubicBezTo>
                    <a:pt x="9480" y="73304"/>
                    <a:pt x="29725" y="54447"/>
                    <a:pt x="29725" y="25795"/>
                  </a:cubicBezTo>
                  <a:close/>
                </a:path>
              </a:pathLst>
            </a:custGeom>
            <a:solidFill>
              <a:srgbClr val="000000"/>
            </a:solidFill>
            <a:ln w="25400"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7918CD34-9225-9638-16E0-25524D8EB244}"/>
                </a:ext>
              </a:extLst>
            </p:cNvPr>
            <p:cNvSpPr/>
            <p:nvPr>
              <p:custDataLst>
                <p:tags r:id="rId9"/>
              </p:custDataLst>
            </p:nvPr>
          </p:nvSpPr>
          <p:spPr>
            <a:xfrm>
              <a:off x="5651675" y="4386974"/>
              <a:ext cx="125260" cy="173135"/>
            </a:xfrm>
            <a:custGeom>
              <a:avLst/>
              <a:gdLst>
                <a:gd name="connsiteX0" fmla="*/ 77050 w 125260"/>
                <a:gd name="connsiteY0" fmla="*/ 98527 h 173135"/>
                <a:gd name="connsiteX1" fmla="*/ 103620 w 125260"/>
                <a:gd name="connsiteY1" fmla="*/ 167341 h 173135"/>
                <a:gd name="connsiteX2" fmla="*/ 117032 w 125260"/>
                <a:gd name="connsiteY2" fmla="*/ 172728 h 173135"/>
                <a:gd name="connsiteX3" fmla="*/ 122599 w 125260"/>
                <a:gd name="connsiteY3" fmla="*/ 172728 h 173135"/>
                <a:gd name="connsiteX4" fmla="*/ 125382 w 125260"/>
                <a:gd name="connsiteY4" fmla="*/ 170279 h 173135"/>
                <a:gd name="connsiteX5" fmla="*/ 124117 w 125260"/>
                <a:gd name="connsiteY5" fmla="*/ 168075 h 173135"/>
                <a:gd name="connsiteX6" fmla="*/ 118297 w 125260"/>
                <a:gd name="connsiteY6" fmla="*/ 156810 h 173135"/>
                <a:gd name="connsiteX7" fmla="*/ 66674 w 125260"/>
                <a:gd name="connsiteY7" fmla="*/ 17469 h 173135"/>
                <a:gd name="connsiteX8" fmla="*/ 35802 w 125260"/>
                <a:gd name="connsiteY8" fmla="*/ 82 h 173135"/>
                <a:gd name="connsiteX9" fmla="*/ 31247 w 125260"/>
                <a:gd name="connsiteY9" fmla="*/ 2776 h 173135"/>
                <a:gd name="connsiteX10" fmla="*/ 33525 w 125260"/>
                <a:gd name="connsiteY10" fmla="*/ 5225 h 173135"/>
                <a:gd name="connsiteX11" fmla="*/ 49973 w 125260"/>
                <a:gd name="connsiteY11" fmla="*/ 24816 h 173135"/>
                <a:gd name="connsiteX12" fmla="*/ 74519 w 125260"/>
                <a:gd name="connsiteY12" fmla="*/ 91425 h 173135"/>
                <a:gd name="connsiteX13" fmla="*/ 4677 w 125260"/>
                <a:gd name="connsiteY13" fmla="*/ 158525 h 173135"/>
                <a:gd name="connsiteX14" fmla="*/ 122 w 125260"/>
                <a:gd name="connsiteY14" fmla="*/ 166116 h 173135"/>
                <a:gd name="connsiteX15" fmla="*/ 7714 w 125260"/>
                <a:gd name="connsiteY15" fmla="*/ 173218 h 173135"/>
                <a:gd name="connsiteX16" fmla="*/ 16064 w 125260"/>
                <a:gd name="connsiteY16" fmla="*/ 168075 h 173135"/>
                <a:gd name="connsiteX17" fmla="*/ 77050 w 125260"/>
                <a:gd name="connsiteY17" fmla="*/ 98527 h 17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3135">
                  <a:moveTo>
                    <a:pt x="77050" y="98527"/>
                  </a:moveTo>
                  <a:cubicBezTo>
                    <a:pt x="87425" y="124240"/>
                    <a:pt x="99571" y="161708"/>
                    <a:pt x="103620" y="167341"/>
                  </a:cubicBezTo>
                  <a:cubicBezTo>
                    <a:pt x="107669" y="172728"/>
                    <a:pt x="110199" y="172728"/>
                    <a:pt x="117032" y="172728"/>
                  </a:cubicBezTo>
                  <a:lnTo>
                    <a:pt x="122599" y="172728"/>
                  </a:lnTo>
                  <a:cubicBezTo>
                    <a:pt x="125129" y="172483"/>
                    <a:pt x="125382" y="171014"/>
                    <a:pt x="125382" y="170279"/>
                  </a:cubicBezTo>
                  <a:cubicBezTo>
                    <a:pt x="125382" y="169545"/>
                    <a:pt x="124876" y="169055"/>
                    <a:pt x="124117" y="168075"/>
                  </a:cubicBezTo>
                  <a:cubicBezTo>
                    <a:pt x="121586" y="165382"/>
                    <a:pt x="120068" y="161708"/>
                    <a:pt x="118297" y="156810"/>
                  </a:cubicBezTo>
                  <a:lnTo>
                    <a:pt x="66674" y="17469"/>
                  </a:lnTo>
                  <a:cubicBezTo>
                    <a:pt x="61360" y="3266"/>
                    <a:pt x="47696" y="82"/>
                    <a:pt x="35802" y="82"/>
                  </a:cubicBezTo>
                  <a:cubicBezTo>
                    <a:pt x="34537" y="82"/>
                    <a:pt x="31247" y="82"/>
                    <a:pt x="31247" y="2776"/>
                  </a:cubicBezTo>
                  <a:cubicBezTo>
                    <a:pt x="31247" y="4735"/>
                    <a:pt x="33272" y="5225"/>
                    <a:pt x="33525" y="5225"/>
                  </a:cubicBezTo>
                  <a:cubicBezTo>
                    <a:pt x="41875" y="6694"/>
                    <a:pt x="43647" y="8163"/>
                    <a:pt x="49973" y="24816"/>
                  </a:cubicBezTo>
                  <a:lnTo>
                    <a:pt x="74519" y="91425"/>
                  </a:lnTo>
                  <a:lnTo>
                    <a:pt x="4677" y="158525"/>
                  </a:lnTo>
                  <a:cubicBezTo>
                    <a:pt x="1640" y="161463"/>
                    <a:pt x="122" y="162933"/>
                    <a:pt x="122" y="166116"/>
                  </a:cubicBezTo>
                  <a:cubicBezTo>
                    <a:pt x="122" y="170279"/>
                    <a:pt x="3665" y="173218"/>
                    <a:pt x="7714" y="173218"/>
                  </a:cubicBezTo>
                  <a:cubicBezTo>
                    <a:pt x="11762" y="173218"/>
                    <a:pt x="14040" y="170524"/>
                    <a:pt x="16064" y="168075"/>
                  </a:cubicBezTo>
                  <a:lnTo>
                    <a:pt x="77050" y="98527"/>
                  </a:lnTo>
                  <a:close/>
                </a:path>
              </a:pathLst>
            </a:custGeom>
            <a:solidFill>
              <a:srgbClr val="000000"/>
            </a:solidFill>
            <a:ln w="25400"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279A0533-68A2-9E1B-66D7-5814B0C42667}"/>
                </a:ext>
              </a:extLst>
            </p:cNvPr>
            <p:cNvSpPr/>
            <p:nvPr>
              <p:custDataLst>
                <p:tags r:id="rId10"/>
              </p:custDataLst>
            </p:nvPr>
          </p:nvSpPr>
          <p:spPr>
            <a:xfrm>
              <a:off x="5800301" y="4373260"/>
              <a:ext cx="58707" cy="244888"/>
            </a:xfrm>
            <a:custGeom>
              <a:avLst/>
              <a:gdLst>
                <a:gd name="connsiteX0" fmla="*/ 58836 w 58707"/>
                <a:gd name="connsiteY0" fmla="*/ 122526 h 244888"/>
                <a:gd name="connsiteX1" fmla="*/ 42134 w 58707"/>
                <a:gd name="connsiteY1" fmla="*/ 46121 h 244888"/>
                <a:gd name="connsiteX2" fmla="*/ 2658 w 58707"/>
                <a:gd name="connsiteY2" fmla="*/ 82 h 244888"/>
                <a:gd name="connsiteX3" fmla="*/ 128 w 58707"/>
                <a:gd name="connsiteY3" fmla="*/ 2531 h 244888"/>
                <a:gd name="connsiteX4" fmla="*/ 4936 w 58707"/>
                <a:gd name="connsiteY4" fmla="*/ 8163 h 244888"/>
                <a:gd name="connsiteX5" fmla="*/ 44159 w 58707"/>
                <a:gd name="connsiteY5" fmla="*/ 122526 h 244888"/>
                <a:gd name="connsiteX6" fmla="*/ 3417 w 58707"/>
                <a:gd name="connsiteY6" fmla="*/ 238358 h 244888"/>
                <a:gd name="connsiteX7" fmla="*/ 128 w 58707"/>
                <a:gd name="connsiteY7" fmla="*/ 242521 h 244888"/>
                <a:gd name="connsiteX8" fmla="*/ 2658 w 58707"/>
                <a:gd name="connsiteY8" fmla="*/ 244970 h 244888"/>
                <a:gd name="connsiteX9" fmla="*/ 42893 w 58707"/>
                <a:gd name="connsiteY9" fmla="*/ 197217 h 244888"/>
                <a:gd name="connsiteX10" fmla="*/ 58836 w 58707"/>
                <a:gd name="connsiteY10" fmla="*/ 122526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836" y="122526"/>
                  </a:moveTo>
                  <a:cubicBezTo>
                    <a:pt x="58836" y="103425"/>
                    <a:pt x="56052" y="73793"/>
                    <a:pt x="42134" y="46121"/>
                  </a:cubicBezTo>
                  <a:cubicBezTo>
                    <a:pt x="26951" y="16000"/>
                    <a:pt x="5189" y="82"/>
                    <a:pt x="2658" y="82"/>
                  </a:cubicBezTo>
                  <a:cubicBezTo>
                    <a:pt x="1140" y="82"/>
                    <a:pt x="128" y="1062"/>
                    <a:pt x="128" y="2531"/>
                  </a:cubicBezTo>
                  <a:cubicBezTo>
                    <a:pt x="128" y="3266"/>
                    <a:pt x="128" y="3755"/>
                    <a:pt x="4936" y="8163"/>
                  </a:cubicBezTo>
                  <a:cubicBezTo>
                    <a:pt x="29735" y="32407"/>
                    <a:pt x="44159" y="71344"/>
                    <a:pt x="44159" y="122526"/>
                  </a:cubicBezTo>
                  <a:cubicBezTo>
                    <a:pt x="44159" y="164402"/>
                    <a:pt x="34796" y="207502"/>
                    <a:pt x="3417" y="238358"/>
                  </a:cubicBezTo>
                  <a:cubicBezTo>
                    <a:pt x="128" y="241297"/>
                    <a:pt x="128" y="241787"/>
                    <a:pt x="128" y="242521"/>
                  </a:cubicBezTo>
                  <a:cubicBezTo>
                    <a:pt x="128" y="243991"/>
                    <a:pt x="1140" y="244970"/>
                    <a:pt x="2658" y="244970"/>
                  </a:cubicBezTo>
                  <a:cubicBezTo>
                    <a:pt x="5189" y="244970"/>
                    <a:pt x="27963" y="228318"/>
                    <a:pt x="42893" y="197217"/>
                  </a:cubicBezTo>
                  <a:cubicBezTo>
                    <a:pt x="55799" y="170279"/>
                    <a:pt x="58836" y="143097"/>
                    <a:pt x="58836" y="122526"/>
                  </a:cubicBezTo>
                  <a:close/>
                </a:path>
              </a:pathLst>
            </a:custGeom>
            <a:solidFill>
              <a:srgbClr val="000000"/>
            </a:solidFill>
            <a:ln w="25400"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A11B8D05-30A5-3F93-A9DF-864279F155F5}"/>
                </a:ext>
              </a:extLst>
            </p:cNvPr>
            <p:cNvSpPr/>
            <p:nvPr>
              <p:custDataLst>
                <p:tags r:id="rId11"/>
              </p:custDataLst>
            </p:nvPr>
          </p:nvSpPr>
          <p:spPr>
            <a:xfrm>
              <a:off x="5968747" y="4467052"/>
              <a:ext cx="168278" cy="57303"/>
            </a:xfrm>
            <a:custGeom>
              <a:avLst/>
              <a:gdLst>
                <a:gd name="connsiteX0" fmla="*/ 159810 w 168278"/>
                <a:gd name="connsiteY0" fmla="*/ 9878 h 57303"/>
                <a:gd name="connsiteX1" fmla="*/ 168413 w 168278"/>
                <a:gd name="connsiteY1" fmla="*/ 4980 h 57303"/>
                <a:gd name="connsiteX2" fmla="*/ 160063 w 168278"/>
                <a:gd name="connsiteY2" fmla="*/ 82 h 57303"/>
                <a:gd name="connsiteX3" fmla="*/ 8485 w 168278"/>
                <a:gd name="connsiteY3" fmla="*/ 82 h 57303"/>
                <a:gd name="connsiteX4" fmla="*/ 134 w 168278"/>
                <a:gd name="connsiteY4" fmla="*/ 4980 h 57303"/>
                <a:gd name="connsiteX5" fmla="*/ 8738 w 168278"/>
                <a:gd name="connsiteY5" fmla="*/ 9878 h 57303"/>
                <a:gd name="connsiteX6" fmla="*/ 159810 w 168278"/>
                <a:gd name="connsiteY6" fmla="*/ 9878 h 57303"/>
                <a:gd name="connsiteX7" fmla="*/ 160063 w 168278"/>
                <a:gd name="connsiteY7" fmla="*/ 57386 h 57303"/>
                <a:gd name="connsiteX8" fmla="*/ 168413 w 168278"/>
                <a:gd name="connsiteY8" fmla="*/ 52488 h 57303"/>
                <a:gd name="connsiteX9" fmla="*/ 159810 w 168278"/>
                <a:gd name="connsiteY9" fmla="*/ 47590 h 57303"/>
                <a:gd name="connsiteX10" fmla="*/ 8738 w 168278"/>
                <a:gd name="connsiteY10" fmla="*/ 47590 h 57303"/>
                <a:gd name="connsiteX11" fmla="*/ 134 w 168278"/>
                <a:gd name="connsiteY11" fmla="*/ 52488 h 57303"/>
                <a:gd name="connsiteX12" fmla="*/ 8485 w 168278"/>
                <a:gd name="connsiteY12" fmla="*/ 57386 h 57303"/>
                <a:gd name="connsiteX13" fmla="*/ 160063 w 168278"/>
                <a:gd name="connsiteY13" fmla="*/ 57386 h 57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303">
                  <a:moveTo>
                    <a:pt x="159810" y="9878"/>
                  </a:moveTo>
                  <a:cubicBezTo>
                    <a:pt x="163605" y="9878"/>
                    <a:pt x="168413" y="9878"/>
                    <a:pt x="168413" y="4980"/>
                  </a:cubicBezTo>
                  <a:cubicBezTo>
                    <a:pt x="168413" y="82"/>
                    <a:pt x="163605" y="82"/>
                    <a:pt x="160063" y="82"/>
                  </a:cubicBezTo>
                  <a:lnTo>
                    <a:pt x="8485" y="82"/>
                  </a:lnTo>
                  <a:cubicBezTo>
                    <a:pt x="4942" y="82"/>
                    <a:pt x="134" y="82"/>
                    <a:pt x="134" y="4980"/>
                  </a:cubicBezTo>
                  <a:cubicBezTo>
                    <a:pt x="134" y="9878"/>
                    <a:pt x="4942" y="9878"/>
                    <a:pt x="8738" y="9878"/>
                  </a:cubicBezTo>
                  <a:lnTo>
                    <a:pt x="159810" y="9878"/>
                  </a:lnTo>
                  <a:close/>
                  <a:moveTo>
                    <a:pt x="160063" y="57386"/>
                  </a:moveTo>
                  <a:cubicBezTo>
                    <a:pt x="163605" y="57386"/>
                    <a:pt x="168413" y="57386"/>
                    <a:pt x="168413" y="52488"/>
                  </a:cubicBezTo>
                  <a:cubicBezTo>
                    <a:pt x="168413" y="47590"/>
                    <a:pt x="163605" y="47590"/>
                    <a:pt x="159810" y="47590"/>
                  </a:cubicBezTo>
                  <a:lnTo>
                    <a:pt x="8738" y="47590"/>
                  </a:lnTo>
                  <a:cubicBezTo>
                    <a:pt x="4942" y="47590"/>
                    <a:pt x="134" y="47590"/>
                    <a:pt x="134" y="52488"/>
                  </a:cubicBezTo>
                  <a:cubicBezTo>
                    <a:pt x="134" y="57386"/>
                    <a:pt x="4942" y="57386"/>
                    <a:pt x="8485" y="57386"/>
                  </a:cubicBezTo>
                  <a:lnTo>
                    <a:pt x="160063" y="57386"/>
                  </a:lnTo>
                  <a:close/>
                </a:path>
              </a:pathLst>
            </a:custGeom>
            <a:solidFill>
              <a:srgbClr val="000000"/>
            </a:solidFill>
            <a:ln w="25400"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10F2DCFB-C85C-3F75-023C-42595F3B7624}"/>
                </a:ext>
              </a:extLst>
            </p:cNvPr>
            <p:cNvSpPr/>
            <p:nvPr>
              <p:custDataLst>
                <p:tags r:id="rId12"/>
              </p:custDataLst>
            </p:nvPr>
          </p:nvSpPr>
          <p:spPr>
            <a:xfrm>
              <a:off x="6665253" y="4285711"/>
              <a:ext cx="83253" cy="108240"/>
            </a:xfrm>
            <a:custGeom>
              <a:avLst/>
              <a:gdLst>
                <a:gd name="connsiteX0" fmla="*/ 63678 w 83253"/>
                <a:gd name="connsiteY0" fmla="*/ 50277 h 108240"/>
                <a:gd name="connsiteX1" fmla="*/ 72282 w 83253"/>
                <a:gd name="connsiteY1" fmla="*/ 46114 h 108240"/>
                <a:gd name="connsiteX2" fmla="*/ 64943 w 83253"/>
                <a:gd name="connsiteY2" fmla="*/ 42686 h 108240"/>
                <a:gd name="connsiteX3" fmla="*/ 23949 w 83253"/>
                <a:gd name="connsiteY3" fmla="*/ 42686 h 108240"/>
                <a:gd name="connsiteX4" fmla="*/ 67220 w 83253"/>
                <a:gd name="connsiteY4" fmla="*/ 7667 h 108240"/>
                <a:gd name="connsiteX5" fmla="*/ 75065 w 83253"/>
                <a:gd name="connsiteY5" fmla="*/ 7667 h 108240"/>
                <a:gd name="connsiteX6" fmla="*/ 83416 w 83253"/>
                <a:gd name="connsiteY6" fmla="*/ 3504 h 108240"/>
                <a:gd name="connsiteX7" fmla="*/ 75824 w 83253"/>
                <a:gd name="connsiteY7" fmla="*/ 75 h 108240"/>
                <a:gd name="connsiteX8" fmla="*/ 66967 w 83253"/>
                <a:gd name="connsiteY8" fmla="*/ 75 h 108240"/>
                <a:gd name="connsiteX9" fmla="*/ 162 w 83253"/>
                <a:gd name="connsiteY9" fmla="*/ 62032 h 108240"/>
                <a:gd name="connsiteX10" fmla="*/ 45964 w 83253"/>
                <a:gd name="connsiteY10" fmla="*/ 108316 h 108240"/>
                <a:gd name="connsiteX11" fmla="*/ 78861 w 83253"/>
                <a:gd name="connsiteY11" fmla="*/ 95827 h 108240"/>
                <a:gd name="connsiteX12" fmla="*/ 76330 w 83253"/>
                <a:gd name="connsiteY12" fmla="*/ 92398 h 108240"/>
                <a:gd name="connsiteX13" fmla="*/ 73041 w 83253"/>
                <a:gd name="connsiteY13" fmla="*/ 93867 h 108240"/>
                <a:gd name="connsiteX14" fmla="*/ 46470 w 83253"/>
                <a:gd name="connsiteY14" fmla="*/ 102928 h 108240"/>
                <a:gd name="connsiteX15" fmla="*/ 19141 w 83253"/>
                <a:gd name="connsiteY15" fmla="*/ 71093 h 108240"/>
                <a:gd name="connsiteX16" fmla="*/ 21924 w 83253"/>
                <a:gd name="connsiteY16" fmla="*/ 50277 h 108240"/>
                <a:gd name="connsiteX17" fmla="*/ 63678 w 83253"/>
                <a:gd name="connsiteY17" fmla="*/ 50277 h 108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08240">
                  <a:moveTo>
                    <a:pt x="63678" y="50277"/>
                  </a:moveTo>
                  <a:cubicBezTo>
                    <a:pt x="67727" y="50277"/>
                    <a:pt x="72282" y="50277"/>
                    <a:pt x="72282" y="46114"/>
                  </a:cubicBezTo>
                  <a:cubicBezTo>
                    <a:pt x="72282" y="42686"/>
                    <a:pt x="69245" y="42686"/>
                    <a:pt x="64943" y="42686"/>
                  </a:cubicBezTo>
                  <a:lnTo>
                    <a:pt x="23949" y="42686"/>
                  </a:lnTo>
                  <a:cubicBezTo>
                    <a:pt x="30022" y="21870"/>
                    <a:pt x="44193" y="7667"/>
                    <a:pt x="67220" y="7667"/>
                  </a:cubicBezTo>
                  <a:lnTo>
                    <a:pt x="75065" y="7667"/>
                  </a:lnTo>
                  <a:cubicBezTo>
                    <a:pt x="79367" y="7667"/>
                    <a:pt x="83416" y="7667"/>
                    <a:pt x="83416" y="3504"/>
                  </a:cubicBezTo>
                  <a:cubicBezTo>
                    <a:pt x="83416" y="75"/>
                    <a:pt x="80126" y="75"/>
                    <a:pt x="75824" y="75"/>
                  </a:cubicBezTo>
                  <a:lnTo>
                    <a:pt x="66967" y="75"/>
                  </a:lnTo>
                  <a:cubicBezTo>
                    <a:pt x="34071" y="75"/>
                    <a:pt x="162" y="24564"/>
                    <a:pt x="162" y="62032"/>
                  </a:cubicBezTo>
                  <a:cubicBezTo>
                    <a:pt x="162" y="88970"/>
                    <a:pt x="19141" y="108316"/>
                    <a:pt x="45964" y="108316"/>
                  </a:cubicBezTo>
                  <a:cubicBezTo>
                    <a:pt x="62413" y="108316"/>
                    <a:pt x="78861" y="98520"/>
                    <a:pt x="78861" y="95827"/>
                  </a:cubicBezTo>
                  <a:cubicBezTo>
                    <a:pt x="78861" y="95092"/>
                    <a:pt x="78608" y="92398"/>
                    <a:pt x="76330" y="92398"/>
                  </a:cubicBezTo>
                  <a:cubicBezTo>
                    <a:pt x="75824" y="92398"/>
                    <a:pt x="75318" y="92398"/>
                    <a:pt x="73041" y="93867"/>
                  </a:cubicBezTo>
                  <a:cubicBezTo>
                    <a:pt x="65196" y="98765"/>
                    <a:pt x="55833" y="102928"/>
                    <a:pt x="46470" y="102928"/>
                  </a:cubicBezTo>
                  <a:cubicBezTo>
                    <a:pt x="31793" y="102928"/>
                    <a:pt x="19141" y="92643"/>
                    <a:pt x="19141" y="71093"/>
                  </a:cubicBezTo>
                  <a:cubicBezTo>
                    <a:pt x="19141" y="62522"/>
                    <a:pt x="21165" y="53216"/>
                    <a:pt x="21924" y="50277"/>
                  </a:cubicBezTo>
                  <a:lnTo>
                    <a:pt x="63678" y="50277"/>
                  </a:lnTo>
                  <a:close/>
                </a:path>
              </a:pathLst>
            </a:custGeom>
            <a:solidFill>
              <a:srgbClr val="000000"/>
            </a:solidFill>
            <a:ln w="25400"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8FC0D5C0-4BEE-39F3-DAC6-715E463F615B}"/>
                </a:ext>
              </a:extLst>
            </p:cNvPr>
            <p:cNvSpPr/>
            <p:nvPr>
              <p:custDataLst>
                <p:tags r:id="rId13"/>
              </p:custDataLst>
            </p:nvPr>
          </p:nvSpPr>
          <p:spPr>
            <a:xfrm>
              <a:off x="6252051" y="4490806"/>
              <a:ext cx="905331" cy="9794"/>
            </a:xfrm>
            <a:custGeom>
              <a:avLst/>
              <a:gdLst>
                <a:gd name="connsiteX0" fmla="*/ 0 w 905331"/>
                <a:gd name="connsiteY0" fmla="*/ 0 h 9794"/>
                <a:gd name="connsiteX1" fmla="*/ 905332 w 905331"/>
                <a:gd name="connsiteY1" fmla="*/ 0 h 9794"/>
                <a:gd name="connsiteX2" fmla="*/ 905332 w 905331"/>
                <a:gd name="connsiteY2" fmla="*/ 9795 h 9794"/>
                <a:gd name="connsiteX3" fmla="*/ 0 w 905331"/>
                <a:gd name="connsiteY3" fmla="*/ 9795 h 9794"/>
              </a:gdLst>
              <a:ahLst/>
              <a:cxnLst>
                <a:cxn ang="0">
                  <a:pos x="connsiteX0" y="connsiteY0"/>
                </a:cxn>
                <a:cxn ang="0">
                  <a:pos x="connsiteX1" y="connsiteY1"/>
                </a:cxn>
                <a:cxn ang="0">
                  <a:pos x="connsiteX2" y="connsiteY2"/>
                </a:cxn>
                <a:cxn ang="0">
                  <a:pos x="connsiteX3" y="connsiteY3"/>
                </a:cxn>
              </a:cxnLst>
              <a:rect l="l" t="t" r="r" b="b"/>
              <a:pathLst>
                <a:path w="905331" h="9794">
                  <a:moveTo>
                    <a:pt x="0" y="0"/>
                  </a:moveTo>
                  <a:lnTo>
                    <a:pt x="905332" y="0"/>
                  </a:lnTo>
                  <a:lnTo>
                    <a:pt x="905332" y="9795"/>
                  </a:lnTo>
                  <a:lnTo>
                    <a:pt x="0" y="9795"/>
                  </a:lnTo>
                  <a:close/>
                </a:path>
              </a:pathLst>
            </a:custGeom>
            <a:solidFill>
              <a:srgbClr val="000000"/>
            </a:solidFill>
            <a:ln w="25400"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FA349D93-1CFB-D102-2173-E8489D6914AF}"/>
                </a:ext>
              </a:extLst>
            </p:cNvPr>
            <p:cNvSpPr/>
            <p:nvPr>
              <p:custDataLst>
                <p:tags r:id="rId14"/>
              </p:custDataLst>
            </p:nvPr>
          </p:nvSpPr>
          <p:spPr>
            <a:xfrm>
              <a:off x="6277103" y="4541241"/>
              <a:ext cx="58707" cy="244888"/>
            </a:xfrm>
            <a:custGeom>
              <a:avLst/>
              <a:gdLst>
                <a:gd name="connsiteX0" fmla="*/ 58854 w 58707"/>
                <a:gd name="connsiteY0" fmla="*/ 242528 h 244888"/>
                <a:gd name="connsiteX1" fmla="*/ 54552 w 58707"/>
                <a:gd name="connsiteY1" fmla="*/ 237141 h 244888"/>
                <a:gd name="connsiteX2" fmla="*/ 14823 w 58707"/>
                <a:gd name="connsiteY2" fmla="*/ 122533 h 244888"/>
                <a:gd name="connsiteX3" fmla="*/ 55564 w 58707"/>
                <a:gd name="connsiteY3" fmla="*/ 6701 h 244888"/>
                <a:gd name="connsiteX4" fmla="*/ 58854 w 58707"/>
                <a:gd name="connsiteY4" fmla="*/ 2538 h 244888"/>
                <a:gd name="connsiteX5" fmla="*/ 56323 w 58707"/>
                <a:gd name="connsiteY5" fmla="*/ 89 h 244888"/>
                <a:gd name="connsiteX6" fmla="*/ 16088 w 58707"/>
                <a:gd name="connsiteY6" fmla="*/ 47842 h 244888"/>
                <a:gd name="connsiteX7" fmla="*/ 146 w 58707"/>
                <a:gd name="connsiteY7" fmla="*/ 122533 h 244888"/>
                <a:gd name="connsiteX8" fmla="*/ 16848 w 58707"/>
                <a:gd name="connsiteY8" fmla="*/ 198938 h 244888"/>
                <a:gd name="connsiteX9" fmla="*/ 56323 w 58707"/>
                <a:gd name="connsiteY9" fmla="*/ 244977 h 244888"/>
                <a:gd name="connsiteX10" fmla="*/ 58854 w 58707"/>
                <a:gd name="connsiteY10" fmla="*/ 242528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854" y="242528"/>
                  </a:moveTo>
                  <a:cubicBezTo>
                    <a:pt x="58854" y="241793"/>
                    <a:pt x="58854" y="241304"/>
                    <a:pt x="54552" y="237141"/>
                  </a:cubicBezTo>
                  <a:cubicBezTo>
                    <a:pt x="22921" y="206285"/>
                    <a:pt x="14823" y="160001"/>
                    <a:pt x="14823" y="122533"/>
                  </a:cubicBezTo>
                  <a:cubicBezTo>
                    <a:pt x="14823" y="79922"/>
                    <a:pt x="24439" y="37312"/>
                    <a:pt x="55564" y="6701"/>
                  </a:cubicBezTo>
                  <a:cubicBezTo>
                    <a:pt x="58854" y="3762"/>
                    <a:pt x="58854" y="3272"/>
                    <a:pt x="58854" y="2538"/>
                  </a:cubicBezTo>
                  <a:cubicBezTo>
                    <a:pt x="58854" y="824"/>
                    <a:pt x="57842" y="89"/>
                    <a:pt x="56323" y="89"/>
                  </a:cubicBezTo>
                  <a:cubicBezTo>
                    <a:pt x="53793" y="89"/>
                    <a:pt x="31018" y="16741"/>
                    <a:pt x="16088" y="47842"/>
                  </a:cubicBezTo>
                  <a:cubicBezTo>
                    <a:pt x="3183" y="74780"/>
                    <a:pt x="146" y="101962"/>
                    <a:pt x="146" y="122533"/>
                  </a:cubicBezTo>
                  <a:cubicBezTo>
                    <a:pt x="146" y="141634"/>
                    <a:pt x="2930" y="171266"/>
                    <a:pt x="16848" y="198938"/>
                  </a:cubicBezTo>
                  <a:cubicBezTo>
                    <a:pt x="32031" y="229059"/>
                    <a:pt x="53793" y="244977"/>
                    <a:pt x="56323" y="244977"/>
                  </a:cubicBezTo>
                  <a:cubicBezTo>
                    <a:pt x="57842" y="244977"/>
                    <a:pt x="58854" y="244242"/>
                    <a:pt x="58854" y="242528"/>
                  </a:cubicBezTo>
                  <a:close/>
                </a:path>
              </a:pathLst>
            </a:custGeom>
            <a:solidFill>
              <a:srgbClr val="000000"/>
            </a:solidFill>
            <a:ln w="25400"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A959EBB1-85D5-A266-847E-B29952C91A4D}"/>
                </a:ext>
              </a:extLst>
            </p:cNvPr>
            <p:cNvSpPr/>
            <p:nvPr>
              <p:custDataLst>
                <p:tags r:id="rId15"/>
              </p:custDataLst>
            </p:nvPr>
          </p:nvSpPr>
          <p:spPr>
            <a:xfrm>
              <a:off x="6361594" y="4554955"/>
              <a:ext cx="54152" cy="172646"/>
            </a:xfrm>
            <a:custGeom>
              <a:avLst/>
              <a:gdLst>
                <a:gd name="connsiteX0" fmla="*/ 54303 w 54152"/>
                <a:gd name="connsiteY0" fmla="*/ 2783 h 172646"/>
                <a:gd name="connsiteX1" fmla="*/ 51013 w 54152"/>
                <a:gd name="connsiteY1" fmla="*/ 89 h 172646"/>
                <a:gd name="connsiteX2" fmla="*/ 20141 w 54152"/>
                <a:gd name="connsiteY2" fmla="*/ 2538 h 172646"/>
                <a:gd name="connsiteX3" fmla="*/ 15333 w 54152"/>
                <a:gd name="connsiteY3" fmla="*/ 7680 h 172646"/>
                <a:gd name="connsiteX4" fmla="*/ 21659 w 54152"/>
                <a:gd name="connsiteY4" fmla="*/ 10374 h 172646"/>
                <a:gd name="connsiteX5" fmla="*/ 34059 w 54152"/>
                <a:gd name="connsiteY5" fmla="*/ 14537 h 172646"/>
                <a:gd name="connsiteX6" fmla="*/ 33300 w 54152"/>
                <a:gd name="connsiteY6" fmla="*/ 19435 h 172646"/>
                <a:gd name="connsiteX7" fmla="*/ 1415 w 54152"/>
                <a:gd name="connsiteY7" fmla="*/ 141879 h 172646"/>
                <a:gd name="connsiteX8" fmla="*/ 150 w 54152"/>
                <a:gd name="connsiteY8" fmla="*/ 150205 h 172646"/>
                <a:gd name="connsiteX9" fmla="*/ 23178 w 54152"/>
                <a:gd name="connsiteY9" fmla="*/ 172735 h 172646"/>
                <a:gd name="connsiteX10" fmla="*/ 42156 w 54152"/>
                <a:gd name="connsiteY10" fmla="*/ 159021 h 172646"/>
                <a:gd name="connsiteX11" fmla="*/ 49748 w 54152"/>
                <a:gd name="connsiteY11" fmla="*/ 135022 h 172646"/>
                <a:gd name="connsiteX12" fmla="*/ 46711 w 54152"/>
                <a:gd name="connsiteY12" fmla="*/ 132573 h 172646"/>
                <a:gd name="connsiteX13" fmla="*/ 43169 w 54152"/>
                <a:gd name="connsiteY13" fmla="*/ 136981 h 172646"/>
                <a:gd name="connsiteX14" fmla="*/ 23937 w 54152"/>
                <a:gd name="connsiteY14" fmla="*/ 167347 h 172646"/>
                <a:gd name="connsiteX15" fmla="*/ 16345 w 54152"/>
                <a:gd name="connsiteY15" fmla="*/ 156083 h 172646"/>
                <a:gd name="connsiteX16" fmla="*/ 17864 w 54152"/>
                <a:gd name="connsiteY16" fmla="*/ 144328 h 172646"/>
                <a:gd name="connsiteX17" fmla="*/ 54303 w 54152"/>
                <a:gd name="connsiteY17" fmla="*/ 2783 h 17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2646">
                  <a:moveTo>
                    <a:pt x="54303" y="2783"/>
                  </a:moveTo>
                  <a:cubicBezTo>
                    <a:pt x="54303" y="2538"/>
                    <a:pt x="54303" y="89"/>
                    <a:pt x="51013" y="89"/>
                  </a:cubicBezTo>
                  <a:cubicBezTo>
                    <a:pt x="45193" y="89"/>
                    <a:pt x="26720" y="2048"/>
                    <a:pt x="20141" y="2538"/>
                  </a:cubicBezTo>
                  <a:cubicBezTo>
                    <a:pt x="18117" y="2783"/>
                    <a:pt x="15333" y="3028"/>
                    <a:pt x="15333" y="7680"/>
                  </a:cubicBezTo>
                  <a:cubicBezTo>
                    <a:pt x="15333" y="10374"/>
                    <a:pt x="17864" y="10374"/>
                    <a:pt x="21659" y="10374"/>
                  </a:cubicBezTo>
                  <a:cubicBezTo>
                    <a:pt x="33806" y="10374"/>
                    <a:pt x="34059" y="12578"/>
                    <a:pt x="34059" y="14537"/>
                  </a:cubicBezTo>
                  <a:lnTo>
                    <a:pt x="33300" y="19435"/>
                  </a:lnTo>
                  <a:lnTo>
                    <a:pt x="1415" y="141879"/>
                  </a:lnTo>
                  <a:cubicBezTo>
                    <a:pt x="656" y="144573"/>
                    <a:pt x="150" y="146287"/>
                    <a:pt x="150" y="150205"/>
                  </a:cubicBezTo>
                  <a:cubicBezTo>
                    <a:pt x="150" y="164164"/>
                    <a:pt x="11284" y="172735"/>
                    <a:pt x="23178" y="172735"/>
                  </a:cubicBezTo>
                  <a:cubicBezTo>
                    <a:pt x="31528" y="172735"/>
                    <a:pt x="37855" y="167837"/>
                    <a:pt x="42156" y="159021"/>
                  </a:cubicBezTo>
                  <a:cubicBezTo>
                    <a:pt x="46711" y="149716"/>
                    <a:pt x="49748" y="135512"/>
                    <a:pt x="49748" y="135022"/>
                  </a:cubicBezTo>
                  <a:cubicBezTo>
                    <a:pt x="49748" y="132573"/>
                    <a:pt x="47471" y="132573"/>
                    <a:pt x="46711" y="132573"/>
                  </a:cubicBezTo>
                  <a:cubicBezTo>
                    <a:pt x="44181" y="132573"/>
                    <a:pt x="43928" y="133553"/>
                    <a:pt x="43169" y="136981"/>
                  </a:cubicBezTo>
                  <a:cubicBezTo>
                    <a:pt x="38867" y="152899"/>
                    <a:pt x="34059" y="167347"/>
                    <a:pt x="23937" y="167347"/>
                  </a:cubicBezTo>
                  <a:cubicBezTo>
                    <a:pt x="16345" y="167347"/>
                    <a:pt x="16345" y="159511"/>
                    <a:pt x="16345" y="156083"/>
                  </a:cubicBezTo>
                  <a:cubicBezTo>
                    <a:pt x="16345" y="150205"/>
                    <a:pt x="16598" y="148981"/>
                    <a:pt x="17864" y="144328"/>
                  </a:cubicBezTo>
                  <a:lnTo>
                    <a:pt x="54303" y="2783"/>
                  </a:lnTo>
                  <a:close/>
                </a:path>
              </a:pathLst>
            </a:custGeom>
            <a:solidFill>
              <a:srgbClr val="000000"/>
            </a:solidFill>
            <a:ln w="25400"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6F9F6A10-1414-AD06-AAB3-CFC6333F8023}"/>
                </a:ext>
              </a:extLst>
            </p:cNvPr>
            <p:cNvSpPr/>
            <p:nvPr>
              <p:custDataLst>
                <p:tags r:id="rId16"/>
              </p:custDataLst>
            </p:nvPr>
          </p:nvSpPr>
          <p:spPr>
            <a:xfrm>
              <a:off x="6501348" y="4582137"/>
              <a:ext cx="168278" cy="163095"/>
            </a:xfrm>
            <a:custGeom>
              <a:avLst/>
              <a:gdLst>
                <a:gd name="connsiteX0" fmla="*/ 89482 w 168278"/>
                <a:gd name="connsiteY0" fmla="*/ 86534 h 163095"/>
                <a:gd name="connsiteX1" fmla="*/ 160084 w 168278"/>
                <a:gd name="connsiteY1" fmla="*/ 86534 h 163095"/>
                <a:gd name="connsiteX2" fmla="*/ 168434 w 168278"/>
                <a:gd name="connsiteY2" fmla="*/ 81637 h 163095"/>
                <a:gd name="connsiteX3" fmla="*/ 160084 w 168278"/>
                <a:gd name="connsiteY3" fmla="*/ 76739 h 163095"/>
                <a:gd name="connsiteX4" fmla="*/ 89482 w 168278"/>
                <a:gd name="connsiteY4" fmla="*/ 76739 h 163095"/>
                <a:gd name="connsiteX5" fmla="*/ 89482 w 168278"/>
                <a:gd name="connsiteY5" fmla="*/ 8170 h 163095"/>
                <a:gd name="connsiteX6" fmla="*/ 84421 w 168278"/>
                <a:gd name="connsiteY6" fmla="*/ 89 h 163095"/>
                <a:gd name="connsiteX7" fmla="*/ 79360 w 168278"/>
                <a:gd name="connsiteY7" fmla="*/ 8170 h 163095"/>
                <a:gd name="connsiteX8" fmla="*/ 79360 w 168278"/>
                <a:gd name="connsiteY8" fmla="*/ 76739 h 163095"/>
                <a:gd name="connsiteX9" fmla="*/ 8506 w 168278"/>
                <a:gd name="connsiteY9" fmla="*/ 76739 h 163095"/>
                <a:gd name="connsiteX10" fmla="*/ 155 w 168278"/>
                <a:gd name="connsiteY10" fmla="*/ 81637 h 163095"/>
                <a:gd name="connsiteX11" fmla="*/ 8506 w 168278"/>
                <a:gd name="connsiteY11" fmla="*/ 86534 h 163095"/>
                <a:gd name="connsiteX12" fmla="*/ 79360 w 168278"/>
                <a:gd name="connsiteY12" fmla="*/ 86534 h 163095"/>
                <a:gd name="connsiteX13" fmla="*/ 79360 w 168278"/>
                <a:gd name="connsiteY13" fmla="*/ 155103 h 163095"/>
                <a:gd name="connsiteX14" fmla="*/ 84421 w 168278"/>
                <a:gd name="connsiteY14" fmla="*/ 163184 h 163095"/>
                <a:gd name="connsiteX15" fmla="*/ 89482 w 168278"/>
                <a:gd name="connsiteY15" fmla="*/ 155103 h 163095"/>
                <a:gd name="connsiteX16" fmla="*/ 89482 w 168278"/>
                <a:gd name="connsiteY16" fmla="*/ 86534 h 16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3095">
                  <a:moveTo>
                    <a:pt x="89482" y="86534"/>
                  </a:moveTo>
                  <a:lnTo>
                    <a:pt x="160084" y="86534"/>
                  </a:lnTo>
                  <a:cubicBezTo>
                    <a:pt x="163626" y="86534"/>
                    <a:pt x="168434" y="86534"/>
                    <a:pt x="168434" y="81637"/>
                  </a:cubicBezTo>
                  <a:cubicBezTo>
                    <a:pt x="168434" y="76739"/>
                    <a:pt x="163626" y="76739"/>
                    <a:pt x="160084" y="76739"/>
                  </a:cubicBezTo>
                  <a:lnTo>
                    <a:pt x="89482" y="76739"/>
                  </a:lnTo>
                  <a:lnTo>
                    <a:pt x="89482" y="8170"/>
                  </a:lnTo>
                  <a:cubicBezTo>
                    <a:pt x="89482" y="4742"/>
                    <a:pt x="89482" y="89"/>
                    <a:pt x="84421" y="89"/>
                  </a:cubicBezTo>
                  <a:cubicBezTo>
                    <a:pt x="79360" y="89"/>
                    <a:pt x="79360" y="4742"/>
                    <a:pt x="79360" y="8170"/>
                  </a:cubicBezTo>
                  <a:lnTo>
                    <a:pt x="79360" y="76739"/>
                  </a:lnTo>
                  <a:lnTo>
                    <a:pt x="8506" y="76739"/>
                  </a:lnTo>
                  <a:cubicBezTo>
                    <a:pt x="4963" y="76739"/>
                    <a:pt x="155" y="76739"/>
                    <a:pt x="155" y="81637"/>
                  </a:cubicBezTo>
                  <a:cubicBezTo>
                    <a:pt x="155" y="86534"/>
                    <a:pt x="4963" y="86534"/>
                    <a:pt x="8506" y="86534"/>
                  </a:cubicBezTo>
                  <a:lnTo>
                    <a:pt x="79360" y="86534"/>
                  </a:lnTo>
                  <a:lnTo>
                    <a:pt x="79360" y="155103"/>
                  </a:lnTo>
                  <a:cubicBezTo>
                    <a:pt x="79360" y="158532"/>
                    <a:pt x="79360" y="163184"/>
                    <a:pt x="84421" y="163184"/>
                  </a:cubicBezTo>
                  <a:cubicBezTo>
                    <a:pt x="89482" y="163184"/>
                    <a:pt x="89482" y="158532"/>
                    <a:pt x="89482" y="155103"/>
                  </a:cubicBezTo>
                  <a:lnTo>
                    <a:pt x="89482" y="86534"/>
                  </a:lnTo>
                  <a:close/>
                </a:path>
              </a:pathLst>
            </a:custGeom>
            <a:solidFill>
              <a:srgbClr val="000000"/>
            </a:solidFill>
            <a:ln w="25400"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4D3CDEDC-745F-A8A0-C9C4-73E6418D595F}"/>
                </a:ext>
              </a:extLst>
            </p:cNvPr>
            <p:cNvSpPr/>
            <p:nvPr>
              <p:custDataLst>
                <p:tags r:id="rId17"/>
              </p:custDataLst>
            </p:nvPr>
          </p:nvSpPr>
          <p:spPr>
            <a:xfrm>
              <a:off x="6762749" y="4561812"/>
              <a:ext cx="83506" cy="163095"/>
            </a:xfrm>
            <a:custGeom>
              <a:avLst/>
              <a:gdLst>
                <a:gd name="connsiteX0" fmla="*/ 52041 w 83506"/>
                <a:gd name="connsiteY0" fmla="*/ 6456 h 163095"/>
                <a:gd name="connsiteX1" fmla="*/ 46221 w 83506"/>
                <a:gd name="connsiteY1" fmla="*/ 89 h 163095"/>
                <a:gd name="connsiteX2" fmla="*/ 165 w 83506"/>
                <a:gd name="connsiteY2" fmla="*/ 15762 h 163095"/>
                <a:gd name="connsiteX3" fmla="*/ 165 w 83506"/>
                <a:gd name="connsiteY3" fmla="*/ 23353 h 163095"/>
                <a:gd name="connsiteX4" fmla="*/ 33315 w 83506"/>
                <a:gd name="connsiteY4" fmla="*/ 16986 h 163095"/>
                <a:gd name="connsiteX5" fmla="*/ 33315 w 83506"/>
                <a:gd name="connsiteY5" fmla="*/ 143838 h 163095"/>
                <a:gd name="connsiteX6" fmla="*/ 9781 w 83506"/>
                <a:gd name="connsiteY6" fmla="*/ 155593 h 163095"/>
                <a:gd name="connsiteX7" fmla="*/ 1684 w 83506"/>
                <a:gd name="connsiteY7" fmla="*/ 155593 h 163095"/>
                <a:gd name="connsiteX8" fmla="*/ 1684 w 83506"/>
                <a:gd name="connsiteY8" fmla="*/ 163184 h 163095"/>
                <a:gd name="connsiteX9" fmla="*/ 42678 w 83506"/>
                <a:gd name="connsiteY9" fmla="*/ 162450 h 163095"/>
                <a:gd name="connsiteX10" fmla="*/ 83672 w 83506"/>
                <a:gd name="connsiteY10" fmla="*/ 163184 h 163095"/>
                <a:gd name="connsiteX11" fmla="*/ 83672 w 83506"/>
                <a:gd name="connsiteY11" fmla="*/ 155593 h 163095"/>
                <a:gd name="connsiteX12" fmla="*/ 75575 w 83506"/>
                <a:gd name="connsiteY12" fmla="*/ 155593 h 163095"/>
                <a:gd name="connsiteX13" fmla="*/ 52041 w 83506"/>
                <a:gd name="connsiteY13" fmla="*/ 143838 h 163095"/>
                <a:gd name="connsiteX14" fmla="*/ 52041 w 83506"/>
                <a:gd name="connsiteY14" fmla="*/ 6456 h 16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3095">
                  <a:moveTo>
                    <a:pt x="52041" y="6456"/>
                  </a:moveTo>
                  <a:cubicBezTo>
                    <a:pt x="52041" y="579"/>
                    <a:pt x="52041" y="89"/>
                    <a:pt x="46221" y="89"/>
                  </a:cubicBezTo>
                  <a:cubicBezTo>
                    <a:pt x="30531" y="15762"/>
                    <a:pt x="8263" y="15762"/>
                    <a:pt x="165" y="15762"/>
                  </a:cubicBezTo>
                  <a:lnTo>
                    <a:pt x="165" y="23353"/>
                  </a:lnTo>
                  <a:cubicBezTo>
                    <a:pt x="5226" y="23353"/>
                    <a:pt x="20156" y="23353"/>
                    <a:pt x="33315" y="16986"/>
                  </a:cubicBezTo>
                  <a:lnTo>
                    <a:pt x="33315" y="143838"/>
                  </a:lnTo>
                  <a:cubicBezTo>
                    <a:pt x="33315" y="152654"/>
                    <a:pt x="32556" y="155593"/>
                    <a:pt x="9781" y="155593"/>
                  </a:cubicBezTo>
                  <a:lnTo>
                    <a:pt x="1684" y="155593"/>
                  </a:lnTo>
                  <a:lnTo>
                    <a:pt x="1684" y="163184"/>
                  </a:lnTo>
                  <a:cubicBezTo>
                    <a:pt x="10540" y="162450"/>
                    <a:pt x="32556" y="162450"/>
                    <a:pt x="42678" y="162450"/>
                  </a:cubicBezTo>
                  <a:cubicBezTo>
                    <a:pt x="52800" y="162450"/>
                    <a:pt x="74815" y="162450"/>
                    <a:pt x="83672" y="163184"/>
                  </a:cubicBezTo>
                  <a:lnTo>
                    <a:pt x="83672" y="155593"/>
                  </a:lnTo>
                  <a:lnTo>
                    <a:pt x="75575" y="155593"/>
                  </a:lnTo>
                  <a:cubicBezTo>
                    <a:pt x="52800" y="155593"/>
                    <a:pt x="52041" y="152899"/>
                    <a:pt x="52041" y="143838"/>
                  </a:cubicBezTo>
                  <a:lnTo>
                    <a:pt x="52041" y="6456"/>
                  </a:lnTo>
                  <a:close/>
                </a:path>
              </a:pathLst>
            </a:custGeom>
            <a:solidFill>
              <a:srgbClr val="000000"/>
            </a:solidFill>
            <a:ln w="25400"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E6E156EF-74A7-293B-8575-0B1C20407742}"/>
                </a:ext>
              </a:extLst>
            </p:cNvPr>
            <p:cNvSpPr/>
            <p:nvPr>
              <p:custDataLst>
                <p:tags r:id="rId18"/>
              </p:custDataLst>
            </p:nvPr>
          </p:nvSpPr>
          <p:spPr>
            <a:xfrm>
              <a:off x="6881177" y="4541241"/>
              <a:ext cx="58707" cy="244888"/>
            </a:xfrm>
            <a:custGeom>
              <a:avLst/>
              <a:gdLst>
                <a:gd name="connsiteX0" fmla="*/ 58878 w 58707"/>
                <a:gd name="connsiteY0" fmla="*/ 122533 h 244888"/>
                <a:gd name="connsiteX1" fmla="*/ 42177 w 58707"/>
                <a:gd name="connsiteY1" fmla="*/ 46128 h 244888"/>
                <a:gd name="connsiteX2" fmla="*/ 2701 w 58707"/>
                <a:gd name="connsiteY2" fmla="*/ 89 h 244888"/>
                <a:gd name="connsiteX3" fmla="*/ 170 w 58707"/>
                <a:gd name="connsiteY3" fmla="*/ 2538 h 244888"/>
                <a:gd name="connsiteX4" fmla="*/ 4978 w 58707"/>
                <a:gd name="connsiteY4" fmla="*/ 8170 h 244888"/>
                <a:gd name="connsiteX5" fmla="*/ 44201 w 58707"/>
                <a:gd name="connsiteY5" fmla="*/ 122533 h 244888"/>
                <a:gd name="connsiteX6" fmla="*/ 3460 w 58707"/>
                <a:gd name="connsiteY6" fmla="*/ 238365 h 244888"/>
                <a:gd name="connsiteX7" fmla="*/ 170 w 58707"/>
                <a:gd name="connsiteY7" fmla="*/ 242528 h 244888"/>
                <a:gd name="connsiteX8" fmla="*/ 2701 w 58707"/>
                <a:gd name="connsiteY8" fmla="*/ 244977 h 244888"/>
                <a:gd name="connsiteX9" fmla="*/ 42936 w 58707"/>
                <a:gd name="connsiteY9" fmla="*/ 197224 h 244888"/>
                <a:gd name="connsiteX10" fmla="*/ 58878 w 58707"/>
                <a:gd name="connsiteY10" fmla="*/ 122533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878" y="122533"/>
                  </a:moveTo>
                  <a:cubicBezTo>
                    <a:pt x="58878" y="103432"/>
                    <a:pt x="56095" y="73800"/>
                    <a:pt x="42177" y="46128"/>
                  </a:cubicBezTo>
                  <a:cubicBezTo>
                    <a:pt x="26994" y="16007"/>
                    <a:pt x="5231" y="89"/>
                    <a:pt x="2701" y="89"/>
                  </a:cubicBezTo>
                  <a:cubicBezTo>
                    <a:pt x="1183" y="89"/>
                    <a:pt x="170" y="1068"/>
                    <a:pt x="170" y="2538"/>
                  </a:cubicBezTo>
                  <a:cubicBezTo>
                    <a:pt x="170" y="3272"/>
                    <a:pt x="170" y="3762"/>
                    <a:pt x="4978" y="8170"/>
                  </a:cubicBezTo>
                  <a:cubicBezTo>
                    <a:pt x="29777" y="32414"/>
                    <a:pt x="44201" y="71351"/>
                    <a:pt x="44201" y="122533"/>
                  </a:cubicBezTo>
                  <a:cubicBezTo>
                    <a:pt x="44201" y="164409"/>
                    <a:pt x="34838" y="207509"/>
                    <a:pt x="3460" y="238365"/>
                  </a:cubicBezTo>
                  <a:cubicBezTo>
                    <a:pt x="170" y="241304"/>
                    <a:pt x="170" y="241793"/>
                    <a:pt x="170" y="242528"/>
                  </a:cubicBezTo>
                  <a:cubicBezTo>
                    <a:pt x="170" y="243997"/>
                    <a:pt x="1183" y="244977"/>
                    <a:pt x="2701" y="244977"/>
                  </a:cubicBezTo>
                  <a:cubicBezTo>
                    <a:pt x="5231" y="244977"/>
                    <a:pt x="28006" y="228325"/>
                    <a:pt x="42936" y="197224"/>
                  </a:cubicBezTo>
                  <a:cubicBezTo>
                    <a:pt x="55842" y="170286"/>
                    <a:pt x="58878" y="143104"/>
                    <a:pt x="58878" y="122533"/>
                  </a:cubicBezTo>
                  <a:close/>
                </a:path>
              </a:pathLst>
            </a:custGeom>
            <a:solidFill>
              <a:srgbClr val="000000"/>
            </a:solidFill>
            <a:ln w="25400"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5A08E4ED-A446-A586-86F0-223A8F5A6A57}"/>
                </a:ext>
              </a:extLst>
            </p:cNvPr>
            <p:cNvSpPr/>
            <p:nvPr>
              <p:custDataLst>
                <p:tags r:id="rId19"/>
              </p:custDataLst>
            </p:nvPr>
          </p:nvSpPr>
          <p:spPr>
            <a:xfrm>
              <a:off x="6973488" y="4578565"/>
              <a:ext cx="162610" cy="77311"/>
            </a:xfrm>
            <a:custGeom>
              <a:avLst/>
              <a:gdLst>
                <a:gd name="connsiteX0" fmla="*/ 68726 w 162610"/>
                <a:gd name="connsiteY0" fmla="*/ 61798 h 77311"/>
                <a:gd name="connsiteX1" fmla="*/ 66246 w 162610"/>
                <a:gd name="connsiteY1" fmla="*/ 71912 h 77311"/>
                <a:gd name="connsiteX2" fmla="*/ 72268 w 162610"/>
                <a:gd name="connsiteY2" fmla="*/ 77397 h 77311"/>
                <a:gd name="connsiteX3" fmla="*/ 79177 w 162610"/>
                <a:gd name="connsiteY3" fmla="*/ 73626 h 77311"/>
                <a:gd name="connsiteX4" fmla="*/ 82365 w 162610"/>
                <a:gd name="connsiteY4" fmla="*/ 62998 h 77311"/>
                <a:gd name="connsiteX5" fmla="*/ 86262 w 162610"/>
                <a:gd name="connsiteY5" fmla="*/ 47570 h 77311"/>
                <a:gd name="connsiteX6" fmla="*/ 89273 w 162610"/>
                <a:gd name="connsiteY6" fmla="*/ 36085 h 77311"/>
                <a:gd name="connsiteX7" fmla="*/ 94765 w 162610"/>
                <a:gd name="connsiteY7" fmla="*/ 23057 h 77311"/>
                <a:gd name="connsiteX8" fmla="*/ 123106 w 162610"/>
                <a:gd name="connsiteY8" fmla="*/ 4886 h 77311"/>
                <a:gd name="connsiteX9" fmla="*/ 133557 w 162610"/>
                <a:gd name="connsiteY9" fmla="*/ 16885 h 77311"/>
                <a:gd name="connsiteX10" fmla="*/ 123106 w 162610"/>
                <a:gd name="connsiteY10" fmla="*/ 53398 h 77311"/>
                <a:gd name="connsiteX11" fmla="*/ 120449 w 162610"/>
                <a:gd name="connsiteY11" fmla="*/ 62655 h 77311"/>
                <a:gd name="connsiteX12" fmla="*/ 137277 w 162610"/>
                <a:gd name="connsiteY12" fmla="*/ 77397 h 77311"/>
                <a:gd name="connsiteX13" fmla="*/ 162785 w 162610"/>
                <a:gd name="connsiteY13" fmla="*/ 51170 h 77311"/>
                <a:gd name="connsiteX14" fmla="*/ 159951 w 162610"/>
                <a:gd name="connsiteY14" fmla="*/ 48941 h 77311"/>
                <a:gd name="connsiteX15" fmla="*/ 156585 w 162610"/>
                <a:gd name="connsiteY15" fmla="*/ 51855 h 77311"/>
                <a:gd name="connsiteX16" fmla="*/ 137809 w 162610"/>
                <a:gd name="connsiteY16" fmla="*/ 72597 h 77311"/>
                <a:gd name="connsiteX17" fmla="*/ 133380 w 162610"/>
                <a:gd name="connsiteY17" fmla="*/ 66598 h 77311"/>
                <a:gd name="connsiteX18" fmla="*/ 137454 w 162610"/>
                <a:gd name="connsiteY18" fmla="*/ 52712 h 77311"/>
                <a:gd name="connsiteX19" fmla="*/ 146843 w 162610"/>
                <a:gd name="connsiteY19" fmla="*/ 19628 h 77311"/>
                <a:gd name="connsiteX20" fmla="*/ 140289 w 162610"/>
                <a:gd name="connsiteY20" fmla="*/ 4714 h 77311"/>
                <a:gd name="connsiteX21" fmla="*/ 123815 w 162610"/>
                <a:gd name="connsiteY21" fmla="*/ 86 h 77311"/>
                <a:gd name="connsiteX22" fmla="*/ 92462 w 162610"/>
                <a:gd name="connsiteY22" fmla="*/ 17400 h 77311"/>
                <a:gd name="connsiteX23" fmla="*/ 69434 w 162610"/>
                <a:gd name="connsiteY23" fmla="*/ 86 h 77311"/>
                <a:gd name="connsiteX24" fmla="*/ 39498 w 162610"/>
                <a:gd name="connsiteY24" fmla="*/ 15685 h 77311"/>
                <a:gd name="connsiteX25" fmla="*/ 20545 w 162610"/>
                <a:gd name="connsiteY25" fmla="*/ 86 h 77311"/>
                <a:gd name="connsiteX26" fmla="*/ 6551 w 162610"/>
                <a:gd name="connsiteY26" fmla="*/ 9343 h 77311"/>
                <a:gd name="connsiteX27" fmla="*/ 174 w 162610"/>
                <a:gd name="connsiteY27" fmla="*/ 26314 h 77311"/>
                <a:gd name="connsiteX28" fmla="*/ 3186 w 162610"/>
                <a:gd name="connsiteY28" fmla="*/ 28542 h 77311"/>
                <a:gd name="connsiteX29" fmla="*/ 7083 w 162610"/>
                <a:gd name="connsiteY29" fmla="*/ 23399 h 77311"/>
                <a:gd name="connsiteX30" fmla="*/ 20013 w 162610"/>
                <a:gd name="connsiteY30" fmla="*/ 4886 h 77311"/>
                <a:gd name="connsiteX31" fmla="*/ 25859 w 162610"/>
                <a:gd name="connsiteY31" fmla="*/ 13285 h 77311"/>
                <a:gd name="connsiteX32" fmla="*/ 23025 w 162610"/>
                <a:gd name="connsiteY32" fmla="*/ 27513 h 77311"/>
                <a:gd name="connsiteX33" fmla="*/ 19128 w 162610"/>
                <a:gd name="connsiteY33" fmla="*/ 42941 h 77311"/>
                <a:gd name="connsiteX34" fmla="*/ 13459 w 162610"/>
                <a:gd name="connsiteY34" fmla="*/ 64883 h 77311"/>
                <a:gd name="connsiteX35" fmla="*/ 11688 w 162610"/>
                <a:gd name="connsiteY35" fmla="*/ 71912 h 77311"/>
                <a:gd name="connsiteX36" fmla="*/ 17711 w 162610"/>
                <a:gd name="connsiteY36" fmla="*/ 77397 h 77311"/>
                <a:gd name="connsiteX37" fmla="*/ 24619 w 162610"/>
                <a:gd name="connsiteY37" fmla="*/ 73626 h 77311"/>
                <a:gd name="connsiteX38" fmla="*/ 27807 w 162610"/>
                <a:gd name="connsiteY38" fmla="*/ 62998 h 77311"/>
                <a:gd name="connsiteX39" fmla="*/ 31704 w 162610"/>
                <a:gd name="connsiteY39" fmla="*/ 47570 h 77311"/>
                <a:gd name="connsiteX40" fmla="*/ 34716 w 162610"/>
                <a:gd name="connsiteY40" fmla="*/ 36085 h 77311"/>
                <a:gd name="connsiteX41" fmla="*/ 42155 w 162610"/>
                <a:gd name="connsiteY41" fmla="*/ 20657 h 77311"/>
                <a:gd name="connsiteX42" fmla="*/ 68726 w 162610"/>
                <a:gd name="connsiteY42" fmla="*/ 4886 h 77311"/>
                <a:gd name="connsiteX43" fmla="*/ 79177 w 162610"/>
                <a:gd name="connsiteY43" fmla="*/ 16885 h 77311"/>
                <a:gd name="connsiteX44" fmla="*/ 76165 w 162610"/>
                <a:gd name="connsiteY44" fmla="*/ 32999 h 77311"/>
                <a:gd name="connsiteX45" fmla="*/ 68726 w 162610"/>
                <a:gd name="connsiteY45" fmla="*/ 61798 h 7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7311">
                  <a:moveTo>
                    <a:pt x="68726" y="61798"/>
                  </a:moveTo>
                  <a:cubicBezTo>
                    <a:pt x="67840" y="65226"/>
                    <a:pt x="66246" y="71055"/>
                    <a:pt x="66246" y="71912"/>
                  </a:cubicBezTo>
                  <a:cubicBezTo>
                    <a:pt x="66246" y="75683"/>
                    <a:pt x="69434" y="77397"/>
                    <a:pt x="72268" y="77397"/>
                  </a:cubicBezTo>
                  <a:cubicBezTo>
                    <a:pt x="75457" y="77397"/>
                    <a:pt x="78291" y="75169"/>
                    <a:pt x="79177" y="73626"/>
                  </a:cubicBezTo>
                  <a:cubicBezTo>
                    <a:pt x="80062" y="72083"/>
                    <a:pt x="81480" y="66598"/>
                    <a:pt x="82365" y="62998"/>
                  </a:cubicBezTo>
                  <a:cubicBezTo>
                    <a:pt x="83251" y="59741"/>
                    <a:pt x="85199" y="51855"/>
                    <a:pt x="86262" y="47570"/>
                  </a:cubicBezTo>
                  <a:cubicBezTo>
                    <a:pt x="87325" y="43799"/>
                    <a:pt x="88388" y="40027"/>
                    <a:pt x="89273" y="36085"/>
                  </a:cubicBezTo>
                  <a:cubicBezTo>
                    <a:pt x="91222" y="28713"/>
                    <a:pt x="91222" y="28371"/>
                    <a:pt x="94765" y="23057"/>
                  </a:cubicBezTo>
                  <a:cubicBezTo>
                    <a:pt x="100433" y="14657"/>
                    <a:pt x="109290" y="4886"/>
                    <a:pt x="123106" y="4886"/>
                  </a:cubicBezTo>
                  <a:cubicBezTo>
                    <a:pt x="133026" y="4886"/>
                    <a:pt x="133557" y="12771"/>
                    <a:pt x="133557" y="16885"/>
                  </a:cubicBezTo>
                  <a:cubicBezTo>
                    <a:pt x="133557" y="27171"/>
                    <a:pt x="125941" y="46198"/>
                    <a:pt x="123106" y="53398"/>
                  </a:cubicBezTo>
                  <a:cubicBezTo>
                    <a:pt x="121158" y="58198"/>
                    <a:pt x="120449" y="59741"/>
                    <a:pt x="120449" y="62655"/>
                  </a:cubicBezTo>
                  <a:cubicBezTo>
                    <a:pt x="120449" y="71740"/>
                    <a:pt x="128243" y="77397"/>
                    <a:pt x="137277" y="77397"/>
                  </a:cubicBezTo>
                  <a:cubicBezTo>
                    <a:pt x="154991" y="77397"/>
                    <a:pt x="162785" y="53741"/>
                    <a:pt x="162785" y="51170"/>
                  </a:cubicBezTo>
                  <a:cubicBezTo>
                    <a:pt x="162785" y="48941"/>
                    <a:pt x="160482" y="48941"/>
                    <a:pt x="159951" y="48941"/>
                  </a:cubicBezTo>
                  <a:cubicBezTo>
                    <a:pt x="157471" y="48941"/>
                    <a:pt x="157294" y="49970"/>
                    <a:pt x="156585" y="51855"/>
                  </a:cubicBezTo>
                  <a:cubicBezTo>
                    <a:pt x="152511" y="65569"/>
                    <a:pt x="144894" y="72597"/>
                    <a:pt x="137809" y="72597"/>
                  </a:cubicBezTo>
                  <a:cubicBezTo>
                    <a:pt x="134089" y="72597"/>
                    <a:pt x="133380" y="70197"/>
                    <a:pt x="133380" y="66598"/>
                  </a:cubicBezTo>
                  <a:cubicBezTo>
                    <a:pt x="133380" y="62655"/>
                    <a:pt x="134266" y="60426"/>
                    <a:pt x="137454" y="52712"/>
                  </a:cubicBezTo>
                  <a:cubicBezTo>
                    <a:pt x="139580" y="47398"/>
                    <a:pt x="146843" y="29228"/>
                    <a:pt x="146843" y="19628"/>
                  </a:cubicBezTo>
                  <a:cubicBezTo>
                    <a:pt x="146843" y="16885"/>
                    <a:pt x="146843" y="9686"/>
                    <a:pt x="140289" y="4714"/>
                  </a:cubicBezTo>
                  <a:cubicBezTo>
                    <a:pt x="137277" y="2486"/>
                    <a:pt x="132140" y="86"/>
                    <a:pt x="123815" y="86"/>
                  </a:cubicBezTo>
                  <a:cubicBezTo>
                    <a:pt x="107873" y="86"/>
                    <a:pt x="98130" y="10200"/>
                    <a:pt x="92462" y="17400"/>
                  </a:cubicBezTo>
                  <a:cubicBezTo>
                    <a:pt x="91045" y="2829"/>
                    <a:pt x="78468" y="86"/>
                    <a:pt x="69434" y="86"/>
                  </a:cubicBezTo>
                  <a:cubicBezTo>
                    <a:pt x="54732" y="86"/>
                    <a:pt x="44812" y="8829"/>
                    <a:pt x="39498" y="15685"/>
                  </a:cubicBezTo>
                  <a:cubicBezTo>
                    <a:pt x="38258" y="3857"/>
                    <a:pt x="27807" y="86"/>
                    <a:pt x="20545" y="86"/>
                  </a:cubicBezTo>
                  <a:cubicBezTo>
                    <a:pt x="12928" y="86"/>
                    <a:pt x="8854" y="5400"/>
                    <a:pt x="6551" y="9343"/>
                  </a:cubicBezTo>
                  <a:cubicBezTo>
                    <a:pt x="2654" y="15685"/>
                    <a:pt x="174" y="25456"/>
                    <a:pt x="174" y="26314"/>
                  </a:cubicBezTo>
                  <a:cubicBezTo>
                    <a:pt x="174" y="28542"/>
                    <a:pt x="2654" y="28542"/>
                    <a:pt x="3186" y="28542"/>
                  </a:cubicBezTo>
                  <a:cubicBezTo>
                    <a:pt x="5665" y="28542"/>
                    <a:pt x="5843" y="28028"/>
                    <a:pt x="7083" y="23399"/>
                  </a:cubicBezTo>
                  <a:cubicBezTo>
                    <a:pt x="9740" y="13285"/>
                    <a:pt x="13105" y="4886"/>
                    <a:pt x="20013" y="4886"/>
                  </a:cubicBezTo>
                  <a:cubicBezTo>
                    <a:pt x="24619" y="4886"/>
                    <a:pt x="25859" y="8657"/>
                    <a:pt x="25859" y="13285"/>
                  </a:cubicBezTo>
                  <a:cubicBezTo>
                    <a:pt x="25859" y="16542"/>
                    <a:pt x="24265" y="22885"/>
                    <a:pt x="23025" y="27513"/>
                  </a:cubicBezTo>
                  <a:cubicBezTo>
                    <a:pt x="21785" y="32142"/>
                    <a:pt x="20013" y="39170"/>
                    <a:pt x="19128" y="42941"/>
                  </a:cubicBezTo>
                  <a:lnTo>
                    <a:pt x="13459" y="64883"/>
                  </a:lnTo>
                  <a:cubicBezTo>
                    <a:pt x="12751" y="67112"/>
                    <a:pt x="11688" y="71397"/>
                    <a:pt x="11688" y="71912"/>
                  </a:cubicBezTo>
                  <a:cubicBezTo>
                    <a:pt x="11688" y="75683"/>
                    <a:pt x="14876" y="77397"/>
                    <a:pt x="17711" y="77397"/>
                  </a:cubicBezTo>
                  <a:cubicBezTo>
                    <a:pt x="20899" y="77397"/>
                    <a:pt x="23733" y="75169"/>
                    <a:pt x="24619" y="73626"/>
                  </a:cubicBezTo>
                  <a:cubicBezTo>
                    <a:pt x="25505" y="72083"/>
                    <a:pt x="26922" y="66598"/>
                    <a:pt x="27807" y="62998"/>
                  </a:cubicBezTo>
                  <a:cubicBezTo>
                    <a:pt x="28693" y="59741"/>
                    <a:pt x="30642" y="51855"/>
                    <a:pt x="31704" y="47570"/>
                  </a:cubicBezTo>
                  <a:cubicBezTo>
                    <a:pt x="32767" y="43799"/>
                    <a:pt x="33830" y="40027"/>
                    <a:pt x="34716" y="36085"/>
                  </a:cubicBezTo>
                  <a:cubicBezTo>
                    <a:pt x="36664" y="29056"/>
                    <a:pt x="37018" y="27685"/>
                    <a:pt x="42155" y="20657"/>
                  </a:cubicBezTo>
                  <a:cubicBezTo>
                    <a:pt x="47115" y="13800"/>
                    <a:pt x="55441" y="4886"/>
                    <a:pt x="68726" y="4886"/>
                  </a:cubicBezTo>
                  <a:cubicBezTo>
                    <a:pt x="79000" y="4886"/>
                    <a:pt x="79177" y="13628"/>
                    <a:pt x="79177" y="16885"/>
                  </a:cubicBezTo>
                  <a:cubicBezTo>
                    <a:pt x="79177" y="21171"/>
                    <a:pt x="78645" y="23399"/>
                    <a:pt x="76165" y="32999"/>
                  </a:cubicBezTo>
                  <a:lnTo>
                    <a:pt x="68726" y="61798"/>
                  </a:lnTo>
                  <a:close/>
                </a:path>
              </a:pathLst>
            </a:custGeom>
            <a:solidFill>
              <a:srgbClr val="000000"/>
            </a:solidFill>
            <a:ln w="25400"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11A60F29-3EBE-0732-C9C4-BB88CA6A43E0}"/>
                </a:ext>
              </a:extLst>
            </p:cNvPr>
            <p:cNvSpPr/>
            <p:nvPr>
              <p:custDataLst>
                <p:tags r:id="rId20"/>
              </p:custDataLst>
            </p:nvPr>
          </p:nvSpPr>
          <p:spPr>
            <a:xfrm>
              <a:off x="7323558" y="4175218"/>
              <a:ext cx="162610" cy="77311"/>
            </a:xfrm>
            <a:custGeom>
              <a:avLst/>
              <a:gdLst>
                <a:gd name="connsiteX0" fmla="*/ 68740 w 162610"/>
                <a:gd name="connsiteY0" fmla="*/ 61781 h 77311"/>
                <a:gd name="connsiteX1" fmla="*/ 66260 w 162610"/>
                <a:gd name="connsiteY1" fmla="*/ 71895 h 77311"/>
                <a:gd name="connsiteX2" fmla="*/ 72282 w 162610"/>
                <a:gd name="connsiteY2" fmla="*/ 77381 h 77311"/>
                <a:gd name="connsiteX3" fmla="*/ 79191 w 162610"/>
                <a:gd name="connsiteY3" fmla="*/ 73610 h 77311"/>
                <a:gd name="connsiteX4" fmla="*/ 82379 w 162610"/>
                <a:gd name="connsiteY4" fmla="*/ 62981 h 77311"/>
                <a:gd name="connsiteX5" fmla="*/ 86276 w 162610"/>
                <a:gd name="connsiteY5" fmla="*/ 47553 h 77311"/>
                <a:gd name="connsiteX6" fmla="*/ 89287 w 162610"/>
                <a:gd name="connsiteY6" fmla="*/ 36068 h 77311"/>
                <a:gd name="connsiteX7" fmla="*/ 94778 w 162610"/>
                <a:gd name="connsiteY7" fmla="*/ 23040 h 77311"/>
                <a:gd name="connsiteX8" fmla="*/ 123120 w 162610"/>
                <a:gd name="connsiteY8" fmla="*/ 4869 h 77311"/>
                <a:gd name="connsiteX9" fmla="*/ 133571 w 162610"/>
                <a:gd name="connsiteY9" fmla="*/ 16869 h 77311"/>
                <a:gd name="connsiteX10" fmla="*/ 123120 w 162610"/>
                <a:gd name="connsiteY10" fmla="*/ 53382 h 77311"/>
                <a:gd name="connsiteX11" fmla="*/ 120463 w 162610"/>
                <a:gd name="connsiteY11" fmla="*/ 62639 h 77311"/>
                <a:gd name="connsiteX12" fmla="*/ 137291 w 162610"/>
                <a:gd name="connsiteY12" fmla="*/ 77381 h 77311"/>
                <a:gd name="connsiteX13" fmla="*/ 162799 w 162610"/>
                <a:gd name="connsiteY13" fmla="*/ 51153 h 77311"/>
                <a:gd name="connsiteX14" fmla="*/ 159964 w 162610"/>
                <a:gd name="connsiteY14" fmla="*/ 48925 h 77311"/>
                <a:gd name="connsiteX15" fmla="*/ 156599 w 162610"/>
                <a:gd name="connsiteY15" fmla="*/ 51839 h 77311"/>
                <a:gd name="connsiteX16" fmla="*/ 137822 w 162610"/>
                <a:gd name="connsiteY16" fmla="*/ 72581 h 77311"/>
                <a:gd name="connsiteX17" fmla="*/ 133394 w 162610"/>
                <a:gd name="connsiteY17" fmla="*/ 66581 h 77311"/>
                <a:gd name="connsiteX18" fmla="*/ 137468 w 162610"/>
                <a:gd name="connsiteY18" fmla="*/ 52696 h 77311"/>
                <a:gd name="connsiteX19" fmla="*/ 146856 w 162610"/>
                <a:gd name="connsiteY19" fmla="*/ 19612 h 77311"/>
                <a:gd name="connsiteX20" fmla="*/ 140302 w 162610"/>
                <a:gd name="connsiteY20" fmla="*/ 4698 h 77311"/>
                <a:gd name="connsiteX21" fmla="*/ 123829 w 162610"/>
                <a:gd name="connsiteY21" fmla="*/ 70 h 77311"/>
                <a:gd name="connsiteX22" fmla="*/ 92476 w 162610"/>
                <a:gd name="connsiteY22" fmla="*/ 17383 h 77311"/>
                <a:gd name="connsiteX23" fmla="*/ 69448 w 162610"/>
                <a:gd name="connsiteY23" fmla="*/ 70 h 77311"/>
                <a:gd name="connsiteX24" fmla="*/ 39512 w 162610"/>
                <a:gd name="connsiteY24" fmla="*/ 15669 h 77311"/>
                <a:gd name="connsiteX25" fmla="*/ 20559 w 162610"/>
                <a:gd name="connsiteY25" fmla="*/ 70 h 77311"/>
                <a:gd name="connsiteX26" fmla="*/ 6565 w 162610"/>
                <a:gd name="connsiteY26" fmla="*/ 9326 h 77311"/>
                <a:gd name="connsiteX27" fmla="*/ 188 w 162610"/>
                <a:gd name="connsiteY27" fmla="*/ 26297 h 77311"/>
                <a:gd name="connsiteX28" fmla="*/ 3199 w 162610"/>
                <a:gd name="connsiteY28" fmla="*/ 28526 h 77311"/>
                <a:gd name="connsiteX29" fmla="*/ 7096 w 162610"/>
                <a:gd name="connsiteY29" fmla="*/ 23383 h 77311"/>
                <a:gd name="connsiteX30" fmla="*/ 20027 w 162610"/>
                <a:gd name="connsiteY30" fmla="*/ 4869 h 77311"/>
                <a:gd name="connsiteX31" fmla="*/ 25873 w 162610"/>
                <a:gd name="connsiteY31" fmla="*/ 13269 h 77311"/>
                <a:gd name="connsiteX32" fmla="*/ 23039 w 162610"/>
                <a:gd name="connsiteY32" fmla="*/ 27497 h 77311"/>
                <a:gd name="connsiteX33" fmla="*/ 19142 w 162610"/>
                <a:gd name="connsiteY33" fmla="*/ 42925 h 77311"/>
                <a:gd name="connsiteX34" fmla="*/ 13473 w 162610"/>
                <a:gd name="connsiteY34" fmla="*/ 64867 h 77311"/>
                <a:gd name="connsiteX35" fmla="*/ 11702 w 162610"/>
                <a:gd name="connsiteY35" fmla="*/ 71895 h 77311"/>
                <a:gd name="connsiteX36" fmla="*/ 17724 w 162610"/>
                <a:gd name="connsiteY36" fmla="*/ 77381 h 77311"/>
                <a:gd name="connsiteX37" fmla="*/ 24633 w 162610"/>
                <a:gd name="connsiteY37" fmla="*/ 73610 h 77311"/>
                <a:gd name="connsiteX38" fmla="*/ 27821 w 162610"/>
                <a:gd name="connsiteY38" fmla="*/ 62981 h 77311"/>
                <a:gd name="connsiteX39" fmla="*/ 31718 w 162610"/>
                <a:gd name="connsiteY39" fmla="*/ 47553 h 77311"/>
                <a:gd name="connsiteX40" fmla="*/ 34729 w 162610"/>
                <a:gd name="connsiteY40" fmla="*/ 36068 h 77311"/>
                <a:gd name="connsiteX41" fmla="*/ 42169 w 162610"/>
                <a:gd name="connsiteY41" fmla="*/ 20640 h 77311"/>
                <a:gd name="connsiteX42" fmla="*/ 68740 w 162610"/>
                <a:gd name="connsiteY42" fmla="*/ 4869 h 77311"/>
                <a:gd name="connsiteX43" fmla="*/ 79191 w 162610"/>
                <a:gd name="connsiteY43" fmla="*/ 16869 h 77311"/>
                <a:gd name="connsiteX44" fmla="*/ 76179 w 162610"/>
                <a:gd name="connsiteY44" fmla="*/ 32983 h 77311"/>
                <a:gd name="connsiteX45" fmla="*/ 68740 w 162610"/>
                <a:gd name="connsiteY45" fmla="*/ 61781 h 7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7311">
                  <a:moveTo>
                    <a:pt x="68740" y="61781"/>
                  </a:moveTo>
                  <a:cubicBezTo>
                    <a:pt x="67854" y="65210"/>
                    <a:pt x="66260" y="71038"/>
                    <a:pt x="66260" y="71895"/>
                  </a:cubicBezTo>
                  <a:cubicBezTo>
                    <a:pt x="66260" y="75667"/>
                    <a:pt x="69448" y="77381"/>
                    <a:pt x="72282" y="77381"/>
                  </a:cubicBezTo>
                  <a:cubicBezTo>
                    <a:pt x="75471" y="77381"/>
                    <a:pt x="78305" y="75152"/>
                    <a:pt x="79191" y="73610"/>
                  </a:cubicBezTo>
                  <a:cubicBezTo>
                    <a:pt x="80076" y="72067"/>
                    <a:pt x="81493" y="66581"/>
                    <a:pt x="82379" y="62981"/>
                  </a:cubicBezTo>
                  <a:cubicBezTo>
                    <a:pt x="83265" y="59724"/>
                    <a:pt x="85213" y="51839"/>
                    <a:pt x="86276" y="47553"/>
                  </a:cubicBezTo>
                  <a:cubicBezTo>
                    <a:pt x="87339" y="43782"/>
                    <a:pt x="88402" y="40011"/>
                    <a:pt x="89287" y="36068"/>
                  </a:cubicBezTo>
                  <a:cubicBezTo>
                    <a:pt x="91236" y="28697"/>
                    <a:pt x="91236" y="28354"/>
                    <a:pt x="94778" y="23040"/>
                  </a:cubicBezTo>
                  <a:cubicBezTo>
                    <a:pt x="100447" y="14640"/>
                    <a:pt x="109304" y="4869"/>
                    <a:pt x="123120" y="4869"/>
                  </a:cubicBezTo>
                  <a:cubicBezTo>
                    <a:pt x="133040" y="4869"/>
                    <a:pt x="133571" y="12755"/>
                    <a:pt x="133571" y="16869"/>
                  </a:cubicBezTo>
                  <a:cubicBezTo>
                    <a:pt x="133571" y="27154"/>
                    <a:pt x="125954" y="46182"/>
                    <a:pt x="123120" y="53382"/>
                  </a:cubicBezTo>
                  <a:cubicBezTo>
                    <a:pt x="121172" y="58182"/>
                    <a:pt x="120463" y="59724"/>
                    <a:pt x="120463" y="62639"/>
                  </a:cubicBezTo>
                  <a:cubicBezTo>
                    <a:pt x="120463" y="71724"/>
                    <a:pt x="128257" y="77381"/>
                    <a:pt x="137291" y="77381"/>
                  </a:cubicBezTo>
                  <a:cubicBezTo>
                    <a:pt x="155005" y="77381"/>
                    <a:pt x="162799" y="53725"/>
                    <a:pt x="162799" y="51153"/>
                  </a:cubicBezTo>
                  <a:cubicBezTo>
                    <a:pt x="162799" y="48925"/>
                    <a:pt x="160496" y="48925"/>
                    <a:pt x="159964" y="48925"/>
                  </a:cubicBezTo>
                  <a:cubicBezTo>
                    <a:pt x="157485" y="48925"/>
                    <a:pt x="157307" y="49953"/>
                    <a:pt x="156599" y="51839"/>
                  </a:cubicBezTo>
                  <a:cubicBezTo>
                    <a:pt x="152525" y="65553"/>
                    <a:pt x="144908" y="72581"/>
                    <a:pt x="137822" y="72581"/>
                  </a:cubicBezTo>
                  <a:cubicBezTo>
                    <a:pt x="134103" y="72581"/>
                    <a:pt x="133394" y="70181"/>
                    <a:pt x="133394" y="66581"/>
                  </a:cubicBezTo>
                  <a:cubicBezTo>
                    <a:pt x="133394" y="62639"/>
                    <a:pt x="134280" y="60410"/>
                    <a:pt x="137468" y="52696"/>
                  </a:cubicBezTo>
                  <a:cubicBezTo>
                    <a:pt x="139594" y="47382"/>
                    <a:pt x="146856" y="29211"/>
                    <a:pt x="146856" y="19612"/>
                  </a:cubicBezTo>
                  <a:cubicBezTo>
                    <a:pt x="146856" y="16869"/>
                    <a:pt x="146856" y="9669"/>
                    <a:pt x="140302" y="4698"/>
                  </a:cubicBezTo>
                  <a:cubicBezTo>
                    <a:pt x="137291" y="2470"/>
                    <a:pt x="132154" y="70"/>
                    <a:pt x="123829" y="70"/>
                  </a:cubicBezTo>
                  <a:cubicBezTo>
                    <a:pt x="107887" y="70"/>
                    <a:pt x="98144" y="10183"/>
                    <a:pt x="92476" y="17383"/>
                  </a:cubicBezTo>
                  <a:cubicBezTo>
                    <a:pt x="91059" y="2812"/>
                    <a:pt x="78482" y="70"/>
                    <a:pt x="69448" y="70"/>
                  </a:cubicBezTo>
                  <a:cubicBezTo>
                    <a:pt x="54746" y="70"/>
                    <a:pt x="44826" y="8812"/>
                    <a:pt x="39512" y="15669"/>
                  </a:cubicBezTo>
                  <a:cubicBezTo>
                    <a:pt x="38272" y="3841"/>
                    <a:pt x="27821" y="70"/>
                    <a:pt x="20559" y="70"/>
                  </a:cubicBezTo>
                  <a:cubicBezTo>
                    <a:pt x="12942" y="70"/>
                    <a:pt x="8868" y="5384"/>
                    <a:pt x="6565" y="9326"/>
                  </a:cubicBezTo>
                  <a:cubicBezTo>
                    <a:pt x="2668" y="15669"/>
                    <a:pt x="188" y="25440"/>
                    <a:pt x="188" y="26297"/>
                  </a:cubicBezTo>
                  <a:cubicBezTo>
                    <a:pt x="188" y="28526"/>
                    <a:pt x="2668" y="28526"/>
                    <a:pt x="3199" y="28526"/>
                  </a:cubicBezTo>
                  <a:cubicBezTo>
                    <a:pt x="5679" y="28526"/>
                    <a:pt x="5856" y="28011"/>
                    <a:pt x="7096" y="23383"/>
                  </a:cubicBezTo>
                  <a:cubicBezTo>
                    <a:pt x="9753" y="13269"/>
                    <a:pt x="13119" y="4869"/>
                    <a:pt x="20027" y="4869"/>
                  </a:cubicBezTo>
                  <a:cubicBezTo>
                    <a:pt x="24633" y="4869"/>
                    <a:pt x="25873" y="8641"/>
                    <a:pt x="25873" y="13269"/>
                  </a:cubicBezTo>
                  <a:cubicBezTo>
                    <a:pt x="25873" y="16526"/>
                    <a:pt x="24278" y="22869"/>
                    <a:pt x="23039" y="27497"/>
                  </a:cubicBezTo>
                  <a:cubicBezTo>
                    <a:pt x="21799" y="32125"/>
                    <a:pt x="20027" y="39154"/>
                    <a:pt x="19142" y="42925"/>
                  </a:cubicBezTo>
                  <a:lnTo>
                    <a:pt x="13473" y="64867"/>
                  </a:lnTo>
                  <a:cubicBezTo>
                    <a:pt x="12765" y="67095"/>
                    <a:pt x="11702" y="71381"/>
                    <a:pt x="11702" y="71895"/>
                  </a:cubicBezTo>
                  <a:cubicBezTo>
                    <a:pt x="11702" y="75667"/>
                    <a:pt x="14890" y="77381"/>
                    <a:pt x="17724" y="77381"/>
                  </a:cubicBezTo>
                  <a:cubicBezTo>
                    <a:pt x="20913" y="77381"/>
                    <a:pt x="23747" y="75152"/>
                    <a:pt x="24633" y="73610"/>
                  </a:cubicBezTo>
                  <a:cubicBezTo>
                    <a:pt x="25518" y="72067"/>
                    <a:pt x="26935" y="66581"/>
                    <a:pt x="27821" y="62981"/>
                  </a:cubicBezTo>
                  <a:cubicBezTo>
                    <a:pt x="28707" y="59724"/>
                    <a:pt x="30655" y="51839"/>
                    <a:pt x="31718" y="47553"/>
                  </a:cubicBezTo>
                  <a:cubicBezTo>
                    <a:pt x="32781" y="43782"/>
                    <a:pt x="33844" y="40011"/>
                    <a:pt x="34729" y="36068"/>
                  </a:cubicBezTo>
                  <a:cubicBezTo>
                    <a:pt x="36678" y="29040"/>
                    <a:pt x="37032" y="27669"/>
                    <a:pt x="42169" y="20640"/>
                  </a:cubicBezTo>
                  <a:cubicBezTo>
                    <a:pt x="47129" y="13783"/>
                    <a:pt x="55454" y="4869"/>
                    <a:pt x="68740" y="4869"/>
                  </a:cubicBezTo>
                  <a:cubicBezTo>
                    <a:pt x="79013" y="4869"/>
                    <a:pt x="79191" y="13612"/>
                    <a:pt x="79191" y="16869"/>
                  </a:cubicBezTo>
                  <a:cubicBezTo>
                    <a:pt x="79191" y="21154"/>
                    <a:pt x="78659" y="23383"/>
                    <a:pt x="76179" y="32983"/>
                  </a:cubicBezTo>
                  <a:lnTo>
                    <a:pt x="68740" y="61781"/>
                  </a:lnTo>
                  <a:close/>
                </a:path>
              </a:pathLst>
            </a:custGeom>
            <a:solidFill>
              <a:srgbClr val="000000"/>
            </a:solidFill>
            <a:ln w="25400"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5899D666-2502-F5C8-1BCD-5689B0955D94}"/>
                </a:ext>
              </a:extLst>
            </p:cNvPr>
            <p:cNvSpPr/>
            <p:nvPr>
              <p:custDataLst>
                <p:tags r:id="rId21"/>
              </p:custDataLst>
            </p:nvPr>
          </p:nvSpPr>
          <p:spPr>
            <a:xfrm>
              <a:off x="7257515" y="4324281"/>
              <a:ext cx="294804" cy="342843"/>
            </a:xfrm>
            <a:custGeom>
              <a:avLst/>
              <a:gdLst>
                <a:gd name="connsiteX0" fmla="*/ 294990 w 294804"/>
                <a:gd name="connsiteY0" fmla="*/ 342916 h 342843"/>
                <a:gd name="connsiteX1" fmla="*/ 294990 w 294804"/>
                <a:gd name="connsiteY1" fmla="*/ 329692 h 342843"/>
                <a:gd name="connsiteX2" fmla="*/ 253489 w 294804"/>
                <a:gd name="connsiteY2" fmla="*/ 302754 h 342843"/>
                <a:gd name="connsiteX3" fmla="*/ 253489 w 294804"/>
                <a:gd name="connsiteY3" fmla="*/ 40234 h 342843"/>
                <a:gd name="connsiteX4" fmla="*/ 294990 w 294804"/>
                <a:gd name="connsiteY4" fmla="*/ 13297 h 342843"/>
                <a:gd name="connsiteX5" fmla="*/ 294990 w 294804"/>
                <a:gd name="connsiteY5" fmla="*/ 73 h 342843"/>
                <a:gd name="connsiteX6" fmla="*/ 185 w 294804"/>
                <a:gd name="connsiteY6" fmla="*/ 73 h 342843"/>
                <a:gd name="connsiteX7" fmla="*/ 185 w 294804"/>
                <a:gd name="connsiteY7" fmla="*/ 13297 h 342843"/>
                <a:gd name="connsiteX8" fmla="*/ 41686 w 294804"/>
                <a:gd name="connsiteY8" fmla="*/ 40234 h 342843"/>
                <a:gd name="connsiteX9" fmla="*/ 41686 w 294804"/>
                <a:gd name="connsiteY9" fmla="*/ 302754 h 342843"/>
                <a:gd name="connsiteX10" fmla="*/ 185 w 294804"/>
                <a:gd name="connsiteY10" fmla="*/ 329692 h 342843"/>
                <a:gd name="connsiteX11" fmla="*/ 185 w 294804"/>
                <a:gd name="connsiteY11" fmla="*/ 342916 h 342843"/>
                <a:gd name="connsiteX12" fmla="*/ 121903 w 294804"/>
                <a:gd name="connsiteY12" fmla="*/ 342916 h 342843"/>
                <a:gd name="connsiteX13" fmla="*/ 121903 w 294804"/>
                <a:gd name="connsiteY13" fmla="*/ 329692 h 342843"/>
                <a:gd name="connsiteX14" fmla="*/ 80402 w 294804"/>
                <a:gd name="connsiteY14" fmla="*/ 302754 h 342843"/>
                <a:gd name="connsiteX15" fmla="*/ 80402 w 294804"/>
                <a:gd name="connsiteY15" fmla="*/ 13297 h 342843"/>
                <a:gd name="connsiteX16" fmla="*/ 214772 w 294804"/>
                <a:gd name="connsiteY16" fmla="*/ 13297 h 342843"/>
                <a:gd name="connsiteX17" fmla="*/ 214772 w 294804"/>
                <a:gd name="connsiteY17" fmla="*/ 302754 h 342843"/>
                <a:gd name="connsiteX18" fmla="*/ 173272 w 294804"/>
                <a:gd name="connsiteY18" fmla="*/ 329692 h 342843"/>
                <a:gd name="connsiteX19" fmla="*/ 173272 w 294804"/>
                <a:gd name="connsiteY19" fmla="*/ 342916 h 342843"/>
                <a:gd name="connsiteX20" fmla="*/ 294990 w 294804"/>
                <a:gd name="connsiteY20" fmla="*/ 342916 h 34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42843">
                  <a:moveTo>
                    <a:pt x="294990" y="342916"/>
                  </a:moveTo>
                  <a:lnTo>
                    <a:pt x="294990" y="329692"/>
                  </a:lnTo>
                  <a:cubicBezTo>
                    <a:pt x="261334" y="329692"/>
                    <a:pt x="253489" y="318427"/>
                    <a:pt x="253489" y="302754"/>
                  </a:cubicBezTo>
                  <a:lnTo>
                    <a:pt x="253489" y="40234"/>
                  </a:lnTo>
                  <a:cubicBezTo>
                    <a:pt x="253489" y="24317"/>
                    <a:pt x="261587" y="13297"/>
                    <a:pt x="294990" y="13297"/>
                  </a:cubicBezTo>
                  <a:lnTo>
                    <a:pt x="294990" y="73"/>
                  </a:lnTo>
                  <a:lnTo>
                    <a:pt x="185" y="73"/>
                  </a:lnTo>
                  <a:lnTo>
                    <a:pt x="185" y="13297"/>
                  </a:lnTo>
                  <a:cubicBezTo>
                    <a:pt x="33841" y="13297"/>
                    <a:pt x="41686" y="24561"/>
                    <a:pt x="41686" y="40234"/>
                  </a:cubicBezTo>
                  <a:lnTo>
                    <a:pt x="41686" y="302754"/>
                  </a:lnTo>
                  <a:cubicBezTo>
                    <a:pt x="41686" y="318672"/>
                    <a:pt x="33588" y="329692"/>
                    <a:pt x="185" y="329692"/>
                  </a:cubicBezTo>
                  <a:lnTo>
                    <a:pt x="185" y="342916"/>
                  </a:lnTo>
                  <a:lnTo>
                    <a:pt x="121903" y="342916"/>
                  </a:lnTo>
                  <a:lnTo>
                    <a:pt x="121903" y="329692"/>
                  </a:lnTo>
                  <a:cubicBezTo>
                    <a:pt x="88247" y="329692"/>
                    <a:pt x="80402" y="318427"/>
                    <a:pt x="80402" y="302754"/>
                  </a:cubicBezTo>
                  <a:lnTo>
                    <a:pt x="80402" y="13297"/>
                  </a:lnTo>
                  <a:lnTo>
                    <a:pt x="214772" y="13297"/>
                  </a:lnTo>
                  <a:lnTo>
                    <a:pt x="214772" y="302754"/>
                  </a:lnTo>
                  <a:cubicBezTo>
                    <a:pt x="214772" y="318672"/>
                    <a:pt x="206675" y="329692"/>
                    <a:pt x="173272" y="329692"/>
                  </a:cubicBezTo>
                  <a:lnTo>
                    <a:pt x="173272" y="342916"/>
                  </a:lnTo>
                  <a:lnTo>
                    <a:pt x="294990" y="342916"/>
                  </a:lnTo>
                  <a:close/>
                </a:path>
              </a:pathLst>
            </a:custGeom>
            <a:solidFill>
              <a:srgbClr val="000000"/>
            </a:solidFill>
            <a:ln w="25400"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FEE23AFA-545F-1D87-3045-ECCDAE4084B7}"/>
                </a:ext>
              </a:extLst>
            </p:cNvPr>
            <p:cNvSpPr/>
            <p:nvPr>
              <p:custDataLst>
                <p:tags r:id="rId22"/>
              </p:custDataLst>
            </p:nvPr>
          </p:nvSpPr>
          <p:spPr>
            <a:xfrm>
              <a:off x="7229922" y="4732208"/>
              <a:ext cx="77762" cy="148622"/>
            </a:xfrm>
            <a:custGeom>
              <a:avLst/>
              <a:gdLst>
                <a:gd name="connsiteX0" fmla="*/ 77947 w 77762"/>
                <a:gd name="connsiteY0" fmla="*/ 6608 h 148622"/>
                <a:gd name="connsiteX1" fmla="*/ 70862 w 77762"/>
                <a:gd name="connsiteY1" fmla="*/ 94 h 148622"/>
                <a:gd name="connsiteX2" fmla="*/ 60942 w 77762"/>
                <a:gd name="connsiteY2" fmla="*/ 9522 h 148622"/>
                <a:gd name="connsiteX3" fmla="*/ 68028 w 77762"/>
                <a:gd name="connsiteY3" fmla="*/ 16036 h 148622"/>
                <a:gd name="connsiteX4" fmla="*/ 77947 w 77762"/>
                <a:gd name="connsiteY4" fmla="*/ 6608 h 148622"/>
                <a:gd name="connsiteX5" fmla="*/ 40394 w 77762"/>
                <a:gd name="connsiteY5" fmla="*/ 122146 h 148622"/>
                <a:gd name="connsiteX6" fmla="*/ 17544 w 77762"/>
                <a:gd name="connsiteY6" fmla="*/ 143917 h 148622"/>
                <a:gd name="connsiteX7" fmla="*/ 11167 w 77762"/>
                <a:gd name="connsiteY7" fmla="*/ 142888 h 148622"/>
                <a:gd name="connsiteX8" fmla="*/ 17190 w 77762"/>
                <a:gd name="connsiteY8" fmla="*/ 134146 h 148622"/>
                <a:gd name="connsiteX9" fmla="*/ 10281 w 77762"/>
                <a:gd name="connsiteY9" fmla="*/ 127803 h 148622"/>
                <a:gd name="connsiteX10" fmla="*/ 185 w 77762"/>
                <a:gd name="connsiteY10" fmla="*/ 137917 h 148622"/>
                <a:gd name="connsiteX11" fmla="*/ 17721 w 77762"/>
                <a:gd name="connsiteY11" fmla="*/ 148716 h 148622"/>
                <a:gd name="connsiteX12" fmla="*/ 54565 w 77762"/>
                <a:gd name="connsiteY12" fmla="*/ 121632 h 148622"/>
                <a:gd name="connsiteX13" fmla="*/ 70508 w 77762"/>
                <a:gd name="connsiteY13" fmla="*/ 60263 h 148622"/>
                <a:gd name="connsiteX14" fmla="*/ 71393 w 77762"/>
                <a:gd name="connsiteY14" fmla="*/ 54263 h 148622"/>
                <a:gd name="connsiteX15" fmla="*/ 52440 w 77762"/>
                <a:gd name="connsiteY15" fmla="*/ 38149 h 148622"/>
                <a:gd name="connsiteX16" fmla="*/ 21441 w 77762"/>
                <a:gd name="connsiteY16" fmla="*/ 64377 h 148622"/>
                <a:gd name="connsiteX17" fmla="*/ 24452 w 77762"/>
                <a:gd name="connsiteY17" fmla="*/ 66605 h 148622"/>
                <a:gd name="connsiteX18" fmla="*/ 27995 w 77762"/>
                <a:gd name="connsiteY18" fmla="*/ 63520 h 148622"/>
                <a:gd name="connsiteX19" fmla="*/ 51908 w 77762"/>
                <a:gd name="connsiteY19" fmla="*/ 42949 h 148622"/>
                <a:gd name="connsiteX20" fmla="*/ 57931 w 77762"/>
                <a:gd name="connsiteY20" fmla="*/ 51349 h 148622"/>
                <a:gd name="connsiteX21" fmla="*/ 57399 w 77762"/>
                <a:gd name="connsiteY21" fmla="*/ 56492 h 148622"/>
                <a:gd name="connsiteX22" fmla="*/ 40394 w 77762"/>
                <a:gd name="connsiteY22" fmla="*/ 122146 h 14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622">
                  <a:moveTo>
                    <a:pt x="77947" y="6608"/>
                  </a:moveTo>
                  <a:cubicBezTo>
                    <a:pt x="77947" y="3694"/>
                    <a:pt x="75644" y="94"/>
                    <a:pt x="70862" y="94"/>
                  </a:cubicBezTo>
                  <a:cubicBezTo>
                    <a:pt x="65725" y="94"/>
                    <a:pt x="60942" y="4894"/>
                    <a:pt x="60942" y="9522"/>
                  </a:cubicBezTo>
                  <a:cubicBezTo>
                    <a:pt x="60942" y="12265"/>
                    <a:pt x="63068" y="16036"/>
                    <a:pt x="68028" y="16036"/>
                  </a:cubicBezTo>
                  <a:cubicBezTo>
                    <a:pt x="72810" y="16036"/>
                    <a:pt x="77947" y="11579"/>
                    <a:pt x="77947" y="6608"/>
                  </a:cubicBezTo>
                  <a:close/>
                  <a:moveTo>
                    <a:pt x="40394" y="122146"/>
                  </a:moveTo>
                  <a:cubicBezTo>
                    <a:pt x="37383" y="133974"/>
                    <a:pt x="27995" y="143917"/>
                    <a:pt x="17544" y="143917"/>
                  </a:cubicBezTo>
                  <a:cubicBezTo>
                    <a:pt x="15241" y="143917"/>
                    <a:pt x="13116" y="143574"/>
                    <a:pt x="11167" y="142888"/>
                  </a:cubicBezTo>
                  <a:cubicBezTo>
                    <a:pt x="15773" y="140831"/>
                    <a:pt x="17190" y="136717"/>
                    <a:pt x="17190" y="134146"/>
                  </a:cubicBezTo>
                  <a:cubicBezTo>
                    <a:pt x="17190" y="130031"/>
                    <a:pt x="13824" y="127803"/>
                    <a:pt x="10281" y="127803"/>
                  </a:cubicBezTo>
                  <a:cubicBezTo>
                    <a:pt x="4790" y="127803"/>
                    <a:pt x="185" y="132431"/>
                    <a:pt x="185" y="137917"/>
                  </a:cubicBezTo>
                  <a:cubicBezTo>
                    <a:pt x="185" y="144431"/>
                    <a:pt x="7093" y="148716"/>
                    <a:pt x="17721" y="148716"/>
                  </a:cubicBezTo>
                  <a:cubicBezTo>
                    <a:pt x="28349" y="148716"/>
                    <a:pt x="49074" y="142545"/>
                    <a:pt x="54565" y="121632"/>
                  </a:cubicBezTo>
                  <a:lnTo>
                    <a:pt x="70508" y="60263"/>
                  </a:lnTo>
                  <a:cubicBezTo>
                    <a:pt x="71039" y="58377"/>
                    <a:pt x="71393" y="56834"/>
                    <a:pt x="71393" y="54263"/>
                  </a:cubicBezTo>
                  <a:cubicBezTo>
                    <a:pt x="71393" y="44835"/>
                    <a:pt x="63068" y="38149"/>
                    <a:pt x="52440" y="38149"/>
                  </a:cubicBezTo>
                  <a:cubicBezTo>
                    <a:pt x="32778" y="38149"/>
                    <a:pt x="21441" y="61977"/>
                    <a:pt x="21441" y="64377"/>
                  </a:cubicBezTo>
                  <a:cubicBezTo>
                    <a:pt x="21441" y="66605"/>
                    <a:pt x="23921" y="66605"/>
                    <a:pt x="24452" y="66605"/>
                  </a:cubicBezTo>
                  <a:cubicBezTo>
                    <a:pt x="26578" y="66605"/>
                    <a:pt x="26755" y="66091"/>
                    <a:pt x="27995" y="63520"/>
                  </a:cubicBezTo>
                  <a:cubicBezTo>
                    <a:pt x="32423" y="53577"/>
                    <a:pt x="41634" y="42949"/>
                    <a:pt x="51908" y="42949"/>
                  </a:cubicBezTo>
                  <a:cubicBezTo>
                    <a:pt x="56337" y="42949"/>
                    <a:pt x="57931" y="45863"/>
                    <a:pt x="57931" y="51349"/>
                  </a:cubicBezTo>
                  <a:cubicBezTo>
                    <a:pt x="57931" y="53235"/>
                    <a:pt x="57577" y="55634"/>
                    <a:pt x="57399" y="56492"/>
                  </a:cubicBezTo>
                  <a:lnTo>
                    <a:pt x="40394" y="122146"/>
                  </a:lnTo>
                  <a:close/>
                </a:path>
              </a:pathLst>
            </a:custGeom>
            <a:solidFill>
              <a:srgbClr val="000000"/>
            </a:solidFill>
            <a:ln w="25400"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7B911845-26D5-853D-6492-082F568D5769}"/>
                </a:ext>
              </a:extLst>
            </p:cNvPr>
            <p:cNvSpPr/>
            <p:nvPr>
              <p:custDataLst>
                <p:tags r:id="rId23"/>
              </p:custDataLst>
            </p:nvPr>
          </p:nvSpPr>
          <p:spPr>
            <a:xfrm>
              <a:off x="7336294" y="4779864"/>
              <a:ext cx="130371" cy="46112"/>
            </a:xfrm>
            <a:custGeom>
              <a:avLst/>
              <a:gdLst>
                <a:gd name="connsiteX0" fmla="*/ 123829 w 130371"/>
                <a:gd name="connsiteY0" fmla="*/ 8493 h 46112"/>
                <a:gd name="connsiteX1" fmla="*/ 130560 w 130371"/>
                <a:gd name="connsiteY1" fmla="*/ 4208 h 46112"/>
                <a:gd name="connsiteX2" fmla="*/ 124006 w 130371"/>
                <a:gd name="connsiteY2" fmla="*/ 94 h 46112"/>
                <a:gd name="connsiteX3" fmla="*/ 6742 w 130371"/>
                <a:gd name="connsiteY3" fmla="*/ 94 h 46112"/>
                <a:gd name="connsiteX4" fmla="*/ 188 w 130371"/>
                <a:gd name="connsiteY4" fmla="*/ 4208 h 46112"/>
                <a:gd name="connsiteX5" fmla="*/ 6920 w 130371"/>
                <a:gd name="connsiteY5" fmla="*/ 8493 h 46112"/>
                <a:gd name="connsiteX6" fmla="*/ 123829 w 130371"/>
                <a:gd name="connsiteY6" fmla="*/ 8493 h 46112"/>
                <a:gd name="connsiteX7" fmla="*/ 124006 w 130371"/>
                <a:gd name="connsiteY7" fmla="*/ 46206 h 46112"/>
                <a:gd name="connsiteX8" fmla="*/ 130560 w 130371"/>
                <a:gd name="connsiteY8" fmla="*/ 42092 h 46112"/>
                <a:gd name="connsiteX9" fmla="*/ 123829 w 130371"/>
                <a:gd name="connsiteY9" fmla="*/ 37807 h 46112"/>
                <a:gd name="connsiteX10" fmla="*/ 6920 w 130371"/>
                <a:gd name="connsiteY10" fmla="*/ 37807 h 46112"/>
                <a:gd name="connsiteX11" fmla="*/ 188 w 130371"/>
                <a:gd name="connsiteY11" fmla="*/ 42092 h 46112"/>
                <a:gd name="connsiteX12" fmla="*/ 6742 w 130371"/>
                <a:gd name="connsiteY12" fmla="*/ 46206 h 46112"/>
                <a:gd name="connsiteX13" fmla="*/ 124006 w 130371"/>
                <a:gd name="connsiteY13" fmla="*/ 46206 h 4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112">
                  <a:moveTo>
                    <a:pt x="123829" y="8493"/>
                  </a:moveTo>
                  <a:cubicBezTo>
                    <a:pt x="126486" y="8493"/>
                    <a:pt x="130560" y="8493"/>
                    <a:pt x="130560" y="4208"/>
                  </a:cubicBezTo>
                  <a:cubicBezTo>
                    <a:pt x="130560" y="94"/>
                    <a:pt x="126309" y="94"/>
                    <a:pt x="124006" y="94"/>
                  </a:cubicBezTo>
                  <a:lnTo>
                    <a:pt x="6742" y="94"/>
                  </a:lnTo>
                  <a:cubicBezTo>
                    <a:pt x="4440" y="94"/>
                    <a:pt x="188" y="94"/>
                    <a:pt x="188" y="4208"/>
                  </a:cubicBezTo>
                  <a:cubicBezTo>
                    <a:pt x="188" y="8493"/>
                    <a:pt x="4262" y="8493"/>
                    <a:pt x="6920" y="8493"/>
                  </a:cubicBezTo>
                  <a:lnTo>
                    <a:pt x="123829" y="8493"/>
                  </a:lnTo>
                  <a:close/>
                  <a:moveTo>
                    <a:pt x="124006" y="46206"/>
                  </a:moveTo>
                  <a:cubicBezTo>
                    <a:pt x="126309" y="46206"/>
                    <a:pt x="130560" y="46206"/>
                    <a:pt x="130560" y="42092"/>
                  </a:cubicBezTo>
                  <a:cubicBezTo>
                    <a:pt x="130560" y="37807"/>
                    <a:pt x="126486" y="37807"/>
                    <a:pt x="123829" y="37807"/>
                  </a:cubicBezTo>
                  <a:lnTo>
                    <a:pt x="6920" y="37807"/>
                  </a:lnTo>
                  <a:cubicBezTo>
                    <a:pt x="4262" y="37807"/>
                    <a:pt x="188" y="37807"/>
                    <a:pt x="188" y="42092"/>
                  </a:cubicBezTo>
                  <a:cubicBezTo>
                    <a:pt x="188" y="46206"/>
                    <a:pt x="4440" y="46206"/>
                    <a:pt x="6742" y="46206"/>
                  </a:cubicBezTo>
                  <a:lnTo>
                    <a:pt x="124006" y="46206"/>
                  </a:lnTo>
                  <a:close/>
                </a:path>
              </a:pathLst>
            </a:custGeom>
            <a:solidFill>
              <a:srgbClr val="000000"/>
            </a:solidFill>
            <a:ln w="25400"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CD3B4CBB-FADD-2DF6-1FA6-7BA3B27BE28B}"/>
                </a:ext>
              </a:extLst>
            </p:cNvPr>
            <p:cNvSpPr/>
            <p:nvPr>
              <p:custDataLst>
                <p:tags r:id="rId24"/>
              </p:custDataLst>
            </p:nvPr>
          </p:nvSpPr>
          <p:spPr>
            <a:xfrm>
              <a:off x="7498548" y="4732037"/>
              <a:ext cx="64477" cy="113823"/>
            </a:xfrm>
            <a:custGeom>
              <a:avLst/>
              <a:gdLst>
                <a:gd name="connsiteX0" fmla="*/ 40227 w 64477"/>
                <a:gd name="connsiteY0" fmla="*/ 4894 h 113823"/>
                <a:gd name="connsiteX1" fmla="*/ 34913 w 64477"/>
                <a:gd name="connsiteY1" fmla="*/ 94 h 113823"/>
                <a:gd name="connsiteX2" fmla="*/ 194 w 64477"/>
                <a:gd name="connsiteY2" fmla="*/ 11065 h 113823"/>
                <a:gd name="connsiteX3" fmla="*/ 194 w 64477"/>
                <a:gd name="connsiteY3" fmla="*/ 17236 h 113823"/>
                <a:gd name="connsiteX4" fmla="*/ 25879 w 64477"/>
                <a:gd name="connsiteY4" fmla="*/ 12436 h 113823"/>
                <a:gd name="connsiteX5" fmla="*/ 25879 w 64477"/>
                <a:gd name="connsiteY5" fmla="*/ 99861 h 113823"/>
                <a:gd name="connsiteX6" fmla="*/ 8166 w 64477"/>
                <a:gd name="connsiteY6" fmla="*/ 107747 h 113823"/>
                <a:gd name="connsiteX7" fmla="*/ 1434 w 64477"/>
                <a:gd name="connsiteY7" fmla="*/ 107747 h 113823"/>
                <a:gd name="connsiteX8" fmla="*/ 1434 w 64477"/>
                <a:gd name="connsiteY8" fmla="*/ 113918 h 113823"/>
                <a:gd name="connsiteX9" fmla="*/ 32965 w 64477"/>
                <a:gd name="connsiteY9" fmla="*/ 113232 h 113823"/>
                <a:gd name="connsiteX10" fmla="*/ 64672 w 64477"/>
                <a:gd name="connsiteY10" fmla="*/ 113918 h 113823"/>
                <a:gd name="connsiteX11" fmla="*/ 64672 w 64477"/>
                <a:gd name="connsiteY11" fmla="*/ 107747 h 113823"/>
                <a:gd name="connsiteX12" fmla="*/ 57941 w 64477"/>
                <a:gd name="connsiteY12" fmla="*/ 107747 h 113823"/>
                <a:gd name="connsiteX13" fmla="*/ 40227 w 64477"/>
                <a:gd name="connsiteY13" fmla="*/ 99861 h 113823"/>
                <a:gd name="connsiteX14" fmla="*/ 40227 w 64477"/>
                <a:gd name="connsiteY14" fmla="*/ 4894 h 113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823">
                  <a:moveTo>
                    <a:pt x="40227" y="4894"/>
                  </a:moveTo>
                  <a:cubicBezTo>
                    <a:pt x="40227" y="265"/>
                    <a:pt x="39873" y="94"/>
                    <a:pt x="34913" y="94"/>
                  </a:cubicBezTo>
                  <a:cubicBezTo>
                    <a:pt x="23576" y="10893"/>
                    <a:pt x="7457" y="11065"/>
                    <a:pt x="194" y="11065"/>
                  </a:cubicBezTo>
                  <a:lnTo>
                    <a:pt x="194" y="17236"/>
                  </a:lnTo>
                  <a:cubicBezTo>
                    <a:pt x="4446" y="17236"/>
                    <a:pt x="16137" y="17236"/>
                    <a:pt x="25879" y="12436"/>
                  </a:cubicBezTo>
                  <a:lnTo>
                    <a:pt x="25879" y="99861"/>
                  </a:lnTo>
                  <a:cubicBezTo>
                    <a:pt x="25879" y="105518"/>
                    <a:pt x="25879" y="107747"/>
                    <a:pt x="8166" y="107747"/>
                  </a:cubicBezTo>
                  <a:lnTo>
                    <a:pt x="1434" y="107747"/>
                  </a:lnTo>
                  <a:lnTo>
                    <a:pt x="1434" y="113918"/>
                  </a:lnTo>
                  <a:cubicBezTo>
                    <a:pt x="4623" y="113746"/>
                    <a:pt x="26411" y="113232"/>
                    <a:pt x="32965" y="113232"/>
                  </a:cubicBezTo>
                  <a:cubicBezTo>
                    <a:pt x="38456" y="113232"/>
                    <a:pt x="60775" y="113746"/>
                    <a:pt x="64672" y="113918"/>
                  </a:cubicBezTo>
                  <a:lnTo>
                    <a:pt x="64672" y="107747"/>
                  </a:lnTo>
                  <a:lnTo>
                    <a:pt x="57941" y="107747"/>
                  </a:lnTo>
                  <a:cubicBezTo>
                    <a:pt x="40227" y="107747"/>
                    <a:pt x="40227" y="105518"/>
                    <a:pt x="40227" y="99861"/>
                  </a:cubicBezTo>
                  <a:lnTo>
                    <a:pt x="40227" y="4894"/>
                  </a:lnTo>
                  <a:close/>
                </a:path>
              </a:pathLst>
            </a:custGeom>
            <a:solidFill>
              <a:srgbClr val="000000"/>
            </a:solidFill>
            <a:ln w="25400"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14DD83B7-4A68-F335-B97B-FD312B7FC8F3}"/>
                </a:ext>
              </a:extLst>
            </p:cNvPr>
            <p:cNvSpPr/>
            <p:nvPr>
              <p:custDataLst>
                <p:tags r:id="rId25"/>
              </p:custDataLst>
            </p:nvPr>
          </p:nvSpPr>
          <p:spPr>
            <a:xfrm>
              <a:off x="7783516" y="4131848"/>
              <a:ext cx="39678" cy="120680"/>
            </a:xfrm>
            <a:custGeom>
              <a:avLst/>
              <a:gdLst>
                <a:gd name="connsiteX0" fmla="*/ 39176 w 39678"/>
                <a:gd name="connsiteY0" fmla="*/ 5212 h 120680"/>
                <a:gd name="connsiteX1" fmla="*/ 39884 w 39678"/>
                <a:gd name="connsiteY1" fmla="*/ 2470 h 120680"/>
                <a:gd name="connsiteX2" fmla="*/ 37050 w 39678"/>
                <a:gd name="connsiteY2" fmla="*/ 70 h 120680"/>
                <a:gd name="connsiteX3" fmla="*/ 14377 w 39678"/>
                <a:gd name="connsiteY3" fmla="*/ 1784 h 120680"/>
                <a:gd name="connsiteX4" fmla="*/ 10657 w 39678"/>
                <a:gd name="connsiteY4" fmla="*/ 5727 h 120680"/>
                <a:gd name="connsiteX5" fmla="*/ 15085 w 39678"/>
                <a:gd name="connsiteY5" fmla="*/ 8126 h 120680"/>
                <a:gd name="connsiteX6" fmla="*/ 23588 w 39678"/>
                <a:gd name="connsiteY6" fmla="*/ 10698 h 120680"/>
                <a:gd name="connsiteX7" fmla="*/ 22879 w 39678"/>
                <a:gd name="connsiteY7" fmla="*/ 14469 h 120680"/>
                <a:gd name="connsiteX8" fmla="*/ 915 w 39678"/>
                <a:gd name="connsiteY8" fmla="*/ 99151 h 120680"/>
                <a:gd name="connsiteX9" fmla="*/ 206 w 39678"/>
                <a:gd name="connsiteY9" fmla="*/ 104465 h 120680"/>
                <a:gd name="connsiteX10" fmla="*/ 18805 w 39678"/>
                <a:gd name="connsiteY10" fmla="*/ 120750 h 120680"/>
                <a:gd name="connsiteX11" fmla="*/ 32976 w 39678"/>
                <a:gd name="connsiteY11" fmla="*/ 111665 h 120680"/>
                <a:gd name="connsiteX12" fmla="*/ 39176 w 39678"/>
                <a:gd name="connsiteY12" fmla="*/ 94523 h 120680"/>
                <a:gd name="connsiteX13" fmla="*/ 36342 w 39678"/>
                <a:gd name="connsiteY13" fmla="*/ 92294 h 120680"/>
                <a:gd name="connsiteX14" fmla="*/ 32799 w 39678"/>
                <a:gd name="connsiteY14" fmla="*/ 96409 h 120680"/>
                <a:gd name="connsiteX15" fmla="*/ 19514 w 39678"/>
                <a:gd name="connsiteY15" fmla="*/ 115951 h 120680"/>
                <a:gd name="connsiteX16" fmla="*/ 13491 w 39678"/>
                <a:gd name="connsiteY16" fmla="*/ 107551 h 120680"/>
                <a:gd name="connsiteX17" fmla="*/ 14554 w 39678"/>
                <a:gd name="connsiteY17" fmla="*/ 100523 h 120680"/>
                <a:gd name="connsiteX18" fmla="*/ 39176 w 39678"/>
                <a:gd name="connsiteY18" fmla="*/ 5212 h 12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680">
                  <a:moveTo>
                    <a:pt x="39176" y="5212"/>
                  </a:moveTo>
                  <a:cubicBezTo>
                    <a:pt x="39353" y="4869"/>
                    <a:pt x="39884" y="2641"/>
                    <a:pt x="39884" y="2470"/>
                  </a:cubicBezTo>
                  <a:cubicBezTo>
                    <a:pt x="39884" y="1612"/>
                    <a:pt x="39176" y="70"/>
                    <a:pt x="37050" y="70"/>
                  </a:cubicBezTo>
                  <a:cubicBezTo>
                    <a:pt x="33508" y="70"/>
                    <a:pt x="18805" y="1441"/>
                    <a:pt x="14377" y="1784"/>
                  </a:cubicBezTo>
                  <a:cubicBezTo>
                    <a:pt x="13137" y="1955"/>
                    <a:pt x="10657" y="2127"/>
                    <a:pt x="10657" y="5727"/>
                  </a:cubicBezTo>
                  <a:cubicBezTo>
                    <a:pt x="10657" y="8126"/>
                    <a:pt x="13137" y="8126"/>
                    <a:pt x="15085" y="8126"/>
                  </a:cubicBezTo>
                  <a:cubicBezTo>
                    <a:pt x="23588" y="8126"/>
                    <a:pt x="23588" y="9326"/>
                    <a:pt x="23588" y="10698"/>
                  </a:cubicBezTo>
                  <a:cubicBezTo>
                    <a:pt x="23588" y="11898"/>
                    <a:pt x="23234" y="12926"/>
                    <a:pt x="22879" y="14469"/>
                  </a:cubicBezTo>
                  <a:lnTo>
                    <a:pt x="915" y="99151"/>
                  </a:lnTo>
                  <a:cubicBezTo>
                    <a:pt x="383" y="100866"/>
                    <a:pt x="206" y="102751"/>
                    <a:pt x="206" y="104465"/>
                  </a:cubicBezTo>
                  <a:cubicBezTo>
                    <a:pt x="206" y="115436"/>
                    <a:pt x="10303" y="120750"/>
                    <a:pt x="18805" y="120750"/>
                  </a:cubicBezTo>
                  <a:cubicBezTo>
                    <a:pt x="23057" y="120750"/>
                    <a:pt x="28371" y="119379"/>
                    <a:pt x="32976" y="111665"/>
                  </a:cubicBezTo>
                  <a:cubicBezTo>
                    <a:pt x="36696" y="105323"/>
                    <a:pt x="39176" y="95209"/>
                    <a:pt x="39176" y="94523"/>
                  </a:cubicBezTo>
                  <a:cubicBezTo>
                    <a:pt x="39176" y="92294"/>
                    <a:pt x="36873" y="92294"/>
                    <a:pt x="36342" y="92294"/>
                  </a:cubicBezTo>
                  <a:cubicBezTo>
                    <a:pt x="33862" y="92294"/>
                    <a:pt x="33508" y="93323"/>
                    <a:pt x="32799" y="96409"/>
                  </a:cubicBezTo>
                  <a:cubicBezTo>
                    <a:pt x="30496" y="104980"/>
                    <a:pt x="27131" y="115951"/>
                    <a:pt x="19514" y="115951"/>
                  </a:cubicBezTo>
                  <a:cubicBezTo>
                    <a:pt x="14731" y="115951"/>
                    <a:pt x="13491" y="111665"/>
                    <a:pt x="13491" y="107551"/>
                  </a:cubicBezTo>
                  <a:cubicBezTo>
                    <a:pt x="13491" y="105665"/>
                    <a:pt x="14023" y="102408"/>
                    <a:pt x="14554" y="100523"/>
                  </a:cubicBezTo>
                  <a:lnTo>
                    <a:pt x="39176" y="5212"/>
                  </a:lnTo>
                  <a:close/>
                </a:path>
              </a:pathLst>
            </a:custGeom>
            <a:solidFill>
              <a:srgbClr val="000000"/>
            </a:solidFill>
            <a:ln w="25400"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DE54811D-4EA4-A6A8-9F23-0750D7E18F1A}"/>
                </a:ext>
              </a:extLst>
            </p:cNvPr>
            <p:cNvSpPr/>
            <p:nvPr>
              <p:custDataLst>
                <p:tags r:id="rId26"/>
              </p:custDataLst>
            </p:nvPr>
          </p:nvSpPr>
          <p:spPr>
            <a:xfrm>
              <a:off x="7636455" y="4324281"/>
              <a:ext cx="336810" cy="342843"/>
            </a:xfrm>
            <a:custGeom>
              <a:avLst/>
              <a:gdLst>
                <a:gd name="connsiteX0" fmla="*/ 306392 w 336810"/>
                <a:gd name="connsiteY0" fmla="*/ 342916 h 342843"/>
                <a:gd name="connsiteX1" fmla="*/ 337011 w 336810"/>
                <a:gd name="connsiteY1" fmla="*/ 264552 h 342843"/>
                <a:gd name="connsiteX2" fmla="*/ 330685 w 336810"/>
                <a:gd name="connsiteY2" fmla="*/ 264552 h 342843"/>
                <a:gd name="connsiteX3" fmla="*/ 264892 w 336810"/>
                <a:gd name="connsiteY3" fmla="*/ 314019 h 342843"/>
                <a:gd name="connsiteX4" fmla="*/ 186193 w 336810"/>
                <a:gd name="connsiteY4" fmla="*/ 321611 h 342843"/>
                <a:gd name="connsiteX5" fmla="*/ 33603 w 336810"/>
                <a:gd name="connsiteY5" fmla="*/ 321611 h 342843"/>
                <a:gd name="connsiteX6" fmla="*/ 162406 w 336810"/>
                <a:gd name="connsiteY6" fmla="*/ 175412 h 342843"/>
                <a:gd name="connsiteX7" fmla="*/ 164683 w 336810"/>
                <a:gd name="connsiteY7" fmla="*/ 171494 h 342843"/>
                <a:gd name="connsiteX8" fmla="*/ 162912 w 336810"/>
                <a:gd name="connsiteY8" fmla="*/ 167821 h 342843"/>
                <a:gd name="connsiteX9" fmla="*/ 44990 w 336810"/>
                <a:gd name="connsiteY9" fmla="*/ 11827 h 342843"/>
                <a:gd name="connsiteX10" fmla="*/ 183662 w 336810"/>
                <a:gd name="connsiteY10" fmla="*/ 11827 h 342843"/>
                <a:gd name="connsiteX11" fmla="*/ 242876 w 336810"/>
                <a:gd name="connsiteY11" fmla="*/ 15745 h 342843"/>
                <a:gd name="connsiteX12" fmla="*/ 298547 w 336810"/>
                <a:gd name="connsiteY12" fmla="*/ 34112 h 342843"/>
                <a:gd name="connsiteX13" fmla="*/ 330685 w 336810"/>
                <a:gd name="connsiteY13" fmla="*/ 68886 h 342843"/>
                <a:gd name="connsiteX14" fmla="*/ 337011 w 336810"/>
                <a:gd name="connsiteY14" fmla="*/ 68886 h 342843"/>
                <a:gd name="connsiteX15" fmla="*/ 306392 w 336810"/>
                <a:gd name="connsiteY15" fmla="*/ 73 h 342843"/>
                <a:gd name="connsiteX16" fmla="*/ 7286 w 336810"/>
                <a:gd name="connsiteY16" fmla="*/ 73 h 342843"/>
                <a:gd name="connsiteX17" fmla="*/ 453 w 336810"/>
                <a:gd name="connsiteY17" fmla="*/ 1787 h 342843"/>
                <a:gd name="connsiteX18" fmla="*/ 200 w 336810"/>
                <a:gd name="connsiteY18" fmla="*/ 9868 h 342843"/>
                <a:gd name="connsiteX19" fmla="*/ 134064 w 336810"/>
                <a:gd name="connsiteY19" fmla="*/ 187167 h 342843"/>
                <a:gd name="connsiteX20" fmla="*/ 2984 w 336810"/>
                <a:gd name="connsiteY20" fmla="*/ 335814 h 342843"/>
                <a:gd name="connsiteX21" fmla="*/ 453 w 336810"/>
                <a:gd name="connsiteY21" fmla="*/ 340222 h 342843"/>
                <a:gd name="connsiteX22" fmla="*/ 7286 w 336810"/>
                <a:gd name="connsiteY22" fmla="*/ 342916 h 342843"/>
                <a:gd name="connsiteX23" fmla="*/ 306392 w 336810"/>
                <a:gd name="connsiteY23" fmla="*/ 342916 h 34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42843">
                  <a:moveTo>
                    <a:pt x="306392" y="342916"/>
                  </a:moveTo>
                  <a:lnTo>
                    <a:pt x="337011" y="264552"/>
                  </a:lnTo>
                  <a:lnTo>
                    <a:pt x="330685" y="264552"/>
                  </a:lnTo>
                  <a:cubicBezTo>
                    <a:pt x="320816" y="290020"/>
                    <a:pt x="293992" y="306673"/>
                    <a:pt x="264892" y="314019"/>
                  </a:cubicBezTo>
                  <a:cubicBezTo>
                    <a:pt x="259577" y="315244"/>
                    <a:pt x="234778" y="321611"/>
                    <a:pt x="186193" y="321611"/>
                  </a:cubicBezTo>
                  <a:lnTo>
                    <a:pt x="33603" y="321611"/>
                  </a:lnTo>
                  <a:lnTo>
                    <a:pt x="162406" y="175412"/>
                  </a:lnTo>
                  <a:cubicBezTo>
                    <a:pt x="164177" y="173453"/>
                    <a:pt x="164683" y="172719"/>
                    <a:pt x="164683" y="171494"/>
                  </a:cubicBezTo>
                  <a:cubicBezTo>
                    <a:pt x="164683" y="171005"/>
                    <a:pt x="164683" y="170270"/>
                    <a:pt x="162912" y="167821"/>
                  </a:cubicBezTo>
                  <a:lnTo>
                    <a:pt x="44990" y="11827"/>
                  </a:lnTo>
                  <a:lnTo>
                    <a:pt x="183662" y="11827"/>
                  </a:lnTo>
                  <a:cubicBezTo>
                    <a:pt x="217571" y="11827"/>
                    <a:pt x="240599" y="15256"/>
                    <a:pt x="242876" y="15745"/>
                  </a:cubicBezTo>
                  <a:cubicBezTo>
                    <a:pt x="256541" y="17705"/>
                    <a:pt x="278556" y="21868"/>
                    <a:pt x="298547" y="34112"/>
                  </a:cubicBezTo>
                  <a:cubicBezTo>
                    <a:pt x="304874" y="38030"/>
                    <a:pt x="322081" y="49050"/>
                    <a:pt x="330685" y="68886"/>
                  </a:cubicBezTo>
                  <a:lnTo>
                    <a:pt x="337011" y="68886"/>
                  </a:lnTo>
                  <a:lnTo>
                    <a:pt x="306392" y="73"/>
                  </a:lnTo>
                  <a:lnTo>
                    <a:pt x="7286" y="73"/>
                  </a:lnTo>
                  <a:cubicBezTo>
                    <a:pt x="1465" y="73"/>
                    <a:pt x="1212" y="317"/>
                    <a:pt x="453" y="1787"/>
                  </a:cubicBezTo>
                  <a:cubicBezTo>
                    <a:pt x="200" y="2521"/>
                    <a:pt x="200" y="7174"/>
                    <a:pt x="200" y="9868"/>
                  </a:cubicBezTo>
                  <a:lnTo>
                    <a:pt x="134064" y="187167"/>
                  </a:lnTo>
                  <a:lnTo>
                    <a:pt x="2984" y="335814"/>
                  </a:lnTo>
                  <a:cubicBezTo>
                    <a:pt x="453" y="338753"/>
                    <a:pt x="453" y="339977"/>
                    <a:pt x="453" y="340222"/>
                  </a:cubicBezTo>
                  <a:cubicBezTo>
                    <a:pt x="453" y="342916"/>
                    <a:pt x="2731" y="342916"/>
                    <a:pt x="7286" y="342916"/>
                  </a:cubicBezTo>
                  <a:lnTo>
                    <a:pt x="306392" y="342916"/>
                  </a:lnTo>
                  <a:close/>
                </a:path>
              </a:pathLst>
            </a:custGeom>
            <a:solidFill>
              <a:srgbClr val="000000"/>
            </a:solidFill>
            <a:ln w="25400"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AB387BBE-257B-5643-6375-E0E1F4CF28F5}"/>
                </a:ext>
              </a:extLst>
            </p:cNvPr>
            <p:cNvSpPr/>
            <p:nvPr>
              <p:custDataLst>
                <p:tags r:id="rId27"/>
              </p:custDataLst>
            </p:nvPr>
          </p:nvSpPr>
          <p:spPr>
            <a:xfrm>
              <a:off x="7649464" y="4732208"/>
              <a:ext cx="53672" cy="115366"/>
            </a:xfrm>
            <a:custGeom>
              <a:avLst/>
              <a:gdLst>
                <a:gd name="connsiteX0" fmla="*/ 49267 w 53672"/>
                <a:gd name="connsiteY0" fmla="*/ 6608 h 115366"/>
                <a:gd name="connsiteX1" fmla="*/ 42182 w 53672"/>
                <a:gd name="connsiteY1" fmla="*/ 94 h 115366"/>
                <a:gd name="connsiteX2" fmla="*/ 32262 w 53672"/>
                <a:gd name="connsiteY2" fmla="*/ 9522 h 115366"/>
                <a:gd name="connsiteX3" fmla="*/ 39348 w 53672"/>
                <a:gd name="connsiteY3" fmla="*/ 16036 h 115366"/>
                <a:gd name="connsiteX4" fmla="*/ 49267 w 53672"/>
                <a:gd name="connsiteY4" fmla="*/ 6608 h 115366"/>
                <a:gd name="connsiteX5" fmla="*/ 13132 w 53672"/>
                <a:gd name="connsiteY5" fmla="*/ 93690 h 115366"/>
                <a:gd name="connsiteX6" fmla="*/ 11538 w 53672"/>
                <a:gd name="connsiteY6" fmla="*/ 100890 h 115366"/>
                <a:gd name="connsiteX7" fmla="*/ 28365 w 53672"/>
                <a:gd name="connsiteY7" fmla="*/ 115461 h 115366"/>
                <a:gd name="connsiteX8" fmla="*/ 53873 w 53672"/>
                <a:gd name="connsiteY8" fmla="*/ 89233 h 115366"/>
                <a:gd name="connsiteX9" fmla="*/ 51039 w 53672"/>
                <a:gd name="connsiteY9" fmla="*/ 87005 h 115366"/>
                <a:gd name="connsiteX10" fmla="*/ 47673 w 53672"/>
                <a:gd name="connsiteY10" fmla="*/ 89919 h 115366"/>
                <a:gd name="connsiteX11" fmla="*/ 28897 w 53672"/>
                <a:gd name="connsiteY11" fmla="*/ 110661 h 115366"/>
                <a:gd name="connsiteX12" fmla="*/ 24468 w 53672"/>
                <a:gd name="connsiteY12" fmla="*/ 104661 h 115366"/>
                <a:gd name="connsiteX13" fmla="*/ 27303 w 53672"/>
                <a:gd name="connsiteY13" fmla="*/ 93690 h 115366"/>
                <a:gd name="connsiteX14" fmla="*/ 32971 w 53672"/>
                <a:gd name="connsiteY14" fmla="*/ 79976 h 115366"/>
                <a:gd name="connsiteX15" fmla="*/ 41651 w 53672"/>
                <a:gd name="connsiteY15" fmla="*/ 58206 h 115366"/>
                <a:gd name="connsiteX16" fmla="*/ 42713 w 53672"/>
                <a:gd name="connsiteY16" fmla="*/ 52720 h 115366"/>
                <a:gd name="connsiteX17" fmla="*/ 25886 w 53672"/>
                <a:gd name="connsiteY17" fmla="*/ 38149 h 115366"/>
                <a:gd name="connsiteX18" fmla="*/ 201 w 53672"/>
                <a:gd name="connsiteY18" fmla="*/ 64377 h 115366"/>
                <a:gd name="connsiteX19" fmla="*/ 3212 w 53672"/>
                <a:gd name="connsiteY19" fmla="*/ 66605 h 115366"/>
                <a:gd name="connsiteX20" fmla="*/ 6401 w 53672"/>
                <a:gd name="connsiteY20" fmla="*/ 63863 h 115366"/>
                <a:gd name="connsiteX21" fmla="*/ 25354 w 53672"/>
                <a:gd name="connsiteY21" fmla="*/ 42949 h 115366"/>
                <a:gd name="connsiteX22" fmla="*/ 29782 w 53672"/>
                <a:gd name="connsiteY22" fmla="*/ 48949 h 115366"/>
                <a:gd name="connsiteX23" fmla="*/ 24291 w 53672"/>
                <a:gd name="connsiteY23" fmla="*/ 66091 h 115366"/>
                <a:gd name="connsiteX24" fmla="*/ 13132 w 53672"/>
                <a:gd name="connsiteY24" fmla="*/ 93690 h 11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5366">
                  <a:moveTo>
                    <a:pt x="49267" y="6608"/>
                  </a:moveTo>
                  <a:cubicBezTo>
                    <a:pt x="49267" y="3865"/>
                    <a:pt x="47142" y="94"/>
                    <a:pt x="42182" y="94"/>
                  </a:cubicBezTo>
                  <a:cubicBezTo>
                    <a:pt x="37399" y="94"/>
                    <a:pt x="32262" y="4551"/>
                    <a:pt x="32262" y="9522"/>
                  </a:cubicBezTo>
                  <a:cubicBezTo>
                    <a:pt x="32262" y="12436"/>
                    <a:pt x="34565" y="16036"/>
                    <a:pt x="39348" y="16036"/>
                  </a:cubicBezTo>
                  <a:cubicBezTo>
                    <a:pt x="44485" y="16036"/>
                    <a:pt x="49267" y="11236"/>
                    <a:pt x="49267" y="6608"/>
                  </a:cubicBezTo>
                  <a:close/>
                  <a:moveTo>
                    <a:pt x="13132" y="93690"/>
                  </a:moveTo>
                  <a:cubicBezTo>
                    <a:pt x="12423" y="95919"/>
                    <a:pt x="11538" y="97976"/>
                    <a:pt x="11538" y="100890"/>
                  </a:cubicBezTo>
                  <a:cubicBezTo>
                    <a:pt x="11538" y="108947"/>
                    <a:pt x="18623" y="115461"/>
                    <a:pt x="28365" y="115461"/>
                  </a:cubicBezTo>
                  <a:cubicBezTo>
                    <a:pt x="46079" y="115461"/>
                    <a:pt x="53873" y="91804"/>
                    <a:pt x="53873" y="89233"/>
                  </a:cubicBezTo>
                  <a:cubicBezTo>
                    <a:pt x="53873" y="87005"/>
                    <a:pt x="51570" y="87005"/>
                    <a:pt x="51039" y="87005"/>
                  </a:cubicBezTo>
                  <a:cubicBezTo>
                    <a:pt x="48559" y="87005"/>
                    <a:pt x="48382" y="88033"/>
                    <a:pt x="47673" y="89919"/>
                  </a:cubicBezTo>
                  <a:cubicBezTo>
                    <a:pt x="43599" y="103633"/>
                    <a:pt x="35805" y="110661"/>
                    <a:pt x="28897" y="110661"/>
                  </a:cubicBezTo>
                  <a:cubicBezTo>
                    <a:pt x="25354" y="110661"/>
                    <a:pt x="24468" y="108432"/>
                    <a:pt x="24468" y="104661"/>
                  </a:cubicBezTo>
                  <a:cubicBezTo>
                    <a:pt x="24468" y="100718"/>
                    <a:pt x="25708" y="97461"/>
                    <a:pt x="27303" y="93690"/>
                  </a:cubicBezTo>
                  <a:cubicBezTo>
                    <a:pt x="29074" y="89062"/>
                    <a:pt x="31022" y="84433"/>
                    <a:pt x="32971" y="79976"/>
                  </a:cubicBezTo>
                  <a:cubicBezTo>
                    <a:pt x="34565" y="75862"/>
                    <a:pt x="40942" y="60263"/>
                    <a:pt x="41651" y="58206"/>
                  </a:cubicBezTo>
                  <a:cubicBezTo>
                    <a:pt x="42182" y="56492"/>
                    <a:pt x="42713" y="54434"/>
                    <a:pt x="42713" y="52720"/>
                  </a:cubicBezTo>
                  <a:cubicBezTo>
                    <a:pt x="42713" y="44663"/>
                    <a:pt x="35628" y="38149"/>
                    <a:pt x="25886" y="38149"/>
                  </a:cubicBezTo>
                  <a:cubicBezTo>
                    <a:pt x="8349" y="38149"/>
                    <a:pt x="201" y="61463"/>
                    <a:pt x="201" y="64377"/>
                  </a:cubicBezTo>
                  <a:cubicBezTo>
                    <a:pt x="201" y="66605"/>
                    <a:pt x="2681" y="66605"/>
                    <a:pt x="3212" y="66605"/>
                  </a:cubicBezTo>
                  <a:cubicBezTo>
                    <a:pt x="5692" y="66605"/>
                    <a:pt x="5869" y="65748"/>
                    <a:pt x="6401" y="63863"/>
                  </a:cubicBezTo>
                  <a:cubicBezTo>
                    <a:pt x="11006" y="49120"/>
                    <a:pt x="18800" y="42949"/>
                    <a:pt x="25354" y="42949"/>
                  </a:cubicBezTo>
                  <a:cubicBezTo>
                    <a:pt x="28188" y="42949"/>
                    <a:pt x="29782" y="44321"/>
                    <a:pt x="29782" y="48949"/>
                  </a:cubicBezTo>
                  <a:cubicBezTo>
                    <a:pt x="29782" y="52892"/>
                    <a:pt x="28720" y="55463"/>
                    <a:pt x="24291" y="66091"/>
                  </a:cubicBezTo>
                  <a:lnTo>
                    <a:pt x="13132" y="93690"/>
                  </a:lnTo>
                  <a:close/>
                </a:path>
              </a:pathLst>
            </a:custGeom>
            <a:solidFill>
              <a:srgbClr val="000000"/>
            </a:solidFill>
            <a:ln w="25400"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2C8CF4FF-168B-539C-14E4-27D1C1256E73}"/>
                </a:ext>
              </a:extLst>
            </p:cNvPr>
            <p:cNvSpPr/>
            <p:nvPr>
              <p:custDataLst>
                <p:tags r:id="rId28"/>
              </p:custDataLst>
            </p:nvPr>
          </p:nvSpPr>
          <p:spPr>
            <a:xfrm>
              <a:off x="7725133" y="4779864"/>
              <a:ext cx="130371" cy="46112"/>
            </a:xfrm>
            <a:custGeom>
              <a:avLst/>
              <a:gdLst>
                <a:gd name="connsiteX0" fmla="*/ 123844 w 130371"/>
                <a:gd name="connsiteY0" fmla="*/ 8493 h 46112"/>
                <a:gd name="connsiteX1" fmla="*/ 130576 w 130371"/>
                <a:gd name="connsiteY1" fmla="*/ 4208 h 46112"/>
                <a:gd name="connsiteX2" fmla="*/ 124022 w 130371"/>
                <a:gd name="connsiteY2" fmla="*/ 94 h 46112"/>
                <a:gd name="connsiteX3" fmla="*/ 6758 w 130371"/>
                <a:gd name="connsiteY3" fmla="*/ 94 h 46112"/>
                <a:gd name="connsiteX4" fmla="*/ 204 w 130371"/>
                <a:gd name="connsiteY4" fmla="*/ 4208 h 46112"/>
                <a:gd name="connsiteX5" fmla="*/ 6935 w 130371"/>
                <a:gd name="connsiteY5" fmla="*/ 8493 h 46112"/>
                <a:gd name="connsiteX6" fmla="*/ 123844 w 130371"/>
                <a:gd name="connsiteY6" fmla="*/ 8493 h 46112"/>
                <a:gd name="connsiteX7" fmla="*/ 124022 w 130371"/>
                <a:gd name="connsiteY7" fmla="*/ 46206 h 46112"/>
                <a:gd name="connsiteX8" fmla="*/ 130576 w 130371"/>
                <a:gd name="connsiteY8" fmla="*/ 42092 h 46112"/>
                <a:gd name="connsiteX9" fmla="*/ 123844 w 130371"/>
                <a:gd name="connsiteY9" fmla="*/ 37807 h 46112"/>
                <a:gd name="connsiteX10" fmla="*/ 6935 w 130371"/>
                <a:gd name="connsiteY10" fmla="*/ 37807 h 46112"/>
                <a:gd name="connsiteX11" fmla="*/ 204 w 130371"/>
                <a:gd name="connsiteY11" fmla="*/ 42092 h 46112"/>
                <a:gd name="connsiteX12" fmla="*/ 6758 w 130371"/>
                <a:gd name="connsiteY12" fmla="*/ 46206 h 46112"/>
                <a:gd name="connsiteX13" fmla="*/ 124022 w 130371"/>
                <a:gd name="connsiteY13" fmla="*/ 46206 h 46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112">
                  <a:moveTo>
                    <a:pt x="123844" y="8493"/>
                  </a:moveTo>
                  <a:cubicBezTo>
                    <a:pt x="126501" y="8493"/>
                    <a:pt x="130576" y="8493"/>
                    <a:pt x="130576" y="4208"/>
                  </a:cubicBezTo>
                  <a:cubicBezTo>
                    <a:pt x="130576" y="94"/>
                    <a:pt x="126324" y="94"/>
                    <a:pt x="124022" y="94"/>
                  </a:cubicBezTo>
                  <a:lnTo>
                    <a:pt x="6758" y="94"/>
                  </a:lnTo>
                  <a:cubicBezTo>
                    <a:pt x="4455" y="94"/>
                    <a:pt x="204" y="94"/>
                    <a:pt x="204" y="4208"/>
                  </a:cubicBezTo>
                  <a:cubicBezTo>
                    <a:pt x="204" y="8493"/>
                    <a:pt x="4278" y="8493"/>
                    <a:pt x="6935" y="8493"/>
                  </a:cubicBezTo>
                  <a:lnTo>
                    <a:pt x="123844" y="8493"/>
                  </a:lnTo>
                  <a:close/>
                  <a:moveTo>
                    <a:pt x="124022" y="46206"/>
                  </a:moveTo>
                  <a:cubicBezTo>
                    <a:pt x="126324" y="46206"/>
                    <a:pt x="130576" y="46206"/>
                    <a:pt x="130576" y="42092"/>
                  </a:cubicBezTo>
                  <a:cubicBezTo>
                    <a:pt x="130576" y="37807"/>
                    <a:pt x="126501" y="37807"/>
                    <a:pt x="123844" y="37807"/>
                  </a:cubicBezTo>
                  <a:lnTo>
                    <a:pt x="6935" y="37807"/>
                  </a:lnTo>
                  <a:cubicBezTo>
                    <a:pt x="4278" y="37807"/>
                    <a:pt x="204" y="37807"/>
                    <a:pt x="204" y="42092"/>
                  </a:cubicBezTo>
                  <a:cubicBezTo>
                    <a:pt x="204" y="46206"/>
                    <a:pt x="4455" y="46206"/>
                    <a:pt x="6758" y="46206"/>
                  </a:cubicBezTo>
                  <a:lnTo>
                    <a:pt x="124022" y="46206"/>
                  </a:lnTo>
                  <a:close/>
                </a:path>
              </a:pathLst>
            </a:custGeom>
            <a:solidFill>
              <a:srgbClr val="000000"/>
            </a:solidFill>
            <a:ln w="25400"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176D16DF-819C-DEE1-7DC5-D6BB6C561069}"/>
                </a:ext>
              </a:extLst>
            </p:cNvPr>
            <p:cNvSpPr/>
            <p:nvPr>
              <p:custDataLst>
                <p:tags r:id="rId29"/>
              </p:custDataLst>
            </p:nvPr>
          </p:nvSpPr>
          <p:spPr>
            <a:xfrm>
              <a:off x="7887388" y="4732037"/>
              <a:ext cx="64477" cy="113823"/>
            </a:xfrm>
            <a:custGeom>
              <a:avLst/>
              <a:gdLst>
                <a:gd name="connsiteX0" fmla="*/ 40242 w 64477"/>
                <a:gd name="connsiteY0" fmla="*/ 4894 h 113823"/>
                <a:gd name="connsiteX1" fmla="*/ 34928 w 64477"/>
                <a:gd name="connsiteY1" fmla="*/ 94 h 113823"/>
                <a:gd name="connsiteX2" fmla="*/ 210 w 64477"/>
                <a:gd name="connsiteY2" fmla="*/ 11065 h 113823"/>
                <a:gd name="connsiteX3" fmla="*/ 210 w 64477"/>
                <a:gd name="connsiteY3" fmla="*/ 17236 h 113823"/>
                <a:gd name="connsiteX4" fmla="*/ 25894 w 64477"/>
                <a:gd name="connsiteY4" fmla="*/ 12436 h 113823"/>
                <a:gd name="connsiteX5" fmla="*/ 25894 w 64477"/>
                <a:gd name="connsiteY5" fmla="*/ 99861 h 113823"/>
                <a:gd name="connsiteX6" fmla="*/ 8181 w 64477"/>
                <a:gd name="connsiteY6" fmla="*/ 107747 h 113823"/>
                <a:gd name="connsiteX7" fmla="*/ 1450 w 64477"/>
                <a:gd name="connsiteY7" fmla="*/ 107747 h 113823"/>
                <a:gd name="connsiteX8" fmla="*/ 1450 w 64477"/>
                <a:gd name="connsiteY8" fmla="*/ 113918 h 113823"/>
                <a:gd name="connsiteX9" fmla="*/ 32980 w 64477"/>
                <a:gd name="connsiteY9" fmla="*/ 113232 h 113823"/>
                <a:gd name="connsiteX10" fmla="*/ 64687 w 64477"/>
                <a:gd name="connsiteY10" fmla="*/ 113918 h 113823"/>
                <a:gd name="connsiteX11" fmla="*/ 64687 w 64477"/>
                <a:gd name="connsiteY11" fmla="*/ 107747 h 113823"/>
                <a:gd name="connsiteX12" fmla="*/ 57956 w 64477"/>
                <a:gd name="connsiteY12" fmla="*/ 107747 h 113823"/>
                <a:gd name="connsiteX13" fmla="*/ 40242 w 64477"/>
                <a:gd name="connsiteY13" fmla="*/ 99861 h 113823"/>
                <a:gd name="connsiteX14" fmla="*/ 40242 w 64477"/>
                <a:gd name="connsiteY14" fmla="*/ 4894 h 113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3823">
                  <a:moveTo>
                    <a:pt x="40242" y="4894"/>
                  </a:moveTo>
                  <a:cubicBezTo>
                    <a:pt x="40242" y="265"/>
                    <a:pt x="39888" y="94"/>
                    <a:pt x="34928" y="94"/>
                  </a:cubicBezTo>
                  <a:cubicBezTo>
                    <a:pt x="23592" y="10893"/>
                    <a:pt x="7472" y="11065"/>
                    <a:pt x="210" y="11065"/>
                  </a:cubicBezTo>
                  <a:lnTo>
                    <a:pt x="210" y="17236"/>
                  </a:lnTo>
                  <a:cubicBezTo>
                    <a:pt x="4461" y="17236"/>
                    <a:pt x="16152" y="17236"/>
                    <a:pt x="25894" y="12436"/>
                  </a:cubicBezTo>
                  <a:lnTo>
                    <a:pt x="25894" y="99861"/>
                  </a:lnTo>
                  <a:cubicBezTo>
                    <a:pt x="25894" y="105518"/>
                    <a:pt x="25894" y="107747"/>
                    <a:pt x="8181" y="107747"/>
                  </a:cubicBezTo>
                  <a:lnTo>
                    <a:pt x="1450" y="107747"/>
                  </a:lnTo>
                  <a:lnTo>
                    <a:pt x="1450" y="113918"/>
                  </a:lnTo>
                  <a:cubicBezTo>
                    <a:pt x="4638" y="113746"/>
                    <a:pt x="26426" y="113232"/>
                    <a:pt x="32980" y="113232"/>
                  </a:cubicBezTo>
                  <a:cubicBezTo>
                    <a:pt x="38471" y="113232"/>
                    <a:pt x="60790" y="113746"/>
                    <a:pt x="64687" y="113918"/>
                  </a:cubicBezTo>
                  <a:lnTo>
                    <a:pt x="64687" y="107747"/>
                  </a:lnTo>
                  <a:lnTo>
                    <a:pt x="57956" y="107747"/>
                  </a:lnTo>
                  <a:cubicBezTo>
                    <a:pt x="40242" y="107747"/>
                    <a:pt x="40242" y="105518"/>
                    <a:pt x="40242" y="99861"/>
                  </a:cubicBezTo>
                  <a:lnTo>
                    <a:pt x="40242" y="4894"/>
                  </a:lnTo>
                  <a:close/>
                </a:path>
              </a:pathLst>
            </a:custGeom>
            <a:solidFill>
              <a:srgbClr val="000000"/>
            </a:solidFill>
            <a:ln w="25400"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063683CC-F3CC-943E-2A6F-A3B17B4E50DF}"/>
                </a:ext>
              </a:extLst>
            </p:cNvPr>
            <p:cNvSpPr/>
            <p:nvPr>
              <p:custDataLst>
                <p:tags r:id="rId30"/>
              </p:custDataLst>
            </p:nvPr>
          </p:nvSpPr>
          <p:spPr>
            <a:xfrm>
              <a:off x="8043389" y="4384280"/>
              <a:ext cx="126272" cy="222848"/>
            </a:xfrm>
            <a:custGeom>
              <a:avLst/>
              <a:gdLst>
                <a:gd name="connsiteX0" fmla="*/ 79674 w 126272"/>
                <a:gd name="connsiteY0" fmla="*/ 74773 h 222848"/>
                <a:gd name="connsiteX1" fmla="*/ 101437 w 126272"/>
                <a:gd name="connsiteY1" fmla="*/ 74773 h 222848"/>
                <a:gd name="connsiteX2" fmla="*/ 109028 w 126272"/>
                <a:gd name="connsiteY2" fmla="*/ 69875 h 222848"/>
                <a:gd name="connsiteX3" fmla="*/ 102196 w 126272"/>
                <a:gd name="connsiteY3" fmla="*/ 67181 h 222848"/>
                <a:gd name="connsiteX4" fmla="*/ 81192 w 126272"/>
                <a:gd name="connsiteY4" fmla="*/ 67181 h 222848"/>
                <a:gd name="connsiteX5" fmla="*/ 86507 w 126272"/>
                <a:gd name="connsiteY5" fmla="*/ 39264 h 222848"/>
                <a:gd name="connsiteX6" fmla="*/ 92580 w 126272"/>
                <a:gd name="connsiteY6" fmla="*/ 13796 h 222848"/>
                <a:gd name="connsiteX7" fmla="*/ 104473 w 126272"/>
                <a:gd name="connsiteY7" fmla="*/ 5470 h 222848"/>
                <a:gd name="connsiteX8" fmla="*/ 116873 w 126272"/>
                <a:gd name="connsiteY8" fmla="*/ 9878 h 222848"/>
                <a:gd name="connsiteX9" fmla="*/ 103208 w 126272"/>
                <a:gd name="connsiteY9" fmla="*/ 23102 h 222848"/>
                <a:gd name="connsiteX10" fmla="*/ 112571 w 126272"/>
                <a:gd name="connsiteY10" fmla="*/ 31673 h 222848"/>
                <a:gd name="connsiteX11" fmla="*/ 126489 w 126272"/>
                <a:gd name="connsiteY11" fmla="*/ 16979 h 222848"/>
                <a:gd name="connsiteX12" fmla="*/ 104473 w 126272"/>
                <a:gd name="connsiteY12" fmla="*/ 82 h 222848"/>
                <a:gd name="connsiteX13" fmla="*/ 72336 w 126272"/>
                <a:gd name="connsiteY13" fmla="*/ 28734 h 222848"/>
                <a:gd name="connsiteX14" fmla="*/ 63985 w 126272"/>
                <a:gd name="connsiteY14" fmla="*/ 67181 h 222848"/>
                <a:gd name="connsiteX15" fmla="*/ 46524 w 126272"/>
                <a:gd name="connsiteY15" fmla="*/ 67181 h 222848"/>
                <a:gd name="connsiteX16" fmla="*/ 38933 w 126272"/>
                <a:gd name="connsiteY16" fmla="*/ 71834 h 222848"/>
                <a:gd name="connsiteX17" fmla="*/ 46018 w 126272"/>
                <a:gd name="connsiteY17" fmla="*/ 74773 h 222848"/>
                <a:gd name="connsiteX18" fmla="*/ 62720 w 126272"/>
                <a:gd name="connsiteY18" fmla="*/ 74773 h 222848"/>
                <a:gd name="connsiteX19" fmla="*/ 43741 w 126272"/>
                <a:gd name="connsiteY19" fmla="*/ 171504 h 222848"/>
                <a:gd name="connsiteX20" fmla="*/ 21725 w 126272"/>
                <a:gd name="connsiteY20" fmla="*/ 217543 h 222848"/>
                <a:gd name="connsiteX21" fmla="*/ 9579 w 126272"/>
                <a:gd name="connsiteY21" fmla="*/ 213135 h 222848"/>
                <a:gd name="connsiteX22" fmla="*/ 23497 w 126272"/>
                <a:gd name="connsiteY22" fmla="*/ 199911 h 222848"/>
                <a:gd name="connsiteX23" fmla="*/ 14134 w 126272"/>
                <a:gd name="connsiteY23" fmla="*/ 191340 h 222848"/>
                <a:gd name="connsiteX24" fmla="*/ 216 w 126272"/>
                <a:gd name="connsiteY24" fmla="*/ 206033 h 222848"/>
                <a:gd name="connsiteX25" fmla="*/ 21725 w 126272"/>
                <a:gd name="connsiteY25" fmla="*/ 222930 h 222848"/>
                <a:gd name="connsiteX26" fmla="*/ 50320 w 126272"/>
                <a:gd name="connsiteY26" fmla="*/ 199176 h 222848"/>
                <a:gd name="connsiteX27" fmla="*/ 64491 w 126272"/>
                <a:gd name="connsiteY27" fmla="*/ 152402 h 222848"/>
                <a:gd name="connsiteX28" fmla="*/ 79674 w 126272"/>
                <a:gd name="connsiteY28" fmla="*/ 74773 h 22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22848">
                  <a:moveTo>
                    <a:pt x="79674" y="74773"/>
                  </a:moveTo>
                  <a:lnTo>
                    <a:pt x="101437" y="74773"/>
                  </a:lnTo>
                  <a:cubicBezTo>
                    <a:pt x="106498" y="74773"/>
                    <a:pt x="109028" y="74773"/>
                    <a:pt x="109028" y="69875"/>
                  </a:cubicBezTo>
                  <a:cubicBezTo>
                    <a:pt x="109028" y="67181"/>
                    <a:pt x="106498" y="67181"/>
                    <a:pt x="102196" y="67181"/>
                  </a:cubicBezTo>
                  <a:lnTo>
                    <a:pt x="81192" y="67181"/>
                  </a:lnTo>
                  <a:lnTo>
                    <a:pt x="86507" y="39264"/>
                  </a:lnTo>
                  <a:cubicBezTo>
                    <a:pt x="87519" y="34122"/>
                    <a:pt x="91061" y="16734"/>
                    <a:pt x="92580" y="13796"/>
                  </a:cubicBezTo>
                  <a:cubicBezTo>
                    <a:pt x="94857" y="9143"/>
                    <a:pt x="99159" y="5470"/>
                    <a:pt x="104473" y="5470"/>
                  </a:cubicBezTo>
                  <a:cubicBezTo>
                    <a:pt x="105485" y="5470"/>
                    <a:pt x="112065" y="5470"/>
                    <a:pt x="116873" y="9878"/>
                  </a:cubicBezTo>
                  <a:cubicBezTo>
                    <a:pt x="105738" y="10857"/>
                    <a:pt x="103208" y="19428"/>
                    <a:pt x="103208" y="23102"/>
                  </a:cubicBezTo>
                  <a:cubicBezTo>
                    <a:pt x="103208" y="28734"/>
                    <a:pt x="107763" y="31673"/>
                    <a:pt x="112571" y="31673"/>
                  </a:cubicBezTo>
                  <a:cubicBezTo>
                    <a:pt x="119150" y="31673"/>
                    <a:pt x="126489" y="26285"/>
                    <a:pt x="126489" y="16979"/>
                  </a:cubicBezTo>
                  <a:cubicBezTo>
                    <a:pt x="126489" y="5714"/>
                    <a:pt x="114848" y="82"/>
                    <a:pt x="104473" y="82"/>
                  </a:cubicBezTo>
                  <a:cubicBezTo>
                    <a:pt x="95869" y="82"/>
                    <a:pt x="79927" y="4490"/>
                    <a:pt x="72336" y="28734"/>
                  </a:cubicBezTo>
                  <a:cubicBezTo>
                    <a:pt x="70817" y="33877"/>
                    <a:pt x="70058" y="36325"/>
                    <a:pt x="63985" y="67181"/>
                  </a:cubicBezTo>
                  <a:lnTo>
                    <a:pt x="46524" y="67181"/>
                  </a:lnTo>
                  <a:cubicBezTo>
                    <a:pt x="41717" y="67181"/>
                    <a:pt x="38933" y="67181"/>
                    <a:pt x="38933" y="71834"/>
                  </a:cubicBezTo>
                  <a:cubicBezTo>
                    <a:pt x="38933" y="74773"/>
                    <a:pt x="41210" y="74773"/>
                    <a:pt x="46018" y="74773"/>
                  </a:cubicBezTo>
                  <a:lnTo>
                    <a:pt x="62720" y="74773"/>
                  </a:lnTo>
                  <a:lnTo>
                    <a:pt x="43741" y="171504"/>
                  </a:lnTo>
                  <a:cubicBezTo>
                    <a:pt x="39186" y="195258"/>
                    <a:pt x="34884" y="217543"/>
                    <a:pt x="21725" y="217543"/>
                  </a:cubicBezTo>
                  <a:cubicBezTo>
                    <a:pt x="20713" y="217543"/>
                    <a:pt x="14387" y="217543"/>
                    <a:pt x="9579" y="213135"/>
                  </a:cubicBezTo>
                  <a:cubicBezTo>
                    <a:pt x="21219" y="212400"/>
                    <a:pt x="23497" y="203584"/>
                    <a:pt x="23497" y="199911"/>
                  </a:cubicBezTo>
                  <a:cubicBezTo>
                    <a:pt x="23497" y="194278"/>
                    <a:pt x="18942" y="191340"/>
                    <a:pt x="14134" y="191340"/>
                  </a:cubicBezTo>
                  <a:cubicBezTo>
                    <a:pt x="7555" y="191340"/>
                    <a:pt x="216" y="196727"/>
                    <a:pt x="216" y="206033"/>
                  </a:cubicBezTo>
                  <a:cubicBezTo>
                    <a:pt x="216" y="217053"/>
                    <a:pt x="11350" y="222930"/>
                    <a:pt x="21725" y="222930"/>
                  </a:cubicBezTo>
                  <a:cubicBezTo>
                    <a:pt x="35643" y="222930"/>
                    <a:pt x="45765" y="208482"/>
                    <a:pt x="50320" y="199176"/>
                  </a:cubicBezTo>
                  <a:cubicBezTo>
                    <a:pt x="58418" y="183748"/>
                    <a:pt x="64238" y="154117"/>
                    <a:pt x="64491" y="152402"/>
                  </a:cubicBezTo>
                  <a:lnTo>
                    <a:pt x="79674" y="74773"/>
                  </a:lnTo>
                  <a:close/>
                </a:path>
              </a:pathLst>
            </a:custGeom>
            <a:solidFill>
              <a:srgbClr val="000000"/>
            </a:solidFill>
            <a:ln w="25400"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C1F925F2-112E-8876-441B-E20B2C837D45}"/>
                </a:ext>
              </a:extLst>
            </p:cNvPr>
            <p:cNvSpPr/>
            <p:nvPr>
              <p:custDataLst>
                <p:tags r:id="rId31"/>
              </p:custDataLst>
            </p:nvPr>
          </p:nvSpPr>
          <p:spPr>
            <a:xfrm>
              <a:off x="8206158" y="4373260"/>
              <a:ext cx="58707" cy="244888"/>
            </a:xfrm>
            <a:custGeom>
              <a:avLst/>
              <a:gdLst>
                <a:gd name="connsiteX0" fmla="*/ 58930 w 58707"/>
                <a:gd name="connsiteY0" fmla="*/ 242521 h 244888"/>
                <a:gd name="connsiteX1" fmla="*/ 54628 w 58707"/>
                <a:gd name="connsiteY1" fmla="*/ 237134 h 244888"/>
                <a:gd name="connsiteX2" fmla="*/ 14899 w 58707"/>
                <a:gd name="connsiteY2" fmla="*/ 122526 h 244888"/>
                <a:gd name="connsiteX3" fmla="*/ 55640 w 58707"/>
                <a:gd name="connsiteY3" fmla="*/ 6694 h 244888"/>
                <a:gd name="connsiteX4" fmla="*/ 58930 w 58707"/>
                <a:gd name="connsiteY4" fmla="*/ 2531 h 244888"/>
                <a:gd name="connsiteX5" fmla="*/ 56399 w 58707"/>
                <a:gd name="connsiteY5" fmla="*/ 82 h 244888"/>
                <a:gd name="connsiteX6" fmla="*/ 16164 w 58707"/>
                <a:gd name="connsiteY6" fmla="*/ 47835 h 244888"/>
                <a:gd name="connsiteX7" fmla="*/ 222 w 58707"/>
                <a:gd name="connsiteY7" fmla="*/ 122526 h 244888"/>
                <a:gd name="connsiteX8" fmla="*/ 16923 w 58707"/>
                <a:gd name="connsiteY8" fmla="*/ 198931 h 244888"/>
                <a:gd name="connsiteX9" fmla="*/ 56399 w 58707"/>
                <a:gd name="connsiteY9" fmla="*/ 244970 h 244888"/>
                <a:gd name="connsiteX10" fmla="*/ 58930 w 58707"/>
                <a:gd name="connsiteY10" fmla="*/ 242521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930" y="242521"/>
                  </a:moveTo>
                  <a:cubicBezTo>
                    <a:pt x="58930" y="241787"/>
                    <a:pt x="58930" y="241297"/>
                    <a:pt x="54628" y="237134"/>
                  </a:cubicBezTo>
                  <a:cubicBezTo>
                    <a:pt x="22997" y="206278"/>
                    <a:pt x="14899" y="159994"/>
                    <a:pt x="14899" y="122526"/>
                  </a:cubicBezTo>
                  <a:cubicBezTo>
                    <a:pt x="14899" y="79916"/>
                    <a:pt x="24515" y="37305"/>
                    <a:pt x="55640" y="6694"/>
                  </a:cubicBezTo>
                  <a:cubicBezTo>
                    <a:pt x="58930" y="3755"/>
                    <a:pt x="58930" y="3266"/>
                    <a:pt x="58930" y="2531"/>
                  </a:cubicBezTo>
                  <a:cubicBezTo>
                    <a:pt x="58930" y="817"/>
                    <a:pt x="57918" y="82"/>
                    <a:pt x="56399" y="82"/>
                  </a:cubicBezTo>
                  <a:cubicBezTo>
                    <a:pt x="53869" y="82"/>
                    <a:pt x="31094" y="16734"/>
                    <a:pt x="16164" y="47835"/>
                  </a:cubicBezTo>
                  <a:cubicBezTo>
                    <a:pt x="3259" y="74773"/>
                    <a:pt x="222" y="101956"/>
                    <a:pt x="222" y="122526"/>
                  </a:cubicBezTo>
                  <a:cubicBezTo>
                    <a:pt x="222" y="141627"/>
                    <a:pt x="3006" y="171259"/>
                    <a:pt x="16923" y="198931"/>
                  </a:cubicBezTo>
                  <a:cubicBezTo>
                    <a:pt x="32107" y="229052"/>
                    <a:pt x="53869" y="244970"/>
                    <a:pt x="56399" y="244970"/>
                  </a:cubicBezTo>
                  <a:cubicBezTo>
                    <a:pt x="57918" y="244970"/>
                    <a:pt x="58930" y="244236"/>
                    <a:pt x="58930" y="242521"/>
                  </a:cubicBezTo>
                  <a:close/>
                </a:path>
              </a:pathLst>
            </a:custGeom>
            <a:solidFill>
              <a:srgbClr val="000000"/>
            </a:solidFill>
            <a:ln w="25400"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291C8D1E-96B8-2489-126A-E6B7616829D0}"/>
                </a:ext>
              </a:extLst>
            </p:cNvPr>
            <p:cNvSpPr/>
            <p:nvPr>
              <p:custDataLst>
                <p:tags r:id="rId32"/>
              </p:custDataLst>
            </p:nvPr>
          </p:nvSpPr>
          <p:spPr>
            <a:xfrm>
              <a:off x="8292673" y="4448686"/>
              <a:ext cx="93122" cy="110934"/>
            </a:xfrm>
            <a:custGeom>
              <a:avLst/>
              <a:gdLst>
                <a:gd name="connsiteX0" fmla="*/ 86010 w 93122"/>
                <a:gd name="connsiteY0" fmla="*/ 16734 h 110934"/>
                <a:gd name="connsiteX1" fmla="*/ 73864 w 93122"/>
                <a:gd name="connsiteY1" fmla="*/ 27754 h 110934"/>
                <a:gd name="connsiteX2" fmla="*/ 81708 w 93122"/>
                <a:gd name="connsiteY2" fmla="*/ 34856 h 110934"/>
                <a:gd name="connsiteX3" fmla="*/ 93349 w 93122"/>
                <a:gd name="connsiteY3" fmla="*/ 21142 h 110934"/>
                <a:gd name="connsiteX4" fmla="*/ 63236 w 93122"/>
                <a:gd name="connsiteY4" fmla="*/ 82 h 110934"/>
                <a:gd name="connsiteX5" fmla="*/ 20470 w 93122"/>
                <a:gd name="connsiteY5" fmla="*/ 35836 h 110934"/>
                <a:gd name="connsiteX6" fmla="*/ 46534 w 93122"/>
                <a:gd name="connsiteY6" fmla="*/ 60080 h 110934"/>
                <a:gd name="connsiteX7" fmla="*/ 72852 w 93122"/>
                <a:gd name="connsiteY7" fmla="*/ 78691 h 110934"/>
                <a:gd name="connsiteX8" fmla="*/ 36665 w 93122"/>
                <a:gd name="connsiteY8" fmla="*/ 105629 h 110934"/>
                <a:gd name="connsiteX9" fmla="*/ 7817 w 93122"/>
                <a:gd name="connsiteY9" fmla="*/ 92650 h 110934"/>
                <a:gd name="connsiteX10" fmla="*/ 23760 w 93122"/>
                <a:gd name="connsiteY10" fmla="*/ 79671 h 110934"/>
                <a:gd name="connsiteX11" fmla="*/ 14397 w 93122"/>
                <a:gd name="connsiteY11" fmla="*/ 71100 h 110934"/>
                <a:gd name="connsiteX12" fmla="*/ 226 w 93122"/>
                <a:gd name="connsiteY12" fmla="*/ 87262 h 110934"/>
                <a:gd name="connsiteX13" fmla="*/ 36412 w 93122"/>
                <a:gd name="connsiteY13" fmla="*/ 111016 h 110934"/>
                <a:gd name="connsiteX14" fmla="*/ 87276 w 93122"/>
                <a:gd name="connsiteY14" fmla="*/ 70365 h 110934"/>
                <a:gd name="connsiteX15" fmla="*/ 79431 w 93122"/>
                <a:gd name="connsiteY15" fmla="*/ 52488 h 110934"/>
                <a:gd name="connsiteX16" fmla="*/ 54126 w 93122"/>
                <a:gd name="connsiteY16" fmla="*/ 42203 h 110934"/>
                <a:gd name="connsiteX17" fmla="*/ 34894 w 93122"/>
                <a:gd name="connsiteY17" fmla="*/ 27510 h 110934"/>
                <a:gd name="connsiteX18" fmla="*/ 63236 w 93122"/>
                <a:gd name="connsiteY18" fmla="*/ 5470 h 110934"/>
                <a:gd name="connsiteX19" fmla="*/ 86010 w 93122"/>
                <a:gd name="connsiteY19" fmla="*/ 16734 h 11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0934">
                  <a:moveTo>
                    <a:pt x="86010" y="16734"/>
                  </a:moveTo>
                  <a:cubicBezTo>
                    <a:pt x="78925" y="16979"/>
                    <a:pt x="73864" y="22367"/>
                    <a:pt x="73864" y="27754"/>
                  </a:cubicBezTo>
                  <a:cubicBezTo>
                    <a:pt x="73864" y="31183"/>
                    <a:pt x="76141" y="34856"/>
                    <a:pt x="81708" y="34856"/>
                  </a:cubicBezTo>
                  <a:cubicBezTo>
                    <a:pt x="87276" y="34856"/>
                    <a:pt x="93349" y="30693"/>
                    <a:pt x="93349" y="21142"/>
                  </a:cubicBezTo>
                  <a:cubicBezTo>
                    <a:pt x="93349" y="10122"/>
                    <a:pt x="82468" y="82"/>
                    <a:pt x="63236" y="82"/>
                  </a:cubicBezTo>
                  <a:cubicBezTo>
                    <a:pt x="29833" y="82"/>
                    <a:pt x="20470" y="25061"/>
                    <a:pt x="20470" y="35836"/>
                  </a:cubicBezTo>
                  <a:cubicBezTo>
                    <a:pt x="20470" y="54937"/>
                    <a:pt x="39196" y="58610"/>
                    <a:pt x="46534" y="60080"/>
                  </a:cubicBezTo>
                  <a:cubicBezTo>
                    <a:pt x="59693" y="62529"/>
                    <a:pt x="72852" y="65222"/>
                    <a:pt x="72852" y="78691"/>
                  </a:cubicBezTo>
                  <a:cubicBezTo>
                    <a:pt x="72852" y="85058"/>
                    <a:pt x="67031" y="105629"/>
                    <a:pt x="36665" y="105629"/>
                  </a:cubicBezTo>
                  <a:cubicBezTo>
                    <a:pt x="33123" y="105629"/>
                    <a:pt x="13638" y="105629"/>
                    <a:pt x="7817" y="92650"/>
                  </a:cubicBezTo>
                  <a:cubicBezTo>
                    <a:pt x="17433" y="93874"/>
                    <a:pt x="23760" y="86528"/>
                    <a:pt x="23760" y="79671"/>
                  </a:cubicBezTo>
                  <a:cubicBezTo>
                    <a:pt x="23760" y="74038"/>
                    <a:pt x="19711" y="71100"/>
                    <a:pt x="14397" y="71100"/>
                  </a:cubicBezTo>
                  <a:cubicBezTo>
                    <a:pt x="7817" y="71100"/>
                    <a:pt x="226" y="76242"/>
                    <a:pt x="226" y="87262"/>
                  </a:cubicBezTo>
                  <a:cubicBezTo>
                    <a:pt x="226" y="101221"/>
                    <a:pt x="14650" y="111016"/>
                    <a:pt x="36412" y="111016"/>
                  </a:cubicBezTo>
                  <a:cubicBezTo>
                    <a:pt x="77407" y="111016"/>
                    <a:pt x="87276" y="81385"/>
                    <a:pt x="87276" y="70365"/>
                  </a:cubicBezTo>
                  <a:cubicBezTo>
                    <a:pt x="87276" y="61549"/>
                    <a:pt x="82468" y="55427"/>
                    <a:pt x="79431" y="52488"/>
                  </a:cubicBezTo>
                  <a:cubicBezTo>
                    <a:pt x="72599" y="45631"/>
                    <a:pt x="65260" y="44407"/>
                    <a:pt x="54126" y="42203"/>
                  </a:cubicBezTo>
                  <a:cubicBezTo>
                    <a:pt x="45016" y="40244"/>
                    <a:pt x="34894" y="38530"/>
                    <a:pt x="34894" y="27510"/>
                  </a:cubicBezTo>
                  <a:cubicBezTo>
                    <a:pt x="34894" y="20408"/>
                    <a:pt x="40967" y="5470"/>
                    <a:pt x="63236" y="5470"/>
                  </a:cubicBezTo>
                  <a:cubicBezTo>
                    <a:pt x="69562" y="5470"/>
                    <a:pt x="82215" y="7184"/>
                    <a:pt x="86010" y="16734"/>
                  </a:cubicBezTo>
                  <a:close/>
                </a:path>
              </a:pathLst>
            </a:custGeom>
            <a:solidFill>
              <a:srgbClr val="000000"/>
            </a:solidFill>
            <a:ln w="25400"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3B0AE97F-90ED-BA10-BB0B-E42278CB7E48}"/>
                </a:ext>
              </a:extLst>
            </p:cNvPr>
            <p:cNvSpPr/>
            <p:nvPr>
              <p:custDataLst>
                <p:tags r:id="rId33"/>
              </p:custDataLst>
            </p:nvPr>
          </p:nvSpPr>
          <p:spPr>
            <a:xfrm>
              <a:off x="8398133" y="4480006"/>
              <a:ext cx="77762" cy="148622"/>
            </a:xfrm>
            <a:custGeom>
              <a:avLst/>
              <a:gdLst>
                <a:gd name="connsiteX0" fmla="*/ 77993 w 77762"/>
                <a:gd name="connsiteY0" fmla="*/ 6598 h 148622"/>
                <a:gd name="connsiteX1" fmla="*/ 70908 w 77762"/>
                <a:gd name="connsiteY1" fmla="*/ 84 h 148622"/>
                <a:gd name="connsiteX2" fmla="*/ 60988 w 77762"/>
                <a:gd name="connsiteY2" fmla="*/ 9512 h 148622"/>
                <a:gd name="connsiteX3" fmla="*/ 68074 w 77762"/>
                <a:gd name="connsiteY3" fmla="*/ 16026 h 148622"/>
                <a:gd name="connsiteX4" fmla="*/ 77993 w 77762"/>
                <a:gd name="connsiteY4" fmla="*/ 6598 h 148622"/>
                <a:gd name="connsiteX5" fmla="*/ 40440 w 77762"/>
                <a:gd name="connsiteY5" fmla="*/ 122136 h 148622"/>
                <a:gd name="connsiteX6" fmla="*/ 17590 w 77762"/>
                <a:gd name="connsiteY6" fmla="*/ 143906 h 148622"/>
                <a:gd name="connsiteX7" fmla="*/ 11213 w 77762"/>
                <a:gd name="connsiteY7" fmla="*/ 142878 h 148622"/>
                <a:gd name="connsiteX8" fmla="*/ 17236 w 77762"/>
                <a:gd name="connsiteY8" fmla="*/ 134135 h 148622"/>
                <a:gd name="connsiteX9" fmla="*/ 10327 w 77762"/>
                <a:gd name="connsiteY9" fmla="*/ 127793 h 148622"/>
                <a:gd name="connsiteX10" fmla="*/ 231 w 77762"/>
                <a:gd name="connsiteY10" fmla="*/ 137907 h 148622"/>
                <a:gd name="connsiteX11" fmla="*/ 17767 w 77762"/>
                <a:gd name="connsiteY11" fmla="*/ 148706 h 148622"/>
                <a:gd name="connsiteX12" fmla="*/ 54611 w 77762"/>
                <a:gd name="connsiteY12" fmla="*/ 121622 h 148622"/>
                <a:gd name="connsiteX13" fmla="*/ 70554 w 77762"/>
                <a:gd name="connsiteY13" fmla="*/ 60253 h 148622"/>
                <a:gd name="connsiteX14" fmla="*/ 71439 w 77762"/>
                <a:gd name="connsiteY14" fmla="*/ 54253 h 148622"/>
                <a:gd name="connsiteX15" fmla="*/ 52486 w 77762"/>
                <a:gd name="connsiteY15" fmla="*/ 38139 h 148622"/>
                <a:gd name="connsiteX16" fmla="*/ 21487 w 77762"/>
                <a:gd name="connsiteY16" fmla="*/ 64367 h 148622"/>
                <a:gd name="connsiteX17" fmla="*/ 24498 w 77762"/>
                <a:gd name="connsiteY17" fmla="*/ 66595 h 148622"/>
                <a:gd name="connsiteX18" fmla="*/ 28041 w 77762"/>
                <a:gd name="connsiteY18" fmla="*/ 63510 h 148622"/>
                <a:gd name="connsiteX19" fmla="*/ 51954 w 77762"/>
                <a:gd name="connsiteY19" fmla="*/ 42939 h 148622"/>
                <a:gd name="connsiteX20" fmla="*/ 57977 w 77762"/>
                <a:gd name="connsiteY20" fmla="*/ 51339 h 148622"/>
                <a:gd name="connsiteX21" fmla="*/ 57445 w 77762"/>
                <a:gd name="connsiteY21" fmla="*/ 56481 h 148622"/>
                <a:gd name="connsiteX22" fmla="*/ 40440 w 77762"/>
                <a:gd name="connsiteY22" fmla="*/ 122136 h 14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8622">
                  <a:moveTo>
                    <a:pt x="77993" y="6598"/>
                  </a:moveTo>
                  <a:cubicBezTo>
                    <a:pt x="77993" y="3683"/>
                    <a:pt x="75690" y="84"/>
                    <a:pt x="70908" y="84"/>
                  </a:cubicBezTo>
                  <a:cubicBezTo>
                    <a:pt x="65771" y="84"/>
                    <a:pt x="60988" y="4883"/>
                    <a:pt x="60988" y="9512"/>
                  </a:cubicBezTo>
                  <a:cubicBezTo>
                    <a:pt x="60988" y="12254"/>
                    <a:pt x="63114" y="16026"/>
                    <a:pt x="68074" y="16026"/>
                  </a:cubicBezTo>
                  <a:cubicBezTo>
                    <a:pt x="72856" y="16026"/>
                    <a:pt x="77993" y="11569"/>
                    <a:pt x="77993" y="6598"/>
                  </a:cubicBezTo>
                  <a:close/>
                  <a:moveTo>
                    <a:pt x="40440" y="122136"/>
                  </a:moveTo>
                  <a:cubicBezTo>
                    <a:pt x="37429" y="133964"/>
                    <a:pt x="28041" y="143906"/>
                    <a:pt x="17590" y="143906"/>
                  </a:cubicBezTo>
                  <a:cubicBezTo>
                    <a:pt x="15287" y="143906"/>
                    <a:pt x="13162" y="143564"/>
                    <a:pt x="11213" y="142878"/>
                  </a:cubicBezTo>
                  <a:cubicBezTo>
                    <a:pt x="15819" y="140821"/>
                    <a:pt x="17236" y="136707"/>
                    <a:pt x="17236" y="134135"/>
                  </a:cubicBezTo>
                  <a:cubicBezTo>
                    <a:pt x="17236" y="130021"/>
                    <a:pt x="13870" y="127793"/>
                    <a:pt x="10327" y="127793"/>
                  </a:cubicBezTo>
                  <a:cubicBezTo>
                    <a:pt x="4836" y="127793"/>
                    <a:pt x="231" y="132421"/>
                    <a:pt x="231" y="137907"/>
                  </a:cubicBezTo>
                  <a:cubicBezTo>
                    <a:pt x="231" y="144421"/>
                    <a:pt x="7139" y="148706"/>
                    <a:pt x="17767" y="148706"/>
                  </a:cubicBezTo>
                  <a:cubicBezTo>
                    <a:pt x="28395" y="148706"/>
                    <a:pt x="49120" y="142535"/>
                    <a:pt x="54611" y="121622"/>
                  </a:cubicBezTo>
                  <a:lnTo>
                    <a:pt x="70554" y="60253"/>
                  </a:lnTo>
                  <a:cubicBezTo>
                    <a:pt x="71085" y="58367"/>
                    <a:pt x="71439" y="56824"/>
                    <a:pt x="71439" y="54253"/>
                  </a:cubicBezTo>
                  <a:cubicBezTo>
                    <a:pt x="71439" y="44825"/>
                    <a:pt x="63114" y="38139"/>
                    <a:pt x="52486" y="38139"/>
                  </a:cubicBezTo>
                  <a:cubicBezTo>
                    <a:pt x="32824" y="38139"/>
                    <a:pt x="21487" y="61967"/>
                    <a:pt x="21487" y="64367"/>
                  </a:cubicBezTo>
                  <a:cubicBezTo>
                    <a:pt x="21487" y="66595"/>
                    <a:pt x="23967" y="66595"/>
                    <a:pt x="24498" y="66595"/>
                  </a:cubicBezTo>
                  <a:cubicBezTo>
                    <a:pt x="26624" y="66595"/>
                    <a:pt x="26801" y="66081"/>
                    <a:pt x="28041" y="63510"/>
                  </a:cubicBezTo>
                  <a:cubicBezTo>
                    <a:pt x="32469" y="53567"/>
                    <a:pt x="41680" y="42939"/>
                    <a:pt x="51954" y="42939"/>
                  </a:cubicBezTo>
                  <a:cubicBezTo>
                    <a:pt x="56383" y="42939"/>
                    <a:pt x="57977" y="45853"/>
                    <a:pt x="57977" y="51339"/>
                  </a:cubicBezTo>
                  <a:cubicBezTo>
                    <a:pt x="57977" y="53224"/>
                    <a:pt x="57623" y="55624"/>
                    <a:pt x="57445" y="56481"/>
                  </a:cubicBezTo>
                  <a:lnTo>
                    <a:pt x="40440" y="122136"/>
                  </a:lnTo>
                  <a:close/>
                </a:path>
              </a:pathLst>
            </a:custGeom>
            <a:solidFill>
              <a:srgbClr val="000000"/>
            </a:solidFill>
            <a:ln w="25400"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BB897197-BF66-DB26-DD74-7F719F452AE3}"/>
                </a:ext>
              </a:extLst>
            </p:cNvPr>
            <p:cNvSpPr/>
            <p:nvPr>
              <p:custDataLst>
                <p:tags r:id="rId34"/>
              </p:custDataLst>
            </p:nvPr>
          </p:nvSpPr>
          <p:spPr>
            <a:xfrm>
              <a:off x="8534870" y="4373260"/>
              <a:ext cx="10122" cy="244888"/>
            </a:xfrm>
            <a:custGeom>
              <a:avLst/>
              <a:gdLst>
                <a:gd name="connsiteX0" fmla="*/ 10357 w 10122"/>
                <a:gd name="connsiteY0" fmla="*/ 8898 h 244888"/>
                <a:gd name="connsiteX1" fmla="*/ 5296 w 10122"/>
                <a:gd name="connsiteY1" fmla="*/ 82 h 244888"/>
                <a:gd name="connsiteX2" fmla="*/ 235 w 10122"/>
                <a:gd name="connsiteY2" fmla="*/ 8898 h 244888"/>
                <a:gd name="connsiteX3" fmla="*/ 235 w 10122"/>
                <a:gd name="connsiteY3" fmla="*/ 236154 h 244888"/>
                <a:gd name="connsiteX4" fmla="*/ 5296 w 10122"/>
                <a:gd name="connsiteY4" fmla="*/ 244970 h 244888"/>
                <a:gd name="connsiteX5" fmla="*/ 10357 w 10122"/>
                <a:gd name="connsiteY5" fmla="*/ 236154 h 244888"/>
                <a:gd name="connsiteX6" fmla="*/ 10357 w 10122"/>
                <a:gd name="connsiteY6" fmla="*/ 8898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888">
                  <a:moveTo>
                    <a:pt x="10357" y="8898"/>
                  </a:moveTo>
                  <a:cubicBezTo>
                    <a:pt x="10357" y="4490"/>
                    <a:pt x="10357" y="82"/>
                    <a:pt x="5296" y="82"/>
                  </a:cubicBezTo>
                  <a:cubicBezTo>
                    <a:pt x="235" y="82"/>
                    <a:pt x="235" y="4490"/>
                    <a:pt x="235" y="8898"/>
                  </a:cubicBezTo>
                  <a:lnTo>
                    <a:pt x="235" y="236154"/>
                  </a:lnTo>
                  <a:cubicBezTo>
                    <a:pt x="235" y="240562"/>
                    <a:pt x="235" y="244970"/>
                    <a:pt x="5296" y="244970"/>
                  </a:cubicBezTo>
                  <a:cubicBezTo>
                    <a:pt x="10357" y="244970"/>
                    <a:pt x="10357" y="240562"/>
                    <a:pt x="10357" y="236154"/>
                  </a:cubicBezTo>
                  <a:lnTo>
                    <a:pt x="10357" y="8898"/>
                  </a:lnTo>
                  <a:close/>
                </a:path>
              </a:pathLst>
            </a:custGeom>
            <a:solidFill>
              <a:srgbClr val="000000"/>
            </a:solidFill>
            <a:ln w="25400"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FCCF71B8-C14E-B282-05BA-747B106CA7BF}"/>
                </a:ext>
              </a:extLst>
            </p:cNvPr>
            <p:cNvSpPr/>
            <p:nvPr>
              <p:custDataLst>
                <p:tags r:id="rId35"/>
              </p:custDataLst>
            </p:nvPr>
          </p:nvSpPr>
          <p:spPr>
            <a:xfrm>
              <a:off x="8580870" y="4403626"/>
              <a:ext cx="77686" cy="155993"/>
            </a:xfrm>
            <a:custGeom>
              <a:avLst/>
              <a:gdLst>
                <a:gd name="connsiteX0" fmla="*/ 46546 w 77686"/>
                <a:gd name="connsiteY0" fmla="*/ 55427 h 155993"/>
                <a:gd name="connsiteX1" fmla="*/ 70333 w 77686"/>
                <a:gd name="connsiteY1" fmla="*/ 55427 h 155993"/>
                <a:gd name="connsiteX2" fmla="*/ 77924 w 77686"/>
                <a:gd name="connsiteY2" fmla="*/ 50529 h 155993"/>
                <a:gd name="connsiteX3" fmla="*/ 70839 w 77686"/>
                <a:gd name="connsiteY3" fmla="*/ 47835 h 155993"/>
                <a:gd name="connsiteX4" fmla="*/ 48570 w 77686"/>
                <a:gd name="connsiteY4" fmla="*/ 47835 h 155993"/>
                <a:gd name="connsiteX5" fmla="*/ 58945 w 77686"/>
                <a:gd name="connsiteY5" fmla="*/ 6694 h 155993"/>
                <a:gd name="connsiteX6" fmla="*/ 51607 w 77686"/>
                <a:gd name="connsiteY6" fmla="*/ 82 h 155993"/>
                <a:gd name="connsiteX7" fmla="*/ 41485 w 77686"/>
                <a:gd name="connsiteY7" fmla="*/ 8898 h 155993"/>
                <a:gd name="connsiteX8" fmla="*/ 31616 w 77686"/>
                <a:gd name="connsiteY8" fmla="*/ 47835 h 155993"/>
                <a:gd name="connsiteX9" fmla="*/ 7829 w 77686"/>
                <a:gd name="connsiteY9" fmla="*/ 47835 h 155993"/>
                <a:gd name="connsiteX10" fmla="*/ 238 w 77686"/>
                <a:gd name="connsiteY10" fmla="*/ 52488 h 155993"/>
                <a:gd name="connsiteX11" fmla="*/ 7323 w 77686"/>
                <a:gd name="connsiteY11" fmla="*/ 55427 h 155993"/>
                <a:gd name="connsiteX12" fmla="*/ 29592 w 77686"/>
                <a:gd name="connsiteY12" fmla="*/ 55427 h 155993"/>
                <a:gd name="connsiteX13" fmla="*/ 10360 w 77686"/>
                <a:gd name="connsiteY13" fmla="*/ 133546 h 155993"/>
                <a:gd name="connsiteX14" fmla="*/ 33640 w 77686"/>
                <a:gd name="connsiteY14" fmla="*/ 156076 h 155993"/>
                <a:gd name="connsiteX15" fmla="*/ 73875 w 77686"/>
                <a:gd name="connsiteY15" fmla="*/ 118363 h 155993"/>
                <a:gd name="connsiteX16" fmla="*/ 70839 w 77686"/>
                <a:gd name="connsiteY16" fmla="*/ 115914 h 155993"/>
                <a:gd name="connsiteX17" fmla="*/ 67043 w 77686"/>
                <a:gd name="connsiteY17" fmla="*/ 119343 h 155993"/>
                <a:gd name="connsiteX18" fmla="*/ 34146 w 77686"/>
                <a:gd name="connsiteY18" fmla="*/ 150688 h 155993"/>
                <a:gd name="connsiteX19" fmla="*/ 26302 w 77686"/>
                <a:gd name="connsiteY19" fmla="*/ 139423 h 155993"/>
                <a:gd name="connsiteX20" fmla="*/ 27820 w 77686"/>
                <a:gd name="connsiteY20" fmla="*/ 127669 h 155993"/>
                <a:gd name="connsiteX21" fmla="*/ 46546 w 77686"/>
                <a:gd name="connsiteY21" fmla="*/ 55427 h 155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5993">
                  <a:moveTo>
                    <a:pt x="46546" y="55427"/>
                  </a:moveTo>
                  <a:lnTo>
                    <a:pt x="70333" y="55427"/>
                  </a:lnTo>
                  <a:cubicBezTo>
                    <a:pt x="75394" y="55427"/>
                    <a:pt x="77924" y="55427"/>
                    <a:pt x="77924" y="50529"/>
                  </a:cubicBezTo>
                  <a:cubicBezTo>
                    <a:pt x="77924" y="47835"/>
                    <a:pt x="75394" y="47835"/>
                    <a:pt x="70839" y="47835"/>
                  </a:cubicBezTo>
                  <a:lnTo>
                    <a:pt x="48570" y="47835"/>
                  </a:lnTo>
                  <a:cubicBezTo>
                    <a:pt x="57680" y="13061"/>
                    <a:pt x="58945" y="8163"/>
                    <a:pt x="58945" y="6694"/>
                  </a:cubicBezTo>
                  <a:cubicBezTo>
                    <a:pt x="58945" y="2531"/>
                    <a:pt x="55909" y="82"/>
                    <a:pt x="51607" y="82"/>
                  </a:cubicBezTo>
                  <a:cubicBezTo>
                    <a:pt x="50848" y="82"/>
                    <a:pt x="43762" y="327"/>
                    <a:pt x="41485" y="8898"/>
                  </a:cubicBezTo>
                  <a:lnTo>
                    <a:pt x="31616" y="47835"/>
                  </a:lnTo>
                  <a:lnTo>
                    <a:pt x="7829" y="47835"/>
                  </a:lnTo>
                  <a:cubicBezTo>
                    <a:pt x="2768" y="47835"/>
                    <a:pt x="238" y="47835"/>
                    <a:pt x="238" y="52488"/>
                  </a:cubicBezTo>
                  <a:cubicBezTo>
                    <a:pt x="238" y="55427"/>
                    <a:pt x="2262" y="55427"/>
                    <a:pt x="7323" y="55427"/>
                  </a:cubicBezTo>
                  <a:lnTo>
                    <a:pt x="29592" y="55427"/>
                  </a:lnTo>
                  <a:cubicBezTo>
                    <a:pt x="11372" y="124975"/>
                    <a:pt x="10360" y="129138"/>
                    <a:pt x="10360" y="133546"/>
                  </a:cubicBezTo>
                  <a:cubicBezTo>
                    <a:pt x="10360" y="146770"/>
                    <a:pt x="19976" y="156076"/>
                    <a:pt x="33640" y="156076"/>
                  </a:cubicBezTo>
                  <a:cubicBezTo>
                    <a:pt x="59452" y="156076"/>
                    <a:pt x="73875" y="120322"/>
                    <a:pt x="73875" y="118363"/>
                  </a:cubicBezTo>
                  <a:cubicBezTo>
                    <a:pt x="73875" y="115914"/>
                    <a:pt x="71851" y="115914"/>
                    <a:pt x="70839" y="115914"/>
                  </a:cubicBezTo>
                  <a:cubicBezTo>
                    <a:pt x="68561" y="115914"/>
                    <a:pt x="68308" y="116649"/>
                    <a:pt x="67043" y="119343"/>
                  </a:cubicBezTo>
                  <a:cubicBezTo>
                    <a:pt x="56162" y="144811"/>
                    <a:pt x="42750" y="150688"/>
                    <a:pt x="34146" y="150688"/>
                  </a:cubicBezTo>
                  <a:cubicBezTo>
                    <a:pt x="28832" y="150688"/>
                    <a:pt x="26302" y="147505"/>
                    <a:pt x="26302" y="139423"/>
                  </a:cubicBezTo>
                  <a:cubicBezTo>
                    <a:pt x="26302" y="133546"/>
                    <a:pt x="26808" y="131832"/>
                    <a:pt x="27820" y="127669"/>
                  </a:cubicBezTo>
                  <a:lnTo>
                    <a:pt x="46546" y="55427"/>
                  </a:lnTo>
                  <a:close/>
                </a:path>
              </a:pathLst>
            </a:custGeom>
            <a:solidFill>
              <a:srgbClr val="000000"/>
            </a:solidFill>
            <a:ln w="25400" cap="flat">
              <a:noFill/>
              <a:prstDash val="solid"/>
              <a:miter/>
            </a:ln>
          </p:spPr>
          <p:txBody>
            <a:bodyPr rtlCol="0" anchor="ctr"/>
            <a:lstStyle/>
            <a:p>
              <a:endParaRPr lang="en-CN"/>
            </a:p>
          </p:txBody>
        </p:sp>
        <p:sp>
          <p:nvSpPr>
            <p:cNvPr id="18583" name="Freeform 18582">
              <a:extLst>
                <a:ext uri="{FF2B5EF4-FFF2-40B4-BE49-F238E27FC236}">
                  <a16:creationId xmlns:a16="http://schemas.microsoft.com/office/drawing/2014/main" id="{38449D82-3AE9-BAE7-FF2F-F648ED7F8A20}"/>
                </a:ext>
              </a:extLst>
            </p:cNvPr>
            <p:cNvSpPr/>
            <p:nvPr>
              <p:custDataLst>
                <p:tags r:id="rId36"/>
              </p:custDataLst>
            </p:nvPr>
          </p:nvSpPr>
          <p:spPr>
            <a:xfrm>
              <a:off x="8674755" y="4480006"/>
              <a:ext cx="53672" cy="115366"/>
            </a:xfrm>
            <a:custGeom>
              <a:avLst/>
              <a:gdLst>
                <a:gd name="connsiteX0" fmla="*/ 49308 w 53672"/>
                <a:gd name="connsiteY0" fmla="*/ 6598 h 115366"/>
                <a:gd name="connsiteX1" fmla="*/ 42222 w 53672"/>
                <a:gd name="connsiteY1" fmla="*/ 84 h 115366"/>
                <a:gd name="connsiteX2" fmla="*/ 32303 w 53672"/>
                <a:gd name="connsiteY2" fmla="*/ 9512 h 115366"/>
                <a:gd name="connsiteX3" fmla="*/ 39388 w 53672"/>
                <a:gd name="connsiteY3" fmla="*/ 16026 h 115366"/>
                <a:gd name="connsiteX4" fmla="*/ 49308 w 53672"/>
                <a:gd name="connsiteY4" fmla="*/ 6598 h 115366"/>
                <a:gd name="connsiteX5" fmla="*/ 13172 w 53672"/>
                <a:gd name="connsiteY5" fmla="*/ 93680 h 115366"/>
                <a:gd name="connsiteX6" fmla="*/ 11578 w 53672"/>
                <a:gd name="connsiteY6" fmla="*/ 100879 h 115366"/>
                <a:gd name="connsiteX7" fmla="*/ 28406 w 53672"/>
                <a:gd name="connsiteY7" fmla="*/ 115450 h 115366"/>
                <a:gd name="connsiteX8" fmla="*/ 53913 w 53672"/>
                <a:gd name="connsiteY8" fmla="*/ 89223 h 115366"/>
                <a:gd name="connsiteX9" fmla="*/ 51079 w 53672"/>
                <a:gd name="connsiteY9" fmla="*/ 86994 h 115366"/>
                <a:gd name="connsiteX10" fmla="*/ 47714 w 53672"/>
                <a:gd name="connsiteY10" fmla="*/ 89909 h 115366"/>
                <a:gd name="connsiteX11" fmla="*/ 28937 w 53672"/>
                <a:gd name="connsiteY11" fmla="*/ 110651 h 115366"/>
                <a:gd name="connsiteX12" fmla="*/ 24509 w 53672"/>
                <a:gd name="connsiteY12" fmla="*/ 104651 h 115366"/>
                <a:gd name="connsiteX13" fmla="*/ 27343 w 53672"/>
                <a:gd name="connsiteY13" fmla="*/ 93680 h 115366"/>
                <a:gd name="connsiteX14" fmla="*/ 33011 w 53672"/>
                <a:gd name="connsiteY14" fmla="*/ 79966 h 115366"/>
                <a:gd name="connsiteX15" fmla="*/ 41691 w 53672"/>
                <a:gd name="connsiteY15" fmla="*/ 58195 h 115366"/>
                <a:gd name="connsiteX16" fmla="*/ 42754 w 53672"/>
                <a:gd name="connsiteY16" fmla="*/ 52710 h 115366"/>
                <a:gd name="connsiteX17" fmla="*/ 25926 w 53672"/>
                <a:gd name="connsiteY17" fmla="*/ 38139 h 115366"/>
                <a:gd name="connsiteX18" fmla="*/ 241 w 53672"/>
                <a:gd name="connsiteY18" fmla="*/ 64367 h 115366"/>
                <a:gd name="connsiteX19" fmla="*/ 3252 w 53672"/>
                <a:gd name="connsiteY19" fmla="*/ 66595 h 115366"/>
                <a:gd name="connsiteX20" fmla="*/ 6441 w 53672"/>
                <a:gd name="connsiteY20" fmla="*/ 63852 h 115366"/>
                <a:gd name="connsiteX21" fmla="*/ 25394 w 53672"/>
                <a:gd name="connsiteY21" fmla="*/ 42939 h 115366"/>
                <a:gd name="connsiteX22" fmla="*/ 29823 w 53672"/>
                <a:gd name="connsiteY22" fmla="*/ 48939 h 115366"/>
                <a:gd name="connsiteX23" fmla="*/ 24332 w 53672"/>
                <a:gd name="connsiteY23" fmla="*/ 66081 h 115366"/>
                <a:gd name="connsiteX24" fmla="*/ 13172 w 53672"/>
                <a:gd name="connsiteY24" fmla="*/ 93680 h 11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5366">
                  <a:moveTo>
                    <a:pt x="49308" y="6598"/>
                  </a:moveTo>
                  <a:cubicBezTo>
                    <a:pt x="49308" y="3855"/>
                    <a:pt x="47182" y="84"/>
                    <a:pt x="42222" y="84"/>
                  </a:cubicBezTo>
                  <a:cubicBezTo>
                    <a:pt x="37440" y="84"/>
                    <a:pt x="32303" y="4541"/>
                    <a:pt x="32303" y="9512"/>
                  </a:cubicBezTo>
                  <a:cubicBezTo>
                    <a:pt x="32303" y="12426"/>
                    <a:pt x="34606" y="16026"/>
                    <a:pt x="39388" y="16026"/>
                  </a:cubicBezTo>
                  <a:cubicBezTo>
                    <a:pt x="44525" y="16026"/>
                    <a:pt x="49308" y="11226"/>
                    <a:pt x="49308" y="6598"/>
                  </a:cubicBezTo>
                  <a:close/>
                  <a:moveTo>
                    <a:pt x="13172" y="93680"/>
                  </a:moveTo>
                  <a:cubicBezTo>
                    <a:pt x="12464" y="95908"/>
                    <a:pt x="11578" y="97965"/>
                    <a:pt x="11578" y="100879"/>
                  </a:cubicBezTo>
                  <a:cubicBezTo>
                    <a:pt x="11578" y="108936"/>
                    <a:pt x="18663" y="115450"/>
                    <a:pt x="28406" y="115450"/>
                  </a:cubicBezTo>
                  <a:cubicBezTo>
                    <a:pt x="46119" y="115450"/>
                    <a:pt x="53913" y="91794"/>
                    <a:pt x="53913" y="89223"/>
                  </a:cubicBezTo>
                  <a:cubicBezTo>
                    <a:pt x="53913" y="86994"/>
                    <a:pt x="51611" y="86994"/>
                    <a:pt x="51079" y="86994"/>
                  </a:cubicBezTo>
                  <a:cubicBezTo>
                    <a:pt x="48599" y="86994"/>
                    <a:pt x="48422" y="88023"/>
                    <a:pt x="47714" y="89909"/>
                  </a:cubicBezTo>
                  <a:cubicBezTo>
                    <a:pt x="43639" y="103622"/>
                    <a:pt x="35845" y="110651"/>
                    <a:pt x="28937" y="110651"/>
                  </a:cubicBezTo>
                  <a:cubicBezTo>
                    <a:pt x="25394" y="110651"/>
                    <a:pt x="24509" y="108422"/>
                    <a:pt x="24509" y="104651"/>
                  </a:cubicBezTo>
                  <a:cubicBezTo>
                    <a:pt x="24509" y="100708"/>
                    <a:pt x="25749" y="97451"/>
                    <a:pt x="27343" y="93680"/>
                  </a:cubicBezTo>
                  <a:cubicBezTo>
                    <a:pt x="29114" y="89051"/>
                    <a:pt x="31063" y="84423"/>
                    <a:pt x="33011" y="79966"/>
                  </a:cubicBezTo>
                  <a:cubicBezTo>
                    <a:pt x="34606" y="75852"/>
                    <a:pt x="40982" y="60253"/>
                    <a:pt x="41691" y="58195"/>
                  </a:cubicBezTo>
                  <a:cubicBezTo>
                    <a:pt x="42222" y="56481"/>
                    <a:pt x="42754" y="54424"/>
                    <a:pt x="42754" y="52710"/>
                  </a:cubicBezTo>
                  <a:cubicBezTo>
                    <a:pt x="42754" y="44653"/>
                    <a:pt x="35668" y="38139"/>
                    <a:pt x="25926" y="38139"/>
                  </a:cubicBezTo>
                  <a:cubicBezTo>
                    <a:pt x="8389" y="38139"/>
                    <a:pt x="241" y="61453"/>
                    <a:pt x="241" y="64367"/>
                  </a:cubicBezTo>
                  <a:cubicBezTo>
                    <a:pt x="241" y="66595"/>
                    <a:pt x="2721" y="66595"/>
                    <a:pt x="3252" y="66595"/>
                  </a:cubicBezTo>
                  <a:cubicBezTo>
                    <a:pt x="5732" y="66595"/>
                    <a:pt x="5910" y="65738"/>
                    <a:pt x="6441" y="63852"/>
                  </a:cubicBezTo>
                  <a:cubicBezTo>
                    <a:pt x="11046" y="49110"/>
                    <a:pt x="18840" y="42939"/>
                    <a:pt x="25394" y="42939"/>
                  </a:cubicBezTo>
                  <a:cubicBezTo>
                    <a:pt x="28229" y="42939"/>
                    <a:pt x="29823" y="44310"/>
                    <a:pt x="29823" y="48939"/>
                  </a:cubicBezTo>
                  <a:cubicBezTo>
                    <a:pt x="29823" y="52881"/>
                    <a:pt x="28760" y="55453"/>
                    <a:pt x="24332" y="66081"/>
                  </a:cubicBezTo>
                  <a:lnTo>
                    <a:pt x="13172" y="93680"/>
                  </a:lnTo>
                  <a:close/>
                </a:path>
              </a:pathLst>
            </a:custGeom>
            <a:solidFill>
              <a:srgbClr val="000000"/>
            </a:solidFill>
            <a:ln w="25400" cap="flat">
              <a:noFill/>
              <a:prstDash val="solid"/>
              <a:miter/>
            </a:ln>
          </p:spPr>
          <p:txBody>
            <a:bodyPr rtlCol="0" anchor="ctr"/>
            <a:lstStyle/>
            <a:p>
              <a:endParaRPr lang="en-CN"/>
            </a:p>
          </p:txBody>
        </p:sp>
        <p:sp>
          <p:nvSpPr>
            <p:cNvPr id="18584" name="Freeform 18583">
              <a:extLst>
                <a:ext uri="{FF2B5EF4-FFF2-40B4-BE49-F238E27FC236}">
                  <a16:creationId xmlns:a16="http://schemas.microsoft.com/office/drawing/2014/main" id="{A433D491-72FF-D80B-0105-D5A7AEA10908}"/>
                </a:ext>
              </a:extLst>
            </p:cNvPr>
            <p:cNvSpPr/>
            <p:nvPr>
              <p:custDataLst>
                <p:tags r:id="rId37"/>
              </p:custDataLst>
            </p:nvPr>
          </p:nvSpPr>
          <p:spPr>
            <a:xfrm>
              <a:off x="8765101" y="4373260"/>
              <a:ext cx="58707" cy="244888"/>
            </a:xfrm>
            <a:custGeom>
              <a:avLst/>
              <a:gdLst>
                <a:gd name="connsiteX0" fmla="*/ 58952 w 58707"/>
                <a:gd name="connsiteY0" fmla="*/ 122526 h 244888"/>
                <a:gd name="connsiteX1" fmla="*/ 42251 w 58707"/>
                <a:gd name="connsiteY1" fmla="*/ 46121 h 244888"/>
                <a:gd name="connsiteX2" fmla="*/ 2775 w 58707"/>
                <a:gd name="connsiteY2" fmla="*/ 82 h 244888"/>
                <a:gd name="connsiteX3" fmla="*/ 245 w 58707"/>
                <a:gd name="connsiteY3" fmla="*/ 2531 h 244888"/>
                <a:gd name="connsiteX4" fmla="*/ 5053 w 58707"/>
                <a:gd name="connsiteY4" fmla="*/ 8163 h 244888"/>
                <a:gd name="connsiteX5" fmla="*/ 44275 w 58707"/>
                <a:gd name="connsiteY5" fmla="*/ 122526 h 244888"/>
                <a:gd name="connsiteX6" fmla="*/ 3534 w 58707"/>
                <a:gd name="connsiteY6" fmla="*/ 238358 h 244888"/>
                <a:gd name="connsiteX7" fmla="*/ 245 w 58707"/>
                <a:gd name="connsiteY7" fmla="*/ 242521 h 244888"/>
                <a:gd name="connsiteX8" fmla="*/ 2775 w 58707"/>
                <a:gd name="connsiteY8" fmla="*/ 244970 h 244888"/>
                <a:gd name="connsiteX9" fmla="*/ 43010 w 58707"/>
                <a:gd name="connsiteY9" fmla="*/ 197217 h 244888"/>
                <a:gd name="connsiteX10" fmla="*/ 58952 w 58707"/>
                <a:gd name="connsiteY10" fmla="*/ 122526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952" y="122526"/>
                  </a:moveTo>
                  <a:cubicBezTo>
                    <a:pt x="58952" y="103425"/>
                    <a:pt x="56169" y="73793"/>
                    <a:pt x="42251" y="46121"/>
                  </a:cubicBezTo>
                  <a:cubicBezTo>
                    <a:pt x="27068" y="16000"/>
                    <a:pt x="5306" y="82"/>
                    <a:pt x="2775" y="82"/>
                  </a:cubicBezTo>
                  <a:cubicBezTo>
                    <a:pt x="1257" y="82"/>
                    <a:pt x="245" y="1062"/>
                    <a:pt x="245" y="2531"/>
                  </a:cubicBezTo>
                  <a:cubicBezTo>
                    <a:pt x="245" y="3266"/>
                    <a:pt x="245" y="3755"/>
                    <a:pt x="5053" y="8163"/>
                  </a:cubicBezTo>
                  <a:cubicBezTo>
                    <a:pt x="29851" y="32407"/>
                    <a:pt x="44275" y="71344"/>
                    <a:pt x="44275" y="122526"/>
                  </a:cubicBezTo>
                  <a:cubicBezTo>
                    <a:pt x="44275" y="164402"/>
                    <a:pt x="34913" y="207502"/>
                    <a:pt x="3534" y="238358"/>
                  </a:cubicBezTo>
                  <a:cubicBezTo>
                    <a:pt x="245" y="241297"/>
                    <a:pt x="245" y="241787"/>
                    <a:pt x="245" y="242521"/>
                  </a:cubicBezTo>
                  <a:cubicBezTo>
                    <a:pt x="245" y="243991"/>
                    <a:pt x="1257" y="244970"/>
                    <a:pt x="2775" y="244970"/>
                  </a:cubicBezTo>
                  <a:cubicBezTo>
                    <a:pt x="5306" y="244970"/>
                    <a:pt x="28080" y="228318"/>
                    <a:pt x="43010" y="197217"/>
                  </a:cubicBezTo>
                  <a:cubicBezTo>
                    <a:pt x="55916" y="170279"/>
                    <a:pt x="58952" y="143097"/>
                    <a:pt x="58952" y="122526"/>
                  </a:cubicBezTo>
                  <a:close/>
                </a:path>
              </a:pathLst>
            </a:custGeom>
            <a:solidFill>
              <a:srgbClr val="000000"/>
            </a:solidFill>
            <a:ln w="25400" cap="flat">
              <a:noFill/>
              <a:prstDash val="solid"/>
              <a:miter/>
            </a:ln>
          </p:spPr>
          <p:txBody>
            <a:bodyPr rtlCol="0" anchor="ctr"/>
            <a:lstStyle/>
            <a:p>
              <a:endParaRPr lang="en-CN"/>
            </a:p>
          </p:txBody>
        </p:sp>
        <p:sp>
          <p:nvSpPr>
            <p:cNvPr id="18585" name="Freeform 18584">
              <a:extLst>
                <a:ext uri="{FF2B5EF4-FFF2-40B4-BE49-F238E27FC236}">
                  <a16:creationId xmlns:a16="http://schemas.microsoft.com/office/drawing/2014/main" id="{BA478B00-BEAD-7F84-DAEE-5F7A6A50CFD1}"/>
                </a:ext>
              </a:extLst>
            </p:cNvPr>
            <p:cNvSpPr/>
            <p:nvPr>
              <p:custDataLst>
                <p:tags r:id="rId38"/>
              </p:custDataLst>
            </p:nvPr>
          </p:nvSpPr>
          <p:spPr>
            <a:xfrm>
              <a:off x="8926322" y="4490806"/>
              <a:ext cx="154614" cy="9795"/>
            </a:xfrm>
            <a:custGeom>
              <a:avLst/>
              <a:gdLst>
                <a:gd name="connsiteX0" fmla="*/ 146008 w 154614"/>
                <a:gd name="connsiteY0" fmla="*/ 9878 h 9795"/>
                <a:gd name="connsiteX1" fmla="*/ 154865 w 154614"/>
                <a:gd name="connsiteY1" fmla="*/ 4980 h 9795"/>
                <a:gd name="connsiteX2" fmla="*/ 146008 w 154614"/>
                <a:gd name="connsiteY2" fmla="*/ 82 h 9795"/>
                <a:gd name="connsiteX3" fmla="*/ 9107 w 154614"/>
                <a:gd name="connsiteY3" fmla="*/ 82 h 9795"/>
                <a:gd name="connsiteX4" fmla="*/ 251 w 154614"/>
                <a:gd name="connsiteY4" fmla="*/ 4980 h 9795"/>
                <a:gd name="connsiteX5" fmla="*/ 9107 w 154614"/>
                <a:gd name="connsiteY5" fmla="*/ 9878 h 9795"/>
                <a:gd name="connsiteX6" fmla="*/ 146008 w 154614"/>
                <a:gd name="connsiteY6" fmla="*/ 9878 h 9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9795">
                  <a:moveTo>
                    <a:pt x="146008" y="9878"/>
                  </a:moveTo>
                  <a:cubicBezTo>
                    <a:pt x="150310" y="9878"/>
                    <a:pt x="154865" y="9878"/>
                    <a:pt x="154865" y="4980"/>
                  </a:cubicBezTo>
                  <a:cubicBezTo>
                    <a:pt x="154865" y="82"/>
                    <a:pt x="150310" y="82"/>
                    <a:pt x="146008" y="82"/>
                  </a:cubicBezTo>
                  <a:lnTo>
                    <a:pt x="9107" y="82"/>
                  </a:lnTo>
                  <a:cubicBezTo>
                    <a:pt x="4806" y="82"/>
                    <a:pt x="251" y="82"/>
                    <a:pt x="251" y="4980"/>
                  </a:cubicBezTo>
                  <a:cubicBezTo>
                    <a:pt x="251" y="9878"/>
                    <a:pt x="4806" y="9878"/>
                    <a:pt x="9107" y="9878"/>
                  </a:cubicBezTo>
                  <a:lnTo>
                    <a:pt x="146008" y="9878"/>
                  </a:lnTo>
                  <a:close/>
                </a:path>
              </a:pathLst>
            </a:custGeom>
            <a:solidFill>
              <a:srgbClr val="000000"/>
            </a:solidFill>
            <a:ln w="25400" cap="flat">
              <a:noFill/>
              <a:prstDash val="solid"/>
              <a:miter/>
            </a:ln>
          </p:spPr>
          <p:txBody>
            <a:bodyPr rtlCol="0" anchor="ctr"/>
            <a:lstStyle/>
            <a:p>
              <a:endParaRPr lang="en-CN"/>
            </a:p>
          </p:txBody>
        </p:sp>
        <p:sp>
          <p:nvSpPr>
            <p:cNvPr id="18586" name="Freeform 18585">
              <a:extLst>
                <a:ext uri="{FF2B5EF4-FFF2-40B4-BE49-F238E27FC236}">
                  <a16:creationId xmlns:a16="http://schemas.microsoft.com/office/drawing/2014/main" id="{DF2814AE-D4D6-0C81-5CEC-44E61D2B770E}"/>
                </a:ext>
              </a:extLst>
            </p:cNvPr>
            <p:cNvSpPr/>
            <p:nvPr>
              <p:custDataLst>
                <p:tags r:id="rId39"/>
              </p:custDataLst>
            </p:nvPr>
          </p:nvSpPr>
          <p:spPr>
            <a:xfrm>
              <a:off x="9172540" y="4324281"/>
              <a:ext cx="336810" cy="342843"/>
            </a:xfrm>
            <a:custGeom>
              <a:avLst/>
              <a:gdLst>
                <a:gd name="connsiteX0" fmla="*/ 306452 w 336810"/>
                <a:gd name="connsiteY0" fmla="*/ 342916 h 342843"/>
                <a:gd name="connsiteX1" fmla="*/ 337072 w 336810"/>
                <a:gd name="connsiteY1" fmla="*/ 264552 h 342843"/>
                <a:gd name="connsiteX2" fmla="*/ 330745 w 336810"/>
                <a:gd name="connsiteY2" fmla="*/ 264552 h 342843"/>
                <a:gd name="connsiteX3" fmla="*/ 264952 w 336810"/>
                <a:gd name="connsiteY3" fmla="*/ 314019 h 342843"/>
                <a:gd name="connsiteX4" fmla="*/ 186253 w 336810"/>
                <a:gd name="connsiteY4" fmla="*/ 321611 h 342843"/>
                <a:gd name="connsiteX5" fmla="*/ 33663 w 336810"/>
                <a:gd name="connsiteY5" fmla="*/ 321611 h 342843"/>
                <a:gd name="connsiteX6" fmla="*/ 162466 w 336810"/>
                <a:gd name="connsiteY6" fmla="*/ 175412 h 342843"/>
                <a:gd name="connsiteX7" fmla="*/ 164744 w 336810"/>
                <a:gd name="connsiteY7" fmla="*/ 171494 h 342843"/>
                <a:gd name="connsiteX8" fmla="*/ 162972 w 336810"/>
                <a:gd name="connsiteY8" fmla="*/ 167821 h 342843"/>
                <a:gd name="connsiteX9" fmla="*/ 45051 w 336810"/>
                <a:gd name="connsiteY9" fmla="*/ 11827 h 342843"/>
                <a:gd name="connsiteX10" fmla="*/ 183723 w 336810"/>
                <a:gd name="connsiteY10" fmla="*/ 11827 h 342843"/>
                <a:gd name="connsiteX11" fmla="*/ 242937 w 336810"/>
                <a:gd name="connsiteY11" fmla="*/ 15745 h 342843"/>
                <a:gd name="connsiteX12" fmla="*/ 298608 w 336810"/>
                <a:gd name="connsiteY12" fmla="*/ 34112 h 342843"/>
                <a:gd name="connsiteX13" fmla="*/ 330745 w 336810"/>
                <a:gd name="connsiteY13" fmla="*/ 68886 h 342843"/>
                <a:gd name="connsiteX14" fmla="*/ 337072 w 336810"/>
                <a:gd name="connsiteY14" fmla="*/ 68886 h 342843"/>
                <a:gd name="connsiteX15" fmla="*/ 306452 w 336810"/>
                <a:gd name="connsiteY15" fmla="*/ 73 h 342843"/>
                <a:gd name="connsiteX16" fmla="*/ 7346 w 336810"/>
                <a:gd name="connsiteY16" fmla="*/ 73 h 342843"/>
                <a:gd name="connsiteX17" fmla="*/ 514 w 336810"/>
                <a:gd name="connsiteY17" fmla="*/ 1787 h 342843"/>
                <a:gd name="connsiteX18" fmla="*/ 261 w 336810"/>
                <a:gd name="connsiteY18" fmla="*/ 9868 h 342843"/>
                <a:gd name="connsiteX19" fmla="*/ 134125 w 336810"/>
                <a:gd name="connsiteY19" fmla="*/ 187167 h 342843"/>
                <a:gd name="connsiteX20" fmla="*/ 3044 w 336810"/>
                <a:gd name="connsiteY20" fmla="*/ 335814 h 342843"/>
                <a:gd name="connsiteX21" fmla="*/ 514 w 336810"/>
                <a:gd name="connsiteY21" fmla="*/ 340222 h 342843"/>
                <a:gd name="connsiteX22" fmla="*/ 7346 w 336810"/>
                <a:gd name="connsiteY22" fmla="*/ 342916 h 342843"/>
                <a:gd name="connsiteX23" fmla="*/ 306452 w 336810"/>
                <a:gd name="connsiteY23" fmla="*/ 342916 h 34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42843">
                  <a:moveTo>
                    <a:pt x="306452" y="342916"/>
                  </a:moveTo>
                  <a:lnTo>
                    <a:pt x="337072" y="264552"/>
                  </a:lnTo>
                  <a:lnTo>
                    <a:pt x="330745" y="264552"/>
                  </a:lnTo>
                  <a:cubicBezTo>
                    <a:pt x="320876" y="290020"/>
                    <a:pt x="294053" y="306673"/>
                    <a:pt x="264952" y="314019"/>
                  </a:cubicBezTo>
                  <a:cubicBezTo>
                    <a:pt x="259638" y="315244"/>
                    <a:pt x="234839" y="321611"/>
                    <a:pt x="186253" y="321611"/>
                  </a:cubicBezTo>
                  <a:lnTo>
                    <a:pt x="33663" y="321611"/>
                  </a:lnTo>
                  <a:lnTo>
                    <a:pt x="162466" y="175412"/>
                  </a:lnTo>
                  <a:cubicBezTo>
                    <a:pt x="164238" y="173453"/>
                    <a:pt x="164744" y="172719"/>
                    <a:pt x="164744" y="171494"/>
                  </a:cubicBezTo>
                  <a:cubicBezTo>
                    <a:pt x="164744" y="171005"/>
                    <a:pt x="164744" y="170270"/>
                    <a:pt x="162972" y="167821"/>
                  </a:cubicBezTo>
                  <a:lnTo>
                    <a:pt x="45051" y="11827"/>
                  </a:lnTo>
                  <a:lnTo>
                    <a:pt x="183723" y="11827"/>
                  </a:lnTo>
                  <a:cubicBezTo>
                    <a:pt x="217631" y="11827"/>
                    <a:pt x="240659" y="15256"/>
                    <a:pt x="242937" y="15745"/>
                  </a:cubicBezTo>
                  <a:cubicBezTo>
                    <a:pt x="256601" y="17705"/>
                    <a:pt x="278617" y="21868"/>
                    <a:pt x="298608" y="34112"/>
                  </a:cubicBezTo>
                  <a:cubicBezTo>
                    <a:pt x="304934" y="38030"/>
                    <a:pt x="322142" y="49050"/>
                    <a:pt x="330745" y="68886"/>
                  </a:cubicBezTo>
                  <a:lnTo>
                    <a:pt x="337072" y="68886"/>
                  </a:lnTo>
                  <a:lnTo>
                    <a:pt x="306452" y="73"/>
                  </a:lnTo>
                  <a:lnTo>
                    <a:pt x="7346" y="73"/>
                  </a:lnTo>
                  <a:cubicBezTo>
                    <a:pt x="1526" y="73"/>
                    <a:pt x="1273" y="317"/>
                    <a:pt x="514" y="1787"/>
                  </a:cubicBezTo>
                  <a:cubicBezTo>
                    <a:pt x="261" y="2521"/>
                    <a:pt x="261" y="7174"/>
                    <a:pt x="261" y="9868"/>
                  </a:cubicBezTo>
                  <a:lnTo>
                    <a:pt x="134125" y="187167"/>
                  </a:lnTo>
                  <a:lnTo>
                    <a:pt x="3044" y="335814"/>
                  </a:lnTo>
                  <a:cubicBezTo>
                    <a:pt x="514" y="338753"/>
                    <a:pt x="514" y="339977"/>
                    <a:pt x="514" y="340222"/>
                  </a:cubicBezTo>
                  <a:cubicBezTo>
                    <a:pt x="514" y="342916"/>
                    <a:pt x="2791" y="342916"/>
                    <a:pt x="7346" y="342916"/>
                  </a:cubicBezTo>
                  <a:lnTo>
                    <a:pt x="306452" y="342916"/>
                  </a:lnTo>
                  <a:close/>
                </a:path>
              </a:pathLst>
            </a:custGeom>
            <a:solidFill>
              <a:srgbClr val="000000"/>
            </a:solidFill>
            <a:ln w="25400" cap="flat">
              <a:noFill/>
              <a:prstDash val="solid"/>
              <a:miter/>
            </a:ln>
          </p:spPr>
          <p:txBody>
            <a:bodyPr rtlCol="0" anchor="ctr"/>
            <a:lstStyle/>
            <a:p>
              <a:endParaRPr lang="en-CN"/>
            </a:p>
          </p:txBody>
        </p:sp>
        <p:sp>
          <p:nvSpPr>
            <p:cNvPr id="18587" name="Freeform 18586">
              <a:extLst>
                <a:ext uri="{FF2B5EF4-FFF2-40B4-BE49-F238E27FC236}">
                  <a16:creationId xmlns:a16="http://schemas.microsoft.com/office/drawing/2014/main" id="{3ECFF1AF-32D4-4812-7452-532E6CD8F5C2}"/>
                </a:ext>
              </a:extLst>
            </p:cNvPr>
            <p:cNvSpPr/>
            <p:nvPr>
              <p:custDataLst>
                <p:tags r:id="rId40"/>
              </p:custDataLst>
            </p:nvPr>
          </p:nvSpPr>
          <p:spPr>
            <a:xfrm>
              <a:off x="9255533" y="4731410"/>
              <a:ext cx="59871" cy="108852"/>
            </a:xfrm>
            <a:custGeom>
              <a:avLst/>
              <a:gdLst>
                <a:gd name="connsiteX0" fmla="*/ 36400 w 59871"/>
                <a:gd name="connsiteY0" fmla="*/ 39521 h 108852"/>
                <a:gd name="connsiteX1" fmla="*/ 54468 w 59871"/>
                <a:gd name="connsiteY1" fmla="*/ 39521 h 108852"/>
                <a:gd name="connsiteX2" fmla="*/ 60136 w 59871"/>
                <a:gd name="connsiteY2" fmla="*/ 35749 h 108852"/>
                <a:gd name="connsiteX3" fmla="*/ 54822 w 59871"/>
                <a:gd name="connsiteY3" fmla="*/ 33349 h 108852"/>
                <a:gd name="connsiteX4" fmla="*/ 37994 w 59871"/>
                <a:gd name="connsiteY4" fmla="*/ 33349 h 108852"/>
                <a:gd name="connsiteX5" fmla="*/ 44548 w 59871"/>
                <a:gd name="connsiteY5" fmla="*/ 7979 h 108852"/>
                <a:gd name="connsiteX6" fmla="*/ 45079 w 59871"/>
                <a:gd name="connsiteY6" fmla="*/ 5579 h 108852"/>
                <a:gd name="connsiteX7" fmla="*/ 39057 w 59871"/>
                <a:gd name="connsiteY7" fmla="*/ 94 h 108852"/>
                <a:gd name="connsiteX8" fmla="*/ 30731 w 59871"/>
                <a:gd name="connsiteY8" fmla="*/ 7465 h 108852"/>
                <a:gd name="connsiteX9" fmla="*/ 24000 w 59871"/>
                <a:gd name="connsiteY9" fmla="*/ 33349 h 108852"/>
                <a:gd name="connsiteX10" fmla="*/ 5932 w 59871"/>
                <a:gd name="connsiteY10" fmla="*/ 33349 h 108852"/>
                <a:gd name="connsiteX11" fmla="*/ 264 w 59871"/>
                <a:gd name="connsiteY11" fmla="*/ 37121 h 108852"/>
                <a:gd name="connsiteX12" fmla="*/ 5578 w 59871"/>
                <a:gd name="connsiteY12" fmla="*/ 39521 h 108852"/>
                <a:gd name="connsiteX13" fmla="*/ 22406 w 59871"/>
                <a:gd name="connsiteY13" fmla="*/ 39521 h 108852"/>
                <a:gd name="connsiteX14" fmla="*/ 11955 w 59871"/>
                <a:gd name="connsiteY14" fmla="*/ 79976 h 108852"/>
                <a:gd name="connsiteX15" fmla="*/ 9298 w 59871"/>
                <a:gd name="connsiteY15" fmla="*/ 92661 h 108852"/>
                <a:gd name="connsiteX16" fmla="*/ 28252 w 59871"/>
                <a:gd name="connsiteY16" fmla="*/ 108946 h 108852"/>
                <a:gd name="connsiteX17" fmla="*/ 59073 w 59871"/>
                <a:gd name="connsiteY17" fmla="*/ 82719 h 108852"/>
                <a:gd name="connsiteX18" fmla="*/ 56239 w 59871"/>
                <a:gd name="connsiteY18" fmla="*/ 80490 h 108852"/>
                <a:gd name="connsiteX19" fmla="*/ 52519 w 59871"/>
                <a:gd name="connsiteY19" fmla="*/ 83747 h 108852"/>
                <a:gd name="connsiteX20" fmla="*/ 28783 w 59871"/>
                <a:gd name="connsiteY20" fmla="*/ 104146 h 108852"/>
                <a:gd name="connsiteX21" fmla="*/ 22583 w 59871"/>
                <a:gd name="connsiteY21" fmla="*/ 95747 h 108852"/>
                <a:gd name="connsiteX22" fmla="*/ 23646 w 59871"/>
                <a:gd name="connsiteY22" fmla="*/ 88719 h 108852"/>
                <a:gd name="connsiteX23" fmla="*/ 36400 w 59871"/>
                <a:gd name="connsiteY23" fmla="*/ 39521 h 108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08852">
                  <a:moveTo>
                    <a:pt x="36400" y="39521"/>
                  </a:moveTo>
                  <a:lnTo>
                    <a:pt x="54468" y="39521"/>
                  </a:lnTo>
                  <a:cubicBezTo>
                    <a:pt x="57833" y="39521"/>
                    <a:pt x="60136" y="39521"/>
                    <a:pt x="60136" y="35749"/>
                  </a:cubicBezTo>
                  <a:cubicBezTo>
                    <a:pt x="60136" y="33349"/>
                    <a:pt x="57833" y="33349"/>
                    <a:pt x="54822" y="33349"/>
                  </a:cubicBezTo>
                  <a:lnTo>
                    <a:pt x="37994" y="33349"/>
                  </a:lnTo>
                  <a:lnTo>
                    <a:pt x="44548" y="7979"/>
                  </a:lnTo>
                  <a:cubicBezTo>
                    <a:pt x="44725" y="7122"/>
                    <a:pt x="45079" y="6265"/>
                    <a:pt x="45079" y="5579"/>
                  </a:cubicBezTo>
                  <a:cubicBezTo>
                    <a:pt x="45079" y="2493"/>
                    <a:pt x="42600" y="94"/>
                    <a:pt x="39057" y="94"/>
                  </a:cubicBezTo>
                  <a:cubicBezTo>
                    <a:pt x="34628" y="94"/>
                    <a:pt x="31971" y="3008"/>
                    <a:pt x="30731" y="7465"/>
                  </a:cubicBezTo>
                  <a:cubicBezTo>
                    <a:pt x="29491" y="11750"/>
                    <a:pt x="31794" y="3522"/>
                    <a:pt x="24000" y="33349"/>
                  </a:cubicBezTo>
                  <a:lnTo>
                    <a:pt x="5932" y="33349"/>
                  </a:lnTo>
                  <a:cubicBezTo>
                    <a:pt x="2567" y="33349"/>
                    <a:pt x="264" y="33349"/>
                    <a:pt x="264" y="37121"/>
                  </a:cubicBezTo>
                  <a:cubicBezTo>
                    <a:pt x="264" y="39521"/>
                    <a:pt x="2390" y="39521"/>
                    <a:pt x="5578" y="39521"/>
                  </a:cubicBezTo>
                  <a:lnTo>
                    <a:pt x="22406" y="39521"/>
                  </a:lnTo>
                  <a:lnTo>
                    <a:pt x="11955" y="79976"/>
                  </a:lnTo>
                  <a:cubicBezTo>
                    <a:pt x="10892" y="84262"/>
                    <a:pt x="9298" y="90433"/>
                    <a:pt x="9298" y="92661"/>
                  </a:cubicBezTo>
                  <a:cubicBezTo>
                    <a:pt x="9298" y="102775"/>
                    <a:pt x="18155" y="108946"/>
                    <a:pt x="28252" y="108946"/>
                  </a:cubicBezTo>
                  <a:cubicBezTo>
                    <a:pt x="47914" y="108946"/>
                    <a:pt x="59073" y="84947"/>
                    <a:pt x="59073" y="82719"/>
                  </a:cubicBezTo>
                  <a:cubicBezTo>
                    <a:pt x="59073" y="80490"/>
                    <a:pt x="56770" y="80490"/>
                    <a:pt x="56239" y="80490"/>
                  </a:cubicBezTo>
                  <a:cubicBezTo>
                    <a:pt x="54113" y="80490"/>
                    <a:pt x="53936" y="80833"/>
                    <a:pt x="52519" y="83747"/>
                  </a:cubicBezTo>
                  <a:cubicBezTo>
                    <a:pt x="47559" y="94547"/>
                    <a:pt x="38525" y="104146"/>
                    <a:pt x="28783" y="104146"/>
                  </a:cubicBezTo>
                  <a:cubicBezTo>
                    <a:pt x="25063" y="104146"/>
                    <a:pt x="22583" y="101918"/>
                    <a:pt x="22583" y="95747"/>
                  </a:cubicBezTo>
                  <a:cubicBezTo>
                    <a:pt x="22583" y="94033"/>
                    <a:pt x="23292" y="90433"/>
                    <a:pt x="23646" y="88719"/>
                  </a:cubicBezTo>
                  <a:lnTo>
                    <a:pt x="36400" y="39521"/>
                  </a:lnTo>
                  <a:close/>
                </a:path>
              </a:pathLst>
            </a:custGeom>
            <a:solidFill>
              <a:srgbClr val="000000"/>
            </a:solidFill>
            <a:ln w="25400" cap="flat">
              <a:noFill/>
              <a:prstDash val="solid"/>
              <a:miter/>
            </a:ln>
          </p:spPr>
          <p:txBody>
            <a:bodyPr rtlCol="0" anchor="ctr"/>
            <a:lstStyle/>
            <a:p>
              <a:endParaRPr lang="en-CN"/>
            </a:p>
          </p:txBody>
        </p:sp>
        <p:sp>
          <p:nvSpPr>
            <p:cNvPr id="18588" name="Freeform 18587">
              <a:extLst>
                <a:ext uri="{FF2B5EF4-FFF2-40B4-BE49-F238E27FC236}">
                  <a16:creationId xmlns:a16="http://schemas.microsoft.com/office/drawing/2014/main" id="{DA90101D-8D3C-B660-1600-87E327E3A612}"/>
                </a:ext>
              </a:extLst>
            </p:cNvPr>
            <p:cNvSpPr/>
            <p:nvPr>
              <p:custDataLst>
                <p:tags r:id="rId41"/>
              </p:custDataLst>
            </p:nvPr>
          </p:nvSpPr>
          <p:spPr>
            <a:xfrm>
              <a:off x="9336050" y="4808918"/>
              <a:ext cx="72752" cy="79221"/>
            </a:xfrm>
            <a:custGeom>
              <a:avLst/>
              <a:gdLst>
                <a:gd name="connsiteX0" fmla="*/ 72513 w 72752"/>
                <a:gd name="connsiteY0" fmla="*/ 8543 h 79221"/>
                <a:gd name="connsiteX1" fmla="*/ 73019 w 72752"/>
                <a:gd name="connsiteY1" fmla="*/ 5727 h 79221"/>
                <a:gd name="connsiteX2" fmla="*/ 68338 w 72752"/>
                <a:gd name="connsiteY2" fmla="*/ 1441 h 79221"/>
                <a:gd name="connsiteX3" fmla="*/ 61379 w 72752"/>
                <a:gd name="connsiteY3" fmla="*/ 9033 h 79221"/>
                <a:gd name="connsiteX4" fmla="*/ 58722 w 72752"/>
                <a:gd name="connsiteY4" fmla="*/ 19196 h 79221"/>
                <a:gd name="connsiteX5" fmla="*/ 54800 w 72752"/>
                <a:gd name="connsiteY5" fmla="*/ 34501 h 79221"/>
                <a:gd name="connsiteX6" fmla="*/ 53534 w 72752"/>
                <a:gd name="connsiteY6" fmla="*/ 39399 h 79221"/>
                <a:gd name="connsiteX7" fmla="*/ 35821 w 72752"/>
                <a:gd name="connsiteY7" fmla="*/ 51399 h 79221"/>
                <a:gd name="connsiteX8" fmla="*/ 25446 w 72752"/>
                <a:gd name="connsiteY8" fmla="*/ 40868 h 79221"/>
                <a:gd name="connsiteX9" fmla="*/ 32911 w 72752"/>
                <a:gd name="connsiteY9" fmla="*/ 16380 h 79221"/>
                <a:gd name="connsiteX10" fmla="*/ 34429 w 72752"/>
                <a:gd name="connsiteY10" fmla="*/ 10870 h 79221"/>
                <a:gd name="connsiteX11" fmla="*/ 20638 w 72752"/>
                <a:gd name="connsiteY11" fmla="*/ 95 h 79221"/>
                <a:gd name="connsiteX12" fmla="*/ 267 w 72752"/>
                <a:gd name="connsiteY12" fmla="*/ 19073 h 79221"/>
                <a:gd name="connsiteX13" fmla="*/ 2924 w 72752"/>
                <a:gd name="connsiteY13" fmla="*/ 20788 h 79221"/>
                <a:gd name="connsiteX14" fmla="*/ 5834 w 72752"/>
                <a:gd name="connsiteY14" fmla="*/ 18339 h 79221"/>
                <a:gd name="connsiteX15" fmla="*/ 20132 w 72752"/>
                <a:gd name="connsiteY15" fmla="*/ 4258 h 79221"/>
                <a:gd name="connsiteX16" fmla="*/ 23927 w 72752"/>
                <a:gd name="connsiteY16" fmla="*/ 8910 h 79221"/>
                <a:gd name="connsiteX17" fmla="*/ 22283 w 72752"/>
                <a:gd name="connsiteY17" fmla="*/ 15278 h 79221"/>
                <a:gd name="connsiteX18" fmla="*/ 14944 w 72752"/>
                <a:gd name="connsiteY18" fmla="*/ 39154 h 79221"/>
                <a:gd name="connsiteX19" fmla="*/ 35188 w 72752"/>
                <a:gd name="connsiteY19" fmla="*/ 55562 h 79221"/>
                <a:gd name="connsiteX20" fmla="*/ 50877 w 72752"/>
                <a:gd name="connsiteY20" fmla="*/ 49562 h 79221"/>
                <a:gd name="connsiteX21" fmla="*/ 41767 w 72752"/>
                <a:gd name="connsiteY21" fmla="*/ 67684 h 79221"/>
                <a:gd name="connsiteX22" fmla="*/ 25066 w 72752"/>
                <a:gd name="connsiteY22" fmla="*/ 75153 h 79221"/>
                <a:gd name="connsiteX23" fmla="*/ 15197 w 72752"/>
                <a:gd name="connsiteY23" fmla="*/ 72214 h 79221"/>
                <a:gd name="connsiteX24" fmla="*/ 21523 w 72752"/>
                <a:gd name="connsiteY24" fmla="*/ 64867 h 79221"/>
                <a:gd name="connsiteX25" fmla="*/ 15956 w 72752"/>
                <a:gd name="connsiteY25" fmla="*/ 59847 h 79221"/>
                <a:gd name="connsiteX26" fmla="*/ 7985 w 72752"/>
                <a:gd name="connsiteY26" fmla="*/ 68418 h 79221"/>
                <a:gd name="connsiteX27" fmla="*/ 25066 w 72752"/>
                <a:gd name="connsiteY27" fmla="*/ 79316 h 79221"/>
                <a:gd name="connsiteX28" fmla="*/ 60620 w 72752"/>
                <a:gd name="connsiteY28" fmla="*/ 54337 h 79221"/>
                <a:gd name="connsiteX29" fmla="*/ 72513 w 72752"/>
                <a:gd name="connsiteY29" fmla="*/ 8543 h 7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2752" h="79221">
                  <a:moveTo>
                    <a:pt x="72513" y="8543"/>
                  </a:moveTo>
                  <a:cubicBezTo>
                    <a:pt x="73019" y="6706"/>
                    <a:pt x="73019" y="5849"/>
                    <a:pt x="73019" y="5727"/>
                  </a:cubicBezTo>
                  <a:cubicBezTo>
                    <a:pt x="73019" y="3033"/>
                    <a:pt x="70742" y="1441"/>
                    <a:pt x="68338" y="1441"/>
                  </a:cubicBezTo>
                  <a:cubicBezTo>
                    <a:pt x="63277" y="1441"/>
                    <a:pt x="62265" y="5727"/>
                    <a:pt x="61379" y="9033"/>
                  </a:cubicBezTo>
                  <a:lnTo>
                    <a:pt x="58722" y="19196"/>
                  </a:lnTo>
                  <a:lnTo>
                    <a:pt x="54800" y="34501"/>
                  </a:lnTo>
                  <a:cubicBezTo>
                    <a:pt x="54294" y="36093"/>
                    <a:pt x="53661" y="38664"/>
                    <a:pt x="53534" y="39399"/>
                  </a:cubicBezTo>
                  <a:cubicBezTo>
                    <a:pt x="53408" y="39889"/>
                    <a:pt x="46575" y="51399"/>
                    <a:pt x="35821" y="51399"/>
                  </a:cubicBezTo>
                  <a:cubicBezTo>
                    <a:pt x="30001" y="51399"/>
                    <a:pt x="25446" y="48705"/>
                    <a:pt x="25446" y="40868"/>
                  </a:cubicBezTo>
                  <a:cubicBezTo>
                    <a:pt x="25446" y="34134"/>
                    <a:pt x="29241" y="25196"/>
                    <a:pt x="32911" y="16380"/>
                  </a:cubicBezTo>
                  <a:cubicBezTo>
                    <a:pt x="33543" y="14910"/>
                    <a:pt x="34429" y="12951"/>
                    <a:pt x="34429" y="10870"/>
                  </a:cubicBezTo>
                  <a:cubicBezTo>
                    <a:pt x="34429" y="4870"/>
                    <a:pt x="28482" y="95"/>
                    <a:pt x="20638" y="95"/>
                  </a:cubicBezTo>
                  <a:cubicBezTo>
                    <a:pt x="7353" y="95"/>
                    <a:pt x="267" y="15767"/>
                    <a:pt x="267" y="19073"/>
                  </a:cubicBezTo>
                  <a:cubicBezTo>
                    <a:pt x="267" y="20788"/>
                    <a:pt x="2292" y="20788"/>
                    <a:pt x="2924" y="20788"/>
                  </a:cubicBezTo>
                  <a:cubicBezTo>
                    <a:pt x="5075" y="20788"/>
                    <a:pt x="5202" y="20175"/>
                    <a:pt x="5834" y="18339"/>
                  </a:cubicBezTo>
                  <a:cubicBezTo>
                    <a:pt x="8491" y="9890"/>
                    <a:pt x="14438" y="4258"/>
                    <a:pt x="20132" y="4258"/>
                  </a:cubicBezTo>
                  <a:cubicBezTo>
                    <a:pt x="22536" y="4258"/>
                    <a:pt x="23927" y="5604"/>
                    <a:pt x="23927" y="8910"/>
                  </a:cubicBezTo>
                  <a:cubicBezTo>
                    <a:pt x="23927" y="11359"/>
                    <a:pt x="23168" y="13074"/>
                    <a:pt x="22283" y="15278"/>
                  </a:cubicBezTo>
                  <a:cubicBezTo>
                    <a:pt x="16083" y="29848"/>
                    <a:pt x="14944" y="34256"/>
                    <a:pt x="14944" y="39154"/>
                  </a:cubicBezTo>
                  <a:cubicBezTo>
                    <a:pt x="14944" y="52745"/>
                    <a:pt x="26711" y="55562"/>
                    <a:pt x="35188" y="55562"/>
                  </a:cubicBezTo>
                  <a:cubicBezTo>
                    <a:pt x="42400" y="55562"/>
                    <a:pt x="47714" y="52133"/>
                    <a:pt x="50877" y="49562"/>
                  </a:cubicBezTo>
                  <a:cubicBezTo>
                    <a:pt x="49106" y="56419"/>
                    <a:pt x="47714" y="61806"/>
                    <a:pt x="41767" y="67684"/>
                  </a:cubicBezTo>
                  <a:cubicBezTo>
                    <a:pt x="38857" y="70500"/>
                    <a:pt x="32911" y="75153"/>
                    <a:pt x="25066" y="75153"/>
                  </a:cubicBezTo>
                  <a:cubicBezTo>
                    <a:pt x="22789" y="75153"/>
                    <a:pt x="18107" y="74785"/>
                    <a:pt x="15197" y="72214"/>
                  </a:cubicBezTo>
                  <a:cubicBezTo>
                    <a:pt x="20891" y="70867"/>
                    <a:pt x="21523" y="66092"/>
                    <a:pt x="21523" y="64867"/>
                  </a:cubicBezTo>
                  <a:cubicBezTo>
                    <a:pt x="21523" y="61317"/>
                    <a:pt x="18613" y="59847"/>
                    <a:pt x="15956" y="59847"/>
                  </a:cubicBezTo>
                  <a:cubicBezTo>
                    <a:pt x="12287" y="59847"/>
                    <a:pt x="7985" y="62786"/>
                    <a:pt x="7985" y="68418"/>
                  </a:cubicBezTo>
                  <a:cubicBezTo>
                    <a:pt x="7985" y="74540"/>
                    <a:pt x="14438" y="79316"/>
                    <a:pt x="25066" y="79316"/>
                  </a:cubicBezTo>
                  <a:cubicBezTo>
                    <a:pt x="39490" y="79316"/>
                    <a:pt x="56571" y="70010"/>
                    <a:pt x="60620" y="54337"/>
                  </a:cubicBezTo>
                  <a:lnTo>
                    <a:pt x="72513" y="8543"/>
                  </a:lnTo>
                  <a:close/>
                </a:path>
              </a:pathLst>
            </a:custGeom>
            <a:solidFill>
              <a:srgbClr val="000000"/>
            </a:solidFill>
            <a:ln w="25400" cap="flat">
              <a:noFill/>
              <a:prstDash val="solid"/>
              <a:miter/>
            </a:ln>
          </p:spPr>
          <p:txBody>
            <a:bodyPr rtlCol="0" anchor="ctr"/>
            <a:lstStyle/>
            <a:p>
              <a:endParaRPr lang="en-CN"/>
            </a:p>
          </p:txBody>
        </p:sp>
        <p:sp>
          <p:nvSpPr>
            <p:cNvPr id="18589" name="Freeform 18588">
              <a:extLst>
                <a:ext uri="{FF2B5EF4-FFF2-40B4-BE49-F238E27FC236}">
                  <a16:creationId xmlns:a16="http://schemas.microsoft.com/office/drawing/2014/main" id="{B5E70DA6-0D88-D544-F41F-4BDF9833CCDE}"/>
                </a:ext>
              </a:extLst>
            </p:cNvPr>
            <p:cNvSpPr/>
            <p:nvPr>
              <p:custDataLst>
                <p:tags r:id="rId42"/>
              </p:custDataLst>
            </p:nvPr>
          </p:nvSpPr>
          <p:spPr>
            <a:xfrm>
              <a:off x="9579474" y="4386974"/>
              <a:ext cx="125260" cy="173135"/>
            </a:xfrm>
            <a:custGeom>
              <a:avLst/>
              <a:gdLst>
                <a:gd name="connsiteX0" fmla="*/ 77204 w 125260"/>
                <a:gd name="connsiteY0" fmla="*/ 98527 h 173135"/>
                <a:gd name="connsiteX1" fmla="*/ 103775 w 125260"/>
                <a:gd name="connsiteY1" fmla="*/ 167341 h 173135"/>
                <a:gd name="connsiteX2" fmla="*/ 117186 w 125260"/>
                <a:gd name="connsiteY2" fmla="*/ 172728 h 173135"/>
                <a:gd name="connsiteX3" fmla="*/ 122753 w 125260"/>
                <a:gd name="connsiteY3" fmla="*/ 172728 h 173135"/>
                <a:gd name="connsiteX4" fmla="*/ 125537 w 125260"/>
                <a:gd name="connsiteY4" fmla="*/ 170279 h 173135"/>
                <a:gd name="connsiteX5" fmla="*/ 124272 w 125260"/>
                <a:gd name="connsiteY5" fmla="*/ 168075 h 173135"/>
                <a:gd name="connsiteX6" fmla="*/ 118451 w 125260"/>
                <a:gd name="connsiteY6" fmla="*/ 156810 h 173135"/>
                <a:gd name="connsiteX7" fmla="*/ 66829 w 125260"/>
                <a:gd name="connsiteY7" fmla="*/ 17469 h 173135"/>
                <a:gd name="connsiteX8" fmla="*/ 35957 w 125260"/>
                <a:gd name="connsiteY8" fmla="*/ 82 h 173135"/>
                <a:gd name="connsiteX9" fmla="*/ 31402 w 125260"/>
                <a:gd name="connsiteY9" fmla="*/ 2776 h 173135"/>
                <a:gd name="connsiteX10" fmla="*/ 33679 w 125260"/>
                <a:gd name="connsiteY10" fmla="*/ 5225 h 173135"/>
                <a:gd name="connsiteX11" fmla="*/ 50128 w 125260"/>
                <a:gd name="connsiteY11" fmla="*/ 24816 h 173135"/>
                <a:gd name="connsiteX12" fmla="*/ 74674 w 125260"/>
                <a:gd name="connsiteY12" fmla="*/ 91425 h 173135"/>
                <a:gd name="connsiteX13" fmla="*/ 4832 w 125260"/>
                <a:gd name="connsiteY13" fmla="*/ 158525 h 173135"/>
                <a:gd name="connsiteX14" fmla="*/ 277 w 125260"/>
                <a:gd name="connsiteY14" fmla="*/ 166116 h 173135"/>
                <a:gd name="connsiteX15" fmla="*/ 7868 w 125260"/>
                <a:gd name="connsiteY15" fmla="*/ 173218 h 173135"/>
                <a:gd name="connsiteX16" fmla="*/ 16219 w 125260"/>
                <a:gd name="connsiteY16" fmla="*/ 168075 h 173135"/>
                <a:gd name="connsiteX17" fmla="*/ 77204 w 125260"/>
                <a:gd name="connsiteY17" fmla="*/ 98527 h 17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3135">
                  <a:moveTo>
                    <a:pt x="77204" y="98527"/>
                  </a:moveTo>
                  <a:cubicBezTo>
                    <a:pt x="87579" y="124240"/>
                    <a:pt x="99726" y="161708"/>
                    <a:pt x="103775" y="167341"/>
                  </a:cubicBezTo>
                  <a:cubicBezTo>
                    <a:pt x="107823" y="172728"/>
                    <a:pt x="110354" y="172728"/>
                    <a:pt x="117186" y="172728"/>
                  </a:cubicBezTo>
                  <a:lnTo>
                    <a:pt x="122753" y="172728"/>
                  </a:lnTo>
                  <a:cubicBezTo>
                    <a:pt x="125284" y="172483"/>
                    <a:pt x="125537" y="171014"/>
                    <a:pt x="125537" y="170279"/>
                  </a:cubicBezTo>
                  <a:cubicBezTo>
                    <a:pt x="125537" y="169545"/>
                    <a:pt x="125031" y="169055"/>
                    <a:pt x="124272" y="168075"/>
                  </a:cubicBezTo>
                  <a:cubicBezTo>
                    <a:pt x="121741" y="165382"/>
                    <a:pt x="120223" y="161708"/>
                    <a:pt x="118451" y="156810"/>
                  </a:cubicBezTo>
                  <a:lnTo>
                    <a:pt x="66829" y="17469"/>
                  </a:lnTo>
                  <a:cubicBezTo>
                    <a:pt x="61515" y="3266"/>
                    <a:pt x="47850" y="82"/>
                    <a:pt x="35957" y="82"/>
                  </a:cubicBezTo>
                  <a:cubicBezTo>
                    <a:pt x="34692" y="82"/>
                    <a:pt x="31402" y="82"/>
                    <a:pt x="31402" y="2776"/>
                  </a:cubicBezTo>
                  <a:cubicBezTo>
                    <a:pt x="31402" y="4735"/>
                    <a:pt x="33426" y="5225"/>
                    <a:pt x="33679" y="5225"/>
                  </a:cubicBezTo>
                  <a:cubicBezTo>
                    <a:pt x="42030" y="6694"/>
                    <a:pt x="43801" y="8163"/>
                    <a:pt x="50128" y="24816"/>
                  </a:cubicBezTo>
                  <a:lnTo>
                    <a:pt x="74674" y="91425"/>
                  </a:lnTo>
                  <a:lnTo>
                    <a:pt x="4832" y="158525"/>
                  </a:lnTo>
                  <a:cubicBezTo>
                    <a:pt x="1795" y="161463"/>
                    <a:pt x="277" y="162933"/>
                    <a:pt x="277" y="166116"/>
                  </a:cubicBezTo>
                  <a:cubicBezTo>
                    <a:pt x="277" y="170279"/>
                    <a:pt x="3819" y="173218"/>
                    <a:pt x="7868" y="173218"/>
                  </a:cubicBezTo>
                  <a:cubicBezTo>
                    <a:pt x="11917" y="173218"/>
                    <a:pt x="14194" y="170524"/>
                    <a:pt x="16219" y="168075"/>
                  </a:cubicBezTo>
                  <a:lnTo>
                    <a:pt x="77204" y="98527"/>
                  </a:lnTo>
                  <a:close/>
                </a:path>
              </a:pathLst>
            </a:custGeom>
            <a:solidFill>
              <a:srgbClr val="000000"/>
            </a:solidFill>
            <a:ln w="25400" cap="flat">
              <a:noFill/>
              <a:prstDash val="solid"/>
              <a:miter/>
            </a:ln>
          </p:spPr>
          <p:txBody>
            <a:bodyPr rtlCol="0" anchor="ctr"/>
            <a:lstStyle/>
            <a:p>
              <a:endParaRPr lang="en-CN"/>
            </a:p>
          </p:txBody>
        </p:sp>
        <p:sp>
          <p:nvSpPr>
            <p:cNvPr id="18590" name="Freeform 18589">
              <a:extLst>
                <a:ext uri="{FF2B5EF4-FFF2-40B4-BE49-F238E27FC236}">
                  <a16:creationId xmlns:a16="http://schemas.microsoft.com/office/drawing/2014/main" id="{4EA9FD25-17FB-6512-7E63-A71D805A733D}"/>
                </a:ext>
              </a:extLst>
            </p:cNvPr>
            <p:cNvSpPr/>
            <p:nvPr>
              <p:custDataLst>
                <p:tags r:id="rId43"/>
              </p:custDataLst>
            </p:nvPr>
          </p:nvSpPr>
          <p:spPr>
            <a:xfrm>
              <a:off x="9721115" y="4486520"/>
              <a:ext cx="59871" cy="108852"/>
            </a:xfrm>
            <a:custGeom>
              <a:avLst/>
              <a:gdLst>
                <a:gd name="connsiteX0" fmla="*/ 36418 w 59871"/>
                <a:gd name="connsiteY0" fmla="*/ 39511 h 108852"/>
                <a:gd name="connsiteX1" fmla="*/ 54486 w 59871"/>
                <a:gd name="connsiteY1" fmla="*/ 39511 h 108852"/>
                <a:gd name="connsiteX2" fmla="*/ 60154 w 59871"/>
                <a:gd name="connsiteY2" fmla="*/ 35739 h 108852"/>
                <a:gd name="connsiteX3" fmla="*/ 54840 w 59871"/>
                <a:gd name="connsiteY3" fmla="*/ 33339 h 108852"/>
                <a:gd name="connsiteX4" fmla="*/ 38012 w 59871"/>
                <a:gd name="connsiteY4" fmla="*/ 33339 h 108852"/>
                <a:gd name="connsiteX5" fmla="*/ 44566 w 59871"/>
                <a:gd name="connsiteY5" fmla="*/ 7969 h 108852"/>
                <a:gd name="connsiteX6" fmla="*/ 45098 w 59871"/>
                <a:gd name="connsiteY6" fmla="*/ 5569 h 108852"/>
                <a:gd name="connsiteX7" fmla="*/ 39075 w 59871"/>
                <a:gd name="connsiteY7" fmla="*/ 84 h 108852"/>
                <a:gd name="connsiteX8" fmla="*/ 30750 w 59871"/>
                <a:gd name="connsiteY8" fmla="*/ 7455 h 108852"/>
                <a:gd name="connsiteX9" fmla="*/ 24019 w 59871"/>
                <a:gd name="connsiteY9" fmla="*/ 33339 h 108852"/>
                <a:gd name="connsiteX10" fmla="*/ 5951 w 59871"/>
                <a:gd name="connsiteY10" fmla="*/ 33339 h 108852"/>
                <a:gd name="connsiteX11" fmla="*/ 282 w 59871"/>
                <a:gd name="connsiteY11" fmla="*/ 37111 h 108852"/>
                <a:gd name="connsiteX12" fmla="*/ 5596 w 59871"/>
                <a:gd name="connsiteY12" fmla="*/ 39511 h 108852"/>
                <a:gd name="connsiteX13" fmla="*/ 22424 w 59871"/>
                <a:gd name="connsiteY13" fmla="*/ 39511 h 108852"/>
                <a:gd name="connsiteX14" fmla="*/ 11973 w 59871"/>
                <a:gd name="connsiteY14" fmla="*/ 79966 h 108852"/>
                <a:gd name="connsiteX15" fmla="*/ 9316 w 59871"/>
                <a:gd name="connsiteY15" fmla="*/ 92651 h 108852"/>
                <a:gd name="connsiteX16" fmla="*/ 28270 w 59871"/>
                <a:gd name="connsiteY16" fmla="*/ 108936 h 108852"/>
                <a:gd name="connsiteX17" fmla="*/ 59091 w 59871"/>
                <a:gd name="connsiteY17" fmla="*/ 82709 h 108852"/>
                <a:gd name="connsiteX18" fmla="*/ 56257 w 59871"/>
                <a:gd name="connsiteY18" fmla="*/ 80480 h 108852"/>
                <a:gd name="connsiteX19" fmla="*/ 52537 w 59871"/>
                <a:gd name="connsiteY19" fmla="*/ 83737 h 108852"/>
                <a:gd name="connsiteX20" fmla="*/ 28801 w 59871"/>
                <a:gd name="connsiteY20" fmla="*/ 104137 h 108852"/>
                <a:gd name="connsiteX21" fmla="*/ 22602 w 59871"/>
                <a:gd name="connsiteY21" fmla="*/ 95737 h 108852"/>
                <a:gd name="connsiteX22" fmla="*/ 23664 w 59871"/>
                <a:gd name="connsiteY22" fmla="*/ 88709 h 108852"/>
                <a:gd name="connsiteX23" fmla="*/ 36418 w 59871"/>
                <a:gd name="connsiteY23" fmla="*/ 39511 h 108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08852">
                  <a:moveTo>
                    <a:pt x="36418" y="39511"/>
                  </a:moveTo>
                  <a:lnTo>
                    <a:pt x="54486" y="39511"/>
                  </a:lnTo>
                  <a:cubicBezTo>
                    <a:pt x="57852" y="39511"/>
                    <a:pt x="60154" y="39511"/>
                    <a:pt x="60154" y="35739"/>
                  </a:cubicBezTo>
                  <a:cubicBezTo>
                    <a:pt x="60154" y="33339"/>
                    <a:pt x="57852" y="33339"/>
                    <a:pt x="54840" y="33339"/>
                  </a:cubicBezTo>
                  <a:lnTo>
                    <a:pt x="38012" y="33339"/>
                  </a:lnTo>
                  <a:lnTo>
                    <a:pt x="44566" y="7969"/>
                  </a:lnTo>
                  <a:cubicBezTo>
                    <a:pt x="44743" y="7112"/>
                    <a:pt x="45098" y="6255"/>
                    <a:pt x="45098" y="5569"/>
                  </a:cubicBezTo>
                  <a:cubicBezTo>
                    <a:pt x="45098" y="2483"/>
                    <a:pt x="42618" y="84"/>
                    <a:pt x="39075" y="84"/>
                  </a:cubicBezTo>
                  <a:cubicBezTo>
                    <a:pt x="34647" y="84"/>
                    <a:pt x="31990" y="2998"/>
                    <a:pt x="30750" y="7455"/>
                  </a:cubicBezTo>
                  <a:cubicBezTo>
                    <a:pt x="29510" y="11740"/>
                    <a:pt x="31813" y="3512"/>
                    <a:pt x="24019" y="33339"/>
                  </a:cubicBezTo>
                  <a:lnTo>
                    <a:pt x="5951" y="33339"/>
                  </a:lnTo>
                  <a:cubicBezTo>
                    <a:pt x="2585" y="33339"/>
                    <a:pt x="282" y="33339"/>
                    <a:pt x="282" y="37111"/>
                  </a:cubicBezTo>
                  <a:cubicBezTo>
                    <a:pt x="282" y="39511"/>
                    <a:pt x="2408" y="39511"/>
                    <a:pt x="5596" y="39511"/>
                  </a:cubicBezTo>
                  <a:lnTo>
                    <a:pt x="22424" y="39511"/>
                  </a:lnTo>
                  <a:lnTo>
                    <a:pt x="11973" y="79966"/>
                  </a:lnTo>
                  <a:cubicBezTo>
                    <a:pt x="10911" y="84252"/>
                    <a:pt x="9316" y="90423"/>
                    <a:pt x="9316" y="92651"/>
                  </a:cubicBezTo>
                  <a:cubicBezTo>
                    <a:pt x="9316" y="102765"/>
                    <a:pt x="18173" y="108936"/>
                    <a:pt x="28270" y="108936"/>
                  </a:cubicBezTo>
                  <a:cubicBezTo>
                    <a:pt x="47932" y="108936"/>
                    <a:pt x="59091" y="84937"/>
                    <a:pt x="59091" y="82709"/>
                  </a:cubicBezTo>
                  <a:cubicBezTo>
                    <a:pt x="59091" y="80480"/>
                    <a:pt x="56789" y="80480"/>
                    <a:pt x="56257" y="80480"/>
                  </a:cubicBezTo>
                  <a:cubicBezTo>
                    <a:pt x="54132" y="80480"/>
                    <a:pt x="53955" y="80823"/>
                    <a:pt x="52537" y="83737"/>
                  </a:cubicBezTo>
                  <a:cubicBezTo>
                    <a:pt x="47578" y="94537"/>
                    <a:pt x="38544" y="104137"/>
                    <a:pt x="28801" y="104137"/>
                  </a:cubicBezTo>
                  <a:cubicBezTo>
                    <a:pt x="25081" y="104137"/>
                    <a:pt x="22602" y="101908"/>
                    <a:pt x="22602" y="95737"/>
                  </a:cubicBezTo>
                  <a:cubicBezTo>
                    <a:pt x="22602" y="94023"/>
                    <a:pt x="23310" y="90423"/>
                    <a:pt x="23664" y="88709"/>
                  </a:cubicBezTo>
                  <a:lnTo>
                    <a:pt x="36418" y="39511"/>
                  </a:lnTo>
                  <a:close/>
                </a:path>
              </a:pathLst>
            </a:custGeom>
            <a:solidFill>
              <a:srgbClr val="000000"/>
            </a:solidFill>
            <a:ln w="25400" cap="flat">
              <a:noFill/>
              <a:prstDash val="solid"/>
              <a:miter/>
            </a:ln>
          </p:spPr>
          <p:txBody>
            <a:bodyPr rtlCol="0" anchor="ctr"/>
            <a:lstStyle/>
            <a:p>
              <a:endParaRPr lang="en-CN"/>
            </a:p>
          </p:txBody>
        </p:sp>
        <p:sp>
          <p:nvSpPr>
            <p:cNvPr id="18591" name="Freeform 18590">
              <a:extLst>
                <a:ext uri="{FF2B5EF4-FFF2-40B4-BE49-F238E27FC236}">
                  <a16:creationId xmlns:a16="http://schemas.microsoft.com/office/drawing/2014/main" id="{AEF3C84A-73F5-9601-D92D-DA6527B5BAC0}"/>
                </a:ext>
              </a:extLst>
            </p:cNvPr>
            <p:cNvSpPr/>
            <p:nvPr>
              <p:custDataLst>
                <p:tags r:id="rId44"/>
              </p:custDataLst>
            </p:nvPr>
          </p:nvSpPr>
          <p:spPr>
            <a:xfrm>
              <a:off x="9801633" y="4564027"/>
              <a:ext cx="72752" cy="79221"/>
            </a:xfrm>
            <a:custGeom>
              <a:avLst/>
              <a:gdLst>
                <a:gd name="connsiteX0" fmla="*/ 72532 w 72752"/>
                <a:gd name="connsiteY0" fmla="*/ 8533 h 79221"/>
                <a:gd name="connsiteX1" fmla="*/ 73038 w 72752"/>
                <a:gd name="connsiteY1" fmla="*/ 5717 h 79221"/>
                <a:gd name="connsiteX2" fmla="*/ 68356 w 72752"/>
                <a:gd name="connsiteY2" fmla="*/ 1431 h 79221"/>
                <a:gd name="connsiteX3" fmla="*/ 61397 w 72752"/>
                <a:gd name="connsiteY3" fmla="*/ 9023 h 79221"/>
                <a:gd name="connsiteX4" fmla="*/ 58740 w 72752"/>
                <a:gd name="connsiteY4" fmla="*/ 19186 h 79221"/>
                <a:gd name="connsiteX5" fmla="*/ 54818 w 72752"/>
                <a:gd name="connsiteY5" fmla="*/ 34491 h 79221"/>
                <a:gd name="connsiteX6" fmla="*/ 53553 w 72752"/>
                <a:gd name="connsiteY6" fmla="*/ 39389 h 79221"/>
                <a:gd name="connsiteX7" fmla="*/ 35839 w 72752"/>
                <a:gd name="connsiteY7" fmla="*/ 51389 h 79221"/>
                <a:gd name="connsiteX8" fmla="*/ 25464 w 72752"/>
                <a:gd name="connsiteY8" fmla="*/ 40858 h 79221"/>
                <a:gd name="connsiteX9" fmla="*/ 32929 w 72752"/>
                <a:gd name="connsiteY9" fmla="*/ 16370 h 79221"/>
                <a:gd name="connsiteX10" fmla="*/ 34447 w 72752"/>
                <a:gd name="connsiteY10" fmla="*/ 10860 h 79221"/>
                <a:gd name="connsiteX11" fmla="*/ 20656 w 72752"/>
                <a:gd name="connsiteY11" fmla="*/ 85 h 79221"/>
                <a:gd name="connsiteX12" fmla="*/ 285 w 72752"/>
                <a:gd name="connsiteY12" fmla="*/ 19063 h 79221"/>
                <a:gd name="connsiteX13" fmla="*/ 2942 w 72752"/>
                <a:gd name="connsiteY13" fmla="*/ 20778 h 79221"/>
                <a:gd name="connsiteX14" fmla="*/ 5853 w 72752"/>
                <a:gd name="connsiteY14" fmla="*/ 18329 h 79221"/>
                <a:gd name="connsiteX15" fmla="*/ 20150 w 72752"/>
                <a:gd name="connsiteY15" fmla="*/ 4248 h 79221"/>
                <a:gd name="connsiteX16" fmla="*/ 23946 w 72752"/>
                <a:gd name="connsiteY16" fmla="*/ 8901 h 79221"/>
                <a:gd name="connsiteX17" fmla="*/ 22301 w 72752"/>
                <a:gd name="connsiteY17" fmla="*/ 15268 h 79221"/>
                <a:gd name="connsiteX18" fmla="*/ 14962 w 72752"/>
                <a:gd name="connsiteY18" fmla="*/ 39144 h 79221"/>
                <a:gd name="connsiteX19" fmla="*/ 35206 w 72752"/>
                <a:gd name="connsiteY19" fmla="*/ 55552 h 79221"/>
                <a:gd name="connsiteX20" fmla="*/ 50896 w 72752"/>
                <a:gd name="connsiteY20" fmla="*/ 49552 h 79221"/>
                <a:gd name="connsiteX21" fmla="*/ 41786 w 72752"/>
                <a:gd name="connsiteY21" fmla="*/ 67674 h 79221"/>
                <a:gd name="connsiteX22" fmla="*/ 25084 w 72752"/>
                <a:gd name="connsiteY22" fmla="*/ 75143 h 79221"/>
                <a:gd name="connsiteX23" fmla="*/ 15215 w 72752"/>
                <a:gd name="connsiteY23" fmla="*/ 72204 h 79221"/>
                <a:gd name="connsiteX24" fmla="*/ 21542 w 72752"/>
                <a:gd name="connsiteY24" fmla="*/ 64857 h 79221"/>
                <a:gd name="connsiteX25" fmla="*/ 15975 w 72752"/>
                <a:gd name="connsiteY25" fmla="*/ 59837 h 79221"/>
                <a:gd name="connsiteX26" fmla="*/ 8004 w 72752"/>
                <a:gd name="connsiteY26" fmla="*/ 68408 h 79221"/>
                <a:gd name="connsiteX27" fmla="*/ 25084 w 72752"/>
                <a:gd name="connsiteY27" fmla="*/ 79306 h 79221"/>
                <a:gd name="connsiteX28" fmla="*/ 60638 w 72752"/>
                <a:gd name="connsiteY28" fmla="*/ 54327 h 79221"/>
                <a:gd name="connsiteX29" fmla="*/ 72532 w 72752"/>
                <a:gd name="connsiteY29" fmla="*/ 8533 h 79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2752" h="79221">
                  <a:moveTo>
                    <a:pt x="72532" y="8533"/>
                  </a:moveTo>
                  <a:cubicBezTo>
                    <a:pt x="73038" y="6697"/>
                    <a:pt x="73038" y="5839"/>
                    <a:pt x="73038" y="5717"/>
                  </a:cubicBezTo>
                  <a:cubicBezTo>
                    <a:pt x="73038" y="3023"/>
                    <a:pt x="70760" y="1431"/>
                    <a:pt x="68356" y="1431"/>
                  </a:cubicBezTo>
                  <a:cubicBezTo>
                    <a:pt x="63295" y="1431"/>
                    <a:pt x="62283" y="5717"/>
                    <a:pt x="61397" y="9023"/>
                  </a:cubicBezTo>
                  <a:lnTo>
                    <a:pt x="58740" y="19186"/>
                  </a:lnTo>
                  <a:lnTo>
                    <a:pt x="54818" y="34491"/>
                  </a:lnTo>
                  <a:cubicBezTo>
                    <a:pt x="54312" y="36083"/>
                    <a:pt x="53679" y="38654"/>
                    <a:pt x="53553" y="39389"/>
                  </a:cubicBezTo>
                  <a:cubicBezTo>
                    <a:pt x="53426" y="39879"/>
                    <a:pt x="46594" y="51389"/>
                    <a:pt x="35839" y="51389"/>
                  </a:cubicBezTo>
                  <a:cubicBezTo>
                    <a:pt x="30019" y="51389"/>
                    <a:pt x="25464" y="48695"/>
                    <a:pt x="25464" y="40858"/>
                  </a:cubicBezTo>
                  <a:cubicBezTo>
                    <a:pt x="25464" y="34124"/>
                    <a:pt x="29260" y="25186"/>
                    <a:pt x="32929" y="16370"/>
                  </a:cubicBezTo>
                  <a:cubicBezTo>
                    <a:pt x="33562" y="14900"/>
                    <a:pt x="34447" y="12941"/>
                    <a:pt x="34447" y="10860"/>
                  </a:cubicBezTo>
                  <a:cubicBezTo>
                    <a:pt x="34447" y="4860"/>
                    <a:pt x="28501" y="85"/>
                    <a:pt x="20656" y="85"/>
                  </a:cubicBezTo>
                  <a:cubicBezTo>
                    <a:pt x="7371" y="85"/>
                    <a:pt x="285" y="15757"/>
                    <a:pt x="285" y="19063"/>
                  </a:cubicBezTo>
                  <a:cubicBezTo>
                    <a:pt x="285" y="20778"/>
                    <a:pt x="2310" y="20778"/>
                    <a:pt x="2942" y="20778"/>
                  </a:cubicBezTo>
                  <a:cubicBezTo>
                    <a:pt x="5093" y="20778"/>
                    <a:pt x="5220" y="20165"/>
                    <a:pt x="5853" y="18329"/>
                  </a:cubicBezTo>
                  <a:cubicBezTo>
                    <a:pt x="8510" y="9880"/>
                    <a:pt x="14456" y="4248"/>
                    <a:pt x="20150" y="4248"/>
                  </a:cubicBezTo>
                  <a:cubicBezTo>
                    <a:pt x="22554" y="4248"/>
                    <a:pt x="23946" y="5595"/>
                    <a:pt x="23946" y="8901"/>
                  </a:cubicBezTo>
                  <a:cubicBezTo>
                    <a:pt x="23946" y="11349"/>
                    <a:pt x="23187" y="13064"/>
                    <a:pt x="22301" y="15268"/>
                  </a:cubicBezTo>
                  <a:cubicBezTo>
                    <a:pt x="16101" y="29838"/>
                    <a:pt x="14962" y="34246"/>
                    <a:pt x="14962" y="39144"/>
                  </a:cubicBezTo>
                  <a:cubicBezTo>
                    <a:pt x="14962" y="52735"/>
                    <a:pt x="26729" y="55552"/>
                    <a:pt x="35206" y="55552"/>
                  </a:cubicBezTo>
                  <a:cubicBezTo>
                    <a:pt x="42418" y="55552"/>
                    <a:pt x="47733" y="52123"/>
                    <a:pt x="50896" y="49552"/>
                  </a:cubicBezTo>
                  <a:cubicBezTo>
                    <a:pt x="49124" y="56409"/>
                    <a:pt x="47733" y="61796"/>
                    <a:pt x="41786" y="67674"/>
                  </a:cubicBezTo>
                  <a:cubicBezTo>
                    <a:pt x="38876" y="70490"/>
                    <a:pt x="32929" y="75143"/>
                    <a:pt x="25084" y="75143"/>
                  </a:cubicBezTo>
                  <a:cubicBezTo>
                    <a:pt x="22807" y="75143"/>
                    <a:pt x="18126" y="74775"/>
                    <a:pt x="15215" y="72204"/>
                  </a:cubicBezTo>
                  <a:cubicBezTo>
                    <a:pt x="20909" y="70857"/>
                    <a:pt x="21542" y="66082"/>
                    <a:pt x="21542" y="64857"/>
                  </a:cubicBezTo>
                  <a:cubicBezTo>
                    <a:pt x="21542" y="61307"/>
                    <a:pt x="18632" y="59837"/>
                    <a:pt x="15975" y="59837"/>
                  </a:cubicBezTo>
                  <a:cubicBezTo>
                    <a:pt x="12305" y="59837"/>
                    <a:pt x="8004" y="62776"/>
                    <a:pt x="8004" y="68408"/>
                  </a:cubicBezTo>
                  <a:cubicBezTo>
                    <a:pt x="8004" y="74531"/>
                    <a:pt x="14456" y="79306"/>
                    <a:pt x="25084" y="79306"/>
                  </a:cubicBezTo>
                  <a:cubicBezTo>
                    <a:pt x="39508" y="79306"/>
                    <a:pt x="56589" y="70000"/>
                    <a:pt x="60638" y="54327"/>
                  </a:cubicBezTo>
                  <a:lnTo>
                    <a:pt x="72532" y="8533"/>
                  </a:lnTo>
                  <a:close/>
                </a:path>
              </a:pathLst>
            </a:custGeom>
            <a:solidFill>
              <a:srgbClr val="000000"/>
            </a:solidFill>
            <a:ln w="25400" cap="flat">
              <a:noFill/>
              <a:prstDash val="solid"/>
              <a:miter/>
            </a:ln>
          </p:spPr>
          <p:txBody>
            <a:bodyPr rtlCol="0" anchor="ctr"/>
            <a:lstStyle/>
            <a:p>
              <a:endParaRPr lang="en-CN"/>
            </a:p>
          </p:txBody>
        </p:sp>
        <p:sp>
          <p:nvSpPr>
            <p:cNvPr id="18592" name="Freeform 18591">
              <a:extLst>
                <a:ext uri="{FF2B5EF4-FFF2-40B4-BE49-F238E27FC236}">
                  <a16:creationId xmlns:a16="http://schemas.microsoft.com/office/drawing/2014/main" id="{32D53CD4-BD95-0619-0CB2-A2DD1668FBE7}"/>
                </a:ext>
              </a:extLst>
            </p:cNvPr>
            <p:cNvSpPr/>
            <p:nvPr>
              <p:custDataLst>
                <p:tags r:id="rId45"/>
              </p:custDataLst>
            </p:nvPr>
          </p:nvSpPr>
          <p:spPr>
            <a:xfrm>
              <a:off x="9937450" y="4373260"/>
              <a:ext cx="58707" cy="244888"/>
            </a:xfrm>
            <a:custGeom>
              <a:avLst/>
              <a:gdLst>
                <a:gd name="connsiteX0" fmla="*/ 58998 w 58707"/>
                <a:gd name="connsiteY0" fmla="*/ 242521 h 244888"/>
                <a:gd name="connsiteX1" fmla="*/ 54696 w 58707"/>
                <a:gd name="connsiteY1" fmla="*/ 237134 h 244888"/>
                <a:gd name="connsiteX2" fmla="*/ 14967 w 58707"/>
                <a:gd name="connsiteY2" fmla="*/ 122526 h 244888"/>
                <a:gd name="connsiteX3" fmla="*/ 55708 w 58707"/>
                <a:gd name="connsiteY3" fmla="*/ 6694 h 244888"/>
                <a:gd name="connsiteX4" fmla="*/ 58998 w 58707"/>
                <a:gd name="connsiteY4" fmla="*/ 2531 h 244888"/>
                <a:gd name="connsiteX5" fmla="*/ 56468 w 58707"/>
                <a:gd name="connsiteY5" fmla="*/ 82 h 244888"/>
                <a:gd name="connsiteX6" fmla="*/ 16232 w 58707"/>
                <a:gd name="connsiteY6" fmla="*/ 47835 h 244888"/>
                <a:gd name="connsiteX7" fmla="*/ 290 w 58707"/>
                <a:gd name="connsiteY7" fmla="*/ 122526 h 244888"/>
                <a:gd name="connsiteX8" fmla="*/ 16992 w 58707"/>
                <a:gd name="connsiteY8" fmla="*/ 198931 h 244888"/>
                <a:gd name="connsiteX9" fmla="*/ 56468 w 58707"/>
                <a:gd name="connsiteY9" fmla="*/ 244970 h 244888"/>
                <a:gd name="connsiteX10" fmla="*/ 58998 w 58707"/>
                <a:gd name="connsiteY10" fmla="*/ 242521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8998" y="242521"/>
                  </a:moveTo>
                  <a:cubicBezTo>
                    <a:pt x="58998" y="241787"/>
                    <a:pt x="58998" y="241297"/>
                    <a:pt x="54696" y="237134"/>
                  </a:cubicBezTo>
                  <a:cubicBezTo>
                    <a:pt x="23065" y="206278"/>
                    <a:pt x="14967" y="159994"/>
                    <a:pt x="14967" y="122526"/>
                  </a:cubicBezTo>
                  <a:cubicBezTo>
                    <a:pt x="14967" y="79916"/>
                    <a:pt x="24583" y="37305"/>
                    <a:pt x="55708" y="6694"/>
                  </a:cubicBezTo>
                  <a:cubicBezTo>
                    <a:pt x="58998" y="3755"/>
                    <a:pt x="58998" y="3266"/>
                    <a:pt x="58998" y="2531"/>
                  </a:cubicBezTo>
                  <a:cubicBezTo>
                    <a:pt x="58998" y="817"/>
                    <a:pt x="57986" y="82"/>
                    <a:pt x="56468" y="82"/>
                  </a:cubicBezTo>
                  <a:cubicBezTo>
                    <a:pt x="53937" y="82"/>
                    <a:pt x="31162" y="16734"/>
                    <a:pt x="16232" y="47835"/>
                  </a:cubicBezTo>
                  <a:cubicBezTo>
                    <a:pt x="3327" y="74773"/>
                    <a:pt x="290" y="101956"/>
                    <a:pt x="290" y="122526"/>
                  </a:cubicBezTo>
                  <a:cubicBezTo>
                    <a:pt x="290" y="141627"/>
                    <a:pt x="3074" y="171259"/>
                    <a:pt x="16992" y="198931"/>
                  </a:cubicBezTo>
                  <a:cubicBezTo>
                    <a:pt x="32175" y="229052"/>
                    <a:pt x="53937" y="244970"/>
                    <a:pt x="56468" y="244970"/>
                  </a:cubicBezTo>
                  <a:cubicBezTo>
                    <a:pt x="57986" y="244970"/>
                    <a:pt x="58998" y="244236"/>
                    <a:pt x="58998" y="242521"/>
                  </a:cubicBezTo>
                  <a:close/>
                </a:path>
              </a:pathLst>
            </a:custGeom>
            <a:solidFill>
              <a:srgbClr val="000000"/>
            </a:solidFill>
            <a:ln w="25400" cap="flat">
              <a:noFill/>
              <a:prstDash val="solid"/>
              <a:miter/>
            </a:ln>
          </p:spPr>
          <p:txBody>
            <a:bodyPr rtlCol="0" anchor="ctr"/>
            <a:lstStyle/>
            <a:p>
              <a:endParaRPr lang="en-CN"/>
            </a:p>
          </p:txBody>
        </p:sp>
        <p:sp>
          <p:nvSpPr>
            <p:cNvPr id="18593" name="Freeform 18592">
              <a:extLst>
                <a:ext uri="{FF2B5EF4-FFF2-40B4-BE49-F238E27FC236}">
                  <a16:creationId xmlns:a16="http://schemas.microsoft.com/office/drawing/2014/main" id="{DA2465A5-1C46-75F5-84FC-3C6A47C68500}"/>
                </a:ext>
              </a:extLst>
            </p:cNvPr>
            <p:cNvSpPr/>
            <p:nvPr>
              <p:custDataLst>
                <p:tags r:id="rId46"/>
              </p:custDataLst>
            </p:nvPr>
          </p:nvSpPr>
          <p:spPr>
            <a:xfrm>
              <a:off x="10024978" y="4324281"/>
              <a:ext cx="336810" cy="342843"/>
            </a:xfrm>
            <a:custGeom>
              <a:avLst/>
              <a:gdLst>
                <a:gd name="connsiteX0" fmla="*/ 306486 w 336810"/>
                <a:gd name="connsiteY0" fmla="*/ 342916 h 342843"/>
                <a:gd name="connsiteX1" fmla="*/ 337105 w 336810"/>
                <a:gd name="connsiteY1" fmla="*/ 264552 h 342843"/>
                <a:gd name="connsiteX2" fmla="*/ 330779 w 336810"/>
                <a:gd name="connsiteY2" fmla="*/ 264552 h 342843"/>
                <a:gd name="connsiteX3" fmla="*/ 264986 w 336810"/>
                <a:gd name="connsiteY3" fmla="*/ 314019 h 342843"/>
                <a:gd name="connsiteX4" fmla="*/ 186287 w 336810"/>
                <a:gd name="connsiteY4" fmla="*/ 321611 h 342843"/>
                <a:gd name="connsiteX5" fmla="*/ 33697 w 336810"/>
                <a:gd name="connsiteY5" fmla="*/ 321611 h 342843"/>
                <a:gd name="connsiteX6" fmla="*/ 162500 w 336810"/>
                <a:gd name="connsiteY6" fmla="*/ 175412 h 342843"/>
                <a:gd name="connsiteX7" fmla="*/ 164777 w 336810"/>
                <a:gd name="connsiteY7" fmla="*/ 171494 h 342843"/>
                <a:gd name="connsiteX8" fmla="*/ 163006 w 336810"/>
                <a:gd name="connsiteY8" fmla="*/ 167821 h 342843"/>
                <a:gd name="connsiteX9" fmla="*/ 45084 w 336810"/>
                <a:gd name="connsiteY9" fmla="*/ 11827 h 342843"/>
                <a:gd name="connsiteX10" fmla="*/ 183756 w 336810"/>
                <a:gd name="connsiteY10" fmla="*/ 11827 h 342843"/>
                <a:gd name="connsiteX11" fmla="*/ 242970 w 336810"/>
                <a:gd name="connsiteY11" fmla="*/ 15745 h 342843"/>
                <a:gd name="connsiteX12" fmla="*/ 298641 w 336810"/>
                <a:gd name="connsiteY12" fmla="*/ 34112 h 342843"/>
                <a:gd name="connsiteX13" fmla="*/ 330779 w 336810"/>
                <a:gd name="connsiteY13" fmla="*/ 68886 h 342843"/>
                <a:gd name="connsiteX14" fmla="*/ 337105 w 336810"/>
                <a:gd name="connsiteY14" fmla="*/ 68886 h 342843"/>
                <a:gd name="connsiteX15" fmla="*/ 306486 w 336810"/>
                <a:gd name="connsiteY15" fmla="*/ 73 h 342843"/>
                <a:gd name="connsiteX16" fmla="*/ 7380 w 336810"/>
                <a:gd name="connsiteY16" fmla="*/ 73 h 342843"/>
                <a:gd name="connsiteX17" fmla="*/ 547 w 336810"/>
                <a:gd name="connsiteY17" fmla="*/ 1787 h 342843"/>
                <a:gd name="connsiteX18" fmla="*/ 294 w 336810"/>
                <a:gd name="connsiteY18" fmla="*/ 9868 h 342843"/>
                <a:gd name="connsiteX19" fmla="*/ 134158 w 336810"/>
                <a:gd name="connsiteY19" fmla="*/ 187167 h 342843"/>
                <a:gd name="connsiteX20" fmla="*/ 3078 w 336810"/>
                <a:gd name="connsiteY20" fmla="*/ 335814 h 342843"/>
                <a:gd name="connsiteX21" fmla="*/ 547 w 336810"/>
                <a:gd name="connsiteY21" fmla="*/ 340222 h 342843"/>
                <a:gd name="connsiteX22" fmla="*/ 7380 w 336810"/>
                <a:gd name="connsiteY22" fmla="*/ 342916 h 342843"/>
                <a:gd name="connsiteX23" fmla="*/ 306486 w 336810"/>
                <a:gd name="connsiteY23" fmla="*/ 342916 h 34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42843">
                  <a:moveTo>
                    <a:pt x="306486" y="342916"/>
                  </a:moveTo>
                  <a:lnTo>
                    <a:pt x="337105" y="264552"/>
                  </a:lnTo>
                  <a:lnTo>
                    <a:pt x="330779" y="264552"/>
                  </a:lnTo>
                  <a:cubicBezTo>
                    <a:pt x="320910" y="290020"/>
                    <a:pt x="294086" y="306673"/>
                    <a:pt x="264986" y="314019"/>
                  </a:cubicBezTo>
                  <a:cubicBezTo>
                    <a:pt x="259671" y="315244"/>
                    <a:pt x="234872" y="321611"/>
                    <a:pt x="186287" y="321611"/>
                  </a:cubicBezTo>
                  <a:lnTo>
                    <a:pt x="33697" y="321611"/>
                  </a:lnTo>
                  <a:lnTo>
                    <a:pt x="162500" y="175412"/>
                  </a:lnTo>
                  <a:cubicBezTo>
                    <a:pt x="164271" y="173453"/>
                    <a:pt x="164777" y="172719"/>
                    <a:pt x="164777" y="171494"/>
                  </a:cubicBezTo>
                  <a:cubicBezTo>
                    <a:pt x="164777" y="171005"/>
                    <a:pt x="164777" y="170270"/>
                    <a:pt x="163006" y="167821"/>
                  </a:cubicBezTo>
                  <a:lnTo>
                    <a:pt x="45084" y="11827"/>
                  </a:lnTo>
                  <a:lnTo>
                    <a:pt x="183756" y="11827"/>
                  </a:lnTo>
                  <a:cubicBezTo>
                    <a:pt x="217665" y="11827"/>
                    <a:pt x="240693" y="15256"/>
                    <a:pt x="242970" y="15745"/>
                  </a:cubicBezTo>
                  <a:cubicBezTo>
                    <a:pt x="256635" y="17705"/>
                    <a:pt x="278650" y="21868"/>
                    <a:pt x="298641" y="34112"/>
                  </a:cubicBezTo>
                  <a:cubicBezTo>
                    <a:pt x="304968" y="38030"/>
                    <a:pt x="322175" y="49050"/>
                    <a:pt x="330779" y="68886"/>
                  </a:cubicBezTo>
                  <a:lnTo>
                    <a:pt x="337105" y="68886"/>
                  </a:lnTo>
                  <a:lnTo>
                    <a:pt x="306486" y="73"/>
                  </a:lnTo>
                  <a:lnTo>
                    <a:pt x="7380" y="73"/>
                  </a:lnTo>
                  <a:cubicBezTo>
                    <a:pt x="1559" y="73"/>
                    <a:pt x="1306" y="317"/>
                    <a:pt x="547" y="1787"/>
                  </a:cubicBezTo>
                  <a:cubicBezTo>
                    <a:pt x="294" y="2521"/>
                    <a:pt x="294" y="7174"/>
                    <a:pt x="294" y="9868"/>
                  </a:cubicBezTo>
                  <a:lnTo>
                    <a:pt x="134158" y="187167"/>
                  </a:lnTo>
                  <a:lnTo>
                    <a:pt x="3078" y="335814"/>
                  </a:lnTo>
                  <a:cubicBezTo>
                    <a:pt x="547" y="338753"/>
                    <a:pt x="547" y="339977"/>
                    <a:pt x="547" y="340222"/>
                  </a:cubicBezTo>
                  <a:cubicBezTo>
                    <a:pt x="547" y="342916"/>
                    <a:pt x="2825" y="342916"/>
                    <a:pt x="7380" y="342916"/>
                  </a:cubicBezTo>
                  <a:lnTo>
                    <a:pt x="306486" y="342916"/>
                  </a:lnTo>
                  <a:close/>
                </a:path>
              </a:pathLst>
            </a:custGeom>
            <a:solidFill>
              <a:srgbClr val="000000"/>
            </a:solidFill>
            <a:ln w="25400" cap="flat">
              <a:noFill/>
              <a:prstDash val="solid"/>
              <a:miter/>
            </a:ln>
          </p:spPr>
          <p:txBody>
            <a:bodyPr rtlCol="0" anchor="ctr"/>
            <a:lstStyle/>
            <a:p>
              <a:endParaRPr lang="en-CN"/>
            </a:p>
          </p:txBody>
        </p:sp>
        <p:sp>
          <p:nvSpPr>
            <p:cNvPr id="18594" name="Freeform 18593">
              <a:extLst>
                <a:ext uri="{FF2B5EF4-FFF2-40B4-BE49-F238E27FC236}">
                  <a16:creationId xmlns:a16="http://schemas.microsoft.com/office/drawing/2014/main" id="{F823B15D-2891-DF4E-780C-0EEC5206EC5C}"/>
                </a:ext>
              </a:extLst>
            </p:cNvPr>
            <p:cNvSpPr/>
            <p:nvPr>
              <p:custDataLst>
                <p:tags r:id="rId47"/>
              </p:custDataLst>
            </p:nvPr>
          </p:nvSpPr>
          <p:spPr>
            <a:xfrm>
              <a:off x="10101978" y="4762952"/>
              <a:ext cx="70677" cy="77311"/>
            </a:xfrm>
            <a:custGeom>
              <a:avLst/>
              <a:gdLst>
                <a:gd name="connsiteX0" fmla="*/ 64066 w 70677"/>
                <a:gd name="connsiteY0" fmla="*/ 11236 h 77311"/>
                <a:gd name="connsiteX1" fmla="*/ 56626 w 70677"/>
                <a:gd name="connsiteY1" fmla="*/ 19293 h 77311"/>
                <a:gd name="connsiteX2" fmla="*/ 62472 w 70677"/>
                <a:gd name="connsiteY2" fmla="*/ 24778 h 77311"/>
                <a:gd name="connsiteX3" fmla="*/ 70974 w 70677"/>
                <a:gd name="connsiteY3" fmla="*/ 15007 h 77311"/>
                <a:gd name="connsiteX4" fmla="*/ 47415 w 70677"/>
                <a:gd name="connsiteY4" fmla="*/ 94 h 77311"/>
                <a:gd name="connsiteX5" fmla="*/ 14822 w 70677"/>
                <a:gd name="connsiteY5" fmla="*/ 25121 h 77311"/>
                <a:gd name="connsiteX6" fmla="*/ 21022 w 70677"/>
                <a:gd name="connsiteY6" fmla="*/ 37635 h 77311"/>
                <a:gd name="connsiteX7" fmla="*/ 41038 w 70677"/>
                <a:gd name="connsiteY7" fmla="*/ 43806 h 77311"/>
                <a:gd name="connsiteX8" fmla="*/ 56095 w 70677"/>
                <a:gd name="connsiteY8" fmla="*/ 55120 h 77311"/>
                <a:gd name="connsiteX9" fmla="*/ 46707 w 70677"/>
                <a:gd name="connsiteY9" fmla="*/ 68834 h 77311"/>
                <a:gd name="connsiteX10" fmla="*/ 28993 w 70677"/>
                <a:gd name="connsiteY10" fmla="*/ 72605 h 77311"/>
                <a:gd name="connsiteX11" fmla="*/ 7737 w 70677"/>
                <a:gd name="connsiteY11" fmla="*/ 65405 h 77311"/>
                <a:gd name="connsiteX12" fmla="*/ 17479 w 70677"/>
                <a:gd name="connsiteY12" fmla="*/ 55634 h 77311"/>
                <a:gd name="connsiteX13" fmla="*/ 10571 w 70677"/>
                <a:gd name="connsiteY13" fmla="*/ 49292 h 77311"/>
                <a:gd name="connsiteX14" fmla="*/ 297 w 70677"/>
                <a:gd name="connsiteY14" fmla="*/ 60777 h 77311"/>
                <a:gd name="connsiteX15" fmla="*/ 28816 w 70677"/>
                <a:gd name="connsiteY15" fmla="*/ 77405 h 77311"/>
                <a:gd name="connsiteX16" fmla="*/ 67432 w 70677"/>
                <a:gd name="connsiteY16" fmla="*/ 49120 h 77311"/>
                <a:gd name="connsiteX17" fmla="*/ 42987 w 70677"/>
                <a:gd name="connsiteY17" fmla="*/ 29064 h 77311"/>
                <a:gd name="connsiteX18" fmla="*/ 35902 w 70677"/>
                <a:gd name="connsiteY18" fmla="*/ 27692 h 77311"/>
                <a:gd name="connsiteX19" fmla="*/ 26159 w 70677"/>
                <a:gd name="connsiteY19" fmla="*/ 19121 h 77311"/>
                <a:gd name="connsiteX20" fmla="*/ 33244 w 70677"/>
                <a:gd name="connsiteY20" fmla="*/ 8150 h 77311"/>
                <a:gd name="connsiteX21" fmla="*/ 47238 w 70677"/>
                <a:gd name="connsiteY21" fmla="*/ 4893 h 77311"/>
                <a:gd name="connsiteX22" fmla="*/ 64066 w 70677"/>
                <a:gd name="connsiteY22" fmla="*/ 11236 h 7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677" h="77311">
                  <a:moveTo>
                    <a:pt x="64066" y="11236"/>
                  </a:moveTo>
                  <a:cubicBezTo>
                    <a:pt x="59461" y="12264"/>
                    <a:pt x="56626" y="15864"/>
                    <a:pt x="56626" y="19293"/>
                  </a:cubicBezTo>
                  <a:cubicBezTo>
                    <a:pt x="56626" y="23235"/>
                    <a:pt x="60169" y="24778"/>
                    <a:pt x="62472" y="24778"/>
                  </a:cubicBezTo>
                  <a:cubicBezTo>
                    <a:pt x="64243" y="24778"/>
                    <a:pt x="70974" y="23750"/>
                    <a:pt x="70974" y="15007"/>
                  </a:cubicBezTo>
                  <a:cubicBezTo>
                    <a:pt x="70974" y="3865"/>
                    <a:pt x="58221" y="94"/>
                    <a:pt x="47415" y="94"/>
                  </a:cubicBezTo>
                  <a:cubicBezTo>
                    <a:pt x="19782" y="94"/>
                    <a:pt x="14822" y="19807"/>
                    <a:pt x="14822" y="25121"/>
                  </a:cubicBezTo>
                  <a:cubicBezTo>
                    <a:pt x="14822" y="31464"/>
                    <a:pt x="18542" y="35578"/>
                    <a:pt x="21022" y="37635"/>
                  </a:cubicBezTo>
                  <a:cubicBezTo>
                    <a:pt x="25628" y="41063"/>
                    <a:pt x="28816" y="41749"/>
                    <a:pt x="41038" y="43806"/>
                  </a:cubicBezTo>
                  <a:cubicBezTo>
                    <a:pt x="44758" y="44492"/>
                    <a:pt x="56095" y="46549"/>
                    <a:pt x="56095" y="55120"/>
                  </a:cubicBezTo>
                  <a:cubicBezTo>
                    <a:pt x="56095" y="58034"/>
                    <a:pt x="54146" y="64548"/>
                    <a:pt x="46707" y="68834"/>
                  </a:cubicBezTo>
                  <a:cubicBezTo>
                    <a:pt x="39798" y="72605"/>
                    <a:pt x="31119" y="72605"/>
                    <a:pt x="28993" y="72605"/>
                  </a:cubicBezTo>
                  <a:cubicBezTo>
                    <a:pt x="21908" y="72605"/>
                    <a:pt x="11811" y="71062"/>
                    <a:pt x="7737" y="65405"/>
                  </a:cubicBezTo>
                  <a:cubicBezTo>
                    <a:pt x="13582" y="64719"/>
                    <a:pt x="17479" y="60434"/>
                    <a:pt x="17479" y="55634"/>
                  </a:cubicBezTo>
                  <a:cubicBezTo>
                    <a:pt x="17479" y="51349"/>
                    <a:pt x="14291" y="49292"/>
                    <a:pt x="10571" y="49292"/>
                  </a:cubicBezTo>
                  <a:cubicBezTo>
                    <a:pt x="5434" y="49292"/>
                    <a:pt x="297" y="53234"/>
                    <a:pt x="297" y="60777"/>
                  </a:cubicBezTo>
                  <a:cubicBezTo>
                    <a:pt x="297" y="71062"/>
                    <a:pt x="11634" y="77405"/>
                    <a:pt x="28816" y="77405"/>
                  </a:cubicBezTo>
                  <a:cubicBezTo>
                    <a:pt x="61409" y="77405"/>
                    <a:pt x="67432" y="55806"/>
                    <a:pt x="67432" y="49120"/>
                  </a:cubicBezTo>
                  <a:cubicBezTo>
                    <a:pt x="67432" y="33349"/>
                    <a:pt x="49541" y="30264"/>
                    <a:pt x="42987" y="29064"/>
                  </a:cubicBezTo>
                  <a:cubicBezTo>
                    <a:pt x="41393" y="28721"/>
                    <a:pt x="36964" y="28035"/>
                    <a:pt x="35902" y="27692"/>
                  </a:cubicBezTo>
                  <a:cubicBezTo>
                    <a:pt x="29347" y="26492"/>
                    <a:pt x="26159" y="22893"/>
                    <a:pt x="26159" y="19121"/>
                  </a:cubicBezTo>
                  <a:cubicBezTo>
                    <a:pt x="26159" y="15179"/>
                    <a:pt x="29347" y="10550"/>
                    <a:pt x="33244" y="8150"/>
                  </a:cubicBezTo>
                  <a:cubicBezTo>
                    <a:pt x="38027" y="5236"/>
                    <a:pt x="44227" y="4893"/>
                    <a:pt x="47238" y="4893"/>
                  </a:cubicBezTo>
                  <a:cubicBezTo>
                    <a:pt x="50958" y="4893"/>
                    <a:pt x="60169" y="5408"/>
                    <a:pt x="64066" y="11236"/>
                  </a:cubicBezTo>
                  <a:close/>
                </a:path>
              </a:pathLst>
            </a:custGeom>
            <a:solidFill>
              <a:srgbClr val="000000"/>
            </a:solidFill>
            <a:ln w="25400" cap="flat">
              <a:noFill/>
              <a:prstDash val="solid"/>
              <a:miter/>
            </a:ln>
          </p:spPr>
          <p:txBody>
            <a:bodyPr rtlCol="0" anchor="ctr"/>
            <a:lstStyle/>
            <a:p>
              <a:endParaRPr lang="en-CN"/>
            </a:p>
          </p:txBody>
        </p:sp>
        <p:sp>
          <p:nvSpPr>
            <p:cNvPr id="18595" name="Freeform 18594">
              <a:extLst>
                <a:ext uri="{FF2B5EF4-FFF2-40B4-BE49-F238E27FC236}">
                  <a16:creationId xmlns:a16="http://schemas.microsoft.com/office/drawing/2014/main" id="{DE0A139F-6742-C4F1-D5F2-73A11A9B4234}"/>
                </a:ext>
              </a:extLst>
            </p:cNvPr>
            <p:cNvSpPr/>
            <p:nvPr>
              <p:custDataLst>
                <p:tags r:id="rId48"/>
              </p:custDataLst>
            </p:nvPr>
          </p:nvSpPr>
          <p:spPr>
            <a:xfrm>
              <a:off x="10196678" y="4808918"/>
              <a:ext cx="74523" cy="55467"/>
            </a:xfrm>
            <a:custGeom>
              <a:avLst/>
              <a:gdLst>
                <a:gd name="connsiteX0" fmla="*/ 67106 w 74523"/>
                <a:gd name="connsiteY0" fmla="*/ 6217 h 55467"/>
                <a:gd name="connsiteX1" fmla="*/ 61286 w 74523"/>
                <a:gd name="connsiteY1" fmla="*/ 13441 h 55467"/>
                <a:gd name="connsiteX2" fmla="*/ 66980 w 74523"/>
                <a:gd name="connsiteY2" fmla="*/ 18461 h 55467"/>
                <a:gd name="connsiteX3" fmla="*/ 74825 w 74523"/>
                <a:gd name="connsiteY3" fmla="*/ 10135 h 55467"/>
                <a:gd name="connsiteX4" fmla="*/ 59768 w 74523"/>
                <a:gd name="connsiteY4" fmla="*/ 95 h 55467"/>
                <a:gd name="connsiteX5" fmla="*/ 43699 w 74523"/>
                <a:gd name="connsiteY5" fmla="*/ 8421 h 55467"/>
                <a:gd name="connsiteX6" fmla="*/ 26871 w 74523"/>
                <a:gd name="connsiteY6" fmla="*/ 95 h 55467"/>
                <a:gd name="connsiteX7" fmla="*/ 2072 w 74523"/>
                <a:gd name="connsiteY7" fmla="*/ 19073 h 55467"/>
                <a:gd name="connsiteX8" fmla="*/ 4729 w 74523"/>
                <a:gd name="connsiteY8" fmla="*/ 20788 h 55467"/>
                <a:gd name="connsiteX9" fmla="*/ 7386 w 74523"/>
                <a:gd name="connsiteY9" fmla="*/ 19318 h 55467"/>
                <a:gd name="connsiteX10" fmla="*/ 26365 w 74523"/>
                <a:gd name="connsiteY10" fmla="*/ 4258 h 55467"/>
                <a:gd name="connsiteX11" fmla="*/ 35349 w 74523"/>
                <a:gd name="connsiteY11" fmla="*/ 12461 h 55467"/>
                <a:gd name="connsiteX12" fmla="*/ 28769 w 74523"/>
                <a:gd name="connsiteY12" fmla="*/ 40256 h 55467"/>
                <a:gd name="connsiteX13" fmla="*/ 15611 w 74523"/>
                <a:gd name="connsiteY13" fmla="*/ 51399 h 55467"/>
                <a:gd name="connsiteX14" fmla="*/ 8019 w 74523"/>
                <a:gd name="connsiteY14" fmla="*/ 49439 h 55467"/>
                <a:gd name="connsiteX15" fmla="*/ 13713 w 74523"/>
                <a:gd name="connsiteY15" fmla="*/ 42338 h 55467"/>
                <a:gd name="connsiteX16" fmla="*/ 8146 w 74523"/>
                <a:gd name="connsiteY16" fmla="*/ 37195 h 55467"/>
                <a:gd name="connsiteX17" fmla="*/ 301 w 74523"/>
                <a:gd name="connsiteY17" fmla="*/ 45521 h 55467"/>
                <a:gd name="connsiteX18" fmla="*/ 15358 w 74523"/>
                <a:gd name="connsiteY18" fmla="*/ 55562 h 55467"/>
                <a:gd name="connsiteX19" fmla="*/ 31047 w 74523"/>
                <a:gd name="connsiteY19" fmla="*/ 47235 h 55467"/>
                <a:gd name="connsiteX20" fmla="*/ 48128 w 74523"/>
                <a:gd name="connsiteY20" fmla="*/ 55562 h 55467"/>
                <a:gd name="connsiteX21" fmla="*/ 73053 w 74523"/>
                <a:gd name="connsiteY21" fmla="*/ 36583 h 55467"/>
                <a:gd name="connsiteX22" fmla="*/ 70396 w 74523"/>
                <a:gd name="connsiteY22" fmla="*/ 34869 h 55467"/>
                <a:gd name="connsiteX23" fmla="*/ 67613 w 74523"/>
                <a:gd name="connsiteY23" fmla="*/ 36705 h 55467"/>
                <a:gd name="connsiteX24" fmla="*/ 48634 w 74523"/>
                <a:gd name="connsiteY24" fmla="*/ 51399 h 55467"/>
                <a:gd name="connsiteX25" fmla="*/ 39650 w 74523"/>
                <a:gd name="connsiteY25" fmla="*/ 43195 h 55467"/>
                <a:gd name="connsiteX26" fmla="*/ 40663 w 74523"/>
                <a:gd name="connsiteY26" fmla="*/ 36705 h 55467"/>
                <a:gd name="connsiteX27" fmla="*/ 47242 w 74523"/>
                <a:gd name="connsiteY27" fmla="*/ 12339 h 55467"/>
                <a:gd name="connsiteX28" fmla="*/ 59515 w 74523"/>
                <a:gd name="connsiteY28" fmla="*/ 4258 h 55467"/>
                <a:gd name="connsiteX29" fmla="*/ 67106 w 74523"/>
                <a:gd name="connsiteY29" fmla="*/ 6217 h 5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23" h="55467">
                  <a:moveTo>
                    <a:pt x="67106" y="6217"/>
                  </a:moveTo>
                  <a:cubicBezTo>
                    <a:pt x="61286" y="7931"/>
                    <a:pt x="61286" y="13318"/>
                    <a:pt x="61286" y="13441"/>
                  </a:cubicBezTo>
                  <a:cubicBezTo>
                    <a:pt x="61286" y="15522"/>
                    <a:pt x="62805" y="18461"/>
                    <a:pt x="66980" y="18461"/>
                  </a:cubicBezTo>
                  <a:cubicBezTo>
                    <a:pt x="70523" y="18461"/>
                    <a:pt x="74825" y="15522"/>
                    <a:pt x="74825" y="10135"/>
                  </a:cubicBezTo>
                  <a:cubicBezTo>
                    <a:pt x="74825" y="2911"/>
                    <a:pt x="66474" y="95"/>
                    <a:pt x="59768" y="95"/>
                  </a:cubicBezTo>
                  <a:cubicBezTo>
                    <a:pt x="51544" y="95"/>
                    <a:pt x="46230" y="5237"/>
                    <a:pt x="43699" y="8421"/>
                  </a:cubicBezTo>
                  <a:cubicBezTo>
                    <a:pt x="39524" y="1441"/>
                    <a:pt x="31426" y="95"/>
                    <a:pt x="26871" y="95"/>
                  </a:cubicBezTo>
                  <a:cubicBezTo>
                    <a:pt x="11056" y="95"/>
                    <a:pt x="2072" y="14543"/>
                    <a:pt x="2072" y="19073"/>
                  </a:cubicBezTo>
                  <a:cubicBezTo>
                    <a:pt x="2072" y="20788"/>
                    <a:pt x="4097" y="20788"/>
                    <a:pt x="4729" y="20788"/>
                  </a:cubicBezTo>
                  <a:cubicBezTo>
                    <a:pt x="5868" y="20788"/>
                    <a:pt x="6880" y="20665"/>
                    <a:pt x="7386" y="19318"/>
                  </a:cubicBezTo>
                  <a:cubicBezTo>
                    <a:pt x="11182" y="7319"/>
                    <a:pt x="21557" y="4258"/>
                    <a:pt x="26365" y="4258"/>
                  </a:cubicBezTo>
                  <a:cubicBezTo>
                    <a:pt x="30541" y="4258"/>
                    <a:pt x="35349" y="5972"/>
                    <a:pt x="35349" y="12461"/>
                  </a:cubicBezTo>
                  <a:cubicBezTo>
                    <a:pt x="35349" y="15522"/>
                    <a:pt x="33071" y="23971"/>
                    <a:pt x="28769" y="40256"/>
                  </a:cubicBezTo>
                  <a:cubicBezTo>
                    <a:pt x="26871" y="47235"/>
                    <a:pt x="21051" y="51399"/>
                    <a:pt x="15611" y="51399"/>
                  </a:cubicBezTo>
                  <a:cubicBezTo>
                    <a:pt x="14725" y="51399"/>
                    <a:pt x="11056" y="51399"/>
                    <a:pt x="8019" y="49439"/>
                  </a:cubicBezTo>
                  <a:cubicBezTo>
                    <a:pt x="13713" y="47480"/>
                    <a:pt x="13713" y="42827"/>
                    <a:pt x="13713" y="42338"/>
                  </a:cubicBezTo>
                  <a:cubicBezTo>
                    <a:pt x="13713" y="38787"/>
                    <a:pt x="10929" y="37195"/>
                    <a:pt x="8146" y="37195"/>
                  </a:cubicBezTo>
                  <a:cubicBezTo>
                    <a:pt x="4982" y="37195"/>
                    <a:pt x="301" y="39644"/>
                    <a:pt x="301" y="45521"/>
                  </a:cubicBezTo>
                  <a:cubicBezTo>
                    <a:pt x="301" y="52990"/>
                    <a:pt x="8905" y="55562"/>
                    <a:pt x="15358" y="55562"/>
                  </a:cubicBezTo>
                  <a:cubicBezTo>
                    <a:pt x="22316" y="55562"/>
                    <a:pt x="28010" y="51643"/>
                    <a:pt x="31047" y="47235"/>
                  </a:cubicBezTo>
                  <a:cubicBezTo>
                    <a:pt x="36108" y="54582"/>
                    <a:pt x="44205" y="55562"/>
                    <a:pt x="48128" y="55562"/>
                  </a:cubicBezTo>
                  <a:cubicBezTo>
                    <a:pt x="64070" y="55562"/>
                    <a:pt x="73053" y="40991"/>
                    <a:pt x="73053" y="36583"/>
                  </a:cubicBezTo>
                  <a:cubicBezTo>
                    <a:pt x="73053" y="34869"/>
                    <a:pt x="70902" y="34869"/>
                    <a:pt x="70396" y="34869"/>
                  </a:cubicBezTo>
                  <a:cubicBezTo>
                    <a:pt x="68245" y="34869"/>
                    <a:pt x="67992" y="35603"/>
                    <a:pt x="67613" y="36705"/>
                  </a:cubicBezTo>
                  <a:cubicBezTo>
                    <a:pt x="63943" y="47725"/>
                    <a:pt x="54201" y="51399"/>
                    <a:pt x="48634" y="51399"/>
                  </a:cubicBezTo>
                  <a:cubicBezTo>
                    <a:pt x="44838" y="51399"/>
                    <a:pt x="39650" y="50052"/>
                    <a:pt x="39650" y="43195"/>
                  </a:cubicBezTo>
                  <a:cubicBezTo>
                    <a:pt x="39650" y="41725"/>
                    <a:pt x="39650" y="40868"/>
                    <a:pt x="40663" y="36705"/>
                  </a:cubicBezTo>
                  <a:cubicBezTo>
                    <a:pt x="42814" y="28134"/>
                    <a:pt x="46230" y="14543"/>
                    <a:pt x="47242" y="12339"/>
                  </a:cubicBezTo>
                  <a:cubicBezTo>
                    <a:pt x="48887" y="9155"/>
                    <a:pt x="53062" y="4258"/>
                    <a:pt x="59515" y="4258"/>
                  </a:cubicBezTo>
                  <a:cubicBezTo>
                    <a:pt x="59895" y="4258"/>
                    <a:pt x="64196" y="4258"/>
                    <a:pt x="67106" y="6217"/>
                  </a:cubicBezTo>
                  <a:close/>
                </a:path>
              </a:pathLst>
            </a:custGeom>
            <a:solidFill>
              <a:srgbClr val="000000"/>
            </a:solidFill>
            <a:ln w="25400" cap="flat">
              <a:noFill/>
              <a:prstDash val="solid"/>
              <a:miter/>
            </a:ln>
          </p:spPr>
          <p:txBody>
            <a:bodyPr rtlCol="0" anchor="ctr"/>
            <a:lstStyle/>
            <a:p>
              <a:endParaRPr lang="en-CN"/>
            </a:p>
          </p:txBody>
        </p:sp>
        <p:sp>
          <p:nvSpPr>
            <p:cNvPr id="18596" name="Freeform 18595">
              <a:extLst>
                <a:ext uri="{FF2B5EF4-FFF2-40B4-BE49-F238E27FC236}">
                  <a16:creationId xmlns:a16="http://schemas.microsoft.com/office/drawing/2014/main" id="{39EE5919-5330-C8ED-9704-F9B788D6ABB6}"/>
                </a:ext>
              </a:extLst>
            </p:cNvPr>
            <p:cNvSpPr/>
            <p:nvPr>
              <p:custDataLst>
                <p:tags r:id="rId49"/>
              </p:custDataLst>
            </p:nvPr>
          </p:nvSpPr>
          <p:spPr>
            <a:xfrm>
              <a:off x="10431912" y="4384280"/>
              <a:ext cx="126272" cy="222848"/>
            </a:xfrm>
            <a:custGeom>
              <a:avLst/>
              <a:gdLst>
                <a:gd name="connsiteX0" fmla="*/ 79768 w 126272"/>
                <a:gd name="connsiteY0" fmla="*/ 74773 h 222848"/>
                <a:gd name="connsiteX1" fmla="*/ 101531 w 126272"/>
                <a:gd name="connsiteY1" fmla="*/ 74773 h 222848"/>
                <a:gd name="connsiteX2" fmla="*/ 109122 w 126272"/>
                <a:gd name="connsiteY2" fmla="*/ 69875 h 222848"/>
                <a:gd name="connsiteX3" fmla="*/ 102290 w 126272"/>
                <a:gd name="connsiteY3" fmla="*/ 67181 h 222848"/>
                <a:gd name="connsiteX4" fmla="*/ 81287 w 126272"/>
                <a:gd name="connsiteY4" fmla="*/ 67181 h 222848"/>
                <a:gd name="connsiteX5" fmla="*/ 86601 w 126272"/>
                <a:gd name="connsiteY5" fmla="*/ 39264 h 222848"/>
                <a:gd name="connsiteX6" fmla="*/ 92674 w 126272"/>
                <a:gd name="connsiteY6" fmla="*/ 13796 h 222848"/>
                <a:gd name="connsiteX7" fmla="*/ 104567 w 126272"/>
                <a:gd name="connsiteY7" fmla="*/ 5470 h 222848"/>
                <a:gd name="connsiteX8" fmla="*/ 116967 w 126272"/>
                <a:gd name="connsiteY8" fmla="*/ 9878 h 222848"/>
                <a:gd name="connsiteX9" fmla="*/ 103302 w 126272"/>
                <a:gd name="connsiteY9" fmla="*/ 23102 h 222848"/>
                <a:gd name="connsiteX10" fmla="*/ 112665 w 126272"/>
                <a:gd name="connsiteY10" fmla="*/ 31673 h 222848"/>
                <a:gd name="connsiteX11" fmla="*/ 126583 w 126272"/>
                <a:gd name="connsiteY11" fmla="*/ 16979 h 222848"/>
                <a:gd name="connsiteX12" fmla="*/ 104567 w 126272"/>
                <a:gd name="connsiteY12" fmla="*/ 82 h 222848"/>
                <a:gd name="connsiteX13" fmla="*/ 72430 w 126272"/>
                <a:gd name="connsiteY13" fmla="*/ 28734 h 222848"/>
                <a:gd name="connsiteX14" fmla="*/ 64079 w 126272"/>
                <a:gd name="connsiteY14" fmla="*/ 67181 h 222848"/>
                <a:gd name="connsiteX15" fmla="*/ 46619 w 126272"/>
                <a:gd name="connsiteY15" fmla="*/ 67181 h 222848"/>
                <a:gd name="connsiteX16" fmla="*/ 39027 w 126272"/>
                <a:gd name="connsiteY16" fmla="*/ 71834 h 222848"/>
                <a:gd name="connsiteX17" fmla="*/ 46112 w 126272"/>
                <a:gd name="connsiteY17" fmla="*/ 74773 h 222848"/>
                <a:gd name="connsiteX18" fmla="*/ 62814 w 126272"/>
                <a:gd name="connsiteY18" fmla="*/ 74773 h 222848"/>
                <a:gd name="connsiteX19" fmla="*/ 43835 w 126272"/>
                <a:gd name="connsiteY19" fmla="*/ 171504 h 222848"/>
                <a:gd name="connsiteX20" fmla="*/ 21820 w 126272"/>
                <a:gd name="connsiteY20" fmla="*/ 217543 h 222848"/>
                <a:gd name="connsiteX21" fmla="*/ 9673 w 126272"/>
                <a:gd name="connsiteY21" fmla="*/ 213135 h 222848"/>
                <a:gd name="connsiteX22" fmla="*/ 23591 w 126272"/>
                <a:gd name="connsiteY22" fmla="*/ 199911 h 222848"/>
                <a:gd name="connsiteX23" fmla="*/ 14228 w 126272"/>
                <a:gd name="connsiteY23" fmla="*/ 191340 h 222848"/>
                <a:gd name="connsiteX24" fmla="*/ 310 w 126272"/>
                <a:gd name="connsiteY24" fmla="*/ 206033 h 222848"/>
                <a:gd name="connsiteX25" fmla="*/ 21820 w 126272"/>
                <a:gd name="connsiteY25" fmla="*/ 222930 h 222848"/>
                <a:gd name="connsiteX26" fmla="*/ 50414 w 126272"/>
                <a:gd name="connsiteY26" fmla="*/ 199176 h 222848"/>
                <a:gd name="connsiteX27" fmla="*/ 64585 w 126272"/>
                <a:gd name="connsiteY27" fmla="*/ 152402 h 222848"/>
                <a:gd name="connsiteX28" fmla="*/ 79768 w 126272"/>
                <a:gd name="connsiteY28" fmla="*/ 74773 h 22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22848">
                  <a:moveTo>
                    <a:pt x="79768" y="74773"/>
                  </a:moveTo>
                  <a:lnTo>
                    <a:pt x="101531" y="74773"/>
                  </a:lnTo>
                  <a:cubicBezTo>
                    <a:pt x="106592" y="74773"/>
                    <a:pt x="109122" y="74773"/>
                    <a:pt x="109122" y="69875"/>
                  </a:cubicBezTo>
                  <a:cubicBezTo>
                    <a:pt x="109122" y="67181"/>
                    <a:pt x="106592" y="67181"/>
                    <a:pt x="102290" y="67181"/>
                  </a:cubicBezTo>
                  <a:lnTo>
                    <a:pt x="81287" y="67181"/>
                  </a:lnTo>
                  <a:lnTo>
                    <a:pt x="86601" y="39264"/>
                  </a:lnTo>
                  <a:cubicBezTo>
                    <a:pt x="87613" y="34122"/>
                    <a:pt x="91156" y="16734"/>
                    <a:pt x="92674" y="13796"/>
                  </a:cubicBezTo>
                  <a:cubicBezTo>
                    <a:pt x="94951" y="9143"/>
                    <a:pt x="99253" y="5470"/>
                    <a:pt x="104567" y="5470"/>
                  </a:cubicBezTo>
                  <a:cubicBezTo>
                    <a:pt x="105579" y="5470"/>
                    <a:pt x="112159" y="5470"/>
                    <a:pt x="116967" y="9878"/>
                  </a:cubicBezTo>
                  <a:cubicBezTo>
                    <a:pt x="105832" y="10857"/>
                    <a:pt x="103302" y="19428"/>
                    <a:pt x="103302" y="23102"/>
                  </a:cubicBezTo>
                  <a:cubicBezTo>
                    <a:pt x="103302" y="28734"/>
                    <a:pt x="107857" y="31673"/>
                    <a:pt x="112665" y="31673"/>
                  </a:cubicBezTo>
                  <a:cubicBezTo>
                    <a:pt x="119244" y="31673"/>
                    <a:pt x="126583" y="26285"/>
                    <a:pt x="126583" y="16979"/>
                  </a:cubicBezTo>
                  <a:cubicBezTo>
                    <a:pt x="126583" y="5714"/>
                    <a:pt x="114942" y="82"/>
                    <a:pt x="104567" y="82"/>
                  </a:cubicBezTo>
                  <a:cubicBezTo>
                    <a:pt x="95963" y="82"/>
                    <a:pt x="80021" y="4490"/>
                    <a:pt x="72430" y="28734"/>
                  </a:cubicBezTo>
                  <a:cubicBezTo>
                    <a:pt x="70911" y="33877"/>
                    <a:pt x="70152" y="36325"/>
                    <a:pt x="64079" y="67181"/>
                  </a:cubicBezTo>
                  <a:lnTo>
                    <a:pt x="46619" y="67181"/>
                  </a:lnTo>
                  <a:cubicBezTo>
                    <a:pt x="41811" y="67181"/>
                    <a:pt x="39027" y="67181"/>
                    <a:pt x="39027" y="71834"/>
                  </a:cubicBezTo>
                  <a:cubicBezTo>
                    <a:pt x="39027" y="74773"/>
                    <a:pt x="41304" y="74773"/>
                    <a:pt x="46112" y="74773"/>
                  </a:cubicBezTo>
                  <a:lnTo>
                    <a:pt x="62814" y="74773"/>
                  </a:lnTo>
                  <a:lnTo>
                    <a:pt x="43835" y="171504"/>
                  </a:lnTo>
                  <a:cubicBezTo>
                    <a:pt x="39280" y="195258"/>
                    <a:pt x="34978" y="217543"/>
                    <a:pt x="21820" y="217543"/>
                  </a:cubicBezTo>
                  <a:cubicBezTo>
                    <a:pt x="20807" y="217543"/>
                    <a:pt x="14481" y="217543"/>
                    <a:pt x="9673" y="213135"/>
                  </a:cubicBezTo>
                  <a:cubicBezTo>
                    <a:pt x="21313" y="212400"/>
                    <a:pt x="23591" y="203584"/>
                    <a:pt x="23591" y="199911"/>
                  </a:cubicBezTo>
                  <a:cubicBezTo>
                    <a:pt x="23591" y="194278"/>
                    <a:pt x="19036" y="191340"/>
                    <a:pt x="14228" y="191340"/>
                  </a:cubicBezTo>
                  <a:cubicBezTo>
                    <a:pt x="7649" y="191340"/>
                    <a:pt x="310" y="196727"/>
                    <a:pt x="310" y="206033"/>
                  </a:cubicBezTo>
                  <a:cubicBezTo>
                    <a:pt x="310" y="217053"/>
                    <a:pt x="11444" y="222930"/>
                    <a:pt x="21820" y="222930"/>
                  </a:cubicBezTo>
                  <a:cubicBezTo>
                    <a:pt x="35737" y="222930"/>
                    <a:pt x="45859" y="208482"/>
                    <a:pt x="50414" y="199176"/>
                  </a:cubicBezTo>
                  <a:cubicBezTo>
                    <a:pt x="58512" y="183748"/>
                    <a:pt x="64332" y="154117"/>
                    <a:pt x="64585" y="152402"/>
                  </a:cubicBezTo>
                  <a:lnTo>
                    <a:pt x="79768" y="74773"/>
                  </a:lnTo>
                  <a:close/>
                </a:path>
              </a:pathLst>
            </a:custGeom>
            <a:solidFill>
              <a:srgbClr val="000000"/>
            </a:solidFill>
            <a:ln w="25400" cap="flat">
              <a:noFill/>
              <a:prstDash val="solid"/>
              <a:miter/>
            </a:ln>
          </p:spPr>
          <p:txBody>
            <a:bodyPr rtlCol="0" anchor="ctr"/>
            <a:lstStyle/>
            <a:p>
              <a:endParaRPr lang="en-CN"/>
            </a:p>
          </p:txBody>
        </p:sp>
        <p:sp>
          <p:nvSpPr>
            <p:cNvPr id="18597" name="Freeform 18596">
              <a:extLst>
                <a:ext uri="{FF2B5EF4-FFF2-40B4-BE49-F238E27FC236}">
                  <a16:creationId xmlns:a16="http://schemas.microsoft.com/office/drawing/2014/main" id="{B66E59C1-B78C-488F-A613-C81A290356A2}"/>
                </a:ext>
              </a:extLst>
            </p:cNvPr>
            <p:cNvSpPr/>
            <p:nvPr>
              <p:custDataLst>
                <p:tags r:id="rId50"/>
              </p:custDataLst>
            </p:nvPr>
          </p:nvSpPr>
          <p:spPr>
            <a:xfrm>
              <a:off x="10594681" y="4373260"/>
              <a:ext cx="58707" cy="244888"/>
            </a:xfrm>
            <a:custGeom>
              <a:avLst/>
              <a:gdLst>
                <a:gd name="connsiteX0" fmla="*/ 59024 w 58707"/>
                <a:gd name="connsiteY0" fmla="*/ 242521 h 244888"/>
                <a:gd name="connsiteX1" fmla="*/ 54722 w 58707"/>
                <a:gd name="connsiteY1" fmla="*/ 237134 h 244888"/>
                <a:gd name="connsiteX2" fmla="*/ 14993 w 58707"/>
                <a:gd name="connsiteY2" fmla="*/ 122526 h 244888"/>
                <a:gd name="connsiteX3" fmla="*/ 55734 w 58707"/>
                <a:gd name="connsiteY3" fmla="*/ 6694 h 244888"/>
                <a:gd name="connsiteX4" fmla="*/ 59024 w 58707"/>
                <a:gd name="connsiteY4" fmla="*/ 2531 h 244888"/>
                <a:gd name="connsiteX5" fmla="*/ 56493 w 58707"/>
                <a:gd name="connsiteY5" fmla="*/ 82 h 244888"/>
                <a:gd name="connsiteX6" fmla="*/ 16258 w 58707"/>
                <a:gd name="connsiteY6" fmla="*/ 47835 h 244888"/>
                <a:gd name="connsiteX7" fmla="*/ 316 w 58707"/>
                <a:gd name="connsiteY7" fmla="*/ 122526 h 244888"/>
                <a:gd name="connsiteX8" fmla="*/ 17018 w 58707"/>
                <a:gd name="connsiteY8" fmla="*/ 198931 h 244888"/>
                <a:gd name="connsiteX9" fmla="*/ 56493 w 58707"/>
                <a:gd name="connsiteY9" fmla="*/ 244970 h 244888"/>
                <a:gd name="connsiteX10" fmla="*/ 59024 w 58707"/>
                <a:gd name="connsiteY10" fmla="*/ 242521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9024" y="242521"/>
                  </a:moveTo>
                  <a:cubicBezTo>
                    <a:pt x="59024" y="241787"/>
                    <a:pt x="59024" y="241297"/>
                    <a:pt x="54722" y="237134"/>
                  </a:cubicBezTo>
                  <a:cubicBezTo>
                    <a:pt x="23091" y="206278"/>
                    <a:pt x="14993" y="159994"/>
                    <a:pt x="14993" y="122526"/>
                  </a:cubicBezTo>
                  <a:cubicBezTo>
                    <a:pt x="14993" y="79916"/>
                    <a:pt x="24609" y="37305"/>
                    <a:pt x="55734" y="6694"/>
                  </a:cubicBezTo>
                  <a:cubicBezTo>
                    <a:pt x="59024" y="3755"/>
                    <a:pt x="59024" y="3266"/>
                    <a:pt x="59024" y="2531"/>
                  </a:cubicBezTo>
                  <a:cubicBezTo>
                    <a:pt x="59024" y="817"/>
                    <a:pt x="58012" y="82"/>
                    <a:pt x="56493" y="82"/>
                  </a:cubicBezTo>
                  <a:cubicBezTo>
                    <a:pt x="53963" y="82"/>
                    <a:pt x="31188" y="16734"/>
                    <a:pt x="16258" y="47835"/>
                  </a:cubicBezTo>
                  <a:cubicBezTo>
                    <a:pt x="3353" y="74773"/>
                    <a:pt x="316" y="101956"/>
                    <a:pt x="316" y="122526"/>
                  </a:cubicBezTo>
                  <a:cubicBezTo>
                    <a:pt x="316" y="141627"/>
                    <a:pt x="3100" y="171259"/>
                    <a:pt x="17018" y="198931"/>
                  </a:cubicBezTo>
                  <a:cubicBezTo>
                    <a:pt x="32201" y="229052"/>
                    <a:pt x="53963" y="244970"/>
                    <a:pt x="56493" y="244970"/>
                  </a:cubicBezTo>
                  <a:cubicBezTo>
                    <a:pt x="58012" y="244970"/>
                    <a:pt x="59024" y="244236"/>
                    <a:pt x="59024" y="242521"/>
                  </a:cubicBezTo>
                  <a:close/>
                </a:path>
              </a:pathLst>
            </a:custGeom>
            <a:solidFill>
              <a:srgbClr val="000000"/>
            </a:solidFill>
            <a:ln w="25400" cap="flat">
              <a:noFill/>
              <a:prstDash val="solid"/>
              <a:miter/>
            </a:ln>
          </p:spPr>
          <p:txBody>
            <a:bodyPr rtlCol="0" anchor="ctr"/>
            <a:lstStyle/>
            <a:p>
              <a:endParaRPr lang="en-CN"/>
            </a:p>
          </p:txBody>
        </p:sp>
        <p:sp>
          <p:nvSpPr>
            <p:cNvPr id="18598" name="Freeform 18597">
              <a:extLst>
                <a:ext uri="{FF2B5EF4-FFF2-40B4-BE49-F238E27FC236}">
                  <a16:creationId xmlns:a16="http://schemas.microsoft.com/office/drawing/2014/main" id="{C720B4F2-C53A-2DC5-8DE7-FC40933A9582}"/>
                </a:ext>
              </a:extLst>
            </p:cNvPr>
            <p:cNvSpPr/>
            <p:nvPr>
              <p:custDataLst>
                <p:tags r:id="rId51"/>
              </p:custDataLst>
            </p:nvPr>
          </p:nvSpPr>
          <p:spPr>
            <a:xfrm>
              <a:off x="10681196" y="4448686"/>
              <a:ext cx="93122" cy="110934"/>
            </a:xfrm>
            <a:custGeom>
              <a:avLst/>
              <a:gdLst>
                <a:gd name="connsiteX0" fmla="*/ 86104 w 93122"/>
                <a:gd name="connsiteY0" fmla="*/ 16734 h 110934"/>
                <a:gd name="connsiteX1" fmla="*/ 73958 w 93122"/>
                <a:gd name="connsiteY1" fmla="*/ 27754 h 110934"/>
                <a:gd name="connsiteX2" fmla="*/ 81802 w 93122"/>
                <a:gd name="connsiteY2" fmla="*/ 34856 h 110934"/>
                <a:gd name="connsiteX3" fmla="*/ 93443 w 93122"/>
                <a:gd name="connsiteY3" fmla="*/ 21142 h 110934"/>
                <a:gd name="connsiteX4" fmla="*/ 63330 w 93122"/>
                <a:gd name="connsiteY4" fmla="*/ 82 h 110934"/>
                <a:gd name="connsiteX5" fmla="*/ 20564 w 93122"/>
                <a:gd name="connsiteY5" fmla="*/ 35836 h 110934"/>
                <a:gd name="connsiteX6" fmla="*/ 46628 w 93122"/>
                <a:gd name="connsiteY6" fmla="*/ 60080 h 110934"/>
                <a:gd name="connsiteX7" fmla="*/ 72946 w 93122"/>
                <a:gd name="connsiteY7" fmla="*/ 78691 h 110934"/>
                <a:gd name="connsiteX8" fmla="*/ 36759 w 93122"/>
                <a:gd name="connsiteY8" fmla="*/ 105629 h 110934"/>
                <a:gd name="connsiteX9" fmla="*/ 7912 w 93122"/>
                <a:gd name="connsiteY9" fmla="*/ 92650 h 110934"/>
                <a:gd name="connsiteX10" fmla="*/ 23854 w 93122"/>
                <a:gd name="connsiteY10" fmla="*/ 79671 h 110934"/>
                <a:gd name="connsiteX11" fmla="*/ 14491 w 93122"/>
                <a:gd name="connsiteY11" fmla="*/ 71100 h 110934"/>
                <a:gd name="connsiteX12" fmla="*/ 320 w 93122"/>
                <a:gd name="connsiteY12" fmla="*/ 87262 h 110934"/>
                <a:gd name="connsiteX13" fmla="*/ 36506 w 93122"/>
                <a:gd name="connsiteY13" fmla="*/ 111016 h 110934"/>
                <a:gd name="connsiteX14" fmla="*/ 87370 w 93122"/>
                <a:gd name="connsiteY14" fmla="*/ 70365 h 110934"/>
                <a:gd name="connsiteX15" fmla="*/ 79525 w 93122"/>
                <a:gd name="connsiteY15" fmla="*/ 52488 h 110934"/>
                <a:gd name="connsiteX16" fmla="*/ 54220 w 93122"/>
                <a:gd name="connsiteY16" fmla="*/ 42203 h 110934"/>
                <a:gd name="connsiteX17" fmla="*/ 34988 w 93122"/>
                <a:gd name="connsiteY17" fmla="*/ 27510 h 110934"/>
                <a:gd name="connsiteX18" fmla="*/ 63330 w 93122"/>
                <a:gd name="connsiteY18" fmla="*/ 5470 h 110934"/>
                <a:gd name="connsiteX19" fmla="*/ 86104 w 93122"/>
                <a:gd name="connsiteY19" fmla="*/ 16734 h 11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0934">
                  <a:moveTo>
                    <a:pt x="86104" y="16734"/>
                  </a:moveTo>
                  <a:cubicBezTo>
                    <a:pt x="79019" y="16979"/>
                    <a:pt x="73958" y="22367"/>
                    <a:pt x="73958" y="27754"/>
                  </a:cubicBezTo>
                  <a:cubicBezTo>
                    <a:pt x="73958" y="31183"/>
                    <a:pt x="76235" y="34856"/>
                    <a:pt x="81802" y="34856"/>
                  </a:cubicBezTo>
                  <a:cubicBezTo>
                    <a:pt x="87370" y="34856"/>
                    <a:pt x="93443" y="30693"/>
                    <a:pt x="93443" y="21142"/>
                  </a:cubicBezTo>
                  <a:cubicBezTo>
                    <a:pt x="93443" y="10122"/>
                    <a:pt x="82562" y="82"/>
                    <a:pt x="63330" y="82"/>
                  </a:cubicBezTo>
                  <a:cubicBezTo>
                    <a:pt x="29927" y="82"/>
                    <a:pt x="20564" y="25061"/>
                    <a:pt x="20564" y="35836"/>
                  </a:cubicBezTo>
                  <a:cubicBezTo>
                    <a:pt x="20564" y="54937"/>
                    <a:pt x="39290" y="58610"/>
                    <a:pt x="46628" y="60080"/>
                  </a:cubicBezTo>
                  <a:cubicBezTo>
                    <a:pt x="59787" y="62529"/>
                    <a:pt x="72946" y="65222"/>
                    <a:pt x="72946" y="78691"/>
                  </a:cubicBezTo>
                  <a:cubicBezTo>
                    <a:pt x="72946" y="85058"/>
                    <a:pt x="67125" y="105629"/>
                    <a:pt x="36759" y="105629"/>
                  </a:cubicBezTo>
                  <a:cubicBezTo>
                    <a:pt x="33217" y="105629"/>
                    <a:pt x="13732" y="105629"/>
                    <a:pt x="7912" y="92650"/>
                  </a:cubicBezTo>
                  <a:cubicBezTo>
                    <a:pt x="17527" y="93874"/>
                    <a:pt x="23854" y="86528"/>
                    <a:pt x="23854" y="79671"/>
                  </a:cubicBezTo>
                  <a:cubicBezTo>
                    <a:pt x="23854" y="74038"/>
                    <a:pt x="19805" y="71100"/>
                    <a:pt x="14491" y="71100"/>
                  </a:cubicBezTo>
                  <a:cubicBezTo>
                    <a:pt x="7912" y="71100"/>
                    <a:pt x="320" y="76242"/>
                    <a:pt x="320" y="87262"/>
                  </a:cubicBezTo>
                  <a:cubicBezTo>
                    <a:pt x="320" y="101221"/>
                    <a:pt x="14744" y="111016"/>
                    <a:pt x="36506" y="111016"/>
                  </a:cubicBezTo>
                  <a:cubicBezTo>
                    <a:pt x="77501" y="111016"/>
                    <a:pt x="87370" y="81385"/>
                    <a:pt x="87370" y="70365"/>
                  </a:cubicBezTo>
                  <a:cubicBezTo>
                    <a:pt x="87370" y="61549"/>
                    <a:pt x="82562" y="55427"/>
                    <a:pt x="79525" y="52488"/>
                  </a:cubicBezTo>
                  <a:cubicBezTo>
                    <a:pt x="72693" y="45631"/>
                    <a:pt x="65354" y="44407"/>
                    <a:pt x="54220" y="42203"/>
                  </a:cubicBezTo>
                  <a:cubicBezTo>
                    <a:pt x="45110" y="40244"/>
                    <a:pt x="34988" y="38530"/>
                    <a:pt x="34988" y="27510"/>
                  </a:cubicBezTo>
                  <a:cubicBezTo>
                    <a:pt x="34988" y="20408"/>
                    <a:pt x="41061" y="5470"/>
                    <a:pt x="63330" y="5470"/>
                  </a:cubicBezTo>
                  <a:cubicBezTo>
                    <a:pt x="69656" y="5470"/>
                    <a:pt x="82309" y="7184"/>
                    <a:pt x="86104" y="16734"/>
                  </a:cubicBezTo>
                  <a:close/>
                </a:path>
              </a:pathLst>
            </a:custGeom>
            <a:solidFill>
              <a:srgbClr val="000000"/>
            </a:solidFill>
            <a:ln w="25400" cap="flat">
              <a:noFill/>
              <a:prstDash val="solid"/>
              <a:miter/>
            </a:ln>
          </p:spPr>
          <p:txBody>
            <a:bodyPr rtlCol="0" anchor="ctr"/>
            <a:lstStyle/>
            <a:p>
              <a:endParaRPr lang="en-CN"/>
            </a:p>
          </p:txBody>
        </p:sp>
        <p:sp>
          <p:nvSpPr>
            <p:cNvPr id="18599" name="Freeform 18598">
              <a:extLst>
                <a:ext uri="{FF2B5EF4-FFF2-40B4-BE49-F238E27FC236}">
                  <a16:creationId xmlns:a16="http://schemas.microsoft.com/office/drawing/2014/main" id="{6A2FCDEB-23CB-6BEA-6985-D70192B221D8}"/>
                </a:ext>
              </a:extLst>
            </p:cNvPr>
            <p:cNvSpPr/>
            <p:nvPr>
              <p:custDataLst>
                <p:tags r:id="rId52"/>
              </p:custDataLst>
            </p:nvPr>
          </p:nvSpPr>
          <p:spPr>
            <a:xfrm>
              <a:off x="10795158" y="4518062"/>
              <a:ext cx="94767" cy="77311"/>
            </a:xfrm>
            <a:custGeom>
              <a:avLst/>
              <a:gdLst>
                <a:gd name="connsiteX0" fmla="*/ 35929 w 94767"/>
                <a:gd name="connsiteY0" fmla="*/ 57510 h 77311"/>
                <a:gd name="connsiteX1" fmla="*/ 19278 w 94767"/>
                <a:gd name="connsiteY1" fmla="*/ 72595 h 77311"/>
                <a:gd name="connsiteX2" fmla="*/ 9713 w 94767"/>
                <a:gd name="connsiteY2" fmla="*/ 70195 h 77311"/>
                <a:gd name="connsiteX3" fmla="*/ 17507 w 94767"/>
                <a:gd name="connsiteY3" fmla="*/ 60767 h 77311"/>
                <a:gd name="connsiteX4" fmla="*/ 10421 w 94767"/>
                <a:gd name="connsiteY4" fmla="*/ 54424 h 77311"/>
                <a:gd name="connsiteX5" fmla="*/ 325 w 94767"/>
                <a:gd name="connsiteY5" fmla="*/ 64881 h 77311"/>
                <a:gd name="connsiteX6" fmla="*/ 18924 w 94767"/>
                <a:gd name="connsiteY6" fmla="*/ 77395 h 77311"/>
                <a:gd name="connsiteX7" fmla="*/ 38763 w 94767"/>
                <a:gd name="connsiteY7" fmla="*/ 65224 h 77311"/>
                <a:gd name="connsiteX8" fmla="*/ 59842 w 94767"/>
                <a:gd name="connsiteY8" fmla="*/ 77395 h 77311"/>
                <a:gd name="connsiteX9" fmla="*/ 91018 w 94767"/>
                <a:gd name="connsiteY9" fmla="*/ 51167 h 77311"/>
                <a:gd name="connsiteX10" fmla="*/ 88184 w 94767"/>
                <a:gd name="connsiteY10" fmla="*/ 48939 h 77311"/>
                <a:gd name="connsiteX11" fmla="*/ 84818 w 94767"/>
                <a:gd name="connsiteY11" fmla="*/ 51853 h 77311"/>
                <a:gd name="connsiteX12" fmla="*/ 60551 w 94767"/>
                <a:gd name="connsiteY12" fmla="*/ 72595 h 77311"/>
                <a:gd name="connsiteX13" fmla="*/ 49746 w 94767"/>
                <a:gd name="connsiteY13" fmla="*/ 61453 h 77311"/>
                <a:gd name="connsiteX14" fmla="*/ 58957 w 94767"/>
                <a:gd name="connsiteY14" fmla="*/ 22368 h 77311"/>
                <a:gd name="connsiteX15" fmla="*/ 76316 w 94767"/>
                <a:gd name="connsiteY15" fmla="*/ 4883 h 77311"/>
                <a:gd name="connsiteX16" fmla="*/ 85881 w 94767"/>
                <a:gd name="connsiteY16" fmla="*/ 7283 h 77311"/>
                <a:gd name="connsiteX17" fmla="*/ 78087 w 94767"/>
                <a:gd name="connsiteY17" fmla="*/ 16711 h 77311"/>
                <a:gd name="connsiteX18" fmla="*/ 85173 w 94767"/>
                <a:gd name="connsiteY18" fmla="*/ 23054 h 77311"/>
                <a:gd name="connsiteX19" fmla="*/ 95092 w 94767"/>
                <a:gd name="connsiteY19" fmla="*/ 12597 h 77311"/>
                <a:gd name="connsiteX20" fmla="*/ 76670 w 94767"/>
                <a:gd name="connsiteY20" fmla="*/ 84 h 77311"/>
                <a:gd name="connsiteX21" fmla="*/ 56831 w 94767"/>
                <a:gd name="connsiteY21" fmla="*/ 12254 h 77311"/>
                <a:gd name="connsiteX22" fmla="*/ 35575 w 94767"/>
                <a:gd name="connsiteY22" fmla="*/ 84 h 77311"/>
                <a:gd name="connsiteX23" fmla="*/ 4399 w 94767"/>
                <a:gd name="connsiteY23" fmla="*/ 26311 h 77311"/>
                <a:gd name="connsiteX24" fmla="*/ 7410 w 94767"/>
                <a:gd name="connsiteY24" fmla="*/ 28540 h 77311"/>
                <a:gd name="connsiteX25" fmla="*/ 10776 w 94767"/>
                <a:gd name="connsiteY25" fmla="*/ 25625 h 77311"/>
                <a:gd name="connsiteX26" fmla="*/ 35043 w 94767"/>
                <a:gd name="connsiteY26" fmla="*/ 4883 h 77311"/>
                <a:gd name="connsiteX27" fmla="*/ 45671 w 94767"/>
                <a:gd name="connsiteY27" fmla="*/ 16197 h 77311"/>
                <a:gd name="connsiteX28" fmla="*/ 41952 w 94767"/>
                <a:gd name="connsiteY28" fmla="*/ 34025 h 77311"/>
                <a:gd name="connsiteX29" fmla="*/ 35929 w 94767"/>
                <a:gd name="connsiteY29" fmla="*/ 57510 h 7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4767" h="77311">
                  <a:moveTo>
                    <a:pt x="35929" y="57510"/>
                  </a:moveTo>
                  <a:cubicBezTo>
                    <a:pt x="34158" y="63338"/>
                    <a:pt x="28312" y="72595"/>
                    <a:pt x="19278" y="72595"/>
                  </a:cubicBezTo>
                  <a:cubicBezTo>
                    <a:pt x="18747" y="72595"/>
                    <a:pt x="13433" y="72595"/>
                    <a:pt x="9713" y="70195"/>
                  </a:cubicBezTo>
                  <a:cubicBezTo>
                    <a:pt x="16975" y="67967"/>
                    <a:pt x="17507" y="61795"/>
                    <a:pt x="17507" y="60767"/>
                  </a:cubicBezTo>
                  <a:cubicBezTo>
                    <a:pt x="17507" y="56996"/>
                    <a:pt x="14496" y="54424"/>
                    <a:pt x="10421" y="54424"/>
                  </a:cubicBezTo>
                  <a:cubicBezTo>
                    <a:pt x="5462" y="54424"/>
                    <a:pt x="325" y="58538"/>
                    <a:pt x="325" y="64881"/>
                  </a:cubicBezTo>
                  <a:cubicBezTo>
                    <a:pt x="325" y="73452"/>
                    <a:pt x="10244" y="77395"/>
                    <a:pt x="18924" y="77395"/>
                  </a:cubicBezTo>
                  <a:cubicBezTo>
                    <a:pt x="27072" y="77395"/>
                    <a:pt x="34335" y="72424"/>
                    <a:pt x="38763" y="65224"/>
                  </a:cubicBezTo>
                  <a:cubicBezTo>
                    <a:pt x="43014" y="74309"/>
                    <a:pt x="52757" y="77395"/>
                    <a:pt x="59842" y="77395"/>
                  </a:cubicBezTo>
                  <a:cubicBezTo>
                    <a:pt x="80213" y="77395"/>
                    <a:pt x="91018" y="55967"/>
                    <a:pt x="91018" y="51167"/>
                  </a:cubicBezTo>
                  <a:cubicBezTo>
                    <a:pt x="91018" y="48939"/>
                    <a:pt x="88715" y="48939"/>
                    <a:pt x="88184" y="48939"/>
                  </a:cubicBezTo>
                  <a:cubicBezTo>
                    <a:pt x="85704" y="48939"/>
                    <a:pt x="85527" y="49796"/>
                    <a:pt x="84818" y="51853"/>
                  </a:cubicBezTo>
                  <a:cubicBezTo>
                    <a:pt x="81099" y="63681"/>
                    <a:pt x="70470" y="72595"/>
                    <a:pt x="60551" y="72595"/>
                  </a:cubicBezTo>
                  <a:cubicBezTo>
                    <a:pt x="53465" y="72595"/>
                    <a:pt x="49746" y="67967"/>
                    <a:pt x="49746" y="61453"/>
                  </a:cubicBezTo>
                  <a:cubicBezTo>
                    <a:pt x="49746" y="56996"/>
                    <a:pt x="53997" y="41396"/>
                    <a:pt x="58957" y="22368"/>
                  </a:cubicBezTo>
                  <a:cubicBezTo>
                    <a:pt x="62499" y="9169"/>
                    <a:pt x="70470" y="4883"/>
                    <a:pt x="76316" y="4883"/>
                  </a:cubicBezTo>
                  <a:cubicBezTo>
                    <a:pt x="76670" y="4883"/>
                    <a:pt x="82161" y="4883"/>
                    <a:pt x="85881" y="7283"/>
                  </a:cubicBezTo>
                  <a:cubicBezTo>
                    <a:pt x="80213" y="8826"/>
                    <a:pt x="78087" y="13626"/>
                    <a:pt x="78087" y="16711"/>
                  </a:cubicBezTo>
                  <a:cubicBezTo>
                    <a:pt x="78087" y="20483"/>
                    <a:pt x="81099" y="23054"/>
                    <a:pt x="85173" y="23054"/>
                  </a:cubicBezTo>
                  <a:cubicBezTo>
                    <a:pt x="89247" y="23054"/>
                    <a:pt x="95092" y="19797"/>
                    <a:pt x="95092" y="12597"/>
                  </a:cubicBezTo>
                  <a:cubicBezTo>
                    <a:pt x="95092" y="2998"/>
                    <a:pt x="83756" y="84"/>
                    <a:pt x="76670" y="84"/>
                  </a:cubicBezTo>
                  <a:cubicBezTo>
                    <a:pt x="67813" y="84"/>
                    <a:pt x="60728" y="5740"/>
                    <a:pt x="56831" y="12254"/>
                  </a:cubicBezTo>
                  <a:cubicBezTo>
                    <a:pt x="53643" y="5226"/>
                    <a:pt x="45494" y="84"/>
                    <a:pt x="35575" y="84"/>
                  </a:cubicBezTo>
                  <a:cubicBezTo>
                    <a:pt x="15735" y="84"/>
                    <a:pt x="4399" y="21168"/>
                    <a:pt x="4399" y="26311"/>
                  </a:cubicBezTo>
                  <a:cubicBezTo>
                    <a:pt x="4399" y="28540"/>
                    <a:pt x="6879" y="28540"/>
                    <a:pt x="7410" y="28540"/>
                  </a:cubicBezTo>
                  <a:cubicBezTo>
                    <a:pt x="9713" y="28540"/>
                    <a:pt x="9890" y="27854"/>
                    <a:pt x="10776" y="25625"/>
                  </a:cubicBezTo>
                  <a:cubicBezTo>
                    <a:pt x="15204" y="12254"/>
                    <a:pt x="26364" y="4883"/>
                    <a:pt x="35043" y="4883"/>
                  </a:cubicBezTo>
                  <a:cubicBezTo>
                    <a:pt x="40889" y="4883"/>
                    <a:pt x="45671" y="7969"/>
                    <a:pt x="45671" y="16197"/>
                  </a:cubicBezTo>
                  <a:cubicBezTo>
                    <a:pt x="45671" y="19626"/>
                    <a:pt x="43546" y="28197"/>
                    <a:pt x="41952" y="34025"/>
                  </a:cubicBezTo>
                  <a:lnTo>
                    <a:pt x="35929" y="57510"/>
                  </a:lnTo>
                  <a:close/>
                </a:path>
              </a:pathLst>
            </a:custGeom>
            <a:solidFill>
              <a:srgbClr val="000000"/>
            </a:solidFill>
            <a:ln w="25400" cap="flat">
              <a:noFill/>
              <a:prstDash val="solid"/>
              <a:miter/>
            </a:ln>
          </p:spPr>
          <p:txBody>
            <a:bodyPr rtlCol="0" anchor="ctr"/>
            <a:lstStyle/>
            <a:p>
              <a:endParaRPr lang="en-CN"/>
            </a:p>
          </p:txBody>
        </p:sp>
        <p:sp>
          <p:nvSpPr>
            <p:cNvPr id="18600" name="Freeform 18599">
              <a:extLst>
                <a:ext uri="{FF2B5EF4-FFF2-40B4-BE49-F238E27FC236}">
                  <a16:creationId xmlns:a16="http://schemas.microsoft.com/office/drawing/2014/main" id="{CDEBDBCF-49B4-4608-0E8B-15B18210C6EC}"/>
                </a:ext>
              </a:extLst>
            </p:cNvPr>
            <p:cNvSpPr/>
            <p:nvPr>
              <p:custDataLst>
                <p:tags r:id="rId53"/>
              </p:custDataLst>
            </p:nvPr>
          </p:nvSpPr>
          <p:spPr>
            <a:xfrm>
              <a:off x="10944173" y="4373260"/>
              <a:ext cx="10122" cy="244888"/>
            </a:xfrm>
            <a:custGeom>
              <a:avLst/>
              <a:gdLst>
                <a:gd name="connsiteX0" fmla="*/ 10452 w 10122"/>
                <a:gd name="connsiteY0" fmla="*/ 8898 h 244888"/>
                <a:gd name="connsiteX1" fmla="*/ 5391 w 10122"/>
                <a:gd name="connsiteY1" fmla="*/ 82 h 244888"/>
                <a:gd name="connsiteX2" fmla="*/ 330 w 10122"/>
                <a:gd name="connsiteY2" fmla="*/ 8898 h 244888"/>
                <a:gd name="connsiteX3" fmla="*/ 330 w 10122"/>
                <a:gd name="connsiteY3" fmla="*/ 236154 h 244888"/>
                <a:gd name="connsiteX4" fmla="*/ 5391 w 10122"/>
                <a:gd name="connsiteY4" fmla="*/ 244970 h 244888"/>
                <a:gd name="connsiteX5" fmla="*/ 10452 w 10122"/>
                <a:gd name="connsiteY5" fmla="*/ 236154 h 244888"/>
                <a:gd name="connsiteX6" fmla="*/ 10452 w 10122"/>
                <a:gd name="connsiteY6" fmla="*/ 8898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4888">
                  <a:moveTo>
                    <a:pt x="10452" y="8898"/>
                  </a:moveTo>
                  <a:cubicBezTo>
                    <a:pt x="10452" y="4490"/>
                    <a:pt x="10452" y="82"/>
                    <a:pt x="5391" y="82"/>
                  </a:cubicBezTo>
                  <a:cubicBezTo>
                    <a:pt x="330" y="82"/>
                    <a:pt x="330" y="4490"/>
                    <a:pt x="330" y="8898"/>
                  </a:cubicBezTo>
                  <a:lnTo>
                    <a:pt x="330" y="236154"/>
                  </a:lnTo>
                  <a:cubicBezTo>
                    <a:pt x="330" y="240562"/>
                    <a:pt x="330" y="244970"/>
                    <a:pt x="5391" y="244970"/>
                  </a:cubicBezTo>
                  <a:cubicBezTo>
                    <a:pt x="10452" y="244970"/>
                    <a:pt x="10452" y="240562"/>
                    <a:pt x="10452" y="236154"/>
                  </a:cubicBezTo>
                  <a:lnTo>
                    <a:pt x="10452" y="8898"/>
                  </a:lnTo>
                  <a:close/>
                </a:path>
              </a:pathLst>
            </a:custGeom>
            <a:solidFill>
              <a:srgbClr val="000000"/>
            </a:solidFill>
            <a:ln w="25400" cap="flat">
              <a:noFill/>
              <a:prstDash val="solid"/>
              <a:miter/>
            </a:ln>
          </p:spPr>
          <p:txBody>
            <a:bodyPr rtlCol="0" anchor="ctr"/>
            <a:lstStyle/>
            <a:p>
              <a:endParaRPr lang="en-CN"/>
            </a:p>
          </p:txBody>
        </p:sp>
        <p:sp>
          <p:nvSpPr>
            <p:cNvPr id="18601" name="Freeform 18600">
              <a:extLst>
                <a:ext uri="{FF2B5EF4-FFF2-40B4-BE49-F238E27FC236}">
                  <a16:creationId xmlns:a16="http://schemas.microsoft.com/office/drawing/2014/main" id="{051D65D9-5F07-33F8-E72B-BD80B9FA92E6}"/>
                </a:ext>
              </a:extLst>
            </p:cNvPr>
            <p:cNvSpPr/>
            <p:nvPr>
              <p:custDataLst>
                <p:tags r:id="rId54"/>
              </p:custDataLst>
            </p:nvPr>
          </p:nvSpPr>
          <p:spPr>
            <a:xfrm>
              <a:off x="10990172" y="4403626"/>
              <a:ext cx="77686" cy="155993"/>
            </a:xfrm>
            <a:custGeom>
              <a:avLst/>
              <a:gdLst>
                <a:gd name="connsiteX0" fmla="*/ 46641 w 77686"/>
                <a:gd name="connsiteY0" fmla="*/ 55427 h 155993"/>
                <a:gd name="connsiteX1" fmla="*/ 70428 w 77686"/>
                <a:gd name="connsiteY1" fmla="*/ 55427 h 155993"/>
                <a:gd name="connsiteX2" fmla="*/ 78019 w 77686"/>
                <a:gd name="connsiteY2" fmla="*/ 50529 h 155993"/>
                <a:gd name="connsiteX3" fmla="*/ 70934 w 77686"/>
                <a:gd name="connsiteY3" fmla="*/ 47835 h 155993"/>
                <a:gd name="connsiteX4" fmla="*/ 48665 w 77686"/>
                <a:gd name="connsiteY4" fmla="*/ 47835 h 155993"/>
                <a:gd name="connsiteX5" fmla="*/ 59040 w 77686"/>
                <a:gd name="connsiteY5" fmla="*/ 6694 h 155993"/>
                <a:gd name="connsiteX6" fmla="*/ 51702 w 77686"/>
                <a:gd name="connsiteY6" fmla="*/ 82 h 155993"/>
                <a:gd name="connsiteX7" fmla="*/ 41580 w 77686"/>
                <a:gd name="connsiteY7" fmla="*/ 8898 h 155993"/>
                <a:gd name="connsiteX8" fmla="*/ 31711 w 77686"/>
                <a:gd name="connsiteY8" fmla="*/ 47835 h 155993"/>
                <a:gd name="connsiteX9" fmla="*/ 7924 w 77686"/>
                <a:gd name="connsiteY9" fmla="*/ 47835 h 155993"/>
                <a:gd name="connsiteX10" fmla="*/ 332 w 77686"/>
                <a:gd name="connsiteY10" fmla="*/ 52488 h 155993"/>
                <a:gd name="connsiteX11" fmla="*/ 7418 w 77686"/>
                <a:gd name="connsiteY11" fmla="*/ 55427 h 155993"/>
                <a:gd name="connsiteX12" fmla="*/ 29686 w 77686"/>
                <a:gd name="connsiteY12" fmla="*/ 55427 h 155993"/>
                <a:gd name="connsiteX13" fmla="*/ 10454 w 77686"/>
                <a:gd name="connsiteY13" fmla="*/ 133546 h 155993"/>
                <a:gd name="connsiteX14" fmla="*/ 33735 w 77686"/>
                <a:gd name="connsiteY14" fmla="*/ 156076 h 155993"/>
                <a:gd name="connsiteX15" fmla="*/ 73970 w 77686"/>
                <a:gd name="connsiteY15" fmla="*/ 118363 h 155993"/>
                <a:gd name="connsiteX16" fmla="*/ 70934 w 77686"/>
                <a:gd name="connsiteY16" fmla="*/ 115914 h 155993"/>
                <a:gd name="connsiteX17" fmla="*/ 67138 w 77686"/>
                <a:gd name="connsiteY17" fmla="*/ 119343 h 155993"/>
                <a:gd name="connsiteX18" fmla="*/ 34241 w 77686"/>
                <a:gd name="connsiteY18" fmla="*/ 150688 h 155993"/>
                <a:gd name="connsiteX19" fmla="*/ 26397 w 77686"/>
                <a:gd name="connsiteY19" fmla="*/ 139423 h 155993"/>
                <a:gd name="connsiteX20" fmla="*/ 27915 w 77686"/>
                <a:gd name="connsiteY20" fmla="*/ 127669 h 155993"/>
                <a:gd name="connsiteX21" fmla="*/ 46641 w 77686"/>
                <a:gd name="connsiteY21" fmla="*/ 55427 h 155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5993">
                  <a:moveTo>
                    <a:pt x="46641" y="55427"/>
                  </a:moveTo>
                  <a:lnTo>
                    <a:pt x="70428" y="55427"/>
                  </a:lnTo>
                  <a:cubicBezTo>
                    <a:pt x="75489" y="55427"/>
                    <a:pt x="78019" y="55427"/>
                    <a:pt x="78019" y="50529"/>
                  </a:cubicBezTo>
                  <a:cubicBezTo>
                    <a:pt x="78019" y="47835"/>
                    <a:pt x="75489" y="47835"/>
                    <a:pt x="70934" y="47835"/>
                  </a:cubicBezTo>
                  <a:lnTo>
                    <a:pt x="48665" y="47835"/>
                  </a:lnTo>
                  <a:cubicBezTo>
                    <a:pt x="57775" y="13061"/>
                    <a:pt x="59040" y="8163"/>
                    <a:pt x="59040" y="6694"/>
                  </a:cubicBezTo>
                  <a:cubicBezTo>
                    <a:pt x="59040" y="2531"/>
                    <a:pt x="56004" y="82"/>
                    <a:pt x="51702" y="82"/>
                  </a:cubicBezTo>
                  <a:cubicBezTo>
                    <a:pt x="50943" y="82"/>
                    <a:pt x="43857" y="327"/>
                    <a:pt x="41580" y="8898"/>
                  </a:cubicBezTo>
                  <a:lnTo>
                    <a:pt x="31711" y="47835"/>
                  </a:lnTo>
                  <a:lnTo>
                    <a:pt x="7924" y="47835"/>
                  </a:lnTo>
                  <a:cubicBezTo>
                    <a:pt x="2863" y="47835"/>
                    <a:pt x="332" y="47835"/>
                    <a:pt x="332" y="52488"/>
                  </a:cubicBezTo>
                  <a:cubicBezTo>
                    <a:pt x="332" y="55427"/>
                    <a:pt x="2357" y="55427"/>
                    <a:pt x="7418" y="55427"/>
                  </a:cubicBezTo>
                  <a:lnTo>
                    <a:pt x="29686" y="55427"/>
                  </a:lnTo>
                  <a:cubicBezTo>
                    <a:pt x="11467" y="124975"/>
                    <a:pt x="10454" y="129138"/>
                    <a:pt x="10454" y="133546"/>
                  </a:cubicBezTo>
                  <a:cubicBezTo>
                    <a:pt x="10454" y="146770"/>
                    <a:pt x="20070" y="156076"/>
                    <a:pt x="33735" y="156076"/>
                  </a:cubicBezTo>
                  <a:cubicBezTo>
                    <a:pt x="59546" y="156076"/>
                    <a:pt x="73970" y="120322"/>
                    <a:pt x="73970" y="118363"/>
                  </a:cubicBezTo>
                  <a:cubicBezTo>
                    <a:pt x="73970" y="115914"/>
                    <a:pt x="71946" y="115914"/>
                    <a:pt x="70934" y="115914"/>
                  </a:cubicBezTo>
                  <a:cubicBezTo>
                    <a:pt x="68656" y="115914"/>
                    <a:pt x="68403" y="116649"/>
                    <a:pt x="67138" y="119343"/>
                  </a:cubicBezTo>
                  <a:cubicBezTo>
                    <a:pt x="56257" y="144811"/>
                    <a:pt x="42845" y="150688"/>
                    <a:pt x="34241" y="150688"/>
                  </a:cubicBezTo>
                  <a:cubicBezTo>
                    <a:pt x="28927" y="150688"/>
                    <a:pt x="26397" y="147505"/>
                    <a:pt x="26397" y="139423"/>
                  </a:cubicBezTo>
                  <a:cubicBezTo>
                    <a:pt x="26397" y="133546"/>
                    <a:pt x="26903" y="131832"/>
                    <a:pt x="27915" y="127669"/>
                  </a:cubicBezTo>
                  <a:lnTo>
                    <a:pt x="46641" y="55427"/>
                  </a:lnTo>
                  <a:close/>
                </a:path>
              </a:pathLst>
            </a:custGeom>
            <a:solidFill>
              <a:srgbClr val="000000"/>
            </a:solidFill>
            <a:ln w="25400" cap="flat">
              <a:noFill/>
              <a:prstDash val="solid"/>
              <a:miter/>
            </a:ln>
          </p:spPr>
          <p:txBody>
            <a:bodyPr rtlCol="0" anchor="ctr"/>
            <a:lstStyle/>
            <a:p>
              <a:endParaRPr lang="en-CN"/>
            </a:p>
          </p:txBody>
        </p:sp>
        <p:sp>
          <p:nvSpPr>
            <p:cNvPr id="18602" name="Freeform 18601">
              <a:extLst>
                <a:ext uri="{FF2B5EF4-FFF2-40B4-BE49-F238E27FC236}">
                  <a16:creationId xmlns:a16="http://schemas.microsoft.com/office/drawing/2014/main" id="{E0B9CA58-A23D-9D43-6EED-B580B463B6B8}"/>
                </a:ext>
              </a:extLst>
            </p:cNvPr>
            <p:cNvSpPr/>
            <p:nvPr>
              <p:custDataLst>
                <p:tags r:id="rId55"/>
              </p:custDataLst>
            </p:nvPr>
          </p:nvSpPr>
          <p:spPr>
            <a:xfrm>
              <a:off x="11084057" y="4518062"/>
              <a:ext cx="90870" cy="110566"/>
            </a:xfrm>
            <a:custGeom>
              <a:avLst/>
              <a:gdLst>
                <a:gd name="connsiteX0" fmla="*/ 90498 w 90870"/>
                <a:gd name="connsiteY0" fmla="*/ 11055 h 110566"/>
                <a:gd name="connsiteX1" fmla="*/ 91207 w 90870"/>
                <a:gd name="connsiteY1" fmla="*/ 7283 h 110566"/>
                <a:gd name="connsiteX2" fmla="*/ 85361 w 90870"/>
                <a:gd name="connsiteY2" fmla="*/ 1798 h 110566"/>
                <a:gd name="connsiteX3" fmla="*/ 78099 w 90870"/>
                <a:gd name="connsiteY3" fmla="*/ 5912 h 110566"/>
                <a:gd name="connsiteX4" fmla="*/ 75264 w 90870"/>
                <a:gd name="connsiteY4" fmla="*/ 15854 h 110566"/>
                <a:gd name="connsiteX5" fmla="*/ 71545 w 90870"/>
                <a:gd name="connsiteY5" fmla="*/ 30082 h 110566"/>
                <a:gd name="connsiteX6" fmla="*/ 64459 w 90870"/>
                <a:gd name="connsiteY6" fmla="*/ 57681 h 110566"/>
                <a:gd name="connsiteX7" fmla="*/ 42672 w 90870"/>
                <a:gd name="connsiteY7" fmla="*/ 72595 h 110566"/>
                <a:gd name="connsiteX8" fmla="*/ 30626 w 90870"/>
                <a:gd name="connsiteY8" fmla="*/ 58367 h 110566"/>
                <a:gd name="connsiteX9" fmla="*/ 40014 w 90870"/>
                <a:gd name="connsiteY9" fmla="*/ 25111 h 110566"/>
                <a:gd name="connsiteX10" fmla="*/ 43026 w 90870"/>
                <a:gd name="connsiteY10" fmla="*/ 14654 h 110566"/>
                <a:gd name="connsiteX11" fmla="*/ 26198 w 90870"/>
                <a:gd name="connsiteY11" fmla="*/ 84 h 110566"/>
                <a:gd name="connsiteX12" fmla="*/ 336 w 90870"/>
                <a:gd name="connsiteY12" fmla="*/ 26311 h 110566"/>
                <a:gd name="connsiteX13" fmla="*/ 3347 w 90870"/>
                <a:gd name="connsiteY13" fmla="*/ 28540 h 110566"/>
                <a:gd name="connsiteX14" fmla="*/ 6536 w 90870"/>
                <a:gd name="connsiteY14" fmla="*/ 25797 h 110566"/>
                <a:gd name="connsiteX15" fmla="*/ 25666 w 90870"/>
                <a:gd name="connsiteY15" fmla="*/ 4883 h 110566"/>
                <a:gd name="connsiteX16" fmla="*/ 30095 w 90870"/>
                <a:gd name="connsiteY16" fmla="*/ 10883 h 110566"/>
                <a:gd name="connsiteX17" fmla="*/ 27615 w 90870"/>
                <a:gd name="connsiteY17" fmla="*/ 20826 h 110566"/>
                <a:gd name="connsiteX18" fmla="*/ 17341 w 90870"/>
                <a:gd name="connsiteY18" fmla="*/ 55624 h 110566"/>
                <a:gd name="connsiteX19" fmla="*/ 24249 w 90870"/>
                <a:gd name="connsiteY19" fmla="*/ 72081 h 110566"/>
                <a:gd name="connsiteX20" fmla="*/ 41963 w 90870"/>
                <a:gd name="connsiteY20" fmla="*/ 77395 h 110566"/>
                <a:gd name="connsiteX21" fmla="*/ 61271 w 90870"/>
                <a:gd name="connsiteY21" fmla="*/ 69681 h 110566"/>
                <a:gd name="connsiteX22" fmla="*/ 49580 w 90870"/>
                <a:gd name="connsiteY22" fmla="*/ 94880 h 110566"/>
                <a:gd name="connsiteX23" fmla="*/ 28323 w 90870"/>
                <a:gd name="connsiteY23" fmla="*/ 105851 h 110566"/>
                <a:gd name="connsiteX24" fmla="*/ 15038 w 90870"/>
                <a:gd name="connsiteY24" fmla="*/ 100194 h 110566"/>
                <a:gd name="connsiteX25" fmla="*/ 24604 w 90870"/>
                <a:gd name="connsiteY25" fmla="*/ 90766 h 110566"/>
                <a:gd name="connsiteX26" fmla="*/ 17695 w 90870"/>
                <a:gd name="connsiteY26" fmla="*/ 84252 h 110566"/>
                <a:gd name="connsiteX27" fmla="*/ 7421 w 90870"/>
                <a:gd name="connsiteY27" fmla="*/ 95565 h 110566"/>
                <a:gd name="connsiteX28" fmla="*/ 28501 w 90870"/>
                <a:gd name="connsiteY28" fmla="*/ 110651 h 110566"/>
                <a:gd name="connsiteX29" fmla="*/ 73670 w 90870"/>
                <a:gd name="connsiteY29" fmla="*/ 75852 h 110566"/>
                <a:gd name="connsiteX30" fmla="*/ 90498 w 90870"/>
                <a:gd name="connsiteY30" fmla="*/ 11055 h 110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870" h="110566">
                  <a:moveTo>
                    <a:pt x="90498" y="11055"/>
                  </a:moveTo>
                  <a:cubicBezTo>
                    <a:pt x="91207" y="8655"/>
                    <a:pt x="91207" y="8312"/>
                    <a:pt x="91207" y="7283"/>
                  </a:cubicBezTo>
                  <a:cubicBezTo>
                    <a:pt x="91207" y="3855"/>
                    <a:pt x="88373" y="1798"/>
                    <a:pt x="85361" y="1798"/>
                  </a:cubicBezTo>
                  <a:cubicBezTo>
                    <a:pt x="83413" y="1798"/>
                    <a:pt x="80047" y="2655"/>
                    <a:pt x="78099" y="5912"/>
                  </a:cubicBezTo>
                  <a:cubicBezTo>
                    <a:pt x="77567" y="6940"/>
                    <a:pt x="76150" y="12426"/>
                    <a:pt x="75264" y="15854"/>
                  </a:cubicBezTo>
                  <a:lnTo>
                    <a:pt x="71545" y="30082"/>
                  </a:lnTo>
                  <a:cubicBezTo>
                    <a:pt x="70482" y="34196"/>
                    <a:pt x="64991" y="55796"/>
                    <a:pt x="64459" y="57681"/>
                  </a:cubicBezTo>
                  <a:cubicBezTo>
                    <a:pt x="64282" y="57681"/>
                    <a:pt x="56488" y="72595"/>
                    <a:pt x="42672" y="72595"/>
                  </a:cubicBezTo>
                  <a:cubicBezTo>
                    <a:pt x="30626" y="72595"/>
                    <a:pt x="30626" y="61453"/>
                    <a:pt x="30626" y="58367"/>
                  </a:cubicBezTo>
                  <a:cubicBezTo>
                    <a:pt x="30626" y="49110"/>
                    <a:pt x="34700" y="38311"/>
                    <a:pt x="40014" y="25111"/>
                  </a:cubicBezTo>
                  <a:cubicBezTo>
                    <a:pt x="42140" y="19626"/>
                    <a:pt x="43026" y="17569"/>
                    <a:pt x="43026" y="14654"/>
                  </a:cubicBezTo>
                  <a:cubicBezTo>
                    <a:pt x="43026" y="6426"/>
                    <a:pt x="35763" y="84"/>
                    <a:pt x="26198" y="84"/>
                  </a:cubicBezTo>
                  <a:cubicBezTo>
                    <a:pt x="8307" y="84"/>
                    <a:pt x="336" y="23397"/>
                    <a:pt x="336" y="26311"/>
                  </a:cubicBezTo>
                  <a:cubicBezTo>
                    <a:pt x="336" y="28540"/>
                    <a:pt x="2816" y="28540"/>
                    <a:pt x="3347" y="28540"/>
                  </a:cubicBezTo>
                  <a:cubicBezTo>
                    <a:pt x="5827" y="28540"/>
                    <a:pt x="6004" y="27682"/>
                    <a:pt x="6536" y="25797"/>
                  </a:cubicBezTo>
                  <a:cubicBezTo>
                    <a:pt x="10964" y="11569"/>
                    <a:pt x="18581" y="4883"/>
                    <a:pt x="25666" y="4883"/>
                  </a:cubicBezTo>
                  <a:cubicBezTo>
                    <a:pt x="28678" y="4883"/>
                    <a:pt x="30095" y="6769"/>
                    <a:pt x="30095" y="10883"/>
                  </a:cubicBezTo>
                  <a:cubicBezTo>
                    <a:pt x="30095" y="14826"/>
                    <a:pt x="28501" y="18597"/>
                    <a:pt x="27615" y="20826"/>
                  </a:cubicBezTo>
                  <a:cubicBezTo>
                    <a:pt x="19112" y="41739"/>
                    <a:pt x="17341" y="48082"/>
                    <a:pt x="17341" y="55624"/>
                  </a:cubicBezTo>
                  <a:cubicBezTo>
                    <a:pt x="17341" y="58538"/>
                    <a:pt x="17341" y="66595"/>
                    <a:pt x="24249" y="72081"/>
                  </a:cubicBezTo>
                  <a:cubicBezTo>
                    <a:pt x="29741" y="76538"/>
                    <a:pt x="37180" y="77395"/>
                    <a:pt x="41963" y="77395"/>
                  </a:cubicBezTo>
                  <a:cubicBezTo>
                    <a:pt x="49048" y="77395"/>
                    <a:pt x="55425" y="74823"/>
                    <a:pt x="61271" y="69681"/>
                  </a:cubicBezTo>
                  <a:cubicBezTo>
                    <a:pt x="58968" y="79109"/>
                    <a:pt x="57019" y="86309"/>
                    <a:pt x="49580" y="94880"/>
                  </a:cubicBezTo>
                  <a:cubicBezTo>
                    <a:pt x="44797" y="100194"/>
                    <a:pt x="37712" y="105851"/>
                    <a:pt x="28323" y="105851"/>
                  </a:cubicBezTo>
                  <a:cubicBezTo>
                    <a:pt x="27084" y="105851"/>
                    <a:pt x="18758" y="105851"/>
                    <a:pt x="15038" y="100194"/>
                  </a:cubicBezTo>
                  <a:cubicBezTo>
                    <a:pt x="24604" y="99165"/>
                    <a:pt x="24604" y="90937"/>
                    <a:pt x="24604" y="90766"/>
                  </a:cubicBezTo>
                  <a:cubicBezTo>
                    <a:pt x="24604" y="85280"/>
                    <a:pt x="19467" y="84252"/>
                    <a:pt x="17695" y="84252"/>
                  </a:cubicBezTo>
                  <a:cubicBezTo>
                    <a:pt x="13267" y="84252"/>
                    <a:pt x="7421" y="87680"/>
                    <a:pt x="7421" y="95565"/>
                  </a:cubicBezTo>
                  <a:cubicBezTo>
                    <a:pt x="7421" y="104308"/>
                    <a:pt x="15924" y="110651"/>
                    <a:pt x="28501" y="110651"/>
                  </a:cubicBezTo>
                  <a:cubicBezTo>
                    <a:pt x="46391" y="110651"/>
                    <a:pt x="68179" y="97280"/>
                    <a:pt x="73670" y="75852"/>
                  </a:cubicBezTo>
                  <a:lnTo>
                    <a:pt x="90498" y="11055"/>
                  </a:lnTo>
                  <a:close/>
                </a:path>
              </a:pathLst>
            </a:custGeom>
            <a:solidFill>
              <a:srgbClr val="000000"/>
            </a:solidFill>
            <a:ln w="25400" cap="flat">
              <a:noFill/>
              <a:prstDash val="solid"/>
              <a:miter/>
            </a:ln>
          </p:spPr>
          <p:txBody>
            <a:bodyPr rtlCol="0" anchor="ctr"/>
            <a:lstStyle/>
            <a:p>
              <a:endParaRPr lang="en-CN"/>
            </a:p>
          </p:txBody>
        </p:sp>
        <p:sp>
          <p:nvSpPr>
            <p:cNvPr id="18603" name="Freeform 18602">
              <a:extLst>
                <a:ext uri="{FF2B5EF4-FFF2-40B4-BE49-F238E27FC236}">
                  <a16:creationId xmlns:a16="http://schemas.microsoft.com/office/drawing/2014/main" id="{46C26BB3-B0E2-8FFF-777F-6E4E19E850AC}"/>
                </a:ext>
              </a:extLst>
            </p:cNvPr>
            <p:cNvSpPr/>
            <p:nvPr>
              <p:custDataLst>
                <p:tags r:id="rId56"/>
              </p:custDataLst>
            </p:nvPr>
          </p:nvSpPr>
          <p:spPr>
            <a:xfrm>
              <a:off x="11211791" y="4373260"/>
              <a:ext cx="58707" cy="244888"/>
            </a:xfrm>
            <a:custGeom>
              <a:avLst/>
              <a:gdLst>
                <a:gd name="connsiteX0" fmla="*/ 59049 w 58707"/>
                <a:gd name="connsiteY0" fmla="*/ 122526 h 244888"/>
                <a:gd name="connsiteX1" fmla="*/ 42347 w 58707"/>
                <a:gd name="connsiteY1" fmla="*/ 46121 h 244888"/>
                <a:gd name="connsiteX2" fmla="*/ 2871 w 58707"/>
                <a:gd name="connsiteY2" fmla="*/ 82 h 244888"/>
                <a:gd name="connsiteX3" fmla="*/ 341 w 58707"/>
                <a:gd name="connsiteY3" fmla="*/ 2531 h 244888"/>
                <a:gd name="connsiteX4" fmla="*/ 5149 w 58707"/>
                <a:gd name="connsiteY4" fmla="*/ 8163 h 244888"/>
                <a:gd name="connsiteX5" fmla="*/ 44372 w 58707"/>
                <a:gd name="connsiteY5" fmla="*/ 122526 h 244888"/>
                <a:gd name="connsiteX6" fmla="*/ 3631 w 58707"/>
                <a:gd name="connsiteY6" fmla="*/ 238358 h 244888"/>
                <a:gd name="connsiteX7" fmla="*/ 341 w 58707"/>
                <a:gd name="connsiteY7" fmla="*/ 242521 h 244888"/>
                <a:gd name="connsiteX8" fmla="*/ 2871 w 58707"/>
                <a:gd name="connsiteY8" fmla="*/ 244970 h 244888"/>
                <a:gd name="connsiteX9" fmla="*/ 43106 w 58707"/>
                <a:gd name="connsiteY9" fmla="*/ 197217 h 244888"/>
                <a:gd name="connsiteX10" fmla="*/ 59049 w 58707"/>
                <a:gd name="connsiteY10" fmla="*/ 122526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9049" y="122526"/>
                  </a:moveTo>
                  <a:cubicBezTo>
                    <a:pt x="59049" y="103425"/>
                    <a:pt x="56265" y="73793"/>
                    <a:pt x="42347" y="46121"/>
                  </a:cubicBezTo>
                  <a:cubicBezTo>
                    <a:pt x="27164" y="16000"/>
                    <a:pt x="5402" y="82"/>
                    <a:pt x="2871" y="82"/>
                  </a:cubicBezTo>
                  <a:cubicBezTo>
                    <a:pt x="1353" y="82"/>
                    <a:pt x="341" y="1062"/>
                    <a:pt x="341" y="2531"/>
                  </a:cubicBezTo>
                  <a:cubicBezTo>
                    <a:pt x="341" y="3266"/>
                    <a:pt x="341" y="3755"/>
                    <a:pt x="5149" y="8163"/>
                  </a:cubicBezTo>
                  <a:cubicBezTo>
                    <a:pt x="29948" y="32407"/>
                    <a:pt x="44372" y="71344"/>
                    <a:pt x="44372" y="122526"/>
                  </a:cubicBezTo>
                  <a:cubicBezTo>
                    <a:pt x="44372" y="164402"/>
                    <a:pt x="35009" y="207502"/>
                    <a:pt x="3631" y="238358"/>
                  </a:cubicBezTo>
                  <a:cubicBezTo>
                    <a:pt x="341" y="241297"/>
                    <a:pt x="341" y="241787"/>
                    <a:pt x="341" y="242521"/>
                  </a:cubicBezTo>
                  <a:cubicBezTo>
                    <a:pt x="341" y="243991"/>
                    <a:pt x="1353" y="244970"/>
                    <a:pt x="2871" y="244970"/>
                  </a:cubicBezTo>
                  <a:cubicBezTo>
                    <a:pt x="5402" y="244970"/>
                    <a:pt x="28176" y="228318"/>
                    <a:pt x="43106" y="197217"/>
                  </a:cubicBezTo>
                  <a:cubicBezTo>
                    <a:pt x="56012" y="170279"/>
                    <a:pt x="59049" y="143097"/>
                    <a:pt x="59049" y="122526"/>
                  </a:cubicBezTo>
                  <a:close/>
                </a:path>
              </a:pathLst>
            </a:custGeom>
            <a:solidFill>
              <a:srgbClr val="000000"/>
            </a:solidFill>
            <a:ln w="25400" cap="flat">
              <a:noFill/>
              <a:prstDash val="solid"/>
              <a:miter/>
            </a:ln>
          </p:spPr>
          <p:txBody>
            <a:bodyPr rtlCol="0" anchor="ctr"/>
            <a:lstStyle/>
            <a:p>
              <a:endParaRPr lang="en-CN"/>
            </a:p>
          </p:txBody>
        </p:sp>
        <p:sp>
          <p:nvSpPr>
            <p:cNvPr id="18604" name="Freeform 18603">
              <a:extLst>
                <a:ext uri="{FF2B5EF4-FFF2-40B4-BE49-F238E27FC236}">
                  <a16:creationId xmlns:a16="http://schemas.microsoft.com/office/drawing/2014/main" id="{4FDED556-D521-DC98-953D-C9B4AF3266E7}"/>
                </a:ext>
              </a:extLst>
            </p:cNvPr>
            <p:cNvSpPr/>
            <p:nvPr>
              <p:custDataLst>
                <p:tags r:id="rId57"/>
              </p:custDataLst>
            </p:nvPr>
          </p:nvSpPr>
          <p:spPr>
            <a:xfrm>
              <a:off x="11373012" y="4490806"/>
              <a:ext cx="154614" cy="9795"/>
            </a:xfrm>
            <a:custGeom>
              <a:avLst/>
              <a:gdLst>
                <a:gd name="connsiteX0" fmla="*/ 146104 w 154614"/>
                <a:gd name="connsiteY0" fmla="*/ 9878 h 9795"/>
                <a:gd name="connsiteX1" fmla="*/ 154961 w 154614"/>
                <a:gd name="connsiteY1" fmla="*/ 4980 h 9795"/>
                <a:gd name="connsiteX2" fmla="*/ 146104 w 154614"/>
                <a:gd name="connsiteY2" fmla="*/ 82 h 9795"/>
                <a:gd name="connsiteX3" fmla="*/ 9204 w 154614"/>
                <a:gd name="connsiteY3" fmla="*/ 82 h 9795"/>
                <a:gd name="connsiteX4" fmla="*/ 347 w 154614"/>
                <a:gd name="connsiteY4" fmla="*/ 4980 h 9795"/>
                <a:gd name="connsiteX5" fmla="*/ 9204 w 154614"/>
                <a:gd name="connsiteY5" fmla="*/ 9878 h 9795"/>
                <a:gd name="connsiteX6" fmla="*/ 146104 w 154614"/>
                <a:gd name="connsiteY6" fmla="*/ 9878 h 9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9795">
                  <a:moveTo>
                    <a:pt x="146104" y="9878"/>
                  </a:moveTo>
                  <a:cubicBezTo>
                    <a:pt x="150406" y="9878"/>
                    <a:pt x="154961" y="9878"/>
                    <a:pt x="154961" y="4980"/>
                  </a:cubicBezTo>
                  <a:cubicBezTo>
                    <a:pt x="154961" y="82"/>
                    <a:pt x="150406" y="82"/>
                    <a:pt x="146104" y="82"/>
                  </a:cubicBezTo>
                  <a:lnTo>
                    <a:pt x="9204" y="82"/>
                  </a:lnTo>
                  <a:cubicBezTo>
                    <a:pt x="4902" y="82"/>
                    <a:pt x="347" y="82"/>
                    <a:pt x="347" y="4980"/>
                  </a:cubicBezTo>
                  <a:cubicBezTo>
                    <a:pt x="347" y="9878"/>
                    <a:pt x="4902" y="9878"/>
                    <a:pt x="9204" y="9878"/>
                  </a:cubicBezTo>
                  <a:lnTo>
                    <a:pt x="146104" y="9878"/>
                  </a:lnTo>
                  <a:close/>
                </a:path>
              </a:pathLst>
            </a:custGeom>
            <a:solidFill>
              <a:srgbClr val="000000"/>
            </a:solidFill>
            <a:ln w="25400" cap="flat">
              <a:noFill/>
              <a:prstDash val="solid"/>
              <a:miter/>
            </a:ln>
          </p:spPr>
          <p:txBody>
            <a:bodyPr rtlCol="0" anchor="ctr"/>
            <a:lstStyle/>
            <a:p>
              <a:endParaRPr lang="en-CN"/>
            </a:p>
          </p:txBody>
        </p:sp>
        <p:sp>
          <p:nvSpPr>
            <p:cNvPr id="18605" name="Freeform 18604">
              <a:extLst>
                <a:ext uri="{FF2B5EF4-FFF2-40B4-BE49-F238E27FC236}">
                  <a16:creationId xmlns:a16="http://schemas.microsoft.com/office/drawing/2014/main" id="{8879E090-6C63-B0D9-23A5-FADEACEA5B54}"/>
                </a:ext>
              </a:extLst>
            </p:cNvPr>
            <p:cNvSpPr/>
            <p:nvPr>
              <p:custDataLst>
                <p:tags r:id="rId58"/>
              </p:custDataLst>
            </p:nvPr>
          </p:nvSpPr>
          <p:spPr>
            <a:xfrm>
              <a:off x="11627580" y="4393831"/>
              <a:ext cx="83506" cy="163095"/>
            </a:xfrm>
            <a:custGeom>
              <a:avLst/>
              <a:gdLst>
                <a:gd name="connsiteX0" fmla="*/ 52232 w 83506"/>
                <a:gd name="connsiteY0" fmla="*/ 6449 h 163095"/>
                <a:gd name="connsiteX1" fmla="*/ 46412 w 83506"/>
                <a:gd name="connsiteY1" fmla="*/ 82 h 163095"/>
                <a:gd name="connsiteX2" fmla="*/ 357 w 83506"/>
                <a:gd name="connsiteY2" fmla="*/ 15755 h 163095"/>
                <a:gd name="connsiteX3" fmla="*/ 357 w 83506"/>
                <a:gd name="connsiteY3" fmla="*/ 23346 h 163095"/>
                <a:gd name="connsiteX4" fmla="*/ 33507 w 83506"/>
                <a:gd name="connsiteY4" fmla="*/ 16979 h 163095"/>
                <a:gd name="connsiteX5" fmla="*/ 33507 w 83506"/>
                <a:gd name="connsiteY5" fmla="*/ 143831 h 163095"/>
                <a:gd name="connsiteX6" fmla="*/ 9973 w 83506"/>
                <a:gd name="connsiteY6" fmla="*/ 155586 h 163095"/>
                <a:gd name="connsiteX7" fmla="*/ 1875 w 83506"/>
                <a:gd name="connsiteY7" fmla="*/ 155586 h 163095"/>
                <a:gd name="connsiteX8" fmla="*/ 1875 w 83506"/>
                <a:gd name="connsiteY8" fmla="*/ 163178 h 163095"/>
                <a:gd name="connsiteX9" fmla="*/ 42869 w 83506"/>
                <a:gd name="connsiteY9" fmla="*/ 162443 h 163095"/>
                <a:gd name="connsiteX10" fmla="*/ 83864 w 83506"/>
                <a:gd name="connsiteY10" fmla="*/ 163178 h 163095"/>
                <a:gd name="connsiteX11" fmla="*/ 83864 w 83506"/>
                <a:gd name="connsiteY11" fmla="*/ 155586 h 163095"/>
                <a:gd name="connsiteX12" fmla="*/ 75766 w 83506"/>
                <a:gd name="connsiteY12" fmla="*/ 155586 h 163095"/>
                <a:gd name="connsiteX13" fmla="*/ 52232 w 83506"/>
                <a:gd name="connsiteY13" fmla="*/ 143831 h 163095"/>
                <a:gd name="connsiteX14" fmla="*/ 52232 w 83506"/>
                <a:gd name="connsiteY14" fmla="*/ 6449 h 16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3095">
                  <a:moveTo>
                    <a:pt x="52232" y="6449"/>
                  </a:moveTo>
                  <a:cubicBezTo>
                    <a:pt x="52232" y="572"/>
                    <a:pt x="52232" y="82"/>
                    <a:pt x="46412" y="82"/>
                  </a:cubicBezTo>
                  <a:cubicBezTo>
                    <a:pt x="30723" y="15755"/>
                    <a:pt x="8455" y="15755"/>
                    <a:pt x="357" y="15755"/>
                  </a:cubicBezTo>
                  <a:lnTo>
                    <a:pt x="357" y="23346"/>
                  </a:lnTo>
                  <a:cubicBezTo>
                    <a:pt x="5418" y="23346"/>
                    <a:pt x="20348" y="23346"/>
                    <a:pt x="33507" y="16979"/>
                  </a:cubicBezTo>
                  <a:lnTo>
                    <a:pt x="33507" y="143831"/>
                  </a:lnTo>
                  <a:cubicBezTo>
                    <a:pt x="33507" y="152647"/>
                    <a:pt x="32747" y="155586"/>
                    <a:pt x="9973" y="155586"/>
                  </a:cubicBezTo>
                  <a:lnTo>
                    <a:pt x="1875" y="155586"/>
                  </a:lnTo>
                  <a:lnTo>
                    <a:pt x="1875" y="163178"/>
                  </a:lnTo>
                  <a:cubicBezTo>
                    <a:pt x="10732" y="162443"/>
                    <a:pt x="32747" y="162443"/>
                    <a:pt x="42869" y="162443"/>
                  </a:cubicBezTo>
                  <a:cubicBezTo>
                    <a:pt x="52992" y="162443"/>
                    <a:pt x="75007" y="162443"/>
                    <a:pt x="83864" y="163178"/>
                  </a:cubicBezTo>
                  <a:lnTo>
                    <a:pt x="83864" y="155586"/>
                  </a:lnTo>
                  <a:lnTo>
                    <a:pt x="75766" y="155586"/>
                  </a:lnTo>
                  <a:cubicBezTo>
                    <a:pt x="52992" y="155586"/>
                    <a:pt x="52232" y="152892"/>
                    <a:pt x="52232" y="143831"/>
                  </a:cubicBezTo>
                  <a:lnTo>
                    <a:pt x="52232" y="6449"/>
                  </a:lnTo>
                  <a:close/>
                </a:path>
              </a:pathLst>
            </a:custGeom>
            <a:solidFill>
              <a:srgbClr val="000000"/>
            </a:solidFill>
            <a:ln w="25400" cap="flat">
              <a:noFill/>
              <a:prstDash val="solid"/>
              <a:miter/>
            </a:ln>
          </p:spPr>
          <p:txBody>
            <a:bodyPr rtlCol="0" anchor="ctr"/>
            <a:lstStyle/>
            <a:p>
              <a:endParaRPr lang="en-CN"/>
            </a:p>
          </p:txBody>
        </p:sp>
        <p:sp>
          <p:nvSpPr>
            <p:cNvPr id="18606" name="Freeform 18605">
              <a:extLst>
                <a:ext uri="{FF2B5EF4-FFF2-40B4-BE49-F238E27FC236}">
                  <a16:creationId xmlns:a16="http://schemas.microsoft.com/office/drawing/2014/main" id="{D670D3D4-1EDE-8CC6-CF31-E03B813229F4}"/>
                </a:ext>
              </a:extLst>
            </p:cNvPr>
            <p:cNvSpPr/>
            <p:nvPr>
              <p:custDataLst>
                <p:tags r:id="rId59"/>
              </p:custDataLst>
            </p:nvPr>
          </p:nvSpPr>
          <p:spPr>
            <a:xfrm>
              <a:off x="11746009" y="4373260"/>
              <a:ext cx="58707" cy="244888"/>
            </a:xfrm>
            <a:custGeom>
              <a:avLst/>
              <a:gdLst>
                <a:gd name="connsiteX0" fmla="*/ 59070 w 58707"/>
                <a:gd name="connsiteY0" fmla="*/ 122526 h 244888"/>
                <a:gd name="connsiteX1" fmla="*/ 42368 w 58707"/>
                <a:gd name="connsiteY1" fmla="*/ 46121 h 244888"/>
                <a:gd name="connsiteX2" fmla="*/ 2892 w 58707"/>
                <a:gd name="connsiteY2" fmla="*/ 82 h 244888"/>
                <a:gd name="connsiteX3" fmla="*/ 362 w 58707"/>
                <a:gd name="connsiteY3" fmla="*/ 2531 h 244888"/>
                <a:gd name="connsiteX4" fmla="*/ 5170 w 58707"/>
                <a:gd name="connsiteY4" fmla="*/ 8163 h 244888"/>
                <a:gd name="connsiteX5" fmla="*/ 44393 w 58707"/>
                <a:gd name="connsiteY5" fmla="*/ 122526 h 244888"/>
                <a:gd name="connsiteX6" fmla="*/ 3652 w 58707"/>
                <a:gd name="connsiteY6" fmla="*/ 238358 h 244888"/>
                <a:gd name="connsiteX7" fmla="*/ 362 w 58707"/>
                <a:gd name="connsiteY7" fmla="*/ 242521 h 244888"/>
                <a:gd name="connsiteX8" fmla="*/ 2892 w 58707"/>
                <a:gd name="connsiteY8" fmla="*/ 244970 h 244888"/>
                <a:gd name="connsiteX9" fmla="*/ 43128 w 58707"/>
                <a:gd name="connsiteY9" fmla="*/ 197217 h 244888"/>
                <a:gd name="connsiteX10" fmla="*/ 59070 w 58707"/>
                <a:gd name="connsiteY10" fmla="*/ 122526 h 24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888">
                  <a:moveTo>
                    <a:pt x="59070" y="122526"/>
                  </a:moveTo>
                  <a:cubicBezTo>
                    <a:pt x="59070" y="103425"/>
                    <a:pt x="56286" y="73793"/>
                    <a:pt x="42368" y="46121"/>
                  </a:cubicBezTo>
                  <a:cubicBezTo>
                    <a:pt x="27185" y="16000"/>
                    <a:pt x="5423" y="82"/>
                    <a:pt x="2892" y="82"/>
                  </a:cubicBezTo>
                  <a:cubicBezTo>
                    <a:pt x="1374" y="82"/>
                    <a:pt x="362" y="1062"/>
                    <a:pt x="362" y="2531"/>
                  </a:cubicBezTo>
                  <a:cubicBezTo>
                    <a:pt x="362" y="3266"/>
                    <a:pt x="362" y="3755"/>
                    <a:pt x="5170" y="8163"/>
                  </a:cubicBezTo>
                  <a:cubicBezTo>
                    <a:pt x="29969" y="32407"/>
                    <a:pt x="44393" y="71344"/>
                    <a:pt x="44393" y="122526"/>
                  </a:cubicBezTo>
                  <a:cubicBezTo>
                    <a:pt x="44393" y="164402"/>
                    <a:pt x="35030" y="207502"/>
                    <a:pt x="3652" y="238358"/>
                  </a:cubicBezTo>
                  <a:cubicBezTo>
                    <a:pt x="362" y="241297"/>
                    <a:pt x="362" y="241787"/>
                    <a:pt x="362" y="242521"/>
                  </a:cubicBezTo>
                  <a:cubicBezTo>
                    <a:pt x="362" y="243991"/>
                    <a:pt x="1374" y="244970"/>
                    <a:pt x="2892" y="244970"/>
                  </a:cubicBezTo>
                  <a:cubicBezTo>
                    <a:pt x="5423" y="244970"/>
                    <a:pt x="28198" y="228318"/>
                    <a:pt x="43128" y="197217"/>
                  </a:cubicBezTo>
                  <a:cubicBezTo>
                    <a:pt x="56033" y="170279"/>
                    <a:pt x="59070" y="143097"/>
                    <a:pt x="59070" y="122526"/>
                  </a:cubicBez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14554661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81652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96919"/>
            <a:ext cx="11134757" cy="1253613"/>
          </a:xfrm>
          <a:prstGeom prst="rect">
            <a:avLst/>
          </a:prstGeom>
          <a:noFill/>
        </p:spPr>
        <p:txBody>
          <a:bodyPr wrap="square">
            <a:spAutoFit/>
          </a:bodyPr>
          <a:lstStyle/>
          <a:p>
            <a:pPr>
              <a:lnSpc>
                <a:spcPct val="130000"/>
              </a:lnSpc>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虽然很好地简化了模型的复杂程度使得翻译的建模成为了可能，但其中的一些简化与真实情况存在着较大的差异，导致翻译性能受到了较大的限制。</a:t>
            </a:r>
            <a:r>
              <a:rPr lang="zh-CN" altLang="en-US" sz="2000" b="1" dirty="0">
                <a:latin typeface="Microsoft YaHei" panose="020B0503020204020204" pitchFamily="34" charset="-122"/>
                <a:ea typeface="Microsoft YaHei" panose="020B0503020204020204" pitchFamily="34" charset="-122"/>
              </a:rPr>
              <a:t>最突出的问题是词对齐的概率服从均匀分布。</a:t>
            </a:r>
            <a:endParaRPr lang="en-CN" sz="20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2DC3428F-0ADC-3CA9-7B05-C1381BA1C1A8}"/>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820160" y="2092239"/>
            <a:ext cx="3709352" cy="1303705"/>
          </a:xfrm>
          <a:prstGeom prst="rect">
            <a:avLst/>
          </a:prstGeom>
        </p:spPr>
      </p:pic>
      <p:sp>
        <p:nvSpPr>
          <p:cNvPr id="6" name="TextBox 5">
            <a:extLst>
              <a:ext uri="{FF2B5EF4-FFF2-40B4-BE49-F238E27FC236}">
                <a16:creationId xmlns:a16="http://schemas.microsoft.com/office/drawing/2014/main" id="{A3F8506B-3874-EA33-E452-59AB8599156C}"/>
              </a:ext>
            </a:extLst>
          </p:cNvPr>
          <p:cNvSpPr txBox="1"/>
          <p:nvPr/>
        </p:nvSpPr>
        <p:spPr>
          <a:xfrm>
            <a:off x="442878" y="3462057"/>
            <a:ext cx="11134757" cy="1253613"/>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IBM模型I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对这一问题作出了修正，它认为词对齐存在着一定的倾向性。具体来说，IBM模型I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假设源语言单词</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en-CN" sz="2000" baseline="-25000" dirty="0">
                <a:latin typeface="Microsoft YaHei" panose="020B0503020204020204" pitchFamily="34" charset="-122"/>
                <a:ea typeface="Microsoft YaHei" panose="020B0503020204020204" pitchFamily="34" charset="-122"/>
              </a:rPr>
              <a:t>j</a:t>
            </a:r>
            <a:r>
              <a:rPr lang="zh-CN" altLang="en-US" sz="2000" baseline="-25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的对齐位置</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a:t>
            </a:r>
            <a:r>
              <a:rPr lang="en-CN" sz="2000" baseline="-25000" dirty="0">
                <a:latin typeface="Microsoft YaHei" panose="020B0503020204020204" pitchFamily="34" charset="-122"/>
                <a:ea typeface="Microsoft YaHei" panose="020B0503020204020204" pitchFamily="34" charset="-122"/>
              </a:rPr>
              <a:t>j</a:t>
            </a:r>
            <a:r>
              <a:rPr lang="zh-CN" altLang="en-US" sz="2000" baseline="-25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的生成概率与它所在的位置</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和源语言序列长度</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以及目标语言序列长度</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有关，形式化表示为：</a:t>
            </a:r>
          </a:p>
        </p:txBody>
      </p:sp>
      <p:grpSp>
        <p:nvGrpSpPr>
          <p:cNvPr id="18636" name="Group 18635" descr="\documentclass{article}&#10;\usepackage{amsmath,bm}&#10;\pagestyle{empty}&#10;\begin{document}&#10;&#10;\begin{equation*}&#10;    P(a_j|\bm{a}_1^{j-1},\bm{s}_1^{j-1},m,t)\equiv a(a_j|j,m,l)&#10;\end{equation*}&#10;&#10;&#10;\end{document}" title="IguanaTex Vector Display">
            <a:extLst>
              <a:ext uri="{FF2B5EF4-FFF2-40B4-BE49-F238E27FC236}">
                <a16:creationId xmlns:a16="http://schemas.microsoft.com/office/drawing/2014/main" id="{585B22DA-9C3C-A7E1-08E0-0713B5E4835F}"/>
              </a:ext>
            </a:extLst>
          </p:cNvPr>
          <p:cNvGrpSpPr>
            <a:grpSpLocks noChangeAspect="1"/>
          </p:cNvGrpSpPr>
          <p:nvPr>
            <p:custDataLst>
              <p:tags r:id="rId1"/>
            </p:custDataLst>
          </p:nvPr>
        </p:nvGrpSpPr>
        <p:grpSpPr>
          <a:xfrm>
            <a:off x="3820160" y="5222694"/>
            <a:ext cx="3957438" cy="313315"/>
            <a:chOff x="6487751" y="4198660"/>
            <a:chExt cx="3957438" cy="313315"/>
          </a:xfrm>
        </p:grpSpPr>
        <p:sp>
          <p:nvSpPr>
            <p:cNvPr id="33" name="Freeform 32">
              <a:extLst>
                <a:ext uri="{FF2B5EF4-FFF2-40B4-BE49-F238E27FC236}">
                  <a16:creationId xmlns:a16="http://schemas.microsoft.com/office/drawing/2014/main" id="{4BEC5F87-35BC-B14D-1D99-46D08299BBE3}"/>
                </a:ext>
              </a:extLst>
            </p:cNvPr>
            <p:cNvSpPr/>
            <p:nvPr>
              <p:custDataLst>
                <p:tags r:id="rId2"/>
              </p:custDataLst>
            </p:nvPr>
          </p:nvSpPr>
          <p:spPr>
            <a:xfrm>
              <a:off x="6487751" y="4265049"/>
              <a:ext cx="180678" cy="172833"/>
            </a:xfrm>
            <a:custGeom>
              <a:avLst/>
              <a:gdLst>
                <a:gd name="connsiteX0" fmla="*/ 66707 w 180678"/>
                <a:gd name="connsiteY0" fmla="*/ 92944 h 172833"/>
                <a:gd name="connsiteX1" fmla="*/ 109726 w 180678"/>
                <a:gd name="connsiteY1" fmla="*/ 92944 h 172833"/>
                <a:gd name="connsiteX2" fmla="*/ 180833 w 180678"/>
                <a:gd name="connsiteY2" fmla="*/ 38285 h 172833"/>
                <a:gd name="connsiteX3" fmla="*/ 130982 w 180678"/>
                <a:gd name="connsiteY3" fmla="*/ 75 h 172833"/>
                <a:gd name="connsiteX4" fmla="*/ 48994 w 180678"/>
                <a:gd name="connsiteY4" fmla="*/ 75 h 172833"/>
                <a:gd name="connsiteX5" fmla="*/ 41402 w 180678"/>
                <a:gd name="connsiteY5" fmla="*/ 4883 h 172833"/>
                <a:gd name="connsiteX6" fmla="*/ 48741 w 180678"/>
                <a:gd name="connsiteY6" fmla="*/ 7919 h 172833"/>
                <a:gd name="connsiteX7" fmla="*/ 59622 w 180678"/>
                <a:gd name="connsiteY7" fmla="*/ 8425 h 172833"/>
                <a:gd name="connsiteX8" fmla="*/ 65189 w 180678"/>
                <a:gd name="connsiteY8" fmla="*/ 12474 h 172833"/>
                <a:gd name="connsiteX9" fmla="*/ 64177 w 180678"/>
                <a:gd name="connsiteY9" fmla="*/ 17282 h 172833"/>
                <a:gd name="connsiteX10" fmla="*/ 30268 w 180678"/>
                <a:gd name="connsiteY10" fmla="*/ 153171 h 172833"/>
                <a:gd name="connsiteX11" fmla="*/ 7240 w 180678"/>
                <a:gd name="connsiteY11" fmla="*/ 165064 h 172833"/>
                <a:gd name="connsiteX12" fmla="*/ 155 w 180678"/>
                <a:gd name="connsiteY12" fmla="*/ 169872 h 172833"/>
                <a:gd name="connsiteX13" fmla="*/ 3951 w 180678"/>
                <a:gd name="connsiteY13" fmla="*/ 172909 h 172833"/>
                <a:gd name="connsiteX14" fmla="*/ 36088 w 180678"/>
                <a:gd name="connsiteY14" fmla="*/ 172149 h 172833"/>
                <a:gd name="connsiteX15" fmla="*/ 52284 w 180678"/>
                <a:gd name="connsiteY15" fmla="*/ 172402 h 172833"/>
                <a:gd name="connsiteX16" fmla="*/ 68732 w 180678"/>
                <a:gd name="connsiteY16" fmla="*/ 172909 h 172833"/>
                <a:gd name="connsiteX17" fmla="*/ 73793 w 180678"/>
                <a:gd name="connsiteY17" fmla="*/ 167848 h 172833"/>
                <a:gd name="connsiteX18" fmla="*/ 66707 w 180678"/>
                <a:gd name="connsiteY18" fmla="*/ 165064 h 172833"/>
                <a:gd name="connsiteX19" fmla="*/ 50259 w 180678"/>
                <a:gd name="connsiteY19" fmla="*/ 160509 h 172833"/>
                <a:gd name="connsiteX20" fmla="*/ 51018 w 180678"/>
                <a:gd name="connsiteY20" fmla="*/ 156207 h 172833"/>
                <a:gd name="connsiteX21" fmla="*/ 66707 w 180678"/>
                <a:gd name="connsiteY21" fmla="*/ 92944 h 172833"/>
                <a:gd name="connsiteX22" fmla="*/ 84927 w 180678"/>
                <a:gd name="connsiteY22" fmla="*/ 17535 h 172833"/>
                <a:gd name="connsiteX23" fmla="*/ 98592 w 180678"/>
                <a:gd name="connsiteY23" fmla="*/ 7919 h 172833"/>
                <a:gd name="connsiteX24" fmla="*/ 122885 w 180678"/>
                <a:gd name="connsiteY24" fmla="*/ 7919 h 172833"/>
                <a:gd name="connsiteX25" fmla="*/ 157300 w 180678"/>
                <a:gd name="connsiteY25" fmla="*/ 32212 h 172833"/>
                <a:gd name="connsiteX26" fmla="*/ 142370 w 180678"/>
                <a:gd name="connsiteY26" fmla="*/ 72953 h 172833"/>
                <a:gd name="connsiteX27" fmla="*/ 103400 w 180678"/>
                <a:gd name="connsiteY27" fmla="*/ 86365 h 172833"/>
                <a:gd name="connsiteX28" fmla="*/ 67720 w 180678"/>
                <a:gd name="connsiteY28" fmla="*/ 86365 h 172833"/>
                <a:gd name="connsiteX29" fmla="*/ 84927 w 180678"/>
                <a:gd name="connsiteY29" fmla="*/ 17535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707" y="92944"/>
                  </a:moveTo>
                  <a:lnTo>
                    <a:pt x="109726" y="92944"/>
                  </a:lnTo>
                  <a:cubicBezTo>
                    <a:pt x="145659" y="92944"/>
                    <a:pt x="180833" y="66627"/>
                    <a:pt x="180833" y="38285"/>
                  </a:cubicBezTo>
                  <a:cubicBezTo>
                    <a:pt x="180833" y="18800"/>
                    <a:pt x="164132" y="75"/>
                    <a:pt x="130982" y="75"/>
                  </a:cubicBezTo>
                  <a:lnTo>
                    <a:pt x="48994" y="75"/>
                  </a:lnTo>
                  <a:cubicBezTo>
                    <a:pt x="44186" y="75"/>
                    <a:pt x="41402" y="75"/>
                    <a:pt x="41402" y="4883"/>
                  </a:cubicBezTo>
                  <a:cubicBezTo>
                    <a:pt x="41402" y="7919"/>
                    <a:pt x="43680" y="7919"/>
                    <a:pt x="48741" y="7919"/>
                  </a:cubicBezTo>
                  <a:cubicBezTo>
                    <a:pt x="52030" y="7919"/>
                    <a:pt x="56585" y="8172"/>
                    <a:pt x="59622" y="8425"/>
                  </a:cubicBezTo>
                  <a:cubicBezTo>
                    <a:pt x="63671" y="8931"/>
                    <a:pt x="65189" y="9691"/>
                    <a:pt x="65189" y="12474"/>
                  </a:cubicBezTo>
                  <a:cubicBezTo>
                    <a:pt x="65189" y="13486"/>
                    <a:pt x="64936" y="14246"/>
                    <a:pt x="64177" y="17282"/>
                  </a:cubicBezTo>
                  <a:lnTo>
                    <a:pt x="30268" y="153171"/>
                  </a:lnTo>
                  <a:cubicBezTo>
                    <a:pt x="27738" y="163040"/>
                    <a:pt x="27231" y="165064"/>
                    <a:pt x="7240" y="165064"/>
                  </a:cubicBezTo>
                  <a:cubicBezTo>
                    <a:pt x="2939" y="165064"/>
                    <a:pt x="155" y="165064"/>
                    <a:pt x="155" y="169872"/>
                  </a:cubicBezTo>
                  <a:cubicBezTo>
                    <a:pt x="155" y="172909"/>
                    <a:pt x="3192" y="172909"/>
                    <a:pt x="3951" y="172909"/>
                  </a:cubicBezTo>
                  <a:cubicBezTo>
                    <a:pt x="11036" y="172909"/>
                    <a:pt x="29003" y="172149"/>
                    <a:pt x="36088" y="172149"/>
                  </a:cubicBezTo>
                  <a:cubicBezTo>
                    <a:pt x="41402" y="172149"/>
                    <a:pt x="46969" y="172402"/>
                    <a:pt x="52284" y="172402"/>
                  </a:cubicBezTo>
                  <a:cubicBezTo>
                    <a:pt x="57851" y="172402"/>
                    <a:pt x="63418" y="172909"/>
                    <a:pt x="68732" y="172909"/>
                  </a:cubicBezTo>
                  <a:cubicBezTo>
                    <a:pt x="70503" y="172909"/>
                    <a:pt x="73793" y="172909"/>
                    <a:pt x="73793" y="167848"/>
                  </a:cubicBezTo>
                  <a:cubicBezTo>
                    <a:pt x="73793" y="165064"/>
                    <a:pt x="71515" y="165064"/>
                    <a:pt x="66707" y="165064"/>
                  </a:cubicBezTo>
                  <a:cubicBezTo>
                    <a:pt x="57345" y="165064"/>
                    <a:pt x="50259" y="165064"/>
                    <a:pt x="50259" y="160509"/>
                  </a:cubicBezTo>
                  <a:cubicBezTo>
                    <a:pt x="50259" y="158991"/>
                    <a:pt x="50765" y="157726"/>
                    <a:pt x="51018" y="156207"/>
                  </a:cubicBezTo>
                  <a:lnTo>
                    <a:pt x="66707" y="92944"/>
                  </a:lnTo>
                  <a:close/>
                  <a:moveTo>
                    <a:pt x="84927" y="17535"/>
                  </a:moveTo>
                  <a:cubicBezTo>
                    <a:pt x="87205" y="8678"/>
                    <a:pt x="87711" y="7919"/>
                    <a:pt x="98592" y="7919"/>
                  </a:cubicBezTo>
                  <a:lnTo>
                    <a:pt x="122885" y="7919"/>
                  </a:lnTo>
                  <a:cubicBezTo>
                    <a:pt x="143888" y="7919"/>
                    <a:pt x="157300" y="14752"/>
                    <a:pt x="157300" y="32212"/>
                  </a:cubicBezTo>
                  <a:cubicBezTo>
                    <a:pt x="157300" y="42081"/>
                    <a:pt x="152239" y="63844"/>
                    <a:pt x="142370" y="72953"/>
                  </a:cubicBezTo>
                  <a:cubicBezTo>
                    <a:pt x="129717" y="84341"/>
                    <a:pt x="114534" y="86365"/>
                    <a:pt x="103400" y="86365"/>
                  </a:cubicBezTo>
                  <a:lnTo>
                    <a:pt x="67720" y="86365"/>
                  </a:lnTo>
                  <a:lnTo>
                    <a:pt x="84927" y="17535"/>
                  </a:lnTo>
                  <a:close/>
                </a:path>
              </a:pathLst>
            </a:custGeom>
            <a:solidFill>
              <a:srgbClr val="000000"/>
            </a:solidFill>
            <a:ln w="2536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AD1AB5B8-899C-343E-3194-9B5108C28820}"/>
                </a:ext>
              </a:extLst>
            </p:cNvPr>
            <p:cNvSpPr/>
            <p:nvPr>
              <p:custDataLst>
                <p:tags r:id="rId3"/>
              </p:custDataLst>
            </p:nvPr>
          </p:nvSpPr>
          <p:spPr>
            <a:xfrm>
              <a:off x="6700290" y="4248094"/>
              <a:ext cx="58707" cy="253051"/>
            </a:xfrm>
            <a:custGeom>
              <a:avLst/>
              <a:gdLst>
                <a:gd name="connsiteX0" fmla="*/ 58871 w 58707"/>
                <a:gd name="connsiteY0" fmla="*/ 250595 h 253051"/>
                <a:gd name="connsiteX1" fmla="*/ 54569 w 58707"/>
                <a:gd name="connsiteY1" fmla="*/ 245028 h 253051"/>
                <a:gd name="connsiteX2" fmla="*/ 14840 w 58707"/>
                <a:gd name="connsiteY2" fmla="*/ 126600 h 253051"/>
                <a:gd name="connsiteX3" fmla="*/ 55581 w 58707"/>
                <a:gd name="connsiteY3" fmla="*/ 6907 h 253051"/>
                <a:gd name="connsiteX4" fmla="*/ 58871 w 58707"/>
                <a:gd name="connsiteY4" fmla="*/ 2605 h 253051"/>
                <a:gd name="connsiteX5" fmla="*/ 56340 w 58707"/>
                <a:gd name="connsiteY5" fmla="*/ 75 h 253051"/>
                <a:gd name="connsiteX6" fmla="*/ 16105 w 58707"/>
                <a:gd name="connsiteY6" fmla="*/ 49420 h 253051"/>
                <a:gd name="connsiteX7" fmla="*/ 163 w 58707"/>
                <a:gd name="connsiteY7" fmla="*/ 126600 h 253051"/>
                <a:gd name="connsiteX8" fmla="*/ 16864 w 58707"/>
                <a:gd name="connsiteY8" fmla="*/ 205552 h 253051"/>
                <a:gd name="connsiteX9" fmla="*/ 56340 w 58707"/>
                <a:gd name="connsiteY9" fmla="*/ 253126 h 253051"/>
                <a:gd name="connsiteX10" fmla="*/ 58871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71" y="250595"/>
                  </a:moveTo>
                  <a:cubicBezTo>
                    <a:pt x="58871" y="249836"/>
                    <a:pt x="58871" y="249330"/>
                    <a:pt x="54569" y="245028"/>
                  </a:cubicBezTo>
                  <a:cubicBezTo>
                    <a:pt x="22937" y="213144"/>
                    <a:pt x="14840" y="165317"/>
                    <a:pt x="14840" y="126600"/>
                  </a:cubicBezTo>
                  <a:cubicBezTo>
                    <a:pt x="14840" y="82569"/>
                    <a:pt x="24456" y="38538"/>
                    <a:pt x="55581" y="6907"/>
                  </a:cubicBezTo>
                  <a:cubicBezTo>
                    <a:pt x="58871" y="3871"/>
                    <a:pt x="58871" y="3364"/>
                    <a:pt x="58871" y="2605"/>
                  </a:cubicBezTo>
                  <a:cubicBezTo>
                    <a:pt x="58871" y="834"/>
                    <a:pt x="57858" y="75"/>
                    <a:pt x="56340" y="75"/>
                  </a:cubicBezTo>
                  <a:cubicBezTo>
                    <a:pt x="53810" y="75"/>
                    <a:pt x="31035" y="17282"/>
                    <a:pt x="16105" y="49420"/>
                  </a:cubicBezTo>
                  <a:cubicBezTo>
                    <a:pt x="3199" y="77255"/>
                    <a:pt x="163" y="105344"/>
                    <a:pt x="163" y="126600"/>
                  </a:cubicBezTo>
                  <a:cubicBezTo>
                    <a:pt x="163" y="146338"/>
                    <a:pt x="2946" y="176957"/>
                    <a:pt x="16864" y="205552"/>
                  </a:cubicBezTo>
                  <a:cubicBezTo>
                    <a:pt x="32047" y="236677"/>
                    <a:pt x="53810" y="253126"/>
                    <a:pt x="56340" y="253126"/>
                  </a:cubicBezTo>
                  <a:cubicBezTo>
                    <a:pt x="57858" y="253126"/>
                    <a:pt x="58871" y="252367"/>
                    <a:pt x="58871" y="250595"/>
                  </a:cubicBezTo>
                  <a:close/>
                </a:path>
              </a:pathLst>
            </a:custGeom>
            <a:solidFill>
              <a:srgbClr val="000000"/>
            </a:solidFill>
            <a:ln w="25360"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3ABA2ECD-C455-6C03-912E-F6BDEF095170}"/>
                </a:ext>
              </a:extLst>
            </p:cNvPr>
            <p:cNvSpPr/>
            <p:nvPr>
              <p:custDataLst>
                <p:tags r:id="rId4"/>
              </p:custDataLst>
            </p:nvPr>
          </p:nvSpPr>
          <p:spPr>
            <a:xfrm>
              <a:off x="6783769" y="4326034"/>
              <a:ext cx="115897" cy="114632"/>
            </a:xfrm>
            <a:custGeom>
              <a:avLst/>
              <a:gdLst>
                <a:gd name="connsiteX0" fmla="*/ 84433 w 115897"/>
                <a:gd name="connsiteY0" fmla="*/ 16270 h 114632"/>
                <a:gd name="connsiteX1" fmla="*/ 61152 w 115897"/>
                <a:gd name="connsiteY1" fmla="*/ 75 h 114632"/>
                <a:gd name="connsiteX2" fmla="*/ 167 w 115897"/>
                <a:gd name="connsiteY2" fmla="*/ 74219 h 114632"/>
                <a:gd name="connsiteX3" fmla="*/ 33822 w 115897"/>
                <a:gd name="connsiteY3" fmla="*/ 114707 h 114632"/>
                <a:gd name="connsiteX4" fmla="*/ 66719 w 115897"/>
                <a:gd name="connsiteY4" fmla="*/ 95728 h 114632"/>
                <a:gd name="connsiteX5" fmla="*/ 89747 w 115897"/>
                <a:gd name="connsiteY5" fmla="*/ 114707 h 114632"/>
                <a:gd name="connsiteX6" fmla="*/ 108473 w 115897"/>
                <a:gd name="connsiteY6" fmla="*/ 100789 h 114632"/>
                <a:gd name="connsiteX7" fmla="*/ 116064 w 115897"/>
                <a:gd name="connsiteY7" fmla="*/ 75737 h 114632"/>
                <a:gd name="connsiteX8" fmla="*/ 113027 w 115897"/>
                <a:gd name="connsiteY8" fmla="*/ 73206 h 114632"/>
                <a:gd name="connsiteX9" fmla="*/ 109485 w 115897"/>
                <a:gd name="connsiteY9" fmla="*/ 77761 h 114632"/>
                <a:gd name="connsiteX10" fmla="*/ 90253 w 115897"/>
                <a:gd name="connsiteY10" fmla="*/ 109140 h 114632"/>
                <a:gd name="connsiteX11" fmla="*/ 82661 w 115897"/>
                <a:gd name="connsiteY11" fmla="*/ 97499 h 114632"/>
                <a:gd name="connsiteX12" fmla="*/ 85951 w 115897"/>
                <a:gd name="connsiteY12" fmla="*/ 78774 h 114632"/>
                <a:gd name="connsiteX13" fmla="*/ 91518 w 115897"/>
                <a:gd name="connsiteY13" fmla="*/ 55999 h 114632"/>
                <a:gd name="connsiteX14" fmla="*/ 100628 w 115897"/>
                <a:gd name="connsiteY14" fmla="*/ 20572 h 114632"/>
                <a:gd name="connsiteX15" fmla="*/ 102399 w 115897"/>
                <a:gd name="connsiteY15" fmla="*/ 11968 h 114632"/>
                <a:gd name="connsiteX16" fmla="*/ 95061 w 115897"/>
                <a:gd name="connsiteY16" fmla="*/ 5136 h 114632"/>
                <a:gd name="connsiteX17" fmla="*/ 84433 w 115897"/>
                <a:gd name="connsiteY17" fmla="*/ 16270 h 114632"/>
                <a:gd name="connsiteX18" fmla="*/ 67984 w 115897"/>
                <a:gd name="connsiteY18" fmla="*/ 81810 h 114632"/>
                <a:gd name="connsiteX19" fmla="*/ 62923 w 115897"/>
                <a:gd name="connsiteY19" fmla="*/ 91173 h 114632"/>
                <a:gd name="connsiteX20" fmla="*/ 34329 w 115897"/>
                <a:gd name="connsiteY20" fmla="*/ 109140 h 114632"/>
                <a:gd name="connsiteX21" fmla="*/ 18133 w 115897"/>
                <a:gd name="connsiteY21" fmla="*/ 85353 h 114632"/>
                <a:gd name="connsiteX22" fmla="*/ 32051 w 115897"/>
                <a:gd name="connsiteY22" fmla="*/ 29935 h 114632"/>
                <a:gd name="connsiteX23" fmla="*/ 61405 w 115897"/>
                <a:gd name="connsiteY23" fmla="*/ 5642 h 114632"/>
                <a:gd name="connsiteX24" fmla="*/ 81396 w 115897"/>
                <a:gd name="connsiteY24" fmla="*/ 27910 h 114632"/>
                <a:gd name="connsiteX25" fmla="*/ 80637 w 115897"/>
                <a:gd name="connsiteY25" fmla="*/ 32212 h 114632"/>
                <a:gd name="connsiteX26" fmla="*/ 67984 w 115897"/>
                <a:gd name="connsiteY26" fmla="*/ 8181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433" y="16270"/>
                  </a:moveTo>
                  <a:cubicBezTo>
                    <a:pt x="79878" y="6907"/>
                    <a:pt x="72539" y="75"/>
                    <a:pt x="61152" y="75"/>
                  </a:cubicBezTo>
                  <a:cubicBezTo>
                    <a:pt x="31545" y="75"/>
                    <a:pt x="167" y="37273"/>
                    <a:pt x="167" y="74219"/>
                  </a:cubicBezTo>
                  <a:cubicBezTo>
                    <a:pt x="167" y="98005"/>
                    <a:pt x="14084" y="114707"/>
                    <a:pt x="33822" y="114707"/>
                  </a:cubicBezTo>
                  <a:cubicBezTo>
                    <a:pt x="38883" y="114707"/>
                    <a:pt x="51536" y="113695"/>
                    <a:pt x="66719" y="95728"/>
                  </a:cubicBezTo>
                  <a:cubicBezTo>
                    <a:pt x="68744" y="106356"/>
                    <a:pt x="77600" y="114707"/>
                    <a:pt x="89747" y="114707"/>
                  </a:cubicBezTo>
                  <a:cubicBezTo>
                    <a:pt x="98604" y="114707"/>
                    <a:pt x="104424" y="108887"/>
                    <a:pt x="108473" y="100789"/>
                  </a:cubicBezTo>
                  <a:cubicBezTo>
                    <a:pt x="112774" y="91679"/>
                    <a:pt x="116064" y="76243"/>
                    <a:pt x="116064" y="75737"/>
                  </a:cubicBezTo>
                  <a:cubicBezTo>
                    <a:pt x="116064" y="73206"/>
                    <a:pt x="113787" y="73206"/>
                    <a:pt x="113027" y="73206"/>
                  </a:cubicBezTo>
                  <a:cubicBezTo>
                    <a:pt x="110497" y="73206"/>
                    <a:pt x="110244" y="74219"/>
                    <a:pt x="109485" y="77761"/>
                  </a:cubicBezTo>
                  <a:cubicBezTo>
                    <a:pt x="105183" y="94210"/>
                    <a:pt x="100628" y="109140"/>
                    <a:pt x="90253" y="109140"/>
                  </a:cubicBezTo>
                  <a:cubicBezTo>
                    <a:pt x="83420" y="109140"/>
                    <a:pt x="82661" y="102560"/>
                    <a:pt x="82661" y="97499"/>
                  </a:cubicBezTo>
                  <a:cubicBezTo>
                    <a:pt x="82661" y="91932"/>
                    <a:pt x="83167" y="89908"/>
                    <a:pt x="85951" y="78774"/>
                  </a:cubicBezTo>
                  <a:cubicBezTo>
                    <a:pt x="88735" y="68145"/>
                    <a:pt x="89241" y="65615"/>
                    <a:pt x="91518" y="55999"/>
                  </a:cubicBezTo>
                  <a:lnTo>
                    <a:pt x="100628" y="20572"/>
                  </a:lnTo>
                  <a:cubicBezTo>
                    <a:pt x="102399" y="13486"/>
                    <a:pt x="102399" y="12980"/>
                    <a:pt x="102399" y="11968"/>
                  </a:cubicBezTo>
                  <a:cubicBezTo>
                    <a:pt x="102399" y="7666"/>
                    <a:pt x="99363" y="5136"/>
                    <a:pt x="95061" y="5136"/>
                  </a:cubicBezTo>
                  <a:cubicBezTo>
                    <a:pt x="88988" y="5136"/>
                    <a:pt x="85192" y="10703"/>
                    <a:pt x="84433" y="16270"/>
                  </a:cubicBezTo>
                  <a:close/>
                  <a:moveTo>
                    <a:pt x="67984" y="81810"/>
                  </a:moveTo>
                  <a:cubicBezTo>
                    <a:pt x="66719" y="86365"/>
                    <a:pt x="66719" y="86871"/>
                    <a:pt x="62923" y="91173"/>
                  </a:cubicBezTo>
                  <a:cubicBezTo>
                    <a:pt x="51789" y="105091"/>
                    <a:pt x="41414" y="109140"/>
                    <a:pt x="34329" y="109140"/>
                  </a:cubicBezTo>
                  <a:cubicBezTo>
                    <a:pt x="21676" y="109140"/>
                    <a:pt x="18133" y="95222"/>
                    <a:pt x="18133" y="85353"/>
                  </a:cubicBezTo>
                  <a:cubicBezTo>
                    <a:pt x="18133" y="72700"/>
                    <a:pt x="26231" y="41575"/>
                    <a:pt x="32051" y="29935"/>
                  </a:cubicBezTo>
                  <a:cubicBezTo>
                    <a:pt x="39896" y="15005"/>
                    <a:pt x="51283" y="5642"/>
                    <a:pt x="61405" y="5642"/>
                  </a:cubicBezTo>
                  <a:cubicBezTo>
                    <a:pt x="77853" y="5642"/>
                    <a:pt x="81396" y="26392"/>
                    <a:pt x="81396" y="27910"/>
                  </a:cubicBezTo>
                  <a:cubicBezTo>
                    <a:pt x="81396" y="29429"/>
                    <a:pt x="80890" y="30947"/>
                    <a:pt x="80637" y="32212"/>
                  </a:cubicBezTo>
                  <a:lnTo>
                    <a:pt x="67984" y="81810"/>
                  </a:lnTo>
                  <a:close/>
                </a:path>
              </a:pathLst>
            </a:custGeom>
            <a:solidFill>
              <a:srgbClr val="000000"/>
            </a:solidFill>
            <a:ln w="25360"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3ABA770C-9C82-DC10-87E3-38CB46E66487}"/>
                </a:ext>
              </a:extLst>
            </p:cNvPr>
            <p:cNvSpPr/>
            <p:nvPr>
              <p:custDataLst>
                <p:tags r:id="rId5"/>
              </p:custDataLst>
            </p:nvPr>
          </p:nvSpPr>
          <p:spPr>
            <a:xfrm>
              <a:off x="6907407" y="4358399"/>
              <a:ext cx="77762" cy="153576"/>
            </a:xfrm>
            <a:custGeom>
              <a:avLst/>
              <a:gdLst>
                <a:gd name="connsiteX0" fmla="*/ 77935 w 77762"/>
                <a:gd name="connsiteY0" fmla="*/ 6807 h 153576"/>
                <a:gd name="connsiteX1" fmla="*/ 70849 w 77762"/>
                <a:gd name="connsiteY1" fmla="*/ 76 h 153576"/>
                <a:gd name="connsiteX2" fmla="*/ 60930 w 77762"/>
                <a:gd name="connsiteY2" fmla="*/ 9819 h 153576"/>
                <a:gd name="connsiteX3" fmla="*/ 68015 w 77762"/>
                <a:gd name="connsiteY3" fmla="*/ 16550 h 153576"/>
                <a:gd name="connsiteX4" fmla="*/ 77935 w 77762"/>
                <a:gd name="connsiteY4" fmla="*/ 6807 h 153576"/>
                <a:gd name="connsiteX5" fmla="*/ 40382 w 77762"/>
                <a:gd name="connsiteY5" fmla="*/ 126197 h 153576"/>
                <a:gd name="connsiteX6" fmla="*/ 17531 w 77762"/>
                <a:gd name="connsiteY6" fmla="*/ 148693 h 153576"/>
                <a:gd name="connsiteX7" fmla="*/ 11154 w 77762"/>
                <a:gd name="connsiteY7" fmla="*/ 147630 h 153576"/>
                <a:gd name="connsiteX8" fmla="*/ 17177 w 77762"/>
                <a:gd name="connsiteY8" fmla="*/ 138596 h 153576"/>
                <a:gd name="connsiteX9" fmla="*/ 10269 w 77762"/>
                <a:gd name="connsiteY9" fmla="*/ 132042 h 153576"/>
                <a:gd name="connsiteX10" fmla="*/ 172 w 77762"/>
                <a:gd name="connsiteY10" fmla="*/ 142493 h 153576"/>
                <a:gd name="connsiteX11" fmla="*/ 17708 w 77762"/>
                <a:gd name="connsiteY11" fmla="*/ 153653 h 153576"/>
                <a:gd name="connsiteX12" fmla="*/ 54553 w 77762"/>
                <a:gd name="connsiteY12" fmla="*/ 125665 h 153576"/>
                <a:gd name="connsiteX13" fmla="*/ 70495 w 77762"/>
                <a:gd name="connsiteY13" fmla="*/ 62251 h 153576"/>
                <a:gd name="connsiteX14" fmla="*/ 71381 w 77762"/>
                <a:gd name="connsiteY14" fmla="*/ 56051 h 153576"/>
                <a:gd name="connsiteX15" fmla="*/ 52427 w 77762"/>
                <a:gd name="connsiteY15" fmla="*/ 39400 h 153576"/>
                <a:gd name="connsiteX16" fmla="*/ 21428 w 77762"/>
                <a:gd name="connsiteY16" fmla="*/ 66502 h 153576"/>
                <a:gd name="connsiteX17" fmla="*/ 24440 w 77762"/>
                <a:gd name="connsiteY17" fmla="*/ 68805 h 153576"/>
                <a:gd name="connsiteX18" fmla="*/ 27982 w 77762"/>
                <a:gd name="connsiteY18" fmla="*/ 65616 h 153576"/>
                <a:gd name="connsiteX19" fmla="*/ 51896 w 77762"/>
                <a:gd name="connsiteY19" fmla="*/ 44360 h 153576"/>
                <a:gd name="connsiteX20" fmla="*/ 57918 w 77762"/>
                <a:gd name="connsiteY20" fmla="*/ 53040 h 153576"/>
                <a:gd name="connsiteX21" fmla="*/ 57387 w 77762"/>
                <a:gd name="connsiteY21" fmla="*/ 58354 h 153576"/>
                <a:gd name="connsiteX22" fmla="*/ 40382 w 77762"/>
                <a:gd name="connsiteY22" fmla="*/ 12619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35" y="6807"/>
                  </a:moveTo>
                  <a:cubicBezTo>
                    <a:pt x="77935" y="3796"/>
                    <a:pt x="75632" y="76"/>
                    <a:pt x="70849" y="76"/>
                  </a:cubicBezTo>
                  <a:cubicBezTo>
                    <a:pt x="65712" y="76"/>
                    <a:pt x="60930" y="5036"/>
                    <a:pt x="60930" y="9819"/>
                  </a:cubicBezTo>
                  <a:cubicBezTo>
                    <a:pt x="60930" y="12653"/>
                    <a:pt x="63055" y="16550"/>
                    <a:pt x="68015" y="16550"/>
                  </a:cubicBezTo>
                  <a:cubicBezTo>
                    <a:pt x="72798" y="16550"/>
                    <a:pt x="77935" y="11944"/>
                    <a:pt x="77935" y="6807"/>
                  </a:cubicBezTo>
                  <a:close/>
                  <a:moveTo>
                    <a:pt x="40382" y="126197"/>
                  </a:moveTo>
                  <a:cubicBezTo>
                    <a:pt x="37370" y="138419"/>
                    <a:pt x="27982" y="148693"/>
                    <a:pt x="17531" y="148693"/>
                  </a:cubicBezTo>
                  <a:cubicBezTo>
                    <a:pt x="15228" y="148693"/>
                    <a:pt x="13103" y="148339"/>
                    <a:pt x="11154" y="147630"/>
                  </a:cubicBezTo>
                  <a:cubicBezTo>
                    <a:pt x="15760" y="145505"/>
                    <a:pt x="17177" y="141253"/>
                    <a:pt x="17177" y="138596"/>
                  </a:cubicBezTo>
                  <a:cubicBezTo>
                    <a:pt x="17177" y="134345"/>
                    <a:pt x="13811" y="132042"/>
                    <a:pt x="10269" y="132042"/>
                  </a:cubicBezTo>
                  <a:cubicBezTo>
                    <a:pt x="4777" y="132042"/>
                    <a:pt x="172" y="136825"/>
                    <a:pt x="172" y="142493"/>
                  </a:cubicBezTo>
                  <a:cubicBezTo>
                    <a:pt x="172" y="149225"/>
                    <a:pt x="7080" y="153653"/>
                    <a:pt x="17708" y="153653"/>
                  </a:cubicBezTo>
                  <a:cubicBezTo>
                    <a:pt x="28337" y="153653"/>
                    <a:pt x="49061" y="147276"/>
                    <a:pt x="54553" y="125665"/>
                  </a:cubicBezTo>
                  <a:lnTo>
                    <a:pt x="70495" y="62251"/>
                  </a:lnTo>
                  <a:cubicBezTo>
                    <a:pt x="71026" y="60302"/>
                    <a:pt x="71381" y="58708"/>
                    <a:pt x="71381" y="56051"/>
                  </a:cubicBezTo>
                  <a:cubicBezTo>
                    <a:pt x="71381" y="46309"/>
                    <a:pt x="63055" y="39400"/>
                    <a:pt x="52427" y="39400"/>
                  </a:cubicBezTo>
                  <a:cubicBezTo>
                    <a:pt x="32765" y="39400"/>
                    <a:pt x="21428" y="64022"/>
                    <a:pt x="21428" y="66502"/>
                  </a:cubicBezTo>
                  <a:cubicBezTo>
                    <a:pt x="21428" y="68805"/>
                    <a:pt x="23908" y="68805"/>
                    <a:pt x="24440" y="68805"/>
                  </a:cubicBezTo>
                  <a:cubicBezTo>
                    <a:pt x="26565" y="68805"/>
                    <a:pt x="26742" y="68273"/>
                    <a:pt x="27982" y="65616"/>
                  </a:cubicBezTo>
                  <a:cubicBezTo>
                    <a:pt x="32411" y="55343"/>
                    <a:pt x="41622" y="44360"/>
                    <a:pt x="51896" y="44360"/>
                  </a:cubicBezTo>
                  <a:cubicBezTo>
                    <a:pt x="56324" y="44360"/>
                    <a:pt x="57918" y="47371"/>
                    <a:pt x="57918" y="53040"/>
                  </a:cubicBezTo>
                  <a:cubicBezTo>
                    <a:pt x="57918" y="54988"/>
                    <a:pt x="57564" y="57468"/>
                    <a:pt x="57387" y="58354"/>
                  </a:cubicBezTo>
                  <a:lnTo>
                    <a:pt x="40382" y="126197"/>
                  </a:lnTo>
                  <a:close/>
                </a:path>
              </a:pathLst>
            </a:custGeom>
            <a:solidFill>
              <a:srgbClr val="000000"/>
            </a:solidFill>
            <a:ln w="25360"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6C7A2EAB-0332-BF7C-E220-6C71C3A2EF71}"/>
                </a:ext>
              </a:extLst>
            </p:cNvPr>
            <p:cNvSpPr/>
            <p:nvPr>
              <p:custDataLst>
                <p:tags r:id="rId6"/>
              </p:custDataLst>
            </p:nvPr>
          </p:nvSpPr>
          <p:spPr>
            <a:xfrm>
              <a:off x="7044145" y="4248094"/>
              <a:ext cx="10122" cy="253051"/>
            </a:xfrm>
            <a:custGeom>
              <a:avLst/>
              <a:gdLst>
                <a:gd name="connsiteX0" fmla="*/ 10298 w 10122"/>
                <a:gd name="connsiteY0" fmla="*/ 9185 h 253051"/>
                <a:gd name="connsiteX1" fmla="*/ 5237 w 10122"/>
                <a:gd name="connsiteY1" fmla="*/ 75 h 253051"/>
                <a:gd name="connsiteX2" fmla="*/ 176 w 10122"/>
                <a:gd name="connsiteY2" fmla="*/ 9185 h 253051"/>
                <a:gd name="connsiteX3" fmla="*/ 176 w 10122"/>
                <a:gd name="connsiteY3" fmla="*/ 244016 h 253051"/>
                <a:gd name="connsiteX4" fmla="*/ 5237 w 10122"/>
                <a:gd name="connsiteY4" fmla="*/ 253126 h 253051"/>
                <a:gd name="connsiteX5" fmla="*/ 10298 w 10122"/>
                <a:gd name="connsiteY5" fmla="*/ 244016 h 253051"/>
                <a:gd name="connsiteX6" fmla="*/ 10298 w 10122"/>
                <a:gd name="connsiteY6" fmla="*/ 918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98" y="9185"/>
                  </a:moveTo>
                  <a:cubicBezTo>
                    <a:pt x="10298" y="4630"/>
                    <a:pt x="10298" y="75"/>
                    <a:pt x="5237" y="75"/>
                  </a:cubicBezTo>
                  <a:cubicBezTo>
                    <a:pt x="176" y="75"/>
                    <a:pt x="176" y="4630"/>
                    <a:pt x="176" y="9185"/>
                  </a:cubicBezTo>
                  <a:lnTo>
                    <a:pt x="176" y="244016"/>
                  </a:lnTo>
                  <a:cubicBezTo>
                    <a:pt x="176" y="248571"/>
                    <a:pt x="176" y="253126"/>
                    <a:pt x="5237" y="253126"/>
                  </a:cubicBezTo>
                  <a:cubicBezTo>
                    <a:pt x="10298" y="253126"/>
                    <a:pt x="10298" y="248571"/>
                    <a:pt x="10298" y="244016"/>
                  </a:cubicBezTo>
                  <a:lnTo>
                    <a:pt x="10298" y="9185"/>
                  </a:lnTo>
                  <a:close/>
                </a:path>
              </a:pathLst>
            </a:custGeom>
            <a:solidFill>
              <a:srgbClr val="000000"/>
            </a:solidFill>
            <a:ln w="25360"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B7107045-69C4-D390-98EE-DFBFFA3F0E2E}"/>
                </a:ext>
              </a:extLst>
            </p:cNvPr>
            <p:cNvSpPr/>
            <p:nvPr>
              <p:custDataLst>
                <p:tags r:id="rId7"/>
              </p:custDataLst>
            </p:nvPr>
          </p:nvSpPr>
          <p:spPr>
            <a:xfrm>
              <a:off x="7095711" y="4323503"/>
              <a:ext cx="140190" cy="116403"/>
            </a:xfrm>
            <a:custGeom>
              <a:avLst/>
              <a:gdLst>
                <a:gd name="connsiteX0" fmla="*/ 119113 w 140190"/>
                <a:gd name="connsiteY0" fmla="*/ 34237 h 116403"/>
                <a:gd name="connsiteX1" fmla="*/ 123162 w 140190"/>
                <a:gd name="connsiteY1" fmla="*/ 15511 h 116403"/>
                <a:gd name="connsiteX2" fmla="*/ 111268 w 140190"/>
                <a:gd name="connsiteY2" fmla="*/ 4377 h 116403"/>
                <a:gd name="connsiteX3" fmla="*/ 98363 w 140190"/>
                <a:gd name="connsiteY3" fmla="*/ 10703 h 116403"/>
                <a:gd name="connsiteX4" fmla="*/ 71539 w 140190"/>
                <a:gd name="connsiteY4" fmla="*/ 75 h 116403"/>
                <a:gd name="connsiteX5" fmla="*/ 179 w 140190"/>
                <a:gd name="connsiteY5" fmla="*/ 74725 h 116403"/>
                <a:gd name="connsiteX6" fmla="*/ 44463 w 140190"/>
                <a:gd name="connsiteY6" fmla="*/ 116478 h 116403"/>
                <a:gd name="connsiteX7" fmla="*/ 79637 w 140190"/>
                <a:gd name="connsiteY7" fmla="*/ 102813 h 116403"/>
                <a:gd name="connsiteX8" fmla="*/ 108738 w 140190"/>
                <a:gd name="connsiteY8" fmla="*/ 116478 h 116403"/>
                <a:gd name="connsiteX9" fmla="*/ 130753 w 140190"/>
                <a:gd name="connsiteY9" fmla="*/ 102054 h 116403"/>
                <a:gd name="connsiteX10" fmla="*/ 140369 w 140190"/>
                <a:gd name="connsiteY10" fmla="*/ 77002 h 116403"/>
                <a:gd name="connsiteX11" fmla="*/ 134296 w 140190"/>
                <a:gd name="connsiteY11" fmla="*/ 73460 h 116403"/>
                <a:gd name="connsiteX12" fmla="*/ 129235 w 140190"/>
                <a:gd name="connsiteY12" fmla="*/ 74725 h 116403"/>
                <a:gd name="connsiteX13" fmla="*/ 127211 w 140190"/>
                <a:gd name="connsiteY13" fmla="*/ 82063 h 116403"/>
                <a:gd name="connsiteX14" fmla="*/ 110003 w 140190"/>
                <a:gd name="connsiteY14" fmla="*/ 107368 h 116403"/>
                <a:gd name="connsiteX15" fmla="*/ 104183 w 140190"/>
                <a:gd name="connsiteY15" fmla="*/ 98005 h 116403"/>
                <a:gd name="connsiteX16" fmla="*/ 107726 w 140190"/>
                <a:gd name="connsiteY16" fmla="*/ 79533 h 116403"/>
                <a:gd name="connsiteX17" fmla="*/ 113293 w 140190"/>
                <a:gd name="connsiteY17" fmla="*/ 56758 h 116403"/>
                <a:gd name="connsiteX18" fmla="*/ 119113 w 140190"/>
                <a:gd name="connsiteY18" fmla="*/ 34237 h 116403"/>
                <a:gd name="connsiteX19" fmla="*/ 77106 w 140190"/>
                <a:gd name="connsiteY19" fmla="*/ 90920 h 116403"/>
                <a:gd name="connsiteX20" fmla="*/ 45728 w 140190"/>
                <a:gd name="connsiteY20" fmla="*/ 107368 h 116403"/>
                <a:gd name="connsiteX21" fmla="*/ 28774 w 140190"/>
                <a:gd name="connsiteY21" fmla="*/ 88136 h 116403"/>
                <a:gd name="connsiteX22" fmla="*/ 41426 w 140190"/>
                <a:gd name="connsiteY22" fmla="*/ 33984 h 116403"/>
                <a:gd name="connsiteX23" fmla="*/ 72045 w 140190"/>
                <a:gd name="connsiteY23" fmla="*/ 9185 h 116403"/>
                <a:gd name="connsiteX24" fmla="*/ 93049 w 140190"/>
                <a:gd name="connsiteY24" fmla="*/ 23862 h 116403"/>
                <a:gd name="connsiteX25" fmla="*/ 92543 w 140190"/>
                <a:gd name="connsiteY25" fmla="*/ 27404 h 116403"/>
                <a:gd name="connsiteX26" fmla="*/ 77106 w 140190"/>
                <a:gd name="connsiteY26" fmla="*/ 9092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40190" h="116403">
                  <a:moveTo>
                    <a:pt x="119113" y="34237"/>
                  </a:moveTo>
                  <a:cubicBezTo>
                    <a:pt x="120631" y="27910"/>
                    <a:pt x="123162" y="17788"/>
                    <a:pt x="123162" y="15511"/>
                  </a:cubicBezTo>
                  <a:cubicBezTo>
                    <a:pt x="123162" y="7413"/>
                    <a:pt x="116582" y="4377"/>
                    <a:pt x="111268" y="4377"/>
                  </a:cubicBezTo>
                  <a:cubicBezTo>
                    <a:pt x="106460" y="4377"/>
                    <a:pt x="101399" y="6907"/>
                    <a:pt x="98363" y="10703"/>
                  </a:cubicBezTo>
                  <a:cubicBezTo>
                    <a:pt x="94567" y="6654"/>
                    <a:pt x="86216" y="75"/>
                    <a:pt x="71539" y="75"/>
                  </a:cubicBezTo>
                  <a:cubicBezTo>
                    <a:pt x="27508" y="75"/>
                    <a:pt x="179" y="40057"/>
                    <a:pt x="179" y="74725"/>
                  </a:cubicBezTo>
                  <a:cubicBezTo>
                    <a:pt x="179" y="105850"/>
                    <a:pt x="23460" y="116478"/>
                    <a:pt x="44463" y="116478"/>
                  </a:cubicBezTo>
                  <a:cubicBezTo>
                    <a:pt x="62429" y="116478"/>
                    <a:pt x="75588" y="106609"/>
                    <a:pt x="79637" y="102813"/>
                  </a:cubicBezTo>
                  <a:cubicBezTo>
                    <a:pt x="89253" y="116478"/>
                    <a:pt x="105954" y="116478"/>
                    <a:pt x="108738" y="116478"/>
                  </a:cubicBezTo>
                  <a:cubicBezTo>
                    <a:pt x="118101" y="116478"/>
                    <a:pt x="125439" y="111164"/>
                    <a:pt x="130753" y="102054"/>
                  </a:cubicBezTo>
                  <a:cubicBezTo>
                    <a:pt x="137080" y="91932"/>
                    <a:pt x="140369" y="78267"/>
                    <a:pt x="140369" y="77002"/>
                  </a:cubicBezTo>
                  <a:cubicBezTo>
                    <a:pt x="140369" y="73460"/>
                    <a:pt x="136573" y="73460"/>
                    <a:pt x="134296" y="73460"/>
                  </a:cubicBezTo>
                  <a:cubicBezTo>
                    <a:pt x="131512" y="73460"/>
                    <a:pt x="130500" y="73460"/>
                    <a:pt x="129235" y="74725"/>
                  </a:cubicBezTo>
                  <a:cubicBezTo>
                    <a:pt x="128729" y="75231"/>
                    <a:pt x="128729" y="75737"/>
                    <a:pt x="127211" y="82063"/>
                  </a:cubicBezTo>
                  <a:cubicBezTo>
                    <a:pt x="122150" y="102307"/>
                    <a:pt x="116329" y="107368"/>
                    <a:pt x="110003" y="107368"/>
                  </a:cubicBezTo>
                  <a:cubicBezTo>
                    <a:pt x="107220" y="107368"/>
                    <a:pt x="104183" y="106356"/>
                    <a:pt x="104183" y="98005"/>
                  </a:cubicBezTo>
                  <a:cubicBezTo>
                    <a:pt x="104183" y="93704"/>
                    <a:pt x="105195" y="89655"/>
                    <a:pt x="107726" y="79533"/>
                  </a:cubicBezTo>
                  <a:cubicBezTo>
                    <a:pt x="109497" y="72447"/>
                    <a:pt x="112027" y="62325"/>
                    <a:pt x="113293" y="56758"/>
                  </a:cubicBezTo>
                  <a:lnTo>
                    <a:pt x="119113" y="34237"/>
                  </a:lnTo>
                  <a:close/>
                  <a:moveTo>
                    <a:pt x="77106" y="90920"/>
                  </a:moveTo>
                  <a:cubicBezTo>
                    <a:pt x="69768" y="99524"/>
                    <a:pt x="57875" y="107368"/>
                    <a:pt x="45728" y="107368"/>
                  </a:cubicBezTo>
                  <a:cubicBezTo>
                    <a:pt x="30039" y="107368"/>
                    <a:pt x="28774" y="93704"/>
                    <a:pt x="28774" y="88136"/>
                  </a:cubicBezTo>
                  <a:cubicBezTo>
                    <a:pt x="28774" y="74978"/>
                    <a:pt x="37377" y="43853"/>
                    <a:pt x="41426" y="33984"/>
                  </a:cubicBezTo>
                  <a:cubicBezTo>
                    <a:pt x="49271" y="15511"/>
                    <a:pt x="61670" y="9185"/>
                    <a:pt x="72045" y="9185"/>
                  </a:cubicBezTo>
                  <a:cubicBezTo>
                    <a:pt x="86975" y="9185"/>
                    <a:pt x="93049" y="21078"/>
                    <a:pt x="93049" y="23862"/>
                  </a:cubicBezTo>
                  <a:lnTo>
                    <a:pt x="92543" y="27404"/>
                  </a:lnTo>
                  <a:lnTo>
                    <a:pt x="77106" y="90920"/>
                  </a:lnTo>
                  <a:close/>
                </a:path>
              </a:pathLst>
            </a:custGeom>
            <a:solidFill>
              <a:srgbClr val="000000"/>
            </a:solidFill>
            <a:ln w="25360" cap="flat">
              <a:noFill/>
              <a:prstDash val="solid"/>
              <a:miter/>
            </a:ln>
          </p:spPr>
          <p:txBody>
            <a:bodyPr rtlCol="0" anchor="ctr"/>
            <a:lstStyle/>
            <a:p>
              <a:endParaRPr lang="en-CN"/>
            </a:p>
          </p:txBody>
        </p:sp>
        <p:sp>
          <p:nvSpPr>
            <p:cNvPr id="18609" name="Freeform 18608">
              <a:extLst>
                <a:ext uri="{FF2B5EF4-FFF2-40B4-BE49-F238E27FC236}">
                  <a16:creationId xmlns:a16="http://schemas.microsoft.com/office/drawing/2014/main" id="{91B6A6D3-94C7-710D-3410-F7BBF2E1E222}"/>
                </a:ext>
              </a:extLst>
            </p:cNvPr>
            <p:cNvSpPr/>
            <p:nvPr>
              <p:custDataLst>
                <p:tags r:id="rId8"/>
              </p:custDataLst>
            </p:nvPr>
          </p:nvSpPr>
          <p:spPr>
            <a:xfrm>
              <a:off x="7244472" y="4198837"/>
              <a:ext cx="77762" cy="153576"/>
            </a:xfrm>
            <a:custGeom>
              <a:avLst/>
              <a:gdLst>
                <a:gd name="connsiteX0" fmla="*/ 77948 w 77762"/>
                <a:gd name="connsiteY0" fmla="*/ 6801 h 153576"/>
                <a:gd name="connsiteX1" fmla="*/ 70862 w 77762"/>
                <a:gd name="connsiteY1" fmla="*/ 70 h 153576"/>
                <a:gd name="connsiteX2" fmla="*/ 60943 w 77762"/>
                <a:gd name="connsiteY2" fmla="*/ 9812 h 153576"/>
                <a:gd name="connsiteX3" fmla="*/ 68028 w 77762"/>
                <a:gd name="connsiteY3" fmla="*/ 16544 h 153576"/>
                <a:gd name="connsiteX4" fmla="*/ 77948 w 77762"/>
                <a:gd name="connsiteY4" fmla="*/ 6801 h 153576"/>
                <a:gd name="connsiteX5" fmla="*/ 40395 w 77762"/>
                <a:gd name="connsiteY5" fmla="*/ 126191 h 153576"/>
                <a:gd name="connsiteX6" fmla="*/ 17545 w 77762"/>
                <a:gd name="connsiteY6" fmla="*/ 148687 h 153576"/>
                <a:gd name="connsiteX7" fmla="*/ 11168 w 77762"/>
                <a:gd name="connsiteY7" fmla="*/ 147624 h 153576"/>
                <a:gd name="connsiteX8" fmla="*/ 17190 w 77762"/>
                <a:gd name="connsiteY8" fmla="*/ 138590 h 153576"/>
                <a:gd name="connsiteX9" fmla="*/ 10282 w 77762"/>
                <a:gd name="connsiteY9" fmla="*/ 132036 h 153576"/>
                <a:gd name="connsiteX10" fmla="*/ 185 w 77762"/>
                <a:gd name="connsiteY10" fmla="*/ 142487 h 153576"/>
                <a:gd name="connsiteX11" fmla="*/ 17722 w 77762"/>
                <a:gd name="connsiteY11" fmla="*/ 153647 h 153576"/>
                <a:gd name="connsiteX12" fmla="*/ 54566 w 77762"/>
                <a:gd name="connsiteY12" fmla="*/ 125659 h 153576"/>
                <a:gd name="connsiteX13" fmla="*/ 70508 w 77762"/>
                <a:gd name="connsiteY13" fmla="*/ 62245 h 153576"/>
                <a:gd name="connsiteX14" fmla="*/ 71394 w 77762"/>
                <a:gd name="connsiteY14" fmla="*/ 56045 h 153576"/>
                <a:gd name="connsiteX15" fmla="*/ 52440 w 77762"/>
                <a:gd name="connsiteY15" fmla="*/ 39394 h 153576"/>
                <a:gd name="connsiteX16" fmla="*/ 21442 w 77762"/>
                <a:gd name="connsiteY16" fmla="*/ 66496 h 153576"/>
                <a:gd name="connsiteX17" fmla="*/ 24453 w 77762"/>
                <a:gd name="connsiteY17" fmla="*/ 68799 h 153576"/>
                <a:gd name="connsiteX18" fmla="*/ 27996 w 77762"/>
                <a:gd name="connsiteY18" fmla="*/ 65610 h 153576"/>
                <a:gd name="connsiteX19" fmla="*/ 51909 w 77762"/>
                <a:gd name="connsiteY19" fmla="*/ 44354 h 153576"/>
                <a:gd name="connsiteX20" fmla="*/ 57931 w 77762"/>
                <a:gd name="connsiteY20" fmla="*/ 53034 h 153576"/>
                <a:gd name="connsiteX21" fmla="*/ 57400 w 77762"/>
                <a:gd name="connsiteY21" fmla="*/ 58348 h 153576"/>
                <a:gd name="connsiteX22" fmla="*/ 40395 w 77762"/>
                <a:gd name="connsiteY22" fmla="*/ 126191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48" y="6801"/>
                  </a:moveTo>
                  <a:cubicBezTo>
                    <a:pt x="77948" y="3790"/>
                    <a:pt x="75645" y="70"/>
                    <a:pt x="70862" y="70"/>
                  </a:cubicBezTo>
                  <a:cubicBezTo>
                    <a:pt x="65725" y="70"/>
                    <a:pt x="60943" y="5030"/>
                    <a:pt x="60943" y="9812"/>
                  </a:cubicBezTo>
                  <a:cubicBezTo>
                    <a:pt x="60943" y="12647"/>
                    <a:pt x="63068" y="16544"/>
                    <a:pt x="68028" y="16544"/>
                  </a:cubicBezTo>
                  <a:cubicBezTo>
                    <a:pt x="72811" y="16544"/>
                    <a:pt x="77948" y="11938"/>
                    <a:pt x="77948" y="6801"/>
                  </a:cubicBezTo>
                  <a:close/>
                  <a:moveTo>
                    <a:pt x="40395" y="126191"/>
                  </a:moveTo>
                  <a:cubicBezTo>
                    <a:pt x="37384" y="138413"/>
                    <a:pt x="27996" y="148687"/>
                    <a:pt x="17545" y="148687"/>
                  </a:cubicBezTo>
                  <a:cubicBezTo>
                    <a:pt x="15242" y="148687"/>
                    <a:pt x="13116" y="148333"/>
                    <a:pt x="11168" y="147624"/>
                  </a:cubicBezTo>
                  <a:cubicBezTo>
                    <a:pt x="15773" y="145498"/>
                    <a:pt x="17190" y="141247"/>
                    <a:pt x="17190" y="138590"/>
                  </a:cubicBezTo>
                  <a:cubicBezTo>
                    <a:pt x="17190" y="134339"/>
                    <a:pt x="13825" y="132036"/>
                    <a:pt x="10282" y="132036"/>
                  </a:cubicBezTo>
                  <a:cubicBezTo>
                    <a:pt x="4791" y="132036"/>
                    <a:pt x="185" y="136819"/>
                    <a:pt x="185" y="142487"/>
                  </a:cubicBezTo>
                  <a:cubicBezTo>
                    <a:pt x="185" y="149218"/>
                    <a:pt x="7094" y="153647"/>
                    <a:pt x="17722" y="153647"/>
                  </a:cubicBezTo>
                  <a:cubicBezTo>
                    <a:pt x="28350" y="153647"/>
                    <a:pt x="49075" y="147270"/>
                    <a:pt x="54566" y="125659"/>
                  </a:cubicBezTo>
                  <a:lnTo>
                    <a:pt x="70508" y="62245"/>
                  </a:lnTo>
                  <a:cubicBezTo>
                    <a:pt x="71040" y="60296"/>
                    <a:pt x="71394" y="58702"/>
                    <a:pt x="71394" y="56045"/>
                  </a:cubicBezTo>
                  <a:cubicBezTo>
                    <a:pt x="71394" y="46302"/>
                    <a:pt x="63068" y="39394"/>
                    <a:pt x="52440" y="39394"/>
                  </a:cubicBezTo>
                  <a:cubicBezTo>
                    <a:pt x="32778" y="39394"/>
                    <a:pt x="21442" y="64016"/>
                    <a:pt x="21442" y="66496"/>
                  </a:cubicBezTo>
                  <a:cubicBezTo>
                    <a:pt x="21442" y="68799"/>
                    <a:pt x="23921" y="68799"/>
                    <a:pt x="24453" y="68799"/>
                  </a:cubicBezTo>
                  <a:cubicBezTo>
                    <a:pt x="26578" y="68799"/>
                    <a:pt x="26756" y="68267"/>
                    <a:pt x="27996" y="65610"/>
                  </a:cubicBezTo>
                  <a:cubicBezTo>
                    <a:pt x="32424" y="55336"/>
                    <a:pt x="41635" y="44354"/>
                    <a:pt x="51909" y="44354"/>
                  </a:cubicBezTo>
                  <a:cubicBezTo>
                    <a:pt x="56337" y="44354"/>
                    <a:pt x="57931" y="47365"/>
                    <a:pt x="57931" y="53034"/>
                  </a:cubicBezTo>
                  <a:cubicBezTo>
                    <a:pt x="57931" y="54982"/>
                    <a:pt x="57577" y="57462"/>
                    <a:pt x="57400" y="58348"/>
                  </a:cubicBezTo>
                  <a:lnTo>
                    <a:pt x="40395" y="126191"/>
                  </a:lnTo>
                  <a:close/>
                </a:path>
              </a:pathLst>
            </a:custGeom>
            <a:solidFill>
              <a:srgbClr val="000000"/>
            </a:solidFill>
            <a:ln w="25360" cap="flat">
              <a:noFill/>
              <a:prstDash val="solid"/>
              <a:miter/>
            </a:ln>
          </p:spPr>
          <p:txBody>
            <a:bodyPr rtlCol="0" anchor="ctr"/>
            <a:lstStyle/>
            <a:p>
              <a:endParaRPr lang="en-CN"/>
            </a:p>
          </p:txBody>
        </p:sp>
        <p:sp>
          <p:nvSpPr>
            <p:cNvPr id="18610" name="Freeform 18609">
              <a:extLst>
                <a:ext uri="{FF2B5EF4-FFF2-40B4-BE49-F238E27FC236}">
                  <a16:creationId xmlns:a16="http://schemas.microsoft.com/office/drawing/2014/main" id="{769EFB55-1497-30CF-BB50-0F8E4C460489}"/>
                </a:ext>
              </a:extLst>
            </p:cNvPr>
            <p:cNvSpPr/>
            <p:nvPr>
              <p:custDataLst>
                <p:tags r:id="rId9"/>
              </p:custDataLst>
            </p:nvPr>
          </p:nvSpPr>
          <p:spPr>
            <a:xfrm>
              <a:off x="7357574" y="4267566"/>
              <a:ext cx="119743" cy="8679"/>
            </a:xfrm>
            <a:custGeom>
              <a:avLst/>
              <a:gdLst>
                <a:gd name="connsiteX0" fmla="*/ 112847 w 119743"/>
                <a:gd name="connsiteY0" fmla="*/ 8750 h 8679"/>
                <a:gd name="connsiteX1" fmla="*/ 119933 w 119743"/>
                <a:gd name="connsiteY1" fmla="*/ 4498 h 8679"/>
                <a:gd name="connsiteX2" fmla="*/ 112847 w 119743"/>
                <a:gd name="connsiteY2" fmla="*/ 70 h 8679"/>
                <a:gd name="connsiteX3" fmla="*/ 7274 w 119743"/>
                <a:gd name="connsiteY3" fmla="*/ 70 h 8679"/>
                <a:gd name="connsiteX4" fmla="*/ 189 w 119743"/>
                <a:gd name="connsiteY4" fmla="*/ 4321 h 8679"/>
                <a:gd name="connsiteX5" fmla="*/ 7274 w 119743"/>
                <a:gd name="connsiteY5" fmla="*/ 8750 h 8679"/>
                <a:gd name="connsiteX6" fmla="*/ 112847 w 119743"/>
                <a:gd name="connsiteY6" fmla="*/ 8750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47" y="8750"/>
                  </a:moveTo>
                  <a:cubicBezTo>
                    <a:pt x="115681" y="8750"/>
                    <a:pt x="119933" y="8750"/>
                    <a:pt x="119933" y="4498"/>
                  </a:cubicBezTo>
                  <a:cubicBezTo>
                    <a:pt x="119933" y="70"/>
                    <a:pt x="115859" y="70"/>
                    <a:pt x="112847" y="70"/>
                  </a:cubicBezTo>
                  <a:lnTo>
                    <a:pt x="7274" y="70"/>
                  </a:lnTo>
                  <a:cubicBezTo>
                    <a:pt x="4440" y="70"/>
                    <a:pt x="189" y="70"/>
                    <a:pt x="189" y="4321"/>
                  </a:cubicBezTo>
                  <a:cubicBezTo>
                    <a:pt x="189" y="8750"/>
                    <a:pt x="4263" y="8750"/>
                    <a:pt x="7274" y="8750"/>
                  </a:cubicBezTo>
                  <a:lnTo>
                    <a:pt x="112847" y="8750"/>
                  </a:lnTo>
                  <a:close/>
                </a:path>
              </a:pathLst>
            </a:custGeom>
            <a:solidFill>
              <a:srgbClr val="000000"/>
            </a:solidFill>
            <a:ln w="25360" cap="flat">
              <a:noFill/>
              <a:prstDash val="solid"/>
              <a:miter/>
            </a:ln>
          </p:spPr>
          <p:txBody>
            <a:bodyPr rtlCol="0" anchor="ctr"/>
            <a:lstStyle/>
            <a:p>
              <a:endParaRPr lang="en-CN"/>
            </a:p>
          </p:txBody>
        </p:sp>
        <p:sp>
          <p:nvSpPr>
            <p:cNvPr id="18611" name="Freeform 18610">
              <a:extLst>
                <a:ext uri="{FF2B5EF4-FFF2-40B4-BE49-F238E27FC236}">
                  <a16:creationId xmlns:a16="http://schemas.microsoft.com/office/drawing/2014/main" id="{A85836C5-F907-E124-A785-29B9568F655B}"/>
                </a:ext>
              </a:extLst>
            </p:cNvPr>
            <p:cNvSpPr/>
            <p:nvPr>
              <p:custDataLst>
                <p:tags r:id="rId10"/>
              </p:custDataLst>
            </p:nvPr>
          </p:nvSpPr>
          <p:spPr>
            <a:xfrm>
              <a:off x="7515909" y="4198660"/>
              <a:ext cx="64477" cy="117618"/>
            </a:xfrm>
            <a:custGeom>
              <a:avLst/>
              <a:gdLst>
                <a:gd name="connsiteX0" fmla="*/ 40228 w 64477"/>
                <a:gd name="connsiteY0" fmla="*/ 5030 h 117618"/>
                <a:gd name="connsiteX1" fmla="*/ 34914 w 64477"/>
                <a:gd name="connsiteY1" fmla="*/ 70 h 117618"/>
                <a:gd name="connsiteX2" fmla="*/ 195 w 64477"/>
                <a:gd name="connsiteY2" fmla="*/ 11407 h 117618"/>
                <a:gd name="connsiteX3" fmla="*/ 195 w 64477"/>
                <a:gd name="connsiteY3" fmla="*/ 17784 h 117618"/>
                <a:gd name="connsiteX4" fmla="*/ 25880 w 64477"/>
                <a:gd name="connsiteY4" fmla="*/ 12824 h 117618"/>
                <a:gd name="connsiteX5" fmla="*/ 25880 w 64477"/>
                <a:gd name="connsiteY5" fmla="*/ 103163 h 117618"/>
                <a:gd name="connsiteX6" fmla="*/ 8166 w 64477"/>
                <a:gd name="connsiteY6" fmla="*/ 111311 h 117618"/>
                <a:gd name="connsiteX7" fmla="*/ 1435 w 64477"/>
                <a:gd name="connsiteY7" fmla="*/ 111311 h 117618"/>
                <a:gd name="connsiteX8" fmla="*/ 1435 w 64477"/>
                <a:gd name="connsiteY8" fmla="*/ 117688 h 117618"/>
                <a:gd name="connsiteX9" fmla="*/ 32965 w 64477"/>
                <a:gd name="connsiteY9" fmla="*/ 116980 h 117618"/>
                <a:gd name="connsiteX10" fmla="*/ 64673 w 64477"/>
                <a:gd name="connsiteY10" fmla="*/ 117688 h 117618"/>
                <a:gd name="connsiteX11" fmla="*/ 64673 w 64477"/>
                <a:gd name="connsiteY11" fmla="*/ 111311 h 117618"/>
                <a:gd name="connsiteX12" fmla="*/ 57941 w 64477"/>
                <a:gd name="connsiteY12" fmla="*/ 111311 h 117618"/>
                <a:gd name="connsiteX13" fmla="*/ 40228 w 64477"/>
                <a:gd name="connsiteY13" fmla="*/ 103163 h 117618"/>
                <a:gd name="connsiteX14" fmla="*/ 40228 w 64477"/>
                <a:gd name="connsiteY14" fmla="*/ 503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28" y="5030"/>
                  </a:moveTo>
                  <a:cubicBezTo>
                    <a:pt x="40228" y="247"/>
                    <a:pt x="39874" y="70"/>
                    <a:pt x="34914" y="70"/>
                  </a:cubicBezTo>
                  <a:cubicBezTo>
                    <a:pt x="23577" y="11229"/>
                    <a:pt x="7458" y="11407"/>
                    <a:pt x="195" y="11407"/>
                  </a:cubicBezTo>
                  <a:lnTo>
                    <a:pt x="195" y="17784"/>
                  </a:lnTo>
                  <a:cubicBezTo>
                    <a:pt x="4446" y="17784"/>
                    <a:pt x="16137" y="17784"/>
                    <a:pt x="25880" y="12824"/>
                  </a:cubicBezTo>
                  <a:lnTo>
                    <a:pt x="25880" y="103163"/>
                  </a:lnTo>
                  <a:cubicBezTo>
                    <a:pt x="25880" y="109008"/>
                    <a:pt x="25880" y="111311"/>
                    <a:pt x="8166" y="111311"/>
                  </a:cubicBezTo>
                  <a:lnTo>
                    <a:pt x="1435" y="111311"/>
                  </a:lnTo>
                  <a:lnTo>
                    <a:pt x="1435" y="117688"/>
                  </a:lnTo>
                  <a:cubicBezTo>
                    <a:pt x="4624" y="117511"/>
                    <a:pt x="26411" y="116980"/>
                    <a:pt x="32965" y="116980"/>
                  </a:cubicBezTo>
                  <a:cubicBezTo>
                    <a:pt x="38456" y="116980"/>
                    <a:pt x="60776" y="117511"/>
                    <a:pt x="64673" y="117688"/>
                  </a:cubicBezTo>
                  <a:lnTo>
                    <a:pt x="64673" y="111311"/>
                  </a:lnTo>
                  <a:lnTo>
                    <a:pt x="57941" y="111311"/>
                  </a:lnTo>
                  <a:cubicBezTo>
                    <a:pt x="40228" y="111311"/>
                    <a:pt x="40228" y="109008"/>
                    <a:pt x="40228" y="103163"/>
                  </a:cubicBezTo>
                  <a:lnTo>
                    <a:pt x="40228" y="5030"/>
                  </a:lnTo>
                  <a:close/>
                </a:path>
              </a:pathLst>
            </a:custGeom>
            <a:solidFill>
              <a:srgbClr val="000000"/>
            </a:solidFill>
            <a:ln w="25360" cap="flat">
              <a:noFill/>
              <a:prstDash val="solid"/>
              <a:miter/>
            </a:ln>
          </p:spPr>
          <p:txBody>
            <a:bodyPr rtlCol="0" anchor="ctr"/>
            <a:lstStyle/>
            <a:p>
              <a:endParaRPr lang="en-CN"/>
            </a:p>
          </p:txBody>
        </p:sp>
        <p:sp>
          <p:nvSpPr>
            <p:cNvPr id="18612" name="Freeform 18611">
              <a:extLst>
                <a:ext uri="{FF2B5EF4-FFF2-40B4-BE49-F238E27FC236}">
                  <a16:creationId xmlns:a16="http://schemas.microsoft.com/office/drawing/2014/main" id="{0C6C4C9E-E616-1660-9EE1-4851B34F1DA1}"/>
                </a:ext>
              </a:extLst>
            </p:cNvPr>
            <p:cNvSpPr/>
            <p:nvPr>
              <p:custDataLst>
                <p:tags r:id="rId11"/>
              </p:custDataLst>
            </p:nvPr>
          </p:nvSpPr>
          <p:spPr>
            <a:xfrm>
              <a:off x="7263779" y="4387743"/>
              <a:ext cx="64477" cy="117618"/>
            </a:xfrm>
            <a:custGeom>
              <a:avLst/>
              <a:gdLst>
                <a:gd name="connsiteX0" fmla="*/ 40218 w 64477"/>
                <a:gd name="connsiteY0" fmla="*/ 5037 h 117618"/>
                <a:gd name="connsiteX1" fmla="*/ 34904 w 64477"/>
                <a:gd name="connsiteY1" fmla="*/ 77 h 117618"/>
                <a:gd name="connsiteX2" fmla="*/ 185 w 64477"/>
                <a:gd name="connsiteY2" fmla="*/ 11414 h 117618"/>
                <a:gd name="connsiteX3" fmla="*/ 185 w 64477"/>
                <a:gd name="connsiteY3" fmla="*/ 17791 h 117618"/>
                <a:gd name="connsiteX4" fmla="*/ 25870 w 64477"/>
                <a:gd name="connsiteY4" fmla="*/ 12831 h 117618"/>
                <a:gd name="connsiteX5" fmla="*/ 25870 w 64477"/>
                <a:gd name="connsiteY5" fmla="*/ 103170 h 117618"/>
                <a:gd name="connsiteX6" fmla="*/ 8156 w 64477"/>
                <a:gd name="connsiteY6" fmla="*/ 111319 h 117618"/>
                <a:gd name="connsiteX7" fmla="*/ 1425 w 64477"/>
                <a:gd name="connsiteY7" fmla="*/ 111319 h 117618"/>
                <a:gd name="connsiteX8" fmla="*/ 1425 w 64477"/>
                <a:gd name="connsiteY8" fmla="*/ 117696 h 117618"/>
                <a:gd name="connsiteX9" fmla="*/ 32955 w 64477"/>
                <a:gd name="connsiteY9" fmla="*/ 116987 h 117618"/>
                <a:gd name="connsiteX10" fmla="*/ 64663 w 64477"/>
                <a:gd name="connsiteY10" fmla="*/ 117696 h 117618"/>
                <a:gd name="connsiteX11" fmla="*/ 64663 w 64477"/>
                <a:gd name="connsiteY11" fmla="*/ 111319 h 117618"/>
                <a:gd name="connsiteX12" fmla="*/ 57931 w 64477"/>
                <a:gd name="connsiteY12" fmla="*/ 111319 h 117618"/>
                <a:gd name="connsiteX13" fmla="*/ 40218 w 64477"/>
                <a:gd name="connsiteY13" fmla="*/ 103170 h 117618"/>
                <a:gd name="connsiteX14" fmla="*/ 40218 w 64477"/>
                <a:gd name="connsiteY14" fmla="*/ 503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18" y="5037"/>
                  </a:moveTo>
                  <a:cubicBezTo>
                    <a:pt x="40218" y="255"/>
                    <a:pt x="39864" y="77"/>
                    <a:pt x="34904" y="77"/>
                  </a:cubicBezTo>
                  <a:cubicBezTo>
                    <a:pt x="23567" y="11237"/>
                    <a:pt x="7448" y="11414"/>
                    <a:pt x="185" y="11414"/>
                  </a:cubicBezTo>
                  <a:lnTo>
                    <a:pt x="185" y="17791"/>
                  </a:lnTo>
                  <a:cubicBezTo>
                    <a:pt x="4436" y="17791"/>
                    <a:pt x="16127" y="17791"/>
                    <a:pt x="25870" y="12831"/>
                  </a:cubicBezTo>
                  <a:lnTo>
                    <a:pt x="25870" y="103170"/>
                  </a:lnTo>
                  <a:cubicBezTo>
                    <a:pt x="25870" y="109016"/>
                    <a:pt x="25870" y="111319"/>
                    <a:pt x="8156" y="111319"/>
                  </a:cubicBezTo>
                  <a:lnTo>
                    <a:pt x="1425" y="111319"/>
                  </a:lnTo>
                  <a:lnTo>
                    <a:pt x="1425" y="117696"/>
                  </a:lnTo>
                  <a:cubicBezTo>
                    <a:pt x="4614" y="117518"/>
                    <a:pt x="26401" y="116987"/>
                    <a:pt x="32955" y="116987"/>
                  </a:cubicBezTo>
                  <a:cubicBezTo>
                    <a:pt x="38447" y="116987"/>
                    <a:pt x="60766" y="117518"/>
                    <a:pt x="64663" y="117696"/>
                  </a:cubicBezTo>
                  <a:lnTo>
                    <a:pt x="64663" y="111319"/>
                  </a:lnTo>
                  <a:lnTo>
                    <a:pt x="57931" y="111319"/>
                  </a:lnTo>
                  <a:cubicBezTo>
                    <a:pt x="40218" y="111319"/>
                    <a:pt x="40218" y="109016"/>
                    <a:pt x="40218" y="103170"/>
                  </a:cubicBezTo>
                  <a:lnTo>
                    <a:pt x="40218" y="5037"/>
                  </a:lnTo>
                  <a:close/>
                </a:path>
              </a:pathLst>
            </a:custGeom>
            <a:solidFill>
              <a:srgbClr val="000000"/>
            </a:solidFill>
            <a:ln w="25360" cap="flat">
              <a:noFill/>
              <a:prstDash val="solid"/>
              <a:miter/>
            </a:ln>
          </p:spPr>
          <p:txBody>
            <a:bodyPr rtlCol="0" anchor="ctr"/>
            <a:lstStyle/>
            <a:p>
              <a:endParaRPr lang="en-CN"/>
            </a:p>
          </p:txBody>
        </p:sp>
        <p:sp>
          <p:nvSpPr>
            <p:cNvPr id="18613" name="Freeform 18612">
              <a:extLst>
                <a:ext uri="{FF2B5EF4-FFF2-40B4-BE49-F238E27FC236}">
                  <a16:creationId xmlns:a16="http://schemas.microsoft.com/office/drawing/2014/main" id="{5501DBAF-9DCB-4FFB-6E1A-072CD6BF899F}"/>
                </a:ext>
              </a:extLst>
            </p:cNvPr>
            <p:cNvSpPr/>
            <p:nvPr>
              <p:custDataLst>
                <p:tags r:id="rId12"/>
              </p:custDataLst>
            </p:nvPr>
          </p:nvSpPr>
          <p:spPr>
            <a:xfrm>
              <a:off x="7631885" y="4411059"/>
              <a:ext cx="29606" cy="75662"/>
            </a:xfrm>
            <a:custGeom>
              <a:avLst/>
              <a:gdLst>
                <a:gd name="connsiteX0" fmla="*/ 29807 w 29606"/>
                <a:gd name="connsiteY0" fmla="*/ 26645 h 75662"/>
                <a:gd name="connsiteX1" fmla="*/ 13611 w 29606"/>
                <a:gd name="connsiteY1" fmla="*/ 75 h 75662"/>
                <a:gd name="connsiteX2" fmla="*/ 200 w 29606"/>
                <a:gd name="connsiteY2" fmla="*/ 13486 h 75662"/>
                <a:gd name="connsiteX3" fmla="*/ 13611 w 29606"/>
                <a:gd name="connsiteY3" fmla="*/ 26898 h 75662"/>
                <a:gd name="connsiteX4" fmla="*/ 22468 w 29606"/>
                <a:gd name="connsiteY4" fmla="*/ 23608 h 75662"/>
                <a:gd name="connsiteX5" fmla="*/ 23733 w 29606"/>
                <a:gd name="connsiteY5" fmla="*/ 22849 h 75662"/>
                <a:gd name="connsiteX6" fmla="*/ 24239 w 29606"/>
                <a:gd name="connsiteY6" fmla="*/ 26645 h 75662"/>
                <a:gd name="connsiteX7" fmla="*/ 7032 w 29606"/>
                <a:gd name="connsiteY7" fmla="*/ 68905 h 75662"/>
                <a:gd name="connsiteX8" fmla="*/ 4248 w 29606"/>
                <a:gd name="connsiteY8" fmla="*/ 72953 h 75662"/>
                <a:gd name="connsiteX9" fmla="*/ 6779 w 29606"/>
                <a:gd name="connsiteY9" fmla="*/ 75737 h 75662"/>
                <a:gd name="connsiteX10" fmla="*/ 29807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07" y="26645"/>
                  </a:moveTo>
                  <a:cubicBezTo>
                    <a:pt x="29807" y="9944"/>
                    <a:pt x="23480" y="75"/>
                    <a:pt x="13611" y="75"/>
                  </a:cubicBezTo>
                  <a:cubicBezTo>
                    <a:pt x="5261" y="75"/>
                    <a:pt x="200" y="6401"/>
                    <a:pt x="200" y="13486"/>
                  </a:cubicBezTo>
                  <a:cubicBezTo>
                    <a:pt x="200" y="20319"/>
                    <a:pt x="5261" y="26898"/>
                    <a:pt x="13611" y="26898"/>
                  </a:cubicBezTo>
                  <a:cubicBezTo>
                    <a:pt x="16648" y="26898"/>
                    <a:pt x="19938" y="25886"/>
                    <a:pt x="22468" y="23608"/>
                  </a:cubicBezTo>
                  <a:cubicBezTo>
                    <a:pt x="23227" y="23102"/>
                    <a:pt x="23480" y="22849"/>
                    <a:pt x="23733" y="22849"/>
                  </a:cubicBezTo>
                  <a:cubicBezTo>
                    <a:pt x="23986" y="22849"/>
                    <a:pt x="24239" y="23102"/>
                    <a:pt x="24239" y="26645"/>
                  </a:cubicBezTo>
                  <a:cubicBezTo>
                    <a:pt x="24239" y="45371"/>
                    <a:pt x="15383" y="60554"/>
                    <a:pt x="7032" y="68905"/>
                  </a:cubicBezTo>
                  <a:cubicBezTo>
                    <a:pt x="4248" y="71688"/>
                    <a:pt x="4248" y="72194"/>
                    <a:pt x="4248" y="72953"/>
                  </a:cubicBezTo>
                  <a:cubicBezTo>
                    <a:pt x="4248" y="74725"/>
                    <a:pt x="5514" y="75737"/>
                    <a:pt x="6779" y="75737"/>
                  </a:cubicBezTo>
                  <a:cubicBezTo>
                    <a:pt x="9563" y="75737"/>
                    <a:pt x="29807" y="56252"/>
                    <a:pt x="29807" y="26645"/>
                  </a:cubicBezTo>
                  <a:close/>
                </a:path>
              </a:pathLst>
            </a:custGeom>
            <a:solidFill>
              <a:srgbClr val="000000"/>
            </a:solidFill>
            <a:ln w="25360" cap="flat">
              <a:noFill/>
              <a:prstDash val="solid"/>
              <a:miter/>
            </a:ln>
          </p:spPr>
          <p:txBody>
            <a:bodyPr rtlCol="0" anchor="ctr"/>
            <a:lstStyle/>
            <a:p>
              <a:endParaRPr lang="en-CN"/>
            </a:p>
          </p:txBody>
        </p:sp>
        <p:sp>
          <p:nvSpPr>
            <p:cNvPr id="18614" name="Freeform 18613">
              <a:extLst>
                <a:ext uri="{FF2B5EF4-FFF2-40B4-BE49-F238E27FC236}">
                  <a16:creationId xmlns:a16="http://schemas.microsoft.com/office/drawing/2014/main" id="{15953779-FE4D-CDF4-8B8B-F16C75637743}"/>
                </a:ext>
              </a:extLst>
            </p:cNvPr>
            <p:cNvSpPr/>
            <p:nvPr>
              <p:custDataLst>
                <p:tags r:id="rId13"/>
              </p:custDataLst>
            </p:nvPr>
          </p:nvSpPr>
          <p:spPr>
            <a:xfrm>
              <a:off x="7737013" y="4323503"/>
              <a:ext cx="106028" cy="116403"/>
            </a:xfrm>
            <a:custGeom>
              <a:avLst/>
              <a:gdLst>
                <a:gd name="connsiteX0" fmla="*/ 90543 w 106028"/>
                <a:gd name="connsiteY0" fmla="*/ 14752 h 116403"/>
                <a:gd name="connsiteX1" fmla="*/ 79915 w 106028"/>
                <a:gd name="connsiteY1" fmla="*/ 29176 h 116403"/>
                <a:gd name="connsiteX2" fmla="*/ 90796 w 106028"/>
                <a:gd name="connsiteY2" fmla="*/ 39551 h 116403"/>
                <a:gd name="connsiteX3" fmla="*/ 106232 w 106028"/>
                <a:gd name="connsiteY3" fmla="*/ 22343 h 116403"/>
                <a:gd name="connsiteX4" fmla="*/ 70046 w 106028"/>
                <a:gd name="connsiteY4" fmla="*/ 75 h 116403"/>
                <a:gd name="connsiteX5" fmla="*/ 36896 w 106028"/>
                <a:gd name="connsiteY5" fmla="*/ 9438 h 116403"/>
                <a:gd name="connsiteX6" fmla="*/ 21460 w 106028"/>
                <a:gd name="connsiteY6" fmla="*/ 39045 h 116403"/>
                <a:gd name="connsiteX7" fmla="*/ 30570 w 106028"/>
                <a:gd name="connsiteY7" fmla="*/ 58276 h 116403"/>
                <a:gd name="connsiteX8" fmla="*/ 59165 w 106028"/>
                <a:gd name="connsiteY8" fmla="*/ 67892 h 116403"/>
                <a:gd name="connsiteX9" fmla="*/ 81940 w 106028"/>
                <a:gd name="connsiteY9" fmla="*/ 83329 h 116403"/>
                <a:gd name="connsiteX10" fmla="*/ 44235 w 106028"/>
                <a:gd name="connsiteY10" fmla="*/ 107368 h 116403"/>
                <a:gd name="connsiteX11" fmla="*/ 16905 w 106028"/>
                <a:gd name="connsiteY11" fmla="*/ 100789 h 116403"/>
                <a:gd name="connsiteX12" fmla="*/ 30823 w 106028"/>
                <a:gd name="connsiteY12" fmla="*/ 83329 h 116403"/>
                <a:gd name="connsiteX13" fmla="*/ 18424 w 106028"/>
                <a:gd name="connsiteY13" fmla="*/ 71688 h 116403"/>
                <a:gd name="connsiteX14" fmla="*/ 204 w 106028"/>
                <a:gd name="connsiteY14" fmla="*/ 91426 h 116403"/>
                <a:gd name="connsiteX15" fmla="*/ 43729 w 106028"/>
                <a:gd name="connsiteY15" fmla="*/ 116478 h 116403"/>
                <a:gd name="connsiteX16" fmla="*/ 101424 w 106028"/>
                <a:gd name="connsiteY16" fmla="*/ 72953 h 116403"/>
                <a:gd name="connsiteX17" fmla="*/ 91302 w 106028"/>
                <a:gd name="connsiteY17" fmla="*/ 52456 h 116403"/>
                <a:gd name="connsiteX18" fmla="*/ 64985 w 106028"/>
                <a:gd name="connsiteY18" fmla="*/ 42334 h 116403"/>
                <a:gd name="connsiteX19" fmla="*/ 41198 w 106028"/>
                <a:gd name="connsiteY19" fmla="*/ 28669 h 116403"/>
                <a:gd name="connsiteX20" fmla="*/ 69540 w 106028"/>
                <a:gd name="connsiteY20" fmla="*/ 9185 h 116403"/>
                <a:gd name="connsiteX21" fmla="*/ 90543 w 106028"/>
                <a:gd name="connsiteY21" fmla="*/ 14752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543" y="14752"/>
                  </a:moveTo>
                  <a:cubicBezTo>
                    <a:pt x="82193" y="18041"/>
                    <a:pt x="79915" y="25633"/>
                    <a:pt x="79915" y="29176"/>
                  </a:cubicBezTo>
                  <a:cubicBezTo>
                    <a:pt x="79915" y="35755"/>
                    <a:pt x="85229" y="39551"/>
                    <a:pt x="90796" y="39551"/>
                  </a:cubicBezTo>
                  <a:cubicBezTo>
                    <a:pt x="96870" y="39551"/>
                    <a:pt x="106232" y="34490"/>
                    <a:pt x="106232" y="22343"/>
                  </a:cubicBezTo>
                  <a:cubicBezTo>
                    <a:pt x="106232" y="8931"/>
                    <a:pt x="92821" y="75"/>
                    <a:pt x="70046" y="75"/>
                  </a:cubicBezTo>
                  <a:cubicBezTo>
                    <a:pt x="62708" y="75"/>
                    <a:pt x="48537" y="581"/>
                    <a:pt x="36896" y="9438"/>
                  </a:cubicBezTo>
                  <a:cubicBezTo>
                    <a:pt x="25509" y="18041"/>
                    <a:pt x="21460" y="32718"/>
                    <a:pt x="21460" y="39045"/>
                  </a:cubicBezTo>
                  <a:cubicBezTo>
                    <a:pt x="21460" y="46636"/>
                    <a:pt x="25003" y="53722"/>
                    <a:pt x="30570" y="58276"/>
                  </a:cubicBezTo>
                  <a:cubicBezTo>
                    <a:pt x="37656" y="63844"/>
                    <a:pt x="41957" y="64603"/>
                    <a:pt x="59165" y="67892"/>
                  </a:cubicBezTo>
                  <a:cubicBezTo>
                    <a:pt x="66756" y="69158"/>
                    <a:pt x="81940" y="71941"/>
                    <a:pt x="81940" y="83329"/>
                  </a:cubicBezTo>
                  <a:cubicBezTo>
                    <a:pt x="81940" y="84341"/>
                    <a:pt x="81940" y="107368"/>
                    <a:pt x="44235" y="107368"/>
                  </a:cubicBezTo>
                  <a:cubicBezTo>
                    <a:pt x="31835" y="107368"/>
                    <a:pt x="22473" y="104838"/>
                    <a:pt x="16905" y="100789"/>
                  </a:cubicBezTo>
                  <a:cubicBezTo>
                    <a:pt x="25509" y="98259"/>
                    <a:pt x="30823" y="90920"/>
                    <a:pt x="30823" y="83329"/>
                  </a:cubicBezTo>
                  <a:cubicBezTo>
                    <a:pt x="30823" y="74219"/>
                    <a:pt x="23485" y="71688"/>
                    <a:pt x="18424" y="71688"/>
                  </a:cubicBezTo>
                  <a:cubicBezTo>
                    <a:pt x="9820" y="71688"/>
                    <a:pt x="204" y="78774"/>
                    <a:pt x="204" y="91426"/>
                  </a:cubicBezTo>
                  <a:cubicBezTo>
                    <a:pt x="204" y="107874"/>
                    <a:pt x="17918" y="116478"/>
                    <a:pt x="43729" y="116478"/>
                  </a:cubicBezTo>
                  <a:cubicBezTo>
                    <a:pt x="101424" y="116478"/>
                    <a:pt x="101424" y="73206"/>
                    <a:pt x="101424" y="72953"/>
                  </a:cubicBezTo>
                  <a:cubicBezTo>
                    <a:pt x="101424" y="64350"/>
                    <a:pt x="97123" y="57517"/>
                    <a:pt x="91302" y="52456"/>
                  </a:cubicBezTo>
                  <a:cubicBezTo>
                    <a:pt x="83458" y="45624"/>
                    <a:pt x="73842" y="43853"/>
                    <a:pt x="64985" y="42334"/>
                  </a:cubicBezTo>
                  <a:cubicBezTo>
                    <a:pt x="51067" y="39804"/>
                    <a:pt x="41198" y="38032"/>
                    <a:pt x="41198" y="28669"/>
                  </a:cubicBezTo>
                  <a:cubicBezTo>
                    <a:pt x="41198" y="28163"/>
                    <a:pt x="41198" y="9185"/>
                    <a:pt x="69540" y="9185"/>
                  </a:cubicBezTo>
                  <a:cubicBezTo>
                    <a:pt x="74601" y="9185"/>
                    <a:pt x="83711" y="9691"/>
                    <a:pt x="90543" y="14752"/>
                  </a:cubicBezTo>
                  <a:close/>
                </a:path>
              </a:pathLst>
            </a:custGeom>
            <a:solidFill>
              <a:srgbClr val="000000"/>
            </a:solidFill>
            <a:ln w="25360" cap="flat">
              <a:noFill/>
              <a:prstDash val="solid"/>
              <a:miter/>
            </a:ln>
          </p:spPr>
          <p:txBody>
            <a:bodyPr rtlCol="0" anchor="ctr"/>
            <a:lstStyle/>
            <a:p>
              <a:endParaRPr lang="en-CN"/>
            </a:p>
          </p:txBody>
        </p:sp>
        <p:sp>
          <p:nvSpPr>
            <p:cNvPr id="18615" name="Freeform 18614">
              <a:extLst>
                <a:ext uri="{FF2B5EF4-FFF2-40B4-BE49-F238E27FC236}">
                  <a16:creationId xmlns:a16="http://schemas.microsoft.com/office/drawing/2014/main" id="{227DEB43-8A54-63B3-1D44-02B48027F135}"/>
                </a:ext>
              </a:extLst>
            </p:cNvPr>
            <p:cNvSpPr/>
            <p:nvPr>
              <p:custDataLst>
                <p:tags r:id="rId14"/>
              </p:custDataLst>
            </p:nvPr>
          </p:nvSpPr>
          <p:spPr>
            <a:xfrm>
              <a:off x="7857023" y="4198837"/>
              <a:ext cx="77762" cy="153576"/>
            </a:xfrm>
            <a:custGeom>
              <a:avLst/>
              <a:gdLst>
                <a:gd name="connsiteX0" fmla="*/ 77972 w 77762"/>
                <a:gd name="connsiteY0" fmla="*/ 6801 h 153576"/>
                <a:gd name="connsiteX1" fmla="*/ 70886 w 77762"/>
                <a:gd name="connsiteY1" fmla="*/ 70 h 153576"/>
                <a:gd name="connsiteX2" fmla="*/ 60967 w 77762"/>
                <a:gd name="connsiteY2" fmla="*/ 9812 h 153576"/>
                <a:gd name="connsiteX3" fmla="*/ 68052 w 77762"/>
                <a:gd name="connsiteY3" fmla="*/ 16544 h 153576"/>
                <a:gd name="connsiteX4" fmla="*/ 77972 w 77762"/>
                <a:gd name="connsiteY4" fmla="*/ 6801 h 153576"/>
                <a:gd name="connsiteX5" fmla="*/ 40419 w 77762"/>
                <a:gd name="connsiteY5" fmla="*/ 126191 h 153576"/>
                <a:gd name="connsiteX6" fmla="*/ 17569 w 77762"/>
                <a:gd name="connsiteY6" fmla="*/ 148687 h 153576"/>
                <a:gd name="connsiteX7" fmla="*/ 11192 w 77762"/>
                <a:gd name="connsiteY7" fmla="*/ 147624 h 153576"/>
                <a:gd name="connsiteX8" fmla="*/ 17214 w 77762"/>
                <a:gd name="connsiteY8" fmla="*/ 138590 h 153576"/>
                <a:gd name="connsiteX9" fmla="*/ 10306 w 77762"/>
                <a:gd name="connsiteY9" fmla="*/ 132036 h 153576"/>
                <a:gd name="connsiteX10" fmla="*/ 209 w 77762"/>
                <a:gd name="connsiteY10" fmla="*/ 142487 h 153576"/>
                <a:gd name="connsiteX11" fmla="*/ 17746 w 77762"/>
                <a:gd name="connsiteY11" fmla="*/ 153647 h 153576"/>
                <a:gd name="connsiteX12" fmla="*/ 54590 w 77762"/>
                <a:gd name="connsiteY12" fmla="*/ 125659 h 153576"/>
                <a:gd name="connsiteX13" fmla="*/ 70532 w 77762"/>
                <a:gd name="connsiteY13" fmla="*/ 62245 h 153576"/>
                <a:gd name="connsiteX14" fmla="*/ 71418 w 77762"/>
                <a:gd name="connsiteY14" fmla="*/ 56045 h 153576"/>
                <a:gd name="connsiteX15" fmla="*/ 52464 w 77762"/>
                <a:gd name="connsiteY15" fmla="*/ 39394 h 153576"/>
                <a:gd name="connsiteX16" fmla="*/ 21466 w 77762"/>
                <a:gd name="connsiteY16" fmla="*/ 66496 h 153576"/>
                <a:gd name="connsiteX17" fmla="*/ 24477 w 77762"/>
                <a:gd name="connsiteY17" fmla="*/ 68799 h 153576"/>
                <a:gd name="connsiteX18" fmla="*/ 28020 w 77762"/>
                <a:gd name="connsiteY18" fmla="*/ 65610 h 153576"/>
                <a:gd name="connsiteX19" fmla="*/ 51933 w 77762"/>
                <a:gd name="connsiteY19" fmla="*/ 44354 h 153576"/>
                <a:gd name="connsiteX20" fmla="*/ 57956 w 77762"/>
                <a:gd name="connsiteY20" fmla="*/ 53034 h 153576"/>
                <a:gd name="connsiteX21" fmla="*/ 57424 w 77762"/>
                <a:gd name="connsiteY21" fmla="*/ 58348 h 153576"/>
                <a:gd name="connsiteX22" fmla="*/ 40419 w 77762"/>
                <a:gd name="connsiteY22" fmla="*/ 126191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72" y="6801"/>
                  </a:moveTo>
                  <a:cubicBezTo>
                    <a:pt x="77972" y="3790"/>
                    <a:pt x="75669" y="70"/>
                    <a:pt x="70886" y="70"/>
                  </a:cubicBezTo>
                  <a:cubicBezTo>
                    <a:pt x="65750" y="70"/>
                    <a:pt x="60967" y="5030"/>
                    <a:pt x="60967" y="9812"/>
                  </a:cubicBezTo>
                  <a:cubicBezTo>
                    <a:pt x="60967" y="12647"/>
                    <a:pt x="63093" y="16544"/>
                    <a:pt x="68052" y="16544"/>
                  </a:cubicBezTo>
                  <a:cubicBezTo>
                    <a:pt x="72835" y="16544"/>
                    <a:pt x="77972" y="11938"/>
                    <a:pt x="77972" y="6801"/>
                  </a:cubicBezTo>
                  <a:close/>
                  <a:moveTo>
                    <a:pt x="40419" y="126191"/>
                  </a:moveTo>
                  <a:cubicBezTo>
                    <a:pt x="37408" y="138413"/>
                    <a:pt x="28020" y="148687"/>
                    <a:pt x="17569" y="148687"/>
                  </a:cubicBezTo>
                  <a:cubicBezTo>
                    <a:pt x="15266" y="148687"/>
                    <a:pt x="13140" y="148333"/>
                    <a:pt x="11192" y="147624"/>
                  </a:cubicBezTo>
                  <a:cubicBezTo>
                    <a:pt x="15797" y="145498"/>
                    <a:pt x="17214" y="141247"/>
                    <a:pt x="17214" y="138590"/>
                  </a:cubicBezTo>
                  <a:cubicBezTo>
                    <a:pt x="17214" y="134339"/>
                    <a:pt x="13849" y="132036"/>
                    <a:pt x="10306" y="132036"/>
                  </a:cubicBezTo>
                  <a:cubicBezTo>
                    <a:pt x="4815" y="132036"/>
                    <a:pt x="209" y="136819"/>
                    <a:pt x="209" y="142487"/>
                  </a:cubicBezTo>
                  <a:cubicBezTo>
                    <a:pt x="209" y="149218"/>
                    <a:pt x="7118" y="153647"/>
                    <a:pt x="17746" y="153647"/>
                  </a:cubicBezTo>
                  <a:cubicBezTo>
                    <a:pt x="28374" y="153647"/>
                    <a:pt x="49099" y="147270"/>
                    <a:pt x="54590" y="125659"/>
                  </a:cubicBezTo>
                  <a:lnTo>
                    <a:pt x="70532" y="62245"/>
                  </a:lnTo>
                  <a:cubicBezTo>
                    <a:pt x="71064" y="60296"/>
                    <a:pt x="71418" y="58702"/>
                    <a:pt x="71418" y="56045"/>
                  </a:cubicBezTo>
                  <a:cubicBezTo>
                    <a:pt x="71418" y="46302"/>
                    <a:pt x="63093" y="39394"/>
                    <a:pt x="52464" y="39394"/>
                  </a:cubicBezTo>
                  <a:cubicBezTo>
                    <a:pt x="32802" y="39394"/>
                    <a:pt x="21466" y="64016"/>
                    <a:pt x="21466" y="66496"/>
                  </a:cubicBezTo>
                  <a:cubicBezTo>
                    <a:pt x="21466" y="68799"/>
                    <a:pt x="23946" y="68799"/>
                    <a:pt x="24477" y="68799"/>
                  </a:cubicBezTo>
                  <a:cubicBezTo>
                    <a:pt x="26603" y="68799"/>
                    <a:pt x="26780" y="68267"/>
                    <a:pt x="28020" y="65610"/>
                  </a:cubicBezTo>
                  <a:cubicBezTo>
                    <a:pt x="32448" y="55336"/>
                    <a:pt x="41659" y="44354"/>
                    <a:pt x="51933" y="44354"/>
                  </a:cubicBezTo>
                  <a:cubicBezTo>
                    <a:pt x="56361" y="44354"/>
                    <a:pt x="57956" y="47365"/>
                    <a:pt x="57956" y="53034"/>
                  </a:cubicBezTo>
                  <a:cubicBezTo>
                    <a:pt x="57956" y="54982"/>
                    <a:pt x="57601" y="57462"/>
                    <a:pt x="57424" y="58348"/>
                  </a:cubicBezTo>
                  <a:lnTo>
                    <a:pt x="40419" y="126191"/>
                  </a:lnTo>
                  <a:close/>
                </a:path>
              </a:pathLst>
            </a:custGeom>
            <a:solidFill>
              <a:srgbClr val="000000"/>
            </a:solidFill>
            <a:ln w="25360" cap="flat">
              <a:noFill/>
              <a:prstDash val="solid"/>
              <a:miter/>
            </a:ln>
          </p:spPr>
          <p:txBody>
            <a:bodyPr rtlCol="0" anchor="ctr"/>
            <a:lstStyle/>
            <a:p>
              <a:endParaRPr lang="en-CN"/>
            </a:p>
          </p:txBody>
        </p:sp>
        <p:sp>
          <p:nvSpPr>
            <p:cNvPr id="18616" name="Freeform 18615">
              <a:extLst>
                <a:ext uri="{FF2B5EF4-FFF2-40B4-BE49-F238E27FC236}">
                  <a16:creationId xmlns:a16="http://schemas.microsoft.com/office/drawing/2014/main" id="{ABB36C7C-54F7-743C-76FB-B58375A7A126}"/>
                </a:ext>
              </a:extLst>
            </p:cNvPr>
            <p:cNvSpPr/>
            <p:nvPr>
              <p:custDataLst>
                <p:tags r:id="rId15"/>
              </p:custDataLst>
            </p:nvPr>
          </p:nvSpPr>
          <p:spPr>
            <a:xfrm>
              <a:off x="7970125" y="4267566"/>
              <a:ext cx="119743" cy="8679"/>
            </a:xfrm>
            <a:custGeom>
              <a:avLst/>
              <a:gdLst>
                <a:gd name="connsiteX0" fmla="*/ 112871 w 119743"/>
                <a:gd name="connsiteY0" fmla="*/ 8750 h 8679"/>
                <a:gd name="connsiteX1" fmla="*/ 119957 w 119743"/>
                <a:gd name="connsiteY1" fmla="*/ 4498 h 8679"/>
                <a:gd name="connsiteX2" fmla="*/ 112871 w 119743"/>
                <a:gd name="connsiteY2" fmla="*/ 70 h 8679"/>
                <a:gd name="connsiteX3" fmla="*/ 7298 w 119743"/>
                <a:gd name="connsiteY3" fmla="*/ 70 h 8679"/>
                <a:gd name="connsiteX4" fmla="*/ 213 w 119743"/>
                <a:gd name="connsiteY4" fmla="*/ 4321 h 8679"/>
                <a:gd name="connsiteX5" fmla="*/ 7298 w 119743"/>
                <a:gd name="connsiteY5" fmla="*/ 8750 h 8679"/>
                <a:gd name="connsiteX6" fmla="*/ 112871 w 119743"/>
                <a:gd name="connsiteY6" fmla="*/ 8750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71" y="8750"/>
                  </a:moveTo>
                  <a:cubicBezTo>
                    <a:pt x="115706" y="8750"/>
                    <a:pt x="119957" y="8750"/>
                    <a:pt x="119957" y="4498"/>
                  </a:cubicBezTo>
                  <a:cubicBezTo>
                    <a:pt x="119957" y="70"/>
                    <a:pt x="115883" y="70"/>
                    <a:pt x="112871" y="70"/>
                  </a:cubicBezTo>
                  <a:lnTo>
                    <a:pt x="7298" y="70"/>
                  </a:lnTo>
                  <a:cubicBezTo>
                    <a:pt x="4464" y="70"/>
                    <a:pt x="213" y="70"/>
                    <a:pt x="213" y="4321"/>
                  </a:cubicBezTo>
                  <a:cubicBezTo>
                    <a:pt x="213" y="8750"/>
                    <a:pt x="4287" y="8750"/>
                    <a:pt x="7298" y="8750"/>
                  </a:cubicBezTo>
                  <a:lnTo>
                    <a:pt x="112871" y="8750"/>
                  </a:lnTo>
                  <a:close/>
                </a:path>
              </a:pathLst>
            </a:custGeom>
            <a:solidFill>
              <a:srgbClr val="000000"/>
            </a:solidFill>
            <a:ln w="25360" cap="flat">
              <a:noFill/>
              <a:prstDash val="solid"/>
              <a:miter/>
            </a:ln>
          </p:spPr>
          <p:txBody>
            <a:bodyPr rtlCol="0" anchor="ctr"/>
            <a:lstStyle/>
            <a:p>
              <a:endParaRPr lang="en-CN"/>
            </a:p>
          </p:txBody>
        </p:sp>
        <p:sp>
          <p:nvSpPr>
            <p:cNvPr id="18617" name="Freeform 18616">
              <a:extLst>
                <a:ext uri="{FF2B5EF4-FFF2-40B4-BE49-F238E27FC236}">
                  <a16:creationId xmlns:a16="http://schemas.microsoft.com/office/drawing/2014/main" id="{81701C96-3308-42E9-207F-0089B05DD4DA}"/>
                </a:ext>
              </a:extLst>
            </p:cNvPr>
            <p:cNvSpPr/>
            <p:nvPr>
              <p:custDataLst>
                <p:tags r:id="rId16"/>
              </p:custDataLst>
            </p:nvPr>
          </p:nvSpPr>
          <p:spPr>
            <a:xfrm>
              <a:off x="8128460" y="4198660"/>
              <a:ext cx="64477" cy="117618"/>
            </a:xfrm>
            <a:custGeom>
              <a:avLst/>
              <a:gdLst>
                <a:gd name="connsiteX0" fmla="*/ 40252 w 64477"/>
                <a:gd name="connsiteY0" fmla="*/ 5030 h 117618"/>
                <a:gd name="connsiteX1" fmla="*/ 34938 w 64477"/>
                <a:gd name="connsiteY1" fmla="*/ 70 h 117618"/>
                <a:gd name="connsiteX2" fmla="*/ 219 w 64477"/>
                <a:gd name="connsiteY2" fmla="*/ 11407 h 117618"/>
                <a:gd name="connsiteX3" fmla="*/ 219 w 64477"/>
                <a:gd name="connsiteY3" fmla="*/ 17784 h 117618"/>
                <a:gd name="connsiteX4" fmla="*/ 25904 w 64477"/>
                <a:gd name="connsiteY4" fmla="*/ 12824 h 117618"/>
                <a:gd name="connsiteX5" fmla="*/ 25904 w 64477"/>
                <a:gd name="connsiteY5" fmla="*/ 103163 h 117618"/>
                <a:gd name="connsiteX6" fmla="*/ 8190 w 64477"/>
                <a:gd name="connsiteY6" fmla="*/ 111311 h 117618"/>
                <a:gd name="connsiteX7" fmla="*/ 1459 w 64477"/>
                <a:gd name="connsiteY7" fmla="*/ 111311 h 117618"/>
                <a:gd name="connsiteX8" fmla="*/ 1459 w 64477"/>
                <a:gd name="connsiteY8" fmla="*/ 117688 h 117618"/>
                <a:gd name="connsiteX9" fmla="*/ 32989 w 64477"/>
                <a:gd name="connsiteY9" fmla="*/ 116980 h 117618"/>
                <a:gd name="connsiteX10" fmla="*/ 64697 w 64477"/>
                <a:gd name="connsiteY10" fmla="*/ 117688 h 117618"/>
                <a:gd name="connsiteX11" fmla="*/ 64697 w 64477"/>
                <a:gd name="connsiteY11" fmla="*/ 111311 h 117618"/>
                <a:gd name="connsiteX12" fmla="*/ 57966 w 64477"/>
                <a:gd name="connsiteY12" fmla="*/ 111311 h 117618"/>
                <a:gd name="connsiteX13" fmla="*/ 40252 w 64477"/>
                <a:gd name="connsiteY13" fmla="*/ 103163 h 117618"/>
                <a:gd name="connsiteX14" fmla="*/ 40252 w 64477"/>
                <a:gd name="connsiteY14" fmla="*/ 503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52" y="5030"/>
                  </a:moveTo>
                  <a:cubicBezTo>
                    <a:pt x="40252" y="247"/>
                    <a:pt x="39898" y="70"/>
                    <a:pt x="34938" y="70"/>
                  </a:cubicBezTo>
                  <a:cubicBezTo>
                    <a:pt x="23601" y="11229"/>
                    <a:pt x="7482" y="11407"/>
                    <a:pt x="219" y="11407"/>
                  </a:cubicBezTo>
                  <a:lnTo>
                    <a:pt x="219" y="17784"/>
                  </a:lnTo>
                  <a:cubicBezTo>
                    <a:pt x="4471" y="17784"/>
                    <a:pt x="16161" y="17784"/>
                    <a:pt x="25904" y="12824"/>
                  </a:cubicBezTo>
                  <a:lnTo>
                    <a:pt x="25904" y="103163"/>
                  </a:lnTo>
                  <a:cubicBezTo>
                    <a:pt x="25904" y="109008"/>
                    <a:pt x="25904" y="111311"/>
                    <a:pt x="8190" y="111311"/>
                  </a:cubicBezTo>
                  <a:lnTo>
                    <a:pt x="1459" y="111311"/>
                  </a:lnTo>
                  <a:lnTo>
                    <a:pt x="1459" y="117688"/>
                  </a:lnTo>
                  <a:cubicBezTo>
                    <a:pt x="4648" y="117511"/>
                    <a:pt x="26435" y="116980"/>
                    <a:pt x="32989" y="116980"/>
                  </a:cubicBezTo>
                  <a:cubicBezTo>
                    <a:pt x="38481" y="116980"/>
                    <a:pt x="60800" y="117511"/>
                    <a:pt x="64697" y="117688"/>
                  </a:cubicBezTo>
                  <a:lnTo>
                    <a:pt x="64697" y="111311"/>
                  </a:lnTo>
                  <a:lnTo>
                    <a:pt x="57966" y="111311"/>
                  </a:lnTo>
                  <a:cubicBezTo>
                    <a:pt x="40252" y="111311"/>
                    <a:pt x="40252" y="109008"/>
                    <a:pt x="40252" y="103163"/>
                  </a:cubicBezTo>
                  <a:lnTo>
                    <a:pt x="40252" y="5030"/>
                  </a:lnTo>
                  <a:close/>
                </a:path>
              </a:pathLst>
            </a:custGeom>
            <a:solidFill>
              <a:srgbClr val="000000"/>
            </a:solidFill>
            <a:ln w="25360" cap="flat">
              <a:noFill/>
              <a:prstDash val="solid"/>
              <a:miter/>
            </a:ln>
          </p:spPr>
          <p:txBody>
            <a:bodyPr rtlCol="0" anchor="ctr"/>
            <a:lstStyle/>
            <a:p>
              <a:endParaRPr lang="en-CN"/>
            </a:p>
          </p:txBody>
        </p:sp>
        <p:sp>
          <p:nvSpPr>
            <p:cNvPr id="18618" name="Freeform 18617">
              <a:extLst>
                <a:ext uri="{FF2B5EF4-FFF2-40B4-BE49-F238E27FC236}">
                  <a16:creationId xmlns:a16="http://schemas.microsoft.com/office/drawing/2014/main" id="{E8AB980B-4896-BB85-A165-63BA84AEE399}"/>
                </a:ext>
              </a:extLst>
            </p:cNvPr>
            <p:cNvSpPr/>
            <p:nvPr>
              <p:custDataLst>
                <p:tags r:id="rId17"/>
              </p:custDataLst>
            </p:nvPr>
          </p:nvSpPr>
          <p:spPr>
            <a:xfrm>
              <a:off x="7876330" y="4387743"/>
              <a:ext cx="64477" cy="117618"/>
            </a:xfrm>
            <a:custGeom>
              <a:avLst/>
              <a:gdLst>
                <a:gd name="connsiteX0" fmla="*/ 40242 w 64477"/>
                <a:gd name="connsiteY0" fmla="*/ 5037 h 117618"/>
                <a:gd name="connsiteX1" fmla="*/ 34928 w 64477"/>
                <a:gd name="connsiteY1" fmla="*/ 77 h 117618"/>
                <a:gd name="connsiteX2" fmla="*/ 209 w 64477"/>
                <a:gd name="connsiteY2" fmla="*/ 11414 h 117618"/>
                <a:gd name="connsiteX3" fmla="*/ 209 w 64477"/>
                <a:gd name="connsiteY3" fmla="*/ 17791 h 117618"/>
                <a:gd name="connsiteX4" fmla="*/ 25894 w 64477"/>
                <a:gd name="connsiteY4" fmla="*/ 12831 h 117618"/>
                <a:gd name="connsiteX5" fmla="*/ 25894 w 64477"/>
                <a:gd name="connsiteY5" fmla="*/ 103170 h 117618"/>
                <a:gd name="connsiteX6" fmla="*/ 8180 w 64477"/>
                <a:gd name="connsiteY6" fmla="*/ 111319 h 117618"/>
                <a:gd name="connsiteX7" fmla="*/ 1449 w 64477"/>
                <a:gd name="connsiteY7" fmla="*/ 111319 h 117618"/>
                <a:gd name="connsiteX8" fmla="*/ 1449 w 64477"/>
                <a:gd name="connsiteY8" fmla="*/ 117696 h 117618"/>
                <a:gd name="connsiteX9" fmla="*/ 32979 w 64477"/>
                <a:gd name="connsiteY9" fmla="*/ 116987 h 117618"/>
                <a:gd name="connsiteX10" fmla="*/ 64687 w 64477"/>
                <a:gd name="connsiteY10" fmla="*/ 117696 h 117618"/>
                <a:gd name="connsiteX11" fmla="*/ 64687 w 64477"/>
                <a:gd name="connsiteY11" fmla="*/ 111319 h 117618"/>
                <a:gd name="connsiteX12" fmla="*/ 57956 w 64477"/>
                <a:gd name="connsiteY12" fmla="*/ 111319 h 117618"/>
                <a:gd name="connsiteX13" fmla="*/ 40242 w 64477"/>
                <a:gd name="connsiteY13" fmla="*/ 103170 h 117618"/>
                <a:gd name="connsiteX14" fmla="*/ 40242 w 64477"/>
                <a:gd name="connsiteY14" fmla="*/ 503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42" y="5037"/>
                  </a:moveTo>
                  <a:cubicBezTo>
                    <a:pt x="40242" y="255"/>
                    <a:pt x="39888" y="77"/>
                    <a:pt x="34928" y="77"/>
                  </a:cubicBezTo>
                  <a:cubicBezTo>
                    <a:pt x="23591" y="11237"/>
                    <a:pt x="7472" y="11414"/>
                    <a:pt x="209" y="11414"/>
                  </a:cubicBezTo>
                  <a:lnTo>
                    <a:pt x="209" y="17791"/>
                  </a:lnTo>
                  <a:cubicBezTo>
                    <a:pt x="4461" y="17791"/>
                    <a:pt x="16152" y="17791"/>
                    <a:pt x="25894" y="12831"/>
                  </a:cubicBezTo>
                  <a:lnTo>
                    <a:pt x="25894" y="103170"/>
                  </a:lnTo>
                  <a:cubicBezTo>
                    <a:pt x="25894" y="109016"/>
                    <a:pt x="25894" y="111319"/>
                    <a:pt x="8180" y="111319"/>
                  </a:cubicBezTo>
                  <a:lnTo>
                    <a:pt x="1449" y="111319"/>
                  </a:lnTo>
                  <a:lnTo>
                    <a:pt x="1449" y="117696"/>
                  </a:lnTo>
                  <a:cubicBezTo>
                    <a:pt x="4638" y="117518"/>
                    <a:pt x="26425" y="116987"/>
                    <a:pt x="32979" y="116987"/>
                  </a:cubicBezTo>
                  <a:cubicBezTo>
                    <a:pt x="38471" y="116987"/>
                    <a:pt x="60790" y="117518"/>
                    <a:pt x="64687" y="117696"/>
                  </a:cubicBezTo>
                  <a:lnTo>
                    <a:pt x="64687" y="111319"/>
                  </a:lnTo>
                  <a:lnTo>
                    <a:pt x="57956" y="111319"/>
                  </a:lnTo>
                  <a:cubicBezTo>
                    <a:pt x="40242" y="111319"/>
                    <a:pt x="40242" y="109016"/>
                    <a:pt x="40242" y="103170"/>
                  </a:cubicBezTo>
                  <a:lnTo>
                    <a:pt x="40242" y="5037"/>
                  </a:lnTo>
                  <a:close/>
                </a:path>
              </a:pathLst>
            </a:custGeom>
            <a:solidFill>
              <a:srgbClr val="000000"/>
            </a:solidFill>
            <a:ln w="25360" cap="flat">
              <a:noFill/>
              <a:prstDash val="solid"/>
              <a:miter/>
            </a:ln>
          </p:spPr>
          <p:txBody>
            <a:bodyPr rtlCol="0" anchor="ctr"/>
            <a:lstStyle/>
            <a:p>
              <a:endParaRPr lang="en-CN"/>
            </a:p>
          </p:txBody>
        </p:sp>
        <p:sp>
          <p:nvSpPr>
            <p:cNvPr id="18619" name="Freeform 18618">
              <a:extLst>
                <a:ext uri="{FF2B5EF4-FFF2-40B4-BE49-F238E27FC236}">
                  <a16:creationId xmlns:a16="http://schemas.microsoft.com/office/drawing/2014/main" id="{E6D39BC0-1F30-90F0-9A8F-6F142F5E13A6}"/>
                </a:ext>
              </a:extLst>
            </p:cNvPr>
            <p:cNvSpPr/>
            <p:nvPr>
              <p:custDataLst>
                <p:tags r:id="rId18"/>
              </p:custDataLst>
            </p:nvPr>
          </p:nvSpPr>
          <p:spPr>
            <a:xfrm>
              <a:off x="8244436" y="4411059"/>
              <a:ext cx="29606" cy="75662"/>
            </a:xfrm>
            <a:custGeom>
              <a:avLst/>
              <a:gdLst>
                <a:gd name="connsiteX0" fmla="*/ 29831 w 29606"/>
                <a:gd name="connsiteY0" fmla="*/ 26645 h 75662"/>
                <a:gd name="connsiteX1" fmla="*/ 13635 w 29606"/>
                <a:gd name="connsiteY1" fmla="*/ 75 h 75662"/>
                <a:gd name="connsiteX2" fmla="*/ 224 w 29606"/>
                <a:gd name="connsiteY2" fmla="*/ 13486 h 75662"/>
                <a:gd name="connsiteX3" fmla="*/ 13635 w 29606"/>
                <a:gd name="connsiteY3" fmla="*/ 26898 h 75662"/>
                <a:gd name="connsiteX4" fmla="*/ 22492 w 29606"/>
                <a:gd name="connsiteY4" fmla="*/ 23608 h 75662"/>
                <a:gd name="connsiteX5" fmla="*/ 23757 w 29606"/>
                <a:gd name="connsiteY5" fmla="*/ 22849 h 75662"/>
                <a:gd name="connsiteX6" fmla="*/ 24264 w 29606"/>
                <a:gd name="connsiteY6" fmla="*/ 26645 h 75662"/>
                <a:gd name="connsiteX7" fmla="*/ 7056 w 29606"/>
                <a:gd name="connsiteY7" fmla="*/ 68905 h 75662"/>
                <a:gd name="connsiteX8" fmla="*/ 4273 w 29606"/>
                <a:gd name="connsiteY8" fmla="*/ 72953 h 75662"/>
                <a:gd name="connsiteX9" fmla="*/ 6803 w 29606"/>
                <a:gd name="connsiteY9" fmla="*/ 75737 h 75662"/>
                <a:gd name="connsiteX10" fmla="*/ 29831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31" y="26645"/>
                  </a:moveTo>
                  <a:cubicBezTo>
                    <a:pt x="29831" y="9944"/>
                    <a:pt x="23504" y="75"/>
                    <a:pt x="13635" y="75"/>
                  </a:cubicBezTo>
                  <a:cubicBezTo>
                    <a:pt x="5285" y="75"/>
                    <a:pt x="224" y="6401"/>
                    <a:pt x="224" y="13486"/>
                  </a:cubicBezTo>
                  <a:cubicBezTo>
                    <a:pt x="224" y="20319"/>
                    <a:pt x="5285" y="26898"/>
                    <a:pt x="13635" y="26898"/>
                  </a:cubicBezTo>
                  <a:cubicBezTo>
                    <a:pt x="16672" y="26898"/>
                    <a:pt x="19962" y="25886"/>
                    <a:pt x="22492" y="23608"/>
                  </a:cubicBezTo>
                  <a:cubicBezTo>
                    <a:pt x="23251" y="23102"/>
                    <a:pt x="23504" y="22849"/>
                    <a:pt x="23757" y="22849"/>
                  </a:cubicBezTo>
                  <a:cubicBezTo>
                    <a:pt x="24011" y="22849"/>
                    <a:pt x="24264" y="23102"/>
                    <a:pt x="24264" y="26645"/>
                  </a:cubicBezTo>
                  <a:cubicBezTo>
                    <a:pt x="24264" y="45371"/>
                    <a:pt x="15407" y="60554"/>
                    <a:pt x="7056" y="68905"/>
                  </a:cubicBezTo>
                  <a:cubicBezTo>
                    <a:pt x="4273" y="71688"/>
                    <a:pt x="4273" y="72194"/>
                    <a:pt x="4273" y="72953"/>
                  </a:cubicBezTo>
                  <a:cubicBezTo>
                    <a:pt x="4273" y="74725"/>
                    <a:pt x="5538" y="75737"/>
                    <a:pt x="6803" y="75737"/>
                  </a:cubicBezTo>
                  <a:cubicBezTo>
                    <a:pt x="9587" y="75737"/>
                    <a:pt x="29831" y="56252"/>
                    <a:pt x="29831" y="26645"/>
                  </a:cubicBezTo>
                  <a:close/>
                </a:path>
              </a:pathLst>
            </a:custGeom>
            <a:solidFill>
              <a:srgbClr val="000000"/>
            </a:solidFill>
            <a:ln w="25360" cap="flat">
              <a:noFill/>
              <a:prstDash val="solid"/>
              <a:miter/>
            </a:ln>
          </p:spPr>
          <p:txBody>
            <a:bodyPr rtlCol="0" anchor="ctr"/>
            <a:lstStyle/>
            <a:p>
              <a:endParaRPr lang="en-CN"/>
            </a:p>
          </p:txBody>
        </p:sp>
        <p:sp>
          <p:nvSpPr>
            <p:cNvPr id="18620" name="Freeform 18619">
              <a:extLst>
                <a:ext uri="{FF2B5EF4-FFF2-40B4-BE49-F238E27FC236}">
                  <a16:creationId xmlns:a16="http://schemas.microsoft.com/office/drawing/2014/main" id="{01D12DAA-58D6-69F9-5FCB-B757A3F33E4B}"/>
                </a:ext>
              </a:extLst>
            </p:cNvPr>
            <p:cNvSpPr/>
            <p:nvPr>
              <p:custDataLst>
                <p:tags r:id="rId19"/>
              </p:custDataLst>
            </p:nvPr>
          </p:nvSpPr>
          <p:spPr>
            <a:xfrm>
              <a:off x="8342479" y="4326034"/>
              <a:ext cx="207248" cy="114632"/>
            </a:xfrm>
            <a:custGeom>
              <a:avLst/>
              <a:gdLst>
                <a:gd name="connsiteX0" fmla="*/ 15158 w 207248"/>
                <a:gd name="connsiteY0" fmla="*/ 96993 h 114632"/>
                <a:gd name="connsiteX1" fmla="*/ 12881 w 207248"/>
                <a:gd name="connsiteY1" fmla="*/ 107874 h 114632"/>
                <a:gd name="connsiteX2" fmla="*/ 20219 w 207248"/>
                <a:gd name="connsiteY2" fmla="*/ 114707 h 114632"/>
                <a:gd name="connsiteX3" fmla="*/ 29582 w 207248"/>
                <a:gd name="connsiteY3" fmla="*/ 107621 h 114632"/>
                <a:gd name="connsiteX4" fmla="*/ 34390 w 207248"/>
                <a:gd name="connsiteY4" fmla="*/ 88896 h 114632"/>
                <a:gd name="connsiteX5" fmla="*/ 39957 w 207248"/>
                <a:gd name="connsiteY5" fmla="*/ 66121 h 114632"/>
                <a:gd name="connsiteX6" fmla="*/ 44259 w 207248"/>
                <a:gd name="connsiteY6" fmla="*/ 49167 h 114632"/>
                <a:gd name="connsiteX7" fmla="*/ 47549 w 207248"/>
                <a:gd name="connsiteY7" fmla="*/ 36514 h 114632"/>
                <a:gd name="connsiteX8" fmla="*/ 88796 w 207248"/>
                <a:gd name="connsiteY8" fmla="*/ 5642 h 114632"/>
                <a:gd name="connsiteX9" fmla="*/ 102461 w 207248"/>
                <a:gd name="connsiteY9" fmla="*/ 23355 h 114632"/>
                <a:gd name="connsiteX10" fmla="*/ 98665 w 207248"/>
                <a:gd name="connsiteY10" fmla="*/ 44359 h 114632"/>
                <a:gd name="connsiteX11" fmla="*/ 91580 w 207248"/>
                <a:gd name="connsiteY11" fmla="*/ 73713 h 114632"/>
                <a:gd name="connsiteX12" fmla="*/ 86519 w 207248"/>
                <a:gd name="connsiteY12" fmla="*/ 92944 h 114632"/>
                <a:gd name="connsiteX13" fmla="*/ 83229 w 207248"/>
                <a:gd name="connsiteY13" fmla="*/ 107874 h 114632"/>
                <a:gd name="connsiteX14" fmla="*/ 90567 w 207248"/>
                <a:gd name="connsiteY14" fmla="*/ 114707 h 114632"/>
                <a:gd name="connsiteX15" fmla="*/ 101955 w 207248"/>
                <a:gd name="connsiteY15" fmla="*/ 100283 h 114632"/>
                <a:gd name="connsiteX16" fmla="*/ 117138 w 207248"/>
                <a:gd name="connsiteY16" fmla="*/ 39298 h 114632"/>
                <a:gd name="connsiteX17" fmla="*/ 158891 w 207248"/>
                <a:gd name="connsiteY17" fmla="*/ 5642 h 114632"/>
                <a:gd name="connsiteX18" fmla="*/ 172556 w 207248"/>
                <a:gd name="connsiteY18" fmla="*/ 23355 h 114632"/>
                <a:gd name="connsiteX19" fmla="*/ 156867 w 207248"/>
                <a:gd name="connsiteY19" fmla="*/ 80039 h 114632"/>
                <a:gd name="connsiteX20" fmla="*/ 153577 w 207248"/>
                <a:gd name="connsiteY20" fmla="*/ 93957 h 114632"/>
                <a:gd name="connsiteX21" fmla="*/ 174327 w 207248"/>
                <a:gd name="connsiteY21" fmla="*/ 114707 h 114632"/>
                <a:gd name="connsiteX22" fmla="*/ 207477 w 207248"/>
                <a:gd name="connsiteY22" fmla="*/ 75737 h 114632"/>
                <a:gd name="connsiteX23" fmla="*/ 204440 w 207248"/>
                <a:gd name="connsiteY23" fmla="*/ 73206 h 114632"/>
                <a:gd name="connsiteX24" fmla="*/ 200645 w 207248"/>
                <a:gd name="connsiteY24" fmla="*/ 77761 h 114632"/>
                <a:gd name="connsiteX25" fmla="*/ 174833 w 207248"/>
                <a:gd name="connsiteY25" fmla="*/ 109140 h 114632"/>
                <a:gd name="connsiteX26" fmla="*/ 168760 w 207248"/>
                <a:gd name="connsiteY26" fmla="*/ 100789 h 114632"/>
                <a:gd name="connsiteX27" fmla="*/ 173315 w 207248"/>
                <a:gd name="connsiteY27" fmla="*/ 82822 h 114632"/>
                <a:gd name="connsiteX28" fmla="*/ 188751 w 207248"/>
                <a:gd name="connsiteY28" fmla="*/ 27151 h 114632"/>
                <a:gd name="connsiteX29" fmla="*/ 159650 w 207248"/>
                <a:gd name="connsiteY29" fmla="*/ 75 h 114632"/>
                <a:gd name="connsiteX30" fmla="*/ 118403 w 207248"/>
                <a:gd name="connsiteY30" fmla="*/ 24621 h 114632"/>
                <a:gd name="connsiteX31" fmla="*/ 110305 w 207248"/>
                <a:gd name="connsiteY31" fmla="*/ 6654 h 114632"/>
                <a:gd name="connsiteX32" fmla="*/ 89555 w 207248"/>
                <a:gd name="connsiteY32" fmla="*/ 75 h 114632"/>
                <a:gd name="connsiteX33" fmla="*/ 50079 w 207248"/>
                <a:gd name="connsiteY33" fmla="*/ 22090 h 114632"/>
                <a:gd name="connsiteX34" fmla="*/ 26799 w 207248"/>
                <a:gd name="connsiteY34" fmla="*/ 75 h 114632"/>
                <a:gd name="connsiteX35" fmla="*/ 8073 w 207248"/>
                <a:gd name="connsiteY35" fmla="*/ 14499 h 114632"/>
                <a:gd name="connsiteX36" fmla="*/ 228 w 207248"/>
                <a:gd name="connsiteY36" fmla="*/ 39045 h 114632"/>
                <a:gd name="connsiteX37" fmla="*/ 3265 w 207248"/>
                <a:gd name="connsiteY37" fmla="*/ 41575 h 114632"/>
                <a:gd name="connsiteX38" fmla="*/ 7567 w 207248"/>
                <a:gd name="connsiteY38" fmla="*/ 35755 h 114632"/>
                <a:gd name="connsiteX39" fmla="*/ 26039 w 207248"/>
                <a:gd name="connsiteY39" fmla="*/ 5642 h 114632"/>
                <a:gd name="connsiteX40" fmla="*/ 33884 w 207248"/>
                <a:gd name="connsiteY40" fmla="*/ 17282 h 114632"/>
                <a:gd name="connsiteX41" fmla="*/ 29835 w 207248"/>
                <a:gd name="connsiteY41" fmla="*/ 38538 h 114632"/>
                <a:gd name="connsiteX42" fmla="*/ 15158 w 207248"/>
                <a:gd name="connsiteY42" fmla="*/ 96993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158" y="96993"/>
                  </a:moveTo>
                  <a:cubicBezTo>
                    <a:pt x="14399" y="100789"/>
                    <a:pt x="12881" y="106609"/>
                    <a:pt x="12881" y="107874"/>
                  </a:cubicBezTo>
                  <a:cubicBezTo>
                    <a:pt x="12881" y="112429"/>
                    <a:pt x="16423" y="114707"/>
                    <a:pt x="20219" y="114707"/>
                  </a:cubicBezTo>
                  <a:cubicBezTo>
                    <a:pt x="23256" y="114707"/>
                    <a:pt x="27811" y="112682"/>
                    <a:pt x="29582" y="107621"/>
                  </a:cubicBezTo>
                  <a:cubicBezTo>
                    <a:pt x="29835" y="107115"/>
                    <a:pt x="32872" y="95222"/>
                    <a:pt x="34390" y="88896"/>
                  </a:cubicBezTo>
                  <a:lnTo>
                    <a:pt x="39957" y="66121"/>
                  </a:lnTo>
                  <a:cubicBezTo>
                    <a:pt x="41475" y="60554"/>
                    <a:pt x="42994" y="54987"/>
                    <a:pt x="44259" y="49167"/>
                  </a:cubicBezTo>
                  <a:cubicBezTo>
                    <a:pt x="45271" y="44865"/>
                    <a:pt x="47296" y="37526"/>
                    <a:pt x="47549" y="36514"/>
                  </a:cubicBezTo>
                  <a:cubicBezTo>
                    <a:pt x="51344" y="28669"/>
                    <a:pt x="64756" y="5642"/>
                    <a:pt x="88796" y="5642"/>
                  </a:cubicBezTo>
                  <a:cubicBezTo>
                    <a:pt x="100183" y="5642"/>
                    <a:pt x="102461" y="15005"/>
                    <a:pt x="102461" y="23355"/>
                  </a:cubicBezTo>
                  <a:cubicBezTo>
                    <a:pt x="102461" y="29682"/>
                    <a:pt x="100689" y="36767"/>
                    <a:pt x="98665" y="44359"/>
                  </a:cubicBezTo>
                  <a:lnTo>
                    <a:pt x="91580" y="73713"/>
                  </a:lnTo>
                  <a:lnTo>
                    <a:pt x="86519" y="92944"/>
                  </a:lnTo>
                  <a:cubicBezTo>
                    <a:pt x="85506" y="98005"/>
                    <a:pt x="83229" y="106609"/>
                    <a:pt x="83229" y="107874"/>
                  </a:cubicBezTo>
                  <a:cubicBezTo>
                    <a:pt x="83229" y="112429"/>
                    <a:pt x="86772" y="114707"/>
                    <a:pt x="90567" y="114707"/>
                  </a:cubicBezTo>
                  <a:cubicBezTo>
                    <a:pt x="98412" y="114707"/>
                    <a:pt x="99930" y="108381"/>
                    <a:pt x="101955" y="100283"/>
                  </a:cubicBezTo>
                  <a:cubicBezTo>
                    <a:pt x="105497" y="86112"/>
                    <a:pt x="114860" y="49167"/>
                    <a:pt x="117138" y="39298"/>
                  </a:cubicBezTo>
                  <a:cubicBezTo>
                    <a:pt x="117897" y="36008"/>
                    <a:pt x="131309" y="5642"/>
                    <a:pt x="158891" y="5642"/>
                  </a:cubicBezTo>
                  <a:cubicBezTo>
                    <a:pt x="169772" y="5642"/>
                    <a:pt x="172556" y="14246"/>
                    <a:pt x="172556" y="23355"/>
                  </a:cubicBezTo>
                  <a:cubicBezTo>
                    <a:pt x="172556" y="37779"/>
                    <a:pt x="161928" y="66627"/>
                    <a:pt x="156867" y="80039"/>
                  </a:cubicBezTo>
                  <a:cubicBezTo>
                    <a:pt x="154589" y="86112"/>
                    <a:pt x="153577" y="88896"/>
                    <a:pt x="153577" y="93957"/>
                  </a:cubicBezTo>
                  <a:cubicBezTo>
                    <a:pt x="153577" y="105850"/>
                    <a:pt x="162434" y="114707"/>
                    <a:pt x="174327" y="114707"/>
                  </a:cubicBezTo>
                  <a:cubicBezTo>
                    <a:pt x="198114" y="114707"/>
                    <a:pt x="207477" y="77761"/>
                    <a:pt x="207477" y="75737"/>
                  </a:cubicBezTo>
                  <a:cubicBezTo>
                    <a:pt x="207477" y="73206"/>
                    <a:pt x="205200" y="73206"/>
                    <a:pt x="204440" y="73206"/>
                  </a:cubicBezTo>
                  <a:cubicBezTo>
                    <a:pt x="201910" y="73206"/>
                    <a:pt x="201910" y="73966"/>
                    <a:pt x="200645" y="77761"/>
                  </a:cubicBezTo>
                  <a:cubicBezTo>
                    <a:pt x="196849" y="91173"/>
                    <a:pt x="188751" y="109140"/>
                    <a:pt x="174833" y="109140"/>
                  </a:cubicBezTo>
                  <a:cubicBezTo>
                    <a:pt x="170532" y="109140"/>
                    <a:pt x="168760" y="106609"/>
                    <a:pt x="168760" y="100789"/>
                  </a:cubicBezTo>
                  <a:cubicBezTo>
                    <a:pt x="168760" y="94463"/>
                    <a:pt x="171038" y="88390"/>
                    <a:pt x="173315" y="82822"/>
                  </a:cubicBezTo>
                  <a:cubicBezTo>
                    <a:pt x="178123" y="69664"/>
                    <a:pt x="188751" y="41575"/>
                    <a:pt x="188751" y="27151"/>
                  </a:cubicBezTo>
                  <a:cubicBezTo>
                    <a:pt x="188751" y="10703"/>
                    <a:pt x="178629" y="75"/>
                    <a:pt x="159650" y="75"/>
                  </a:cubicBezTo>
                  <a:cubicBezTo>
                    <a:pt x="140671" y="75"/>
                    <a:pt x="127766" y="11209"/>
                    <a:pt x="118403" y="24621"/>
                  </a:cubicBezTo>
                  <a:cubicBezTo>
                    <a:pt x="118150" y="21331"/>
                    <a:pt x="117391" y="12727"/>
                    <a:pt x="110305" y="6654"/>
                  </a:cubicBezTo>
                  <a:cubicBezTo>
                    <a:pt x="103979" y="1340"/>
                    <a:pt x="95881" y="75"/>
                    <a:pt x="89555" y="75"/>
                  </a:cubicBezTo>
                  <a:cubicBezTo>
                    <a:pt x="66781" y="75"/>
                    <a:pt x="54381" y="16270"/>
                    <a:pt x="50079" y="22090"/>
                  </a:cubicBezTo>
                  <a:cubicBezTo>
                    <a:pt x="48814" y="7666"/>
                    <a:pt x="38186" y="75"/>
                    <a:pt x="26799" y="75"/>
                  </a:cubicBezTo>
                  <a:cubicBezTo>
                    <a:pt x="15158" y="75"/>
                    <a:pt x="10350" y="9944"/>
                    <a:pt x="8073" y="14499"/>
                  </a:cubicBezTo>
                  <a:cubicBezTo>
                    <a:pt x="3518" y="23355"/>
                    <a:pt x="228" y="38285"/>
                    <a:pt x="228" y="39045"/>
                  </a:cubicBezTo>
                  <a:cubicBezTo>
                    <a:pt x="228" y="41575"/>
                    <a:pt x="2759" y="41575"/>
                    <a:pt x="3265" y="41575"/>
                  </a:cubicBezTo>
                  <a:cubicBezTo>
                    <a:pt x="5795" y="41575"/>
                    <a:pt x="6048" y="41322"/>
                    <a:pt x="7567" y="35755"/>
                  </a:cubicBezTo>
                  <a:cubicBezTo>
                    <a:pt x="11868" y="17788"/>
                    <a:pt x="16930" y="5642"/>
                    <a:pt x="26039" y="5642"/>
                  </a:cubicBezTo>
                  <a:cubicBezTo>
                    <a:pt x="30088" y="5642"/>
                    <a:pt x="33884" y="7666"/>
                    <a:pt x="33884" y="17282"/>
                  </a:cubicBezTo>
                  <a:cubicBezTo>
                    <a:pt x="33884" y="22596"/>
                    <a:pt x="33125" y="25380"/>
                    <a:pt x="29835" y="38538"/>
                  </a:cubicBezTo>
                  <a:lnTo>
                    <a:pt x="15158" y="96993"/>
                  </a:lnTo>
                  <a:close/>
                </a:path>
              </a:pathLst>
            </a:custGeom>
            <a:solidFill>
              <a:srgbClr val="000000"/>
            </a:solidFill>
            <a:ln w="25360" cap="flat">
              <a:noFill/>
              <a:prstDash val="solid"/>
              <a:miter/>
            </a:ln>
          </p:spPr>
          <p:txBody>
            <a:bodyPr rtlCol="0" anchor="ctr"/>
            <a:lstStyle/>
            <a:p>
              <a:endParaRPr lang="en-CN"/>
            </a:p>
          </p:txBody>
        </p:sp>
        <p:sp>
          <p:nvSpPr>
            <p:cNvPr id="18621" name="Freeform 18620">
              <a:extLst>
                <a:ext uri="{FF2B5EF4-FFF2-40B4-BE49-F238E27FC236}">
                  <a16:creationId xmlns:a16="http://schemas.microsoft.com/office/drawing/2014/main" id="{4091961A-B2E6-2C3E-A17F-7F137E8DD495}"/>
                </a:ext>
              </a:extLst>
            </p:cNvPr>
            <p:cNvSpPr/>
            <p:nvPr>
              <p:custDataLst>
                <p:tags r:id="rId20"/>
              </p:custDataLst>
            </p:nvPr>
          </p:nvSpPr>
          <p:spPr>
            <a:xfrm>
              <a:off x="8579085" y="4411059"/>
              <a:ext cx="29606" cy="75662"/>
            </a:xfrm>
            <a:custGeom>
              <a:avLst/>
              <a:gdLst>
                <a:gd name="connsiteX0" fmla="*/ 29844 w 29606"/>
                <a:gd name="connsiteY0" fmla="*/ 26645 h 75662"/>
                <a:gd name="connsiteX1" fmla="*/ 13649 w 29606"/>
                <a:gd name="connsiteY1" fmla="*/ 75 h 75662"/>
                <a:gd name="connsiteX2" fmla="*/ 237 w 29606"/>
                <a:gd name="connsiteY2" fmla="*/ 13486 h 75662"/>
                <a:gd name="connsiteX3" fmla="*/ 13649 w 29606"/>
                <a:gd name="connsiteY3" fmla="*/ 26898 h 75662"/>
                <a:gd name="connsiteX4" fmla="*/ 22505 w 29606"/>
                <a:gd name="connsiteY4" fmla="*/ 23608 h 75662"/>
                <a:gd name="connsiteX5" fmla="*/ 23771 w 29606"/>
                <a:gd name="connsiteY5" fmla="*/ 22849 h 75662"/>
                <a:gd name="connsiteX6" fmla="*/ 24277 w 29606"/>
                <a:gd name="connsiteY6" fmla="*/ 26645 h 75662"/>
                <a:gd name="connsiteX7" fmla="*/ 7069 w 29606"/>
                <a:gd name="connsiteY7" fmla="*/ 68905 h 75662"/>
                <a:gd name="connsiteX8" fmla="*/ 4286 w 29606"/>
                <a:gd name="connsiteY8" fmla="*/ 72953 h 75662"/>
                <a:gd name="connsiteX9" fmla="*/ 6816 w 29606"/>
                <a:gd name="connsiteY9" fmla="*/ 75737 h 75662"/>
                <a:gd name="connsiteX10" fmla="*/ 29844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44" y="26645"/>
                  </a:moveTo>
                  <a:cubicBezTo>
                    <a:pt x="29844" y="9944"/>
                    <a:pt x="23518" y="75"/>
                    <a:pt x="13649" y="75"/>
                  </a:cubicBezTo>
                  <a:cubicBezTo>
                    <a:pt x="5298" y="75"/>
                    <a:pt x="237" y="6401"/>
                    <a:pt x="237" y="13486"/>
                  </a:cubicBezTo>
                  <a:cubicBezTo>
                    <a:pt x="237" y="20319"/>
                    <a:pt x="5298" y="26898"/>
                    <a:pt x="13649" y="26898"/>
                  </a:cubicBezTo>
                  <a:cubicBezTo>
                    <a:pt x="16685" y="26898"/>
                    <a:pt x="19975" y="25886"/>
                    <a:pt x="22505" y="23608"/>
                  </a:cubicBezTo>
                  <a:cubicBezTo>
                    <a:pt x="23265" y="23102"/>
                    <a:pt x="23518" y="22849"/>
                    <a:pt x="23771" y="22849"/>
                  </a:cubicBezTo>
                  <a:cubicBezTo>
                    <a:pt x="24024" y="22849"/>
                    <a:pt x="24277" y="23102"/>
                    <a:pt x="24277" y="26645"/>
                  </a:cubicBezTo>
                  <a:cubicBezTo>
                    <a:pt x="24277" y="45371"/>
                    <a:pt x="15420" y="60554"/>
                    <a:pt x="7069" y="68905"/>
                  </a:cubicBezTo>
                  <a:cubicBezTo>
                    <a:pt x="4286" y="71688"/>
                    <a:pt x="4286" y="72194"/>
                    <a:pt x="4286" y="72953"/>
                  </a:cubicBezTo>
                  <a:cubicBezTo>
                    <a:pt x="4286" y="74725"/>
                    <a:pt x="5551" y="75737"/>
                    <a:pt x="6816" y="75737"/>
                  </a:cubicBezTo>
                  <a:cubicBezTo>
                    <a:pt x="9600" y="75737"/>
                    <a:pt x="29844" y="56252"/>
                    <a:pt x="29844" y="26645"/>
                  </a:cubicBezTo>
                  <a:close/>
                </a:path>
              </a:pathLst>
            </a:custGeom>
            <a:solidFill>
              <a:srgbClr val="000000"/>
            </a:solidFill>
            <a:ln w="25360" cap="flat">
              <a:noFill/>
              <a:prstDash val="solid"/>
              <a:miter/>
            </a:ln>
          </p:spPr>
          <p:txBody>
            <a:bodyPr rtlCol="0" anchor="ctr"/>
            <a:lstStyle/>
            <a:p>
              <a:endParaRPr lang="en-CN"/>
            </a:p>
          </p:txBody>
        </p:sp>
        <p:sp>
          <p:nvSpPr>
            <p:cNvPr id="18622" name="Freeform 18621">
              <a:extLst>
                <a:ext uri="{FF2B5EF4-FFF2-40B4-BE49-F238E27FC236}">
                  <a16:creationId xmlns:a16="http://schemas.microsoft.com/office/drawing/2014/main" id="{3882CF46-DAA2-A9DA-8EDC-2642F19B4C79}"/>
                </a:ext>
              </a:extLst>
            </p:cNvPr>
            <p:cNvSpPr/>
            <p:nvPr>
              <p:custDataLst>
                <p:tags r:id="rId21"/>
              </p:custDataLst>
            </p:nvPr>
          </p:nvSpPr>
          <p:spPr>
            <a:xfrm>
              <a:off x="8675609" y="4279472"/>
              <a:ext cx="77686" cy="161193"/>
            </a:xfrm>
            <a:custGeom>
              <a:avLst/>
              <a:gdLst>
                <a:gd name="connsiteX0" fmla="*/ 46550 w 77686"/>
                <a:gd name="connsiteY0" fmla="*/ 57264 h 161193"/>
                <a:gd name="connsiteX1" fmla="*/ 70336 w 77686"/>
                <a:gd name="connsiteY1" fmla="*/ 57264 h 161193"/>
                <a:gd name="connsiteX2" fmla="*/ 77928 w 77686"/>
                <a:gd name="connsiteY2" fmla="*/ 52203 h 161193"/>
                <a:gd name="connsiteX3" fmla="*/ 70843 w 77686"/>
                <a:gd name="connsiteY3" fmla="*/ 49420 h 161193"/>
                <a:gd name="connsiteX4" fmla="*/ 48574 w 77686"/>
                <a:gd name="connsiteY4" fmla="*/ 49420 h 161193"/>
                <a:gd name="connsiteX5" fmla="*/ 58949 w 77686"/>
                <a:gd name="connsiteY5" fmla="*/ 6907 h 161193"/>
                <a:gd name="connsiteX6" fmla="*/ 51611 w 77686"/>
                <a:gd name="connsiteY6" fmla="*/ 75 h 161193"/>
                <a:gd name="connsiteX7" fmla="*/ 41489 w 77686"/>
                <a:gd name="connsiteY7" fmla="*/ 9185 h 161193"/>
                <a:gd name="connsiteX8" fmla="*/ 31620 w 77686"/>
                <a:gd name="connsiteY8" fmla="*/ 49420 h 161193"/>
                <a:gd name="connsiteX9" fmla="*/ 7833 w 77686"/>
                <a:gd name="connsiteY9" fmla="*/ 49420 h 161193"/>
                <a:gd name="connsiteX10" fmla="*/ 241 w 77686"/>
                <a:gd name="connsiteY10" fmla="*/ 54228 h 161193"/>
                <a:gd name="connsiteX11" fmla="*/ 7327 w 77686"/>
                <a:gd name="connsiteY11" fmla="*/ 57264 h 161193"/>
                <a:gd name="connsiteX12" fmla="*/ 29595 w 77686"/>
                <a:gd name="connsiteY12" fmla="*/ 57264 h 161193"/>
                <a:gd name="connsiteX13" fmla="*/ 10363 w 77686"/>
                <a:gd name="connsiteY13" fmla="*/ 137988 h 161193"/>
                <a:gd name="connsiteX14" fmla="*/ 33644 w 77686"/>
                <a:gd name="connsiteY14" fmla="*/ 161268 h 161193"/>
                <a:gd name="connsiteX15" fmla="*/ 73879 w 77686"/>
                <a:gd name="connsiteY15" fmla="*/ 122298 h 161193"/>
                <a:gd name="connsiteX16" fmla="*/ 70843 w 77686"/>
                <a:gd name="connsiteY16" fmla="*/ 119768 h 161193"/>
                <a:gd name="connsiteX17" fmla="*/ 67047 w 77686"/>
                <a:gd name="connsiteY17" fmla="*/ 123311 h 161193"/>
                <a:gd name="connsiteX18" fmla="*/ 34150 w 77686"/>
                <a:gd name="connsiteY18" fmla="*/ 155701 h 161193"/>
                <a:gd name="connsiteX19" fmla="*/ 26306 w 77686"/>
                <a:gd name="connsiteY19" fmla="*/ 144061 h 161193"/>
                <a:gd name="connsiteX20" fmla="*/ 27824 w 77686"/>
                <a:gd name="connsiteY20" fmla="*/ 131914 h 161193"/>
                <a:gd name="connsiteX21" fmla="*/ 46550 w 77686"/>
                <a:gd name="connsiteY21" fmla="*/ 5726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50" y="57264"/>
                  </a:moveTo>
                  <a:lnTo>
                    <a:pt x="70336" y="57264"/>
                  </a:lnTo>
                  <a:cubicBezTo>
                    <a:pt x="75397" y="57264"/>
                    <a:pt x="77928" y="57264"/>
                    <a:pt x="77928" y="52203"/>
                  </a:cubicBezTo>
                  <a:cubicBezTo>
                    <a:pt x="77928" y="49420"/>
                    <a:pt x="75397" y="49420"/>
                    <a:pt x="70843" y="49420"/>
                  </a:cubicBezTo>
                  <a:lnTo>
                    <a:pt x="48574" y="49420"/>
                  </a:lnTo>
                  <a:cubicBezTo>
                    <a:pt x="57684" y="13486"/>
                    <a:pt x="58949" y="8425"/>
                    <a:pt x="58949" y="6907"/>
                  </a:cubicBezTo>
                  <a:cubicBezTo>
                    <a:pt x="58949" y="2605"/>
                    <a:pt x="55913" y="75"/>
                    <a:pt x="51611" y="75"/>
                  </a:cubicBezTo>
                  <a:cubicBezTo>
                    <a:pt x="50852" y="75"/>
                    <a:pt x="43766" y="328"/>
                    <a:pt x="41489" y="9185"/>
                  </a:cubicBezTo>
                  <a:lnTo>
                    <a:pt x="31620" y="49420"/>
                  </a:lnTo>
                  <a:lnTo>
                    <a:pt x="7833" y="49420"/>
                  </a:lnTo>
                  <a:cubicBezTo>
                    <a:pt x="2772" y="49420"/>
                    <a:pt x="241" y="49420"/>
                    <a:pt x="241" y="54228"/>
                  </a:cubicBezTo>
                  <a:cubicBezTo>
                    <a:pt x="241" y="57264"/>
                    <a:pt x="2266" y="57264"/>
                    <a:pt x="7327" y="57264"/>
                  </a:cubicBezTo>
                  <a:lnTo>
                    <a:pt x="29595" y="57264"/>
                  </a:lnTo>
                  <a:cubicBezTo>
                    <a:pt x="11376" y="129131"/>
                    <a:pt x="10363" y="133433"/>
                    <a:pt x="10363" y="137988"/>
                  </a:cubicBezTo>
                  <a:cubicBezTo>
                    <a:pt x="10363" y="151652"/>
                    <a:pt x="19979" y="161268"/>
                    <a:pt x="33644" y="161268"/>
                  </a:cubicBezTo>
                  <a:cubicBezTo>
                    <a:pt x="59455" y="161268"/>
                    <a:pt x="73879" y="124323"/>
                    <a:pt x="73879" y="122298"/>
                  </a:cubicBezTo>
                  <a:cubicBezTo>
                    <a:pt x="73879" y="119768"/>
                    <a:pt x="71855" y="119768"/>
                    <a:pt x="70843" y="119768"/>
                  </a:cubicBezTo>
                  <a:cubicBezTo>
                    <a:pt x="68565" y="119768"/>
                    <a:pt x="68312" y="120527"/>
                    <a:pt x="67047" y="123311"/>
                  </a:cubicBezTo>
                  <a:cubicBezTo>
                    <a:pt x="56166" y="149628"/>
                    <a:pt x="42754" y="155701"/>
                    <a:pt x="34150" y="155701"/>
                  </a:cubicBezTo>
                  <a:cubicBezTo>
                    <a:pt x="28836" y="155701"/>
                    <a:pt x="26306" y="152411"/>
                    <a:pt x="26306" y="144061"/>
                  </a:cubicBezTo>
                  <a:cubicBezTo>
                    <a:pt x="26306" y="137988"/>
                    <a:pt x="26812" y="136216"/>
                    <a:pt x="27824" y="131914"/>
                  </a:cubicBezTo>
                  <a:lnTo>
                    <a:pt x="46550" y="57264"/>
                  </a:lnTo>
                  <a:close/>
                </a:path>
              </a:pathLst>
            </a:custGeom>
            <a:solidFill>
              <a:srgbClr val="000000"/>
            </a:solidFill>
            <a:ln w="25360" cap="flat">
              <a:noFill/>
              <a:prstDash val="solid"/>
              <a:miter/>
            </a:ln>
          </p:spPr>
          <p:txBody>
            <a:bodyPr rtlCol="0" anchor="ctr"/>
            <a:lstStyle/>
            <a:p>
              <a:endParaRPr lang="en-CN"/>
            </a:p>
          </p:txBody>
        </p:sp>
        <p:sp>
          <p:nvSpPr>
            <p:cNvPr id="18623" name="Freeform 18622">
              <a:extLst>
                <a:ext uri="{FF2B5EF4-FFF2-40B4-BE49-F238E27FC236}">
                  <a16:creationId xmlns:a16="http://schemas.microsoft.com/office/drawing/2014/main" id="{A93083C9-B075-C21D-1095-9FC3B683A50A}"/>
                </a:ext>
              </a:extLst>
            </p:cNvPr>
            <p:cNvSpPr/>
            <p:nvPr>
              <p:custDataLst>
                <p:tags r:id="rId22"/>
              </p:custDataLst>
            </p:nvPr>
          </p:nvSpPr>
          <p:spPr>
            <a:xfrm>
              <a:off x="8775593" y="4248094"/>
              <a:ext cx="58707" cy="253051"/>
            </a:xfrm>
            <a:custGeom>
              <a:avLst/>
              <a:gdLst>
                <a:gd name="connsiteX0" fmla="*/ 58953 w 58707"/>
                <a:gd name="connsiteY0" fmla="*/ 126600 h 253051"/>
                <a:gd name="connsiteX1" fmla="*/ 42251 w 58707"/>
                <a:gd name="connsiteY1" fmla="*/ 47648 h 253051"/>
                <a:gd name="connsiteX2" fmla="*/ 2775 w 58707"/>
                <a:gd name="connsiteY2" fmla="*/ 75 h 253051"/>
                <a:gd name="connsiteX3" fmla="*/ 245 w 58707"/>
                <a:gd name="connsiteY3" fmla="*/ 2605 h 253051"/>
                <a:gd name="connsiteX4" fmla="*/ 5053 w 58707"/>
                <a:gd name="connsiteY4" fmla="*/ 8425 h 253051"/>
                <a:gd name="connsiteX5" fmla="*/ 44276 w 58707"/>
                <a:gd name="connsiteY5" fmla="*/ 126600 h 253051"/>
                <a:gd name="connsiteX6" fmla="*/ 3535 w 58707"/>
                <a:gd name="connsiteY6" fmla="*/ 246293 h 253051"/>
                <a:gd name="connsiteX7" fmla="*/ 245 w 58707"/>
                <a:gd name="connsiteY7" fmla="*/ 250595 h 253051"/>
                <a:gd name="connsiteX8" fmla="*/ 2775 w 58707"/>
                <a:gd name="connsiteY8" fmla="*/ 253126 h 253051"/>
                <a:gd name="connsiteX9" fmla="*/ 43011 w 58707"/>
                <a:gd name="connsiteY9" fmla="*/ 203781 h 253051"/>
                <a:gd name="connsiteX10" fmla="*/ 58953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3" y="126600"/>
                  </a:moveTo>
                  <a:cubicBezTo>
                    <a:pt x="58953" y="106862"/>
                    <a:pt x="56169" y="76243"/>
                    <a:pt x="42251" y="47648"/>
                  </a:cubicBezTo>
                  <a:cubicBezTo>
                    <a:pt x="27068" y="16523"/>
                    <a:pt x="5306" y="75"/>
                    <a:pt x="2775" y="75"/>
                  </a:cubicBezTo>
                  <a:cubicBezTo>
                    <a:pt x="1257" y="75"/>
                    <a:pt x="245" y="1087"/>
                    <a:pt x="245" y="2605"/>
                  </a:cubicBezTo>
                  <a:cubicBezTo>
                    <a:pt x="245" y="3364"/>
                    <a:pt x="245" y="3871"/>
                    <a:pt x="5053" y="8425"/>
                  </a:cubicBezTo>
                  <a:cubicBezTo>
                    <a:pt x="29852" y="33477"/>
                    <a:pt x="44276" y="73713"/>
                    <a:pt x="44276" y="126600"/>
                  </a:cubicBezTo>
                  <a:cubicBezTo>
                    <a:pt x="44276" y="169872"/>
                    <a:pt x="34913" y="214409"/>
                    <a:pt x="3535" y="246293"/>
                  </a:cubicBezTo>
                  <a:cubicBezTo>
                    <a:pt x="245" y="249330"/>
                    <a:pt x="245" y="249836"/>
                    <a:pt x="245" y="250595"/>
                  </a:cubicBezTo>
                  <a:cubicBezTo>
                    <a:pt x="245" y="252114"/>
                    <a:pt x="1257" y="253126"/>
                    <a:pt x="2775" y="253126"/>
                  </a:cubicBezTo>
                  <a:cubicBezTo>
                    <a:pt x="5306" y="253126"/>
                    <a:pt x="28081" y="235918"/>
                    <a:pt x="43011" y="203781"/>
                  </a:cubicBezTo>
                  <a:cubicBezTo>
                    <a:pt x="55916" y="175945"/>
                    <a:pt x="58953" y="147857"/>
                    <a:pt x="58953" y="126600"/>
                  </a:cubicBezTo>
                  <a:close/>
                </a:path>
              </a:pathLst>
            </a:custGeom>
            <a:solidFill>
              <a:srgbClr val="000000"/>
            </a:solidFill>
            <a:ln w="25360" cap="flat">
              <a:noFill/>
              <a:prstDash val="solid"/>
              <a:miter/>
            </a:ln>
          </p:spPr>
          <p:txBody>
            <a:bodyPr rtlCol="0" anchor="ctr"/>
            <a:lstStyle/>
            <a:p>
              <a:endParaRPr lang="en-CN"/>
            </a:p>
          </p:txBody>
        </p:sp>
        <p:sp>
          <p:nvSpPr>
            <p:cNvPr id="18624" name="Freeform 18623">
              <a:extLst>
                <a:ext uri="{FF2B5EF4-FFF2-40B4-BE49-F238E27FC236}">
                  <a16:creationId xmlns:a16="http://schemas.microsoft.com/office/drawing/2014/main" id="{DE7A163E-D63C-CEE8-A1C0-70C267C5E7B5}"/>
                </a:ext>
              </a:extLst>
            </p:cNvPr>
            <p:cNvSpPr/>
            <p:nvPr>
              <p:custDataLst>
                <p:tags r:id="rId23"/>
              </p:custDataLst>
            </p:nvPr>
          </p:nvSpPr>
          <p:spPr>
            <a:xfrm>
              <a:off x="8943786" y="4320467"/>
              <a:ext cx="168785" cy="108305"/>
            </a:xfrm>
            <a:custGeom>
              <a:avLst/>
              <a:gdLst>
                <a:gd name="connsiteX0" fmla="*/ 159927 w 168785"/>
                <a:gd name="connsiteY0" fmla="*/ 10197 h 108305"/>
                <a:gd name="connsiteX1" fmla="*/ 169037 w 168785"/>
                <a:gd name="connsiteY1" fmla="*/ 5136 h 108305"/>
                <a:gd name="connsiteX2" fmla="*/ 160180 w 168785"/>
                <a:gd name="connsiteY2" fmla="*/ 75 h 108305"/>
                <a:gd name="connsiteX3" fmla="*/ 9108 w 168785"/>
                <a:gd name="connsiteY3" fmla="*/ 75 h 108305"/>
                <a:gd name="connsiteX4" fmla="*/ 252 w 168785"/>
                <a:gd name="connsiteY4" fmla="*/ 5136 h 108305"/>
                <a:gd name="connsiteX5" fmla="*/ 9361 w 168785"/>
                <a:gd name="connsiteY5" fmla="*/ 10197 h 108305"/>
                <a:gd name="connsiteX6" fmla="*/ 159927 w 168785"/>
                <a:gd name="connsiteY6" fmla="*/ 10197 h 108305"/>
                <a:gd name="connsiteX7" fmla="*/ 160180 w 168785"/>
                <a:gd name="connsiteY7" fmla="*/ 108381 h 108305"/>
                <a:gd name="connsiteX8" fmla="*/ 169037 w 168785"/>
                <a:gd name="connsiteY8" fmla="*/ 103320 h 108305"/>
                <a:gd name="connsiteX9" fmla="*/ 159927 w 168785"/>
                <a:gd name="connsiteY9" fmla="*/ 98259 h 108305"/>
                <a:gd name="connsiteX10" fmla="*/ 9361 w 168785"/>
                <a:gd name="connsiteY10" fmla="*/ 98259 h 108305"/>
                <a:gd name="connsiteX11" fmla="*/ 252 w 168785"/>
                <a:gd name="connsiteY11" fmla="*/ 103320 h 108305"/>
                <a:gd name="connsiteX12" fmla="*/ 9108 w 168785"/>
                <a:gd name="connsiteY12" fmla="*/ 108381 h 108305"/>
                <a:gd name="connsiteX13" fmla="*/ 160180 w 168785"/>
                <a:gd name="connsiteY13" fmla="*/ 108381 h 108305"/>
                <a:gd name="connsiteX14" fmla="*/ 160180 w 168785"/>
                <a:gd name="connsiteY14" fmla="*/ 59289 h 108305"/>
                <a:gd name="connsiteX15" fmla="*/ 169037 w 168785"/>
                <a:gd name="connsiteY15" fmla="*/ 54228 h 108305"/>
                <a:gd name="connsiteX16" fmla="*/ 160180 w 168785"/>
                <a:gd name="connsiteY16" fmla="*/ 49167 h 108305"/>
                <a:gd name="connsiteX17" fmla="*/ 9108 w 168785"/>
                <a:gd name="connsiteY17" fmla="*/ 49167 h 108305"/>
                <a:gd name="connsiteX18" fmla="*/ 252 w 168785"/>
                <a:gd name="connsiteY18" fmla="*/ 54228 h 108305"/>
                <a:gd name="connsiteX19" fmla="*/ 9108 w 168785"/>
                <a:gd name="connsiteY19" fmla="*/ 59289 h 108305"/>
                <a:gd name="connsiteX20" fmla="*/ 160180 w 168785"/>
                <a:gd name="connsiteY20" fmla="*/ 59289 h 10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8785" h="108305">
                  <a:moveTo>
                    <a:pt x="159927" y="10197"/>
                  </a:moveTo>
                  <a:cubicBezTo>
                    <a:pt x="164229" y="10197"/>
                    <a:pt x="169037" y="10197"/>
                    <a:pt x="169037" y="5136"/>
                  </a:cubicBezTo>
                  <a:cubicBezTo>
                    <a:pt x="169037" y="75"/>
                    <a:pt x="164482" y="75"/>
                    <a:pt x="160180" y="75"/>
                  </a:cubicBezTo>
                  <a:lnTo>
                    <a:pt x="9108" y="75"/>
                  </a:lnTo>
                  <a:cubicBezTo>
                    <a:pt x="4807" y="75"/>
                    <a:pt x="252" y="75"/>
                    <a:pt x="252" y="5136"/>
                  </a:cubicBezTo>
                  <a:cubicBezTo>
                    <a:pt x="252" y="10197"/>
                    <a:pt x="5313" y="10197"/>
                    <a:pt x="9361" y="10197"/>
                  </a:cubicBezTo>
                  <a:lnTo>
                    <a:pt x="159927" y="10197"/>
                  </a:lnTo>
                  <a:close/>
                  <a:moveTo>
                    <a:pt x="160180" y="108381"/>
                  </a:moveTo>
                  <a:cubicBezTo>
                    <a:pt x="164482" y="108381"/>
                    <a:pt x="169037" y="108381"/>
                    <a:pt x="169037" y="103320"/>
                  </a:cubicBezTo>
                  <a:cubicBezTo>
                    <a:pt x="169037" y="98259"/>
                    <a:pt x="164229" y="98259"/>
                    <a:pt x="159927" y="98259"/>
                  </a:cubicBezTo>
                  <a:lnTo>
                    <a:pt x="9361" y="98259"/>
                  </a:lnTo>
                  <a:cubicBezTo>
                    <a:pt x="5313" y="98259"/>
                    <a:pt x="252" y="98259"/>
                    <a:pt x="252" y="103320"/>
                  </a:cubicBezTo>
                  <a:cubicBezTo>
                    <a:pt x="252" y="108381"/>
                    <a:pt x="4807" y="108381"/>
                    <a:pt x="9108" y="108381"/>
                  </a:cubicBezTo>
                  <a:lnTo>
                    <a:pt x="160180" y="108381"/>
                  </a:lnTo>
                  <a:close/>
                  <a:moveTo>
                    <a:pt x="160180" y="59289"/>
                  </a:moveTo>
                  <a:cubicBezTo>
                    <a:pt x="164482" y="59289"/>
                    <a:pt x="169037" y="59289"/>
                    <a:pt x="169037" y="54228"/>
                  </a:cubicBezTo>
                  <a:cubicBezTo>
                    <a:pt x="169037" y="49167"/>
                    <a:pt x="164482" y="49167"/>
                    <a:pt x="160180" y="49167"/>
                  </a:cubicBezTo>
                  <a:lnTo>
                    <a:pt x="9108" y="49167"/>
                  </a:lnTo>
                  <a:cubicBezTo>
                    <a:pt x="4807" y="49167"/>
                    <a:pt x="252" y="49167"/>
                    <a:pt x="252" y="54228"/>
                  </a:cubicBezTo>
                  <a:cubicBezTo>
                    <a:pt x="252" y="59289"/>
                    <a:pt x="4807" y="59289"/>
                    <a:pt x="9108" y="59289"/>
                  </a:cubicBezTo>
                  <a:lnTo>
                    <a:pt x="160180" y="59289"/>
                  </a:lnTo>
                  <a:close/>
                </a:path>
              </a:pathLst>
            </a:custGeom>
            <a:solidFill>
              <a:srgbClr val="000000"/>
            </a:solidFill>
            <a:ln w="25360" cap="flat">
              <a:noFill/>
              <a:prstDash val="solid"/>
              <a:miter/>
            </a:ln>
          </p:spPr>
          <p:txBody>
            <a:bodyPr rtlCol="0" anchor="ctr"/>
            <a:lstStyle/>
            <a:p>
              <a:endParaRPr lang="en-CN"/>
            </a:p>
          </p:txBody>
        </p:sp>
        <p:sp>
          <p:nvSpPr>
            <p:cNvPr id="18625" name="Freeform 18624">
              <a:extLst>
                <a:ext uri="{FF2B5EF4-FFF2-40B4-BE49-F238E27FC236}">
                  <a16:creationId xmlns:a16="http://schemas.microsoft.com/office/drawing/2014/main" id="{4CF051BA-9557-C7CB-161E-5B049EE2D4C2}"/>
                </a:ext>
              </a:extLst>
            </p:cNvPr>
            <p:cNvSpPr/>
            <p:nvPr>
              <p:custDataLst>
                <p:tags r:id="rId24"/>
              </p:custDataLst>
            </p:nvPr>
          </p:nvSpPr>
          <p:spPr>
            <a:xfrm>
              <a:off x="9207099" y="4326034"/>
              <a:ext cx="115897" cy="114632"/>
            </a:xfrm>
            <a:custGeom>
              <a:avLst/>
              <a:gdLst>
                <a:gd name="connsiteX0" fmla="*/ 84528 w 115897"/>
                <a:gd name="connsiteY0" fmla="*/ 16270 h 114632"/>
                <a:gd name="connsiteX1" fmla="*/ 61247 w 115897"/>
                <a:gd name="connsiteY1" fmla="*/ 75 h 114632"/>
                <a:gd name="connsiteX2" fmla="*/ 262 w 115897"/>
                <a:gd name="connsiteY2" fmla="*/ 74219 h 114632"/>
                <a:gd name="connsiteX3" fmla="*/ 33918 w 115897"/>
                <a:gd name="connsiteY3" fmla="*/ 114707 h 114632"/>
                <a:gd name="connsiteX4" fmla="*/ 66815 w 115897"/>
                <a:gd name="connsiteY4" fmla="*/ 95728 h 114632"/>
                <a:gd name="connsiteX5" fmla="*/ 89842 w 115897"/>
                <a:gd name="connsiteY5" fmla="*/ 114707 h 114632"/>
                <a:gd name="connsiteX6" fmla="*/ 108568 w 115897"/>
                <a:gd name="connsiteY6" fmla="*/ 100789 h 114632"/>
                <a:gd name="connsiteX7" fmla="*/ 116159 w 115897"/>
                <a:gd name="connsiteY7" fmla="*/ 75737 h 114632"/>
                <a:gd name="connsiteX8" fmla="*/ 113123 w 115897"/>
                <a:gd name="connsiteY8" fmla="*/ 73206 h 114632"/>
                <a:gd name="connsiteX9" fmla="*/ 109580 w 115897"/>
                <a:gd name="connsiteY9" fmla="*/ 77761 h 114632"/>
                <a:gd name="connsiteX10" fmla="*/ 90348 w 115897"/>
                <a:gd name="connsiteY10" fmla="*/ 109140 h 114632"/>
                <a:gd name="connsiteX11" fmla="*/ 82757 w 115897"/>
                <a:gd name="connsiteY11" fmla="*/ 97499 h 114632"/>
                <a:gd name="connsiteX12" fmla="*/ 86046 w 115897"/>
                <a:gd name="connsiteY12" fmla="*/ 78774 h 114632"/>
                <a:gd name="connsiteX13" fmla="*/ 91614 w 115897"/>
                <a:gd name="connsiteY13" fmla="*/ 55999 h 114632"/>
                <a:gd name="connsiteX14" fmla="*/ 100723 w 115897"/>
                <a:gd name="connsiteY14" fmla="*/ 20572 h 114632"/>
                <a:gd name="connsiteX15" fmla="*/ 102495 w 115897"/>
                <a:gd name="connsiteY15" fmla="*/ 11968 h 114632"/>
                <a:gd name="connsiteX16" fmla="*/ 95156 w 115897"/>
                <a:gd name="connsiteY16" fmla="*/ 5136 h 114632"/>
                <a:gd name="connsiteX17" fmla="*/ 84528 w 115897"/>
                <a:gd name="connsiteY17" fmla="*/ 16270 h 114632"/>
                <a:gd name="connsiteX18" fmla="*/ 68080 w 115897"/>
                <a:gd name="connsiteY18" fmla="*/ 81810 h 114632"/>
                <a:gd name="connsiteX19" fmla="*/ 63019 w 115897"/>
                <a:gd name="connsiteY19" fmla="*/ 91173 h 114632"/>
                <a:gd name="connsiteX20" fmla="*/ 34424 w 115897"/>
                <a:gd name="connsiteY20" fmla="*/ 109140 h 114632"/>
                <a:gd name="connsiteX21" fmla="*/ 18229 w 115897"/>
                <a:gd name="connsiteY21" fmla="*/ 85353 h 114632"/>
                <a:gd name="connsiteX22" fmla="*/ 32147 w 115897"/>
                <a:gd name="connsiteY22" fmla="*/ 29935 h 114632"/>
                <a:gd name="connsiteX23" fmla="*/ 61500 w 115897"/>
                <a:gd name="connsiteY23" fmla="*/ 5642 h 114632"/>
                <a:gd name="connsiteX24" fmla="*/ 81491 w 115897"/>
                <a:gd name="connsiteY24" fmla="*/ 27910 h 114632"/>
                <a:gd name="connsiteX25" fmla="*/ 80732 w 115897"/>
                <a:gd name="connsiteY25" fmla="*/ 32212 h 114632"/>
                <a:gd name="connsiteX26" fmla="*/ 68080 w 115897"/>
                <a:gd name="connsiteY26" fmla="*/ 8181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528" y="16270"/>
                  </a:moveTo>
                  <a:cubicBezTo>
                    <a:pt x="79973" y="6907"/>
                    <a:pt x="72635" y="75"/>
                    <a:pt x="61247" y="75"/>
                  </a:cubicBezTo>
                  <a:cubicBezTo>
                    <a:pt x="31640" y="75"/>
                    <a:pt x="262" y="37273"/>
                    <a:pt x="262" y="74219"/>
                  </a:cubicBezTo>
                  <a:cubicBezTo>
                    <a:pt x="262" y="98005"/>
                    <a:pt x="14180" y="114707"/>
                    <a:pt x="33918" y="114707"/>
                  </a:cubicBezTo>
                  <a:cubicBezTo>
                    <a:pt x="38979" y="114707"/>
                    <a:pt x="51631" y="113695"/>
                    <a:pt x="66815" y="95728"/>
                  </a:cubicBezTo>
                  <a:cubicBezTo>
                    <a:pt x="68839" y="106356"/>
                    <a:pt x="77696" y="114707"/>
                    <a:pt x="89842" y="114707"/>
                  </a:cubicBezTo>
                  <a:cubicBezTo>
                    <a:pt x="98699" y="114707"/>
                    <a:pt x="104519" y="108887"/>
                    <a:pt x="108568" y="100789"/>
                  </a:cubicBezTo>
                  <a:cubicBezTo>
                    <a:pt x="112870" y="91679"/>
                    <a:pt x="116159" y="76243"/>
                    <a:pt x="116159" y="75737"/>
                  </a:cubicBezTo>
                  <a:cubicBezTo>
                    <a:pt x="116159" y="73206"/>
                    <a:pt x="113882" y="73206"/>
                    <a:pt x="113123" y="73206"/>
                  </a:cubicBezTo>
                  <a:cubicBezTo>
                    <a:pt x="110592" y="73206"/>
                    <a:pt x="110339" y="74219"/>
                    <a:pt x="109580" y="77761"/>
                  </a:cubicBezTo>
                  <a:cubicBezTo>
                    <a:pt x="105278" y="94210"/>
                    <a:pt x="100723" y="109140"/>
                    <a:pt x="90348" y="109140"/>
                  </a:cubicBezTo>
                  <a:cubicBezTo>
                    <a:pt x="83516" y="109140"/>
                    <a:pt x="82757" y="102560"/>
                    <a:pt x="82757" y="97499"/>
                  </a:cubicBezTo>
                  <a:cubicBezTo>
                    <a:pt x="82757" y="91932"/>
                    <a:pt x="83263" y="89908"/>
                    <a:pt x="86046" y="78774"/>
                  </a:cubicBezTo>
                  <a:cubicBezTo>
                    <a:pt x="88830" y="68145"/>
                    <a:pt x="89336" y="65615"/>
                    <a:pt x="91614" y="55999"/>
                  </a:cubicBezTo>
                  <a:lnTo>
                    <a:pt x="100723" y="20572"/>
                  </a:lnTo>
                  <a:cubicBezTo>
                    <a:pt x="102495" y="13486"/>
                    <a:pt x="102495" y="12980"/>
                    <a:pt x="102495" y="11968"/>
                  </a:cubicBezTo>
                  <a:cubicBezTo>
                    <a:pt x="102495" y="7666"/>
                    <a:pt x="99458" y="5136"/>
                    <a:pt x="95156" y="5136"/>
                  </a:cubicBezTo>
                  <a:cubicBezTo>
                    <a:pt x="89083" y="5136"/>
                    <a:pt x="85287" y="10703"/>
                    <a:pt x="84528" y="16270"/>
                  </a:cubicBezTo>
                  <a:close/>
                  <a:moveTo>
                    <a:pt x="68080" y="81810"/>
                  </a:moveTo>
                  <a:cubicBezTo>
                    <a:pt x="66815" y="86365"/>
                    <a:pt x="66815" y="86871"/>
                    <a:pt x="63019" y="91173"/>
                  </a:cubicBezTo>
                  <a:cubicBezTo>
                    <a:pt x="51884" y="105091"/>
                    <a:pt x="41509" y="109140"/>
                    <a:pt x="34424" y="109140"/>
                  </a:cubicBezTo>
                  <a:cubicBezTo>
                    <a:pt x="21771" y="109140"/>
                    <a:pt x="18229" y="95222"/>
                    <a:pt x="18229" y="85353"/>
                  </a:cubicBezTo>
                  <a:cubicBezTo>
                    <a:pt x="18229" y="72700"/>
                    <a:pt x="26326" y="41575"/>
                    <a:pt x="32147" y="29935"/>
                  </a:cubicBezTo>
                  <a:cubicBezTo>
                    <a:pt x="39991" y="15005"/>
                    <a:pt x="51378" y="5642"/>
                    <a:pt x="61500" y="5642"/>
                  </a:cubicBezTo>
                  <a:cubicBezTo>
                    <a:pt x="77949" y="5642"/>
                    <a:pt x="81491" y="26392"/>
                    <a:pt x="81491" y="27910"/>
                  </a:cubicBezTo>
                  <a:cubicBezTo>
                    <a:pt x="81491" y="29429"/>
                    <a:pt x="80985" y="30947"/>
                    <a:pt x="80732" y="32212"/>
                  </a:cubicBezTo>
                  <a:lnTo>
                    <a:pt x="68080" y="81810"/>
                  </a:lnTo>
                  <a:close/>
                </a:path>
              </a:pathLst>
            </a:custGeom>
            <a:solidFill>
              <a:srgbClr val="000000"/>
            </a:solidFill>
            <a:ln w="25360" cap="flat">
              <a:noFill/>
              <a:prstDash val="solid"/>
              <a:miter/>
            </a:ln>
          </p:spPr>
          <p:txBody>
            <a:bodyPr rtlCol="0" anchor="ctr"/>
            <a:lstStyle/>
            <a:p>
              <a:endParaRPr lang="en-CN"/>
            </a:p>
          </p:txBody>
        </p:sp>
        <p:sp>
          <p:nvSpPr>
            <p:cNvPr id="18626" name="Freeform 18625">
              <a:extLst>
                <a:ext uri="{FF2B5EF4-FFF2-40B4-BE49-F238E27FC236}">
                  <a16:creationId xmlns:a16="http://schemas.microsoft.com/office/drawing/2014/main" id="{D27B35E5-ACFE-4D94-221D-D4944C6BD94A}"/>
                </a:ext>
              </a:extLst>
            </p:cNvPr>
            <p:cNvSpPr/>
            <p:nvPr>
              <p:custDataLst>
                <p:tags r:id="rId25"/>
              </p:custDataLst>
            </p:nvPr>
          </p:nvSpPr>
          <p:spPr>
            <a:xfrm>
              <a:off x="9355789" y="4248094"/>
              <a:ext cx="58707" cy="253051"/>
            </a:xfrm>
            <a:custGeom>
              <a:avLst/>
              <a:gdLst>
                <a:gd name="connsiteX0" fmla="*/ 58975 w 58707"/>
                <a:gd name="connsiteY0" fmla="*/ 250595 h 253051"/>
                <a:gd name="connsiteX1" fmla="*/ 54673 w 58707"/>
                <a:gd name="connsiteY1" fmla="*/ 245028 h 253051"/>
                <a:gd name="connsiteX2" fmla="*/ 14944 w 58707"/>
                <a:gd name="connsiteY2" fmla="*/ 126600 h 253051"/>
                <a:gd name="connsiteX3" fmla="*/ 55686 w 58707"/>
                <a:gd name="connsiteY3" fmla="*/ 6907 h 253051"/>
                <a:gd name="connsiteX4" fmla="*/ 58975 w 58707"/>
                <a:gd name="connsiteY4" fmla="*/ 2605 h 253051"/>
                <a:gd name="connsiteX5" fmla="*/ 56445 w 58707"/>
                <a:gd name="connsiteY5" fmla="*/ 75 h 253051"/>
                <a:gd name="connsiteX6" fmla="*/ 16210 w 58707"/>
                <a:gd name="connsiteY6" fmla="*/ 49420 h 253051"/>
                <a:gd name="connsiteX7" fmla="*/ 267 w 58707"/>
                <a:gd name="connsiteY7" fmla="*/ 126600 h 253051"/>
                <a:gd name="connsiteX8" fmla="*/ 16969 w 58707"/>
                <a:gd name="connsiteY8" fmla="*/ 205552 h 253051"/>
                <a:gd name="connsiteX9" fmla="*/ 56445 w 58707"/>
                <a:gd name="connsiteY9" fmla="*/ 253126 h 253051"/>
                <a:gd name="connsiteX10" fmla="*/ 58975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5" y="250595"/>
                  </a:moveTo>
                  <a:cubicBezTo>
                    <a:pt x="58975" y="249836"/>
                    <a:pt x="58975" y="249330"/>
                    <a:pt x="54673" y="245028"/>
                  </a:cubicBezTo>
                  <a:cubicBezTo>
                    <a:pt x="23042" y="213144"/>
                    <a:pt x="14944" y="165317"/>
                    <a:pt x="14944" y="126600"/>
                  </a:cubicBezTo>
                  <a:cubicBezTo>
                    <a:pt x="14944" y="82569"/>
                    <a:pt x="24560" y="38538"/>
                    <a:pt x="55686" y="6907"/>
                  </a:cubicBezTo>
                  <a:cubicBezTo>
                    <a:pt x="58975" y="3871"/>
                    <a:pt x="58975" y="3364"/>
                    <a:pt x="58975" y="2605"/>
                  </a:cubicBezTo>
                  <a:cubicBezTo>
                    <a:pt x="58975" y="834"/>
                    <a:pt x="57963" y="75"/>
                    <a:pt x="56445" y="75"/>
                  </a:cubicBezTo>
                  <a:cubicBezTo>
                    <a:pt x="53914" y="75"/>
                    <a:pt x="31140" y="17282"/>
                    <a:pt x="16210" y="49420"/>
                  </a:cubicBezTo>
                  <a:cubicBezTo>
                    <a:pt x="3304" y="77255"/>
                    <a:pt x="267" y="105344"/>
                    <a:pt x="267" y="126600"/>
                  </a:cubicBezTo>
                  <a:cubicBezTo>
                    <a:pt x="267" y="146338"/>
                    <a:pt x="3051" y="176957"/>
                    <a:pt x="16969" y="205552"/>
                  </a:cubicBezTo>
                  <a:cubicBezTo>
                    <a:pt x="32152" y="236677"/>
                    <a:pt x="53914" y="253126"/>
                    <a:pt x="56445" y="253126"/>
                  </a:cubicBezTo>
                  <a:cubicBezTo>
                    <a:pt x="57963" y="253126"/>
                    <a:pt x="58975" y="252367"/>
                    <a:pt x="58975" y="250595"/>
                  </a:cubicBezTo>
                  <a:close/>
                </a:path>
              </a:pathLst>
            </a:custGeom>
            <a:solidFill>
              <a:srgbClr val="000000"/>
            </a:solidFill>
            <a:ln w="25360" cap="flat">
              <a:noFill/>
              <a:prstDash val="solid"/>
              <a:miter/>
            </a:ln>
          </p:spPr>
          <p:txBody>
            <a:bodyPr rtlCol="0" anchor="ctr"/>
            <a:lstStyle/>
            <a:p>
              <a:endParaRPr lang="en-CN"/>
            </a:p>
          </p:txBody>
        </p:sp>
        <p:sp>
          <p:nvSpPr>
            <p:cNvPr id="18627" name="Freeform 18626">
              <a:extLst>
                <a:ext uri="{FF2B5EF4-FFF2-40B4-BE49-F238E27FC236}">
                  <a16:creationId xmlns:a16="http://schemas.microsoft.com/office/drawing/2014/main" id="{0184FAE3-F80F-A572-42DB-8996064B2613}"/>
                </a:ext>
              </a:extLst>
            </p:cNvPr>
            <p:cNvSpPr/>
            <p:nvPr>
              <p:custDataLst>
                <p:tags r:id="rId26"/>
              </p:custDataLst>
            </p:nvPr>
          </p:nvSpPr>
          <p:spPr>
            <a:xfrm>
              <a:off x="9439268" y="4326034"/>
              <a:ext cx="115897" cy="114632"/>
            </a:xfrm>
            <a:custGeom>
              <a:avLst/>
              <a:gdLst>
                <a:gd name="connsiteX0" fmla="*/ 84537 w 115897"/>
                <a:gd name="connsiteY0" fmla="*/ 16270 h 114632"/>
                <a:gd name="connsiteX1" fmla="*/ 61257 w 115897"/>
                <a:gd name="connsiteY1" fmla="*/ 75 h 114632"/>
                <a:gd name="connsiteX2" fmla="*/ 271 w 115897"/>
                <a:gd name="connsiteY2" fmla="*/ 74219 h 114632"/>
                <a:gd name="connsiteX3" fmla="*/ 33927 w 115897"/>
                <a:gd name="connsiteY3" fmla="*/ 114707 h 114632"/>
                <a:gd name="connsiteX4" fmla="*/ 66824 w 115897"/>
                <a:gd name="connsiteY4" fmla="*/ 95728 h 114632"/>
                <a:gd name="connsiteX5" fmla="*/ 89851 w 115897"/>
                <a:gd name="connsiteY5" fmla="*/ 114707 h 114632"/>
                <a:gd name="connsiteX6" fmla="*/ 108577 w 115897"/>
                <a:gd name="connsiteY6" fmla="*/ 100789 h 114632"/>
                <a:gd name="connsiteX7" fmla="*/ 116169 w 115897"/>
                <a:gd name="connsiteY7" fmla="*/ 75737 h 114632"/>
                <a:gd name="connsiteX8" fmla="*/ 113132 w 115897"/>
                <a:gd name="connsiteY8" fmla="*/ 73206 h 114632"/>
                <a:gd name="connsiteX9" fmla="*/ 109589 w 115897"/>
                <a:gd name="connsiteY9" fmla="*/ 77761 h 114632"/>
                <a:gd name="connsiteX10" fmla="*/ 90357 w 115897"/>
                <a:gd name="connsiteY10" fmla="*/ 109140 h 114632"/>
                <a:gd name="connsiteX11" fmla="*/ 82766 w 115897"/>
                <a:gd name="connsiteY11" fmla="*/ 97499 h 114632"/>
                <a:gd name="connsiteX12" fmla="*/ 86056 w 115897"/>
                <a:gd name="connsiteY12" fmla="*/ 78774 h 114632"/>
                <a:gd name="connsiteX13" fmla="*/ 91623 w 115897"/>
                <a:gd name="connsiteY13" fmla="*/ 55999 h 114632"/>
                <a:gd name="connsiteX14" fmla="*/ 100732 w 115897"/>
                <a:gd name="connsiteY14" fmla="*/ 20572 h 114632"/>
                <a:gd name="connsiteX15" fmla="*/ 102504 w 115897"/>
                <a:gd name="connsiteY15" fmla="*/ 11968 h 114632"/>
                <a:gd name="connsiteX16" fmla="*/ 95165 w 115897"/>
                <a:gd name="connsiteY16" fmla="*/ 5136 h 114632"/>
                <a:gd name="connsiteX17" fmla="*/ 84537 w 115897"/>
                <a:gd name="connsiteY17" fmla="*/ 16270 h 114632"/>
                <a:gd name="connsiteX18" fmla="*/ 68089 w 115897"/>
                <a:gd name="connsiteY18" fmla="*/ 81810 h 114632"/>
                <a:gd name="connsiteX19" fmla="*/ 63028 w 115897"/>
                <a:gd name="connsiteY19" fmla="*/ 91173 h 114632"/>
                <a:gd name="connsiteX20" fmla="*/ 34433 w 115897"/>
                <a:gd name="connsiteY20" fmla="*/ 109140 h 114632"/>
                <a:gd name="connsiteX21" fmla="*/ 18238 w 115897"/>
                <a:gd name="connsiteY21" fmla="*/ 85353 h 114632"/>
                <a:gd name="connsiteX22" fmla="*/ 32156 w 115897"/>
                <a:gd name="connsiteY22" fmla="*/ 29935 h 114632"/>
                <a:gd name="connsiteX23" fmla="*/ 61510 w 115897"/>
                <a:gd name="connsiteY23" fmla="*/ 5642 h 114632"/>
                <a:gd name="connsiteX24" fmla="*/ 81501 w 115897"/>
                <a:gd name="connsiteY24" fmla="*/ 27910 h 114632"/>
                <a:gd name="connsiteX25" fmla="*/ 80741 w 115897"/>
                <a:gd name="connsiteY25" fmla="*/ 32212 h 114632"/>
                <a:gd name="connsiteX26" fmla="*/ 68089 w 115897"/>
                <a:gd name="connsiteY26" fmla="*/ 8181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537" y="16270"/>
                  </a:moveTo>
                  <a:cubicBezTo>
                    <a:pt x="79982" y="6907"/>
                    <a:pt x="72644" y="75"/>
                    <a:pt x="61257" y="75"/>
                  </a:cubicBezTo>
                  <a:cubicBezTo>
                    <a:pt x="31650" y="75"/>
                    <a:pt x="271" y="37273"/>
                    <a:pt x="271" y="74219"/>
                  </a:cubicBezTo>
                  <a:cubicBezTo>
                    <a:pt x="271" y="98005"/>
                    <a:pt x="14189" y="114707"/>
                    <a:pt x="33927" y="114707"/>
                  </a:cubicBezTo>
                  <a:cubicBezTo>
                    <a:pt x="38988" y="114707"/>
                    <a:pt x="51641" y="113695"/>
                    <a:pt x="66824" y="95728"/>
                  </a:cubicBezTo>
                  <a:cubicBezTo>
                    <a:pt x="68848" y="106356"/>
                    <a:pt x="77705" y="114707"/>
                    <a:pt x="89851" y="114707"/>
                  </a:cubicBezTo>
                  <a:cubicBezTo>
                    <a:pt x="98708" y="114707"/>
                    <a:pt x="104528" y="108887"/>
                    <a:pt x="108577" y="100789"/>
                  </a:cubicBezTo>
                  <a:cubicBezTo>
                    <a:pt x="112879" y="91679"/>
                    <a:pt x="116169" y="76243"/>
                    <a:pt x="116169" y="75737"/>
                  </a:cubicBezTo>
                  <a:cubicBezTo>
                    <a:pt x="116169" y="73206"/>
                    <a:pt x="113891" y="73206"/>
                    <a:pt x="113132" y="73206"/>
                  </a:cubicBezTo>
                  <a:cubicBezTo>
                    <a:pt x="110601" y="73206"/>
                    <a:pt x="110348" y="74219"/>
                    <a:pt x="109589" y="77761"/>
                  </a:cubicBezTo>
                  <a:cubicBezTo>
                    <a:pt x="105287" y="94210"/>
                    <a:pt x="100732" y="109140"/>
                    <a:pt x="90357" y="109140"/>
                  </a:cubicBezTo>
                  <a:cubicBezTo>
                    <a:pt x="83525" y="109140"/>
                    <a:pt x="82766" y="102560"/>
                    <a:pt x="82766" y="97499"/>
                  </a:cubicBezTo>
                  <a:cubicBezTo>
                    <a:pt x="82766" y="91932"/>
                    <a:pt x="83272" y="89908"/>
                    <a:pt x="86056" y="78774"/>
                  </a:cubicBezTo>
                  <a:cubicBezTo>
                    <a:pt x="88839" y="68145"/>
                    <a:pt x="89345" y="65615"/>
                    <a:pt x="91623" y="55999"/>
                  </a:cubicBezTo>
                  <a:lnTo>
                    <a:pt x="100732" y="20572"/>
                  </a:lnTo>
                  <a:cubicBezTo>
                    <a:pt x="102504" y="13486"/>
                    <a:pt x="102504" y="12980"/>
                    <a:pt x="102504" y="11968"/>
                  </a:cubicBezTo>
                  <a:cubicBezTo>
                    <a:pt x="102504" y="7666"/>
                    <a:pt x="99467" y="5136"/>
                    <a:pt x="95165" y="5136"/>
                  </a:cubicBezTo>
                  <a:cubicBezTo>
                    <a:pt x="89092" y="5136"/>
                    <a:pt x="85296" y="10703"/>
                    <a:pt x="84537" y="16270"/>
                  </a:cubicBezTo>
                  <a:close/>
                  <a:moveTo>
                    <a:pt x="68089" y="81810"/>
                  </a:moveTo>
                  <a:cubicBezTo>
                    <a:pt x="66824" y="86365"/>
                    <a:pt x="66824" y="86871"/>
                    <a:pt x="63028" y="91173"/>
                  </a:cubicBezTo>
                  <a:cubicBezTo>
                    <a:pt x="51894" y="105091"/>
                    <a:pt x="41519" y="109140"/>
                    <a:pt x="34433" y="109140"/>
                  </a:cubicBezTo>
                  <a:cubicBezTo>
                    <a:pt x="21781" y="109140"/>
                    <a:pt x="18238" y="95222"/>
                    <a:pt x="18238" y="85353"/>
                  </a:cubicBezTo>
                  <a:cubicBezTo>
                    <a:pt x="18238" y="72700"/>
                    <a:pt x="26335" y="41575"/>
                    <a:pt x="32156" y="29935"/>
                  </a:cubicBezTo>
                  <a:cubicBezTo>
                    <a:pt x="40000" y="15005"/>
                    <a:pt x="51388" y="5642"/>
                    <a:pt x="61510" y="5642"/>
                  </a:cubicBezTo>
                  <a:cubicBezTo>
                    <a:pt x="77958" y="5642"/>
                    <a:pt x="81501" y="26392"/>
                    <a:pt x="81501" y="27910"/>
                  </a:cubicBezTo>
                  <a:cubicBezTo>
                    <a:pt x="81501" y="29429"/>
                    <a:pt x="80995" y="30947"/>
                    <a:pt x="80741" y="32212"/>
                  </a:cubicBezTo>
                  <a:lnTo>
                    <a:pt x="68089" y="81810"/>
                  </a:lnTo>
                  <a:close/>
                </a:path>
              </a:pathLst>
            </a:custGeom>
            <a:solidFill>
              <a:srgbClr val="000000"/>
            </a:solidFill>
            <a:ln w="25360" cap="flat">
              <a:noFill/>
              <a:prstDash val="solid"/>
              <a:miter/>
            </a:ln>
          </p:spPr>
          <p:txBody>
            <a:bodyPr rtlCol="0" anchor="ctr"/>
            <a:lstStyle/>
            <a:p>
              <a:endParaRPr lang="en-CN"/>
            </a:p>
          </p:txBody>
        </p:sp>
        <p:sp>
          <p:nvSpPr>
            <p:cNvPr id="18628" name="Freeform 18627">
              <a:extLst>
                <a:ext uri="{FF2B5EF4-FFF2-40B4-BE49-F238E27FC236}">
                  <a16:creationId xmlns:a16="http://schemas.microsoft.com/office/drawing/2014/main" id="{459C7015-3C46-78D0-9E6F-996BF54E532C}"/>
                </a:ext>
              </a:extLst>
            </p:cNvPr>
            <p:cNvSpPr/>
            <p:nvPr>
              <p:custDataLst>
                <p:tags r:id="rId27"/>
              </p:custDataLst>
            </p:nvPr>
          </p:nvSpPr>
          <p:spPr>
            <a:xfrm>
              <a:off x="9562906" y="4358399"/>
              <a:ext cx="77762" cy="153576"/>
            </a:xfrm>
            <a:custGeom>
              <a:avLst/>
              <a:gdLst>
                <a:gd name="connsiteX0" fmla="*/ 78039 w 77762"/>
                <a:gd name="connsiteY0" fmla="*/ 6807 h 153576"/>
                <a:gd name="connsiteX1" fmla="*/ 70954 w 77762"/>
                <a:gd name="connsiteY1" fmla="*/ 76 h 153576"/>
                <a:gd name="connsiteX2" fmla="*/ 61034 w 77762"/>
                <a:gd name="connsiteY2" fmla="*/ 9819 h 153576"/>
                <a:gd name="connsiteX3" fmla="*/ 68119 w 77762"/>
                <a:gd name="connsiteY3" fmla="*/ 16550 h 153576"/>
                <a:gd name="connsiteX4" fmla="*/ 78039 w 77762"/>
                <a:gd name="connsiteY4" fmla="*/ 6807 h 153576"/>
                <a:gd name="connsiteX5" fmla="*/ 40486 w 77762"/>
                <a:gd name="connsiteY5" fmla="*/ 126197 h 153576"/>
                <a:gd name="connsiteX6" fmla="*/ 17636 w 77762"/>
                <a:gd name="connsiteY6" fmla="*/ 148693 h 153576"/>
                <a:gd name="connsiteX7" fmla="*/ 11259 w 77762"/>
                <a:gd name="connsiteY7" fmla="*/ 147630 h 153576"/>
                <a:gd name="connsiteX8" fmla="*/ 17282 w 77762"/>
                <a:gd name="connsiteY8" fmla="*/ 138596 h 153576"/>
                <a:gd name="connsiteX9" fmla="*/ 10373 w 77762"/>
                <a:gd name="connsiteY9" fmla="*/ 132042 h 153576"/>
                <a:gd name="connsiteX10" fmla="*/ 276 w 77762"/>
                <a:gd name="connsiteY10" fmla="*/ 142493 h 153576"/>
                <a:gd name="connsiteX11" fmla="*/ 17813 w 77762"/>
                <a:gd name="connsiteY11" fmla="*/ 153653 h 153576"/>
                <a:gd name="connsiteX12" fmla="*/ 54657 w 77762"/>
                <a:gd name="connsiteY12" fmla="*/ 125665 h 153576"/>
                <a:gd name="connsiteX13" fmla="*/ 70599 w 77762"/>
                <a:gd name="connsiteY13" fmla="*/ 62251 h 153576"/>
                <a:gd name="connsiteX14" fmla="*/ 71485 w 77762"/>
                <a:gd name="connsiteY14" fmla="*/ 56051 h 153576"/>
                <a:gd name="connsiteX15" fmla="*/ 52532 w 77762"/>
                <a:gd name="connsiteY15" fmla="*/ 39400 h 153576"/>
                <a:gd name="connsiteX16" fmla="*/ 21533 w 77762"/>
                <a:gd name="connsiteY16" fmla="*/ 66502 h 153576"/>
                <a:gd name="connsiteX17" fmla="*/ 24544 w 77762"/>
                <a:gd name="connsiteY17" fmla="*/ 68805 h 153576"/>
                <a:gd name="connsiteX18" fmla="*/ 28087 w 77762"/>
                <a:gd name="connsiteY18" fmla="*/ 65616 h 153576"/>
                <a:gd name="connsiteX19" fmla="*/ 52000 w 77762"/>
                <a:gd name="connsiteY19" fmla="*/ 44360 h 153576"/>
                <a:gd name="connsiteX20" fmla="*/ 58023 w 77762"/>
                <a:gd name="connsiteY20" fmla="*/ 53040 h 153576"/>
                <a:gd name="connsiteX21" fmla="*/ 57491 w 77762"/>
                <a:gd name="connsiteY21" fmla="*/ 58354 h 153576"/>
                <a:gd name="connsiteX22" fmla="*/ 40486 w 77762"/>
                <a:gd name="connsiteY22" fmla="*/ 12619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39" y="6807"/>
                  </a:moveTo>
                  <a:cubicBezTo>
                    <a:pt x="78039" y="3796"/>
                    <a:pt x="75736" y="76"/>
                    <a:pt x="70954" y="76"/>
                  </a:cubicBezTo>
                  <a:cubicBezTo>
                    <a:pt x="65817" y="76"/>
                    <a:pt x="61034" y="5036"/>
                    <a:pt x="61034" y="9819"/>
                  </a:cubicBezTo>
                  <a:cubicBezTo>
                    <a:pt x="61034" y="12653"/>
                    <a:pt x="63160" y="16550"/>
                    <a:pt x="68119" y="16550"/>
                  </a:cubicBezTo>
                  <a:cubicBezTo>
                    <a:pt x="72902" y="16550"/>
                    <a:pt x="78039" y="11944"/>
                    <a:pt x="78039" y="6807"/>
                  </a:cubicBezTo>
                  <a:close/>
                  <a:moveTo>
                    <a:pt x="40486" y="126197"/>
                  </a:moveTo>
                  <a:cubicBezTo>
                    <a:pt x="37475" y="138419"/>
                    <a:pt x="28087" y="148693"/>
                    <a:pt x="17636" y="148693"/>
                  </a:cubicBezTo>
                  <a:cubicBezTo>
                    <a:pt x="15333" y="148693"/>
                    <a:pt x="13207" y="148339"/>
                    <a:pt x="11259" y="147630"/>
                  </a:cubicBezTo>
                  <a:cubicBezTo>
                    <a:pt x="15864" y="145505"/>
                    <a:pt x="17282" y="141253"/>
                    <a:pt x="17282" y="138596"/>
                  </a:cubicBezTo>
                  <a:cubicBezTo>
                    <a:pt x="17282" y="134345"/>
                    <a:pt x="13916" y="132042"/>
                    <a:pt x="10373" y="132042"/>
                  </a:cubicBezTo>
                  <a:cubicBezTo>
                    <a:pt x="4882" y="132042"/>
                    <a:pt x="276" y="136825"/>
                    <a:pt x="276" y="142493"/>
                  </a:cubicBezTo>
                  <a:cubicBezTo>
                    <a:pt x="276" y="149225"/>
                    <a:pt x="7185" y="153653"/>
                    <a:pt x="17813" y="153653"/>
                  </a:cubicBezTo>
                  <a:cubicBezTo>
                    <a:pt x="28441" y="153653"/>
                    <a:pt x="49166" y="147276"/>
                    <a:pt x="54657" y="125665"/>
                  </a:cubicBezTo>
                  <a:lnTo>
                    <a:pt x="70599" y="62251"/>
                  </a:lnTo>
                  <a:cubicBezTo>
                    <a:pt x="71131" y="60302"/>
                    <a:pt x="71485" y="58708"/>
                    <a:pt x="71485" y="56051"/>
                  </a:cubicBezTo>
                  <a:cubicBezTo>
                    <a:pt x="71485" y="46309"/>
                    <a:pt x="63160" y="39400"/>
                    <a:pt x="52532" y="39400"/>
                  </a:cubicBezTo>
                  <a:cubicBezTo>
                    <a:pt x="32869" y="39400"/>
                    <a:pt x="21533" y="64022"/>
                    <a:pt x="21533" y="66502"/>
                  </a:cubicBezTo>
                  <a:cubicBezTo>
                    <a:pt x="21533" y="68805"/>
                    <a:pt x="24013" y="68805"/>
                    <a:pt x="24544" y="68805"/>
                  </a:cubicBezTo>
                  <a:cubicBezTo>
                    <a:pt x="26670" y="68805"/>
                    <a:pt x="26847" y="68273"/>
                    <a:pt x="28087" y="65616"/>
                  </a:cubicBezTo>
                  <a:cubicBezTo>
                    <a:pt x="32515" y="55343"/>
                    <a:pt x="41726" y="44360"/>
                    <a:pt x="52000" y="44360"/>
                  </a:cubicBezTo>
                  <a:cubicBezTo>
                    <a:pt x="56429" y="44360"/>
                    <a:pt x="58023" y="47371"/>
                    <a:pt x="58023" y="53040"/>
                  </a:cubicBezTo>
                  <a:cubicBezTo>
                    <a:pt x="58023" y="54988"/>
                    <a:pt x="57668" y="57468"/>
                    <a:pt x="57491" y="58354"/>
                  </a:cubicBezTo>
                  <a:lnTo>
                    <a:pt x="40486" y="126197"/>
                  </a:lnTo>
                  <a:close/>
                </a:path>
              </a:pathLst>
            </a:custGeom>
            <a:solidFill>
              <a:srgbClr val="000000"/>
            </a:solidFill>
            <a:ln w="25360" cap="flat">
              <a:noFill/>
              <a:prstDash val="solid"/>
              <a:miter/>
            </a:ln>
          </p:spPr>
          <p:txBody>
            <a:bodyPr rtlCol="0" anchor="ctr"/>
            <a:lstStyle/>
            <a:p>
              <a:endParaRPr lang="en-CN"/>
            </a:p>
          </p:txBody>
        </p:sp>
        <p:sp>
          <p:nvSpPr>
            <p:cNvPr id="18629" name="Freeform 18628">
              <a:extLst>
                <a:ext uri="{FF2B5EF4-FFF2-40B4-BE49-F238E27FC236}">
                  <a16:creationId xmlns:a16="http://schemas.microsoft.com/office/drawing/2014/main" id="{68CB128E-A3CC-53CC-1D81-EDF5F96BCC76}"/>
                </a:ext>
              </a:extLst>
            </p:cNvPr>
            <p:cNvSpPr/>
            <p:nvPr>
              <p:custDataLst>
                <p:tags r:id="rId28"/>
              </p:custDataLst>
            </p:nvPr>
          </p:nvSpPr>
          <p:spPr>
            <a:xfrm>
              <a:off x="9699644" y="4248094"/>
              <a:ext cx="10122" cy="253051"/>
            </a:xfrm>
            <a:custGeom>
              <a:avLst/>
              <a:gdLst>
                <a:gd name="connsiteX0" fmla="*/ 10403 w 10122"/>
                <a:gd name="connsiteY0" fmla="*/ 9185 h 253051"/>
                <a:gd name="connsiteX1" fmla="*/ 5342 w 10122"/>
                <a:gd name="connsiteY1" fmla="*/ 75 h 253051"/>
                <a:gd name="connsiteX2" fmla="*/ 281 w 10122"/>
                <a:gd name="connsiteY2" fmla="*/ 9185 h 253051"/>
                <a:gd name="connsiteX3" fmla="*/ 281 w 10122"/>
                <a:gd name="connsiteY3" fmla="*/ 244016 h 253051"/>
                <a:gd name="connsiteX4" fmla="*/ 5342 w 10122"/>
                <a:gd name="connsiteY4" fmla="*/ 253126 h 253051"/>
                <a:gd name="connsiteX5" fmla="*/ 10403 w 10122"/>
                <a:gd name="connsiteY5" fmla="*/ 244016 h 253051"/>
                <a:gd name="connsiteX6" fmla="*/ 10403 w 10122"/>
                <a:gd name="connsiteY6" fmla="*/ 918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03" y="9185"/>
                  </a:moveTo>
                  <a:cubicBezTo>
                    <a:pt x="10403" y="4630"/>
                    <a:pt x="10403" y="75"/>
                    <a:pt x="5342" y="75"/>
                  </a:cubicBezTo>
                  <a:cubicBezTo>
                    <a:pt x="281" y="75"/>
                    <a:pt x="281" y="4630"/>
                    <a:pt x="281" y="9185"/>
                  </a:cubicBezTo>
                  <a:lnTo>
                    <a:pt x="281" y="244016"/>
                  </a:lnTo>
                  <a:cubicBezTo>
                    <a:pt x="281" y="248571"/>
                    <a:pt x="281" y="253126"/>
                    <a:pt x="5342" y="253126"/>
                  </a:cubicBezTo>
                  <a:cubicBezTo>
                    <a:pt x="10403" y="253126"/>
                    <a:pt x="10403" y="248571"/>
                    <a:pt x="10403" y="244016"/>
                  </a:cubicBezTo>
                  <a:lnTo>
                    <a:pt x="10403" y="9185"/>
                  </a:lnTo>
                  <a:close/>
                </a:path>
              </a:pathLst>
            </a:custGeom>
            <a:solidFill>
              <a:srgbClr val="000000"/>
            </a:solidFill>
            <a:ln w="25360" cap="flat">
              <a:noFill/>
              <a:prstDash val="solid"/>
              <a:miter/>
            </a:ln>
          </p:spPr>
          <p:txBody>
            <a:bodyPr rtlCol="0" anchor="ctr"/>
            <a:lstStyle/>
            <a:p>
              <a:endParaRPr lang="en-CN"/>
            </a:p>
          </p:txBody>
        </p:sp>
        <p:sp>
          <p:nvSpPr>
            <p:cNvPr id="18630" name="Freeform 18629">
              <a:extLst>
                <a:ext uri="{FF2B5EF4-FFF2-40B4-BE49-F238E27FC236}">
                  <a16:creationId xmlns:a16="http://schemas.microsoft.com/office/drawing/2014/main" id="{C8A731A6-0839-D68E-3AF3-775A86948CDA}"/>
                </a:ext>
              </a:extLst>
            </p:cNvPr>
            <p:cNvSpPr/>
            <p:nvPr>
              <p:custDataLst>
                <p:tags r:id="rId29"/>
              </p:custDataLst>
            </p:nvPr>
          </p:nvSpPr>
          <p:spPr>
            <a:xfrm>
              <a:off x="9736533" y="4270616"/>
              <a:ext cx="103750" cy="219142"/>
            </a:xfrm>
            <a:custGeom>
              <a:avLst/>
              <a:gdLst>
                <a:gd name="connsiteX0" fmla="*/ 104034 w 103750"/>
                <a:gd name="connsiteY0" fmla="*/ 9185 h 219142"/>
                <a:gd name="connsiteX1" fmla="*/ 94418 w 103750"/>
                <a:gd name="connsiteY1" fmla="*/ 75 h 219142"/>
                <a:gd name="connsiteX2" fmla="*/ 81007 w 103750"/>
                <a:gd name="connsiteY2" fmla="*/ 13486 h 219142"/>
                <a:gd name="connsiteX3" fmla="*/ 90370 w 103750"/>
                <a:gd name="connsiteY3" fmla="*/ 22596 h 219142"/>
                <a:gd name="connsiteX4" fmla="*/ 104034 w 103750"/>
                <a:gd name="connsiteY4" fmla="*/ 9185 h 219142"/>
                <a:gd name="connsiteX5" fmla="*/ 53171 w 103750"/>
                <a:gd name="connsiteY5" fmla="*/ 179994 h 219142"/>
                <a:gd name="connsiteX6" fmla="*/ 22046 w 103750"/>
                <a:gd name="connsiteY6" fmla="*/ 213650 h 219142"/>
                <a:gd name="connsiteX7" fmla="*/ 12177 w 103750"/>
                <a:gd name="connsiteY7" fmla="*/ 211372 h 219142"/>
                <a:gd name="connsiteX8" fmla="*/ 23564 w 103750"/>
                <a:gd name="connsiteY8" fmla="*/ 197961 h 219142"/>
                <a:gd name="connsiteX9" fmla="*/ 13948 w 103750"/>
                <a:gd name="connsiteY9" fmla="*/ 189104 h 219142"/>
                <a:gd name="connsiteX10" fmla="*/ 283 w 103750"/>
                <a:gd name="connsiteY10" fmla="*/ 203528 h 219142"/>
                <a:gd name="connsiteX11" fmla="*/ 22552 w 103750"/>
                <a:gd name="connsiteY11" fmla="*/ 219217 h 219142"/>
                <a:gd name="connsiteX12" fmla="*/ 70126 w 103750"/>
                <a:gd name="connsiteY12" fmla="*/ 180753 h 219142"/>
                <a:gd name="connsiteX13" fmla="*/ 93406 w 103750"/>
                <a:gd name="connsiteY13" fmla="*/ 88137 h 219142"/>
                <a:gd name="connsiteX14" fmla="*/ 94671 w 103750"/>
                <a:gd name="connsiteY14" fmla="*/ 78774 h 219142"/>
                <a:gd name="connsiteX15" fmla="*/ 71391 w 103750"/>
                <a:gd name="connsiteY15" fmla="*/ 55493 h 219142"/>
                <a:gd name="connsiteX16" fmla="*/ 31156 w 103750"/>
                <a:gd name="connsiteY16" fmla="*/ 94463 h 219142"/>
                <a:gd name="connsiteX17" fmla="*/ 34192 w 103750"/>
                <a:gd name="connsiteY17" fmla="*/ 96993 h 219142"/>
                <a:gd name="connsiteX18" fmla="*/ 38747 w 103750"/>
                <a:gd name="connsiteY18" fmla="*/ 91932 h 219142"/>
                <a:gd name="connsiteX19" fmla="*/ 70632 w 103750"/>
                <a:gd name="connsiteY19" fmla="*/ 61060 h 219142"/>
                <a:gd name="connsiteX20" fmla="*/ 78729 w 103750"/>
                <a:gd name="connsiteY20" fmla="*/ 72700 h 219142"/>
                <a:gd name="connsiteX21" fmla="*/ 76958 w 103750"/>
                <a:gd name="connsiteY21" fmla="*/ 85606 h 219142"/>
                <a:gd name="connsiteX22" fmla="*/ 53171 w 103750"/>
                <a:gd name="connsiteY22" fmla="*/ 179994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4034" y="9185"/>
                  </a:moveTo>
                  <a:cubicBezTo>
                    <a:pt x="104034" y="4377"/>
                    <a:pt x="100492" y="75"/>
                    <a:pt x="94418" y="75"/>
                  </a:cubicBezTo>
                  <a:cubicBezTo>
                    <a:pt x="88598" y="75"/>
                    <a:pt x="81007" y="5895"/>
                    <a:pt x="81007" y="13486"/>
                  </a:cubicBezTo>
                  <a:cubicBezTo>
                    <a:pt x="81007" y="18547"/>
                    <a:pt x="84549" y="22596"/>
                    <a:pt x="90370" y="22596"/>
                  </a:cubicBezTo>
                  <a:cubicBezTo>
                    <a:pt x="97202" y="22596"/>
                    <a:pt x="104034" y="16017"/>
                    <a:pt x="104034" y="9185"/>
                  </a:cubicBezTo>
                  <a:close/>
                  <a:moveTo>
                    <a:pt x="53171" y="179994"/>
                  </a:moveTo>
                  <a:cubicBezTo>
                    <a:pt x="48363" y="199226"/>
                    <a:pt x="36217" y="213650"/>
                    <a:pt x="22046" y="213650"/>
                  </a:cubicBezTo>
                  <a:cubicBezTo>
                    <a:pt x="20528" y="213650"/>
                    <a:pt x="16732" y="213650"/>
                    <a:pt x="12177" y="211372"/>
                  </a:cubicBezTo>
                  <a:cubicBezTo>
                    <a:pt x="19768" y="209601"/>
                    <a:pt x="23564" y="203022"/>
                    <a:pt x="23564" y="197961"/>
                  </a:cubicBezTo>
                  <a:cubicBezTo>
                    <a:pt x="23564" y="193912"/>
                    <a:pt x="20781" y="189104"/>
                    <a:pt x="13948" y="189104"/>
                  </a:cubicBezTo>
                  <a:cubicBezTo>
                    <a:pt x="7622" y="189104"/>
                    <a:pt x="283" y="194418"/>
                    <a:pt x="283" y="203528"/>
                  </a:cubicBezTo>
                  <a:cubicBezTo>
                    <a:pt x="283" y="213650"/>
                    <a:pt x="10405" y="219217"/>
                    <a:pt x="22552" y="219217"/>
                  </a:cubicBezTo>
                  <a:cubicBezTo>
                    <a:pt x="40266" y="219217"/>
                    <a:pt x="63799" y="205805"/>
                    <a:pt x="70126" y="180753"/>
                  </a:cubicBezTo>
                  <a:lnTo>
                    <a:pt x="93406" y="88137"/>
                  </a:lnTo>
                  <a:cubicBezTo>
                    <a:pt x="94671" y="83075"/>
                    <a:pt x="94671" y="79533"/>
                    <a:pt x="94671" y="78774"/>
                  </a:cubicBezTo>
                  <a:cubicBezTo>
                    <a:pt x="94671" y="64350"/>
                    <a:pt x="84043" y="55493"/>
                    <a:pt x="71391" y="55493"/>
                  </a:cubicBezTo>
                  <a:cubicBezTo>
                    <a:pt x="45580" y="55493"/>
                    <a:pt x="31156" y="92185"/>
                    <a:pt x="31156" y="94463"/>
                  </a:cubicBezTo>
                  <a:cubicBezTo>
                    <a:pt x="31156" y="96993"/>
                    <a:pt x="33686" y="96993"/>
                    <a:pt x="34192" y="96993"/>
                  </a:cubicBezTo>
                  <a:cubicBezTo>
                    <a:pt x="36470" y="96993"/>
                    <a:pt x="36723" y="96740"/>
                    <a:pt x="38747" y="91932"/>
                  </a:cubicBezTo>
                  <a:cubicBezTo>
                    <a:pt x="45073" y="76496"/>
                    <a:pt x="56714" y="61060"/>
                    <a:pt x="70632" y="61060"/>
                  </a:cubicBezTo>
                  <a:cubicBezTo>
                    <a:pt x="74174" y="61060"/>
                    <a:pt x="78729" y="62072"/>
                    <a:pt x="78729" y="72700"/>
                  </a:cubicBezTo>
                  <a:cubicBezTo>
                    <a:pt x="78729" y="78521"/>
                    <a:pt x="77970" y="81304"/>
                    <a:pt x="76958" y="85606"/>
                  </a:cubicBezTo>
                  <a:lnTo>
                    <a:pt x="53171" y="179994"/>
                  </a:lnTo>
                  <a:close/>
                </a:path>
              </a:pathLst>
            </a:custGeom>
            <a:solidFill>
              <a:srgbClr val="000000"/>
            </a:solidFill>
            <a:ln w="25360" cap="flat">
              <a:noFill/>
              <a:prstDash val="solid"/>
              <a:miter/>
            </a:ln>
          </p:spPr>
          <p:txBody>
            <a:bodyPr rtlCol="0" anchor="ctr"/>
            <a:lstStyle/>
            <a:p>
              <a:endParaRPr lang="en-CN"/>
            </a:p>
          </p:txBody>
        </p:sp>
        <p:sp>
          <p:nvSpPr>
            <p:cNvPr id="18631" name="Freeform 18630">
              <a:extLst>
                <a:ext uri="{FF2B5EF4-FFF2-40B4-BE49-F238E27FC236}">
                  <a16:creationId xmlns:a16="http://schemas.microsoft.com/office/drawing/2014/main" id="{D9D5CE90-7B9D-47E2-B094-20F8D9DA9221}"/>
                </a:ext>
              </a:extLst>
            </p:cNvPr>
            <p:cNvSpPr/>
            <p:nvPr>
              <p:custDataLst>
                <p:tags r:id="rId30"/>
              </p:custDataLst>
            </p:nvPr>
          </p:nvSpPr>
          <p:spPr>
            <a:xfrm>
              <a:off x="9866221" y="4411059"/>
              <a:ext cx="29606" cy="75662"/>
            </a:xfrm>
            <a:custGeom>
              <a:avLst/>
              <a:gdLst>
                <a:gd name="connsiteX0" fmla="*/ 29895 w 29606"/>
                <a:gd name="connsiteY0" fmla="*/ 26645 h 75662"/>
                <a:gd name="connsiteX1" fmla="*/ 13699 w 29606"/>
                <a:gd name="connsiteY1" fmla="*/ 75 h 75662"/>
                <a:gd name="connsiteX2" fmla="*/ 288 w 29606"/>
                <a:gd name="connsiteY2" fmla="*/ 13486 h 75662"/>
                <a:gd name="connsiteX3" fmla="*/ 13699 w 29606"/>
                <a:gd name="connsiteY3" fmla="*/ 26898 h 75662"/>
                <a:gd name="connsiteX4" fmla="*/ 22556 w 29606"/>
                <a:gd name="connsiteY4" fmla="*/ 23608 h 75662"/>
                <a:gd name="connsiteX5" fmla="*/ 23821 w 29606"/>
                <a:gd name="connsiteY5" fmla="*/ 22849 h 75662"/>
                <a:gd name="connsiteX6" fmla="*/ 24327 w 29606"/>
                <a:gd name="connsiteY6" fmla="*/ 26645 h 75662"/>
                <a:gd name="connsiteX7" fmla="*/ 7120 w 29606"/>
                <a:gd name="connsiteY7" fmla="*/ 68905 h 75662"/>
                <a:gd name="connsiteX8" fmla="*/ 4336 w 29606"/>
                <a:gd name="connsiteY8" fmla="*/ 72953 h 75662"/>
                <a:gd name="connsiteX9" fmla="*/ 6867 w 29606"/>
                <a:gd name="connsiteY9" fmla="*/ 75737 h 75662"/>
                <a:gd name="connsiteX10" fmla="*/ 29895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95" y="26645"/>
                  </a:moveTo>
                  <a:cubicBezTo>
                    <a:pt x="29895" y="9944"/>
                    <a:pt x="23568" y="75"/>
                    <a:pt x="13699" y="75"/>
                  </a:cubicBezTo>
                  <a:cubicBezTo>
                    <a:pt x="5349" y="75"/>
                    <a:pt x="288" y="6401"/>
                    <a:pt x="288" y="13486"/>
                  </a:cubicBezTo>
                  <a:cubicBezTo>
                    <a:pt x="288" y="20319"/>
                    <a:pt x="5349" y="26898"/>
                    <a:pt x="13699" y="26898"/>
                  </a:cubicBezTo>
                  <a:cubicBezTo>
                    <a:pt x="16736" y="26898"/>
                    <a:pt x="20026" y="25886"/>
                    <a:pt x="22556" y="23608"/>
                  </a:cubicBezTo>
                  <a:cubicBezTo>
                    <a:pt x="23315" y="23102"/>
                    <a:pt x="23568" y="22849"/>
                    <a:pt x="23821" y="22849"/>
                  </a:cubicBezTo>
                  <a:cubicBezTo>
                    <a:pt x="24074" y="22849"/>
                    <a:pt x="24327" y="23102"/>
                    <a:pt x="24327" y="26645"/>
                  </a:cubicBezTo>
                  <a:cubicBezTo>
                    <a:pt x="24327" y="45371"/>
                    <a:pt x="15471" y="60554"/>
                    <a:pt x="7120" y="68905"/>
                  </a:cubicBezTo>
                  <a:cubicBezTo>
                    <a:pt x="4336" y="71688"/>
                    <a:pt x="4336" y="72194"/>
                    <a:pt x="4336" y="72953"/>
                  </a:cubicBezTo>
                  <a:cubicBezTo>
                    <a:pt x="4336" y="74725"/>
                    <a:pt x="5602" y="75737"/>
                    <a:pt x="6867" y="75737"/>
                  </a:cubicBezTo>
                  <a:cubicBezTo>
                    <a:pt x="9650" y="75737"/>
                    <a:pt x="29895" y="56252"/>
                    <a:pt x="29895" y="26645"/>
                  </a:cubicBezTo>
                  <a:close/>
                </a:path>
              </a:pathLst>
            </a:custGeom>
            <a:solidFill>
              <a:srgbClr val="000000"/>
            </a:solidFill>
            <a:ln w="25360" cap="flat">
              <a:noFill/>
              <a:prstDash val="solid"/>
              <a:miter/>
            </a:ln>
          </p:spPr>
          <p:txBody>
            <a:bodyPr rtlCol="0" anchor="ctr"/>
            <a:lstStyle/>
            <a:p>
              <a:endParaRPr lang="en-CN"/>
            </a:p>
          </p:txBody>
        </p:sp>
        <p:sp>
          <p:nvSpPr>
            <p:cNvPr id="18632" name="Freeform 18631">
              <a:extLst>
                <a:ext uri="{FF2B5EF4-FFF2-40B4-BE49-F238E27FC236}">
                  <a16:creationId xmlns:a16="http://schemas.microsoft.com/office/drawing/2014/main" id="{9E549046-3230-63A3-46B2-8BCDD7F53F21}"/>
                </a:ext>
              </a:extLst>
            </p:cNvPr>
            <p:cNvSpPr/>
            <p:nvPr>
              <p:custDataLst>
                <p:tags r:id="rId31"/>
              </p:custDataLst>
            </p:nvPr>
          </p:nvSpPr>
          <p:spPr>
            <a:xfrm>
              <a:off x="9964263" y="4326034"/>
              <a:ext cx="207248" cy="114632"/>
            </a:xfrm>
            <a:custGeom>
              <a:avLst/>
              <a:gdLst>
                <a:gd name="connsiteX0" fmla="*/ 15222 w 207248"/>
                <a:gd name="connsiteY0" fmla="*/ 96993 h 114632"/>
                <a:gd name="connsiteX1" fmla="*/ 12945 w 207248"/>
                <a:gd name="connsiteY1" fmla="*/ 107874 h 114632"/>
                <a:gd name="connsiteX2" fmla="*/ 20283 w 207248"/>
                <a:gd name="connsiteY2" fmla="*/ 114707 h 114632"/>
                <a:gd name="connsiteX3" fmla="*/ 29646 w 207248"/>
                <a:gd name="connsiteY3" fmla="*/ 107621 h 114632"/>
                <a:gd name="connsiteX4" fmla="*/ 34454 w 207248"/>
                <a:gd name="connsiteY4" fmla="*/ 88896 h 114632"/>
                <a:gd name="connsiteX5" fmla="*/ 40021 w 207248"/>
                <a:gd name="connsiteY5" fmla="*/ 66121 h 114632"/>
                <a:gd name="connsiteX6" fmla="*/ 44323 w 207248"/>
                <a:gd name="connsiteY6" fmla="*/ 49167 h 114632"/>
                <a:gd name="connsiteX7" fmla="*/ 47613 w 207248"/>
                <a:gd name="connsiteY7" fmla="*/ 36514 h 114632"/>
                <a:gd name="connsiteX8" fmla="*/ 88860 w 207248"/>
                <a:gd name="connsiteY8" fmla="*/ 5642 h 114632"/>
                <a:gd name="connsiteX9" fmla="*/ 102525 w 207248"/>
                <a:gd name="connsiteY9" fmla="*/ 23355 h 114632"/>
                <a:gd name="connsiteX10" fmla="*/ 98729 w 207248"/>
                <a:gd name="connsiteY10" fmla="*/ 44359 h 114632"/>
                <a:gd name="connsiteX11" fmla="*/ 91643 w 207248"/>
                <a:gd name="connsiteY11" fmla="*/ 73713 h 114632"/>
                <a:gd name="connsiteX12" fmla="*/ 86582 w 207248"/>
                <a:gd name="connsiteY12" fmla="*/ 92944 h 114632"/>
                <a:gd name="connsiteX13" fmla="*/ 83293 w 207248"/>
                <a:gd name="connsiteY13" fmla="*/ 107874 h 114632"/>
                <a:gd name="connsiteX14" fmla="*/ 90631 w 207248"/>
                <a:gd name="connsiteY14" fmla="*/ 114707 h 114632"/>
                <a:gd name="connsiteX15" fmla="*/ 102019 w 207248"/>
                <a:gd name="connsiteY15" fmla="*/ 100283 h 114632"/>
                <a:gd name="connsiteX16" fmla="*/ 117202 w 207248"/>
                <a:gd name="connsiteY16" fmla="*/ 39298 h 114632"/>
                <a:gd name="connsiteX17" fmla="*/ 158955 w 207248"/>
                <a:gd name="connsiteY17" fmla="*/ 5642 h 114632"/>
                <a:gd name="connsiteX18" fmla="*/ 172620 w 207248"/>
                <a:gd name="connsiteY18" fmla="*/ 23355 h 114632"/>
                <a:gd name="connsiteX19" fmla="*/ 156931 w 207248"/>
                <a:gd name="connsiteY19" fmla="*/ 80039 h 114632"/>
                <a:gd name="connsiteX20" fmla="*/ 153641 w 207248"/>
                <a:gd name="connsiteY20" fmla="*/ 93957 h 114632"/>
                <a:gd name="connsiteX21" fmla="*/ 174391 w 207248"/>
                <a:gd name="connsiteY21" fmla="*/ 114707 h 114632"/>
                <a:gd name="connsiteX22" fmla="*/ 207541 w 207248"/>
                <a:gd name="connsiteY22" fmla="*/ 75737 h 114632"/>
                <a:gd name="connsiteX23" fmla="*/ 204504 w 207248"/>
                <a:gd name="connsiteY23" fmla="*/ 73206 h 114632"/>
                <a:gd name="connsiteX24" fmla="*/ 200708 w 207248"/>
                <a:gd name="connsiteY24" fmla="*/ 77761 h 114632"/>
                <a:gd name="connsiteX25" fmla="*/ 174897 w 207248"/>
                <a:gd name="connsiteY25" fmla="*/ 109140 h 114632"/>
                <a:gd name="connsiteX26" fmla="*/ 168824 w 207248"/>
                <a:gd name="connsiteY26" fmla="*/ 100789 h 114632"/>
                <a:gd name="connsiteX27" fmla="*/ 173379 w 207248"/>
                <a:gd name="connsiteY27" fmla="*/ 82822 h 114632"/>
                <a:gd name="connsiteX28" fmla="*/ 188815 w 207248"/>
                <a:gd name="connsiteY28" fmla="*/ 27151 h 114632"/>
                <a:gd name="connsiteX29" fmla="*/ 159714 w 207248"/>
                <a:gd name="connsiteY29" fmla="*/ 75 h 114632"/>
                <a:gd name="connsiteX30" fmla="*/ 118467 w 207248"/>
                <a:gd name="connsiteY30" fmla="*/ 24621 h 114632"/>
                <a:gd name="connsiteX31" fmla="*/ 110369 w 207248"/>
                <a:gd name="connsiteY31" fmla="*/ 6654 h 114632"/>
                <a:gd name="connsiteX32" fmla="*/ 89619 w 207248"/>
                <a:gd name="connsiteY32" fmla="*/ 75 h 114632"/>
                <a:gd name="connsiteX33" fmla="*/ 50143 w 207248"/>
                <a:gd name="connsiteY33" fmla="*/ 22090 h 114632"/>
                <a:gd name="connsiteX34" fmla="*/ 26862 w 207248"/>
                <a:gd name="connsiteY34" fmla="*/ 75 h 114632"/>
                <a:gd name="connsiteX35" fmla="*/ 8137 w 207248"/>
                <a:gd name="connsiteY35" fmla="*/ 14499 h 114632"/>
                <a:gd name="connsiteX36" fmla="*/ 292 w 207248"/>
                <a:gd name="connsiteY36" fmla="*/ 39045 h 114632"/>
                <a:gd name="connsiteX37" fmla="*/ 3329 w 207248"/>
                <a:gd name="connsiteY37" fmla="*/ 41575 h 114632"/>
                <a:gd name="connsiteX38" fmla="*/ 7630 w 207248"/>
                <a:gd name="connsiteY38" fmla="*/ 35755 h 114632"/>
                <a:gd name="connsiteX39" fmla="*/ 26103 w 207248"/>
                <a:gd name="connsiteY39" fmla="*/ 5642 h 114632"/>
                <a:gd name="connsiteX40" fmla="*/ 33948 w 207248"/>
                <a:gd name="connsiteY40" fmla="*/ 17282 h 114632"/>
                <a:gd name="connsiteX41" fmla="*/ 29899 w 207248"/>
                <a:gd name="connsiteY41" fmla="*/ 38538 h 114632"/>
                <a:gd name="connsiteX42" fmla="*/ 15222 w 207248"/>
                <a:gd name="connsiteY42" fmla="*/ 96993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222" y="96993"/>
                  </a:moveTo>
                  <a:cubicBezTo>
                    <a:pt x="14463" y="100789"/>
                    <a:pt x="12945" y="106609"/>
                    <a:pt x="12945" y="107874"/>
                  </a:cubicBezTo>
                  <a:cubicBezTo>
                    <a:pt x="12945" y="112429"/>
                    <a:pt x="16487" y="114707"/>
                    <a:pt x="20283" y="114707"/>
                  </a:cubicBezTo>
                  <a:cubicBezTo>
                    <a:pt x="23320" y="114707"/>
                    <a:pt x="27875" y="112682"/>
                    <a:pt x="29646" y="107621"/>
                  </a:cubicBezTo>
                  <a:cubicBezTo>
                    <a:pt x="29899" y="107115"/>
                    <a:pt x="32936" y="95222"/>
                    <a:pt x="34454" y="88896"/>
                  </a:cubicBezTo>
                  <a:lnTo>
                    <a:pt x="40021" y="66121"/>
                  </a:lnTo>
                  <a:cubicBezTo>
                    <a:pt x="41539" y="60554"/>
                    <a:pt x="43058" y="54987"/>
                    <a:pt x="44323" y="49167"/>
                  </a:cubicBezTo>
                  <a:cubicBezTo>
                    <a:pt x="45335" y="44865"/>
                    <a:pt x="47360" y="37526"/>
                    <a:pt x="47613" y="36514"/>
                  </a:cubicBezTo>
                  <a:cubicBezTo>
                    <a:pt x="51408" y="28669"/>
                    <a:pt x="64820" y="5642"/>
                    <a:pt x="88860" y="5642"/>
                  </a:cubicBezTo>
                  <a:cubicBezTo>
                    <a:pt x="100247" y="5642"/>
                    <a:pt x="102525" y="15005"/>
                    <a:pt x="102525" y="23355"/>
                  </a:cubicBezTo>
                  <a:cubicBezTo>
                    <a:pt x="102525" y="29682"/>
                    <a:pt x="100753" y="36767"/>
                    <a:pt x="98729" y="44359"/>
                  </a:cubicBezTo>
                  <a:lnTo>
                    <a:pt x="91643" y="73713"/>
                  </a:lnTo>
                  <a:lnTo>
                    <a:pt x="86582" y="92944"/>
                  </a:lnTo>
                  <a:cubicBezTo>
                    <a:pt x="85570" y="98005"/>
                    <a:pt x="83293" y="106609"/>
                    <a:pt x="83293" y="107874"/>
                  </a:cubicBezTo>
                  <a:cubicBezTo>
                    <a:pt x="83293" y="112429"/>
                    <a:pt x="86835" y="114707"/>
                    <a:pt x="90631" y="114707"/>
                  </a:cubicBezTo>
                  <a:cubicBezTo>
                    <a:pt x="98476" y="114707"/>
                    <a:pt x="99994" y="108381"/>
                    <a:pt x="102019" y="100283"/>
                  </a:cubicBezTo>
                  <a:cubicBezTo>
                    <a:pt x="105561" y="86112"/>
                    <a:pt x="114924" y="49167"/>
                    <a:pt x="117202" y="39298"/>
                  </a:cubicBezTo>
                  <a:cubicBezTo>
                    <a:pt x="117961" y="36008"/>
                    <a:pt x="131372" y="5642"/>
                    <a:pt x="158955" y="5642"/>
                  </a:cubicBezTo>
                  <a:cubicBezTo>
                    <a:pt x="169836" y="5642"/>
                    <a:pt x="172620" y="14246"/>
                    <a:pt x="172620" y="23355"/>
                  </a:cubicBezTo>
                  <a:cubicBezTo>
                    <a:pt x="172620" y="37779"/>
                    <a:pt x="161992" y="66627"/>
                    <a:pt x="156931" y="80039"/>
                  </a:cubicBezTo>
                  <a:cubicBezTo>
                    <a:pt x="154653" y="86112"/>
                    <a:pt x="153641" y="88896"/>
                    <a:pt x="153641" y="93957"/>
                  </a:cubicBezTo>
                  <a:cubicBezTo>
                    <a:pt x="153641" y="105850"/>
                    <a:pt x="162498" y="114707"/>
                    <a:pt x="174391" y="114707"/>
                  </a:cubicBezTo>
                  <a:cubicBezTo>
                    <a:pt x="198178" y="114707"/>
                    <a:pt x="207541" y="77761"/>
                    <a:pt x="207541" y="75737"/>
                  </a:cubicBezTo>
                  <a:cubicBezTo>
                    <a:pt x="207541" y="73206"/>
                    <a:pt x="205263" y="73206"/>
                    <a:pt x="204504" y="73206"/>
                  </a:cubicBezTo>
                  <a:cubicBezTo>
                    <a:pt x="201974" y="73206"/>
                    <a:pt x="201974" y="73966"/>
                    <a:pt x="200708" y="77761"/>
                  </a:cubicBezTo>
                  <a:cubicBezTo>
                    <a:pt x="196913" y="91173"/>
                    <a:pt x="188815" y="109140"/>
                    <a:pt x="174897" y="109140"/>
                  </a:cubicBezTo>
                  <a:cubicBezTo>
                    <a:pt x="170595" y="109140"/>
                    <a:pt x="168824" y="106609"/>
                    <a:pt x="168824" y="100789"/>
                  </a:cubicBezTo>
                  <a:cubicBezTo>
                    <a:pt x="168824" y="94463"/>
                    <a:pt x="171101" y="88390"/>
                    <a:pt x="173379" y="82822"/>
                  </a:cubicBezTo>
                  <a:cubicBezTo>
                    <a:pt x="178187" y="69664"/>
                    <a:pt x="188815" y="41575"/>
                    <a:pt x="188815" y="27151"/>
                  </a:cubicBezTo>
                  <a:cubicBezTo>
                    <a:pt x="188815" y="10703"/>
                    <a:pt x="178693" y="75"/>
                    <a:pt x="159714" y="75"/>
                  </a:cubicBezTo>
                  <a:cubicBezTo>
                    <a:pt x="140735" y="75"/>
                    <a:pt x="127830" y="11209"/>
                    <a:pt x="118467" y="24621"/>
                  </a:cubicBezTo>
                  <a:cubicBezTo>
                    <a:pt x="118214" y="21331"/>
                    <a:pt x="117455" y="12727"/>
                    <a:pt x="110369" y="6654"/>
                  </a:cubicBezTo>
                  <a:cubicBezTo>
                    <a:pt x="104043" y="1340"/>
                    <a:pt x="95945" y="75"/>
                    <a:pt x="89619" y="75"/>
                  </a:cubicBezTo>
                  <a:cubicBezTo>
                    <a:pt x="66844" y="75"/>
                    <a:pt x="54445" y="16270"/>
                    <a:pt x="50143" y="22090"/>
                  </a:cubicBezTo>
                  <a:cubicBezTo>
                    <a:pt x="48878" y="7666"/>
                    <a:pt x="38250" y="75"/>
                    <a:pt x="26862" y="75"/>
                  </a:cubicBezTo>
                  <a:cubicBezTo>
                    <a:pt x="15222" y="75"/>
                    <a:pt x="10414" y="9944"/>
                    <a:pt x="8137" y="14499"/>
                  </a:cubicBezTo>
                  <a:cubicBezTo>
                    <a:pt x="3582" y="23355"/>
                    <a:pt x="292" y="38285"/>
                    <a:pt x="292" y="39045"/>
                  </a:cubicBezTo>
                  <a:cubicBezTo>
                    <a:pt x="292" y="41575"/>
                    <a:pt x="2823" y="41575"/>
                    <a:pt x="3329" y="41575"/>
                  </a:cubicBezTo>
                  <a:cubicBezTo>
                    <a:pt x="5859" y="41575"/>
                    <a:pt x="6112" y="41322"/>
                    <a:pt x="7630" y="35755"/>
                  </a:cubicBezTo>
                  <a:cubicBezTo>
                    <a:pt x="11932" y="17788"/>
                    <a:pt x="16993" y="5642"/>
                    <a:pt x="26103" y="5642"/>
                  </a:cubicBezTo>
                  <a:cubicBezTo>
                    <a:pt x="30152" y="5642"/>
                    <a:pt x="33948" y="7666"/>
                    <a:pt x="33948" y="17282"/>
                  </a:cubicBezTo>
                  <a:cubicBezTo>
                    <a:pt x="33948" y="22596"/>
                    <a:pt x="33189" y="25380"/>
                    <a:pt x="29899" y="38538"/>
                  </a:cubicBezTo>
                  <a:lnTo>
                    <a:pt x="15222" y="96993"/>
                  </a:lnTo>
                  <a:close/>
                </a:path>
              </a:pathLst>
            </a:custGeom>
            <a:solidFill>
              <a:srgbClr val="000000"/>
            </a:solidFill>
            <a:ln w="25360" cap="flat">
              <a:noFill/>
              <a:prstDash val="solid"/>
              <a:miter/>
            </a:ln>
          </p:spPr>
          <p:txBody>
            <a:bodyPr rtlCol="0" anchor="ctr"/>
            <a:lstStyle/>
            <a:p>
              <a:endParaRPr lang="en-CN"/>
            </a:p>
          </p:txBody>
        </p:sp>
        <p:sp>
          <p:nvSpPr>
            <p:cNvPr id="18633" name="Freeform 18632">
              <a:extLst>
                <a:ext uri="{FF2B5EF4-FFF2-40B4-BE49-F238E27FC236}">
                  <a16:creationId xmlns:a16="http://schemas.microsoft.com/office/drawing/2014/main" id="{56AB5E06-BC83-CDB9-4CF2-0236BD4F6515}"/>
                </a:ext>
              </a:extLst>
            </p:cNvPr>
            <p:cNvSpPr/>
            <p:nvPr>
              <p:custDataLst>
                <p:tags r:id="rId32"/>
              </p:custDataLst>
            </p:nvPr>
          </p:nvSpPr>
          <p:spPr>
            <a:xfrm>
              <a:off x="10200869" y="4411059"/>
              <a:ext cx="29606" cy="75662"/>
            </a:xfrm>
            <a:custGeom>
              <a:avLst/>
              <a:gdLst>
                <a:gd name="connsiteX0" fmla="*/ 29908 w 29606"/>
                <a:gd name="connsiteY0" fmla="*/ 26645 h 75662"/>
                <a:gd name="connsiteX1" fmla="*/ 13712 w 29606"/>
                <a:gd name="connsiteY1" fmla="*/ 75 h 75662"/>
                <a:gd name="connsiteX2" fmla="*/ 301 w 29606"/>
                <a:gd name="connsiteY2" fmla="*/ 13486 h 75662"/>
                <a:gd name="connsiteX3" fmla="*/ 13712 w 29606"/>
                <a:gd name="connsiteY3" fmla="*/ 26898 h 75662"/>
                <a:gd name="connsiteX4" fmla="*/ 22569 w 29606"/>
                <a:gd name="connsiteY4" fmla="*/ 23608 h 75662"/>
                <a:gd name="connsiteX5" fmla="*/ 23835 w 29606"/>
                <a:gd name="connsiteY5" fmla="*/ 22849 h 75662"/>
                <a:gd name="connsiteX6" fmla="*/ 24341 w 29606"/>
                <a:gd name="connsiteY6" fmla="*/ 26645 h 75662"/>
                <a:gd name="connsiteX7" fmla="*/ 7133 w 29606"/>
                <a:gd name="connsiteY7" fmla="*/ 68905 h 75662"/>
                <a:gd name="connsiteX8" fmla="*/ 4350 w 29606"/>
                <a:gd name="connsiteY8" fmla="*/ 72953 h 75662"/>
                <a:gd name="connsiteX9" fmla="*/ 6880 w 29606"/>
                <a:gd name="connsiteY9" fmla="*/ 75737 h 75662"/>
                <a:gd name="connsiteX10" fmla="*/ 29908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08" y="26645"/>
                  </a:moveTo>
                  <a:cubicBezTo>
                    <a:pt x="29908" y="9944"/>
                    <a:pt x="23581" y="75"/>
                    <a:pt x="13712" y="75"/>
                  </a:cubicBezTo>
                  <a:cubicBezTo>
                    <a:pt x="5362" y="75"/>
                    <a:pt x="301" y="6401"/>
                    <a:pt x="301" y="13486"/>
                  </a:cubicBezTo>
                  <a:cubicBezTo>
                    <a:pt x="301" y="20319"/>
                    <a:pt x="5362" y="26898"/>
                    <a:pt x="13712" y="26898"/>
                  </a:cubicBezTo>
                  <a:cubicBezTo>
                    <a:pt x="16749" y="26898"/>
                    <a:pt x="20039" y="25886"/>
                    <a:pt x="22569" y="23608"/>
                  </a:cubicBezTo>
                  <a:cubicBezTo>
                    <a:pt x="23328" y="23102"/>
                    <a:pt x="23581" y="22849"/>
                    <a:pt x="23835" y="22849"/>
                  </a:cubicBezTo>
                  <a:cubicBezTo>
                    <a:pt x="24088" y="22849"/>
                    <a:pt x="24341" y="23102"/>
                    <a:pt x="24341" y="26645"/>
                  </a:cubicBezTo>
                  <a:cubicBezTo>
                    <a:pt x="24341" y="45371"/>
                    <a:pt x="15484" y="60554"/>
                    <a:pt x="7133" y="68905"/>
                  </a:cubicBezTo>
                  <a:cubicBezTo>
                    <a:pt x="4350" y="71688"/>
                    <a:pt x="4350" y="72194"/>
                    <a:pt x="4350" y="72953"/>
                  </a:cubicBezTo>
                  <a:cubicBezTo>
                    <a:pt x="4350" y="74725"/>
                    <a:pt x="5615" y="75737"/>
                    <a:pt x="6880" y="75737"/>
                  </a:cubicBezTo>
                  <a:cubicBezTo>
                    <a:pt x="9664" y="75737"/>
                    <a:pt x="29908" y="56252"/>
                    <a:pt x="29908" y="26645"/>
                  </a:cubicBezTo>
                  <a:close/>
                </a:path>
              </a:pathLst>
            </a:custGeom>
            <a:solidFill>
              <a:srgbClr val="000000"/>
            </a:solidFill>
            <a:ln w="25360" cap="flat">
              <a:noFill/>
              <a:prstDash val="solid"/>
              <a:miter/>
            </a:ln>
          </p:spPr>
          <p:txBody>
            <a:bodyPr rtlCol="0" anchor="ctr"/>
            <a:lstStyle/>
            <a:p>
              <a:endParaRPr lang="en-CN"/>
            </a:p>
          </p:txBody>
        </p:sp>
        <p:sp>
          <p:nvSpPr>
            <p:cNvPr id="18634" name="Freeform 18633">
              <a:extLst>
                <a:ext uri="{FF2B5EF4-FFF2-40B4-BE49-F238E27FC236}">
                  <a16:creationId xmlns:a16="http://schemas.microsoft.com/office/drawing/2014/main" id="{FCE766E2-A797-8961-AB83-AF3C06A7909B}"/>
                </a:ext>
              </a:extLst>
            </p:cNvPr>
            <p:cNvSpPr/>
            <p:nvPr>
              <p:custDataLst>
                <p:tags r:id="rId33"/>
              </p:custDataLst>
            </p:nvPr>
          </p:nvSpPr>
          <p:spPr>
            <a:xfrm>
              <a:off x="10302708" y="4262265"/>
              <a:ext cx="54152" cy="178400"/>
            </a:xfrm>
            <a:custGeom>
              <a:avLst/>
              <a:gdLst>
                <a:gd name="connsiteX0" fmla="*/ 54458 w 54152"/>
                <a:gd name="connsiteY0" fmla="*/ 2858 h 178400"/>
                <a:gd name="connsiteX1" fmla="*/ 51168 w 54152"/>
                <a:gd name="connsiteY1" fmla="*/ 75 h 178400"/>
                <a:gd name="connsiteX2" fmla="*/ 20296 w 54152"/>
                <a:gd name="connsiteY2" fmla="*/ 2605 h 178400"/>
                <a:gd name="connsiteX3" fmla="*/ 15488 w 54152"/>
                <a:gd name="connsiteY3" fmla="*/ 7919 h 178400"/>
                <a:gd name="connsiteX4" fmla="*/ 21815 w 54152"/>
                <a:gd name="connsiteY4" fmla="*/ 10703 h 178400"/>
                <a:gd name="connsiteX5" fmla="*/ 34214 w 54152"/>
                <a:gd name="connsiteY5" fmla="*/ 15005 h 178400"/>
                <a:gd name="connsiteX6" fmla="*/ 33455 w 54152"/>
                <a:gd name="connsiteY6" fmla="*/ 20066 h 178400"/>
                <a:gd name="connsiteX7" fmla="*/ 1570 w 54152"/>
                <a:gd name="connsiteY7" fmla="*/ 146591 h 178400"/>
                <a:gd name="connsiteX8" fmla="*/ 305 w 54152"/>
                <a:gd name="connsiteY8" fmla="*/ 155195 h 178400"/>
                <a:gd name="connsiteX9" fmla="*/ 23333 w 54152"/>
                <a:gd name="connsiteY9" fmla="*/ 178476 h 178400"/>
                <a:gd name="connsiteX10" fmla="*/ 42312 w 54152"/>
                <a:gd name="connsiteY10" fmla="*/ 164305 h 178400"/>
                <a:gd name="connsiteX11" fmla="*/ 49903 w 54152"/>
                <a:gd name="connsiteY11" fmla="*/ 139506 h 178400"/>
                <a:gd name="connsiteX12" fmla="*/ 46867 w 54152"/>
                <a:gd name="connsiteY12" fmla="*/ 136975 h 178400"/>
                <a:gd name="connsiteX13" fmla="*/ 43324 w 54152"/>
                <a:gd name="connsiteY13" fmla="*/ 141530 h 178400"/>
                <a:gd name="connsiteX14" fmla="*/ 24092 w 54152"/>
                <a:gd name="connsiteY14" fmla="*/ 172909 h 178400"/>
                <a:gd name="connsiteX15" fmla="*/ 16500 w 54152"/>
                <a:gd name="connsiteY15" fmla="*/ 161268 h 178400"/>
                <a:gd name="connsiteX16" fmla="*/ 18019 w 54152"/>
                <a:gd name="connsiteY16" fmla="*/ 149122 h 178400"/>
                <a:gd name="connsiteX17" fmla="*/ 54458 w 54152"/>
                <a:gd name="connsiteY17" fmla="*/ 2858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458" y="2858"/>
                  </a:moveTo>
                  <a:cubicBezTo>
                    <a:pt x="54458" y="2605"/>
                    <a:pt x="54458" y="75"/>
                    <a:pt x="51168" y="75"/>
                  </a:cubicBezTo>
                  <a:cubicBezTo>
                    <a:pt x="45348" y="75"/>
                    <a:pt x="26876" y="2099"/>
                    <a:pt x="20296" y="2605"/>
                  </a:cubicBezTo>
                  <a:cubicBezTo>
                    <a:pt x="18272" y="2858"/>
                    <a:pt x="15488" y="3111"/>
                    <a:pt x="15488" y="7919"/>
                  </a:cubicBezTo>
                  <a:cubicBezTo>
                    <a:pt x="15488" y="10703"/>
                    <a:pt x="18019" y="10703"/>
                    <a:pt x="21815" y="10703"/>
                  </a:cubicBezTo>
                  <a:cubicBezTo>
                    <a:pt x="33961" y="10703"/>
                    <a:pt x="34214" y="12980"/>
                    <a:pt x="34214" y="15005"/>
                  </a:cubicBezTo>
                  <a:lnTo>
                    <a:pt x="33455" y="20066"/>
                  </a:lnTo>
                  <a:lnTo>
                    <a:pt x="1570" y="146591"/>
                  </a:lnTo>
                  <a:cubicBezTo>
                    <a:pt x="811" y="149375"/>
                    <a:pt x="305" y="151146"/>
                    <a:pt x="305" y="155195"/>
                  </a:cubicBezTo>
                  <a:cubicBezTo>
                    <a:pt x="305" y="169619"/>
                    <a:pt x="11439" y="178476"/>
                    <a:pt x="23333" y="178476"/>
                  </a:cubicBezTo>
                  <a:cubicBezTo>
                    <a:pt x="31684" y="178476"/>
                    <a:pt x="38010" y="173415"/>
                    <a:pt x="42312" y="164305"/>
                  </a:cubicBezTo>
                  <a:cubicBezTo>
                    <a:pt x="46867" y="154689"/>
                    <a:pt x="49903" y="140012"/>
                    <a:pt x="49903" y="139506"/>
                  </a:cubicBezTo>
                  <a:cubicBezTo>
                    <a:pt x="49903" y="136975"/>
                    <a:pt x="47626" y="136975"/>
                    <a:pt x="46867" y="136975"/>
                  </a:cubicBezTo>
                  <a:cubicBezTo>
                    <a:pt x="44336" y="136975"/>
                    <a:pt x="44083" y="137988"/>
                    <a:pt x="43324" y="141530"/>
                  </a:cubicBezTo>
                  <a:cubicBezTo>
                    <a:pt x="39022" y="157979"/>
                    <a:pt x="34214" y="172909"/>
                    <a:pt x="24092" y="172909"/>
                  </a:cubicBezTo>
                  <a:cubicBezTo>
                    <a:pt x="16500" y="172909"/>
                    <a:pt x="16500" y="164811"/>
                    <a:pt x="16500" y="161268"/>
                  </a:cubicBezTo>
                  <a:cubicBezTo>
                    <a:pt x="16500" y="155195"/>
                    <a:pt x="16754" y="153930"/>
                    <a:pt x="18019" y="149122"/>
                  </a:cubicBezTo>
                  <a:lnTo>
                    <a:pt x="54458" y="2858"/>
                  </a:lnTo>
                  <a:close/>
                </a:path>
              </a:pathLst>
            </a:custGeom>
            <a:solidFill>
              <a:srgbClr val="000000"/>
            </a:solidFill>
            <a:ln w="25360" cap="flat">
              <a:noFill/>
              <a:prstDash val="solid"/>
              <a:miter/>
            </a:ln>
          </p:spPr>
          <p:txBody>
            <a:bodyPr rtlCol="0" anchor="ctr"/>
            <a:lstStyle/>
            <a:p>
              <a:endParaRPr lang="en-CN"/>
            </a:p>
          </p:txBody>
        </p:sp>
        <p:sp>
          <p:nvSpPr>
            <p:cNvPr id="18635" name="Freeform 18634">
              <a:extLst>
                <a:ext uri="{FF2B5EF4-FFF2-40B4-BE49-F238E27FC236}">
                  <a16:creationId xmlns:a16="http://schemas.microsoft.com/office/drawing/2014/main" id="{47D02E3F-7009-1888-83F1-CF149540905D}"/>
                </a:ext>
              </a:extLst>
            </p:cNvPr>
            <p:cNvSpPr/>
            <p:nvPr>
              <p:custDataLst>
                <p:tags r:id="rId34"/>
              </p:custDataLst>
            </p:nvPr>
          </p:nvSpPr>
          <p:spPr>
            <a:xfrm>
              <a:off x="10386482" y="4248094"/>
              <a:ext cx="58707" cy="253051"/>
            </a:xfrm>
            <a:custGeom>
              <a:avLst/>
              <a:gdLst>
                <a:gd name="connsiteX0" fmla="*/ 59016 w 58707"/>
                <a:gd name="connsiteY0" fmla="*/ 126600 h 253051"/>
                <a:gd name="connsiteX1" fmla="*/ 42315 w 58707"/>
                <a:gd name="connsiteY1" fmla="*/ 47648 h 253051"/>
                <a:gd name="connsiteX2" fmla="*/ 2839 w 58707"/>
                <a:gd name="connsiteY2" fmla="*/ 75 h 253051"/>
                <a:gd name="connsiteX3" fmla="*/ 308 w 58707"/>
                <a:gd name="connsiteY3" fmla="*/ 2605 h 253051"/>
                <a:gd name="connsiteX4" fmla="*/ 5116 w 58707"/>
                <a:gd name="connsiteY4" fmla="*/ 8425 h 253051"/>
                <a:gd name="connsiteX5" fmla="*/ 44339 w 58707"/>
                <a:gd name="connsiteY5" fmla="*/ 126600 h 253051"/>
                <a:gd name="connsiteX6" fmla="*/ 3598 w 58707"/>
                <a:gd name="connsiteY6" fmla="*/ 246293 h 253051"/>
                <a:gd name="connsiteX7" fmla="*/ 308 w 58707"/>
                <a:gd name="connsiteY7" fmla="*/ 250595 h 253051"/>
                <a:gd name="connsiteX8" fmla="*/ 2839 w 58707"/>
                <a:gd name="connsiteY8" fmla="*/ 253126 h 253051"/>
                <a:gd name="connsiteX9" fmla="*/ 43074 w 58707"/>
                <a:gd name="connsiteY9" fmla="*/ 203781 h 253051"/>
                <a:gd name="connsiteX10" fmla="*/ 59016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6" y="126600"/>
                  </a:moveTo>
                  <a:cubicBezTo>
                    <a:pt x="59016" y="106862"/>
                    <a:pt x="56233" y="76243"/>
                    <a:pt x="42315" y="47648"/>
                  </a:cubicBezTo>
                  <a:cubicBezTo>
                    <a:pt x="27132" y="16523"/>
                    <a:pt x="5369" y="75"/>
                    <a:pt x="2839" y="75"/>
                  </a:cubicBezTo>
                  <a:cubicBezTo>
                    <a:pt x="1321" y="75"/>
                    <a:pt x="308" y="1087"/>
                    <a:pt x="308" y="2605"/>
                  </a:cubicBezTo>
                  <a:cubicBezTo>
                    <a:pt x="308" y="3364"/>
                    <a:pt x="308" y="3871"/>
                    <a:pt x="5116" y="8425"/>
                  </a:cubicBezTo>
                  <a:cubicBezTo>
                    <a:pt x="29915" y="33477"/>
                    <a:pt x="44339" y="73713"/>
                    <a:pt x="44339" y="126600"/>
                  </a:cubicBezTo>
                  <a:cubicBezTo>
                    <a:pt x="44339" y="169872"/>
                    <a:pt x="34976" y="214409"/>
                    <a:pt x="3598" y="246293"/>
                  </a:cubicBezTo>
                  <a:cubicBezTo>
                    <a:pt x="308" y="249330"/>
                    <a:pt x="308" y="249836"/>
                    <a:pt x="308" y="250595"/>
                  </a:cubicBezTo>
                  <a:cubicBezTo>
                    <a:pt x="308" y="252114"/>
                    <a:pt x="1321" y="253126"/>
                    <a:pt x="2839" y="253126"/>
                  </a:cubicBezTo>
                  <a:cubicBezTo>
                    <a:pt x="5369" y="253126"/>
                    <a:pt x="28144" y="235918"/>
                    <a:pt x="43074" y="203781"/>
                  </a:cubicBezTo>
                  <a:cubicBezTo>
                    <a:pt x="55980" y="175945"/>
                    <a:pt x="59016" y="147857"/>
                    <a:pt x="59016" y="126600"/>
                  </a:cubicBezTo>
                  <a:close/>
                </a:path>
              </a:pathLst>
            </a:custGeom>
            <a:solidFill>
              <a:srgbClr val="000000"/>
            </a:solidFill>
            <a:ln w="25360" cap="flat">
              <a:noFill/>
              <a:prstDash val="solid"/>
              <a:miter/>
            </a:ln>
          </p:spPr>
          <p:txBody>
            <a:bodyPr rtlCol="0" anchor="ctr"/>
            <a:lstStyle/>
            <a:p>
              <a:endParaRPr lang="en-CN"/>
            </a:p>
          </p:txBody>
        </p:sp>
      </p:grpSp>
    </p:spTree>
    <p:extLst>
      <p:ext uri="{BB962C8B-B14F-4D97-AF65-F5344CB8AC3E}">
        <p14:creationId xmlns:p14="http://schemas.microsoft.com/office/powerpoint/2010/main" val="32290859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81652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96919"/>
            <a:ext cx="11134757" cy="1253613"/>
          </a:xfrm>
          <a:prstGeom prst="rect">
            <a:avLst/>
          </a:prstGeom>
          <a:noFill/>
        </p:spPr>
        <p:txBody>
          <a:bodyPr wrap="square">
            <a:spAutoFit/>
          </a:bodyPr>
          <a:lstStyle/>
          <a:p>
            <a:pPr>
              <a:lnSpc>
                <a:spcPct val="130000"/>
              </a:lnSpc>
            </a:pPr>
            <a:r>
              <a:rPr lang="en-US" altLang="zh-CN" sz="2000" dirty="0">
                <a:latin typeface="Microsoft YaHei" panose="020B0503020204020204" pitchFamily="34" charset="-122"/>
                <a:ea typeface="Microsoft YaHei" panose="020B0503020204020204" pitchFamily="34" charset="-122"/>
              </a:rPr>
              <a:t>a(</a:t>
            </a:r>
            <a:r>
              <a:rPr lang="en-US" altLang="zh-CN" sz="2000" dirty="0" err="1">
                <a:latin typeface="Microsoft YaHei" panose="020B0503020204020204" pitchFamily="34" charset="-122"/>
                <a:ea typeface="Microsoft YaHei" panose="020B0503020204020204" pitchFamily="34" charset="-122"/>
              </a:rPr>
              <a:t>a</a:t>
            </a:r>
            <a:r>
              <a:rPr lang="en-US" altLang="zh-CN" sz="2000" baseline="-25000" dirty="0" err="1">
                <a:latin typeface="Microsoft YaHei" panose="020B0503020204020204" pitchFamily="34" charset="-122"/>
                <a:ea typeface="Microsoft YaHei" panose="020B0503020204020204" pitchFamily="34" charset="-122"/>
              </a:rPr>
              <a:t>j</a:t>
            </a:r>
            <a:r>
              <a:rPr lang="en-US" altLang="zh-CN" sz="2000" dirty="0" err="1">
                <a:latin typeface="Microsoft YaHei" panose="020B0503020204020204" pitchFamily="34" charset="-122"/>
                <a:ea typeface="Microsoft YaHei" panose="020B0503020204020204" pitchFamily="34" charset="-122"/>
              </a:rPr>
              <a:t>|j,m,l</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表示源语言序列中第 </a:t>
            </a:r>
            <a:r>
              <a:rPr lang="en-US" altLang="zh-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个位置词对齐的生成概率，它被建模为</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II</a:t>
            </a:r>
            <a:r>
              <a:rPr lang="zh-CN" altLang="en-US" sz="2000" dirty="0">
                <a:latin typeface="Microsoft YaHei" panose="020B0503020204020204" pitchFamily="34" charset="-122"/>
                <a:ea typeface="Microsoft YaHei" panose="020B0503020204020204" pitchFamily="34" charset="-122"/>
              </a:rPr>
              <a:t>中的一个需要学习的参数。除了词对齐假设之外，其余的模型假设均与</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相同，将新的词对齐生成概率按照上一小节所述的建模过程能够得到</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II</a:t>
            </a:r>
            <a:r>
              <a:rPr lang="zh-CN" altLang="en-US" sz="2000" dirty="0">
                <a:latin typeface="Microsoft YaHei" panose="020B0503020204020204" pitchFamily="34" charset="-122"/>
                <a:ea typeface="Microsoft YaHei" panose="020B0503020204020204" pitchFamily="34" charset="-122"/>
              </a:rPr>
              <a:t> 的翻译建模表达式为：</a:t>
            </a:r>
            <a:endParaRPr lang="en-CN" sz="2000" b="1" dirty="0">
              <a:latin typeface="Microsoft YaHei" panose="020B0503020204020204" pitchFamily="34" charset="-122"/>
              <a:ea typeface="Microsoft YaHei" panose="020B0503020204020204" pitchFamily="34" charset="-122"/>
            </a:endParaRPr>
          </a:p>
        </p:txBody>
      </p:sp>
      <p:grpSp>
        <p:nvGrpSpPr>
          <p:cNvPr id="46" name="Group 45" descr="\documentclass{article}&#10;\usepackage{amsmath,bm}&#10;\pagestyle{empty}&#10;\begin{document}&#10;&#10;\begin{equation*}&#10;    P(\bm{s}|\bm{t})=\epsilon\prod_{j=1}^m\sum_{i=1}^la(i|j,m,l)f(s_j|t_i)&#10;\end{equation*}&#10;&#10;&#10;&#10;\end{document}" title="IguanaTex Vector Display">
            <a:extLst>
              <a:ext uri="{FF2B5EF4-FFF2-40B4-BE49-F238E27FC236}">
                <a16:creationId xmlns:a16="http://schemas.microsoft.com/office/drawing/2014/main" id="{E74228A2-5AF5-A797-2FD7-88E965E9D4E5}"/>
              </a:ext>
            </a:extLst>
          </p:cNvPr>
          <p:cNvGrpSpPr>
            <a:grpSpLocks noChangeAspect="1"/>
          </p:cNvGrpSpPr>
          <p:nvPr>
            <p:custDataLst>
              <p:tags r:id="rId1"/>
            </p:custDataLst>
          </p:nvPr>
        </p:nvGrpSpPr>
        <p:grpSpPr>
          <a:xfrm>
            <a:off x="3668712" y="2468562"/>
            <a:ext cx="3865475" cy="773948"/>
            <a:chOff x="6495497" y="4184910"/>
            <a:chExt cx="3865475" cy="773948"/>
          </a:xfrm>
        </p:grpSpPr>
        <p:sp>
          <p:nvSpPr>
            <p:cNvPr id="8" name="Freeform 7">
              <a:extLst>
                <a:ext uri="{FF2B5EF4-FFF2-40B4-BE49-F238E27FC236}">
                  <a16:creationId xmlns:a16="http://schemas.microsoft.com/office/drawing/2014/main" id="{BD2497FD-0458-8F43-4982-87D150B66B5F}"/>
                </a:ext>
              </a:extLst>
            </p:cNvPr>
            <p:cNvSpPr/>
            <p:nvPr>
              <p:custDataLst>
                <p:tags r:id="rId2"/>
              </p:custDataLst>
            </p:nvPr>
          </p:nvSpPr>
          <p:spPr>
            <a:xfrm>
              <a:off x="6495497" y="4451323"/>
              <a:ext cx="179512" cy="172833"/>
            </a:xfrm>
            <a:custGeom>
              <a:avLst/>
              <a:gdLst>
                <a:gd name="connsiteX0" fmla="*/ 66279 w 179512"/>
                <a:gd name="connsiteY0" fmla="*/ 92952 h 172833"/>
                <a:gd name="connsiteX1" fmla="*/ 109021 w 179512"/>
                <a:gd name="connsiteY1" fmla="*/ 92952 h 172833"/>
                <a:gd name="connsiteX2" fmla="*/ 179669 w 179512"/>
                <a:gd name="connsiteY2" fmla="*/ 38293 h 172833"/>
                <a:gd name="connsiteX3" fmla="*/ 130140 w 179512"/>
                <a:gd name="connsiteY3" fmla="*/ 82 h 172833"/>
                <a:gd name="connsiteX4" fmla="*/ 48680 w 179512"/>
                <a:gd name="connsiteY4" fmla="*/ 82 h 172833"/>
                <a:gd name="connsiteX5" fmla="*/ 41138 w 179512"/>
                <a:gd name="connsiteY5" fmla="*/ 4890 h 172833"/>
                <a:gd name="connsiteX6" fmla="*/ 48429 w 179512"/>
                <a:gd name="connsiteY6" fmla="*/ 7927 h 172833"/>
                <a:gd name="connsiteX7" fmla="*/ 59240 w 179512"/>
                <a:gd name="connsiteY7" fmla="*/ 8433 h 172833"/>
                <a:gd name="connsiteX8" fmla="*/ 64771 w 179512"/>
                <a:gd name="connsiteY8" fmla="*/ 12482 h 172833"/>
                <a:gd name="connsiteX9" fmla="*/ 63765 w 179512"/>
                <a:gd name="connsiteY9" fmla="*/ 17290 h 172833"/>
                <a:gd name="connsiteX10" fmla="*/ 30075 w 179512"/>
                <a:gd name="connsiteY10" fmla="*/ 153178 h 172833"/>
                <a:gd name="connsiteX11" fmla="*/ 7196 w 179512"/>
                <a:gd name="connsiteY11" fmla="*/ 165071 h 172833"/>
                <a:gd name="connsiteX12" fmla="*/ 156 w 179512"/>
                <a:gd name="connsiteY12" fmla="*/ 169879 h 172833"/>
                <a:gd name="connsiteX13" fmla="*/ 3928 w 179512"/>
                <a:gd name="connsiteY13" fmla="*/ 172916 h 172833"/>
                <a:gd name="connsiteX14" fmla="*/ 35858 w 179512"/>
                <a:gd name="connsiteY14" fmla="*/ 172157 h 172833"/>
                <a:gd name="connsiteX15" fmla="*/ 51949 w 179512"/>
                <a:gd name="connsiteY15" fmla="*/ 172410 h 172833"/>
                <a:gd name="connsiteX16" fmla="*/ 68291 w 179512"/>
                <a:gd name="connsiteY16" fmla="*/ 172916 h 172833"/>
                <a:gd name="connsiteX17" fmla="*/ 73319 w 179512"/>
                <a:gd name="connsiteY17" fmla="*/ 167855 h 172833"/>
                <a:gd name="connsiteX18" fmla="*/ 66279 w 179512"/>
                <a:gd name="connsiteY18" fmla="*/ 165071 h 172833"/>
                <a:gd name="connsiteX19" fmla="*/ 49937 w 179512"/>
                <a:gd name="connsiteY19" fmla="*/ 160516 h 172833"/>
                <a:gd name="connsiteX20" fmla="*/ 50691 w 179512"/>
                <a:gd name="connsiteY20" fmla="*/ 156215 h 172833"/>
                <a:gd name="connsiteX21" fmla="*/ 66279 w 179512"/>
                <a:gd name="connsiteY21" fmla="*/ 92952 h 172833"/>
                <a:gd name="connsiteX22" fmla="*/ 84382 w 179512"/>
                <a:gd name="connsiteY22" fmla="*/ 17543 h 172833"/>
                <a:gd name="connsiteX23" fmla="*/ 97958 w 179512"/>
                <a:gd name="connsiteY23" fmla="*/ 7927 h 172833"/>
                <a:gd name="connsiteX24" fmla="*/ 122094 w 179512"/>
                <a:gd name="connsiteY24" fmla="*/ 7927 h 172833"/>
                <a:gd name="connsiteX25" fmla="*/ 156287 w 179512"/>
                <a:gd name="connsiteY25" fmla="*/ 32220 h 172833"/>
                <a:gd name="connsiteX26" fmla="*/ 141454 w 179512"/>
                <a:gd name="connsiteY26" fmla="*/ 72961 h 172833"/>
                <a:gd name="connsiteX27" fmla="*/ 102735 w 179512"/>
                <a:gd name="connsiteY27" fmla="*/ 86372 h 172833"/>
                <a:gd name="connsiteX28" fmla="*/ 67285 w 179512"/>
                <a:gd name="connsiteY28" fmla="*/ 86372 h 172833"/>
                <a:gd name="connsiteX29" fmla="*/ 84382 w 179512"/>
                <a:gd name="connsiteY29" fmla="*/ 1754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9512" h="172833">
                  <a:moveTo>
                    <a:pt x="66279" y="92952"/>
                  </a:moveTo>
                  <a:lnTo>
                    <a:pt x="109021" y="92952"/>
                  </a:lnTo>
                  <a:cubicBezTo>
                    <a:pt x="144722" y="92952"/>
                    <a:pt x="179669" y="66634"/>
                    <a:pt x="179669" y="38293"/>
                  </a:cubicBezTo>
                  <a:cubicBezTo>
                    <a:pt x="179669" y="18808"/>
                    <a:pt x="163076" y="82"/>
                    <a:pt x="130140" y="82"/>
                  </a:cubicBezTo>
                  <a:lnTo>
                    <a:pt x="48680" y="82"/>
                  </a:lnTo>
                  <a:cubicBezTo>
                    <a:pt x="43903" y="82"/>
                    <a:pt x="41138" y="82"/>
                    <a:pt x="41138" y="4890"/>
                  </a:cubicBezTo>
                  <a:cubicBezTo>
                    <a:pt x="41138" y="7927"/>
                    <a:pt x="43400" y="7927"/>
                    <a:pt x="48429" y="7927"/>
                  </a:cubicBezTo>
                  <a:cubicBezTo>
                    <a:pt x="51697" y="7927"/>
                    <a:pt x="56223" y="8180"/>
                    <a:pt x="59240" y="8433"/>
                  </a:cubicBezTo>
                  <a:cubicBezTo>
                    <a:pt x="63262" y="8939"/>
                    <a:pt x="64771" y="9698"/>
                    <a:pt x="64771" y="12482"/>
                  </a:cubicBezTo>
                  <a:cubicBezTo>
                    <a:pt x="64771" y="13494"/>
                    <a:pt x="64519" y="14253"/>
                    <a:pt x="63765" y="17290"/>
                  </a:cubicBezTo>
                  <a:lnTo>
                    <a:pt x="30075" y="153178"/>
                  </a:lnTo>
                  <a:cubicBezTo>
                    <a:pt x="27561" y="163047"/>
                    <a:pt x="27058" y="165071"/>
                    <a:pt x="7196" y="165071"/>
                  </a:cubicBezTo>
                  <a:cubicBezTo>
                    <a:pt x="2922" y="165071"/>
                    <a:pt x="156" y="165071"/>
                    <a:pt x="156" y="169879"/>
                  </a:cubicBezTo>
                  <a:cubicBezTo>
                    <a:pt x="156" y="172916"/>
                    <a:pt x="3173" y="172916"/>
                    <a:pt x="3928" y="172916"/>
                  </a:cubicBezTo>
                  <a:cubicBezTo>
                    <a:pt x="10967" y="172916"/>
                    <a:pt x="28818" y="172157"/>
                    <a:pt x="35858" y="172157"/>
                  </a:cubicBezTo>
                  <a:cubicBezTo>
                    <a:pt x="41138" y="172157"/>
                    <a:pt x="46669" y="172410"/>
                    <a:pt x="51949" y="172410"/>
                  </a:cubicBezTo>
                  <a:cubicBezTo>
                    <a:pt x="57480" y="172410"/>
                    <a:pt x="63011" y="172916"/>
                    <a:pt x="68291" y="172916"/>
                  </a:cubicBezTo>
                  <a:cubicBezTo>
                    <a:pt x="70051" y="172916"/>
                    <a:pt x="73319" y="172916"/>
                    <a:pt x="73319" y="167855"/>
                  </a:cubicBezTo>
                  <a:cubicBezTo>
                    <a:pt x="73319" y="165071"/>
                    <a:pt x="71056" y="165071"/>
                    <a:pt x="66279" y="165071"/>
                  </a:cubicBezTo>
                  <a:cubicBezTo>
                    <a:pt x="56977" y="165071"/>
                    <a:pt x="49937" y="165071"/>
                    <a:pt x="49937" y="160516"/>
                  </a:cubicBezTo>
                  <a:cubicBezTo>
                    <a:pt x="49937" y="158998"/>
                    <a:pt x="50440" y="157733"/>
                    <a:pt x="50691" y="156215"/>
                  </a:cubicBezTo>
                  <a:lnTo>
                    <a:pt x="66279" y="92952"/>
                  </a:lnTo>
                  <a:close/>
                  <a:moveTo>
                    <a:pt x="84382" y="17543"/>
                  </a:moveTo>
                  <a:cubicBezTo>
                    <a:pt x="86644" y="8686"/>
                    <a:pt x="87147" y="7927"/>
                    <a:pt x="97958" y="7927"/>
                  </a:cubicBezTo>
                  <a:lnTo>
                    <a:pt x="122094" y="7927"/>
                  </a:lnTo>
                  <a:cubicBezTo>
                    <a:pt x="142962" y="7927"/>
                    <a:pt x="156287" y="14759"/>
                    <a:pt x="156287" y="32220"/>
                  </a:cubicBezTo>
                  <a:cubicBezTo>
                    <a:pt x="156287" y="42089"/>
                    <a:pt x="151259" y="63851"/>
                    <a:pt x="141454" y="72961"/>
                  </a:cubicBezTo>
                  <a:cubicBezTo>
                    <a:pt x="128883" y="84348"/>
                    <a:pt x="113797" y="86372"/>
                    <a:pt x="102735" y="86372"/>
                  </a:cubicBezTo>
                  <a:lnTo>
                    <a:pt x="67285" y="86372"/>
                  </a:lnTo>
                  <a:lnTo>
                    <a:pt x="84382" y="17543"/>
                  </a:lnTo>
                  <a:close/>
                </a:path>
              </a:pathLst>
            </a:custGeom>
            <a:solidFill>
              <a:srgbClr val="000000"/>
            </a:solidFill>
            <a:ln w="25195"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D174E006-C8C1-90C9-6B52-2A2DE33EE628}"/>
                </a:ext>
              </a:extLst>
            </p:cNvPr>
            <p:cNvSpPr/>
            <p:nvPr>
              <p:custDataLst>
                <p:tags r:id="rId3"/>
              </p:custDataLst>
            </p:nvPr>
          </p:nvSpPr>
          <p:spPr>
            <a:xfrm>
              <a:off x="6706665" y="4434369"/>
              <a:ext cx="58329" cy="253051"/>
            </a:xfrm>
            <a:custGeom>
              <a:avLst/>
              <a:gdLst>
                <a:gd name="connsiteX0" fmla="*/ 58493 w 58329"/>
                <a:gd name="connsiteY0" fmla="*/ 250603 h 253051"/>
                <a:gd name="connsiteX1" fmla="*/ 54219 w 58329"/>
                <a:gd name="connsiteY1" fmla="*/ 245035 h 253051"/>
                <a:gd name="connsiteX2" fmla="*/ 14746 w 58329"/>
                <a:gd name="connsiteY2" fmla="*/ 126608 h 253051"/>
                <a:gd name="connsiteX3" fmla="*/ 55225 w 58329"/>
                <a:gd name="connsiteY3" fmla="*/ 6914 h 253051"/>
                <a:gd name="connsiteX4" fmla="*/ 58493 w 58329"/>
                <a:gd name="connsiteY4" fmla="*/ 2613 h 253051"/>
                <a:gd name="connsiteX5" fmla="*/ 55979 w 58329"/>
                <a:gd name="connsiteY5" fmla="*/ 82 h 253051"/>
                <a:gd name="connsiteX6" fmla="*/ 16004 w 58329"/>
                <a:gd name="connsiteY6" fmla="*/ 49427 h 253051"/>
                <a:gd name="connsiteX7" fmla="*/ 164 w 58329"/>
                <a:gd name="connsiteY7" fmla="*/ 126608 h 253051"/>
                <a:gd name="connsiteX8" fmla="*/ 16758 w 58329"/>
                <a:gd name="connsiteY8" fmla="*/ 205560 h 253051"/>
                <a:gd name="connsiteX9" fmla="*/ 55979 w 58329"/>
                <a:gd name="connsiteY9" fmla="*/ 253133 h 253051"/>
                <a:gd name="connsiteX10" fmla="*/ 58493 w 58329"/>
                <a:gd name="connsiteY10" fmla="*/ 25060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493" y="250603"/>
                  </a:moveTo>
                  <a:cubicBezTo>
                    <a:pt x="58493" y="249843"/>
                    <a:pt x="58493" y="249337"/>
                    <a:pt x="54219" y="245035"/>
                  </a:cubicBezTo>
                  <a:cubicBezTo>
                    <a:pt x="22792" y="213151"/>
                    <a:pt x="14746" y="165324"/>
                    <a:pt x="14746" y="126608"/>
                  </a:cubicBezTo>
                  <a:cubicBezTo>
                    <a:pt x="14746" y="82577"/>
                    <a:pt x="24300" y="38546"/>
                    <a:pt x="55225" y="6914"/>
                  </a:cubicBezTo>
                  <a:cubicBezTo>
                    <a:pt x="58493" y="3878"/>
                    <a:pt x="58493" y="3372"/>
                    <a:pt x="58493" y="2613"/>
                  </a:cubicBezTo>
                  <a:cubicBezTo>
                    <a:pt x="58493" y="841"/>
                    <a:pt x="57488" y="82"/>
                    <a:pt x="55979" y="82"/>
                  </a:cubicBezTo>
                  <a:cubicBezTo>
                    <a:pt x="53465" y="82"/>
                    <a:pt x="30837" y="17290"/>
                    <a:pt x="16004" y="49427"/>
                  </a:cubicBezTo>
                  <a:cubicBezTo>
                    <a:pt x="3181" y="77263"/>
                    <a:pt x="164" y="105351"/>
                    <a:pt x="164" y="126608"/>
                  </a:cubicBezTo>
                  <a:cubicBezTo>
                    <a:pt x="164" y="146346"/>
                    <a:pt x="2930" y="176965"/>
                    <a:pt x="16758" y="205560"/>
                  </a:cubicBezTo>
                  <a:cubicBezTo>
                    <a:pt x="31843" y="236685"/>
                    <a:pt x="53465" y="253133"/>
                    <a:pt x="55979" y="253133"/>
                  </a:cubicBezTo>
                  <a:cubicBezTo>
                    <a:pt x="57488" y="253133"/>
                    <a:pt x="58493" y="252374"/>
                    <a:pt x="58493" y="250603"/>
                  </a:cubicBezTo>
                  <a:close/>
                </a:path>
              </a:pathLst>
            </a:custGeom>
            <a:solidFill>
              <a:srgbClr val="000000"/>
            </a:solidFill>
            <a:ln w="25195"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3203A02D-1E7A-54FB-1622-493C21887B71}"/>
                </a:ext>
              </a:extLst>
            </p:cNvPr>
            <p:cNvSpPr/>
            <p:nvPr>
              <p:custDataLst>
                <p:tags r:id="rId4"/>
              </p:custDataLst>
            </p:nvPr>
          </p:nvSpPr>
          <p:spPr>
            <a:xfrm>
              <a:off x="6793879" y="4509778"/>
              <a:ext cx="105344" cy="116403"/>
            </a:xfrm>
            <a:custGeom>
              <a:avLst/>
              <a:gdLst>
                <a:gd name="connsiteX0" fmla="*/ 89924 w 105344"/>
                <a:gd name="connsiteY0" fmla="*/ 14759 h 116403"/>
                <a:gd name="connsiteX1" fmla="*/ 79365 w 105344"/>
                <a:gd name="connsiteY1" fmla="*/ 29183 h 116403"/>
                <a:gd name="connsiteX2" fmla="*/ 90176 w 105344"/>
                <a:gd name="connsiteY2" fmla="*/ 39558 h 116403"/>
                <a:gd name="connsiteX3" fmla="*/ 105512 w 105344"/>
                <a:gd name="connsiteY3" fmla="*/ 22351 h 116403"/>
                <a:gd name="connsiteX4" fmla="*/ 69560 w 105344"/>
                <a:gd name="connsiteY4" fmla="*/ 82 h 116403"/>
                <a:gd name="connsiteX5" fmla="*/ 36624 w 105344"/>
                <a:gd name="connsiteY5" fmla="*/ 9445 h 116403"/>
                <a:gd name="connsiteX6" fmla="*/ 21287 w 105344"/>
                <a:gd name="connsiteY6" fmla="*/ 39052 h 116403"/>
                <a:gd name="connsiteX7" fmla="*/ 30338 w 105344"/>
                <a:gd name="connsiteY7" fmla="*/ 58284 h 116403"/>
                <a:gd name="connsiteX8" fmla="*/ 58749 w 105344"/>
                <a:gd name="connsiteY8" fmla="*/ 67900 h 116403"/>
                <a:gd name="connsiteX9" fmla="*/ 81376 w 105344"/>
                <a:gd name="connsiteY9" fmla="*/ 83336 h 116403"/>
                <a:gd name="connsiteX10" fmla="*/ 43915 w 105344"/>
                <a:gd name="connsiteY10" fmla="*/ 107376 h 116403"/>
                <a:gd name="connsiteX11" fmla="*/ 16762 w 105344"/>
                <a:gd name="connsiteY11" fmla="*/ 100796 h 116403"/>
                <a:gd name="connsiteX12" fmla="*/ 30590 w 105344"/>
                <a:gd name="connsiteY12" fmla="*/ 83336 h 116403"/>
                <a:gd name="connsiteX13" fmla="*/ 18270 w 105344"/>
                <a:gd name="connsiteY13" fmla="*/ 71695 h 116403"/>
                <a:gd name="connsiteX14" fmla="*/ 168 w 105344"/>
                <a:gd name="connsiteY14" fmla="*/ 91433 h 116403"/>
                <a:gd name="connsiteX15" fmla="*/ 43412 w 105344"/>
                <a:gd name="connsiteY15" fmla="*/ 116486 h 116403"/>
                <a:gd name="connsiteX16" fmla="*/ 100735 w 105344"/>
                <a:gd name="connsiteY16" fmla="*/ 72961 h 116403"/>
                <a:gd name="connsiteX17" fmla="*/ 90679 w 105344"/>
                <a:gd name="connsiteY17" fmla="*/ 52464 h 116403"/>
                <a:gd name="connsiteX18" fmla="*/ 64531 w 105344"/>
                <a:gd name="connsiteY18" fmla="*/ 42342 h 116403"/>
                <a:gd name="connsiteX19" fmla="*/ 40898 w 105344"/>
                <a:gd name="connsiteY19" fmla="*/ 28677 h 116403"/>
                <a:gd name="connsiteX20" fmla="*/ 69057 w 105344"/>
                <a:gd name="connsiteY20" fmla="*/ 9192 h 116403"/>
                <a:gd name="connsiteX21" fmla="*/ 89924 w 105344"/>
                <a:gd name="connsiteY21" fmla="*/ 14759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5344" h="116403">
                  <a:moveTo>
                    <a:pt x="89924" y="14759"/>
                  </a:moveTo>
                  <a:cubicBezTo>
                    <a:pt x="81628" y="18049"/>
                    <a:pt x="79365" y="25640"/>
                    <a:pt x="79365" y="29183"/>
                  </a:cubicBezTo>
                  <a:cubicBezTo>
                    <a:pt x="79365" y="35762"/>
                    <a:pt x="84645" y="39558"/>
                    <a:pt x="90176" y="39558"/>
                  </a:cubicBezTo>
                  <a:cubicBezTo>
                    <a:pt x="96210" y="39558"/>
                    <a:pt x="105512" y="34497"/>
                    <a:pt x="105512" y="22351"/>
                  </a:cubicBezTo>
                  <a:cubicBezTo>
                    <a:pt x="105512" y="8939"/>
                    <a:pt x="92187" y="82"/>
                    <a:pt x="69560" y="82"/>
                  </a:cubicBezTo>
                  <a:cubicBezTo>
                    <a:pt x="62268" y="82"/>
                    <a:pt x="48189" y="588"/>
                    <a:pt x="36624" y="9445"/>
                  </a:cubicBezTo>
                  <a:cubicBezTo>
                    <a:pt x="25310" y="18049"/>
                    <a:pt x="21287" y="32726"/>
                    <a:pt x="21287" y="39052"/>
                  </a:cubicBezTo>
                  <a:cubicBezTo>
                    <a:pt x="21287" y="46643"/>
                    <a:pt x="24807" y="53729"/>
                    <a:pt x="30338" y="58284"/>
                  </a:cubicBezTo>
                  <a:cubicBezTo>
                    <a:pt x="37378" y="63851"/>
                    <a:pt x="41652" y="64610"/>
                    <a:pt x="58749" y="67900"/>
                  </a:cubicBezTo>
                  <a:cubicBezTo>
                    <a:pt x="66291" y="69165"/>
                    <a:pt x="81376" y="71949"/>
                    <a:pt x="81376" y="83336"/>
                  </a:cubicBezTo>
                  <a:cubicBezTo>
                    <a:pt x="81376" y="84348"/>
                    <a:pt x="81376" y="107376"/>
                    <a:pt x="43915" y="107376"/>
                  </a:cubicBezTo>
                  <a:cubicBezTo>
                    <a:pt x="31595" y="107376"/>
                    <a:pt x="22293" y="104845"/>
                    <a:pt x="16762" y="100796"/>
                  </a:cubicBezTo>
                  <a:cubicBezTo>
                    <a:pt x="25310" y="98266"/>
                    <a:pt x="30590" y="90927"/>
                    <a:pt x="30590" y="83336"/>
                  </a:cubicBezTo>
                  <a:cubicBezTo>
                    <a:pt x="30590" y="74226"/>
                    <a:pt x="23298" y="71695"/>
                    <a:pt x="18270" y="71695"/>
                  </a:cubicBezTo>
                  <a:cubicBezTo>
                    <a:pt x="9722" y="71695"/>
                    <a:pt x="168" y="78781"/>
                    <a:pt x="168" y="91433"/>
                  </a:cubicBezTo>
                  <a:cubicBezTo>
                    <a:pt x="168" y="107882"/>
                    <a:pt x="17767" y="116486"/>
                    <a:pt x="43412" y="116486"/>
                  </a:cubicBezTo>
                  <a:cubicBezTo>
                    <a:pt x="100735" y="116486"/>
                    <a:pt x="100735" y="73214"/>
                    <a:pt x="100735" y="72961"/>
                  </a:cubicBezTo>
                  <a:cubicBezTo>
                    <a:pt x="100735" y="64357"/>
                    <a:pt x="96461" y="57525"/>
                    <a:pt x="90679" y="52464"/>
                  </a:cubicBezTo>
                  <a:cubicBezTo>
                    <a:pt x="82885" y="45631"/>
                    <a:pt x="73331" y="43860"/>
                    <a:pt x="64531" y="42342"/>
                  </a:cubicBezTo>
                  <a:cubicBezTo>
                    <a:pt x="50703" y="39811"/>
                    <a:pt x="40898" y="38040"/>
                    <a:pt x="40898" y="28677"/>
                  </a:cubicBezTo>
                  <a:cubicBezTo>
                    <a:pt x="40898" y="28171"/>
                    <a:pt x="40898" y="9192"/>
                    <a:pt x="69057" y="9192"/>
                  </a:cubicBezTo>
                  <a:cubicBezTo>
                    <a:pt x="74085" y="9192"/>
                    <a:pt x="83136" y="9698"/>
                    <a:pt x="89924" y="14759"/>
                  </a:cubicBezTo>
                  <a:close/>
                </a:path>
              </a:pathLst>
            </a:custGeom>
            <a:solidFill>
              <a:srgbClr val="000000"/>
            </a:solidFill>
            <a:ln w="25195"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E72475CD-F4C3-3FB3-9972-28CE587A134A}"/>
                </a:ext>
              </a:extLst>
            </p:cNvPr>
            <p:cNvSpPr/>
            <p:nvPr>
              <p:custDataLst>
                <p:tags r:id="rId5"/>
              </p:custDataLst>
            </p:nvPr>
          </p:nvSpPr>
          <p:spPr>
            <a:xfrm>
              <a:off x="6943033" y="4434369"/>
              <a:ext cx="10056" cy="253051"/>
            </a:xfrm>
            <a:custGeom>
              <a:avLst/>
              <a:gdLst>
                <a:gd name="connsiteX0" fmla="*/ 10230 w 10056"/>
                <a:gd name="connsiteY0" fmla="*/ 9192 h 253051"/>
                <a:gd name="connsiteX1" fmla="*/ 5202 w 10056"/>
                <a:gd name="connsiteY1" fmla="*/ 82 h 253051"/>
                <a:gd name="connsiteX2" fmla="*/ 173 w 10056"/>
                <a:gd name="connsiteY2" fmla="*/ 9192 h 253051"/>
                <a:gd name="connsiteX3" fmla="*/ 173 w 10056"/>
                <a:gd name="connsiteY3" fmla="*/ 244023 h 253051"/>
                <a:gd name="connsiteX4" fmla="*/ 5202 w 10056"/>
                <a:gd name="connsiteY4" fmla="*/ 253133 h 253051"/>
                <a:gd name="connsiteX5" fmla="*/ 10230 w 10056"/>
                <a:gd name="connsiteY5" fmla="*/ 244023 h 253051"/>
                <a:gd name="connsiteX6" fmla="*/ 10230 w 10056"/>
                <a:gd name="connsiteY6" fmla="*/ 91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6" h="253051">
                  <a:moveTo>
                    <a:pt x="10230" y="9192"/>
                  </a:moveTo>
                  <a:cubicBezTo>
                    <a:pt x="10230" y="4637"/>
                    <a:pt x="10230" y="82"/>
                    <a:pt x="5202" y="82"/>
                  </a:cubicBezTo>
                  <a:cubicBezTo>
                    <a:pt x="173" y="82"/>
                    <a:pt x="173" y="4637"/>
                    <a:pt x="173" y="9192"/>
                  </a:cubicBezTo>
                  <a:lnTo>
                    <a:pt x="173" y="244023"/>
                  </a:lnTo>
                  <a:cubicBezTo>
                    <a:pt x="173" y="248578"/>
                    <a:pt x="173" y="253133"/>
                    <a:pt x="5202" y="253133"/>
                  </a:cubicBezTo>
                  <a:cubicBezTo>
                    <a:pt x="10230" y="253133"/>
                    <a:pt x="10230" y="248578"/>
                    <a:pt x="10230" y="244023"/>
                  </a:cubicBezTo>
                  <a:lnTo>
                    <a:pt x="10230" y="9192"/>
                  </a:lnTo>
                  <a:close/>
                </a:path>
              </a:pathLst>
            </a:custGeom>
            <a:solidFill>
              <a:srgbClr val="000000"/>
            </a:solidFill>
            <a:ln w="25195"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89D725C2-45E1-74D0-4735-81138C31D4E6}"/>
                </a:ext>
              </a:extLst>
            </p:cNvPr>
            <p:cNvSpPr/>
            <p:nvPr>
              <p:custDataLst>
                <p:tags r:id="rId6"/>
              </p:custDataLst>
            </p:nvPr>
          </p:nvSpPr>
          <p:spPr>
            <a:xfrm>
              <a:off x="6989239" y="4461445"/>
              <a:ext cx="89002" cy="164736"/>
            </a:xfrm>
            <a:custGeom>
              <a:avLst/>
              <a:gdLst>
                <a:gd name="connsiteX0" fmla="*/ 57248 w 89002"/>
                <a:gd name="connsiteY0" fmla="*/ 62333 h 164736"/>
                <a:gd name="connsiteX1" fmla="*/ 79624 w 89002"/>
                <a:gd name="connsiteY1" fmla="*/ 62333 h 164736"/>
                <a:gd name="connsiteX2" fmla="*/ 86413 w 89002"/>
                <a:gd name="connsiteY2" fmla="*/ 61067 h 164736"/>
                <a:gd name="connsiteX3" fmla="*/ 88675 w 89002"/>
                <a:gd name="connsiteY3" fmla="*/ 54994 h 164736"/>
                <a:gd name="connsiteX4" fmla="*/ 80379 w 89002"/>
                <a:gd name="connsiteY4" fmla="*/ 50439 h 164736"/>
                <a:gd name="connsiteX5" fmla="*/ 60265 w 89002"/>
                <a:gd name="connsiteY5" fmla="*/ 50439 h 164736"/>
                <a:gd name="connsiteX6" fmla="*/ 68310 w 89002"/>
                <a:gd name="connsiteY6" fmla="*/ 17796 h 164736"/>
                <a:gd name="connsiteX7" fmla="*/ 69316 w 89002"/>
                <a:gd name="connsiteY7" fmla="*/ 11216 h 164736"/>
                <a:gd name="connsiteX8" fmla="*/ 57499 w 89002"/>
                <a:gd name="connsiteY8" fmla="*/ 82 h 164736"/>
                <a:gd name="connsiteX9" fmla="*/ 42917 w 89002"/>
                <a:gd name="connsiteY9" fmla="*/ 8939 h 164736"/>
                <a:gd name="connsiteX10" fmla="*/ 37135 w 89002"/>
                <a:gd name="connsiteY10" fmla="*/ 29689 h 164736"/>
                <a:gd name="connsiteX11" fmla="*/ 32106 w 89002"/>
                <a:gd name="connsiteY11" fmla="*/ 50439 h 164736"/>
                <a:gd name="connsiteX12" fmla="*/ 9479 w 89002"/>
                <a:gd name="connsiteY12" fmla="*/ 50439 h 164736"/>
                <a:gd name="connsiteX13" fmla="*/ 176 w 89002"/>
                <a:gd name="connsiteY13" fmla="*/ 57778 h 164736"/>
                <a:gd name="connsiteX14" fmla="*/ 8724 w 89002"/>
                <a:gd name="connsiteY14" fmla="*/ 62333 h 164736"/>
                <a:gd name="connsiteX15" fmla="*/ 29089 w 89002"/>
                <a:gd name="connsiteY15" fmla="*/ 62333 h 164736"/>
                <a:gd name="connsiteX16" fmla="*/ 14758 w 89002"/>
                <a:gd name="connsiteY16" fmla="*/ 120028 h 164736"/>
                <a:gd name="connsiteX17" fmla="*/ 10484 w 89002"/>
                <a:gd name="connsiteY17" fmla="*/ 140019 h 164736"/>
                <a:gd name="connsiteX18" fmla="*/ 42163 w 89002"/>
                <a:gd name="connsiteY18" fmla="*/ 164818 h 164736"/>
                <a:gd name="connsiteX19" fmla="*/ 89178 w 89002"/>
                <a:gd name="connsiteY19" fmla="*/ 125342 h 164736"/>
                <a:gd name="connsiteX20" fmla="*/ 83144 w 89002"/>
                <a:gd name="connsiteY20" fmla="*/ 121800 h 164736"/>
                <a:gd name="connsiteX21" fmla="*/ 76859 w 89002"/>
                <a:gd name="connsiteY21" fmla="*/ 125848 h 164736"/>
                <a:gd name="connsiteX22" fmla="*/ 43420 w 89002"/>
                <a:gd name="connsiteY22" fmla="*/ 155708 h 164736"/>
                <a:gd name="connsiteX23" fmla="*/ 37386 w 89002"/>
                <a:gd name="connsiteY23" fmla="*/ 146346 h 164736"/>
                <a:gd name="connsiteX24" fmla="*/ 38895 w 89002"/>
                <a:gd name="connsiteY24" fmla="*/ 135464 h 164736"/>
                <a:gd name="connsiteX25" fmla="*/ 57248 w 89002"/>
                <a:gd name="connsiteY25" fmla="*/ 6233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002" h="164736">
                  <a:moveTo>
                    <a:pt x="57248" y="62333"/>
                  </a:moveTo>
                  <a:lnTo>
                    <a:pt x="79624" y="62333"/>
                  </a:lnTo>
                  <a:cubicBezTo>
                    <a:pt x="84653" y="62333"/>
                    <a:pt x="85155" y="62333"/>
                    <a:pt x="86413" y="61067"/>
                  </a:cubicBezTo>
                  <a:cubicBezTo>
                    <a:pt x="87921" y="60055"/>
                    <a:pt x="88675" y="56512"/>
                    <a:pt x="88675" y="54994"/>
                  </a:cubicBezTo>
                  <a:cubicBezTo>
                    <a:pt x="88675" y="50439"/>
                    <a:pt x="84401" y="50439"/>
                    <a:pt x="80379" y="50439"/>
                  </a:cubicBezTo>
                  <a:lnTo>
                    <a:pt x="60265" y="50439"/>
                  </a:lnTo>
                  <a:lnTo>
                    <a:pt x="68310" y="17796"/>
                  </a:lnTo>
                  <a:cubicBezTo>
                    <a:pt x="69316" y="13747"/>
                    <a:pt x="69316" y="12229"/>
                    <a:pt x="69316" y="11216"/>
                  </a:cubicBezTo>
                  <a:cubicBezTo>
                    <a:pt x="69316" y="3119"/>
                    <a:pt x="62779" y="82"/>
                    <a:pt x="57499" y="82"/>
                  </a:cubicBezTo>
                  <a:cubicBezTo>
                    <a:pt x="53728" y="82"/>
                    <a:pt x="46940" y="1853"/>
                    <a:pt x="42917" y="8939"/>
                  </a:cubicBezTo>
                  <a:cubicBezTo>
                    <a:pt x="41912" y="10963"/>
                    <a:pt x="38895" y="22604"/>
                    <a:pt x="37135" y="29689"/>
                  </a:cubicBezTo>
                  <a:lnTo>
                    <a:pt x="32106" y="50439"/>
                  </a:lnTo>
                  <a:lnTo>
                    <a:pt x="9479" y="50439"/>
                  </a:lnTo>
                  <a:cubicBezTo>
                    <a:pt x="4450" y="50439"/>
                    <a:pt x="176" y="50439"/>
                    <a:pt x="176" y="57778"/>
                  </a:cubicBezTo>
                  <a:cubicBezTo>
                    <a:pt x="176" y="62333"/>
                    <a:pt x="4199" y="62333"/>
                    <a:pt x="8724" y="62333"/>
                  </a:cubicBezTo>
                  <a:lnTo>
                    <a:pt x="29089" y="62333"/>
                  </a:lnTo>
                  <a:lnTo>
                    <a:pt x="14758" y="120028"/>
                  </a:lnTo>
                  <a:cubicBezTo>
                    <a:pt x="12998" y="126608"/>
                    <a:pt x="10484" y="137236"/>
                    <a:pt x="10484" y="140019"/>
                  </a:cubicBezTo>
                  <a:cubicBezTo>
                    <a:pt x="10484" y="156468"/>
                    <a:pt x="26575" y="164818"/>
                    <a:pt x="42163" y="164818"/>
                  </a:cubicBezTo>
                  <a:cubicBezTo>
                    <a:pt x="72082" y="164818"/>
                    <a:pt x="89178" y="129644"/>
                    <a:pt x="89178" y="125342"/>
                  </a:cubicBezTo>
                  <a:cubicBezTo>
                    <a:pt x="89178" y="121800"/>
                    <a:pt x="85407" y="121800"/>
                    <a:pt x="83144" y="121800"/>
                  </a:cubicBezTo>
                  <a:cubicBezTo>
                    <a:pt x="78870" y="121800"/>
                    <a:pt x="78619" y="122053"/>
                    <a:pt x="76859" y="125848"/>
                  </a:cubicBezTo>
                  <a:cubicBezTo>
                    <a:pt x="67305" y="147611"/>
                    <a:pt x="53225" y="155708"/>
                    <a:pt x="43420" y="155708"/>
                  </a:cubicBezTo>
                  <a:cubicBezTo>
                    <a:pt x="41157" y="155708"/>
                    <a:pt x="37386" y="155708"/>
                    <a:pt x="37386" y="146346"/>
                  </a:cubicBezTo>
                  <a:cubicBezTo>
                    <a:pt x="37386" y="141538"/>
                    <a:pt x="38140" y="138754"/>
                    <a:pt x="38895" y="135464"/>
                  </a:cubicBezTo>
                  <a:lnTo>
                    <a:pt x="57248" y="62333"/>
                  </a:lnTo>
                  <a:close/>
                </a:path>
              </a:pathLst>
            </a:custGeom>
            <a:solidFill>
              <a:srgbClr val="000000"/>
            </a:solidFill>
            <a:ln w="25195"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47B676CB-E8B8-FEA7-054F-0A056069F54F}"/>
                </a:ext>
              </a:extLst>
            </p:cNvPr>
            <p:cNvSpPr/>
            <p:nvPr>
              <p:custDataLst>
                <p:tags r:id="rId7"/>
              </p:custDataLst>
            </p:nvPr>
          </p:nvSpPr>
          <p:spPr>
            <a:xfrm>
              <a:off x="7101692" y="4434369"/>
              <a:ext cx="58329" cy="253051"/>
            </a:xfrm>
            <a:custGeom>
              <a:avLst/>
              <a:gdLst>
                <a:gd name="connsiteX0" fmla="*/ 58509 w 58329"/>
                <a:gd name="connsiteY0" fmla="*/ 126608 h 253051"/>
                <a:gd name="connsiteX1" fmla="*/ 41916 w 58329"/>
                <a:gd name="connsiteY1" fmla="*/ 47656 h 253051"/>
                <a:gd name="connsiteX2" fmla="*/ 2694 w 58329"/>
                <a:gd name="connsiteY2" fmla="*/ 82 h 253051"/>
                <a:gd name="connsiteX3" fmla="*/ 180 w 58329"/>
                <a:gd name="connsiteY3" fmla="*/ 2613 h 253051"/>
                <a:gd name="connsiteX4" fmla="*/ 4957 w 58329"/>
                <a:gd name="connsiteY4" fmla="*/ 8433 h 253051"/>
                <a:gd name="connsiteX5" fmla="*/ 43927 w 58329"/>
                <a:gd name="connsiteY5" fmla="*/ 126608 h 253051"/>
                <a:gd name="connsiteX6" fmla="*/ 3449 w 58329"/>
                <a:gd name="connsiteY6" fmla="*/ 246301 h 253051"/>
                <a:gd name="connsiteX7" fmla="*/ 180 w 58329"/>
                <a:gd name="connsiteY7" fmla="*/ 250603 h 253051"/>
                <a:gd name="connsiteX8" fmla="*/ 2694 w 58329"/>
                <a:gd name="connsiteY8" fmla="*/ 253133 h 253051"/>
                <a:gd name="connsiteX9" fmla="*/ 42670 w 58329"/>
                <a:gd name="connsiteY9" fmla="*/ 203788 h 253051"/>
                <a:gd name="connsiteX10" fmla="*/ 58509 w 58329"/>
                <a:gd name="connsiteY10" fmla="*/ 1266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509" y="126608"/>
                  </a:moveTo>
                  <a:cubicBezTo>
                    <a:pt x="58509" y="106870"/>
                    <a:pt x="55744" y="76250"/>
                    <a:pt x="41916" y="47656"/>
                  </a:cubicBezTo>
                  <a:cubicBezTo>
                    <a:pt x="26831" y="16530"/>
                    <a:pt x="5209" y="82"/>
                    <a:pt x="2694" y="82"/>
                  </a:cubicBezTo>
                  <a:cubicBezTo>
                    <a:pt x="1186" y="82"/>
                    <a:pt x="180" y="1094"/>
                    <a:pt x="180" y="2613"/>
                  </a:cubicBezTo>
                  <a:cubicBezTo>
                    <a:pt x="180" y="3372"/>
                    <a:pt x="180" y="3878"/>
                    <a:pt x="4957" y="8433"/>
                  </a:cubicBezTo>
                  <a:cubicBezTo>
                    <a:pt x="29596" y="33485"/>
                    <a:pt x="43927" y="73720"/>
                    <a:pt x="43927" y="126608"/>
                  </a:cubicBezTo>
                  <a:cubicBezTo>
                    <a:pt x="43927" y="169879"/>
                    <a:pt x="34625" y="214416"/>
                    <a:pt x="3449" y="246301"/>
                  </a:cubicBezTo>
                  <a:cubicBezTo>
                    <a:pt x="180" y="249337"/>
                    <a:pt x="180" y="249843"/>
                    <a:pt x="180" y="250603"/>
                  </a:cubicBezTo>
                  <a:cubicBezTo>
                    <a:pt x="180" y="252121"/>
                    <a:pt x="1186" y="253133"/>
                    <a:pt x="2694" y="253133"/>
                  </a:cubicBezTo>
                  <a:cubicBezTo>
                    <a:pt x="5209" y="253133"/>
                    <a:pt x="27836" y="235926"/>
                    <a:pt x="42670" y="203788"/>
                  </a:cubicBezTo>
                  <a:cubicBezTo>
                    <a:pt x="55492" y="175953"/>
                    <a:pt x="58509" y="147864"/>
                    <a:pt x="58509" y="126608"/>
                  </a:cubicBezTo>
                  <a:close/>
                </a:path>
              </a:pathLst>
            </a:custGeom>
            <a:solidFill>
              <a:srgbClr val="000000"/>
            </a:solidFill>
            <a:ln w="25195"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F8F53B50-3C76-F7AE-F933-9085717E707E}"/>
                </a:ext>
              </a:extLst>
            </p:cNvPr>
            <p:cNvSpPr/>
            <p:nvPr>
              <p:custDataLst>
                <p:tags r:id="rId8"/>
              </p:custDataLst>
            </p:nvPr>
          </p:nvSpPr>
          <p:spPr>
            <a:xfrm>
              <a:off x="7269052" y="4531287"/>
              <a:ext cx="167193" cy="59213"/>
            </a:xfrm>
            <a:custGeom>
              <a:avLst/>
              <a:gdLst>
                <a:gd name="connsiteX0" fmla="*/ 158832 w 167193"/>
                <a:gd name="connsiteY0" fmla="*/ 10204 h 59213"/>
                <a:gd name="connsiteX1" fmla="*/ 167380 w 167193"/>
                <a:gd name="connsiteY1" fmla="*/ 5143 h 59213"/>
                <a:gd name="connsiteX2" fmla="*/ 159083 w 167193"/>
                <a:gd name="connsiteY2" fmla="*/ 82 h 59213"/>
                <a:gd name="connsiteX3" fmla="*/ 8484 w 167193"/>
                <a:gd name="connsiteY3" fmla="*/ 82 h 59213"/>
                <a:gd name="connsiteX4" fmla="*/ 187 w 167193"/>
                <a:gd name="connsiteY4" fmla="*/ 5143 h 59213"/>
                <a:gd name="connsiteX5" fmla="*/ 8735 w 167193"/>
                <a:gd name="connsiteY5" fmla="*/ 10204 h 59213"/>
                <a:gd name="connsiteX6" fmla="*/ 158832 w 167193"/>
                <a:gd name="connsiteY6" fmla="*/ 10204 h 59213"/>
                <a:gd name="connsiteX7" fmla="*/ 159083 w 167193"/>
                <a:gd name="connsiteY7" fmla="*/ 59296 h 59213"/>
                <a:gd name="connsiteX8" fmla="*/ 167380 w 167193"/>
                <a:gd name="connsiteY8" fmla="*/ 54235 h 59213"/>
                <a:gd name="connsiteX9" fmla="*/ 158832 w 167193"/>
                <a:gd name="connsiteY9" fmla="*/ 49174 h 59213"/>
                <a:gd name="connsiteX10" fmla="*/ 8735 w 167193"/>
                <a:gd name="connsiteY10" fmla="*/ 49174 h 59213"/>
                <a:gd name="connsiteX11" fmla="*/ 187 w 167193"/>
                <a:gd name="connsiteY11" fmla="*/ 54235 h 59213"/>
                <a:gd name="connsiteX12" fmla="*/ 8484 w 167193"/>
                <a:gd name="connsiteY12" fmla="*/ 59296 h 59213"/>
                <a:gd name="connsiteX13" fmla="*/ 159083 w 167193"/>
                <a:gd name="connsiteY13" fmla="*/ 59296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193" h="59213">
                  <a:moveTo>
                    <a:pt x="158832" y="10204"/>
                  </a:moveTo>
                  <a:cubicBezTo>
                    <a:pt x="162603" y="10204"/>
                    <a:pt x="167380" y="10204"/>
                    <a:pt x="167380" y="5143"/>
                  </a:cubicBezTo>
                  <a:cubicBezTo>
                    <a:pt x="167380" y="82"/>
                    <a:pt x="162603" y="82"/>
                    <a:pt x="159083" y="82"/>
                  </a:cubicBezTo>
                  <a:lnTo>
                    <a:pt x="8484" y="82"/>
                  </a:lnTo>
                  <a:cubicBezTo>
                    <a:pt x="4964" y="82"/>
                    <a:pt x="187" y="82"/>
                    <a:pt x="187" y="5143"/>
                  </a:cubicBezTo>
                  <a:cubicBezTo>
                    <a:pt x="187" y="10204"/>
                    <a:pt x="4964" y="10204"/>
                    <a:pt x="8735" y="10204"/>
                  </a:cubicBezTo>
                  <a:lnTo>
                    <a:pt x="158832" y="10204"/>
                  </a:lnTo>
                  <a:close/>
                  <a:moveTo>
                    <a:pt x="159083" y="59296"/>
                  </a:moveTo>
                  <a:cubicBezTo>
                    <a:pt x="162603" y="59296"/>
                    <a:pt x="167380" y="59296"/>
                    <a:pt x="167380" y="54235"/>
                  </a:cubicBezTo>
                  <a:cubicBezTo>
                    <a:pt x="167380" y="49174"/>
                    <a:pt x="162603" y="49174"/>
                    <a:pt x="158832" y="49174"/>
                  </a:cubicBezTo>
                  <a:lnTo>
                    <a:pt x="8735" y="49174"/>
                  </a:lnTo>
                  <a:cubicBezTo>
                    <a:pt x="4964" y="49174"/>
                    <a:pt x="187" y="49174"/>
                    <a:pt x="187" y="54235"/>
                  </a:cubicBezTo>
                  <a:cubicBezTo>
                    <a:pt x="187" y="59296"/>
                    <a:pt x="4964" y="59296"/>
                    <a:pt x="8484" y="59296"/>
                  </a:cubicBezTo>
                  <a:lnTo>
                    <a:pt x="159083" y="59296"/>
                  </a:lnTo>
                  <a:close/>
                </a:path>
              </a:pathLst>
            </a:custGeom>
            <a:solidFill>
              <a:srgbClr val="000000"/>
            </a:solidFill>
            <a:ln w="25195"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5722FEDA-81C0-82F4-370B-8E480D5E3DF1}"/>
                </a:ext>
              </a:extLst>
            </p:cNvPr>
            <p:cNvSpPr/>
            <p:nvPr>
              <p:custDataLst>
                <p:tags r:id="rId9"/>
              </p:custDataLst>
            </p:nvPr>
          </p:nvSpPr>
          <p:spPr>
            <a:xfrm>
              <a:off x="7532174" y="4515092"/>
              <a:ext cx="82716" cy="111848"/>
            </a:xfrm>
            <a:custGeom>
              <a:avLst/>
              <a:gdLst>
                <a:gd name="connsiteX0" fmla="*/ 63303 w 82716"/>
                <a:gd name="connsiteY0" fmla="*/ 51958 h 111848"/>
                <a:gd name="connsiteX1" fmla="*/ 71852 w 82716"/>
                <a:gd name="connsiteY1" fmla="*/ 47656 h 111848"/>
                <a:gd name="connsiteX2" fmla="*/ 64560 w 82716"/>
                <a:gd name="connsiteY2" fmla="*/ 44113 h 111848"/>
                <a:gd name="connsiteX3" fmla="*/ 23831 w 82716"/>
                <a:gd name="connsiteY3" fmla="*/ 44113 h 111848"/>
                <a:gd name="connsiteX4" fmla="*/ 66823 w 82716"/>
                <a:gd name="connsiteY4" fmla="*/ 7927 h 111848"/>
                <a:gd name="connsiteX5" fmla="*/ 74617 w 82716"/>
                <a:gd name="connsiteY5" fmla="*/ 7927 h 111848"/>
                <a:gd name="connsiteX6" fmla="*/ 82914 w 82716"/>
                <a:gd name="connsiteY6" fmla="*/ 3625 h 111848"/>
                <a:gd name="connsiteX7" fmla="*/ 75371 w 82716"/>
                <a:gd name="connsiteY7" fmla="*/ 82 h 111848"/>
                <a:gd name="connsiteX8" fmla="*/ 66572 w 82716"/>
                <a:gd name="connsiteY8" fmla="*/ 82 h 111848"/>
                <a:gd name="connsiteX9" fmla="*/ 197 w 82716"/>
                <a:gd name="connsiteY9" fmla="*/ 64104 h 111848"/>
                <a:gd name="connsiteX10" fmla="*/ 45704 w 82716"/>
                <a:gd name="connsiteY10" fmla="*/ 111931 h 111848"/>
                <a:gd name="connsiteX11" fmla="*/ 78389 w 82716"/>
                <a:gd name="connsiteY11" fmla="*/ 99025 h 111848"/>
                <a:gd name="connsiteX12" fmla="*/ 75874 w 82716"/>
                <a:gd name="connsiteY12" fmla="*/ 95482 h 111848"/>
                <a:gd name="connsiteX13" fmla="*/ 72606 w 82716"/>
                <a:gd name="connsiteY13" fmla="*/ 97001 h 111848"/>
                <a:gd name="connsiteX14" fmla="*/ 46207 w 82716"/>
                <a:gd name="connsiteY14" fmla="*/ 106364 h 111848"/>
                <a:gd name="connsiteX15" fmla="*/ 19054 w 82716"/>
                <a:gd name="connsiteY15" fmla="*/ 73467 h 111848"/>
                <a:gd name="connsiteX16" fmla="*/ 21819 w 82716"/>
                <a:gd name="connsiteY16" fmla="*/ 51958 h 111848"/>
                <a:gd name="connsiteX17" fmla="*/ 63303 w 82716"/>
                <a:gd name="connsiteY17" fmla="*/ 5195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716" h="111848">
                  <a:moveTo>
                    <a:pt x="63303" y="51958"/>
                  </a:moveTo>
                  <a:cubicBezTo>
                    <a:pt x="67326" y="51958"/>
                    <a:pt x="71852" y="51958"/>
                    <a:pt x="71852" y="47656"/>
                  </a:cubicBezTo>
                  <a:cubicBezTo>
                    <a:pt x="71852" y="44113"/>
                    <a:pt x="68835" y="44113"/>
                    <a:pt x="64560" y="44113"/>
                  </a:cubicBezTo>
                  <a:lnTo>
                    <a:pt x="23831" y="44113"/>
                  </a:lnTo>
                  <a:cubicBezTo>
                    <a:pt x="29865" y="22604"/>
                    <a:pt x="43944" y="7927"/>
                    <a:pt x="66823" y="7927"/>
                  </a:cubicBezTo>
                  <a:lnTo>
                    <a:pt x="74617" y="7927"/>
                  </a:lnTo>
                  <a:cubicBezTo>
                    <a:pt x="78891" y="7927"/>
                    <a:pt x="82914" y="7927"/>
                    <a:pt x="82914" y="3625"/>
                  </a:cubicBezTo>
                  <a:cubicBezTo>
                    <a:pt x="82914" y="82"/>
                    <a:pt x="79646" y="82"/>
                    <a:pt x="75371" y="82"/>
                  </a:cubicBezTo>
                  <a:lnTo>
                    <a:pt x="66572" y="82"/>
                  </a:lnTo>
                  <a:cubicBezTo>
                    <a:pt x="33887" y="82"/>
                    <a:pt x="197" y="25387"/>
                    <a:pt x="197" y="64104"/>
                  </a:cubicBezTo>
                  <a:cubicBezTo>
                    <a:pt x="197" y="91940"/>
                    <a:pt x="19054" y="111931"/>
                    <a:pt x="45704" y="111931"/>
                  </a:cubicBezTo>
                  <a:cubicBezTo>
                    <a:pt x="62046" y="111931"/>
                    <a:pt x="78389" y="101809"/>
                    <a:pt x="78389" y="99025"/>
                  </a:cubicBezTo>
                  <a:cubicBezTo>
                    <a:pt x="78389" y="98266"/>
                    <a:pt x="78137" y="95482"/>
                    <a:pt x="75874" y="95482"/>
                  </a:cubicBezTo>
                  <a:cubicBezTo>
                    <a:pt x="75371" y="95482"/>
                    <a:pt x="74869" y="95482"/>
                    <a:pt x="72606" y="97001"/>
                  </a:cubicBezTo>
                  <a:cubicBezTo>
                    <a:pt x="64812" y="102062"/>
                    <a:pt x="55509" y="106364"/>
                    <a:pt x="46207" y="106364"/>
                  </a:cubicBezTo>
                  <a:cubicBezTo>
                    <a:pt x="31625" y="106364"/>
                    <a:pt x="19054" y="95735"/>
                    <a:pt x="19054" y="73467"/>
                  </a:cubicBezTo>
                  <a:cubicBezTo>
                    <a:pt x="19054" y="64610"/>
                    <a:pt x="21065" y="54994"/>
                    <a:pt x="21819" y="51958"/>
                  </a:cubicBezTo>
                  <a:lnTo>
                    <a:pt x="63303" y="51958"/>
                  </a:lnTo>
                  <a:close/>
                </a:path>
              </a:pathLst>
            </a:custGeom>
            <a:solidFill>
              <a:srgbClr val="000000"/>
            </a:solidFill>
            <a:ln w="25195"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E2EE56D2-1F07-5CBE-5D68-C0E2F62B8E1E}"/>
                </a:ext>
              </a:extLst>
            </p:cNvPr>
            <p:cNvSpPr/>
            <p:nvPr>
              <p:custDataLst>
                <p:tags r:id="rId10"/>
              </p:custDataLst>
            </p:nvPr>
          </p:nvSpPr>
          <p:spPr>
            <a:xfrm>
              <a:off x="7757342" y="4229725"/>
              <a:ext cx="161561" cy="79888"/>
            </a:xfrm>
            <a:custGeom>
              <a:avLst/>
              <a:gdLst>
                <a:gd name="connsiteX0" fmla="*/ 68316 w 161561"/>
                <a:gd name="connsiteY0" fmla="*/ 63838 h 79888"/>
                <a:gd name="connsiteX1" fmla="*/ 65852 w 161561"/>
                <a:gd name="connsiteY1" fmla="*/ 74289 h 79888"/>
                <a:gd name="connsiteX2" fmla="*/ 71836 w 161561"/>
                <a:gd name="connsiteY2" fmla="*/ 79958 h 79888"/>
                <a:gd name="connsiteX3" fmla="*/ 78699 w 161561"/>
                <a:gd name="connsiteY3" fmla="*/ 76061 h 79888"/>
                <a:gd name="connsiteX4" fmla="*/ 81867 w 161561"/>
                <a:gd name="connsiteY4" fmla="*/ 65078 h 79888"/>
                <a:gd name="connsiteX5" fmla="*/ 85739 w 161561"/>
                <a:gd name="connsiteY5" fmla="*/ 49136 h 79888"/>
                <a:gd name="connsiteX6" fmla="*/ 88731 w 161561"/>
                <a:gd name="connsiteY6" fmla="*/ 37268 h 79888"/>
                <a:gd name="connsiteX7" fmla="*/ 94187 w 161561"/>
                <a:gd name="connsiteY7" fmla="*/ 23806 h 79888"/>
                <a:gd name="connsiteX8" fmla="*/ 122345 w 161561"/>
                <a:gd name="connsiteY8" fmla="*/ 5029 h 79888"/>
                <a:gd name="connsiteX9" fmla="*/ 132729 w 161561"/>
                <a:gd name="connsiteY9" fmla="*/ 17429 h 79888"/>
                <a:gd name="connsiteX10" fmla="*/ 122345 w 161561"/>
                <a:gd name="connsiteY10" fmla="*/ 55159 h 79888"/>
                <a:gd name="connsiteX11" fmla="*/ 119706 w 161561"/>
                <a:gd name="connsiteY11" fmla="*/ 64724 h 79888"/>
                <a:gd name="connsiteX12" fmla="*/ 136425 w 161561"/>
                <a:gd name="connsiteY12" fmla="*/ 79958 h 79888"/>
                <a:gd name="connsiteX13" fmla="*/ 161768 w 161561"/>
                <a:gd name="connsiteY13" fmla="*/ 52856 h 79888"/>
                <a:gd name="connsiteX14" fmla="*/ 158952 w 161561"/>
                <a:gd name="connsiteY14" fmla="*/ 50553 h 79888"/>
                <a:gd name="connsiteX15" fmla="*/ 155608 w 161561"/>
                <a:gd name="connsiteY15" fmla="*/ 53565 h 79888"/>
                <a:gd name="connsiteX16" fmla="*/ 136953 w 161561"/>
                <a:gd name="connsiteY16" fmla="*/ 74998 h 79888"/>
                <a:gd name="connsiteX17" fmla="*/ 132553 w 161561"/>
                <a:gd name="connsiteY17" fmla="*/ 68798 h 79888"/>
                <a:gd name="connsiteX18" fmla="*/ 136601 w 161561"/>
                <a:gd name="connsiteY18" fmla="*/ 54450 h 79888"/>
                <a:gd name="connsiteX19" fmla="*/ 145929 w 161561"/>
                <a:gd name="connsiteY19" fmla="*/ 20263 h 79888"/>
                <a:gd name="connsiteX20" fmla="*/ 139417 w 161561"/>
                <a:gd name="connsiteY20" fmla="*/ 4852 h 79888"/>
                <a:gd name="connsiteX21" fmla="*/ 123049 w 161561"/>
                <a:gd name="connsiteY21" fmla="*/ 70 h 79888"/>
                <a:gd name="connsiteX22" fmla="*/ 91899 w 161561"/>
                <a:gd name="connsiteY22" fmla="*/ 17960 h 79888"/>
                <a:gd name="connsiteX23" fmla="*/ 69020 w 161561"/>
                <a:gd name="connsiteY23" fmla="*/ 70 h 79888"/>
                <a:gd name="connsiteX24" fmla="*/ 39277 w 161561"/>
                <a:gd name="connsiteY24" fmla="*/ 16189 h 79888"/>
                <a:gd name="connsiteX25" fmla="*/ 20446 w 161561"/>
                <a:gd name="connsiteY25" fmla="*/ 70 h 79888"/>
                <a:gd name="connsiteX26" fmla="*/ 6542 w 161561"/>
                <a:gd name="connsiteY26" fmla="*/ 9635 h 79888"/>
                <a:gd name="connsiteX27" fmla="*/ 206 w 161561"/>
                <a:gd name="connsiteY27" fmla="*/ 27171 h 79888"/>
                <a:gd name="connsiteX28" fmla="*/ 3198 w 161561"/>
                <a:gd name="connsiteY28" fmla="*/ 29474 h 79888"/>
                <a:gd name="connsiteX29" fmla="*/ 7070 w 161561"/>
                <a:gd name="connsiteY29" fmla="*/ 24160 h 79888"/>
                <a:gd name="connsiteX30" fmla="*/ 19918 w 161561"/>
                <a:gd name="connsiteY30" fmla="*/ 5029 h 79888"/>
                <a:gd name="connsiteX31" fmla="*/ 25725 w 161561"/>
                <a:gd name="connsiteY31" fmla="*/ 13709 h 79888"/>
                <a:gd name="connsiteX32" fmla="*/ 22909 w 161561"/>
                <a:gd name="connsiteY32" fmla="*/ 28411 h 79888"/>
                <a:gd name="connsiteX33" fmla="*/ 19038 w 161561"/>
                <a:gd name="connsiteY33" fmla="*/ 44354 h 79888"/>
                <a:gd name="connsiteX34" fmla="*/ 13406 w 161561"/>
                <a:gd name="connsiteY34" fmla="*/ 67027 h 79888"/>
                <a:gd name="connsiteX35" fmla="*/ 11646 w 161561"/>
                <a:gd name="connsiteY35" fmla="*/ 74289 h 79888"/>
                <a:gd name="connsiteX36" fmla="*/ 17630 w 161561"/>
                <a:gd name="connsiteY36" fmla="*/ 79958 h 79888"/>
                <a:gd name="connsiteX37" fmla="*/ 24493 w 161561"/>
                <a:gd name="connsiteY37" fmla="*/ 76061 h 79888"/>
                <a:gd name="connsiteX38" fmla="*/ 27661 w 161561"/>
                <a:gd name="connsiteY38" fmla="*/ 65078 h 79888"/>
                <a:gd name="connsiteX39" fmla="*/ 31533 w 161561"/>
                <a:gd name="connsiteY39" fmla="*/ 49136 h 79888"/>
                <a:gd name="connsiteX40" fmla="*/ 34525 w 161561"/>
                <a:gd name="connsiteY40" fmla="*/ 37268 h 79888"/>
                <a:gd name="connsiteX41" fmla="*/ 41917 w 161561"/>
                <a:gd name="connsiteY41" fmla="*/ 21326 h 79888"/>
                <a:gd name="connsiteX42" fmla="*/ 68316 w 161561"/>
                <a:gd name="connsiteY42" fmla="*/ 5029 h 79888"/>
                <a:gd name="connsiteX43" fmla="*/ 78699 w 161561"/>
                <a:gd name="connsiteY43" fmla="*/ 17429 h 79888"/>
                <a:gd name="connsiteX44" fmla="*/ 75707 w 161561"/>
                <a:gd name="connsiteY44" fmla="*/ 34080 h 79888"/>
                <a:gd name="connsiteX45" fmla="*/ 68316 w 161561"/>
                <a:gd name="connsiteY45" fmla="*/ 6383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1561" h="79888">
                  <a:moveTo>
                    <a:pt x="68316" y="63838"/>
                  </a:moveTo>
                  <a:cubicBezTo>
                    <a:pt x="67436" y="67381"/>
                    <a:pt x="65852" y="73404"/>
                    <a:pt x="65852" y="74289"/>
                  </a:cubicBezTo>
                  <a:cubicBezTo>
                    <a:pt x="65852" y="78186"/>
                    <a:pt x="69020" y="79958"/>
                    <a:pt x="71836" y="79958"/>
                  </a:cubicBezTo>
                  <a:cubicBezTo>
                    <a:pt x="75003" y="79958"/>
                    <a:pt x="77819" y="77655"/>
                    <a:pt x="78699" y="76061"/>
                  </a:cubicBezTo>
                  <a:cubicBezTo>
                    <a:pt x="79579" y="74467"/>
                    <a:pt x="80987" y="68798"/>
                    <a:pt x="81867" y="65078"/>
                  </a:cubicBezTo>
                  <a:cubicBezTo>
                    <a:pt x="82747" y="61713"/>
                    <a:pt x="84683" y="53565"/>
                    <a:pt x="85739" y="49136"/>
                  </a:cubicBezTo>
                  <a:cubicBezTo>
                    <a:pt x="86795" y="45239"/>
                    <a:pt x="87851" y="41342"/>
                    <a:pt x="88731" y="37268"/>
                  </a:cubicBezTo>
                  <a:cubicBezTo>
                    <a:pt x="90667" y="29651"/>
                    <a:pt x="90667" y="29297"/>
                    <a:pt x="94187" y="23806"/>
                  </a:cubicBezTo>
                  <a:cubicBezTo>
                    <a:pt x="99818" y="15126"/>
                    <a:pt x="108618" y="5029"/>
                    <a:pt x="122345" y="5029"/>
                  </a:cubicBezTo>
                  <a:cubicBezTo>
                    <a:pt x="132201" y="5029"/>
                    <a:pt x="132729" y="13178"/>
                    <a:pt x="132729" y="17429"/>
                  </a:cubicBezTo>
                  <a:cubicBezTo>
                    <a:pt x="132729" y="28057"/>
                    <a:pt x="125161" y="47719"/>
                    <a:pt x="122345" y="55159"/>
                  </a:cubicBezTo>
                  <a:cubicBezTo>
                    <a:pt x="120410" y="60119"/>
                    <a:pt x="119706" y="61713"/>
                    <a:pt x="119706" y="64724"/>
                  </a:cubicBezTo>
                  <a:cubicBezTo>
                    <a:pt x="119706" y="74112"/>
                    <a:pt x="127449" y="79958"/>
                    <a:pt x="136425" y="79958"/>
                  </a:cubicBezTo>
                  <a:cubicBezTo>
                    <a:pt x="154024" y="79958"/>
                    <a:pt x="161768" y="55513"/>
                    <a:pt x="161768" y="52856"/>
                  </a:cubicBezTo>
                  <a:cubicBezTo>
                    <a:pt x="161768" y="50553"/>
                    <a:pt x="159480" y="50553"/>
                    <a:pt x="158952" y="50553"/>
                  </a:cubicBezTo>
                  <a:cubicBezTo>
                    <a:pt x="156488" y="50553"/>
                    <a:pt x="156312" y="51616"/>
                    <a:pt x="155608" y="53565"/>
                  </a:cubicBezTo>
                  <a:cubicBezTo>
                    <a:pt x="151560" y="67735"/>
                    <a:pt x="143993" y="74998"/>
                    <a:pt x="136953" y="74998"/>
                  </a:cubicBezTo>
                  <a:cubicBezTo>
                    <a:pt x="133257" y="74998"/>
                    <a:pt x="132553" y="72518"/>
                    <a:pt x="132553" y="68798"/>
                  </a:cubicBezTo>
                  <a:cubicBezTo>
                    <a:pt x="132553" y="64724"/>
                    <a:pt x="133433" y="62421"/>
                    <a:pt x="136601" y="54450"/>
                  </a:cubicBezTo>
                  <a:cubicBezTo>
                    <a:pt x="138713" y="48959"/>
                    <a:pt x="145929" y="30183"/>
                    <a:pt x="145929" y="20263"/>
                  </a:cubicBezTo>
                  <a:cubicBezTo>
                    <a:pt x="145929" y="17429"/>
                    <a:pt x="145929" y="9989"/>
                    <a:pt x="139417" y="4852"/>
                  </a:cubicBezTo>
                  <a:cubicBezTo>
                    <a:pt x="136425" y="2550"/>
                    <a:pt x="131321" y="70"/>
                    <a:pt x="123049" y="70"/>
                  </a:cubicBezTo>
                  <a:cubicBezTo>
                    <a:pt x="107210" y="70"/>
                    <a:pt x="97531" y="10521"/>
                    <a:pt x="91899" y="17960"/>
                  </a:cubicBezTo>
                  <a:cubicBezTo>
                    <a:pt x="90491" y="2904"/>
                    <a:pt x="77995" y="70"/>
                    <a:pt x="69020" y="70"/>
                  </a:cubicBezTo>
                  <a:cubicBezTo>
                    <a:pt x="54412" y="70"/>
                    <a:pt x="44557" y="9104"/>
                    <a:pt x="39277" y="16189"/>
                  </a:cubicBezTo>
                  <a:cubicBezTo>
                    <a:pt x="38045" y="3967"/>
                    <a:pt x="27661" y="70"/>
                    <a:pt x="20446" y="70"/>
                  </a:cubicBezTo>
                  <a:cubicBezTo>
                    <a:pt x="12878" y="70"/>
                    <a:pt x="8830" y="5561"/>
                    <a:pt x="6542" y="9635"/>
                  </a:cubicBezTo>
                  <a:cubicBezTo>
                    <a:pt x="2670" y="16189"/>
                    <a:pt x="206" y="26286"/>
                    <a:pt x="206" y="27171"/>
                  </a:cubicBezTo>
                  <a:cubicBezTo>
                    <a:pt x="206" y="29474"/>
                    <a:pt x="2670" y="29474"/>
                    <a:pt x="3198" y="29474"/>
                  </a:cubicBezTo>
                  <a:cubicBezTo>
                    <a:pt x="5662" y="29474"/>
                    <a:pt x="5838" y="28943"/>
                    <a:pt x="7070" y="24160"/>
                  </a:cubicBezTo>
                  <a:cubicBezTo>
                    <a:pt x="9710" y="13709"/>
                    <a:pt x="13054" y="5029"/>
                    <a:pt x="19918" y="5029"/>
                  </a:cubicBezTo>
                  <a:cubicBezTo>
                    <a:pt x="24493" y="5029"/>
                    <a:pt x="25725" y="8926"/>
                    <a:pt x="25725" y="13709"/>
                  </a:cubicBezTo>
                  <a:cubicBezTo>
                    <a:pt x="25725" y="17075"/>
                    <a:pt x="24141" y="23629"/>
                    <a:pt x="22909" y="28411"/>
                  </a:cubicBezTo>
                  <a:cubicBezTo>
                    <a:pt x="21678" y="33194"/>
                    <a:pt x="19918" y="40457"/>
                    <a:pt x="19038" y="44354"/>
                  </a:cubicBezTo>
                  <a:lnTo>
                    <a:pt x="13406" y="67027"/>
                  </a:lnTo>
                  <a:cubicBezTo>
                    <a:pt x="12702" y="69330"/>
                    <a:pt x="11646" y="73758"/>
                    <a:pt x="11646" y="74289"/>
                  </a:cubicBezTo>
                  <a:cubicBezTo>
                    <a:pt x="11646" y="78186"/>
                    <a:pt x="14814" y="79958"/>
                    <a:pt x="17630" y="79958"/>
                  </a:cubicBezTo>
                  <a:cubicBezTo>
                    <a:pt x="20798" y="79958"/>
                    <a:pt x="23613" y="77655"/>
                    <a:pt x="24493" y="76061"/>
                  </a:cubicBezTo>
                  <a:cubicBezTo>
                    <a:pt x="25373" y="74467"/>
                    <a:pt x="26781" y="68798"/>
                    <a:pt x="27661" y="65078"/>
                  </a:cubicBezTo>
                  <a:cubicBezTo>
                    <a:pt x="28541" y="61713"/>
                    <a:pt x="30477" y="53565"/>
                    <a:pt x="31533" y="49136"/>
                  </a:cubicBezTo>
                  <a:cubicBezTo>
                    <a:pt x="32589" y="45239"/>
                    <a:pt x="33645" y="41342"/>
                    <a:pt x="34525" y="37268"/>
                  </a:cubicBezTo>
                  <a:cubicBezTo>
                    <a:pt x="36461" y="30006"/>
                    <a:pt x="36813" y="28588"/>
                    <a:pt x="41917" y="21326"/>
                  </a:cubicBezTo>
                  <a:cubicBezTo>
                    <a:pt x="46845" y="14240"/>
                    <a:pt x="55116" y="5029"/>
                    <a:pt x="68316" y="5029"/>
                  </a:cubicBezTo>
                  <a:cubicBezTo>
                    <a:pt x="78523" y="5029"/>
                    <a:pt x="78699" y="14063"/>
                    <a:pt x="78699" y="17429"/>
                  </a:cubicBezTo>
                  <a:cubicBezTo>
                    <a:pt x="78699" y="21857"/>
                    <a:pt x="78171" y="24160"/>
                    <a:pt x="75707" y="34080"/>
                  </a:cubicBezTo>
                  <a:lnTo>
                    <a:pt x="68316" y="63838"/>
                  </a:lnTo>
                  <a:close/>
                </a:path>
              </a:pathLst>
            </a:custGeom>
            <a:solidFill>
              <a:srgbClr val="000000"/>
            </a:solidFill>
            <a:ln w="25195"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4E362D7C-699C-4DD4-6BF8-90E60582D867}"/>
                </a:ext>
              </a:extLst>
            </p:cNvPr>
            <p:cNvSpPr/>
            <p:nvPr>
              <p:custDataLst>
                <p:tags r:id="rId11"/>
              </p:custDataLst>
            </p:nvPr>
          </p:nvSpPr>
          <p:spPr>
            <a:xfrm>
              <a:off x="7691726" y="4383757"/>
              <a:ext cx="292902" cy="354271"/>
            </a:xfrm>
            <a:custGeom>
              <a:avLst/>
              <a:gdLst>
                <a:gd name="connsiteX0" fmla="*/ 293106 w 292902"/>
                <a:gd name="connsiteY0" fmla="*/ 354344 h 354271"/>
                <a:gd name="connsiteX1" fmla="*/ 293106 w 292902"/>
                <a:gd name="connsiteY1" fmla="*/ 340679 h 354271"/>
                <a:gd name="connsiteX2" fmla="*/ 251873 w 292902"/>
                <a:gd name="connsiteY2" fmla="*/ 312844 h 354271"/>
                <a:gd name="connsiteX3" fmla="*/ 251873 w 292902"/>
                <a:gd name="connsiteY3" fmla="*/ 41573 h 354271"/>
                <a:gd name="connsiteX4" fmla="*/ 293106 w 292902"/>
                <a:gd name="connsiteY4" fmla="*/ 13737 h 354271"/>
                <a:gd name="connsiteX5" fmla="*/ 293106 w 292902"/>
                <a:gd name="connsiteY5" fmla="*/ 73 h 354271"/>
                <a:gd name="connsiteX6" fmla="*/ 204 w 292902"/>
                <a:gd name="connsiteY6" fmla="*/ 73 h 354271"/>
                <a:gd name="connsiteX7" fmla="*/ 204 w 292902"/>
                <a:gd name="connsiteY7" fmla="*/ 13737 h 354271"/>
                <a:gd name="connsiteX8" fmla="*/ 41436 w 292902"/>
                <a:gd name="connsiteY8" fmla="*/ 41573 h 354271"/>
                <a:gd name="connsiteX9" fmla="*/ 41436 w 292902"/>
                <a:gd name="connsiteY9" fmla="*/ 312844 h 354271"/>
                <a:gd name="connsiteX10" fmla="*/ 204 w 292902"/>
                <a:gd name="connsiteY10" fmla="*/ 340679 h 354271"/>
                <a:gd name="connsiteX11" fmla="*/ 204 w 292902"/>
                <a:gd name="connsiteY11" fmla="*/ 354344 h 354271"/>
                <a:gd name="connsiteX12" fmla="*/ 121136 w 292902"/>
                <a:gd name="connsiteY12" fmla="*/ 354344 h 354271"/>
                <a:gd name="connsiteX13" fmla="*/ 121136 w 292902"/>
                <a:gd name="connsiteY13" fmla="*/ 340679 h 354271"/>
                <a:gd name="connsiteX14" fmla="*/ 79903 w 292902"/>
                <a:gd name="connsiteY14" fmla="*/ 312844 h 354271"/>
                <a:gd name="connsiteX15" fmla="*/ 79903 w 292902"/>
                <a:gd name="connsiteY15" fmla="*/ 13737 h 354271"/>
                <a:gd name="connsiteX16" fmla="*/ 213406 w 292902"/>
                <a:gd name="connsiteY16" fmla="*/ 13737 h 354271"/>
                <a:gd name="connsiteX17" fmla="*/ 213406 w 292902"/>
                <a:gd name="connsiteY17" fmla="*/ 312844 h 354271"/>
                <a:gd name="connsiteX18" fmla="*/ 172174 w 292902"/>
                <a:gd name="connsiteY18" fmla="*/ 340679 h 354271"/>
                <a:gd name="connsiteX19" fmla="*/ 172174 w 292902"/>
                <a:gd name="connsiteY19" fmla="*/ 354344 h 354271"/>
                <a:gd name="connsiteX20" fmla="*/ 293106 w 292902"/>
                <a:gd name="connsiteY20" fmla="*/ 35434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902" h="354271">
                  <a:moveTo>
                    <a:pt x="293106" y="354344"/>
                  </a:moveTo>
                  <a:lnTo>
                    <a:pt x="293106" y="340679"/>
                  </a:lnTo>
                  <a:cubicBezTo>
                    <a:pt x="259667" y="340679"/>
                    <a:pt x="251873" y="329039"/>
                    <a:pt x="251873" y="312844"/>
                  </a:cubicBezTo>
                  <a:lnTo>
                    <a:pt x="251873" y="41573"/>
                  </a:lnTo>
                  <a:cubicBezTo>
                    <a:pt x="251873" y="25125"/>
                    <a:pt x="259919" y="13737"/>
                    <a:pt x="293106" y="13737"/>
                  </a:cubicBezTo>
                  <a:lnTo>
                    <a:pt x="293106" y="73"/>
                  </a:lnTo>
                  <a:lnTo>
                    <a:pt x="204" y="73"/>
                  </a:lnTo>
                  <a:lnTo>
                    <a:pt x="204" y="13737"/>
                  </a:lnTo>
                  <a:cubicBezTo>
                    <a:pt x="33642" y="13737"/>
                    <a:pt x="41436" y="25378"/>
                    <a:pt x="41436" y="41573"/>
                  </a:cubicBezTo>
                  <a:lnTo>
                    <a:pt x="41436" y="312844"/>
                  </a:lnTo>
                  <a:cubicBezTo>
                    <a:pt x="41436" y="329292"/>
                    <a:pt x="33391" y="340679"/>
                    <a:pt x="204" y="340679"/>
                  </a:cubicBezTo>
                  <a:lnTo>
                    <a:pt x="204" y="354344"/>
                  </a:lnTo>
                  <a:lnTo>
                    <a:pt x="121136" y="354344"/>
                  </a:lnTo>
                  <a:lnTo>
                    <a:pt x="121136" y="340679"/>
                  </a:lnTo>
                  <a:cubicBezTo>
                    <a:pt x="87697" y="340679"/>
                    <a:pt x="79903" y="329039"/>
                    <a:pt x="79903" y="312844"/>
                  </a:cubicBezTo>
                  <a:lnTo>
                    <a:pt x="79903" y="13737"/>
                  </a:lnTo>
                  <a:lnTo>
                    <a:pt x="213406" y="13737"/>
                  </a:lnTo>
                  <a:lnTo>
                    <a:pt x="213406" y="312844"/>
                  </a:lnTo>
                  <a:cubicBezTo>
                    <a:pt x="213406" y="329292"/>
                    <a:pt x="205361" y="340679"/>
                    <a:pt x="172174" y="340679"/>
                  </a:cubicBezTo>
                  <a:lnTo>
                    <a:pt x="172174" y="354344"/>
                  </a:lnTo>
                  <a:lnTo>
                    <a:pt x="293106" y="354344"/>
                  </a:lnTo>
                  <a:close/>
                </a:path>
              </a:pathLst>
            </a:custGeom>
            <a:solidFill>
              <a:srgbClr val="000000"/>
            </a:solidFill>
            <a:ln w="25195"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26B12A07-23FE-F174-6B1C-4A6C3CB5D001}"/>
                </a:ext>
              </a:extLst>
            </p:cNvPr>
            <p:cNvSpPr/>
            <p:nvPr>
              <p:custDataLst>
                <p:tags r:id="rId12"/>
              </p:custDataLst>
            </p:nvPr>
          </p:nvSpPr>
          <p:spPr>
            <a:xfrm>
              <a:off x="7664311" y="4805282"/>
              <a:ext cx="77260" cy="153576"/>
            </a:xfrm>
            <a:custGeom>
              <a:avLst/>
              <a:gdLst>
                <a:gd name="connsiteX0" fmla="*/ 77464 w 77260"/>
                <a:gd name="connsiteY0" fmla="*/ 6825 h 153576"/>
                <a:gd name="connsiteX1" fmla="*/ 70424 w 77260"/>
                <a:gd name="connsiteY1" fmla="*/ 94 h 153576"/>
                <a:gd name="connsiteX2" fmla="*/ 60569 w 77260"/>
                <a:gd name="connsiteY2" fmla="*/ 9836 h 153576"/>
                <a:gd name="connsiteX3" fmla="*/ 67608 w 77260"/>
                <a:gd name="connsiteY3" fmla="*/ 16567 h 153576"/>
                <a:gd name="connsiteX4" fmla="*/ 77464 w 77260"/>
                <a:gd name="connsiteY4" fmla="*/ 6825 h 153576"/>
                <a:gd name="connsiteX5" fmla="*/ 40153 w 77260"/>
                <a:gd name="connsiteY5" fmla="*/ 126214 h 153576"/>
                <a:gd name="connsiteX6" fmla="*/ 17450 w 77260"/>
                <a:gd name="connsiteY6" fmla="*/ 148711 h 153576"/>
                <a:gd name="connsiteX7" fmla="*/ 11115 w 77260"/>
                <a:gd name="connsiteY7" fmla="*/ 147648 h 153576"/>
                <a:gd name="connsiteX8" fmla="*/ 17098 w 77260"/>
                <a:gd name="connsiteY8" fmla="*/ 138614 h 153576"/>
                <a:gd name="connsiteX9" fmla="*/ 10235 w 77260"/>
                <a:gd name="connsiteY9" fmla="*/ 132060 h 153576"/>
                <a:gd name="connsiteX10" fmla="*/ 203 w 77260"/>
                <a:gd name="connsiteY10" fmla="*/ 142511 h 153576"/>
                <a:gd name="connsiteX11" fmla="*/ 17626 w 77260"/>
                <a:gd name="connsiteY11" fmla="*/ 153670 h 153576"/>
                <a:gd name="connsiteX12" fmla="*/ 54233 w 77260"/>
                <a:gd name="connsiteY12" fmla="*/ 125683 h 153576"/>
                <a:gd name="connsiteX13" fmla="*/ 70072 w 77260"/>
                <a:gd name="connsiteY13" fmla="*/ 62268 h 153576"/>
                <a:gd name="connsiteX14" fmla="*/ 70952 w 77260"/>
                <a:gd name="connsiteY14" fmla="*/ 56069 h 153576"/>
                <a:gd name="connsiteX15" fmla="*/ 52121 w 77260"/>
                <a:gd name="connsiteY15" fmla="*/ 39418 h 153576"/>
                <a:gd name="connsiteX16" fmla="*/ 21322 w 77260"/>
                <a:gd name="connsiteY16" fmla="*/ 66520 h 153576"/>
                <a:gd name="connsiteX17" fmla="*/ 24314 w 77260"/>
                <a:gd name="connsiteY17" fmla="*/ 68822 h 153576"/>
                <a:gd name="connsiteX18" fmla="*/ 27834 w 77260"/>
                <a:gd name="connsiteY18" fmla="*/ 65634 h 153576"/>
                <a:gd name="connsiteX19" fmla="*/ 51593 w 77260"/>
                <a:gd name="connsiteY19" fmla="*/ 44378 h 153576"/>
                <a:gd name="connsiteX20" fmla="*/ 57577 w 77260"/>
                <a:gd name="connsiteY20" fmla="*/ 53057 h 153576"/>
                <a:gd name="connsiteX21" fmla="*/ 57049 w 77260"/>
                <a:gd name="connsiteY21" fmla="*/ 58371 h 153576"/>
                <a:gd name="connsiteX22" fmla="*/ 40153 w 77260"/>
                <a:gd name="connsiteY22" fmla="*/ 12621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260" h="153576">
                  <a:moveTo>
                    <a:pt x="77464" y="6825"/>
                  </a:moveTo>
                  <a:cubicBezTo>
                    <a:pt x="77464" y="3814"/>
                    <a:pt x="75176" y="94"/>
                    <a:pt x="70424" y="94"/>
                  </a:cubicBezTo>
                  <a:cubicBezTo>
                    <a:pt x="65320" y="94"/>
                    <a:pt x="60569" y="5054"/>
                    <a:pt x="60569" y="9836"/>
                  </a:cubicBezTo>
                  <a:cubicBezTo>
                    <a:pt x="60569" y="12670"/>
                    <a:pt x="62681" y="16567"/>
                    <a:pt x="67608" y="16567"/>
                  </a:cubicBezTo>
                  <a:cubicBezTo>
                    <a:pt x="72360" y="16567"/>
                    <a:pt x="77464" y="11962"/>
                    <a:pt x="77464" y="6825"/>
                  </a:cubicBezTo>
                  <a:close/>
                  <a:moveTo>
                    <a:pt x="40153" y="126214"/>
                  </a:moveTo>
                  <a:cubicBezTo>
                    <a:pt x="37162" y="138437"/>
                    <a:pt x="27834" y="148711"/>
                    <a:pt x="17450" y="148711"/>
                  </a:cubicBezTo>
                  <a:cubicBezTo>
                    <a:pt x="15162" y="148711"/>
                    <a:pt x="13051" y="148356"/>
                    <a:pt x="11115" y="147648"/>
                  </a:cubicBezTo>
                  <a:cubicBezTo>
                    <a:pt x="15690" y="145522"/>
                    <a:pt x="17098" y="141271"/>
                    <a:pt x="17098" y="138614"/>
                  </a:cubicBezTo>
                  <a:cubicBezTo>
                    <a:pt x="17098" y="134363"/>
                    <a:pt x="13755" y="132060"/>
                    <a:pt x="10235" y="132060"/>
                  </a:cubicBezTo>
                  <a:cubicBezTo>
                    <a:pt x="4779" y="132060"/>
                    <a:pt x="203" y="136843"/>
                    <a:pt x="203" y="142511"/>
                  </a:cubicBezTo>
                  <a:cubicBezTo>
                    <a:pt x="203" y="149242"/>
                    <a:pt x="7067" y="153670"/>
                    <a:pt x="17626" y="153670"/>
                  </a:cubicBezTo>
                  <a:cubicBezTo>
                    <a:pt x="28186" y="153670"/>
                    <a:pt x="48777" y="147294"/>
                    <a:pt x="54233" y="125683"/>
                  </a:cubicBezTo>
                  <a:lnTo>
                    <a:pt x="70072" y="62268"/>
                  </a:lnTo>
                  <a:cubicBezTo>
                    <a:pt x="70600" y="60320"/>
                    <a:pt x="70952" y="58726"/>
                    <a:pt x="70952" y="56069"/>
                  </a:cubicBezTo>
                  <a:cubicBezTo>
                    <a:pt x="70952" y="46326"/>
                    <a:pt x="62681" y="39418"/>
                    <a:pt x="52121" y="39418"/>
                  </a:cubicBezTo>
                  <a:cubicBezTo>
                    <a:pt x="32586" y="39418"/>
                    <a:pt x="21322" y="64040"/>
                    <a:pt x="21322" y="66520"/>
                  </a:cubicBezTo>
                  <a:cubicBezTo>
                    <a:pt x="21322" y="68822"/>
                    <a:pt x="23786" y="68822"/>
                    <a:pt x="24314" y="68822"/>
                  </a:cubicBezTo>
                  <a:cubicBezTo>
                    <a:pt x="26426" y="68822"/>
                    <a:pt x="26602" y="68291"/>
                    <a:pt x="27834" y="65634"/>
                  </a:cubicBezTo>
                  <a:cubicBezTo>
                    <a:pt x="32234" y="55360"/>
                    <a:pt x="41385" y="44378"/>
                    <a:pt x="51593" y="44378"/>
                  </a:cubicBezTo>
                  <a:cubicBezTo>
                    <a:pt x="55993" y="44378"/>
                    <a:pt x="57577" y="47389"/>
                    <a:pt x="57577" y="53057"/>
                  </a:cubicBezTo>
                  <a:cubicBezTo>
                    <a:pt x="57577" y="55006"/>
                    <a:pt x="57225" y="57486"/>
                    <a:pt x="57049" y="58371"/>
                  </a:cubicBezTo>
                  <a:lnTo>
                    <a:pt x="40153" y="126214"/>
                  </a:lnTo>
                  <a:close/>
                </a:path>
              </a:pathLst>
            </a:custGeom>
            <a:solidFill>
              <a:srgbClr val="000000"/>
            </a:solidFill>
            <a:ln w="25195"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B122D134-D4E0-B27B-D4C9-C46C8C6B08DF}"/>
                </a:ext>
              </a:extLst>
            </p:cNvPr>
            <p:cNvSpPr/>
            <p:nvPr>
              <p:custDataLst>
                <p:tags r:id="rId13"/>
              </p:custDataLst>
            </p:nvPr>
          </p:nvSpPr>
          <p:spPr>
            <a:xfrm>
              <a:off x="7769996" y="4854526"/>
              <a:ext cx="129530" cy="47649"/>
            </a:xfrm>
            <a:custGeom>
              <a:avLst/>
              <a:gdLst>
                <a:gd name="connsiteX0" fmla="*/ 123050 w 129530"/>
                <a:gd name="connsiteY0" fmla="*/ 8773 h 47649"/>
                <a:gd name="connsiteX1" fmla="*/ 129738 w 129530"/>
                <a:gd name="connsiteY1" fmla="*/ 4345 h 47649"/>
                <a:gd name="connsiteX2" fmla="*/ 123226 w 129530"/>
                <a:gd name="connsiteY2" fmla="*/ 94 h 47649"/>
                <a:gd name="connsiteX3" fmla="*/ 6719 w 129530"/>
                <a:gd name="connsiteY3" fmla="*/ 94 h 47649"/>
                <a:gd name="connsiteX4" fmla="*/ 207 w 129530"/>
                <a:gd name="connsiteY4" fmla="*/ 4345 h 47649"/>
                <a:gd name="connsiteX5" fmla="*/ 6895 w 129530"/>
                <a:gd name="connsiteY5" fmla="*/ 8773 h 47649"/>
                <a:gd name="connsiteX6" fmla="*/ 123050 w 129530"/>
                <a:gd name="connsiteY6" fmla="*/ 8773 h 47649"/>
                <a:gd name="connsiteX7" fmla="*/ 123226 w 129530"/>
                <a:gd name="connsiteY7" fmla="*/ 47743 h 47649"/>
                <a:gd name="connsiteX8" fmla="*/ 129738 w 129530"/>
                <a:gd name="connsiteY8" fmla="*/ 43492 h 47649"/>
                <a:gd name="connsiteX9" fmla="*/ 123050 w 129530"/>
                <a:gd name="connsiteY9" fmla="*/ 39064 h 47649"/>
                <a:gd name="connsiteX10" fmla="*/ 6895 w 129530"/>
                <a:gd name="connsiteY10" fmla="*/ 39064 h 47649"/>
                <a:gd name="connsiteX11" fmla="*/ 207 w 129530"/>
                <a:gd name="connsiteY11" fmla="*/ 43492 h 47649"/>
                <a:gd name="connsiteX12" fmla="*/ 6719 w 129530"/>
                <a:gd name="connsiteY12" fmla="*/ 47743 h 47649"/>
                <a:gd name="connsiteX13" fmla="*/ 123226 w 129530"/>
                <a:gd name="connsiteY13" fmla="*/ 47743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30" h="47649">
                  <a:moveTo>
                    <a:pt x="123050" y="8773"/>
                  </a:moveTo>
                  <a:cubicBezTo>
                    <a:pt x="125690" y="8773"/>
                    <a:pt x="129738" y="8773"/>
                    <a:pt x="129738" y="4345"/>
                  </a:cubicBezTo>
                  <a:cubicBezTo>
                    <a:pt x="129738" y="94"/>
                    <a:pt x="125514" y="94"/>
                    <a:pt x="123226" y="94"/>
                  </a:cubicBezTo>
                  <a:lnTo>
                    <a:pt x="6719" y="94"/>
                  </a:lnTo>
                  <a:cubicBezTo>
                    <a:pt x="4431" y="94"/>
                    <a:pt x="207" y="94"/>
                    <a:pt x="207" y="4345"/>
                  </a:cubicBezTo>
                  <a:cubicBezTo>
                    <a:pt x="207" y="8773"/>
                    <a:pt x="4255" y="8773"/>
                    <a:pt x="6895" y="8773"/>
                  </a:cubicBezTo>
                  <a:lnTo>
                    <a:pt x="123050" y="8773"/>
                  </a:lnTo>
                  <a:close/>
                  <a:moveTo>
                    <a:pt x="123226" y="47743"/>
                  </a:moveTo>
                  <a:cubicBezTo>
                    <a:pt x="125514" y="47743"/>
                    <a:pt x="129738" y="47743"/>
                    <a:pt x="129738" y="43492"/>
                  </a:cubicBezTo>
                  <a:cubicBezTo>
                    <a:pt x="129738" y="39064"/>
                    <a:pt x="125690" y="39064"/>
                    <a:pt x="123050" y="39064"/>
                  </a:cubicBezTo>
                  <a:lnTo>
                    <a:pt x="6895" y="39064"/>
                  </a:lnTo>
                  <a:cubicBezTo>
                    <a:pt x="4255" y="39064"/>
                    <a:pt x="207" y="39064"/>
                    <a:pt x="207" y="43492"/>
                  </a:cubicBezTo>
                  <a:cubicBezTo>
                    <a:pt x="207" y="47743"/>
                    <a:pt x="4431" y="47743"/>
                    <a:pt x="6719" y="47743"/>
                  </a:cubicBezTo>
                  <a:lnTo>
                    <a:pt x="123226" y="47743"/>
                  </a:lnTo>
                  <a:close/>
                </a:path>
              </a:pathLst>
            </a:custGeom>
            <a:solidFill>
              <a:srgbClr val="000000"/>
            </a:solidFill>
            <a:ln w="25195"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79215885-9798-79D8-416B-CA3ECF2E6614}"/>
                </a:ext>
              </a:extLst>
            </p:cNvPr>
            <p:cNvSpPr/>
            <p:nvPr>
              <p:custDataLst>
                <p:tags r:id="rId14"/>
              </p:custDataLst>
            </p:nvPr>
          </p:nvSpPr>
          <p:spPr>
            <a:xfrm>
              <a:off x="7931204" y="4805105"/>
              <a:ext cx="64061" cy="117618"/>
            </a:xfrm>
            <a:custGeom>
              <a:avLst/>
              <a:gdLst>
                <a:gd name="connsiteX0" fmla="*/ 39987 w 64061"/>
                <a:gd name="connsiteY0" fmla="*/ 5054 h 117618"/>
                <a:gd name="connsiteX1" fmla="*/ 34708 w 64061"/>
                <a:gd name="connsiteY1" fmla="*/ 94 h 117618"/>
                <a:gd name="connsiteX2" fmla="*/ 213 w 64061"/>
                <a:gd name="connsiteY2" fmla="*/ 11430 h 117618"/>
                <a:gd name="connsiteX3" fmla="*/ 213 w 64061"/>
                <a:gd name="connsiteY3" fmla="*/ 17807 h 117618"/>
                <a:gd name="connsiteX4" fmla="*/ 25732 w 64061"/>
                <a:gd name="connsiteY4" fmla="*/ 12848 h 117618"/>
                <a:gd name="connsiteX5" fmla="*/ 25732 w 64061"/>
                <a:gd name="connsiteY5" fmla="*/ 103187 h 117618"/>
                <a:gd name="connsiteX6" fmla="*/ 8133 w 64061"/>
                <a:gd name="connsiteY6" fmla="*/ 111335 h 117618"/>
                <a:gd name="connsiteX7" fmla="*/ 1445 w 64061"/>
                <a:gd name="connsiteY7" fmla="*/ 111335 h 117618"/>
                <a:gd name="connsiteX8" fmla="*/ 1445 w 64061"/>
                <a:gd name="connsiteY8" fmla="*/ 117712 h 117618"/>
                <a:gd name="connsiteX9" fmla="*/ 32772 w 64061"/>
                <a:gd name="connsiteY9" fmla="*/ 117003 h 117618"/>
                <a:gd name="connsiteX10" fmla="*/ 64274 w 64061"/>
                <a:gd name="connsiteY10" fmla="*/ 117712 h 117618"/>
                <a:gd name="connsiteX11" fmla="*/ 64274 w 64061"/>
                <a:gd name="connsiteY11" fmla="*/ 111335 h 117618"/>
                <a:gd name="connsiteX12" fmla="*/ 57587 w 64061"/>
                <a:gd name="connsiteY12" fmla="*/ 111335 h 117618"/>
                <a:gd name="connsiteX13" fmla="*/ 39987 w 64061"/>
                <a:gd name="connsiteY13" fmla="*/ 103187 h 117618"/>
                <a:gd name="connsiteX14" fmla="*/ 39987 w 64061"/>
                <a:gd name="connsiteY14" fmla="*/ 505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061" h="117618">
                  <a:moveTo>
                    <a:pt x="39987" y="5054"/>
                  </a:moveTo>
                  <a:cubicBezTo>
                    <a:pt x="39987" y="271"/>
                    <a:pt x="39635" y="94"/>
                    <a:pt x="34708" y="94"/>
                  </a:cubicBezTo>
                  <a:cubicBezTo>
                    <a:pt x="23444" y="11253"/>
                    <a:pt x="7429" y="11430"/>
                    <a:pt x="213" y="11430"/>
                  </a:cubicBezTo>
                  <a:lnTo>
                    <a:pt x="213" y="17807"/>
                  </a:lnTo>
                  <a:cubicBezTo>
                    <a:pt x="4437" y="17807"/>
                    <a:pt x="16052" y="17807"/>
                    <a:pt x="25732" y="12848"/>
                  </a:cubicBezTo>
                  <a:lnTo>
                    <a:pt x="25732" y="103187"/>
                  </a:lnTo>
                  <a:cubicBezTo>
                    <a:pt x="25732" y="109032"/>
                    <a:pt x="25732" y="111335"/>
                    <a:pt x="8133" y="111335"/>
                  </a:cubicBezTo>
                  <a:lnTo>
                    <a:pt x="1445" y="111335"/>
                  </a:lnTo>
                  <a:lnTo>
                    <a:pt x="1445" y="117712"/>
                  </a:lnTo>
                  <a:cubicBezTo>
                    <a:pt x="4613" y="117535"/>
                    <a:pt x="26260" y="117003"/>
                    <a:pt x="32772" y="117003"/>
                  </a:cubicBezTo>
                  <a:cubicBezTo>
                    <a:pt x="38227" y="117003"/>
                    <a:pt x="60402" y="117535"/>
                    <a:pt x="64274" y="117712"/>
                  </a:cubicBezTo>
                  <a:lnTo>
                    <a:pt x="64274" y="111335"/>
                  </a:lnTo>
                  <a:lnTo>
                    <a:pt x="57587" y="111335"/>
                  </a:lnTo>
                  <a:cubicBezTo>
                    <a:pt x="39987" y="111335"/>
                    <a:pt x="39987" y="109032"/>
                    <a:pt x="39987" y="103187"/>
                  </a:cubicBezTo>
                  <a:lnTo>
                    <a:pt x="39987" y="5054"/>
                  </a:lnTo>
                  <a:close/>
                </a:path>
              </a:pathLst>
            </a:custGeom>
            <a:solidFill>
              <a:srgbClr val="000000"/>
            </a:solidFill>
            <a:ln w="25195"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7D933F6A-E8C8-4234-5F58-BB996ED078FF}"/>
                </a:ext>
              </a:extLst>
            </p:cNvPr>
            <p:cNvSpPr/>
            <p:nvPr>
              <p:custDataLst>
                <p:tags r:id="rId15"/>
              </p:custDataLst>
            </p:nvPr>
          </p:nvSpPr>
          <p:spPr>
            <a:xfrm>
              <a:off x="8214333" y="4184910"/>
              <a:ext cx="39422" cy="124703"/>
            </a:xfrm>
            <a:custGeom>
              <a:avLst/>
              <a:gdLst>
                <a:gd name="connsiteX0" fmla="*/ 38943 w 39422"/>
                <a:gd name="connsiteY0" fmla="*/ 5384 h 124703"/>
                <a:gd name="connsiteX1" fmla="*/ 39647 w 39422"/>
                <a:gd name="connsiteY1" fmla="*/ 2549 h 124703"/>
                <a:gd name="connsiteX2" fmla="*/ 36831 w 39422"/>
                <a:gd name="connsiteY2" fmla="*/ 70 h 124703"/>
                <a:gd name="connsiteX3" fmla="*/ 14304 w 39422"/>
                <a:gd name="connsiteY3" fmla="*/ 1841 h 124703"/>
                <a:gd name="connsiteX4" fmla="*/ 10608 w 39422"/>
                <a:gd name="connsiteY4" fmla="*/ 5915 h 124703"/>
                <a:gd name="connsiteX5" fmla="*/ 15008 w 39422"/>
                <a:gd name="connsiteY5" fmla="*/ 8395 h 124703"/>
                <a:gd name="connsiteX6" fmla="*/ 23455 w 39422"/>
                <a:gd name="connsiteY6" fmla="*/ 11052 h 124703"/>
                <a:gd name="connsiteX7" fmla="*/ 22752 w 39422"/>
                <a:gd name="connsiteY7" fmla="*/ 14949 h 124703"/>
                <a:gd name="connsiteX8" fmla="*/ 928 w 39422"/>
                <a:gd name="connsiteY8" fmla="*/ 102454 h 124703"/>
                <a:gd name="connsiteX9" fmla="*/ 224 w 39422"/>
                <a:gd name="connsiteY9" fmla="*/ 107945 h 124703"/>
                <a:gd name="connsiteX10" fmla="*/ 18704 w 39422"/>
                <a:gd name="connsiteY10" fmla="*/ 124773 h 124703"/>
                <a:gd name="connsiteX11" fmla="*/ 32783 w 39422"/>
                <a:gd name="connsiteY11" fmla="*/ 115385 h 124703"/>
                <a:gd name="connsiteX12" fmla="*/ 38943 w 39422"/>
                <a:gd name="connsiteY12" fmla="*/ 97671 h 124703"/>
                <a:gd name="connsiteX13" fmla="*/ 36127 w 39422"/>
                <a:gd name="connsiteY13" fmla="*/ 95369 h 124703"/>
                <a:gd name="connsiteX14" fmla="*/ 32607 w 39422"/>
                <a:gd name="connsiteY14" fmla="*/ 99620 h 124703"/>
                <a:gd name="connsiteX15" fmla="*/ 19408 w 39422"/>
                <a:gd name="connsiteY15" fmla="*/ 119813 h 124703"/>
                <a:gd name="connsiteX16" fmla="*/ 13424 w 39422"/>
                <a:gd name="connsiteY16" fmla="*/ 111134 h 124703"/>
                <a:gd name="connsiteX17" fmla="*/ 14480 w 39422"/>
                <a:gd name="connsiteY17" fmla="*/ 103871 h 124703"/>
                <a:gd name="connsiteX18" fmla="*/ 38943 w 39422"/>
                <a:gd name="connsiteY18" fmla="*/ 538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422" h="124703">
                  <a:moveTo>
                    <a:pt x="38943" y="5384"/>
                  </a:moveTo>
                  <a:cubicBezTo>
                    <a:pt x="39119" y="5029"/>
                    <a:pt x="39647" y="2727"/>
                    <a:pt x="39647" y="2549"/>
                  </a:cubicBezTo>
                  <a:cubicBezTo>
                    <a:pt x="39647" y="1664"/>
                    <a:pt x="38943" y="70"/>
                    <a:pt x="36831" y="70"/>
                  </a:cubicBezTo>
                  <a:cubicBezTo>
                    <a:pt x="33311" y="70"/>
                    <a:pt x="18704" y="1487"/>
                    <a:pt x="14304" y="1841"/>
                  </a:cubicBezTo>
                  <a:cubicBezTo>
                    <a:pt x="13072" y="2018"/>
                    <a:pt x="10608" y="2195"/>
                    <a:pt x="10608" y="5915"/>
                  </a:cubicBezTo>
                  <a:cubicBezTo>
                    <a:pt x="10608" y="8395"/>
                    <a:pt x="13072" y="8395"/>
                    <a:pt x="15008" y="8395"/>
                  </a:cubicBezTo>
                  <a:cubicBezTo>
                    <a:pt x="23455" y="8395"/>
                    <a:pt x="23455" y="9635"/>
                    <a:pt x="23455" y="11052"/>
                  </a:cubicBezTo>
                  <a:cubicBezTo>
                    <a:pt x="23455" y="12292"/>
                    <a:pt x="23103" y="13355"/>
                    <a:pt x="22752" y="14949"/>
                  </a:cubicBezTo>
                  <a:lnTo>
                    <a:pt x="928" y="102454"/>
                  </a:lnTo>
                  <a:cubicBezTo>
                    <a:pt x="400" y="104225"/>
                    <a:pt x="224" y="106174"/>
                    <a:pt x="224" y="107945"/>
                  </a:cubicBezTo>
                  <a:cubicBezTo>
                    <a:pt x="224" y="119282"/>
                    <a:pt x="10256" y="124773"/>
                    <a:pt x="18704" y="124773"/>
                  </a:cubicBezTo>
                  <a:cubicBezTo>
                    <a:pt x="22927" y="124773"/>
                    <a:pt x="28207" y="123356"/>
                    <a:pt x="32783" y="115385"/>
                  </a:cubicBezTo>
                  <a:cubicBezTo>
                    <a:pt x="36479" y="108831"/>
                    <a:pt x="38943" y="98380"/>
                    <a:pt x="38943" y="97671"/>
                  </a:cubicBezTo>
                  <a:cubicBezTo>
                    <a:pt x="38943" y="95369"/>
                    <a:pt x="36655" y="95369"/>
                    <a:pt x="36127" y="95369"/>
                  </a:cubicBezTo>
                  <a:cubicBezTo>
                    <a:pt x="33663" y="95369"/>
                    <a:pt x="33311" y="96431"/>
                    <a:pt x="32607" y="99620"/>
                  </a:cubicBezTo>
                  <a:cubicBezTo>
                    <a:pt x="30319" y="108477"/>
                    <a:pt x="26975" y="119813"/>
                    <a:pt x="19408" y="119813"/>
                  </a:cubicBezTo>
                  <a:cubicBezTo>
                    <a:pt x="14656" y="119813"/>
                    <a:pt x="13424" y="115385"/>
                    <a:pt x="13424" y="111134"/>
                  </a:cubicBezTo>
                  <a:cubicBezTo>
                    <a:pt x="13424" y="109185"/>
                    <a:pt x="13952" y="105820"/>
                    <a:pt x="14480" y="103871"/>
                  </a:cubicBezTo>
                  <a:lnTo>
                    <a:pt x="38943" y="5384"/>
                  </a:lnTo>
                  <a:close/>
                </a:path>
              </a:pathLst>
            </a:custGeom>
            <a:solidFill>
              <a:srgbClr val="000000"/>
            </a:solidFill>
            <a:ln w="25195"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42AF1D44-E96A-5441-535B-54F35CE61A55}"/>
                </a:ext>
              </a:extLst>
            </p:cNvPr>
            <p:cNvSpPr/>
            <p:nvPr>
              <p:custDataLst>
                <p:tags r:id="rId16"/>
              </p:custDataLst>
            </p:nvPr>
          </p:nvSpPr>
          <p:spPr>
            <a:xfrm>
              <a:off x="8068221" y="4383757"/>
              <a:ext cx="334637" cy="354271"/>
            </a:xfrm>
            <a:custGeom>
              <a:avLst/>
              <a:gdLst>
                <a:gd name="connsiteX0" fmla="*/ 304435 w 334637"/>
                <a:gd name="connsiteY0" fmla="*/ 354344 h 354271"/>
                <a:gd name="connsiteX1" fmla="*/ 334857 w 334637"/>
                <a:gd name="connsiteY1" fmla="*/ 273368 h 354271"/>
                <a:gd name="connsiteX2" fmla="*/ 328571 w 334637"/>
                <a:gd name="connsiteY2" fmla="*/ 273368 h 354271"/>
                <a:gd name="connsiteX3" fmla="*/ 263202 w 334637"/>
                <a:gd name="connsiteY3" fmla="*/ 324484 h 354271"/>
                <a:gd name="connsiteX4" fmla="*/ 185011 w 334637"/>
                <a:gd name="connsiteY4" fmla="*/ 332329 h 354271"/>
                <a:gd name="connsiteX5" fmla="*/ 33406 w 334637"/>
                <a:gd name="connsiteY5" fmla="*/ 332329 h 354271"/>
                <a:gd name="connsiteX6" fmla="*/ 161378 w 334637"/>
                <a:gd name="connsiteY6" fmla="*/ 181257 h 354271"/>
                <a:gd name="connsiteX7" fmla="*/ 163641 w 334637"/>
                <a:gd name="connsiteY7" fmla="*/ 177208 h 354271"/>
                <a:gd name="connsiteX8" fmla="*/ 161881 w 334637"/>
                <a:gd name="connsiteY8" fmla="*/ 173413 h 354271"/>
                <a:gd name="connsiteX9" fmla="*/ 44720 w 334637"/>
                <a:gd name="connsiteY9" fmla="*/ 12219 h 354271"/>
                <a:gd name="connsiteX10" fmla="*/ 182497 w 334637"/>
                <a:gd name="connsiteY10" fmla="*/ 12219 h 354271"/>
                <a:gd name="connsiteX11" fmla="*/ 241329 w 334637"/>
                <a:gd name="connsiteY11" fmla="*/ 16268 h 354271"/>
                <a:gd name="connsiteX12" fmla="*/ 296641 w 334637"/>
                <a:gd name="connsiteY12" fmla="*/ 35247 h 354271"/>
                <a:gd name="connsiteX13" fmla="*/ 328571 w 334637"/>
                <a:gd name="connsiteY13" fmla="*/ 71180 h 354271"/>
                <a:gd name="connsiteX14" fmla="*/ 334857 w 334637"/>
                <a:gd name="connsiteY14" fmla="*/ 71180 h 354271"/>
                <a:gd name="connsiteX15" fmla="*/ 304435 w 334637"/>
                <a:gd name="connsiteY15" fmla="*/ 73 h 354271"/>
                <a:gd name="connsiteX16" fmla="*/ 7258 w 334637"/>
                <a:gd name="connsiteY16" fmla="*/ 73 h 354271"/>
                <a:gd name="connsiteX17" fmla="*/ 470 w 334637"/>
                <a:gd name="connsiteY17" fmla="*/ 1844 h 354271"/>
                <a:gd name="connsiteX18" fmla="*/ 219 w 334637"/>
                <a:gd name="connsiteY18" fmla="*/ 10195 h 354271"/>
                <a:gd name="connsiteX19" fmla="*/ 133219 w 334637"/>
                <a:gd name="connsiteY19" fmla="*/ 193404 h 354271"/>
                <a:gd name="connsiteX20" fmla="*/ 2984 w 334637"/>
                <a:gd name="connsiteY20" fmla="*/ 347006 h 354271"/>
                <a:gd name="connsiteX21" fmla="*/ 470 w 334637"/>
                <a:gd name="connsiteY21" fmla="*/ 351561 h 354271"/>
                <a:gd name="connsiteX22" fmla="*/ 7258 w 334637"/>
                <a:gd name="connsiteY22" fmla="*/ 354344 h 354271"/>
                <a:gd name="connsiteX23" fmla="*/ 304435 w 334637"/>
                <a:gd name="connsiteY23" fmla="*/ 35434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4637" h="354271">
                  <a:moveTo>
                    <a:pt x="304435" y="354344"/>
                  </a:moveTo>
                  <a:lnTo>
                    <a:pt x="334857" y="273368"/>
                  </a:lnTo>
                  <a:lnTo>
                    <a:pt x="328571" y="273368"/>
                  </a:lnTo>
                  <a:cubicBezTo>
                    <a:pt x="318766" y="299685"/>
                    <a:pt x="292115" y="316893"/>
                    <a:pt x="263202" y="324484"/>
                  </a:cubicBezTo>
                  <a:cubicBezTo>
                    <a:pt x="257922" y="325749"/>
                    <a:pt x="233283" y="332329"/>
                    <a:pt x="185011" y="332329"/>
                  </a:cubicBezTo>
                  <a:lnTo>
                    <a:pt x="33406" y="332329"/>
                  </a:lnTo>
                  <a:lnTo>
                    <a:pt x="161378" y="181257"/>
                  </a:lnTo>
                  <a:cubicBezTo>
                    <a:pt x="163138" y="179233"/>
                    <a:pt x="163641" y="178474"/>
                    <a:pt x="163641" y="177208"/>
                  </a:cubicBezTo>
                  <a:cubicBezTo>
                    <a:pt x="163641" y="176702"/>
                    <a:pt x="163641" y="175943"/>
                    <a:pt x="161881" y="173413"/>
                  </a:cubicBezTo>
                  <a:lnTo>
                    <a:pt x="44720" y="12219"/>
                  </a:lnTo>
                  <a:lnTo>
                    <a:pt x="182497" y="12219"/>
                  </a:lnTo>
                  <a:cubicBezTo>
                    <a:pt x="216187" y="12219"/>
                    <a:pt x="239066" y="15762"/>
                    <a:pt x="241329" y="16268"/>
                  </a:cubicBezTo>
                  <a:cubicBezTo>
                    <a:pt x="254905" y="18292"/>
                    <a:pt x="276779" y="22594"/>
                    <a:pt x="296641" y="35247"/>
                  </a:cubicBezTo>
                  <a:cubicBezTo>
                    <a:pt x="302926" y="39295"/>
                    <a:pt x="320023" y="50683"/>
                    <a:pt x="328571" y="71180"/>
                  </a:cubicBezTo>
                  <a:lnTo>
                    <a:pt x="334857" y="71180"/>
                  </a:lnTo>
                  <a:lnTo>
                    <a:pt x="304435" y="73"/>
                  </a:lnTo>
                  <a:lnTo>
                    <a:pt x="7258" y="73"/>
                  </a:lnTo>
                  <a:cubicBezTo>
                    <a:pt x="1476" y="73"/>
                    <a:pt x="1224" y="326"/>
                    <a:pt x="470" y="1844"/>
                  </a:cubicBezTo>
                  <a:cubicBezTo>
                    <a:pt x="219" y="2603"/>
                    <a:pt x="219" y="7411"/>
                    <a:pt x="219" y="10195"/>
                  </a:cubicBezTo>
                  <a:lnTo>
                    <a:pt x="133219" y="193404"/>
                  </a:lnTo>
                  <a:lnTo>
                    <a:pt x="2984" y="347006"/>
                  </a:lnTo>
                  <a:cubicBezTo>
                    <a:pt x="470" y="350042"/>
                    <a:pt x="470" y="351307"/>
                    <a:pt x="470" y="351561"/>
                  </a:cubicBezTo>
                  <a:cubicBezTo>
                    <a:pt x="470" y="354344"/>
                    <a:pt x="2733" y="354344"/>
                    <a:pt x="7258" y="354344"/>
                  </a:cubicBezTo>
                  <a:lnTo>
                    <a:pt x="304435" y="354344"/>
                  </a:lnTo>
                  <a:close/>
                </a:path>
              </a:pathLst>
            </a:custGeom>
            <a:solidFill>
              <a:srgbClr val="000000"/>
            </a:solidFill>
            <a:ln w="25195"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D926FC89-EF61-68C3-33D2-CDA4B598B82E}"/>
                </a:ext>
              </a:extLst>
            </p:cNvPr>
            <p:cNvSpPr/>
            <p:nvPr>
              <p:custDataLst>
                <p:tags r:id="rId17"/>
              </p:custDataLst>
            </p:nvPr>
          </p:nvSpPr>
          <p:spPr>
            <a:xfrm>
              <a:off x="8081145" y="4805282"/>
              <a:ext cx="53325" cy="119212"/>
            </a:xfrm>
            <a:custGeom>
              <a:avLst/>
              <a:gdLst>
                <a:gd name="connsiteX0" fmla="*/ 48969 w 53325"/>
                <a:gd name="connsiteY0" fmla="*/ 6825 h 119212"/>
                <a:gd name="connsiteX1" fmla="*/ 41930 w 53325"/>
                <a:gd name="connsiteY1" fmla="*/ 94 h 119212"/>
                <a:gd name="connsiteX2" fmla="*/ 32074 w 53325"/>
                <a:gd name="connsiteY2" fmla="*/ 9836 h 119212"/>
                <a:gd name="connsiteX3" fmla="*/ 39114 w 53325"/>
                <a:gd name="connsiteY3" fmla="*/ 16567 h 119212"/>
                <a:gd name="connsiteX4" fmla="*/ 48969 w 53325"/>
                <a:gd name="connsiteY4" fmla="*/ 6825 h 119212"/>
                <a:gd name="connsiteX5" fmla="*/ 13067 w 53325"/>
                <a:gd name="connsiteY5" fmla="*/ 96810 h 119212"/>
                <a:gd name="connsiteX6" fmla="*/ 11483 w 53325"/>
                <a:gd name="connsiteY6" fmla="*/ 104250 h 119212"/>
                <a:gd name="connsiteX7" fmla="*/ 28202 w 53325"/>
                <a:gd name="connsiteY7" fmla="*/ 119306 h 119212"/>
                <a:gd name="connsiteX8" fmla="*/ 53545 w 53325"/>
                <a:gd name="connsiteY8" fmla="*/ 92204 h 119212"/>
                <a:gd name="connsiteX9" fmla="*/ 50729 w 53325"/>
                <a:gd name="connsiteY9" fmla="*/ 89902 h 119212"/>
                <a:gd name="connsiteX10" fmla="*/ 47385 w 53325"/>
                <a:gd name="connsiteY10" fmla="*/ 92913 h 119212"/>
                <a:gd name="connsiteX11" fmla="*/ 28730 w 53325"/>
                <a:gd name="connsiteY11" fmla="*/ 114346 h 119212"/>
                <a:gd name="connsiteX12" fmla="*/ 24330 w 53325"/>
                <a:gd name="connsiteY12" fmla="*/ 108147 h 119212"/>
                <a:gd name="connsiteX13" fmla="*/ 27146 w 53325"/>
                <a:gd name="connsiteY13" fmla="*/ 96810 h 119212"/>
                <a:gd name="connsiteX14" fmla="*/ 32778 w 53325"/>
                <a:gd name="connsiteY14" fmla="*/ 82639 h 119212"/>
                <a:gd name="connsiteX15" fmla="*/ 41402 w 53325"/>
                <a:gd name="connsiteY15" fmla="*/ 60143 h 119212"/>
                <a:gd name="connsiteX16" fmla="*/ 42458 w 53325"/>
                <a:gd name="connsiteY16" fmla="*/ 54474 h 119212"/>
                <a:gd name="connsiteX17" fmla="*/ 25738 w 53325"/>
                <a:gd name="connsiteY17" fmla="*/ 39418 h 119212"/>
                <a:gd name="connsiteX18" fmla="*/ 219 w 53325"/>
                <a:gd name="connsiteY18" fmla="*/ 66520 h 119212"/>
                <a:gd name="connsiteX19" fmla="*/ 3211 w 53325"/>
                <a:gd name="connsiteY19" fmla="*/ 68822 h 119212"/>
                <a:gd name="connsiteX20" fmla="*/ 6379 w 53325"/>
                <a:gd name="connsiteY20" fmla="*/ 65988 h 119212"/>
                <a:gd name="connsiteX21" fmla="*/ 25210 w 53325"/>
                <a:gd name="connsiteY21" fmla="*/ 44378 h 119212"/>
                <a:gd name="connsiteX22" fmla="*/ 29610 w 53325"/>
                <a:gd name="connsiteY22" fmla="*/ 50577 h 119212"/>
                <a:gd name="connsiteX23" fmla="*/ 24154 w 53325"/>
                <a:gd name="connsiteY23" fmla="*/ 68291 h 119212"/>
                <a:gd name="connsiteX24" fmla="*/ 13067 w 53325"/>
                <a:gd name="connsiteY24" fmla="*/ 9681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325" h="119212">
                  <a:moveTo>
                    <a:pt x="48969" y="6825"/>
                  </a:moveTo>
                  <a:cubicBezTo>
                    <a:pt x="48969" y="3991"/>
                    <a:pt x="46857" y="94"/>
                    <a:pt x="41930" y="94"/>
                  </a:cubicBezTo>
                  <a:cubicBezTo>
                    <a:pt x="37178" y="94"/>
                    <a:pt x="32074" y="4699"/>
                    <a:pt x="32074" y="9836"/>
                  </a:cubicBezTo>
                  <a:cubicBezTo>
                    <a:pt x="32074" y="12848"/>
                    <a:pt x="34362" y="16567"/>
                    <a:pt x="39114" y="16567"/>
                  </a:cubicBezTo>
                  <a:cubicBezTo>
                    <a:pt x="44217" y="16567"/>
                    <a:pt x="48969" y="11608"/>
                    <a:pt x="48969" y="6825"/>
                  </a:cubicBezTo>
                  <a:close/>
                  <a:moveTo>
                    <a:pt x="13067" y="96810"/>
                  </a:moveTo>
                  <a:cubicBezTo>
                    <a:pt x="12363" y="99113"/>
                    <a:pt x="11483" y="101238"/>
                    <a:pt x="11483" y="104250"/>
                  </a:cubicBezTo>
                  <a:cubicBezTo>
                    <a:pt x="11483" y="112575"/>
                    <a:pt x="18523" y="119306"/>
                    <a:pt x="28202" y="119306"/>
                  </a:cubicBezTo>
                  <a:cubicBezTo>
                    <a:pt x="45801" y="119306"/>
                    <a:pt x="53545" y="94861"/>
                    <a:pt x="53545" y="92204"/>
                  </a:cubicBezTo>
                  <a:cubicBezTo>
                    <a:pt x="53545" y="89902"/>
                    <a:pt x="51257" y="89902"/>
                    <a:pt x="50729" y="89902"/>
                  </a:cubicBezTo>
                  <a:cubicBezTo>
                    <a:pt x="48265" y="89902"/>
                    <a:pt x="48089" y="90964"/>
                    <a:pt x="47385" y="92913"/>
                  </a:cubicBezTo>
                  <a:cubicBezTo>
                    <a:pt x="43338" y="107084"/>
                    <a:pt x="35594" y="114346"/>
                    <a:pt x="28730" y="114346"/>
                  </a:cubicBezTo>
                  <a:cubicBezTo>
                    <a:pt x="25210" y="114346"/>
                    <a:pt x="24330" y="112044"/>
                    <a:pt x="24330" y="108147"/>
                  </a:cubicBezTo>
                  <a:cubicBezTo>
                    <a:pt x="24330" y="104072"/>
                    <a:pt x="25562" y="100707"/>
                    <a:pt x="27146" y="96810"/>
                  </a:cubicBezTo>
                  <a:cubicBezTo>
                    <a:pt x="28906" y="92027"/>
                    <a:pt x="30842" y="87245"/>
                    <a:pt x="32778" y="82639"/>
                  </a:cubicBezTo>
                  <a:cubicBezTo>
                    <a:pt x="34362" y="78388"/>
                    <a:pt x="40698" y="62268"/>
                    <a:pt x="41402" y="60143"/>
                  </a:cubicBezTo>
                  <a:cubicBezTo>
                    <a:pt x="41930" y="58371"/>
                    <a:pt x="42458" y="56246"/>
                    <a:pt x="42458" y="54474"/>
                  </a:cubicBezTo>
                  <a:cubicBezTo>
                    <a:pt x="42458" y="46149"/>
                    <a:pt x="35418" y="39418"/>
                    <a:pt x="25738" y="39418"/>
                  </a:cubicBezTo>
                  <a:cubicBezTo>
                    <a:pt x="8315" y="39418"/>
                    <a:pt x="219" y="63508"/>
                    <a:pt x="219" y="66520"/>
                  </a:cubicBezTo>
                  <a:cubicBezTo>
                    <a:pt x="219" y="68822"/>
                    <a:pt x="2683" y="68822"/>
                    <a:pt x="3211" y="68822"/>
                  </a:cubicBezTo>
                  <a:cubicBezTo>
                    <a:pt x="5675" y="68822"/>
                    <a:pt x="5851" y="67937"/>
                    <a:pt x="6379" y="65988"/>
                  </a:cubicBezTo>
                  <a:cubicBezTo>
                    <a:pt x="10955" y="50755"/>
                    <a:pt x="18699" y="44378"/>
                    <a:pt x="25210" y="44378"/>
                  </a:cubicBezTo>
                  <a:cubicBezTo>
                    <a:pt x="28026" y="44378"/>
                    <a:pt x="29610" y="45795"/>
                    <a:pt x="29610" y="50577"/>
                  </a:cubicBezTo>
                  <a:cubicBezTo>
                    <a:pt x="29610" y="54652"/>
                    <a:pt x="28554" y="57309"/>
                    <a:pt x="24154" y="68291"/>
                  </a:cubicBezTo>
                  <a:lnTo>
                    <a:pt x="13067" y="96810"/>
                  </a:lnTo>
                  <a:close/>
                </a:path>
              </a:pathLst>
            </a:custGeom>
            <a:solidFill>
              <a:srgbClr val="000000"/>
            </a:solidFill>
            <a:ln w="25195"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5C629F98-2BD2-D4B0-2DB6-A7BE47B57EF3}"/>
                </a:ext>
              </a:extLst>
            </p:cNvPr>
            <p:cNvSpPr/>
            <p:nvPr>
              <p:custDataLst>
                <p:tags r:id="rId18"/>
              </p:custDataLst>
            </p:nvPr>
          </p:nvSpPr>
          <p:spPr>
            <a:xfrm>
              <a:off x="8156327" y="4854526"/>
              <a:ext cx="129530" cy="47649"/>
            </a:xfrm>
            <a:custGeom>
              <a:avLst/>
              <a:gdLst>
                <a:gd name="connsiteX0" fmla="*/ 123065 w 129530"/>
                <a:gd name="connsiteY0" fmla="*/ 8773 h 47649"/>
                <a:gd name="connsiteX1" fmla="*/ 129753 w 129530"/>
                <a:gd name="connsiteY1" fmla="*/ 4345 h 47649"/>
                <a:gd name="connsiteX2" fmla="*/ 123241 w 129530"/>
                <a:gd name="connsiteY2" fmla="*/ 94 h 47649"/>
                <a:gd name="connsiteX3" fmla="*/ 6734 w 129530"/>
                <a:gd name="connsiteY3" fmla="*/ 94 h 47649"/>
                <a:gd name="connsiteX4" fmla="*/ 222 w 129530"/>
                <a:gd name="connsiteY4" fmla="*/ 4345 h 47649"/>
                <a:gd name="connsiteX5" fmla="*/ 6910 w 129530"/>
                <a:gd name="connsiteY5" fmla="*/ 8773 h 47649"/>
                <a:gd name="connsiteX6" fmla="*/ 123065 w 129530"/>
                <a:gd name="connsiteY6" fmla="*/ 8773 h 47649"/>
                <a:gd name="connsiteX7" fmla="*/ 123241 w 129530"/>
                <a:gd name="connsiteY7" fmla="*/ 47743 h 47649"/>
                <a:gd name="connsiteX8" fmla="*/ 129753 w 129530"/>
                <a:gd name="connsiteY8" fmla="*/ 43492 h 47649"/>
                <a:gd name="connsiteX9" fmla="*/ 123065 w 129530"/>
                <a:gd name="connsiteY9" fmla="*/ 39064 h 47649"/>
                <a:gd name="connsiteX10" fmla="*/ 6910 w 129530"/>
                <a:gd name="connsiteY10" fmla="*/ 39064 h 47649"/>
                <a:gd name="connsiteX11" fmla="*/ 222 w 129530"/>
                <a:gd name="connsiteY11" fmla="*/ 43492 h 47649"/>
                <a:gd name="connsiteX12" fmla="*/ 6734 w 129530"/>
                <a:gd name="connsiteY12" fmla="*/ 47743 h 47649"/>
                <a:gd name="connsiteX13" fmla="*/ 123241 w 129530"/>
                <a:gd name="connsiteY13" fmla="*/ 47743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30" h="47649">
                  <a:moveTo>
                    <a:pt x="123065" y="8773"/>
                  </a:moveTo>
                  <a:cubicBezTo>
                    <a:pt x="125705" y="8773"/>
                    <a:pt x="129753" y="8773"/>
                    <a:pt x="129753" y="4345"/>
                  </a:cubicBezTo>
                  <a:cubicBezTo>
                    <a:pt x="129753" y="94"/>
                    <a:pt x="125529" y="94"/>
                    <a:pt x="123241" y="94"/>
                  </a:cubicBezTo>
                  <a:lnTo>
                    <a:pt x="6734" y="94"/>
                  </a:lnTo>
                  <a:cubicBezTo>
                    <a:pt x="4446" y="94"/>
                    <a:pt x="222" y="94"/>
                    <a:pt x="222" y="4345"/>
                  </a:cubicBezTo>
                  <a:cubicBezTo>
                    <a:pt x="222" y="8773"/>
                    <a:pt x="4270" y="8773"/>
                    <a:pt x="6910" y="8773"/>
                  </a:cubicBezTo>
                  <a:lnTo>
                    <a:pt x="123065" y="8773"/>
                  </a:lnTo>
                  <a:close/>
                  <a:moveTo>
                    <a:pt x="123241" y="47743"/>
                  </a:moveTo>
                  <a:cubicBezTo>
                    <a:pt x="125529" y="47743"/>
                    <a:pt x="129753" y="47743"/>
                    <a:pt x="129753" y="43492"/>
                  </a:cubicBezTo>
                  <a:cubicBezTo>
                    <a:pt x="129753" y="39064"/>
                    <a:pt x="125705" y="39064"/>
                    <a:pt x="123065" y="39064"/>
                  </a:cubicBezTo>
                  <a:lnTo>
                    <a:pt x="6910" y="39064"/>
                  </a:lnTo>
                  <a:cubicBezTo>
                    <a:pt x="4270" y="39064"/>
                    <a:pt x="222" y="39064"/>
                    <a:pt x="222" y="43492"/>
                  </a:cubicBezTo>
                  <a:cubicBezTo>
                    <a:pt x="222" y="47743"/>
                    <a:pt x="4446" y="47743"/>
                    <a:pt x="6734" y="47743"/>
                  </a:cubicBezTo>
                  <a:lnTo>
                    <a:pt x="123241" y="47743"/>
                  </a:lnTo>
                  <a:close/>
                </a:path>
              </a:pathLst>
            </a:custGeom>
            <a:solidFill>
              <a:srgbClr val="000000"/>
            </a:solidFill>
            <a:ln w="25195"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00D7B552-B25C-A34C-7543-B7C778F71EED}"/>
                </a:ext>
              </a:extLst>
            </p:cNvPr>
            <p:cNvSpPr/>
            <p:nvPr>
              <p:custDataLst>
                <p:tags r:id="rId19"/>
              </p:custDataLst>
            </p:nvPr>
          </p:nvSpPr>
          <p:spPr>
            <a:xfrm>
              <a:off x="8317535" y="4805105"/>
              <a:ext cx="64061" cy="117618"/>
            </a:xfrm>
            <a:custGeom>
              <a:avLst/>
              <a:gdLst>
                <a:gd name="connsiteX0" fmla="*/ 40003 w 64061"/>
                <a:gd name="connsiteY0" fmla="*/ 5054 h 117618"/>
                <a:gd name="connsiteX1" fmla="*/ 34723 w 64061"/>
                <a:gd name="connsiteY1" fmla="*/ 94 h 117618"/>
                <a:gd name="connsiteX2" fmla="*/ 228 w 64061"/>
                <a:gd name="connsiteY2" fmla="*/ 11430 h 117618"/>
                <a:gd name="connsiteX3" fmla="*/ 228 w 64061"/>
                <a:gd name="connsiteY3" fmla="*/ 17807 h 117618"/>
                <a:gd name="connsiteX4" fmla="*/ 25747 w 64061"/>
                <a:gd name="connsiteY4" fmla="*/ 12848 h 117618"/>
                <a:gd name="connsiteX5" fmla="*/ 25747 w 64061"/>
                <a:gd name="connsiteY5" fmla="*/ 103187 h 117618"/>
                <a:gd name="connsiteX6" fmla="*/ 8148 w 64061"/>
                <a:gd name="connsiteY6" fmla="*/ 111335 h 117618"/>
                <a:gd name="connsiteX7" fmla="*/ 1460 w 64061"/>
                <a:gd name="connsiteY7" fmla="*/ 111335 h 117618"/>
                <a:gd name="connsiteX8" fmla="*/ 1460 w 64061"/>
                <a:gd name="connsiteY8" fmla="*/ 117712 h 117618"/>
                <a:gd name="connsiteX9" fmla="*/ 32787 w 64061"/>
                <a:gd name="connsiteY9" fmla="*/ 117003 h 117618"/>
                <a:gd name="connsiteX10" fmla="*/ 64290 w 64061"/>
                <a:gd name="connsiteY10" fmla="*/ 117712 h 117618"/>
                <a:gd name="connsiteX11" fmla="*/ 64290 w 64061"/>
                <a:gd name="connsiteY11" fmla="*/ 111335 h 117618"/>
                <a:gd name="connsiteX12" fmla="*/ 57602 w 64061"/>
                <a:gd name="connsiteY12" fmla="*/ 111335 h 117618"/>
                <a:gd name="connsiteX13" fmla="*/ 40003 w 64061"/>
                <a:gd name="connsiteY13" fmla="*/ 103187 h 117618"/>
                <a:gd name="connsiteX14" fmla="*/ 40003 w 64061"/>
                <a:gd name="connsiteY14" fmla="*/ 505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061" h="117618">
                  <a:moveTo>
                    <a:pt x="40003" y="5054"/>
                  </a:moveTo>
                  <a:cubicBezTo>
                    <a:pt x="40003" y="271"/>
                    <a:pt x="39651" y="94"/>
                    <a:pt x="34723" y="94"/>
                  </a:cubicBezTo>
                  <a:cubicBezTo>
                    <a:pt x="23459" y="11253"/>
                    <a:pt x="7444" y="11430"/>
                    <a:pt x="228" y="11430"/>
                  </a:cubicBezTo>
                  <a:lnTo>
                    <a:pt x="228" y="17807"/>
                  </a:lnTo>
                  <a:cubicBezTo>
                    <a:pt x="4452" y="17807"/>
                    <a:pt x="16068" y="17807"/>
                    <a:pt x="25747" y="12848"/>
                  </a:cubicBezTo>
                  <a:lnTo>
                    <a:pt x="25747" y="103187"/>
                  </a:lnTo>
                  <a:cubicBezTo>
                    <a:pt x="25747" y="109032"/>
                    <a:pt x="25747" y="111335"/>
                    <a:pt x="8148" y="111335"/>
                  </a:cubicBezTo>
                  <a:lnTo>
                    <a:pt x="1460" y="111335"/>
                  </a:lnTo>
                  <a:lnTo>
                    <a:pt x="1460" y="117712"/>
                  </a:lnTo>
                  <a:cubicBezTo>
                    <a:pt x="4628" y="117535"/>
                    <a:pt x="26275" y="117003"/>
                    <a:pt x="32787" y="117003"/>
                  </a:cubicBezTo>
                  <a:cubicBezTo>
                    <a:pt x="38243" y="117003"/>
                    <a:pt x="60418" y="117535"/>
                    <a:pt x="64290" y="117712"/>
                  </a:cubicBezTo>
                  <a:lnTo>
                    <a:pt x="64290" y="111335"/>
                  </a:lnTo>
                  <a:lnTo>
                    <a:pt x="57602" y="111335"/>
                  </a:lnTo>
                  <a:cubicBezTo>
                    <a:pt x="40003" y="111335"/>
                    <a:pt x="40003" y="109032"/>
                    <a:pt x="40003" y="103187"/>
                  </a:cubicBezTo>
                  <a:lnTo>
                    <a:pt x="40003" y="5054"/>
                  </a:lnTo>
                  <a:close/>
                </a:path>
              </a:pathLst>
            </a:custGeom>
            <a:solidFill>
              <a:srgbClr val="000000"/>
            </a:solidFill>
            <a:ln w="25195"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65535850-6A7D-E540-2A1F-ED7AC05BF3C5}"/>
                </a:ext>
              </a:extLst>
            </p:cNvPr>
            <p:cNvSpPr/>
            <p:nvPr>
              <p:custDataLst>
                <p:tags r:id="rId20"/>
              </p:custDataLst>
            </p:nvPr>
          </p:nvSpPr>
          <p:spPr>
            <a:xfrm>
              <a:off x="8469261" y="4512308"/>
              <a:ext cx="115149" cy="114632"/>
            </a:xfrm>
            <a:custGeom>
              <a:avLst/>
              <a:gdLst>
                <a:gd name="connsiteX0" fmla="*/ 83957 w 115149"/>
                <a:gd name="connsiteY0" fmla="*/ 16277 h 114632"/>
                <a:gd name="connsiteX1" fmla="*/ 60826 w 115149"/>
                <a:gd name="connsiteY1" fmla="*/ 82 h 114632"/>
                <a:gd name="connsiteX2" fmla="*/ 235 w 115149"/>
                <a:gd name="connsiteY2" fmla="*/ 74226 h 114632"/>
                <a:gd name="connsiteX3" fmla="*/ 33673 w 115149"/>
                <a:gd name="connsiteY3" fmla="*/ 114714 h 114632"/>
                <a:gd name="connsiteX4" fmla="*/ 66358 w 115149"/>
                <a:gd name="connsiteY4" fmla="*/ 95735 h 114632"/>
                <a:gd name="connsiteX5" fmla="*/ 89237 w 115149"/>
                <a:gd name="connsiteY5" fmla="*/ 114714 h 114632"/>
                <a:gd name="connsiteX6" fmla="*/ 107842 w 115149"/>
                <a:gd name="connsiteY6" fmla="*/ 100796 h 114632"/>
                <a:gd name="connsiteX7" fmla="*/ 115384 w 115149"/>
                <a:gd name="connsiteY7" fmla="*/ 75744 h 114632"/>
                <a:gd name="connsiteX8" fmla="*/ 112367 w 115149"/>
                <a:gd name="connsiteY8" fmla="*/ 73214 h 114632"/>
                <a:gd name="connsiteX9" fmla="*/ 108847 w 115149"/>
                <a:gd name="connsiteY9" fmla="*/ 77769 h 114632"/>
                <a:gd name="connsiteX10" fmla="*/ 89740 w 115149"/>
                <a:gd name="connsiteY10" fmla="*/ 109147 h 114632"/>
                <a:gd name="connsiteX11" fmla="*/ 82197 w 115149"/>
                <a:gd name="connsiteY11" fmla="*/ 97507 h 114632"/>
                <a:gd name="connsiteX12" fmla="*/ 85465 w 115149"/>
                <a:gd name="connsiteY12" fmla="*/ 78781 h 114632"/>
                <a:gd name="connsiteX13" fmla="*/ 90997 w 115149"/>
                <a:gd name="connsiteY13" fmla="*/ 56006 h 114632"/>
                <a:gd name="connsiteX14" fmla="*/ 100048 w 115149"/>
                <a:gd name="connsiteY14" fmla="*/ 20579 h 114632"/>
                <a:gd name="connsiteX15" fmla="*/ 101808 w 115149"/>
                <a:gd name="connsiteY15" fmla="*/ 11975 h 114632"/>
                <a:gd name="connsiteX16" fmla="*/ 94516 w 115149"/>
                <a:gd name="connsiteY16" fmla="*/ 5143 h 114632"/>
                <a:gd name="connsiteX17" fmla="*/ 83957 w 115149"/>
                <a:gd name="connsiteY17" fmla="*/ 16277 h 114632"/>
                <a:gd name="connsiteX18" fmla="*/ 67615 w 115149"/>
                <a:gd name="connsiteY18" fmla="*/ 81818 h 114632"/>
                <a:gd name="connsiteX19" fmla="*/ 62586 w 115149"/>
                <a:gd name="connsiteY19" fmla="*/ 91180 h 114632"/>
                <a:gd name="connsiteX20" fmla="*/ 34176 w 115149"/>
                <a:gd name="connsiteY20" fmla="*/ 109147 h 114632"/>
                <a:gd name="connsiteX21" fmla="*/ 18085 w 115149"/>
                <a:gd name="connsiteY21" fmla="*/ 85360 h 114632"/>
                <a:gd name="connsiteX22" fmla="*/ 31913 w 115149"/>
                <a:gd name="connsiteY22" fmla="*/ 29942 h 114632"/>
                <a:gd name="connsiteX23" fmla="*/ 61078 w 115149"/>
                <a:gd name="connsiteY23" fmla="*/ 5649 h 114632"/>
                <a:gd name="connsiteX24" fmla="*/ 80940 w 115149"/>
                <a:gd name="connsiteY24" fmla="*/ 27918 h 114632"/>
                <a:gd name="connsiteX25" fmla="*/ 80186 w 115149"/>
                <a:gd name="connsiteY25" fmla="*/ 32220 h 114632"/>
                <a:gd name="connsiteX26" fmla="*/ 67615 w 115149"/>
                <a:gd name="connsiteY26" fmla="*/ 8181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149" h="114632">
                  <a:moveTo>
                    <a:pt x="83957" y="16277"/>
                  </a:moveTo>
                  <a:cubicBezTo>
                    <a:pt x="79431" y="6914"/>
                    <a:pt x="72140" y="82"/>
                    <a:pt x="60826" y="82"/>
                  </a:cubicBezTo>
                  <a:cubicBezTo>
                    <a:pt x="31410" y="82"/>
                    <a:pt x="235" y="37281"/>
                    <a:pt x="235" y="74226"/>
                  </a:cubicBezTo>
                  <a:cubicBezTo>
                    <a:pt x="235" y="98013"/>
                    <a:pt x="14063" y="114714"/>
                    <a:pt x="33673" y="114714"/>
                  </a:cubicBezTo>
                  <a:cubicBezTo>
                    <a:pt x="38702" y="114714"/>
                    <a:pt x="51273" y="113702"/>
                    <a:pt x="66358" y="95735"/>
                  </a:cubicBezTo>
                  <a:cubicBezTo>
                    <a:pt x="68369" y="106364"/>
                    <a:pt x="77169" y="114714"/>
                    <a:pt x="89237" y="114714"/>
                  </a:cubicBezTo>
                  <a:cubicBezTo>
                    <a:pt x="98036" y="114714"/>
                    <a:pt x="103819" y="108894"/>
                    <a:pt x="107842" y="100796"/>
                  </a:cubicBezTo>
                  <a:cubicBezTo>
                    <a:pt x="112116" y="91687"/>
                    <a:pt x="115384" y="76250"/>
                    <a:pt x="115384" y="75744"/>
                  </a:cubicBezTo>
                  <a:cubicBezTo>
                    <a:pt x="115384" y="73214"/>
                    <a:pt x="113121" y="73214"/>
                    <a:pt x="112367" y="73214"/>
                  </a:cubicBezTo>
                  <a:cubicBezTo>
                    <a:pt x="109853" y="73214"/>
                    <a:pt x="109602" y="74226"/>
                    <a:pt x="108847" y="77769"/>
                  </a:cubicBezTo>
                  <a:cubicBezTo>
                    <a:pt x="104573" y="94217"/>
                    <a:pt x="100048" y="109147"/>
                    <a:pt x="89740" y="109147"/>
                  </a:cubicBezTo>
                  <a:cubicBezTo>
                    <a:pt x="82951" y="109147"/>
                    <a:pt x="82197" y="102568"/>
                    <a:pt x="82197" y="97507"/>
                  </a:cubicBezTo>
                  <a:cubicBezTo>
                    <a:pt x="82197" y="91940"/>
                    <a:pt x="82700" y="89915"/>
                    <a:pt x="85465" y="78781"/>
                  </a:cubicBezTo>
                  <a:cubicBezTo>
                    <a:pt x="88231" y="68153"/>
                    <a:pt x="88734" y="65622"/>
                    <a:pt x="90997" y="56006"/>
                  </a:cubicBezTo>
                  <a:lnTo>
                    <a:pt x="100048" y="20579"/>
                  </a:lnTo>
                  <a:cubicBezTo>
                    <a:pt x="101808" y="13494"/>
                    <a:pt x="101808" y="12988"/>
                    <a:pt x="101808" y="11975"/>
                  </a:cubicBezTo>
                  <a:cubicBezTo>
                    <a:pt x="101808" y="7674"/>
                    <a:pt x="98791" y="5143"/>
                    <a:pt x="94516" y="5143"/>
                  </a:cubicBezTo>
                  <a:cubicBezTo>
                    <a:pt x="88482" y="5143"/>
                    <a:pt x="84711" y="10710"/>
                    <a:pt x="83957" y="16277"/>
                  </a:cubicBezTo>
                  <a:close/>
                  <a:moveTo>
                    <a:pt x="67615" y="81818"/>
                  </a:moveTo>
                  <a:cubicBezTo>
                    <a:pt x="66358" y="86372"/>
                    <a:pt x="66358" y="86879"/>
                    <a:pt x="62586" y="91180"/>
                  </a:cubicBezTo>
                  <a:cubicBezTo>
                    <a:pt x="51524" y="105098"/>
                    <a:pt x="41216" y="109147"/>
                    <a:pt x="34176" y="109147"/>
                  </a:cubicBezTo>
                  <a:cubicBezTo>
                    <a:pt x="21605" y="109147"/>
                    <a:pt x="18085" y="95229"/>
                    <a:pt x="18085" y="85360"/>
                  </a:cubicBezTo>
                  <a:cubicBezTo>
                    <a:pt x="18085" y="72708"/>
                    <a:pt x="26131" y="41582"/>
                    <a:pt x="31913" y="29942"/>
                  </a:cubicBezTo>
                  <a:cubicBezTo>
                    <a:pt x="39707" y="15012"/>
                    <a:pt x="51021" y="5649"/>
                    <a:pt x="61078" y="5649"/>
                  </a:cubicBezTo>
                  <a:cubicBezTo>
                    <a:pt x="77420" y="5649"/>
                    <a:pt x="80940" y="26399"/>
                    <a:pt x="80940" y="27918"/>
                  </a:cubicBezTo>
                  <a:cubicBezTo>
                    <a:pt x="80940" y="29436"/>
                    <a:pt x="80437" y="30954"/>
                    <a:pt x="80186" y="32220"/>
                  </a:cubicBezTo>
                  <a:lnTo>
                    <a:pt x="67615" y="81818"/>
                  </a:lnTo>
                  <a:close/>
                </a:path>
              </a:pathLst>
            </a:custGeom>
            <a:solidFill>
              <a:srgbClr val="000000"/>
            </a:solidFill>
            <a:ln w="25195"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5898EF9A-3C8C-3AFF-A76E-AD7012CE9DB7}"/>
                </a:ext>
              </a:extLst>
            </p:cNvPr>
            <p:cNvSpPr/>
            <p:nvPr>
              <p:custDataLst>
                <p:tags r:id="rId21"/>
              </p:custDataLst>
            </p:nvPr>
          </p:nvSpPr>
          <p:spPr>
            <a:xfrm>
              <a:off x="8616992" y="4434369"/>
              <a:ext cx="58329" cy="253051"/>
            </a:xfrm>
            <a:custGeom>
              <a:avLst/>
              <a:gdLst>
                <a:gd name="connsiteX0" fmla="*/ 58569 w 58329"/>
                <a:gd name="connsiteY0" fmla="*/ 250603 h 253051"/>
                <a:gd name="connsiteX1" fmla="*/ 54295 w 58329"/>
                <a:gd name="connsiteY1" fmla="*/ 245035 h 253051"/>
                <a:gd name="connsiteX2" fmla="*/ 14822 w 58329"/>
                <a:gd name="connsiteY2" fmla="*/ 126608 h 253051"/>
                <a:gd name="connsiteX3" fmla="*/ 55300 w 58329"/>
                <a:gd name="connsiteY3" fmla="*/ 6914 h 253051"/>
                <a:gd name="connsiteX4" fmla="*/ 58569 w 58329"/>
                <a:gd name="connsiteY4" fmla="*/ 2613 h 253051"/>
                <a:gd name="connsiteX5" fmla="*/ 56055 w 58329"/>
                <a:gd name="connsiteY5" fmla="*/ 82 h 253051"/>
                <a:gd name="connsiteX6" fmla="*/ 16079 w 58329"/>
                <a:gd name="connsiteY6" fmla="*/ 49427 h 253051"/>
                <a:gd name="connsiteX7" fmla="*/ 240 w 58329"/>
                <a:gd name="connsiteY7" fmla="*/ 126608 h 253051"/>
                <a:gd name="connsiteX8" fmla="*/ 16833 w 58329"/>
                <a:gd name="connsiteY8" fmla="*/ 205560 h 253051"/>
                <a:gd name="connsiteX9" fmla="*/ 56055 w 58329"/>
                <a:gd name="connsiteY9" fmla="*/ 253133 h 253051"/>
                <a:gd name="connsiteX10" fmla="*/ 58569 w 58329"/>
                <a:gd name="connsiteY10" fmla="*/ 25060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569" y="250603"/>
                  </a:moveTo>
                  <a:cubicBezTo>
                    <a:pt x="58569" y="249843"/>
                    <a:pt x="58569" y="249337"/>
                    <a:pt x="54295" y="245035"/>
                  </a:cubicBezTo>
                  <a:cubicBezTo>
                    <a:pt x="22867" y="213151"/>
                    <a:pt x="14822" y="165324"/>
                    <a:pt x="14822" y="126608"/>
                  </a:cubicBezTo>
                  <a:cubicBezTo>
                    <a:pt x="14822" y="82577"/>
                    <a:pt x="24376" y="38546"/>
                    <a:pt x="55300" y="6914"/>
                  </a:cubicBezTo>
                  <a:cubicBezTo>
                    <a:pt x="58569" y="3878"/>
                    <a:pt x="58569" y="3372"/>
                    <a:pt x="58569" y="2613"/>
                  </a:cubicBezTo>
                  <a:cubicBezTo>
                    <a:pt x="58569" y="841"/>
                    <a:pt x="57563" y="82"/>
                    <a:pt x="56055" y="82"/>
                  </a:cubicBezTo>
                  <a:cubicBezTo>
                    <a:pt x="53541" y="82"/>
                    <a:pt x="30913" y="17290"/>
                    <a:pt x="16079" y="49427"/>
                  </a:cubicBezTo>
                  <a:cubicBezTo>
                    <a:pt x="3257" y="77263"/>
                    <a:pt x="240" y="105351"/>
                    <a:pt x="240" y="126608"/>
                  </a:cubicBezTo>
                  <a:cubicBezTo>
                    <a:pt x="240" y="146346"/>
                    <a:pt x="3005" y="176965"/>
                    <a:pt x="16833" y="205560"/>
                  </a:cubicBezTo>
                  <a:cubicBezTo>
                    <a:pt x="31919" y="236685"/>
                    <a:pt x="53541" y="253133"/>
                    <a:pt x="56055" y="253133"/>
                  </a:cubicBezTo>
                  <a:cubicBezTo>
                    <a:pt x="57563" y="253133"/>
                    <a:pt x="58569" y="252374"/>
                    <a:pt x="58569" y="250603"/>
                  </a:cubicBezTo>
                  <a:close/>
                </a:path>
              </a:pathLst>
            </a:custGeom>
            <a:solidFill>
              <a:srgbClr val="000000"/>
            </a:solidFill>
            <a:ln w="25195"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D60DE062-B2D5-A195-CCF8-3CCD462D8F68}"/>
                </a:ext>
              </a:extLst>
            </p:cNvPr>
            <p:cNvSpPr/>
            <p:nvPr>
              <p:custDataLst>
                <p:tags r:id="rId22"/>
              </p:custDataLst>
            </p:nvPr>
          </p:nvSpPr>
          <p:spPr>
            <a:xfrm>
              <a:off x="8697167" y="4456890"/>
              <a:ext cx="66374" cy="170050"/>
            </a:xfrm>
            <a:custGeom>
              <a:avLst/>
              <a:gdLst>
                <a:gd name="connsiteX0" fmla="*/ 64355 w 66374"/>
                <a:gd name="connsiteY0" fmla="*/ 9192 h 170050"/>
                <a:gd name="connsiteX1" fmla="*/ 55053 w 66374"/>
                <a:gd name="connsiteY1" fmla="*/ 82 h 170050"/>
                <a:gd name="connsiteX2" fmla="*/ 41476 w 66374"/>
                <a:gd name="connsiteY2" fmla="*/ 13494 h 170050"/>
                <a:gd name="connsiteX3" fmla="*/ 51030 w 66374"/>
                <a:gd name="connsiteY3" fmla="*/ 22604 h 170050"/>
                <a:gd name="connsiteX4" fmla="*/ 64355 w 66374"/>
                <a:gd name="connsiteY4" fmla="*/ 9192 h 170050"/>
                <a:gd name="connsiteX5" fmla="*/ 45248 w 66374"/>
                <a:gd name="connsiteY5" fmla="*/ 104339 h 170050"/>
                <a:gd name="connsiteX6" fmla="*/ 50779 w 66374"/>
                <a:gd name="connsiteY6" fmla="*/ 89662 h 170050"/>
                <a:gd name="connsiteX7" fmla="*/ 54047 w 66374"/>
                <a:gd name="connsiteY7" fmla="*/ 76250 h 170050"/>
                <a:gd name="connsiteX8" fmla="*/ 33431 w 66374"/>
                <a:gd name="connsiteY8" fmla="*/ 55500 h 170050"/>
                <a:gd name="connsiteX9" fmla="*/ 244 w 66374"/>
                <a:gd name="connsiteY9" fmla="*/ 94470 h 170050"/>
                <a:gd name="connsiteX10" fmla="*/ 3261 w 66374"/>
                <a:gd name="connsiteY10" fmla="*/ 97001 h 170050"/>
                <a:gd name="connsiteX11" fmla="*/ 7283 w 66374"/>
                <a:gd name="connsiteY11" fmla="*/ 92446 h 170050"/>
                <a:gd name="connsiteX12" fmla="*/ 32677 w 66374"/>
                <a:gd name="connsiteY12" fmla="*/ 61067 h 170050"/>
                <a:gd name="connsiteX13" fmla="*/ 38962 w 66374"/>
                <a:gd name="connsiteY13" fmla="*/ 69165 h 170050"/>
                <a:gd name="connsiteX14" fmla="*/ 36197 w 66374"/>
                <a:gd name="connsiteY14" fmla="*/ 82324 h 170050"/>
                <a:gd name="connsiteX15" fmla="*/ 18849 w 66374"/>
                <a:gd name="connsiteY15" fmla="*/ 129138 h 170050"/>
                <a:gd name="connsiteX16" fmla="*/ 13066 w 66374"/>
                <a:gd name="connsiteY16" fmla="*/ 149382 h 170050"/>
                <a:gd name="connsiteX17" fmla="*/ 33682 w 66374"/>
                <a:gd name="connsiteY17" fmla="*/ 170132 h 170050"/>
                <a:gd name="connsiteX18" fmla="*/ 66618 w 66374"/>
                <a:gd name="connsiteY18" fmla="*/ 131163 h 170050"/>
                <a:gd name="connsiteX19" fmla="*/ 63601 w 66374"/>
                <a:gd name="connsiteY19" fmla="*/ 128632 h 170050"/>
                <a:gd name="connsiteX20" fmla="*/ 59830 w 66374"/>
                <a:gd name="connsiteY20" fmla="*/ 133187 h 170050"/>
                <a:gd name="connsiteX21" fmla="*/ 34185 w 66374"/>
                <a:gd name="connsiteY21" fmla="*/ 164565 h 170050"/>
                <a:gd name="connsiteX22" fmla="*/ 28151 w 66374"/>
                <a:gd name="connsiteY22" fmla="*/ 156215 h 170050"/>
                <a:gd name="connsiteX23" fmla="*/ 35442 w 66374"/>
                <a:gd name="connsiteY23" fmla="*/ 130909 h 170050"/>
                <a:gd name="connsiteX24" fmla="*/ 45248 w 66374"/>
                <a:gd name="connsiteY24" fmla="*/ 104339 h 17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374" h="170050">
                  <a:moveTo>
                    <a:pt x="64355" y="9192"/>
                  </a:moveTo>
                  <a:cubicBezTo>
                    <a:pt x="64355" y="4131"/>
                    <a:pt x="60836" y="82"/>
                    <a:pt x="55053" y="82"/>
                  </a:cubicBezTo>
                  <a:cubicBezTo>
                    <a:pt x="48265" y="82"/>
                    <a:pt x="41476" y="6661"/>
                    <a:pt x="41476" y="13494"/>
                  </a:cubicBezTo>
                  <a:cubicBezTo>
                    <a:pt x="41476" y="18302"/>
                    <a:pt x="44996" y="22604"/>
                    <a:pt x="51030" y="22604"/>
                  </a:cubicBezTo>
                  <a:cubicBezTo>
                    <a:pt x="56813" y="22604"/>
                    <a:pt x="64355" y="16783"/>
                    <a:pt x="64355" y="9192"/>
                  </a:cubicBezTo>
                  <a:close/>
                  <a:moveTo>
                    <a:pt x="45248" y="104339"/>
                  </a:moveTo>
                  <a:cubicBezTo>
                    <a:pt x="48265" y="97001"/>
                    <a:pt x="48265" y="96495"/>
                    <a:pt x="50779" y="89662"/>
                  </a:cubicBezTo>
                  <a:cubicBezTo>
                    <a:pt x="52790" y="84601"/>
                    <a:pt x="54047" y="81058"/>
                    <a:pt x="54047" y="76250"/>
                  </a:cubicBezTo>
                  <a:cubicBezTo>
                    <a:pt x="54047" y="64863"/>
                    <a:pt x="46002" y="55500"/>
                    <a:pt x="33431" y="55500"/>
                  </a:cubicBezTo>
                  <a:cubicBezTo>
                    <a:pt x="9798" y="55500"/>
                    <a:pt x="244" y="92193"/>
                    <a:pt x="244" y="94470"/>
                  </a:cubicBezTo>
                  <a:cubicBezTo>
                    <a:pt x="244" y="97001"/>
                    <a:pt x="2758" y="97001"/>
                    <a:pt x="3261" y="97001"/>
                  </a:cubicBezTo>
                  <a:cubicBezTo>
                    <a:pt x="5775" y="97001"/>
                    <a:pt x="6026" y="96495"/>
                    <a:pt x="7283" y="92446"/>
                  </a:cubicBezTo>
                  <a:cubicBezTo>
                    <a:pt x="14072" y="68659"/>
                    <a:pt x="24128" y="61067"/>
                    <a:pt x="32677" y="61067"/>
                  </a:cubicBezTo>
                  <a:cubicBezTo>
                    <a:pt x="34688" y="61067"/>
                    <a:pt x="38962" y="61067"/>
                    <a:pt x="38962" y="69165"/>
                  </a:cubicBezTo>
                  <a:cubicBezTo>
                    <a:pt x="38962" y="74479"/>
                    <a:pt x="37202" y="79793"/>
                    <a:pt x="36197" y="82324"/>
                  </a:cubicBezTo>
                  <a:cubicBezTo>
                    <a:pt x="34185" y="88903"/>
                    <a:pt x="22871" y="118257"/>
                    <a:pt x="18849" y="129138"/>
                  </a:cubicBezTo>
                  <a:cubicBezTo>
                    <a:pt x="16334" y="135717"/>
                    <a:pt x="13066" y="144068"/>
                    <a:pt x="13066" y="149382"/>
                  </a:cubicBezTo>
                  <a:cubicBezTo>
                    <a:pt x="13066" y="161276"/>
                    <a:pt x="21614" y="170132"/>
                    <a:pt x="33682" y="170132"/>
                  </a:cubicBezTo>
                  <a:cubicBezTo>
                    <a:pt x="57316" y="170132"/>
                    <a:pt x="66618" y="133440"/>
                    <a:pt x="66618" y="131163"/>
                  </a:cubicBezTo>
                  <a:cubicBezTo>
                    <a:pt x="66618" y="128632"/>
                    <a:pt x="64355" y="128632"/>
                    <a:pt x="63601" y="128632"/>
                  </a:cubicBezTo>
                  <a:cubicBezTo>
                    <a:pt x="61087" y="128632"/>
                    <a:pt x="61087" y="129391"/>
                    <a:pt x="59830" y="133187"/>
                  </a:cubicBezTo>
                  <a:cubicBezTo>
                    <a:pt x="55304" y="149129"/>
                    <a:pt x="47008" y="164565"/>
                    <a:pt x="34185" y="164565"/>
                  </a:cubicBezTo>
                  <a:cubicBezTo>
                    <a:pt x="29911" y="164565"/>
                    <a:pt x="28151" y="162035"/>
                    <a:pt x="28151" y="156215"/>
                  </a:cubicBezTo>
                  <a:cubicBezTo>
                    <a:pt x="28151" y="149888"/>
                    <a:pt x="29660" y="146346"/>
                    <a:pt x="35442" y="130909"/>
                  </a:cubicBezTo>
                  <a:lnTo>
                    <a:pt x="45248" y="104339"/>
                  </a:lnTo>
                  <a:close/>
                </a:path>
              </a:pathLst>
            </a:custGeom>
            <a:solidFill>
              <a:srgbClr val="000000"/>
            </a:solidFill>
            <a:ln w="25195"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5B8EAFAC-A00B-48A4-308D-5DA0FC2C85BC}"/>
                </a:ext>
              </a:extLst>
            </p:cNvPr>
            <p:cNvSpPr/>
            <p:nvPr>
              <p:custDataLst>
                <p:tags r:id="rId23"/>
              </p:custDataLst>
            </p:nvPr>
          </p:nvSpPr>
          <p:spPr>
            <a:xfrm>
              <a:off x="8806411" y="4434369"/>
              <a:ext cx="10056" cy="253051"/>
            </a:xfrm>
            <a:custGeom>
              <a:avLst/>
              <a:gdLst>
                <a:gd name="connsiteX0" fmla="*/ 10304 w 10056"/>
                <a:gd name="connsiteY0" fmla="*/ 9192 h 253051"/>
                <a:gd name="connsiteX1" fmla="*/ 5275 w 10056"/>
                <a:gd name="connsiteY1" fmla="*/ 82 h 253051"/>
                <a:gd name="connsiteX2" fmla="*/ 247 w 10056"/>
                <a:gd name="connsiteY2" fmla="*/ 9192 h 253051"/>
                <a:gd name="connsiteX3" fmla="*/ 247 w 10056"/>
                <a:gd name="connsiteY3" fmla="*/ 244023 h 253051"/>
                <a:gd name="connsiteX4" fmla="*/ 5275 w 10056"/>
                <a:gd name="connsiteY4" fmla="*/ 253133 h 253051"/>
                <a:gd name="connsiteX5" fmla="*/ 10304 w 10056"/>
                <a:gd name="connsiteY5" fmla="*/ 244023 h 253051"/>
                <a:gd name="connsiteX6" fmla="*/ 10304 w 10056"/>
                <a:gd name="connsiteY6" fmla="*/ 91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6" h="253051">
                  <a:moveTo>
                    <a:pt x="10304" y="9192"/>
                  </a:moveTo>
                  <a:cubicBezTo>
                    <a:pt x="10304" y="4637"/>
                    <a:pt x="10304" y="82"/>
                    <a:pt x="5275" y="82"/>
                  </a:cubicBezTo>
                  <a:cubicBezTo>
                    <a:pt x="247" y="82"/>
                    <a:pt x="247" y="4637"/>
                    <a:pt x="247" y="9192"/>
                  </a:cubicBezTo>
                  <a:lnTo>
                    <a:pt x="247" y="244023"/>
                  </a:lnTo>
                  <a:cubicBezTo>
                    <a:pt x="247" y="248578"/>
                    <a:pt x="247" y="253133"/>
                    <a:pt x="5275" y="253133"/>
                  </a:cubicBezTo>
                  <a:cubicBezTo>
                    <a:pt x="10304" y="253133"/>
                    <a:pt x="10304" y="248578"/>
                    <a:pt x="10304" y="244023"/>
                  </a:cubicBezTo>
                  <a:lnTo>
                    <a:pt x="10304" y="9192"/>
                  </a:lnTo>
                  <a:close/>
                </a:path>
              </a:pathLst>
            </a:custGeom>
            <a:solidFill>
              <a:srgbClr val="000000"/>
            </a:solidFill>
            <a:ln w="25195"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FB00CBB9-D27D-4D78-2996-2CB690BBBE50}"/>
                </a:ext>
              </a:extLst>
            </p:cNvPr>
            <p:cNvSpPr/>
            <p:nvPr>
              <p:custDataLst>
                <p:tags r:id="rId24"/>
              </p:custDataLst>
            </p:nvPr>
          </p:nvSpPr>
          <p:spPr>
            <a:xfrm>
              <a:off x="8843063" y="4456890"/>
              <a:ext cx="103081" cy="219142"/>
            </a:xfrm>
            <a:custGeom>
              <a:avLst/>
              <a:gdLst>
                <a:gd name="connsiteX0" fmla="*/ 103331 w 103081"/>
                <a:gd name="connsiteY0" fmla="*/ 9192 h 219142"/>
                <a:gd name="connsiteX1" fmla="*/ 93778 w 103081"/>
                <a:gd name="connsiteY1" fmla="*/ 82 h 219142"/>
                <a:gd name="connsiteX2" fmla="*/ 80452 w 103081"/>
                <a:gd name="connsiteY2" fmla="*/ 13494 h 219142"/>
                <a:gd name="connsiteX3" fmla="*/ 89755 w 103081"/>
                <a:gd name="connsiteY3" fmla="*/ 22604 h 219142"/>
                <a:gd name="connsiteX4" fmla="*/ 103331 w 103081"/>
                <a:gd name="connsiteY4" fmla="*/ 9192 h 219142"/>
                <a:gd name="connsiteX5" fmla="*/ 52796 w 103081"/>
                <a:gd name="connsiteY5" fmla="*/ 180001 h 219142"/>
                <a:gd name="connsiteX6" fmla="*/ 21872 w 103081"/>
                <a:gd name="connsiteY6" fmla="*/ 213657 h 219142"/>
                <a:gd name="connsiteX7" fmla="*/ 12067 w 103081"/>
                <a:gd name="connsiteY7" fmla="*/ 211380 h 219142"/>
                <a:gd name="connsiteX8" fmla="*/ 23380 w 103081"/>
                <a:gd name="connsiteY8" fmla="*/ 197968 h 219142"/>
                <a:gd name="connsiteX9" fmla="*/ 13826 w 103081"/>
                <a:gd name="connsiteY9" fmla="*/ 189111 h 219142"/>
                <a:gd name="connsiteX10" fmla="*/ 250 w 103081"/>
                <a:gd name="connsiteY10" fmla="*/ 203535 h 219142"/>
                <a:gd name="connsiteX11" fmla="*/ 22375 w 103081"/>
                <a:gd name="connsiteY11" fmla="*/ 219224 h 219142"/>
                <a:gd name="connsiteX12" fmla="*/ 69641 w 103081"/>
                <a:gd name="connsiteY12" fmla="*/ 180761 h 219142"/>
                <a:gd name="connsiteX13" fmla="*/ 92772 w 103081"/>
                <a:gd name="connsiteY13" fmla="*/ 88144 h 219142"/>
                <a:gd name="connsiteX14" fmla="*/ 94029 w 103081"/>
                <a:gd name="connsiteY14" fmla="*/ 78781 h 219142"/>
                <a:gd name="connsiteX15" fmla="*/ 70898 w 103081"/>
                <a:gd name="connsiteY15" fmla="*/ 55500 h 219142"/>
                <a:gd name="connsiteX16" fmla="*/ 30923 w 103081"/>
                <a:gd name="connsiteY16" fmla="*/ 94470 h 219142"/>
                <a:gd name="connsiteX17" fmla="*/ 33940 w 103081"/>
                <a:gd name="connsiteY17" fmla="*/ 97001 h 219142"/>
                <a:gd name="connsiteX18" fmla="*/ 38465 w 103081"/>
                <a:gd name="connsiteY18" fmla="*/ 91940 h 219142"/>
                <a:gd name="connsiteX19" fmla="*/ 70144 w 103081"/>
                <a:gd name="connsiteY19" fmla="*/ 61067 h 219142"/>
                <a:gd name="connsiteX20" fmla="*/ 78190 w 103081"/>
                <a:gd name="connsiteY20" fmla="*/ 72708 h 219142"/>
                <a:gd name="connsiteX21" fmla="*/ 76430 w 103081"/>
                <a:gd name="connsiteY21" fmla="*/ 85613 h 219142"/>
                <a:gd name="connsiteX22" fmla="*/ 52796 w 103081"/>
                <a:gd name="connsiteY22" fmla="*/ 180001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081" h="219142">
                  <a:moveTo>
                    <a:pt x="103331" y="9192"/>
                  </a:moveTo>
                  <a:cubicBezTo>
                    <a:pt x="103331" y="4384"/>
                    <a:pt x="99812" y="82"/>
                    <a:pt x="93778" y="82"/>
                  </a:cubicBezTo>
                  <a:cubicBezTo>
                    <a:pt x="87995" y="82"/>
                    <a:pt x="80452" y="5902"/>
                    <a:pt x="80452" y="13494"/>
                  </a:cubicBezTo>
                  <a:cubicBezTo>
                    <a:pt x="80452" y="18555"/>
                    <a:pt x="83972" y="22604"/>
                    <a:pt x="89755" y="22604"/>
                  </a:cubicBezTo>
                  <a:cubicBezTo>
                    <a:pt x="96543" y="22604"/>
                    <a:pt x="103331" y="16024"/>
                    <a:pt x="103331" y="9192"/>
                  </a:cubicBezTo>
                  <a:close/>
                  <a:moveTo>
                    <a:pt x="52796" y="180001"/>
                  </a:moveTo>
                  <a:cubicBezTo>
                    <a:pt x="48019" y="199233"/>
                    <a:pt x="35951" y="213657"/>
                    <a:pt x="21872" y="213657"/>
                  </a:cubicBezTo>
                  <a:cubicBezTo>
                    <a:pt x="20363" y="213657"/>
                    <a:pt x="16592" y="213657"/>
                    <a:pt x="12067" y="211380"/>
                  </a:cubicBezTo>
                  <a:cubicBezTo>
                    <a:pt x="19609" y="209608"/>
                    <a:pt x="23380" y="203029"/>
                    <a:pt x="23380" y="197968"/>
                  </a:cubicBezTo>
                  <a:cubicBezTo>
                    <a:pt x="23380" y="193919"/>
                    <a:pt x="20615" y="189111"/>
                    <a:pt x="13826" y="189111"/>
                  </a:cubicBezTo>
                  <a:cubicBezTo>
                    <a:pt x="7541" y="189111"/>
                    <a:pt x="250" y="194425"/>
                    <a:pt x="250" y="203535"/>
                  </a:cubicBezTo>
                  <a:cubicBezTo>
                    <a:pt x="250" y="213657"/>
                    <a:pt x="10307" y="219224"/>
                    <a:pt x="22375" y="219224"/>
                  </a:cubicBezTo>
                  <a:cubicBezTo>
                    <a:pt x="39974" y="219224"/>
                    <a:pt x="63356" y="205813"/>
                    <a:pt x="69641" y="180761"/>
                  </a:cubicBezTo>
                  <a:lnTo>
                    <a:pt x="92772" y="88144"/>
                  </a:lnTo>
                  <a:cubicBezTo>
                    <a:pt x="94029" y="83083"/>
                    <a:pt x="94029" y="79540"/>
                    <a:pt x="94029" y="78781"/>
                  </a:cubicBezTo>
                  <a:cubicBezTo>
                    <a:pt x="94029" y="64357"/>
                    <a:pt x="83469" y="55500"/>
                    <a:pt x="70898" y="55500"/>
                  </a:cubicBezTo>
                  <a:cubicBezTo>
                    <a:pt x="45254" y="55500"/>
                    <a:pt x="30923" y="92193"/>
                    <a:pt x="30923" y="94470"/>
                  </a:cubicBezTo>
                  <a:cubicBezTo>
                    <a:pt x="30923" y="97001"/>
                    <a:pt x="33437" y="97001"/>
                    <a:pt x="33940" y="97001"/>
                  </a:cubicBezTo>
                  <a:cubicBezTo>
                    <a:pt x="36203" y="97001"/>
                    <a:pt x="36454" y="96748"/>
                    <a:pt x="38465" y="91940"/>
                  </a:cubicBezTo>
                  <a:cubicBezTo>
                    <a:pt x="44751" y="76503"/>
                    <a:pt x="56316" y="61067"/>
                    <a:pt x="70144" y="61067"/>
                  </a:cubicBezTo>
                  <a:cubicBezTo>
                    <a:pt x="73664" y="61067"/>
                    <a:pt x="78190" y="62080"/>
                    <a:pt x="78190" y="72708"/>
                  </a:cubicBezTo>
                  <a:cubicBezTo>
                    <a:pt x="78190" y="78528"/>
                    <a:pt x="77435" y="81311"/>
                    <a:pt x="76430" y="85613"/>
                  </a:cubicBezTo>
                  <a:lnTo>
                    <a:pt x="52796" y="180001"/>
                  </a:lnTo>
                  <a:close/>
                </a:path>
              </a:pathLst>
            </a:custGeom>
            <a:solidFill>
              <a:srgbClr val="000000"/>
            </a:solidFill>
            <a:ln w="25195"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22F92515-FD1E-2502-132A-2903C749CAE5}"/>
                </a:ext>
              </a:extLst>
            </p:cNvPr>
            <p:cNvSpPr/>
            <p:nvPr>
              <p:custDataLst>
                <p:tags r:id="rId25"/>
              </p:custDataLst>
            </p:nvPr>
          </p:nvSpPr>
          <p:spPr>
            <a:xfrm>
              <a:off x="8971913" y="4597334"/>
              <a:ext cx="29415" cy="75662"/>
            </a:xfrm>
            <a:custGeom>
              <a:avLst/>
              <a:gdLst>
                <a:gd name="connsiteX0" fmla="*/ 29670 w 29415"/>
                <a:gd name="connsiteY0" fmla="*/ 26652 h 75662"/>
                <a:gd name="connsiteX1" fmla="*/ 13579 w 29415"/>
                <a:gd name="connsiteY1" fmla="*/ 82 h 75662"/>
                <a:gd name="connsiteX2" fmla="*/ 254 w 29415"/>
                <a:gd name="connsiteY2" fmla="*/ 13494 h 75662"/>
                <a:gd name="connsiteX3" fmla="*/ 13579 w 29415"/>
                <a:gd name="connsiteY3" fmla="*/ 26905 h 75662"/>
                <a:gd name="connsiteX4" fmla="*/ 22379 w 29415"/>
                <a:gd name="connsiteY4" fmla="*/ 23616 h 75662"/>
                <a:gd name="connsiteX5" fmla="*/ 23636 w 29415"/>
                <a:gd name="connsiteY5" fmla="*/ 22857 h 75662"/>
                <a:gd name="connsiteX6" fmla="*/ 24139 w 29415"/>
                <a:gd name="connsiteY6" fmla="*/ 26652 h 75662"/>
                <a:gd name="connsiteX7" fmla="*/ 7042 w 29415"/>
                <a:gd name="connsiteY7" fmla="*/ 68912 h 75662"/>
                <a:gd name="connsiteX8" fmla="*/ 4277 w 29415"/>
                <a:gd name="connsiteY8" fmla="*/ 72961 h 75662"/>
                <a:gd name="connsiteX9" fmla="*/ 6791 w 29415"/>
                <a:gd name="connsiteY9" fmla="*/ 75744 h 75662"/>
                <a:gd name="connsiteX10" fmla="*/ 29670 w 29415"/>
                <a:gd name="connsiteY10" fmla="*/ 2665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15" h="75662">
                  <a:moveTo>
                    <a:pt x="29670" y="26652"/>
                  </a:moveTo>
                  <a:cubicBezTo>
                    <a:pt x="29670" y="9951"/>
                    <a:pt x="23385" y="82"/>
                    <a:pt x="13579" y="82"/>
                  </a:cubicBezTo>
                  <a:cubicBezTo>
                    <a:pt x="5282" y="82"/>
                    <a:pt x="254" y="6408"/>
                    <a:pt x="254" y="13494"/>
                  </a:cubicBezTo>
                  <a:cubicBezTo>
                    <a:pt x="254" y="20326"/>
                    <a:pt x="5282" y="26905"/>
                    <a:pt x="13579" y="26905"/>
                  </a:cubicBezTo>
                  <a:cubicBezTo>
                    <a:pt x="16596" y="26905"/>
                    <a:pt x="19865" y="25893"/>
                    <a:pt x="22379" y="23616"/>
                  </a:cubicBezTo>
                  <a:cubicBezTo>
                    <a:pt x="23133" y="23110"/>
                    <a:pt x="23385" y="22857"/>
                    <a:pt x="23636" y="22857"/>
                  </a:cubicBezTo>
                  <a:cubicBezTo>
                    <a:pt x="23887" y="22857"/>
                    <a:pt x="24139" y="23110"/>
                    <a:pt x="24139" y="26652"/>
                  </a:cubicBezTo>
                  <a:cubicBezTo>
                    <a:pt x="24139" y="45378"/>
                    <a:pt x="15339" y="60561"/>
                    <a:pt x="7042" y="68912"/>
                  </a:cubicBezTo>
                  <a:cubicBezTo>
                    <a:pt x="4277" y="71696"/>
                    <a:pt x="4277" y="72202"/>
                    <a:pt x="4277" y="72961"/>
                  </a:cubicBezTo>
                  <a:cubicBezTo>
                    <a:pt x="4277" y="74732"/>
                    <a:pt x="5534" y="75744"/>
                    <a:pt x="6791" y="75744"/>
                  </a:cubicBezTo>
                  <a:cubicBezTo>
                    <a:pt x="9557" y="75744"/>
                    <a:pt x="29670" y="56259"/>
                    <a:pt x="29670" y="26652"/>
                  </a:cubicBezTo>
                  <a:close/>
                </a:path>
              </a:pathLst>
            </a:custGeom>
            <a:solidFill>
              <a:srgbClr val="000000"/>
            </a:solidFill>
            <a:ln w="25195"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419E71D1-02DB-F9FB-BB0A-DA8EACF81278}"/>
                </a:ext>
              </a:extLst>
            </p:cNvPr>
            <p:cNvSpPr/>
            <p:nvPr>
              <p:custDataLst>
                <p:tags r:id="rId26"/>
              </p:custDataLst>
            </p:nvPr>
          </p:nvSpPr>
          <p:spPr>
            <a:xfrm>
              <a:off x="9069323" y="4512308"/>
              <a:ext cx="205911" cy="114632"/>
            </a:xfrm>
            <a:custGeom>
              <a:avLst/>
              <a:gdLst>
                <a:gd name="connsiteX0" fmla="*/ 15092 w 205911"/>
                <a:gd name="connsiteY0" fmla="*/ 97001 h 114632"/>
                <a:gd name="connsiteX1" fmla="*/ 12829 w 205911"/>
                <a:gd name="connsiteY1" fmla="*/ 107882 h 114632"/>
                <a:gd name="connsiteX2" fmla="*/ 20120 w 205911"/>
                <a:gd name="connsiteY2" fmla="*/ 114714 h 114632"/>
                <a:gd name="connsiteX3" fmla="*/ 29423 w 205911"/>
                <a:gd name="connsiteY3" fmla="*/ 107629 h 114632"/>
                <a:gd name="connsiteX4" fmla="*/ 34200 w 205911"/>
                <a:gd name="connsiteY4" fmla="*/ 88903 h 114632"/>
                <a:gd name="connsiteX5" fmla="*/ 39731 w 205911"/>
                <a:gd name="connsiteY5" fmla="*/ 66128 h 114632"/>
                <a:gd name="connsiteX6" fmla="*/ 44005 w 205911"/>
                <a:gd name="connsiteY6" fmla="*/ 49174 h 114632"/>
                <a:gd name="connsiteX7" fmla="*/ 47274 w 205911"/>
                <a:gd name="connsiteY7" fmla="*/ 36521 h 114632"/>
                <a:gd name="connsiteX8" fmla="*/ 88255 w 205911"/>
                <a:gd name="connsiteY8" fmla="*/ 5649 h 114632"/>
                <a:gd name="connsiteX9" fmla="*/ 101831 w 205911"/>
                <a:gd name="connsiteY9" fmla="*/ 23363 h 114632"/>
                <a:gd name="connsiteX10" fmla="*/ 98060 w 205911"/>
                <a:gd name="connsiteY10" fmla="*/ 44366 h 114632"/>
                <a:gd name="connsiteX11" fmla="*/ 91021 w 205911"/>
                <a:gd name="connsiteY11" fmla="*/ 73720 h 114632"/>
                <a:gd name="connsiteX12" fmla="*/ 85992 w 205911"/>
                <a:gd name="connsiteY12" fmla="*/ 92952 h 114632"/>
                <a:gd name="connsiteX13" fmla="*/ 82724 w 205911"/>
                <a:gd name="connsiteY13" fmla="*/ 107882 h 114632"/>
                <a:gd name="connsiteX14" fmla="*/ 90015 w 205911"/>
                <a:gd name="connsiteY14" fmla="*/ 114714 h 114632"/>
                <a:gd name="connsiteX15" fmla="*/ 101329 w 205911"/>
                <a:gd name="connsiteY15" fmla="*/ 100290 h 114632"/>
                <a:gd name="connsiteX16" fmla="*/ 116414 w 205911"/>
                <a:gd name="connsiteY16" fmla="*/ 39305 h 114632"/>
                <a:gd name="connsiteX17" fmla="*/ 157898 w 205911"/>
                <a:gd name="connsiteY17" fmla="*/ 5649 h 114632"/>
                <a:gd name="connsiteX18" fmla="*/ 171474 w 205911"/>
                <a:gd name="connsiteY18" fmla="*/ 23363 h 114632"/>
                <a:gd name="connsiteX19" fmla="*/ 155886 w 205911"/>
                <a:gd name="connsiteY19" fmla="*/ 80046 h 114632"/>
                <a:gd name="connsiteX20" fmla="*/ 152618 w 205911"/>
                <a:gd name="connsiteY20" fmla="*/ 93964 h 114632"/>
                <a:gd name="connsiteX21" fmla="*/ 173234 w 205911"/>
                <a:gd name="connsiteY21" fmla="*/ 114714 h 114632"/>
                <a:gd name="connsiteX22" fmla="*/ 206170 w 205911"/>
                <a:gd name="connsiteY22" fmla="*/ 75744 h 114632"/>
                <a:gd name="connsiteX23" fmla="*/ 203153 w 205911"/>
                <a:gd name="connsiteY23" fmla="*/ 73214 h 114632"/>
                <a:gd name="connsiteX24" fmla="*/ 199382 w 205911"/>
                <a:gd name="connsiteY24" fmla="*/ 77769 h 114632"/>
                <a:gd name="connsiteX25" fmla="*/ 173737 w 205911"/>
                <a:gd name="connsiteY25" fmla="*/ 109147 h 114632"/>
                <a:gd name="connsiteX26" fmla="*/ 167703 w 205911"/>
                <a:gd name="connsiteY26" fmla="*/ 100796 h 114632"/>
                <a:gd name="connsiteX27" fmla="*/ 172229 w 205911"/>
                <a:gd name="connsiteY27" fmla="*/ 82830 h 114632"/>
                <a:gd name="connsiteX28" fmla="*/ 187565 w 205911"/>
                <a:gd name="connsiteY28" fmla="*/ 27159 h 114632"/>
                <a:gd name="connsiteX29" fmla="*/ 158652 w 205911"/>
                <a:gd name="connsiteY29" fmla="*/ 82 h 114632"/>
                <a:gd name="connsiteX30" fmla="*/ 117671 w 205911"/>
                <a:gd name="connsiteY30" fmla="*/ 24628 h 114632"/>
                <a:gd name="connsiteX31" fmla="*/ 109625 w 205911"/>
                <a:gd name="connsiteY31" fmla="*/ 6661 h 114632"/>
                <a:gd name="connsiteX32" fmla="*/ 89009 w 205911"/>
                <a:gd name="connsiteY32" fmla="*/ 82 h 114632"/>
                <a:gd name="connsiteX33" fmla="*/ 49788 w 205911"/>
                <a:gd name="connsiteY33" fmla="*/ 22098 h 114632"/>
                <a:gd name="connsiteX34" fmla="*/ 26657 w 205911"/>
                <a:gd name="connsiteY34" fmla="*/ 82 h 114632"/>
                <a:gd name="connsiteX35" fmla="*/ 8052 w 205911"/>
                <a:gd name="connsiteY35" fmla="*/ 14506 h 114632"/>
                <a:gd name="connsiteX36" fmla="*/ 258 w 205911"/>
                <a:gd name="connsiteY36" fmla="*/ 39052 h 114632"/>
                <a:gd name="connsiteX37" fmla="*/ 3275 w 205911"/>
                <a:gd name="connsiteY37" fmla="*/ 41582 h 114632"/>
                <a:gd name="connsiteX38" fmla="*/ 7550 w 205911"/>
                <a:gd name="connsiteY38" fmla="*/ 35762 h 114632"/>
                <a:gd name="connsiteX39" fmla="*/ 25903 w 205911"/>
                <a:gd name="connsiteY39" fmla="*/ 5649 h 114632"/>
                <a:gd name="connsiteX40" fmla="*/ 33697 w 205911"/>
                <a:gd name="connsiteY40" fmla="*/ 17290 h 114632"/>
                <a:gd name="connsiteX41" fmla="*/ 29674 w 205911"/>
                <a:gd name="connsiteY41" fmla="*/ 38546 h 114632"/>
                <a:gd name="connsiteX42" fmla="*/ 15092 w 205911"/>
                <a:gd name="connsiteY42" fmla="*/ 9700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5911" h="114632">
                  <a:moveTo>
                    <a:pt x="15092" y="97001"/>
                  </a:moveTo>
                  <a:cubicBezTo>
                    <a:pt x="14338" y="100796"/>
                    <a:pt x="12829" y="106617"/>
                    <a:pt x="12829" y="107882"/>
                  </a:cubicBezTo>
                  <a:cubicBezTo>
                    <a:pt x="12829" y="112437"/>
                    <a:pt x="16349" y="114714"/>
                    <a:pt x="20120" y="114714"/>
                  </a:cubicBezTo>
                  <a:cubicBezTo>
                    <a:pt x="23138" y="114714"/>
                    <a:pt x="27663" y="112690"/>
                    <a:pt x="29423" y="107629"/>
                  </a:cubicBezTo>
                  <a:cubicBezTo>
                    <a:pt x="29674" y="107123"/>
                    <a:pt x="32691" y="95229"/>
                    <a:pt x="34200" y="88903"/>
                  </a:cubicBezTo>
                  <a:lnTo>
                    <a:pt x="39731" y="66128"/>
                  </a:lnTo>
                  <a:cubicBezTo>
                    <a:pt x="41240" y="60561"/>
                    <a:pt x="42748" y="54994"/>
                    <a:pt x="44005" y="49174"/>
                  </a:cubicBezTo>
                  <a:cubicBezTo>
                    <a:pt x="45011" y="44872"/>
                    <a:pt x="47022" y="37534"/>
                    <a:pt x="47274" y="36521"/>
                  </a:cubicBezTo>
                  <a:cubicBezTo>
                    <a:pt x="51045" y="28677"/>
                    <a:pt x="64370" y="5649"/>
                    <a:pt x="88255" y="5649"/>
                  </a:cubicBezTo>
                  <a:cubicBezTo>
                    <a:pt x="99569" y="5649"/>
                    <a:pt x="101831" y="15012"/>
                    <a:pt x="101831" y="23363"/>
                  </a:cubicBezTo>
                  <a:cubicBezTo>
                    <a:pt x="101831" y="29689"/>
                    <a:pt x="100072" y="36774"/>
                    <a:pt x="98060" y="44366"/>
                  </a:cubicBezTo>
                  <a:lnTo>
                    <a:pt x="91021" y="73720"/>
                  </a:lnTo>
                  <a:lnTo>
                    <a:pt x="85992" y="92952"/>
                  </a:lnTo>
                  <a:cubicBezTo>
                    <a:pt x="84986" y="98013"/>
                    <a:pt x="82724" y="106617"/>
                    <a:pt x="82724" y="107882"/>
                  </a:cubicBezTo>
                  <a:cubicBezTo>
                    <a:pt x="82724" y="112437"/>
                    <a:pt x="86244" y="114714"/>
                    <a:pt x="90015" y="114714"/>
                  </a:cubicBezTo>
                  <a:cubicBezTo>
                    <a:pt x="97809" y="114714"/>
                    <a:pt x="99317" y="108388"/>
                    <a:pt x="101329" y="100290"/>
                  </a:cubicBezTo>
                  <a:cubicBezTo>
                    <a:pt x="104849" y="86119"/>
                    <a:pt x="114151" y="49174"/>
                    <a:pt x="116414" y="39305"/>
                  </a:cubicBezTo>
                  <a:cubicBezTo>
                    <a:pt x="117168" y="36015"/>
                    <a:pt x="130493" y="5649"/>
                    <a:pt x="157898" y="5649"/>
                  </a:cubicBezTo>
                  <a:cubicBezTo>
                    <a:pt x="168709" y="5649"/>
                    <a:pt x="171474" y="14253"/>
                    <a:pt x="171474" y="23363"/>
                  </a:cubicBezTo>
                  <a:cubicBezTo>
                    <a:pt x="171474" y="37787"/>
                    <a:pt x="160915" y="66634"/>
                    <a:pt x="155886" y="80046"/>
                  </a:cubicBezTo>
                  <a:cubicBezTo>
                    <a:pt x="153624" y="86119"/>
                    <a:pt x="152618" y="88903"/>
                    <a:pt x="152618" y="93964"/>
                  </a:cubicBezTo>
                  <a:cubicBezTo>
                    <a:pt x="152618" y="105857"/>
                    <a:pt x="161418" y="114714"/>
                    <a:pt x="173234" y="114714"/>
                  </a:cubicBezTo>
                  <a:cubicBezTo>
                    <a:pt x="196868" y="114714"/>
                    <a:pt x="206170" y="77769"/>
                    <a:pt x="206170" y="75744"/>
                  </a:cubicBezTo>
                  <a:cubicBezTo>
                    <a:pt x="206170" y="73214"/>
                    <a:pt x="203907" y="73214"/>
                    <a:pt x="203153" y="73214"/>
                  </a:cubicBezTo>
                  <a:cubicBezTo>
                    <a:pt x="200639" y="73214"/>
                    <a:pt x="200639" y="73973"/>
                    <a:pt x="199382" y="77769"/>
                  </a:cubicBezTo>
                  <a:cubicBezTo>
                    <a:pt x="195611" y="91180"/>
                    <a:pt x="187565" y="109147"/>
                    <a:pt x="173737" y="109147"/>
                  </a:cubicBezTo>
                  <a:cubicBezTo>
                    <a:pt x="169463" y="109147"/>
                    <a:pt x="167703" y="106617"/>
                    <a:pt x="167703" y="100796"/>
                  </a:cubicBezTo>
                  <a:cubicBezTo>
                    <a:pt x="167703" y="94470"/>
                    <a:pt x="169966" y="88397"/>
                    <a:pt x="172229" y="82830"/>
                  </a:cubicBezTo>
                  <a:cubicBezTo>
                    <a:pt x="177006" y="69671"/>
                    <a:pt x="187565" y="41582"/>
                    <a:pt x="187565" y="27159"/>
                  </a:cubicBezTo>
                  <a:cubicBezTo>
                    <a:pt x="187565" y="10710"/>
                    <a:pt x="177508" y="82"/>
                    <a:pt x="158652" y="82"/>
                  </a:cubicBezTo>
                  <a:cubicBezTo>
                    <a:pt x="139796" y="82"/>
                    <a:pt x="126973" y="11216"/>
                    <a:pt x="117671" y="24628"/>
                  </a:cubicBezTo>
                  <a:cubicBezTo>
                    <a:pt x="117419" y="21338"/>
                    <a:pt x="116665" y="12735"/>
                    <a:pt x="109625" y="6661"/>
                  </a:cubicBezTo>
                  <a:cubicBezTo>
                    <a:pt x="103340" y="1347"/>
                    <a:pt x="95295" y="82"/>
                    <a:pt x="89009" y="82"/>
                  </a:cubicBezTo>
                  <a:cubicBezTo>
                    <a:pt x="66381" y="82"/>
                    <a:pt x="54062" y="16277"/>
                    <a:pt x="49788" y="22098"/>
                  </a:cubicBezTo>
                  <a:cubicBezTo>
                    <a:pt x="48531" y="7674"/>
                    <a:pt x="37971" y="82"/>
                    <a:pt x="26657" y="82"/>
                  </a:cubicBezTo>
                  <a:cubicBezTo>
                    <a:pt x="15092" y="82"/>
                    <a:pt x="10315" y="9951"/>
                    <a:pt x="8052" y="14506"/>
                  </a:cubicBezTo>
                  <a:cubicBezTo>
                    <a:pt x="3527" y="23363"/>
                    <a:pt x="258" y="38293"/>
                    <a:pt x="258" y="39052"/>
                  </a:cubicBezTo>
                  <a:cubicBezTo>
                    <a:pt x="258" y="41582"/>
                    <a:pt x="2773" y="41582"/>
                    <a:pt x="3275" y="41582"/>
                  </a:cubicBezTo>
                  <a:cubicBezTo>
                    <a:pt x="5790" y="41582"/>
                    <a:pt x="6041" y="41329"/>
                    <a:pt x="7550" y="35762"/>
                  </a:cubicBezTo>
                  <a:cubicBezTo>
                    <a:pt x="11824" y="17796"/>
                    <a:pt x="16852" y="5649"/>
                    <a:pt x="25903" y="5649"/>
                  </a:cubicBezTo>
                  <a:cubicBezTo>
                    <a:pt x="29926" y="5649"/>
                    <a:pt x="33697" y="7674"/>
                    <a:pt x="33697" y="17290"/>
                  </a:cubicBezTo>
                  <a:cubicBezTo>
                    <a:pt x="33697" y="22604"/>
                    <a:pt x="32943" y="25387"/>
                    <a:pt x="29674" y="38546"/>
                  </a:cubicBezTo>
                  <a:lnTo>
                    <a:pt x="15092" y="97001"/>
                  </a:lnTo>
                  <a:close/>
                </a:path>
              </a:pathLst>
            </a:custGeom>
            <a:solidFill>
              <a:srgbClr val="000000"/>
            </a:solidFill>
            <a:ln w="25195"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FF8FE150-3287-CEDB-784E-DE6A4396C810}"/>
                </a:ext>
              </a:extLst>
            </p:cNvPr>
            <p:cNvSpPr/>
            <p:nvPr>
              <p:custDataLst>
                <p:tags r:id="rId27"/>
              </p:custDataLst>
            </p:nvPr>
          </p:nvSpPr>
          <p:spPr>
            <a:xfrm>
              <a:off x="9304403" y="4597334"/>
              <a:ext cx="29415" cy="75662"/>
            </a:xfrm>
            <a:custGeom>
              <a:avLst/>
              <a:gdLst>
                <a:gd name="connsiteX0" fmla="*/ 29683 w 29415"/>
                <a:gd name="connsiteY0" fmla="*/ 26652 h 75662"/>
                <a:gd name="connsiteX1" fmla="*/ 13592 w 29415"/>
                <a:gd name="connsiteY1" fmla="*/ 82 h 75662"/>
                <a:gd name="connsiteX2" fmla="*/ 267 w 29415"/>
                <a:gd name="connsiteY2" fmla="*/ 13494 h 75662"/>
                <a:gd name="connsiteX3" fmla="*/ 13592 w 29415"/>
                <a:gd name="connsiteY3" fmla="*/ 26905 h 75662"/>
                <a:gd name="connsiteX4" fmla="*/ 22392 w 29415"/>
                <a:gd name="connsiteY4" fmla="*/ 23616 h 75662"/>
                <a:gd name="connsiteX5" fmla="*/ 23649 w 29415"/>
                <a:gd name="connsiteY5" fmla="*/ 22857 h 75662"/>
                <a:gd name="connsiteX6" fmla="*/ 24152 w 29415"/>
                <a:gd name="connsiteY6" fmla="*/ 26652 h 75662"/>
                <a:gd name="connsiteX7" fmla="*/ 7055 w 29415"/>
                <a:gd name="connsiteY7" fmla="*/ 68912 h 75662"/>
                <a:gd name="connsiteX8" fmla="*/ 4290 w 29415"/>
                <a:gd name="connsiteY8" fmla="*/ 72961 h 75662"/>
                <a:gd name="connsiteX9" fmla="*/ 6804 w 29415"/>
                <a:gd name="connsiteY9" fmla="*/ 75744 h 75662"/>
                <a:gd name="connsiteX10" fmla="*/ 29683 w 29415"/>
                <a:gd name="connsiteY10" fmla="*/ 2665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15" h="75662">
                  <a:moveTo>
                    <a:pt x="29683" y="26652"/>
                  </a:moveTo>
                  <a:cubicBezTo>
                    <a:pt x="29683" y="9951"/>
                    <a:pt x="23398" y="82"/>
                    <a:pt x="13592" y="82"/>
                  </a:cubicBezTo>
                  <a:cubicBezTo>
                    <a:pt x="5296" y="82"/>
                    <a:pt x="267" y="6408"/>
                    <a:pt x="267" y="13494"/>
                  </a:cubicBezTo>
                  <a:cubicBezTo>
                    <a:pt x="267" y="20326"/>
                    <a:pt x="5296" y="26905"/>
                    <a:pt x="13592" y="26905"/>
                  </a:cubicBezTo>
                  <a:cubicBezTo>
                    <a:pt x="16609" y="26905"/>
                    <a:pt x="19878" y="25893"/>
                    <a:pt x="22392" y="23616"/>
                  </a:cubicBezTo>
                  <a:cubicBezTo>
                    <a:pt x="23146" y="23110"/>
                    <a:pt x="23398" y="22857"/>
                    <a:pt x="23649" y="22857"/>
                  </a:cubicBezTo>
                  <a:cubicBezTo>
                    <a:pt x="23901" y="22857"/>
                    <a:pt x="24152" y="23110"/>
                    <a:pt x="24152" y="26652"/>
                  </a:cubicBezTo>
                  <a:cubicBezTo>
                    <a:pt x="24152" y="45378"/>
                    <a:pt x="15352" y="60561"/>
                    <a:pt x="7055" y="68912"/>
                  </a:cubicBezTo>
                  <a:cubicBezTo>
                    <a:pt x="4290" y="71696"/>
                    <a:pt x="4290" y="72202"/>
                    <a:pt x="4290" y="72961"/>
                  </a:cubicBezTo>
                  <a:cubicBezTo>
                    <a:pt x="4290" y="74732"/>
                    <a:pt x="5547" y="75744"/>
                    <a:pt x="6804" y="75744"/>
                  </a:cubicBezTo>
                  <a:cubicBezTo>
                    <a:pt x="9570" y="75744"/>
                    <a:pt x="29683" y="56259"/>
                    <a:pt x="29683" y="26652"/>
                  </a:cubicBezTo>
                  <a:close/>
                </a:path>
              </a:pathLst>
            </a:custGeom>
            <a:solidFill>
              <a:srgbClr val="000000"/>
            </a:solidFill>
            <a:ln w="25195"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A87F5DF5-AF55-589F-D56C-FC201FF4A406}"/>
                </a:ext>
              </a:extLst>
            </p:cNvPr>
            <p:cNvSpPr/>
            <p:nvPr>
              <p:custDataLst>
                <p:tags r:id="rId28"/>
              </p:custDataLst>
            </p:nvPr>
          </p:nvSpPr>
          <p:spPr>
            <a:xfrm>
              <a:off x="9405584" y="4448540"/>
              <a:ext cx="53803" cy="178400"/>
            </a:xfrm>
            <a:custGeom>
              <a:avLst/>
              <a:gdLst>
                <a:gd name="connsiteX0" fmla="*/ 54075 w 53803"/>
                <a:gd name="connsiteY0" fmla="*/ 2866 h 178400"/>
                <a:gd name="connsiteX1" fmla="*/ 50807 w 53803"/>
                <a:gd name="connsiteY1" fmla="*/ 82 h 178400"/>
                <a:gd name="connsiteX2" fmla="*/ 20134 w 53803"/>
                <a:gd name="connsiteY2" fmla="*/ 2613 h 178400"/>
                <a:gd name="connsiteX3" fmla="*/ 15357 w 53803"/>
                <a:gd name="connsiteY3" fmla="*/ 7927 h 178400"/>
                <a:gd name="connsiteX4" fmla="*/ 21642 w 53803"/>
                <a:gd name="connsiteY4" fmla="*/ 10710 h 178400"/>
                <a:gd name="connsiteX5" fmla="*/ 33962 w 53803"/>
                <a:gd name="connsiteY5" fmla="*/ 15012 h 178400"/>
                <a:gd name="connsiteX6" fmla="*/ 33207 w 53803"/>
                <a:gd name="connsiteY6" fmla="*/ 20073 h 178400"/>
                <a:gd name="connsiteX7" fmla="*/ 1529 w 53803"/>
                <a:gd name="connsiteY7" fmla="*/ 146599 h 178400"/>
                <a:gd name="connsiteX8" fmla="*/ 272 w 53803"/>
                <a:gd name="connsiteY8" fmla="*/ 155202 h 178400"/>
                <a:gd name="connsiteX9" fmla="*/ 23151 w 53803"/>
                <a:gd name="connsiteY9" fmla="*/ 178483 h 178400"/>
                <a:gd name="connsiteX10" fmla="*/ 42007 w 53803"/>
                <a:gd name="connsiteY10" fmla="*/ 164312 h 178400"/>
                <a:gd name="connsiteX11" fmla="*/ 49550 w 53803"/>
                <a:gd name="connsiteY11" fmla="*/ 139513 h 178400"/>
                <a:gd name="connsiteX12" fmla="*/ 46533 w 53803"/>
                <a:gd name="connsiteY12" fmla="*/ 136983 h 178400"/>
                <a:gd name="connsiteX13" fmla="*/ 43013 w 53803"/>
                <a:gd name="connsiteY13" fmla="*/ 141538 h 178400"/>
                <a:gd name="connsiteX14" fmla="*/ 23905 w 53803"/>
                <a:gd name="connsiteY14" fmla="*/ 172916 h 178400"/>
                <a:gd name="connsiteX15" fmla="*/ 16362 w 53803"/>
                <a:gd name="connsiteY15" fmla="*/ 161276 h 178400"/>
                <a:gd name="connsiteX16" fmla="*/ 17871 w 53803"/>
                <a:gd name="connsiteY16" fmla="*/ 149129 h 178400"/>
                <a:gd name="connsiteX17" fmla="*/ 54075 w 53803"/>
                <a:gd name="connsiteY17" fmla="*/ 2866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803" h="178400">
                  <a:moveTo>
                    <a:pt x="54075" y="2866"/>
                  </a:moveTo>
                  <a:cubicBezTo>
                    <a:pt x="54075" y="2613"/>
                    <a:pt x="54075" y="82"/>
                    <a:pt x="50807" y="82"/>
                  </a:cubicBezTo>
                  <a:cubicBezTo>
                    <a:pt x="45024" y="82"/>
                    <a:pt x="26671" y="2106"/>
                    <a:pt x="20134" y="2613"/>
                  </a:cubicBezTo>
                  <a:cubicBezTo>
                    <a:pt x="18122" y="2866"/>
                    <a:pt x="15357" y="3119"/>
                    <a:pt x="15357" y="7927"/>
                  </a:cubicBezTo>
                  <a:cubicBezTo>
                    <a:pt x="15357" y="10710"/>
                    <a:pt x="17871" y="10710"/>
                    <a:pt x="21642" y="10710"/>
                  </a:cubicBezTo>
                  <a:cubicBezTo>
                    <a:pt x="33710" y="10710"/>
                    <a:pt x="33962" y="12988"/>
                    <a:pt x="33962" y="15012"/>
                  </a:cubicBezTo>
                  <a:lnTo>
                    <a:pt x="33207" y="20073"/>
                  </a:lnTo>
                  <a:lnTo>
                    <a:pt x="1529" y="146599"/>
                  </a:lnTo>
                  <a:cubicBezTo>
                    <a:pt x="774" y="149382"/>
                    <a:pt x="272" y="151154"/>
                    <a:pt x="272" y="155202"/>
                  </a:cubicBezTo>
                  <a:cubicBezTo>
                    <a:pt x="272" y="169626"/>
                    <a:pt x="11334" y="178483"/>
                    <a:pt x="23151" y="178483"/>
                  </a:cubicBezTo>
                  <a:cubicBezTo>
                    <a:pt x="31448" y="178483"/>
                    <a:pt x="37733" y="173422"/>
                    <a:pt x="42007" y="164312"/>
                  </a:cubicBezTo>
                  <a:cubicBezTo>
                    <a:pt x="46533" y="154696"/>
                    <a:pt x="49550" y="140019"/>
                    <a:pt x="49550" y="139513"/>
                  </a:cubicBezTo>
                  <a:cubicBezTo>
                    <a:pt x="49550" y="136983"/>
                    <a:pt x="47287" y="136983"/>
                    <a:pt x="46533" y="136983"/>
                  </a:cubicBezTo>
                  <a:cubicBezTo>
                    <a:pt x="44018" y="136983"/>
                    <a:pt x="43767" y="137995"/>
                    <a:pt x="43013" y="141538"/>
                  </a:cubicBezTo>
                  <a:cubicBezTo>
                    <a:pt x="38739" y="157986"/>
                    <a:pt x="33962" y="172916"/>
                    <a:pt x="23905" y="172916"/>
                  </a:cubicBezTo>
                  <a:cubicBezTo>
                    <a:pt x="16362" y="172916"/>
                    <a:pt x="16362" y="164818"/>
                    <a:pt x="16362" y="161276"/>
                  </a:cubicBezTo>
                  <a:cubicBezTo>
                    <a:pt x="16362" y="155202"/>
                    <a:pt x="16614" y="153937"/>
                    <a:pt x="17871" y="149129"/>
                  </a:cubicBezTo>
                  <a:lnTo>
                    <a:pt x="54075" y="2866"/>
                  </a:lnTo>
                  <a:close/>
                </a:path>
              </a:pathLst>
            </a:custGeom>
            <a:solidFill>
              <a:srgbClr val="000000"/>
            </a:solidFill>
            <a:ln w="25195"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04DAD91C-B16F-7502-6E14-8B025186A0B3}"/>
                </a:ext>
              </a:extLst>
            </p:cNvPr>
            <p:cNvSpPr/>
            <p:nvPr>
              <p:custDataLst>
                <p:tags r:id="rId29"/>
              </p:custDataLst>
            </p:nvPr>
          </p:nvSpPr>
          <p:spPr>
            <a:xfrm>
              <a:off x="9488818" y="4434369"/>
              <a:ext cx="58329" cy="253051"/>
            </a:xfrm>
            <a:custGeom>
              <a:avLst/>
              <a:gdLst>
                <a:gd name="connsiteX0" fmla="*/ 58604 w 58329"/>
                <a:gd name="connsiteY0" fmla="*/ 126608 h 253051"/>
                <a:gd name="connsiteX1" fmla="*/ 42010 w 58329"/>
                <a:gd name="connsiteY1" fmla="*/ 47656 h 253051"/>
                <a:gd name="connsiteX2" fmla="*/ 2789 w 58329"/>
                <a:gd name="connsiteY2" fmla="*/ 82 h 253051"/>
                <a:gd name="connsiteX3" fmla="*/ 275 w 58329"/>
                <a:gd name="connsiteY3" fmla="*/ 2613 h 253051"/>
                <a:gd name="connsiteX4" fmla="*/ 5052 w 58329"/>
                <a:gd name="connsiteY4" fmla="*/ 8433 h 253051"/>
                <a:gd name="connsiteX5" fmla="*/ 44022 w 58329"/>
                <a:gd name="connsiteY5" fmla="*/ 126608 h 253051"/>
                <a:gd name="connsiteX6" fmla="*/ 3543 w 58329"/>
                <a:gd name="connsiteY6" fmla="*/ 246301 h 253051"/>
                <a:gd name="connsiteX7" fmla="*/ 275 w 58329"/>
                <a:gd name="connsiteY7" fmla="*/ 250603 h 253051"/>
                <a:gd name="connsiteX8" fmla="*/ 2789 w 58329"/>
                <a:gd name="connsiteY8" fmla="*/ 253133 h 253051"/>
                <a:gd name="connsiteX9" fmla="*/ 42765 w 58329"/>
                <a:gd name="connsiteY9" fmla="*/ 203788 h 253051"/>
                <a:gd name="connsiteX10" fmla="*/ 58604 w 58329"/>
                <a:gd name="connsiteY10" fmla="*/ 1266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604" y="126608"/>
                  </a:moveTo>
                  <a:cubicBezTo>
                    <a:pt x="58604" y="106870"/>
                    <a:pt x="55838" y="76250"/>
                    <a:pt x="42010" y="47656"/>
                  </a:cubicBezTo>
                  <a:cubicBezTo>
                    <a:pt x="26925" y="16530"/>
                    <a:pt x="5303" y="82"/>
                    <a:pt x="2789" y="82"/>
                  </a:cubicBezTo>
                  <a:cubicBezTo>
                    <a:pt x="1280" y="82"/>
                    <a:pt x="275" y="1094"/>
                    <a:pt x="275" y="2613"/>
                  </a:cubicBezTo>
                  <a:cubicBezTo>
                    <a:pt x="275" y="3372"/>
                    <a:pt x="275" y="3878"/>
                    <a:pt x="5052" y="8433"/>
                  </a:cubicBezTo>
                  <a:cubicBezTo>
                    <a:pt x="29691" y="33485"/>
                    <a:pt x="44022" y="73720"/>
                    <a:pt x="44022" y="126608"/>
                  </a:cubicBezTo>
                  <a:cubicBezTo>
                    <a:pt x="44022" y="169879"/>
                    <a:pt x="34719" y="214416"/>
                    <a:pt x="3543" y="246301"/>
                  </a:cubicBezTo>
                  <a:cubicBezTo>
                    <a:pt x="275" y="249337"/>
                    <a:pt x="275" y="249843"/>
                    <a:pt x="275" y="250603"/>
                  </a:cubicBezTo>
                  <a:cubicBezTo>
                    <a:pt x="275" y="252121"/>
                    <a:pt x="1280" y="253133"/>
                    <a:pt x="2789" y="253133"/>
                  </a:cubicBezTo>
                  <a:cubicBezTo>
                    <a:pt x="5303" y="253133"/>
                    <a:pt x="27931" y="235926"/>
                    <a:pt x="42765" y="203788"/>
                  </a:cubicBezTo>
                  <a:cubicBezTo>
                    <a:pt x="55587" y="175953"/>
                    <a:pt x="58604" y="147864"/>
                    <a:pt x="58604" y="126608"/>
                  </a:cubicBezTo>
                  <a:close/>
                </a:path>
              </a:pathLst>
            </a:custGeom>
            <a:solidFill>
              <a:srgbClr val="000000"/>
            </a:solidFill>
            <a:ln w="25195"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59344159-4A28-9AD9-C250-7BE1E5E197CA}"/>
                </a:ext>
              </a:extLst>
            </p:cNvPr>
            <p:cNvSpPr/>
            <p:nvPr>
              <p:custDataLst>
                <p:tags r:id="rId30"/>
              </p:custDataLst>
            </p:nvPr>
          </p:nvSpPr>
          <p:spPr>
            <a:xfrm>
              <a:off x="9585587" y="4445756"/>
              <a:ext cx="125457" cy="230276"/>
            </a:xfrm>
            <a:custGeom>
              <a:avLst/>
              <a:gdLst>
                <a:gd name="connsiteX0" fmla="*/ 79224 w 125457"/>
                <a:gd name="connsiteY0" fmla="*/ 77263 h 230276"/>
                <a:gd name="connsiteX1" fmla="*/ 100846 w 125457"/>
                <a:gd name="connsiteY1" fmla="*/ 77263 h 230276"/>
                <a:gd name="connsiteX2" fmla="*/ 108389 w 125457"/>
                <a:gd name="connsiteY2" fmla="*/ 72202 h 230276"/>
                <a:gd name="connsiteX3" fmla="*/ 101600 w 125457"/>
                <a:gd name="connsiteY3" fmla="*/ 69418 h 230276"/>
                <a:gd name="connsiteX4" fmla="*/ 80733 w 125457"/>
                <a:gd name="connsiteY4" fmla="*/ 69418 h 230276"/>
                <a:gd name="connsiteX5" fmla="*/ 86012 w 125457"/>
                <a:gd name="connsiteY5" fmla="*/ 40570 h 230276"/>
                <a:gd name="connsiteX6" fmla="*/ 92046 w 125457"/>
                <a:gd name="connsiteY6" fmla="*/ 14253 h 230276"/>
                <a:gd name="connsiteX7" fmla="*/ 103863 w 125457"/>
                <a:gd name="connsiteY7" fmla="*/ 5649 h 230276"/>
                <a:gd name="connsiteX8" fmla="*/ 116183 w 125457"/>
                <a:gd name="connsiteY8" fmla="*/ 10204 h 230276"/>
                <a:gd name="connsiteX9" fmla="*/ 102606 w 125457"/>
                <a:gd name="connsiteY9" fmla="*/ 23869 h 230276"/>
                <a:gd name="connsiteX10" fmla="*/ 111908 w 125457"/>
                <a:gd name="connsiteY10" fmla="*/ 32726 h 230276"/>
                <a:gd name="connsiteX11" fmla="*/ 125736 w 125457"/>
                <a:gd name="connsiteY11" fmla="*/ 17543 h 230276"/>
                <a:gd name="connsiteX12" fmla="*/ 103863 w 125457"/>
                <a:gd name="connsiteY12" fmla="*/ 82 h 230276"/>
                <a:gd name="connsiteX13" fmla="*/ 71933 w 125457"/>
                <a:gd name="connsiteY13" fmla="*/ 29689 h 230276"/>
                <a:gd name="connsiteX14" fmla="*/ 63636 w 125457"/>
                <a:gd name="connsiteY14" fmla="*/ 69418 h 230276"/>
                <a:gd name="connsiteX15" fmla="*/ 46288 w 125457"/>
                <a:gd name="connsiteY15" fmla="*/ 69418 h 230276"/>
                <a:gd name="connsiteX16" fmla="*/ 38746 w 125457"/>
                <a:gd name="connsiteY16" fmla="*/ 74226 h 230276"/>
                <a:gd name="connsiteX17" fmla="*/ 45785 w 125457"/>
                <a:gd name="connsiteY17" fmla="*/ 77263 h 230276"/>
                <a:gd name="connsiteX18" fmla="*/ 62379 w 125457"/>
                <a:gd name="connsiteY18" fmla="*/ 77263 h 230276"/>
                <a:gd name="connsiteX19" fmla="*/ 43523 w 125457"/>
                <a:gd name="connsiteY19" fmla="*/ 177218 h 230276"/>
                <a:gd name="connsiteX20" fmla="*/ 21649 w 125457"/>
                <a:gd name="connsiteY20" fmla="*/ 224791 h 230276"/>
                <a:gd name="connsiteX21" fmla="*/ 9581 w 125457"/>
                <a:gd name="connsiteY21" fmla="*/ 220236 h 230276"/>
                <a:gd name="connsiteX22" fmla="*/ 23409 w 125457"/>
                <a:gd name="connsiteY22" fmla="*/ 206572 h 230276"/>
                <a:gd name="connsiteX23" fmla="*/ 14107 w 125457"/>
                <a:gd name="connsiteY23" fmla="*/ 197715 h 230276"/>
                <a:gd name="connsiteX24" fmla="*/ 279 w 125457"/>
                <a:gd name="connsiteY24" fmla="*/ 212898 h 230276"/>
                <a:gd name="connsiteX25" fmla="*/ 21649 w 125457"/>
                <a:gd name="connsiteY25" fmla="*/ 230359 h 230276"/>
                <a:gd name="connsiteX26" fmla="*/ 50060 w 125457"/>
                <a:gd name="connsiteY26" fmla="*/ 205813 h 230276"/>
                <a:gd name="connsiteX27" fmla="*/ 64139 w 125457"/>
                <a:gd name="connsiteY27" fmla="*/ 157480 h 230276"/>
                <a:gd name="connsiteX28" fmla="*/ 79224 w 125457"/>
                <a:gd name="connsiteY28" fmla="*/ 77263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5457" h="230276">
                  <a:moveTo>
                    <a:pt x="79224" y="77263"/>
                  </a:moveTo>
                  <a:lnTo>
                    <a:pt x="100846" y="77263"/>
                  </a:lnTo>
                  <a:cubicBezTo>
                    <a:pt x="105874" y="77263"/>
                    <a:pt x="108389" y="77263"/>
                    <a:pt x="108389" y="72202"/>
                  </a:cubicBezTo>
                  <a:cubicBezTo>
                    <a:pt x="108389" y="69418"/>
                    <a:pt x="105874" y="69418"/>
                    <a:pt x="101600" y="69418"/>
                  </a:cubicBezTo>
                  <a:lnTo>
                    <a:pt x="80733" y="69418"/>
                  </a:lnTo>
                  <a:lnTo>
                    <a:pt x="86012" y="40570"/>
                  </a:lnTo>
                  <a:cubicBezTo>
                    <a:pt x="87018" y="35256"/>
                    <a:pt x="90538" y="17290"/>
                    <a:pt x="92046" y="14253"/>
                  </a:cubicBezTo>
                  <a:cubicBezTo>
                    <a:pt x="94309" y="9445"/>
                    <a:pt x="98583" y="5649"/>
                    <a:pt x="103863" y="5649"/>
                  </a:cubicBezTo>
                  <a:cubicBezTo>
                    <a:pt x="104869" y="5649"/>
                    <a:pt x="111406" y="5649"/>
                    <a:pt x="116183" y="10204"/>
                  </a:cubicBezTo>
                  <a:cubicBezTo>
                    <a:pt x="105120" y="11216"/>
                    <a:pt x="102606" y="20073"/>
                    <a:pt x="102606" y="23869"/>
                  </a:cubicBezTo>
                  <a:cubicBezTo>
                    <a:pt x="102606" y="29689"/>
                    <a:pt x="107132" y="32726"/>
                    <a:pt x="111908" y="32726"/>
                  </a:cubicBezTo>
                  <a:cubicBezTo>
                    <a:pt x="118445" y="32726"/>
                    <a:pt x="125736" y="27159"/>
                    <a:pt x="125736" y="17543"/>
                  </a:cubicBezTo>
                  <a:cubicBezTo>
                    <a:pt x="125736" y="5902"/>
                    <a:pt x="114171" y="82"/>
                    <a:pt x="103863" y="82"/>
                  </a:cubicBezTo>
                  <a:cubicBezTo>
                    <a:pt x="95315" y="82"/>
                    <a:pt x="79475" y="4637"/>
                    <a:pt x="71933" y="29689"/>
                  </a:cubicBezTo>
                  <a:cubicBezTo>
                    <a:pt x="70424" y="35003"/>
                    <a:pt x="69670" y="37534"/>
                    <a:pt x="63636" y="69418"/>
                  </a:cubicBezTo>
                  <a:lnTo>
                    <a:pt x="46288" y="69418"/>
                  </a:lnTo>
                  <a:cubicBezTo>
                    <a:pt x="41511" y="69418"/>
                    <a:pt x="38746" y="69418"/>
                    <a:pt x="38746" y="74226"/>
                  </a:cubicBezTo>
                  <a:cubicBezTo>
                    <a:pt x="38746" y="77263"/>
                    <a:pt x="41008" y="77263"/>
                    <a:pt x="45785" y="77263"/>
                  </a:cubicBezTo>
                  <a:lnTo>
                    <a:pt x="62379" y="77263"/>
                  </a:lnTo>
                  <a:lnTo>
                    <a:pt x="43523" y="177218"/>
                  </a:lnTo>
                  <a:cubicBezTo>
                    <a:pt x="38997" y="201764"/>
                    <a:pt x="34723" y="224791"/>
                    <a:pt x="21649" y="224791"/>
                  </a:cubicBezTo>
                  <a:cubicBezTo>
                    <a:pt x="20644" y="224791"/>
                    <a:pt x="14358" y="224791"/>
                    <a:pt x="9581" y="220236"/>
                  </a:cubicBezTo>
                  <a:cubicBezTo>
                    <a:pt x="21146" y="219477"/>
                    <a:pt x="23409" y="210367"/>
                    <a:pt x="23409" y="206572"/>
                  </a:cubicBezTo>
                  <a:cubicBezTo>
                    <a:pt x="23409" y="200752"/>
                    <a:pt x="18884" y="197715"/>
                    <a:pt x="14107" y="197715"/>
                  </a:cubicBezTo>
                  <a:cubicBezTo>
                    <a:pt x="7570" y="197715"/>
                    <a:pt x="279" y="203282"/>
                    <a:pt x="279" y="212898"/>
                  </a:cubicBezTo>
                  <a:cubicBezTo>
                    <a:pt x="279" y="224285"/>
                    <a:pt x="11341" y="230359"/>
                    <a:pt x="21649" y="230359"/>
                  </a:cubicBezTo>
                  <a:cubicBezTo>
                    <a:pt x="35477" y="230359"/>
                    <a:pt x="45534" y="215428"/>
                    <a:pt x="50060" y="205813"/>
                  </a:cubicBezTo>
                  <a:cubicBezTo>
                    <a:pt x="58105" y="189870"/>
                    <a:pt x="63888" y="159251"/>
                    <a:pt x="64139" y="157480"/>
                  </a:cubicBezTo>
                  <a:lnTo>
                    <a:pt x="79224" y="77263"/>
                  </a:lnTo>
                  <a:close/>
                </a:path>
              </a:pathLst>
            </a:custGeom>
            <a:solidFill>
              <a:srgbClr val="000000"/>
            </a:solidFill>
            <a:ln w="25195"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86171FA9-832B-56D9-0555-F6DDB007CC37}"/>
                </a:ext>
              </a:extLst>
            </p:cNvPr>
            <p:cNvSpPr/>
            <p:nvPr>
              <p:custDataLst>
                <p:tags r:id="rId31"/>
              </p:custDataLst>
            </p:nvPr>
          </p:nvSpPr>
          <p:spPr>
            <a:xfrm>
              <a:off x="9747306" y="4434369"/>
              <a:ext cx="58329" cy="253051"/>
            </a:xfrm>
            <a:custGeom>
              <a:avLst/>
              <a:gdLst>
                <a:gd name="connsiteX0" fmla="*/ 58614 w 58329"/>
                <a:gd name="connsiteY0" fmla="*/ 250603 h 253051"/>
                <a:gd name="connsiteX1" fmla="*/ 54340 w 58329"/>
                <a:gd name="connsiteY1" fmla="*/ 245035 h 253051"/>
                <a:gd name="connsiteX2" fmla="*/ 14867 w 58329"/>
                <a:gd name="connsiteY2" fmla="*/ 126608 h 253051"/>
                <a:gd name="connsiteX3" fmla="*/ 55345 w 58329"/>
                <a:gd name="connsiteY3" fmla="*/ 6914 h 253051"/>
                <a:gd name="connsiteX4" fmla="*/ 58614 w 58329"/>
                <a:gd name="connsiteY4" fmla="*/ 2613 h 253051"/>
                <a:gd name="connsiteX5" fmla="*/ 56100 w 58329"/>
                <a:gd name="connsiteY5" fmla="*/ 82 h 253051"/>
                <a:gd name="connsiteX6" fmla="*/ 16124 w 58329"/>
                <a:gd name="connsiteY6" fmla="*/ 49427 h 253051"/>
                <a:gd name="connsiteX7" fmla="*/ 285 w 58329"/>
                <a:gd name="connsiteY7" fmla="*/ 126608 h 253051"/>
                <a:gd name="connsiteX8" fmla="*/ 16878 w 58329"/>
                <a:gd name="connsiteY8" fmla="*/ 205560 h 253051"/>
                <a:gd name="connsiteX9" fmla="*/ 56100 w 58329"/>
                <a:gd name="connsiteY9" fmla="*/ 253133 h 253051"/>
                <a:gd name="connsiteX10" fmla="*/ 58614 w 58329"/>
                <a:gd name="connsiteY10" fmla="*/ 25060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614" y="250603"/>
                  </a:moveTo>
                  <a:cubicBezTo>
                    <a:pt x="58614" y="249843"/>
                    <a:pt x="58614" y="249337"/>
                    <a:pt x="54340" y="245035"/>
                  </a:cubicBezTo>
                  <a:cubicBezTo>
                    <a:pt x="22912" y="213151"/>
                    <a:pt x="14867" y="165324"/>
                    <a:pt x="14867" y="126608"/>
                  </a:cubicBezTo>
                  <a:cubicBezTo>
                    <a:pt x="14867" y="82577"/>
                    <a:pt x="24421" y="38546"/>
                    <a:pt x="55345" y="6914"/>
                  </a:cubicBezTo>
                  <a:cubicBezTo>
                    <a:pt x="58614" y="3878"/>
                    <a:pt x="58614" y="3372"/>
                    <a:pt x="58614" y="2613"/>
                  </a:cubicBezTo>
                  <a:cubicBezTo>
                    <a:pt x="58614" y="841"/>
                    <a:pt x="57608" y="82"/>
                    <a:pt x="56100" y="82"/>
                  </a:cubicBezTo>
                  <a:cubicBezTo>
                    <a:pt x="53585" y="82"/>
                    <a:pt x="30958" y="17290"/>
                    <a:pt x="16124" y="49427"/>
                  </a:cubicBezTo>
                  <a:cubicBezTo>
                    <a:pt x="3302" y="77263"/>
                    <a:pt x="285" y="105351"/>
                    <a:pt x="285" y="126608"/>
                  </a:cubicBezTo>
                  <a:cubicBezTo>
                    <a:pt x="285" y="146346"/>
                    <a:pt x="3050" y="176965"/>
                    <a:pt x="16878" y="205560"/>
                  </a:cubicBezTo>
                  <a:cubicBezTo>
                    <a:pt x="31963" y="236685"/>
                    <a:pt x="53585" y="253133"/>
                    <a:pt x="56100" y="253133"/>
                  </a:cubicBezTo>
                  <a:cubicBezTo>
                    <a:pt x="57608" y="253133"/>
                    <a:pt x="58614" y="252374"/>
                    <a:pt x="58614" y="250603"/>
                  </a:cubicBezTo>
                  <a:close/>
                </a:path>
              </a:pathLst>
            </a:custGeom>
            <a:solidFill>
              <a:srgbClr val="000000"/>
            </a:solidFill>
            <a:ln w="25195"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18C034B2-B211-7EDB-1800-033E7AFD5192}"/>
                </a:ext>
              </a:extLst>
            </p:cNvPr>
            <p:cNvSpPr/>
            <p:nvPr>
              <p:custDataLst>
                <p:tags r:id="rId32"/>
              </p:custDataLst>
            </p:nvPr>
          </p:nvSpPr>
          <p:spPr>
            <a:xfrm>
              <a:off x="9833263" y="4512308"/>
              <a:ext cx="92522" cy="114632"/>
            </a:xfrm>
            <a:custGeom>
              <a:avLst/>
              <a:gdLst>
                <a:gd name="connsiteX0" fmla="*/ 85519 w 92522"/>
                <a:gd name="connsiteY0" fmla="*/ 17290 h 114632"/>
                <a:gd name="connsiteX1" fmla="*/ 73451 w 92522"/>
                <a:gd name="connsiteY1" fmla="*/ 28677 h 114632"/>
                <a:gd name="connsiteX2" fmla="*/ 81245 w 92522"/>
                <a:gd name="connsiteY2" fmla="*/ 36015 h 114632"/>
                <a:gd name="connsiteX3" fmla="*/ 92810 w 92522"/>
                <a:gd name="connsiteY3" fmla="*/ 21844 h 114632"/>
                <a:gd name="connsiteX4" fmla="*/ 62892 w 92522"/>
                <a:gd name="connsiteY4" fmla="*/ 82 h 114632"/>
                <a:gd name="connsiteX5" fmla="*/ 20402 w 92522"/>
                <a:gd name="connsiteY5" fmla="*/ 37028 h 114632"/>
                <a:gd name="connsiteX6" fmla="*/ 46298 w 92522"/>
                <a:gd name="connsiteY6" fmla="*/ 62080 h 114632"/>
                <a:gd name="connsiteX7" fmla="*/ 72446 w 92522"/>
                <a:gd name="connsiteY7" fmla="*/ 81311 h 114632"/>
                <a:gd name="connsiteX8" fmla="*/ 36493 w 92522"/>
                <a:gd name="connsiteY8" fmla="*/ 109147 h 114632"/>
                <a:gd name="connsiteX9" fmla="*/ 7831 w 92522"/>
                <a:gd name="connsiteY9" fmla="*/ 95735 h 114632"/>
                <a:gd name="connsiteX10" fmla="*/ 23670 w 92522"/>
                <a:gd name="connsiteY10" fmla="*/ 82324 h 114632"/>
                <a:gd name="connsiteX11" fmla="*/ 14368 w 92522"/>
                <a:gd name="connsiteY11" fmla="*/ 73467 h 114632"/>
                <a:gd name="connsiteX12" fmla="*/ 288 w 92522"/>
                <a:gd name="connsiteY12" fmla="*/ 90168 h 114632"/>
                <a:gd name="connsiteX13" fmla="*/ 36241 w 92522"/>
                <a:gd name="connsiteY13" fmla="*/ 114714 h 114632"/>
                <a:gd name="connsiteX14" fmla="*/ 86776 w 92522"/>
                <a:gd name="connsiteY14" fmla="*/ 72708 h 114632"/>
                <a:gd name="connsiteX15" fmla="*/ 78982 w 92522"/>
                <a:gd name="connsiteY15" fmla="*/ 54235 h 114632"/>
                <a:gd name="connsiteX16" fmla="*/ 53841 w 92522"/>
                <a:gd name="connsiteY16" fmla="*/ 43607 h 114632"/>
                <a:gd name="connsiteX17" fmla="*/ 34733 w 92522"/>
                <a:gd name="connsiteY17" fmla="*/ 28424 h 114632"/>
                <a:gd name="connsiteX18" fmla="*/ 62892 w 92522"/>
                <a:gd name="connsiteY18" fmla="*/ 5649 h 114632"/>
                <a:gd name="connsiteX19" fmla="*/ 85519 w 92522"/>
                <a:gd name="connsiteY19" fmla="*/ 1729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522" h="114632">
                  <a:moveTo>
                    <a:pt x="85519" y="17290"/>
                  </a:moveTo>
                  <a:cubicBezTo>
                    <a:pt x="78480" y="17543"/>
                    <a:pt x="73451" y="23110"/>
                    <a:pt x="73451" y="28677"/>
                  </a:cubicBezTo>
                  <a:cubicBezTo>
                    <a:pt x="73451" y="32220"/>
                    <a:pt x="75714" y="36015"/>
                    <a:pt x="81245" y="36015"/>
                  </a:cubicBezTo>
                  <a:cubicBezTo>
                    <a:pt x="86776" y="36015"/>
                    <a:pt x="92810" y="31713"/>
                    <a:pt x="92810" y="21844"/>
                  </a:cubicBezTo>
                  <a:cubicBezTo>
                    <a:pt x="92810" y="10457"/>
                    <a:pt x="81999" y="82"/>
                    <a:pt x="62892" y="82"/>
                  </a:cubicBezTo>
                  <a:cubicBezTo>
                    <a:pt x="29704" y="82"/>
                    <a:pt x="20402" y="25893"/>
                    <a:pt x="20402" y="37028"/>
                  </a:cubicBezTo>
                  <a:cubicBezTo>
                    <a:pt x="20402" y="56765"/>
                    <a:pt x="39007" y="60561"/>
                    <a:pt x="46298" y="62080"/>
                  </a:cubicBezTo>
                  <a:cubicBezTo>
                    <a:pt x="59372" y="64610"/>
                    <a:pt x="72446" y="67394"/>
                    <a:pt x="72446" y="81311"/>
                  </a:cubicBezTo>
                  <a:cubicBezTo>
                    <a:pt x="72446" y="87891"/>
                    <a:pt x="66663" y="109147"/>
                    <a:pt x="36493" y="109147"/>
                  </a:cubicBezTo>
                  <a:cubicBezTo>
                    <a:pt x="32973" y="109147"/>
                    <a:pt x="13614" y="109147"/>
                    <a:pt x="7831" y="95735"/>
                  </a:cubicBezTo>
                  <a:cubicBezTo>
                    <a:pt x="17385" y="97001"/>
                    <a:pt x="23670" y="89409"/>
                    <a:pt x="23670" y="82324"/>
                  </a:cubicBezTo>
                  <a:cubicBezTo>
                    <a:pt x="23670" y="76503"/>
                    <a:pt x="19648" y="73467"/>
                    <a:pt x="14368" y="73467"/>
                  </a:cubicBezTo>
                  <a:cubicBezTo>
                    <a:pt x="7831" y="73467"/>
                    <a:pt x="288" y="78781"/>
                    <a:pt x="288" y="90168"/>
                  </a:cubicBezTo>
                  <a:cubicBezTo>
                    <a:pt x="288" y="104592"/>
                    <a:pt x="14619" y="114714"/>
                    <a:pt x="36241" y="114714"/>
                  </a:cubicBezTo>
                  <a:cubicBezTo>
                    <a:pt x="76971" y="114714"/>
                    <a:pt x="86776" y="84095"/>
                    <a:pt x="86776" y="72708"/>
                  </a:cubicBezTo>
                  <a:cubicBezTo>
                    <a:pt x="86776" y="63598"/>
                    <a:pt x="81999" y="57272"/>
                    <a:pt x="78982" y="54235"/>
                  </a:cubicBezTo>
                  <a:cubicBezTo>
                    <a:pt x="72194" y="47150"/>
                    <a:pt x="64903" y="45884"/>
                    <a:pt x="53841" y="43607"/>
                  </a:cubicBezTo>
                  <a:cubicBezTo>
                    <a:pt x="44790" y="41582"/>
                    <a:pt x="34733" y="39811"/>
                    <a:pt x="34733" y="28424"/>
                  </a:cubicBezTo>
                  <a:cubicBezTo>
                    <a:pt x="34733" y="21085"/>
                    <a:pt x="40767" y="5649"/>
                    <a:pt x="62892" y="5649"/>
                  </a:cubicBezTo>
                  <a:cubicBezTo>
                    <a:pt x="69177" y="5649"/>
                    <a:pt x="81748" y="7421"/>
                    <a:pt x="85519" y="17290"/>
                  </a:cubicBezTo>
                  <a:close/>
                </a:path>
              </a:pathLst>
            </a:custGeom>
            <a:solidFill>
              <a:srgbClr val="000000"/>
            </a:solidFill>
            <a:ln w="25195"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C901E291-3E19-78E5-184A-FACF3D2C2AA6}"/>
                </a:ext>
              </a:extLst>
            </p:cNvPr>
            <p:cNvSpPr/>
            <p:nvPr>
              <p:custDataLst>
                <p:tags r:id="rId33"/>
              </p:custDataLst>
            </p:nvPr>
          </p:nvSpPr>
          <p:spPr>
            <a:xfrm>
              <a:off x="9938042" y="4544673"/>
              <a:ext cx="77260" cy="153576"/>
            </a:xfrm>
            <a:custGeom>
              <a:avLst/>
              <a:gdLst>
                <a:gd name="connsiteX0" fmla="*/ 77554 w 77260"/>
                <a:gd name="connsiteY0" fmla="*/ 6815 h 153576"/>
                <a:gd name="connsiteX1" fmla="*/ 70514 w 77260"/>
                <a:gd name="connsiteY1" fmla="*/ 84 h 153576"/>
                <a:gd name="connsiteX2" fmla="*/ 60659 w 77260"/>
                <a:gd name="connsiteY2" fmla="*/ 9826 h 153576"/>
                <a:gd name="connsiteX3" fmla="*/ 67698 w 77260"/>
                <a:gd name="connsiteY3" fmla="*/ 16557 h 153576"/>
                <a:gd name="connsiteX4" fmla="*/ 77554 w 77260"/>
                <a:gd name="connsiteY4" fmla="*/ 6815 h 153576"/>
                <a:gd name="connsiteX5" fmla="*/ 40244 w 77260"/>
                <a:gd name="connsiteY5" fmla="*/ 126204 h 153576"/>
                <a:gd name="connsiteX6" fmla="*/ 17540 w 77260"/>
                <a:gd name="connsiteY6" fmla="*/ 148700 h 153576"/>
                <a:gd name="connsiteX7" fmla="*/ 11205 w 77260"/>
                <a:gd name="connsiteY7" fmla="*/ 147638 h 153576"/>
                <a:gd name="connsiteX8" fmla="*/ 17188 w 77260"/>
                <a:gd name="connsiteY8" fmla="*/ 138604 h 153576"/>
                <a:gd name="connsiteX9" fmla="*/ 10325 w 77260"/>
                <a:gd name="connsiteY9" fmla="*/ 132050 h 153576"/>
                <a:gd name="connsiteX10" fmla="*/ 293 w 77260"/>
                <a:gd name="connsiteY10" fmla="*/ 142501 h 153576"/>
                <a:gd name="connsiteX11" fmla="*/ 17716 w 77260"/>
                <a:gd name="connsiteY11" fmla="*/ 153660 h 153576"/>
                <a:gd name="connsiteX12" fmla="*/ 54323 w 77260"/>
                <a:gd name="connsiteY12" fmla="*/ 125673 h 153576"/>
                <a:gd name="connsiteX13" fmla="*/ 70162 w 77260"/>
                <a:gd name="connsiteY13" fmla="*/ 62258 h 153576"/>
                <a:gd name="connsiteX14" fmla="*/ 71042 w 77260"/>
                <a:gd name="connsiteY14" fmla="*/ 56058 h 153576"/>
                <a:gd name="connsiteX15" fmla="*/ 52211 w 77260"/>
                <a:gd name="connsiteY15" fmla="*/ 39408 h 153576"/>
                <a:gd name="connsiteX16" fmla="*/ 21412 w 77260"/>
                <a:gd name="connsiteY16" fmla="*/ 66509 h 153576"/>
                <a:gd name="connsiteX17" fmla="*/ 24404 w 77260"/>
                <a:gd name="connsiteY17" fmla="*/ 68812 h 153576"/>
                <a:gd name="connsiteX18" fmla="*/ 27924 w 77260"/>
                <a:gd name="connsiteY18" fmla="*/ 65624 h 153576"/>
                <a:gd name="connsiteX19" fmla="*/ 51683 w 77260"/>
                <a:gd name="connsiteY19" fmla="*/ 44367 h 153576"/>
                <a:gd name="connsiteX20" fmla="*/ 57667 w 77260"/>
                <a:gd name="connsiteY20" fmla="*/ 53047 h 153576"/>
                <a:gd name="connsiteX21" fmla="*/ 57139 w 77260"/>
                <a:gd name="connsiteY21" fmla="*/ 58361 h 153576"/>
                <a:gd name="connsiteX22" fmla="*/ 40244 w 77260"/>
                <a:gd name="connsiteY22" fmla="*/ 12620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260" h="153576">
                  <a:moveTo>
                    <a:pt x="77554" y="6815"/>
                  </a:moveTo>
                  <a:cubicBezTo>
                    <a:pt x="77554" y="3803"/>
                    <a:pt x="75266" y="84"/>
                    <a:pt x="70514" y="84"/>
                  </a:cubicBezTo>
                  <a:cubicBezTo>
                    <a:pt x="65411" y="84"/>
                    <a:pt x="60659" y="5043"/>
                    <a:pt x="60659" y="9826"/>
                  </a:cubicBezTo>
                  <a:cubicBezTo>
                    <a:pt x="60659" y="12660"/>
                    <a:pt x="62771" y="16557"/>
                    <a:pt x="67698" y="16557"/>
                  </a:cubicBezTo>
                  <a:cubicBezTo>
                    <a:pt x="72450" y="16557"/>
                    <a:pt x="77554" y="11952"/>
                    <a:pt x="77554" y="6815"/>
                  </a:cubicBezTo>
                  <a:close/>
                  <a:moveTo>
                    <a:pt x="40244" y="126204"/>
                  </a:moveTo>
                  <a:cubicBezTo>
                    <a:pt x="37252" y="138427"/>
                    <a:pt x="27924" y="148700"/>
                    <a:pt x="17540" y="148700"/>
                  </a:cubicBezTo>
                  <a:cubicBezTo>
                    <a:pt x="15253" y="148700"/>
                    <a:pt x="13141" y="148346"/>
                    <a:pt x="11205" y="147638"/>
                  </a:cubicBezTo>
                  <a:cubicBezTo>
                    <a:pt x="15781" y="145512"/>
                    <a:pt x="17188" y="141261"/>
                    <a:pt x="17188" y="138604"/>
                  </a:cubicBezTo>
                  <a:cubicBezTo>
                    <a:pt x="17188" y="134352"/>
                    <a:pt x="13845" y="132050"/>
                    <a:pt x="10325" y="132050"/>
                  </a:cubicBezTo>
                  <a:cubicBezTo>
                    <a:pt x="4869" y="132050"/>
                    <a:pt x="293" y="136832"/>
                    <a:pt x="293" y="142501"/>
                  </a:cubicBezTo>
                  <a:cubicBezTo>
                    <a:pt x="293" y="149232"/>
                    <a:pt x="7157" y="153660"/>
                    <a:pt x="17716" y="153660"/>
                  </a:cubicBezTo>
                  <a:cubicBezTo>
                    <a:pt x="28276" y="153660"/>
                    <a:pt x="48867" y="147283"/>
                    <a:pt x="54323" y="125673"/>
                  </a:cubicBezTo>
                  <a:lnTo>
                    <a:pt x="70162" y="62258"/>
                  </a:lnTo>
                  <a:cubicBezTo>
                    <a:pt x="70690" y="60310"/>
                    <a:pt x="71042" y="58715"/>
                    <a:pt x="71042" y="56058"/>
                  </a:cubicBezTo>
                  <a:cubicBezTo>
                    <a:pt x="71042" y="46316"/>
                    <a:pt x="62771" y="39408"/>
                    <a:pt x="52211" y="39408"/>
                  </a:cubicBezTo>
                  <a:cubicBezTo>
                    <a:pt x="32676" y="39408"/>
                    <a:pt x="21412" y="64030"/>
                    <a:pt x="21412" y="66509"/>
                  </a:cubicBezTo>
                  <a:cubicBezTo>
                    <a:pt x="21412" y="68812"/>
                    <a:pt x="23876" y="68812"/>
                    <a:pt x="24404" y="68812"/>
                  </a:cubicBezTo>
                  <a:cubicBezTo>
                    <a:pt x="26516" y="68812"/>
                    <a:pt x="26692" y="68281"/>
                    <a:pt x="27924" y="65624"/>
                  </a:cubicBezTo>
                  <a:cubicBezTo>
                    <a:pt x="32324" y="55350"/>
                    <a:pt x="41475" y="44367"/>
                    <a:pt x="51683" y="44367"/>
                  </a:cubicBezTo>
                  <a:cubicBezTo>
                    <a:pt x="56083" y="44367"/>
                    <a:pt x="57667" y="47379"/>
                    <a:pt x="57667" y="53047"/>
                  </a:cubicBezTo>
                  <a:cubicBezTo>
                    <a:pt x="57667" y="54996"/>
                    <a:pt x="57315" y="57476"/>
                    <a:pt x="57139" y="58361"/>
                  </a:cubicBezTo>
                  <a:lnTo>
                    <a:pt x="40244" y="126204"/>
                  </a:lnTo>
                  <a:close/>
                </a:path>
              </a:pathLst>
            </a:custGeom>
            <a:solidFill>
              <a:srgbClr val="000000"/>
            </a:solidFill>
            <a:ln w="25195"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46498582-0FDF-E421-648B-C57617AB06D1}"/>
                </a:ext>
              </a:extLst>
            </p:cNvPr>
            <p:cNvSpPr/>
            <p:nvPr>
              <p:custDataLst>
                <p:tags r:id="rId34"/>
              </p:custDataLst>
            </p:nvPr>
          </p:nvSpPr>
          <p:spPr>
            <a:xfrm>
              <a:off x="10073897" y="4434369"/>
              <a:ext cx="10056" cy="253051"/>
            </a:xfrm>
            <a:custGeom>
              <a:avLst/>
              <a:gdLst>
                <a:gd name="connsiteX0" fmla="*/ 10354 w 10056"/>
                <a:gd name="connsiteY0" fmla="*/ 9192 h 253051"/>
                <a:gd name="connsiteX1" fmla="*/ 5326 w 10056"/>
                <a:gd name="connsiteY1" fmla="*/ 82 h 253051"/>
                <a:gd name="connsiteX2" fmla="*/ 297 w 10056"/>
                <a:gd name="connsiteY2" fmla="*/ 9192 h 253051"/>
                <a:gd name="connsiteX3" fmla="*/ 297 w 10056"/>
                <a:gd name="connsiteY3" fmla="*/ 244023 h 253051"/>
                <a:gd name="connsiteX4" fmla="*/ 5326 w 10056"/>
                <a:gd name="connsiteY4" fmla="*/ 253133 h 253051"/>
                <a:gd name="connsiteX5" fmla="*/ 10354 w 10056"/>
                <a:gd name="connsiteY5" fmla="*/ 244023 h 253051"/>
                <a:gd name="connsiteX6" fmla="*/ 10354 w 10056"/>
                <a:gd name="connsiteY6" fmla="*/ 91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56" h="253051">
                  <a:moveTo>
                    <a:pt x="10354" y="9192"/>
                  </a:moveTo>
                  <a:cubicBezTo>
                    <a:pt x="10354" y="4637"/>
                    <a:pt x="10354" y="82"/>
                    <a:pt x="5326" y="82"/>
                  </a:cubicBezTo>
                  <a:cubicBezTo>
                    <a:pt x="297" y="82"/>
                    <a:pt x="297" y="4637"/>
                    <a:pt x="297" y="9192"/>
                  </a:cubicBezTo>
                  <a:lnTo>
                    <a:pt x="297" y="244023"/>
                  </a:lnTo>
                  <a:cubicBezTo>
                    <a:pt x="297" y="248578"/>
                    <a:pt x="297" y="253133"/>
                    <a:pt x="5326" y="253133"/>
                  </a:cubicBezTo>
                  <a:cubicBezTo>
                    <a:pt x="10354" y="253133"/>
                    <a:pt x="10354" y="248578"/>
                    <a:pt x="10354" y="244023"/>
                  </a:cubicBezTo>
                  <a:lnTo>
                    <a:pt x="10354" y="9192"/>
                  </a:lnTo>
                  <a:close/>
                </a:path>
              </a:pathLst>
            </a:custGeom>
            <a:solidFill>
              <a:srgbClr val="000000"/>
            </a:solidFill>
            <a:ln w="25195"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406342E6-86F2-5FC9-6564-3E225674AA9C}"/>
                </a:ext>
              </a:extLst>
            </p:cNvPr>
            <p:cNvSpPr/>
            <p:nvPr>
              <p:custDataLst>
                <p:tags r:id="rId35"/>
              </p:custDataLst>
            </p:nvPr>
          </p:nvSpPr>
          <p:spPr>
            <a:xfrm>
              <a:off x="10119600" y="4465747"/>
              <a:ext cx="77185" cy="161193"/>
            </a:xfrm>
            <a:custGeom>
              <a:avLst/>
              <a:gdLst>
                <a:gd name="connsiteX0" fmla="*/ 46310 w 77185"/>
                <a:gd name="connsiteY0" fmla="*/ 57272 h 161193"/>
                <a:gd name="connsiteX1" fmla="*/ 69943 w 77185"/>
                <a:gd name="connsiteY1" fmla="*/ 57272 h 161193"/>
                <a:gd name="connsiteX2" fmla="*/ 77486 w 77185"/>
                <a:gd name="connsiteY2" fmla="*/ 52211 h 161193"/>
                <a:gd name="connsiteX3" fmla="*/ 70446 w 77185"/>
                <a:gd name="connsiteY3" fmla="*/ 49427 h 161193"/>
                <a:gd name="connsiteX4" fmla="*/ 48321 w 77185"/>
                <a:gd name="connsiteY4" fmla="*/ 49427 h 161193"/>
                <a:gd name="connsiteX5" fmla="*/ 58629 w 77185"/>
                <a:gd name="connsiteY5" fmla="*/ 6914 h 161193"/>
                <a:gd name="connsiteX6" fmla="*/ 51338 w 77185"/>
                <a:gd name="connsiteY6" fmla="*/ 82 h 161193"/>
                <a:gd name="connsiteX7" fmla="*/ 41281 w 77185"/>
                <a:gd name="connsiteY7" fmla="*/ 9192 h 161193"/>
                <a:gd name="connsiteX8" fmla="*/ 31476 w 77185"/>
                <a:gd name="connsiteY8" fmla="*/ 49427 h 161193"/>
                <a:gd name="connsiteX9" fmla="*/ 7843 w 77185"/>
                <a:gd name="connsiteY9" fmla="*/ 49427 h 161193"/>
                <a:gd name="connsiteX10" fmla="*/ 300 w 77185"/>
                <a:gd name="connsiteY10" fmla="*/ 54235 h 161193"/>
                <a:gd name="connsiteX11" fmla="*/ 7340 w 77185"/>
                <a:gd name="connsiteY11" fmla="*/ 57272 h 161193"/>
                <a:gd name="connsiteX12" fmla="*/ 29465 w 77185"/>
                <a:gd name="connsiteY12" fmla="*/ 57272 h 161193"/>
                <a:gd name="connsiteX13" fmla="*/ 10357 w 77185"/>
                <a:gd name="connsiteY13" fmla="*/ 137995 h 161193"/>
                <a:gd name="connsiteX14" fmla="*/ 33487 w 77185"/>
                <a:gd name="connsiteY14" fmla="*/ 161276 h 161193"/>
                <a:gd name="connsiteX15" fmla="*/ 73463 w 77185"/>
                <a:gd name="connsiteY15" fmla="*/ 122306 h 161193"/>
                <a:gd name="connsiteX16" fmla="*/ 70446 w 77185"/>
                <a:gd name="connsiteY16" fmla="*/ 119775 h 161193"/>
                <a:gd name="connsiteX17" fmla="*/ 66675 w 77185"/>
                <a:gd name="connsiteY17" fmla="*/ 123318 h 161193"/>
                <a:gd name="connsiteX18" fmla="*/ 33990 w 77185"/>
                <a:gd name="connsiteY18" fmla="*/ 155708 h 161193"/>
                <a:gd name="connsiteX19" fmla="*/ 26196 w 77185"/>
                <a:gd name="connsiteY19" fmla="*/ 144068 h 161193"/>
                <a:gd name="connsiteX20" fmla="*/ 27705 w 77185"/>
                <a:gd name="connsiteY20" fmla="*/ 131922 h 161193"/>
                <a:gd name="connsiteX21" fmla="*/ 46310 w 77185"/>
                <a:gd name="connsiteY21" fmla="*/ 57272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185" h="161193">
                  <a:moveTo>
                    <a:pt x="46310" y="57272"/>
                  </a:moveTo>
                  <a:lnTo>
                    <a:pt x="69943" y="57272"/>
                  </a:lnTo>
                  <a:cubicBezTo>
                    <a:pt x="74971" y="57272"/>
                    <a:pt x="77486" y="57272"/>
                    <a:pt x="77486" y="52211"/>
                  </a:cubicBezTo>
                  <a:cubicBezTo>
                    <a:pt x="77486" y="49427"/>
                    <a:pt x="74971" y="49427"/>
                    <a:pt x="70446" y="49427"/>
                  </a:cubicBezTo>
                  <a:lnTo>
                    <a:pt x="48321" y="49427"/>
                  </a:lnTo>
                  <a:cubicBezTo>
                    <a:pt x="57372" y="13494"/>
                    <a:pt x="58629" y="8433"/>
                    <a:pt x="58629" y="6914"/>
                  </a:cubicBezTo>
                  <a:cubicBezTo>
                    <a:pt x="58629" y="2613"/>
                    <a:pt x="55612" y="82"/>
                    <a:pt x="51338" y="82"/>
                  </a:cubicBezTo>
                  <a:cubicBezTo>
                    <a:pt x="50584" y="82"/>
                    <a:pt x="43544" y="335"/>
                    <a:pt x="41281" y="9192"/>
                  </a:cubicBezTo>
                  <a:lnTo>
                    <a:pt x="31476" y="49427"/>
                  </a:lnTo>
                  <a:lnTo>
                    <a:pt x="7843" y="49427"/>
                  </a:lnTo>
                  <a:cubicBezTo>
                    <a:pt x="2814" y="49427"/>
                    <a:pt x="300" y="49427"/>
                    <a:pt x="300" y="54235"/>
                  </a:cubicBezTo>
                  <a:cubicBezTo>
                    <a:pt x="300" y="57272"/>
                    <a:pt x="2311" y="57272"/>
                    <a:pt x="7340" y="57272"/>
                  </a:cubicBezTo>
                  <a:lnTo>
                    <a:pt x="29465" y="57272"/>
                  </a:lnTo>
                  <a:cubicBezTo>
                    <a:pt x="11363" y="129138"/>
                    <a:pt x="10357" y="133440"/>
                    <a:pt x="10357" y="137995"/>
                  </a:cubicBezTo>
                  <a:cubicBezTo>
                    <a:pt x="10357" y="151660"/>
                    <a:pt x="19911" y="161276"/>
                    <a:pt x="33487" y="161276"/>
                  </a:cubicBezTo>
                  <a:cubicBezTo>
                    <a:pt x="59132" y="161276"/>
                    <a:pt x="73463" y="124330"/>
                    <a:pt x="73463" y="122306"/>
                  </a:cubicBezTo>
                  <a:cubicBezTo>
                    <a:pt x="73463" y="119775"/>
                    <a:pt x="71452" y="119775"/>
                    <a:pt x="70446" y="119775"/>
                  </a:cubicBezTo>
                  <a:cubicBezTo>
                    <a:pt x="68183" y="119775"/>
                    <a:pt x="67932" y="120534"/>
                    <a:pt x="66675" y="123318"/>
                  </a:cubicBezTo>
                  <a:cubicBezTo>
                    <a:pt x="55864" y="149635"/>
                    <a:pt x="42538" y="155708"/>
                    <a:pt x="33990" y="155708"/>
                  </a:cubicBezTo>
                  <a:cubicBezTo>
                    <a:pt x="28710" y="155708"/>
                    <a:pt x="26196" y="152419"/>
                    <a:pt x="26196" y="144068"/>
                  </a:cubicBezTo>
                  <a:cubicBezTo>
                    <a:pt x="26196" y="137995"/>
                    <a:pt x="26699" y="136224"/>
                    <a:pt x="27705" y="131922"/>
                  </a:cubicBezTo>
                  <a:lnTo>
                    <a:pt x="46310" y="57272"/>
                  </a:lnTo>
                  <a:close/>
                </a:path>
              </a:pathLst>
            </a:custGeom>
            <a:solidFill>
              <a:srgbClr val="000000"/>
            </a:solidFill>
            <a:ln w="25195"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F3705775-F5E6-A1E3-4906-A208F71A33AE}"/>
                </a:ext>
              </a:extLst>
            </p:cNvPr>
            <p:cNvSpPr/>
            <p:nvPr>
              <p:custDataLst>
                <p:tags r:id="rId36"/>
              </p:custDataLst>
            </p:nvPr>
          </p:nvSpPr>
          <p:spPr>
            <a:xfrm>
              <a:off x="10212879" y="4544673"/>
              <a:ext cx="53325" cy="119212"/>
            </a:xfrm>
            <a:custGeom>
              <a:avLst/>
              <a:gdLst>
                <a:gd name="connsiteX0" fmla="*/ 49054 w 53325"/>
                <a:gd name="connsiteY0" fmla="*/ 6815 h 119212"/>
                <a:gd name="connsiteX1" fmla="*/ 42014 w 53325"/>
                <a:gd name="connsiteY1" fmla="*/ 84 h 119212"/>
                <a:gd name="connsiteX2" fmla="*/ 32158 w 53325"/>
                <a:gd name="connsiteY2" fmla="*/ 9826 h 119212"/>
                <a:gd name="connsiteX3" fmla="*/ 39198 w 53325"/>
                <a:gd name="connsiteY3" fmla="*/ 16557 h 119212"/>
                <a:gd name="connsiteX4" fmla="*/ 49054 w 53325"/>
                <a:gd name="connsiteY4" fmla="*/ 6815 h 119212"/>
                <a:gd name="connsiteX5" fmla="*/ 13151 w 53325"/>
                <a:gd name="connsiteY5" fmla="*/ 96800 h 119212"/>
                <a:gd name="connsiteX6" fmla="*/ 11567 w 53325"/>
                <a:gd name="connsiteY6" fmla="*/ 104239 h 119212"/>
                <a:gd name="connsiteX7" fmla="*/ 28287 w 53325"/>
                <a:gd name="connsiteY7" fmla="*/ 119296 h 119212"/>
                <a:gd name="connsiteX8" fmla="*/ 53630 w 53325"/>
                <a:gd name="connsiteY8" fmla="*/ 92194 h 119212"/>
                <a:gd name="connsiteX9" fmla="*/ 50814 w 53325"/>
                <a:gd name="connsiteY9" fmla="*/ 89891 h 119212"/>
                <a:gd name="connsiteX10" fmla="*/ 47470 w 53325"/>
                <a:gd name="connsiteY10" fmla="*/ 92903 h 119212"/>
                <a:gd name="connsiteX11" fmla="*/ 28815 w 53325"/>
                <a:gd name="connsiteY11" fmla="*/ 114336 h 119212"/>
                <a:gd name="connsiteX12" fmla="*/ 24415 w 53325"/>
                <a:gd name="connsiteY12" fmla="*/ 108136 h 119212"/>
                <a:gd name="connsiteX13" fmla="*/ 27231 w 53325"/>
                <a:gd name="connsiteY13" fmla="*/ 96800 h 119212"/>
                <a:gd name="connsiteX14" fmla="*/ 32862 w 53325"/>
                <a:gd name="connsiteY14" fmla="*/ 82629 h 119212"/>
                <a:gd name="connsiteX15" fmla="*/ 41486 w 53325"/>
                <a:gd name="connsiteY15" fmla="*/ 60133 h 119212"/>
                <a:gd name="connsiteX16" fmla="*/ 42542 w 53325"/>
                <a:gd name="connsiteY16" fmla="*/ 54464 h 119212"/>
                <a:gd name="connsiteX17" fmla="*/ 25823 w 53325"/>
                <a:gd name="connsiteY17" fmla="*/ 39408 h 119212"/>
                <a:gd name="connsiteX18" fmla="*/ 304 w 53325"/>
                <a:gd name="connsiteY18" fmla="*/ 66509 h 119212"/>
                <a:gd name="connsiteX19" fmla="*/ 3296 w 53325"/>
                <a:gd name="connsiteY19" fmla="*/ 68812 h 119212"/>
                <a:gd name="connsiteX20" fmla="*/ 6463 w 53325"/>
                <a:gd name="connsiteY20" fmla="*/ 65978 h 119212"/>
                <a:gd name="connsiteX21" fmla="*/ 25295 w 53325"/>
                <a:gd name="connsiteY21" fmla="*/ 44367 h 119212"/>
                <a:gd name="connsiteX22" fmla="*/ 29695 w 53325"/>
                <a:gd name="connsiteY22" fmla="*/ 50567 h 119212"/>
                <a:gd name="connsiteX23" fmla="*/ 24239 w 53325"/>
                <a:gd name="connsiteY23" fmla="*/ 68281 h 119212"/>
                <a:gd name="connsiteX24" fmla="*/ 13151 w 53325"/>
                <a:gd name="connsiteY24" fmla="*/ 9680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325" h="119212">
                  <a:moveTo>
                    <a:pt x="49054" y="6815"/>
                  </a:moveTo>
                  <a:cubicBezTo>
                    <a:pt x="49054" y="3981"/>
                    <a:pt x="46942" y="84"/>
                    <a:pt x="42014" y="84"/>
                  </a:cubicBezTo>
                  <a:cubicBezTo>
                    <a:pt x="37262" y="84"/>
                    <a:pt x="32158" y="4689"/>
                    <a:pt x="32158" y="9826"/>
                  </a:cubicBezTo>
                  <a:cubicBezTo>
                    <a:pt x="32158" y="12837"/>
                    <a:pt x="34446" y="16557"/>
                    <a:pt x="39198" y="16557"/>
                  </a:cubicBezTo>
                  <a:cubicBezTo>
                    <a:pt x="44302" y="16557"/>
                    <a:pt x="49054" y="11597"/>
                    <a:pt x="49054" y="6815"/>
                  </a:cubicBezTo>
                  <a:close/>
                  <a:moveTo>
                    <a:pt x="13151" y="96800"/>
                  </a:moveTo>
                  <a:cubicBezTo>
                    <a:pt x="12447" y="99102"/>
                    <a:pt x="11567" y="101228"/>
                    <a:pt x="11567" y="104239"/>
                  </a:cubicBezTo>
                  <a:cubicBezTo>
                    <a:pt x="11567" y="112565"/>
                    <a:pt x="18607" y="119296"/>
                    <a:pt x="28287" y="119296"/>
                  </a:cubicBezTo>
                  <a:cubicBezTo>
                    <a:pt x="45886" y="119296"/>
                    <a:pt x="53630" y="94851"/>
                    <a:pt x="53630" y="92194"/>
                  </a:cubicBezTo>
                  <a:cubicBezTo>
                    <a:pt x="53630" y="89891"/>
                    <a:pt x="51342" y="89891"/>
                    <a:pt x="50814" y="89891"/>
                  </a:cubicBezTo>
                  <a:cubicBezTo>
                    <a:pt x="48350" y="89891"/>
                    <a:pt x="48174" y="90954"/>
                    <a:pt x="47470" y="92903"/>
                  </a:cubicBezTo>
                  <a:cubicBezTo>
                    <a:pt x="43422" y="107074"/>
                    <a:pt x="35678" y="114336"/>
                    <a:pt x="28815" y="114336"/>
                  </a:cubicBezTo>
                  <a:cubicBezTo>
                    <a:pt x="25295" y="114336"/>
                    <a:pt x="24415" y="112033"/>
                    <a:pt x="24415" y="108136"/>
                  </a:cubicBezTo>
                  <a:cubicBezTo>
                    <a:pt x="24415" y="104062"/>
                    <a:pt x="25647" y="100697"/>
                    <a:pt x="27231" y="96800"/>
                  </a:cubicBezTo>
                  <a:cubicBezTo>
                    <a:pt x="28991" y="92017"/>
                    <a:pt x="30926" y="87234"/>
                    <a:pt x="32862" y="82629"/>
                  </a:cubicBezTo>
                  <a:cubicBezTo>
                    <a:pt x="34446" y="78378"/>
                    <a:pt x="40782" y="62258"/>
                    <a:pt x="41486" y="60133"/>
                  </a:cubicBezTo>
                  <a:cubicBezTo>
                    <a:pt x="42014" y="58361"/>
                    <a:pt x="42542" y="56236"/>
                    <a:pt x="42542" y="54464"/>
                  </a:cubicBezTo>
                  <a:cubicBezTo>
                    <a:pt x="42542" y="46139"/>
                    <a:pt x="35502" y="39408"/>
                    <a:pt x="25823" y="39408"/>
                  </a:cubicBezTo>
                  <a:cubicBezTo>
                    <a:pt x="8399" y="39408"/>
                    <a:pt x="304" y="63498"/>
                    <a:pt x="304" y="66509"/>
                  </a:cubicBezTo>
                  <a:cubicBezTo>
                    <a:pt x="304" y="68812"/>
                    <a:pt x="2768" y="68812"/>
                    <a:pt x="3296" y="68812"/>
                  </a:cubicBezTo>
                  <a:cubicBezTo>
                    <a:pt x="5759" y="68812"/>
                    <a:pt x="5935" y="67927"/>
                    <a:pt x="6463" y="65978"/>
                  </a:cubicBezTo>
                  <a:cubicBezTo>
                    <a:pt x="11039" y="50744"/>
                    <a:pt x="18783" y="44367"/>
                    <a:pt x="25295" y="44367"/>
                  </a:cubicBezTo>
                  <a:cubicBezTo>
                    <a:pt x="28111" y="44367"/>
                    <a:pt x="29695" y="45785"/>
                    <a:pt x="29695" y="50567"/>
                  </a:cubicBezTo>
                  <a:cubicBezTo>
                    <a:pt x="29695" y="54641"/>
                    <a:pt x="28639" y="57298"/>
                    <a:pt x="24239" y="68281"/>
                  </a:cubicBezTo>
                  <a:lnTo>
                    <a:pt x="13151" y="96800"/>
                  </a:lnTo>
                  <a:close/>
                </a:path>
              </a:pathLst>
            </a:custGeom>
            <a:solidFill>
              <a:srgbClr val="000000"/>
            </a:solidFill>
            <a:ln w="25195"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ABDC55F3-8D00-C513-2AE0-DE60AEB28448}"/>
                </a:ext>
              </a:extLst>
            </p:cNvPr>
            <p:cNvSpPr/>
            <p:nvPr>
              <p:custDataLst>
                <p:tags r:id="rId37"/>
              </p:custDataLst>
            </p:nvPr>
          </p:nvSpPr>
          <p:spPr>
            <a:xfrm>
              <a:off x="10302643" y="4434369"/>
              <a:ext cx="58329" cy="253051"/>
            </a:xfrm>
            <a:custGeom>
              <a:avLst/>
              <a:gdLst>
                <a:gd name="connsiteX0" fmla="*/ 58636 w 58329"/>
                <a:gd name="connsiteY0" fmla="*/ 126608 h 253051"/>
                <a:gd name="connsiteX1" fmla="*/ 42043 w 58329"/>
                <a:gd name="connsiteY1" fmla="*/ 47656 h 253051"/>
                <a:gd name="connsiteX2" fmla="*/ 2821 w 58329"/>
                <a:gd name="connsiteY2" fmla="*/ 82 h 253051"/>
                <a:gd name="connsiteX3" fmla="*/ 307 w 58329"/>
                <a:gd name="connsiteY3" fmla="*/ 2613 h 253051"/>
                <a:gd name="connsiteX4" fmla="*/ 5084 w 58329"/>
                <a:gd name="connsiteY4" fmla="*/ 8433 h 253051"/>
                <a:gd name="connsiteX5" fmla="*/ 44054 w 58329"/>
                <a:gd name="connsiteY5" fmla="*/ 126608 h 253051"/>
                <a:gd name="connsiteX6" fmla="*/ 3575 w 58329"/>
                <a:gd name="connsiteY6" fmla="*/ 246301 h 253051"/>
                <a:gd name="connsiteX7" fmla="*/ 307 w 58329"/>
                <a:gd name="connsiteY7" fmla="*/ 250603 h 253051"/>
                <a:gd name="connsiteX8" fmla="*/ 2821 w 58329"/>
                <a:gd name="connsiteY8" fmla="*/ 253133 h 253051"/>
                <a:gd name="connsiteX9" fmla="*/ 42797 w 58329"/>
                <a:gd name="connsiteY9" fmla="*/ 203788 h 253051"/>
                <a:gd name="connsiteX10" fmla="*/ 58636 w 58329"/>
                <a:gd name="connsiteY10" fmla="*/ 1266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329" h="253051">
                  <a:moveTo>
                    <a:pt x="58636" y="126608"/>
                  </a:moveTo>
                  <a:cubicBezTo>
                    <a:pt x="58636" y="106870"/>
                    <a:pt x="55871" y="76250"/>
                    <a:pt x="42043" y="47656"/>
                  </a:cubicBezTo>
                  <a:cubicBezTo>
                    <a:pt x="26957" y="16530"/>
                    <a:pt x="5335" y="82"/>
                    <a:pt x="2821" y="82"/>
                  </a:cubicBezTo>
                  <a:cubicBezTo>
                    <a:pt x="1313" y="82"/>
                    <a:pt x="307" y="1094"/>
                    <a:pt x="307" y="2613"/>
                  </a:cubicBezTo>
                  <a:cubicBezTo>
                    <a:pt x="307" y="3372"/>
                    <a:pt x="307" y="3878"/>
                    <a:pt x="5084" y="8433"/>
                  </a:cubicBezTo>
                  <a:cubicBezTo>
                    <a:pt x="29723" y="33485"/>
                    <a:pt x="44054" y="73720"/>
                    <a:pt x="44054" y="126608"/>
                  </a:cubicBezTo>
                  <a:cubicBezTo>
                    <a:pt x="44054" y="169879"/>
                    <a:pt x="34751" y="214416"/>
                    <a:pt x="3575" y="246301"/>
                  </a:cubicBezTo>
                  <a:cubicBezTo>
                    <a:pt x="307" y="249337"/>
                    <a:pt x="307" y="249843"/>
                    <a:pt x="307" y="250603"/>
                  </a:cubicBezTo>
                  <a:cubicBezTo>
                    <a:pt x="307" y="252121"/>
                    <a:pt x="1313" y="253133"/>
                    <a:pt x="2821" y="253133"/>
                  </a:cubicBezTo>
                  <a:cubicBezTo>
                    <a:pt x="5335" y="253133"/>
                    <a:pt x="27963" y="235926"/>
                    <a:pt x="42797" y="203788"/>
                  </a:cubicBezTo>
                  <a:cubicBezTo>
                    <a:pt x="55619" y="175953"/>
                    <a:pt x="58636" y="147864"/>
                    <a:pt x="58636" y="126608"/>
                  </a:cubicBezTo>
                  <a:close/>
                </a:path>
              </a:pathLst>
            </a:custGeom>
            <a:solidFill>
              <a:srgbClr val="000000"/>
            </a:solidFill>
            <a:ln w="25195" cap="flat">
              <a:noFill/>
              <a:prstDash val="solid"/>
              <a:miter/>
            </a:ln>
          </p:spPr>
          <p:txBody>
            <a:bodyPr rtlCol="0" anchor="ctr"/>
            <a:lstStyle/>
            <a:p>
              <a:endParaRPr lang="en-CN"/>
            </a:p>
          </p:txBody>
        </p:sp>
      </p:grpSp>
    </p:spTree>
    <p:extLst>
      <p:ext uri="{BB962C8B-B14F-4D97-AF65-F5344CB8AC3E}">
        <p14:creationId xmlns:p14="http://schemas.microsoft.com/office/powerpoint/2010/main" val="17446820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191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III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219043" y="957262"/>
            <a:ext cx="11134757" cy="1807611"/>
          </a:xfrm>
          <a:prstGeom prst="rect">
            <a:avLst/>
          </a:prstGeom>
          <a:noFill/>
        </p:spPr>
        <p:txBody>
          <a:bodyPr wrap="square">
            <a:spAutoFit/>
          </a:bodyPr>
          <a:lstStyle/>
          <a:p>
            <a:pPr>
              <a:lnSpc>
                <a:spcPct val="130000"/>
              </a:lnSpc>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II</a:t>
            </a:r>
            <a:r>
              <a:rPr lang="zh-CN" altLang="en-US" sz="2000" dirty="0">
                <a:latin typeface="Microsoft YaHei" panose="020B0503020204020204" pitchFamily="34" charset="-122"/>
                <a:ea typeface="Microsoft YaHei" panose="020B0503020204020204" pitchFamily="34" charset="-122"/>
              </a:rPr>
              <a:t> 存在的一个共同的问题是将单词翻译的过程建模为了一个独立的过程，这就导致它们不能很好地描述</a:t>
            </a:r>
            <a:r>
              <a:rPr lang="zh-CN" altLang="en-US" sz="2000" b="1" dirty="0">
                <a:latin typeface="Microsoft YaHei" panose="020B0503020204020204" pitchFamily="34" charset="-122"/>
                <a:ea typeface="Microsoft YaHei" panose="020B0503020204020204" pitchFamily="34" charset="-122"/>
              </a:rPr>
              <a:t>多个源语言单词对齐到同一个目标语言单词</a:t>
            </a:r>
            <a:r>
              <a:rPr lang="zh-CN" altLang="en-US" sz="2000" dirty="0">
                <a:latin typeface="Microsoft YaHei" panose="020B0503020204020204" pitchFamily="34" charset="-122"/>
                <a:ea typeface="Microsoft YaHei" panose="020B0503020204020204" pitchFamily="34" charset="-122"/>
              </a:rPr>
              <a:t>的情况。</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en-US" altLang="zh-CN" sz="2000" b="1" dirty="0">
                <a:latin typeface="Microsoft YaHei" panose="020B0503020204020204" pitchFamily="34" charset="-122"/>
                <a:ea typeface="Microsoft YaHei" panose="020B0503020204020204" pitchFamily="34" charset="-122"/>
              </a:rPr>
              <a:t>IBM</a:t>
            </a:r>
            <a:r>
              <a:rPr lang="zh-CN" altLang="en-US" sz="2000" b="1" dirty="0">
                <a:latin typeface="Microsoft YaHei" panose="020B0503020204020204" pitchFamily="34" charset="-122"/>
                <a:ea typeface="Microsoft YaHei" panose="020B0503020204020204" pitchFamily="34" charset="-122"/>
              </a:rPr>
              <a:t>模型</a:t>
            </a:r>
            <a:r>
              <a:rPr lang="en-US" altLang="zh-CN" sz="2000" b="1" dirty="0">
                <a:latin typeface="Microsoft YaHei" panose="020B0503020204020204" pitchFamily="34" charset="-122"/>
                <a:ea typeface="Microsoft YaHei" panose="020B0503020204020204" pitchFamily="34" charset="-122"/>
              </a:rPr>
              <a:t>III</a:t>
            </a:r>
            <a:r>
              <a:rPr lang="zh-CN" altLang="en-US" sz="2000" b="1" dirty="0">
                <a:latin typeface="Microsoft YaHei" panose="020B0503020204020204" pitchFamily="34" charset="-122"/>
                <a:ea typeface="Microsoft YaHei" panose="020B0503020204020204" pitchFamily="34" charset="-122"/>
              </a:rPr>
              <a:t>是一种基于繁衍率的模型</a:t>
            </a:r>
            <a:r>
              <a:rPr lang="zh-CN" altLang="en-US" sz="2000" dirty="0">
                <a:latin typeface="Microsoft YaHei" panose="020B0503020204020204" pitchFamily="34" charset="-122"/>
                <a:ea typeface="Microsoft YaHei" panose="020B0503020204020204" pitchFamily="34" charset="-122"/>
              </a:rPr>
              <a:t>，可以在一定程度上解决上述问题。这里的</a:t>
            </a:r>
            <a:r>
              <a:rPr lang="zh-CN" altLang="en-US" sz="2000" b="1" dirty="0">
                <a:latin typeface="Microsoft YaHei" panose="020B0503020204020204" pitchFamily="34" charset="-122"/>
                <a:ea typeface="Microsoft YaHei" panose="020B0503020204020204" pitchFamily="34" charset="-122"/>
              </a:rPr>
              <a:t>繁衍率</a:t>
            </a:r>
            <a:r>
              <a:rPr lang="en-US" altLang="zh-CN" sz="2000" b="1" dirty="0">
                <a:latin typeface="Microsoft YaHei" panose="020B0503020204020204" pitchFamily="34" charset="-122"/>
                <a:ea typeface="Microsoft YaHei" panose="020B0503020204020204" pitchFamily="34" charset="-122"/>
              </a:rPr>
              <a:t>(Fertility) </a:t>
            </a:r>
            <a:r>
              <a:rPr lang="zh-CN" altLang="en-US" sz="2000" dirty="0">
                <a:latin typeface="Microsoft YaHei" panose="020B0503020204020204" pitchFamily="34" charset="-122"/>
                <a:ea typeface="Microsoft YaHei" panose="020B0503020204020204" pitchFamily="34" charset="-122"/>
              </a:rPr>
              <a:t>是指每个目标语言单词生成源语言单词的个数。</a:t>
            </a:r>
            <a:endParaRPr lang="en-CN" sz="20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41FD3CAC-C986-F51F-DDFB-1B735F1DB47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2879" y="3278970"/>
            <a:ext cx="6815171" cy="3434277"/>
          </a:xfrm>
          <a:prstGeom prst="rect">
            <a:avLst/>
          </a:prstGeom>
        </p:spPr>
      </p:pic>
      <p:sp>
        <p:nvSpPr>
          <p:cNvPr id="6" name="TextBox 5">
            <a:extLst>
              <a:ext uri="{FF2B5EF4-FFF2-40B4-BE49-F238E27FC236}">
                <a16:creationId xmlns:a16="http://schemas.microsoft.com/office/drawing/2014/main" id="{29535040-FF5D-5C12-B834-4761C6FE3F7D}"/>
              </a:ext>
            </a:extLst>
          </p:cNvPr>
          <p:cNvSpPr txBox="1"/>
          <p:nvPr/>
        </p:nvSpPr>
        <p:spPr>
          <a:xfrm>
            <a:off x="7584875" y="3147793"/>
            <a:ext cx="4454127" cy="1754326"/>
          </a:xfrm>
          <a:prstGeom prst="rect">
            <a:avLst/>
          </a:prstGeom>
          <a:noFill/>
        </p:spPr>
        <p:txBody>
          <a:bodyPr wrap="square">
            <a:spAutoFit/>
          </a:bodyPr>
          <a:lstStyle/>
          <a:p>
            <a:r>
              <a:rPr lang="zh-CN" altLang="en-US" sz="1800" b="0" i="0" dirty="0">
                <a:effectLst/>
                <a:latin typeface="Microsoft YaHei" panose="020B0503020204020204" pitchFamily="34" charset="-122"/>
                <a:ea typeface="Microsoft YaHei" panose="020B0503020204020204" pitchFamily="34" charset="-122"/>
              </a:rPr>
              <a:t>模型首先确定每个目标语言单词的繁衍率 </a:t>
            </a:r>
            <a:r>
              <a:rPr lang="el-GR" sz="1800" b="0" i="0" dirty="0">
                <a:effectLst/>
                <a:latin typeface="Microsoft YaHei" panose="020B0503020204020204" pitchFamily="34" charset="-122"/>
                <a:ea typeface="Microsoft YaHei" panose="020B0503020204020204" pitchFamily="34" charset="-122"/>
              </a:rPr>
              <a:t>φ</a:t>
            </a:r>
            <a:r>
              <a:rPr lang="en-US" sz="1800" b="0" i="0" baseline="-25000" dirty="0" err="1">
                <a:effectLst/>
                <a:latin typeface="Microsoft YaHei" panose="020B0503020204020204" pitchFamily="34" charset="-122"/>
                <a:ea typeface="Microsoft YaHei" panose="020B0503020204020204" pitchFamily="34" charset="-122"/>
              </a:rPr>
              <a:t>i</a:t>
            </a:r>
            <a:endParaRPr lang="en-US" sz="1800" b="0" i="0" baseline="-25000" dirty="0">
              <a:effectLst/>
              <a:latin typeface="Microsoft YaHei" panose="020B0503020204020204" pitchFamily="34" charset="-122"/>
              <a:ea typeface="Microsoft YaHei" panose="020B0503020204020204" pitchFamily="34" charset="-122"/>
            </a:endParaRPr>
          </a:p>
          <a:p>
            <a:endParaRPr lang="en-US" sz="1800" b="0" i="0" dirty="0">
              <a:effectLst/>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依据繁衍率确定目标语言对应的源语言单词是什么，这样就得到了每个目标语言单词所对应的源语言单词列表</a:t>
            </a:r>
            <a:endParaRPr lang="en-CN" dirty="0"/>
          </a:p>
        </p:txBody>
      </p:sp>
      <p:grpSp>
        <p:nvGrpSpPr>
          <p:cNvPr id="55" name="Group 54" descr="\documentclass{article}&#10;\usepackage{amsmath,bm}&#10;\pagestyle{empty}&#10;\begin{document}&#10;&#10;$\tau_i$&#10;&#10;&#10;\end{document}" title="IguanaTex Vector Display">
            <a:extLst>
              <a:ext uri="{FF2B5EF4-FFF2-40B4-BE49-F238E27FC236}">
                <a16:creationId xmlns:a16="http://schemas.microsoft.com/office/drawing/2014/main" id="{166C4227-C614-3DA9-C472-7589C93A9060}"/>
              </a:ext>
            </a:extLst>
          </p:cNvPr>
          <p:cNvGrpSpPr>
            <a:grpSpLocks noChangeAspect="1"/>
          </p:cNvGrpSpPr>
          <p:nvPr>
            <p:custDataLst>
              <p:tags r:id="rId1"/>
            </p:custDataLst>
          </p:nvPr>
        </p:nvGrpSpPr>
        <p:grpSpPr>
          <a:xfrm>
            <a:off x="10512425" y="4654551"/>
            <a:ext cx="165788" cy="148793"/>
            <a:chOff x="4495325" y="4025156"/>
            <a:chExt cx="165788" cy="148793"/>
          </a:xfrm>
        </p:grpSpPr>
        <p:sp>
          <p:nvSpPr>
            <p:cNvPr id="53" name="Freeform 52">
              <a:extLst>
                <a:ext uri="{FF2B5EF4-FFF2-40B4-BE49-F238E27FC236}">
                  <a16:creationId xmlns:a16="http://schemas.microsoft.com/office/drawing/2014/main" id="{C472957D-4289-5890-ADA0-6B2B20296567}"/>
                </a:ext>
              </a:extLst>
            </p:cNvPr>
            <p:cNvSpPr/>
            <p:nvPr>
              <p:custDataLst>
                <p:tags r:id="rId2"/>
              </p:custDataLst>
            </p:nvPr>
          </p:nvSpPr>
          <p:spPr>
            <a:xfrm>
              <a:off x="4495325" y="4025156"/>
              <a:ext cx="122476" cy="112101"/>
            </a:xfrm>
            <a:custGeom>
              <a:avLst/>
              <a:gdLst>
                <a:gd name="connsiteX0" fmla="*/ 67641 w 122476"/>
                <a:gd name="connsiteY0" fmla="*/ 14740 h 112101"/>
                <a:gd name="connsiteX1" fmla="*/ 110154 w 122476"/>
                <a:gd name="connsiteY1" fmla="*/ 14740 h 112101"/>
                <a:gd name="connsiteX2" fmla="*/ 122553 w 122476"/>
                <a:gd name="connsiteY2" fmla="*/ 6136 h 112101"/>
                <a:gd name="connsiteX3" fmla="*/ 112431 w 122476"/>
                <a:gd name="connsiteY3" fmla="*/ 63 h 112101"/>
                <a:gd name="connsiteX4" fmla="*/ 41577 w 122476"/>
                <a:gd name="connsiteY4" fmla="*/ 63 h 112101"/>
                <a:gd name="connsiteX5" fmla="*/ 15513 w 122476"/>
                <a:gd name="connsiteY5" fmla="*/ 11956 h 112101"/>
                <a:gd name="connsiteX6" fmla="*/ 77 w 122476"/>
                <a:gd name="connsiteY6" fmla="*/ 34731 h 112101"/>
                <a:gd name="connsiteX7" fmla="*/ 3113 w 122476"/>
                <a:gd name="connsiteY7" fmla="*/ 37261 h 112101"/>
                <a:gd name="connsiteX8" fmla="*/ 7162 w 122476"/>
                <a:gd name="connsiteY8" fmla="*/ 34225 h 112101"/>
                <a:gd name="connsiteX9" fmla="*/ 39300 w 122476"/>
                <a:gd name="connsiteY9" fmla="*/ 14740 h 112101"/>
                <a:gd name="connsiteX10" fmla="*/ 60303 w 122476"/>
                <a:gd name="connsiteY10" fmla="*/ 14740 h 112101"/>
                <a:gd name="connsiteX11" fmla="*/ 35504 w 122476"/>
                <a:gd name="connsiteY11" fmla="*/ 95969 h 112101"/>
                <a:gd name="connsiteX12" fmla="*/ 32973 w 122476"/>
                <a:gd name="connsiteY12" fmla="*/ 105332 h 112101"/>
                <a:gd name="connsiteX13" fmla="*/ 40312 w 122476"/>
                <a:gd name="connsiteY13" fmla="*/ 112164 h 112101"/>
                <a:gd name="connsiteX14" fmla="*/ 50687 w 122476"/>
                <a:gd name="connsiteY14" fmla="*/ 101283 h 112101"/>
                <a:gd name="connsiteX15" fmla="*/ 67641 w 122476"/>
                <a:gd name="connsiteY15" fmla="*/ 14740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12101">
                  <a:moveTo>
                    <a:pt x="67641" y="14740"/>
                  </a:moveTo>
                  <a:lnTo>
                    <a:pt x="110154" y="14740"/>
                  </a:lnTo>
                  <a:cubicBezTo>
                    <a:pt x="113444" y="14740"/>
                    <a:pt x="122553" y="14740"/>
                    <a:pt x="122553" y="6136"/>
                  </a:cubicBezTo>
                  <a:cubicBezTo>
                    <a:pt x="122553" y="63"/>
                    <a:pt x="117239" y="63"/>
                    <a:pt x="112431" y="63"/>
                  </a:cubicBezTo>
                  <a:lnTo>
                    <a:pt x="41577" y="63"/>
                  </a:lnTo>
                  <a:cubicBezTo>
                    <a:pt x="36516" y="63"/>
                    <a:pt x="26647" y="63"/>
                    <a:pt x="15513" y="11956"/>
                  </a:cubicBezTo>
                  <a:cubicBezTo>
                    <a:pt x="7162" y="21066"/>
                    <a:pt x="77" y="33212"/>
                    <a:pt x="77" y="34731"/>
                  </a:cubicBezTo>
                  <a:cubicBezTo>
                    <a:pt x="77" y="34984"/>
                    <a:pt x="77" y="37261"/>
                    <a:pt x="3113" y="37261"/>
                  </a:cubicBezTo>
                  <a:cubicBezTo>
                    <a:pt x="5138" y="37261"/>
                    <a:pt x="5644" y="36249"/>
                    <a:pt x="7162" y="34225"/>
                  </a:cubicBezTo>
                  <a:cubicBezTo>
                    <a:pt x="19562" y="14740"/>
                    <a:pt x="33986" y="14740"/>
                    <a:pt x="39300" y="14740"/>
                  </a:cubicBezTo>
                  <a:lnTo>
                    <a:pt x="60303" y="14740"/>
                  </a:lnTo>
                  <a:lnTo>
                    <a:pt x="35504" y="95969"/>
                  </a:lnTo>
                  <a:cubicBezTo>
                    <a:pt x="34492" y="99006"/>
                    <a:pt x="32973" y="104320"/>
                    <a:pt x="32973" y="105332"/>
                  </a:cubicBezTo>
                  <a:cubicBezTo>
                    <a:pt x="32973" y="108116"/>
                    <a:pt x="34745" y="112164"/>
                    <a:pt x="40312" y="112164"/>
                  </a:cubicBezTo>
                  <a:cubicBezTo>
                    <a:pt x="48663" y="112164"/>
                    <a:pt x="49928" y="105079"/>
                    <a:pt x="50687" y="101283"/>
                  </a:cubicBezTo>
                  <a:lnTo>
                    <a:pt x="67641" y="14740"/>
                  </a:lnTo>
                  <a:close/>
                </a:path>
              </a:pathLst>
            </a:custGeom>
            <a:solidFill>
              <a:srgbClr val="000000"/>
            </a:solidFill>
            <a:ln w="24493"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B18CB230-6755-CCC4-8523-436B6C5E2BD6}"/>
                </a:ext>
              </a:extLst>
            </p:cNvPr>
            <p:cNvSpPr/>
            <p:nvPr>
              <p:custDataLst>
                <p:tags r:id="rId3"/>
              </p:custDataLst>
            </p:nvPr>
          </p:nvSpPr>
          <p:spPr>
            <a:xfrm>
              <a:off x="4607441" y="4054737"/>
              <a:ext cx="53672" cy="119212"/>
            </a:xfrm>
            <a:custGeom>
              <a:avLst/>
              <a:gdLst>
                <a:gd name="connsiteX0" fmla="*/ 49148 w 53672"/>
                <a:gd name="connsiteY0" fmla="*/ 6795 h 119212"/>
                <a:gd name="connsiteX1" fmla="*/ 42062 w 53672"/>
                <a:gd name="connsiteY1" fmla="*/ 64 h 119212"/>
                <a:gd name="connsiteX2" fmla="*/ 32143 w 53672"/>
                <a:gd name="connsiteY2" fmla="*/ 9807 h 119212"/>
                <a:gd name="connsiteX3" fmla="*/ 39228 w 53672"/>
                <a:gd name="connsiteY3" fmla="*/ 16538 h 119212"/>
                <a:gd name="connsiteX4" fmla="*/ 49148 w 53672"/>
                <a:gd name="connsiteY4" fmla="*/ 6795 h 119212"/>
                <a:gd name="connsiteX5" fmla="*/ 13012 w 53672"/>
                <a:gd name="connsiteY5" fmla="*/ 96780 h 119212"/>
                <a:gd name="connsiteX6" fmla="*/ 11418 w 53672"/>
                <a:gd name="connsiteY6" fmla="*/ 104220 h 119212"/>
                <a:gd name="connsiteX7" fmla="*/ 28246 w 53672"/>
                <a:gd name="connsiteY7" fmla="*/ 119277 h 119212"/>
                <a:gd name="connsiteX8" fmla="*/ 53753 w 53672"/>
                <a:gd name="connsiteY8" fmla="*/ 92175 h 119212"/>
                <a:gd name="connsiteX9" fmla="*/ 50919 w 53672"/>
                <a:gd name="connsiteY9" fmla="*/ 89872 h 119212"/>
                <a:gd name="connsiteX10" fmla="*/ 47553 w 53672"/>
                <a:gd name="connsiteY10" fmla="*/ 92883 h 119212"/>
                <a:gd name="connsiteX11" fmla="*/ 28777 w 53672"/>
                <a:gd name="connsiteY11" fmla="*/ 114317 h 119212"/>
                <a:gd name="connsiteX12" fmla="*/ 24349 w 53672"/>
                <a:gd name="connsiteY12" fmla="*/ 108117 h 119212"/>
                <a:gd name="connsiteX13" fmla="*/ 27183 w 53672"/>
                <a:gd name="connsiteY13" fmla="*/ 96780 h 119212"/>
                <a:gd name="connsiteX14" fmla="*/ 32851 w 53672"/>
                <a:gd name="connsiteY14" fmla="*/ 82610 h 119212"/>
                <a:gd name="connsiteX15" fmla="*/ 41531 w 53672"/>
                <a:gd name="connsiteY15" fmla="*/ 60113 h 119212"/>
                <a:gd name="connsiteX16" fmla="*/ 42594 w 53672"/>
                <a:gd name="connsiteY16" fmla="*/ 54445 h 119212"/>
                <a:gd name="connsiteX17" fmla="*/ 25766 w 53672"/>
                <a:gd name="connsiteY17" fmla="*/ 39388 h 119212"/>
                <a:gd name="connsiteX18" fmla="*/ 81 w 53672"/>
                <a:gd name="connsiteY18" fmla="*/ 66490 h 119212"/>
                <a:gd name="connsiteX19" fmla="*/ 3092 w 53672"/>
                <a:gd name="connsiteY19" fmla="*/ 68793 h 119212"/>
                <a:gd name="connsiteX20" fmla="*/ 6281 w 53672"/>
                <a:gd name="connsiteY20" fmla="*/ 65959 h 119212"/>
                <a:gd name="connsiteX21" fmla="*/ 25234 w 53672"/>
                <a:gd name="connsiteY21" fmla="*/ 44348 h 119212"/>
                <a:gd name="connsiteX22" fmla="*/ 29663 w 53672"/>
                <a:gd name="connsiteY22" fmla="*/ 50548 h 119212"/>
                <a:gd name="connsiteX23" fmla="*/ 24172 w 53672"/>
                <a:gd name="connsiteY23" fmla="*/ 68262 h 119212"/>
                <a:gd name="connsiteX24" fmla="*/ 13012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48" y="6795"/>
                  </a:moveTo>
                  <a:cubicBezTo>
                    <a:pt x="49148" y="3961"/>
                    <a:pt x="47022" y="64"/>
                    <a:pt x="42062" y="64"/>
                  </a:cubicBezTo>
                  <a:cubicBezTo>
                    <a:pt x="37280" y="64"/>
                    <a:pt x="32143" y="4670"/>
                    <a:pt x="32143" y="9807"/>
                  </a:cubicBezTo>
                  <a:cubicBezTo>
                    <a:pt x="32143" y="12818"/>
                    <a:pt x="34445" y="16538"/>
                    <a:pt x="39228" y="16538"/>
                  </a:cubicBezTo>
                  <a:cubicBezTo>
                    <a:pt x="44365" y="16538"/>
                    <a:pt x="49148" y="11578"/>
                    <a:pt x="49148" y="6795"/>
                  </a:cubicBezTo>
                  <a:close/>
                  <a:moveTo>
                    <a:pt x="13012" y="96780"/>
                  </a:moveTo>
                  <a:cubicBezTo>
                    <a:pt x="12303" y="99083"/>
                    <a:pt x="11418" y="101209"/>
                    <a:pt x="11418" y="104220"/>
                  </a:cubicBezTo>
                  <a:cubicBezTo>
                    <a:pt x="11418" y="112545"/>
                    <a:pt x="18503" y="119277"/>
                    <a:pt x="28246" y="119277"/>
                  </a:cubicBezTo>
                  <a:cubicBezTo>
                    <a:pt x="45959" y="119277"/>
                    <a:pt x="53753" y="94832"/>
                    <a:pt x="53753" y="92175"/>
                  </a:cubicBezTo>
                  <a:cubicBezTo>
                    <a:pt x="53753" y="89872"/>
                    <a:pt x="51450" y="89872"/>
                    <a:pt x="50919" y="89872"/>
                  </a:cubicBezTo>
                  <a:cubicBezTo>
                    <a:pt x="48439" y="89872"/>
                    <a:pt x="48262" y="90935"/>
                    <a:pt x="47553" y="92883"/>
                  </a:cubicBezTo>
                  <a:cubicBezTo>
                    <a:pt x="43479" y="107054"/>
                    <a:pt x="35685" y="114317"/>
                    <a:pt x="28777" y="114317"/>
                  </a:cubicBezTo>
                  <a:cubicBezTo>
                    <a:pt x="25234" y="114317"/>
                    <a:pt x="24349" y="112014"/>
                    <a:pt x="24349" y="108117"/>
                  </a:cubicBezTo>
                  <a:cubicBezTo>
                    <a:pt x="24349" y="104043"/>
                    <a:pt x="25589" y="100677"/>
                    <a:pt x="27183" y="96780"/>
                  </a:cubicBezTo>
                  <a:cubicBezTo>
                    <a:pt x="28954" y="91998"/>
                    <a:pt x="30903" y="87215"/>
                    <a:pt x="32851" y="82610"/>
                  </a:cubicBezTo>
                  <a:cubicBezTo>
                    <a:pt x="34445" y="78358"/>
                    <a:pt x="40822" y="62239"/>
                    <a:pt x="41531" y="60113"/>
                  </a:cubicBezTo>
                  <a:cubicBezTo>
                    <a:pt x="42062" y="58342"/>
                    <a:pt x="42594" y="56216"/>
                    <a:pt x="42594" y="54445"/>
                  </a:cubicBezTo>
                  <a:cubicBezTo>
                    <a:pt x="42594" y="46120"/>
                    <a:pt x="35508" y="39388"/>
                    <a:pt x="25766" y="39388"/>
                  </a:cubicBezTo>
                  <a:cubicBezTo>
                    <a:pt x="8229" y="39388"/>
                    <a:pt x="81" y="63479"/>
                    <a:pt x="81" y="66490"/>
                  </a:cubicBezTo>
                  <a:cubicBezTo>
                    <a:pt x="81" y="68793"/>
                    <a:pt x="2561" y="68793"/>
                    <a:pt x="3092" y="68793"/>
                  </a:cubicBezTo>
                  <a:cubicBezTo>
                    <a:pt x="5572" y="68793"/>
                    <a:pt x="5749" y="67907"/>
                    <a:pt x="6281" y="65959"/>
                  </a:cubicBezTo>
                  <a:cubicBezTo>
                    <a:pt x="10886" y="50725"/>
                    <a:pt x="18680" y="44348"/>
                    <a:pt x="25234" y="44348"/>
                  </a:cubicBezTo>
                  <a:cubicBezTo>
                    <a:pt x="28069" y="44348"/>
                    <a:pt x="29663" y="45765"/>
                    <a:pt x="29663" y="50548"/>
                  </a:cubicBezTo>
                  <a:cubicBezTo>
                    <a:pt x="29663" y="54622"/>
                    <a:pt x="28600" y="57279"/>
                    <a:pt x="24172" y="68262"/>
                  </a:cubicBezTo>
                  <a:lnTo>
                    <a:pt x="13012" y="96780"/>
                  </a:lnTo>
                  <a:close/>
                </a:path>
              </a:pathLst>
            </a:custGeom>
            <a:solidFill>
              <a:srgbClr val="000000"/>
            </a:solidFill>
            <a:ln w="24493" cap="flat">
              <a:noFill/>
              <a:prstDash val="solid"/>
              <a:miter/>
            </a:ln>
          </p:spPr>
          <p:txBody>
            <a:bodyPr rtlCol="0" anchor="ctr"/>
            <a:lstStyle/>
            <a:p>
              <a:endParaRPr lang="en-CN"/>
            </a:p>
          </p:txBody>
        </p:sp>
      </p:grpSp>
    </p:spTree>
    <p:extLst>
      <p:ext uri="{BB962C8B-B14F-4D97-AF65-F5344CB8AC3E}">
        <p14:creationId xmlns:p14="http://schemas.microsoft.com/office/powerpoint/2010/main" val="1185539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信息抽取概述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98475" y="1155945"/>
            <a:ext cx="11195049" cy="3582519"/>
          </a:xfrm>
          <a:prstGeom prst="rect">
            <a:avLst/>
          </a:prstGeom>
          <a:noFill/>
        </p:spPr>
        <p:txBody>
          <a:bodyPr wrap="square">
            <a:spAutoFit/>
          </a:bodyPr>
          <a:lstStyle/>
          <a:p>
            <a:pPr algn="just">
              <a:lnSpc>
                <a:spcPct val="125000"/>
              </a:lnSpc>
              <a:spcBef>
                <a:spcPts val="1200"/>
              </a:spcBef>
            </a:pPr>
            <a:r>
              <a:rPr lang="zh-CN" altLang="en-US" sz="2800" dirty="0">
                <a:latin typeface="Microsoft YaHei" panose="020B0503020204020204" pitchFamily="34" charset="-122"/>
                <a:ea typeface="Microsoft YaHei" panose="020B0503020204020204" pitchFamily="34" charset="-122"/>
              </a:rPr>
              <a:t>根据联合国统计，目前世界上正在使用的语言约有</a:t>
            </a:r>
            <a:r>
              <a:rPr lang="en-US" altLang="zh-CN" sz="2800" b="1" dirty="0">
                <a:solidFill>
                  <a:srgbClr val="0070C0"/>
                </a:solidFill>
                <a:latin typeface="Microsoft YaHei" panose="020B0503020204020204" pitchFamily="34" charset="-122"/>
                <a:ea typeface="Microsoft YaHei" panose="020B0503020204020204" pitchFamily="34" charset="-122"/>
              </a:rPr>
              <a:t>6000</a:t>
            </a:r>
            <a:r>
              <a:rPr lang="zh-CN" altLang="en-US" sz="2800" b="1" dirty="0">
                <a:solidFill>
                  <a:srgbClr val="0070C0"/>
                </a:solidFill>
                <a:latin typeface="Microsoft YaHei" panose="020B0503020204020204" pitchFamily="34" charset="-122"/>
                <a:ea typeface="Microsoft YaHei" panose="020B0503020204020204" pitchFamily="34" charset="-122"/>
              </a:rPr>
              <a:t>种</a:t>
            </a:r>
            <a:r>
              <a:rPr lang="zh-CN" altLang="en-US" sz="2800" dirty="0">
                <a:latin typeface="Microsoft YaHei" panose="020B0503020204020204" pitchFamily="34" charset="-122"/>
                <a:ea typeface="Microsoft YaHei" panose="020B0503020204020204" pitchFamily="34" charset="-122"/>
              </a:rPr>
              <a:t>，教育系统和公共领域中使用到的语言也有数百种之多。</a:t>
            </a:r>
            <a:endParaRPr lang="en-US" altLang="zh-CN" sz="28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800" dirty="0">
                <a:latin typeface="Microsoft YaHei" panose="020B0503020204020204" pitchFamily="34" charset="-122"/>
                <a:ea typeface="Microsoft YaHei" panose="020B0503020204020204" pitchFamily="34" charset="-122"/>
              </a:rPr>
              <a:t>Warren Weaver</a:t>
            </a:r>
            <a:r>
              <a:rPr lang="zh-CN" altLang="en-US" sz="2800" dirty="0">
                <a:latin typeface="Microsoft YaHei" panose="020B0503020204020204" pitchFamily="34" charset="-122"/>
                <a:ea typeface="Microsoft YaHei" panose="020B0503020204020204" pitchFamily="34" charset="-122"/>
              </a:rPr>
              <a:t>就在</a:t>
            </a:r>
            <a:r>
              <a:rPr lang="en-US" altLang="zh-CN" sz="2800" dirty="0">
                <a:latin typeface="Microsoft YaHei" panose="020B0503020204020204" pitchFamily="34" charset="-122"/>
                <a:ea typeface="Microsoft YaHei" panose="020B0503020204020204" pitchFamily="34" charset="-122"/>
              </a:rPr>
              <a:t>1947</a:t>
            </a:r>
            <a:r>
              <a:rPr lang="zh-CN" altLang="en-US" sz="2800" dirty="0">
                <a:latin typeface="Microsoft YaHei" panose="020B0503020204020204" pitchFamily="34" charset="-122"/>
                <a:ea typeface="Microsoft YaHei" panose="020B0503020204020204" pitchFamily="34" charset="-122"/>
              </a:rPr>
              <a:t>年提出了利用计算机翻译人类语言的可能。</a:t>
            </a:r>
            <a:endParaRPr lang="en-US" altLang="zh-CN" sz="28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800" b="1" dirty="0">
                <a:solidFill>
                  <a:srgbClr val="0070C0"/>
                </a:solidFill>
                <a:latin typeface="Microsoft YaHei" panose="020B0503020204020204" pitchFamily="34" charset="-122"/>
                <a:ea typeface="Microsoft YaHei" panose="020B0503020204020204" pitchFamily="34" charset="-122"/>
              </a:rPr>
              <a:t>机器翻译（</a:t>
            </a:r>
            <a:r>
              <a:rPr lang="en-US" altLang="zh-CN" sz="2800" b="1" dirty="0">
                <a:solidFill>
                  <a:srgbClr val="0070C0"/>
                </a:solidFill>
                <a:latin typeface="Microsoft YaHei" panose="020B0503020204020204" pitchFamily="34" charset="-122"/>
                <a:ea typeface="Microsoft YaHei" panose="020B0503020204020204" pitchFamily="34" charset="-122"/>
              </a:rPr>
              <a:t>Machine Translation</a:t>
            </a:r>
            <a:r>
              <a:rPr lang="zh-CN" altLang="en-US" sz="2800" b="1" dirty="0">
                <a:solidFill>
                  <a:srgbClr val="0070C0"/>
                </a:solidFill>
                <a:latin typeface="Microsoft YaHei" panose="020B0503020204020204" pitchFamily="34" charset="-122"/>
                <a:ea typeface="Microsoft YaHei" panose="020B0503020204020204" pitchFamily="34" charset="-122"/>
              </a:rPr>
              <a:t>）</a:t>
            </a:r>
            <a:r>
              <a:rPr lang="zh-CN" altLang="en-US" sz="2800" dirty="0">
                <a:latin typeface="Microsoft YaHei" panose="020B0503020204020204" pitchFamily="34" charset="-122"/>
                <a:ea typeface="Microsoft YaHei" panose="020B0503020204020204" pitchFamily="34" charset="-122"/>
              </a:rPr>
              <a:t>是指利用计算机</a:t>
            </a:r>
            <a:r>
              <a:rPr lang="zh-CN" altLang="en-US" sz="2800" b="1" dirty="0">
                <a:latin typeface="Microsoft YaHei" panose="020B0503020204020204" pitchFamily="34" charset="-122"/>
                <a:ea typeface="Microsoft YaHei" panose="020B0503020204020204" pitchFamily="34" charset="-122"/>
              </a:rPr>
              <a:t>将一种语言</a:t>
            </a:r>
            <a:r>
              <a:rPr lang="zh-CN" altLang="en-US" sz="2800" dirty="0">
                <a:latin typeface="Microsoft YaHei" panose="020B0503020204020204" pitchFamily="34" charset="-122"/>
                <a:ea typeface="Microsoft YaHei" panose="020B0503020204020204" pitchFamily="34" charset="-122"/>
              </a:rPr>
              <a:t>（源语言）</a:t>
            </a:r>
            <a:r>
              <a:rPr lang="zh-CN" altLang="en-US" sz="2800" b="1" dirty="0">
                <a:latin typeface="Microsoft YaHei" panose="020B0503020204020204" pitchFamily="34" charset="-122"/>
                <a:ea typeface="Microsoft YaHei" panose="020B0503020204020204" pitchFamily="34" charset="-122"/>
              </a:rPr>
              <a:t>自动翻译为另外一种语言</a:t>
            </a:r>
            <a:r>
              <a:rPr lang="zh-CN" altLang="en-US" sz="2800" dirty="0">
                <a:latin typeface="Microsoft YaHei" panose="020B0503020204020204" pitchFamily="34" charset="-122"/>
                <a:ea typeface="Microsoft YaHei" panose="020B0503020204020204" pitchFamily="34" charset="-122"/>
              </a:rPr>
              <a:t>（目标语言）的过程。机器翻译是自然语言处理中研究历史最长也最重要的任务之一。</a:t>
            </a:r>
            <a:endParaRPr lang="en-US" altLang="zh-CN" sz="2400"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47618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191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III</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96919"/>
            <a:ext cx="11134757" cy="453394"/>
          </a:xfrm>
          <a:prstGeom prst="rect">
            <a:avLst/>
          </a:prstGeom>
          <a:noFill/>
        </p:spPr>
        <p:txBody>
          <a:bodyPr wrap="square">
            <a:spAutoFit/>
          </a:bodyPr>
          <a:lstStyle/>
          <a:p>
            <a:pPr>
              <a:lnSpc>
                <a:spcPct val="130000"/>
              </a:lnSpc>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III</a:t>
            </a:r>
            <a:r>
              <a:rPr lang="zh-CN" altLang="en-US" sz="2000" dirty="0">
                <a:latin typeface="Microsoft YaHei" panose="020B0503020204020204" pitchFamily="34" charset="-122"/>
                <a:ea typeface="Microsoft YaHei" panose="020B0503020204020204" pitchFamily="34" charset="-122"/>
              </a:rPr>
              <a:t>的翻译概率的形式如下所示：</a:t>
            </a:r>
            <a:endParaRPr lang="en-CN" sz="2000" b="1" dirty="0">
              <a:latin typeface="Microsoft YaHei" panose="020B0503020204020204" pitchFamily="34" charset="-122"/>
              <a:ea typeface="Microsoft YaHei" panose="020B0503020204020204" pitchFamily="34" charset="-122"/>
            </a:endParaRPr>
          </a:p>
        </p:txBody>
      </p:sp>
      <p:grpSp>
        <p:nvGrpSpPr>
          <p:cNvPr id="18583" name="Group 18582" descr="\documentclass{article}&#10;\usepackage{amsmath,bm}&#10;\pagestyle{empty}&#10;\begin{document}&#10;&#10;&#10;\begin{align*}&#10;\begin{aligned}&#10;    P(\bm{s}|\bm{t})=\sum_{\bm{a}}[\tbinom{m-\phi_0}{\phi_0}p_0^{m-2\phi_0}p_1^{\phi_0}&amp;\prod_{i=1}^{l}\phi_i!n(\phi_i|t_i)\cdot\prod_{j=1}^mt(s_j|t_{a_j})\cdot\prod_{j=1,a_j\neq 0}^md(j|a_j,m,l)],\\&#10;    s.t.\quad &amp;\sum_{s_x}t(s_x|t_y)=1,\\&#10;    &amp;\sum_jd(j|i,m,l)=1,\\&#10;    &amp;\sum_{\phi}n(\phi|t_y)=1,\\&#10;    &amp;p_0+p_1=1&#10;\end{aligned}&#10;\end{align*}&#10;&#10;\end{document}" title="IguanaTex Vector Display">
            <a:extLst>
              <a:ext uri="{FF2B5EF4-FFF2-40B4-BE49-F238E27FC236}">
                <a16:creationId xmlns:a16="http://schemas.microsoft.com/office/drawing/2014/main" id="{A324D6E3-C12D-F203-2B79-11567F928827}"/>
              </a:ext>
            </a:extLst>
          </p:cNvPr>
          <p:cNvGrpSpPr>
            <a:grpSpLocks noChangeAspect="1"/>
          </p:cNvGrpSpPr>
          <p:nvPr>
            <p:custDataLst>
              <p:tags r:id="rId1"/>
            </p:custDataLst>
          </p:nvPr>
        </p:nvGrpSpPr>
        <p:grpSpPr>
          <a:xfrm>
            <a:off x="1199406" y="1882775"/>
            <a:ext cx="8934065" cy="3346522"/>
            <a:chOff x="4119038" y="4437961"/>
            <a:chExt cx="8934065" cy="3346522"/>
          </a:xfrm>
        </p:grpSpPr>
        <p:sp>
          <p:nvSpPr>
            <p:cNvPr id="7" name="Freeform 6">
              <a:extLst>
                <a:ext uri="{FF2B5EF4-FFF2-40B4-BE49-F238E27FC236}">
                  <a16:creationId xmlns:a16="http://schemas.microsoft.com/office/drawing/2014/main" id="{564928C1-102D-297E-CED8-142592A3071A}"/>
                </a:ext>
              </a:extLst>
            </p:cNvPr>
            <p:cNvSpPr/>
            <p:nvPr>
              <p:custDataLst>
                <p:tags r:id="rId2"/>
              </p:custDataLst>
            </p:nvPr>
          </p:nvSpPr>
          <p:spPr>
            <a:xfrm>
              <a:off x="4119038" y="4704374"/>
              <a:ext cx="180678" cy="172833"/>
            </a:xfrm>
            <a:custGeom>
              <a:avLst/>
              <a:gdLst>
                <a:gd name="connsiteX0" fmla="*/ 66614 w 180678"/>
                <a:gd name="connsiteY0" fmla="*/ 92962 h 172833"/>
                <a:gd name="connsiteX1" fmla="*/ 109633 w 180678"/>
                <a:gd name="connsiteY1" fmla="*/ 92962 h 172833"/>
                <a:gd name="connsiteX2" fmla="*/ 180740 w 180678"/>
                <a:gd name="connsiteY2" fmla="*/ 38303 h 172833"/>
                <a:gd name="connsiteX3" fmla="*/ 130889 w 180678"/>
                <a:gd name="connsiteY3" fmla="*/ 92 h 172833"/>
                <a:gd name="connsiteX4" fmla="*/ 48901 w 180678"/>
                <a:gd name="connsiteY4" fmla="*/ 92 h 172833"/>
                <a:gd name="connsiteX5" fmla="*/ 41309 w 180678"/>
                <a:gd name="connsiteY5" fmla="*/ 4900 h 172833"/>
                <a:gd name="connsiteX6" fmla="*/ 48648 w 180678"/>
                <a:gd name="connsiteY6" fmla="*/ 7937 h 172833"/>
                <a:gd name="connsiteX7" fmla="*/ 59529 w 180678"/>
                <a:gd name="connsiteY7" fmla="*/ 8443 h 172833"/>
                <a:gd name="connsiteX8" fmla="*/ 65096 w 180678"/>
                <a:gd name="connsiteY8" fmla="*/ 12492 h 172833"/>
                <a:gd name="connsiteX9" fmla="*/ 64084 w 180678"/>
                <a:gd name="connsiteY9" fmla="*/ 17299 h 172833"/>
                <a:gd name="connsiteX10" fmla="*/ 30175 w 180678"/>
                <a:gd name="connsiteY10" fmla="*/ 153188 h 172833"/>
                <a:gd name="connsiteX11" fmla="*/ 7147 w 180678"/>
                <a:gd name="connsiteY11" fmla="*/ 165081 h 172833"/>
                <a:gd name="connsiteX12" fmla="*/ 62 w 180678"/>
                <a:gd name="connsiteY12" fmla="*/ 169889 h 172833"/>
                <a:gd name="connsiteX13" fmla="*/ 3858 w 180678"/>
                <a:gd name="connsiteY13" fmla="*/ 172926 h 172833"/>
                <a:gd name="connsiteX14" fmla="*/ 35995 w 180678"/>
                <a:gd name="connsiteY14" fmla="*/ 172167 h 172833"/>
                <a:gd name="connsiteX15" fmla="*/ 52190 w 180678"/>
                <a:gd name="connsiteY15" fmla="*/ 172420 h 172833"/>
                <a:gd name="connsiteX16" fmla="*/ 68639 w 180678"/>
                <a:gd name="connsiteY16" fmla="*/ 172926 h 172833"/>
                <a:gd name="connsiteX17" fmla="*/ 73700 w 180678"/>
                <a:gd name="connsiteY17" fmla="*/ 167865 h 172833"/>
                <a:gd name="connsiteX18" fmla="*/ 66614 w 180678"/>
                <a:gd name="connsiteY18" fmla="*/ 165081 h 172833"/>
                <a:gd name="connsiteX19" fmla="*/ 50166 w 180678"/>
                <a:gd name="connsiteY19" fmla="*/ 160526 h 172833"/>
                <a:gd name="connsiteX20" fmla="*/ 50925 w 180678"/>
                <a:gd name="connsiteY20" fmla="*/ 156225 h 172833"/>
                <a:gd name="connsiteX21" fmla="*/ 66614 w 180678"/>
                <a:gd name="connsiteY21" fmla="*/ 92962 h 172833"/>
                <a:gd name="connsiteX22" fmla="*/ 84834 w 180678"/>
                <a:gd name="connsiteY22" fmla="*/ 17553 h 172833"/>
                <a:gd name="connsiteX23" fmla="*/ 98499 w 180678"/>
                <a:gd name="connsiteY23" fmla="*/ 7937 h 172833"/>
                <a:gd name="connsiteX24" fmla="*/ 122792 w 180678"/>
                <a:gd name="connsiteY24" fmla="*/ 7937 h 172833"/>
                <a:gd name="connsiteX25" fmla="*/ 157206 w 180678"/>
                <a:gd name="connsiteY25" fmla="*/ 32229 h 172833"/>
                <a:gd name="connsiteX26" fmla="*/ 142276 w 180678"/>
                <a:gd name="connsiteY26" fmla="*/ 72971 h 172833"/>
                <a:gd name="connsiteX27" fmla="*/ 103307 w 180678"/>
                <a:gd name="connsiteY27" fmla="*/ 86382 h 172833"/>
                <a:gd name="connsiteX28" fmla="*/ 67626 w 180678"/>
                <a:gd name="connsiteY28" fmla="*/ 86382 h 172833"/>
                <a:gd name="connsiteX29" fmla="*/ 84834 w 180678"/>
                <a:gd name="connsiteY29" fmla="*/ 1755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14" y="92962"/>
                  </a:moveTo>
                  <a:lnTo>
                    <a:pt x="109633" y="92962"/>
                  </a:lnTo>
                  <a:cubicBezTo>
                    <a:pt x="145566" y="92962"/>
                    <a:pt x="180740" y="66644"/>
                    <a:pt x="180740" y="38303"/>
                  </a:cubicBezTo>
                  <a:cubicBezTo>
                    <a:pt x="180740" y="18818"/>
                    <a:pt x="164039" y="92"/>
                    <a:pt x="130889" y="92"/>
                  </a:cubicBezTo>
                  <a:lnTo>
                    <a:pt x="48901" y="92"/>
                  </a:lnTo>
                  <a:cubicBezTo>
                    <a:pt x="44093" y="92"/>
                    <a:pt x="41309" y="92"/>
                    <a:pt x="41309" y="4900"/>
                  </a:cubicBezTo>
                  <a:cubicBezTo>
                    <a:pt x="41309" y="7937"/>
                    <a:pt x="43587" y="7937"/>
                    <a:pt x="48648" y="7937"/>
                  </a:cubicBezTo>
                  <a:cubicBezTo>
                    <a:pt x="51937" y="7937"/>
                    <a:pt x="56492" y="8190"/>
                    <a:pt x="59529" y="8443"/>
                  </a:cubicBezTo>
                  <a:cubicBezTo>
                    <a:pt x="63578" y="8949"/>
                    <a:pt x="65096" y="9708"/>
                    <a:pt x="65096" y="12492"/>
                  </a:cubicBezTo>
                  <a:cubicBezTo>
                    <a:pt x="65096" y="13504"/>
                    <a:pt x="64843" y="14263"/>
                    <a:pt x="64084" y="17299"/>
                  </a:cubicBezTo>
                  <a:lnTo>
                    <a:pt x="30175" y="153188"/>
                  </a:lnTo>
                  <a:cubicBezTo>
                    <a:pt x="27644" y="163057"/>
                    <a:pt x="27138" y="165081"/>
                    <a:pt x="7147" y="165081"/>
                  </a:cubicBezTo>
                  <a:cubicBezTo>
                    <a:pt x="2845" y="165081"/>
                    <a:pt x="62" y="165081"/>
                    <a:pt x="62" y="169889"/>
                  </a:cubicBezTo>
                  <a:cubicBezTo>
                    <a:pt x="62" y="172926"/>
                    <a:pt x="3098" y="172926"/>
                    <a:pt x="3858" y="172926"/>
                  </a:cubicBezTo>
                  <a:cubicBezTo>
                    <a:pt x="10943" y="172926"/>
                    <a:pt x="28910" y="172167"/>
                    <a:pt x="35995" y="172167"/>
                  </a:cubicBezTo>
                  <a:cubicBezTo>
                    <a:pt x="41309" y="172167"/>
                    <a:pt x="46876" y="172420"/>
                    <a:pt x="52190" y="172420"/>
                  </a:cubicBezTo>
                  <a:cubicBezTo>
                    <a:pt x="57757" y="172420"/>
                    <a:pt x="63325" y="172926"/>
                    <a:pt x="68639" y="172926"/>
                  </a:cubicBezTo>
                  <a:cubicBezTo>
                    <a:pt x="70410" y="172926"/>
                    <a:pt x="73700" y="172926"/>
                    <a:pt x="73700" y="167865"/>
                  </a:cubicBezTo>
                  <a:cubicBezTo>
                    <a:pt x="73700" y="165081"/>
                    <a:pt x="71422" y="165081"/>
                    <a:pt x="66614" y="165081"/>
                  </a:cubicBezTo>
                  <a:cubicBezTo>
                    <a:pt x="57251" y="165081"/>
                    <a:pt x="50166" y="165081"/>
                    <a:pt x="50166" y="160526"/>
                  </a:cubicBezTo>
                  <a:cubicBezTo>
                    <a:pt x="50166" y="159008"/>
                    <a:pt x="50672" y="157743"/>
                    <a:pt x="50925" y="156225"/>
                  </a:cubicBezTo>
                  <a:lnTo>
                    <a:pt x="66614" y="92962"/>
                  </a:lnTo>
                  <a:close/>
                  <a:moveTo>
                    <a:pt x="84834" y="17553"/>
                  </a:moveTo>
                  <a:cubicBezTo>
                    <a:pt x="87111" y="8696"/>
                    <a:pt x="87617" y="7937"/>
                    <a:pt x="98499" y="7937"/>
                  </a:cubicBezTo>
                  <a:lnTo>
                    <a:pt x="122792" y="7937"/>
                  </a:lnTo>
                  <a:cubicBezTo>
                    <a:pt x="143795" y="7937"/>
                    <a:pt x="157206" y="14769"/>
                    <a:pt x="157206" y="32229"/>
                  </a:cubicBezTo>
                  <a:cubicBezTo>
                    <a:pt x="157206" y="42098"/>
                    <a:pt x="152145" y="63861"/>
                    <a:pt x="142276" y="72971"/>
                  </a:cubicBezTo>
                  <a:cubicBezTo>
                    <a:pt x="129624" y="84358"/>
                    <a:pt x="114441" y="86382"/>
                    <a:pt x="103307" y="86382"/>
                  </a:cubicBezTo>
                  <a:lnTo>
                    <a:pt x="67626" y="86382"/>
                  </a:lnTo>
                  <a:lnTo>
                    <a:pt x="84834" y="17553"/>
                  </a:lnTo>
                  <a:close/>
                </a:path>
              </a:pathLst>
            </a:custGeom>
            <a:solidFill>
              <a:srgbClr val="000000"/>
            </a:solidFill>
            <a:ln w="25391"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DBD951BC-4A22-B0B8-3CF5-EC981265CC94}"/>
                </a:ext>
              </a:extLst>
            </p:cNvPr>
            <p:cNvSpPr/>
            <p:nvPr>
              <p:custDataLst>
                <p:tags r:id="rId3"/>
              </p:custDataLst>
            </p:nvPr>
          </p:nvSpPr>
          <p:spPr>
            <a:xfrm>
              <a:off x="4331577" y="4687420"/>
              <a:ext cx="58707" cy="253051"/>
            </a:xfrm>
            <a:custGeom>
              <a:avLst/>
              <a:gdLst>
                <a:gd name="connsiteX0" fmla="*/ 58777 w 58707"/>
                <a:gd name="connsiteY0" fmla="*/ 250613 h 253051"/>
                <a:gd name="connsiteX1" fmla="*/ 54476 w 58707"/>
                <a:gd name="connsiteY1" fmla="*/ 245045 h 253051"/>
                <a:gd name="connsiteX2" fmla="*/ 14747 w 58707"/>
                <a:gd name="connsiteY2" fmla="*/ 126618 h 253051"/>
                <a:gd name="connsiteX3" fmla="*/ 55488 w 58707"/>
                <a:gd name="connsiteY3" fmla="*/ 6924 h 253051"/>
                <a:gd name="connsiteX4" fmla="*/ 58777 w 58707"/>
                <a:gd name="connsiteY4" fmla="*/ 2623 h 253051"/>
                <a:gd name="connsiteX5" fmla="*/ 56247 w 58707"/>
                <a:gd name="connsiteY5" fmla="*/ 92 h 253051"/>
                <a:gd name="connsiteX6" fmla="*/ 16012 w 58707"/>
                <a:gd name="connsiteY6" fmla="*/ 49437 h 253051"/>
                <a:gd name="connsiteX7" fmla="*/ 70 w 58707"/>
                <a:gd name="connsiteY7" fmla="*/ 126618 h 253051"/>
                <a:gd name="connsiteX8" fmla="*/ 16771 w 58707"/>
                <a:gd name="connsiteY8" fmla="*/ 205569 h 253051"/>
                <a:gd name="connsiteX9" fmla="*/ 56247 w 58707"/>
                <a:gd name="connsiteY9" fmla="*/ 253143 h 253051"/>
                <a:gd name="connsiteX10" fmla="*/ 58777 w 58707"/>
                <a:gd name="connsiteY10" fmla="*/ 250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77" y="250613"/>
                  </a:moveTo>
                  <a:cubicBezTo>
                    <a:pt x="58777" y="249853"/>
                    <a:pt x="58777" y="249347"/>
                    <a:pt x="54476" y="245045"/>
                  </a:cubicBezTo>
                  <a:cubicBezTo>
                    <a:pt x="22844" y="213161"/>
                    <a:pt x="14747" y="165334"/>
                    <a:pt x="14747" y="126618"/>
                  </a:cubicBezTo>
                  <a:cubicBezTo>
                    <a:pt x="14747" y="82587"/>
                    <a:pt x="24362" y="38556"/>
                    <a:pt x="55488" y="6924"/>
                  </a:cubicBezTo>
                  <a:cubicBezTo>
                    <a:pt x="58777" y="3888"/>
                    <a:pt x="58777" y="3382"/>
                    <a:pt x="58777" y="2623"/>
                  </a:cubicBezTo>
                  <a:cubicBezTo>
                    <a:pt x="58777" y="851"/>
                    <a:pt x="57765" y="92"/>
                    <a:pt x="56247" y="92"/>
                  </a:cubicBezTo>
                  <a:cubicBezTo>
                    <a:pt x="53716" y="92"/>
                    <a:pt x="30942" y="17299"/>
                    <a:pt x="16012" y="49437"/>
                  </a:cubicBezTo>
                  <a:cubicBezTo>
                    <a:pt x="3106" y="77273"/>
                    <a:pt x="70" y="105361"/>
                    <a:pt x="70" y="126618"/>
                  </a:cubicBezTo>
                  <a:cubicBezTo>
                    <a:pt x="70" y="146356"/>
                    <a:pt x="2853" y="176975"/>
                    <a:pt x="16771" y="205569"/>
                  </a:cubicBezTo>
                  <a:cubicBezTo>
                    <a:pt x="31954" y="236695"/>
                    <a:pt x="53716" y="253143"/>
                    <a:pt x="56247" y="253143"/>
                  </a:cubicBezTo>
                  <a:cubicBezTo>
                    <a:pt x="57765" y="253143"/>
                    <a:pt x="58777" y="252384"/>
                    <a:pt x="58777" y="250613"/>
                  </a:cubicBezTo>
                  <a:close/>
                </a:path>
              </a:pathLst>
            </a:custGeom>
            <a:solidFill>
              <a:srgbClr val="000000"/>
            </a:solidFill>
            <a:ln w="25391"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C17B1348-AAEA-C999-2EFD-F5F015E80829}"/>
                </a:ext>
              </a:extLst>
            </p:cNvPr>
            <p:cNvSpPr/>
            <p:nvPr>
              <p:custDataLst>
                <p:tags r:id="rId4"/>
              </p:custDataLst>
            </p:nvPr>
          </p:nvSpPr>
          <p:spPr>
            <a:xfrm>
              <a:off x="4419358" y="4762829"/>
              <a:ext cx="106028" cy="116403"/>
            </a:xfrm>
            <a:custGeom>
              <a:avLst/>
              <a:gdLst>
                <a:gd name="connsiteX0" fmla="*/ 90413 w 106028"/>
                <a:gd name="connsiteY0" fmla="*/ 14769 h 116403"/>
                <a:gd name="connsiteX1" fmla="*/ 79785 w 106028"/>
                <a:gd name="connsiteY1" fmla="*/ 29193 h 116403"/>
                <a:gd name="connsiteX2" fmla="*/ 90666 w 106028"/>
                <a:gd name="connsiteY2" fmla="*/ 39568 h 116403"/>
                <a:gd name="connsiteX3" fmla="*/ 106102 w 106028"/>
                <a:gd name="connsiteY3" fmla="*/ 22360 h 116403"/>
                <a:gd name="connsiteX4" fmla="*/ 69916 w 106028"/>
                <a:gd name="connsiteY4" fmla="*/ 92 h 116403"/>
                <a:gd name="connsiteX5" fmla="*/ 36766 w 106028"/>
                <a:gd name="connsiteY5" fmla="*/ 9455 h 116403"/>
                <a:gd name="connsiteX6" fmla="*/ 21330 w 106028"/>
                <a:gd name="connsiteY6" fmla="*/ 39062 h 116403"/>
                <a:gd name="connsiteX7" fmla="*/ 30440 w 106028"/>
                <a:gd name="connsiteY7" fmla="*/ 58294 h 116403"/>
                <a:gd name="connsiteX8" fmla="*/ 59034 w 106028"/>
                <a:gd name="connsiteY8" fmla="*/ 67910 h 116403"/>
                <a:gd name="connsiteX9" fmla="*/ 81809 w 106028"/>
                <a:gd name="connsiteY9" fmla="*/ 83346 h 116403"/>
                <a:gd name="connsiteX10" fmla="*/ 44104 w 106028"/>
                <a:gd name="connsiteY10" fmla="*/ 107386 h 116403"/>
                <a:gd name="connsiteX11" fmla="*/ 16775 w 106028"/>
                <a:gd name="connsiteY11" fmla="*/ 100806 h 116403"/>
                <a:gd name="connsiteX12" fmla="*/ 30693 w 106028"/>
                <a:gd name="connsiteY12" fmla="*/ 83346 h 116403"/>
                <a:gd name="connsiteX13" fmla="*/ 18293 w 106028"/>
                <a:gd name="connsiteY13" fmla="*/ 71705 h 116403"/>
                <a:gd name="connsiteX14" fmla="*/ 73 w 106028"/>
                <a:gd name="connsiteY14" fmla="*/ 91443 h 116403"/>
                <a:gd name="connsiteX15" fmla="*/ 43598 w 106028"/>
                <a:gd name="connsiteY15" fmla="*/ 116495 h 116403"/>
                <a:gd name="connsiteX16" fmla="*/ 101294 w 106028"/>
                <a:gd name="connsiteY16" fmla="*/ 72971 h 116403"/>
                <a:gd name="connsiteX17" fmla="*/ 91172 w 106028"/>
                <a:gd name="connsiteY17" fmla="*/ 52474 h 116403"/>
                <a:gd name="connsiteX18" fmla="*/ 64854 w 106028"/>
                <a:gd name="connsiteY18" fmla="*/ 42352 h 116403"/>
                <a:gd name="connsiteX19" fmla="*/ 41068 w 106028"/>
                <a:gd name="connsiteY19" fmla="*/ 28687 h 116403"/>
                <a:gd name="connsiteX20" fmla="*/ 69409 w 106028"/>
                <a:gd name="connsiteY20" fmla="*/ 9202 h 116403"/>
                <a:gd name="connsiteX21" fmla="*/ 90413 w 106028"/>
                <a:gd name="connsiteY21" fmla="*/ 14769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413" y="14769"/>
                  </a:moveTo>
                  <a:cubicBezTo>
                    <a:pt x="82062" y="18059"/>
                    <a:pt x="79785" y="25650"/>
                    <a:pt x="79785" y="29193"/>
                  </a:cubicBezTo>
                  <a:cubicBezTo>
                    <a:pt x="79785" y="35772"/>
                    <a:pt x="85099" y="39568"/>
                    <a:pt x="90666" y="39568"/>
                  </a:cubicBezTo>
                  <a:cubicBezTo>
                    <a:pt x="96739" y="39568"/>
                    <a:pt x="106102" y="34507"/>
                    <a:pt x="106102" y="22360"/>
                  </a:cubicBezTo>
                  <a:cubicBezTo>
                    <a:pt x="106102" y="8949"/>
                    <a:pt x="92690" y="92"/>
                    <a:pt x="69916" y="92"/>
                  </a:cubicBezTo>
                  <a:cubicBezTo>
                    <a:pt x="62577" y="92"/>
                    <a:pt x="48406" y="598"/>
                    <a:pt x="36766" y="9455"/>
                  </a:cubicBezTo>
                  <a:cubicBezTo>
                    <a:pt x="25379" y="18059"/>
                    <a:pt x="21330" y="32736"/>
                    <a:pt x="21330" y="39062"/>
                  </a:cubicBezTo>
                  <a:cubicBezTo>
                    <a:pt x="21330" y="46653"/>
                    <a:pt x="24872" y="53739"/>
                    <a:pt x="30440" y="58294"/>
                  </a:cubicBezTo>
                  <a:cubicBezTo>
                    <a:pt x="37525" y="63861"/>
                    <a:pt x="41827" y="64620"/>
                    <a:pt x="59034" y="67910"/>
                  </a:cubicBezTo>
                  <a:cubicBezTo>
                    <a:pt x="66626" y="69175"/>
                    <a:pt x="81809" y="71958"/>
                    <a:pt x="81809" y="83346"/>
                  </a:cubicBezTo>
                  <a:cubicBezTo>
                    <a:pt x="81809" y="84358"/>
                    <a:pt x="81809" y="107386"/>
                    <a:pt x="44104" y="107386"/>
                  </a:cubicBezTo>
                  <a:cubicBezTo>
                    <a:pt x="31705" y="107386"/>
                    <a:pt x="22342" y="104855"/>
                    <a:pt x="16775" y="100806"/>
                  </a:cubicBezTo>
                  <a:cubicBezTo>
                    <a:pt x="25379" y="98276"/>
                    <a:pt x="30693" y="90937"/>
                    <a:pt x="30693" y="83346"/>
                  </a:cubicBezTo>
                  <a:cubicBezTo>
                    <a:pt x="30693" y="74236"/>
                    <a:pt x="23354" y="71705"/>
                    <a:pt x="18293" y="71705"/>
                  </a:cubicBezTo>
                  <a:cubicBezTo>
                    <a:pt x="9689" y="71705"/>
                    <a:pt x="73" y="78791"/>
                    <a:pt x="73" y="91443"/>
                  </a:cubicBezTo>
                  <a:cubicBezTo>
                    <a:pt x="73" y="107892"/>
                    <a:pt x="17787" y="116495"/>
                    <a:pt x="43598" y="116495"/>
                  </a:cubicBezTo>
                  <a:cubicBezTo>
                    <a:pt x="101294" y="116495"/>
                    <a:pt x="101294" y="73224"/>
                    <a:pt x="101294" y="72971"/>
                  </a:cubicBezTo>
                  <a:cubicBezTo>
                    <a:pt x="101294" y="64367"/>
                    <a:pt x="96992" y="57535"/>
                    <a:pt x="91172" y="52474"/>
                  </a:cubicBezTo>
                  <a:cubicBezTo>
                    <a:pt x="83327" y="45641"/>
                    <a:pt x="73711" y="43870"/>
                    <a:pt x="64854" y="42352"/>
                  </a:cubicBezTo>
                  <a:cubicBezTo>
                    <a:pt x="50937" y="39821"/>
                    <a:pt x="41068" y="38050"/>
                    <a:pt x="41068" y="28687"/>
                  </a:cubicBezTo>
                  <a:cubicBezTo>
                    <a:pt x="41068" y="28181"/>
                    <a:pt x="41068" y="9202"/>
                    <a:pt x="69409" y="9202"/>
                  </a:cubicBezTo>
                  <a:cubicBezTo>
                    <a:pt x="74470" y="9202"/>
                    <a:pt x="83580" y="9708"/>
                    <a:pt x="90413" y="14769"/>
                  </a:cubicBezTo>
                  <a:close/>
                </a:path>
              </a:pathLst>
            </a:custGeom>
            <a:solidFill>
              <a:srgbClr val="000000"/>
            </a:solidFill>
            <a:ln w="25391"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C33D759A-E5C9-DCF8-9E00-3DC3B4C1E12D}"/>
                </a:ext>
              </a:extLst>
            </p:cNvPr>
            <p:cNvSpPr/>
            <p:nvPr>
              <p:custDataLst>
                <p:tags r:id="rId5"/>
              </p:custDataLst>
            </p:nvPr>
          </p:nvSpPr>
          <p:spPr>
            <a:xfrm>
              <a:off x="4569480" y="4687420"/>
              <a:ext cx="10122" cy="253051"/>
            </a:xfrm>
            <a:custGeom>
              <a:avLst/>
              <a:gdLst>
                <a:gd name="connsiteX0" fmla="*/ 10201 w 10122"/>
                <a:gd name="connsiteY0" fmla="*/ 9202 h 253051"/>
                <a:gd name="connsiteX1" fmla="*/ 5140 w 10122"/>
                <a:gd name="connsiteY1" fmla="*/ 92 h 253051"/>
                <a:gd name="connsiteX2" fmla="*/ 79 w 10122"/>
                <a:gd name="connsiteY2" fmla="*/ 9202 h 253051"/>
                <a:gd name="connsiteX3" fmla="*/ 79 w 10122"/>
                <a:gd name="connsiteY3" fmla="*/ 244033 h 253051"/>
                <a:gd name="connsiteX4" fmla="*/ 5140 w 10122"/>
                <a:gd name="connsiteY4" fmla="*/ 253143 h 253051"/>
                <a:gd name="connsiteX5" fmla="*/ 10201 w 10122"/>
                <a:gd name="connsiteY5" fmla="*/ 244033 h 253051"/>
                <a:gd name="connsiteX6" fmla="*/ 10201 w 10122"/>
                <a:gd name="connsiteY6" fmla="*/ 920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01" y="9202"/>
                  </a:moveTo>
                  <a:cubicBezTo>
                    <a:pt x="10201" y="4647"/>
                    <a:pt x="10201" y="92"/>
                    <a:pt x="5140" y="92"/>
                  </a:cubicBezTo>
                  <a:cubicBezTo>
                    <a:pt x="79" y="92"/>
                    <a:pt x="79" y="4647"/>
                    <a:pt x="79" y="9202"/>
                  </a:cubicBezTo>
                  <a:lnTo>
                    <a:pt x="79" y="244033"/>
                  </a:lnTo>
                  <a:cubicBezTo>
                    <a:pt x="79" y="248588"/>
                    <a:pt x="79" y="253143"/>
                    <a:pt x="5140" y="253143"/>
                  </a:cubicBezTo>
                  <a:cubicBezTo>
                    <a:pt x="10201" y="253143"/>
                    <a:pt x="10201" y="248588"/>
                    <a:pt x="10201" y="244033"/>
                  </a:cubicBezTo>
                  <a:lnTo>
                    <a:pt x="10201" y="9202"/>
                  </a:lnTo>
                  <a:close/>
                </a:path>
              </a:pathLst>
            </a:custGeom>
            <a:solidFill>
              <a:srgbClr val="000000"/>
            </a:solidFill>
            <a:ln w="25391"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904C6D38-A21E-0EE1-2985-1B0F3177362F}"/>
                </a:ext>
              </a:extLst>
            </p:cNvPr>
            <p:cNvSpPr/>
            <p:nvPr>
              <p:custDataLst>
                <p:tags r:id="rId6"/>
              </p:custDataLst>
            </p:nvPr>
          </p:nvSpPr>
          <p:spPr>
            <a:xfrm>
              <a:off x="4615985" y="4714496"/>
              <a:ext cx="89580" cy="164736"/>
            </a:xfrm>
            <a:custGeom>
              <a:avLst/>
              <a:gdLst>
                <a:gd name="connsiteX0" fmla="*/ 57524 w 89580"/>
                <a:gd name="connsiteY0" fmla="*/ 62343 h 164736"/>
                <a:gd name="connsiteX1" fmla="*/ 80046 w 89580"/>
                <a:gd name="connsiteY1" fmla="*/ 62343 h 164736"/>
                <a:gd name="connsiteX2" fmla="*/ 86878 w 89580"/>
                <a:gd name="connsiteY2" fmla="*/ 61077 h 164736"/>
                <a:gd name="connsiteX3" fmla="*/ 89155 w 89580"/>
                <a:gd name="connsiteY3" fmla="*/ 55004 h 164736"/>
                <a:gd name="connsiteX4" fmla="*/ 80805 w 89580"/>
                <a:gd name="connsiteY4" fmla="*/ 50449 h 164736"/>
                <a:gd name="connsiteX5" fmla="*/ 60561 w 89580"/>
                <a:gd name="connsiteY5" fmla="*/ 50449 h 164736"/>
                <a:gd name="connsiteX6" fmla="*/ 68658 w 89580"/>
                <a:gd name="connsiteY6" fmla="*/ 17806 h 164736"/>
                <a:gd name="connsiteX7" fmla="*/ 69671 w 89580"/>
                <a:gd name="connsiteY7" fmla="*/ 11226 h 164736"/>
                <a:gd name="connsiteX8" fmla="*/ 57777 w 89580"/>
                <a:gd name="connsiteY8" fmla="*/ 92 h 164736"/>
                <a:gd name="connsiteX9" fmla="*/ 43100 w 89580"/>
                <a:gd name="connsiteY9" fmla="*/ 8949 h 164736"/>
                <a:gd name="connsiteX10" fmla="*/ 37280 w 89580"/>
                <a:gd name="connsiteY10" fmla="*/ 29699 h 164736"/>
                <a:gd name="connsiteX11" fmla="*/ 32219 w 89580"/>
                <a:gd name="connsiteY11" fmla="*/ 50449 h 164736"/>
                <a:gd name="connsiteX12" fmla="*/ 9444 w 89580"/>
                <a:gd name="connsiteY12" fmla="*/ 50449 h 164736"/>
                <a:gd name="connsiteX13" fmla="*/ 81 w 89580"/>
                <a:gd name="connsiteY13" fmla="*/ 57788 h 164736"/>
                <a:gd name="connsiteX14" fmla="*/ 8685 w 89580"/>
                <a:gd name="connsiteY14" fmla="*/ 62343 h 164736"/>
                <a:gd name="connsiteX15" fmla="*/ 29182 w 89580"/>
                <a:gd name="connsiteY15" fmla="*/ 62343 h 164736"/>
                <a:gd name="connsiteX16" fmla="*/ 14758 w 89580"/>
                <a:gd name="connsiteY16" fmla="*/ 120038 h 164736"/>
                <a:gd name="connsiteX17" fmla="*/ 10457 w 89580"/>
                <a:gd name="connsiteY17" fmla="*/ 140029 h 164736"/>
                <a:gd name="connsiteX18" fmla="*/ 42341 w 89580"/>
                <a:gd name="connsiteY18" fmla="*/ 164828 h 164736"/>
                <a:gd name="connsiteX19" fmla="*/ 89662 w 89580"/>
                <a:gd name="connsiteY19" fmla="*/ 125352 h 164736"/>
                <a:gd name="connsiteX20" fmla="*/ 83588 w 89580"/>
                <a:gd name="connsiteY20" fmla="*/ 121810 h 164736"/>
                <a:gd name="connsiteX21" fmla="*/ 77262 w 89580"/>
                <a:gd name="connsiteY21" fmla="*/ 125858 h 164736"/>
                <a:gd name="connsiteX22" fmla="*/ 43606 w 89580"/>
                <a:gd name="connsiteY22" fmla="*/ 155718 h 164736"/>
                <a:gd name="connsiteX23" fmla="*/ 37533 w 89580"/>
                <a:gd name="connsiteY23" fmla="*/ 146356 h 164736"/>
                <a:gd name="connsiteX24" fmla="*/ 39051 w 89580"/>
                <a:gd name="connsiteY24" fmla="*/ 135474 h 164736"/>
                <a:gd name="connsiteX25" fmla="*/ 57524 w 89580"/>
                <a:gd name="connsiteY25" fmla="*/ 62343 h 16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580" h="164736">
                  <a:moveTo>
                    <a:pt x="57524" y="62343"/>
                  </a:moveTo>
                  <a:lnTo>
                    <a:pt x="80046" y="62343"/>
                  </a:lnTo>
                  <a:cubicBezTo>
                    <a:pt x="85107" y="62343"/>
                    <a:pt x="85613" y="62343"/>
                    <a:pt x="86878" y="61077"/>
                  </a:cubicBezTo>
                  <a:cubicBezTo>
                    <a:pt x="88396" y="60065"/>
                    <a:pt x="89155" y="56522"/>
                    <a:pt x="89155" y="55004"/>
                  </a:cubicBezTo>
                  <a:cubicBezTo>
                    <a:pt x="89155" y="50449"/>
                    <a:pt x="84854" y="50449"/>
                    <a:pt x="80805" y="50449"/>
                  </a:cubicBezTo>
                  <a:lnTo>
                    <a:pt x="60561" y="50449"/>
                  </a:lnTo>
                  <a:lnTo>
                    <a:pt x="68658" y="17806"/>
                  </a:lnTo>
                  <a:cubicBezTo>
                    <a:pt x="69671" y="13757"/>
                    <a:pt x="69671" y="12238"/>
                    <a:pt x="69671" y="11226"/>
                  </a:cubicBezTo>
                  <a:cubicBezTo>
                    <a:pt x="69671" y="3129"/>
                    <a:pt x="63091" y="92"/>
                    <a:pt x="57777" y="92"/>
                  </a:cubicBezTo>
                  <a:cubicBezTo>
                    <a:pt x="53981" y="92"/>
                    <a:pt x="47149" y="1863"/>
                    <a:pt x="43100" y="8949"/>
                  </a:cubicBezTo>
                  <a:cubicBezTo>
                    <a:pt x="42088" y="10973"/>
                    <a:pt x="39051" y="22614"/>
                    <a:pt x="37280" y="29699"/>
                  </a:cubicBezTo>
                  <a:lnTo>
                    <a:pt x="32219" y="50449"/>
                  </a:lnTo>
                  <a:lnTo>
                    <a:pt x="9444" y="50449"/>
                  </a:lnTo>
                  <a:cubicBezTo>
                    <a:pt x="4383" y="50449"/>
                    <a:pt x="81" y="50449"/>
                    <a:pt x="81" y="57788"/>
                  </a:cubicBezTo>
                  <a:cubicBezTo>
                    <a:pt x="81" y="62343"/>
                    <a:pt x="4130" y="62343"/>
                    <a:pt x="8685" y="62343"/>
                  </a:cubicBezTo>
                  <a:lnTo>
                    <a:pt x="29182" y="62343"/>
                  </a:lnTo>
                  <a:lnTo>
                    <a:pt x="14758" y="120038"/>
                  </a:lnTo>
                  <a:cubicBezTo>
                    <a:pt x="12987" y="126618"/>
                    <a:pt x="10457" y="137246"/>
                    <a:pt x="10457" y="140029"/>
                  </a:cubicBezTo>
                  <a:cubicBezTo>
                    <a:pt x="10457" y="156478"/>
                    <a:pt x="26652" y="164828"/>
                    <a:pt x="42341" y="164828"/>
                  </a:cubicBezTo>
                  <a:cubicBezTo>
                    <a:pt x="72454" y="164828"/>
                    <a:pt x="89662" y="129654"/>
                    <a:pt x="89662" y="125352"/>
                  </a:cubicBezTo>
                  <a:cubicBezTo>
                    <a:pt x="89662" y="121810"/>
                    <a:pt x="85866" y="121810"/>
                    <a:pt x="83588" y="121810"/>
                  </a:cubicBezTo>
                  <a:cubicBezTo>
                    <a:pt x="79286" y="121810"/>
                    <a:pt x="79033" y="122063"/>
                    <a:pt x="77262" y="125858"/>
                  </a:cubicBezTo>
                  <a:cubicBezTo>
                    <a:pt x="67646" y="147621"/>
                    <a:pt x="53475" y="155718"/>
                    <a:pt x="43606" y="155718"/>
                  </a:cubicBezTo>
                  <a:cubicBezTo>
                    <a:pt x="41329" y="155718"/>
                    <a:pt x="37533" y="155718"/>
                    <a:pt x="37533" y="146356"/>
                  </a:cubicBezTo>
                  <a:cubicBezTo>
                    <a:pt x="37533" y="141548"/>
                    <a:pt x="38292" y="138764"/>
                    <a:pt x="39051" y="135474"/>
                  </a:cubicBezTo>
                  <a:lnTo>
                    <a:pt x="57524" y="62343"/>
                  </a:lnTo>
                  <a:close/>
                </a:path>
              </a:pathLst>
            </a:custGeom>
            <a:solidFill>
              <a:srgbClr val="000000"/>
            </a:solidFill>
            <a:ln w="25391"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67EC9FFA-9D66-DA09-EA8A-B3216E2D747E}"/>
                </a:ext>
              </a:extLst>
            </p:cNvPr>
            <p:cNvSpPr/>
            <p:nvPr>
              <p:custDataLst>
                <p:tags r:id="rId7"/>
              </p:custDataLst>
            </p:nvPr>
          </p:nvSpPr>
          <p:spPr>
            <a:xfrm>
              <a:off x="4729169" y="4687420"/>
              <a:ext cx="58707" cy="253051"/>
            </a:xfrm>
            <a:custGeom>
              <a:avLst/>
              <a:gdLst>
                <a:gd name="connsiteX0" fmla="*/ 58793 w 58707"/>
                <a:gd name="connsiteY0" fmla="*/ 126618 h 253051"/>
                <a:gd name="connsiteX1" fmla="*/ 42092 w 58707"/>
                <a:gd name="connsiteY1" fmla="*/ 47666 h 253051"/>
                <a:gd name="connsiteX2" fmla="*/ 2616 w 58707"/>
                <a:gd name="connsiteY2" fmla="*/ 92 h 253051"/>
                <a:gd name="connsiteX3" fmla="*/ 86 w 58707"/>
                <a:gd name="connsiteY3" fmla="*/ 2623 h 253051"/>
                <a:gd name="connsiteX4" fmla="*/ 4894 w 58707"/>
                <a:gd name="connsiteY4" fmla="*/ 8443 h 253051"/>
                <a:gd name="connsiteX5" fmla="*/ 44117 w 58707"/>
                <a:gd name="connsiteY5" fmla="*/ 126618 h 253051"/>
                <a:gd name="connsiteX6" fmla="*/ 3375 w 58707"/>
                <a:gd name="connsiteY6" fmla="*/ 246311 h 253051"/>
                <a:gd name="connsiteX7" fmla="*/ 86 w 58707"/>
                <a:gd name="connsiteY7" fmla="*/ 250613 h 253051"/>
                <a:gd name="connsiteX8" fmla="*/ 2616 w 58707"/>
                <a:gd name="connsiteY8" fmla="*/ 253143 h 253051"/>
                <a:gd name="connsiteX9" fmla="*/ 42851 w 58707"/>
                <a:gd name="connsiteY9" fmla="*/ 203798 h 253051"/>
                <a:gd name="connsiteX10" fmla="*/ 58793 w 58707"/>
                <a:gd name="connsiteY10" fmla="*/ 12661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3" y="126618"/>
                  </a:moveTo>
                  <a:cubicBezTo>
                    <a:pt x="58793" y="106880"/>
                    <a:pt x="56010" y="76260"/>
                    <a:pt x="42092" y="47666"/>
                  </a:cubicBezTo>
                  <a:cubicBezTo>
                    <a:pt x="26909" y="16540"/>
                    <a:pt x="5147" y="92"/>
                    <a:pt x="2616" y="92"/>
                  </a:cubicBezTo>
                  <a:cubicBezTo>
                    <a:pt x="1098" y="92"/>
                    <a:pt x="86" y="1104"/>
                    <a:pt x="86" y="2623"/>
                  </a:cubicBezTo>
                  <a:cubicBezTo>
                    <a:pt x="86" y="3382"/>
                    <a:pt x="86" y="3888"/>
                    <a:pt x="4894" y="8443"/>
                  </a:cubicBezTo>
                  <a:cubicBezTo>
                    <a:pt x="29693" y="33495"/>
                    <a:pt x="44117" y="73730"/>
                    <a:pt x="44117" y="126618"/>
                  </a:cubicBezTo>
                  <a:cubicBezTo>
                    <a:pt x="44117" y="169889"/>
                    <a:pt x="34754" y="214426"/>
                    <a:pt x="3375" y="246311"/>
                  </a:cubicBezTo>
                  <a:cubicBezTo>
                    <a:pt x="86" y="249347"/>
                    <a:pt x="86" y="249853"/>
                    <a:pt x="86" y="250613"/>
                  </a:cubicBezTo>
                  <a:cubicBezTo>
                    <a:pt x="86" y="252131"/>
                    <a:pt x="1098" y="253143"/>
                    <a:pt x="2616" y="253143"/>
                  </a:cubicBezTo>
                  <a:cubicBezTo>
                    <a:pt x="5147" y="253143"/>
                    <a:pt x="27921" y="235936"/>
                    <a:pt x="42851" y="203798"/>
                  </a:cubicBezTo>
                  <a:cubicBezTo>
                    <a:pt x="55757" y="175963"/>
                    <a:pt x="58793" y="147874"/>
                    <a:pt x="58793" y="126618"/>
                  </a:cubicBezTo>
                  <a:close/>
                </a:path>
              </a:pathLst>
            </a:custGeom>
            <a:solidFill>
              <a:srgbClr val="000000"/>
            </a:solidFill>
            <a:ln w="25391"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5ACF395B-8933-64A1-78DA-16A49FB49DC9}"/>
                </a:ext>
              </a:extLst>
            </p:cNvPr>
            <p:cNvSpPr/>
            <p:nvPr>
              <p:custDataLst>
                <p:tags r:id="rId8"/>
              </p:custDataLst>
            </p:nvPr>
          </p:nvSpPr>
          <p:spPr>
            <a:xfrm>
              <a:off x="4897615" y="4784338"/>
              <a:ext cx="168278" cy="59213"/>
            </a:xfrm>
            <a:custGeom>
              <a:avLst/>
              <a:gdLst>
                <a:gd name="connsiteX0" fmla="*/ 159767 w 168278"/>
                <a:gd name="connsiteY0" fmla="*/ 10214 h 59213"/>
                <a:gd name="connsiteX1" fmla="*/ 168371 w 168278"/>
                <a:gd name="connsiteY1" fmla="*/ 5153 h 59213"/>
                <a:gd name="connsiteX2" fmla="*/ 160021 w 168278"/>
                <a:gd name="connsiteY2" fmla="*/ 92 h 59213"/>
                <a:gd name="connsiteX3" fmla="*/ 8443 w 168278"/>
                <a:gd name="connsiteY3" fmla="*/ 92 h 59213"/>
                <a:gd name="connsiteX4" fmla="*/ 92 w 168278"/>
                <a:gd name="connsiteY4" fmla="*/ 5153 h 59213"/>
                <a:gd name="connsiteX5" fmla="*/ 8696 w 168278"/>
                <a:gd name="connsiteY5" fmla="*/ 10214 h 59213"/>
                <a:gd name="connsiteX6" fmla="*/ 159767 w 168278"/>
                <a:gd name="connsiteY6" fmla="*/ 10214 h 59213"/>
                <a:gd name="connsiteX7" fmla="*/ 160021 w 168278"/>
                <a:gd name="connsiteY7" fmla="*/ 59306 h 59213"/>
                <a:gd name="connsiteX8" fmla="*/ 168371 w 168278"/>
                <a:gd name="connsiteY8" fmla="*/ 54245 h 59213"/>
                <a:gd name="connsiteX9" fmla="*/ 159767 w 168278"/>
                <a:gd name="connsiteY9" fmla="*/ 49184 h 59213"/>
                <a:gd name="connsiteX10" fmla="*/ 8696 w 168278"/>
                <a:gd name="connsiteY10" fmla="*/ 49184 h 59213"/>
                <a:gd name="connsiteX11" fmla="*/ 92 w 168278"/>
                <a:gd name="connsiteY11" fmla="*/ 54245 h 59213"/>
                <a:gd name="connsiteX12" fmla="*/ 8443 w 168278"/>
                <a:gd name="connsiteY12" fmla="*/ 59306 h 59213"/>
                <a:gd name="connsiteX13" fmla="*/ 160021 w 168278"/>
                <a:gd name="connsiteY13" fmla="*/ 59306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767" y="10214"/>
                  </a:moveTo>
                  <a:cubicBezTo>
                    <a:pt x="163563" y="10214"/>
                    <a:pt x="168371" y="10214"/>
                    <a:pt x="168371" y="5153"/>
                  </a:cubicBezTo>
                  <a:cubicBezTo>
                    <a:pt x="168371" y="92"/>
                    <a:pt x="163563" y="92"/>
                    <a:pt x="160021" y="92"/>
                  </a:cubicBezTo>
                  <a:lnTo>
                    <a:pt x="8443" y="92"/>
                  </a:lnTo>
                  <a:cubicBezTo>
                    <a:pt x="4900" y="92"/>
                    <a:pt x="92" y="92"/>
                    <a:pt x="92" y="5153"/>
                  </a:cubicBezTo>
                  <a:cubicBezTo>
                    <a:pt x="92" y="10214"/>
                    <a:pt x="4900" y="10214"/>
                    <a:pt x="8696" y="10214"/>
                  </a:cubicBezTo>
                  <a:lnTo>
                    <a:pt x="159767" y="10214"/>
                  </a:lnTo>
                  <a:close/>
                  <a:moveTo>
                    <a:pt x="160021" y="59306"/>
                  </a:moveTo>
                  <a:cubicBezTo>
                    <a:pt x="163563" y="59306"/>
                    <a:pt x="168371" y="59306"/>
                    <a:pt x="168371" y="54245"/>
                  </a:cubicBezTo>
                  <a:cubicBezTo>
                    <a:pt x="168371" y="49184"/>
                    <a:pt x="163563" y="49184"/>
                    <a:pt x="159767" y="49184"/>
                  </a:cubicBezTo>
                  <a:lnTo>
                    <a:pt x="8696" y="49184"/>
                  </a:lnTo>
                  <a:cubicBezTo>
                    <a:pt x="4900" y="49184"/>
                    <a:pt x="92" y="49184"/>
                    <a:pt x="92" y="54245"/>
                  </a:cubicBezTo>
                  <a:cubicBezTo>
                    <a:pt x="92" y="59306"/>
                    <a:pt x="4900" y="59306"/>
                    <a:pt x="8443" y="59306"/>
                  </a:cubicBezTo>
                  <a:lnTo>
                    <a:pt x="160021" y="59306"/>
                  </a:lnTo>
                  <a:close/>
                </a:path>
              </a:pathLst>
            </a:custGeom>
            <a:solidFill>
              <a:srgbClr val="000000"/>
            </a:solidFill>
            <a:ln w="25391"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8C404173-1D0D-F195-F2AA-08366C99E9AA}"/>
                </a:ext>
              </a:extLst>
            </p:cNvPr>
            <p:cNvSpPr/>
            <p:nvPr>
              <p:custDataLst>
                <p:tags r:id="rId9"/>
              </p:custDataLst>
            </p:nvPr>
          </p:nvSpPr>
          <p:spPr>
            <a:xfrm>
              <a:off x="5164724" y="4636808"/>
              <a:ext cx="336810" cy="354271"/>
            </a:xfrm>
            <a:custGeom>
              <a:avLst/>
              <a:gdLst>
                <a:gd name="connsiteX0" fmla="*/ 306295 w 336810"/>
                <a:gd name="connsiteY0" fmla="*/ 354354 h 354271"/>
                <a:gd name="connsiteX1" fmla="*/ 336914 w 336810"/>
                <a:gd name="connsiteY1" fmla="*/ 273378 h 354271"/>
                <a:gd name="connsiteX2" fmla="*/ 330587 w 336810"/>
                <a:gd name="connsiteY2" fmla="*/ 273378 h 354271"/>
                <a:gd name="connsiteX3" fmla="*/ 264794 w 336810"/>
                <a:gd name="connsiteY3" fmla="*/ 324494 h 354271"/>
                <a:gd name="connsiteX4" fmla="*/ 186095 w 336810"/>
                <a:gd name="connsiteY4" fmla="*/ 332339 h 354271"/>
                <a:gd name="connsiteX5" fmla="*/ 33506 w 336810"/>
                <a:gd name="connsiteY5" fmla="*/ 332339 h 354271"/>
                <a:gd name="connsiteX6" fmla="*/ 162309 w 336810"/>
                <a:gd name="connsiteY6" fmla="*/ 181267 h 354271"/>
                <a:gd name="connsiteX7" fmla="*/ 164586 w 336810"/>
                <a:gd name="connsiteY7" fmla="*/ 177218 h 354271"/>
                <a:gd name="connsiteX8" fmla="*/ 162815 w 336810"/>
                <a:gd name="connsiteY8" fmla="*/ 173423 h 354271"/>
                <a:gd name="connsiteX9" fmla="*/ 44893 w 336810"/>
                <a:gd name="connsiteY9" fmla="*/ 12229 h 354271"/>
                <a:gd name="connsiteX10" fmla="*/ 183565 w 336810"/>
                <a:gd name="connsiteY10" fmla="*/ 12229 h 354271"/>
                <a:gd name="connsiteX11" fmla="*/ 242779 w 336810"/>
                <a:gd name="connsiteY11" fmla="*/ 16278 h 354271"/>
                <a:gd name="connsiteX12" fmla="*/ 298450 w 336810"/>
                <a:gd name="connsiteY12" fmla="*/ 35257 h 354271"/>
                <a:gd name="connsiteX13" fmla="*/ 330587 w 336810"/>
                <a:gd name="connsiteY13" fmla="*/ 71190 h 354271"/>
                <a:gd name="connsiteX14" fmla="*/ 336914 w 336810"/>
                <a:gd name="connsiteY14" fmla="*/ 71190 h 354271"/>
                <a:gd name="connsiteX15" fmla="*/ 306295 w 336810"/>
                <a:gd name="connsiteY15" fmla="*/ 83 h 354271"/>
                <a:gd name="connsiteX16" fmla="*/ 7188 w 336810"/>
                <a:gd name="connsiteY16" fmla="*/ 83 h 354271"/>
                <a:gd name="connsiteX17" fmla="*/ 356 w 336810"/>
                <a:gd name="connsiteY17" fmla="*/ 1854 h 354271"/>
                <a:gd name="connsiteX18" fmla="*/ 103 w 336810"/>
                <a:gd name="connsiteY18" fmla="*/ 10205 h 354271"/>
                <a:gd name="connsiteX19" fmla="*/ 133967 w 336810"/>
                <a:gd name="connsiteY19" fmla="*/ 193414 h 354271"/>
                <a:gd name="connsiteX20" fmla="*/ 2886 w 336810"/>
                <a:gd name="connsiteY20" fmla="*/ 347016 h 354271"/>
                <a:gd name="connsiteX21" fmla="*/ 356 w 336810"/>
                <a:gd name="connsiteY21" fmla="*/ 351570 h 354271"/>
                <a:gd name="connsiteX22" fmla="*/ 7188 w 336810"/>
                <a:gd name="connsiteY22" fmla="*/ 354354 h 354271"/>
                <a:gd name="connsiteX23" fmla="*/ 306295 w 336810"/>
                <a:gd name="connsiteY23" fmla="*/ 35435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295" y="354354"/>
                  </a:moveTo>
                  <a:lnTo>
                    <a:pt x="336914" y="273378"/>
                  </a:lnTo>
                  <a:lnTo>
                    <a:pt x="330587" y="273378"/>
                  </a:lnTo>
                  <a:cubicBezTo>
                    <a:pt x="320718" y="299695"/>
                    <a:pt x="293895" y="316902"/>
                    <a:pt x="264794" y="324494"/>
                  </a:cubicBezTo>
                  <a:cubicBezTo>
                    <a:pt x="259480" y="325759"/>
                    <a:pt x="234681" y="332339"/>
                    <a:pt x="186095" y="332339"/>
                  </a:cubicBezTo>
                  <a:lnTo>
                    <a:pt x="33506" y="332339"/>
                  </a:lnTo>
                  <a:lnTo>
                    <a:pt x="162309" y="181267"/>
                  </a:lnTo>
                  <a:cubicBezTo>
                    <a:pt x="164080" y="179243"/>
                    <a:pt x="164586" y="178484"/>
                    <a:pt x="164586" y="177218"/>
                  </a:cubicBezTo>
                  <a:cubicBezTo>
                    <a:pt x="164586" y="176712"/>
                    <a:pt x="164586" y="175953"/>
                    <a:pt x="162815" y="173423"/>
                  </a:cubicBezTo>
                  <a:lnTo>
                    <a:pt x="44893" y="12229"/>
                  </a:lnTo>
                  <a:lnTo>
                    <a:pt x="183565" y="12229"/>
                  </a:lnTo>
                  <a:cubicBezTo>
                    <a:pt x="217474" y="12229"/>
                    <a:pt x="240501" y="15772"/>
                    <a:pt x="242779" y="16278"/>
                  </a:cubicBezTo>
                  <a:cubicBezTo>
                    <a:pt x="256443" y="18302"/>
                    <a:pt x="278459" y="22604"/>
                    <a:pt x="298450" y="35257"/>
                  </a:cubicBezTo>
                  <a:cubicBezTo>
                    <a:pt x="304776" y="39305"/>
                    <a:pt x="321984" y="50693"/>
                    <a:pt x="330587" y="71190"/>
                  </a:cubicBezTo>
                  <a:lnTo>
                    <a:pt x="336914" y="71190"/>
                  </a:lnTo>
                  <a:lnTo>
                    <a:pt x="306295" y="83"/>
                  </a:lnTo>
                  <a:lnTo>
                    <a:pt x="7188" y="83"/>
                  </a:lnTo>
                  <a:cubicBezTo>
                    <a:pt x="1368" y="83"/>
                    <a:pt x="1115" y="336"/>
                    <a:pt x="356" y="1854"/>
                  </a:cubicBezTo>
                  <a:cubicBezTo>
                    <a:pt x="103" y="2613"/>
                    <a:pt x="103" y="7421"/>
                    <a:pt x="103" y="10205"/>
                  </a:cubicBezTo>
                  <a:lnTo>
                    <a:pt x="133967" y="193414"/>
                  </a:lnTo>
                  <a:lnTo>
                    <a:pt x="2886" y="347016"/>
                  </a:lnTo>
                  <a:cubicBezTo>
                    <a:pt x="356" y="350052"/>
                    <a:pt x="356" y="351317"/>
                    <a:pt x="356" y="351570"/>
                  </a:cubicBezTo>
                  <a:cubicBezTo>
                    <a:pt x="356" y="354354"/>
                    <a:pt x="2633" y="354354"/>
                    <a:pt x="7188" y="354354"/>
                  </a:cubicBezTo>
                  <a:lnTo>
                    <a:pt x="306295" y="354354"/>
                  </a:lnTo>
                  <a:close/>
                </a:path>
              </a:pathLst>
            </a:custGeom>
            <a:solidFill>
              <a:srgbClr val="000000"/>
            </a:solidFill>
            <a:ln w="25391"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070D5169-2B43-F522-E4F3-CBAE3D77782E}"/>
                </a:ext>
              </a:extLst>
            </p:cNvPr>
            <p:cNvSpPr/>
            <p:nvPr>
              <p:custDataLst>
                <p:tags r:id="rId10"/>
              </p:custDataLst>
            </p:nvPr>
          </p:nvSpPr>
          <p:spPr>
            <a:xfrm>
              <a:off x="5279626" y="5088153"/>
              <a:ext cx="109647" cy="81482"/>
            </a:xfrm>
            <a:custGeom>
              <a:avLst/>
              <a:gdLst>
                <a:gd name="connsiteX0" fmla="*/ 60511 w 109647"/>
                <a:gd name="connsiteY0" fmla="*/ 58913 h 81482"/>
                <a:gd name="connsiteX1" fmla="*/ 56968 w 109647"/>
                <a:gd name="connsiteY1" fmla="*/ 64758 h 81482"/>
                <a:gd name="connsiteX2" fmla="*/ 36066 w 109647"/>
                <a:gd name="connsiteY2" fmla="*/ 73438 h 81482"/>
                <a:gd name="connsiteX3" fmla="*/ 22072 w 109647"/>
                <a:gd name="connsiteY3" fmla="*/ 59444 h 81482"/>
                <a:gd name="connsiteX4" fmla="*/ 31638 w 109647"/>
                <a:gd name="connsiteY4" fmla="*/ 22777 h 81482"/>
                <a:gd name="connsiteX5" fmla="*/ 53780 w 109647"/>
                <a:gd name="connsiteY5" fmla="*/ 8252 h 81482"/>
                <a:gd name="connsiteX6" fmla="*/ 70430 w 109647"/>
                <a:gd name="connsiteY6" fmla="*/ 18880 h 81482"/>
                <a:gd name="connsiteX7" fmla="*/ 70076 w 109647"/>
                <a:gd name="connsiteY7" fmla="*/ 21360 h 81482"/>
                <a:gd name="connsiteX8" fmla="*/ 60511 w 109647"/>
                <a:gd name="connsiteY8" fmla="*/ 58913 h 81482"/>
                <a:gd name="connsiteX9" fmla="*/ 75036 w 109647"/>
                <a:gd name="connsiteY9" fmla="*/ 7366 h 81482"/>
                <a:gd name="connsiteX10" fmla="*/ 53780 w 109647"/>
                <a:gd name="connsiteY10" fmla="*/ 103 h 81482"/>
                <a:gd name="connsiteX11" fmla="*/ 107 w 109647"/>
                <a:gd name="connsiteY11" fmla="*/ 51119 h 81482"/>
                <a:gd name="connsiteX12" fmla="*/ 35003 w 109647"/>
                <a:gd name="connsiteY12" fmla="*/ 81586 h 81482"/>
                <a:gd name="connsiteX13" fmla="*/ 62282 w 109647"/>
                <a:gd name="connsiteY13" fmla="*/ 72375 h 81482"/>
                <a:gd name="connsiteX14" fmla="*/ 84778 w 109647"/>
                <a:gd name="connsiteY14" fmla="*/ 81586 h 81482"/>
                <a:gd name="connsiteX15" fmla="*/ 109754 w 109647"/>
                <a:gd name="connsiteY15" fmla="*/ 53953 h 81482"/>
                <a:gd name="connsiteX16" fmla="*/ 104086 w 109647"/>
                <a:gd name="connsiteY16" fmla="*/ 50764 h 81482"/>
                <a:gd name="connsiteX17" fmla="*/ 98418 w 109647"/>
                <a:gd name="connsiteY17" fmla="*/ 54661 h 81482"/>
                <a:gd name="connsiteX18" fmla="*/ 86018 w 109647"/>
                <a:gd name="connsiteY18" fmla="*/ 73438 h 81482"/>
                <a:gd name="connsiteX19" fmla="*/ 81236 w 109647"/>
                <a:gd name="connsiteY19" fmla="*/ 66352 h 81482"/>
                <a:gd name="connsiteX20" fmla="*/ 84778 w 109647"/>
                <a:gd name="connsiteY20" fmla="*/ 50233 h 81482"/>
                <a:gd name="connsiteX21" fmla="*/ 91687 w 109647"/>
                <a:gd name="connsiteY21" fmla="*/ 22600 h 81482"/>
                <a:gd name="connsiteX22" fmla="*/ 93989 w 109647"/>
                <a:gd name="connsiteY22" fmla="*/ 11972 h 81482"/>
                <a:gd name="connsiteX23" fmla="*/ 84601 w 109647"/>
                <a:gd name="connsiteY23" fmla="*/ 3115 h 81482"/>
                <a:gd name="connsiteX24" fmla="*/ 75036 w 109647"/>
                <a:gd name="connsiteY24" fmla="*/ 7366 h 81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9647" h="81482">
                  <a:moveTo>
                    <a:pt x="60511" y="58913"/>
                  </a:moveTo>
                  <a:cubicBezTo>
                    <a:pt x="59802" y="61747"/>
                    <a:pt x="59802" y="62101"/>
                    <a:pt x="56968" y="64758"/>
                  </a:cubicBezTo>
                  <a:cubicBezTo>
                    <a:pt x="52894" y="68655"/>
                    <a:pt x="44923" y="73438"/>
                    <a:pt x="36066" y="73438"/>
                  </a:cubicBezTo>
                  <a:cubicBezTo>
                    <a:pt x="27918" y="73438"/>
                    <a:pt x="22072" y="69186"/>
                    <a:pt x="22072" y="59444"/>
                  </a:cubicBezTo>
                  <a:cubicBezTo>
                    <a:pt x="22072" y="52713"/>
                    <a:pt x="26855" y="31811"/>
                    <a:pt x="31638" y="22777"/>
                  </a:cubicBezTo>
                  <a:cubicBezTo>
                    <a:pt x="36597" y="13211"/>
                    <a:pt x="45277" y="8252"/>
                    <a:pt x="53780" y="8252"/>
                  </a:cubicBezTo>
                  <a:cubicBezTo>
                    <a:pt x="66710" y="8252"/>
                    <a:pt x="70430" y="17640"/>
                    <a:pt x="70430" y="18880"/>
                  </a:cubicBezTo>
                  <a:cubicBezTo>
                    <a:pt x="70430" y="19588"/>
                    <a:pt x="70253" y="20651"/>
                    <a:pt x="70076" y="21360"/>
                  </a:cubicBezTo>
                  <a:lnTo>
                    <a:pt x="60511" y="58913"/>
                  </a:lnTo>
                  <a:close/>
                  <a:moveTo>
                    <a:pt x="75036" y="7366"/>
                  </a:moveTo>
                  <a:cubicBezTo>
                    <a:pt x="72202" y="4709"/>
                    <a:pt x="65471" y="103"/>
                    <a:pt x="53780" y="103"/>
                  </a:cubicBezTo>
                  <a:cubicBezTo>
                    <a:pt x="19592" y="103"/>
                    <a:pt x="107" y="27560"/>
                    <a:pt x="107" y="51119"/>
                  </a:cubicBezTo>
                  <a:cubicBezTo>
                    <a:pt x="107" y="72729"/>
                    <a:pt x="16935" y="81586"/>
                    <a:pt x="35003" y="81586"/>
                  </a:cubicBezTo>
                  <a:cubicBezTo>
                    <a:pt x="49174" y="81586"/>
                    <a:pt x="58739" y="75209"/>
                    <a:pt x="62282" y="72375"/>
                  </a:cubicBezTo>
                  <a:cubicBezTo>
                    <a:pt x="66002" y="77866"/>
                    <a:pt x="75213" y="81586"/>
                    <a:pt x="84778" y="81586"/>
                  </a:cubicBezTo>
                  <a:cubicBezTo>
                    <a:pt x="103909" y="81586"/>
                    <a:pt x="109754" y="55016"/>
                    <a:pt x="109754" y="53953"/>
                  </a:cubicBezTo>
                  <a:cubicBezTo>
                    <a:pt x="109754" y="50764"/>
                    <a:pt x="106743" y="50764"/>
                    <a:pt x="104086" y="50764"/>
                  </a:cubicBezTo>
                  <a:cubicBezTo>
                    <a:pt x="99835" y="50764"/>
                    <a:pt x="99303" y="50941"/>
                    <a:pt x="98418" y="54661"/>
                  </a:cubicBezTo>
                  <a:cubicBezTo>
                    <a:pt x="96115" y="62632"/>
                    <a:pt x="92927" y="73438"/>
                    <a:pt x="86018" y="73438"/>
                  </a:cubicBezTo>
                  <a:cubicBezTo>
                    <a:pt x="81767" y="73438"/>
                    <a:pt x="81236" y="69009"/>
                    <a:pt x="81236" y="66352"/>
                  </a:cubicBezTo>
                  <a:cubicBezTo>
                    <a:pt x="81236" y="64049"/>
                    <a:pt x="83361" y="55547"/>
                    <a:pt x="84778" y="50233"/>
                  </a:cubicBezTo>
                  <a:lnTo>
                    <a:pt x="91687" y="22600"/>
                  </a:lnTo>
                  <a:cubicBezTo>
                    <a:pt x="92572" y="19057"/>
                    <a:pt x="93989" y="13211"/>
                    <a:pt x="93989" y="11972"/>
                  </a:cubicBezTo>
                  <a:cubicBezTo>
                    <a:pt x="93989" y="6480"/>
                    <a:pt x="89915" y="3115"/>
                    <a:pt x="84601" y="3115"/>
                  </a:cubicBezTo>
                  <a:cubicBezTo>
                    <a:pt x="79287" y="3115"/>
                    <a:pt x="75390" y="7012"/>
                    <a:pt x="75036" y="7366"/>
                  </a:cubicBezTo>
                  <a:close/>
                </a:path>
              </a:pathLst>
            </a:custGeom>
            <a:solidFill>
              <a:srgbClr val="000000"/>
            </a:solidFill>
            <a:ln w="25391"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1F1D772A-4872-D5CA-66E7-6050AABB1240}"/>
                </a:ext>
              </a:extLst>
            </p:cNvPr>
            <p:cNvSpPr/>
            <p:nvPr>
              <p:custDataLst>
                <p:tags r:id="rId11"/>
              </p:custDataLst>
            </p:nvPr>
          </p:nvSpPr>
          <p:spPr>
            <a:xfrm>
              <a:off x="5545932" y="4687420"/>
              <a:ext cx="34667" cy="253051"/>
            </a:xfrm>
            <a:custGeom>
              <a:avLst/>
              <a:gdLst>
                <a:gd name="connsiteX0" fmla="*/ 34785 w 34667"/>
                <a:gd name="connsiteY0" fmla="*/ 253143 h 253051"/>
                <a:gd name="connsiteX1" fmla="*/ 34785 w 34667"/>
                <a:gd name="connsiteY1" fmla="*/ 243021 h 253051"/>
                <a:gd name="connsiteX2" fmla="*/ 10239 w 34667"/>
                <a:gd name="connsiteY2" fmla="*/ 243021 h 253051"/>
                <a:gd name="connsiteX3" fmla="*/ 10239 w 34667"/>
                <a:gd name="connsiteY3" fmla="*/ 10214 h 253051"/>
                <a:gd name="connsiteX4" fmla="*/ 34785 w 34667"/>
                <a:gd name="connsiteY4" fmla="*/ 10214 h 253051"/>
                <a:gd name="connsiteX5" fmla="*/ 34785 w 34667"/>
                <a:gd name="connsiteY5" fmla="*/ 92 h 253051"/>
                <a:gd name="connsiteX6" fmla="*/ 117 w 34667"/>
                <a:gd name="connsiteY6" fmla="*/ 92 h 253051"/>
                <a:gd name="connsiteX7" fmla="*/ 117 w 34667"/>
                <a:gd name="connsiteY7" fmla="*/ 253143 h 253051"/>
                <a:gd name="connsiteX8" fmla="*/ 34785 w 34667"/>
                <a:gd name="connsiteY8" fmla="*/ 25314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53051">
                  <a:moveTo>
                    <a:pt x="34785" y="253143"/>
                  </a:moveTo>
                  <a:lnTo>
                    <a:pt x="34785" y="243021"/>
                  </a:lnTo>
                  <a:lnTo>
                    <a:pt x="10239" y="243021"/>
                  </a:lnTo>
                  <a:lnTo>
                    <a:pt x="10239" y="10214"/>
                  </a:lnTo>
                  <a:lnTo>
                    <a:pt x="34785" y="10214"/>
                  </a:lnTo>
                  <a:lnTo>
                    <a:pt x="34785" y="92"/>
                  </a:lnTo>
                  <a:lnTo>
                    <a:pt x="117" y="92"/>
                  </a:lnTo>
                  <a:lnTo>
                    <a:pt x="117" y="253143"/>
                  </a:lnTo>
                  <a:lnTo>
                    <a:pt x="34785" y="253143"/>
                  </a:lnTo>
                  <a:close/>
                </a:path>
              </a:pathLst>
            </a:custGeom>
            <a:solidFill>
              <a:srgbClr val="000000"/>
            </a:solidFill>
            <a:ln w="25391"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1AE08406-9DAA-90AF-907D-B8685A1FFE16}"/>
                </a:ext>
              </a:extLst>
            </p:cNvPr>
            <p:cNvSpPr/>
            <p:nvPr>
              <p:custDataLst>
                <p:tags r:id="rId12"/>
              </p:custDataLst>
            </p:nvPr>
          </p:nvSpPr>
          <p:spPr>
            <a:xfrm>
              <a:off x="5624828" y="4662113"/>
              <a:ext cx="66046" cy="303408"/>
            </a:xfrm>
            <a:custGeom>
              <a:avLst/>
              <a:gdLst>
                <a:gd name="connsiteX0" fmla="*/ 66166 w 66046"/>
                <a:gd name="connsiteY0" fmla="*/ 300962 h 303408"/>
                <a:gd name="connsiteX1" fmla="*/ 65154 w 66046"/>
                <a:gd name="connsiteY1" fmla="*/ 298684 h 303408"/>
                <a:gd name="connsiteX2" fmla="*/ 25678 w 66046"/>
                <a:gd name="connsiteY2" fmla="*/ 224540 h 303408"/>
                <a:gd name="connsiteX3" fmla="*/ 17580 w 66046"/>
                <a:gd name="connsiteY3" fmla="*/ 151915 h 303408"/>
                <a:gd name="connsiteX4" fmla="*/ 63889 w 66046"/>
                <a:gd name="connsiteY4" fmla="*/ 5904 h 303408"/>
                <a:gd name="connsiteX5" fmla="*/ 66166 w 66046"/>
                <a:gd name="connsiteY5" fmla="*/ 2614 h 303408"/>
                <a:gd name="connsiteX6" fmla="*/ 63130 w 66046"/>
                <a:gd name="connsiteY6" fmla="*/ 84 h 303408"/>
                <a:gd name="connsiteX7" fmla="*/ 42379 w 66046"/>
                <a:gd name="connsiteY7" fmla="*/ 19063 h 303408"/>
                <a:gd name="connsiteX8" fmla="*/ 120 w 66046"/>
                <a:gd name="connsiteY8" fmla="*/ 151662 h 303408"/>
                <a:gd name="connsiteX9" fmla="*/ 39596 w 66046"/>
                <a:gd name="connsiteY9" fmla="*/ 281224 h 303408"/>
                <a:gd name="connsiteX10" fmla="*/ 63130 w 66046"/>
                <a:gd name="connsiteY10" fmla="*/ 303492 h 303408"/>
                <a:gd name="connsiteX11" fmla="*/ 66166 w 66046"/>
                <a:gd name="connsiteY11" fmla="*/ 300962 h 303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46" h="303408">
                  <a:moveTo>
                    <a:pt x="66166" y="300962"/>
                  </a:moveTo>
                  <a:cubicBezTo>
                    <a:pt x="66166" y="299949"/>
                    <a:pt x="65660" y="299443"/>
                    <a:pt x="65154" y="298684"/>
                  </a:cubicBezTo>
                  <a:cubicBezTo>
                    <a:pt x="53514" y="286285"/>
                    <a:pt x="36306" y="265788"/>
                    <a:pt x="25678" y="224540"/>
                  </a:cubicBezTo>
                  <a:cubicBezTo>
                    <a:pt x="19858" y="201513"/>
                    <a:pt x="17580" y="175448"/>
                    <a:pt x="17580" y="151915"/>
                  </a:cubicBezTo>
                  <a:cubicBezTo>
                    <a:pt x="17580" y="85362"/>
                    <a:pt x="33523" y="38801"/>
                    <a:pt x="63889" y="5904"/>
                  </a:cubicBezTo>
                  <a:cubicBezTo>
                    <a:pt x="66166" y="3627"/>
                    <a:pt x="66166" y="3121"/>
                    <a:pt x="66166" y="2614"/>
                  </a:cubicBezTo>
                  <a:cubicBezTo>
                    <a:pt x="66166" y="84"/>
                    <a:pt x="64142" y="84"/>
                    <a:pt x="63130" y="84"/>
                  </a:cubicBezTo>
                  <a:cubicBezTo>
                    <a:pt x="59334" y="84"/>
                    <a:pt x="45669" y="15267"/>
                    <a:pt x="42379" y="19063"/>
                  </a:cubicBezTo>
                  <a:cubicBezTo>
                    <a:pt x="16568" y="49682"/>
                    <a:pt x="120" y="95231"/>
                    <a:pt x="120" y="151662"/>
                  </a:cubicBezTo>
                  <a:cubicBezTo>
                    <a:pt x="120" y="187595"/>
                    <a:pt x="6446" y="238458"/>
                    <a:pt x="39596" y="281224"/>
                  </a:cubicBezTo>
                  <a:cubicBezTo>
                    <a:pt x="42126" y="284260"/>
                    <a:pt x="58575" y="303492"/>
                    <a:pt x="63130" y="303492"/>
                  </a:cubicBezTo>
                  <a:cubicBezTo>
                    <a:pt x="64142" y="303492"/>
                    <a:pt x="66166" y="303492"/>
                    <a:pt x="66166" y="300962"/>
                  </a:cubicBezTo>
                  <a:close/>
                </a:path>
              </a:pathLst>
            </a:custGeom>
            <a:solidFill>
              <a:srgbClr val="000000"/>
            </a:solidFill>
            <a:ln w="25391"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522906E5-809B-4338-619D-0882E0C2C352}"/>
                </a:ext>
              </a:extLst>
            </p:cNvPr>
            <p:cNvSpPr/>
            <p:nvPr>
              <p:custDataLst>
                <p:tags r:id="rId13"/>
              </p:custDataLst>
            </p:nvPr>
          </p:nvSpPr>
          <p:spPr>
            <a:xfrm>
              <a:off x="5710672" y="4686805"/>
              <a:ext cx="162610" cy="79888"/>
            </a:xfrm>
            <a:custGeom>
              <a:avLst/>
              <a:gdLst>
                <a:gd name="connsiteX0" fmla="*/ 68676 w 162610"/>
                <a:gd name="connsiteY0" fmla="*/ 63856 h 79888"/>
                <a:gd name="connsiteX1" fmla="*/ 66196 w 162610"/>
                <a:gd name="connsiteY1" fmla="*/ 74307 h 79888"/>
                <a:gd name="connsiteX2" fmla="*/ 72219 w 162610"/>
                <a:gd name="connsiteY2" fmla="*/ 79976 h 79888"/>
                <a:gd name="connsiteX3" fmla="*/ 79127 w 162610"/>
                <a:gd name="connsiteY3" fmla="*/ 76079 h 79888"/>
                <a:gd name="connsiteX4" fmla="*/ 82315 w 162610"/>
                <a:gd name="connsiteY4" fmla="*/ 65096 h 79888"/>
                <a:gd name="connsiteX5" fmla="*/ 86212 w 162610"/>
                <a:gd name="connsiteY5" fmla="*/ 49154 h 79888"/>
                <a:gd name="connsiteX6" fmla="*/ 89224 w 162610"/>
                <a:gd name="connsiteY6" fmla="*/ 37286 h 79888"/>
                <a:gd name="connsiteX7" fmla="*/ 94715 w 162610"/>
                <a:gd name="connsiteY7" fmla="*/ 23824 h 79888"/>
                <a:gd name="connsiteX8" fmla="*/ 123057 w 162610"/>
                <a:gd name="connsiteY8" fmla="*/ 5047 h 79888"/>
                <a:gd name="connsiteX9" fmla="*/ 133508 w 162610"/>
                <a:gd name="connsiteY9" fmla="*/ 17447 h 79888"/>
                <a:gd name="connsiteX10" fmla="*/ 123057 w 162610"/>
                <a:gd name="connsiteY10" fmla="*/ 55177 h 79888"/>
                <a:gd name="connsiteX11" fmla="*/ 120400 w 162610"/>
                <a:gd name="connsiteY11" fmla="*/ 64742 h 79888"/>
                <a:gd name="connsiteX12" fmla="*/ 137228 w 162610"/>
                <a:gd name="connsiteY12" fmla="*/ 79976 h 79888"/>
                <a:gd name="connsiteX13" fmla="*/ 162735 w 162610"/>
                <a:gd name="connsiteY13" fmla="*/ 52874 h 79888"/>
                <a:gd name="connsiteX14" fmla="*/ 159901 w 162610"/>
                <a:gd name="connsiteY14" fmla="*/ 50571 h 79888"/>
                <a:gd name="connsiteX15" fmla="*/ 156535 w 162610"/>
                <a:gd name="connsiteY15" fmla="*/ 53583 h 79888"/>
                <a:gd name="connsiteX16" fmla="*/ 137759 w 162610"/>
                <a:gd name="connsiteY16" fmla="*/ 75016 h 79888"/>
                <a:gd name="connsiteX17" fmla="*/ 133331 w 162610"/>
                <a:gd name="connsiteY17" fmla="*/ 68816 h 79888"/>
                <a:gd name="connsiteX18" fmla="*/ 137405 w 162610"/>
                <a:gd name="connsiteY18" fmla="*/ 54468 h 79888"/>
                <a:gd name="connsiteX19" fmla="*/ 146793 w 162610"/>
                <a:gd name="connsiteY19" fmla="*/ 20281 h 79888"/>
                <a:gd name="connsiteX20" fmla="*/ 140239 w 162610"/>
                <a:gd name="connsiteY20" fmla="*/ 4870 h 79888"/>
                <a:gd name="connsiteX21" fmla="*/ 123765 w 162610"/>
                <a:gd name="connsiteY21" fmla="*/ 88 h 79888"/>
                <a:gd name="connsiteX22" fmla="*/ 92412 w 162610"/>
                <a:gd name="connsiteY22" fmla="*/ 17978 h 79888"/>
                <a:gd name="connsiteX23" fmla="*/ 69385 w 162610"/>
                <a:gd name="connsiteY23" fmla="*/ 88 h 79888"/>
                <a:gd name="connsiteX24" fmla="*/ 39449 w 162610"/>
                <a:gd name="connsiteY24" fmla="*/ 16207 h 79888"/>
                <a:gd name="connsiteX25" fmla="*/ 20495 w 162610"/>
                <a:gd name="connsiteY25" fmla="*/ 88 h 79888"/>
                <a:gd name="connsiteX26" fmla="*/ 6501 w 162610"/>
                <a:gd name="connsiteY26" fmla="*/ 9653 h 79888"/>
                <a:gd name="connsiteX27" fmla="*/ 125 w 162610"/>
                <a:gd name="connsiteY27" fmla="*/ 27189 h 79888"/>
                <a:gd name="connsiteX28" fmla="*/ 3136 w 162610"/>
                <a:gd name="connsiteY28" fmla="*/ 29492 h 79888"/>
                <a:gd name="connsiteX29" fmla="*/ 7033 w 162610"/>
                <a:gd name="connsiteY29" fmla="*/ 24178 h 79888"/>
                <a:gd name="connsiteX30" fmla="*/ 19964 w 162610"/>
                <a:gd name="connsiteY30" fmla="*/ 5047 h 79888"/>
                <a:gd name="connsiteX31" fmla="*/ 25809 w 162610"/>
                <a:gd name="connsiteY31" fmla="*/ 13727 h 79888"/>
                <a:gd name="connsiteX32" fmla="*/ 22975 w 162610"/>
                <a:gd name="connsiteY32" fmla="*/ 28429 h 79888"/>
                <a:gd name="connsiteX33" fmla="*/ 19078 w 162610"/>
                <a:gd name="connsiteY33" fmla="*/ 44372 h 79888"/>
                <a:gd name="connsiteX34" fmla="*/ 13410 w 162610"/>
                <a:gd name="connsiteY34" fmla="*/ 67045 h 79888"/>
                <a:gd name="connsiteX35" fmla="*/ 11638 w 162610"/>
                <a:gd name="connsiteY35" fmla="*/ 74307 h 79888"/>
                <a:gd name="connsiteX36" fmla="*/ 17661 w 162610"/>
                <a:gd name="connsiteY36" fmla="*/ 79976 h 79888"/>
                <a:gd name="connsiteX37" fmla="*/ 24569 w 162610"/>
                <a:gd name="connsiteY37" fmla="*/ 76079 h 79888"/>
                <a:gd name="connsiteX38" fmla="*/ 27758 w 162610"/>
                <a:gd name="connsiteY38" fmla="*/ 65096 h 79888"/>
                <a:gd name="connsiteX39" fmla="*/ 31655 w 162610"/>
                <a:gd name="connsiteY39" fmla="*/ 49154 h 79888"/>
                <a:gd name="connsiteX40" fmla="*/ 34666 w 162610"/>
                <a:gd name="connsiteY40" fmla="*/ 37286 h 79888"/>
                <a:gd name="connsiteX41" fmla="*/ 42106 w 162610"/>
                <a:gd name="connsiteY41" fmla="*/ 21344 h 79888"/>
                <a:gd name="connsiteX42" fmla="*/ 68676 w 162610"/>
                <a:gd name="connsiteY42" fmla="*/ 5047 h 79888"/>
                <a:gd name="connsiteX43" fmla="*/ 79127 w 162610"/>
                <a:gd name="connsiteY43" fmla="*/ 17447 h 79888"/>
                <a:gd name="connsiteX44" fmla="*/ 76116 w 162610"/>
                <a:gd name="connsiteY44" fmla="*/ 34098 h 79888"/>
                <a:gd name="connsiteX45" fmla="*/ 68676 w 162610"/>
                <a:gd name="connsiteY45" fmla="*/ 63856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676" y="63856"/>
                  </a:moveTo>
                  <a:cubicBezTo>
                    <a:pt x="67790" y="67399"/>
                    <a:pt x="66196" y="73422"/>
                    <a:pt x="66196" y="74307"/>
                  </a:cubicBezTo>
                  <a:cubicBezTo>
                    <a:pt x="66196" y="78204"/>
                    <a:pt x="69385" y="79976"/>
                    <a:pt x="72219" y="79976"/>
                  </a:cubicBezTo>
                  <a:cubicBezTo>
                    <a:pt x="75407" y="79976"/>
                    <a:pt x="78241" y="77673"/>
                    <a:pt x="79127" y="76079"/>
                  </a:cubicBezTo>
                  <a:cubicBezTo>
                    <a:pt x="80013" y="74485"/>
                    <a:pt x="81430" y="68816"/>
                    <a:pt x="82315" y="65096"/>
                  </a:cubicBezTo>
                  <a:cubicBezTo>
                    <a:pt x="83201" y="61731"/>
                    <a:pt x="85150" y="53583"/>
                    <a:pt x="86212" y="49154"/>
                  </a:cubicBezTo>
                  <a:cubicBezTo>
                    <a:pt x="87275" y="45257"/>
                    <a:pt x="88338" y="41360"/>
                    <a:pt x="89224" y="37286"/>
                  </a:cubicBezTo>
                  <a:cubicBezTo>
                    <a:pt x="91172" y="29669"/>
                    <a:pt x="91172" y="29315"/>
                    <a:pt x="94715" y="23824"/>
                  </a:cubicBezTo>
                  <a:cubicBezTo>
                    <a:pt x="100383" y="15144"/>
                    <a:pt x="109240" y="5047"/>
                    <a:pt x="123057" y="5047"/>
                  </a:cubicBezTo>
                  <a:cubicBezTo>
                    <a:pt x="132976" y="5047"/>
                    <a:pt x="133508" y="13196"/>
                    <a:pt x="133508" y="17447"/>
                  </a:cubicBezTo>
                  <a:cubicBezTo>
                    <a:pt x="133508" y="28075"/>
                    <a:pt x="125891" y="47737"/>
                    <a:pt x="123057" y="55177"/>
                  </a:cubicBezTo>
                  <a:cubicBezTo>
                    <a:pt x="121108" y="60137"/>
                    <a:pt x="120400" y="61731"/>
                    <a:pt x="120400" y="64742"/>
                  </a:cubicBezTo>
                  <a:cubicBezTo>
                    <a:pt x="120400" y="74130"/>
                    <a:pt x="128194" y="79976"/>
                    <a:pt x="137228" y="79976"/>
                  </a:cubicBezTo>
                  <a:cubicBezTo>
                    <a:pt x="154941" y="79976"/>
                    <a:pt x="162735" y="55531"/>
                    <a:pt x="162735" y="52874"/>
                  </a:cubicBezTo>
                  <a:cubicBezTo>
                    <a:pt x="162735" y="50571"/>
                    <a:pt x="160432" y="50571"/>
                    <a:pt x="159901" y="50571"/>
                  </a:cubicBezTo>
                  <a:cubicBezTo>
                    <a:pt x="157421" y="50571"/>
                    <a:pt x="157244" y="51634"/>
                    <a:pt x="156535" y="53583"/>
                  </a:cubicBezTo>
                  <a:cubicBezTo>
                    <a:pt x="152461" y="67753"/>
                    <a:pt x="144844" y="75016"/>
                    <a:pt x="137759" y="75016"/>
                  </a:cubicBezTo>
                  <a:cubicBezTo>
                    <a:pt x="134039" y="75016"/>
                    <a:pt x="133331" y="72536"/>
                    <a:pt x="133331" y="68816"/>
                  </a:cubicBezTo>
                  <a:cubicBezTo>
                    <a:pt x="133331" y="64742"/>
                    <a:pt x="134216" y="62439"/>
                    <a:pt x="137405" y="54468"/>
                  </a:cubicBezTo>
                  <a:cubicBezTo>
                    <a:pt x="139530" y="48977"/>
                    <a:pt x="146793" y="30201"/>
                    <a:pt x="146793" y="20281"/>
                  </a:cubicBezTo>
                  <a:cubicBezTo>
                    <a:pt x="146793" y="17447"/>
                    <a:pt x="146793" y="10007"/>
                    <a:pt x="140239" y="4870"/>
                  </a:cubicBezTo>
                  <a:cubicBezTo>
                    <a:pt x="137228" y="2568"/>
                    <a:pt x="132091" y="88"/>
                    <a:pt x="123765" y="88"/>
                  </a:cubicBezTo>
                  <a:cubicBezTo>
                    <a:pt x="107823" y="88"/>
                    <a:pt x="98081" y="10539"/>
                    <a:pt x="92412" y="17978"/>
                  </a:cubicBezTo>
                  <a:cubicBezTo>
                    <a:pt x="90995" y="2922"/>
                    <a:pt x="78419" y="88"/>
                    <a:pt x="69385" y="88"/>
                  </a:cubicBezTo>
                  <a:cubicBezTo>
                    <a:pt x="54682" y="88"/>
                    <a:pt x="44763" y="9122"/>
                    <a:pt x="39449" y="16207"/>
                  </a:cubicBezTo>
                  <a:cubicBezTo>
                    <a:pt x="38209" y="3985"/>
                    <a:pt x="27758" y="88"/>
                    <a:pt x="20495" y="88"/>
                  </a:cubicBezTo>
                  <a:cubicBezTo>
                    <a:pt x="12878" y="88"/>
                    <a:pt x="8804" y="5579"/>
                    <a:pt x="6501" y="9653"/>
                  </a:cubicBezTo>
                  <a:cubicBezTo>
                    <a:pt x="2604" y="16207"/>
                    <a:pt x="125" y="26304"/>
                    <a:pt x="125" y="27189"/>
                  </a:cubicBezTo>
                  <a:cubicBezTo>
                    <a:pt x="125" y="29492"/>
                    <a:pt x="2604" y="29492"/>
                    <a:pt x="3136" y="29492"/>
                  </a:cubicBezTo>
                  <a:cubicBezTo>
                    <a:pt x="5616" y="29492"/>
                    <a:pt x="5793" y="28961"/>
                    <a:pt x="7033" y="24178"/>
                  </a:cubicBezTo>
                  <a:cubicBezTo>
                    <a:pt x="9690" y="13727"/>
                    <a:pt x="13055" y="5047"/>
                    <a:pt x="19964" y="5047"/>
                  </a:cubicBezTo>
                  <a:cubicBezTo>
                    <a:pt x="24569" y="5047"/>
                    <a:pt x="25809" y="8944"/>
                    <a:pt x="25809" y="13727"/>
                  </a:cubicBezTo>
                  <a:cubicBezTo>
                    <a:pt x="25809" y="17093"/>
                    <a:pt x="24215" y="23647"/>
                    <a:pt x="22975" y="28429"/>
                  </a:cubicBezTo>
                  <a:cubicBezTo>
                    <a:pt x="21735" y="33212"/>
                    <a:pt x="19964" y="40475"/>
                    <a:pt x="19078" y="44372"/>
                  </a:cubicBezTo>
                  <a:lnTo>
                    <a:pt x="13410" y="67045"/>
                  </a:lnTo>
                  <a:cubicBezTo>
                    <a:pt x="12701" y="69348"/>
                    <a:pt x="11638" y="73776"/>
                    <a:pt x="11638" y="74307"/>
                  </a:cubicBezTo>
                  <a:cubicBezTo>
                    <a:pt x="11638" y="78204"/>
                    <a:pt x="14827" y="79976"/>
                    <a:pt x="17661" y="79976"/>
                  </a:cubicBezTo>
                  <a:cubicBezTo>
                    <a:pt x="20849" y="79976"/>
                    <a:pt x="23684" y="77673"/>
                    <a:pt x="24569" y="76079"/>
                  </a:cubicBezTo>
                  <a:cubicBezTo>
                    <a:pt x="25455" y="74485"/>
                    <a:pt x="26872" y="68816"/>
                    <a:pt x="27758" y="65096"/>
                  </a:cubicBezTo>
                  <a:cubicBezTo>
                    <a:pt x="28643" y="61731"/>
                    <a:pt x="30592" y="53583"/>
                    <a:pt x="31655" y="49154"/>
                  </a:cubicBezTo>
                  <a:cubicBezTo>
                    <a:pt x="32717" y="45257"/>
                    <a:pt x="33780" y="41360"/>
                    <a:pt x="34666" y="37286"/>
                  </a:cubicBezTo>
                  <a:cubicBezTo>
                    <a:pt x="36614" y="30024"/>
                    <a:pt x="36969" y="28606"/>
                    <a:pt x="42106" y="21344"/>
                  </a:cubicBezTo>
                  <a:cubicBezTo>
                    <a:pt x="47065" y="14258"/>
                    <a:pt x="55391" y="5047"/>
                    <a:pt x="68676" y="5047"/>
                  </a:cubicBezTo>
                  <a:cubicBezTo>
                    <a:pt x="78950" y="5047"/>
                    <a:pt x="79127" y="14081"/>
                    <a:pt x="79127" y="17447"/>
                  </a:cubicBezTo>
                  <a:cubicBezTo>
                    <a:pt x="79127" y="21875"/>
                    <a:pt x="78596" y="24178"/>
                    <a:pt x="76116" y="34098"/>
                  </a:cubicBezTo>
                  <a:lnTo>
                    <a:pt x="68676" y="63856"/>
                  </a:lnTo>
                  <a:close/>
                </a:path>
              </a:pathLst>
            </a:custGeom>
            <a:solidFill>
              <a:srgbClr val="000000"/>
            </a:solidFill>
            <a:ln w="25391"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9E7C7C8A-F56A-D028-A11F-2F81ED51C2DB}"/>
                </a:ext>
              </a:extLst>
            </p:cNvPr>
            <p:cNvSpPr/>
            <p:nvPr>
              <p:custDataLst>
                <p:tags r:id="rId14"/>
              </p:custDataLst>
            </p:nvPr>
          </p:nvSpPr>
          <p:spPr>
            <a:xfrm>
              <a:off x="5901045" y="4716209"/>
              <a:ext cx="119743" cy="8679"/>
            </a:xfrm>
            <a:custGeom>
              <a:avLst/>
              <a:gdLst>
                <a:gd name="connsiteX0" fmla="*/ 112790 w 119743"/>
                <a:gd name="connsiteY0" fmla="*/ 8767 h 8679"/>
                <a:gd name="connsiteX1" fmla="*/ 119875 w 119743"/>
                <a:gd name="connsiteY1" fmla="*/ 4516 h 8679"/>
                <a:gd name="connsiteX2" fmla="*/ 112790 w 119743"/>
                <a:gd name="connsiteY2" fmla="*/ 88 h 8679"/>
                <a:gd name="connsiteX3" fmla="*/ 7217 w 119743"/>
                <a:gd name="connsiteY3" fmla="*/ 88 h 8679"/>
                <a:gd name="connsiteX4" fmla="*/ 132 w 119743"/>
                <a:gd name="connsiteY4" fmla="*/ 4339 h 8679"/>
                <a:gd name="connsiteX5" fmla="*/ 7217 w 119743"/>
                <a:gd name="connsiteY5" fmla="*/ 8767 h 8679"/>
                <a:gd name="connsiteX6" fmla="*/ 112790 w 119743"/>
                <a:gd name="connsiteY6" fmla="*/ 8767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90" y="8767"/>
                  </a:moveTo>
                  <a:cubicBezTo>
                    <a:pt x="115624" y="8767"/>
                    <a:pt x="119875" y="8767"/>
                    <a:pt x="119875" y="4516"/>
                  </a:cubicBezTo>
                  <a:cubicBezTo>
                    <a:pt x="119875" y="88"/>
                    <a:pt x="115801" y="88"/>
                    <a:pt x="112790" y="88"/>
                  </a:cubicBezTo>
                  <a:lnTo>
                    <a:pt x="7217" y="88"/>
                  </a:lnTo>
                  <a:cubicBezTo>
                    <a:pt x="4383" y="88"/>
                    <a:pt x="132" y="88"/>
                    <a:pt x="132" y="4339"/>
                  </a:cubicBezTo>
                  <a:cubicBezTo>
                    <a:pt x="132" y="8767"/>
                    <a:pt x="4206" y="8767"/>
                    <a:pt x="7217" y="8767"/>
                  </a:cubicBezTo>
                  <a:lnTo>
                    <a:pt x="112790" y="8767"/>
                  </a:lnTo>
                  <a:close/>
                </a:path>
              </a:pathLst>
            </a:custGeom>
            <a:solidFill>
              <a:srgbClr val="000000"/>
            </a:solidFill>
            <a:ln w="25391"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769583F5-AFBF-9182-EE86-5BD4F5592B01}"/>
                </a:ext>
              </a:extLst>
            </p:cNvPr>
            <p:cNvSpPr/>
            <p:nvPr>
              <p:custDataLst>
                <p:tags r:id="rId15"/>
              </p:custDataLst>
            </p:nvPr>
          </p:nvSpPr>
          <p:spPr>
            <a:xfrm>
              <a:off x="6052472" y="4641989"/>
              <a:ext cx="102207" cy="159067"/>
            </a:xfrm>
            <a:custGeom>
              <a:avLst/>
              <a:gdLst>
                <a:gd name="connsiteX0" fmla="*/ 74889 w 102207"/>
                <a:gd name="connsiteY0" fmla="*/ 2390 h 159067"/>
                <a:gd name="connsiteX1" fmla="*/ 71878 w 102207"/>
                <a:gd name="connsiteY1" fmla="*/ 88 h 159067"/>
                <a:gd name="connsiteX2" fmla="*/ 68335 w 102207"/>
                <a:gd name="connsiteY2" fmla="*/ 3985 h 159067"/>
                <a:gd name="connsiteX3" fmla="*/ 58238 w 102207"/>
                <a:gd name="connsiteY3" fmla="*/ 44549 h 159067"/>
                <a:gd name="connsiteX4" fmla="*/ 138 w 102207"/>
                <a:gd name="connsiteY4" fmla="*/ 92198 h 159067"/>
                <a:gd name="connsiteX5" fmla="*/ 38045 w 102207"/>
                <a:gd name="connsiteY5" fmla="*/ 124968 h 159067"/>
                <a:gd name="connsiteX6" fmla="*/ 33971 w 102207"/>
                <a:gd name="connsiteY6" fmla="*/ 141619 h 159067"/>
                <a:gd name="connsiteX7" fmla="*/ 30251 w 102207"/>
                <a:gd name="connsiteY7" fmla="*/ 157030 h 159067"/>
                <a:gd name="connsiteX8" fmla="*/ 33085 w 102207"/>
                <a:gd name="connsiteY8" fmla="*/ 159156 h 159067"/>
                <a:gd name="connsiteX9" fmla="*/ 36805 w 102207"/>
                <a:gd name="connsiteY9" fmla="*/ 154904 h 159067"/>
                <a:gd name="connsiteX10" fmla="*/ 44245 w 102207"/>
                <a:gd name="connsiteY10" fmla="*/ 125145 h 159067"/>
                <a:gd name="connsiteX11" fmla="*/ 102345 w 102207"/>
                <a:gd name="connsiteY11" fmla="*/ 77496 h 159067"/>
                <a:gd name="connsiteX12" fmla="*/ 64438 w 102207"/>
                <a:gd name="connsiteY12" fmla="*/ 44726 h 159067"/>
                <a:gd name="connsiteX13" fmla="*/ 74889 w 102207"/>
                <a:gd name="connsiteY13" fmla="*/ 2390 h 159067"/>
                <a:gd name="connsiteX14" fmla="*/ 39285 w 102207"/>
                <a:gd name="connsiteY14" fmla="*/ 120009 h 159067"/>
                <a:gd name="connsiteX15" fmla="*/ 13069 w 102207"/>
                <a:gd name="connsiteY15" fmla="*/ 95210 h 159067"/>
                <a:gd name="connsiteX16" fmla="*/ 56821 w 102207"/>
                <a:gd name="connsiteY16" fmla="*/ 49686 h 159067"/>
                <a:gd name="connsiteX17" fmla="*/ 39285 w 102207"/>
                <a:gd name="connsiteY17" fmla="*/ 120009 h 159067"/>
                <a:gd name="connsiteX18" fmla="*/ 63021 w 102207"/>
                <a:gd name="connsiteY18" fmla="*/ 49686 h 159067"/>
                <a:gd name="connsiteX19" fmla="*/ 89414 w 102207"/>
                <a:gd name="connsiteY19" fmla="*/ 74485 h 159067"/>
                <a:gd name="connsiteX20" fmla="*/ 45485 w 102207"/>
                <a:gd name="connsiteY20" fmla="*/ 120009 h 159067"/>
                <a:gd name="connsiteX21" fmla="*/ 63021 w 102207"/>
                <a:gd name="connsiteY21" fmla="*/ 49686 h 15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207" h="159067">
                  <a:moveTo>
                    <a:pt x="74889" y="2390"/>
                  </a:moveTo>
                  <a:cubicBezTo>
                    <a:pt x="74889" y="88"/>
                    <a:pt x="72763" y="88"/>
                    <a:pt x="71878" y="88"/>
                  </a:cubicBezTo>
                  <a:cubicBezTo>
                    <a:pt x="69221" y="88"/>
                    <a:pt x="69044" y="973"/>
                    <a:pt x="68335" y="3985"/>
                  </a:cubicBezTo>
                  <a:lnTo>
                    <a:pt x="58238" y="44549"/>
                  </a:lnTo>
                  <a:cubicBezTo>
                    <a:pt x="26885" y="45966"/>
                    <a:pt x="138" y="68462"/>
                    <a:pt x="138" y="92198"/>
                  </a:cubicBezTo>
                  <a:cubicBezTo>
                    <a:pt x="138" y="112215"/>
                    <a:pt x="18383" y="124260"/>
                    <a:pt x="38045" y="124968"/>
                  </a:cubicBezTo>
                  <a:cubicBezTo>
                    <a:pt x="36628" y="130460"/>
                    <a:pt x="35388" y="136128"/>
                    <a:pt x="33971" y="141619"/>
                  </a:cubicBezTo>
                  <a:cubicBezTo>
                    <a:pt x="31845" y="149944"/>
                    <a:pt x="30251" y="156498"/>
                    <a:pt x="30251" y="157030"/>
                  </a:cubicBezTo>
                  <a:cubicBezTo>
                    <a:pt x="30251" y="159156"/>
                    <a:pt x="32554" y="159156"/>
                    <a:pt x="33085" y="159156"/>
                  </a:cubicBezTo>
                  <a:cubicBezTo>
                    <a:pt x="35742" y="159156"/>
                    <a:pt x="35919" y="158624"/>
                    <a:pt x="36805" y="154904"/>
                  </a:cubicBezTo>
                  <a:lnTo>
                    <a:pt x="44245" y="125145"/>
                  </a:lnTo>
                  <a:cubicBezTo>
                    <a:pt x="74535" y="123905"/>
                    <a:pt x="102345" y="101586"/>
                    <a:pt x="102345" y="77496"/>
                  </a:cubicBezTo>
                  <a:cubicBezTo>
                    <a:pt x="102345" y="58897"/>
                    <a:pt x="86049" y="45611"/>
                    <a:pt x="64438" y="44726"/>
                  </a:cubicBezTo>
                  <a:lnTo>
                    <a:pt x="74889" y="2390"/>
                  </a:lnTo>
                  <a:close/>
                  <a:moveTo>
                    <a:pt x="39285" y="120009"/>
                  </a:moveTo>
                  <a:cubicBezTo>
                    <a:pt x="25645" y="119300"/>
                    <a:pt x="13069" y="111860"/>
                    <a:pt x="13069" y="95210"/>
                  </a:cubicBezTo>
                  <a:cubicBezTo>
                    <a:pt x="13069" y="77496"/>
                    <a:pt x="26531" y="52520"/>
                    <a:pt x="56821" y="49686"/>
                  </a:cubicBezTo>
                  <a:lnTo>
                    <a:pt x="39285" y="120009"/>
                  </a:lnTo>
                  <a:close/>
                  <a:moveTo>
                    <a:pt x="63021" y="49686"/>
                  </a:moveTo>
                  <a:cubicBezTo>
                    <a:pt x="76660" y="50217"/>
                    <a:pt x="89414" y="57657"/>
                    <a:pt x="89414" y="74485"/>
                  </a:cubicBezTo>
                  <a:cubicBezTo>
                    <a:pt x="89414" y="93792"/>
                    <a:pt x="74181" y="117529"/>
                    <a:pt x="45485" y="120009"/>
                  </a:cubicBezTo>
                  <a:lnTo>
                    <a:pt x="63021" y="49686"/>
                  </a:lnTo>
                  <a:close/>
                </a:path>
              </a:pathLst>
            </a:custGeom>
            <a:solidFill>
              <a:srgbClr val="000000"/>
            </a:solidFill>
            <a:ln w="25391"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049DBA49-DE64-422B-7DBC-D876DA61151D}"/>
                </a:ext>
              </a:extLst>
            </p:cNvPr>
            <p:cNvSpPr/>
            <p:nvPr>
              <p:custDataLst>
                <p:tags r:id="rId16"/>
              </p:custDataLst>
            </p:nvPr>
          </p:nvSpPr>
          <p:spPr>
            <a:xfrm>
              <a:off x="6171743" y="4705961"/>
              <a:ext cx="66046" cy="87049"/>
            </a:xfrm>
            <a:custGeom>
              <a:avLst/>
              <a:gdLst>
                <a:gd name="connsiteX0" fmla="*/ 66189 w 66046"/>
                <a:gd name="connsiteY0" fmla="*/ 43866 h 87049"/>
                <a:gd name="connsiteX1" fmla="*/ 33166 w 66046"/>
                <a:gd name="connsiteY1" fmla="*/ 89 h 87049"/>
                <a:gd name="connsiteX2" fmla="*/ 143 w 66046"/>
                <a:gd name="connsiteY2" fmla="*/ 43866 h 87049"/>
                <a:gd name="connsiteX3" fmla="*/ 33166 w 66046"/>
                <a:gd name="connsiteY3" fmla="*/ 87138 h 87049"/>
                <a:gd name="connsiteX4" fmla="*/ 66189 w 66046"/>
                <a:gd name="connsiteY4" fmla="*/ 43866 h 87049"/>
                <a:gd name="connsiteX5" fmla="*/ 33166 w 66046"/>
                <a:gd name="connsiteY5" fmla="*/ 82963 h 87049"/>
                <a:gd name="connsiteX6" fmla="*/ 14693 w 66046"/>
                <a:gd name="connsiteY6" fmla="*/ 68539 h 87049"/>
                <a:gd name="connsiteX7" fmla="*/ 12795 w 66046"/>
                <a:gd name="connsiteY7" fmla="*/ 42348 h 87049"/>
                <a:gd name="connsiteX8" fmla="*/ 14820 w 66046"/>
                <a:gd name="connsiteY8" fmla="*/ 17043 h 87049"/>
                <a:gd name="connsiteX9" fmla="*/ 33166 w 66046"/>
                <a:gd name="connsiteY9" fmla="*/ 4264 h 87049"/>
                <a:gd name="connsiteX10" fmla="*/ 51765 w 66046"/>
                <a:gd name="connsiteY10" fmla="*/ 17929 h 87049"/>
                <a:gd name="connsiteX11" fmla="*/ 53536 w 66046"/>
                <a:gd name="connsiteY11" fmla="*/ 42348 h 87049"/>
                <a:gd name="connsiteX12" fmla="*/ 51639 w 66046"/>
                <a:gd name="connsiteY12" fmla="*/ 68792 h 87049"/>
                <a:gd name="connsiteX13" fmla="*/ 33166 w 66046"/>
                <a:gd name="connsiteY13" fmla="*/ 82963 h 8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046" h="87049">
                  <a:moveTo>
                    <a:pt x="66189" y="43866"/>
                  </a:moveTo>
                  <a:cubicBezTo>
                    <a:pt x="66189" y="34757"/>
                    <a:pt x="66189" y="89"/>
                    <a:pt x="33166" y="89"/>
                  </a:cubicBezTo>
                  <a:cubicBezTo>
                    <a:pt x="143" y="89"/>
                    <a:pt x="143" y="34757"/>
                    <a:pt x="143" y="43866"/>
                  </a:cubicBezTo>
                  <a:cubicBezTo>
                    <a:pt x="143" y="53103"/>
                    <a:pt x="143" y="87138"/>
                    <a:pt x="33166" y="87138"/>
                  </a:cubicBezTo>
                  <a:cubicBezTo>
                    <a:pt x="66189" y="87138"/>
                    <a:pt x="66189" y="53103"/>
                    <a:pt x="66189" y="43866"/>
                  </a:cubicBezTo>
                  <a:close/>
                  <a:moveTo>
                    <a:pt x="33166" y="82963"/>
                  </a:moveTo>
                  <a:cubicBezTo>
                    <a:pt x="28484" y="82963"/>
                    <a:pt x="17856" y="81318"/>
                    <a:pt x="14693" y="68539"/>
                  </a:cubicBezTo>
                  <a:cubicBezTo>
                    <a:pt x="12922" y="61707"/>
                    <a:pt x="12795" y="52723"/>
                    <a:pt x="12795" y="42348"/>
                  </a:cubicBezTo>
                  <a:cubicBezTo>
                    <a:pt x="12795" y="32985"/>
                    <a:pt x="12795" y="24255"/>
                    <a:pt x="14820" y="17043"/>
                  </a:cubicBezTo>
                  <a:cubicBezTo>
                    <a:pt x="17983" y="6415"/>
                    <a:pt x="27725" y="4264"/>
                    <a:pt x="33166" y="4264"/>
                  </a:cubicBezTo>
                  <a:cubicBezTo>
                    <a:pt x="42529" y="4264"/>
                    <a:pt x="49234" y="9072"/>
                    <a:pt x="51765" y="17929"/>
                  </a:cubicBezTo>
                  <a:cubicBezTo>
                    <a:pt x="53536" y="24381"/>
                    <a:pt x="53536" y="34883"/>
                    <a:pt x="53536" y="42348"/>
                  </a:cubicBezTo>
                  <a:cubicBezTo>
                    <a:pt x="53536" y="50952"/>
                    <a:pt x="53536" y="61200"/>
                    <a:pt x="51639" y="68792"/>
                  </a:cubicBezTo>
                  <a:cubicBezTo>
                    <a:pt x="48349" y="81065"/>
                    <a:pt x="38227" y="82963"/>
                    <a:pt x="33166" y="82963"/>
                  </a:cubicBezTo>
                  <a:close/>
                </a:path>
              </a:pathLst>
            </a:custGeom>
            <a:solidFill>
              <a:srgbClr val="000000"/>
            </a:solidFill>
            <a:ln w="25391"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37D7ADD3-F41B-34CB-1E8E-6CEBB71E64FE}"/>
                </a:ext>
              </a:extLst>
            </p:cNvPr>
            <p:cNvSpPr/>
            <p:nvPr>
              <p:custDataLst>
                <p:tags r:id="rId17"/>
              </p:custDataLst>
            </p:nvPr>
          </p:nvSpPr>
          <p:spPr>
            <a:xfrm>
              <a:off x="5883608" y="4841538"/>
              <a:ext cx="102207" cy="159067"/>
            </a:xfrm>
            <a:custGeom>
              <a:avLst/>
              <a:gdLst>
                <a:gd name="connsiteX0" fmla="*/ 74882 w 102207"/>
                <a:gd name="connsiteY0" fmla="*/ 2398 h 159067"/>
                <a:gd name="connsiteX1" fmla="*/ 71871 w 102207"/>
                <a:gd name="connsiteY1" fmla="*/ 95 h 159067"/>
                <a:gd name="connsiteX2" fmla="*/ 68328 w 102207"/>
                <a:gd name="connsiteY2" fmla="*/ 3992 h 159067"/>
                <a:gd name="connsiteX3" fmla="*/ 58232 w 102207"/>
                <a:gd name="connsiteY3" fmla="*/ 44557 h 159067"/>
                <a:gd name="connsiteX4" fmla="*/ 131 w 102207"/>
                <a:gd name="connsiteY4" fmla="*/ 92206 h 159067"/>
                <a:gd name="connsiteX5" fmla="*/ 38038 w 102207"/>
                <a:gd name="connsiteY5" fmla="*/ 124976 h 159067"/>
                <a:gd name="connsiteX6" fmla="*/ 33964 w 102207"/>
                <a:gd name="connsiteY6" fmla="*/ 141627 h 159067"/>
                <a:gd name="connsiteX7" fmla="*/ 30244 w 102207"/>
                <a:gd name="connsiteY7" fmla="*/ 157038 h 159067"/>
                <a:gd name="connsiteX8" fmla="*/ 33078 w 102207"/>
                <a:gd name="connsiteY8" fmla="*/ 159163 h 159067"/>
                <a:gd name="connsiteX9" fmla="*/ 36798 w 102207"/>
                <a:gd name="connsiteY9" fmla="*/ 154912 h 159067"/>
                <a:gd name="connsiteX10" fmla="*/ 44238 w 102207"/>
                <a:gd name="connsiteY10" fmla="*/ 125153 h 159067"/>
                <a:gd name="connsiteX11" fmla="*/ 102338 w 102207"/>
                <a:gd name="connsiteY11" fmla="*/ 77504 h 159067"/>
                <a:gd name="connsiteX12" fmla="*/ 64431 w 102207"/>
                <a:gd name="connsiteY12" fmla="*/ 44734 h 159067"/>
                <a:gd name="connsiteX13" fmla="*/ 74882 w 102207"/>
                <a:gd name="connsiteY13" fmla="*/ 2398 h 159067"/>
                <a:gd name="connsiteX14" fmla="*/ 39278 w 102207"/>
                <a:gd name="connsiteY14" fmla="*/ 120016 h 159067"/>
                <a:gd name="connsiteX15" fmla="*/ 13062 w 102207"/>
                <a:gd name="connsiteY15" fmla="*/ 95217 h 159067"/>
                <a:gd name="connsiteX16" fmla="*/ 56815 w 102207"/>
                <a:gd name="connsiteY16" fmla="*/ 49693 h 159067"/>
                <a:gd name="connsiteX17" fmla="*/ 39278 w 102207"/>
                <a:gd name="connsiteY17" fmla="*/ 120016 h 159067"/>
                <a:gd name="connsiteX18" fmla="*/ 63014 w 102207"/>
                <a:gd name="connsiteY18" fmla="*/ 49693 h 159067"/>
                <a:gd name="connsiteX19" fmla="*/ 89408 w 102207"/>
                <a:gd name="connsiteY19" fmla="*/ 74492 h 159067"/>
                <a:gd name="connsiteX20" fmla="*/ 45478 w 102207"/>
                <a:gd name="connsiteY20" fmla="*/ 120016 h 159067"/>
                <a:gd name="connsiteX21" fmla="*/ 63014 w 102207"/>
                <a:gd name="connsiteY21" fmla="*/ 49693 h 15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207" h="159067">
                  <a:moveTo>
                    <a:pt x="74882" y="2398"/>
                  </a:moveTo>
                  <a:cubicBezTo>
                    <a:pt x="74882" y="95"/>
                    <a:pt x="72757" y="95"/>
                    <a:pt x="71871" y="95"/>
                  </a:cubicBezTo>
                  <a:cubicBezTo>
                    <a:pt x="69214" y="95"/>
                    <a:pt x="69037" y="981"/>
                    <a:pt x="68328" y="3992"/>
                  </a:cubicBezTo>
                  <a:lnTo>
                    <a:pt x="58232" y="44557"/>
                  </a:lnTo>
                  <a:cubicBezTo>
                    <a:pt x="26879" y="45974"/>
                    <a:pt x="131" y="68470"/>
                    <a:pt x="131" y="92206"/>
                  </a:cubicBezTo>
                  <a:cubicBezTo>
                    <a:pt x="131" y="112222"/>
                    <a:pt x="18376" y="124268"/>
                    <a:pt x="38038" y="124976"/>
                  </a:cubicBezTo>
                  <a:cubicBezTo>
                    <a:pt x="36621" y="130467"/>
                    <a:pt x="35381" y="136136"/>
                    <a:pt x="33964" y="141627"/>
                  </a:cubicBezTo>
                  <a:cubicBezTo>
                    <a:pt x="31838" y="149952"/>
                    <a:pt x="30244" y="156506"/>
                    <a:pt x="30244" y="157038"/>
                  </a:cubicBezTo>
                  <a:cubicBezTo>
                    <a:pt x="30244" y="159163"/>
                    <a:pt x="32547" y="159163"/>
                    <a:pt x="33078" y="159163"/>
                  </a:cubicBezTo>
                  <a:cubicBezTo>
                    <a:pt x="35735" y="159163"/>
                    <a:pt x="35913" y="158632"/>
                    <a:pt x="36798" y="154912"/>
                  </a:cubicBezTo>
                  <a:lnTo>
                    <a:pt x="44238" y="125153"/>
                  </a:lnTo>
                  <a:cubicBezTo>
                    <a:pt x="74528" y="123913"/>
                    <a:pt x="102338" y="101594"/>
                    <a:pt x="102338" y="77504"/>
                  </a:cubicBezTo>
                  <a:cubicBezTo>
                    <a:pt x="102338" y="58905"/>
                    <a:pt x="86042" y="45619"/>
                    <a:pt x="64431" y="44734"/>
                  </a:cubicBezTo>
                  <a:lnTo>
                    <a:pt x="74882" y="2398"/>
                  </a:lnTo>
                  <a:close/>
                  <a:moveTo>
                    <a:pt x="39278" y="120016"/>
                  </a:moveTo>
                  <a:cubicBezTo>
                    <a:pt x="25639" y="119308"/>
                    <a:pt x="13062" y="111868"/>
                    <a:pt x="13062" y="95217"/>
                  </a:cubicBezTo>
                  <a:cubicBezTo>
                    <a:pt x="13062" y="77504"/>
                    <a:pt x="26524" y="52528"/>
                    <a:pt x="56815" y="49693"/>
                  </a:cubicBezTo>
                  <a:lnTo>
                    <a:pt x="39278" y="120016"/>
                  </a:lnTo>
                  <a:close/>
                  <a:moveTo>
                    <a:pt x="63014" y="49693"/>
                  </a:moveTo>
                  <a:cubicBezTo>
                    <a:pt x="76654" y="50225"/>
                    <a:pt x="89408" y="57665"/>
                    <a:pt x="89408" y="74492"/>
                  </a:cubicBezTo>
                  <a:cubicBezTo>
                    <a:pt x="89408" y="93800"/>
                    <a:pt x="74174" y="117536"/>
                    <a:pt x="45478" y="120016"/>
                  </a:cubicBezTo>
                  <a:lnTo>
                    <a:pt x="63014" y="49693"/>
                  </a:lnTo>
                  <a:close/>
                </a:path>
              </a:pathLst>
            </a:custGeom>
            <a:solidFill>
              <a:srgbClr val="000000"/>
            </a:solidFill>
            <a:ln w="25391"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70F265F4-C87D-8331-A731-D9B745DADAB7}"/>
                </a:ext>
              </a:extLst>
            </p:cNvPr>
            <p:cNvSpPr/>
            <p:nvPr>
              <p:custDataLst>
                <p:tags r:id="rId18"/>
              </p:custDataLst>
            </p:nvPr>
          </p:nvSpPr>
          <p:spPr>
            <a:xfrm>
              <a:off x="6002880" y="4905510"/>
              <a:ext cx="66046" cy="87049"/>
            </a:xfrm>
            <a:custGeom>
              <a:avLst/>
              <a:gdLst>
                <a:gd name="connsiteX0" fmla="*/ 66182 w 66046"/>
                <a:gd name="connsiteY0" fmla="*/ 43874 h 87049"/>
                <a:gd name="connsiteX1" fmla="*/ 33159 w 66046"/>
                <a:gd name="connsiteY1" fmla="*/ 96 h 87049"/>
                <a:gd name="connsiteX2" fmla="*/ 136 w 66046"/>
                <a:gd name="connsiteY2" fmla="*/ 43874 h 87049"/>
                <a:gd name="connsiteX3" fmla="*/ 33159 w 66046"/>
                <a:gd name="connsiteY3" fmla="*/ 87146 h 87049"/>
                <a:gd name="connsiteX4" fmla="*/ 66182 w 66046"/>
                <a:gd name="connsiteY4" fmla="*/ 43874 h 87049"/>
                <a:gd name="connsiteX5" fmla="*/ 33159 w 66046"/>
                <a:gd name="connsiteY5" fmla="*/ 82971 h 87049"/>
                <a:gd name="connsiteX6" fmla="*/ 14686 w 66046"/>
                <a:gd name="connsiteY6" fmla="*/ 68547 h 87049"/>
                <a:gd name="connsiteX7" fmla="*/ 12788 w 66046"/>
                <a:gd name="connsiteY7" fmla="*/ 42356 h 87049"/>
                <a:gd name="connsiteX8" fmla="*/ 14813 w 66046"/>
                <a:gd name="connsiteY8" fmla="*/ 17051 h 87049"/>
                <a:gd name="connsiteX9" fmla="*/ 33159 w 66046"/>
                <a:gd name="connsiteY9" fmla="*/ 4272 h 87049"/>
                <a:gd name="connsiteX10" fmla="*/ 51758 w 66046"/>
                <a:gd name="connsiteY10" fmla="*/ 17937 h 87049"/>
                <a:gd name="connsiteX11" fmla="*/ 53530 w 66046"/>
                <a:gd name="connsiteY11" fmla="*/ 42356 h 87049"/>
                <a:gd name="connsiteX12" fmla="*/ 51632 w 66046"/>
                <a:gd name="connsiteY12" fmla="*/ 68800 h 87049"/>
                <a:gd name="connsiteX13" fmla="*/ 33159 w 66046"/>
                <a:gd name="connsiteY13" fmla="*/ 82971 h 8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046" h="87049">
                  <a:moveTo>
                    <a:pt x="66182" y="43874"/>
                  </a:moveTo>
                  <a:cubicBezTo>
                    <a:pt x="66182" y="34764"/>
                    <a:pt x="66182" y="96"/>
                    <a:pt x="33159" y="96"/>
                  </a:cubicBezTo>
                  <a:cubicBezTo>
                    <a:pt x="136" y="96"/>
                    <a:pt x="136" y="34764"/>
                    <a:pt x="136" y="43874"/>
                  </a:cubicBezTo>
                  <a:cubicBezTo>
                    <a:pt x="136" y="53111"/>
                    <a:pt x="136" y="87146"/>
                    <a:pt x="33159" y="87146"/>
                  </a:cubicBezTo>
                  <a:cubicBezTo>
                    <a:pt x="66182" y="87146"/>
                    <a:pt x="66182" y="53111"/>
                    <a:pt x="66182" y="43874"/>
                  </a:cubicBezTo>
                  <a:close/>
                  <a:moveTo>
                    <a:pt x="33159" y="82971"/>
                  </a:moveTo>
                  <a:cubicBezTo>
                    <a:pt x="28478" y="82971"/>
                    <a:pt x="17850" y="81326"/>
                    <a:pt x="14686" y="68547"/>
                  </a:cubicBezTo>
                  <a:cubicBezTo>
                    <a:pt x="12915" y="61714"/>
                    <a:pt x="12788" y="52731"/>
                    <a:pt x="12788" y="42356"/>
                  </a:cubicBezTo>
                  <a:cubicBezTo>
                    <a:pt x="12788" y="32993"/>
                    <a:pt x="12788" y="24263"/>
                    <a:pt x="14813" y="17051"/>
                  </a:cubicBezTo>
                  <a:cubicBezTo>
                    <a:pt x="17976" y="6423"/>
                    <a:pt x="27719" y="4272"/>
                    <a:pt x="33159" y="4272"/>
                  </a:cubicBezTo>
                  <a:cubicBezTo>
                    <a:pt x="42522" y="4272"/>
                    <a:pt x="49228" y="9080"/>
                    <a:pt x="51758" y="17937"/>
                  </a:cubicBezTo>
                  <a:cubicBezTo>
                    <a:pt x="53530" y="24389"/>
                    <a:pt x="53530" y="34891"/>
                    <a:pt x="53530" y="42356"/>
                  </a:cubicBezTo>
                  <a:cubicBezTo>
                    <a:pt x="53530" y="50960"/>
                    <a:pt x="53530" y="61208"/>
                    <a:pt x="51632" y="68800"/>
                  </a:cubicBezTo>
                  <a:cubicBezTo>
                    <a:pt x="48342" y="81073"/>
                    <a:pt x="38220" y="82971"/>
                    <a:pt x="33159" y="82971"/>
                  </a:cubicBezTo>
                  <a:close/>
                </a:path>
              </a:pathLst>
            </a:custGeom>
            <a:solidFill>
              <a:srgbClr val="000000"/>
            </a:solidFill>
            <a:ln w="25391"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5D8295BB-4FA1-6607-FFEB-B59C65F5F0C4}"/>
                </a:ext>
              </a:extLst>
            </p:cNvPr>
            <p:cNvSpPr/>
            <p:nvPr>
              <p:custDataLst>
                <p:tags r:id="rId19"/>
              </p:custDataLst>
            </p:nvPr>
          </p:nvSpPr>
          <p:spPr>
            <a:xfrm>
              <a:off x="6271643" y="4662113"/>
              <a:ext cx="66046" cy="303408"/>
            </a:xfrm>
            <a:custGeom>
              <a:avLst/>
              <a:gdLst>
                <a:gd name="connsiteX0" fmla="*/ 66193 w 66046"/>
                <a:gd name="connsiteY0" fmla="*/ 151915 h 303408"/>
                <a:gd name="connsiteX1" fmla="*/ 26717 w 66046"/>
                <a:gd name="connsiteY1" fmla="*/ 22352 h 303408"/>
                <a:gd name="connsiteX2" fmla="*/ 3183 w 66046"/>
                <a:gd name="connsiteY2" fmla="*/ 84 h 303408"/>
                <a:gd name="connsiteX3" fmla="*/ 146 w 66046"/>
                <a:gd name="connsiteY3" fmla="*/ 2614 h 303408"/>
                <a:gd name="connsiteX4" fmla="*/ 1665 w 66046"/>
                <a:gd name="connsiteY4" fmla="*/ 5145 h 303408"/>
                <a:gd name="connsiteX5" fmla="*/ 40635 w 66046"/>
                <a:gd name="connsiteY5" fmla="*/ 79036 h 303408"/>
                <a:gd name="connsiteX6" fmla="*/ 48732 w 66046"/>
                <a:gd name="connsiteY6" fmla="*/ 151662 h 303408"/>
                <a:gd name="connsiteX7" fmla="*/ 39876 w 66046"/>
                <a:gd name="connsiteY7" fmla="*/ 227830 h 303408"/>
                <a:gd name="connsiteX8" fmla="*/ 2424 w 66046"/>
                <a:gd name="connsiteY8" fmla="*/ 297672 h 303408"/>
                <a:gd name="connsiteX9" fmla="*/ 146 w 66046"/>
                <a:gd name="connsiteY9" fmla="*/ 300962 h 303408"/>
                <a:gd name="connsiteX10" fmla="*/ 3183 w 66046"/>
                <a:gd name="connsiteY10" fmla="*/ 303492 h 303408"/>
                <a:gd name="connsiteX11" fmla="*/ 23933 w 66046"/>
                <a:gd name="connsiteY11" fmla="*/ 284513 h 303408"/>
                <a:gd name="connsiteX12" fmla="*/ 66193 w 66046"/>
                <a:gd name="connsiteY12" fmla="*/ 151915 h 303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046" h="303408">
                  <a:moveTo>
                    <a:pt x="66193" y="151915"/>
                  </a:moveTo>
                  <a:cubicBezTo>
                    <a:pt x="66193" y="115981"/>
                    <a:pt x="59867" y="65118"/>
                    <a:pt x="26717" y="22352"/>
                  </a:cubicBezTo>
                  <a:cubicBezTo>
                    <a:pt x="24186" y="19316"/>
                    <a:pt x="7738" y="84"/>
                    <a:pt x="3183" y="84"/>
                  </a:cubicBezTo>
                  <a:cubicBezTo>
                    <a:pt x="1918" y="84"/>
                    <a:pt x="146" y="590"/>
                    <a:pt x="146" y="2614"/>
                  </a:cubicBezTo>
                  <a:cubicBezTo>
                    <a:pt x="146" y="3627"/>
                    <a:pt x="653" y="4386"/>
                    <a:pt x="1665" y="5145"/>
                  </a:cubicBezTo>
                  <a:cubicBezTo>
                    <a:pt x="13811" y="18304"/>
                    <a:pt x="30260" y="38801"/>
                    <a:pt x="40635" y="79036"/>
                  </a:cubicBezTo>
                  <a:cubicBezTo>
                    <a:pt x="46455" y="102064"/>
                    <a:pt x="48732" y="128128"/>
                    <a:pt x="48732" y="151662"/>
                  </a:cubicBezTo>
                  <a:cubicBezTo>
                    <a:pt x="48732" y="177220"/>
                    <a:pt x="46455" y="203031"/>
                    <a:pt x="39876" y="227830"/>
                  </a:cubicBezTo>
                  <a:cubicBezTo>
                    <a:pt x="30260" y="263257"/>
                    <a:pt x="15330" y="283501"/>
                    <a:pt x="2424" y="297672"/>
                  </a:cubicBezTo>
                  <a:cubicBezTo>
                    <a:pt x="146" y="299949"/>
                    <a:pt x="146" y="300456"/>
                    <a:pt x="146" y="300962"/>
                  </a:cubicBezTo>
                  <a:cubicBezTo>
                    <a:pt x="146" y="302986"/>
                    <a:pt x="1918" y="303492"/>
                    <a:pt x="3183" y="303492"/>
                  </a:cubicBezTo>
                  <a:cubicBezTo>
                    <a:pt x="6979" y="303492"/>
                    <a:pt x="20897" y="288056"/>
                    <a:pt x="23933" y="284513"/>
                  </a:cubicBezTo>
                  <a:cubicBezTo>
                    <a:pt x="49744" y="253894"/>
                    <a:pt x="66193" y="208345"/>
                    <a:pt x="66193" y="151915"/>
                  </a:cubicBezTo>
                  <a:close/>
                </a:path>
              </a:pathLst>
            </a:custGeom>
            <a:solidFill>
              <a:srgbClr val="000000"/>
            </a:solidFill>
            <a:ln w="25391"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1D287167-C05B-C9D7-70C8-3FF42C5330FA}"/>
                </a:ext>
              </a:extLst>
            </p:cNvPr>
            <p:cNvSpPr/>
            <p:nvPr>
              <p:custDataLst>
                <p:tags r:id="rId20"/>
              </p:custDataLst>
            </p:nvPr>
          </p:nvSpPr>
          <p:spPr>
            <a:xfrm>
              <a:off x="6368393" y="4765359"/>
              <a:ext cx="132092" cy="160940"/>
            </a:xfrm>
            <a:custGeom>
              <a:avLst/>
              <a:gdLst>
                <a:gd name="connsiteX0" fmla="*/ 19636 w 132092"/>
                <a:gd name="connsiteY0" fmla="*/ 142813 h 160940"/>
                <a:gd name="connsiteX1" fmla="*/ 5971 w 132092"/>
                <a:gd name="connsiteY1" fmla="*/ 153188 h 160940"/>
                <a:gd name="connsiteX2" fmla="*/ 151 w 132092"/>
                <a:gd name="connsiteY2" fmla="*/ 157996 h 160940"/>
                <a:gd name="connsiteX3" fmla="*/ 3441 w 132092"/>
                <a:gd name="connsiteY3" fmla="*/ 161033 h 160940"/>
                <a:gd name="connsiteX4" fmla="*/ 24697 w 132092"/>
                <a:gd name="connsiteY4" fmla="*/ 160273 h 160940"/>
                <a:gd name="connsiteX5" fmla="*/ 49749 w 132092"/>
                <a:gd name="connsiteY5" fmla="*/ 161033 h 160940"/>
                <a:gd name="connsiteX6" fmla="*/ 54304 w 132092"/>
                <a:gd name="connsiteY6" fmla="*/ 155971 h 160940"/>
                <a:gd name="connsiteX7" fmla="*/ 48231 w 132092"/>
                <a:gd name="connsiteY7" fmla="*/ 153188 h 160940"/>
                <a:gd name="connsiteX8" fmla="*/ 35578 w 132092"/>
                <a:gd name="connsiteY8" fmla="*/ 149139 h 160940"/>
                <a:gd name="connsiteX9" fmla="*/ 47978 w 132092"/>
                <a:gd name="connsiteY9" fmla="*/ 98529 h 160940"/>
                <a:gd name="connsiteX10" fmla="*/ 71258 w 132092"/>
                <a:gd name="connsiteY10" fmla="*/ 114724 h 160940"/>
                <a:gd name="connsiteX11" fmla="*/ 132244 w 132092"/>
                <a:gd name="connsiteY11" fmla="*/ 40580 h 160940"/>
                <a:gd name="connsiteX12" fmla="*/ 98588 w 132092"/>
                <a:gd name="connsiteY12" fmla="*/ 92 h 160940"/>
                <a:gd name="connsiteX13" fmla="*/ 65438 w 132092"/>
                <a:gd name="connsiteY13" fmla="*/ 19071 h 160940"/>
                <a:gd name="connsiteX14" fmla="*/ 42664 w 132092"/>
                <a:gd name="connsiteY14" fmla="*/ 92 h 160940"/>
                <a:gd name="connsiteX15" fmla="*/ 23938 w 132092"/>
                <a:gd name="connsiteY15" fmla="*/ 14516 h 160940"/>
                <a:gd name="connsiteX16" fmla="*/ 16093 w 132092"/>
                <a:gd name="connsiteY16" fmla="*/ 39062 h 160940"/>
                <a:gd name="connsiteX17" fmla="*/ 19130 w 132092"/>
                <a:gd name="connsiteY17" fmla="*/ 41592 h 160940"/>
                <a:gd name="connsiteX18" fmla="*/ 23432 w 132092"/>
                <a:gd name="connsiteY18" fmla="*/ 35772 h 160940"/>
                <a:gd name="connsiteX19" fmla="*/ 41904 w 132092"/>
                <a:gd name="connsiteY19" fmla="*/ 5659 h 160940"/>
                <a:gd name="connsiteX20" fmla="*/ 49749 w 132092"/>
                <a:gd name="connsiteY20" fmla="*/ 17300 h 160940"/>
                <a:gd name="connsiteX21" fmla="*/ 47978 w 132092"/>
                <a:gd name="connsiteY21" fmla="*/ 30205 h 160940"/>
                <a:gd name="connsiteX22" fmla="*/ 19636 w 132092"/>
                <a:gd name="connsiteY22" fmla="*/ 142813 h 160940"/>
                <a:gd name="connsiteX23" fmla="*/ 64173 w 132092"/>
                <a:gd name="connsiteY23" fmla="*/ 32989 h 160940"/>
                <a:gd name="connsiteX24" fmla="*/ 77332 w 132092"/>
                <a:gd name="connsiteY24" fmla="*/ 15275 h 160940"/>
                <a:gd name="connsiteX25" fmla="*/ 97829 w 132092"/>
                <a:gd name="connsiteY25" fmla="*/ 5659 h 160940"/>
                <a:gd name="connsiteX26" fmla="*/ 114024 w 132092"/>
                <a:gd name="connsiteY26" fmla="*/ 29446 h 160940"/>
                <a:gd name="connsiteX27" fmla="*/ 101118 w 132092"/>
                <a:gd name="connsiteY27" fmla="*/ 83093 h 160940"/>
                <a:gd name="connsiteX28" fmla="*/ 71005 w 132092"/>
                <a:gd name="connsiteY28" fmla="*/ 109157 h 160940"/>
                <a:gd name="connsiteX29" fmla="*/ 51014 w 132092"/>
                <a:gd name="connsiteY29" fmla="*/ 86635 h 160940"/>
                <a:gd name="connsiteX30" fmla="*/ 51773 w 132092"/>
                <a:gd name="connsiteY30" fmla="*/ 82587 h 160940"/>
                <a:gd name="connsiteX31" fmla="*/ 64173 w 132092"/>
                <a:gd name="connsiteY31" fmla="*/ 32989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636" y="142813"/>
                  </a:moveTo>
                  <a:cubicBezTo>
                    <a:pt x="17612" y="151417"/>
                    <a:pt x="17105" y="153188"/>
                    <a:pt x="5971" y="153188"/>
                  </a:cubicBezTo>
                  <a:cubicBezTo>
                    <a:pt x="2935" y="153188"/>
                    <a:pt x="151" y="153188"/>
                    <a:pt x="151" y="157996"/>
                  </a:cubicBezTo>
                  <a:cubicBezTo>
                    <a:pt x="151" y="160020"/>
                    <a:pt x="1416" y="161033"/>
                    <a:pt x="3441" y="161033"/>
                  </a:cubicBezTo>
                  <a:cubicBezTo>
                    <a:pt x="10273" y="161033"/>
                    <a:pt x="17612" y="160273"/>
                    <a:pt x="24697" y="160273"/>
                  </a:cubicBezTo>
                  <a:cubicBezTo>
                    <a:pt x="33048" y="160273"/>
                    <a:pt x="41651" y="161033"/>
                    <a:pt x="49749" y="161033"/>
                  </a:cubicBezTo>
                  <a:cubicBezTo>
                    <a:pt x="51014" y="161033"/>
                    <a:pt x="54304" y="161033"/>
                    <a:pt x="54304" y="155971"/>
                  </a:cubicBezTo>
                  <a:cubicBezTo>
                    <a:pt x="54304" y="153188"/>
                    <a:pt x="51773" y="153188"/>
                    <a:pt x="48231" y="153188"/>
                  </a:cubicBezTo>
                  <a:cubicBezTo>
                    <a:pt x="35578" y="153188"/>
                    <a:pt x="35578" y="151417"/>
                    <a:pt x="35578" y="149139"/>
                  </a:cubicBezTo>
                  <a:cubicBezTo>
                    <a:pt x="35578" y="146102"/>
                    <a:pt x="46206" y="104855"/>
                    <a:pt x="47978" y="98529"/>
                  </a:cubicBezTo>
                  <a:cubicBezTo>
                    <a:pt x="51267" y="105867"/>
                    <a:pt x="58353" y="114724"/>
                    <a:pt x="71258" y="114724"/>
                  </a:cubicBezTo>
                  <a:cubicBezTo>
                    <a:pt x="100612" y="114724"/>
                    <a:pt x="132244" y="77779"/>
                    <a:pt x="132244" y="40580"/>
                  </a:cubicBezTo>
                  <a:cubicBezTo>
                    <a:pt x="132244" y="16793"/>
                    <a:pt x="117820" y="92"/>
                    <a:pt x="98588" y="92"/>
                  </a:cubicBezTo>
                  <a:cubicBezTo>
                    <a:pt x="85935" y="92"/>
                    <a:pt x="73789" y="9202"/>
                    <a:pt x="65438" y="19071"/>
                  </a:cubicBezTo>
                  <a:cubicBezTo>
                    <a:pt x="62908" y="5406"/>
                    <a:pt x="52027" y="92"/>
                    <a:pt x="42664" y="92"/>
                  </a:cubicBezTo>
                  <a:cubicBezTo>
                    <a:pt x="31023" y="92"/>
                    <a:pt x="26215" y="9961"/>
                    <a:pt x="23938" y="14516"/>
                  </a:cubicBezTo>
                  <a:cubicBezTo>
                    <a:pt x="19383" y="23120"/>
                    <a:pt x="16093" y="38303"/>
                    <a:pt x="16093" y="39062"/>
                  </a:cubicBezTo>
                  <a:cubicBezTo>
                    <a:pt x="16093" y="41592"/>
                    <a:pt x="18624" y="41592"/>
                    <a:pt x="19130" y="41592"/>
                  </a:cubicBezTo>
                  <a:cubicBezTo>
                    <a:pt x="21660" y="41592"/>
                    <a:pt x="21913" y="41339"/>
                    <a:pt x="23432" y="35772"/>
                  </a:cubicBezTo>
                  <a:cubicBezTo>
                    <a:pt x="27734" y="17806"/>
                    <a:pt x="32795" y="5659"/>
                    <a:pt x="41904" y="5659"/>
                  </a:cubicBezTo>
                  <a:cubicBezTo>
                    <a:pt x="46206" y="5659"/>
                    <a:pt x="49749" y="7684"/>
                    <a:pt x="49749" y="17300"/>
                  </a:cubicBezTo>
                  <a:cubicBezTo>
                    <a:pt x="49749" y="23120"/>
                    <a:pt x="48990" y="25903"/>
                    <a:pt x="47978" y="30205"/>
                  </a:cubicBezTo>
                  <a:lnTo>
                    <a:pt x="19636" y="142813"/>
                  </a:lnTo>
                  <a:close/>
                  <a:moveTo>
                    <a:pt x="64173" y="32989"/>
                  </a:moveTo>
                  <a:cubicBezTo>
                    <a:pt x="65944" y="26156"/>
                    <a:pt x="72777" y="19071"/>
                    <a:pt x="77332" y="15275"/>
                  </a:cubicBezTo>
                  <a:cubicBezTo>
                    <a:pt x="86188" y="7431"/>
                    <a:pt x="93527" y="5659"/>
                    <a:pt x="97829" y="5659"/>
                  </a:cubicBezTo>
                  <a:cubicBezTo>
                    <a:pt x="107951" y="5659"/>
                    <a:pt x="114024" y="14516"/>
                    <a:pt x="114024" y="29446"/>
                  </a:cubicBezTo>
                  <a:cubicBezTo>
                    <a:pt x="114024" y="44376"/>
                    <a:pt x="105673" y="73477"/>
                    <a:pt x="101118" y="83093"/>
                  </a:cubicBezTo>
                  <a:cubicBezTo>
                    <a:pt x="92515" y="100806"/>
                    <a:pt x="80368" y="109157"/>
                    <a:pt x="71005" y="109157"/>
                  </a:cubicBezTo>
                  <a:cubicBezTo>
                    <a:pt x="54304" y="109157"/>
                    <a:pt x="51014" y="88154"/>
                    <a:pt x="51014" y="86635"/>
                  </a:cubicBezTo>
                  <a:cubicBezTo>
                    <a:pt x="51014" y="86129"/>
                    <a:pt x="51014" y="85623"/>
                    <a:pt x="51773" y="82587"/>
                  </a:cubicBezTo>
                  <a:lnTo>
                    <a:pt x="64173" y="32989"/>
                  </a:lnTo>
                  <a:close/>
                </a:path>
              </a:pathLst>
            </a:custGeom>
            <a:solidFill>
              <a:srgbClr val="000000"/>
            </a:solidFill>
            <a:ln w="25391"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83F67EF5-62CA-CF20-CD41-C8A7DCD3B82E}"/>
                </a:ext>
              </a:extLst>
            </p:cNvPr>
            <p:cNvSpPr/>
            <p:nvPr>
              <p:custDataLst>
                <p:tags r:id="rId21"/>
              </p:custDataLst>
            </p:nvPr>
          </p:nvSpPr>
          <p:spPr>
            <a:xfrm>
              <a:off x="6512133" y="4677487"/>
              <a:ext cx="162610" cy="79888"/>
            </a:xfrm>
            <a:custGeom>
              <a:avLst/>
              <a:gdLst>
                <a:gd name="connsiteX0" fmla="*/ 68708 w 162610"/>
                <a:gd name="connsiteY0" fmla="*/ 63856 h 79888"/>
                <a:gd name="connsiteX1" fmla="*/ 66228 w 162610"/>
                <a:gd name="connsiteY1" fmla="*/ 74307 h 79888"/>
                <a:gd name="connsiteX2" fmla="*/ 72250 w 162610"/>
                <a:gd name="connsiteY2" fmla="*/ 79975 h 79888"/>
                <a:gd name="connsiteX3" fmla="*/ 79159 w 162610"/>
                <a:gd name="connsiteY3" fmla="*/ 76078 h 79888"/>
                <a:gd name="connsiteX4" fmla="*/ 82347 w 162610"/>
                <a:gd name="connsiteY4" fmla="*/ 65096 h 79888"/>
                <a:gd name="connsiteX5" fmla="*/ 86244 w 162610"/>
                <a:gd name="connsiteY5" fmla="*/ 49154 h 79888"/>
                <a:gd name="connsiteX6" fmla="*/ 89255 w 162610"/>
                <a:gd name="connsiteY6" fmla="*/ 37286 h 79888"/>
                <a:gd name="connsiteX7" fmla="*/ 94747 w 162610"/>
                <a:gd name="connsiteY7" fmla="*/ 23823 h 79888"/>
                <a:gd name="connsiteX8" fmla="*/ 123088 w 162610"/>
                <a:gd name="connsiteY8" fmla="*/ 5047 h 79888"/>
                <a:gd name="connsiteX9" fmla="*/ 133539 w 162610"/>
                <a:gd name="connsiteY9" fmla="*/ 17447 h 79888"/>
                <a:gd name="connsiteX10" fmla="*/ 123088 w 162610"/>
                <a:gd name="connsiteY10" fmla="*/ 55176 h 79888"/>
                <a:gd name="connsiteX11" fmla="*/ 120431 w 162610"/>
                <a:gd name="connsiteY11" fmla="*/ 64742 h 79888"/>
                <a:gd name="connsiteX12" fmla="*/ 137259 w 162610"/>
                <a:gd name="connsiteY12" fmla="*/ 79975 h 79888"/>
                <a:gd name="connsiteX13" fmla="*/ 162767 w 162610"/>
                <a:gd name="connsiteY13" fmla="*/ 52874 h 79888"/>
                <a:gd name="connsiteX14" fmla="*/ 159933 w 162610"/>
                <a:gd name="connsiteY14" fmla="*/ 50571 h 79888"/>
                <a:gd name="connsiteX15" fmla="*/ 156567 w 162610"/>
                <a:gd name="connsiteY15" fmla="*/ 53582 h 79888"/>
                <a:gd name="connsiteX16" fmla="*/ 137791 w 162610"/>
                <a:gd name="connsiteY16" fmla="*/ 75016 h 79888"/>
                <a:gd name="connsiteX17" fmla="*/ 133362 w 162610"/>
                <a:gd name="connsiteY17" fmla="*/ 68816 h 79888"/>
                <a:gd name="connsiteX18" fmla="*/ 137436 w 162610"/>
                <a:gd name="connsiteY18" fmla="*/ 54468 h 79888"/>
                <a:gd name="connsiteX19" fmla="*/ 146824 w 162610"/>
                <a:gd name="connsiteY19" fmla="*/ 20281 h 79888"/>
                <a:gd name="connsiteX20" fmla="*/ 140270 w 162610"/>
                <a:gd name="connsiteY20" fmla="*/ 4870 h 79888"/>
                <a:gd name="connsiteX21" fmla="*/ 123797 w 162610"/>
                <a:gd name="connsiteY21" fmla="*/ 87 h 79888"/>
                <a:gd name="connsiteX22" fmla="*/ 92444 w 162610"/>
                <a:gd name="connsiteY22" fmla="*/ 17978 h 79888"/>
                <a:gd name="connsiteX23" fmla="*/ 69416 w 162610"/>
                <a:gd name="connsiteY23" fmla="*/ 87 h 79888"/>
                <a:gd name="connsiteX24" fmla="*/ 39480 w 162610"/>
                <a:gd name="connsiteY24" fmla="*/ 16207 h 79888"/>
                <a:gd name="connsiteX25" fmla="*/ 20527 w 162610"/>
                <a:gd name="connsiteY25" fmla="*/ 87 h 79888"/>
                <a:gd name="connsiteX26" fmla="*/ 6533 w 162610"/>
                <a:gd name="connsiteY26" fmla="*/ 9653 h 79888"/>
                <a:gd name="connsiteX27" fmla="*/ 156 w 162610"/>
                <a:gd name="connsiteY27" fmla="*/ 27189 h 79888"/>
                <a:gd name="connsiteX28" fmla="*/ 3167 w 162610"/>
                <a:gd name="connsiteY28" fmla="*/ 29492 h 79888"/>
                <a:gd name="connsiteX29" fmla="*/ 7064 w 162610"/>
                <a:gd name="connsiteY29" fmla="*/ 24178 h 79888"/>
                <a:gd name="connsiteX30" fmla="*/ 19995 w 162610"/>
                <a:gd name="connsiteY30" fmla="*/ 5047 h 79888"/>
                <a:gd name="connsiteX31" fmla="*/ 25841 w 162610"/>
                <a:gd name="connsiteY31" fmla="*/ 13727 h 79888"/>
                <a:gd name="connsiteX32" fmla="*/ 23007 w 162610"/>
                <a:gd name="connsiteY32" fmla="*/ 28429 h 79888"/>
                <a:gd name="connsiteX33" fmla="*/ 19110 w 162610"/>
                <a:gd name="connsiteY33" fmla="*/ 44371 h 79888"/>
                <a:gd name="connsiteX34" fmla="*/ 13441 w 162610"/>
                <a:gd name="connsiteY34" fmla="*/ 67045 h 79888"/>
                <a:gd name="connsiteX35" fmla="*/ 11670 w 162610"/>
                <a:gd name="connsiteY35" fmla="*/ 74307 h 79888"/>
                <a:gd name="connsiteX36" fmla="*/ 17692 w 162610"/>
                <a:gd name="connsiteY36" fmla="*/ 79975 h 79888"/>
                <a:gd name="connsiteX37" fmla="*/ 24601 w 162610"/>
                <a:gd name="connsiteY37" fmla="*/ 76078 h 79888"/>
                <a:gd name="connsiteX38" fmla="*/ 27789 w 162610"/>
                <a:gd name="connsiteY38" fmla="*/ 65096 h 79888"/>
                <a:gd name="connsiteX39" fmla="*/ 31686 w 162610"/>
                <a:gd name="connsiteY39" fmla="*/ 49154 h 79888"/>
                <a:gd name="connsiteX40" fmla="*/ 34698 w 162610"/>
                <a:gd name="connsiteY40" fmla="*/ 37286 h 79888"/>
                <a:gd name="connsiteX41" fmla="*/ 42137 w 162610"/>
                <a:gd name="connsiteY41" fmla="*/ 21344 h 79888"/>
                <a:gd name="connsiteX42" fmla="*/ 68708 w 162610"/>
                <a:gd name="connsiteY42" fmla="*/ 5047 h 79888"/>
                <a:gd name="connsiteX43" fmla="*/ 79159 w 162610"/>
                <a:gd name="connsiteY43" fmla="*/ 17447 h 79888"/>
                <a:gd name="connsiteX44" fmla="*/ 76147 w 162610"/>
                <a:gd name="connsiteY44" fmla="*/ 34097 h 79888"/>
                <a:gd name="connsiteX45" fmla="*/ 68708 w 162610"/>
                <a:gd name="connsiteY45" fmla="*/ 63856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08" y="63856"/>
                  </a:moveTo>
                  <a:cubicBezTo>
                    <a:pt x="67822" y="67399"/>
                    <a:pt x="66228" y="73421"/>
                    <a:pt x="66228" y="74307"/>
                  </a:cubicBezTo>
                  <a:cubicBezTo>
                    <a:pt x="66228" y="78204"/>
                    <a:pt x="69416" y="79975"/>
                    <a:pt x="72250" y="79975"/>
                  </a:cubicBezTo>
                  <a:cubicBezTo>
                    <a:pt x="75439" y="79975"/>
                    <a:pt x="78273" y="77673"/>
                    <a:pt x="79159" y="76078"/>
                  </a:cubicBezTo>
                  <a:cubicBezTo>
                    <a:pt x="80044" y="74484"/>
                    <a:pt x="81461" y="68816"/>
                    <a:pt x="82347" y="65096"/>
                  </a:cubicBezTo>
                  <a:cubicBezTo>
                    <a:pt x="83233" y="61730"/>
                    <a:pt x="85181" y="53582"/>
                    <a:pt x="86244" y="49154"/>
                  </a:cubicBezTo>
                  <a:cubicBezTo>
                    <a:pt x="87307" y="45257"/>
                    <a:pt x="88370" y="41360"/>
                    <a:pt x="89255" y="37286"/>
                  </a:cubicBezTo>
                  <a:cubicBezTo>
                    <a:pt x="91204" y="29669"/>
                    <a:pt x="91204" y="29315"/>
                    <a:pt x="94747" y="23823"/>
                  </a:cubicBezTo>
                  <a:cubicBezTo>
                    <a:pt x="100415" y="15144"/>
                    <a:pt x="109272" y="5047"/>
                    <a:pt x="123088" y="5047"/>
                  </a:cubicBezTo>
                  <a:cubicBezTo>
                    <a:pt x="133008" y="5047"/>
                    <a:pt x="133539" y="13195"/>
                    <a:pt x="133539" y="17447"/>
                  </a:cubicBezTo>
                  <a:cubicBezTo>
                    <a:pt x="133539" y="28075"/>
                    <a:pt x="125922" y="47737"/>
                    <a:pt x="123088" y="55176"/>
                  </a:cubicBezTo>
                  <a:cubicBezTo>
                    <a:pt x="121140" y="60136"/>
                    <a:pt x="120431" y="61730"/>
                    <a:pt x="120431" y="64742"/>
                  </a:cubicBezTo>
                  <a:cubicBezTo>
                    <a:pt x="120431" y="74130"/>
                    <a:pt x="128225" y="79975"/>
                    <a:pt x="137259" y="79975"/>
                  </a:cubicBezTo>
                  <a:cubicBezTo>
                    <a:pt x="154973" y="79975"/>
                    <a:pt x="162767" y="55531"/>
                    <a:pt x="162767" y="52874"/>
                  </a:cubicBezTo>
                  <a:cubicBezTo>
                    <a:pt x="162767" y="50571"/>
                    <a:pt x="160464" y="50571"/>
                    <a:pt x="159933" y="50571"/>
                  </a:cubicBezTo>
                  <a:cubicBezTo>
                    <a:pt x="157453" y="50571"/>
                    <a:pt x="157275" y="51634"/>
                    <a:pt x="156567" y="53582"/>
                  </a:cubicBezTo>
                  <a:cubicBezTo>
                    <a:pt x="152493" y="67753"/>
                    <a:pt x="144876" y="75016"/>
                    <a:pt x="137791" y="75016"/>
                  </a:cubicBezTo>
                  <a:cubicBezTo>
                    <a:pt x="134071" y="75016"/>
                    <a:pt x="133362" y="72536"/>
                    <a:pt x="133362" y="68816"/>
                  </a:cubicBezTo>
                  <a:cubicBezTo>
                    <a:pt x="133362" y="64742"/>
                    <a:pt x="134248" y="62439"/>
                    <a:pt x="137436" y="54468"/>
                  </a:cubicBezTo>
                  <a:cubicBezTo>
                    <a:pt x="139562" y="48977"/>
                    <a:pt x="146824" y="30200"/>
                    <a:pt x="146824" y="20281"/>
                  </a:cubicBezTo>
                  <a:cubicBezTo>
                    <a:pt x="146824" y="17447"/>
                    <a:pt x="146824" y="10007"/>
                    <a:pt x="140270" y="4870"/>
                  </a:cubicBezTo>
                  <a:cubicBezTo>
                    <a:pt x="137259" y="2567"/>
                    <a:pt x="132122" y="87"/>
                    <a:pt x="123797" y="87"/>
                  </a:cubicBezTo>
                  <a:cubicBezTo>
                    <a:pt x="107855" y="87"/>
                    <a:pt x="98112" y="10538"/>
                    <a:pt x="92444" y="17978"/>
                  </a:cubicBezTo>
                  <a:cubicBezTo>
                    <a:pt x="91027" y="2921"/>
                    <a:pt x="78450" y="87"/>
                    <a:pt x="69416" y="87"/>
                  </a:cubicBezTo>
                  <a:cubicBezTo>
                    <a:pt x="54714" y="87"/>
                    <a:pt x="44794" y="9121"/>
                    <a:pt x="39480" y="16207"/>
                  </a:cubicBezTo>
                  <a:cubicBezTo>
                    <a:pt x="38240" y="3984"/>
                    <a:pt x="27789" y="87"/>
                    <a:pt x="20527" y="87"/>
                  </a:cubicBezTo>
                  <a:cubicBezTo>
                    <a:pt x="12910" y="87"/>
                    <a:pt x="8836" y="5578"/>
                    <a:pt x="6533" y="9653"/>
                  </a:cubicBezTo>
                  <a:cubicBezTo>
                    <a:pt x="2636" y="16207"/>
                    <a:pt x="156" y="26303"/>
                    <a:pt x="156" y="27189"/>
                  </a:cubicBezTo>
                  <a:cubicBezTo>
                    <a:pt x="156" y="29492"/>
                    <a:pt x="2636" y="29492"/>
                    <a:pt x="3167" y="29492"/>
                  </a:cubicBezTo>
                  <a:cubicBezTo>
                    <a:pt x="5647" y="29492"/>
                    <a:pt x="5824" y="28960"/>
                    <a:pt x="7064" y="24178"/>
                  </a:cubicBezTo>
                  <a:cubicBezTo>
                    <a:pt x="9721" y="13727"/>
                    <a:pt x="13087" y="5047"/>
                    <a:pt x="19995" y="5047"/>
                  </a:cubicBezTo>
                  <a:cubicBezTo>
                    <a:pt x="24601" y="5047"/>
                    <a:pt x="25841" y="8944"/>
                    <a:pt x="25841" y="13727"/>
                  </a:cubicBezTo>
                  <a:cubicBezTo>
                    <a:pt x="25841" y="17092"/>
                    <a:pt x="24247" y="23646"/>
                    <a:pt x="23007" y="28429"/>
                  </a:cubicBezTo>
                  <a:cubicBezTo>
                    <a:pt x="21767" y="33212"/>
                    <a:pt x="19995" y="40474"/>
                    <a:pt x="19110" y="44371"/>
                  </a:cubicBezTo>
                  <a:lnTo>
                    <a:pt x="13441" y="67045"/>
                  </a:lnTo>
                  <a:cubicBezTo>
                    <a:pt x="12733" y="69347"/>
                    <a:pt x="11670" y="73776"/>
                    <a:pt x="11670" y="74307"/>
                  </a:cubicBezTo>
                  <a:cubicBezTo>
                    <a:pt x="11670" y="78204"/>
                    <a:pt x="14858" y="79975"/>
                    <a:pt x="17692" y="79975"/>
                  </a:cubicBezTo>
                  <a:cubicBezTo>
                    <a:pt x="20881" y="79975"/>
                    <a:pt x="23715" y="77673"/>
                    <a:pt x="24601" y="76078"/>
                  </a:cubicBezTo>
                  <a:cubicBezTo>
                    <a:pt x="25486" y="74484"/>
                    <a:pt x="26904" y="68816"/>
                    <a:pt x="27789" y="65096"/>
                  </a:cubicBezTo>
                  <a:cubicBezTo>
                    <a:pt x="28675" y="61730"/>
                    <a:pt x="30623" y="53582"/>
                    <a:pt x="31686" y="49154"/>
                  </a:cubicBezTo>
                  <a:cubicBezTo>
                    <a:pt x="32749" y="45257"/>
                    <a:pt x="33812" y="41360"/>
                    <a:pt x="34698" y="37286"/>
                  </a:cubicBezTo>
                  <a:cubicBezTo>
                    <a:pt x="36646" y="30023"/>
                    <a:pt x="37000" y="28606"/>
                    <a:pt x="42137" y="21344"/>
                  </a:cubicBezTo>
                  <a:cubicBezTo>
                    <a:pt x="47097" y="14258"/>
                    <a:pt x="55422" y="5047"/>
                    <a:pt x="68708" y="5047"/>
                  </a:cubicBezTo>
                  <a:cubicBezTo>
                    <a:pt x="78981" y="5047"/>
                    <a:pt x="79159" y="14081"/>
                    <a:pt x="79159" y="17447"/>
                  </a:cubicBezTo>
                  <a:cubicBezTo>
                    <a:pt x="79159" y="21875"/>
                    <a:pt x="78627" y="24178"/>
                    <a:pt x="76147" y="34097"/>
                  </a:cubicBezTo>
                  <a:lnTo>
                    <a:pt x="68708" y="63856"/>
                  </a:lnTo>
                  <a:close/>
                </a:path>
              </a:pathLst>
            </a:custGeom>
            <a:solidFill>
              <a:srgbClr val="000000"/>
            </a:solidFill>
            <a:ln w="25391"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0B6F4517-F920-D4B3-7319-7EA7A8D156E0}"/>
                </a:ext>
              </a:extLst>
            </p:cNvPr>
            <p:cNvSpPr/>
            <p:nvPr>
              <p:custDataLst>
                <p:tags r:id="rId22"/>
              </p:custDataLst>
            </p:nvPr>
          </p:nvSpPr>
          <p:spPr>
            <a:xfrm>
              <a:off x="6702506" y="4706891"/>
              <a:ext cx="119743" cy="8679"/>
            </a:xfrm>
            <a:custGeom>
              <a:avLst/>
              <a:gdLst>
                <a:gd name="connsiteX0" fmla="*/ 112821 w 119743"/>
                <a:gd name="connsiteY0" fmla="*/ 8767 h 8679"/>
                <a:gd name="connsiteX1" fmla="*/ 119907 w 119743"/>
                <a:gd name="connsiteY1" fmla="*/ 4516 h 8679"/>
                <a:gd name="connsiteX2" fmla="*/ 112821 w 119743"/>
                <a:gd name="connsiteY2" fmla="*/ 87 h 8679"/>
                <a:gd name="connsiteX3" fmla="*/ 7249 w 119743"/>
                <a:gd name="connsiteY3" fmla="*/ 87 h 8679"/>
                <a:gd name="connsiteX4" fmla="*/ 163 w 119743"/>
                <a:gd name="connsiteY4" fmla="*/ 4338 h 8679"/>
                <a:gd name="connsiteX5" fmla="*/ 7249 w 119743"/>
                <a:gd name="connsiteY5" fmla="*/ 8767 h 8679"/>
                <a:gd name="connsiteX6" fmla="*/ 112821 w 119743"/>
                <a:gd name="connsiteY6" fmla="*/ 8767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21" y="8767"/>
                  </a:moveTo>
                  <a:cubicBezTo>
                    <a:pt x="115656" y="8767"/>
                    <a:pt x="119907" y="8767"/>
                    <a:pt x="119907" y="4516"/>
                  </a:cubicBezTo>
                  <a:cubicBezTo>
                    <a:pt x="119907" y="87"/>
                    <a:pt x="115833" y="87"/>
                    <a:pt x="112821" y="87"/>
                  </a:cubicBezTo>
                  <a:lnTo>
                    <a:pt x="7249" y="87"/>
                  </a:lnTo>
                  <a:cubicBezTo>
                    <a:pt x="4414" y="87"/>
                    <a:pt x="163" y="87"/>
                    <a:pt x="163" y="4338"/>
                  </a:cubicBezTo>
                  <a:cubicBezTo>
                    <a:pt x="163" y="8767"/>
                    <a:pt x="4237" y="8767"/>
                    <a:pt x="7249" y="8767"/>
                  </a:cubicBezTo>
                  <a:lnTo>
                    <a:pt x="112821" y="8767"/>
                  </a:lnTo>
                  <a:close/>
                </a:path>
              </a:pathLst>
            </a:custGeom>
            <a:solidFill>
              <a:srgbClr val="000000"/>
            </a:solidFill>
            <a:ln w="25391"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3D8F1FA8-E538-AA98-EE84-FF14FA8C82D6}"/>
                </a:ext>
              </a:extLst>
            </p:cNvPr>
            <p:cNvSpPr/>
            <p:nvPr>
              <p:custDataLst>
                <p:tags r:id="rId23"/>
              </p:custDataLst>
            </p:nvPr>
          </p:nvSpPr>
          <p:spPr>
            <a:xfrm>
              <a:off x="6852693" y="4637986"/>
              <a:ext cx="78293" cy="117618"/>
            </a:xfrm>
            <a:custGeom>
              <a:avLst/>
              <a:gdLst>
                <a:gd name="connsiteX0" fmla="*/ 78463 w 78293"/>
                <a:gd name="connsiteY0" fmla="*/ 85467 h 117618"/>
                <a:gd name="connsiteX1" fmla="*/ 72441 w 78293"/>
                <a:gd name="connsiteY1" fmla="*/ 85467 h 117618"/>
                <a:gd name="connsiteX2" fmla="*/ 67835 w 78293"/>
                <a:gd name="connsiteY2" fmla="*/ 101586 h 117618"/>
                <a:gd name="connsiteX3" fmla="*/ 50299 w 78293"/>
                <a:gd name="connsiteY3" fmla="*/ 102649 h 117618"/>
                <a:gd name="connsiteX4" fmla="*/ 17706 w 78293"/>
                <a:gd name="connsiteY4" fmla="*/ 102649 h 117618"/>
                <a:gd name="connsiteX5" fmla="*/ 53133 w 78293"/>
                <a:gd name="connsiteY5" fmla="*/ 72890 h 117618"/>
                <a:gd name="connsiteX6" fmla="*/ 78463 w 78293"/>
                <a:gd name="connsiteY6" fmla="*/ 34629 h 117618"/>
                <a:gd name="connsiteX7" fmla="*/ 37014 w 78293"/>
                <a:gd name="connsiteY7" fmla="*/ 87 h 117618"/>
                <a:gd name="connsiteX8" fmla="*/ 169 w 78293"/>
                <a:gd name="connsiteY8" fmla="*/ 31795 h 117618"/>
                <a:gd name="connsiteX9" fmla="*/ 9558 w 78293"/>
                <a:gd name="connsiteY9" fmla="*/ 41714 h 117618"/>
                <a:gd name="connsiteX10" fmla="*/ 18946 w 78293"/>
                <a:gd name="connsiteY10" fmla="*/ 32326 h 117618"/>
                <a:gd name="connsiteX11" fmla="*/ 8495 w 78293"/>
                <a:gd name="connsiteY11" fmla="*/ 22938 h 117618"/>
                <a:gd name="connsiteX12" fmla="*/ 34357 w 78293"/>
                <a:gd name="connsiteY12" fmla="*/ 6464 h 117618"/>
                <a:gd name="connsiteX13" fmla="*/ 61281 w 78293"/>
                <a:gd name="connsiteY13" fmla="*/ 34629 h 117618"/>
                <a:gd name="connsiteX14" fmla="*/ 44630 w 78293"/>
                <a:gd name="connsiteY14" fmla="*/ 68639 h 117618"/>
                <a:gd name="connsiteX15" fmla="*/ 1941 w 78293"/>
                <a:gd name="connsiteY15" fmla="*/ 110797 h 117618"/>
                <a:gd name="connsiteX16" fmla="*/ 169 w 78293"/>
                <a:gd name="connsiteY16" fmla="*/ 117705 h 117618"/>
                <a:gd name="connsiteX17" fmla="*/ 73149 w 78293"/>
                <a:gd name="connsiteY17" fmla="*/ 117705 h 117618"/>
                <a:gd name="connsiteX18" fmla="*/ 78463 w 78293"/>
                <a:gd name="connsiteY18" fmla="*/ 8546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7618">
                  <a:moveTo>
                    <a:pt x="78463" y="85467"/>
                  </a:moveTo>
                  <a:lnTo>
                    <a:pt x="72441" y="85467"/>
                  </a:lnTo>
                  <a:cubicBezTo>
                    <a:pt x="71909" y="89364"/>
                    <a:pt x="70138" y="99815"/>
                    <a:pt x="67835" y="101586"/>
                  </a:cubicBezTo>
                  <a:cubicBezTo>
                    <a:pt x="66418" y="102649"/>
                    <a:pt x="52779" y="102649"/>
                    <a:pt x="50299" y="102649"/>
                  </a:cubicBezTo>
                  <a:lnTo>
                    <a:pt x="17706" y="102649"/>
                  </a:lnTo>
                  <a:cubicBezTo>
                    <a:pt x="36305" y="86175"/>
                    <a:pt x="42505" y="81215"/>
                    <a:pt x="53133" y="72890"/>
                  </a:cubicBezTo>
                  <a:cubicBezTo>
                    <a:pt x="66241" y="62439"/>
                    <a:pt x="78463" y="51457"/>
                    <a:pt x="78463" y="34629"/>
                  </a:cubicBezTo>
                  <a:cubicBezTo>
                    <a:pt x="78463" y="13195"/>
                    <a:pt x="59687" y="87"/>
                    <a:pt x="37014" y="87"/>
                  </a:cubicBezTo>
                  <a:cubicBezTo>
                    <a:pt x="15049" y="87"/>
                    <a:pt x="169" y="15498"/>
                    <a:pt x="169" y="31795"/>
                  </a:cubicBezTo>
                  <a:cubicBezTo>
                    <a:pt x="169" y="40828"/>
                    <a:pt x="7786" y="41714"/>
                    <a:pt x="9558" y="41714"/>
                  </a:cubicBezTo>
                  <a:cubicBezTo>
                    <a:pt x="13809" y="41714"/>
                    <a:pt x="18946" y="38703"/>
                    <a:pt x="18946" y="32326"/>
                  </a:cubicBezTo>
                  <a:cubicBezTo>
                    <a:pt x="18946" y="29137"/>
                    <a:pt x="17706" y="22938"/>
                    <a:pt x="8495" y="22938"/>
                  </a:cubicBezTo>
                  <a:cubicBezTo>
                    <a:pt x="13986" y="10361"/>
                    <a:pt x="26031" y="6464"/>
                    <a:pt x="34357" y="6464"/>
                  </a:cubicBezTo>
                  <a:cubicBezTo>
                    <a:pt x="52070" y="6464"/>
                    <a:pt x="61281" y="20281"/>
                    <a:pt x="61281" y="34629"/>
                  </a:cubicBezTo>
                  <a:cubicBezTo>
                    <a:pt x="61281" y="50039"/>
                    <a:pt x="50299" y="62262"/>
                    <a:pt x="44630" y="68639"/>
                  </a:cubicBezTo>
                  <a:lnTo>
                    <a:pt x="1941" y="110797"/>
                  </a:lnTo>
                  <a:cubicBezTo>
                    <a:pt x="169" y="112391"/>
                    <a:pt x="169" y="112746"/>
                    <a:pt x="169" y="117705"/>
                  </a:cubicBezTo>
                  <a:lnTo>
                    <a:pt x="73149" y="117705"/>
                  </a:lnTo>
                  <a:lnTo>
                    <a:pt x="78463" y="85467"/>
                  </a:lnTo>
                  <a:close/>
                </a:path>
              </a:pathLst>
            </a:custGeom>
            <a:solidFill>
              <a:srgbClr val="000000"/>
            </a:solidFill>
            <a:ln w="25391"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D137DCEB-D5AB-6AFE-2F8C-0A28A75D3F9D}"/>
                </a:ext>
              </a:extLst>
            </p:cNvPr>
            <p:cNvSpPr/>
            <p:nvPr>
              <p:custDataLst>
                <p:tags r:id="rId24"/>
              </p:custDataLst>
            </p:nvPr>
          </p:nvSpPr>
          <p:spPr>
            <a:xfrm>
              <a:off x="6954802" y="4632671"/>
              <a:ext cx="102207" cy="159067"/>
            </a:xfrm>
            <a:custGeom>
              <a:avLst/>
              <a:gdLst>
                <a:gd name="connsiteX0" fmla="*/ 74925 w 102207"/>
                <a:gd name="connsiteY0" fmla="*/ 2390 h 159067"/>
                <a:gd name="connsiteX1" fmla="*/ 71913 w 102207"/>
                <a:gd name="connsiteY1" fmla="*/ 87 h 159067"/>
                <a:gd name="connsiteX2" fmla="*/ 68371 w 102207"/>
                <a:gd name="connsiteY2" fmla="*/ 3984 h 159067"/>
                <a:gd name="connsiteX3" fmla="*/ 58274 w 102207"/>
                <a:gd name="connsiteY3" fmla="*/ 44548 h 159067"/>
                <a:gd name="connsiteX4" fmla="*/ 173 w 102207"/>
                <a:gd name="connsiteY4" fmla="*/ 92198 h 159067"/>
                <a:gd name="connsiteX5" fmla="*/ 38080 w 102207"/>
                <a:gd name="connsiteY5" fmla="*/ 124968 h 159067"/>
                <a:gd name="connsiteX6" fmla="*/ 34006 w 102207"/>
                <a:gd name="connsiteY6" fmla="*/ 141619 h 159067"/>
                <a:gd name="connsiteX7" fmla="*/ 30286 w 102207"/>
                <a:gd name="connsiteY7" fmla="*/ 157030 h 159067"/>
                <a:gd name="connsiteX8" fmla="*/ 33121 w 102207"/>
                <a:gd name="connsiteY8" fmla="*/ 159155 h 159067"/>
                <a:gd name="connsiteX9" fmla="*/ 36840 w 102207"/>
                <a:gd name="connsiteY9" fmla="*/ 154904 h 159067"/>
                <a:gd name="connsiteX10" fmla="*/ 44280 w 102207"/>
                <a:gd name="connsiteY10" fmla="*/ 125145 h 159067"/>
                <a:gd name="connsiteX11" fmla="*/ 102381 w 102207"/>
                <a:gd name="connsiteY11" fmla="*/ 77496 h 159067"/>
                <a:gd name="connsiteX12" fmla="*/ 64474 w 102207"/>
                <a:gd name="connsiteY12" fmla="*/ 44725 h 159067"/>
                <a:gd name="connsiteX13" fmla="*/ 74925 w 102207"/>
                <a:gd name="connsiteY13" fmla="*/ 2390 h 159067"/>
                <a:gd name="connsiteX14" fmla="*/ 39320 w 102207"/>
                <a:gd name="connsiteY14" fmla="*/ 120008 h 159067"/>
                <a:gd name="connsiteX15" fmla="*/ 13104 w 102207"/>
                <a:gd name="connsiteY15" fmla="*/ 95209 h 159067"/>
                <a:gd name="connsiteX16" fmla="*/ 56857 w 102207"/>
                <a:gd name="connsiteY16" fmla="*/ 49685 h 159067"/>
                <a:gd name="connsiteX17" fmla="*/ 39320 w 102207"/>
                <a:gd name="connsiteY17" fmla="*/ 120008 h 159067"/>
                <a:gd name="connsiteX18" fmla="*/ 63057 w 102207"/>
                <a:gd name="connsiteY18" fmla="*/ 49685 h 159067"/>
                <a:gd name="connsiteX19" fmla="*/ 89450 w 102207"/>
                <a:gd name="connsiteY19" fmla="*/ 74484 h 159067"/>
                <a:gd name="connsiteX20" fmla="*/ 45520 w 102207"/>
                <a:gd name="connsiteY20" fmla="*/ 120008 h 159067"/>
                <a:gd name="connsiteX21" fmla="*/ 63057 w 102207"/>
                <a:gd name="connsiteY21" fmla="*/ 49685 h 15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207" h="159067">
                  <a:moveTo>
                    <a:pt x="74925" y="2390"/>
                  </a:moveTo>
                  <a:cubicBezTo>
                    <a:pt x="74925" y="87"/>
                    <a:pt x="72799" y="87"/>
                    <a:pt x="71913" y="87"/>
                  </a:cubicBezTo>
                  <a:cubicBezTo>
                    <a:pt x="69256" y="87"/>
                    <a:pt x="69079" y="973"/>
                    <a:pt x="68371" y="3984"/>
                  </a:cubicBezTo>
                  <a:lnTo>
                    <a:pt x="58274" y="44548"/>
                  </a:lnTo>
                  <a:cubicBezTo>
                    <a:pt x="26921" y="45965"/>
                    <a:pt x="173" y="68462"/>
                    <a:pt x="173" y="92198"/>
                  </a:cubicBezTo>
                  <a:cubicBezTo>
                    <a:pt x="173" y="112214"/>
                    <a:pt x="18418" y="124259"/>
                    <a:pt x="38080" y="124968"/>
                  </a:cubicBezTo>
                  <a:cubicBezTo>
                    <a:pt x="36663" y="130459"/>
                    <a:pt x="35423" y="136128"/>
                    <a:pt x="34006" y="141619"/>
                  </a:cubicBezTo>
                  <a:cubicBezTo>
                    <a:pt x="31881" y="149944"/>
                    <a:pt x="30286" y="156498"/>
                    <a:pt x="30286" y="157030"/>
                  </a:cubicBezTo>
                  <a:cubicBezTo>
                    <a:pt x="30286" y="159155"/>
                    <a:pt x="32589" y="159155"/>
                    <a:pt x="33121" y="159155"/>
                  </a:cubicBezTo>
                  <a:cubicBezTo>
                    <a:pt x="35778" y="159155"/>
                    <a:pt x="35955" y="158624"/>
                    <a:pt x="36840" y="154904"/>
                  </a:cubicBezTo>
                  <a:lnTo>
                    <a:pt x="44280" y="125145"/>
                  </a:lnTo>
                  <a:cubicBezTo>
                    <a:pt x="74570" y="123905"/>
                    <a:pt x="102381" y="101586"/>
                    <a:pt x="102381" y="77496"/>
                  </a:cubicBezTo>
                  <a:cubicBezTo>
                    <a:pt x="102381" y="58896"/>
                    <a:pt x="86084" y="45611"/>
                    <a:pt x="64474" y="44725"/>
                  </a:cubicBezTo>
                  <a:lnTo>
                    <a:pt x="74925" y="2390"/>
                  </a:lnTo>
                  <a:close/>
                  <a:moveTo>
                    <a:pt x="39320" y="120008"/>
                  </a:moveTo>
                  <a:cubicBezTo>
                    <a:pt x="25681" y="119300"/>
                    <a:pt x="13104" y="111860"/>
                    <a:pt x="13104" y="95209"/>
                  </a:cubicBezTo>
                  <a:cubicBezTo>
                    <a:pt x="13104" y="77496"/>
                    <a:pt x="26567" y="52519"/>
                    <a:pt x="56857" y="49685"/>
                  </a:cubicBezTo>
                  <a:lnTo>
                    <a:pt x="39320" y="120008"/>
                  </a:lnTo>
                  <a:close/>
                  <a:moveTo>
                    <a:pt x="63057" y="49685"/>
                  </a:moveTo>
                  <a:cubicBezTo>
                    <a:pt x="76696" y="50217"/>
                    <a:pt x="89450" y="57656"/>
                    <a:pt x="89450" y="74484"/>
                  </a:cubicBezTo>
                  <a:cubicBezTo>
                    <a:pt x="89450" y="93792"/>
                    <a:pt x="74216" y="117528"/>
                    <a:pt x="45520" y="120008"/>
                  </a:cubicBezTo>
                  <a:lnTo>
                    <a:pt x="63057" y="49685"/>
                  </a:lnTo>
                  <a:close/>
                </a:path>
              </a:pathLst>
            </a:custGeom>
            <a:solidFill>
              <a:srgbClr val="000000"/>
            </a:solidFill>
            <a:ln w="25391"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FAE0E4E2-B72A-A79B-7194-F8A11AAC52CD}"/>
                </a:ext>
              </a:extLst>
            </p:cNvPr>
            <p:cNvSpPr/>
            <p:nvPr>
              <p:custDataLst>
                <p:tags r:id="rId25"/>
              </p:custDataLst>
            </p:nvPr>
          </p:nvSpPr>
          <p:spPr>
            <a:xfrm>
              <a:off x="7074074" y="4696643"/>
              <a:ext cx="66046" cy="87049"/>
            </a:xfrm>
            <a:custGeom>
              <a:avLst/>
              <a:gdLst>
                <a:gd name="connsiteX0" fmla="*/ 66224 w 66046"/>
                <a:gd name="connsiteY0" fmla="*/ 43866 h 87049"/>
                <a:gd name="connsiteX1" fmla="*/ 33201 w 66046"/>
                <a:gd name="connsiteY1" fmla="*/ 88 h 87049"/>
                <a:gd name="connsiteX2" fmla="*/ 178 w 66046"/>
                <a:gd name="connsiteY2" fmla="*/ 43866 h 87049"/>
                <a:gd name="connsiteX3" fmla="*/ 33201 w 66046"/>
                <a:gd name="connsiteY3" fmla="*/ 87138 h 87049"/>
                <a:gd name="connsiteX4" fmla="*/ 66224 w 66046"/>
                <a:gd name="connsiteY4" fmla="*/ 43866 h 87049"/>
                <a:gd name="connsiteX5" fmla="*/ 33201 w 66046"/>
                <a:gd name="connsiteY5" fmla="*/ 82962 h 87049"/>
                <a:gd name="connsiteX6" fmla="*/ 14729 w 66046"/>
                <a:gd name="connsiteY6" fmla="*/ 68539 h 87049"/>
                <a:gd name="connsiteX7" fmla="*/ 12831 w 66046"/>
                <a:gd name="connsiteY7" fmla="*/ 42348 h 87049"/>
                <a:gd name="connsiteX8" fmla="*/ 14855 w 66046"/>
                <a:gd name="connsiteY8" fmla="*/ 17043 h 87049"/>
                <a:gd name="connsiteX9" fmla="*/ 33201 w 66046"/>
                <a:gd name="connsiteY9" fmla="*/ 4264 h 87049"/>
                <a:gd name="connsiteX10" fmla="*/ 51801 w 66046"/>
                <a:gd name="connsiteY10" fmla="*/ 17928 h 87049"/>
                <a:gd name="connsiteX11" fmla="*/ 53572 w 66046"/>
                <a:gd name="connsiteY11" fmla="*/ 42348 h 87049"/>
                <a:gd name="connsiteX12" fmla="*/ 51674 w 66046"/>
                <a:gd name="connsiteY12" fmla="*/ 68792 h 87049"/>
                <a:gd name="connsiteX13" fmla="*/ 33201 w 66046"/>
                <a:gd name="connsiteY13" fmla="*/ 82962 h 8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046" h="87049">
                  <a:moveTo>
                    <a:pt x="66224" y="43866"/>
                  </a:moveTo>
                  <a:cubicBezTo>
                    <a:pt x="66224" y="34756"/>
                    <a:pt x="66224" y="88"/>
                    <a:pt x="33201" y="88"/>
                  </a:cubicBezTo>
                  <a:cubicBezTo>
                    <a:pt x="178" y="88"/>
                    <a:pt x="178" y="34756"/>
                    <a:pt x="178" y="43866"/>
                  </a:cubicBezTo>
                  <a:cubicBezTo>
                    <a:pt x="178" y="53102"/>
                    <a:pt x="178" y="87138"/>
                    <a:pt x="33201" y="87138"/>
                  </a:cubicBezTo>
                  <a:cubicBezTo>
                    <a:pt x="66224" y="87138"/>
                    <a:pt x="66224" y="53102"/>
                    <a:pt x="66224" y="43866"/>
                  </a:cubicBezTo>
                  <a:close/>
                  <a:moveTo>
                    <a:pt x="33201" y="82962"/>
                  </a:moveTo>
                  <a:cubicBezTo>
                    <a:pt x="28520" y="82962"/>
                    <a:pt x="17892" y="81318"/>
                    <a:pt x="14729" y="68539"/>
                  </a:cubicBezTo>
                  <a:cubicBezTo>
                    <a:pt x="12957" y="61706"/>
                    <a:pt x="12831" y="52723"/>
                    <a:pt x="12831" y="42348"/>
                  </a:cubicBezTo>
                  <a:cubicBezTo>
                    <a:pt x="12831" y="32985"/>
                    <a:pt x="12831" y="24255"/>
                    <a:pt x="14855" y="17043"/>
                  </a:cubicBezTo>
                  <a:cubicBezTo>
                    <a:pt x="18018" y="6415"/>
                    <a:pt x="27761" y="4264"/>
                    <a:pt x="33201" y="4264"/>
                  </a:cubicBezTo>
                  <a:cubicBezTo>
                    <a:pt x="42564" y="4264"/>
                    <a:pt x="49270" y="9072"/>
                    <a:pt x="51801" y="17928"/>
                  </a:cubicBezTo>
                  <a:cubicBezTo>
                    <a:pt x="53572" y="24381"/>
                    <a:pt x="53572" y="34883"/>
                    <a:pt x="53572" y="42348"/>
                  </a:cubicBezTo>
                  <a:cubicBezTo>
                    <a:pt x="53572" y="50951"/>
                    <a:pt x="53572" y="61200"/>
                    <a:pt x="51674" y="68792"/>
                  </a:cubicBezTo>
                  <a:cubicBezTo>
                    <a:pt x="48384" y="81065"/>
                    <a:pt x="38262" y="82962"/>
                    <a:pt x="33201" y="82962"/>
                  </a:cubicBezTo>
                  <a:close/>
                </a:path>
              </a:pathLst>
            </a:custGeom>
            <a:solidFill>
              <a:srgbClr val="000000"/>
            </a:solidFill>
            <a:ln w="25391"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813BE0C7-4C18-CDA8-E8C6-17D5C74936ED}"/>
                </a:ext>
              </a:extLst>
            </p:cNvPr>
            <p:cNvSpPr/>
            <p:nvPr>
              <p:custDataLst>
                <p:tags r:id="rId26"/>
              </p:custDataLst>
            </p:nvPr>
          </p:nvSpPr>
          <p:spPr>
            <a:xfrm>
              <a:off x="6513019" y="4827068"/>
              <a:ext cx="82190" cy="121160"/>
            </a:xfrm>
            <a:custGeom>
              <a:avLst/>
              <a:gdLst>
                <a:gd name="connsiteX0" fmla="*/ 82347 w 82190"/>
                <a:gd name="connsiteY0" fmla="*/ 61206 h 121160"/>
                <a:gd name="connsiteX1" fmla="*/ 71896 w 82190"/>
                <a:gd name="connsiteY1" fmla="*/ 15328 h 121160"/>
                <a:gd name="connsiteX2" fmla="*/ 41252 w 82190"/>
                <a:gd name="connsiteY2" fmla="*/ 95 h 121160"/>
                <a:gd name="connsiteX3" fmla="*/ 156 w 82190"/>
                <a:gd name="connsiteY3" fmla="*/ 61206 h 121160"/>
                <a:gd name="connsiteX4" fmla="*/ 41252 w 82190"/>
                <a:gd name="connsiteY4" fmla="*/ 121256 h 121160"/>
                <a:gd name="connsiteX5" fmla="*/ 82347 w 82190"/>
                <a:gd name="connsiteY5" fmla="*/ 61206 h 121160"/>
                <a:gd name="connsiteX6" fmla="*/ 41252 w 82190"/>
                <a:gd name="connsiteY6" fmla="*/ 116296 h 121160"/>
                <a:gd name="connsiteX7" fmla="*/ 18755 w 82190"/>
                <a:gd name="connsiteY7" fmla="*/ 96988 h 121160"/>
                <a:gd name="connsiteX8" fmla="*/ 16275 w 82190"/>
                <a:gd name="connsiteY8" fmla="*/ 58904 h 121160"/>
                <a:gd name="connsiteX9" fmla="*/ 18932 w 82190"/>
                <a:gd name="connsiteY9" fmla="*/ 22768 h 121160"/>
                <a:gd name="connsiteX10" fmla="*/ 41252 w 82190"/>
                <a:gd name="connsiteY10" fmla="*/ 5054 h 121160"/>
                <a:gd name="connsiteX11" fmla="*/ 63216 w 82190"/>
                <a:gd name="connsiteY11" fmla="*/ 21174 h 121160"/>
                <a:gd name="connsiteX12" fmla="*/ 66228 w 82190"/>
                <a:gd name="connsiteY12" fmla="*/ 58904 h 121160"/>
                <a:gd name="connsiteX13" fmla="*/ 63925 w 82190"/>
                <a:gd name="connsiteY13" fmla="*/ 96279 h 121160"/>
                <a:gd name="connsiteX14" fmla="*/ 41252 w 82190"/>
                <a:gd name="connsiteY14" fmla="*/ 116296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47" y="61206"/>
                  </a:moveTo>
                  <a:cubicBezTo>
                    <a:pt x="82347" y="41722"/>
                    <a:pt x="80044" y="27728"/>
                    <a:pt x="71896" y="15328"/>
                  </a:cubicBezTo>
                  <a:cubicBezTo>
                    <a:pt x="66405" y="7180"/>
                    <a:pt x="55422" y="95"/>
                    <a:pt x="41252" y="95"/>
                  </a:cubicBezTo>
                  <a:cubicBezTo>
                    <a:pt x="156" y="95"/>
                    <a:pt x="156" y="48453"/>
                    <a:pt x="156" y="61206"/>
                  </a:cubicBezTo>
                  <a:cubicBezTo>
                    <a:pt x="156" y="73960"/>
                    <a:pt x="156" y="121256"/>
                    <a:pt x="41252" y="121256"/>
                  </a:cubicBezTo>
                  <a:cubicBezTo>
                    <a:pt x="82347" y="121256"/>
                    <a:pt x="82347" y="73960"/>
                    <a:pt x="82347" y="61206"/>
                  </a:cubicBezTo>
                  <a:close/>
                  <a:moveTo>
                    <a:pt x="41252" y="116296"/>
                  </a:moveTo>
                  <a:cubicBezTo>
                    <a:pt x="33103" y="116296"/>
                    <a:pt x="22298" y="111513"/>
                    <a:pt x="18755" y="96988"/>
                  </a:cubicBezTo>
                  <a:cubicBezTo>
                    <a:pt x="16275" y="86537"/>
                    <a:pt x="16275" y="72012"/>
                    <a:pt x="16275" y="58904"/>
                  </a:cubicBezTo>
                  <a:cubicBezTo>
                    <a:pt x="16275" y="45973"/>
                    <a:pt x="16275" y="32511"/>
                    <a:pt x="18932" y="22768"/>
                  </a:cubicBezTo>
                  <a:cubicBezTo>
                    <a:pt x="22652" y="8774"/>
                    <a:pt x="33989" y="5054"/>
                    <a:pt x="41252" y="5054"/>
                  </a:cubicBezTo>
                  <a:cubicBezTo>
                    <a:pt x="50817" y="5054"/>
                    <a:pt x="60028" y="10900"/>
                    <a:pt x="63216" y="21174"/>
                  </a:cubicBezTo>
                  <a:cubicBezTo>
                    <a:pt x="66051" y="30739"/>
                    <a:pt x="66228" y="43493"/>
                    <a:pt x="66228" y="58904"/>
                  </a:cubicBezTo>
                  <a:cubicBezTo>
                    <a:pt x="66228" y="72012"/>
                    <a:pt x="66228" y="85120"/>
                    <a:pt x="63925" y="96279"/>
                  </a:cubicBezTo>
                  <a:cubicBezTo>
                    <a:pt x="60382" y="112399"/>
                    <a:pt x="48337" y="116296"/>
                    <a:pt x="41252" y="116296"/>
                  </a:cubicBezTo>
                  <a:close/>
                </a:path>
              </a:pathLst>
            </a:custGeom>
            <a:solidFill>
              <a:srgbClr val="000000"/>
            </a:solidFill>
            <a:ln w="25391"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36DB8DB3-610C-6532-43D1-5232A26F619C}"/>
                </a:ext>
              </a:extLst>
            </p:cNvPr>
            <p:cNvSpPr/>
            <p:nvPr>
              <p:custDataLst>
                <p:tags r:id="rId27"/>
              </p:custDataLst>
            </p:nvPr>
          </p:nvSpPr>
          <p:spPr>
            <a:xfrm>
              <a:off x="7167394" y="4765359"/>
              <a:ext cx="132092" cy="160940"/>
            </a:xfrm>
            <a:custGeom>
              <a:avLst/>
              <a:gdLst>
                <a:gd name="connsiteX0" fmla="*/ 19667 w 132092"/>
                <a:gd name="connsiteY0" fmla="*/ 142813 h 160940"/>
                <a:gd name="connsiteX1" fmla="*/ 6003 w 132092"/>
                <a:gd name="connsiteY1" fmla="*/ 153188 h 160940"/>
                <a:gd name="connsiteX2" fmla="*/ 182 w 132092"/>
                <a:gd name="connsiteY2" fmla="*/ 157996 h 160940"/>
                <a:gd name="connsiteX3" fmla="*/ 3472 w 132092"/>
                <a:gd name="connsiteY3" fmla="*/ 161033 h 160940"/>
                <a:gd name="connsiteX4" fmla="*/ 24728 w 132092"/>
                <a:gd name="connsiteY4" fmla="*/ 160273 h 160940"/>
                <a:gd name="connsiteX5" fmla="*/ 49780 w 132092"/>
                <a:gd name="connsiteY5" fmla="*/ 161033 h 160940"/>
                <a:gd name="connsiteX6" fmla="*/ 54335 w 132092"/>
                <a:gd name="connsiteY6" fmla="*/ 155971 h 160940"/>
                <a:gd name="connsiteX7" fmla="*/ 48262 w 132092"/>
                <a:gd name="connsiteY7" fmla="*/ 153188 h 160940"/>
                <a:gd name="connsiteX8" fmla="*/ 35610 w 132092"/>
                <a:gd name="connsiteY8" fmla="*/ 149139 h 160940"/>
                <a:gd name="connsiteX9" fmla="*/ 48009 w 132092"/>
                <a:gd name="connsiteY9" fmla="*/ 98529 h 160940"/>
                <a:gd name="connsiteX10" fmla="*/ 71290 w 132092"/>
                <a:gd name="connsiteY10" fmla="*/ 114724 h 160940"/>
                <a:gd name="connsiteX11" fmla="*/ 132275 w 132092"/>
                <a:gd name="connsiteY11" fmla="*/ 40580 h 160940"/>
                <a:gd name="connsiteX12" fmla="*/ 98619 w 132092"/>
                <a:gd name="connsiteY12" fmla="*/ 92 h 160940"/>
                <a:gd name="connsiteX13" fmla="*/ 65470 w 132092"/>
                <a:gd name="connsiteY13" fmla="*/ 19071 h 160940"/>
                <a:gd name="connsiteX14" fmla="*/ 42695 w 132092"/>
                <a:gd name="connsiteY14" fmla="*/ 92 h 160940"/>
                <a:gd name="connsiteX15" fmla="*/ 23969 w 132092"/>
                <a:gd name="connsiteY15" fmla="*/ 14516 h 160940"/>
                <a:gd name="connsiteX16" fmla="*/ 16125 w 132092"/>
                <a:gd name="connsiteY16" fmla="*/ 39062 h 160940"/>
                <a:gd name="connsiteX17" fmla="*/ 19161 w 132092"/>
                <a:gd name="connsiteY17" fmla="*/ 41592 h 160940"/>
                <a:gd name="connsiteX18" fmla="*/ 23463 w 132092"/>
                <a:gd name="connsiteY18" fmla="*/ 35772 h 160940"/>
                <a:gd name="connsiteX19" fmla="*/ 41936 w 132092"/>
                <a:gd name="connsiteY19" fmla="*/ 5659 h 160940"/>
                <a:gd name="connsiteX20" fmla="*/ 49780 w 132092"/>
                <a:gd name="connsiteY20" fmla="*/ 17300 h 160940"/>
                <a:gd name="connsiteX21" fmla="*/ 48009 w 132092"/>
                <a:gd name="connsiteY21" fmla="*/ 30205 h 160940"/>
                <a:gd name="connsiteX22" fmla="*/ 19667 w 132092"/>
                <a:gd name="connsiteY22" fmla="*/ 142813 h 160940"/>
                <a:gd name="connsiteX23" fmla="*/ 64204 w 132092"/>
                <a:gd name="connsiteY23" fmla="*/ 32989 h 160940"/>
                <a:gd name="connsiteX24" fmla="*/ 77363 w 132092"/>
                <a:gd name="connsiteY24" fmla="*/ 15275 h 160940"/>
                <a:gd name="connsiteX25" fmla="*/ 97860 w 132092"/>
                <a:gd name="connsiteY25" fmla="*/ 5659 h 160940"/>
                <a:gd name="connsiteX26" fmla="*/ 114055 w 132092"/>
                <a:gd name="connsiteY26" fmla="*/ 29446 h 160940"/>
                <a:gd name="connsiteX27" fmla="*/ 101150 w 132092"/>
                <a:gd name="connsiteY27" fmla="*/ 83093 h 160940"/>
                <a:gd name="connsiteX28" fmla="*/ 71037 w 132092"/>
                <a:gd name="connsiteY28" fmla="*/ 109157 h 160940"/>
                <a:gd name="connsiteX29" fmla="*/ 51046 w 132092"/>
                <a:gd name="connsiteY29" fmla="*/ 86635 h 160940"/>
                <a:gd name="connsiteX30" fmla="*/ 51805 w 132092"/>
                <a:gd name="connsiteY30" fmla="*/ 82587 h 160940"/>
                <a:gd name="connsiteX31" fmla="*/ 64204 w 132092"/>
                <a:gd name="connsiteY31" fmla="*/ 32989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667" y="142813"/>
                  </a:moveTo>
                  <a:cubicBezTo>
                    <a:pt x="17643" y="151417"/>
                    <a:pt x="17137" y="153188"/>
                    <a:pt x="6003" y="153188"/>
                  </a:cubicBezTo>
                  <a:cubicBezTo>
                    <a:pt x="2966" y="153188"/>
                    <a:pt x="182" y="153188"/>
                    <a:pt x="182" y="157996"/>
                  </a:cubicBezTo>
                  <a:cubicBezTo>
                    <a:pt x="182" y="160020"/>
                    <a:pt x="1448" y="161033"/>
                    <a:pt x="3472" y="161033"/>
                  </a:cubicBezTo>
                  <a:cubicBezTo>
                    <a:pt x="10305" y="161033"/>
                    <a:pt x="17643" y="160273"/>
                    <a:pt x="24728" y="160273"/>
                  </a:cubicBezTo>
                  <a:cubicBezTo>
                    <a:pt x="33079" y="160273"/>
                    <a:pt x="41683" y="161033"/>
                    <a:pt x="49780" y="161033"/>
                  </a:cubicBezTo>
                  <a:cubicBezTo>
                    <a:pt x="51046" y="161033"/>
                    <a:pt x="54335" y="161033"/>
                    <a:pt x="54335" y="155971"/>
                  </a:cubicBezTo>
                  <a:cubicBezTo>
                    <a:pt x="54335" y="153188"/>
                    <a:pt x="51805" y="153188"/>
                    <a:pt x="48262" y="153188"/>
                  </a:cubicBezTo>
                  <a:cubicBezTo>
                    <a:pt x="35610" y="153188"/>
                    <a:pt x="35610" y="151417"/>
                    <a:pt x="35610" y="149139"/>
                  </a:cubicBezTo>
                  <a:cubicBezTo>
                    <a:pt x="35610" y="146102"/>
                    <a:pt x="46238" y="104855"/>
                    <a:pt x="48009" y="98529"/>
                  </a:cubicBezTo>
                  <a:cubicBezTo>
                    <a:pt x="51299" y="105867"/>
                    <a:pt x="58384" y="114724"/>
                    <a:pt x="71290" y="114724"/>
                  </a:cubicBezTo>
                  <a:cubicBezTo>
                    <a:pt x="100644" y="114724"/>
                    <a:pt x="132275" y="77779"/>
                    <a:pt x="132275" y="40580"/>
                  </a:cubicBezTo>
                  <a:cubicBezTo>
                    <a:pt x="132275" y="16793"/>
                    <a:pt x="117851" y="92"/>
                    <a:pt x="98619" y="92"/>
                  </a:cubicBezTo>
                  <a:cubicBezTo>
                    <a:pt x="85967" y="92"/>
                    <a:pt x="73820" y="9202"/>
                    <a:pt x="65470" y="19071"/>
                  </a:cubicBezTo>
                  <a:cubicBezTo>
                    <a:pt x="62939" y="5406"/>
                    <a:pt x="52058" y="92"/>
                    <a:pt x="42695" y="92"/>
                  </a:cubicBezTo>
                  <a:cubicBezTo>
                    <a:pt x="31055" y="92"/>
                    <a:pt x="26247" y="9961"/>
                    <a:pt x="23969" y="14516"/>
                  </a:cubicBezTo>
                  <a:cubicBezTo>
                    <a:pt x="19414" y="23120"/>
                    <a:pt x="16125" y="38303"/>
                    <a:pt x="16125" y="39062"/>
                  </a:cubicBezTo>
                  <a:cubicBezTo>
                    <a:pt x="16125" y="41592"/>
                    <a:pt x="18655" y="41592"/>
                    <a:pt x="19161" y="41592"/>
                  </a:cubicBezTo>
                  <a:cubicBezTo>
                    <a:pt x="21692" y="41592"/>
                    <a:pt x="21945" y="41339"/>
                    <a:pt x="23463" y="35772"/>
                  </a:cubicBezTo>
                  <a:cubicBezTo>
                    <a:pt x="27765" y="17806"/>
                    <a:pt x="32826" y="5659"/>
                    <a:pt x="41936" y="5659"/>
                  </a:cubicBezTo>
                  <a:cubicBezTo>
                    <a:pt x="46238" y="5659"/>
                    <a:pt x="49780" y="7684"/>
                    <a:pt x="49780" y="17300"/>
                  </a:cubicBezTo>
                  <a:cubicBezTo>
                    <a:pt x="49780" y="23120"/>
                    <a:pt x="49021" y="25903"/>
                    <a:pt x="48009" y="30205"/>
                  </a:cubicBezTo>
                  <a:lnTo>
                    <a:pt x="19667" y="142813"/>
                  </a:lnTo>
                  <a:close/>
                  <a:moveTo>
                    <a:pt x="64204" y="32989"/>
                  </a:moveTo>
                  <a:cubicBezTo>
                    <a:pt x="65976" y="26156"/>
                    <a:pt x="72808" y="19071"/>
                    <a:pt x="77363" y="15275"/>
                  </a:cubicBezTo>
                  <a:cubicBezTo>
                    <a:pt x="86220" y="7431"/>
                    <a:pt x="93558" y="5659"/>
                    <a:pt x="97860" y="5659"/>
                  </a:cubicBezTo>
                  <a:cubicBezTo>
                    <a:pt x="107982" y="5659"/>
                    <a:pt x="114055" y="14516"/>
                    <a:pt x="114055" y="29446"/>
                  </a:cubicBezTo>
                  <a:cubicBezTo>
                    <a:pt x="114055" y="44376"/>
                    <a:pt x="105705" y="73477"/>
                    <a:pt x="101150" y="83093"/>
                  </a:cubicBezTo>
                  <a:cubicBezTo>
                    <a:pt x="92546" y="100806"/>
                    <a:pt x="80400" y="109157"/>
                    <a:pt x="71037" y="109157"/>
                  </a:cubicBezTo>
                  <a:cubicBezTo>
                    <a:pt x="54335" y="109157"/>
                    <a:pt x="51046" y="88154"/>
                    <a:pt x="51046" y="86635"/>
                  </a:cubicBezTo>
                  <a:cubicBezTo>
                    <a:pt x="51046" y="86129"/>
                    <a:pt x="51046" y="85623"/>
                    <a:pt x="51805" y="82587"/>
                  </a:cubicBezTo>
                  <a:lnTo>
                    <a:pt x="64204" y="32989"/>
                  </a:lnTo>
                  <a:close/>
                </a:path>
              </a:pathLst>
            </a:custGeom>
            <a:solidFill>
              <a:srgbClr val="000000"/>
            </a:solidFill>
            <a:ln w="25391"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F93524CF-6013-48AC-5CB4-B76497ECF3CE}"/>
                </a:ext>
              </a:extLst>
            </p:cNvPr>
            <p:cNvSpPr/>
            <p:nvPr>
              <p:custDataLst>
                <p:tags r:id="rId28"/>
              </p:custDataLst>
            </p:nvPr>
          </p:nvSpPr>
          <p:spPr>
            <a:xfrm>
              <a:off x="7315208" y="4632671"/>
              <a:ext cx="102207" cy="159067"/>
            </a:xfrm>
            <a:custGeom>
              <a:avLst/>
              <a:gdLst>
                <a:gd name="connsiteX0" fmla="*/ 74939 w 102207"/>
                <a:gd name="connsiteY0" fmla="*/ 2390 h 159067"/>
                <a:gd name="connsiteX1" fmla="*/ 71928 w 102207"/>
                <a:gd name="connsiteY1" fmla="*/ 87 h 159067"/>
                <a:gd name="connsiteX2" fmla="*/ 68385 w 102207"/>
                <a:gd name="connsiteY2" fmla="*/ 3984 h 159067"/>
                <a:gd name="connsiteX3" fmla="*/ 58288 w 102207"/>
                <a:gd name="connsiteY3" fmla="*/ 44548 h 159067"/>
                <a:gd name="connsiteX4" fmla="*/ 188 w 102207"/>
                <a:gd name="connsiteY4" fmla="*/ 92198 h 159067"/>
                <a:gd name="connsiteX5" fmla="*/ 38095 w 102207"/>
                <a:gd name="connsiteY5" fmla="*/ 124968 h 159067"/>
                <a:gd name="connsiteX6" fmla="*/ 34020 w 102207"/>
                <a:gd name="connsiteY6" fmla="*/ 141619 h 159067"/>
                <a:gd name="connsiteX7" fmla="*/ 30301 w 102207"/>
                <a:gd name="connsiteY7" fmla="*/ 157030 h 159067"/>
                <a:gd name="connsiteX8" fmla="*/ 33135 w 102207"/>
                <a:gd name="connsiteY8" fmla="*/ 159155 h 159067"/>
                <a:gd name="connsiteX9" fmla="*/ 36855 w 102207"/>
                <a:gd name="connsiteY9" fmla="*/ 154904 h 159067"/>
                <a:gd name="connsiteX10" fmla="*/ 44294 w 102207"/>
                <a:gd name="connsiteY10" fmla="*/ 125145 h 159067"/>
                <a:gd name="connsiteX11" fmla="*/ 102395 w 102207"/>
                <a:gd name="connsiteY11" fmla="*/ 77496 h 159067"/>
                <a:gd name="connsiteX12" fmla="*/ 64488 w 102207"/>
                <a:gd name="connsiteY12" fmla="*/ 44725 h 159067"/>
                <a:gd name="connsiteX13" fmla="*/ 74939 w 102207"/>
                <a:gd name="connsiteY13" fmla="*/ 2390 h 159067"/>
                <a:gd name="connsiteX14" fmla="*/ 39335 w 102207"/>
                <a:gd name="connsiteY14" fmla="*/ 120008 h 159067"/>
                <a:gd name="connsiteX15" fmla="*/ 13118 w 102207"/>
                <a:gd name="connsiteY15" fmla="*/ 95209 h 159067"/>
                <a:gd name="connsiteX16" fmla="*/ 56871 w 102207"/>
                <a:gd name="connsiteY16" fmla="*/ 49685 h 159067"/>
                <a:gd name="connsiteX17" fmla="*/ 39335 w 102207"/>
                <a:gd name="connsiteY17" fmla="*/ 120008 h 159067"/>
                <a:gd name="connsiteX18" fmla="*/ 63071 w 102207"/>
                <a:gd name="connsiteY18" fmla="*/ 49685 h 159067"/>
                <a:gd name="connsiteX19" fmla="*/ 89464 w 102207"/>
                <a:gd name="connsiteY19" fmla="*/ 74484 h 159067"/>
                <a:gd name="connsiteX20" fmla="*/ 45534 w 102207"/>
                <a:gd name="connsiteY20" fmla="*/ 120008 h 159067"/>
                <a:gd name="connsiteX21" fmla="*/ 63071 w 102207"/>
                <a:gd name="connsiteY21" fmla="*/ 49685 h 15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207" h="159067">
                  <a:moveTo>
                    <a:pt x="74939" y="2390"/>
                  </a:moveTo>
                  <a:cubicBezTo>
                    <a:pt x="74939" y="87"/>
                    <a:pt x="72813" y="87"/>
                    <a:pt x="71928" y="87"/>
                  </a:cubicBezTo>
                  <a:cubicBezTo>
                    <a:pt x="69270" y="87"/>
                    <a:pt x="69093" y="973"/>
                    <a:pt x="68385" y="3984"/>
                  </a:cubicBezTo>
                  <a:lnTo>
                    <a:pt x="58288" y="44548"/>
                  </a:lnTo>
                  <a:cubicBezTo>
                    <a:pt x="26935" y="45965"/>
                    <a:pt x="188" y="68462"/>
                    <a:pt x="188" y="92198"/>
                  </a:cubicBezTo>
                  <a:cubicBezTo>
                    <a:pt x="188" y="112214"/>
                    <a:pt x="18433" y="124259"/>
                    <a:pt x="38095" y="124968"/>
                  </a:cubicBezTo>
                  <a:cubicBezTo>
                    <a:pt x="36677" y="130459"/>
                    <a:pt x="35438" y="136128"/>
                    <a:pt x="34020" y="141619"/>
                  </a:cubicBezTo>
                  <a:cubicBezTo>
                    <a:pt x="31895" y="149944"/>
                    <a:pt x="30301" y="156498"/>
                    <a:pt x="30301" y="157030"/>
                  </a:cubicBezTo>
                  <a:cubicBezTo>
                    <a:pt x="30301" y="159155"/>
                    <a:pt x="32603" y="159155"/>
                    <a:pt x="33135" y="159155"/>
                  </a:cubicBezTo>
                  <a:cubicBezTo>
                    <a:pt x="35792" y="159155"/>
                    <a:pt x="35969" y="158624"/>
                    <a:pt x="36855" y="154904"/>
                  </a:cubicBezTo>
                  <a:lnTo>
                    <a:pt x="44294" y="125145"/>
                  </a:lnTo>
                  <a:cubicBezTo>
                    <a:pt x="74585" y="123905"/>
                    <a:pt x="102395" y="101586"/>
                    <a:pt x="102395" y="77496"/>
                  </a:cubicBezTo>
                  <a:cubicBezTo>
                    <a:pt x="102395" y="58896"/>
                    <a:pt x="86098" y="45611"/>
                    <a:pt x="64488" y="44725"/>
                  </a:cubicBezTo>
                  <a:lnTo>
                    <a:pt x="74939" y="2390"/>
                  </a:lnTo>
                  <a:close/>
                  <a:moveTo>
                    <a:pt x="39335" y="120008"/>
                  </a:moveTo>
                  <a:cubicBezTo>
                    <a:pt x="25695" y="119300"/>
                    <a:pt x="13118" y="111860"/>
                    <a:pt x="13118" y="95209"/>
                  </a:cubicBezTo>
                  <a:cubicBezTo>
                    <a:pt x="13118" y="77496"/>
                    <a:pt x="26581" y="52519"/>
                    <a:pt x="56871" y="49685"/>
                  </a:cubicBezTo>
                  <a:lnTo>
                    <a:pt x="39335" y="120008"/>
                  </a:lnTo>
                  <a:close/>
                  <a:moveTo>
                    <a:pt x="63071" y="49685"/>
                  </a:moveTo>
                  <a:cubicBezTo>
                    <a:pt x="76710" y="50217"/>
                    <a:pt x="89464" y="57656"/>
                    <a:pt x="89464" y="74484"/>
                  </a:cubicBezTo>
                  <a:cubicBezTo>
                    <a:pt x="89464" y="93792"/>
                    <a:pt x="74230" y="117528"/>
                    <a:pt x="45534" y="120008"/>
                  </a:cubicBezTo>
                  <a:lnTo>
                    <a:pt x="63071" y="49685"/>
                  </a:lnTo>
                  <a:close/>
                </a:path>
              </a:pathLst>
            </a:custGeom>
            <a:solidFill>
              <a:srgbClr val="000000"/>
            </a:solidFill>
            <a:ln w="25391"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A923CE66-B6D0-7B2B-E06B-D844AC060F09}"/>
                </a:ext>
              </a:extLst>
            </p:cNvPr>
            <p:cNvSpPr/>
            <p:nvPr>
              <p:custDataLst>
                <p:tags r:id="rId29"/>
              </p:custDataLst>
            </p:nvPr>
          </p:nvSpPr>
          <p:spPr>
            <a:xfrm>
              <a:off x="7434480" y="4696643"/>
              <a:ext cx="66046" cy="87049"/>
            </a:xfrm>
            <a:custGeom>
              <a:avLst/>
              <a:gdLst>
                <a:gd name="connsiteX0" fmla="*/ 66239 w 66046"/>
                <a:gd name="connsiteY0" fmla="*/ 43866 h 87049"/>
                <a:gd name="connsiteX1" fmla="*/ 33215 w 66046"/>
                <a:gd name="connsiteY1" fmla="*/ 88 h 87049"/>
                <a:gd name="connsiteX2" fmla="*/ 192 w 66046"/>
                <a:gd name="connsiteY2" fmla="*/ 43866 h 87049"/>
                <a:gd name="connsiteX3" fmla="*/ 33215 w 66046"/>
                <a:gd name="connsiteY3" fmla="*/ 87138 h 87049"/>
                <a:gd name="connsiteX4" fmla="*/ 66239 w 66046"/>
                <a:gd name="connsiteY4" fmla="*/ 43866 h 87049"/>
                <a:gd name="connsiteX5" fmla="*/ 33215 w 66046"/>
                <a:gd name="connsiteY5" fmla="*/ 82962 h 87049"/>
                <a:gd name="connsiteX6" fmla="*/ 14743 w 66046"/>
                <a:gd name="connsiteY6" fmla="*/ 68539 h 87049"/>
                <a:gd name="connsiteX7" fmla="*/ 12845 w 66046"/>
                <a:gd name="connsiteY7" fmla="*/ 42348 h 87049"/>
                <a:gd name="connsiteX8" fmla="*/ 14869 w 66046"/>
                <a:gd name="connsiteY8" fmla="*/ 17043 h 87049"/>
                <a:gd name="connsiteX9" fmla="*/ 33215 w 66046"/>
                <a:gd name="connsiteY9" fmla="*/ 4264 h 87049"/>
                <a:gd name="connsiteX10" fmla="*/ 51815 w 66046"/>
                <a:gd name="connsiteY10" fmla="*/ 17928 h 87049"/>
                <a:gd name="connsiteX11" fmla="*/ 53586 w 66046"/>
                <a:gd name="connsiteY11" fmla="*/ 42348 h 87049"/>
                <a:gd name="connsiteX12" fmla="*/ 51688 w 66046"/>
                <a:gd name="connsiteY12" fmla="*/ 68792 h 87049"/>
                <a:gd name="connsiteX13" fmla="*/ 33215 w 66046"/>
                <a:gd name="connsiteY13" fmla="*/ 82962 h 8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046" h="87049">
                  <a:moveTo>
                    <a:pt x="66239" y="43866"/>
                  </a:moveTo>
                  <a:cubicBezTo>
                    <a:pt x="66239" y="34756"/>
                    <a:pt x="66239" y="88"/>
                    <a:pt x="33215" y="88"/>
                  </a:cubicBezTo>
                  <a:cubicBezTo>
                    <a:pt x="192" y="88"/>
                    <a:pt x="192" y="34756"/>
                    <a:pt x="192" y="43866"/>
                  </a:cubicBezTo>
                  <a:cubicBezTo>
                    <a:pt x="192" y="53102"/>
                    <a:pt x="192" y="87138"/>
                    <a:pt x="33215" y="87138"/>
                  </a:cubicBezTo>
                  <a:cubicBezTo>
                    <a:pt x="66239" y="87138"/>
                    <a:pt x="66239" y="53102"/>
                    <a:pt x="66239" y="43866"/>
                  </a:cubicBezTo>
                  <a:close/>
                  <a:moveTo>
                    <a:pt x="33215" y="82962"/>
                  </a:moveTo>
                  <a:cubicBezTo>
                    <a:pt x="28534" y="82962"/>
                    <a:pt x="17906" y="81318"/>
                    <a:pt x="14743" y="68539"/>
                  </a:cubicBezTo>
                  <a:cubicBezTo>
                    <a:pt x="12971" y="61706"/>
                    <a:pt x="12845" y="52723"/>
                    <a:pt x="12845" y="42348"/>
                  </a:cubicBezTo>
                  <a:cubicBezTo>
                    <a:pt x="12845" y="32985"/>
                    <a:pt x="12845" y="24255"/>
                    <a:pt x="14869" y="17043"/>
                  </a:cubicBezTo>
                  <a:cubicBezTo>
                    <a:pt x="18032" y="6415"/>
                    <a:pt x="27775" y="4264"/>
                    <a:pt x="33215" y="4264"/>
                  </a:cubicBezTo>
                  <a:cubicBezTo>
                    <a:pt x="42578" y="4264"/>
                    <a:pt x="49284" y="9072"/>
                    <a:pt x="51815" y="17928"/>
                  </a:cubicBezTo>
                  <a:cubicBezTo>
                    <a:pt x="53586" y="24381"/>
                    <a:pt x="53586" y="34883"/>
                    <a:pt x="53586" y="42348"/>
                  </a:cubicBezTo>
                  <a:cubicBezTo>
                    <a:pt x="53586" y="50951"/>
                    <a:pt x="53586" y="61200"/>
                    <a:pt x="51688" y="68792"/>
                  </a:cubicBezTo>
                  <a:cubicBezTo>
                    <a:pt x="48399" y="81065"/>
                    <a:pt x="38277" y="82962"/>
                    <a:pt x="33215" y="82962"/>
                  </a:cubicBezTo>
                  <a:close/>
                </a:path>
              </a:pathLst>
            </a:custGeom>
            <a:solidFill>
              <a:srgbClr val="000000"/>
            </a:solidFill>
            <a:ln w="25391"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11A72287-4023-79F1-1125-B502913F6C21}"/>
                </a:ext>
              </a:extLst>
            </p:cNvPr>
            <p:cNvSpPr/>
            <p:nvPr>
              <p:custDataLst>
                <p:tags r:id="rId30"/>
              </p:custDataLst>
            </p:nvPr>
          </p:nvSpPr>
          <p:spPr>
            <a:xfrm>
              <a:off x="7322116" y="4827068"/>
              <a:ext cx="64477" cy="117618"/>
            </a:xfrm>
            <a:custGeom>
              <a:avLst/>
              <a:gdLst>
                <a:gd name="connsiteX0" fmla="*/ 40220 w 64477"/>
                <a:gd name="connsiteY0" fmla="*/ 5054 h 117618"/>
                <a:gd name="connsiteX1" fmla="*/ 34906 w 64477"/>
                <a:gd name="connsiteY1" fmla="*/ 95 h 117618"/>
                <a:gd name="connsiteX2" fmla="*/ 188 w 64477"/>
                <a:gd name="connsiteY2" fmla="*/ 11431 h 117618"/>
                <a:gd name="connsiteX3" fmla="*/ 188 w 64477"/>
                <a:gd name="connsiteY3" fmla="*/ 17808 h 117618"/>
                <a:gd name="connsiteX4" fmla="*/ 25872 w 64477"/>
                <a:gd name="connsiteY4" fmla="*/ 12848 h 117618"/>
                <a:gd name="connsiteX5" fmla="*/ 25872 w 64477"/>
                <a:gd name="connsiteY5" fmla="*/ 103188 h 117618"/>
                <a:gd name="connsiteX6" fmla="*/ 8159 w 64477"/>
                <a:gd name="connsiteY6" fmla="*/ 111336 h 117618"/>
                <a:gd name="connsiteX7" fmla="*/ 1427 w 64477"/>
                <a:gd name="connsiteY7" fmla="*/ 111336 h 117618"/>
                <a:gd name="connsiteX8" fmla="*/ 1427 w 64477"/>
                <a:gd name="connsiteY8" fmla="*/ 117713 h 117618"/>
                <a:gd name="connsiteX9" fmla="*/ 32958 w 64477"/>
                <a:gd name="connsiteY9" fmla="*/ 117004 h 117618"/>
                <a:gd name="connsiteX10" fmla="*/ 64665 w 64477"/>
                <a:gd name="connsiteY10" fmla="*/ 117713 h 117618"/>
                <a:gd name="connsiteX11" fmla="*/ 64665 w 64477"/>
                <a:gd name="connsiteY11" fmla="*/ 111336 h 117618"/>
                <a:gd name="connsiteX12" fmla="*/ 57934 w 64477"/>
                <a:gd name="connsiteY12" fmla="*/ 111336 h 117618"/>
                <a:gd name="connsiteX13" fmla="*/ 40220 w 64477"/>
                <a:gd name="connsiteY13" fmla="*/ 103188 h 117618"/>
                <a:gd name="connsiteX14" fmla="*/ 40220 w 64477"/>
                <a:gd name="connsiteY14" fmla="*/ 505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20" y="5054"/>
                  </a:moveTo>
                  <a:cubicBezTo>
                    <a:pt x="40220" y="272"/>
                    <a:pt x="39866" y="95"/>
                    <a:pt x="34906" y="95"/>
                  </a:cubicBezTo>
                  <a:cubicBezTo>
                    <a:pt x="23569" y="11254"/>
                    <a:pt x="7450" y="11431"/>
                    <a:pt x="188" y="11431"/>
                  </a:cubicBezTo>
                  <a:lnTo>
                    <a:pt x="188" y="17808"/>
                  </a:lnTo>
                  <a:cubicBezTo>
                    <a:pt x="4439" y="17808"/>
                    <a:pt x="16130" y="17808"/>
                    <a:pt x="25872" y="12848"/>
                  </a:cubicBezTo>
                  <a:lnTo>
                    <a:pt x="25872" y="103188"/>
                  </a:lnTo>
                  <a:cubicBezTo>
                    <a:pt x="25872" y="109033"/>
                    <a:pt x="25872" y="111336"/>
                    <a:pt x="8159" y="111336"/>
                  </a:cubicBezTo>
                  <a:lnTo>
                    <a:pt x="1427" y="111336"/>
                  </a:lnTo>
                  <a:lnTo>
                    <a:pt x="1427" y="117713"/>
                  </a:lnTo>
                  <a:cubicBezTo>
                    <a:pt x="4616" y="117536"/>
                    <a:pt x="26404" y="117004"/>
                    <a:pt x="32958" y="117004"/>
                  </a:cubicBezTo>
                  <a:cubicBezTo>
                    <a:pt x="38449" y="117004"/>
                    <a:pt x="60768" y="117536"/>
                    <a:pt x="64665" y="117713"/>
                  </a:cubicBezTo>
                  <a:lnTo>
                    <a:pt x="64665" y="111336"/>
                  </a:lnTo>
                  <a:lnTo>
                    <a:pt x="57934" y="111336"/>
                  </a:lnTo>
                  <a:cubicBezTo>
                    <a:pt x="40220" y="111336"/>
                    <a:pt x="40220" y="109033"/>
                    <a:pt x="40220" y="103188"/>
                  </a:cubicBezTo>
                  <a:lnTo>
                    <a:pt x="40220" y="5054"/>
                  </a:lnTo>
                  <a:close/>
                </a:path>
              </a:pathLst>
            </a:custGeom>
            <a:solidFill>
              <a:srgbClr val="000000"/>
            </a:solidFill>
            <a:ln w="25391"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3C49C874-7AA2-C442-ECEC-E659F74CD161}"/>
                </a:ext>
              </a:extLst>
            </p:cNvPr>
            <p:cNvSpPr/>
            <p:nvPr>
              <p:custDataLst>
                <p:tags r:id="rId31"/>
              </p:custDataLst>
            </p:nvPr>
          </p:nvSpPr>
          <p:spPr>
            <a:xfrm>
              <a:off x="7720449" y="4437961"/>
              <a:ext cx="39678" cy="124703"/>
            </a:xfrm>
            <a:custGeom>
              <a:avLst/>
              <a:gdLst>
                <a:gd name="connsiteX0" fmla="*/ 39173 w 39678"/>
                <a:gd name="connsiteY0" fmla="*/ 5394 h 124703"/>
                <a:gd name="connsiteX1" fmla="*/ 39882 w 39678"/>
                <a:gd name="connsiteY1" fmla="*/ 2559 h 124703"/>
                <a:gd name="connsiteX2" fmla="*/ 37048 w 39678"/>
                <a:gd name="connsiteY2" fmla="*/ 80 h 124703"/>
                <a:gd name="connsiteX3" fmla="*/ 14374 w 39678"/>
                <a:gd name="connsiteY3" fmla="*/ 1851 h 124703"/>
                <a:gd name="connsiteX4" fmla="*/ 10655 w 39678"/>
                <a:gd name="connsiteY4" fmla="*/ 5925 h 124703"/>
                <a:gd name="connsiteX5" fmla="*/ 15083 w 39678"/>
                <a:gd name="connsiteY5" fmla="*/ 8405 h 124703"/>
                <a:gd name="connsiteX6" fmla="*/ 23585 w 39678"/>
                <a:gd name="connsiteY6" fmla="*/ 11062 h 124703"/>
                <a:gd name="connsiteX7" fmla="*/ 22877 w 39678"/>
                <a:gd name="connsiteY7" fmla="*/ 14959 h 124703"/>
                <a:gd name="connsiteX8" fmla="*/ 912 w 39678"/>
                <a:gd name="connsiteY8" fmla="*/ 102464 h 124703"/>
                <a:gd name="connsiteX9" fmla="*/ 204 w 39678"/>
                <a:gd name="connsiteY9" fmla="*/ 107955 h 124703"/>
                <a:gd name="connsiteX10" fmla="*/ 18803 w 39678"/>
                <a:gd name="connsiteY10" fmla="*/ 124783 h 124703"/>
                <a:gd name="connsiteX11" fmla="*/ 32974 w 39678"/>
                <a:gd name="connsiteY11" fmla="*/ 115395 h 124703"/>
                <a:gd name="connsiteX12" fmla="*/ 39173 w 39678"/>
                <a:gd name="connsiteY12" fmla="*/ 97681 h 124703"/>
                <a:gd name="connsiteX13" fmla="*/ 36339 w 39678"/>
                <a:gd name="connsiteY13" fmla="*/ 95379 h 124703"/>
                <a:gd name="connsiteX14" fmla="*/ 32796 w 39678"/>
                <a:gd name="connsiteY14" fmla="*/ 99630 h 124703"/>
                <a:gd name="connsiteX15" fmla="*/ 19511 w 39678"/>
                <a:gd name="connsiteY15" fmla="*/ 119823 h 124703"/>
                <a:gd name="connsiteX16" fmla="*/ 13489 w 39678"/>
                <a:gd name="connsiteY16" fmla="*/ 111144 h 124703"/>
                <a:gd name="connsiteX17" fmla="*/ 14551 w 39678"/>
                <a:gd name="connsiteY17" fmla="*/ 103881 h 124703"/>
                <a:gd name="connsiteX18" fmla="*/ 39173 w 39678"/>
                <a:gd name="connsiteY18" fmla="*/ 539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73" y="5394"/>
                  </a:moveTo>
                  <a:cubicBezTo>
                    <a:pt x="39351" y="5039"/>
                    <a:pt x="39882" y="2737"/>
                    <a:pt x="39882" y="2559"/>
                  </a:cubicBezTo>
                  <a:cubicBezTo>
                    <a:pt x="39882" y="1674"/>
                    <a:pt x="39173" y="80"/>
                    <a:pt x="37048" y="80"/>
                  </a:cubicBezTo>
                  <a:cubicBezTo>
                    <a:pt x="33505" y="80"/>
                    <a:pt x="18803" y="1497"/>
                    <a:pt x="14374" y="1851"/>
                  </a:cubicBezTo>
                  <a:cubicBezTo>
                    <a:pt x="13134" y="2028"/>
                    <a:pt x="10655" y="2205"/>
                    <a:pt x="10655" y="5925"/>
                  </a:cubicBezTo>
                  <a:cubicBezTo>
                    <a:pt x="10655" y="8405"/>
                    <a:pt x="13134" y="8405"/>
                    <a:pt x="15083" y="8405"/>
                  </a:cubicBezTo>
                  <a:cubicBezTo>
                    <a:pt x="23585" y="8405"/>
                    <a:pt x="23585" y="9645"/>
                    <a:pt x="23585" y="11062"/>
                  </a:cubicBezTo>
                  <a:cubicBezTo>
                    <a:pt x="23585" y="12302"/>
                    <a:pt x="23231" y="13365"/>
                    <a:pt x="22877" y="14959"/>
                  </a:cubicBezTo>
                  <a:lnTo>
                    <a:pt x="912" y="102464"/>
                  </a:lnTo>
                  <a:cubicBezTo>
                    <a:pt x="381" y="104235"/>
                    <a:pt x="204" y="106184"/>
                    <a:pt x="204" y="107955"/>
                  </a:cubicBezTo>
                  <a:cubicBezTo>
                    <a:pt x="204" y="119292"/>
                    <a:pt x="10300" y="124783"/>
                    <a:pt x="18803" y="124783"/>
                  </a:cubicBezTo>
                  <a:cubicBezTo>
                    <a:pt x="23054" y="124783"/>
                    <a:pt x="28368" y="123366"/>
                    <a:pt x="32974" y="115395"/>
                  </a:cubicBezTo>
                  <a:cubicBezTo>
                    <a:pt x="36693" y="108841"/>
                    <a:pt x="39173" y="98390"/>
                    <a:pt x="39173" y="97681"/>
                  </a:cubicBezTo>
                  <a:cubicBezTo>
                    <a:pt x="39173" y="95379"/>
                    <a:pt x="36871" y="95379"/>
                    <a:pt x="36339" y="95379"/>
                  </a:cubicBezTo>
                  <a:cubicBezTo>
                    <a:pt x="33859" y="95379"/>
                    <a:pt x="33505" y="96441"/>
                    <a:pt x="32796" y="99630"/>
                  </a:cubicBezTo>
                  <a:cubicBezTo>
                    <a:pt x="30494" y="108487"/>
                    <a:pt x="27128" y="119823"/>
                    <a:pt x="19511" y="119823"/>
                  </a:cubicBezTo>
                  <a:cubicBezTo>
                    <a:pt x="14729" y="119823"/>
                    <a:pt x="13489" y="115395"/>
                    <a:pt x="13489" y="111144"/>
                  </a:cubicBezTo>
                  <a:cubicBezTo>
                    <a:pt x="13489" y="109195"/>
                    <a:pt x="14020" y="105830"/>
                    <a:pt x="14551" y="103881"/>
                  </a:cubicBezTo>
                  <a:lnTo>
                    <a:pt x="39173" y="5394"/>
                  </a:lnTo>
                  <a:close/>
                </a:path>
              </a:pathLst>
            </a:custGeom>
            <a:solidFill>
              <a:srgbClr val="000000"/>
            </a:solidFill>
            <a:ln w="25391"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12BFBA20-AA17-EDCF-E084-4BB40C85D3F7}"/>
                </a:ext>
              </a:extLst>
            </p:cNvPr>
            <p:cNvSpPr/>
            <p:nvPr>
              <p:custDataLst>
                <p:tags r:id="rId32"/>
              </p:custDataLst>
            </p:nvPr>
          </p:nvSpPr>
          <p:spPr>
            <a:xfrm>
              <a:off x="7594476" y="4636808"/>
              <a:ext cx="294804" cy="354271"/>
            </a:xfrm>
            <a:custGeom>
              <a:avLst/>
              <a:gdLst>
                <a:gd name="connsiteX0" fmla="*/ 295003 w 294804"/>
                <a:gd name="connsiteY0" fmla="*/ 354354 h 354271"/>
                <a:gd name="connsiteX1" fmla="*/ 295003 w 294804"/>
                <a:gd name="connsiteY1" fmla="*/ 340689 h 354271"/>
                <a:gd name="connsiteX2" fmla="*/ 253503 w 294804"/>
                <a:gd name="connsiteY2" fmla="*/ 312854 h 354271"/>
                <a:gd name="connsiteX3" fmla="*/ 253503 w 294804"/>
                <a:gd name="connsiteY3" fmla="*/ 41583 h 354271"/>
                <a:gd name="connsiteX4" fmla="*/ 295003 w 294804"/>
                <a:gd name="connsiteY4" fmla="*/ 13747 h 354271"/>
                <a:gd name="connsiteX5" fmla="*/ 295003 w 294804"/>
                <a:gd name="connsiteY5" fmla="*/ 83 h 354271"/>
                <a:gd name="connsiteX6" fmla="*/ 198 w 294804"/>
                <a:gd name="connsiteY6" fmla="*/ 83 h 354271"/>
                <a:gd name="connsiteX7" fmla="*/ 198 w 294804"/>
                <a:gd name="connsiteY7" fmla="*/ 13747 h 354271"/>
                <a:gd name="connsiteX8" fmla="*/ 41699 w 294804"/>
                <a:gd name="connsiteY8" fmla="*/ 41583 h 354271"/>
                <a:gd name="connsiteX9" fmla="*/ 41699 w 294804"/>
                <a:gd name="connsiteY9" fmla="*/ 312854 h 354271"/>
                <a:gd name="connsiteX10" fmla="*/ 198 w 294804"/>
                <a:gd name="connsiteY10" fmla="*/ 340689 h 354271"/>
                <a:gd name="connsiteX11" fmla="*/ 198 w 294804"/>
                <a:gd name="connsiteY11" fmla="*/ 354354 h 354271"/>
                <a:gd name="connsiteX12" fmla="*/ 121916 w 294804"/>
                <a:gd name="connsiteY12" fmla="*/ 354354 h 354271"/>
                <a:gd name="connsiteX13" fmla="*/ 121916 w 294804"/>
                <a:gd name="connsiteY13" fmla="*/ 340689 h 354271"/>
                <a:gd name="connsiteX14" fmla="*/ 80416 w 294804"/>
                <a:gd name="connsiteY14" fmla="*/ 312854 h 354271"/>
                <a:gd name="connsiteX15" fmla="*/ 80416 w 294804"/>
                <a:gd name="connsiteY15" fmla="*/ 13747 h 354271"/>
                <a:gd name="connsiteX16" fmla="*/ 214786 w 294804"/>
                <a:gd name="connsiteY16" fmla="*/ 13747 h 354271"/>
                <a:gd name="connsiteX17" fmla="*/ 214786 w 294804"/>
                <a:gd name="connsiteY17" fmla="*/ 312854 h 354271"/>
                <a:gd name="connsiteX18" fmla="*/ 173285 w 294804"/>
                <a:gd name="connsiteY18" fmla="*/ 340689 h 354271"/>
                <a:gd name="connsiteX19" fmla="*/ 173285 w 294804"/>
                <a:gd name="connsiteY19" fmla="*/ 354354 h 354271"/>
                <a:gd name="connsiteX20" fmla="*/ 295003 w 294804"/>
                <a:gd name="connsiteY20" fmla="*/ 35435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03" y="354354"/>
                  </a:moveTo>
                  <a:lnTo>
                    <a:pt x="295003" y="340689"/>
                  </a:lnTo>
                  <a:cubicBezTo>
                    <a:pt x="261347" y="340689"/>
                    <a:pt x="253503" y="329049"/>
                    <a:pt x="253503" y="312854"/>
                  </a:cubicBezTo>
                  <a:lnTo>
                    <a:pt x="253503" y="41583"/>
                  </a:lnTo>
                  <a:cubicBezTo>
                    <a:pt x="253503" y="25135"/>
                    <a:pt x="261600" y="13747"/>
                    <a:pt x="295003" y="13747"/>
                  </a:cubicBezTo>
                  <a:lnTo>
                    <a:pt x="295003" y="83"/>
                  </a:lnTo>
                  <a:lnTo>
                    <a:pt x="198" y="83"/>
                  </a:lnTo>
                  <a:lnTo>
                    <a:pt x="198" y="13747"/>
                  </a:lnTo>
                  <a:cubicBezTo>
                    <a:pt x="33854" y="13747"/>
                    <a:pt x="41699" y="25388"/>
                    <a:pt x="41699" y="41583"/>
                  </a:cubicBezTo>
                  <a:lnTo>
                    <a:pt x="41699" y="312854"/>
                  </a:lnTo>
                  <a:cubicBezTo>
                    <a:pt x="41699" y="329302"/>
                    <a:pt x="33601" y="340689"/>
                    <a:pt x="198" y="340689"/>
                  </a:cubicBezTo>
                  <a:lnTo>
                    <a:pt x="198" y="354354"/>
                  </a:lnTo>
                  <a:lnTo>
                    <a:pt x="121916" y="354354"/>
                  </a:lnTo>
                  <a:lnTo>
                    <a:pt x="121916" y="340689"/>
                  </a:lnTo>
                  <a:cubicBezTo>
                    <a:pt x="88260" y="340689"/>
                    <a:pt x="80416" y="329049"/>
                    <a:pt x="80416" y="312854"/>
                  </a:cubicBezTo>
                  <a:lnTo>
                    <a:pt x="80416" y="13747"/>
                  </a:lnTo>
                  <a:lnTo>
                    <a:pt x="214786" y="13747"/>
                  </a:lnTo>
                  <a:lnTo>
                    <a:pt x="214786" y="312854"/>
                  </a:lnTo>
                  <a:cubicBezTo>
                    <a:pt x="214786" y="329302"/>
                    <a:pt x="206688" y="340689"/>
                    <a:pt x="173285" y="340689"/>
                  </a:cubicBezTo>
                  <a:lnTo>
                    <a:pt x="173285" y="354354"/>
                  </a:lnTo>
                  <a:lnTo>
                    <a:pt x="295003" y="354354"/>
                  </a:lnTo>
                  <a:close/>
                </a:path>
              </a:pathLst>
            </a:custGeom>
            <a:solidFill>
              <a:srgbClr val="000000"/>
            </a:solidFill>
            <a:ln w="25391"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458925C8-68C0-36E9-882B-DAC21695EEA7}"/>
                </a:ext>
              </a:extLst>
            </p:cNvPr>
            <p:cNvSpPr/>
            <p:nvPr>
              <p:custDataLst>
                <p:tags r:id="rId33"/>
              </p:custDataLst>
            </p:nvPr>
          </p:nvSpPr>
          <p:spPr>
            <a:xfrm>
              <a:off x="7586397" y="5058333"/>
              <a:ext cx="53672" cy="119212"/>
            </a:xfrm>
            <a:custGeom>
              <a:avLst/>
              <a:gdLst>
                <a:gd name="connsiteX0" fmla="*/ 49265 w 53672"/>
                <a:gd name="connsiteY0" fmla="*/ 6835 h 119212"/>
                <a:gd name="connsiteX1" fmla="*/ 42180 w 53672"/>
                <a:gd name="connsiteY1" fmla="*/ 104 h 119212"/>
                <a:gd name="connsiteX2" fmla="*/ 32260 w 53672"/>
                <a:gd name="connsiteY2" fmla="*/ 9846 h 119212"/>
                <a:gd name="connsiteX3" fmla="*/ 39345 w 53672"/>
                <a:gd name="connsiteY3" fmla="*/ 16577 h 119212"/>
                <a:gd name="connsiteX4" fmla="*/ 49265 w 53672"/>
                <a:gd name="connsiteY4" fmla="*/ 6835 h 119212"/>
                <a:gd name="connsiteX5" fmla="*/ 13129 w 53672"/>
                <a:gd name="connsiteY5" fmla="*/ 96820 h 119212"/>
                <a:gd name="connsiteX6" fmla="*/ 11535 w 53672"/>
                <a:gd name="connsiteY6" fmla="*/ 104260 h 119212"/>
                <a:gd name="connsiteX7" fmla="*/ 28363 w 53672"/>
                <a:gd name="connsiteY7" fmla="*/ 119316 h 119212"/>
                <a:gd name="connsiteX8" fmla="*/ 53870 w 53672"/>
                <a:gd name="connsiteY8" fmla="*/ 92214 h 119212"/>
                <a:gd name="connsiteX9" fmla="*/ 51036 w 53672"/>
                <a:gd name="connsiteY9" fmla="*/ 89912 h 119212"/>
                <a:gd name="connsiteX10" fmla="*/ 47671 w 53672"/>
                <a:gd name="connsiteY10" fmla="*/ 92923 h 119212"/>
                <a:gd name="connsiteX11" fmla="*/ 28894 w 53672"/>
                <a:gd name="connsiteY11" fmla="*/ 114356 h 119212"/>
                <a:gd name="connsiteX12" fmla="*/ 24466 w 53672"/>
                <a:gd name="connsiteY12" fmla="*/ 108157 h 119212"/>
                <a:gd name="connsiteX13" fmla="*/ 27300 w 53672"/>
                <a:gd name="connsiteY13" fmla="*/ 96820 h 119212"/>
                <a:gd name="connsiteX14" fmla="*/ 32968 w 53672"/>
                <a:gd name="connsiteY14" fmla="*/ 82649 h 119212"/>
                <a:gd name="connsiteX15" fmla="*/ 41648 w 53672"/>
                <a:gd name="connsiteY15" fmla="*/ 60153 h 119212"/>
                <a:gd name="connsiteX16" fmla="*/ 42711 w 53672"/>
                <a:gd name="connsiteY16" fmla="*/ 54484 h 119212"/>
                <a:gd name="connsiteX17" fmla="*/ 25883 w 53672"/>
                <a:gd name="connsiteY17" fmla="*/ 39428 h 119212"/>
                <a:gd name="connsiteX18" fmla="*/ 198 w 53672"/>
                <a:gd name="connsiteY18" fmla="*/ 66530 h 119212"/>
                <a:gd name="connsiteX19" fmla="*/ 3210 w 53672"/>
                <a:gd name="connsiteY19" fmla="*/ 68832 h 119212"/>
                <a:gd name="connsiteX20" fmla="*/ 6398 w 53672"/>
                <a:gd name="connsiteY20" fmla="*/ 65998 h 119212"/>
                <a:gd name="connsiteX21" fmla="*/ 25352 w 53672"/>
                <a:gd name="connsiteY21" fmla="*/ 44388 h 119212"/>
                <a:gd name="connsiteX22" fmla="*/ 29780 w 53672"/>
                <a:gd name="connsiteY22" fmla="*/ 50587 h 119212"/>
                <a:gd name="connsiteX23" fmla="*/ 24289 w 53672"/>
                <a:gd name="connsiteY23" fmla="*/ 68301 h 119212"/>
                <a:gd name="connsiteX24" fmla="*/ 13129 w 53672"/>
                <a:gd name="connsiteY24" fmla="*/ 9682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65" y="6835"/>
                  </a:moveTo>
                  <a:cubicBezTo>
                    <a:pt x="49265" y="4001"/>
                    <a:pt x="47139" y="104"/>
                    <a:pt x="42180" y="104"/>
                  </a:cubicBezTo>
                  <a:cubicBezTo>
                    <a:pt x="37397" y="104"/>
                    <a:pt x="32260" y="4709"/>
                    <a:pt x="32260" y="9846"/>
                  </a:cubicBezTo>
                  <a:cubicBezTo>
                    <a:pt x="32260" y="12858"/>
                    <a:pt x="34563" y="16577"/>
                    <a:pt x="39345" y="16577"/>
                  </a:cubicBezTo>
                  <a:cubicBezTo>
                    <a:pt x="44482" y="16577"/>
                    <a:pt x="49265" y="11618"/>
                    <a:pt x="49265" y="6835"/>
                  </a:cubicBezTo>
                  <a:close/>
                  <a:moveTo>
                    <a:pt x="13129" y="96820"/>
                  </a:moveTo>
                  <a:cubicBezTo>
                    <a:pt x="12421" y="99123"/>
                    <a:pt x="11535" y="101248"/>
                    <a:pt x="11535" y="104260"/>
                  </a:cubicBezTo>
                  <a:cubicBezTo>
                    <a:pt x="11535" y="112585"/>
                    <a:pt x="18620" y="119316"/>
                    <a:pt x="28363" y="119316"/>
                  </a:cubicBezTo>
                  <a:cubicBezTo>
                    <a:pt x="46077" y="119316"/>
                    <a:pt x="53870" y="94871"/>
                    <a:pt x="53870" y="92214"/>
                  </a:cubicBezTo>
                  <a:cubicBezTo>
                    <a:pt x="53870" y="89912"/>
                    <a:pt x="51568" y="89912"/>
                    <a:pt x="51036" y="89912"/>
                  </a:cubicBezTo>
                  <a:cubicBezTo>
                    <a:pt x="48556" y="89912"/>
                    <a:pt x="48379" y="90974"/>
                    <a:pt x="47671" y="92923"/>
                  </a:cubicBezTo>
                  <a:cubicBezTo>
                    <a:pt x="43597" y="107094"/>
                    <a:pt x="35803" y="114356"/>
                    <a:pt x="28894" y="114356"/>
                  </a:cubicBezTo>
                  <a:cubicBezTo>
                    <a:pt x="25352" y="114356"/>
                    <a:pt x="24466" y="112054"/>
                    <a:pt x="24466" y="108157"/>
                  </a:cubicBezTo>
                  <a:cubicBezTo>
                    <a:pt x="24466" y="104082"/>
                    <a:pt x="25706" y="100717"/>
                    <a:pt x="27300" y="96820"/>
                  </a:cubicBezTo>
                  <a:cubicBezTo>
                    <a:pt x="29071" y="92037"/>
                    <a:pt x="31020" y="87255"/>
                    <a:pt x="32968" y="82649"/>
                  </a:cubicBezTo>
                  <a:cubicBezTo>
                    <a:pt x="34563" y="78398"/>
                    <a:pt x="40940" y="62278"/>
                    <a:pt x="41648" y="60153"/>
                  </a:cubicBezTo>
                  <a:cubicBezTo>
                    <a:pt x="42180" y="58381"/>
                    <a:pt x="42711" y="56256"/>
                    <a:pt x="42711" y="54484"/>
                  </a:cubicBezTo>
                  <a:cubicBezTo>
                    <a:pt x="42711" y="46159"/>
                    <a:pt x="35625" y="39428"/>
                    <a:pt x="25883" y="39428"/>
                  </a:cubicBezTo>
                  <a:cubicBezTo>
                    <a:pt x="8347" y="39428"/>
                    <a:pt x="198" y="63518"/>
                    <a:pt x="198" y="66530"/>
                  </a:cubicBezTo>
                  <a:cubicBezTo>
                    <a:pt x="198" y="68832"/>
                    <a:pt x="2678" y="68832"/>
                    <a:pt x="3210" y="68832"/>
                  </a:cubicBezTo>
                  <a:cubicBezTo>
                    <a:pt x="5690" y="68832"/>
                    <a:pt x="5867" y="67947"/>
                    <a:pt x="6398" y="65998"/>
                  </a:cubicBezTo>
                  <a:cubicBezTo>
                    <a:pt x="11004" y="50765"/>
                    <a:pt x="18798" y="44388"/>
                    <a:pt x="25352" y="44388"/>
                  </a:cubicBezTo>
                  <a:cubicBezTo>
                    <a:pt x="28186" y="44388"/>
                    <a:pt x="29780" y="45805"/>
                    <a:pt x="29780" y="50587"/>
                  </a:cubicBezTo>
                  <a:cubicBezTo>
                    <a:pt x="29780" y="54662"/>
                    <a:pt x="28717" y="57319"/>
                    <a:pt x="24289" y="68301"/>
                  </a:cubicBezTo>
                  <a:lnTo>
                    <a:pt x="13129" y="96820"/>
                  </a:lnTo>
                  <a:close/>
                </a:path>
              </a:pathLst>
            </a:custGeom>
            <a:solidFill>
              <a:srgbClr val="000000"/>
            </a:solidFill>
            <a:ln w="25391"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9CA4F35A-363C-AECB-92F7-BCB3C6907137}"/>
                </a:ext>
              </a:extLst>
            </p:cNvPr>
            <p:cNvSpPr/>
            <p:nvPr>
              <p:custDataLst>
                <p:tags r:id="rId34"/>
              </p:custDataLst>
            </p:nvPr>
          </p:nvSpPr>
          <p:spPr>
            <a:xfrm>
              <a:off x="7662066" y="5107577"/>
              <a:ext cx="130371" cy="47649"/>
            </a:xfrm>
            <a:custGeom>
              <a:avLst/>
              <a:gdLst>
                <a:gd name="connsiteX0" fmla="*/ 123842 w 130371"/>
                <a:gd name="connsiteY0" fmla="*/ 8783 h 47649"/>
                <a:gd name="connsiteX1" fmla="*/ 130573 w 130371"/>
                <a:gd name="connsiteY1" fmla="*/ 4355 h 47649"/>
                <a:gd name="connsiteX2" fmla="*/ 124019 w 130371"/>
                <a:gd name="connsiteY2" fmla="*/ 104 h 47649"/>
                <a:gd name="connsiteX3" fmla="*/ 6755 w 130371"/>
                <a:gd name="connsiteY3" fmla="*/ 104 h 47649"/>
                <a:gd name="connsiteX4" fmla="*/ 201 w 130371"/>
                <a:gd name="connsiteY4" fmla="*/ 4355 h 47649"/>
                <a:gd name="connsiteX5" fmla="*/ 6932 w 130371"/>
                <a:gd name="connsiteY5" fmla="*/ 8783 h 47649"/>
                <a:gd name="connsiteX6" fmla="*/ 123842 w 130371"/>
                <a:gd name="connsiteY6" fmla="*/ 8783 h 47649"/>
                <a:gd name="connsiteX7" fmla="*/ 124019 w 130371"/>
                <a:gd name="connsiteY7" fmla="*/ 47753 h 47649"/>
                <a:gd name="connsiteX8" fmla="*/ 130573 w 130371"/>
                <a:gd name="connsiteY8" fmla="*/ 43502 h 47649"/>
                <a:gd name="connsiteX9" fmla="*/ 123842 w 130371"/>
                <a:gd name="connsiteY9" fmla="*/ 39074 h 47649"/>
                <a:gd name="connsiteX10" fmla="*/ 6932 w 130371"/>
                <a:gd name="connsiteY10" fmla="*/ 39074 h 47649"/>
                <a:gd name="connsiteX11" fmla="*/ 201 w 130371"/>
                <a:gd name="connsiteY11" fmla="*/ 43502 h 47649"/>
                <a:gd name="connsiteX12" fmla="*/ 6755 w 130371"/>
                <a:gd name="connsiteY12" fmla="*/ 47753 h 47649"/>
                <a:gd name="connsiteX13" fmla="*/ 124019 w 130371"/>
                <a:gd name="connsiteY13" fmla="*/ 47753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42" y="8783"/>
                  </a:moveTo>
                  <a:cubicBezTo>
                    <a:pt x="126499" y="8783"/>
                    <a:pt x="130573" y="8783"/>
                    <a:pt x="130573" y="4355"/>
                  </a:cubicBezTo>
                  <a:cubicBezTo>
                    <a:pt x="130573" y="104"/>
                    <a:pt x="126322" y="104"/>
                    <a:pt x="124019" y="104"/>
                  </a:cubicBezTo>
                  <a:lnTo>
                    <a:pt x="6755" y="104"/>
                  </a:lnTo>
                  <a:cubicBezTo>
                    <a:pt x="4452" y="104"/>
                    <a:pt x="201" y="104"/>
                    <a:pt x="201" y="4355"/>
                  </a:cubicBezTo>
                  <a:cubicBezTo>
                    <a:pt x="201" y="8783"/>
                    <a:pt x="4275" y="8783"/>
                    <a:pt x="6932" y="8783"/>
                  </a:cubicBezTo>
                  <a:lnTo>
                    <a:pt x="123842" y="8783"/>
                  </a:lnTo>
                  <a:close/>
                  <a:moveTo>
                    <a:pt x="124019" y="47753"/>
                  </a:moveTo>
                  <a:cubicBezTo>
                    <a:pt x="126322" y="47753"/>
                    <a:pt x="130573" y="47753"/>
                    <a:pt x="130573" y="43502"/>
                  </a:cubicBezTo>
                  <a:cubicBezTo>
                    <a:pt x="130573" y="39074"/>
                    <a:pt x="126499" y="39074"/>
                    <a:pt x="123842" y="39074"/>
                  </a:cubicBezTo>
                  <a:lnTo>
                    <a:pt x="6932" y="39074"/>
                  </a:lnTo>
                  <a:cubicBezTo>
                    <a:pt x="4275" y="39074"/>
                    <a:pt x="201" y="39074"/>
                    <a:pt x="201" y="43502"/>
                  </a:cubicBezTo>
                  <a:cubicBezTo>
                    <a:pt x="201" y="47753"/>
                    <a:pt x="4452" y="47753"/>
                    <a:pt x="6755" y="47753"/>
                  </a:cubicBezTo>
                  <a:lnTo>
                    <a:pt x="124019" y="47753"/>
                  </a:lnTo>
                  <a:close/>
                </a:path>
              </a:pathLst>
            </a:custGeom>
            <a:solidFill>
              <a:srgbClr val="000000"/>
            </a:solidFill>
            <a:ln w="25391"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DA7D18EE-FB86-AF76-3325-4722605BBC7D}"/>
                </a:ext>
              </a:extLst>
            </p:cNvPr>
            <p:cNvSpPr/>
            <p:nvPr>
              <p:custDataLst>
                <p:tags r:id="rId35"/>
              </p:custDataLst>
            </p:nvPr>
          </p:nvSpPr>
          <p:spPr>
            <a:xfrm>
              <a:off x="7824321" y="5058156"/>
              <a:ext cx="64477" cy="117618"/>
            </a:xfrm>
            <a:custGeom>
              <a:avLst/>
              <a:gdLst>
                <a:gd name="connsiteX0" fmla="*/ 40240 w 64477"/>
                <a:gd name="connsiteY0" fmla="*/ 5064 h 117618"/>
                <a:gd name="connsiteX1" fmla="*/ 34926 w 64477"/>
                <a:gd name="connsiteY1" fmla="*/ 104 h 117618"/>
                <a:gd name="connsiteX2" fmla="*/ 207 w 64477"/>
                <a:gd name="connsiteY2" fmla="*/ 11440 h 117618"/>
                <a:gd name="connsiteX3" fmla="*/ 207 w 64477"/>
                <a:gd name="connsiteY3" fmla="*/ 17817 h 117618"/>
                <a:gd name="connsiteX4" fmla="*/ 25892 w 64477"/>
                <a:gd name="connsiteY4" fmla="*/ 12858 h 117618"/>
                <a:gd name="connsiteX5" fmla="*/ 25892 w 64477"/>
                <a:gd name="connsiteY5" fmla="*/ 103197 h 117618"/>
                <a:gd name="connsiteX6" fmla="*/ 8178 w 64477"/>
                <a:gd name="connsiteY6" fmla="*/ 111345 h 117618"/>
                <a:gd name="connsiteX7" fmla="*/ 1447 w 64477"/>
                <a:gd name="connsiteY7" fmla="*/ 111345 h 117618"/>
                <a:gd name="connsiteX8" fmla="*/ 1447 w 64477"/>
                <a:gd name="connsiteY8" fmla="*/ 117722 h 117618"/>
                <a:gd name="connsiteX9" fmla="*/ 32977 w 64477"/>
                <a:gd name="connsiteY9" fmla="*/ 117013 h 117618"/>
                <a:gd name="connsiteX10" fmla="*/ 64685 w 64477"/>
                <a:gd name="connsiteY10" fmla="*/ 117722 h 117618"/>
                <a:gd name="connsiteX11" fmla="*/ 64685 w 64477"/>
                <a:gd name="connsiteY11" fmla="*/ 111345 h 117618"/>
                <a:gd name="connsiteX12" fmla="*/ 57954 w 64477"/>
                <a:gd name="connsiteY12" fmla="*/ 111345 h 117618"/>
                <a:gd name="connsiteX13" fmla="*/ 40240 w 64477"/>
                <a:gd name="connsiteY13" fmla="*/ 103197 h 117618"/>
                <a:gd name="connsiteX14" fmla="*/ 40240 w 64477"/>
                <a:gd name="connsiteY14" fmla="*/ 506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40" y="5064"/>
                  </a:moveTo>
                  <a:cubicBezTo>
                    <a:pt x="40240" y="281"/>
                    <a:pt x="39886" y="104"/>
                    <a:pt x="34926" y="104"/>
                  </a:cubicBezTo>
                  <a:cubicBezTo>
                    <a:pt x="23589" y="11263"/>
                    <a:pt x="7470" y="11440"/>
                    <a:pt x="207" y="11440"/>
                  </a:cubicBezTo>
                  <a:lnTo>
                    <a:pt x="207" y="17817"/>
                  </a:lnTo>
                  <a:cubicBezTo>
                    <a:pt x="4459" y="17817"/>
                    <a:pt x="16150" y="17817"/>
                    <a:pt x="25892" y="12858"/>
                  </a:cubicBezTo>
                  <a:lnTo>
                    <a:pt x="25892" y="103197"/>
                  </a:lnTo>
                  <a:cubicBezTo>
                    <a:pt x="25892" y="109042"/>
                    <a:pt x="25892" y="111345"/>
                    <a:pt x="8178" y="111345"/>
                  </a:cubicBezTo>
                  <a:lnTo>
                    <a:pt x="1447" y="111345"/>
                  </a:lnTo>
                  <a:lnTo>
                    <a:pt x="1447" y="117722"/>
                  </a:lnTo>
                  <a:cubicBezTo>
                    <a:pt x="4636" y="117545"/>
                    <a:pt x="26423" y="117013"/>
                    <a:pt x="32977" y="117013"/>
                  </a:cubicBezTo>
                  <a:cubicBezTo>
                    <a:pt x="38469" y="117013"/>
                    <a:pt x="60788" y="117545"/>
                    <a:pt x="64685" y="117722"/>
                  </a:cubicBezTo>
                  <a:lnTo>
                    <a:pt x="64685" y="111345"/>
                  </a:lnTo>
                  <a:lnTo>
                    <a:pt x="57954" y="111345"/>
                  </a:lnTo>
                  <a:cubicBezTo>
                    <a:pt x="40240" y="111345"/>
                    <a:pt x="40240" y="109042"/>
                    <a:pt x="40240" y="103197"/>
                  </a:cubicBezTo>
                  <a:lnTo>
                    <a:pt x="40240" y="5064"/>
                  </a:lnTo>
                  <a:close/>
                </a:path>
              </a:pathLst>
            </a:custGeom>
            <a:solidFill>
              <a:srgbClr val="000000"/>
            </a:solidFill>
            <a:ln w="25391"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388BB5D3-3DFF-AB33-8842-220727795F1C}"/>
                </a:ext>
              </a:extLst>
            </p:cNvPr>
            <p:cNvSpPr/>
            <p:nvPr>
              <p:custDataLst>
                <p:tags r:id="rId36"/>
              </p:custDataLst>
            </p:nvPr>
          </p:nvSpPr>
          <p:spPr>
            <a:xfrm>
              <a:off x="7960456" y="4701591"/>
              <a:ext cx="132598" cy="227492"/>
            </a:xfrm>
            <a:custGeom>
              <a:avLst/>
              <a:gdLst>
                <a:gd name="connsiteX0" fmla="*/ 98397 w 132598"/>
                <a:gd name="connsiteY0" fmla="*/ 6165 h 227492"/>
                <a:gd name="connsiteX1" fmla="*/ 99156 w 132598"/>
                <a:gd name="connsiteY1" fmla="*/ 2623 h 227492"/>
                <a:gd name="connsiteX2" fmla="*/ 96119 w 132598"/>
                <a:gd name="connsiteY2" fmla="*/ 92 h 227492"/>
                <a:gd name="connsiteX3" fmla="*/ 92324 w 132598"/>
                <a:gd name="connsiteY3" fmla="*/ 5153 h 227492"/>
                <a:gd name="connsiteX4" fmla="*/ 77647 w 132598"/>
                <a:gd name="connsiteY4" fmla="*/ 63608 h 227492"/>
                <a:gd name="connsiteX5" fmla="*/ 213 w 132598"/>
                <a:gd name="connsiteY5" fmla="*/ 132944 h 227492"/>
                <a:gd name="connsiteX6" fmla="*/ 48799 w 132598"/>
                <a:gd name="connsiteY6" fmla="*/ 178746 h 227492"/>
                <a:gd name="connsiteX7" fmla="*/ 42979 w 132598"/>
                <a:gd name="connsiteY7" fmla="*/ 202533 h 227492"/>
                <a:gd name="connsiteX8" fmla="*/ 37411 w 132598"/>
                <a:gd name="connsiteY8" fmla="*/ 224801 h 227492"/>
                <a:gd name="connsiteX9" fmla="*/ 40448 w 132598"/>
                <a:gd name="connsiteY9" fmla="*/ 227585 h 227492"/>
                <a:gd name="connsiteX10" fmla="*/ 42979 w 132598"/>
                <a:gd name="connsiteY10" fmla="*/ 226573 h 227492"/>
                <a:gd name="connsiteX11" fmla="*/ 45762 w 132598"/>
                <a:gd name="connsiteY11" fmla="*/ 216451 h 227492"/>
                <a:gd name="connsiteX12" fmla="*/ 55378 w 132598"/>
                <a:gd name="connsiteY12" fmla="*/ 178746 h 227492"/>
                <a:gd name="connsiteX13" fmla="*/ 132812 w 132598"/>
                <a:gd name="connsiteY13" fmla="*/ 109410 h 227492"/>
                <a:gd name="connsiteX14" fmla="*/ 84226 w 132598"/>
                <a:gd name="connsiteY14" fmla="*/ 63608 h 227492"/>
                <a:gd name="connsiteX15" fmla="*/ 98397 w 132598"/>
                <a:gd name="connsiteY15" fmla="*/ 6165 h 227492"/>
                <a:gd name="connsiteX16" fmla="*/ 50064 w 132598"/>
                <a:gd name="connsiteY16" fmla="*/ 173179 h 227492"/>
                <a:gd name="connsiteX17" fmla="*/ 16661 w 132598"/>
                <a:gd name="connsiteY17" fmla="*/ 138258 h 227492"/>
                <a:gd name="connsiteX18" fmla="*/ 76128 w 132598"/>
                <a:gd name="connsiteY18" fmla="*/ 69175 h 227492"/>
                <a:gd name="connsiteX19" fmla="*/ 50064 w 132598"/>
                <a:gd name="connsiteY19" fmla="*/ 173179 h 227492"/>
                <a:gd name="connsiteX20" fmla="*/ 82708 w 132598"/>
                <a:gd name="connsiteY20" fmla="*/ 69175 h 227492"/>
                <a:gd name="connsiteX21" fmla="*/ 116363 w 132598"/>
                <a:gd name="connsiteY21" fmla="*/ 104096 h 227492"/>
                <a:gd name="connsiteX22" fmla="*/ 56643 w 132598"/>
                <a:gd name="connsiteY22" fmla="*/ 173179 h 227492"/>
                <a:gd name="connsiteX23" fmla="*/ 82708 w 132598"/>
                <a:gd name="connsiteY23" fmla="*/ 69175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397" y="6165"/>
                  </a:moveTo>
                  <a:cubicBezTo>
                    <a:pt x="98397" y="5659"/>
                    <a:pt x="99156" y="2876"/>
                    <a:pt x="99156" y="2623"/>
                  </a:cubicBezTo>
                  <a:cubicBezTo>
                    <a:pt x="99156" y="2369"/>
                    <a:pt x="99156" y="92"/>
                    <a:pt x="96119" y="92"/>
                  </a:cubicBezTo>
                  <a:cubicBezTo>
                    <a:pt x="93589" y="92"/>
                    <a:pt x="93336" y="851"/>
                    <a:pt x="92324" y="5153"/>
                  </a:cubicBezTo>
                  <a:lnTo>
                    <a:pt x="77647" y="63608"/>
                  </a:lnTo>
                  <a:cubicBezTo>
                    <a:pt x="37411" y="64873"/>
                    <a:pt x="213" y="98529"/>
                    <a:pt x="213" y="132944"/>
                  </a:cubicBezTo>
                  <a:cubicBezTo>
                    <a:pt x="213" y="156984"/>
                    <a:pt x="17926" y="176975"/>
                    <a:pt x="48799" y="178746"/>
                  </a:cubicBezTo>
                  <a:cubicBezTo>
                    <a:pt x="46774" y="186591"/>
                    <a:pt x="45003" y="194688"/>
                    <a:pt x="42979" y="202533"/>
                  </a:cubicBezTo>
                  <a:cubicBezTo>
                    <a:pt x="39942" y="214426"/>
                    <a:pt x="37411" y="224042"/>
                    <a:pt x="37411" y="224801"/>
                  </a:cubicBezTo>
                  <a:cubicBezTo>
                    <a:pt x="37411" y="227332"/>
                    <a:pt x="39183" y="227585"/>
                    <a:pt x="40448" y="227585"/>
                  </a:cubicBezTo>
                  <a:cubicBezTo>
                    <a:pt x="41713" y="227585"/>
                    <a:pt x="42219" y="227332"/>
                    <a:pt x="42979" y="226573"/>
                  </a:cubicBezTo>
                  <a:cubicBezTo>
                    <a:pt x="43485" y="226067"/>
                    <a:pt x="45003" y="219993"/>
                    <a:pt x="45762" y="216451"/>
                  </a:cubicBezTo>
                  <a:lnTo>
                    <a:pt x="55378" y="178746"/>
                  </a:lnTo>
                  <a:cubicBezTo>
                    <a:pt x="96119" y="177481"/>
                    <a:pt x="132812" y="143319"/>
                    <a:pt x="132812" y="109410"/>
                  </a:cubicBezTo>
                  <a:cubicBezTo>
                    <a:pt x="132812" y="89419"/>
                    <a:pt x="119400" y="66138"/>
                    <a:pt x="84226" y="63608"/>
                  </a:cubicBezTo>
                  <a:lnTo>
                    <a:pt x="98397" y="6165"/>
                  </a:lnTo>
                  <a:close/>
                  <a:moveTo>
                    <a:pt x="50064" y="173179"/>
                  </a:moveTo>
                  <a:cubicBezTo>
                    <a:pt x="34881" y="172420"/>
                    <a:pt x="16661" y="163563"/>
                    <a:pt x="16661" y="138258"/>
                  </a:cubicBezTo>
                  <a:cubicBezTo>
                    <a:pt x="16661" y="107892"/>
                    <a:pt x="38424" y="72465"/>
                    <a:pt x="76128" y="69175"/>
                  </a:cubicBezTo>
                  <a:lnTo>
                    <a:pt x="50064" y="173179"/>
                  </a:lnTo>
                  <a:close/>
                  <a:moveTo>
                    <a:pt x="82708" y="69175"/>
                  </a:moveTo>
                  <a:cubicBezTo>
                    <a:pt x="101939" y="70187"/>
                    <a:pt x="116363" y="81828"/>
                    <a:pt x="116363" y="104096"/>
                  </a:cubicBezTo>
                  <a:cubicBezTo>
                    <a:pt x="116363" y="133956"/>
                    <a:pt x="94601" y="170142"/>
                    <a:pt x="56643" y="173179"/>
                  </a:cubicBezTo>
                  <a:lnTo>
                    <a:pt x="82708" y="69175"/>
                  </a:lnTo>
                  <a:close/>
                </a:path>
              </a:pathLst>
            </a:custGeom>
            <a:solidFill>
              <a:srgbClr val="000000"/>
            </a:solidFill>
            <a:ln w="25391"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457B4931-C494-A73A-20CD-6AC6FE43115E}"/>
                </a:ext>
              </a:extLst>
            </p:cNvPr>
            <p:cNvSpPr/>
            <p:nvPr>
              <p:custDataLst>
                <p:tags r:id="rId37"/>
              </p:custDataLst>
            </p:nvPr>
          </p:nvSpPr>
          <p:spPr>
            <a:xfrm>
              <a:off x="8107158" y="4797724"/>
              <a:ext cx="53672" cy="119212"/>
            </a:xfrm>
            <a:custGeom>
              <a:avLst/>
              <a:gdLst>
                <a:gd name="connsiteX0" fmla="*/ 49285 w 53672"/>
                <a:gd name="connsiteY0" fmla="*/ 6825 h 119212"/>
                <a:gd name="connsiteX1" fmla="*/ 42200 w 53672"/>
                <a:gd name="connsiteY1" fmla="*/ 94 h 119212"/>
                <a:gd name="connsiteX2" fmla="*/ 32280 w 53672"/>
                <a:gd name="connsiteY2" fmla="*/ 9836 h 119212"/>
                <a:gd name="connsiteX3" fmla="*/ 39366 w 53672"/>
                <a:gd name="connsiteY3" fmla="*/ 16567 h 119212"/>
                <a:gd name="connsiteX4" fmla="*/ 49285 w 53672"/>
                <a:gd name="connsiteY4" fmla="*/ 6825 h 119212"/>
                <a:gd name="connsiteX5" fmla="*/ 13150 w 53672"/>
                <a:gd name="connsiteY5" fmla="*/ 96810 h 119212"/>
                <a:gd name="connsiteX6" fmla="*/ 11556 w 53672"/>
                <a:gd name="connsiteY6" fmla="*/ 104249 h 119212"/>
                <a:gd name="connsiteX7" fmla="*/ 28383 w 53672"/>
                <a:gd name="connsiteY7" fmla="*/ 119306 h 119212"/>
                <a:gd name="connsiteX8" fmla="*/ 53891 w 53672"/>
                <a:gd name="connsiteY8" fmla="*/ 92204 h 119212"/>
                <a:gd name="connsiteX9" fmla="*/ 51057 w 53672"/>
                <a:gd name="connsiteY9" fmla="*/ 89901 h 119212"/>
                <a:gd name="connsiteX10" fmla="*/ 47691 w 53672"/>
                <a:gd name="connsiteY10" fmla="*/ 92913 h 119212"/>
                <a:gd name="connsiteX11" fmla="*/ 28915 w 53672"/>
                <a:gd name="connsiteY11" fmla="*/ 114346 h 119212"/>
                <a:gd name="connsiteX12" fmla="*/ 24486 w 53672"/>
                <a:gd name="connsiteY12" fmla="*/ 108146 h 119212"/>
                <a:gd name="connsiteX13" fmla="*/ 27321 w 53672"/>
                <a:gd name="connsiteY13" fmla="*/ 96810 h 119212"/>
                <a:gd name="connsiteX14" fmla="*/ 32989 w 53672"/>
                <a:gd name="connsiteY14" fmla="*/ 82639 h 119212"/>
                <a:gd name="connsiteX15" fmla="*/ 41669 w 53672"/>
                <a:gd name="connsiteY15" fmla="*/ 60143 h 119212"/>
                <a:gd name="connsiteX16" fmla="*/ 42731 w 53672"/>
                <a:gd name="connsiteY16" fmla="*/ 54474 h 119212"/>
                <a:gd name="connsiteX17" fmla="*/ 25904 w 53672"/>
                <a:gd name="connsiteY17" fmla="*/ 39418 h 119212"/>
                <a:gd name="connsiteX18" fmla="*/ 219 w 53672"/>
                <a:gd name="connsiteY18" fmla="*/ 66519 h 119212"/>
                <a:gd name="connsiteX19" fmla="*/ 3230 w 53672"/>
                <a:gd name="connsiteY19" fmla="*/ 68822 h 119212"/>
                <a:gd name="connsiteX20" fmla="*/ 6419 w 53672"/>
                <a:gd name="connsiteY20" fmla="*/ 65988 h 119212"/>
                <a:gd name="connsiteX21" fmla="*/ 25372 w 53672"/>
                <a:gd name="connsiteY21" fmla="*/ 44377 h 119212"/>
                <a:gd name="connsiteX22" fmla="*/ 29801 w 53672"/>
                <a:gd name="connsiteY22" fmla="*/ 50577 h 119212"/>
                <a:gd name="connsiteX23" fmla="*/ 24309 w 53672"/>
                <a:gd name="connsiteY23" fmla="*/ 68291 h 119212"/>
                <a:gd name="connsiteX24" fmla="*/ 13150 w 53672"/>
                <a:gd name="connsiteY24" fmla="*/ 9681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85" y="6825"/>
                  </a:moveTo>
                  <a:cubicBezTo>
                    <a:pt x="49285" y="3990"/>
                    <a:pt x="47160" y="94"/>
                    <a:pt x="42200" y="94"/>
                  </a:cubicBezTo>
                  <a:cubicBezTo>
                    <a:pt x="37417" y="94"/>
                    <a:pt x="32280" y="4699"/>
                    <a:pt x="32280" y="9836"/>
                  </a:cubicBezTo>
                  <a:cubicBezTo>
                    <a:pt x="32280" y="12847"/>
                    <a:pt x="34583" y="16567"/>
                    <a:pt x="39366" y="16567"/>
                  </a:cubicBezTo>
                  <a:cubicBezTo>
                    <a:pt x="44503" y="16567"/>
                    <a:pt x="49285" y="11607"/>
                    <a:pt x="49285" y="6825"/>
                  </a:cubicBezTo>
                  <a:close/>
                  <a:moveTo>
                    <a:pt x="13150" y="96810"/>
                  </a:moveTo>
                  <a:cubicBezTo>
                    <a:pt x="12441" y="99112"/>
                    <a:pt x="11556" y="101238"/>
                    <a:pt x="11556" y="104249"/>
                  </a:cubicBezTo>
                  <a:cubicBezTo>
                    <a:pt x="11556" y="112575"/>
                    <a:pt x="18641" y="119306"/>
                    <a:pt x="28383" y="119306"/>
                  </a:cubicBezTo>
                  <a:cubicBezTo>
                    <a:pt x="46097" y="119306"/>
                    <a:pt x="53891" y="94861"/>
                    <a:pt x="53891" y="92204"/>
                  </a:cubicBezTo>
                  <a:cubicBezTo>
                    <a:pt x="53891" y="89901"/>
                    <a:pt x="51588" y="89901"/>
                    <a:pt x="51057" y="89901"/>
                  </a:cubicBezTo>
                  <a:cubicBezTo>
                    <a:pt x="48577" y="89901"/>
                    <a:pt x="48400" y="90964"/>
                    <a:pt x="47691" y="92913"/>
                  </a:cubicBezTo>
                  <a:cubicBezTo>
                    <a:pt x="43617" y="107083"/>
                    <a:pt x="35823" y="114346"/>
                    <a:pt x="28915" y="114346"/>
                  </a:cubicBezTo>
                  <a:cubicBezTo>
                    <a:pt x="25372" y="114346"/>
                    <a:pt x="24486" y="112043"/>
                    <a:pt x="24486" y="108146"/>
                  </a:cubicBezTo>
                  <a:cubicBezTo>
                    <a:pt x="24486" y="104072"/>
                    <a:pt x="25726" y="100707"/>
                    <a:pt x="27321" y="96810"/>
                  </a:cubicBezTo>
                  <a:cubicBezTo>
                    <a:pt x="29092" y="92027"/>
                    <a:pt x="31040" y="87244"/>
                    <a:pt x="32989" y="82639"/>
                  </a:cubicBezTo>
                  <a:cubicBezTo>
                    <a:pt x="34583" y="78388"/>
                    <a:pt x="40960" y="62268"/>
                    <a:pt x="41669" y="60143"/>
                  </a:cubicBezTo>
                  <a:cubicBezTo>
                    <a:pt x="42200" y="58371"/>
                    <a:pt x="42731" y="56246"/>
                    <a:pt x="42731" y="54474"/>
                  </a:cubicBezTo>
                  <a:cubicBezTo>
                    <a:pt x="42731" y="46149"/>
                    <a:pt x="35646" y="39418"/>
                    <a:pt x="25904" y="39418"/>
                  </a:cubicBezTo>
                  <a:cubicBezTo>
                    <a:pt x="8367" y="39418"/>
                    <a:pt x="219" y="63508"/>
                    <a:pt x="219" y="66519"/>
                  </a:cubicBezTo>
                  <a:cubicBezTo>
                    <a:pt x="219" y="68822"/>
                    <a:pt x="2699" y="68822"/>
                    <a:pt x="3230" y="68822"/>
                  </a:cubicBezTo>
                  <a:cubicBezTo>
                    <a:pt x="5710" y="68822"/>
                    <a:pt x="5887" y="67937"/>
                    <a:pt x="6419" y="65988"/>
                  </a:cubicBezTo>
                  <a:cubicBezTo>
                    <a:pt x="11024" y="50754"/>
                    <a:pt x="18818" y="44377"/>
                    <a:pt x="25372" y="44377"/>
                  </a:cubicBezTo>
                  <a:cubicBezTo>
                    <a:pt x="28206" y="44377"/>
                    <a:pt x="29801" y="45795"/>
                    <a:pt x="29801" y="50577"/>
                  </a:cubicBezTo>
                  <a:cubicBezTo>
                    <a:pt x="29801" y="54651"/>
                    <a:pt x="28738" y="57308"/>
                    <a:pt x="24309" y="68291"/>
                  </a:cubicBezTo>
                  <a:lnTo>
                    <a:pt x="13150" y="96810"/>
                  </a:lnTo>
                  <a:close/>
                </a:path>
              </a:pathLst>
            </a:custGeom>
            <a:solidFill>
              <a:srgbClr val="000000"/>
            </a:solidFill>
            <a:ln w="25391"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F973742A-418D-11F0-70BB-FBB1B5802787}"/>
                </a:ext>
              </a:extLst>
            </p:cNvPr>
            <p:cNvSpPr/>
            <p:nvPr>
              <p:custDataLst>
                <p:tags r:id="rId38"/>
              </p:custDataLst>
            </p:nvPr>
          </p:nvSpPr>
          <p:spPr>
            <a:xfrm>
              <a:off x="8204843" y="4696024"/>
              <a:ext cx="26823" cy="181184"/>
            </a:xfrm>
            <a:custGeom>
              <a:avLst/>
              <a:gdLst>
                <a:gd name="connsiteX0" fmla="*/ 17177 w 26823"/>
                <a:gd name="connsiteY0" fmla="*/ 128389 h 181184"/>
                <a:gd name="connsiteX1" fmla="*/ 27046 w 26823"/>
                <a:gd name="connsiteY1" fmla="*/ 12998 h 181184"/>
                <a:gd name="connsiteX2" fmla="*/ 13634 w 26823"/>
                <a:gd name="connsiteY2" fmla="*/ 92 h 181184"/>
                <a:gd name="connsiteX3" fmla="*/ 222 w 26823"/>
                <a:gd name="connsiteY3" fmla="*/ 12998 h 181184"/>
                <a:gd name="connsiteX4" fmla="*/ 10091 w 26823"/>
                <a:gd name="connsiteY4" fmla="*/ 128136 h 181184"/>
                <a:gd name="connsiteX5" fmla="*/ 13634 w 26823"/>
                <a:gd name="connsiteY5" fmla="*/ 133956 h 181184"/>
                <a:gd name="connsiteX6" fmla="*/ 17177 w 26823"/>
                <a:gd name="connsiteY6" fmla="*/ 128389 h 181184"/>
                <a:gd name="connsiteX7" fmla="*/ 27046 w 26823"/>
                <a:gd name="connsiteY7" fmla="*/ 167865 h 181184"/>
                <a:gd name="connsiteX8" fmla="*/ 13634 w 26823"/>
                <a:gd name="connsiteY8" fmla="*/ 154453 h 181184"/>
                <a:gd name="connsiteX9" fmla="*/ 222 w 26823"/>
                <a:gd name="connsiteY9" fmla="*/ 167865 h 181184"/>
                <a:gd name="connsiteX10" fmla="*/ 13634 w 26823"/>
                <a:gd name="connsiteY10" fmla="*/ 181277 h 181184"/>
                <a:gd name="connsiteX11" fmla="*/ 27046 w 26823"/>
                <a:gd name="connsiteY11" fmla="*/ 167865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823" h="181184">
                  <a:moveTo>
                    <a:pt x="17177" y="128389"/>
                  </a:moveTo>
                  <a:lnTo>
                    <a:pt x="27046" y="12998"/>
                  </a:lnTo>
                  <a:cubicBezTo>
                    <a:pt x="27046" y="4647"/>
                    <a:pt x="20213" y="92"/>
                    <a:pt x="13634" y="92"/>
                  </a:cubicBezTo>
                  <a:cubicBezTo>
                    <a:pt x="7055" y="92"/>
                    <a:pt x="222" y="4647"/>
                    <a:pt x="222" y="12998"/>
                  </a:cubicBezTo>
                  <a:lnTo>
                    <a:pt x="10091" y="128136"/>
                  </a:lnTo>
                  <a:cubicBezTo>
                    <a:pt x="10344" y="131932"/>
                    <a:pt x="10597" y="133956"/>
                    <a:pt x="13634" y="133956"/>
                  </a:cubicBezTo>
                  <a:cubicBezTo>
                    <a:pt x="16164" y="133956"/>
                    <a:pt x="16924" y="132691"/>
                    <a:pt x="17177" y="128389"/>
                  </a:cubicBezTo>
                  <a:close/>
                  <a:moveTo>
                    <a:pt x="27046" y="167865"/>
                  </a:moveTo>
                  <a:cubicBezTo>
                    <a:pt x="27046" y="160526"/>
                    <a:pt x="20972" y="154453"/>
                    <a:pt x="13634" y="154453"/>
                  </a:cubicBezTo>
                  <a:cubicBezTo>
                    <a:pt x="6295" y="154453"/>
                    <a:pt x="222" y="160526"/>
                    <a:pt x="222" y="167865"/>
                  </a:cubicBezTo>
                  <a:cubicBezTo>
                    <a:pt x="222" y="175203"/>
                    <a:pt x="6295" y="181277"/>
                    <a:pt x="13634" y="181277"/>
                  </a:cubicBezTo>
                  <a:cubicBezTo>
                    <a:pt x="20972" y="181277"/>
                    <a:pt x="27046" y="175203"/>
                    <a:pt x="27046" y="167865"/>
                  </a:cubicBezTo>
                  <a:close/>
                </a:path>
              </a:pathLst>
            </a:custGeom>
            <a:solidFill>
              <a:srgbClr val="000000"/>
            </a:solidFill>
            <a:ln w="25391"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31286076-A9D0-A657-0531-C1686AFDB2F1}"/>
                </a:ext>
              </a:extLst>
            </p:cNvPr>
            <p:cNvSpPr/>
            <p:nvPr>
              <p:custDataLst>
                <p:tags r:id="rId39"/>
              </p:custDataLst>
            </p:nvPr>
          </p:nvSpPr>
          <p:spPr>
            <a:xfrm>
              <a:off x="8260711" y="4765359"/>
              <a:ext cx="137153" cy="114632"/>
            </a:xfrm>
            <a:custGeom>
              <a:avLst/>
              <a:gdLst>
                <a:gd name="connsiteX0" fmla="*/ 15155 w 137153"/>
                <a:gd name="connsiteY0" fmla="*/ 97011 h 114632"/>
                <a:gd name="connsiteX1" fmla="*/ 12877 w 137153"/>
                <a:gd name="connsiteY1" fmla="*/ 107892 h 114632"/>
                <a:gd name="connsiteX2" fmla="*/ 20216 w 137153"/>
                <a:gd name="connsiteY2" fmla="*/ 114724 h 114632"/>
                <a:gd name="connsiteX3" fmla="*/ 29579 w 137153"/>
                <a:gd name="connsiteY3" fmla="*/ 107639 h 114632"/>
                <a:gd name="connsiteX4" fmla="*/ 34387 w 137153"/>
                <a:gd name="connsiteY4" fmla="*/ 88913 h 114632"/>
                <a:gd name="connsiteX5" fmla="*/ 39954 w 137153"/>
                <a:gd name="connsiteY5" fmla="*/ 66138 h 114632"/>
                <a:gd name="connsiteX6" fmla="*/ 44256 w 137153"/>
                <a:gd name="connsiteY6" fmla="*/ 49184 h 114632"/>
                <a:gd name="connsiteX7" fmla="*/ 47545 w 137153"/>
                <a:gd name="connsiteY7" fmla="*/ 36531 h 114632"/>
                <a:gd name="connsiteX8" fmla="*/ 88793 w 137153"/>
                <a:gd name="connsiteY8" fmla="*/ 5659 h 114632"/>
                <a:gd name="connsiteX9" fmla="*/ 102458 w 137153"/>
                <a:gd name="connsiteY9" fmla="*/ 23373 h 114632"/>
                <a:gd name="connsiteX10" fmla="*/ 86009 w 137153"/>
                <a:gd name="connsiteY10" fmla="*/ 82334 h 114632"/>
                <a:gd name="connsiteX11" fmla="*/ 83479 w 137153"/>
                <a:gd name="connsiteY11" fmla="*/ 93974 h 114632"/>
                <a:gd name="connsiteX12" fmla="*/ 104229 w 137153"/>
                <a:gd name="connsiteY12" fmla="*/ 114724 h 114632"/>
                <a:gd name="connsiteX13" fmla="*/ 137379 w 137153"/>
                <a:gd name="connsiteY13" fmla="*/ 75754 h 114632"/>
                <a:gd name="connsiteX14" fmla="*/ 134342 w 137153"/>
                <a:gd name="connsiteY14" fmla="*/ 73224 h 114632"/>
                <a:gd name="connsiteX15" fmla="*/ 130546 w 137153"/>
                <a:gd name="connsiteY15" fmla="*/ 77779 h 114632"/>
                <a:gd name="connsiteX16" fmla="*/ 104735 w 137153"/>
                <a:gd name="connsiteY16" fmla="*/ 109157 h 114632"/>
                <a:gd name="connsiteX17" fmla="*/ 98662 w 137153"/>
                <a:gd name="connsiteY17" fmla="*/ 100806 h 114632"/>
                <a:gd name="connsiteX18" fmla="*/ 103217 w 137153"/>
                <a:gd name="connsiteY18" fmla="*/ 82840 h 114632"/>
                <a:gd name="connsiteX19" fmla="*/ 118653 w 137153"/>
                <a:gd name="connsiteY19" fmla="*/ 27169 h 114632"/>
                <a:gd name="connsiteX20" fmla="*/ 89552 w 137153"/>
                <a:gd name="connsiteY20" fmla="*/ 92 h 114632"/>
                <a:gd name="connsiteX21" fmla="*/ 50076 w 137153"/>
                <a:gd name="connsiteY21" fmla="*/ 22107 h 114632"/>
                <a:gd name="connsiteX22" fmla="*/ 26795 w 137153"/>
                <a:gd name="connsiteY22" fmla="*/ 92 h 114632"/>
                <a:gd name="connsiteX23" fmla="*/ 7816 w 137153"/>
                <a:gd name="connsiteY23" fmla="*/ 14516 h 114632"/>
                <a:gd name="connsiteX24" fmla="*/ 225 w 137153"/>
                <a:gd name="connsiteY24" fmla="*/ 39062 h 114632"/>
                <a:gd name="connsiteX25" fmla="*/ 3262 w 137153"/>
                <a:gd name="connsiteY25" fmla="*/ 41592 h 114632"/>
                <a:gd name="connsiteX26" fmla="*/ 7563 w 137153"/>
                <a:gd name="connsiteY26" fmla="*/ 35772 h 114632"/>
                <a:gd name="connsiteX27" fmla="*/ 26036 w 137153"/>
                <a:gd name="connsiteY27" fmla="*/ 5659 h 114632"/>
                <a:gd name="connsiteX28" fmla="*/ 33881 w 137153"/>
                <a:gd name="connsiteY28" fmla="*/ 17300 h 114632"/>
                <a:gd name="connsiteX29" fmla="*/ 29832 w 137153"/>
                <a:gd name="connsiteY29" fmla="*/ 38556 h 114632"/>
                <a:gd name="connsiteX30" fmla="*/ 15155 w 137153"/>
                <a:gd name="connsiteY30" fmla="*/ 9701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7153" h="114632">
                  <a:moveTo>
                    <a:pt x="15155" y="97011"/>
                  </a:moveTo>
                  <a:cubicBezTo>
                    <a:pt x="14396" y="100806"/>
                    <a:pt x="12877" y="106627"/>
                    <a:pt x="12877" y="107892"/>
                  </a:cubicBezTo>
                  <a:cubicBezTo>
                    <a:pt x="12877" y="112447"/>
                    <a:pt x="16420" y="114724"/>
                    <a:pt x="20216" y="114724"/>
                  </a:cubicBezTo>
                  <a:cubicBezTo>
                    <a:pt x="23253" y="114724"/>
                    <a:pt x="27807" y="112700"/>
                    <a:pt x="29579" y="107639"/>
                  </a:cubicBezTo>
                  <a:cubicBezTo>
                    <a:pt x="29832" y="107133"/>
                    <a:pt x="32869" y="95239"/>
                    <a:pt x="34387" y="88913"/>
                  </a:cubicBezTo>
                  <a:lnTo>
                    <a:pt x="39954" y="66138"/>
                  </a:lnTo>
                  <a:cubicBezTo>
                    <a:pt x="41472" y="60571"/>
                    <a:pt x="42991" y="55004"/>
                    <a:pt x="44256" y="49184"/>
                  </a:cubicBezTo>
                  <a:cubicBezTo>
                    <a:pt x="45268" y="44882"/>
                    <a:pt x="47292" y="37544"/>
                    <a:pt x="47545" y="36531"/>
                  </a:cubicBezTo>
                  <a:cubicBezTo>
                    <a:pt x="51341" y="28687"/>
                    <a:pt x="64753" y="5659"/>
                    <a:pt x="88793" y="5659"/>
                  </a:cubicBezTo>
                  <a:cubicBezTo>
                    <a:pt x="100180" y="5659"/>
                    <a:pt x="102458" y="15022"/>
                    <a:pt x="102458" y="23373"/>
                  </a:cubicBezTo>
                  <a:cubicBezTo>
                    <a:pt x="102458" y="39062"/>
                    <a:pt x="90058" y="71452"/>
                    <a:pt x="86009" y="82334"/>
                  </a:cubicBezTo>
                  <a:cubicBezTo>
                    <a:pt x="83732" y="88154"/>
                    <a:pt x="83479" y="91190"/>
                    <a:pt x="83479" y="93974"/>
                  </a:cubicBezTo>
                  <a:cubicBezTo>
                    <a:pt x="83479" y="105867"/>
                    <a:pt x="92336" y="114724"/>
                    <a:pt x="104229" y="114724"/>
                  </a:cubicBezTo>
                  <a:cubicBezTo>
                    <a:pt x="128016" y="114724"/>
                    <a:pt x="137379" y="77779"/>
                    <a:pt x="137379" y="75754"/>
                  </a:cubicBezTo>
                  <a:cubicBezTo>
                    <a:pt x="137379" y="73224"/>
                    <a:pt x="135101" y="73224"/>
                    <a:pt x="134342" y="73224"/>
                  </a:cubicBezTo>
                  <a:cubicBezTo>
                    <a:pt x="131811" y="73224"/>
                    <a:pt x="131811" y="73983"/>
                    <a:pt x="130546" y="77779"/>
                  </a:cubicBezTo>
                  <a:cubicBezTo>
                    <a:pt x="125485" y="94986"/>
                    <a:pt x="117135" y="109157"/>
                    <a:pt x="104735" y="109157"/>
                  </a:cubicBezTo>
                  <a:cubicBezTo>
                    <a:pt x="100433" y="109157"/>
                    <a:pt x="98662" y="106627"/>
                    <a:pt x="98662" y="100806"/>
                  </a:cubicBezTo>
                  <a:cubicBezTo>
                    <a:pt x="98662" y="94480"/>
                    <a:pt x="100939" y="88407"/>
                    <a:pt x="103217" y="82840"/>
                  </a:cubicBezTo>
                  <a:cubicBezTo>
                    <a:pt x="108025" y="69428"/>
                    <a:pt x="118653" y="41592"/>
                    <a:pt x="118653" y="27169"/>
                  </a:cubicBezTo>
                  <a:cubicBezTo>
                    <a:pt x="118653" y="10214"/>
                    <a:pt x="107772" y="92"/>
                    <a:pt x="89552" y="92"/>
                  </a:cubicBezTo>
                  <a:cubicBezTo>
                    <a:pt x="66777" y="92"/>
                    <a:pt x="54378" y="16287"/>
                    <a:pt x="50076" y="22107"/>
                  </a:cubicBezTo>
                  <a:cubicBezTo>
                    <a:pt x="48811" y="7937"/>
                    <a:pt x="38436" y="92"/>
                    <a:pt x="26795" y="92"/>
                  </a:cubicBezTo>
                  <a:cubicBezTo>
                    <a:pt x="15155" y="92"/>
                    <a:pt x="10347" y="9961"/>
                    <a:pt x="7816" y="14516"/>
                  </a:cubicBezTo>
                  <a:cubicBezTo>
                    <a:pt x="3768" y="23120"/>
                    <a:pt x="225" y="38050"/>
                    <a:pt x="225" y="39062"/>
                  </a:cubicBezTo>
                  <a:cubicBezTo>
                    <a:pt x="225" y="41592"/>
                    <a:pt x="2755" y="41592"/>
                    <a:pt x="3262" y="41592"/>
                  </a:cubicBezTo>
                  <a:cubicBezTo>
                    <a:pt x="5792" y="41592"/>
                    <a:pt x="6045" y="41339"/>
                    <a:pt x="7563" y="35772"/>
                  </a:cubicBezTo>
                  <a:cubicBezTo>
                    <a:pt x="11865" y="17806"/>
                    <a:pt x="16926" y="5659"/>
                    <a:pt x="26036" y="5659"/>
                  </a:cubicBezTo>
                  <a:cubicBezTo>
                    <a:pt x="31097" y="5659"/>
                    <a:pt x="33881" y="8949"/>
                    <a:pt x="33881" y="17300"/>
                  </a:cubicBezTo>
                  <a:cubicBezTo>
                    <a:pt x="33881" y="22614"/>
                    <a:pt x="33122" y="25397"/>
                    <a:pt x="29832" y="38556"/>
                  </a:cubicBezTo>
                  <a:lnTo>
                    <a:pt x="15155" y="97011"/>
                  </a:lnTo>
                  <a:close/>
                </a:path>
              </a:pathLst>
            </a:custGeom>
            <a:solidFill>
              <a:srgbClr val="000000"/>
            </a:solidFill>
            <a:ln w="25391"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923218F5-A1AE-4DED-8D42-4D6ED0FE6922}"/>
                </a:ext>
              </a:extLst>
            </p:cNvPr>
            <p:cNvSpPr/>
            <p:nvPr>
              <p:custDataLst>
                <p:tags r:id="rId40"/>
              </p:custDataLst>
            </p:nvPr>
          </p:nvSpPr>
          <p:spPr>
            <a:xfrm>
              <a:off x="8430315" y="4687420"/>
              <a:ext cx="58707" cy="253051"/>
            </a:xfrm>
            <a:custGeom>
              <a:avLst/>
              <a:gdLst>
                <a:gd name="connsiteX0" fmla="*/ 58939 w 58707"/>
                <a:gd name="connsiteY0" fmla="*/ 250613 h 253051"/>
                <a:gd name="connsiteX1" fmla="*/ 54637 w 58707"/>
                <a:gd name="connsiteY1" fmla="*/ 245045 h 253051"/>
                <a:gd name="connsiteX2" fmla="*/ 14908 w 58707"/>
                <a:gd name="connsiteY2" fmla="*/ 126618 h 253051"/>
                <a:gd name="connsiteX3" fmla="*/ 55649 w 58707"/>
                <a:gd name="connsiteY3" fmla="*/ 6924 h 253051"/>
                <a:gd name="connsiteX4" fmla="*/ 58939 w 58707"/>
                <a:gd name="connsiteY4" fmla="*/ 2623 h 253051"/>
                <a:gd name="connsiteX5" fmla="*/ 56408 w 58707"/>
                <a:gd name="connsiteY5" fmla="*/ 92 h 253051"/>
                <a:gd name="connsiteX6" fmla="*/ 16173 w 58707"/>
                <a:gd name="connsiteY6" fmla="*/ 49437 h 253051"/>
                <a:gd name="connsiteX7" fmla="*/ 231 w 58707"/>
                <a:gd name="connsiteY7" fmla="*/ 126618 h 253051"/>
                <a:gd name="connsiteX8" fmla="*/ 16932 w 58707"/>
                <a:gd name="connsiteY8" fmla="*/ 205569 h 253051"/>
                <a:gd name="connsiteX9" fmla="*/ 56408 w 58707"/>
                <a:gd name="connsiteY9" fmla="*/ 253143 h 253051"/>
                <a:gd name="connsiteX10" fmla="*/ 58939 w 58707"/>
                <a:gd name="connsiteY10" fmla="*/ 250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9" y="250613"/>
                  </a:moveTo>
                  <a:cubicBezTo>
                    <a:pt x="58939" y="249853"/>
                    <a:pt x="58939" y="249347"/>
                    <a:pt x="54637" y="245045"/>
                  </a:cubicBezTo>
                  <a:cubicBezTo>
                    <a:pt x="23006" y="213161"/>
                    <a:pt x="14908" y="165334"/>
                    <a:pt x="14908" y="126618"/>
                  </a:cubicBezTo>
                  <a:cubicBezTo>
                    <a:pt x="14908" y="82587"/>
                    <a:pt x="24524" y="38556"/>
                    <a:pt x="55649" y="6924"/>
                  </a:cubicBezTo>
                  <a:cubicBezTo>
                    <a:pt x="58939" y="3888"/>
                    <a:pt x="58939" y="3382"/>
                    <a:pt x="58939" y="2623"/>
                  </a:cubicBezTo>
                  <a:cubicBezTo>
                    <a:pt x="58939" y="851"/>
                    <a:pt x="57927" y="92"/>
                    <a:pt x="56408" y="92"/>
                  </a:cubicBezTo>
                  <a:cubicBezTo>
                    <a:pt x="53878" y="92"/>
                    <a:pt x="31103" y="17299"/>
                    <a:pt x="16173" y="49437"/>
                  </a:cubicBezTo>
                  <a:cubicBezTo>
                    <a:pt x="3268" y="77273"/>
                    <a:pt x="231" y="105361"/>
                    <a:pt x="231" y="126618"/>
                  </a:cubicBezTo>
                  <a:cubicBezTo>
                    <a:pt x="231" y="146356"/>
                    <a:pt x="3014" y="176975"/>
                    <a:pt x="16932" y="205569"/>
                  </a:cubicBezTo>
                  <a:cubicBezTo>
                    <a:pt x="32115" y="236695"/>
                    <a:pt x="53878" y="253143"/>
                    <a:pt x="56408" y="253143"/>
                  </a:cubicBezTo>
                  <a:cubicBezTo>
                    <a:pt x="57927" y="253143"/>
                    <a:pt x="58939" y="252384"/>
                    <a:pt x="58939" y="250613"/>
                  </a:cubicBezTo>
                  <a:close/>
                </a:path>
              </a:pathLst>
            </a:custGeom>
            <a:solidFill>
              <a:srgbClr val="000000"/>
            </a:solidFill>
            <a:ln w="25391"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5BAA7318-39D5-D61B-937A-D5269986782F}"/>
                </a:ext>
              </a:extLst>
            </p:cNvPr>
            <p:cNvSpPr/>
            <p:nvPr>
              <p:custDataLst>
                <p:tags r:id="rId41"/>
              </p:custDataLst>
            </p:nvPr>
          </p:nvSpPr>
          <p:spPr>
            <a:xfrm>
              <a:off x="8516072" y="4701591"/>
              <a:ext cx="132598" cy="227492"/>
            </a:xfrm>
            <a:custGeom>
              <a:avLst/>
              <a:gdLst>
                <a:gd name="connsiteX0" fmla="*/ 98419 w 132598"/>
                <a:gd name="connsiteY0" fmla="*/ 6165 h 227492"/>
                <a:gd name="connsiteX1" fmla="*/ 99178 w 132598"/>
                <a:gd name="connsiteY1" fmla="*/ 2623 h 227492"/>
                <a:gd name="connsiteX2" fmla="*/ 96141 w 132598"/>
                <a:gd name="connsiteY2" fmla="*/ 92 h 227492"/>
                <a:gd name="connsiteX3" fmla="*/ 92345 w 132598"/>
                <a:gd name="connsiteY3" fmla="*/ 5153 h 227492"/>
                <a:gd name="connsiteX4" fmla="*/ 77668 w 132598"/>
                <a:gd name="connsiteY4" fmla="*/ 63608 h 227492"/>
                <a:gd name="connsiteX5" fmla="*/ 235 w 132598"/>
                <a:gd name="connsiteY5" fmla="*/ 132944 h 227492"/>
                <a:gd name="connsiteX6" fmla="*/ 48821 w 132598"/>
                <a:gd name="connsiteY6" fmla="*/ 178746 h 227492"/>
                <a:gd name="connsiteX7" fmla="*/ 43000 w 132598"/>
                <a:gd name="connsiteY7" fmla="*/ 202533 h 227492"/>
                <a:gd name="connsiteX8" fmla="*/ 37433 w 132598"/>
                <a:gd name="connsiteY8" fmla="*/ 224801 h 227492"/>
                <a:gd name="connsiteX9" fmla="*/ 40470 w 132598"/>
                <a:gd name="connsiteY9" fmla="*/ 227585 h 227492"/>
                <a:gd name="connsiteX10" fmla="*/ 43000 w 132598"/>
                <a:gd name="connsiteY10" fmla="*/ 226573 h 227492"/>
                <a:gd name="connsiteX11" fmla="*/ 45784 w 132598"/>
                <a:gd name="connsiteY11" fmla="*/ 216451 h 227492"/>
                <a:gd name="connsiteX12" fmla="*/ 55400 w 132598"/>
                <a:gd name="connsiteY12" fmla="*/ 178746 h 227492"/>
                <a:gd name="connsiteX13" fmla="*/ 132834 w 132598"/>
                <a:gd name="connsiteY13" fmla="*/ 109410 h 227492"/>
                <a:gd name="connsiteX14" fmla="*/ 84248 w 132598"/>
                <a:gd name="connsiteY14" fmla="*/ 63608 h 227492"/>
                <a:gd name="connsiteX15" fmla="*/ 98419 w 132598"/>
                <a:gd name="connsiteY15" fmla="*/ 6165 h 227492"/>
                <a:gd name="connsiteX16" fmla="*/ 50086 w 132598"/>
                <a:gd name="connsiteY16" fmla="*/ 173179 h 227492"/>
                <a:gd name="connsiteX17" fmla="*/ 16683 w 132598"/>
                <a:gd name="connsiteY17" fmla="*/ 138258 h 227492"/>
                <a:gd name="connsiteX18" fmla="*/ 76150 w 132598"/>
                <a:gd name="connsiteY18" fmla="*/ 69175 h 227492"/>
                <a:gd name="connsiteX19" fmla="*/ 50086 w 132598"/>
                <a:gd name="connsiteY19" fmla="*/ 173179 h 227492"/>
                <a:gd name="connsiteX20" fmla="*/ 82729 w 132598"/>
                <a:gd name="connsiteY20" fmla="*/ 69175 h 227492"/>
                <a:gd name="connsiteX21" fmla="*/ 116385 w 132598"/>
                <a:gd name="connsiteY21" fmla="*/ 104096 h 227492"/>
                <a:gd name="connsiteX22" fmla="*/ 56665 w 132598"/>
                <a:gd name="connsiteY22" fmla="*/ 173179 h 227492"/>
                <a:gd name="connsiteX23" fmla="*/ 82729 w 132598"/>
                <a:gd name="connsiteY23" fmla="*/ 69175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419" y="6165"/>
                  </a:moveTo>
                  <a:cubicBezTo>
                    <a:pt x="98419" y="5659"/>
                    <a:pt x="99178" y="2876"/>
                    <a:pt x="99178" y="2623"/>
                  </a:cubicBezTo>
                  <a:cubicBezTo>
                    <a:pt x="99178" y="2369"/>
                    <a:pt x="99178" y="92"/>
                    <a:pt x="96141" y="92"/>
                  </a:cubicBezTo>
                  <a:cubicBezTo>
                    <a:pt x="93611" y="92"/>
                    <a:pt x="93358" y="851"/>
                    <a:pt x="92345" y="5153"/>
                  </a:cubicBezTo>
                  <a:lnTo>
                    <a:pt x="77668" y="63608"/>
                  </a:lnTo>
                  <a:cubicBezTo>
                    <a:pt x="37433" y="64873"/>
                    <a:pt x="235" y="98529"/>
                    <a:pt x="235" y="132944"/>
                  </a:cubicBezTo>
                  <a:cubicBezTo>
                    <a:pt x="235" y="156984"/>
                    <a:pt x="17948" y="176975"/>
                    <a:pt x="48821" y="178746"/>
                  </a:cubicBezTo>
                  <a:cubicBezTo>
                    <a:pt x="46796" y="186591"/>
                    <a:pt x="45025" y="194688"/>
                    <a:pt x="43000" y="202533"/>
                  </a:cubicBezTo>
                  <a:cubicBezTo>
                    <a:pt x="39964" y="214426"/>
                    <a:pt x="37433" y="224042"/>
                    <a:pt x="37433" y="224801"/>
                  </a:cubicBezTo>
                  <a:cubicBezTo>
                    <a:pt x="37433" y="227332"/>
                    <a:pt x="39205" y="227585"/>
                    <a:pt x="40470" y="227585"/>
                  </a:cubicBezTo>
                  <a:cubicBezTo>
                    <a:pt x="41735" y="227585"/>
                    <a:pt x="42241" y="227332"/>
                    <a:pt x="43000" y="226573"/>
                  </a:cubicBezTo>
                  <a:cubicBezTo>
                    <a:pt x="43507" y="226067"/>
                    <a:pt x="45025" y="219993"/>
                    <a:pt x="45784" y="216451"/>
                  </a:cubicBezTo>
                  <a:lnTo>
                    <a:pt x="55400" y="178746"/>
                  </a:lnTo>
                  <a:cubicBezTo>
                    <a:pt x="96141" y="177481"/>
                    <a:pt x="132834" y="143319"/>
                    <a:pt x="132834" y="109410"/>
                  </a:cubicBezTo>
                  <a:cubicBezTo>
                    <a:pt x="132834" y="89419"/>
                    <a:pt x="119422" y="66138"/>
                    <a:pt x="84248" y="63608"/>
                  </a:cubicBezTo>
                  <a:lnTo>
                    <a:pt x="98419" y="6165"/>
                  </a:lnTo>
                  <a:close/>
                  <a:moveTo>
                    <a:pt x="50086" y="173179"/>
                  </a:moveTo>
                  <a:cubicBezTo>
                    <a:pt x="34903" y="172420"/>
                    <a:pt x="16683" y="163563"/>
                    <a:pt x="16683" y="138258"/>
                  </a:cubicBezTo>
                  <a:cubicBezTo>
                    <a:pt x="16683" y="107892"/>
                    <a:pt x="38446" y="72465"/>
                    <a:pt x="76150" y="69175"/>
                  </a:cubicBezTo>
                  <a:lnTo>
                    <a:pt x="50086" y="173179"/>
                  </a:lnTo>
                  <a:close/>
                  <a:moveTo>
                    <a:pt x="82729" y="69175"/>
                  </a:moveTo>
                  <a:cubicBezTo>
                    <a:pt x="101961" y="70187"/>
                    <a:pt x="116385" y="81828"/>
                    <a:pt x="116385" y="104096"/>
                  </a:cubicBezTo>
                  <a:cubicBezTo>
                    <a:pt x="116385" y="133956"/>
                    <a:pt x="94623" y="170142"/>
                    <a:pt x="56665" y="173179"/>
                  </a:cubicBezTo>
                  <a:lnTo>
                    <a:pt x="82729" y="69175"/>
                  </a:lnTo>
                  <a:close/>
                </a:path>
              </a:pathLst>
            </a:custGeom>
            <a:solidFill>
              <a:srgbClr val="000000"/>
            </a:solidFill>
            <a:ln w="25391"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C5F973E8-3CC5-FADF-DEEB-1A442B32D62A}"/>
                </a:ext>
              </a:extLst>
            </p:cNvPr>
            <p:cNvSpPr/>
            <p:nvPr>
              <p:custDataLst>
                <p:tags r:id="rId42"/>
              </p:custDataLst>
            </p:nvPr>
          </p:nvSpPr>
          <p:spPr>
            <a:xfrm>
              <a:off x="8662774" y="4797724"/>
              <a:ext cx="53672" cy="119212"/>
            </a:xfrm>
            <a:custGeom>
              <a:avLst/>
              <a:gdLst>
                <a:gd name="connsiteX0" fmla="*/ 49307 w 53672"/>
                <a:gd name="connsiteY0" fmla="*/ 6825 h 119212"/>
                <a:gd name="connsiteX1" fmla="*/ 42222 w 53672"/>
                <a:gd name="connsiteY1" fmla="*/ 94 h 119212"/>
                <a:gd name="connsiteX2" fmla="*/ 32302 w 53672"/>
                <a:gd name="connsiteY2" fmla="*/ 9836 h 119212"/>
                <a:gd name="connsiteX3" fmla="*/ 39388 w 53672"/>
                <a:gd name="connsiteY3" fmla="*/ 16567 h 119212"/>
                <a:gd name="connsiteX4" fmla="*/ 49307 w 53672"/>
                <a:gd name="connsiteY4" fmla="*/ 6825 h 119212"/>
                <a:gd name="connsiteX5" fmla="*/ 13172 w 53672"/>
                <a:gd name="connsiteY5" fmla="*/ 96810 h 119212"/>
                <a:gd name="connsiteX6" fmla="*/ 11577 w 53672"/>
                <a:gd name="connsiteY6" fmla="*/ 104249 h 119212"/>
                <a:gd name="connsiteX7" fmla="*/ 28405 w 53672"/>
                <a:gd name="connsiteY7" fmla="*/ 119306 h 119212"/>
                <a:gd name="connsiteX8" fmla="*/ 53913 w 53672"/>
                <a:gd name="connsiteY8" fmla="*/ 92204 h 119212"/>
                <a:gd name="connsiteX9" fmla="*/ 51079 w 53672"/>
                <a:gd name="connsiteY9" fmla="*/ 89901 h 119212"/>
                <a:gd name="connsiteX10" fmla="*/ 47713 w 53672"/>
                <a:gd name="connsiteY10" fmla="*/ 92913 h 119212"/>
                <a:gd name="connsiteX11" fmla="*/ 28937 w 53672"/>
                <a:gd name="connsiteY11" fmla="*/ 114346 h 119212"/>
                <a:gd name="connsiteX12" fmla="*/ 24508 w 53672"/>
                <a:gd name="connsiteY12" fmla="*/ 108146 h 119212"/>
                <a:gd name="connsiteX13" fmla="*/ 27343 w 53672"/>
                <a:gd name="connsiteY13" fmla="*/ 96810 h 119212"/>
                <a:gd name="connsiteX14" fmla="*/ 33011 w 53672"/>
                <a:gd name="connsiteY14" fmla="*/ 82639 h 119212"/>
                <a:gd name="connsiteX15" fmla="*/ 41690 w 53672"/>
                <a:gd name="connsiteY15" fmla="*/ 60143 h 119212"/>
                <a:gd name="connsiteX16" fmla="*/ 42753 w 53672"/>
                <a:gd name="connsiteY16" fmla="*/ 54474 h 119212"/>
                <a:gd name="connsiteX17" fmla="*/ 25925 w 53672"/>
                <a:gd name="connsiteY17" fmla="*/ 39418 h 119212"/>
                <a:gd name="connsiteX18" fmla="*/ 241 w 53672"/>
                <a:gd name="connsiteY18" fmla="*/ 66519 h 119212"/>
                <a:gd name="connsiteX19" fmla="*/ 3252 w 53672"/>
                <a:gd name="connsiteY19" fmla="*/ 68822 h 119212"/>
                <a:gd name="connsiteX20" fmla="*/ 6440 w 53672"/>
                <a:gd name="connsiteY20" fmla="*/ 65988 h 119212"/>
                <a:gd name="connsiteX21" fmla="*/ 25394 w 53672"/>
                <a:gd name="connsiteY21" fmla="*/ 44377 h 119212"/>
                <a:gd name="connsiteX22" fmla="*/ 29822 w 53672"/>
                <a:gd name="connsiteY22" fmla="*/ 50577 h 119212"/>
                <a:gd name="connsiteX23" fmla="*/ 24331 w 53672"/>
                <a:gd name="connsiteY23" fmla="*/ 68291 h 119212"/>
                <a:gd name="connsiteX24" fmla="*/ 13172 w 53672"/>
                <a:gd name="connsiteY24" fmla="*/ 9681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07" y="6825"/>
                  </a:moveTo>
                  <a:cubicBezTo>
                    <a:pt x="49307" y="3990"/>
                    <a:pt x="47182" y="94"/>
                    <a:pt x="42222" y="94"/>
                  </a:cubicBezTo>
                  <a:cubicBezTo>
                    <a:pt x="37439" y="94"/>
                    <a:pt x="32302" y="4699"/>
                    <a:pt x="32302" y="9836"/>
                  </a:cubicBezTo>
                  <a:cubicBezTo>
                    <a:pt x="32302" y="12847"/>
                    <a:pt x="34605" y="16567"/>
                    <a:pt x="39388" y="16567"/>
                  </a:cubicBezTo>
                  <a:cubicBezTo>
                    <a:pt x="44525" y="16567"/>
                    <a:pt x="49307" y="11607"/>
                    <a:pt x="49307" y="6825"/>
                  </a:cubicBezTo>
                  <a:close/>
                  <a:moveTo>
                    <a:pt x="13172" y="96810"/>
                  </a:moveTo>
                  <a:cubicBezTo>
                    <a:pt x="12463" y="99112"/>
                    <a:pt x="11577" y="101238"/>
                    <a:pt x="11577" y="104249"/>
                  </a:cubicBezTo>
                  <a:cubicBezTo>
                    <a:pt x="11577" y="112575"/>
                    <a:pt x="18663" y="119306"/>
                    <a:pt x="28405" y="119306"/>
                  </a:cubicBezTo>
                  <a:cubicBezTo>
                    <a:pt x="46119" y="119306"/>
                    <a:pt x="53913" y="94861"/>
                    <a:pt x="53913" y="92204"/>
                  </a:cubicBezTo>
                  <a:cubicBezTo>
                    <a:pt x="53913" y="89901"/>
                    <a:pt x="51610" y="89901"/>
                    <a:pt x="51079" y="89901"/>
                  </a:cubicBezTo>
                  <a:cubicBezTo>
                    <a:pt x="48599" y="89901"/>
                    <a:pt x="48422" y="90964"/>
                    <a:pt x="47713" y="92913"/>
                  </a:cubicBezTo>
                  <a:cubicBezTo>
                    <a:pt x="43639" y="107083"/>
                    <a:pt x="35845" y="114346"/>
                    <a:pt x="28937" y="114346"/>
                  </a:cubicBezTo>
                  <a:cubicBezTo>
                    <a:pt x="25394" y="114346"/>
                    <a:pt x="24508" y="112043"/>
                    <a:pt x="24508" y="108146"/>
                  </a:cubicBezTo>
                  <a:cubicBezTo>
                    <a:pt x="24508" y="104072"/>
                    <a:pt x="25748" y="100707"/>
                    <a:pt x="27343" y="96810"/>
                  </a:cubicBezTo>
                  <a:cubicBezTo>
                    <a:pt x="29114" y="92027"/>
                    <a:pt x="31062" y="87244"/>
                    <a:pt x="33011" y="82639"/>
                  </a:cubicBezTo>
                  <a:cubicBezTo>
                    <a:pt x="34605" y="78388"/>
                    <a:pt x="40982" y="62268"/>
                    <a:pt x="41690" y="60143"/>
                  </a:cubicBezTo>
                  <a:cubicBezTo>
                    <a:pt x="42222" y="58371"/>
                    <a:pt x="42753" y="56246"/>
                    <a:pt x="42753" y="54474"/>
                  </a:cubicBezTo>
                  <a:cubicBezTo>
                    <a:pt x="42753" y="46149"/>
                    <a:pt x="35668" y="39418"/>
                    <a:pt x="25925" y="39418"/>
                  </a:cubicBezTo>
                  <a:cubicBezTo>
                    <a:pt x="8389" y="39418"/>
                    <a:pt x="241" y="63508"/>
                    <a:pt x="241" y="66519"/>
                  </a:cubicBezTo>
                  <a:cubicBezTo>
                    <a:pt x="241" y="68822"/>
                    <a:pt x="2721" y="68822"/>
                    <a:pt x="3252" y="68822"/>
                  </a:cubicBezTo>
                  <a:cubicBezTo>
                    <a:pt x="5732" y="68822"/>
                    <a:pt x="5909" y="67937"/>
                    <a:pt x="6440" y="65988"/>
                  </a:cubicBezTo>
                  <a:cubicBezTo>
                    <a:pt x="11046" y="50754"/>
                    <a:pt x="18840" y="44377"/>
                    <a:pt x="25394" y="44377"/>
                  </a:cubicBezTo>
                  <a:cubicBezTo>
                    <a:pt x="28228" y="44377"/>
                    <a:pt x="29822" y="45795"/>
                    <a:pt x="29822" y="50577"/>
                  </a:cubicBezTo>
                  <a:cubicBezTo>
                    <a:pt x="29822" y="54651"/>
                    <a:pt x="28760" y="57308"/>
                    <a:pt x="24331" y="68291"/>
                  </a:cubicBezTo>
                  <a:lnTo>
                    <a:pt x="13172" y="96810"/>
                  </a:lnTo>
                  <a:close/>
                </a:path>
              </a:pathLst>
            </a:custGeom>
            <a:solidFill>
              <a:srgbClr val="000000"/>
            </a:solidFill>
            <a:ln w="25391"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3EE071AA-A2B1-E4D6-D0F5-DCA31F6D1839}"/>
                </a:ext>
              </a:extLst>
            </p:cNvPr>
            <p:cNvSpPr/>
            <p:nvPr>
              <p:custDataLst>
                <p:tags r:id="rId43"/>
              </p:custDataLst>
            </p:nvPr>
          </p:nvSpPr>
          <p:spPr>
            <a:xfrm>
              <a:off x="8768810" y="4687420"/>
              <a:ext cx="10122" cy="253051"/>
            </a:xfrm>
            <a:custGeom>
              <a:avLst/>
              <a:gdLst>
                <a:gd name="connsiteX0" fmla="*/ 10366 w 10122"/>
                <a:gd name="connsiteY0" fmla="*/ 9202 h 253051"/>
                <a:gd name="connsiteX1" fmla="*/ 5305 w 10122"/>
                <a:gd name="connsiteY1" fmla="*/ 92 h 253051"/>
                <a:gd name="connsiteX2" fmla="*/ 244 w 10122"/>
                <a:gd name="connsiteY2" fmla="*/ 9202 h 253051"/>
                <a:gd name="connsiteX3" fmla="*/ 244 w 10122"/>
                <a:gd name="connsiteY3" fmla="*/ 244033 h 253051"/>
                <a:gd name="connsiteX4" fmla="*/ 5305 w 10122"/>
                <a:gd name="connsiteY4" fmla="*/ 253143 h 253051"/>
                <a:gd name="connsiteX5" fmla="*/ 10366 w 10122"/>
                <a:gd name="connsiteY5" fmla="*/ 244033 h 253051"/>
                <a:gd name="connsiteX6" fmla="*/ 10366 w 10122"/>
                <a:gd name="connsiteY6" fmla="*/ 920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66" y="9202"/>
                  </a:moveTo>
                  <a:cubicBezTo>
                    <a:pt x="10366" y="4647"/>
                    <a:pt x="10366" y="92"/>
                    <a:pt x="5305" y="92"/>
                  </a:cubicBezTo>
                  <a:cubicBezTo>
                    <a:pt x="244" y="92"/>
                    <a:pt x="244" y="4647"/>
                    <a:pt x="244" y="9202"/>
                  </a:cubicBezTo>
                  <a:lnTo>
                    <a:pt x="244" y="244033"/>
                  </a:lnTo>
                  <a:cubicBezTo>
                    <a:pt x="244" y="248588"/>
                    <a:pt x="244" y="253143"/>
                    <a:pt x="5305" y="253143"/>
                  </a:cubicBezTo>
                  <a:cubicBezTo>
                    <a:pt x="10366" y="253143"/>
                    <a:pt x="10366" y="248588"/>
                    <a:pt x="10366" y="244033"/>
                  </a:cubicBezTo>
                  <a:lnTo>
                    <a:pt x="10366" y="9202"/>
                  </a:lnTo>
                  <a:close/>
                </a:path>
              </a:pathLst>
            </a:custGeom>
            <a:solidFill>
              <a:srgbClr val="000000"/>
            </a:solidFill>
            <a:ln w="25391"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A9DAF91A-3AC4-0B54-70AB-5DAC6318CD9F}"/>
                </a:ext>
              </a:extLst>
            </p:cNvPr>
            <p:cNvSpPr/>
            <p:nvPr>
              <p:custDataLst>
                <p:tags r:id="rId44"/>
              </p:custDataLst>
            </p:nvPr>
          </p:nvSpPr>
          <p:spPr>
            <a:xfrm>
              <a:off x="8814809" y="4718798"/>
              <a:ext cx="77686" cy="161193"/>
            </a:xfrm>
            <a:custGeom>
              <a:avLst/>
              <a:gdLst>
                <a:gd name="connsiteX0" fmla="*/ 46555 w 77686"/>
                <a:gd name="connsiteY0" fmla="*/ 57282 h 161193"/>
                <a:gd name="connsiteX1" fmla="*/ 70342 w 77686"/>
                <a:gd name="connsiteY1" fmla="*/ 57282 h 161193"/>
                <a:gd name="connsiteX2" fmla="*/ 77933 w 77686"/>
                <a:gd name="connsiteY2" fmla="*/ 52221 h 161193"/>
                <a:gd name="connsiteX3" fmla="*/ 70848 w 77686"/>
                <a:gd name="connsiteY3" fmla="*/ 49437 h 161193"/>
                <a:gd name="connsiteX4" fmla="*/ 48580 w 77686"/>
                <a:gd name="connsiteY4" fmla="*/ 49437 h 161193"/>
                <a:gd name="connsiteX5" fmla="*/ 58955 w 77686"/>
                <a:gd name="connsiteY5" fmla="*/ 6924 h 161193"/>
                <a:gd name="connsiteX6" fmla="*/ 51616 w 77686"/>
                <a:gd name="connsiteY6" fmla="*/ 92 h 161193"/>
                <a:gd name="connsiteX7" fmla="*/ 41494 w 77686"/>
                <a:gd name="connsiteY7" fmla="*/ 9202 h 161193"/>
                <a:gd name="connsiteX8" fmla="*/ 31625 w 77686"/>
                <a:gd name="connsiteY8" fmla="*/ 49437 h 161193"/>
                <a:gd name="connsiteX9" fmla="*/ 7838 w 77686"/>
                <a:gd name="connsiteY9" fmla="*/ 49437 h 161193"/>
                <a:gd name="connsiteX10" fmla="*/ 247 w 77686"/>
                <a:gd name="connsiteY10" fmla="*/ 54245 h 161193"/>
                <a:gd name="connsiteX11" fmla="*/ 7332 w 77686"/>
                <a:gd name="connsiteY11" fmla="*/ 57282 h 161193"/>
                <a:gd name="connsiteX12" fmla="*/ 29601 w 77686"/>
                <a:gd name="connsiteY12" fmla="*/ 57282 h 161193"/>
                <a:gd name="connsiteX13" fmla="*/ 10369 w 77686"/>
                <a:gd name="connsiteY13" fmla="*/ 138005 h 161193"/>
                <a:gd name="connsiteX14" fmla="*/ 33650 w 77686"/>
                <a:gd name="connsiteY14" fmla="*/ 161286 h 161193"/>
                <a:gd name="connsiteX15" fmla="*/ 73885 w 77686"/>
                <a:gd name="connsiteY15" fmla="*/ 122316 h 161193"/>
                <a:gd name="connsiteX16" fmla="*/ 70848 w 77686"/>
                <a:gd name="connsiteY16" fmla="*/ 119785 h 161193"/>
                <a:gd name="connsiteX17" fmla="*/ 67052 w 77686"/>
                <a:gd name="connsiteY17" fmla="*/ 123328 h 161193"/>
                <a:gd name="connsiteX18" fmla="*/ 34156 w 77686"/>
                <a:gd name="connsiteY18" fmla="*/ 155718 h 161193"/>
                <a:gd name="connsiteX19" fmla="*/ 26311 w 77686"/>
                <a:gd name="connsiteY19" fmla="*/ 144078 h 161193"/>
                <a:gd name="connsiteX20" fmla="*/ 27829 w 77686"/>
                <a:gd name="connsiteY20" fmla="*/ 131932 h 161193"/>
                <a:gd name="connsiteX21" fmla="*/ 46555 w 77686"/>
                <a:gd name="connsiteY21" fmla="*/ 57282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55" y="57282"/>
                  </a:moveTo>
                  <a:lnTo>
                    <a:pt x="70342" y="57282"/>
                  </a:lnTo>
                  <a:cubicBezTo>
                    <a:pt x="75403" y="57282"/>
                    <a:pt x="77933" y="57282"/>
                    <a:pt x="77933" y="52221"/>
                  </a:cubicBezTo>
                  <a:cubicBezTo>
                    <a:pt x="77933" y="49437"/>
                    <a:pt x="75403" y="49437"/>
                    <a:pt x="70848" y="49437"/>
                  </a:cubicBezTo>
                  <a:lnTo>
                    <a:pt x="48580" y="49437"/>
                  </a:lnTo>
                  <a:cubicBezTo>
                    <a:pt x="57689" y="13504"/>
                    <a:pt x="58955" y="8443"/>
                    <a:pt x="58955" y="6924"/>
                  </a:cubicBezTo>
                  <a:cubicBezTo>
                    <a:pt x="58955" y="2623"/>
                    <a:pt x="55918" y="92"/>
                    <a:pt x="51616" y="92"/>
                  </a:cubicBezTo>
                  <a:cubicBezTo>
                    <a:pt x="50857" y="92"/>
                    <a:pt x="43772" y="345"/>
                    <a:pt x="41494" y="9202"/>
                  </a:cubicBezTo>
                  <a:lnTo>
                    <a:pt x="31625" y="49437"/>
                  </a:lnTo>
                  <a:lnTo>
                    <a:pt x="7838" y="49437"/>
                  </a:lnTo>
                  <a:cubicBezTo>
                    <a:pt x="2777" y="49437"/>
                    <a:pt x="247" y="49437"/>
                    <a:pt x="247" y="54245"/>
                  </a:cubicBezTo>
                  <a:cubicBezTo>
                    <a:pt x="247" y="57282"/>
                    <a:pt x="2271" y="57282"/>
                    <a:pt x="7332" y="57282"/>
                  </a:cubicBezTo>
                  <a:lnTo>
                    <a:pt x="29601" y="57282"/>
                  </a:lnTo>
                  <a:cubicBezTo>
                    <a:pt x="11381" y="129148"/>
                    <a:pt x="10369" y="133450"/>
                    <a:pt x="10369" y="138005"/>
                  </a:cubicBezTo>
                  <a:cubicBezTo>
                    <a:pt x="10369" y="151670"/>
                    <a:pt x="19985" y="161286"/>
                    <a:pt x="33650" y="161286"/>
                  </a:cubicBezTo>
                  <a:cubicBezTo>
                    <a:pt x="59461" y="161286"/>
                    <a:pt x="73885" y="124340"/>
                    <a:pt x="73885" y="122316"/>
                  </a:cubicBezTo>
                  <a:cubicBezTo>
                    <a:pt x="73885" y="119785"/>
                    <a:pt x="71860" y="119785"/>
                    <a:pt x="70848" y="119785"/>
                  </a:cubicBezTo>
                  <a:cubicBezTo>
                    <a:pt x="68571" y="119785"/>
                    <a:pt x="68318" y="120544"/>
                    <a:pt x="67052" y="123328"/>
                  </a:cubicBezTo>
                  <a:cubicBezTo>
                    <a:pt x="56171" y="149645"/>
                    <a:pt x="42759" y="155718"/>
                    <a:pt x="34156" y="155718"/>
                  </a:cubicBezTo>
                  <a:cubicBezTo>
                    <a:pt x="28842" y="155718"/>
                    <a:pt x="26311" y="152429"/>
                    <a:pt x="26311" y="144078"/>
                  </a:cubicBezTo>
                  <a:cubicBezTo>
                    <a:pt x="26311" y="138005"/>
                    <a:pt x="26817" y="136234"/>
                    <a:pt x="27829" y="131932"/>
                  </a:cubicBezTo>
                  <a:lnTo>
                    <a:pt x="46555" y="57282"/>
                  </a:lnTo>
                  <a:close/>
                </a:path>
              </a:pathLst>
            </a:custGeom>
            <a:solidFill>
              <a:srgbClr val="000000"/>
            </a:solidFill>
            <a:ln w="25391"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96D046E7-8A4D-9036-51D6-08D144D03866}"/>
                </a:ext>
              </a:extLst>
            </p:cNvPr>
            <p:cNvSpPr/>
            <p:nvPr>
              <p:custDataLst>
                <p:tags r:id="rId45"/>
              </p:custDataLst>
            </p:nvPr>
          </p:nvSpPr>
          <p:spPr>
            <a:xfrm>
              <a:off x="8908694" y="4797724"/>
              <a:ext cx="53672" cy="119212"/>
            </a:xfrm>
            <a:custGeom>
              <a:avLst/>
              <a:gdLst>
                <a:gd name="connsiteX0" fmla="*/ 49317 w 53672"/>
                <a:gd name="connsiteY0" fmla="*/ 6825 h 119212"/>
                <a:gd name="connsiteX1" fmla="*/ 42232 w 53672"/>
                <a:gd name="connsiteY1" fmla="*/ 94 h 119212"/>
                <a:gd name="connsiteX2" fmla="*/ 32312 w 53672"/>
                <a:gd name="connsiteY2" fmla="*/ 9836 h 119212"/>
                <a:gd name="connsiteX3" fmla="*/ 39397 w 53672"/>
                <a:gd name="connsiteY3" fmla="*/ 16567 h 119212"/>
                <a:gd name="connsiteX4" fmla="*/ 49317 w 53672"/>
                <a:gd name="connsiteY4" fmla="*/ 6825 h 119212"/>
                <a:gd name="connsiteX5" fmla="*/ 13181 w 53672"/>
                <a:gd name="connsiteY5" fmla="*/ 96810 h 119212"/>
                <a:gd name="connsiteX6" fmla="*/ 11587 w 53672"/>
                <a:gd name="connsiteY6" fmla="*/ 104249 h 119212"/>
                <a:gd name="connsiteX7" fmla="*/ 28415 w 53672"/>
                <a:gd name="connsiteY7" fmla="*/ 119306 h 119212"/>
                <a:gd name="connsiteX8" fmla="*/ 53923 w 53672"/>
                <a:gd name="connsiteY8" fmla="*/ 92204 h 119212"/>
                <a:gd name="connsiteX9" fmla="*/ 51088 w 53672"/>
                <a:gd name="connsiteY9" fmla="*/ 89901 h 119212"/>
                <a:gd name="connsiteX10" fmla="*/ 47723 w 53672"/>
                <a:gd name="connsiteY10" fmla="*/ 92913 h 119212"/>
                <a:gd name="connsiteX11" fmla="*/ 28946 w 53672"/>
                <a:gd name="connsiteY11" fmla="*/ 114346 h 119212"/>
                <a:gd name="connsiteX12" fmla="*/ 24518 w 53672"/>
                <a:gd name="connsiteY12" fmla="*/ 108146 h 119212"/>
                <a:gd name="connsiteX13" fmla="*/ 27352 w 53672"/>
                <a:gd name="connsiteY13" fmla="*/ 96810 h 119212"/>
                <a:gd name="connsiteX14" fmla="*/ 33021 w 53672"/>
                <a:gd name="connsiteY14" fmla="*/ 82639 h 119212"/>
                <a:gd name="connsiteX15" fmla="*/ 41700 w 53672"/>
                <a:gd name="connsiteY15" fmla="*/ 60143 h 119212"/>
                <a:gd name="connsiteX16" fmla="*/ 42763 w 53672"/>
                <a:gd name="connsiteY16" fmla="*/ 54474 h 119212"/>
                <a:gd name="connsiteX17" fmla="*/ 25935 w 53672"/>
                <a:gd name="connsiteY17" fmla="*/ 39418 h 119212"/>
                <a:gd name="connsiteX18" fmla="*/ 250 w 53672"/>
                <a:gd name="connsiteY18" fmla="*/ 66519 h 119212"/>
                <a:gd name="connsiteX19" fmla="*/ 3262 w 53672"/>
                <a:gd name="connsiteY19" fmla="*/ 68822 h 119212"/>
                <a:gd name="connsiteX20" fmla="*/ 6450 w 53672"/>
                <a:gd name="connsiteY20" fmla="*/ 65988 h 119212"/>
                <a:gd name="connsiteX21" fmla="*/ 25404 w 53672"/>
                <a:gd name="connsiteY21" fmla="*/ 44377 h 119212"/>
                <a:gd name="connsiteX22" fmla="*/ 29832 w 53672"/>
                <a:gd name="connsiteY22" fmla="*/ 50577 h 119212"/>
                <a:gd name="connsiteX23" fmla="*/ 24341 w 53672"/>
                <a:gd name="connsiteY23" fmla="*/ 68291 h 119212"/>
                <a:gd name="connsiteX24" fmla="*/ 13181 w 53672"/>
                <a:gd name="connsiteY24" fmla="*/ 9681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17" y="6825"/>
                  </a:moveTo>
                  <a:cubicBezTo>
                    <a:pt x="49317" y="3990"/>
                    <a:pt x="47191" y="94"/>
                    <a:pt x="42232" y="94"/>
                  </a:cubicBezTo>
                  <a:cubicBezTo>
                    <a:pt x="37449" y="94"/>
                    <a:pt x="32312" y="4699"/>
                    <a:pt x="32312" y="9836"/>
                  </a:cubicBezTo>
                  <a:cubicBezTo>
                    <a:pt x="32312" y="12847"/>
                    <a:pt x="34615" y="16567"/>
                    <a:pt x="39397" y="16567"/>
                  </a:cubicBezTo>
                  <a:cubicBezTo>
                    <a:pt x="44534" y="16567"/>
                    <a:pt x="49317" y="11607"/>
                    <a:pt x="49317" y="6825"/>
                  </a:cubicBezTo>
                  <a:close/>
                  <a:moveTo>
                    <a:pt x="13181" y="96810"/>
                  </a:moveTo>
                  <a:cubicBezTo>
                    <a:pt x="12473" y="99112"/>
                    <a:pt x="11587" y="101238"/>
                    <a:pt x="11587" y="104249"/>
                  </a:cubicBezTo>
                  <a:cubicBezTo>
                    <a:pt x="11587" y="112575"/>
                    <a:pt x="18673" y="119306"/>
                    <a:pt x="28415" y="119306"/>
                  </a:cubicBezTo>
                  <a:cubicBezTo>
                    <a:pt x="46129" y="119306"/>
                    <a:pt x="53923" y="94861"/>
                    <a:pt x="53923" y="92204"/>
                  </a:cubicBezTo>
                  <a:cubicBezTo>
                    <a:pt x="53923" y="89901"/>
                    <a:pt x="51620" y="89901"/>
                    <a:pt x="51088" y="89901"/>
                  </a:cubicBezTo>
                  <a:cubicBezTo>
                    <a:pt x="48608" y="89901"/>
                    <a:pt x="48431" y="90964"/>
                    <a:pt x="47723" y="92913"/>
                  </a:cubicBezTo>
                  <a:cubicBezTo>
                    <a:pt x="43649" y="107083"/>
                    <a:pt x="35855" y="114346"/>
                    <a:pt x="28946" y="114346"/>
                  </a:cubicBezTo>
                  <a:cubicBezTo>
                    <a:pt x="25404" y="114346"/>
                    <a:pt x="24518" y="112043"/>
                    <a:pt x="24518" y="108146"/>
                  </a:cubicBezTo>
                  <a:cubicBezTo>
                    <a:pt x="24518" y="104072"/>
                    <a:pt x="25758" y="100707"/>
                    <a:pt x="27352" y="96810"/>
                  </a:cubicBezTo>
                  <a:cubicBezTo>
                    <a:pt x="29124" y="92027"/>
                    <a:pt x="31072" y="87244"/>
                    <a:pt x="33021" y="82639"/>
                  </a:cubicBezTo>
                  <a:cubicBezTo>
                    <a:pt x="34615" y="78388"/>
                    <a:pt x="40992" y="62268"/>
                    <a:pt x="41700" y="60143"/>
                  </a:cubicBezTo>
                  <a:cubicBezTo>
                    <a:pt x="42232" y="58371"/>
                    <a:pt x="42763" y="56246"/>
                    <a:pt x="42763" y="54474"/>
                  </a:cubicBezTo>
                  <a:cubicBezTo>
                    <a:pt x="42763" y="46149"/>
                    <a:pt x="35678" y="39418"/>
                    <a:pt x="25935" y="39418"/>
                  </a:cubicBezTo>
                  <a:cubicBezTo>
                    <a:pt x="8399" y="39418"/>
                    <a:pt x="250" y="63508"/>
                    <a:pt x="250" y="66519"/>
                  </a:cubicBezTo>
                  <a:cubicBezTo>
                    <a:pt x="250" y="68822"/>
                    <a:pt x="2730" y="68822"/>
                    <a:pt x="3262" y="68822"/>
                  </a:cubicBezTo>
                  <a:cubicBezTo>
                    <a:pt x="5742" y="68822"/>
                    <a:pt x="5919" y="67937"/>
                    <a:pt x="6450" y="65988"/>
                  </a:cubicBezTo>
                  <a:cubicBezTo>
                    <a:pt x="11056" y="50754"/>
                    <a:pt x="18850" y="44377"/>
                    <a:pt x="25404" y="44377"/>
                  </a:cubicBezTo>
                  <a:cubicBezTo>
                    <a:pt x="28238" y="44377"/>
                    <a:pt x="29832" y="45795"/>
                    <a:pt x="29832" y="50577"/>
                  </a:cubicBezTo>
                  <a:cubicBezTo>
                    <a:pt x="29832" y="54651"/>
                    <a:pt x="28769" y="57308"/>
                    <a:pt x="24341" y="68291"/>
                  </a:cubicBezTo>
                  <a:lnTo>
                    <a:pt x="13181" y="96810"/>
                  </a:lnTo>
                  <a:close/>
                </a:path>
              </a:pathLst>
            </a:custGeom>
            <a:solidFill>
              <a:srgbClr val="000000"/>
            </a:solidFill>
            <a:ln w="25391"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7A45476F-26DB-7E86-01E1-D1F48A2E06B5}"/>
                </a:ext>
              </a:extLst>
            </p:cNvPr>
            <p:cNvSpPr/>
            <p:nvPr>
              <p:custDataLst>
                <p:tags r:id="rId46"/>
              </p:custDataLst>
            </p:nvPr>
          </p:nvSpPr>
          <p:spPr>
            <a:xfrm>
              <a:off x="8999040" y="4687420"/>
              <a:ext cx="58707" cy="253051"/>
            </a:xfrm>
            <a:custGeom>
              <a:avLst/>
              <a:gdLst>
                <a:gd name="connsiteX0" fmla="*/ 58962 w 58707"/>
                <a:gd name="connsiteY0" fmla="*/ 126618 h 253051"/>
                <a:gd name="connsiteX1" fmla="*/ 42260 w 58707"/>
                <a:gd name="connsiteY1" fmla="*/ 47666 h 253051"/>
                <a:gd name="connsiteX2" fmla="*/ 2784 w 58707"/>
                <a:gd name="connsiteY2" fmla="*/ 92 h 253051"/>
                <a:gd name="connsiteX3" fmla="*/ 254 w 58707"/>
                <a:gd name="connsiteY3" fmla="*/ 2623 h 253051"/>
                <a:gd name="connsiteX4" fmla="*/ 5062 w 58707"/>
                <a:gd name="connsiteY4" fmla="*/ 8443 h 253051"/>
                <a:gd name="connsiteX5" fmla="*/ 44285 w 58707"/>
                <a:gd name="connsiteY5" fmla="*/ 126618 h 253051"/>
                <a:gd name="connsiteX6" fmla="*/ 3543 w 58707"/>
                <a:gd name="connsiteY6" fmla="*/ 246311 h 253051"/>
                <a:gd name="connsiteX7" fmla="*/ 254 w 58707"/>
                <a:gd name="connsiteY7" fmla="*/ 250613 h 253051"/>
                <a:gd name="connsiteX8" fmla="*/ 2784 w 58707"/>
                <a:gd name="connsiteY8" fmla="*/ 253143 h 253051"/>
                <a:gd name="connsiteX9" fmla="*/ 43019 w 58707"/>
                <a:gd name="connsiteY9" fmla="*/ 203798 h 253051"/>
                <a:gd name="connsiteX10" fmla="*/ 58962 w 58707"/>
                <a:gd name="connsiteY10" fmla="*/ 12661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62" y="126618"/>
                  </a:moveTo>
                  <a:cubicBezTo>
                    <a:pt x="58962" y="106880"/>
                    <a:pt x="56178" y="76260"/>
                    <a:pt x="42260" y="47666"/>
                  </a:cubicBezTo>
                  <a:cubicBezTo>
                    <a:pt x="27077" y="16540"/>
                    <a:pt x="5315" y="92"/>
                    <a:pt x="2784" y="92"/>
                  </a:cubicBezTo>
                  <a:cubicBezTo>
                    <a:pt x="1266" y="92"/>
                    <a:pt x="254" y="1104"/>
                    <a:pt x="254" y="2623"/>
                  </a:cubicBezTo>
                  <a:cubicBezTo>
                    <a:pt x="254" y="3382"/>
                    <a:pt x="254" y="3888"/>
                    <a:pt x="5062" y="8443"/>
                  </a:cubicBezTo>
                  <a:cubicBezTo>
                    <a:pt x="29861" y="33495"/>
                    <a:pt x="44285" y="73730"/>
                    <a:pt x="44285" y="126618"/>
                  </a:cubicBezTo>
                  <a:cubicBezTo>
                    <a:pt x="44285" y="169889"/>
                    <a:pt x="34922" y="214426"/>
                    <a:pt x="3543" y="246311"/>
                  </a:cubicBezTo>
                  <a:cubicBezTo>
                    <a:pt x="254" y="249347"/>
                    <a:pt x="254" y="249853"/>
                    <a:pt x="254" y="250613"/>
                  </a:cubicBezTo>
                  <a:cubicBezTo>
                    <a:pt x="254" y="252131"/>
                    <a:pt x="1266" y="253143"/>
                    <a:pt x="2784" y="253143"/>
                  </a:cubicBezTo>
                  <a:cubicBezTo>
                    <a:pt x="5315" y="253143"/>
                    <a:pt x="28089" y="235936"/>
                    <a:pt x="43019" y="203798"/>
                  </a:cubicBezTo>
                  <a:cubicBezTo>
                    <a:pt x="55925" y="175963"/>
                    <a:pt x="58962" y="147874"/>
                    <a:pt x="58962" y="126618"/>
                  </a:cubicBezTo>
                  <a:close/>
                </a:path>
              </a:pathLst>
            </a:custGeom>
            <a:solidFill>
              <a:srgbClr val="000000"/>
            </a:solidFill>
            <a:ln w="25391"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FE2D0893-51F4-B283-9D91-1AE7CE215D7F}"/>
                </a:ext>
              </a:extLst>
            </p:cNvPr>
            <p:cNvSpPr/>
            <p:nvPr>
              <p:custDataLst>
                <p:tags r:id="rId47"/>
              </p:custDataLst>
            </p:nvPr>
          </p:nvSpPr>
          <p:spPr>
            <a:xfrm>
              <a:off x="9161020" y="4800534"/>
              <a:ext cx="26823" cy="26823"/>
            </a:xfrm>
            <a:custGeom>
              <a:avLst/>
              <a:gdLst>
                <a:gd name="connsiteX0" fmla="*/ 27083 w 26823"/>
                <a:gd name="connsiteY0" fmla="*/ 13504 h 26823"/>
                <a:gd name="connsiteX1" fmla="*/ 13672 w 26823"/>
                <a:gd name="connsiteY1" fmla="*/ 92 h 26823"/>
                <a:gd name="connsiteX2" fmla="*/ 260 w 26823"/>
                <a:gd name="connsiteY2" fmla="*/ 13504 h 26823"/>
                <a:gd name="connsiteX3" fmla="*/ 13672 w 26823"/>
                <a:gd name="connsiteY3" fmla="*/ 26915 h 26823"/>
                <a:gd name="connsiteX4" fmla="*/ 27083 w 26823"/>
                <a:gd name="connsiteY4" fmla="*/ 1350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083" y="13504"/>
                  </a:moveTo>
                  <a:cubicBezTo>
                    <a:pt x="27083" y="6165"/>
                    <a:pt x="21010" y="92"/>
                    <a:pt x="13672" y="92"/>
                  </a:cubicBezTo>
                  <a:cubicBezTo>
                    <a:pt x="6333" y="92"/>
                    <a:pt x="260" y="6165"/>
                    <a:pt x="260" y="13504"/>
                  </a:cubicBezTo>
                  <a:cubicBezTo>
                    <a:pt x="260" y="20842"/>
                    <a:pt x="6333" y="26915"/>
                    <a:pt x="13672" y="26915"/>
                  </a:cubicBezTo>
                  <a:cubicBezTo>
                    <a:pt x="21010" y="26915"/>
                    <a:pt x="27083" y="20842"/>
                    <a:pt x="27083" y="13504"/>
                  </a:cubicBezTo>
                  <a:close/>
                </a:path>
              </a:pathLst>
            </a:custGeom>
            <a:solidFill>
              <a:srgbClr val="000000"/>
            </a:solidFill>
            <a:ln w="25391"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E35E7F14-00A6-E551-0E64-7A2CAB27651F}"/>
                </a:ext>
              </a:extLst>
            </p:cNvPr>
            <p:cNvSpPr/>
            <p:nvPr>
              <p:custDataLst>
                <p:tags r:id="rId48"/>
              </p:custDataLst>
            </p:nvPr>
          </p:nvSpPr>
          <p:spPr>
            <a:xfrm>
              <a:off x="9359417" y="4482776"/>
              <a:ext cx="162610" cy="79888"/>
            </a:xfrm>
            <a:custGeom>
              <a:avLst/>
              <a:gdLst>
                <a:gd name="connsiteX0" fmla="*/ 68820 w 162610"/>
                <a:gd name="connsiteY0" fmla="*/ 63848 h 79888"/>
                <a:gd name="connsiteX1" fmla="*/ 66340 w 162610"/>
                <a:gd name="connsiteY1" fmla="*/ 74299 h 79888"/>
                <a:gd name="connsiteX2" fmla="*/ 72362 w 162610"/>
                <a:gd name="connsiteY2" fmla="*/ 79968 h 79888"/>
                <a:gd name="connsiteX3" fmla="*/ 79271 w 162610"/>
                <a:gd name="connsiteY3" fmla="*/ 76071 h 79888"/>
                <a:gd name="connsiteX4" fmla="*/ 82459 w 162610"/>
                <a:gd name="connsiteY4" fmla="*/ 65088 h 79888"/>
                <a:gd name="connsiteX5" fmla="*/ 86356 w 162610"/>
                <a:gd name="connsiteY5" fmla="*/ 49146 h 79888"/>
                <a:gd name="connsiteX6" fmla="*/ 89367 w 162610"/>
                <a:gd name="connsiteY6" fmla="*/ 37278 h 79888"/>
                <a:gd name="connsiteX7" fmla="*/ 94859 w 162610"/>
                <a:gd name="connsiteY7" fmla="*/ 23816 h 79888"/>
                <a:gd name="connsiteX8" fmla="*/ 123200 w 162610"/>
                <a:gd name="connsiteY8" fmla="*/ 5039 h 79888"/>
                <a:gd name="connsiteX9" fmla="*/ 133651 w 162610"/>
                <a:gd name="connsiteY9" fmla="*/ 17439 h 79888"/>
                <a:gd name="connsiteX10" fmla="*/ 123200 w 162610"/>
                <a:gd name="connsiteY10" fmla="*/ 55169 h 79888"/>
                <a:gd name="connsiteX11" fmla="*/ 120543 w 162610"/>
                <a:gd name="connsiteY11" fmla="*/ 64734 h 79888"/>
                <a:gd name="connsiteX12" fmla="*/ 137371 w 162610"/>
                <a:gd name="connsiteY12" fmla="*/ 79968 h 79888"/>
                <a:gd name="connsiteX13" fmla="*/ 162879 w 162610"/>
                <a:gd name="connsiteY13" fmla="*/ 52866 h 79888"/>
                <a:gd name="connsiteX14" fmla="*/ 160045 w 162610"/>
                <a:gd name="connsiteY14" fmla="*/ 50563 h 79888"/>
                <a:gd name="connsiteX15" fmla="*/ 156679 w 162610"/>
                <a:gd name="connsiteY15" fmla="*/ 53575 h 79888"/>
                <a:gd name="connsiteX16" fmla="*/ 137903 w 162610"/>
                <a:gd name="connsiteY16" fmla="*/ 75008 h 79888"/>
                <a:gd name="connsiteX17" fmla="*/ 133474 w 162610"/>
                <a:gd name="connsiteY17" fmla="*/ 68808 h 79888"/>
                <a:gd name="connsiteX18" fmla="*/ 137548 w 162610"/>
                <a:gd name="connsiteY18" fmla="*/ 54460 h 79888"/>
                <a:gd name="connsiteX19" fmla="*/ 146937 w 162610"/>
                <a:gd name="connsiteY19" fmla="*/ 20273 h 79888"/>
                <a:gd name="connsiteX20" fmla="*/ 140383 w 162610"/>
                <a:gd name="connsiteY20" fmla="*/ 4862 h 79888"/>
                <a:gd name="connsiteX21" fmla="*/ 123909 w 162610"/>
                <a:gd name="connsiteY21" fmla="*/ 80 h 79888"/>
                <a:gd name="connsiteX22" fmla="*/ 92556 w 162610"/>
                <a:gd name="connsiteY22" fmla="*/ 17970 h 79888"/>
                <a:gd name="connsiteX23" fmla="*/ 69528 w 162610"/>
                <a:gd name="connsiteY23" fmla="*/ 80 h 79888"/>
                <a:gd name="connsiteX24" fmla="*/ 39592 w 162610"/>
                <a:gd name="connsiteY24" fmla="*/ 16199 h 79888"/>
                <a:gd name="connsiteX25" fmla="*/ 20639 w 162610"/>
                <a:gd name="connsiteY25" fmla="*/ 80 h 79888"/>
                <a:gd name="connsiteX26" fmla="*/ 6645 w 162610"/>
                <a:gd name="connsiteY26" fmla="*/ 9645 h 79888"/>
                <a:gd name="connsiteX27" fmla="*/ 268 w 162610"/>
                <a:gd name="connsiteY27" fmla="*/ 27181 h 79888"/>
                <a:gd name="connsiteX28" fmla="*/ 3279 w 162610"/>
                <a:gd name="connsiteY28" fmla="*/ 29484 h 79888"/>
                <a:gd name="connsiteX29" fmla="*/ 7176 w 162610"/>
                <a:gd name="connsiteY29" fmla="*/ 24170 h 79888"/>
                <a:gd name="connsiteX30" fmla="*/ 20107 w 162610"/>
                <a:gd name="connsiteY30" fmla="*/ 5039 h 79888"/>
                <a:gd name="connsiteX31" fmla="*/ 25953 w 162610"/>
                <a:gd name="connsiteY31" fmla="*/ 13719 h 79888"/>
                <a:gd name="connsiteX32" fmla="*/ 23119 w 162610"/>
                <a:gd name="connsiteY32" fmla="*/ 28421 h 79888"/>
                <a:gd name="connsiteX33" fmla="*/ 19222 w 162610"/>
                <a:gd name="connsiteY33" fmla="*/ 44364 h 79888"/>
                <a:gd name="connsiteX34" fmla="*/ 13553 w 162610"/>
                <a:gd name="connsiteY34" fmla="*/ 67037 h 79888"/>
                <a:gd name="connsiteX35" fmla="*/ 11782 w 162610"/>
                <a:gd name="connsiteY35" fmla="*/ 74299 h 79888"/>
                <a:gd name="connsiteX36" fmla="*/ 17805 w 162610"/>
                <a:gd name="connsiteY36" fmla="*/ 79968 h 79888"/>
                <a:gd name="connsiteX37" fmla="*/ 24713 w 162610"/>
                <a:gd name="connsiteY37" fmla="*/ 76071 h 79888"/>
                <a:gd name="connsiteX38" fmla="*/ 27901 w 162610"/>
                <a:gd name="connsiteY38" fmla="*/ 65088 h 79888"/>
                <a:gd name="connsiteX39" fmla="*/ 31798 w 162610"/>
                <a:gd name="connsiteY39" fmla="*/ 49146 h 79888"/>
                <a:gd name="connsiteX40" fmla="*/ 34810 w 162610"/>
                <a:gd name="connsiteY40" fmla="*/ 37278 h 79888"/>
                <a:gd name="connsiteX41" fmla="*/ 42249 w 162610"/>
                <a:gd name="connsiteY41" fmla="*/ 21336 h 79888"/>
                <a:gd name="connsiteX42" fmla="*/ 68820 w 162610"/>
                <a:gd name="connsiteY42" fmla="*/ 5039 h 79888"/>
                <a:gd name="connsiteX43" fmla="*/ 79271 w 162610"/>
                <a:gd name="connsiteY43" fmla="*/ 17439 h 79888"/>
                <a:gd name="connsiteX44" fmla="*/ 76259 w 162610"/>
                <a:gd name="connsiteY44" fmla="*/ 34090 h 79888"/>
                <a:gd name="connsiteX45" fmla="*/ 68820 w 162610"/>
                <a:gd name="connsiteY45" fmla="*/ 6384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820" y="63848"/>
                  </a:moveTo>
                  <a:cubicBezTo>
                    <a:pt x="67934" y="67391"/>
                    <a:pt x="66340" y="73414"/>
                    <a:pt x="66340" y="74299"/>
                  </a:cubicBezTo>
                  <a:cubicBezTo>
                    <a:pt x="66340" y="78196"/>
                    <a:pt x="69528" y="79968"/>
                    <a:pt x="72362" y="79968"/>
                  </a:cubicBezTo>
                  <a:cubicBezTo>
                    <a:pt x="75551" y="79968"/>
                    <a:pt x="78385" y="77665"/>
                    <a:pt x="79271" y="76071"/>
                  </a:cubicBezTo>
                  <a:cubicBezTo>
                    <a:pt x="80156" y="74477"/>
                    <a:pt x="81573" y="68808"/>
                    <a:pt x="82459" y="65088"/>
                  </a:cubicBezTo>
                  <a:cubicBezTo>
                    <a:pt x="83345" y="61723"/>
                    <a:pt x="85293" y="53575"/>
                    <a:pt x="86356" y="49146"/>
                  </a:cubicBezTo>
                  <a:cubicBezTo>
                    <a:pt x="87419" y="45249"/>
                    <a:pt x="88482" y="41352"/>
                    <a:pt x="89367" y="37278"/>
                  </a:cubicBezTo>
                  <a:cubicBezTo>
                    <a:pt x="91316" y="29661"/>
                    <a:pt x="91316" y="29307"/>
                    <a:pt x="94859" y="23816"/>
                  </a:cubicBezTo>
                  <a:cubicBezTo>
                    <a:pt x="100527" y="15136"/>
                    <a:pt x="109384" y="5039"/>
                    <a:pt x="123200" y="5039"/>
                  </a:cubicBezTo>
                  <a:cubicBezTo>
                    <a:pt x="133120" y="5039"/>
                    <a:pt x="133651" y="13188"/>
                    <a:pt x="133651" y="17439"/>
                  </a:cubicBezTo>
                  <a:cubicBezTo>
                    <a:pt x="133651" y="28067"/>
                    <a:pt x="126035" y="47729"/>
                    <a:pt x="123200" y="55169"/>
                  </a:cubicBezTo>
                  <a:cubicBezTo>
                    <a:pt x="121252" y="60129"/>
                    <a:pt x="120543" y="61723"/>
                    <a:pt x="120543" y="64734"/>
                  </a:cubicBezTo>
                  <a:cubicBezTo>
                    <a:pt x="120543" y="74122"/>
                    <a:pt x="128337" y="79968"/>
                    <a:pt x="137371" y="79968"/>
                  </a:cubicBezTo>
                  <a:cubicBezTo>
                    <a:pt x="155085" y="79968"/>
                    <a:pt x="162879" y="55523"/>
                    <a:pt x="162879" y="52866"/>
                  </a:cubicBezTo>
                  <a:cubicBezTo>
                    <a:pt x="162879" y="50563"/>
                    <a:pt x="160576" y="50563"/>
                    <a:pt x="160045" y="50563"/>
                  </a:cubicBezTo>
                  <a:cubicBezTo>
                    <a:pt x="157565" y="50563"/>
                    <a:pt x="157388" y="51626"/>
                    <a:pt x="156679" y="53575"/>
                  </a:cubicBezTo>
                  <a:cubicBezTo>
                    <a:pt x="152605" y="67745"/>
                    <a:pt x="144988" y="75008"/>
                    <a:pt x="137903" y="75008"/>
                  </a:cubicBezTo>
                  <a:cubicBezTo>
                    <a:pt x="134183" y="75008"/>
                    <a:pt x="133474" y="72528"/>
                    <a:pt x="133474" y="68808"/>
                  </a:cubicBezTo>
                  <a:cubicBezTo>
                    <a:pt x="133474" y="64734"/>
                    <a:pt x="134360" y="62431"/>
                    <a:pt x="137548" y="54460"/>
                  </a:cubicBezTo>
                  <a:cubicBezTo>
                    <a:pt x="139674" y="48969"/>
                    <a:pt x="146937" y="30193"/>
                    <a:pt x="146937" y="20273"/>
                  </a:cubicBezTo>
                  <a:cubicBezTo>
                    <a:pt x="146937" y="17439"/>
                    <a:pt x="146937" y="9999"/>
                    <a:pt x="140383" y="4862"/>
                  </a:cubicBezTo>
                  <a:cubicBezTo>
                    <a:pt x="137371" y="2559"/>
                    <a:pt x="132234" y="80"/>
                    <a:pt x="123909" y="80"/>
                  </a:cubicBezTo>
                  <a:cubicBezTo>
                    <a:pt x="107967" y="80"/>
                    <a:pt x="98224" y="10531"/>
                    <a:pt x="92556" y="17970"/>
                  </a:cubicBezTo>
                  <a:cubicBezTo>
                    <a:pt x="91139" y="2914"/>
                    <a:pt x="78562" y="80"/>
                    <a:pt x="69528" y="80"/>
                  </a:cubicBezTo>
                  <a:cubicBezTo>
                    <a:pt x="54826" y="80"/>
                    <a:pt x="44906" y="9113"/>
                    <a:pt x="39592" y="16199"/>
                  </a:cubicBezTo>
                  <a:cubicBezTo>
                    <a:pt x="38352" y="3977"/>
                    <a:pt x="27901" y="80"/>
                    <a:pt x="20639" y="80"/>
                  </a:cubicBezTo>
                  <a:cubicBezTo>
                    <a:pt x="13022" y="80"/>
                    <a:pt x="8948" y="5571"/>
                    <a:pt x="6645" y="9645"/>
                  </a:cubicBezTo>
                  <a:cubicBezTo>
                    <a:pt x="2748" y="16199"/>
                    <a:pt x="268" y="26296"/>
                    <a:pt x="268" y="27181"/>
                  </a:cubicBezTo>
                  <a:cubicBezTo>
                    <a:pt x="268" y="29484"/>
                    <a:pt x="2748" y="29484"/>
                    <a:pt x="3279" y="29484"/>
                  </a:cubicBezTo>
                  <a:cubicBezTo>
                    <a:pt x="5759" y="29484"/>
                    <a:pt x="5936" y="28953"/>
                    <a:pt x="7176" y="24170"/>
                  </a:cubicBezTo>
                  <a:cubicBezTo>
                    <a:pt x="9833" y="13719"/>
                    <a:pt x="13199" y="5039"/>
                    <a:pt x="20107" y="5039"/>
                  </a:cubicBezTo>
                  <a:cubicBezTo>
                    <a:pt x="24713" y="5039"/>
                    <a:pt x="25953" y="8936"/>
                    <a:pt x="25953" y="13719"/>
                  </a:cubicBezTo>
                  <a:cubicBezTo>
                    <a:pt x="25953" y="17085"/>
                    <a:pt x="24359" y="23639"/>
                    <a:pt x="23119" y="28421"/>
                  </a:cubicBezTo>
                  <a:cubicBezTo>
                    <a:pt x="21879" y="33204"/>
                    <a:pt x="20107" y="40467"/>
                    <a:pt x="19222" y="44364"/>
                  </a:cubicBezTo>
                  <a:lnTo>
                    <a:pt x="13553" y="67037"/>
                  </a:lnTo>
                  <a:cubicBezTo>
                    <a:pt x="12845" y="69340"/>
                    <a:pt x="11782" y="73768"/>
                    <a:pt x="11782" y="74299"/>
                  </a:cubicBezTo>
                  <a:cubicBezTo>
                    <a:pt x="11782" y="78196"/>
                    <a:pt x="14970" y="79968"/>
                    <a:pt x="17805" y="79968"/>
                  </a:cubicBezTo>
                  <a:cubicBezTo>
                    <a:pt x="20993" y="79968"/>
                    <a:pt x="23827" y="77665"/>
                    <a:pt x="24713" y="76071"/>
                  </a:cubicBezTo>
                  <a:cubicBezTo>
                    <a:pt x="25599" y="74477"/>
                    <a:pt x="27016" y="68808"/>
                    <a:pt x="27901" y="65088"/>
                  </a:cubicBezTo>
                  <a:cubicBezTo>
                    <a:pt x="28787" y="61723"/>
                    <a:pt x="30736" y="53575"/>
                    <a:pt x="31798" y="49146"/>
                  </a:cubicBezTo>
                  <a:cubicBezTo>
                    <a:pt x="32861" y="45249"/>
                    <a:pt x="33924" y="41352"/>
                    <a:pt x="34810" y="37278"/>
                  </a:cubicBezTo>
                  <a:cubicBezTo>
                    <a:pt x="36758" y="30015"/>
                    <a:pt x="37112" y="28598"/>
                    <a:pt x="42249" y="21336"/>
                  </a:cubicBezTo>
                  <a:cubicBezTo>
                    <a:pt x="47209" y="14250"/>
                    <a:pt x="55534" y="5039"/>
                    <a:pt x="68820" y="5039"/>
                  </a:cubicBezTo>
                  <a:cubicBezTo>
                    <a:pt x="79094" y="5039"/>
                    <a:pt x="79271" y="14073"/>
                    <a:pt x="79271" y="17439"/>
                  </a:cubicBezTo>
                  <a:cubicBezTo>
                    <a:pt x="79271" y="21867"/>
                    <a:pt x="78739" y="24170"/>
                    <a:pt x="76259" y="34090"/>
                  </a:cubicBezTo>
                  <a:lnTo>
                    <a:pt x="68820" y="63848"/>
                  </a:lnTo>
                  <a:close/>
                </a:path>
              </a:pathLst>
            </a:custGeom>
            <a:solidFill>
              <a:srgbClr val="000000"/>
            </a:solidFill>
            <a:ln w="25391"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CCA89AD5-508A-9923-566B-437E295803F7}"/>
                </a:ext>
              </a:extLst>
            </p:cNvPr>
            <p:cNvSpPr/>
            <p:nvPr>
              <p:custDataLst>
                <p:tags r:id="rId49"/>
              </p:custDataLst>
            </p:nvPr>
          </p:nvSpPr>
          <p:spPr>
            <a:xfrm>
              <a:off x="9293375" y="4636808"/>
              <a:ext cx="294804" cy="354271"/>
            </a:xfrm>
            <a:custGeom>
              <a:avLst/>
              <a:gdLst>
                <a:gd name="connsiteX0" fmla="*/ 295070 w 294804"/>
                <a:gd name="connsiteY0" fmla="*/ 354354 h 354271"/>
                <a:gd name="connsiteX1" fmla="*/ 295070 w 294804"/>
                <a:gd name="connsiteY1" fmla="*/ 340689 h 354271"/>
                <a:gd name="connsiteX2" fmla="*/ 253569 w 294804"/>
                <a:gd name="connsiteY2" fmla="*/ 312854 h 354271"/>
                <a:gd name="connsiteX3" fmla="*/ 253569 w 294804"/>
                <a:gd name="connsiteY3" fmla="*/ 41583 h 354271"/>
                <a:gd name="connsiteX4" fmla="*/ 295070 w 294804"/>
                <a:gd name="connsiteY4" fmla="*/ 13747 h 354271"/>
                <a:gd name="connsiteX5" fmla="*/ 295070 w 294804"/>
                <a:gd name="connsiteY5" fmla="*/ 83 h 354271"/>
                <a:gd name="connsiteX6" fmla="*/ 265 w 294804"/>
                <a:gd name="connsiteY6" fmla="*/ 83 h 354271"/>
                <a:gd name="connsiteX7" fmla="*/ 265 w 294804"/>
                <a:gd name="connsiteY7" fmla="*/ 13747 h 354271"/>
                <a:gd name="connsiteX8" fmla="*/ 41766 w 294804"/>
                <a:gd name="connsiteY8" fmla="*/ 41583 h 354271"/>
                <a:gd name="connsiteX9" fmla="*/ 41766 w 294804"/>
                <a:gd name="connsiteY9" fmla="*/ 312854 h 354271"/>
                <a:gd name="connsiteX10" fmla="*/ 265 w 294804"/>
                <a:gd name="connsiteY10" fmla="*/ 340689 h 354271"/>
                <a:gd name="connsiteX11" fmla="*/ 265 w 294804"/>
                <a:gd name="connsiteY11" fmla="*/ 354354 h 354271"/>
                <a:gd name="connsiteX12" fmla="*/ 121983 w 294804"/>
                <a:gd name="connsiteY12" fmla="*/ 354354 h 354271"/>
                <a:gd name="connsiteX13" fmla="*/ 121983 w 294804"/>
                <a:gd name="connsiteY13" fmla="*/ 340689 h 354271"/>
                <a:gd name="connsiteX14" fmla="*/ 80483 w 294804"/>
                <a:gd name="connsiteY14" fmla="*/ 312854 h 354271"/>
                <a:gd name="connsiteX15" fmla="*/ 80483 w 294804"/>
                <a:gd name="connsiteY15" fmla="*/ 13747 h 354271"/>
                <a:gd name="connsiteX16" fmla="*/ 214853 w 294804"/>
                <a:gd name="connsiteY16" fmla="*/ 13747 h 354271"/>
                <a:gd name="connsiteX17" fmla="*/ 214853 w 294804"/>
                <a:gd name="connsiteY17" fmla="*/ 312854 h 354271"/>
                <a:gd name="connsiteX18" fmla="*/ 173352 w 294804"/>
                <a:gd name="connsiteY18" fmla="*/ 340689 h 354271"/>
                <a:gd name="connsiteX19" fmla="*/ 173352 w 294804"/>
                <a:gd name="connsiteY19" fmla="*/ 354354 h 354271"/>
                <a:gd name="connsiteX20" fmla="*/ 295070 w 294804"/>
                <a:gd name="connsiteY20" fmla="*/ 35435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070" y="354354"/>
                  </a:moveTo>
                  <a:lnTo>
                    <a:pt x="295070" y="340689"/>
                  </a:lnTo>
                  <a:cubicBezTo>
                    <a:pt x="261414" y="340689"/>
                    <a:pt x="253569" y="329049"/>
                    <a:pt x="253569" y="312854"/>
                  </a:cubicBezTo>
                  <a:lnTo>
                    <a:pt x="253569" y="41583"/>
                  </a:lnTo>
                  <a:cubicBezTo>
                    <a:pt x="253569" y="25135"/>
                    <a:pt x="261667" y="13747"/>
                    <a:pt x="295070" y="13747"/>
                  </a:cubicBezTo>
                  <a:lnTo>
                    <a:pt x="295070" y="83"/>
                  </a:lnTo>
                  <a:lnTo>
                    <a:pt x="265" y="83"/>
                  </a:lnTo>
                  <a:lnTo>
                    <a:pt x="265" y="13747"/>
                  </a:lnTo>
                  <a:cubicBezTo>
                    <a:pt x="33921" y="13747"/>
                    <a:pt x="41766" y="25388"/>
                    <a:pt x="41766" y="41583"/>
                  </a:cubicBezTo>
                  <a:lnTo>
                    <a:pt x="41766" y="312854"/>
                  </a:lnTo>
                  <a:cubicBezTo>
                    <a:pt x="41766" y="329302"/>
                    <a:pt x="33668" y="340689"/>
                    <a:pt x="265" y="340689"/>
                  </a:cubicBezTo>
                  <a:lnTo>
                    <a:pt x="265" y="354354"/>
                  </a:lnTo>
                  <a:lnTo>
                    <a:pt x="121983" y="354354"/>
                  </a:lnTo>
                  <a:lnTo>
                    <a:pt x="121983" y="340689"/>
                  </a:lnTo>
                  <a:cubicBezTo>
                    <a:pt x="88327" y="340689"/>
                    <a:pt x="80483" y="329049"/>
                    <a:pt x="80483" y="312854"/>
                  </a:cubicBezTo>
                  <a:lnTo>
                    <a:pt x="80483" y="13747"/>
                  </a:lnTo>
                  <a:lnTo>
                    <a:pt x="214853" y="13747"/>
                  </a:lnTo>
                  <a:lnTo>
                    <a:pt x="214853" y="312854"/>
                  </a:lnTo>
                  <a:cubicBezTo>
                    <a:pt x="214853" y="329302"/>
                    <a:pt x="206755" y="340689"/>
                    <a:pt x="173352" y="340689"/>
                  </a:cubicBezTo>
                  <a:lnTo>
                    <a:pt x="173352" y="354354"/>
                  </a:lnTo>
                  <a:lnTo>
                    <a:pt x="295070" y="354354"/>
                  </a:lnTo>
                  <a:close/>
                </a:path>
              </a:pathLst>
            </a:custGeom>
            <a:solidFill>
              <a:srgbClr val="000000"/>
            </a:solidFill>
            <a:ln w="25391"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664A1440-6D41-7AC9-101C-B67EC13190E5}"/>
                </a:ext>
              </a:extLst>
            </p:cNvPr>
            <p:cNvSpPr/>
            <p:nvPr>
              <p:custDataLst>
                <p:tags r:id="rId50"/>
              </p:custDataLst>
            </p:nvPr>
          </p:nvSpPr>
          <p:spPr>
            <a:xfrm>
              <a:off x="9265782" y="5058333"/>
              <a:ext cx="77762" cy="153576"/>
            </a:xfrm>
            <a:custGeom>
              <a:avLst/>
              <a:gdLst>
                <a:gd name="connsiteX0" fmla="*/ 78027 w 77762"/>
                <a:gd name="connsiteY0" fmla="*/ 6835 h 153576"/>
                <a:gd name="connsiteX1" fmla="*/ 70942 w 77762"/>
                <a:gd name="connsiteY1" fmla="*/ 104 h 153576"/>
                <a:gd name="connsiteX2" fmla="*/ 61022 w 77762"/>
                <a:gd name="connsiteY2" fmla="*/ 9846 h 153576"/>
                <a:gd name="connsiteX3" fmla="*/ 68108 w 77762"/>
                <a:gd name="connsiteY3" fmla="*/ 16577 h 153576"/>
                <a:gd name="connsiteX4" fmla="*/ 78027 w 77762"/>
                <a:gd name="connsiteY4" fmla="*/ 6835 h 153576"/>
                <a:gd name="connsiteX5" fmla="*/ 40475 w 77762"/>
                <a:gd name="connsiteY5" fmla="*/ 126224 h 153576"/>
                <a:gd name="connsiteX6" fmla="*/ 17624 w 77762"/>
                <a:gd name="connsiteY6" fmla="*/ 148721 h 153576"/>
                <a:gd name="connsiteX7" fmla="*/ 11247 w 77762"/>
                <a:gd name="connsiteY7" fmla="*/ 147658 h 153576"/>
                <a:gd name="connsiteX8" fmla="*/ 17270 w 77762"/>
                <a:gd name="connsiteY8" fmla="*/ 138624 h 153576"/>
                <a:gd name="connsiteX9" fmla="*/ 10362 w 77762"/>
                <a:gd name="connsiteY9" fmla="*/ 132070 h 153576"/>
                <a:gd name="connsiteX10" fmla="*/ 265 w 77762"/>
                <a:gd name="connsiteY10" fmla="*/ 142521 h 153576"/>
                <a:gd name="connsiteX11" fmla="*/ 17801 w 77762"/>
                <a:gd name="connsiteY11" fmla="*/ 153680 h 153576"/>
                <a:gd name="connsiteX12" fmla="*/ 54645 w 77762"/>
                <a:gd name="connsiteY12" fmla="*/ 125693 h 153576"/>
                <a:gd name="connsiteX13" fmla="*/ 70588 w 77762"/>
                <a:gd name="connsiteY13" fmla="*/ 62278 h 153576"/>
                <a:gd name="connsiteX14" fmla="*/ 71473 w 77762"/>
                <a:gd name="connsiteY14" fmla="*/ 56079 h 153576"/>
                <a:gd name="connsiteX15" fmla="*/ 52520 w 77762"/>
                <a:gd name="connsiteY15" fmla="*/ 39428 h 153576"/>
                <a:gd name="connsiteX16" fmla="*/ 21521 w 77762"/>
                <a:gd name="connsiteY16" fmla="*/ 66530 h 153576"/>
                <a:gd name="connsiteX17" fmla="*/ 24532 w 77762"/>
                <a:gd name="connsiteY17" fmla="*/ 68832 h 153576"/>
                <a:gd name="connsiteX18" fmla="*/ 28075 w 77762"/>
                <a:gd name="connsiteY18" fmla="*/ 65644 h 153576"/>
                <a:gd name="connsiteX19" fmla="*/ 51988 w 77762"/>
                <a:gd name="connsiteY19" fmla="*/ 44388 h 153576"/>
                <a:gd name="connsiteX20" fmla="*/ 58011 w 77762"/>
                <a:gd name="connsiteY20" fmla="*/ 53067 h 153576"/>
                <a:gd name="connsiteX21" fmla="*/ 57480 w 77762"/>
                <a:gd name="connsiteY21" fmla="*/ 58381 h 153576"/>
                <a:gd name="connsiteX22" fmla="*/ 40475 w 77762"/>
                <a:gd name="connsiteY22" fmla="*/ 12622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27" y="6835"/>
                  </a:moveTo>
                  <a:cubicBezTo>
                    <a:pt x="78027" y="3824"/>
                    <a:pt x="75725" y="104"/>
                    <a:pt x="70942" y="104"/>
                  </a:cubicBezTo>
                  <a:cubicBezTo>
                    <a:pt x="65805" y="104"/>
                    <a:pt x="61022" y="5064"/>
                    <a:pt x="61022" y="9846"/>
                  </a:cubicBezTo>
                  <a:cubicBezTo>
                    <a:pt x="61022" y="12680"/>
                    <a:pt x="63148" y="16577"/>
                    <a:pt x="68108" y="16577"/>
                  </a:cubicBezTo>
                  <a:cubicBezTo>
                    <a:pt x="72890" y="16577"/>
                    <a:pt x="78027" y="11972"/>
                    <a:pt x="78027" y="6835"/>
                  </a:cubicBezTo>
                  <a:close/>
                  <a:moveTo>
                    <a:pt x="40475" y="126224"/>
                  </a:moveTo>
                  <a:cubicBezTo>
                    <a:pt x="37463" y="138447"/>
                    <a:pt x="28075" y="148721"/>
                    <a:pt x="17624" y="148721"/>
                  </a:cubicBezTo>
                  <a:cubicBezTo>
                    <a:pt x="15321" y="148721"/>
                    <a:pt x="13196" y="148366"/>
                    <a:pt x="11247" y="147658"/>
                  </a:cubicBezTo>
                  <a:cubicBezTo>
                    <a:pt x="15853" y="145532"/>
                    <a:pt x="17270" y="141281"/>
                    <a:pt x="17270" y="138624"/>
                  </a:cubicBezTo>
                  <a:cubicBezTo>
                    <a:pt x="17270" y="134373"/>
                    <a:pt x="13904" y="132070"/>
                    <a:pt x="10362" y="132070"/>
                  </a:cubicBezTo>
                  <a:cubicBezTo>
                    <a:pt x="4870" y="132070"/>
                    <a:pt x="265" y="136853"/>
                    <a:pt x="265" y="142521"/>
                  </a:cubicBezTo>
                  <a:cubicBezTo>
                    <a:pt x="265" y="149252"/>
                    <a:pt x="7173" y="153680"/>
                    <a:pt x="17801" y="153680"/>
                  </a:cubicBezTo>
                  <a:cubicBezTo>
                    <a:pt x="28429" y="153680"/>
                    <a:pt x="49154" y="147304"/>
                    <a:pt x="54645" y="125693"/>
                  </a:cubicBezTo>
                  <a:lnTo>
                    <a:pt x="70588" y="62278"/>
                  </a:lnTo>
                  <a:cubicBezTo>
                    <a:pt x="71119" y="60330"/>
                    <a:pt x="71473" y="58736"/>
                    <a:pt x="71473" y="56079"/>
                  </a:cubicBezTo>
                  <a:cubicBezTo>
                    <a:pt x="71473" y="46336"/>
                    <a:pt x="63148" y="39428"/>
                    <a:pt x="52520" y="39428"/>
                  </a:cubicBezTo>
                  <a:cubicBezTo>
                    <a:pt x="32858" y="39428"/>
                    <a:pt x="21521" y="64050"/>
                    <a:pt x="21521" y="66530"/>
                  </a:cubicBezTo>
                  <a:cubicBezTo>
                    <a:pt x="21521" y="68832"/>
                    <a:pt x="24001" y="68832"/>
                    <a:pt x="24532" y="68832"/>
                  </a:cubicBezTo>
                  <a:cubicBezTo>
                    <a:pt x="26658" y="68832"/>
                    <a:pt x="26835" y="68301"/>
                    <a:pt x="28075" y="65644"/>
                  </a:cubicBezTo>
                  <a:cubicBezTo>
                    <a:pt x="32503" y="55370"/>
                    <a:pt x="41715" y="44388"/>
                    <a:pt x="51988" y="44388"/>
                  </a:cubicBezTo>
                  <a:cubicBezTo>
                    <a:pt x="56417" y="44388"/>
                    <a:pt x="58011" y="47399"/>
                    <a:pt x="58011" y="53067"/>
                  </a:cubicBezTo>
                  <a:cubicBezTo>
                    <a:pt x="58011" y="55016"/>
                    <a:pt x="57657" y="57496"/>
                    <a:pt x="57480" y="58381"/>
                  </a:cubicBezTo>
                  <a:lnTo>
                    <a:pt x="40475" y="126224"/>
                  </a:lnTo>
                  <a:close/>
                </a:path>
              </a:pathLst>
            </a:custGeom>
            <a:solidFill>
              <a:srgbClr val="000000"/>
            </a:solidFill>
            <a:ln w="25391"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843CB4B5-FCD5-37E5-1EE0-51F5C9AE546B}"/>
                </a:ext>
              </a:extLst>
            </p:cNvPr>
            <p:cNvSpPr/>
            <p:nvPr>
              <p:custDataLst>
                <p:tags r:id="rId51"/>
              </p:custDataLst>
            </p:nvPr>
          </p:nvSpPr>
          <p:spPr>
            <a:xfrm>
              <a:off x="9372154" y="5107577"/>
              <a:ext cx="130371" cy="47649"/>
            </a:xfrm>
            <a:custGeom>
              <a:avLst/>
              <a:gdLst>
                <a:gd name="connsiteX0" fmla="*/ 123909 w 130371"/>
                <a:gd name="connsiteY0" fmla="*/ 8783 h 47649"/>
                <a:gd name="connsiteX1" fmla="*/ 130640 w 130371"/>
                <a:gd name="connsiteY1" fmla="*/ 4355 h 47649"/>
                <a:gd name="connsiteX2" fmla="*/ 124086 w 130371"/>
                <a:gd name="connsiteY2" fmla="*/ 104 h 47649"/>
                <a:gd name="connsiteX3" fmla="*/ 6823 w 130371"/>
                <a:gd name="connsiteY3" fmla="*/ 104 h 47649"/>
                <a:gd name="connsiteX4" fmla="*/ 268 w 130371"/>
                <a:gd name="connsiteY4" fmla="*/ 4355 h 47649"/>
                <a:gd name="connsiteX5" fmla="*/ 7000 w 130371"/>
                <a:gd name="connsiteY5" fmla="*/ 8783 h 47649"/>
                <a:gd name="connsiteX6" fmla="*/ 123909 w 130371"/>
                <a:gd name="connsiteY6" fmla="*/ 8783 h 47649"/>
                <a:gd name="connsiteX7" fmla="*/ 124086 w 130371"/>
                <a:gd name="connsiteY7" fmla="*/ 47753 h 47649"/>
                <a:gd name="connsiteX8" fmla="*/ 130640 w 130371"/>
                <a:gd name="connsiteY8" fmla="*/ 43502 h 47649"/>
                <a:gd name="connsiteX9" fmla="*/ 123909 w 130371"/>
                <a:gd name="connsiteY9" fmla="*/ 39074 h 47649"/>
                <a:gd name="connsiteX10" fmla="*/ 7000 w 130371"/>
                <a:gd name="connsiteY10" fmla="*/ 39074 h 47649"/>
                <a:gd name="connsiteX11" fmla="*/ 268 w 130371"/>
                <a:gd name="connsiteY11" fmla="*/ 43502 h 47649"/>
                <a:gd name="connsiteX12" fmla="*/ 6823 w 130371"/>
                <a:gd name="connsiteY12" fmla="*/ 47753 h 47649"/>
                <a:gd name="connsiteX13" fmla="*/ 124086 w 130371"/>
                <a:gd name="connsiteY13" fmla="*/ 47753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09" y="8783"/>
                  </a:moveTo>
                  <a:cubicBezTo>
                    <a:pt x="126566" y="8783"/>
                    <a:pt x="130640" y="8783"/>
                    <a:pt x="130640" y="4355"/>
                  </a:cubicBezTo>
                  <a:cubicBezTo>
                    <a:pt x="130640" y="104"/>
                    <a:pt x="126389" y="104"/>
                    <a:pt x="124086" y="104"/>
                  </a:cubicBezTo>
                  <a:lnTo>
                    <a:pt x="6823" y="104"/>
                  </a:lnTo>
                  <a:cubicBezTo>
                    <a:pt x="4520" y="104"/>
                    <a:pt x="268" y="104"/>
                    <a:pt x="268" y="4355"/>
                  </a:cubicBezTo>
                  <a:cubicBezTo>
                    <a:pt x="268" y="8783"/>
                    <a:pt x="4343" y="8783"/>
                    <a:pt x="7000" y="8783"/>
                  </a:cubicBezTo>
                  <a:lnTo>
                    <a:pt x="123909" y="8783"/>
                  </a:lnTo>
                  <a:close/>
                  <a:moveTo>
                    <a:pt x="124086" y="47753"/>
                  </a:moveTo>
                  <a:cubicBezTo>
                    <a:pt x="126389" y="47753"/>
                    <a:pt x="130640" y="47753"/>
                    <a:pt x="130640" y="43502"/>
                  </a:cubicBezTo>
                  <a:cubicBezTo>
                    <a:pt x="130640" y="39074"/>
                    <a:pt x="126566" y="39074"/>
                    <a:pt x="123909" y="39074"/>
                  </a:cubicBezTo>
                  <a:lnTo>
                    <a:pt x="7000" y="39074"/>
                  </a:lnTo>
                  <a:cubicBezTo>
                    <a:pt x="4343" y="39074"/>
                    <a:pt x="268" y="39074"/>
                    <a:pt x="268" y="43502"/>
                  </a:cubicBezTo>
                  <a:cubicBezTo>
                    <a:pt x="268" y="47753"/>
                    <a:pt x="4520" y="47753"/>
                    <a:pt x="6823" y="47753"/>
                  </a:cubicBezTo>
                  <a:lnTo>
                    <a:pt x="124086" y="47753"/>
                  </a:lnTo>
                  <a:close/>
                </a:path>
              </a:pathLst>
            </a:custGeom>
            <a:solidFill>
              <a:srgbClr val="000000"/>
            </a:solidFill>
            <a:ln w="25391"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C9BE24ED-F517-F801-37EE-41B6F769810F}"/>
                </a:ext>
              </a:extLst>
            </p:cNvPr>
            <p:cNvSpPr/>
            <p:nvPr>
              <p:custDataLst>
                <p:tags r:id="rId52"/>
              </p:custDataLst>
            </p:nvPr>
          </p:nvSpPr>
          <p:spPr>
            <a:xfrm>
              <a:off x="9534408" y="5058156"/>
              <a:ext cx="64477" cy="117618"/>
            </a:xfrm>
            <a:custGeom>
              <a:avLst/>
              <a:gdLst>
                <a:gd name="connsiteX0" fmla="*/ 40307 w 64477"/>
                <a:gd name="connsiteY0" fmla="*/ 5064 h 117618"/>
                <a:gd name="connsiteX1" fmla="*/ 34993 w 64477"/>
                <a:gd name="connsiteY1" fmla="*/ 104 h 117618"/>
                <a:gd name="connsiteX2" fmla="*/ 275 w 64477"/>
                <a:gd name="connsiteY2" fmla="*/ 11440 h 117618"/>
                <a:gd name="connsiteX3" fmla="*/ 275 w 64477"/>
                <a:gd name="connsiteY3" fmla="*/ 17817 h 117618"/>
                <a:gd name="connsiteX4" fmla="*/ 25959 w 64477"/>
                <a:gd name="connsiteY4" fmla="*/ 12858 h 117618"/>
                <a:gd name="connsiteX5" fmla="*/ 25959 w 64477"/>
                <a:gd name="connsiteY5" fmla="*/ 103197 h 117618"/>
                <a:gd name="connsiteX6" fmla="*/ 8246 w 64477"/>
                <a:gd name="connsiteY6" fmla="*/ 111345 h 117618"/>
                <a:gd name="connsiteX7" fmla="*/ 1515 w 64477"/>
                <a:gd name="connsiteY7" fmla="*/ 111345 h 117618"/>
                <a:gd name="connsiteX8" fmla="*/ 1515 w 64477"/>
                <a:gd name="connsiteY8" fmla="*/ 117722 h 117618"/>
                <a:gd name="connsiteX9" fmla="*/ 33045 w 64477"/>
                <a:gd name="connsiteY9" fmla="*/ 117013 h 117618"/>
                <a:gd name="connsiteX10" fmla="*/ 64752 w 64477"/>
                <a:gd name="connsiteY10" fmla="*/ 117722 h 117618"/>
                <a:gd name="connsiteX11" fmla="*/ 64752 w 64477"/>
                <a:gd name="connsiteY11" fmla="*/ 111345 h 117618"/>
                <a:gd name="connsiteX12" fmla="*/ 58021 w 64477"/>
                <a:gd name="connsiteY12" fmla="*/ 111345 h 117618"/>
                <a:gd name="connsiteX13" fmla="*/ 40307 w 64477"/>
                <a:gd name="connsiteY13" fmla="*/ 103197 h 117618"/>
                <a:gd name="connsiteX14" fmla="*/ 40307 w 64477"/>
                <a:gd name="connsiteY14" fmla="*/ 506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07" y="5064"/>
                  </a:moveTo>
                  <a:cubicBezTo>
                    <a:pt x="40307" y="281"/>
                    <a:pt x="39953" y="104"/>
                    <a:pt x="34993" y="104"/>
                  </a:cubicBezTo>
                  <a:cubicBezTo>
                    <a:pt x="23657" y="11263"/>
                    <a:pt x="7537" y="11440"/>
                    <a:pt x="275" y="11440"/>
                  </a:cubicBezTo>
                  <a:lnTo>
                    <a:pt x="275" y="17817"/>
                  </a:lnTo>
                  <a:cubicBezTo>
                    <a:pt x="4526" y="17817"/>
                    <a:pt x="16217" y="17817"/>
                    <a:pt x="25959" y="12858"/>
                  </a:cubicBezTo>
                  <a:lnTo>
                    <a:pt x="25959" y="103197"/>
                  </a:lnTo>
                  <a:cubicBezTo>
                    <a:pt x="25959" y="109042"/>
                    <a:pt x="25959" y="111345"/>
                    <a:pt x="8246" y="111345"/>
                  </a:cubicBezTo>
                  <a:lnTo>
                    <a:pt x="1515" y="111345"/>
                  </a:lnTo>
                  <a:lnTo>
                    <a:pt x="1515" y="117722"/>
                  </a:lnTo>
                  <a:cubicBezTo>
                    <a:pt x="4703" y="117545"/>
                    <a:pt x="26491" y="117013"/>
                    <a:pt x="33045" y="117013"/>
                  </a:cubicBezTo>
                  <a:cubicBezTo>
                    <a:pt x="38536" y="117013"/>
                    <a:pt x="60855" y="117545"/>
                    <a:pt x="64752" y="117722"/>
                  </a:cubicBezTo>
                  <a:lnTo>
                    <a:pt x="64752" y="111345"/>
                  </a:lnTo>
                  <a:lnTo>
                    <a:pt x="58021" y="111345"/>
                  </a:lnTo>
                  <a:cubicBezTo>
                    <a:pt x="40307" y="111345"/>
                    <a:pt x="40307" y="109042"/>
                    <a:pt x="40307" y="103197"/>
                  </a:cubicBezTo>
                  <a:lnTo>
                    <a:pt x="40307" y="5064"/>
                  </a:lnTo>
                  <a:close/>
                </a:path>
              </a:pathLst>
            </a:custGeom>
            <a:solidFill>
              <a:srgbClr val="000000"/>
            </a:solidFill>
            <a:ln w="25391"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DB60A103-095E-91AB-72F2-78CC4BC7A2E3}"/>
                </a:ext>
              </a:extLst>
            </p:cNvPr>
            <p:cNvSpPr/>
            <p:nvPr>
              <p:custDataLst>
                <p:tags r:id="rId53"/>
              </p:custDataLst>
            </p:nvPr>
          </p:nvSpPr>
          <p:spPr>
            <a:xfrm>
              <a:off x="9663964" y="4718798"/>
              <a:ext cx="77686" cy="161193"/>
            </a:xfrm>
            <a:custGeom>
              <a:avLst/>
              <a:gdLst>
                <a:gd name="connsiteX0" fmla="*/ 46589 w 77686"/>
                <a:gd name="connsiteY0" fmla="*/ 57282 h 161193"/>
                <a:gd name="connsiteX1" fmla="*/ 70375 w 77686"/>
                <a:gd name="connsiteY1" fmla="*/ 57282 h 161193"/>
                <a:gd name="connsiteX2" fmla="*/ 77967 w 77686"/>
                <a:gd name="connsiteY2" fmla="*/ 52221 h 161193"/>
                <a:gd name="connsiteX3" fmla="*/ 70881 w 77686"/>
                <a:gd name="connsiteY3" fmla="*/ 49437 h 161193"/>
                <a:gd name="connsiteX4" fmla="*/ 48613 w 77686"/>
                <a:gd name="connsiteY4" fmla="*/ 49437 h 161193"/>
                <a:gd name="connsiteX5" fmla="*/ 58988 w 77686"/>
                <a:gd name="connsiteY5" fmla="*/ 6924 h 161193"/>
                <a:gd name="connsiteX6" fmla="*/ 51650 w 77686"/>
                <a:gd name="connsiteY6" fmla="*/ 92 h 161193"/>
                <a:gd name="connsiteX7" fmla="*/ 41528 w 77686"/>
                <a:gd name="connsiteY7" fmla="*/ 9202 h 161193"/>
                <a:gd name="connsiteX8" fmla="*/ 31659 w 77686"/>
                <a:gd name="connsiteY8" fmla="*/ 49437 h 161193"/>
                <a:gd name="connsiteX9" fmla="*/ 7872 w 77686"/>
                <a:gd name="connsiteY9" fmla="*/ 49437 h 161193"/>
                <a:gd name="connsiteX10" fmla="*/ 280 w 77686"/>
                <a:gd name="connsiteY10" fmla="*/ 54245 h 161193"/>
                <a:gd name="connsiteX11" fmla="*/ 7366 w 77686"/>
                <a:gd name="connsiteY11" fmla="*/ 57282 h 161193"/>
                <a:gd name="connsiteX12" fmla="*/ 29634 w 77686"/>
                <a:gd name="connsiteY12" fmla="*/ 57282 h 161193"/>
                <a:gd name="connsiteX13" fmla="*/ 10402 w 77686"/>
                <a:gd name="connsiteY13" fmla="*/ 138005 h 161193"/>
                <a:gd name="connsiteX14" fmla="*/ 33683 w 77686"/>
                <a:gd name="connsiteY14" fmla="*/ 161286 h 161193"/>
                <a:gd name="connsiteX15" fmla="*/ 73918 w 77686"/>
                <a:gd name="connsiteY15" fmla="*/ 122316 h 161193"/>
                <a:gd name="connsiteX16" fmla="*/ 70881 w 77686"/>
                <a:gd name="connsiteY16" fmla="*/ 119785 h 161193"/>
                <a:gd name="connsiteX17" fmla="*/ 67086 w 77686"/>
                <a:gd name="connsiteY17" fmla="*/ 123328 h 161193"/>
                <a:gd name="connsiteX18" fmla="*/ 34189 w 77686"/>
                <a:gd name="connsiteY18" fmla="*/ 155718 h 161193"/>
                <a:gd name="connsiteX19" fmla="*/ 26345 w 77686"/>
                <a:gd name="connsiteY19" fmla="*/ 144078 h 161193"/>
                <a:gd name="connsiteX20" fmla="*/ 27863 w 77686"/>
                <a:gd name="connsiteY20" fmla="*/ 131932 h 161193"/>
                <a:gd name="connsiteX21" fmla="*/ 46589 w 77686"/>
                <a:gd name="connsiteY21" fmla="*/ 57282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89" y="57282"/>
                  </a:moveTo>
                  <a:lnTo>
                    <a:pt x="70375" y="57282"/>
                  </a:lnTo>
                  <a:cubicBezTo>
                    <a:pt x="75436" y="57282"/>
                    <a:pt x="77967" y="57282"/>
                    <a:pt x="77967" y="52221"/>
                  </a:cubicBezTo>
                  <a:cubicBezTo>
                    <a:pt x="77967" y="49437"/>
                    <a:pt x="75436" y="49437"/>
                    <a:pt x="70881" y="49437"/>
                  </a:cubicBezTo>
                  <a:lnTo>
                    <a:pt x="48613" y="49437"/>
                  </a:lnTo>
                  <a:cubicBezTo>
                    <a:pt x="57723" y="13504"/>
                    <a:pt x="58988" y="8443"/>
                    <a:pt x="58988" y="6924"/>
                  </a:cubicBezTo>
                  <a:cubicBezTo>
                    <a:pt x="58988" y="2623"/>
                    <a:pt x="55951" y="92"/>
                    <a:pt x="51650" y="92"/>
                  </a:cubicBezTo>
                  <a:cubicBezTo>
                    <a:pt x="50890" y="92"/>
                    <a:pt x="43805" y="345"/>
                    <a:pt x="41528" y="9202"/>
                  </a:cubicBezTo>
                  <a:lnTo>
                    <a:pt x="31659" y="49437"/>
                  </a:lnTo>
                  <a:lnTo>
                    <a:pt x="7872" y="49437"/>
                  </a:lnTo>
                  <a:cubicBezTo>
                    <a:pt x="2811" y="49437"/>
                    <a:pt x="280" y="49437"/>
                    <a:pt x="280" y="54245"/>
                  </a:cubicBezTo>
                  <a:cubicBezTo>
                    <a:pt x="280" y="57282"/>
                    <a:pt x="2305" y="57282"/>
                    <a:pt x="7366" y="57282"/>
                  </a:cubicBezTo>
                  <a:lnTo>
                    <a:pt x="29634" y="57282"/>
                  </a:lnTo>
                  <a:cubicBezTo>
                    <a:pt x="11414" y="129148"/>
                    <a:pt x="10402" y="133450"/>
                    <a:pt x="10402" y="138005"/>
                  </a:cubicBezTo>
                  <a:cubicBezTo>
                    <a:pt x="10402" y="151670"/>
                    <a:pt x="20018" y="161286"/>
                    <a:pt x="33683" y="161286"/>
                  </a:cubicBezTo>
                  <a:cubicBezTo>
                    <a:pt x="59494" y="161286"/>
                    <a:pt x="73918" y="124340"/>
                    <a:pt x="73918" y="122316"/>
                  </a:cubicBezTo>
                  <a:cubicBezTo>
                    <a:pt x="73918" y="119785"/>
                    <a:pt x="71894" y="119785"/>
                    <a:pt x="70881" y="119785"/>
                  </a:cubicBezTo>
                  <a:cubicBezTo>
                    <a:pt x="68604" y="119785"/>
                    <a:pt x="68351" y="120544"/>
                    <a:pt x="67086" y="123328"/>
                  </a:cubicBezTo>
                  <a:cubicBezTo>
                    <a:pt x="56205" y="149645"/>
                    <a:pt x="42793" y="155718"/>
                    <a:pt x="34189" y="155718"/>
                  </a:cubicBezTo>
                  <a:cubicBezTo>
                    <a:pt x="28875" y="155718"/>
                    <a:pt x="26345" y="152429"/>
                    <a:pt x="26345" y="144078"/>
                  </a:cubicBezTo>
                  <a:cubicBezTo>
                    <a:pt x="26345" y="138005"/>
                    <a:pt x="26851" y="136234"/>
                    <a:pt x="27863" y="131932"/>
                  </a:cubicBezTo>
                  <a:lnTo>
                    <a:pt x="46589" y="57282"/>
                  </a:lnTo>
                  <a:close/>
                </a:path>
              </a:pathLst>
            </a:custGeom>
            <a:solidFill>
              <a:srgbClr val="000000"/>
            </a:solidFill>
            <a:ln w="25391"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B59A8B64-DD82-6E0B-F90C-AD73CFBBC89F}"/>
                </a:ext>
              </a:extLst>
            </p:cNvPr>
            <p:cNvSpPr/>
            <p:nvPr>
              <p:custDataLst>
                <p:tags r:id="rId54"/>
              </p:custDataLst>
            </p:nvPr>
          </p:nvSpPr>
          <p:spPr>
            <a:xfrm>
              <a:off x="9774576" y="4687420"/>
              <a:ext cx="58707" cy="253051"/>
            </a:xfrm>
            <a:custGeom>
              <a:avLst/>
              <a:gdLst>
                <a:gd name="connsiteX0" fmla="*/ 58992 w 58707"/>
                <a:gd name="connsiteY0" fmla="*/ 250613 h 253051"/>
                <a:gd name="connsiteX1" fmla="*/ 54690 w 58707"/>
                <a:gd name="connsiteY1" fmla="*/ 245045 h 253051"/>
                <a:gd name="connsiteX2" fmla="*/ 14961 w 58707"/>
                <a:gd name="connsiteY2" fmla="*/ 126618 h 253051"/>
                <a:gd name="connsiteX3" fmla="*/ 55702 w 58707"/>
                <a:gd name="connsiteY3" fmla="*/ 6924 h 253051"/>
                <a:gd name="connsiteX4" fmla="*/ 58992 w 58707"/>
                <a:gd name="connsiteY4" fmla="*/ 2623 h 253051"/>
                <a:gd name="connsiteX5" fmla="*/ 56461 w 58707"/>
                <a:gd name="connsiteY5" fmla="*/ 92 h 253051"/>
                <a:gd name="connsiteX6" fmla="*/ 16226 w 58707"/>
                <a:gd name="connsiteY6" fmla="*/ 49437 h 253051"/>
                <a:gd name="connsiteX7" fmla="*/ 284 w 58707"/>
                <a:gd name="connsiteY7" fmla="*/ 126618 h 253051"/>
                <a:gd name="connsiteX8" fmla="*/ 16985 w 58707"/>
                <a:gd name="connsiteY8" fmla="*/ 205569 h 253051"/>
                <a:gd name="connsiteX9" fmla="*/ 56461 w 58707"/>
                <a:gd name="connsiteY9" fmla="*/ 253143 h 253051"/>
                <a:gd name="connsiteX10" fmla="*/ 58992 w 58707"/>
                <a:gd name="connsiteY10" fmla="*/ 250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2" y="250613"/>
                  </a:moveTo>
                  <a:cubicBezTo>
                    <a:pt x="58992" y="249853"/>
                    <a:pt x="58992" y="249347"/>
                    <a:pt x="54690" y="245045"/>
                  </a:cubicBezTo>
                  <a:cubicBezTo>
                    <a:pt x="23058" y="213161"/>
                    <a:pt x="14961" y="165334"/>
                    <a:pt x="14961" y="126618"/>
                  </a:cubicBezTo>
                  <a:cubicBezTo>
                    <a:pt x="14961" y="82587"/>
                    <a:pt x="24577" y="38556"/>
                    <a:pt x="55702" y="6924"/>
                  </a:cubicBezTo>
                  <a:cubicBezTo>
                    <a:pt x="58992" y="3888"/>
                    <a:pt x="58992" y="3382"/>
                    <a:pt x="58992" y="2623"/>
                  </a:cubicBezTo>
                  <a:cubicBezTo>
                    <a:pt x="58992" y="851"/>
                    <a:pt x="57979" y="92"/>
                    <a:pt x="56461" y="92"/>
                  </a:cubicBezTo>
                  <a:cubicBezTo>
                    <a:pt x="53931" y="92"/>
                    <a:pt x="31156" y="17299"/>
                    <a:pt x="16226" y="49437"/>
                  </a:cubicBezTo>
                  <a:cubicBezTo>
                    <a:pt x="3320" y="77273"/>
                    <a:pt x="284" y="105361"/>
                    <a:pt x="284" y="126618"/>
                  </a:cubicBezTo>
                  <a:cubicBezTo>
                    <a:pt x="284" y="146356"/>
                    <a:pt x="3067" y="176975"/>
                    <a:pt x="16985" y="205569"/>
                  </a:cubicBezTo>
                  <a:cubicBezTo>
                    <a:pt x="32168" y="236695"/>
                    <a:pt x="53931" y="253143"/>
                    <a:pt x="56461" y="253143"/>
                  </a:cubicBezTo>
                  <a:cubicBezTo>
                    <a:pt x="57979" y="253143"/>
                    <a:pt x="58992" y="252384"/>
                    <a:pt x="58992" y="250613"/>
                  </a:cubicBezTo>
                  <a:close/>
                </a:path>
              </a:pathLst>
            </a:custGeom>
            <a:solidFill>
              <a:srgbClr val="000000"/>
            </a:solidFill>
            <a:ln w="25391"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BA809068-3833-0CF3-8095-4545B9D84295}"/>
                </a:ext>
              </a:extLst>
            </p:cNvPr>
            <p:cNvSpPr/>
            <p:nvPr>
              <p:custDataLst>
                <p:tags r:id="rId55"/>
              </p:custDataLst>
            </p:nvPr>
          </p:nvSpPr>
          <p:spPr>
            <a:xfrm>
              <a:off x="9861091" y="4765359"/>
              <a:ext cx="93122" cy="114632"/>
            </a:xfrm>
            <a:custGeom>
              <a:avLst/>
              <a:gdLst>
                <a:gd name="connsiteX0" fmla="*/ 86072 w 93122"/>
                <a:gd name="connsiteY0" fmla="*/ 17300 h 114632"/>
                <a:gd name="connsiteX1" fmla="*/ 73926 w 93122"/>
                <a:gd name="connsiteY1" fmla="*/ 28687 h 114632"/>
                <a:gd name="connsiteX2" fmla="*/ 81770 w 93122"/>
                <a:gd name="connsiteY2" fmla="*/ 36025 h 114632"/>
                <a:gd name="connsiteX3" fmla="*/ 93411 w 93122"/>
                <a:gd name="connsiteY3" fmla="*/ 21854 h 114632"/>
                <a:gd name="connsiteX4" fmla="*/ 63297 w 93122"/>
                <a:gd name="connsiteY4" fmla="*/ 92 h 114632"/>
                <a:gd name="connsiteX5" fmla="*/ 20532 w 93122"/>
                <a:gd name="connsiteY5" fmla="*/ 37037 h 114632"/>
                <a:gd name="connsiteX6" fmla="*/ 46596 w 93122"/>
                <a:gd name="connsiteY6" fmla="*/ 62090 h 114632"/>
                <a:gd name="connsiteX7" fmla="*/ 72913 w 93122"/>
                <a:gd name="connsiteY7" fmla="*/ 81321 h 114632"/>
                <a:gd name="connsiteX8" fmla="*/ 36727 w 93122"/>
                <a:gd name="connsiteY8" fmla="*/ 109157 h 114632"/>
                <a:gd name="connsiteX9" fmla="*/ 7879 w 93122"/>
                <a:gd name="connsiteY9" fmla="*/ 95745 h 114632"/>
                <a:gd name="connsiteX10" fmla="*/ 23821 w 93122"/>
                <a:gd name="connsiteY10" fmla="*/ 82334 h 114632"/>
                <a:gd name="connsiteX11" fmla="*/ 14459 w 93122"/>
                <a:gd name="connsiteY11" fmla="*/ 73477 h 114632"/>
                <a:gd name="connsiteX12" fmla="*/ 288 w 93122"/>
                <a:gd name="connsiteY12" fmla="*/ 90178 h 114632"/>
                <a:gd name="connsiteX13" fmla="*/ 36474 w 93122"/>
                <a:gd name="connsiteY13" fmla="*/ 114724 h 114632"/>
                <a:gd name="connsiteX14" fmla="*/ 87337 w 93122"/>
                <a:gd name="connsiteY14" fmla="*/ 72718 h 114632"/>
                <a:gd name="connsiteX15" fmla="*/ 79493 w 93122"/>
                <a:gd name="connsiteY15" fmla="*/ 54245 h 114632"/>
                <a:gd name="connsiteX16" fmla="*/ 54188 w 93122"/>
                <a:gd name="connsiteY16" fmla="*/ 43617 h 114632"/>
                <a:gd name="connsiteX17" fmla="*/ 34956 w 93122"/>
                <a:gd name="connsiteY17" fmla="*/ 28434 h 114632"/>
                <a:gd name="connsiteX18" fmla="*/ 63297 w 93122"/>
                <a:gd name="connsiteY18" fmla="*/ 5659 h 114632"/>
                <a:gd name="connsiteX19" fmla="*/ 86072 w 93122"/>
                <a:gd name="connsiteY19" fmla="*/ 17300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72" y="17300"/>
                  </a:moveTo>
                  <a:cubicBezTo>
                    <a:pt x="78987" y="17553"/>
                    <a:pt x="73926" y="23120"/>
                    <a:pt x="73926" y="28687"/>
                  </a:cubicBezTo>
                  <a:cubicBezTo>
                    <a:pt x="73926" y="32229"/>
                    <a:pt x="76203" y="36025"/>
                    <a:pt x="81770" y="36025"/>
                  </a:cubicBezTo>
                  <a:cubicBezTo>
                    <a:pt x="87337" y="36025"/>
                    <a:pt x="93411" y="31723"/>
                    <a:pt x="93411" y="21854"/>
                  </a:cubicBezTo>
                  <a:cubicBezTo>
                    <a:pt x="93411" y="10467"/>
                    <a:pt x="82529" y="92"/>
                    <a:pt x="63297" y="92"/>
                  </a:cubicBezTo>
                  <a:cubicBezTo>
                    <a:pt x="29895" y="92"/>
                    <a:pt x="20532" y="25903"/>
                    <a:pt x="20532" y="37037"/>
                  </a:cubicBezTo>
                  <a:cubicBezTo>
                    <a:pt x="20532" y="56775"/>
                    <a:pt x="39258" y="60571"/>
                    <a:pt x="46596" y="62090"/>
                  </a:cubicBezTo>
                  <a:cubicBezTo>
                    <a:pt x="59755" y="64620"/>
                    <a:pt x="72913" y="67404"/>
                    <a:pt x="72913" y="81321"/>
                  </a:cubicBezTo>
                  <a:cubicBezTo>
                    <a:pt x="72913" y="87901"/>
                    <a:pt x="67093" y="109157"/>
                    <a:pt x="36727" y="109157"/>
                  </a:cubicBezTo>
                  <a:cubicBezTo>
                    <a:pt x="33184" y="109157"/>
                    <a:pt x="13699" y="109157"/>
                    <a:pt x="7879" y="95745"/>
                  </a:cubicBezTo>
                  <a:cubicBezTo>
                    <a:pt x="17495" y="97011"/>
                    <a:pt x="23821" y="89419"/>
                    <a:pt x="23821" y="82334"/>
                  </a:cubicBezTo>
                  <a:cubicBezTo>
                    <a:pt x="23821" y="76513"/>
                    <a:pt x="19773" y="73477"/>
                    <a:pt x="14459" y="73477"/>
                  </a:cubicBezTo>
                  <a:cubicBezTo>
                    <a:pt x="7879" y="73477"/>
                    <a:pt x="288" y="78791"/>
                    <a:pt x="288" y="90178"/>
                  </a:cubicBezTo>
                  <a:cubicBezTo>
                    <a:pt x="288" y="104602"/>
                    <a:pt x="14712" y="114724"/>
                    <a:pt x="36474" y="114724"/>
                  </a:cubicBezTo>
                  <a:cubicBezTo>
                    <a:pt x="77468" y="114724"/>
                    <a:pt x="87337" y="84105"/>
                    <a:pt x="87337" y="72718"/>
                  </a:cubicBezTo>
                  <a:cubicBezTo>
                    <a:pt x="87337" y="63608"/>
                    <a:pt x="82529" y="57282"/>
                    <a:pt x="79493" y="54245"/>
                  </a:cubicBezTo>
                  <a:cubicBezTo>
                    <a:pt x="72660" y="47160"/>
                    <a:pt x="65322" y="45894"/>
                    <a:pt x="54188" y="43617"/>
                  </a:cubicBezTo>
                  <a:cubicBezTo>
                    <a:pt x="45078" y="41592"/>
                    <a:pt x="34956" y="39821"/>
                    <a:pt x="34956" y="28434"/>
                  </a:cubicBezTo>
                  <a:cubicBezTo>
                    <a:pt x="34956" y="21095"/>
                    <a:pt x="41029" y="5659"/>
                    <a:pt x="63297" y="5659"/>
                  </a:cubicBezTo>
                  <a:cubicBezTo>
                    <a:pt x="69624" y="5659"/>
                    <a:pt x="82276" y="7431"/>
                    <a:pt x="86072" y="17300"/>
                  </a:cubicBezTo>
                  <a:close/>
                </a:path>
              </a:pathLst>
            </a:custGeom>
            <a:solidFill>
              <a:srgbClr val="000000"/>
            </a:solidFill>
            <a:ln w="25391"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6720861B-7206-5957-E7B7-9C0227714221}"/>
                </a:ext>
              </a:extLst>
            </p:cNvPr>
            <p:cNvSpPr/>
            <p:nvPr>
              <p:custDataLst>
                <p:tags r:id="rId56"/>
              </p:custDataLst>
            </p:nvPr>
          </p:nvSpPr>
          <p:spPr>
            <a:xfrm>
              <a:off x="9966551" y="4797724"/>
              <a:ext cx="77762" cy="153576"/>
            </a:xfrm>
            <a:custGeom>
              <a:avLst/>
              <a:gdLst>
                <a:gd name="connsiteX0" fmla="*/ 78055 w 77762"/>
                <a:gd name="connsiteY0" fmla="*/ 6825 h 153576"/>
                <a:gd name="connsiteX1" fmla="*/ 70970 w 77762"/>
                <a:gd name="connsiteY1" fmla="*/ 94 h 153576"/>
                <a:gd name="connsiteX2" fmla="*/ 61050 w 77762"/>
                <a:gd name="connsiteY2" fmla="*/ 9836 h 153576"/>
                <a:gd name="connsiteX3" fmla="*/ 68135 w 77762"/>
                <a:gd name="connsiteY3" fmla="*/ 16567 h 153576"/>
                <a:gd name="connsiteX4" fmla="*/ 78055 w 77762"/>
                <a:gd name="connsiteY4" fmla="*/ 6825 h 153576"/>
                <a:gd name="connsiteX5" fmla="*/ 40502 w 77762"/>
                <a:gd name="connsiteY5" fmla="*/ 126214 h 153576"/>
                <a:gd name="connsiteX6" fmla="*/ 17652 w 77762"/>
                <a:gd name="connsiteY6" fmla="*/ 148710 h 153576"/>
                <a:gd name="connsiteX7" fmla="*/ 11275 w 77762"/>
                <a:gd name="connsiteY7" fmla="*/ 147648 h 153576"/>
                <a:gd name="connsiteX8" fmla="*/ 17297 w 77762"/>
                <a:gd name="connsiteY8" fmla="*/ 138614 h 153576"/>
                <a:gd name="connsiteX9" fmla="*/ 10389 w 77762"/>
                <a:gd name="connsiteY9" fmla="*/ 132060 h 153576"/>
                <a:gd name="connsiteX10" fmla="*/ 292 w 77762"/>
                <a:gd name="connsiteY10" fmla="*/ 142511 h 153576"/>
                <a:gd name="connsiteX11" fmla="*/ 17829 w 77762"/>
                <a:gd name="connsiteY11" fmla="*/ 153670 h 153576"/>
                <a:gd name="connsiteX12" fmla="*/ 54673 w 77762"/>
                <a:gd name="connsiteY12" fmla="*/ 125683 h 153576"/>
                <a:gd name="connsiteX13" fmla="*/ 70615 w 77762"/>
                <a:gd name="connsiteY13" fmla="*/ 62268 h 153576"/>
                <a:gd name="connsiteX14" fmla="*/ 71501 w 77762"/>
                <a:gd name="connsiteY14" fmla="*/ 56068 h 153576"/>
                <a:gd name="connsiteX15" fmla="*/ 52547 w 77762"/>
                <a:gd name="connsiteY15" fmla="*/ 39418 h 153576"/>
                <a:gd name="connsiteX16" fmla="*/ 21549 w 77762"/>
                <a:gd name="connsiteY16" fmla="*/ 66519 h 153576"/>
                <a:gd name="connsiteX17" fmla="*/ 24560 w 77762"/>
                <a:gd name="connsiteY17" fmla="*/ 68822 h 153576"/>
                <a:gd name="connsiteX18" fmla="*/ 28103 w 77762"/>
                <a:gd name="connsiteY18" fmla="*/ 65634 h 153576"/>
                <a:gd name="connsiteX19" fmla="*/ 52016 w 77762"/>
                <a:gd name="connsiteY19" fmla="*/ 44377 h 153576"/>
                <a:gd name="connsiteX20" fmla="*/ 58039 w 77762"/>
                <a:gd name="connsiteY20" fmla="*/ 53057 h 153576"/>
                <a:gd name="connsiteX21" fmla="*/ 57507 w 77762"/>
                <a:gd name="connsiteY21" fmla="*/ 58371 h 153576"/>
                <a:gd name="connsiteX22" fmla="*/ 40502 w 77762"/>
                <a:gd name="connsiteY22" fmla="*/ 12621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55" y="6825"/>
                  </a:moveTo>
                  <a:cubicBezTo>
                    <a:pt x="78055" y="3813"/>
                    <a:pt x="75752" y="94"/>
                    <a:pt x="70970" y="94"/>
                  </a:cubicBezTo>
                  <a:cubicBezTo>
                    <a:pt x="65833" y="94"/>
                    <a:pt x="61050" y="5053"/>
                    <a:pt x="61050" y="9836"/>
                  </a:cubicBezTo>
                  <a:cubicBezTo>
                    <a:pt x="61050" y="12670"/>
                    <a:pt x="63176" y="16567"/>
                    <a:pt x="68135" y="16567"/>
                  </a:cubicBezTo>
                  <a:cubicBezTo>
                    <a:pt x="72918" y="16567"/>
                    <a:pt x="78055" y="11962"/>
                    <a:pt x="78055" y="6825"/>
                  </a:cubicBezTo>
                  <a:close/>
                  <a:moveTo>
                    <a:pt x="40502" y="126214"/>
                  </a:moveTo>
                  <a:cubicBezTo>
                    <a:pt x="37491" y="138437"/>
                    <a:pt x="28103" y="148710"/>
                    <a:pt x="17652" y="148710"/>
                  </a:cubicBezTo>
                  <a:cubicBezTo>
                    <a:pt x="15349" y="148710"/>
                    <a:pt x="13223" y="148356"/>
                    <a:pt x="11275" y="147648"/>
                  </a:cubicBezTo>
                  <a:cubicBezTo>
                    <a:pt x="15880" y="145522"/>
                    <a:pt x="17297" y="141271"/>
                    <a:pt x="17297" y="138614"/>
                  </a:cubicBezTo>
                  <a:cubicBezTo>
                    <a:pt x="17297" y="134362"/>
                    <a:pt x="13932" y="132060"/>
                    <a:pt x="10389" y="132060"/>
                  </a:cubicBezTo>
                  <a:cubicBezTo>
                    <a:pt x="4898" y="132060"/>
                    <a:pt x="292" y="136842"/>
                    <a:pt x="292" y="142511"/>
                  </a:cubicBezTo>
                  <a:cubicBezTo>
                    <a:pt x="292" y="149242"/>
                    <a:pt x="7201" y="153670"/>
                    <a:pt x="17829" y="153670"/>
                  </a:cubicBezTo>
                  <a:cubicBezTo>
                    <a:pt x="28457" y="153670"/>
                    <a:pt x="49182" y="147293"/>
                    <a:pt x="54673" y="125683"/>
                  </a:cubicBezTo>
                  <a:lnTo>
                    <a:pt x="70615" y="62268"/>
                  </a:lnTo>
                  <a:cubicBezTo>
                    <a:pt x="71147" y="60320"/>
                    <a:pt x="71501" y="58725"/>
                    <a:pt x="71501" y="56068"/>
                  </a:cubicBezTo>
                  <a:cubicBezTo>
                    <a:pt x="71501" y="46326"/>
                    <a:pt x="63176" y="39418"/>
                    <a:pt x="52547" y="39418"/>
                  </a:cubicBezTo>
                  <a:cubicBezTo>
                    <a:pt x="32885" y="39418"/>
                    <a:pt x="21549" y="64040"/>
                    <a:pt x="21549" y="66519"/>
                  </a:cubicBezTo>
                  <a:cubicBezTo>
                    <a:pt x="21549" y="68822"/>
                    <a:pt x="24029" y="68822"/>
                    <a:pt x="24560" y="68822"/>
                  </a:cubicBezTo>
                  <a:cubicBezTo>
                    <a:pt x="26686" y="68822"/>
                    <a:pt x="26863" y="68291"/>
                    <a:pt x="28103" y="65634"/>
                  </a:cubicBezTo>
                  <a:cubicBezTo>
                    <a:pt x="32531" y="55360"/>
                    <a:pt x="41742" y="44377"/>
                    <a:pt x="52016" y="44377"/>
                  </a:cubicBezTo>
                  <a:cubicBezTo>
                    <a:pt x="56444" y="44377"/>
                    <a:pt x="58039" y="47389"/>
                    <a:pt x="58039" y="53057"/>
                  </a:cubicBezTo>
                  <a:cubicBezTo>
                    <a:pt x="58039" y="55006"/>
                    <a:pt x="57684" y="57485"/>
                    <a:pt x="57507" y="58371"/>
                  </a:cubicBezTo>
                  <a:lnTo>
                    <a:pt x="40502" y="126214"/>
                  </a:lnTo>
                  <a:close/>
                </a:path>
              </a:pathLst>
            </a:custGeom>
            <a:solidFill>
              <a:srgbClr val="000000"/>
            </a:solidFill>
            <a:ln w="25391"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48B36130-2CFF-88E4-CFDF-A6EAE0E52452}"/>
                </a:ext>
              </a:extLst>
            </p:cNvPr>
            <p:cNvSpPr/>
            <p:nvPr>
              <p:custDataLst>
                <p:tags r:id="rId57"/>
              </p:custDataLst>
            </p:nvPr>
          </p:nvSpPr>
          <p:spPr>
            <a:xfrm>
              <a:off x="10103288" y="4687420"/>
              <a:ext cx="10122" cy="253051"/>
            </a:xfrm>
            <a:custGeom>
              <a:avLst/>
              <a:gdLst>
                <a:gd name="connsiteX0" fmla="*/ 10419 w 10122"/>
                <a:gd name="connsiteY0" fmla="*/ 9202 h 253051"/>
                <a:gd name="connsiteX1" fmla="*/ 5358 w 10122"/>
                <a:gd name="connsiteY1" fmla="*/ 92 h 253051"/>
                <a:gd name="connsiteX2" fmla="*/ 297 w 10122"/>
                <a:gd name="connsiteY2" fmla="*/ 9202 h 253051"/>
                <a:gd name="connsiteX3" fmla="*/ 297 w 10122"/>
                <a:gd name="connsiteY3" fmla="*/ 244033 h 253051"/>
                <a:gd name="connsiteX4" fmla="*/ 5358 w 10122"/>
                <a:gd name="connsiteY4" fmla="*/ 253143 h 253051"/>
                <a:gd name="connsiteX5" fmla="*/ 10419 w 10122"/>
                <a:gd name="connsiteY5" fmla="*/ 244033 h 253051"/>
                <a:gd name="connsiteX6" fmla="*/ 10419 w 10122"/>
                <a:gd name="connsiteY6" fmla="*/ 920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19" y="9202"/>
                  </a:moveTo>
                  <a:cubicBezTo>
                    <a:pt x="10419" y="4647"/>
                    <a:pt x="10419" y="92"/>
                    <a:pt x="5358" y="92"/>
                  </a:cubicBezTo>
                  <a:cubicBezTo>
                    <a:pt x="297" y="92"/>
                    <a:pt x="297" y="4647"/>
                    <a:pt x="297" y="9202"/>
                  </a:cubicBezTo>
                  <a:lnTo>
                    <a:pt x="297" y="244033"/>
                  </a:lnTo>
                  <a:cubicBezTo>
                    <a:pt x="297" y="248588"/>
                    <a:pt x="297" y="253143"/>
                    <a:pt x="5358" y="253143"/>
                  </a:cubicBezTo>
                  <a:cubicBezTo>
                    <a:pt x="10419" y="253143"/>
                    <a:pt x="10419" y="248588"/>
                    <a:pt x="10419" y="244033"/>
                  </a:cubicBezTo>
                  <a:lnTo>
                    <a:pt x="10419" y="9202"/>
                  </a:lnTo>
                  <a:close/>
                </a:path>
              </a:pathLst>
            </a:custGeom>
            <a:solidFill>
              <a:srgbClr val="000000"/>
            </a:solidFill>
            <a:ln w="25391"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02E5EFFF-593D-6C70-EE13-7AD8E3D6F6E3}"/>
                </a:ext>
              </a:extLst>
            </p:cNvPr>
            <p:cNvSpPr/>
            <p:nvPr>
              <p:custDataLst>
                <p:tags r:id="rId58"/>
              </p:custDataLst>
            </p:nvPr>
          </p:nvSpPr>
          <p:spPr>
            <a:xfrm>
              <a:off x="10149287" y="4718798"/>
              <a:ext cx="77686" cy="161193"/>
            </a:xfrm>
            <a:custGeom>
              <a:avLst/>
              <a:gdLst>
                <a:gd name="connsiteX0" fmla="*/ 46608 w 77686"/>
                <a:gd name="connsiteY0" fmla="*/ 57282 h 161193"/>
                <a:gd name="connsiteX1" fmla="*/ 70394 w 77686"/>
                <a:gd name="connsiteY1" fmla="*/ 57282 h 161193"/>
                <a:gd name="connsiteX2" fmla="*/ 77986 w 77686"/>
                <a:gd name="connsiteY2" fmla="*/ 52221 h 161193"/>
                <a:gd name="connsiteX3" fmla="*/ 70901 w 77686"/>
                <a:gd name="connsiteY3" fmla="*/ 49437 h 161193"/>
                <a:gd name="connsiteX4" fmla="*/ 48632 w 77686"/>
                <a:gd name="connsiteY4" fmla="*/ 49437 h 161193"/>
                <a:gd name="connsiteX5" fmla="*/ 59007 w 77686"/>
                <a:gd name="connsiteY5" fmla="*/ 6924 h 161193"/>
                <a:gd name="connsiteX6" fmla="*/ 51669 w 77686"/>
                <a:gd name="connsiteY6" fmla="*/ 92 h 161193"/>
                <a:gd name="connsiteX7" fmla="*/ 41547 w 77686"/>
                <a:gd name="connsiteY7" fmla="*/ 9202 h 161193"/>
                <a:gd name="connsiteX8" fmla="*/ 31678 w 77686"/>
                <a:gd name="connsiteY8" fmla="*/ 49437 h 161193"/>
                <a:gd name="connsiteX9" fmla="*/ 7891 w 77686"/>
                <a:gd name="connsiteY9" fmla="*/ 49437 h 161193"/>
                <a:gd name="connsiteX10" fmla="*/ 299 w 77686"/>
                <a:gd name="connsiteY10" fmla="*/ 54245 h 161193"/>
                <a:gd name="connsiteX11" fmla="*/ 7385 w 77686"/>
                <a:gd name="connsiteY11" fmla="*/ 57282 h 161193"/>
                <a:gd name="connsiteX12" fmla="*/ 29653 w 77686"/>
                <a:gd name="connsiteY12" fmla="*/ 57282 h 161193"/>
                <a:gd name="connsiteX13" fmla="*/ 10421 w 77686"/>
                <a:gd name="connsiteY13" fmla="*/ 138005 h 161193"/>
                <a:gd name="connsiteX14" fmla="*/ 33702 w 77686"/>
                <a:gd name="connsiteY14" fmla="*/ 161286 h 161193"/>
                <a:gd name="connsiteX15" fmla="*/ 73937 w 77686"/>
                <a:gd name="connsiteY15" fmla="*/ 122316 h 161193"/>
                <a:gd name="connsiteX16" fmla="*/ 70901 w 77686"/>
                <a:gd name="connsiteY16" fmla="*/ 119785 h 161193"/>
                <a:gd name="connsiteX17" fmla="*/ 67105 w 77686"/>
                <a:gd name="connsiteY17" fmla="*/ 123328 h 161193"/>
                <a:gd name="connsiteX18" fmla="*/ 34208 w 77686"/>
                <a:gd name="connsiteY18" fmla="*/ 155718 h 161193"/>
                <a:gd name="connsiteX19" fmla="*/ 26364 w 77686"/>
                <a:gd name="connsiteY19" fmla="*/ 144078 h 161193"/>
                <a:gd name="connsiteX20" fmla="*/ 27882 w 77686"/>
                <a:gd name="connsiteY20" fmla="*/ 131932 h 161193"/>
                <a:gd name="connsiteX21" fmla="*/ 46608 w 77686"/>
                <a:gd name="connsiteY21" fmla="*/ 57282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08" y="57282"/>
                  </a:moveTo>
                  <a:lnTo>
                    <a:pt x="70394" y="57282"/>
                  </a:lnTo>
                  <a:cubicBezTo>
                    <a:pt x="75456" y="57282"/>
                    <a:pt x="77986" y="57282"/>
                    <a:pt x="77986" y="52221"/>
                  </a:cubicBezTo>
                  <a:cubicBezTo>
                    <a:pt x="77986" y="49437"/>
                    <a:pt x="75456" y="49437"/>
                    <a:pt x="70901" y="49437"/>
                  </a:cubicBezTo>
                  <a:lnTo>
                    <a:pt x="48632" y="49437"/>
                  </a:lnTo>
                  <a:cubicBezTo>
                    <a:pt x="57742" y="13504"/>
                    <a:pt x="59007" y="8443"/>
                    <a:pt x="59007" y="6924"/>
                  </a:cubicBezTo>
                  <a:cubicBezTo>
                    <a:pt x="59007" y="2623"/>
                    <a:pt x="55971" y="92"/>
                    <a:pt x="51669" y="92"/>
                  </a:cubicBezTo>
                  <a:cubicBezTo>
                    <a:pt x="50910" y="92"/>
                    <a:pt x="43824" y="345"/>
                    <a:pt x="41547" y="9202"/>
                  </a:cubicBezTo>
                  <a:lnTo>
                    <a:pt x="31678" y="49437"/>
                  </a:lnTo>
                  <a:lnTo>
                    <a:pt x="7891" y="49437"/>
                  </a:lnTo>
                  <a:cubicBezTo>
                    <a:pt x="2830" y="49437"/>
                    <a:pt x="299" y="49437"/>
                    <a:pt x="299" y="54245"/>
                  </a:cubicBezTo>
                  <a:cubicBezTo>
                    <a:pt x="299" y="57282"/>
                    <a:pt x="2324" y="57282"/>
                    <a:pt x="7385" y="57282"/>
                  </a:cubicBezTo>
                  <a:lnTo>
                    <a:pt x="29653" y="57282"/>
                  </a:lnTo>
                  <a:cubicBezTo>
                    <a:pt x="11434" y="129148"/>
                    <a:pt x="10421" y="133450"/>
                    <a:pt x="10421" y="138005"/>
                  </a:cubicBezTo>
                  <a:cubicBezTo>
                    <a:pt x="10421" y="151670"/>
                    <a:pt x="20037" y="161286"/>
                    <a:pt x="33702" y="161286"/>
                  </a:cubicBezTo>
                  <a:cubicBezTo>
                    <a:pt x="59513" y="161286"/>
                    <a:pt x="73937" y="124340"/>
                    <a:pt x="73937" y="122316"/>
                  </a:cubicBezTo>
                  <a:cubicBezTo>
                    <a:pt x="73937" y="119785"/>
                    <a:pt x="71913" y="119785"/>
                    <a:pt x="70901" y="119785"/>
                  </a:cubicBezTo>
                  <a:cubicBezTo>
                    <a:pt x="68623" y="119785"/>
                    <a:pt x="68370" y="120544"/>
                    <a:pt x="67105" y="123328"/>
                  </a:cubicBezTo>
                  <a:cubicBezTo>
                    <a:pt x="56224" y="149645"/>
                    <a:pt x="42812" y="155718"/>
                    <a:pt x="34208" y="155718"/>
                  </a:cubicBezTo>
                  <a:cubicBezTo>
                    <a:pt x="28894" y="155718"/>
                    <a:pt x="26364" y="152429"/>
                    <a:pt x="26364" y="144078"/>
                  </a:cubicBezTo>
                  <a:cubicBezTo>
                    <a:pt x="26364" y="138005"/>
                    <a:pt x="26870" y="136234"/>
                    <a:pt x="27882" y="131932"/>
                  </a:cubicBezTo>
                  <a:lnTo>
                    <a:pt x="46608" y="57282"/>
                  </a:lnTo>
                  <a:close/>
                </a:path>
              </a:pathLst>
            </a:custGeom>
            <a:solidFill>
              <a:srgbClr val="000000"/>
            </a:solidFill>
            <a:ln w="25391"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6CDE06C1-2833-11B2-B06D-6CE45A9D4EC2}"/>
                </a:ext>
              </a:extLst>
            </p:cNvPr>
            <p:cNvSpPr/>
            <p:nvPr>
              <p:custDataLst>
                <p:tags r:id="rId59"/>
              </p:custDataLst>
            </p:nvPr>
          </p:nvSpPr>
          <p:spPr>
            <a:xfrm>
              <a:off x="10245653" y="4837048"/>
              <a:ext cx="90339" cy="79888"/>
            </a:xfrm>
            <a:custGeom>
              <a:avLst/>
              <a:gdLst>
                <a:gd name="connsiteX0" fmla="*/ 64249 w 90339"/>
                <a:gd name="connsiteY0" fmla="*/ 10545 h 79888"/>
                <a:gd name="connsiteX1" fmla="*/ 46004 w 90339"/>
                <a:gd name="connsiteY1" fmla="*/ 94 h 79888"/>
                <a:gd name="connsiteX2" fmla="*/ 303 w 90339"/>
                <a:gd name="connsiteY2" fmla="*/ 50577 h 79888"/>
                <a:gd name="connsiteX3" fmla="*/ 27050 w 90339"/>
                <a:gd name="connsiteY3" fmla="*/ 79982 h 79888"/>
                <a:gd name="connsiteX4" fmla="*/ 52204 w 90339"/>
                <a:gd name="connsiteY4" fmla="*/ 67582 h 79888"/>
                <a:gd name="connsiteX5" fmla="*/ 70449 w 90339"/>
                <a:gd name="connsiteY5" fmla="*/ 79982 h 79888"/>
                <a:gd name="connsiteX6" fmla="*/ 84442 w 90339"/>
                <a:gd name="connsiteY6" fmla="*/ 70594 h 79888"/>
                <a:gd name="connsiteX7" fmla="*/ 90642 w 90339"/>
                <a:gd name="connsiteY7" fmla="*/ 52880 h 79888"/>
                <a:gd name="connsiteX8" fmla="*/ 87808 w 90339"/>
                <a:gd name="connsiteY8" fmla="*/ 50577 h 79888"/>
                <a:gd name="connsiteX9" fmla="*/ 83911 w 90339"/>
                <a:gd name="connsiteY9" fmla="*/ 56068 h 79888"/>
                <a:gd name="connsiteX10" fmla="*/ 70980 w 90339"/>
                <a:gd name="connsiteY10" fmla="*/ 75022 h 79888"/>
                <a:gd name="connsiteX11" fmla="*/ 65135 w 90339"/>
                <a:gd name="connsiteY11" fmla="*/ 66342 h 79888"/>
                <a:gd name="connsiteX12" fmla="*/ 67792 w 90339"/>
                <a:gd name="connsiteY12" fmla="*/ 52349 h 79888"/>
                <a:gd name="connsiteX13" fmla="*/ 71689 w 90339"/>
                <a:gd name="connsiteY13" fmla="*/ 36406 h 79888"/>
                <a:gd name="connsiteX14" fmla="*/ 75231 w 90339"/>
                <a:gd name="connsiteY14" fmla="*/ 22944 h 79888"/>
                <a:gd name="connsiteX15" fmla="*/ 78420 w 90339"/>
                <a:gd name="connsiteY15" fmla="*/ 9127 h 79888"/>
                <a:gd name="connsiteX16" fmla="*/ 72397 w 90339"/>
                <a:gd name="connsiteY16" fmla="*/ 3459 h 79888"/>
                <a:gd name="connsiteX17" fmla="*/ 64249 w 90339"/>
                <a:gd name="connsiteY17" fmla="*/ 10545 h 79888"/>
                <a:gd name="connsiteX18" fmla="*/ 52912 w 90339"/>
                <a:gd name="connsiteY18" fmla="*/ 56068 h 79888"/>
                <a:gd name="connsiteX19" fmla="*/ 43878 w 90339"/>
                <a:gd name="connsiteY19" fmla="*/ 67937 h 79888"/>
                <a:gd name="connsiteX20" fmla="*/ 27582 w 90339"/>
                <a:gd name="connsiteY20" fmla="*/ 75022 h 79888"/>
                <a:gd name="connsiteX21" fmla="*/ 14651 w 90339"/>
                <a:gd name="connsiteY21" fmla="*/ 57840 h 79888"/>
                <a:gd name="connsiteX22" fmla="*/ 23862 w 90339"/>
                <a:gd name="connsiteY22" fmla="*/ 21881 h 79888"/>
                <a:gd name="connsiteX23" fmla="*/ 46004 w 90339"/>
                <a:gd name="connsiteY23" fmla="*/ 5053 h 79888"/>
                <a:gd name="connsiteX24" fmla="*/ 61769 w 90339"/>
                <a:gd name="connsiteY24" fmla="*/ 20464 h 79888"/>
                <a:gd name="connsiteX25" fmla="*/ 61238 w 90339"/>
                <a:gd name="connsiteY25" fmla="*/ 22944 h 79888"/>
                <a:gd name="connsiteX26" fmla="*/ 52912 w 90339"/>
                <a:gd name="connsiteY26" fmla="*/ 5606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0339" h="79888">
                  <a:moveTo>
                    <a:pt x="64249" y="10545"/>
                  </a:moveTo>
                  <a:cubicBezTo>
                    <a:pt x="60529" y="4699"/>
                    <a:pt x="54506" y="94"/>
                    <a:pt x="46004" y="94"/>
                  </a:cubicBezTo>
                  <a:cubicBezTo>
                    <a:pt x="23331" y="94"/>
                    <a:pt x="303" y="25070"/>
                    <a:pt x="303" y="50577"/>
                  </a:cubicBezTo>
                  <a:cubicBezTo>
                    <a:pt x="303" y="67759"/>
                    <a:pt x="11817" y="79982"/>
                    <a:pt x="27050" y="79982"/>
                  </a:cubicBezTo>
                  <a:cubicBezTo>
                    <a:pt x="36616" y="79982"/>
                    <a:pt x="45118" y="74491"/>
                    <a:pt x="52204" y="67582"/>
                  </a:cubicBezTo>
                  <a:cubicBezTo>
                    <a:pt x="55569" y="78210"/>
                    <a:pt x="65843" y="79982"/>
                    <a:pt x="70449" y="79982"/>
                  </a:cubicBezTo>
                  <a:cubicBezTo>
                    <a:pt x="76826" y="79982"/>
                    <a:pt x="81254" y="76085"/>
                    <a:pt x="84442" y="70594"/>
                  </a:cubicBezTo>
                  <a:cubicBezTo>
                    <a:pt x="88339" y="63685"/>
                    <a:pt x="90642" y="53589"/>
                    <a:pt x="90642" y="52880"/>
                  </a:cubicBezTo>
                  <a:cubicBezTo>
                    <a:pt x="90642" y="50577"/>
                    <a:pt x="88339" y="50577"/>
                    <a:pt x="87808" y="50577"/>
                  </a:cubicBezTo>
                  <a:cubicBezTo>
                    <a:pt x="85328" y="50577"/>
                    <a:pt x="85151" y="51286"/>
                    <a:pt x="83911" y="56068"/>
                  </a:cubicBezTo>
                  <a:cubicBezTo>
                    <a:pt x="81785" y="64571"/>
                    <a:pt x="78420" y="75022"/>
                    <a:pt x="70980" y="75022"/>
                  </a:cubicBezTo>
                  <a:cubicBezTo>
                    <a:pt x="66375" y="75022"/>
                    <a:pt x="65135" y="71125"/>
                    <a:pt x="65135" y="66342"/>
                  </a:cubicBezTo>
                  <a:cubicBezTo>
                    <a:pt x="65135" y="63331"/>
                    <a:pt x="66552" y="56954"/>
                    <a:pt x="67792" y="52349"/>
                  </a:cubicBezTo>
                  <a:cubicBezTo>
                    <a:pt x="69032" y="47566"/>
                    <a:pt x="70803" y="40303"/>
                    <a:pt x="71689" y="36406"/>
                  </a:cubicBezTo>
                  <a:lnTo>
                    <a:pt x="75231" y="22944"/>
                  </a:lnTo>
                  <a:cubicBezTo>
                    <a:pt x="76294" y="18338"/>
                    <a:pt x="78420" y="10013"/>
                    <a:pt x="78420" y="9127"/>
                  </a:cubicBezTo>
                  <a:cubicBezTo>
                    <a:pt x="78420" y="5230"/>
                    <a:pt x="75231" y="3459"/>
                    <a:pt x="72397" y="3459"/>
                  </a:cubicBezTo>
                  <a:cubicBezTo>
                    <a:pt x="69386" y="3459"/>
                    <a:pt x="65312" y="5585"/>
                    <a:pt x="64249" y="10545"/>
                  </a:cubicBezTo>
                  <a:close/>
                  <a:moveTo>
                    <a:pt x="52912" y="56068"/>
                  </a:moveTo>
                  <a:cubicBezTo>
                    <a:pt x="51672" y="61028"/>
                    <a:pt x="47775" y="64571"/>
                    <a:pt x="43878" y="67937"/>
                  </a:cubicBezTo>
                  <a:cubicBezTo>
                    <a:pt x="42284" y="69354"/>
                    <a:pt x="35199" y="75022"/>
                    <a:pt x="27582" y="75022"/>
                  </a:cubicBezTo>
                  <a:cubicBezTo>
                    <a:pt x="21028" y="75022"/>
                    <a:pt x="14651" y="70416"/>
                    <a:pt x="14651" y="57840"/>
                  </a:cubicBezTo>
                  <a:cubicBezTo>
                    <a:pt x="14651" y="48452"/>
                    <a:pt x="19788" y="28967"/>
                    <a:pt x="23862" y="21881"/>
                  </a:cubicBezTo>
                  <a:cubicBezTo>
                    <a:pt x="32010" y="7710"/>
                    <a:pt x="41044" y="5053"/>
                    <a:pt x="46004" y="5053"/>
                  </a:cubicBezTo>
                  <a:cubicBezTo>
                    <a:pt x="58403" y="5053"/>
                    <a:pt x="61769" y="18516"/>
                    <a:pt x="61769" y="20464"/>
                  </a:cubicBezTo>
                  <a:cubicBezTo>
                    <a:pt x="61769" y="21173"/>
                    <a:pt x="61415" y="22413"/>
                    <a:pt x="61238" y="22944"/>
                  </a:cubicBezTo>
                  <a:lnTo>
                    <a:pt x="52912" y="56068"/>
                  </a:lnTo>
                  <a:close/>
                </a:path>
              </a:pathLst>
            </a:custGeom>
            <a:solidFill>
              <a:srgbClr val="000000"/>
            </a:solidFill>
            <a:ln w="25391"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4D081945-F007-10C1-CD9B-7F364F126432}"/>
                </a:ext>
              </a:extLst>
            </p:cNvPr>
            <p:cNvSpPr/>
            <p:nvPr>
              <p:custDataLst>
                <p:tags r:id="rId60"/>
              </p:custDataLst>
            </p:nvPr>
          </p:nvSpPr>
          <p:spPr>
            <a:xfrm>
              <a:off x="10349293" y="4856078"/>
              <a:ext cx="59846" cy="110330"/>
            </a:xfrm>
            <a:custGeom>
              <a:avLst/>
              <a:gdLst>
                <a:gd name="connsiteX0" fmla="*/ 60154 w 59846"/>
                <a:gd name="connsiteY0" fmla="*/ 5535 h 110330"/>
                <a:gd name="connsiteX1" fmla="*/ 54587 w 59846"/>
                <a:gd name="connsiteY1" fmla="*/ 95 h 110330"/>
                <a:gd name="connsiteX2" fmla="*/ 46742 w 59846"/>
                <a:gd name="connsiteY2" fmla="*/ 7686 h 110330"/>
                <a:gd name="connsiteX3" fmla="*/ 52309 w 59846"/>
                <a:gd name="connsiteY3" fmla="*/ 13127 h 110330"/>
                <a:gd name="connsiteX4" fmla="*/ 60154 w 59846"/>
                <a:gd name="connsiteY4" fmla="*/ 5535 h 110330"/>
                <a:gd name="connsiteX5" fmla="*/ 32571 w 59846"/>
                <a:gd name="connsiteY5" fmla="*/ 90181 h 110330"/>
                <a:gd name="connsiteX6" fmla="*/ 14478 w 59846"/>
                <a:gd name="connsiteY6" fmla="*/ 106123 h 110330"/>
                <a:gd name="connsiteX7" fmla="*/ 9923 w 59846"/>
                <a:gd name="connsiteY7" fmla="*/ 105490 h 110330"/>
                <a:gd name="connsiteX8" fmla="*/ 13845 w 59846"/>
                <a:gd name="connsiteY8" fmla="*/ 98784 h 110330"/>
                <a:gd name="connsiteX9" fmla="*/ 8152 w 59846"/>
                <a:gd name="connsiteY9" fmla="*/ 93597 h 110330"/>
                <a:gd name="connsiteX10" fmla="*/ 307 w 59846"/>
                <a:gd name="connsiteY10" fmla="*/ 101695 h 110330"/>
                <a:gd name="connsiteX11" fmla="*/ 14605 w 59846"/>
                <a:gd name="connsiteY11" fmla="*/ 110425 h 110330"/>
                <a:gd name="connsiteX12" fmla="*/ 43579 w 59846"/>
                <a:gd name="connsiteY12" fmla="*/ 90307 h 110330"/>
                <a:gd name="connsiteX13" fmla="*/ 54966 w 59846"/>
                <a:gd name="connsiteY13" fmla="*/ 45011 h 110330"/>
                <a:gd name="connsiteX14" fmla="*/ 55599 w 59846"/>
                <a:gd name="connsiteY14" fmla="*/ 40836 h 110330"/>
                <a:gd name="connsiteX15" fmla="*/ 40036 w 59846"/>
                <a:gd name="connsiteY15" fmla="*/ 28563 h 110330"/>
                <a:gd name="connsiteX16" fmla="*/ 15364 w 59846"/>
                <a:gd name="connsiteY16" fmla="*/ 48174 h 110330"/>
                <a:gd name="connsiteX17" fmla="*/ 18021 w 59846"/>
                <a:gd name="connsiteY17" fmla="*/ 49946 h 110330"/>
                <a:gd name="connsiteX18" fmla="*/ 20804 w 59846"/>
                <a:gd name="connsiteY18" fmla="*/ 48174 h 110330"/>
                <a:gd name="connsiteX19" fmla="*/ 39530 w 59846"/>
                <a:gd name="connsiteY19" fmla="*/ 32865 h 110330"/>
                <a:gd name="connsiteX20" fmla="*/ 44844 w 59846"/>
                <a:gd name="connsiteY20" fmla="*/ 39570 h 110330"/>
                <a:gd name="connsiteX21" fmla="*/ 44465 w 59846"/>
                <a:gd name="connsiteY21" fmla="*/ 42860 h 110330"/>
                <a:gd name="connsiteX22" fmla="*/ 32571 w 59846"/>
                <a:gd name="connsiteY22" fmla="*/ 90181 h 11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46" h="110330">
                  <a:moveTo>
                    <a:pt x="60154" y="5535"/>
                  </a:moveTo>
                  <a:cubicBezTo>
                    <a:pt x="60154" y="2625"/>
                    <a:pt x="58003" y="95"/>
                    <a:pt x="54587" y="95"/>
                  </a:cubicBezTo>
                  <a:cubicBezTo>
                    <a:pt x="50664" y="95"/>
                    <a:pt x="46742" y="3890"/>
                    <a:pt x="46742" y="7686"/>
                  </a:cubicBezTo>
                  <a:cubicBezTo>
                    <a:pt x="46742" y="10723"/>
                    <a:pt x="49146" y="13127"/>
                    <a:pt x="52309" y="13127"/>
                  </a:cubicBezTo>
                  <a:cubicBezTo>
                    <a:pt x="56611" y="13127"/>
                    <a:pt x="60154" y="9078"/>
                    <a:pt x="60154" y="5535"/>
                  </a:cubicBezTo>
                  <a:close/>
                  <a:moveTo>
                    <a:pt x="32571" y="90181"/>
                  </a:moveTo>
                  <a:cubicBezTo>
                    <a:pt x="30167" y="99797"/>
                    <a:pt x="22196" y="106123"/>
                    <a:pt x="14478" y="106123"/>
                  </a:cubicBezTo>
                  <a:cubicBezTo>
                    <a:pt x="12327" y="106123"/>
                    <a:pt x="10935" y="105743"/>
                    <a:pt x="9923" y="105490"/>
                  </a:cubicBezTo>
                  <a:cubicBezTo>
                    <a:pt x="12960" y="103719"/>
                    <a:pt x="13845" y="100429"/>
                    <a:pt x="13845" y="98784"/>
                  </a:cubicBezTo>
                  <a:cubicBezTo>
                    <a:pt x="13845" y="96633"/>
                    <a:pt x="12327" y="93597"/>
                    <a:pt x="8152" y="93597"/>
                  </a:cubicBezTo>
                  <a:cubicBezTo>
                    <a:pt x="3850" y="93597"/>
                    <a:pt x="307" y="97519"/>
                    <a:pt x="307" y="101695"/>
                  </a:cubicBezTo>
                  <a:cubicBezTo>
                    <a:pt x="307" y="107135"/>
                    <a:pt x="6001" y="110425"/>
                    <a:pt x="14605" y="110425"/>
                  </a:cubicBezTo>
                  <a:cubicBezTo>
                    <a:pt x="23208" y="110425"/>
                    <a:pt x="39657" y="105996"/>
                    <a:pt x="43579" y="90307"/>
                  </a:cubicBezTo>
                  <a:lnTo>
                    <a:pt x="54966" y="45011"/>
                  </a:lnTo>
                  <a:cubicBezTo>
                    <a:pt x="55219" y="43746"/>
                    <a:pt x="55599" y="42607"/>
                    <a:pt x="55599" y="40836"/>
                  </a:cubicBezTo>
                  <a:cubicBezTo>
                    <a:pt x="55599" y="33624"/>
                    <a:pt x="48893" y="28563"/>
                    <a:pt x="40036" y="28563"/>
                  </a:cubicBezTo>
                  <a:cubicBezTo>
                    <a:pt x="24727" y="28563"/>
                    <a:pt x="15364" y="45644"/>
                    <a:pt x="15364" y="48174"/>
                  </a:cubicBezTo>
                  <a:cubicBezTo>
                    <a:pt x="15364" y="49946"/>
                    <a:pt x="17388" y="49946"/>
                    <a:pt x="18021" y="49946"/>
                  </a:cubicBezTo>
                  <a:cubicBezTo>
                    <a:pt x="19919" y="49946"/>
                    <a:pt x="20172" y="49439"/>
                    <a:pt x="20804" y="48174"/>
                  </a:cubicBezTo>
                  <a:cubicBezTo>
                    <a:pt x="26625" y="35775"/>
                    <a:pt x="35228" y="32865"/>
                    <a:pt x="39530" y="32865"/>
                  </a:cubicBezTo>
                  <a:cubicBezTo>
                    <a:pt x="44591" y="32865"/>
                    <a:pt x="44844" y="37420"/>
                    <a:pt x="44844" y="39570"/>
                  </a:cubicBezTo>
                  <a:cubicBezTo>
                    <a:pt x="44844" y="41342"/>
                    <a:pt x="44718" y="41848"/>
                    <a:pt x="44465" y="42860"/>
                  </a:cubicBezTo>
                  <a:lnTo>
                    <a:pt x="32571" y="90181"/>
                  </a:lnTo>
                  <a:close/>
                </a:path>
              </a:pathLst>
            </a:custGeom>
            <a:solidFill>
              <a:srgbClr val="000000"/>
            </a:solidFill>
            <a:ln w="25391"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E2EE78EB-717E-A87C-7CAB-F650E70D6709}"/>
                </a:ext>
              </a:extLst>
            </p:cNvPr>
            <p:cNvSpPr/>
            <p:nvPr>
              <p:custDataLst>
                <p:tags r:id="rId61"/>
              </p:custDataLst>
            </p:nvPr>
          </p:nvSpPr>
          <p:spPr>
            <a:xfrm>
              <a:off x="10466224" y="4687420"/>
              <a:ext cx="58707" cy="253051"/>
            </a:xfrm>
            <a:custGeom>
              <a:avLst/>
              <a:gdLst>
                <a:gd name="connsiteX0" fmla="*/ 59019 w 58707"/>
                <a:gd name="connsiteY0" fmla="*/ 126618 h 253051"/>
                <a:gd name="connsiteX1" fmla="*/ 42318 w 58707"/>
                <a:gd name="connsiteY1" fmla="*/ 47666 h 253051"/>
                <a:gd name="connsiteX2" fmla="*/ 2842 w 58707"/>
                <a:gd name="connsiteY2" fmla="*/ 92 h 253051"/>
                <a:gd name="connsiteX3" fmla="*/ 311 w 58707"/>
                <a:gd name="connsiteY3" fmla="*/ 2623 h 253051"/>
                <a:gd name="connsiteX4" fmla="*/ 5119 w 58707"/>
                <a:gd name="connsiteY4" fmla="*/ 8443 h 253051"/>
                <a:gd name="connsiteX5" fmla="*/ 44342 w 58707"/>
                <a:gd name="connsiteY5" fmla="*/ 126618 h 253051"/>
                <a:gd name="connsiteX6" fmla="*/ 3601 w 58707"/>
                <a:gd name="connsiteY6" fmla="*/ 246311 h 253051"/>
                <a:gd name="connsiteX7" fmla="*/ 311 w 58707"/>
                <a:gd name="connsiteY7" fmla="*/ 250613 h 253051"/>
                <a:gd name="connsiteX8" fmla="*/ 2842 w 58707"/>
                <a:gd name="connsiteY8" fmla="*/ 253143 h 253051"/>
                <a:gd name="connsiteX9" fmla="*/ 43077 w 58707"/>
                <a:gd name="connsiteY9" fmla="*/ 203798 h 253051"/>
                <a:gd name="connsiteX10" fmla="*/ 59019 w 58707"/>
                <a:gd name="connsiteY10" fmla="*/ 12661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9" y="126618"/>
                  </a:moveTo>
                  <a:cubicBezTo>
                    <a:pt x="59019" y="106880"/>
                    <a:pt x="56236" y="76260"/>
                    <a:pt x="42318" y="47666"/>
                  </a:cubicBezTo>
                  <a:cubicBezTo>
                    <a:pt x="27135" y="16540"/>
                    <a:pt x="5373" y="92"/>
                    <a:pt x="2842" y="92"/>
                  </a:cubicBezTo>
                  <a:cubicBezTo>
                    <a:pt x="1324" y="92"/>
                    <a:pt x="311" y="1104"/>
                    <a:pt x="311" y="2623"/>
                  </a:cubicBezTo>
                  <a:cubicBezTo>
                    <a:pt x="311" y="3382"/>
                    <a:pt x="311" y="3888"/>
                    <a:pt x="5119" y="8443"/>
                  </a:cubicBezTo>
                  <a:cubicBezTo>
                    <a:pt x="29918" y="33495"/>
                    <a:pt x="44342" y="73730"/>
                    <a:pt x="44342" y="126618"/>
                  </a:cubicBezTo>
                  <a:cubicBezTo>
                    <a:pt x="44342" y="169889"/>
                    <a:pt x="34979" y="214426"/>
                    <a:pt x="3601" y="246311"/>
                  </a:cubicBezTo>
                  <a:cubicBezTo>
                    <a:pt x="311" y="249347"/>
                    <a:pt x="311" y="249853"/>
                    <a:pt x="311" y="250613"/>
                  </a:cubicBezTo>
                  <a:cubicBezTo>
                    <a:pt x="311" y="252131"/>
                    <a:pt x="1324" y="253143"/>
                    <a:pt x="2842" y="253143"/>
                  </a:cubicBezTo>
                  <a:cubicBezTo>
                    <a:pt x="5373" y="253143"/>
                    <a:pt x="28147" y="235936"/>
                    <a:pt x="43077" y="203798"/>
                  </a:cubicBezTo>
                  <a:cubicBezTo>
                    <a:pt x="55983" y="175963"/>
                    <a:pt x="59019" y="147874"/>
                    <a:pt x="59019" y="126618"/>
                  </a:cubicBezTo>
                  <a:close/>
                </a:path>
              </a:pathLst>
            </a:custGeom>
            <a:solidFill>
              <a:srgbClr val="000000"/>
            </a:solidFill>
            <a:ln w="25391"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B98B75EB-EE8D-1335-4486-85966E5F8469}"/>
                </a:ext>
              </a:extLst>
            </p:cNvPr>
            <p:cNvSpPr/>
            <p:nvPr>
              <p:custDataLst>
                <p:tags r:id="rId62"/>
              </p:custDataLst>
            </p:nvPr>
          </p:nvSpPr>
          <p:spPr>
            <a:xfrm>
              <a:off x="10628204" y="4800534"/>
              <a:ext cx="26823" cy="26823"/>
            </a:xfrm>
            <a:custGeom>
              <a:avLst/>
              <a:gdLst>
                <a:gd name="connsiteX0" fmla="*/ 27141 w 26823"/>
                <a:gd name="connsiteY0" fmla="*/ 13504 h 26823"/>
                <a:gd name="connsiteX1" fmla="*/ 13729 w 26823"/>
                <a:gd name="connsiteY1" fmla="*/ 92 h 26823"/>
                <a:gd name="connsiteX2" fmla="*/ 318 w 26823"/>
                <a:gd name="connsiteY2" fmla="*/ 13504 h 26823"/>
                <a:gd name="connsiteX3" fmla="*/ 13729 w 26823"/>
                <a:gd name="connsiteY3" fmla="*/ 26915 h 26823"/>
                <a:gd name="connsiteX4" fmla="*/ 27141 w 26823"/>
                <a:gd name="connsiteY4" fmla="*/ 1350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141" y="13504"/>
                  </a:moveTo>
                  <a:cubicBezTo>
                    <a:pt x="27141" y="6165"/>
                    <a:pt x="21068" y="92"/>
                    <a:pt x="13729" y="92"/>
                  </a:cubicBezTo>
                  <a:cubicBezTo>
                    <a:pt x="6391" y="92"/>
                    <a:pt x="318" y="6165"/>
                    <a:pt x="318" y="13504"/>
                  </a:cubicBezTo>
                  <a:cubicBezTo>
                    <a:pt x="318" y="20842"/>
                    <a:pt x="6391" y="26915"/>
                    <a:pt x="13729" y="26915"/>
                  </a:cubicBezTo>
                  <a:cubicBezTo>
                    <a:pt x="21068" y="26915"/>
                    <a:pt x="27141" y="20842"/>
                    <a:pt x="27141" y="13504"/>
                  </a:cubicBezTo>
                  <a:close/>
                </a:path>
              </a:pathLst>
            </a:custGeom>
            <a:solidFill>
              <a:srgbClr val="000000"/>
            </a:solidFill>
            <a:ln w="25391"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B0A63525-B501-8579-3924-4DDB1EEE0D42}"/>
                </a:ext>
              </a:extLst>
            </p:cNvPr>
            <p:cNvSpPr/>
            <p:nvPr>
              <p:custDataLst>
                <p:tags r:id="rId63"/>
              </p:custDataLst>
            </p:nvPr>
          </p:nvSpPr>
          <p:spPr>
            <a:xfrm>
              <a:off x="11086909" y="4482776"/>
              <a:ext cx="162610" cy="79888"/>
            </a:xfrm>
            <a:custGeom>
              <a:avLst/>
              <a:gdLst>
                <a:gd name="connsiteX0" fmla="*/ 68888 w 162610"/>
                <a:gd name="connsiteY0" fmla="*/ 63848 h 79888"/>
                <a:gd name="connsiteX1" fmla="*/ 66408 w 162610"/>
                <a:gd name="connsiteY1" fmla="*/ 74299 h 79888"/>
                <a:gd name="connsiteX2" fmla="*/ 72430 w 162610"/>
                <a:gd name="connsiteY2" fmla="*/ 79968 h 79888"/>
                <a:gd name="connsiteX3" fmla="*/ 79339 w 162610"/>
                <a:gd name="connsiteY3" fmla="*/ 76071 h 79888"/>
                <a:gd name="connsiteX4" fmla="*/ 82527 w 162610"/>
                <a:gd name="connsiteY4" fmla="*/ 65088 h 79888"/>
                <a:gd name="connsiteX5" fmla="*/ 86424 w 162610"/>
                <a:gd name="connsiteY5" fmla="*/ 49146 h 79888"/>
                <a:gd name="connsiteX6" fmla="*/ 89435 w 162610"/>
                <a:gd name="connsiteY6" fmla="*/ 37278 h 79888"/>
                <a:gd name="connsiteX7" fmla="*/ 94927 w 162610"/>
                <a:gd name="connsiteY7" fmla="*/ 23816 h 79888"/>
                <a:gd name="connsiteX8" fmla="*/ 123268 w 162610"/>
                <a:gd name="connsiteY8" fmla="*/ 5039 h 79888"/>
                <a:gd name="connsiteX9" fmla="*/ 133719 w 162610"/>
                <a:gd name="connsiteY9" fmla="*/ 17439 h 79888"/>
                <a:gd name="connsiteX10" fmla="*/ 123268 w 162610"/>
                <a:gd name="connsiteY10" fmla="*/ 55169 h 79888"/>
                <a:gd name="connsiteX11" fmla="*/ 120611 w 162610"/>
                <a:gd name="connsiteY11" fmla="*/ 64734 h 79888"/>
                <a:gd name="connsiteX12" fmla="*/ 137439 w 162610"/>
                <a:gd name="connsiteY12" fmla="*/ 79968 h 79888"/>
                <a:gd name="connsiteX13" fmla="*/ 162947 w 162610"/>
                <a:gd name="connsiteY13" fmla="*/ 52866 h 79888"/>
                <a:gd name="connsiteX14" fmla="*/ 160113 w 162610"/>
                <a:gd name="connsiteY14" fmla="*/ 50563 h 79888"/>
                <a:gd name="connsiteX15" fmla="*/ 156747 w 162610"/>
                <a:gd name="connsiteY15" fmla="*/ 53575 h 79888"/>
                <a:gd name="connsiteX16" fmla="*/ 137971 w 162610"/>
                <a:gd name="connsiteY16" fmla="*/ 75008 h 79888"/>
                <a:gd name="connsiteX17" fmla="*/ 133542 w 162610"/>
                <a:gd name="connsiteY17" fmla="*/ 68808 h 79888"/>
                <a:gd name="connsiteX18" fmla="*/ 137616 w 162610"/>
                <a:gd name="connsiteY18" fmla="*/ 54460 h 79888"/>
                <a:gd name="connsiteX19" fmla="*/ 147005 w 162610"/>
                <a:gd name="connsiteY19" fmla="*/ 20273 h 79888"/>
                <a:gd name="connsiteX20" fmla="*/ 140451 w 162610"/>
                <a:gd name="connsiteY20" fmla="*/ 4862 h 79888"/>
                <a:gd name="connsiteX21" fmla="*/ 123977 w 162610"/>
                <a:gd name="connsiteY21" fmla="*/ 80 h 79888"/>
                <a:gd name="connsiteX22" fmla="*/ 92624 w 162610"/>
                <a:gd name="connsiteY22" fmla="*/ 17970 h 79888"/>
                <a:gd name="connsiteX23" fmla="*/ 69596 w 162610"/>
                <a:gd name="connsiteY23" fmla="*/ 80 h 79888"/>
                <a:gd name="connsiteX24" fmla="*/ 39660 w 162610"/>
                <a:gd name="connsiteY24" fmla="*/ 16199 h 79888"/>
                <a:gd name="connsiteX25" fmla="*/ 20707 w 162610"/>
                <a:gd name="connsiteY25" fmla="*/ 80 h 79888"/>
                <a:gd name="connsiteX26" fmla="*/ 6713 w 162610"/>
                <a:gd name="connsiteY26" fmla="*/ 9645 h 79888"/>
                <a:gd name="connsiteX27" fmla="*/ 336 w 162610"/>
                <a:gd name="connsiteY27" fmla="*/ 27181 h 79888"/>
                <a:gd name="connsiteX28" fmla="*/ 3347 w 162610"/>
                <a:gd name="connsiteY28" fmla="*/ 29484 h 79888"/>
                <a:gd name="connsiteX29" fmla="*/ 7244 w 162610"/>
                <a:gd name="connsiteY29" fmla="*/ 24170 h 79888"/>
                <a:gd name="connsiteX30" fmla="*/ 20175 w 162610"/>
                <a:gd name="connsiteY30" fmla="*/ 5039 h 79888"/>
                <a:gd name="connsiteX31" fmla="*/ 26021 w 162610"/>
                <a:gd name="connsiteY31" fmla="*/ 13719 h 79888"/>
                <a:gd name="connsiteX32" fmla="*/ 23187 w 162610"/>
                <a:gd name="connsiteY32" fmla="*/ 28421 h 79888"/>
                <a:gd name="connsiteX33" fmla="*/ 19290 w 162610"/>
                <a:gd name="connsiteY33" fmla="*/ 44364 h 79888"/>
                <a:gd name="connsiteX34" fmla="*/ 13621 w 162610"/>
                <a:gd name="connsiteY34" fmla="*/ 67037 h 79888"/>
                <a:gd name="connsiteX35" fmla="*/ 11850 w 162610"/>
                <a:gd name="connsiteY35" fmla="*/ 74299 h 79888"/>
                <a:gd name="connsiteX36" fmla="*/ 17873 w 162610"/>
                <a:gd name="connsiteY36" fmla="*/ 79968 h 79888"/>
                <a:gd name="connsiteX37" fmla="*/ 24781 w 162610"/>
                <a:gd name="connsiteY37" fmla="*/ 76071 h 79888"/>
                <a:gd name="connsiteX38" fmla="*/ 27969 w 162610"/>
                <a:gd name="connsiteY38" fmla="*/ 65088 h 79888"/>
                <a:gd name="connsiteX39" fmla="*/ 31866 w 162610"/>
                <a:gd name="connsiteY39" fmla="*/ 49146 h 79888"/>
                <a:gd name="connsiteX40" fmla="*/ 34878 w 162610"/>
                <a:gd name="connsiteY40" fmla="*/ 37278 h 79888"/>
                <a:gd name="connsiteX41" fmla="*/ 42317 w 162610"/>
                <a:gd name="connsiteY41" fmla="*/ 21336 h 79888"/>
                <a:gd name="connsiteX42" fmla="*/ 68888 w 162610"/>
                <a:gd name="connsiteY42" fmla="*/ 5039 h 79888"/>
                <a:gd name="connsiteX43" fmla="*/ 79339 w 162610"/>
                <a:gd name="connsiteY43" fmla="*/ 17439 h 79888"/>
                <a:gd name="connsiteX44" fmla="*/ 76327 w 162610"/>
                <a:gd name="connsiteY44" fmla="*/ 34090 h 79888"/>
                <a:gd name="connsiteX45" fmla="*/ 68888 w 162610"/>
                <a:gd name="connsiteY45" fmla="*/ 6384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888" y="63848"/>
                  </a:moveTo>
                  <a:cubicBezTo>
                    <a:pt x="68002" y="67391"/>
                    <a:pt x="66408" y="73414"/>
                    <a:pt x="66408" y="74299"/>
                  </a:cubicBezTo>
                  <a:cubicBezTo>
                    <a:pt x="66408" y="78196"/>
                    <a:pt x="69596" y="79968"/>
                    <a:pt x="72430" y="79968"/>
                  </a:cubicBezTo>
                  <a:cubicBezTo>
                    <a:pt x="75619" y="79968"/>
                    <a:pt x="78453" y="77665"/>
                    <a:pt x="79339" y="76071"/>
                  </a:cubicBezTo>
                  <a:cubicBezTo>
                    <a:pt x="80224" y="74477"/>
                    <a:pt x="81641" y="68808"/>
                    <a:pt x="82527" y="65088"/>
                  </a:cubicBezTo>
                  <a:cubicBezTo>
                    <a:pt x="83413" y="61723"/>
                    <a:pt x="85361" y="53575"/>
                    <a:pt x="86424" y="49146"/>
                  </a:cubicBezTo>
                  <a:cubicBezTo>
                    <a:pt x="87487" y="45249"/>
                    <a:pt x="88550" y="41352"/>
                    <a:pt x="89435" y="37278"/>
                  </a:cubicBezTo>
                  <a:cubicBezTo>
                    <a:pt x="91384" y="29661"/>
                    <a:pt x="91384" y="29307"/>
                    <a:pt x="94927" y="23816"/>
                  </a:cubicBezTo>
                  <a:cubicBezTo>
                    <a:pt x="100595" y="15136"/>
                    <a:pt x="109452" y="5039"/>
                    <a:pt x="123268" y="5039"/>
                  </a:cubicBezTo>
                  <a:cubicBezTo>
                    <a:pt x="133188" y="5039"/>
                    <a:pt x="133719" y="13188"/>
                    <a:pt x="133719" y="17439"/>
                  </a:cubicBezTo>
                  <a:cubicBezTo>
                    <a:pt x="133719" y="28067"/>
                    <a:pt x="126103" y="47729"/>
                    <a:pt x="123268" y="55169"/>
                  </a:cubicBezTo>
                  <a:cubicBezTo>
                    <a:pt x="121320" y="60129"/>
                    <a:pt x="120611" y="61723"/>
                    <a:pt x="120611" y="64734"/>
                  </a:cubicBezTo>
                  <a:cubicBezTo>
                    <a:pt x="120611" y="74122"/>
                    <a:pt x="128405" y="79968"/>
                    <a:pt x="137439" y="79968"/>
                  </a:cubicBezTo>
                  <a:cubicBezTo>
                    <a:pt x="155153" y="79968"/>
                    <a:pt x="162947" y="55523"/>
                    <a:pt x="162947" y="52866"/>
                  </a:cubicBezTo>
                  <a:cubicBezTo>
                    <a:pt x="162947" y="50563"/>
                    <a:pt x="160644" y="50563"/>
                    <a:pt x="160113" y="50563"/>
                  </a:cubicBezTo>
                  <a:cubicBezTo>
                    <a:pt x="157633" y="50563"/>
                    <a:pt x="157456" y="51626"/>
                    <a:pt x="156747" y="53575"/>
                  </a:cubicBezTo>
                  <a:cubicBezTo>
                    <a:pt x="152673" y="67745"/>
                    <a:pt x="145056" y="75008"/>
                    <a:pt x="137971" y="75008"/>
                  </a:cubicBezTo>
                  <a:cubicBezTo>
                    <a:pt x="134251" y="75008"/>
                    <a:pt x="133542" y="72528"/>
                    <a:pt x="133542" y="68808"/>
                  </a:cubicBezTo>
                  <a:cubicBezTo>
                    <a:pt x="133542" y="64734"/>
                    <a:pt x="134428" y="62431"/>
                    <a:pt x="137616" y="54460"/>
                  </a:cubicBezTo>
                  <a:cubicBezTo>
                    <a:pt x="139742" y="48969"/>
                    <a:pt x="147005" y="30193"/>
                    <a:pt x="147005" y="20273"/>
                  </a:cubicBezTo>
                  <a:cubicBezTo>
                    <a:pt x="147005" y="17439"/>
                    <a:pt x="147005" y="9999"/>
                    <a:pt x="140451" y="4862"/>
                  </a:cubicBezTo>
                  <a:cubicBezTo>
                    <a:pt x="137439" y="2559"/>
                    <a:pt x="132302" y="80"/>
                    <a:pt x="123977" y="80"/>
                  </a:cubicBezTo>
                  <a:cubicBezTo>
                    <a:pt x="108035" y="80"/>
                    <a:pt x="98292" y="10531"/>
                    <a:pt x="92624" y="17970"/>
                  </a:cubicBezTo>
                  <a:cubicBezTo>
                    <a:pt x="91207" y="2914"/>
                    <a:pt x="78630" y="80"/>
                    <a:pt x="69596" y="80"/>
                  </a:cubicBezTo>
                  <a:cubicBezTo>
                    <a:pt x="54894" y="80"/>
                    <a:pt x="44974" y="9113"/>
                    <a:pt x="39660" y="16199"/>
                  </a:cubicBezTo>
                  <a:cubicBezTo>
                    <a:pt x="38420" y="3977"/>
                    <a:pt x="27969" y="80"/>
                    <a:pt x="20707" y="80"/>
                  </a:cubicBezTo>
                  <a:cubicBezTo>
                    <a:pt x="13090" y="80"/>
                    <a:pt x="9016" y="5571"/>
                    <a:pt x="6713" y="9645"/>
                  </a:cubicBezTo>
                  <a:cubicBezTo>
                    <a:pt x="2816" y="16199"/>
                    <a:pt x="336" y="26296"/>
                    <a:pt x="336" y="27181"/>
                  </a:cubicBezTo>
                  <a:cubicBezTo>
                    <a:pt x="336" y="29484"/>
                    <a:pt x="2816" y="29484"/>
                    <a:pt x="3347" y="29484"/>
                  </a:cubicBezTo>
                  <a:cubicBezTo>
                    <a:pt x="5827" y="29484"/>
                    <a:pt x="6005" y="28953"/>
                    <a:pt x="7244" y="24170"/>
                  </a:cubicBezTo>
                  <a:cubicBezTo>
                    <a:pt x="9902" y="13719"/>
                    <a:pt x="13267" y="5039"/>
                    <a:pt x="20175" y="5039"/>
                  </a:cubicBezTo>
                  <a:cubicBezTo>
                    <a:pt x="24781" y="5039"/>
                    <a:pt x="26021" y="8936"/>
                    <a:pt x="26021" y="13719"/>
                  </a:cubicBezTo>
                  <a:cubicBezTo>
                    <a:pt x="26021" y="17085"/>
                    <a:pt x="24427" y="23639"/>
                    <a:pt x="23187" y="28421"/>
                  </a:cubicBezTo>
                  <a:cubicBezTo>
                    <a:pt x="21947" y="33204"/>
                    <a:pt x="20175" y="40467"/>
                    <a:pt x="19290" y="44364"/>
                  </a:cubicBezTo>
                  <a:lnTo>
                    <a:pt x="13621" y="67037"/>
                  </a:lnTo>
                  <a:cubicBezTo>
                    <a:pt x="12913" y="69340"/>
                    <a:pt x="11850" y="73768"/>
                    <a:pt x="11850" y="74299"/>
                  </a:cubicBezTo>
                  <a:cubicBezTo>
                    <a:pt x="11850" y="78196"/>
                    <a:pt x="15038" y="79968"/>
                    <a:pt x="17873" y="79968"/>
                  </a:cubicBezTo>
                  <a:cubicBezTo>
                    <a:pt x="21061" y="79968"/>
                    <a:pt x="23895" y="77665"/>
                    <a:pt x="24781" y="76071"/>
                  </a:cubicBezTo>
                  <a:cubicBezTo>
                    <a:pt x="25667" y="74477"/>
                    <a:pt x="27084" y="68808"/>
                    <a:pt x="27969" y="65088"/>
                  </a:cubicBezTo>
                  <a:cubicBezTo>
                    <a:pt x="28855" y="61723"/>
                    <a:pt x="30804" y="53575"/>
                    <a:pt x="31866" y="49146"/>
                  </a:cubicBezTo>
                  <a:cubicBezTo>
                    <a:pt x="32929" y="45249"/>
                    <a:pt x="33992" y="41352"/>
                    <a:pt x="34878" y="37278"/>
                  </a:cubicBezTo>
                  <a:cubicBezTo>
                    <a:pt x="36826" y="30015"/>
                    <a:pt x="37180" y="28598"/>
                    <a:pt x="42317" y="21336"/>
                  </a:cubicBezTo>
                  <a:cubicBezTo>
                    <a:pt x="47277" y="14250"/>
                    <a:pt x="55603" y="5039"/>
                    <a:pt x="68888" y="5039"/>
                  </a:cubicBezTo>
                  <a:cubicBezTo>
                    <a:pt x="79162" y="5039"/>
                    <a:pt x="79339" y="14073"/>
                    <a:pt x="79339" y="17439"/>
                  </a:cubicBezTo>
                  <a:cubicBezTo>
                    <a:pt x="79339" y="21867"/>
                    <a:pt x="78807" y="24170"/>
                    <a:pt x="76327" y="34090"/>
                  </a:cubicBezTo>
                  <a:lnTo>
                    <a:pt x="68888" y="63848"/>
                  </a:lnTo>
                  <a:close/>
                </a:path>
              </a:pathLst>
            </a:custGeom>
            <a:solidFill>
              <a:srgbClr val="000000"/>
            </a:solidFill>
            <a:ln w="25391"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5F9F9FC7-5667-186C-1862-B1A9A7E1CF07}"/>
                </a:ext>
              </a:extLst>
            </p:cNvPr>
            <p:cNvSpPr/>
            <p:nvPr>
              <p:custDataLst>
                <p:tags r:id="rId64"/>
              </p:custDataLst>
            </p:nvPr>
          </p:nvSpPr>
          <p:spPr>
            <a:xfrm>
              <a:off x="11020867" y="4636808"/>
              <a:ext cx="294804" cy="354271"/>
            </a:xfrm>
            <a:custGeom>
              <a:avLst/>
              <a:gdLst>
                <a:gd name="connsiteX0" fmla="*/ 295138 w 294804"/>
                <a:gd name="connsiteY0" fmla="*/ 354354 h 354271"/>
                <a:gd name="connsiteX1" fmla="*/ 295138 w 294804"/>
                <a:gd name="connsiteY1" fmla="*/ 340689 h 354271"/>
                <a:gd name="connsiteX2" fmla="*/ 253637 w 294804"/>
                <a:gd name="connsiteY2" fmla="*/ 312854 h 354271"/>
                <a:gd name="connsiteX3" fmla="*/ 253637 w 294804"/>
                <a:gd name="connsiteY3" fmla="*/ 41583 h 354271"/>
                <a:gd name="connsiteX4" fmla="*/ 295138 w 294804"/>
                <a:gd name="connsiteY4" fmla="*/ 13747 h 354271"/>
                <a:gd name="connsiteX5" fmla="*/ 295138 w 294804"/>
                <a:gd name="connsiteY5" fmla="*/ 83 h 354271"/>
                <a:gd name="connsiteX6" fmla="*/ 333 w 294804"/>
                <a:gd name="connsiteY6" fmla="*/ 83 h 354271"/>
                <a:gd name="connsiteX7" fmla="*/ 333 w 294804"/>
                <a:gd name="connsiteY7" fmla="*/ 13747 h 354271"/>
                <a:gd name="connsiteX8" fmla="*/ 41834 w 294804"/>
                <a:gd name="connsiteY8" fmla="*/ 41583 h 354271"/>
                <a:gd name="connsiteX9" fmla="*/ 41834 w 294804"/>
                <a:gd name="connsiteY9" fmla="*/ 312854 h 354271"/>
                <a:gd name="connsiteX10" fmla="*/ 333 w 294804"/>
                <a:gd name="connsiteY10" fmla="*/ 340689 h 354271"/>
                <a:gd name="connsiteX11" fmla="*/ 333 w 294804"/>
                <a:gd name="connsiteY11" fmla="*/ 354354 h 354271"/>
                <a:gd name="connsiteX12" fmla="*/ 122051 w 294804"/>
                <a:gd name="connsiteY12" fmla="*/ 354354 h 354271"/>
                <a:gd name="connsiteX13" fmla="*/ 122051 w 294804"/>
                <a:gd name="connsiteY13" fmla="*/ 340689 h 354271"/>
                <a:gd name="connsiteX14" fmla="*/ 80551 w 294804"/>
                <a:gd name="connsiteY14" fmla="*/ 312854 h 354271"/>
                <a:gd name="connsiteX15" fmla="*/ 80551 w 294804"/>
                <a:gd name="connsiteY15" fmla="*/ 13747 h 354271"/>
                <a:gd name="connsiteX16" fmla="*/ 214921 w 294804"/>
                <a:gd name="connsiteY16" fmla="*/ 13747 h 354271"/>
                <a:gd name="connsiteX17" fmla="*/ 214921 w 294804"/>
                <a:gd name="connsiteY17" fmla="*/ 312854 h 354271"/>
                <a:gd name="connsiteX18" fmla="*/ 173420 w 294804"/>
                <a:gd name="connsiteY18" fmla="*/ 340689 h 354271"/>
                <a:gd name="connsiteX19" fmla="*/ 173420 w 294804"/>
                <a:gd name="connsiteY19" fmla="*/ 354354 h 354271"/>
                <a:gd name="connsiteX20" fmla="*/ 295138 w 294804"/>
                <a:gd name="connsiteY20" fmla="*/ 354354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4804" h="354271">
                  <a:moveTo>
                    <a:pt x="295138" y="354354"/>
                  </a:moveTo>
                  <a:lnTo>
                    <a:pt x="295138" y="340689"/>
                  </a:lnTo>
                  <a:cubicBezTo>
                    <a:pt x="261482" y="340689"/>
                    <a:pt x="253637" y="329049"/>
                    <a:pt x="253637" y="312854"/>
                  </a:cubicBezTo>
                  <a:lnTo>
                    <a:pt x="253637" y="41583"/>
                  </a:lnTo>
                  <a:cubicBezTo>
                    <a:pt x="253637" y="25135"/>
                    <a:pt x="261735" y="13747"/>
                    <a:pt x="295138" y="13747"/>
                  </a:cubicBezTo>
                  <a:lnTo>
                    <a:pt x="295138" y="83"/>
                  </a:lnTo>
                  <a:lnTo>
                    <a:pt x="333" y="83"/>
                  </a:lnTo>
                  <a:lnTo>
                    <a:pt x="333" y="13747"/>
                  </a:lnTo>
                  <a:cubicBezTo>
                    <a:pt x="33989" y="13747"/>
                    <a:pt x="41834" y="25388"/>
                    <a:pt x="41834" y="41583"/>
                  </a:cubicBezTo>
                  <a:lnTo>
                    <a:pt x="41834" y="312854"/>
                  </a:lnTo>
                  <a:cubicBezTo>
                    <a:pt x="41834" y="329302"/>
                    <a:pt x="33736" y="340689"/>
                    <a:pt x="333" y="340689"/>
                  </a:cubicBezTo>
                  <a:lnTo>
                    <a:pt x="333" y="354354"/>
                  </a:lnTo>
                  <a:lnTo>
                    <a:pt x="122051" y="354354"/>
                  </a:lnTo>
                  <a:lnTo>
                    <a:pt x="122051" y="340689"/>
                  </a:lnTo>
                  <a:cubicBezTo>
                    <a:pt x="88395" y="340689"/>
                    <a:pt x="80551" y="329049"/>
                    <a:pt x="80551" y="312854"/>
                  </a:cubicBezTo>
                  <a:lnTo>
                    <a:pt x="80551" y="13747"/>
                  </a:lnTo>
                  <a:lnTo>
                    <a:pt x="214921" y="13747"/>
                  </a:lnTo>
                  <a:lnTo>
                    <a:pt x="214921" y="312854"/>
                  </a:lnTo>
                  <a:cubicBezTo>
                    <a:pt x="214921" y="329302"/>
                    <a:pt x="206823" y="340689"/>
                    <a:pt x="173420" y="340689"/>
                  </a:cubicBezTo>
                  <a:lnTo>
                    <a:pt x="173420" y="354354"/>
                  </a:lnTo>
                  <a:lnTo>
                    <a:pt x="295138" y="354354"/>
                  </a:lnTo>
                  <a:close/>
                </a:path>
              </a:pathLst>
            </a:custGeom>
            <a:solidFill>
              <a:srgbClr val="000000"/>
            </a:solidFill>
            <a:ln w="25391"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DADC3E10-85EE-1506-F149-D355FB2567DD}"/>
                </a:ext>
              </a:extLst>
            </p:cNvPr>
            <p:cNvSpPr/>
            <p:nvPr>
              <p:custDataLst>
                <p:tags r:id="rId65"/>
              </p:custDataLst>
            </p:nvPr>
          </p:nvSpPr>
          <p:spPr>
            <a:xfrm>
              <a:off x="10732966" y="5064132"/>
              <a:ext cx="77762" cy="153576"/>
            </a:xfrm>
            <a:custGeom>
              <a:avLst/>
              <a:gdLst>
                <a:gd name="connsiteX0" fmla="*/ 78085 w 77762"/>
                <a:gd name="connsiteY0" fmla="*/ 6835 h 153576"/>
                <a:gd name="connsiteX1" fmla="*/ 71000 w 77762"/>
                <a:gd name="connsiteY1" fmla="*/ 104 h 153576"/>
                <a:gd name="connsiteX2" fmla="*/ 61080 w 77762"/>
                <a:gd name="connsiteY2" fmla="*/ 9846 h 153576"/>
                <a:gd name="connsiteX3" fmla="*/ 68166 w 77762"/>
                <a:gd name="connsiteY3" fmla="*/ 16578 h 153576"/>
                <a:gd name="connsiteX4" fmla="*/ 78085 w 77762"/>
                <a:gd name="connsiteY4" fmla="*/ 6835 h 153576"/>
                <a:gd name="connsiteX5" fmla="*/ 40532 w 77762"/>
                <a:gd name="connsiteY5" fmla="*/ 126225 h 153576"/>
                <a:gd name="connsiteX6" fmla="*/ 17682 w 77762"/>
                <a:gd name="connsiteY6" fmla="*/ 148721 h 153576"/>
                <a:gd name="connsiteX7" fmla="*/ 11305 w 77762"/>
                <a:gd name="connsiteY7" fmla="*/ 147658 h 153576"/>
                <a:gd name="connsiteX8" fmla="*/ 17328 w 77762"/>
                <a:gd name="connsiteY8" fmla="*/ 138624 h 153576"/>
                <a:gd name="connsiteX9" fmla="*/ 10419 w 77762"/>
                <a:gd name="connsiteY9" fmla="*/ 132070 h 153576"/>
                <a:gd name="connsiteX10" fmla="*/ 323 w 77762"/>
                <a:gd name="connsiteY10" fmla="*/ 142521 h 153576"/>
                <a:gd name="connsiteX11" fmla="*/ 17859 w 77762"/>
                <a:gd name="connsiteY11" fmla="*/ 153681 h 153576"/>
                <a:gd name="connsiteX12" fmla="*/ 54703 w 77762"/>
                <a:gd name="connsiteY12" fmla="*/ 125693 h 153576"/>
                <a:gd name="connsiteX13" fmla="*/ 70645 w 77762"/>
                <a:gd name="connsiteY13" fmla="*/ 62279 h 153576"/>
                <a:gd name="connsiteX14" fmla="*/ 71531 w 77762"/>
                <a:gd name="connsiteY14" fmla="*/ 56079 h 153576"/>
                <a:gd name="connsiteX15" fmla="*/ 52578 w 77762"/>
                <a:gd name="connsiteY15" fmla="*/ 39428 h 153576"/>
                <a:gd name="connsiteX16" fmla="*/ 21579 w 77762"/>
                <a:gd name="connsiteY16" fmla="*/ 66530 h 153576"/>
                <a:gd name="connsiteX17" fmla="*/ 24590 w 77762"/>
                <a:gd name="connsiteY17" fmla="*/ 68833 h 153576"/>
                <a:gd name="connsiteX18" fmla="*/ 28133 w 77762"/>
                <a:gd name="connsiteY18" fmla="*/ 65644 h 153576"/>
                <a:gd name="connsiteX19" fmla="*/ 52046 w 77762"/>
                <a:gd name="connsiteY19" fmla="*/ 44388 h 153576"/>
                <a:gd name="connsiteX20" fmla="*/ 58069 w 77762"/>
                <a:gd name="connsiteY20" fmla="*/ 53068 h 153576"/>
                <a:gd name="connsiteX21" fmla="*/ 57537 w 77762"/>
                <a:gd name="connsiteY21" fmla="*/ 58382 h 153576"/>
                <a:gd name="connsiteX22" fmla="*/ 40532 w 77762"/>
                <a:gd name="connsiteY22" fmla="*/ 12622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85" y="6835"/>
                  </a:moveTo>
                  <a:cubicBezTo>
                    <a:pt x="78085" y="3824"/>
                    <a:pt x="75782" y="104"/>
                    <a:pt x="71000" y="104"/>
                  </a:cubicBezTo>
                  <a:cubicBezTo>
                    <a:pt x="65863" y="104"/>
                    <a:pt x="61080" y="5064"/>
                    <a:pt x="61080" y="9846"/>
                  </a:cubicBezTo>
                  <a:cubicBezTo>
                    <a:pt x="61080" y="12681"/>
                    <a:pt x="63206" y="16578"/>
                    <a:pt x="68166" y="16578"/>
                  </a:cubicBezTo>
                  <a:cubicBezTo>
                    <a:pt x="72948" y="16578"/>
                    <a:pt x="78085" y="11972"/>
                    <a:pt x="78085" y="6835"/>
                  </a:cubicBezTo>
                  <a:close/>
                  <a:moveTo>
                    <a:pt x="40532" y="126225"/>
                  </a:moveTo>
                  <a:cubicBezTo>
                    <a:pt x="37521" y="138447"/>
                    <a:pt x="28133" y="148721"/>
                    <a:pt x="17682" y="148721"/>
                  </a:cubicBezTo>
                  <a:cubicBezTo>
                    <a:pt x="15379" y="148721"/>
                    <a:pt x="13253" y="148367"/>
                    <a:pt x="11305" y="147658"/>
                  </a:cubicBezTo>
                  <a:cubicBezTo>
                    <a:pt x="15911" y="145532"/>
                    <a:pt x="17328" y="141281"/>
                    <a:pt x="17328" y="138624"/>
                  </a:cubicBezTo>
                  <a:cubicBezTo>
                    <a:pt x="17328" y="134373"/>
                    <a:pt x="13962" y="132070"/>
                    <a:pt x="10419" y="132070"/>
                  </a:cubicBezTo>
                  <a:cubicBezTo>
                    <a:pt x="4928" y="132070"/>
                    <a:pt x="323" y="136853"/>
                    <a:pt x="323" y="142521"/>
                  </a:cubicBezTo>
                  <a:cubicBezTo>
                    <a:pt x="323" y="149252"/>
                    <a:pt x="7231" y="153681"/>
                    <a:pt x="17859" y="153681"/>
                  </a:cubicBezTo>
                  <a:cubicBezTo>
                    <a:pt x="28487" y="153681"/>
                    <a:pt x="49212" y="147304"/>
                    <a:pt x="54703" y="125693"/>
                  </a:cubicBezTo>
                  <a:lnTo>
                    <a:pt x="70645" y="62279"/>
                  </a:lnTo>
                  <a:cubicBezTo>
                    <a:pt x="71177" y="60330"/>
                    <a:pt x="71531" y="58736"/>
                    <a:pt x="71531" y="56079"/>
                  </a:cubicBezTo>
                  <a:cubicBezTo>
                    <a:pt x="71531" y="46336"/>
                    <a:pt x="63206" y="39428"/>
                    <a:pt x="52578" y="39428"/>
                  </a:cubicBezTo>
                  <a:cubicBezTo>
                    <a:pt x="32916" y="39428"/>
                    <a:pt x="21579" y="64050"/>
                    <a:pt x="21579" y="66530"/>
                  </a:cubicBezTo>
                  <a:cubicBezTo>
                    <a:pt x="21579" y="68833"/>
                    <a:pt x="24059" y="68833"/>
                    <a:pt x="24590" y="68833"/>
                  </a:cubicBezTo>
                  <a:cubicBezTo>
                    <a:pt x="26716" y="68833"/>
                    <a:pt x="26893" y="68301"/>
                    <a:pt x="28133" y="65644"/>
                  </a:cubicBezTo>
                  <a:cubicBezTo>
                    <a:pt x="32561" y="55370"/>
                    <a:pt x="41772" y="44388"/>
                    <a:pt x="52046" y="44388"/>
                  </a:cubicBezTo>
                  <a:cubicBezTo>
                    <a:pt x="56475" y="44388"/>
                    <a:pt x="58069" y="47399"/>
                    <a:pt x="58069" y="53068"/>
                  </a:cubicBezTo>
                  <a:cubicBezTo>
                    <a:pt x="58069" y="55016"/>
                    <a:pt x="57715" y="57496"/>
                    <a:pt x="57537" y="58382"/>
                  </a:cubicBezTo>
                  <a:lnTo>
                    <a:pt x="40532" y="126225"/>
                  </a:lnTo>
                  <a:close/>
                </a:path>
              </a:pathLst>
            </a:custGeom>
            <a:solidFill>
              <a:srgbClr val="000000"/>
            </a:solidFill>
            <a:ln w="25391"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9218693F-35FF-51D9-CF63-056FF29B1278}"/>
                </a:ext>
              </a:extLst>
            </p:cNvPr>
            <p:cNvSpPr/>
            <p:nvPr>
              <p:custDataLst>
                <p:tags r:id="rId66"/>
              </p:custDataLst>
            </p:nvPr>
          </p:nvSpPr>
          <p:spPr>
            <a:xfrm>
              <a:off x="10839338" y="5113376"/>
              <a:ext cx="130371" cy="47649"/>
            </a:xfrm>
            <a:custGeom>
              <a:avLst/>
              <a:gdLst>
                <a:gd name="connsiteX0" fmla="*/ 123967 w 130371"/>
                <a:gd name="connsiteY0" fmla="*/ 8784 h 47649"/>
                <a:gd name="connsiteX1" fmla="*/ 130698 w 130371"/>
                <a:gd name="connsiteY1" fmla="*/ 4355 h 47649"/>
                <a:gd name="connsiteX2" fmla="*/ 124144 w 130371"/>
                <a:gd name="connsiteY2" fmla="*/ 104 h 47649"/>
                <a:gd name="connsiteX3" fmla="*/ 6880 w 130371"/>
                <a:gd name="connsiteY3" fmla="*/ 104 h 47649"/>
                <a:gd name="connsiteX4" fmla="*/ 326 w 130371"/>
                <a:gd name="connsiteY4" fmla="*/ 4355 h 47649"/>
                <a:gd name="connsiteX5" fmla="*/ 7057 w 130371"/>
                <a:gd name="connsiteY5" fmla="*/ 8784 h 47649"/>
                <a:gd name="connsiteX6" fmla="*/ 123967 w 130371"/>
                <a:gd name="connsiteY6" fmla="*/ 8784 h 47649"/>
                <a:gd name="connsiteX7" fmla="*/ 124144 w 130371"/>
                <a:gd name="connsiteY7" fmla="*/ 47754 h 47649"/>
                <a:gd name="connsiteX8" fmla="*/ 130698 w 130371"/>
                <a:gd name="connsiteY8" fmla="*/ 43502 h 47649"/>
                <a:gd name="connsiteX9" fmla="*/ 123967 w 130371"/>
                <a:gd name="connsiteY9" fmla="*/ 39074 h 47649"/>
                <a:gd name="connsiteX10" fmla="*/ 7057 w 130371"/>
                <a:gd name="connsiteY10" fmla="*/ 39074 h 47649"/>
                <a:gd name="connsiteX11" fmla="*/ 326 w 130371"/>
                <a:gd name="connsiteY11" fmla="*/ 43502 h 47649"/>
                <a:gd name="connsiteX12" fmla="*/ 6880 w 130371"/>
                <a:gd name="connsiteY12" fmla="*/ 47754 h 47649"/>
                <a:gd name="connsiteX13" fmla="*/ 124144 w 130371"/>
                <a:gd name="connsiteY13" fmla="*/ 47754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67" y="8784"/>
                  </a:moveTo>
                  <a:cubicBezTo>
                    <a:pt x="126624" y="8784"/>
                    <a:pt x="130698" y="8784"/>
                    <a:pt x="130698" y="4355"/>
                  </a:cubicBezTo>
                  <a:cubicBezTo>
                    <a:pt x="130698" y="104"/>
                    <a:pt x="126447" y="104"/>
                    <a:pt x="124144" y="104"/>
                  </a:cubicBezTo>
                  <a:lnTo>
                    <a:pt x="6880" y="104"/>
                  </a:lnTo>
                  <a:cubicBezTo>
                    <a:pt x="4578" y="104"/>
                    <a:pt x="326" y="104"/>
                    <a:pt x="326" y="4355"/>
                  </a:cubicBezTo>
                  <a:cubicBezTo>
                    <a:pt x="326" y="8784"/>
                    <a:pt x="4400" y="8784"/>
                    <a:pt x="7057" y="8784"/>
                  </a:cubicBezTo>
                  <a:lnTo>
                    <a:pt x="123967" y="8784"/>
                  </a:lnTo>
                  <a:close/>
                  <a:moveTo>
                    <a:pt x="124144" y="47754"/>
                  </a:moveTo>
                  <a:cubicBezTo>
                    <a:pt x="126447" y="47754"/>
                    <a:pt x="130698" y="47754"/>
                    <a:pt x="130698" y="43502"/>
                  </a:cubicBezTo>
                  <a:cubicBezTo>
                    <a:pt x="130698" y="39074"/>
                    <a:pt x="126624" y="39074"/>
                    <a:pt x="123967" y="39074"/>
                  </a:cubicBezTo>
                  <a:lnTo>
                    <a:pt x="7057" y="39074"/>
                  </a:lnTo>
                  <a:cubicBezTo>
                    <a:pt x="4400" y="39074"/>
                    <a:pt x="326" y="39074"/>
                    <a:pt x="326" y="43502"/>
                  </a:cubicBezTo>
                  <a:cubicBezTo>
                    <a:pt x="326" y="47754"/>
                    <a:pt x="4578" y="47754"/>
                    <a:pt x="6880" y="47754"/>
                  </a:cubicBezTo>
                  <a:lnTo>
                    <a:pt x="124144" y="47754"/>
                  </a:lnTo>
                  <a:close/>
                </a:path>
              </a:pathLst>
            </a:custGeom>
            <a:solidFill>
              <a:srgbClr val="000000"/>
            </a:solidFill>
            <a:ln w="25391"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4E82CDB6-3A80-1673-E332-063DD5A670EB}"/>
                </a:ext>
              </a:extLst>
            </p:cNvPr>
            <p:cNvSpPr/>
            <p:nvPr>
              <p:custDataLst>
                <p:tags r:id="rId67"/>
              </p:custDataLst>
            </p:nvPr>
          </p:nvSpPr>
          <p:spPr>
            <a:xfrm>
              <a:off x="11001592" y="5063955"/>
              <a:ext cx="64477" cy="117618"/>
            </a:xfrm>
            <a:custGeom>
              <a:avLst/>
              <a:gdLst>
                <a:gd name="connsiteX0" fmla="*/ 40365 w 64477"/>
                <a:gd name="connsiteY0" fmla="*/ 5064 h 117618"/>
                <a:gd name="connsiteX1" fmla="*/ 35051 w 64477"/>
                <a:gd name="connsiteY1" fmla="*/ 104 h 117618"/>
                <a:gd name="connsiteX2" fmla="*/ 332 w 64477"/>
                <a:gd name="connsiteY2" fmla="*/ 11441 h 117618"/>
                <a:gd name="connsiteX3" fmla="*/ 332 w 64477"/>
                <a:gd name="connsiteY3" fmla="*/ 17818 h 117618"/>
                <a:gd name="connsiteX4" fmla="*/ 26017 w 64477"/>
                <a:gd name="connsiteY4" fmla="*/ 12858 h 117618"/>
                <a:gd name="connsiteX5" fmla="*/ 26017 w 64477"/>
                <a:gd name="connsiteY5" fmla="*/ 103197 h 117618"/>
                <a:gd name="connsiteX6" fmla="*/ 8304 w 64477"/>
                <a:gd name="connsiteY6" fmla="*/ 111345 h 117618"/>
                <a:gd name="connsiteX7" fmla="*/ 1572 w 64477"/>
                <a:gd name="connsiteY7" fmla="*/ 111345 h 117618"/>
                <a:gd name="connsiteX8" fmla="*/ 1572 w 64477"/>
                <a:gd name="connsiteY8" fmla="*/ 117722 h 117618"/>
                <a:gd name="connsiteX9" fmla="*/ 33102 w 64477"/>
                <a:gd name="connsiteY9" fmla="*/ 117014 h 117618"/>
                <a:gd name="connsiteX10" fmla="*/ 64810 w 64477"/>
                <a:gd name="connsiteY10" fmla="*/ 117722 h 117618"/>
                <a:gd name="connsiteX11" fmla="*/ 64810 w 64477"/>
                <a:gd name="connsiteY11" fmla="*/ 111345 h 117618"/>
                <a:gd name="connsiteX12" fmla="*/ 58079 w 64477"/>
                <a:gd name="connsiteY12" fmla="*/ 111345 h 117618"/>
                <a:gd name="connsiteX13" fmla="*/ 40365 w 64477"/>
                <a:gd name="connsiteY13" fmla="*/ 103197 h 117618"/>
                <a:gd name="connsiteX14" fmla="*/ 40365 w 64477"/>
                <a:gd name="connsiteY14" fmla="*/ 506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65" y="5064"/>
                  </a:moveTo>
                  <a:cubicBezTo>
                    <a:pt x="40365" y="281"/>
                    <a:pt x="40011" y="104"/>
                    <a:pt x="35051" y="104"/>
                  </a:cubicBezTo>
                  <a:cubicBezTo>
                    <a:pt x="23714" y="11264"/>
                    <a:pt x="7595" y="11441"/>
                    <a:pt x="332" y="11441"/>
                  </a:cubicBezTo>
                  <a:lnTo>
                    <a:pt x="332" y="17818"/>
                  </a:lnTo>
                  <a:cubicBezTo>
                    <a:pt x="4584" y="17818"/>
                    <a:pt x="16275" y="17818"/>
                    <a:pt x="26017" y="12858"/>
                  </a:cubicBezTo>
                  <a:lnTo>
                    <a:pt x="26017" y="103197"/>
                  </a:lnTo>
                  <a:cubicBezTo>
                    <a:pt x="26017" y="109042"/>
                    <a:pt x="26017" y="111345"/>
                    <a:pt x="8304" y="111345"/>
                  </a:cubicBezTo>
                  <a:lnTo>
                    <a:pt x="1572" y="111345"/>
                  </a:lnTo>
                  <a:lnTo>
                    <a:pt x="1572" y="117722"/>
                  </a:lnTo>
                  <a:cubicBezTo>
                    <a:pt x="4761" y="117545"/>
                    <a:pt x="26548" y="117014"/>
                    <a:pt x="33102" y="117014"/>
                  </a:cubicBezTo>
                  <a:cubicBezTo>
                    <a:pt x="38594" y="117014"/>
                    <a:pt x="60913" y="117545"/>
                    <a:pt x="64810" y="117722"/>
                  </a:cubicBezTo>
                  <a:lnTo>
                    <a:pt x="64810" y="111345"/>
                  </a:lnTo>
                  <a:lnTo>
                    <a:pt x="58079" y="111345"/>
                  </a:lnTo>
                  <a:cubicBezTo>
                    <a:pt x="40365" y="111345"/>
                    <a:pt x="40365" y="109042"/>
                    <a:pt x="40365" y="103197"/>
                  </a:cubicBezTo>
                  <a:lnTo>
                    <a:pt x="40365" y="5064"/>
                  </a:lnTo>
                  <a:close/>
                </a:path>
              </a:pathLst>
            </a:custGeom>
            <a:solidFill>
              <a:srgbClr val="000000"/>
            </a:solidFill>
            <a:ln w="25391"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CA2BEC45-0B36-A708-F899-F53550BBE8D8}"/>
                </a:ext>
              </a:extLst>
            </p:cNvPr>
            <p:cNvSpPr/>
            <p:nvPr>
              <p:custDataLst>
                <p:tags r:id="rId68"/>
              </p:custDataLst>
            </p:nvPr>
          </p:nvSpPr>
          <p:spPr>
            <a:xfrm>
              <a:off x="11102993" y="5161203"/>
              <a:ext cx="22496" cy="54557"/>
            </a:xfrm>
            <a:custGeom>
              <a:avLst/>
              <a:gdLst>
                <a:gd name="connsiteX0" fmla="*/ 17873 w 22496"/>
                <a:gd name="connsiteY0" fmla="*/ 17640 h 54557"/>
                <a:gd name="connsiteX1" fmla="*/ 4056 w 22496"/>
                <a:gd name="connsiteY1" fmla="*/ 50056 h 54557"/>
                <a:gd name="connsiteX2" fmla="*/ 2816 w 22496"/>
                <a:gd name="connsiteY2" fmla="*/ 52182 h 54557"/>
                <a:gd name="connsiteX3" fmla="*/ 5296 w 22496"/>
                <a:gd name="connsiteY3" fmla="*/ 54662 h 54557"/>
                <a:gd name="connsiteX4" fmla="*/ 22833 w 22496"/>
                <a:gd name="connsiteY4" fmla="*/ 19412 h 54557"/>
                <a:gd name="connsiteX5" fmla="*/ 10433 w 22496"/>
                <a:gd name="connsiteY5" fmla="*/ 104 h 54557"/>
                <a:gd name="connsiteX6" fmla="*/ 336 w 22496"/>
                <a:gd name="connsiteY6" fmla="*/ 10201 h 54557"/>
                <a:gd name="connsiteX7" fmla="*/ 10610 w 22496"/>
                <a:gd name="connsiteY7" fmla="*/ 20475 h 54557"/>
                <a:gd name="connsiteX8" fmla="*/ 17873 w 22496"/>
                <a:gd name="connsiteY8" fmla="*/ 17640 h 5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557">
                  <a:moveTo>
                    <a:pt x="17873" y="17640"/>
                  </a:moveTo>
                  <a:cubicBezTo>
                    <a:pt x="17873" y="27383"/>
                    <a:pt x="16101" y="38720"/>
                    <a:pt x="4056" y="50056"/>
                  </a:cubicBezTo>
                  <a:cubicBezTo>
                    <a:pt x="3348" y="50765"/>
                    <a:pt x="2816" y="51296"/>
                    <a:pt x="2816" y="52182"/>
                  </a:cubicBezTo>
                  <a:cubicBezTo>
                    <a:pt x="2816" y="53422"/>
                    <a:pt x="4233" y="54662"/>
                    <a:pt x="5296" y="54662"/>
                  </a:cubicBezTo>
                  <a:cubicBezTo>
                    <a:pt x="7776" y="54662"/>
                    <a:pt x="22833" y="40491"/>
                    <a:pt x="22833" y="19412"/>
                  </a:cubicBezTo>
                  <a:cubicBezTo>
                    <a:pt x="22833" y="8429"/>
                    <a:pt x="18581" y="104"/>
                    <a:pt x="10433" y="104"/>
                  </a:cubicBezTo>
                  <a:cubicBezTo>
                    <a:pt x="4588" y="104"/>
                    <a:pt x="336" y="4710"/>
                    <a:pt x="336" y="10201"/>
                  </a:cubicBezTo>
                  <a:cubicBezTo>
                    <a:pt x="336" y="15869"/>
                    <a:pt x="4410" y="20475"/>
                    <a:pt x="10610" y="20475"/>
                  </a:cubicBezTo>
                  <a:cubicBezTo>
                    <a:pt x="14861" y="20475"/>
                    <a:pt x="17696" y="17640"/>
                    <a:pt x="17873" y="17640"/>
                  </a:cubicBezTo>
                  <a:close/>
                </a:path>
              </a:pathLst>
            </a:custGeom>
            <a:solidFill>
              <a:srgbClr val="000000"/>
            </a:solidFill>
            <a:ln w="25391"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6494CC1A-CA20-B192-5563-6577049C11B2}"/>
                </a:ext>
              </a:extLst>
            </p:cNvPr>
            <p:cNvSpPr/>
            <p:nvPr>
              <p:custDataLst>
                <p:tags r:id="rId69"/>
              </p:custDataLst>
            </p:nvPr>
          </p:nvSpPr>
          <p:spPr>
            <a:xfrm>
              <a:off x="11154059" y="5103456"/>
              <a:ext cx="90339" cy="79888"/>
            </a:xfrm>
            <a:custGeom>
              <a:avLst/>
              <a:gdLst>
                <a:gd name="connsiteX0" fmla="*/ 64285 w 90339"/>
                <a:gd name="connsiteY0" fmla="*/ 10555 h 79888"/>
                <a:gd name="connsiteX1" fmla="*/ 46040 w 90339"/>
                <a:gd name="connsiteY1" fmla="*/ 104 h 79888"/>
                <a:gd name="connsiteX2" fmla="*/ 339 w 90339"/>
                <a:gd name="connsiteY2" fmla="*/ 50588 h 79888"/>
                <a:gd name="connsiteX3" fmla="*/ 27086 w 90339"/>
                <a:gd name="connsiteY3" fmla="*/ 79992 h 79888"/>
                <a:gd name="connsiteX4" fmla="*/ 52239 w 90339"/>
                <a:gd name="connsiteY4" fmla="*/ 67593 h 79888"/>
                <a:gd name="connsiteX5" fmla="*/ 70484 w 90339"/>
                <a:gd name="connsiteY5" fmla="*/ 79992 h 79888"/>
                <a:gd name="connsiteX6" fmla="*/ 84478 w 90339"/>
                <a:gd name="connsiteY6" fmla="*/ 70604 h 79888"/>
                <a:gd name="connsiteX7" fmla="*/ 90678 w 90339"/>
                <a:gd name="connsiteY7" fmla="*/ 52890 h 79888"/>
                <a:gd name="connsiteX8" fmla="*/ 87844 w 90339"/>
                <a:gd name="connsiteY8" fmla="*/ 50588 h 79888"/>
                <a:gd name="connsiteX9" fmla="*/ 83947 w 90339"/>
                <a:gd name="connsiteY9" fmla="*/ 56079 h 79888"/>
                <a:gd name="connsiteX10" fmla="*/ 71016 w 90339"/>
                <a:gd name="connsiteY10" fmla="*/ 75032 h 79888"/>
                <a:gd name="connsiteX11" fmla="*/ 65170 w 90339"/>
                <a:gd name="connsiteY11" fmla="*/ 66353 h 79888"/>
                <a:gd name="connsiteX12" fmla="*/ 67827 w 90339"/>
                <a:gd name="connsiteY12" fmla="*/ 52359 h 79888"/>
                <a:gd name="connsiteX13" fmla="*/ 71724 w 90339"/>
                <a:gd name="connsiteY13" fmla="*/ 36417 h 79888"/>
                <a:gd name="connsiteX14" fmla="*/ 75267 w 90339"/>
                <a:gd name="connsiteY14" fmla="*/ 22955 h 79888"/>
                <a:gd name="connsiteX15" fmla="*/ 78456 w 90339"/>
                <a:gd name="connsiteY15" fmla="*/ 9138 h 79888"/>
                <a:gd name="connsiteX16" fmla="*/ 72433 w 90339"/>
                <a:gd name="connsiteY16" fmla="*/ 3470 h 79888"/>
                <a:gd name="connsiteX17" fmla="*/ 64285 w 90339"/>
                <a:gd name="connsiteY17" fmla="*/ 10555 h 79888"/>
                <a:gd name="connsiteX18" fmla="*/ 52948 w 90339"/>
                <a:gd name="connsiteY18" fmla="*/ 56079 h 79888"/>
                <a:gd name="connsiteX19" fmla="*/ 43914 w 90339"/>
                <a:gd name="connsiteY19" fmla="*/ 67947 h 79888"/>
                <a:gd name="connsiteX20" fmla="*/ 27618 w 90339"/>
                <a:gd name="connsiteY20" fmla="*/ 75032 h 79888"/>
                <a:gd name="connsiteX21" fmla="*/ 14687 w 90339"/>
                <a:gd name="connsiteY21" fmla="*/ 57850 h 79888"/>
                <a:gd name="connsiteX22" fmla="*/ 23898 w 90339"/>
                <a:gd name="connsiteY22" fmla="*/ 21892 h 79888"/>
                <a:gd name="connsiteX23" fmla="*/ 46040 w 90339"/>
                <a:gd name="connsiteY23" fmla="*/ 5064 h 79888"/>
                <a:gd name="connsiteX24" fmla="*/ 61805 w 90339"/>
                <a:gd name="connsiteY24" fmla="*/ 20475 h 79888"/>
                <a:gd name="connsiteX25" fmla="*/ 61273 w 90339"/>
                <a:gd name="connsiteY25" fmla="*/ 22955 h 79888"/>
                <a:gd name="connsiteX26" fmla="*/ 52948 w 90339"/>
                <a:gd name="connsiteY26" fmla="*/ 56079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0339" h="79888">
                  <a:moveTo>
                    <a:pt x="64285" y="10555"/>
                  </a:moveTo>
                  <a:cubicBezTo>
                    <a:pt x="60565" y="4710"/>
                    <a:pt x="54542" y="104"/>
                    <a:pt x="46040" y="104"/>
                  </a:cubicBezTo>
                  <a:cubicBezTo>
                    <a:pt x="23366" y="104"/>
                    <a:pt x="339" y="25080"/>
                    <a:pt x="339" y="50588"/>
                  </a:cubicBezTo>
                  <a:cubicBezTo>
                    <a:pt x="339" y="67770"/>
                    <a:pt x="11853" y="79992"/>
                    <a:pt x="27086" y="79992"/>
                  </a:cubicBezTo>
                  <a:cubicBezTo>
                    <a:pt x="36652" y="79992"/>
                    <a:pt x="45154" y="74501"/>
                    <a:pt x="52239" y="67593"/>
                  </a:cubicBezTo>
                  <a:cubicBezTo>
                    <a:pt x="55605" y="78221"/>
                    <a:pt x="65879" y="79992"/>
                    <a:pt x="70484" y="79992"/>
                  </a:cubicBezTo>
                  <a:cubicBezTo>
                    <a:pt x="76861" y="79992"/>
                    <a:pt x="81290" y="76095"/>
                    <a:pt x="84478" y="70604"/>
                  </a:cubicBezTo>
                  <a:cubicBezTo>
                    <a:pt x="88375" y="63696"/>
                    <a:pt x="90678" y="53599"/>
                    <a:pt x="90678" y="52890"/>
                  </a:cubicBezTo>
                  <a:cubicBezTo>
                    <a:pt x="90678" y="50588"/>
                    <a:pt x="88375" y="50588"/>
                    <a:pt x="87844" y="50588"/>
                  </a:cubicBezTo>
                  <a:cubicBezTo>
                    <a:pt x="85364" y="50588"/>
                    <a:pt x="85187" y="51296"/>
                    <a:pt x="83947" y="56079"/>
                  </a:cubicBezTo>
                  <a:cubicBezTo>
                    <a:pt x="81821" y="64581"/>
                    <a:pt x="78456" y="75032"/>
                    <a:pt x="71016" y="75032"/>
                  </a:cubicBezTo>
                  <a:cubicBezTo>
                    <a:pt x="66410" y="75032"/>
                    <a:pt x="65170" y="71135"/>
                    <a:pt x="65170" y="66353"/>
                  </a:cubicBezTo>
                  <a:cubicBezTo>
                    <a:pt x="65170" y="63341"/>
                    <a:pt x="66587" y="56965"/>
                    <a:pt x="67827" y="52359"/>
                  </a:cubicBezTo>
                  <a:cubicBezTo>
                    <a:pt x="69067" y="47576"/>
                    <a:pt x="70839" y="40314"/>
                    <a:pt x="71724" y="36417"/>
                  </a:cubicBezTo>
                  <a:lnTo>
                    <a:pt x="75267" y="22955"/>
                  </a:lnTo>
                  <a:cubicBezTo>
                    <a:pt x="76330" y="18349"/>
                    <a:pt x="78456" y="10024"/>
                    <a:pt x="78456" y="9138"/>
                  </a:cubicBezTo>
                  <a:cubicBezTo>
                    <a:pt x="78456" y="5241"/>
                    <a:pt x="75267" y="3470"/>
                    <a:pt x="72433" y="3470"/>
                  </a:cubicBezTo>
                  <a:cubicBezTo>
                    <a:pt x="69422" y="3470"/>
                    <a:pt x="65348" y="5595"/>
                    <a:pt x="64285" y="10555"/>
                  </a:cubicBezTo>
                  <a:close/>
                  <a:moveTo>
                    <a:pt x="52948" y="56079"/>
                  </a:moveTo>
                  <a:cubicBezTo>
                    <a:pt x="51708" y="61039"/>
                    <a:pt x="47811" y="64581"/>
                    <a:pt x="43914" y="67947"/>
                  </a:cubicBezTo>
                  <a:cubicBezTo>
                    <a:pt x="42320" y="69364"/>
                    <a:pt x="35234" y="75032"/>
                    <a:pt x="27618" y="75032"/>
                  </a:cubicBezTo>
                  <a:cubicBezTo>
                    <a:pt x="21064" y="75032"/>
                    <a:pt x="14687" y="70427"/>
                    <a:pt x="14687" y="57850"/>
                  </a:cubicBezTo>
                  <a:cubicBezTo>
                    <a:pt x="14687" y="48462"/>
                    <a:pt x="19824" y="28977"/>
                    <a:pt x="23898" y="21892"/>
                  </a:cubicBezTo>
                  <a:cubicBezTo>
                    <a:pt x="32046" y="7721"/>
                    <a:pt x="41080" y="5064"/>
                    <a:pt x="46040" y="5064"/>
                  </a:cubicBezTo>
                  <a:cubicBezTo>
                    <a:pt x="58439" y="5064"/>
                    <a:pt x="61805" y="18526"/>
                    <a:pt x="61805" y="20475"/>
                  </a:cubicBezTo>
                  <a:cubicBezTo>
                    <a:pt x="61805" y="21183"/>
                    <a:pt x="61451" y="22423"/>
                    <a:pt x="61273" y="22955"/>
                  </a:cubicBezTo>
                  <a:lnTo>
                    <a:pt x="52948" y="56079"/>
                  </a:lnTo>
                  <a:close/>
                </a:path>
              </a:pathLst>
            </a:custGeom>
            <a:solidFill>
              <a:srgbClr val="000000"/>
            </a:solidFill>
            <a:ln w="25391"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8CBF6504-6142-E796-4175-7404B5BF5FCA}"/>
                </a:ext>
              </a:extLst>
            </p:cNvPr>
            <p:cNvSpPr/>
            <p:nvPr>
              <p:custDataLst>
                <p:tags r:id="rId70"/>
              </p:custDataLst>
            </p:nvPr>
          </p:nvSpPr>
          <p:spPr>
            <a:xfrm>
              <a:off x="11257700" y="5122486"/>
              <a:ext cx="59846" cy="110330"/>
            </a:xfrm>
            <a:custGeom>
              <a:avLst/>
              <a:gdLst>
                <a:gd name="connsiteX0" fmla="*/ 60190 w 59846"/>
                <a:gd name="connsiteY0" fmla="*/ 5546 h 110330"/>
                <a:gd name="connsiteX1" fmla="*/ 54622 w 59846"/>
                <a:gd name="connsiteY1" fmla="*/ 105 h 110330"/>
                <a:gd name="connsiteX2" fmla="*/ 46778 w 59846"/>
                <a:gd name="connsiteY2" fmla="*/ 7697 h 110330"/>
                <a:gd name="connsiteX3" fmla="*/ 52345 w 59846"/>
                <a:gd name="connsiteY3" fmla="*/ 13137 h 110330"/>
                <a:gd name="connsiteX4" fmla="*/ 60190 w 59846"/>
                <a:gd name="connsiteY4" fmla="*/ 5546 h 110330"/>
                <a:gd name="connsiteX5" fmla="*/ 32607 w 59846"/>
                <a:gd name="connsiteY5" fmla="*/ 90191 h 110330"/>
                <a:gd name="connsiteX6" fmla="*/ 14514 w 59846"/>
                <a:gd name="connsiteY6" fmla="*/ 106133 h 110330"/>
                <a:gd name="connsiteX7" fmla="*/ 9959 w 59846"/>
                <a:gd name="connsiteY7" fmla="*/ 105501 h 110330"/>
                <a:gd name="connsiteX8" fmla="*/ 13881 w 59846"/>
                <a:gd name="connsiteY8" fmla="*/ 98795 h 110330"/>
                <a:gd name="connsiteX9" fmla="*/ 8188 w 59846"/>
                <a:gd name="connsiteY9" fmla="*/ 93607 h 110330"/>
                <a:gd name="connsiteX10" fmla="*/ 343 w 59846"/>
                <a:gd name="connsiteY10" fmla="*/ 101705 h 110330"/>
                <a:gd name="connsiteX11" fmla="*/ 14640 w 59846"/>
                <a:gd name="connsiteY11" fmla="*/ 110435 h 110330"/>
                <a:gd name="connsiteX12" fmla="*/ 43615 w 59846"/>
                <a:gd name="connsiteY12" fmla="*/ 90318 h 110330"/>
                <a:gd name="connsiteX13" fmla="*/ 55002 w 59846"/>
                <a:gd name="connsiteY13" fmla="*/ 45022 h 110330"/>
                <a:gd name="connsiteX14" fmla="*/ 55635 w 59846"/>
                <a:gd name="connsiteY14" fmla="*/ 40846 h 110330"/>
                <a:gd name="connsiteX15" fmla="*/ 40072 w 59846"/>
                <a:gd name="connsiteY15" fmla="*/ 28573 h 110330"/>
                <a:gd name="connsiteX16" fmla="*/ 15400 w 59846"/>
                <a:gd name="connsiteY16" fmla="*/ 48185 h 110330"/>
                <a:gd name="connsiteX17" fmla="*/ 18057 w 59846"/>
                <a:gd name="connsiteY17" fmla="*/ 49956 h 110330"/>
                <a:gd name="connsiteX18" fmla="*/ 20840 w 59846"/>
                <a:gd name="connsiteY18" fmla="*/ 48185 h 110330"/>
                <a:gd name="connsiteX19" fmla="*/ 39566 w 59846"/>
                <a:gd name="connsiteY19" fmla="*/ 32875 h 110330"/>
                <a:gd name="connsiteX20" fmla="*/ 44880 w 59846"/>
                <a:gd name="connsiteY20" fmla="*/ 39581 h 110330"/>
                <a:gd name="connsiteX21" fmla="*/ 44500 w 59846"/>
                <a:gd name="connsiteY21" fmla="*/ 42871 h 110330"/>
                <a:gd name="connsiteX22" fmla="*/ 32607 w 59846"/>
                <a:gd name="connsiteY22" fmla="*/ 90191 h 110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9846" h="110330">
                  <a:moveTo>
                    <a:pt x="60190" y="5546"/>
                  </a:moveTo>
                  <a:cubicBezTo>
                    <a:pt x="60190" y="2635"/>
                    <a:pt x="58039" y="105"/>
                    <a:pt x="54622" y="105"/>
                  </a:cubicBezTo>
                  <a:cubicBezTo>
                    <a:pt x="50700" y="105"/>
                    <a:pt x="46778" y="3901"/>
                    <a:pt x="46778" y="7697"/>
                  </a:cubicBezTo>
                  <a:cubicBezTo>
                    <a:pt x="46778" y="10733"/>
                    <a:pt x="49182" y="13137"/>
                    <a:pt x="52345" y="13137"/>
                  </a:cubicBezTo>
                  <a:cubicBezTo>
                    <a:pt x="56647" y="13137"/>
                    <a:pt x="60190" y="9088"/>
                    <a:pt x="60190" y="5546"/>
                  </a:cubicBezTo>
                  <a:close/>
                  <a:moveTo>
                    <a:pt x="32607" y="90191"/>
                  </a:moveTo>
                  <a:cubicBezTo>
                    <a:pt x="30203" y="99807"/>
                    <a:pt x="22232" y="106133"/>
                    <a:pt x="14514" y="106133"/>
                  </a:cubicBezTo>
                  <a:cubicBezTo>
                    <a:pt x="12363" y="106133"/>
                    <a:pt x="10971" y="105754"/>
                    <a:pt x="9959" y="105501"/>
                  </a:cubicBezTo>
                  <a:cubicBezTo>
                    <a:pt x="12996" y="103729"/>
                    <a:pt x="13881" y="100440"/>
                    <a:pt x="13881" y="98795"/>
                  </a:cubicBezTo>
                  <a:cubicBezTo>
                    <a:pt x="13881" y="96644"/>
                    <a:pt x="12363" y="93607"/>
                    <a:pt x="8188" y="93607"/>
                  </a:cubicBezTo>
                  <a:cubicBezTo>
                    <a:pt x="3886" y="93607"/>
                    <a:pt x="343" y="97530"/>
                    <a:pt x="343" y="101705"/>
                  </a:cubicBezTo>
                  <a:cubicBezTo>
                    <a:pt x="343" y="107146"/>
                    <a:pt x="6037" y="110435"/>
                    <a:pt x="14640" y="110435"/>
                  </a:cubicBezTo>
                  <a:cubicBezTo>
                    <a:pt x="23244" y="110435"/>
                    <a:pt x="39692" y="106007"/>
                    <a:pt x="43615" y="90318"/>
                  </a:cubicBezTo>
                  <a:lnTo>
                    <a:pt x="55002" y="45022"/>
                  </a:lnTo>
                  <a:cubicBezTo>
                    <a:pt x="55255" y="43756"/>
                    <a:pt x="55635" y="42618"/>
                    <a:pt x="55635" y="40846"/>
                  </a:cubicBezTo>
                  <a:cubicBezTo>
                    <a:pt x="55635" y="33634"/>
                    <a:pt x="48929" y="28573"/>
                    <a:pt x="40072" y="28573"/>
                  </a:cubicBezTo>
                  <a:cubicBezTo>
                    <a:pt x="24762" y="28573"/>
                    <a:pt x="15400" y="45654"/>
                    <a:pt x="15400" y="48185"/>
                  </a:cubicBezTo>
                  <a:cubicBezTo>
                    <a:pt x="15400" y="49956"/>
                    <a:pt x="17424" y="49956"/>
                    <a:pt x="18057" y="49956"/>
                  </a:cubicBezTo>
                  <a:cubicBezTo>
                    <a:pt x="19954" y="49956"/>
                    <a:pt x="20208" y="49450"/>
                    <a:pt x="20840" y="48185"/>
                  </a:cubicBezTo>
                  <a:cubicBezTo>
                    <a:pt x="26660" y="35785"/>
                    <a:pt x="35264" y="32875"/>
                    <a:pt x="39566" y="32875"/>
                  </a:cubicBezTo>
                  <a:cubicBezTo>
                    <a:pt x="44627" y="32875"/>
                    <a:pt x="44880" y="37430"/>
                    <a:pt x="44880" y="39581"/>
                  </a:cubicBezTo>
                  <a:cubicBezTo>
                    <a:pt x="44880" y="41352"/>
                    <a:pt x="44753" y="41858"/>
                    <a:pt x="44500" y="42871"/>
                  </a:cubicBezTo>
                  <a:lnTo>
                    <a:pt x="32607" y="90191"/>
                  </a:lnTo>
                  <a:close/>
                </a:path>
              </a:pathLst>
            </a:custGeom>
            <a:solidFill>
              <a:srgbClr val="000000"/>
            </a:solidFill>
            <a:ln w="25391"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7061F665-31F4-8290-655B-70A7C3D4EF15}"/>
                </a:ext>
              </a:extLst>
            </p:cNvPr>
            <p:cNvSpPr/>
            <p:nvPr>
              <p:custDataLst>
                <p:tags r:id="rId71"/>
              </p:custDataLst>
            </p:nvPr>
          </p:nvSpPr>
          <p:spPr>
            <a:xfrm>
              <a:off x="11377668" y="5055098"/>
              <a:ext cx="97778" cy="164204"/>
            </a:xfrm>
            <a:custGeom>
              <a:avLst/>
              <a:gdLst>
                <a:gd name="connsiteX0" fmla="*/ 96709 w 97778"/>
                <a:gd name="connsiteY0" fmla="*/ 8075 h 164204"/>
                <a:gd name="connsiteX1" fmla="*/ 98126 w 97778"/>
                <a:gd name="connsiteY1" fmla="*/ 4532 h 164204"/>
                <a:gd name="connsiteX2" fmla="*/ 93697 w 97778"/>
                <a:gd name="connsiteY2" fmla="*/ 104 h 164204"/>
                <a:gd name="connsiteX3" fmla="*/ 89269 w 97778"/>
                <a:gd name="connsiteY3" fmla="*/ 3470 h 164204"/>
                <a:gd name="connsiteX4" fmla="*/ 1764 w 97778"/>
                <a:gd name="connsiteY4" fmla="*/ 156338 h 164204"/>
                <a:gd name="connsiteX5" fmla="*/ 347 w 97778"/>
                <a:gd name="connsiteY5" fmla="*/ 159880 h 164204"/>
                <a:gd name="connsiteX6" fmla="*/ 4775 w 97778"/>
                <a:gd name="connsiteY6" fmla="*/ 164309 h 164204"/>
                <a:gd name="connsiteX7" fmla="*/ 9204 w 97778"/>
                <a:gd name="connsiteY7" fmla="*/ 160943 h 164204"/>
                <a:gd name="connsiteX8" fmla="*/ 96709 w 97778"/>
                <a:gd name="connsiteY8" fmla="*/ 8075 h 164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78" h="164204">
                  <a:moveTo>
                    <a:pt x="96709" y="8075"/>
                  </a:moveTo>
                  <a:cubicBezTo>
                    <a:pt x="97949" y="5949"/>
                    <a:pt x="98126" y="5418"/>
                    <a:pt x="98126" y="4532"/>
                  </a:cubicBezTo>
                  <a:cubicBezTo>
                    <a:pt x="98126" y="2230"/>
                    <a:pt x="96354" y="104"/>
                    <a:pt x="93697" y="104"/>
                  </a:cubicBezTo>
                  <a:cubicBezTo>
                    <a:pt x="91395" y="104"/>
                    <a:pt x="90155" y="1698"/>
                    <a:pt x="89269" y="3470"/>
                  </a:cubicBezTo>
                  <a:lnTo>
                    <a:pt x="1764" y="156338"/>
                  </a:lnTo>
                  <a:cubicBezTo>
                    <a:pt x="524" y="158463"/>
                    <a:pt x="347" y="158995"/>
                    <a:pt x="347" y="159880"/>
                  </a:cubicBezTo>
                  <a:cubicBezTo>
                    <a:pt x="347" y="162183"/>
                    <a:pt x="2118" y="164309"/>
                    <a:pt x="4775" y="164309"/>
                  </a:cubicBezTo>
                  <a:cubicBezTo>
                    <a:pt x="7078" y="164309"/>
                    <a:pt x="8318" y="162715"/>
                    <a:pt x="9204" y="160943"/>
                  </a:cubicBezTo>
                  <a:lnTo>
                    <a:pt x="96709" y="8075"/>
                  </a:lnTo>
                  <a:close/>
                </a:path>
              </a:pathLst>
            </a:custGeom>
            <a:solidFill>
              <a:srgbClr val="000000"/>
            </a:solidFill>
            <a:ln w="25391"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988170C3-EC3E-D293-3467-09268AB8ABCF}"/>
                </a:ext>
              </a:extLst>
            </p:cNvPr>
            <p:cNvSpPr/>
            <p:nvPr>
              <p:custDataLst>
                <p:tags r:id="rId72"/>
              </p:custDataLst>
            </p:nvPr>
          </p:nvSpPr>
          <p:spPr>
            <a:xfrm>
              <a:off x="11359954" y="5113376"/>
              <a:ext cx="130371" cy="47649"/>
            </a:xfrm>
            <a:custGeom>
              <a:avLst/>
              <a:gdLst>
                <a:gd name="connsiteX0" fmla="*/ 123988 w 130371"/>
                <a:gd name="connsiteY0" fmla="*/ 8784 h 47649"/>
                <a:gd name="connsiteX1" fmla="*/ 130719 w 130371"/>
                <a:gd name="connsiteY1" fmla="*/ 4355 h 47649"/>
                <a:gd name="connsiteX2" fmla="*/ 124165 w 130371"/>
                <a:gd name="connsiteY2" fmla="*/ 104 h 47649"/>
                <a:gd name="connsiteX3" fmla="*/ 6901 w 130371"/>
                <a:gd name="connsiteY3" fmla="*/ 104 h 47649"/>
                <a:gd name="connsiteX4" fmla="*/ 347 w 130371"/>
                <a:gd name="connsiteY4" fmla="*/ 4355 h 47649"/>
                <a:gd name="connsiteX5" fmla="*/ 7078 w 130371"/>
                <a:gd name="connsiteY5" fmla="*/ 8784 h 47649"/>
                <a:gd name="connsiteX6" fmla="*/ 123988 w 130371"/>
                <a:gd name="connsiteY6" fmla="*/ 8784 h 47649"/>
                <a:gd name="connsiteX7" fmla="*/ 124165 w 130371"/>
                <a:gd name="connsiteY7" fmla="*/ 47754 h 47649"/>
                <a:gd name="connsiteX8" fmla="*/ 130719 w 130371"/>
                <a:gd name="connsiteY8" fmla="*/ 43502 h 47649"/>
                <a:gd name="connsiteX9" fmla="*/ 123988 w 130371"/>
                <a:gd name="connsiteY9" fmla="*/ 39074 h 47649"/>
                <a:gd name="connsiteX10" fmla="*/ 7078 w 130371"/>
                <a:gd name="connsiteY10" fmla="*/ 39074 h 47649"/>
                <a:gd name="connsiteX11" fmla="*/ 347 w 130371"/>
                <a:gd name="connsiteY11" fmla="*/ 43502 h 47649"/>
                <a:gd name="connsiteX12" fmla="*/ 6901 w 130371"/>
                <a:gd name="connsiteY12" fmla="*/ 47754 h 47649"/>
                <a:gd name="connsiteX13" fmla="*/ 124165 w 130371"/>
                <a:gd name="connsiteY13" fmla="*/ 47754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88" y="8784"/>
                  </a:moveTo>
                  <a:cubicBezTo>
                    <a:pt x="126645" y="8784"/>
                    <a:pt x="130719" y="8784"/>
                    <a:pt x="130719" y="4355"/>
                  </a:cubicBezTo>
                  <a:cubicBezTo>
                    <a:pt x="130719" y="104"/>
                    <a:pt x="126467" y="104"/>
                    <a:pt x="124165" y="104"/>
                  </a:cubicBezTo>
                  <a:lnTo>
                    <a:pt x="6901" y="104"/>
                  </a:lnTo>
                  <a:cubicBezTo>
                    <a:pt x="4598" y="104"/>
                    <a:pt x="347" y="104"/>
                    <a:pt x="347" y="4355"/>
                  </a:cubicBezTo>
                  <a:cubicBezTo>
                    <a:pt x="347" y="8784"/>
                    <a:pt x="4421" y="8784"/>
                    <a:pt x="7078" y="8784"/>
                  </a:cubicBezTo>
                  <a:lnTo>
                    <a:pt x="123988" y="8784"/>
                  </a:lnTo>
                  <a:close/>
                  <a:moveTo>
                    <a:pt x="124165" y="47754"/>
                  </a:moveTo>
                  <a:cubicBezTo>
                    <a:pt x="126467" y="47754"/>
                    <a:pt x="130719" y="47754"/>
                    <a:pt x="130719" y="43502"/>
                  </a:cubicBezTo>
                  <a:cubicBezTo>
                    <a:pt x="130719" y="39074"/>
                    <a:pt x="126645" y="39074"/>
                    <a:pt x="123988" y="39074"/>
                  </a:cubicBezTo>
                  <a:lnTo>
                    <a:pt x="7078" y="39074"/>
                  </a:lnTo>
                  <a:cubicBezTo>
                    <a:pt x="4421" y="39074"/>
                    <a:pt x="347" y="39074"/>
                    <a:pt x="347" y="43502"/>
                  </a:cubicBezTo>
                  <a:cubicBezTo>
                    <a:pt x="347" y="47754"/>
                    <a:pt x="4598" y="47754"/>
                    <a:pt x="6901" y="47754"/>
                  </a:cubicBezTo>
                  <a:lnTo>
                    <a:pt x="124165" y="47754"/>
                  </a:lnTo>
                  <a:close/>
                </a:path>
              </a:pathLst>
            </a:custGeom>
            <a:solidFill>
              <a:srgbClr val="000000"/>
            </a:solidFill>
            <a:ln w="25391"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8E10358F-266A-7106-4469-32F461661176}"/>
                </a:ext>
              </a:extLst>
            </p:cNvPr>
            <p:cNvSpPr/>
            <p:nvPr>
              <p:custDataLst>
                <p:tags r:id="rId73"/>
              </p:custDataLst>
            </p:nvPr>
          </p:nvSpPr>
          <p:spPr>
            <a:xfrm>
              <a:off x="11512112" y="5063955"/>
              <a:ext cx="82190" cy="121160"/>
            </a:xfrm>
            <a:custGeom>
              <a:avLst/>
              <a:gdLst>
                <a:gd name="connsiteX0" fmla="*/ 82544 w 82190"/>
                <a:gd name="connsiteY0" fmla="*/ 61216 h 121160"/>
                <a:gd name="connsiteX1" fmla="*/ 72093 w 82190"/>
                <a:gd name="connsiteY1" fmla="*/ 15338 h 121160"/>
                <a:gd name="connsiteX2" fmla="*/ 41448 w 82190"/>
                <a:gd name="connsiteY2" fmla="*/ 104 h 121160"/>
                <a:gd name="connsiteX3" fmla="*/ 353 w 82190"/>
                <a:gd name="connsiteY3" fmla="*/ 61216 h 121160"/>
                <a:gd name="connsiteX4" fmla="*/ 41448 w 82190"/>
                <a:gd name="connsiteY4" fmla="*/ 121265 h 121160"/>
                <a:gd name="connsiteX5" fmla="*/ 82544 w 82190"/>
                <a:gd name="connsiteY5" fmla="*/ 61216 h 121160"/>
                <a:gd name="connsiteX6" fmla="*/ 41448 w 82190"/>
                <a:gd name="connsiteY6" fmla="*/ 116305 h 121160"/>
                <a:gd name="connsiteX7" fmla="*/ 18952 w 82190"/>
                <a:gd name="connsiteY7" fmla="*/ 96997 h 121160"/>
                <a:gd name="connsiteX8" fmla="*/ 16472 w 82190"/>
                <a:gd name="connsiteY8" fmla="*/ 58913 h 121160"/>
                <a:gd name="connsiteX9" fmla="*/ 19129 w 82190"/>
                <a:gd name="connsiteY9" fmla="*/ 22777 h 121160"/>
                <a:gd name="connsiteX10" fmla="*/ 41448 w 82190"/>
                <a:gd name="connsiteY10" fmla="*/ 5064 h 121160"/>
                <a:gd name="connsiteX11" fmla="*/ 63413 w 82190"/>
                <a:gd name="connsiteY11" fmla="*/ 21183 h 121160"/>
                <a:gd name="connsiteX12" fmla="*/ 66424 w 82190"/>
                <a:gd name="connsiteY12" fmla="*/ 58913 h 121160"/>
                <a:gd name="connsiteX13" fmla="*/ 64122 w 82190"/>
                <a:gd name="connsiteY13" fmla="*/ 96289 h 121160"/>
                <a:gd name="connsiteX14" fmla="*/ 41448 w 82190"/>
                <a:gd name="connsiteY14" fmla="*/ 116305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544" y="61216"/>
                  </a:moveTo>
                  <a:cubicBezTo>
                    <a:pt x="82544" y="41731"/>
                    <a:pt x="80241" y="27737"/>
                    <a:pt x="72093" y="15338"/>
                  </a:cubicBezTo>
                  <a:cubicBezTo>
                    <a:pt x="66602" y="7189"/>
                    <a:pt x="55619" y="104"/>
                    <a:pt x="41448" y="104"/>
                  </a:cubicBezTo>
                  <a:cubicBezTo>
                    <a:pt x="353" y="104"/>
                    <a:pt x="353" y="48462"/>
                    <a:pt x="353" y="61216"/>
                  </a:cubicBezTo>
                  <a:cubicBezTo>
                    <a:pt x="353" y="73970"/>
                    <a:pt x="353" y="121265"/>
                    <a:pt x="41448" y="121265"/>
                  </a:cubicBezTo>
                  <a:cubicBezTo>
                    <a:pt x="82544" y="121265"/>
                    <a:pt x="82544" y="73970"/>
                    <a:pt x="82544" y="61216"/>
                  </a:cubicBezTo>
                  <a:close/>
                  <a:moveTo>
                    <a:pt x="41448" y="116305"/>
                  </a:moveTo>
                  <a:cubicBezTo>
                    <a:pt x="33300" y="116305"/>
                    <a:pt x="22495" y="111522"/>
                    <a:pt x="18952" y="96997"/>
                  </a:cubicBezTo>
                  <a:cubicBezTo>
                    <a:pt x="16472" y="86546"/>
                    <a:pt x="16472" y="72021"/>
                    <a:pt x="16472" y="58913"/>
                  </a:cubicBezTo>
                  <a:cubicBezTo>
                    <a:pt x="16472" y="45982"/>
                    <a:pt x="16472" y="32520"/>
                    <a:pt x="19129" y="22777"/>
                  </a:cubicBezTo>
                  <a:cubicBezTo>
                    <a:pt x="22849" y="8784"/>
                    <a:pt x="34186" y="5064"/>
                    <a:pt x="41448" y="5064"/>
                  </a:cubicBezTo>
                  <a:cubicBezTo>
                    <a:pt x="51014" y="5064"/>
                    <a:pt x="60225" y="10909"/>
                    <a:pt x="63413" y="21183"/>
                  </a:cubicBezTo>
                  <a:cubicBezTo>
                    <a:pt x="66247" y="30748"/>
                    <a:pt x="66424" y="43502"/>
                    <a:pt x="66424" y="58913"/>
                  </a:cubicBezTo>
                  <a:cubicBezTo>
                    <a:pt x="66424" y="72021"/>
                    <a:pt x="66424" y="85129"/>
                    <a:pt x="64122" y="96289"/>
                  </a:cubicBezTo>
                  <a:cubicBezTo>
                    <a:pt x="60579" y="112408"/>
                    <a:pt x="48534" y="116305"/>
                    <a:pt x="41448" y="116305"/>
                  </a:cubicBezTo>
                  <a:close/>
                </a:path>
              </a:pathLst>
            </a:custGeom>
            <a:solidFill>
              <a:srgbClr val="000000"/>
            </a:solidFill>
            <a:ln w="25391"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28476C89-5D7E-5C06-E6B1-E57F09D7F325}"/>
                </a:ext>
              </a:extLst>
            </p:cNvPr>
            <p:cNvSpPr/>
            <p:nvPr>
              <p:custDataLst>
                <p:tags r:id="rId74"/>
              </p:custDataLst>
            </p:nvPr>
          </p:nvSpPr>
          <p:spPr>
            <a:xfrm>
              <a:off x="11656066" y="4701591"/>
              <a:ext cx="120452" cy="178400"/>
            </a:xfrm>
            <a:custGeom>
              <a:avLst/>
              <a:gdLst>
                <a:gd name="connsiteX0" fmla="*/ 120811 w 120452"/>
                <a:gd name="connsiteY0" fmla="*/ 2876 h 178400"/>
                <a:gd name="connsiteX1" fmla="*/ 117521 w 120452"/>
                <a:gd name="connsiteY1" fmla="*/ 92 h 178400"/>
                <a:gd name="connsiteX2" fmla="*/ 85384 w 120452"/>
                <a:gd name="connsiteY2" fmla="*/ 2876 h 178400"/>
                <a:gd name="connsiteX3" fmla="*/ 81841 w 120452"/>
                <a:gd name="connsiteY3" fmla="*/ 7684 h 178400"/>
                <a:gd name="connsiteX4" fmla="*/ 87914 w 120452"/>
                <a:gd name="connsiteY4" fmla="*/ 10720 h 178400"/>
                <a:gd name="connsiteX5" fmla="*/ 100567 w 120452"/>
                <a:gd name="connsiteY5" fmla="*/ 15022 h 178400"/>
                <a:gd name="connsiteX6" fmla="*/ 99808 w 120452"/>
                <a:gd name="connsiteY6" fmla="*/ 20083 h 178400"/>
                <a:gd name="connsiteX7" fmla="*/ 84625 w 120452"/>
                <a:gd name="connsiteY7" fmla="*/ 80056 h 178400"/>
                <a:gd name="connsiteX8" fmla="*/ 61344 w 120452"/>
                <a:gd name="connsiteY8" fmla="*/ 63861 h 178400"/>
                <a:gd name="connsiteX9" fmla="*/ 359 w 120452"/>
                <a:gd name="connsiteY9" fmla="*/ 138005 h 178400"/>
                <a:gd name="connsiteX10" fmla="*/ 34014 w 120452"/>
                <a:gd name="connsiteY10" fmla="*/ 178493 h 178400"/>
                <a:gd name="connsiteX11" fmla="*/ 66911 w 120452"/>
                <a:gd name="connsiteY11" fmla="*/ 159514 h 178400"/>
                <a:gd name="connsiteX12" fmla="*/ 89939 w 120452"/>
                <a:gd name="connsiteY12" fmla="*/ 178493 h 178400"/>
                <a:gd name="connsiteX13" fmla="*/ 108664 w 120452"/>
                <a:gd name="connsiteY13" fmla="*/ 164575 h 178400"/>
                <a:gd name="connsiteX14" fmla="*/ 116256 w 120452"/>
                <a:gd name="connsiteY14" fmla="*/ 139523 h 178400"/>
                <a:gd name="connsiteX15" fmla="*/ 113219 w 120452"/>
                <a:gd name="connsiteY15" fmla="*/ 136993 h 178400"/>
                <a:gd name="connsiteX16" fmla="*/ 109677 w 120452"/>
                <a:gd name="connsiteY16" fmla="*/ 141548 h 178400"/>
                <a:gd name="connsiteX17" fmla="*/ 90445 w 120452"/>
                <a:gd name="connsiteY17" fmla="*/ 172926 h 178400"/>
                <a:gd name="connsiteX18" fmla="*/ 82853 w 120452"/>
                <a:gd name="connsiteY18" fmla="*/ 161286 h 178400"/>
                <a:gd name="connsiteX19" fmla="*/ 84371 w 120452"/>
                <a:gd name="connsiteY19" fmla="*/ 149139 h 178400"/>
                <a:gd name="connsiteX20" fmla="*/ 120811 w 120452"/>
                <a:gd name="connsiteY20" fmla="*/ 2876 h 178400"/>
                <a:gd name="connsiteX21" fmla="*/ 68176 w 120452"/>
                <a:gd name="connsiteY21" fmla="*/ 145596 h 178400"/>
                <a:gd name="connsiteX22" fmla="*/ 63115 w 120452"/>
                <a:gd name="connsiteY22" fmla="*/ 154959 h 178400"/>
                <a:gd name="connsiteX23" fmla="*/ 34520 w 120452"/>
                <a:gd name="connsiteY23" fmla="*/ 172926 h 178400"/>
                <a:gd name="connsiteX24" fmla="*/ 18325 w 120452"/>
                <a:gd name="connsiteY24" fmla="*/ 149139 h 178400"/>
                <a:gd name="connsiteX25" fmla="*/ 32243 w 120452"/>
                <a:gd name="connsiteY25" fmla="*/ 93721 h 178400"/>
                <a:gd name="connsiteX26" fmla="*/ 61597 w 120452"/>
                <a:gd name="connsiteY26" fmla="*/ 69428 h 178400"/>
                <a:gd name="connsiteX27" fmla="*/ 81588 w 120452"/>
                <a:gd name="connsiteY27" fmla="*/ 91696 h 178400"/>
                <a:gd name="connsiteX28" fmla="*/ 80829 w 120452"/>
                <a:gd name="connsiteY28" fmla="*/ 95998 h 178400"/>
                <a:gd name="connsiteX29" fmla="*/ 68176 w 120452"/>
                <a:gd name="connsiteY29" fmla="*/ 145596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811" y="2876"/>
                  </a:moveTo>
                  <a:cubicBezTo>
                    <a:pt x="120811" y="2623"/>
                    <a:pt x="120811" y="92"/>
                    <a:pt x="117521" y="92"/>
                  </a:cubicBezTo>
                  <a:cubicBezTo>
                    <a:pt x="113725" y="92"/>
                    <a:pt x="89686" y="2369"/>
                    <a:pt x="85384" y="2876"/>
                  </a:cubicBezTo>
                  <a:cubicBezTo>
                    <a:pt x="83359" y="3129"/>
                    <a:pt x="81841" y="4394"/>
                    <a:pt x="81841" y="7684"/>
                  </a:cubicBezTo>
                  <a:cubicBezTo>
                    <a:pt x="81841" y="10720"/>
                    <a:pt x="84118" y="10720"/>
                    <a:pt x="87914" y="10720"/>
                  </a:cubicBezTo>
                  <a:cubicBezTo>
                    <a:pt x="100061" y="10720"/>
                    <a:pt x="100567" y="12492"/>
                    <a:pt x="100567" y="15022"/>
                  </a:cubicBezTo>
                  <a:lnTo>
                    <a:pt x="99808" y="20083"/>
                  </a:lnTo>
                  <a:lnTo>
                    <a:pt x="84625" y="80056"/>
                  </a:lnTo>
                  <a:cubicBezTo>
                    <a:pt x="80070" y="70693"/>
                    <a:pt x="72731" y="63861"/>
                    <a:pt x="61344" y="63861"/>
                  </a:cubicBezTo>
                  <a:cubicBezTo>
                    <a:pt x="31737" y="63861"/>
                    <a:pt x="359" y="101059"/>
                    <a:pt x="359" y="138005"/>
                  </a:cubicBezTo>
                  <a:cubicBezTo>
                    <a:pt x="359" y="161792"/>
                    <a:pt x="14276" y="178493"/>
                    <a:pt x="34014" y="178493"/>
                  </a:cubicBezTo>
                  <a:cubicBezTo>
                    <a:pt x="39075" y="178493"/>
                    <a:pt x="51728" y="177481"/>
                    <a:pt x="66911" y="159514"/>
                  </a:cubicBezTo>
                  <a:cubicBezTo>
                    <a:pt x="68935" y="170142"/>
                    <a:pt x="77792" y="178493"/>
                    <a:pt x="89939" y="178493"/>
                  </a:cubicBezTo>
                  <a:cubicBezTo>
                    <a:pt x="98795" y="178493"/>
                    <a:pt x="104616" y="172673"/>
                    <a:pt x="108664" y="164575"/>
                  </a:cubicBezTo>
                  <a:cubicBezTo>
                    <a:pt x="112966" y="155465"/>
                    <a:pt x="116256" y="140029"/>
                    <a:pt x="116256" y="139523"/>
                  </a:cubicBezTo>
                  <a:cubicBezTo>
                    <a:pt x="116256" y="136993"/>
                    <a:pt x="113978" y="136993"/>
                    <a:pt x="113219" y="136993"/>
                  </a:cubicBezTo>
                  <a:cubicBezTo>
                    <a:pt x="110689" y="136993"/>
                    <a:pt x="110436" y="138005"/>
                    <a:pt x="109677" y="141548"/>
                  </a:cubicBezTo>
                  <a:cubicBezTo>
                    <a:pt x="105375" y="157996"/>
                    <a:pt x="100820" y="172926"/>
                    <a:pt x="90445" y="172926"/>
                  </a:cubicBezTo>
                  <a:cubicBezTo>
                    <a:pt x="83612" y="172926"/>
                    <a:pt x="82853" y="166347"/>
                    <a:pt x="82853" y="161286"/>
                  </a:cubicBezTo>
                  <a:cubicBezTo>
                    <a:pt x="82853" y="155212"/>
                    <a:pt x="83359" y="153441"/>
                    <a:pt x="84371" y="149139"/>
                  </a:cubicBezTo>
                  <a:lnTo>
                    <a:pt x="120811" y="2876"/>
                  </a:lnTo>
                  <a:close/>
                  <a:moveTo>
                    <a:pt x="68176" y="145596"/>
                  </a:moveTo>
                  <a:cubicBezTo>
                    <a:pt x="66911" y="150151"/>
                    <a:pt x="66911" y="150657"/>
                    <a:pt x="63115" y="154959"/>
                  </a:cubicBezTo>
                  <a:cubicBezTo>
                    <a:pt x="51981" y="168877"/>
                    <a:pt x="41606" y="172926"/>
                    <a:pt x="34520" y="172926"/>
                  </a:cubicBezTo>
                  <a:cubicBezTo>
                    <a:pt x="21868" y="172926"/>
                    <a:pt x="18325" y="159008"/>
                    <a:pt x="18325" y="149139"/>
                  </a:cubicBezTo>
                  <a:cubicBezTo>
                    <a:pt x="18325" y="136487"/>
                    <a:pt x="26423" y="105361"/>
                    <a:pt x="32243" y="93721"/>
                  </a:cubicBezTo>
                  <a:cubicBezTo>
                    <a:pt x="40088" y="78791"/>
                    <a:pt x="51475" y="69428"/>
                    <a:pt x="61597" y="69428"/>
                  </a:cubicBezTo>
                  <a:cubicBezTo>
                    <a:pt x="78045" y="69428"/>
                    <a:pt x="81588" y="90178"/>
                    <a:pt x="81588" y="91696"/>
                  </a:cubicBezTo>
                  <a:cubicBezTo>
                    <a:pt x="81588" y="93215"/>
                    <a:pt x="81082" y="94733"/>
                    <a:pt x="80829" y="95998"/>
                  </a:cubicBezTo>
                  <a:lnTo>
                    <a:pt x="68176" y="145596"/>
                  </a:lnTo>
                  <a:close/>
                </a:path>
              </a:pathLst>
            </a:custGeom>
            <a:solidFill>
              <a:srgbClr val="000000"/>
            </a:solidFill>
            <a:ln w="25391"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7F301ADF-BB2B-6BD1-966A-98F4B18F44BA}"/>
                </a:ext>
              </a:extLst>
            </p:cNvPr>
            <p:cNvSpPr/>
            <p:nvPr>
              <p:custDataLst>
                <p:tags r:id="rId75"/>
              </p:custDataLst>
            </p:nvPr>
          </p:nvSpPr>
          <p:spPr>
            <a:xfrm>
              <a:off x="11802706" y="4687420"/>
              <a:ext cx="58707" cy="253051"/>
            </a:xfrm>
            <a:custGeom>
              <a:avLst/>
              <a:gdLst>
                <a:gd name="connsiteX0" fmla="*/ 59072 w 58707"/>
                <a:gd name="connsiteY0" fmla="*/ 250613 h 253051"/>
                <a:gd name="connsiteX1" fmla="*/ 54770 w 58707"/>
                <a:gd name="connsiteY1" fmla="*/ 245045 h 253051"/>
                <a:gd name="connsiteX2" fmla="*/ 15041 w 58707"/>
                <a:gd name="connsiteY2" fmla="*/ 126618 h 253051"/>
                <a:gd name="connsiteX3" fmla="*/ 55782 w 58707"/>
                <a:gd name="connsiteY3" fmla="*/ 6924 h 253051"/>
                <a:gd name="connsiteX4" fmla="*/ 59072 w 58707"/>
                <a:gd name="connsiteY4" fmla="*/ 2623 h 253051"/>
                <a:gd name="connsiteX5" fmla="*/ 56541 w 58707"/>
                <a:gd name="connsiteY5" fmla="*/ 92 h 253051"/>
                <a:gd name="connsiteX6" fmla="*/ 16306 w 58707"/>
                <a:gd name="connsiteY6" fmla="*/ 49437 h 253051"/>
                <a:gd name="connsiteX7" fmla="*/ 364 w 58707"/>
                <a:gd name="connsiteY7" fmla="*/ 126618 h 253051"/>
                <a:gd name="connsiteX8" fmla="*/ 17065 w 58707"/>
                <a:gd name="connsiteY8" fmla="*/ 205569 h 253051"/>
                <a:gd name="connsiteX9" fmla="*/ 56541 w 58707"/>
                <a:gd name="connsiteY9" fmla="*/ 253143 h 253051"/>
                <a:gd name="connsiteX10" fmla="*/ 59072 w 58707"/>
                <a:gd name="connsiteY10" fmla="*/ 250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72" y="250613"/>
                  </a:moveTo>
                  <a:cubicBezTo>
                    <a:pt x="59072" y="249853"/>
                    <a:pt x="59072" y="249347"/>
                    <a:pt x="54770" y="245045"/>
                  </a:cubicBezTo>
                  <a:cubicBezTo>
                    <a:pt x="23138" y="213161"/>
                    <a:pt x="15041" y="165334"/>
                    <a:pt x="15041" y="126618"/>
                  </a:cubicBezTo>
                  <a:cubicBezTo>
                    <a:pt x="15041" y="82587"/>
                    <a:pt x="24657" y="38556"/>
                    <a:pt x="55782" y="6924"/>
                  </a:cubicBezTo>
                  <a:cubicBezTo>
                    <a:pt x="59072" y="3888"/>
                    <a:pt x="59072" y="3382"/>
                    <a:pt x="59072" y="2623"/>
                  </a:cubicBezTo>
                  <a:cubicBezTo>
                    <a:pt x="59072" y="851"/>
                    <a:pt x="58059" y="92"/>
                    <a:pt x="56541" y="92"/>
                  </a:cubicBezTo>
                  <a:cubicBezTo>
                    <a:pt x="54011" y="92"/>
                    <a:pt x="31236" y="17299"/>
                    <a:pt x="16306" y="49437"/>
                  </a:cubicBezTo>
                  <a:cubicBezTo>
                    <a:pt x="3400" y="77273"/>
                    <a:pt x="364" y="105361"/>
                    <a:pt x="364" y="126618"/>
                  </a:cubicBezTo>
                  <a:cubicBezTo>
                    <a:pt x="364" y="146356"/>
                    <a:pt x="3147" y="176975"/>
                    <a:pt x="17065" y="205569"/>
                  </a:cubicBezTo>
                  <a:cubicBezTo>
                    <a:pt x="32248" y="236695"/>
                    <a:pt x="54011" y="253143"/>
                    <a:pt x="56541" y="253143"/>
                  </a:cubicBezTo>
                  <a:cubicBezTo>
                    <a:pt x="58059" y="253143"/>
                    <a:pt x="59072" y="252384"/>
                    <a:pt x="59072" y="250613"/>
                  </a:cubicBezTo>
                  <a:close/>
                </a:path>
              </a:pathLst>
            </a:custGeom>
            <a:solidFill>
              <a:srgbClr val="000000"/>
            </a:solidFill>
            <a:ln w="25391"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13281AE6-F819-F347-FA6D-36F098421E9B}"/>
                </a:ext>
              </a:extLst>
            </p:cNvPr>
            <p:cNvSpPr/>
            <p:nvPr>
              <p:custDataLst>
                <p:tags r:id="rId76"/>
              </p:custDataLst>
            </p:nvPr>
          </p:nvSpPr>
          <p:spPr>
            <a:xfrm>
              <a:off x="11872773" y="4709941"/>
              <a:ext cx="103750" cy="219142"/>
            </a:xfrm>
            <a:custGeom>
              <a:avLst/>
              <a:gdLst>
                <a:gd name="connsiteX0" fmla="*/ 104118 w 103750"/>
                <a:gd name="connsiteY0" fmla="*/ 9202 h 219142"/>
                <a:gd name="connsiteX1" fmla="*/ 94503 w 103750"/>
                <a:gd name="connsiteY1" fmla="*/ 92 h 219142"/>
                <a:gd name="connsiteX2" fmla="*/ 81091 w 103750"/>
                <a:gd name="connsiteY2" fmla="*/ 13504 h 219142"/>
                <a:gd name="connsiteX3" fmla="*/ 90454 w 103750"/>
                <a:gd name="connsiteY3" fmla="*/ 22614 h 219142"/>
                <a:gd name="connsiteX4" fmla="*/ 104118 w 103750"/>
                <a:gd name="connsiteY4" fmla="*/ 9202 h 219142"/>
                <a:gd name="connsiteX5" fmla="*/ 53255 w 103750"/>
                <a:gd name="connsiteY5" fmla="*/ 180011 h 219142"/>
                <a:gd name="connsiteX6" fmla="*/ 22130 w 103750"/>
                <a:gd name="connsiteY6" fmla="*/ 213667 h 219142"/>
                <a:gd name="connsiteX7" fmla="*/ 12261 w 103750"/>
                <a:gd name="connsiteY7" fmla="*/ 211390 h 219142"/>
                <a:gd name="connsiteX8" fmla="*/ 23648 w 103750"/>
                <a:gd name="connsiteY8" fmla="*/ 197978 h 219142"/>
                <a:gd name="connsiteX9" fmla="*/ 14032 w 103750"/>
                <a:gd name="connsiteY9" fmla="*/ 189121 h 219142"/>
                <a:gd name="connsiteX10" fmla="*/ 368 w 103750"/>
                <a:gd name="connsiteY10" fmla="*/ 203545 h 219142"/>
                <a:gd name="connsiteX11" fmla="*/ 22636 w 103750"/>
                <a:gd name="connsiteY11" fmla="*/ 219234 h 219142"/>
                <a:gd name="connsiteX12" fmla="*/ 70210 w 103750"/>
                <a:gd name="connsiteY12" fmla="*/ 180770 h 219142"/>
                <a:gd name="connsiteX13" fmla="*/ 93490 w 103750"/>
                <a:gd name="connsiteY13" fmla="*/ 88154 h 219142"/>
                <a:gd name="connsiteX14" fmla="*/ 94756 w 103750"/>
                <a:gd name="connsiteY14" fmla="*/ 78791 h 219142"/>
                <a:gd name="connsiteX15" fmla="*/ 71475 w 103750"/>
                <a:gd name="connsiteY15" fmla="*/ 55510 h 219142"/>
                <a:gd name="connsiteX16" fmla="*/ 31240 w 103750"/>
                <a:gd name="connsiteY16" fmla="*/ 94480 h 219142"/>
                <a:gd name="connsiteX17" fmla="*/ 34276 w 103750"/>
                <a:gd name="connsiteY17" fmla="*/ 97011 h 219142"/>
                <a:gd name="connsiteX18" fmla="*/ 38831 w 103750"/>
                <a:gd name="connsiteY18" fmla="*/ 91950 h 219142"/>
                <a:gd name="connsiteX19" fmla="*/ 70716 w 103750"/>
                <a:gd name="connsiteY19" fmla="*/ 61077 h 219142"/>
                <a:gd name="connsiteX20" fmla="*/ 78813 w 103750"/>
                <a:gd name="connsiteY20" fmla="*/ 72718 h 219142"/>
                <a:gd name="connsiteX21" fmla="*/ 77042 w 103750"/>
                <a:gd name="connsiteY21" fmla="*/ 85623 h 219142"/>
                <a:gd name="connsiteX22" fmla="*/ 53255 w 103750"/>
                <a:gd name="connsiteY22" fmla="*/ 180011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4118" y="9202"/>
                  </a:moveTo>
                  <a:cubicBezTo>
                    <a:pt x="104118" y="4394"/>
                    <a:pt x="100576" y="92"/>
                    <a:pt x="94503" y="92"/>
                  </a:cubicBezTo>
                  <a:cubicBezTo>
                    <a:pt x="88682" y="92"/>
                    <a:pt x="81091" y="5912"/>
                    <a:pt x="81091" y="13504"/>
                  </a:cubicBezTo>
                  <a:cubicBezTo>
                    <a:pt x="81091" y="18565"/>
                    <a:pt x="84634" y="22614"/>
                    <a:pt x="90454" y="22614"/>
                  </a:cubicBezTo>
                  <a:cubicBezTo>
                    <a:pt x="97286" y="22614"/>
                    <a:pt x="104118" y="16034"/>
                    <a:pt x="104118" y="9202"/>
                  </a:cubicBezTo>
                  <a:close/>
                  <a:moveTo>
                    <a:pt x="53255" y="180011"/>
                  </a:moveTo>
                  <a:cubicBezTo>
                    <a:pt x="48447" y="199243"/>
                    <a:pt x="36301" y="213667"/>
                    <a:pt x="22130" y="213667"/>
                  </a:cubicBezTo>
                  <a:cubicBezTo>
                    <a:pt x="20612" y="213667"/>
                    <a:pt x="16816" y="213667"/>
                    <a:pt x="12261" y="211390"/>
                  </a:cubicBezTo>
                  <a:cubicBezTo>
                    <a:pt x="19852" y="209618"/>
                    <a:pt x="23648" y="203039"/>
                    <a:pt x="23648" y="197978"/>
                  </a:cubicBezTo>
                  <a:cubicBezTo>
                    <a:pt x="23648" y="193929"/>
                    <a:pt x="20865" y="189121"/>
                    <a:pt x="14032" y="189121"/>
                  </a:cubicBezTo>
                  <a:cubicBezTo>
                    <a:pt x="7706" y="189121"/>
                    <a:pt x="368" y="194435"/>
                    <a:pt x="368" y="203545"/>
                  </a:cubicBezTo>
                  <a:cubicBezTo>
                    <a:pt x="368" y="213667"/>
                    <a:pt x="10490" y="219234"/>
                    <a:pt x="22636" y="219234"/>
                  </a:cubicBezTo>
                  <a:cubicBezTo>
                    <a:pt x="40350" y="219234"/>
                    <a:pt x="63883" y="205823"/>
                    <a:pt x="70210" y="180770"/>
                  </a:cubicBezTo>
                  <a:lnTo>
                    <a:pt x="93490" y="88154"/>
                  </a:lnTo>
                  <a:cubicBezTo>
                    <a:pt x="94756" y="83093"/>
                    <a:pt x="94756" y="79550"/>
                    <a:pt x="94756" y="78791"/>
                  </a:cubicBezTo>
                  <a:cubicBezTo>
                    <a:pt x="94756" y="64367"/>
                    <a:pt x="84127" y="55510"/>
                    <a:pt x="71475" y="55510"/>
                  </a:cubicBezTo>
                  <a:cubicBezTo>
                    <a:pt x="45664" y="55510"/>
                    <a:pt x="31240" y="92203"/>
                    <a:pt x="31240" y="94480"/>
                  </a:cubicBezTo>
                  <a:cubicBezTo>
                    <a:pt x="31240" y="97011"/>
                    <a:pt x="33770" y="97011"/>
                    <a:pt x="34276" y="97011"/>
                  </a:cubicBezTo>
                  <a:cubicBezTo>
                    <a:pt x="36554" y="97011"/>
                    <a:pt x="36807" y="96758"/>
                    <a:pt x="38831" y="91950"/>
                  </a:cubicBezTo>
                  <a:cubicBezTo>
                    <a:pt x="45158" y="76513"/>
                    <a:pt x="56798" y="61077"/>
                    <a:pt x="70716" y="61077"/>
                  </a:cubicBezTo>
                  <a:cubicBezTo>
                    <a:pt x="74258" y="61077"/>
                    <a:pt x="78813" y="62090"/>
                    <a:pt x="78813" y="72718"/>
                  </a:cubicBezTo>
                  <a:cubicBezTo>
                    <a:pt x="78813" y="78538"/>
                    <a:pt x="78054" y="81321"/>
                    <a:pt x="77042" y="85623"/>
                  </a:cubicBezTo>
                  <a:lnTo>
                    <a:pt x="53255" y="180011"/>
                  </a:lnTo>
                  <a:close/>
                </a:path>
              </a:pathLst>
            </a:custGeom>
            <a:solidFill>
              <a:srgbClr val="000000"/>
            </a:solidFill>
            <a:ln w="25391"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3BAD3C06-61DF-05B1-F970-C4AE8C0D82A1}"/>
                </a:ext>
              </a:extLst>
            </p:cNvPr>
            <p:cNvSpPr/>
            <p:nvPr>
              <p:custDataLst>
                <p:tags r:id="rId77"/>
              </p:custDataLst>
            </p:nvPr>
          </p:nvSpPr>
          <p:spPr>
            <a:xfrm>
              <a:off x="12024869" y="4687420"/>
              <a:ext cx="10122" cy="253051"/>
            </a:xfrm>
            <a:custGeom>
              <a:avLst/>
              <a:gdLst>
                <a:gd name="connsiteX0" fmla="*/ 10494 w 10122"/>
                <a:gd name="connsiteY0" fmla="*/ 9202 h 253051"/>
                <a:gd name="connsiteX1" fmla="*/ 5433 w 10122"/>
                <a:gd name="connsiteY1" fmla="*/ 92 h 253051"/>
                <a:gd name="connsiteX2" fmla="*/ 372 w 10122"/>
                <a:gd name="connsiteY2" fmla="*/ 9202 h 253051"/>
                <a:gd name="connsiteX3" fmla="*/ 372 w 10122"/>
                <a:gd name="connsiteY3" fmla="*/ 244033 h 253051"/>
                <a:gd name="connsiteX4" fmla="*/ 5433 w 10122"/>
                <a:gd name="connsiteY4" fmla="*/ 253143 h 253051"/>
                <a:gd name="connsiteX5" fmla="*/ 10494 w 10122"/>
                <a:gd name="connsiteY5" fmla="*/ 244033 h 253051"/>
                <a:gd name="connsiteX6" fmla="*/ 10494 w 10122"/>
                <a:gd name="connsiteY6" fmla="*/ 920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94" y="9202"/>
                  </a:moveTo>
                  <a:cubicBezTo>
                    <a:pt x="10494" y="4647"/>
                    <a:pt x="10494" y="92"/>
                    <a:pt x="5433" y="92"/>
                  </a:cubicBezTo>
                  <a:cubicBezTo>
                    <a:pt x="372" y="92"/>
                    <a:pt x="372" y="4647"/>
                    <a:pt x="372" y="9202"/>
                  </a:cubicBezTo>
                  <a:lnTo>
                    <a:pt x="372" y="244033"/>
                  </a:lnTo>
                  <a:cubicBezTo>
                    <a:pt x="372" y="248588"/>
                    <a:pt x="372" y="253143"/>
                    <a:pt x="5433" y="253143"/>
                  </a:cubicBezTo>
                  <a:cubicBezTo>
                    <a:pt x="10494" y="253143"/>
                    <a:pt x="10494" y="248588"/>
                    <a:pt x="10494" y="244033"/>
                  </a:cubicBezTo>
                  <a:lnTo>
                    <a:pt x="10494" y="9202"/>
                  </a:lnTo>
                  <a:close/>
                </a:path>
              </a:pathLst>
            </a:custGeom>
            <a:solidFill>
              <a:srgbClr val="000000"/>
            </a:solidFill>
            <a:ln w="25391"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8F4243F6-81C6-9D5A-DA92-231722EC550C}"/>
                </a:ext>
              </a:extLst>
            </p:cNvPr>
            <p:cNvSpPr/>
            <p:nvPr>
              <p:custDataLst>
                <p:tags r:id="rId78"/>
              </p:custDataLst>
            </p:nvPr>
          </p:nvSpPr>
          <p:spPr>
            <a:xfrm>
              <a:off x="12075171" y="4765359"/>
              <a:ext cx="115897" cy="114632"/>
            </a:xfrm>
            <a:custGeom>
              <a:avLst/>
              <a:gdLst>
                <a:gd name="connsiteX0" fmla="*/ 84641 w 115897"/>
                <a:gd name="connsiteY0" fmla="*/ 16287 h 114632"/>
                <a:gd name="connsiteX1" fmla="*/ 61360 w 115897"/>
                <a:gd name="connsiteY1" fmla="*/ 92 h 114632"/>
                <a:gd name="connsiteX2" fmla="*/ 375 w 115897"/>
                <a:gd name="connsiteY2" fmla="*/ 74236 h 114632"/>
                <a:gd name="connsiteX3" fmla="*/ 34031 w 115897"/>
                <a:gd name="connsiteY3" fmla="*/ 114724 h 114632"/>
                <a:gd name="connsiteX4" fmla="*/ 66927 w 115897"/>
                <a:gd name="connsiteY4" fmla="*/ 95745 h 114632"/>
                <a:gd name="connsiteX5" fmla="*/ 89955 w 115897"/>
                <a:gd name="connsiteY5" fmla="*/ 114724 h 114632"/>
                <a:gd name="connsiteX6" fmla="*/ 108681 w 115897"/>
                <a:gd name="connsiteY6" fmla="*/ 100806 h 114632"/>
                <a:gd name="connsiteX7" fmla="*/ 116272 w 115897"/>
                <a:gd name="connsiteY7" fmla="*/ 75754 h 114632"/>
                <a:gd name="connsiteX8" fmla="*/ 113236 w 115897"/>
                <a:gd name="connsiteY8" fmla="*/ 73224 h 114632"/>
                <a:gd name="connsiteX9" fmla="*/ 109693 w 115897"/>
                <a:gd name="connsiteY9" fmla="*/ 77779 h 114632"/>
                <a:gd name="connsiteX10" fmla="*/ 90461 w 115897"/>
                <a:gd name="connsiteY10" fmla="*/ 109157 h 114632"/>
                <a:gd name="connsiteX11" fmla="*/ 82870 w 115897"/>
                <a:gd name="connsiteY11" fmla="*/ 97517 h 114632"/>
                <a:gd name="connsiteX12" fmla="*/ 86159 w 115897"/>
                <a:gd name="connsiteY12" fmla="*/ 78791 h 114632"/>
                <a:gd name="connsiteX13" fmla="*/ 91726 w 115897"/>
                <a:gd name="connsiteY13" fmla="*/ 56016 h 114632"/>
                <a:gd name="connsiteX14" fmla="*/ 100836 w 115897"/>
                <a:gd name="connsiteY14" fmla="*/ 20589 h 114632"/>
                <a:gd name="connsiteX15" fmla="*/ 102608 w 115897"/>
                <a:gd name="connsiteY15" fmla="*/ 11985 h 114632"/>
                <a:gd name="connsiteX16" fmla="*/ 95269 w 115897"/>
                <a:gd name="connsiteY16" fmla="*/ 5153 h 114632"/>
                <a:gd name="connsiteX17" fmla="*/ 84641 w 115897"/>
                <a:gd name="connsiteY17" fmla="*/ 16287 h 114632"/>
                <a:gd name="connsiteX18" fmla="*/ 68193 w 115897"/>
                <a:gd name="connsiteY18" fmla="*/ 81828 h 114632"/>
                <a:gd name="connsiteX19" fmla="*/ 63132 w 115897"/>
                <a:gd name="connsiteY19" fmla="*/ 91190 h 114632"/>
                <a:gd name="connsiteX20" fmla="*/ 34537 w 115897"/>
                <a:gd name="connsiteY20" fmla="*/ 109157 h 114632"/>
                <a:gd name="connsiteX21" fmla="*/ 18342 w 115897"/>
                <a:gd name="connsiteY21" fmla="*/ 85370 h 114632"/>
                <a:gd name="connsiteX22" fmla="*/ 32259 w 115897"/>
                <a:gd name="connsiteY22" fmla="*/ 29952 h 114632"/>
                <a:gd name="connsiteX23" fmla="*/ 61613 w 115897"/>
                <a:gd name="connsiteY23" fmla="*/ 5659 h 114632"/>
                <a:gd name="connsiteX24" fmla="*/ 81604 w 115897"/>
                <a:gd name="connsiteY24" fmla="*/ 27928 h 114632"/>
                <a:gd name="connsiteX25" fmla="*/ 80845 w 115897"/>
                <a:gd name="connsiteY25" fmla="*/ 32229 h 114632"/>
                <a:gd name="connsiteX26" fmla="*/ 68193 w 115897"/>
                <a:gd name="connsiteY26" fmla="*/ 8182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641" y="16287"/>
                  </a:moveTo>
                  <a:cubicBezTo>
                    <a:pt x="80086" y="6924"/>
                    <a:pt x="72748" y="92"/>
                    <a:pt x="61360" y="92"/>
                  </a:cubicBezTo>
                  <a:cubicBezTo>
                    <a:pt x="31753" y="92"/>
                    <a:pt x="375" y="37291"/>
                    <a:pt x="375" y="74236"/>
                  </a:cubicBezTo>
                  <a:cubicBezTo>
                    <a:pt x="375" y="98023"/>
                    <a:pt x="14293" y="114724"/>
                    <a:pt x="34031" y="114724"/>
                  </a:cubicBezTo>
                  <a:cubicBezTo>
                    <a:pt x="39092" y="114724"/>
                    <a:pt x="51744" y="113712"/>
                    <a:pt x="66927" y="95745"/>
                  </a:cubicBezTo>
                  <a:cubicBezTo>
                    <a:pt x="68952" y="106373"/>
                    <a:pt x="77809" y="114724"/>
                    <a:pt x="89955" y="114724"/>
                  </a:cubicBezTo>
                  <a:cubicBezTo>
                    <a:pt x="98812" y="114724"/>
                    <a:pt x="104632" y="108904"/>
                    <a:pt x="108681" y="100806"/>
                  </a:cubicBezTo>
                  <a:cubicBezTo>
                    <a:pt x="112983" y="91697"/>
                    <a:pt x="116272" y="76260"/>
                    <a:pt x="116272" y="75754"/>
                  </a:cubicBezTo>
                  <a:cubicBezTo>
                    <a:pt x="116272" y="73224"/>
                    <a:pt x="113995" y="73224"/>
                    <a:pt x="113236" y="73224"/>
                  </a:cubicBezTo>
                  <a:cubicBezTo>
                    <a:pt x="110705" y="73224"/>
                    <a:pt x="110452" y="74236"/>
                    <a:pt x="109693" y="77779"/>
                  </a:cubicBezTo>
                  <a:cubicBezTo>
                    <a:pt x="105391" y="94227"/>
                    <a:pt x="100836" y="109157"/>
                    <a:pt x="90461" y="109157"/>
                  </a:cubicBezTo>
                  <a:cubicBezTo>
                    <a:pt x="83629" y="109157"/>
                    <a:pt x="82870" y="102578"/>
                    <a:pt x="82870" y="97517"/>
                  </a:cubicBezTo>
                  <a:cubicBezTo>
                    <a:pt x="82870" y="91950"/>
                    <a:pt x="83376" y="89925"/>
                    <a:pt x="86159" y="78791"/>
                  </a:cubicBezTo>
                  <a:cubicBezTo>
                    <a:pt x="88943" y="68163"/>
                    <a:pt x="89449" y="65632"/>
                    <a:pt x="91726" y="56016"/>
                  </a:cubicBezTo>
                  <a:lnTo>
                    <a:pt x="100836" y="20589"/>
                  </a:lnTo>
                  <a:cubicBezTo>
                    <a:pt x="102608" y="13504"/>
                    <a:pt x="102608" y="12998"/>
                    <a:pt x="102608" y="11985"/>
                  </a:cubicBezTo>
                  <a:cubicBezTo>
                    <a:pt x="102608" y="7684"/>
                    <a:pt x="99571" y="5153"/>
                    <a:pt x="95269" y="5153"/>
                  </a:cubicBezTo>
                  <a:cubicBezTo>
                    <a:pt x="89196" y="5153"/>
                    <a:pt x="85400" y="10720"/>
                    <a:pt x="84641" y="16287"/>
                  </a:cubicBezTo>
                  <a:close/>
                  <a:moveTo>
                    <a:pt x="68193" y="81828"/>
                  </a:moveTo>
                  <a:cubicBezTo>
                    <a:pt x="66927" y="86382"/>
                    <a:pt x="66927" y="86889"/>
                    <a:pt x="63132" y="91190"/>
                  </a:cubicBezTo>
                  <a:cubicBezTo>
                    <a:pt x="51997" y="105108"/>
                    <a:pt x="41622" y="109157"/>
                    <a:pt x="34537" y="109157"/>
                  </a:cubicBezTo>
                  <a:cubicBezTo>
                    <a:pt x="21884" y="109157"/>
                    <a:pt x="18342" y="95239"/>
                    <a:pt x="18342" y="85370"/>
                  </a:cubicBezTo>
                  <a:cubicBezTo>
                    <a:pt x="18342" y="72718"/>
                    <a:pt x="26439" y="41592"/>
                    <a:pt x="32259" y="29952"/>
                  </a:cubicBezTo>
                  <a:cubicBezTo>
                    <a:pt x="40104" y="15022"/>
                    <a:pt x="51491" y="5659"/>
                    <a:pt x="61613" y="5659"/>
                  </a:cubicBezTo>
                  <a:cubicBezTo>
                    <a:pt x="78062" y="5659"/>
                    <a:pt x="81604" y="26409"/>
                    <a:pt x="81604" y="27928"/>
                  </a:cubicBezTo>
                  <a:cubicBezTo>
                    <a:pt x="81604" y="29446"/>
                    <a:pt x="81098" y="30964"/>
                    <a:pt x="80845" y="32229"/>
                  </a:cubicBezTo>
                  <a:lnTo>
                    <a:pt x="68193" y="81828"/>
                  </a:lnTo>
                  <a:close/>
                </a:path>
              </a:pathLst>
            </a:custGeom>
            <a:solidFill>
              <a:srgbClr val="000000"/>
            </a:solidFill>
            <a:ln w="25391"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5CCD4789-4B81-5030-5051-4260A80773A2}"/>
                </a:ext>
              </a:extLst>
            </p:cNvPr>
            <p:cNvSpPr/>
            <p:nvPr>
              <p:custDataLst>
                <p:tags r:id="rId79"/>
              </p:custDataLst>
            </p:nvPr>
          </p:nvSpPr>
          <p:spPr>
            <a:xfrm>
              <a:off x="12198809" y="4797724"/>
              <a:ext cx="77762" cy="153576"/>
            </a:xfrm>
            <a:custGeom>
              <a:avLst/>
              <a:gdLst>
                <a:gd name="connsiteX0" fmla="*/ 78143 w 77762"/>
                <a:gd name="connsiteY0" fmla="*/ 6825 h 153576"/>
                <a:gd name="connsiteX1" fmla="*/ 71057 w 77762"/>
                <a:gd name="connsiteY1" fmla="*/ 94 h 153576"/>
                <a:gd name="connsiteX2" fmla="*/ 61138 w 77762"/>
                <a:gd name="connsiteY2" fmla="*/ 9836 h 153576"/>
                <a:gd name="connsiteX3" fmla="*/ 68223 w 77762"/>
                <a:gd name="connsiteY3" fmla="*/ 16567 h 153576"/>
                <a:gd name="connsiteX4" fmla="*/ 78143 w 77762"/>
                <a:gd name="connsiteY4" fmla="*/ 6825 h 153576"/>
                <a:gd name="connsiteX5" fmla="*/ 40590 w 77762"/>
                <a:gd name="connsiteY5" fmla="*/ 126214 h 153576"/>
                <a:gd name="connsiteX6" fmla="*/ 17740 w 77762"/>
                <a:gd name="connsiteY6" fmla="*/ 148710 h 153576"/>
                <a:gd name="connsiteX7" fmla="*/ 11363 w 77762"/>
                <a:gd name="connsiteY7" fmla="*/ 147648 h 153576"/>
                <a:gd name="connsiteX8" fmla="*/ 17385 w 77762"/>
                <a:gd name="connsiteY8" fmla="*/ 138614 h 153576"/>
                <a:gd name="connsiteX9" fmla="*/ 10477 w 77762"/>
                <a:gd name="connsiteY9" fmla="*/ 132060 h 153576"/>
                <a:gd name="connsiteX10" fmla="*/ 380 w 77762"/>
                <a:gd name="connsiteY10" fmla="*/ 142511 h 153576"/>
                <a:gd name="connsiteX11" fmla="*/ 17917 w 77762"/>
                <a:gd name="connsiteY11" fmla="*/ 153670 h 153576"/>
                <a:gd name="connsiteX12" fmla="*/ 54761 w 77762"/>
                <a:gd name="connsiteY12" fmla="*/ 125683 h 153576"/>
                <a:gd name="connsiteX13" fmla="*/ 70703 w 77762"/>
                <a:gd name="connsiteY13" fmla="*/ 62268 h 153576"/>
                <a:gd name="connsiteX14" fmla="*/ 71589 w 77762"/>
                <a:gd name="connsiteY14" fmla="*/ 56068 h 153576"/>
                <a:gd name="connsiteX15" fmla="*/ 52635 w 77762"/>
                <a:gd name="connsiteY15" fmla="*/ 39418 h 153576"/>
                <a:gd name="connsiteX16" fmla="*/ 21637 w 77762"/>
                <a:gd name="connsiteY16" fmla="*/ 66519 h 153576"/>
                <a:gd name="connsiteX17" fmla="*/ 24648 w 77762"/>
                <a:gd name="connsiteY17" fmla="*/ 68822 h 153576"/>
                <a:gd name="connsiteX18" fmla="*/ 28191 w 77762"/>
                <a:gd name="connsiteY18" fmla="*/ 65634 h 153576"/>
                <a:gd name="connsiteX19" fmla="*/ 52104 w 77762"/>
                <a:gd name="connsiteY19" fmla="*/ 44377 h 153576"/>
                <a:gd name="connsiteX20" fmla="*/ 58127 w 77762"/>
                <a:gd name="connsiteY20" fmla="*/ 53057 h 153576"/>
                <a:gd name="connsiteX21" fmla="*/ 57595 w 77762"/>
                <a:gd name="connsiteY21" fmla="*/ 58371 h 153576"/>
                <a:gd name="connsiteX22" fmla="*/ 40590 w 77762"/>
                <a:gd name="connsiteY22" fmla="*/ 12621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143" y="6825"/>
                  </a:moveTo>
                  <a:cubicBezTo>
                    <a:pt x="78143" y="3813"/>
                    <a:pt x="75840" y="94"/>
                    <a:pt x="71057" y="94"/>
                  </a:cubicBezTo>
                  <a:cubicBezTo>
                    <a:pt x="65920" y="94"/>
                    <a:pt x="61138" y="5053"/>
                    <a:pt x="61138" y="9836"/>
                  </a:cubicBezTo>
                  <a:cubicBezTo>
                    <a:pt x="61138" y="12670"/>
                    <a:pt x="63263" y="16567"/>
                    <a:pt x="68223" y="16567"/>
                  </a:cubicBezTo>
                  <a:cubicBezTo>
                    <a:pt x="73006" y="16567"/>
                    <a:pt x="78143" y="11962"/>
                    <a:pt x="78143" y="6825"/>
                  </a:cubicBezTo>
                  <a:close/>
                  <a:moveTo>
                    <a:pt x="40590" y="126214"/>
                  </a:moveTo>
                  <a:cubicBezTo>
                    <a:pt x="37579" y="138437"/>
                    <a:pt x="28191" y="148710"/>
                    <a:pt x="17740" y="148710"/>
                  </a:cubicBezTo>
                  <a:cubicBezTo>
                    <a:pt x="15437" y="148710"/>
                    <a:pt x="13311" y="148356"/>
                    <a:pt x="11363" y="147648"/>
                  </a:cubicBezTo>
                  <a:cubicBezTo>
                    <a:pt x="15968" y="145522"/>
                    <a:pt x="17385" y="141271"/>
                    <a:pt x="17385" y="138614"/>
                  </a:cubicBezTo>
                  <a:cubicBezTo>
                    <a:pt x="17385" y="134362"/>
                    <a:pt x="14020" y="132060"/>
                    <a:pt x="10477" y="132060"/>
                  </a:cubicBezTo>
                  <a:cubicBezTo>
                    <a:pt x="4986" y="132060"/>
                    <a:pt x="380" y="136842"/>
                    <a:pt x="380" y="142511"/>
                  </a:cubicBezTo>
                  <a:cubicBezTo>
                    <a:pt x="380" y="149242"/>
                    <a:pt x="7289" y="153670"/>
                    <a:pt x="17917" y="153670"/>
                  </a:cubicBezTo>
                  <a:cubicBezTo>
                    <a:pt x="28545" y="153670"/>
                    <a:pt x="49270" y="147293"/>
                    <a:pt x="54761" y="125683"/>
                  </a:cubicBezTo>
                  <a:lnTo>
                    <a:pt x="70703" y="62268"/>
                  </a:lnTo>
                  <a:cubicBezTo>
                    <a:pt x="71235" y="60320"/>
                    <a:pt x="71589" y="58725"/>
                    <a:pt x="71589" y="56068"/>
                  </a:cubicBezTo>
                  <a:cubicBezTo>
                    <a:pt x="71589" y="46326"/>
                    <a:pt x="63263" y="39418"/>
                    <a:pt x="52635" y="39418"/>
                  </a:cubicBezTo>
                  <a:cubicBezTo>
                    <a:pt x="32973" y="39418"/>
                    <a:pt x="21637" y="64040"/>
                    <a:pt x="21637" y="66519"/>
                  </a:cubicBezTo>
                  <a:cubicBezTo>
                    <a:pt x="21637" y="68822"/>
                    <a:pt x="24116" y="68822"/>
                    <a:pt x="24648" y="68822"/>
                  </a:cubicBezTo>
                  <a:cubicBezTo>
                    <a:pt x="26773" y="68822"/>
                    <a:pt x="26951" y="68291"/>
                    <a:pt x="28191" y="65634"/>
                  </a:cubicBezTo>
                  <a:cubicBezTo>
                    <a:pt x="32619" y="55360"/>
                    <a:pt x="41830" y="44377"/>
                    <a:pt x="52104" y="44377"/>
                  </a:cubicBezTo>
                  <a:cubicBezTo>
                    <a:pt x="56532" y="44377"/>
                    <a:pt x="58127" y="47389"/>
                    <a:pt x="58127" y="53057"/>
                  </a:cubicBezTo>
                  <a:cubicBezTo>
                    <a:pt x="58127" y="55006"/>
                    <a:pt x="57772" y="57485"/>
                    <a:pt x="57595" y="58371"/>
                  </a:cubicBezTo>
                  <a:lnTo>
                    <a:pt x="40590" y="126214"/>
                  </a:lnTo>
                  <a:close/>
                </a:path>
              </a:pathLst>
            </a:custGeom>
            <a:solidFill>
              <a:srgbClr val="000000"/>
            </a:solidFill>
            <a:ln w="25391"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76E4B3FE-67D9-07CD-FFEB-88150D411B90}"/>
                </a:ext>
              </a:extLst>
            </p:cNvPr>
            <p:cNvSpPr/>
            <p:nvPr>
              <p:custDataLst>
                <p:tags r:id="rId80"/>
              </p:custDataLst>
            </p:nvPr>
          </p:nvSpPr>
          <p:spPr>
            <a:xfrm>
              <a:off x="12327196" y="4850385"/>
              <a:ext cx="29606" cy="75662"/>
            </a:xfrm>
            <a:custGeom>
              <a:avLst/>
              <a:gdLst>
                <a:gd name="connsiteX0" fmla="*/ 29991 w 29606"/>
                <a:gd name="connsiteY0" fmla="*/ 26662 h 75662"/>
                <a:gd name="connsiteX1" fmla="*/ 13796 w 29606"/>
                <a:gd name="connsiteY1" fmla="*/ 92 h 75662"/>
                <a:gd name="connsiteX2" fmla="*/ 384 w 29606"/>
                <a:gd name="connsiteY2" fmla="*/ 13504 h 75662"/>
                <a:gd name="connsiteX3" fmla="*/ 13796 w 29606"/>
                <a:gd name="connsiteY3" fmla="*/ 26915 h 75662"/>
                <a:gd name="connsiteX4" fmla="*/ 22653 w 29606"/>
                <a:gd name="connsiteY4" fmla="*/ 23626 h 75662"/>
                <a:gd name="connsiteX5" fmla="*/ 23918 w 29606"/>
                <a:gd name="connsiteY5" fmla="*/ 22867 h 75662"/>
                <a:gd name="connsiteX6" fmla="*/ 24424 w 29606"/>
                <a:gd name="connsiteY6" fmla="*/ 26662 h 75662"/>
                <a:gd name="connsiteX7" fmla="*/ 7217 w 29606"/>
                <a:gd name="connsiteY7" fmla="*/ 68922 h 75662"/>
                <a:gd name="connsiteX8" fmla="*/ 4433 w 29606"/>
                <a:gd name="connsiteY8" fmla="*/ 72971 h 75662"/>
                <a:gd name="connsiteX9" fmla="*/ 6964 w 29606"/>
                <a:gd name="connsiteY9" fmla="*/ 75754 h 75662"/>
                <a:gd name="connsiteX10" fmla="*/ 29991 w 29606"/>
                <a:gd name="connsiteY10" fmla="*/ 2666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91" y="26662"/>
                  </a:moveTo>
                  <a:cubicBezTo>
                    <a:pt x="29991" y="9961"/>
                    <a:pt x="23665" y="92"/>
                    <a:pt x="13796" y="92"/>
                  </a:cubicBezTo>
                  <a:cubicBezTo>
                    <a:pt x="5445" y="92"/>
                    <a:pt x="384" y="6418"/>
                    <a:pt x="384" y="13504"/>
                  </a:cubicBezTo>
                  <a:cubicBezTo>
                    <a:pt x="384" y="20336"/>
                    <a:pt x="5445" y="26915"/>
                    <a:pt x="13796" y="26915"/>
                  </a:cubicBezTo>
                  <a:cubicBezTo>
                    <a:pt x="16833" y="26915"/>
                    <a:pt x="20122" y="25903"/>
                    <a:pt x="22653" y="23626"/>
                  </a:cubicBezTo>
                  <a:cubicBezTo>
                    <a:pt x="23412" y="23120"/>
                    <a:pt x="23665" y="22867"/>
                    <a:pt x="23918" y="22867"/>
                  </a:cubicBezTo>
                  <a:cubicBezTo>
                    <a:pt x="24171" y="22867"/>
                    <a:pt x="24424" y="23120"/>
                    <a:pt x="24424" y="26662"/>
                  </a:cubicBezTo>
                  <a:cubicBezTo>
                    <a:pt x="24424" y="45388"/>
                    <a:pt x="15568" y="60571"/>
                    <a:pt x="7217" y="68922"/>
                  </a:cubicBezTo>
                  <a:cubicBezTo>
                    <a:pt x="4433" y="71705"/>
                    <a:pt x="4433" y="72212"/>
                    <a:pt x="4433" y="72971"/>
                  </a:cubicBezTo>
                  <a:cubicBezTo>
                    <a:pt x="4433" y="74742"/>
                    <a:pt x="5699" y="75754"/>
                    <a:pt x="6964" y="75754"/>
                  </a:cubicBezTo>
                  <a:cubicBezTo>
                    <a:pt x="9747" y="75754"/>
                    <a:pt x="29991" y="56269"/>
                    <a:pt x="29991" y="26662"/>
                  </a:cubicBezTo>
                  <a:close/>
                </a:path>
              </a:pathLst>
            </a:custGeom>
            <a:solidFill>
              <a:srgbClr val="000000"/>
            </a:solidFill>
            <a:ln w="25391"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BA1527CD-7FB0-C0B4-0D9F-BDD563C01073}"/>
                </a:ext>
              </a:extLst>
            </p:cNvPr>
            <p:cNvSpPr/>
            <p:nvPr>
              <p:custDataLst>
                <p:tags r:id="rId81"/>
              </p:custDataLst>
            </p:nvPr>
          </p:nvSpPr>
          <p:spPr>
            <a:xfrm>
              <a:off x="12425238" y="4765359"/>
              <a:ext cx="207248" cy="114632"/>
            </a:xfrm>
            <a:custGeom>
              <a:avLst/>
              <a:gdLst>
                <a:gd name="connsiteX0" fmla="*/ 15319 w 207248"/>
                <a:gd name="connsiteY0" fmla="*/ 97011 h 114632"/>
                <a:gd name="connsiteX1" fmla="*/ 13041 w 207248"/>
                <a:gd name="connsiteY1" fmla="*/ 107892 h 114632"/>
                <a:gd name="connsiteX2" fmla="*/ 20380 w 207248"/>
                <a:gd name="connsiteY2" fmla="*/ 114724 h 114632"/>
                <a:gd name="connsiteX3" fmla="*/ 29743 w 207248"/>
                <a:gd name="connsiteY3" fmla="*/ 107639 h 114632"/>
                <a:gd name="connsiteX4" fmla="*/ 34551 w 207248"/>
                <a:gd name="connsiteY4" fmla="*/ 88913 h 114632"/>
                <a:gd name="connsiteX5" fmla="*/ 40118 w 207248"/>
                <a:gd name="connsiteY5" fmla="*/ 66138 h 114632"/>
                <a:gd name="connsiteX6" fmla="*/ 44420 w 207248"/>
                <a:gd name="connsiteY6" fmla="*/ 49184 h 114632"/>
                <a:gd name="connsiteX7" fmla="*/ 47709 w 207248"/>
                <a:gd name="connsiteY7" fmla="*/ 36531 h 114632"/>
                <a:gd name="connsiteX8" fmla="*/ 88957 w 207248"/>
                <a:gd name="connsiteY8" fmla="*/ 5659 h 114632"/>
                <a:gd name="connsiteX9" fmla="*/ 102622 w 207248"/>
                <a:gd name="connsiteY9" fmla="*/ 23373 h 114632"/>
                <a:gd name="connsiteX10" fmla="*/ 98826 w 207248"/>
                <a:gd name="connsiteY10" fmla="*/ 44376 h 114632"/>
                <a:gd name="connsiteX11" fmla="*/ 91740 w 207248"/>
                <a:gd name="connsiteY11" fmla="*/ 73730 h 114632"/>
                <a:gd name="connsiteX12" fmla="*/ 86679 w 207248"/>
                <a:gd name="connsiteY12" fmla="*/ 92962 h 114632"/>
                <a:gd name="connsiteX13" fmla="*/ 83390 w 207248"/>
                <a:gd name="connsiteY13" fmla="*/ 107892 h 114632"/>
                <a:gd name="connsiteX14" fmla="*/ 90728 w 207248"/>
                <a:gd name="connsiteY14" fmla="*/ 114724 h 114632"/>
                <a:gd name="connsiteX15" fmla="*/ 102115 w 207248"/>
                <a:gd name="connsiteY15" fmla="*/ 100300 h 114632"/>
                <a:gd name="connsiteX16" fmla="*/ 117298 w 207248"/>
                <a:gd name="connsiteY16" fmla="*/ 39315 h 114632"/>
                <a:gd name="connsiteX17" fmla="*/ 159052 w 207248"/>
                <a:gd name="connsiteY17" fmla="*/ 5659 h 114632"/>
                <a:gd name="connsiteX18" fmla="*/ 172717 w 207248"/>
                <a:gd name="connsiteY18" fmla="*/ 23373 h 114632"/>
                <a:gd name="connsiteX19" fmla="*/ 157028 w 207248"/>
                <a:gd name="connsiteY19" fmla="*/ 80056 h 114632"/>
                <a:gd name="connsiteX20" fmla="*/ 153738 w 207248"/>
                <a:gd name="connsiteY20" fmla="*/ 93974 h 114632"/>
                <a:gd name="connsiteX21" fmla="*/ 174488 w 207248"/>
                <a:gd name="connsiteY21" fmla="*/ 114724 h 114632"/>
                <a:gd name="connsiteX22" fmla="*/ 207638 w 207248"/>
                <a:gd name="connsiteY22" fmla="*/ 75754 h 114632"/>
                <a:gd name="connsiteX23" fmla="*/ 204601 w 207248"/>
                <a:gd name="connsiteY23" fmla="*/ 73224 h 114632"/>
                <a:gd name="connsiteX24" fmla="*/ 200805 w 207248"/>
                <a:gd name="connsiteY24" fmla="*/ 77779 h 114632"/>
                <a:gd name="connsiteX25" fmla="*/ 174994 w 207248"/>
                <a:gd name="connsiteY25" fmla="*/ 109157 h 114632"/>
                <a:gd name="connsiteX26" fmla="*/ 168921 w 207248"/>
                <a:gd name="connsiteY26" fmla="*/ 100806 h 114632"/>
                <a:gd name="connsiteX27" fmla="*/ 173476 w 207248"/>
                <a:gd name="connsiteY27" fmla="*/ 82840 h 114632"/>
                <a:gd name="connsiteX28" fmla="*/ 188912 w 207248"/>
                <a:gd name="connsiteY28" fmla="*/ 27169 h 114632"/>
                <a:gd name="connsiteX29" fmla="*/ 159811 w 207248"/>
                <a:gd name="connsiteY29" fmla="*/ 92 h 114632"/>
                <a:gd name="connsiteX30" fmla="*/ 118564 w 207248"/>
                <a:gd name="connsiteY30" fmla="*/ 24638 h 114632"/>
                <a:gd name="connsiteX31" fmla="*/ 110466 w 207248"/>
                <a:gd name="connsiteY31" fmla="*/ 6671 h 114632"/>
                <a:gd name="connsiteX32" fmla="*/ 89716 w 207248"/>
                <a:gd name="connsiteY32" fmla="*/ 92 h 114632"/>
                <a:gd name="connsiteX33" fmla="*/ 50240 w 207248"/>
                <a:gd name="connsiteY33" fmla="*/ 22107 h 114632"/>
                <a:gd name="connsiteX34" fmla="*/ 26959 w 207248"/>
                <a:gd name="connsiteY34" fmla="*/ 92 h 114632"/>
                <a:gd name="connsiteX35" fmla="*/ 8233 w 207248"/>
                <a:gd name="connsiteY35" fmla="*/ 14516 h 114632"/>
                <a:gd name="connsiteX36" fmla="*/ 389 w 207248"/>
                <a:gd name="connsiteY36" fmla="*/ 39062 h 114632"/>
                <a:gd name="connsiteX37" fmla="*/ 3425 w 207248"/>
                <a:gd name="connsiteY37" fmla="*/ 41592 h 114632"/>
                <a:gd name="connsiteX38" fmla="*/ 7727 w 207248"/>
                <a:gd name="connsiteY38" fmla="*/ 35772 h 114632"/>
                <a:gd name="connsiteX39" fmla="*/ 26200 w 207248"/>
                <a:gd name="connsiteY39" fmla="*/ 5659 h 114632"/>
                <a:gd name="connsiteX40" fmla="*/ 34045 w 207248"/>
                <a:gd name="connsiteY40" fmla="*/ 17300 h 114632"/>
                <a:gd name="connsiteX41" fmla="*/ 29996 w 207248"/>
                <a:gd name="connsiteY41" fmla="*/ 38556 h 114632"/>
                <a:gd name="connsiteX42" fmla="*/ 15319 w 207248"/>
                <a:gd name="connsiteY42" fmla="*/ 9701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319" y="97011"/>
                  </a:moveTo>
                  <a:cubicBezTo>
                    <a:pt x="14560" y="100806"/>
                    <a:pt x="13041" y="106627"/>
                    <a:pt x="13041" y="107892"/>
                  </a:cubicBezTo>
                  <a:cubicBezTo>
                    <a:pt x="13041" y="112447"/>
                    <a:pt x="16584" y="114724"/>
                    <a:pt x="20380" y="114724"/>
                  </a:cubicBezTo>
                  <a:cubicBezTo>
                    <a:pt x="23417" y="114724"/>
                    <a:pt x="27971" y="112700"/>
                    <a:pt x="29743" y="107639"/>
                  </a:cubicBezTo>
                  <a:cubicBezTo>
                    <a:pt x="29996" y="107133"/>
                    <a:pt x="33032" y="95239"/>
                    <a:pt x="34551" y="88913"/>
                  </a:cubicBezTo>
                  <a:lnTo>
                    <a:pt x="40118" y="66138"/>
                  </a:lnTo>
                  <a:cubicBezTo>
                    <a:pt x="41636" y="60571"/>
                    <a:pt x="43155" y="55004"/>
                    <a:pt x="44420" y="49184"/>
                  </a:cubicBezTo>
                  <a:cubicBezTo>
                    <a:pt x="45432" y="44882"/>
                    <a:pt x="47456" y="37544"/>
                    <a:pt x="47709" y="36531"/>
                  </a:cubicBezTo>
                  <a:cubicBezTo>
                    <a:pt x="51505" y="28687"/>
                    <a:pt x="64917" y="5659"/>
                    <a:pt x="88957" y="5659"/>
                  </a:cubicBezTo>
                  <a:cubicBezTo>
                    <a:pt x="100344" y="5659"/>
                    <a:pt x="102622" y="15022"/>
                    <a:pt x="102622" y="23373"/>
                  </a:cubicBezTo>
                  <a:cubicBezTo>
                    <a:pt x="102622" y="29699"/>
                    <a:pt x="100850" y="36784"/>
                    <a:pt x="98826" y="44376"/>
                  </a:cubicBezTo>
                  <a:lnTo>
                    <a:pt x="91740" y="73730"/>
                  </a:lnTo>
                  <a:lnTo>
                    <a:pt x="86679" y="92962"/>
                  </a:lnTo>
                  <a:cubicBezTo>
                    <a:pt x="85667" y="98023"/>
                    <a:pt x="83390" y="106627"/>
                    <a:pt x="83390" y="107892"/>
                  </a:cubicBezTo>
                  <a:cubicBezTo>
                    <a:pt x="83390" y="112447"/>
                    <a:pt x="86932" y="114724"/>
                    <a:pt x="90728" y="114724"/>
                  </a:cubicBezTo>
                  <a:cubicBezTo>
                    <a:pt x="98573" y="114724"/>
                    <a:pt x="100091" y="108398"/>
                    <a:pt x="102115" y="100300"/>
                  </a:cubicBezTo>
                  <a:cubicBezTo>
                    <a:pt x="105658" y="86129"/>
                    <a:pt x="115021" y="49184"/>
                    <a:pt x="117298" y="39315"/>
                  </a:cubicBezTo>
                  <a:cubicBezTo>
                    <a:pt x="118058" y="36025"/>
                    <a:pt x="131469" y="5659"/>
                    <a:pt x="159052" y="5659"/>
                  </a:cubicBezTo>
                  <a:cubicBezTo>
                    <a:pt x="169933" y="5659"/>
                    <a:pt x="172717" y="14263"/>
                    <a:pt x="172717" y="23373"/>
                  </a:cubicBezTo>
                  <a:cubicBezTo>
                    <a:pt x="172717" y="37797"/>
                    <a:pt x="162089" y="66644"/>
                    <a:pt x="157028" y="80056"/>
                  </a:cubicBezTo>
                  <a:cubicBezTo>
                    <a:pt x="154750" y="86129"/>
                    <a:pt x="153738" y="88913"/>
                    <a:pt x="153738" y="93974"/>
                  </a:cubicBezTo>
                  <a:cubicBezTo>
                    <a:pt x="153738" y="105867"/>
                    <a:pt x="162595" y="114724"/>
                    <a:pt x="174488" y="114724"/>
                  </a:cubicBezTo>
                  <a:cubicBezTo>
                    <a:pt x="198275" y="114724"/>
                    <a:pt x="207638" y="77779"/>
                    <a:pt x="207638" y="75754"/>
                  </a:cubicBezTo>
                  <a:cubicBezTo>
                    <a:pt x="207638" y="73224"/>
                    <a:pt x="205360" y="73224"/>
                    <a:pt x="204601" y="73224"/>
                  </a:cubicBezTo>
                  <a:cubicBezTo>
                    <a:pt x="202071" y="73224"/>
                    <a:pt x="202071" y="73983"/>
                    <a:pt x="200805" y="77779"/>
                  </a:cubicBezTo>
                  <a:cubicBezTo>
                    <a:pt x="197010" y="91190"/>
                    <a:pt x="188912" y="109157"/>
                    <a:pt x="174994" y="109157"/>
                  </a:cubicBezTo>
                  <a:cubicBezTo>
                    <a:pt x="170692" y="109157"/>
                    <a:pt x="168921" y="106627"/>
                    <a:pt x="168921" y="100806"/>
                  </a:cubicBezTo>
                  <a:cubicBezTo>
                    <a:pt x="168921" y="94480"/>
                    <a:pt x="171198" y="88407"/>
                    <a:pt x="173476" y="82840"/>
                  </a:cubicBezTo>
                  <a:cubicBezTo>
                    <a:pt x="178284" y="69681"/>
                    <a:pt x="188912" y="41592"/>
                    <a:pt x="188912" y="27169"/>
                  </a:cubicBezTo>
                  <a:cubicBezTo>
                    <a:pt x="188912" y="10720"/>
                    <a:pt x="178790" y="92"/>
                    <a:pt x="159811" y="92"/>
                  </a:cubicBezTo>
                  <a:cubicBezTo>
                    <a:pt x="140832" y="92"/>
                    <a:pt x="127927" y="11226"/>
                    <a:pt x="118564" y="24638"/>
                  </a:cubicBezTo>
                  <a:cubicBezTo>
                    <a:pt x="118311" y="21348"/>
                    <a:pt x="117552" y="12745"/>
                    <a:pt x="110466" y="6671"/>
                  </a:cubicBezTo>
                  <a:cubicBezTo>
                    <a:pt x="104140" y="1357"/>
                    <a:pt x="96042" y="92"/>
                    <a:pt x="89716" y="92"/>
                  </a:cubicBezTo>
                  <a:cubicBezTo>
                    <a:pt x="66941" y="92"/>
                    <a:pt x="54542" y="16287"/>
                    <a:pt x="50240" y="22107"/>
                  </a:cubicBezTo>
                  <a:cubicBezTo>
                    <a:pt x="48975" y="7684"/>
                    <a:pt x="38347" y="92"/>
                    <a:pt x="26959" y="92"/>
                  </a:cubicBezTo>
                  <a:cubicBezTo>
                    <a:pt x="15319" y="92"/>
                    <a:pt x="10511" y="9961"/>
                    <a:pt x="8233" y="14516"/>
                  </a:cubicBezTo>
                  <a:cubicBezTo>
                    <a:pt x="3679" y="23373"/>
                    <a:pt x="389" y="38303"/>
                    <a:pt x="389" y="39062"/>
                  </a:cubicBezTo>
                  <a:cubicBezTo>
                    <a:pt x="389" y="41592"/>
                    <a:pt x="2919" y="41592"/>
                    <a:pt x="3425" y="41592"/>
                  </a:cubicBezTo>
                  <a:cubicBezTo>
                    <a:pt x="5956" y="41592"/>
                    <a:pt x="6209" y="41339"/>
                    <a:pt x="7727" y="35772"/>
                  </a:cubicBezTo>
                  <a:cubicBezTo>
                    <a:pt x="12029" y="17806"/>
                    <a:pt x="17090" y="5659"/>
                    <a:pt x="26200" y="5659"/>
                  </a:cubicBezTo>
                  <a:cubicBezTo>
                    <a:pt x="30249" y="5659"/>
                    <a:pt x="34045" y="7684"/>
                    <a:pt x="34045" y="17300"/>
                  </a:cubicBezTo>
                  <a:cubicBezTo>
                    <a:pt x="34045" y="22614"/>
                    <a:pt x="33286" y="25397"/>
                    <a:pt x="29996" y="38556"/>
                  </a:cubicBezTo>
                  <a:lnTo>
                    <a:pt x="15319" y="97011"/>
                  </a:lnTo>
                  <a:close/>
                </a:path>
              </a:pathLst>
            </a:custGeom>
            <a:solidFill>
              <a:srgbClr val="000000"/>
            </a:solidFill>
            <a:ln w="25391"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EB358DDA-BEC6-7611-2EE0-11604D3BA3F3}"/>
                </a:ext>
              </a:extLst>
            </p:cNvPr>
            <p:cNvSpPr/>
            <p:nvPr>
              <p:custDataLst>
                <p:tags r:id="rId82"/>
              </p:custDataLst>
            </p:nvPr>
          </p:nvSpPr>
          <p:spPr>
            <a:xfrm>
              <a:off x="12661845" y="4850385"/>
              <a:ext cx="29606" cy="75662"/>
            </a:xfrm>
            <a:custGeom>
              <a:avLst/>
              <a:gdLst>
                <a:gd name="connsiteX0" fmla="*/ 30005 w 29606"/>
                <a:gd name="connsiteY0" fmla="*/ 26662 h 75662"/>
                <a:gd name="connsiteX1" fmla="*/ 13809 w 29606"/>
                <a:gd name="connsiteY1" fmla="*/ 92 h 75662"/>
                <a:gd name="connsiteX2" fmla="*/ 398 w 29606"/>
                <a:gd name="connsiteY2" fmla="*/ 13504 h 75662"/>
                <a:gd name="connsiteX3" fmla="*/ 13809 w 29606"/>
                <a:gd name="connsiteY3" fmla="*/ 26915 h 75662"/>
                <a:gd name="connsiteX4" fmla="*/ 22666 w 29606"/>
                <a:gd name="connsiteY4" fmla="*/ 23626 h 75662"/>
                <a:gd name="connsiteX5" fmla="*/ 23931 w 29606"/>
                <a:gd name="connsiteY5" fmla="*/ 22867 h 75662"/>
                <a:gd name="connsiteX6" fmla="*/ 24437 w 29606"/>
                <a:gd name="connsiteY6" fmla="*/ 26662 h 75662"/>
                <a:gd name="connsiteX7" fmla="*/ 7230 w 29606"/>
                <a:gd name="connsiteY7" fmla="*/ 68922 h 75662"/>
                <a:gd name="connsiteX8" fmla="*/ 4446 w 29606"/>
                <a:gd name="connsiteY8" fmla="*/ 72971 h 75662"/>
                <a:gd name="connsiteX9" fmla="*/ 6977 w 29606"/>
                <a:gd name="connsiteY9" fmla="*/ 75754 h 75662"/>
                <a:gd name="connsiteX10" fmla="*/ 30005 w 29606"/>
                <a:gd name="connsiteY10" fmla="*/ 2666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30005" y="26662"/>
                  </a:moveTo>
                  <a:cubicBezTo>
                    <a:pt x="30005" y="9961"/>
                    <a:pt x="23678" y="92"/>
                    <a:pt x="13809" y="92"/>
                  </a:cubicBezTo>
                  <a:cubicBezTo>
                    <a:pt x="5459" y="92"/>
                    <a:pt x="398" y="6418"/>
                    <a:pt x="398" y="13504"/>
                  </a:cubicBezTo>
                  <a:cubicBezTo>
                    <a:pt x="398" y="20336"/>
                    <a:pt x="5459" y="26915"/>
                    <a:pt x="13809" y="26915"/>
                  </a:cubicBezTo>
                  <a:cubicBezTo>
                    <a:pt x="16846" y="26915"/>
                    <a:pt x="20136" y="25903"/>
                    <a:pt x="22666" y="23626"/>
                  </a:cubicBezTo>
                  <a:cubicBezTo>
                    <a:pt x="23425" y="23120"/>
                    <a:pt x="23678" y="22867"/>
                    <a:pt x="23931" y="22867"/>
                  </a:cubicBezTo>
                  <a:cubicBezTo>
                    <a:pt x="24184" y="22867"/>
                    <a:pt x="24437" y="23120"/>
                    <a:pt x="24437" y="26662"/>
                  </a:cubicBezTo>
                  <a:cubicBezTo>
                    <a:pt x="24437" y="45388"/>
                    <a:pt x="15581" y="60571"/>
                    <a:pt x="7230" y="68922"/>
                  </a:cubicBezTo>
                  <a:cubicBezTo>
                    <a:pt x="4446" y="71705"/>
                    <a:pt x="4446" y="72212"/>
                    <a:pt x="4446" y="72971"/>
                  </a:cubicBezTo>
                  <a:cubicBezTo>
                    <a:pt x="4446" y="74742"/>
                    <a:pt x="5712" y="75754"/>
                    <a:pt x="6977" y="75754"/>
                  </a:cubicBezTo>
                  <a:cubicBezTo>
                    <a:pt x="9761" y="75754"/>
                    <a:pt x="30005" y="56269"/>
                    <a:pt x="30005" y="26662"/>
                  </a:cubicBezTo>
                  <a:close/>
                </a:path>
              </a:pathLst>
            </a:custGeom>
            <a:solidFill>
              <a:srgbClr val="000000"/>
            </a:solidFill>
            <a:ln w="25391"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94BD18DF-BA79-984D-3E9B-DC9A45EC5921}"/>
                </a:ext>
              </a:extLst>
            </p:cNvPr>
            <p:cNvSpPr/>
            <p:nvPr>
              <p:custDataLst>
                <p:tags r:id="rId83"/>
              </p:custDataLst>
            </p:nvPr>
          </p:nvSpPr>
          <p:spPr>
            <a:xfrm>
              <a:off x="12763683" y="4701591"/>
              <a:ext cx="54152" cy="178400"/>
            </a:xfrm>
            <a:custGeom>
              <a:avLst/>
              <a:gdLst>
                <a:gd name="connsiteX0" fmla="*/ 54555 w 54152"/>
                <a:gd name="connsiteY0" fmla="*/ 2876 h 178400"/>
                <a:gd name="connsiteX1" fmla="*/ 51265 w 54152"/>
                <a:gd name="connsiteY1" fmla="*/ 92 h 178400"/>
                <a:gd name="connsiteX2" fmla="*/ 20393 w 54152"/>
                <a:gd name="connsiteY2" fmla="*/ 2623 h 178400"/>
                <a:gd name="connsiteX3" fmla="*/ 15585 w 54152"/>
                <a:gd name="connsiteY3" fmla="*/ 7937 h 178400"/>
                <a:gd name="connsiteX4" fmla="*/ 21911 w 54152"/>
                <a:gd name="connsiteY4" fmla="*/ 10720 h 178400"/>
                <a:gd name="connsiteX5" fmla="*/ 34311 w 54152"/>
                <a:gd name="connsiteY5" fmla="*/ 15022 h 178400"/>
                <a:gd name="connsiteX6" fmla="*/ 33552 w 54152"/>
                <a:gd name="connsiteY6" fmla="*/ 20083 h 178400"/>
                <a:gd name="connsiteX7" fmla="*/ 1667 w 54152"/>
                <a:gd name="connsiteY7" fmla="*/ 146609 h 178400"/>
                <a:gd name="connsiteX8" fmla="*/ 402 w 54152"/>
                <a:gd name="connsiteY8" fmla="*/ 155212 h 178400"/>
                <a:gd name="connsiteX9" fmla="*/ 23430 w 54152"/>
                <a:gd name="connsiteY9" fmla="*/ 178493 h 178400"/>
                <a:gd name="connsiteX10" fmla="*/ 42409 w 54152"/>
                <a:gd name="connsiteY10" fmla="*/ 164322 h 178400"/>
                <a:gd name="connsiteX11" fmla="*/ 50000 w 54152"/>
                <a:gd name="connsiteY11" fmla="*/ 139523 h 178400"/>
                <a:gd name="connsiteX12" fmla="*/ 46963 w 54152"/>
                <a:gd name="connsiteY12" fmla="*/ 136993 h 178400"/>
                <a:gd name="connsiteX13" fmla="*/ 43421 w 54152"/>
                <a:gd name="connsiteY13" fmla="*/ 141548 h 178400"/>
                <a:gd name="connsiteX14" fmla="*/ 24189 w 54152"/>
                <a:gd name="connsiteY14" fmla="*/ 172926 h 178400"/>
                <a:gd name="connsiteX15" fmla="*/ 16597 w 54152"/>
                <a:gd name="connsiteY15" fmla="*/ 161286 h 178400"/>
                <a:gd name="connsiteX16" fmla="*/ 18116 w 54152"/>
                <a:gd name="connsiteY16" fmla="*/ 149139 h 178400"/>
                <a:gd name="connsiteX17" fmla="*/ 54555 w 54152"/>
                <a:gd name="connsiteY17" fmla="*/ 2876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555" y="2876"/>
                  </a:moveTo>
                  <a:cubicBezTo>
                    <a:pt x="54555" y="2623"/>
                    <a:pt x="54555" y="92"/>
                    <a:pt x="51265" y="92"/>
                  </a:cubicBezTo>
                  <a:cubicBezTo>
                    <a:pt x="45445" y="92"/>
                    <a:pt x="26972" y="2116"/>
                    <a:pt x="20393" y="2623"/>
                  </a:cubicBezTo>
                  <a:cubicBezTo>
                    <a:pt x="18369" y="2876"/>
                    <a:pt x="15585" y="3129"/>
                    <a:pt x="15585" y="7937"/>
                  </a:cubicBezTo>
                  <a:cubicBezTo>
                    <a:pt x="15585" y="10720"/>
                    <a:pt x="18116" y="10720"/>
                    <a:pt x="21911" y="10720"/>
                  </a:cubicBezTo>
                  <a:cubicBezTo>
                    <a:pt x="34058" y="10720"/>
                    <a:pt x="34311" y="12998"/>
                    <a:pt x="34311" y="15022"/>
                  </a:cubicBezTo>
                  <a:lnTo>
                    <a:pt x="33552" y="20083"/>
                  </a:lnTo>
                  <a:lnTo>
                    <a:pt x="1667" y="146609"/>
                  </a:lnTo>
                  <a:cubicBezTo>
                    <a:pt x="908" y="149392"/>
                    <a:pt x="402" y="151164"/>
                    <a:pt x="402" y="155212"/>
                  </a:cubicBezTo>
                  <a:cubicBezTo>
                    <a:pt x="402" y="169636"/>
                    <a:pt x="11536" y="178493"/>
                    <a:pt x="23430" y="178493"/>
                  </a:cubicBezTo>
                  <a:cubicBezTo>
                    <a:pt x="31780" y="178493"/>
                    <a:pt x="38107" y="173432"/>
                    <a:pt x="42409" y="164322"/>
                  </a:cubicBezTo>
                  <a:cubicBezTo>
                    <a:pt x="46963" y="154706"/>
                    <a:pt x="50000" y="140029"/>
                    <a:pt x="50000" y="139523"/>
                  </a:cubicBezTo>
                  <a:cubicBezTo>
                    <a:pt x="50000" y="136993"/>
                    <a:pt x="47723" y="136993"/>
                    <a:pt x="46963" y="136993"/>
                  </a:cubicBezTo>
                  <a:cubicBezTo>
                    <a:pt x="44433" y="136993"/>
                    <a:pt x="44180" y="138005"/>
                    <a:pt x="43421" y="141548"/>
                  </a:cubicBezTo>
                  <a:cubicBezTo>
                    <a:pt x="39119" y="157996"/>
                    <a:pt x="34311" y="172926"/>
                    <a:pt x="24189" y="172926"/>
                  </a:cubicBezTo>
                  <a:cubicBezTo>
                    <a:pt x="16597" y="172926"/>
                    <a:pt x="16597" y="164828"/>
                    <a:pt x="16597" y="161286"/>
                  </a:cubicBezTo>
                  <a:cubicBezTo>
                    <a:pt x="16597" y="155212"/>
                    <a:pt x="16850" y="153947"/>
                    <a:pt x="18116" y="149139"/>
                  </a:cubicBezTo>
                  <a:lnTo>
                    <a:pt x="54555" y="2876"/>
                  </a:lnTo>
                  <a:close/>
                </a:path>
              </a:pathLst>
            </a:custGeom>
            <a:solidFill>
              <a:srgbClr val="000000"/>
            </a:solidFill>
            <a:ln w="25391"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102538F3-C5DE-3328-FDB9-F4196C2E9D10}"/>
                </a:ext>
              </a:extLst>
            </p:cNvPr>
            <p:cNvSpPr/>
            <p:nvPr>
              <p:custDataLst>
                <p:tags r:id="rId84"/>
              </p:custDataLst>
            </p:nvPr>
          </p:nvSpPr>
          <p:spPr>
            <a:xfrm>
              <a:off x="12847457" y="4687420"/>
              <a:ext cx="58707" cy="253051"/>
            </a:xfrm>
            <a:custGeom>
              <a:avLst/>
              <a:gdLst>
                <a:gd name="connsiteX0" fmla="*/ 59113 w 58707"/>
                <a:gd name="connsiteY0" fmla="*/ 126618 h 253051"/>
                <a:gd name="connsiteX1" fmla="*/ 42412 w 58707"/>
                <a:gd name="connsiteY1" fmla="*/ 47666 h 253051"/>
                <a:gd name="connsiteX2" fmla="*/ 2936 w 58707"/>
                <a:gd name="connsiteY2" fmla="*/ 92 h 253051"/>
                <a:gd name="connsiteX3" fmla="*/ 405 w 58707"/>
                <a:gd name="connsiteY3" fmla="*/ 2623 h 253051"/>
                <a:gd name="connsiteX4" fmla="*/ 5213 w 58707"/>
                <a:gd name="connsiteY4" fmla="*/ 8443 h 253051"/>
                <a:gd name="connsiteX5" fmla="*/ 44436 w 58707"/>
                <a:gd name="connsiteY5" fmla="*/ 126618 h 253051"/>
                <a:gd name="connsiteX6" fmla="*/ 3695 w 58707"/>
                <a:gd name="connsiteY6" fmla="*/ 246311 h 253051"/>
                <a:gd name="connsiteX7" fmla="*/ 405 w 58707"/>
                <a:gd name="connsiteY7" fmla="*/ 250613 h 253051"/>
                <a:gd name="connsiteX8" fmla="*/ 2936 w 58707"/>
                <a:gd name="connsiteY8" fmla="*/ 253143 h 253051"/>
                <a:gd name="connsiteX9" fmla="*/ 43171 w 58707"/>
                <a:gd name="connsiteY9" fmla="*/ 203798 h 253051"/>
                <a:gd name="connsiteX10" fmla="*/ 59113 w 58707"/>
                <a:gd name="connsiteY10" fmla="*/ 12661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113" y="126618"/>
                  </a:moveTo>
                  <a:cubicBezTo>
                    <a:pt x="59113" y="106880"/>
                    <a:pt x="56330" y="76260"/>
                    <a:pt x="42412" y="47666"/>
                  </a:cubicBezTo>
                  <a:cubicBezTo>
                    <a:pt x="27229" y="16540"/>
                    <a:pt x="5466" y="92"/>
                    <a:pt x="2936" y="92"/>
                  </a:cubicBezTo>
                  <a:cubicBezTo>
                    <a:pt x="1417" y="92"/>
                    <a:pt x="405" y="1104"/>
                    <a:pt x="405" y="2623"/>
                  </a:cubicBezTo>
                  <a:cubicBezTo>
                    <a:pt x="405" y="3382"/>
                    <a:pt x="405" y="3888"/>
                    <a:pt x="5213" y="8443"/>
                  </a:cubicBezTo>
                  <a:cubicBezTo>
                    <a:pt x="30012" y="33495"/>
                    <a:pt x="44436" y="73730"/>
                    <a:pt x="44436" y="126618"/>
                  </a:cubicBezTo>
                  <a:cubicBezTo>
                    <a:pt x="44436" y="169889"/>
                    <a:pt x="35073" y="214426"/>
                    <a:pt x="3695" y="246311"/>
                  </a:cubicBezTo>
                  <a:cubicBezTo>
                    <a:pt x="405" y="249347"/>
                    <a:pt x="405" y="249853"/>
                    <a:pt x="405" y="250613"/>
                  </a:cubicBezTo>
                  <a:cubicBezTo>
                    <a:pt x="405" y="252131"/>
                    <a:pt x="1417" y="253143"/>
                    <a:pt x="2936" y="253143"/>
                  </a:cubicBezTo>
                  <a:cubicBezTo>
                    <a:pt x="5466" y="253143"/>
                    <a:pt x="28241" y="235936"/>
                    <a:pt x="43171" y="203798"/>
                  </a:cubicBezTo>
                  <a:cubicBezTo>
                    <a:pt x="56076" y="175963"/>
                    <a:pt x="59113" y="147874"/>
                    <a:pt x="59113" y="126618"/>
                  </a:cubicBezTo>
                  <a:close/>
                </a:path>
              </a:pathLst>
            </a:custGeom>
            <a:solidFill>
              <a:srgbClr val="000000"/>
            </a:solidFill>
            <a:ln w="25391"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0B2125F2-9894-2A3C-50C5-8756F41EFD1A}"/>
                </a:ext>
              </a:extLst>
            </p:cNvPr>
            <p:cNvSpPr/>
            <p:nvPr>
              <p:custDataLst>
                <p:tags r:id="rId85"/>
              </p:custDataLst>
            </p:nvPr>
          </p:nvSpPr>
          <p:spPr>
            <a:xfrm>
              <a:off x="12937009" y="4687420"/>
              <a:ext cx="34668" cy="253051"/>
            </a:xfrm>
            <a:custGeom>
              <a:avLst/>
              <a:gdLst>
                <a:gd name="connsiteX0" fmla="*/ 35077 w 34668"/>
                <a:gd name="connsiteY0" fmla="*/ 92 h 253051"/>
                <a:gd name="connsiteX1" fmla="*/ 409 w 34668"/>
                <a:gd name="connsiteY1" fmla="*/ 92 h 253051"/>
                <a:gd name="connsiteX2" fmla="*/ 409 w 34668"/>
                <a:gd name="connsiteY2" fmla="*/ 10214 h 253051"/>
                <a:gd name="connsiteX3" fmla="*/ 24955 w 34668"/>
                <a:gd name="connsiteY3" fmla="*/ 10214 h 253051"/>
                <a:gd name="connsiteX4" fmla="*/ 24955 w 34668"/>
                <a:gd name="connsiteY4" fmla="*/ 243021 h 253051"/>
                <a:gd name="connsiteX5" fmla="*/ 409 w 34668"/>
                <a:gd name="connsiteY5" fmla="*/ 243021 h 253051"/>
                <a:gd name="connsiteX6" fmla="*/ 409 w 34668"/>
                <a:gd name="connsiteY6" fmla="*/ 253143 h 253051"/>
                <a:gd name="connsiteX7" fmla="*/ 35077 w 34668"/>
                <a:gd name="connsiteY7" fmla="*/ 253143 h 253051"/>
                <a:gd name="connsiteX8" fmla="*/ 35077 w 34668"/>
                <a:gd name="connsiteY8" fmla="*/ 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53051">
                  <a:moveTo>
                    <a:pt x="35077" y="92"/>
                  </a:moveTo>
                  <a:lnTo>
                    <a:pt x="409" y="92"/>
                  </a:lnTo>
                  <a:lnTo>
                    <a:pt x="409" y="10214"/>
                  </a:lnTo>
                  <a:lnTo>
                    <a:pt x="24955" y="10214"/>
                  </a:lnTo>
                  <a:lnTo>
                    <a:pt x="24955" y="243021"/>
                  </a:lnTo>
                  <a:lnTo>
                    <a:pt x="409" y="243021"/>
                  </a:lnTo>
                  <a:lnTo>
                    <a:pt x="409" y="253143"/>
                  </a:lnTo>
                  <a:lnTo>
                    <a:pt x="35077" y="253143"/>
                  </a:lnTo>
                  <a:lnTo>
                    <a:pt x="35077" y="92"/>
                  </a:lnTo>
                  <a:close/>
                </a:path>
              </a:pathLst>
            </a:custGeom>
            <a:solidFill>
              <a:srgbClr val="000000"/>
            </a:solidFill>
            <a:ln w="25391"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7873D467-FEF2-E7B9-CB05-9CBBB35DA8A1}"/>
                </a:ext>
              </a:extLst>
            </p:cNvPr>
            <p:cNvSpPr/>
            <p:nvPr>
              <p:custDataLst>
                <p:tags r:id="rId86"/>
              </p:custDataLst>
            </p:nvPr>
          </p:nvSpPr>
          <p:spPr>
            <a:xfrm>
              <a:off x="13023497" y="4850385"/>
              <a:ext cx="29606" cy="75662"/>
            </a:xfrm>
            <a:custGeom>
              <a:avLst/>
              <a:gdLst>
                <a:gd name="connsiteX0" fmla="*/ 30019 w 29606"/>
                <a:gd name="connsiteY0" fmla="*/ 26662 h 75662"/>
                <a:gd name="connsiteX1" fmla="*/ 13824 w 29606"/>
                <a:gd name="connsiteY1" fmla="*/ 92 h 75662"/>
                <a:gd name="connsiteX2" fmla="*/ 412 w 29606"/>
                <a:gd name="connsiteY2" fmla="*/ 13504 h 75662"/>
                <a:gd name="connsiteX3" fmla="*/ 13824 w 29606"/>
                <a:gd name="connsiteY3" fmla="*/ 26915 h 75662"/>
                <a:gd name="connsiteX4" fmla="*/ 22680 w 29606"/>
                <a:gd name="connsiteY4" fmla="*/ 23626 h 75662"/>
                <a:gd name="connsiteX5" fmla="*/ 23946 w 29606"/>
                <a:gd name="connsiteY5" fmla="*/ 22867 h 75662"/>
                <a:gd name="connsiteX6" fmla="*/ 24452 w 29606"/>
                <a:gd name="connsiteY6" fmla="*/ 26662 h 75662"/>
                <a:gd name="connsiteX7" fmla="*/ 7244 w 29606"/>
                <a:gd name="connsiteY7" fmla="*/ 68922 h 75662"/>
                <a:gd name="connsiteX8" fmla="*/ 4461 w 29606"/>
                <a:gd name="connsiteY8" fmla="*/ 72971 h 75662"/>
                <a:gd name="connsiteX9" fmla="*/ 6991 w 29606"/>
                <a:gd name="connsiteY9" fmla="*/ 75754 h 75662"/>
                <a:gd name="connsiteX10" fmla="*/ 30019 w 29606"/>
                <a:gd name="connsiteY10" fmla="*/ 2666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30019" y="26662"/>
                  </a:moveTo>
                  <a:cubicBezTo>
                    <a:pt x="30019" y="9961"/>
                    <a:pt x="23693" y="92"/>
                    <a:pt x="13824" y="92"/>
                  </a:cubicBezTo>
                  <a:cubicBezTo>
                    <a:pt x="5473" y="92"/>
                    <a:pt x="412" y="6418"/>
                    <a:pt x="412" y="13504"/>
                  </a:cubicBezTo>
                  <a:cubicBezTo>
                    <a:pt x="412" y="20336"/>
                    <a:pt x="5473" y="26915"/>
                    <a:pt x="13824" y="26915"/>
                  </a:cubicBezTo>
                  <a:cubicBezTo>
                    <a:pt x="16860" y="26915"/>
                    <a:pt x="20150" y="25903"/>
                    <a:pt x="22680" y="23626"/>
                  </a:cubicBezTo>
                  <a:cubicBezTo>
                    <a:pt x="23440" y="23120"/>
                    <a:pt x="23693" y="22867"/>
                    <a:pt x="23946" y="22867"/>
                  </a:cubicBezTo>
                  <a:cubicBezTo>
                    <a:pt x="24199" y="22867"/>
                    <a:pt x="24452" y="23120"/>
                    <a:pt x="24452" y="26662"/>
                  </a:cubicBezTo>
                  <a:cubicBezTo>
                    <a:pt x="24452" y="45388"/>
                    <a:pt x="15595" y="60571"/>
                    <a:pt x="7244" y="68922"/>
                  </a:cubicBezTo>
                  <a:cubicBezTo>
                    <a:pt x="4461" y="71705"/>
                    <a:pt x="4461" y="72212"/>
                    <a:pt x="4461" y="72971"/>
                  </a:cubicBezTo>
                  <a:cubicBezTo>
                    <a:pt x="4461" y="74742"/>
                    <a:pt x="5726" y="75754"/>
                    <a:pt x="6991" y="75754"/>
                  </a:cubicBezTo>
                  <a:cubicBezTo>
                    <a:pt x="9775" y="75754"/>
                    <a:pt x="30019" y="56269"/>
                    <a:pt x="30019" y="26662"/>
                  </a:cubicBezTo>
                  <a:close/>
                </a:path>
              </a:pathLst>
            </a:custGeom>
            <a:solidFill>
              <a:srgbClr val="000000"/>
            </a:solidFill>
            <a:ln w="25391"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B2CD4411-E1C1-D6CD-5FEE-128252FDDA07}"/>
                </a:ext>
              </a:extLst>
            </p:cNvPr>
            <p:cNvSpPr/>
            <p:nvPr>
              <p:custDataLst>
                <p:tags r:id="rId87"/>
              </p:custDataLst>
            </p:nvPr>
          </p:nvSpPr>
          <p:spPr>
            <a:xfrm>
              <a:off x="6945423" y="5511862"/>
              <a:ext cx="93122" cy="114632"/>
            </a:xfrm>
            <a:custGeom>
              <a:avLst/>
              <a:gdLst>
                <a:gd name="connsiteX0" fmla="*/ 85957 w 93122"/>
                <a:gd name="connsiteY0" fmla="*/ 17329 h 114632"/>
                <a:gd name="connsiteX1" fmla="*/ 73811 w 93122"/>
                <a:gd name="connsiteY1" fmla="*/ 28716 h 114632"/>
                <a:gd name="connsiteX2" fmla="*/ 81655 w 93122"/>
                <a:gd name="connsiteY2" fmla="*/ 36055 h 114632"/>
                <a:gd name="connsiteX3" fmla="*/ 93296 w 93122"/>
                <a:gd name="connsiteY3" fmla="*/ 21884 h 114632"/>
                <a:gd name="connsiteX4" fmla="*/ 63183 w 93122"/>
                <a:gd name="connsiteY4" fmla="*/ 121 h 114632"/>
                <a:gd name="connsiteX5" fmla="*/ 20417 w 93122"/>
                <a:gd name="connsiteY5" fmla="*/ 37067 h 114632"/>
                <a:gd name="connsiteX6" fmla="*/ 46481 w 93122"/>
                <a:gd name="connsiteY6" fmla="*/ 62119 h 114632"/>
                <a:gd name="connsiteX7" fmla="*/ 72799 w 93122"/>
                <a:gd name="connsiteY7" fmla="*/ 81351 h 114632"/>
                <a:gd name="connsiteX8" fmla="*/ 36612 w 93122"/>
                <a:gd name="connsiteY8" fmla="*/ 109186 h 114632"/>
                <a:gd name="connsiteX9" fmla="*/ 7764 w 93122"/>
                <a:gd name="connsiteY9" fmla="*/ 95775 h 114632"/>
                <a:gd name="connsiteX10" fmla="*/ 23707 w 93122"/>
                <a:gd name="connsiteY10" fmla="*/ 82363 h 114632"/>
                <a:gd name="connsiteX11" fmla="*/ 14344 w 93122"/>
                <a:gd name="connsiteY11" fmla="*/ 73506 h 114632"/>
                <a:gd name="connsiteX12" fmla="*/ 173 w 93122"/>
                <a:gd name="connsiteY12" fmla="*/ 90208 h 114632"/>
                <a:gd name="connsiteX13" fmla="*/ 36359 w 93122"/>
                <a:gd name="connsiteY13" fmla="*/ 114754 h 114632"/>
                <a:gd name="connsiteX14" fmla="*/ 87222 w 93122"/>
                <a:gd name="connsiteY14" fmla="*/ 72747 h 114632"/>
                <a:gd name="connsiteX15" fmla="*/ 79378 w 93122"/>
                <a:gd name="connsiteY15" fmla="*/ 54274 h 114632"/>
                <a:gd name="connsiteX16" fmla="*/ 54073 w 93122"/>
                <a:gd name="connsiteY16" fmla="*/ 43646 h 114632"/>
                <a:gd name="connsiteX17" fmla="*/ 34841 w 93122"/>
                <a:gd name="connsiteY17" fmla="*/ 28463 h 114632"/>
                <a:gd name="connsiteX18" fmla="*/ 63183 w 93122"/>
                <a:gd name="connsiteY18" fmla="*/ 5689 h 114632"/>
                <a:gd name="connsiteX19" fmla="*/ 85957 w 93122"/>
                <a:gd name="connsiteY19" fmla="*/ 1732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5957" y="17329"/>
                  </a:moveTo>
                  <a:cubicBezTo>
                    <a:pt x="78872" y="17582"/>
                    <a:pt x="73811" y="23149"/>
                    <a:pt x="73811" y="28716"/>
                  </a:cubicBezTo>
                  <a:cubicBezTo>
                    <a:pt x="73811" y="32259"/>
                    <a:pt x="76088" y="36055"/>
                    <a:pt x="81655" y="36055"/>
                  </a:cubicBezTo>
                  <a:cubicBezTo>
                    <a:pt x="87222" y="36055"/>
                    <a:pt x="93296" y="31753"/>
                    <a:pt x="93296" y="21884"/>
                  </a:cubicBezTo>
                  <a:cubicBezTo>
                    <a:pt x="93296" y="10496"/>
                    <a:pt x="82415" y="121"/>
                    <a:pt x="63183" y="121"/>
                  </a:cubicBezTo>
                  <a:cubicBezTo>
                    <a:pt x="29780" y="121"/>
                    <a:pt x="20417" y="25933"/>
                    <a:pt x="20417" y="37067"/>
                  </a:cubicBezTo>
                  <a:cubicBezTo>
                    <a:pt x="20417" y="56805"/>
                    <a:pt x="39143" y="60601"/>
                    <a:pt x="46481" y="62119"/>
                  </a:cubicBezTo>
                  <a:cubicBezTo>
                    <a:pt x="59640" y="64649"/>
                    <a:pt x="72799" y="67433"/>
                    <a:pt x="72799" y="81351"/>
                  </a:cubicBezTo>
                  <a:cubicBezTo>
                    <a:pt x="72799" y="87930"/>
                    <a:pt x="66978" y="109186"/>
                    <a:pt x="36612" y="109186"/>
                  </a:cubicBezTo>
                  <a:cubicBezTo>
                    <a:pt x="33070" y="109186"/>
                    <a:pt x="13585" y="109186"/>
                    <a:pt x="7764" y="95775"/>
                  </a:cubicBezTo>
                  <a:cubicBezTo>
                    <a:pt x="17380" y="97040"/>
                    <a:pt x="23707" y="89448"/>
                    <a:pt x="23707" y="82363"/>
                  </a:cubicBezTo>
                  <a:cubicBezTo>
                    <a:pt x="23707" y="76543"/>
                    <a:pt x="19658" y="73506"/>
                    <a:pt x="14344" y="73506"/>
                  </a:cubicBezTo>
                  <a:cubicBezTo>
                    <a:pt x="7764" y="73506"/>
                    <a:pt x="173" y="78820"/>
                    <a:pt x="173" y="90208"/>
                  </a:cubicBezTo>
                  <a:cubicBezTo>
                    <a:pt x="173" y="104631"/>
                    <a:pt x="14597" y="114754"/>
                    <a:pt x="36359" y="114754"/>
                  </a:cubicBezTo>
                  <a:cubicBezTo>
                    <a:pt x="77354" y="114754"/>
                    <a:pt x="87222" y="84134"/>
                    <a:pt x="87222" y="72747"/>
                  </a:cubicBezTo>
                  <a:cubicBezTo>
                    <a:pt x="87222" y="63637"/>
                    <a:pt x="82415" y="57311"/>
                    <a:pt x="79378" y="54274"/>
                  </a:cubicBezTo>
                  <a:cubicBezTo>
                    <a:pt x="72546" y="47189"/>
                    <a:pt x="65207" y="45924"/>
                    <a:pt x="54073" y="43646"/>
                  </a:cubicBezTo>
                  <a:cubicBezTo>
                    <a:pt x="44963" y="41622"/>
                    <a:pt x="34841" y="39850"/>
                    <a:pt x="34841" y="28463"/>
                  </a:cubicBezTo>
                  <a:cubicBezTo>
                    <a:pt x="34841" y="21125"/>
                    <a:pt x="40914" y="5689"/>
                    <a:pt x="63183" y="5689"/>
                  </a:cubicBezTo>
                  <a:cubicBezTo>
                    <a:pt x="69509" y="5689"/>
                    <a:pt x="82161" y="7460"/>
                    <a:pt x="85957" y="17329"/>
                  </a:cubicBezTo>
                  <a:close/>
                </a:path>
              </a:pathLst>
            </a:custGeom>
            <a:solidFill>
              <a:srgbClr val="000000"/>
            </a:solidFill>
            <a:ln w="25391"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9C110D3F-09BC-2E64-D2B1-E44A4F58BAFD}"/>
                </a:ext>
              </a:extLst>
            </p:cNvPr>
            <p:cNvSpPr/>
            <p:nvPr>
              <p:custDataLst>
                <p:tags r:id="rId88"/>
              </p:custDataLst>
            </p:nvPr>
          </p:nvSpPr>
          <p:spPr>
            <a:xfrm>
              <a:off x="7072644" y="5596888"/>
              <a:ext cx="26823" cy="26823"/>
            </a:xfrm>
            <a:custGeom>
              <a:avLst/>
              <a:gdLst>
                <a:gd name="connsiteX0" fmla="*/ 27001 w 26823"/>
                <a:gd name="connsiteY0" fmla="*/ 13533 h 26823"/>
                <a:gd name="connsiteX1" fmla="*/ 13589 w 26823"/>
                <a:gd name="connsiteY1" fmla="*/ 121 h 26823"/>
                <a:gd name="connsiteX2" fmla="*/ 178 w 26823"/>
                <a:gd name="connsiteY2" fmla="*/ 13533 h 26823"/>
                <a:gd name="connsiteX3" fmla="*/ 13589 w 26823"/>
                <a:gd name="connsiteY3" fmla="*/ 26945 h 26823"/>
                <a:gd name="connsiteX4" fmla="*/ 27001 w 26823"/>
                <a:gd name="connsiteY4" fmla="*/ 13533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001" y="13533"/>
                  </a:moveTo>
                  <a:cubicBezTo>
                    <a:pt x="27001" y="6195"/>
                    <a:pt x="20928" y="121"/>
                    <a:pt x="13589" y="121"/>
                  </a:cubicBezTo>
                  <a:cubicBezTo>
                    <a:pt x="6251" y="121"/>
                    <a:pt x="178" y="6195"/>
                    <a:pt x="178" y="13533"/>
                  </a:cubicBezTo>
                  <a:cubicBezTo>
                    <a:pt x="178" y="20872"/>
                    <a:pt x="6251" y="26945"/>
                    <a:pt x="13589" y="26945"/>
                  </a:cubicBezTo>
                  <a:cubicBezTo>
                    <a:pt x="20928" y="26945"/>
                    <a:pt x="27001" y="20872"/>
                    <a:pt x="27001" y="13533"/>
                  </a:cubicBezTo>
                  <a:close/>
                </a:path>
              </a:pathLst>
            </a:custGeom>
            <a:solidFill>
              <a:srgbClr val="000000"/>
            </a:solidFill>
            <a:ln w="25391"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68ABCFA9-D68D-E7EE-BFC1-5099C2F30891}"/>
                </a:ext>
              </a:extLst>
            </p:cNvPr>
            <p:cNvSpPr/>
            <p:nvPr>
              <p:custDataLst>
                <p:tags r:id="rId89"/>
              </p:custDataLst>
            </p:nvPr>
          </p:nvSpPr>
          <p:spPr>
            <a:xfrm>
              <a:off x="7126994" y="5465301"/>
              <a:ext cx="77686" cy="161193"/>
            </a:xfrm>
            <a:custGeom>
              <a:avLst/>
              <a:gdLst>
                <a:gd name="connsiteX0" fmla="*/ 46489 w 77686"/>
                <a:gd name="connsiteY0" fmla="*/ 57311 h 161193"/>
                <a:gd name="connsiteX1" fmla="*/ 70275 w 77686"/>
                <a:gd name="connsiteY1" fmla="*/ 57311 h 161193"/>
                <a:gd name="connsiteX2" fmla="*/ 77867 w 77686"/>
                <a:gd name="connsiteY2" fmla="*/ 52250 h 161193"/>
                <a:gd name="connsiteX3" fmla="*/ 70782 w 77686"/>
                <a:gd name="connsiteY3" fmla="*/ 49466 h 161193"/>
                <a:gd name="connsiteX4" fmla="*/ 48513 w 77686"/>
                <a:gd name="connsiteY4" fmla="*/ 49466 h 161193"/>
                <a:gd name="connsiteX5" fmla="*/ 58888 w 77686"/>
                <a:gd name="connsiteY5" fmla="*/ 6954 h 161193"/>
                <a:gd name="connsiteX6" fmla="*/ 51550 w 77686"/>
                <a:gd name="connsiteY6" fmla="*/ 121 h 161193"/>
                <a:gd name="connsiteX7" fmla="*/ 41428 w 77686"/>
                <a:gd name="connsiteY7" fmla="*/ 9231 h 161193"/>
                <a:gd name="connsiteX8" fmla="*/ 31559 w 77686"/>
                <a:gd name="connsiteY8" fmla="*/ 49466 h 161193"/>
                <a:gd name="connsiteX9" fmla="*/ 7772 w 77686"/>
                <a:gd name="connsiteY9" fmla="*/ 49466 h 161193"/>
                <a:gd name="connsiteX10" fmla="*/ 180 w 77686"/>
                <a:gd name="connsiteY10" fmla="*/ 54274 h 161193"/>
                <a:gd name="connsiteX11" fmla="*/ 7266 w 77686"/>
                <a:gd name="connsiteY11" fmla="*/ 57311 h 161193"/>
                <a:gd name="connsiteX12" fmla="*/ 29534 w 77686"/>
                <a:gd name="connsiteY12" fmla="*/ 57311 h 161193"/>
                <a:gd name="connsiteX13" fmla="*/ 10302 w 77686"/>
                <a:gd name="connsiteY13" fmla="*/ 138034 h 161193"/>
                <a:gd name="connsiteX14" fmla="*/ 33583 w 77686"/>
                <a:gd name="connsiteY14" fmla="*/ 161315 h 161193"/>
                <a:gd name="connsiteX15" fmla="*/ 73818 w 77686"/>
                <a:gd name="connsiteY15" fmla="*/ 122345 h 161193"/>
                <a:gd name="connsiteX16" fmla="*/ 70782 w 77686"/>
                <a:gd name="connsiteY16" fmla="*/ 119815 h 161193"/>
                <a:gd name="connsiteX17" fmla="*/ 66986 w 77686"/>
                <a:gd name="connsiteY17" fmla="*/ 123357 h 161193"/>
                <a:gd name="connsiteX18" fmla="*/ 34089 w 77686"/>
                <a:gd name="connsiteY18" fmla="*/ 155748 h 161193"/>
                <a:gd name="connsiteX19" fmla="*/ 26245 w 77686"/>
                <a:gd name="connsiteY19" fmla="*/ 144107 h 161193"/>
                <a:gd name="connsiteX20" fmla="*/ 27763 w 77686"/>
                <a:gd name="connsiteY20" fmla="*/ 131961 h 161193"/>
                <a:gd name="connsiteX21" fmla="*/ 46489 w 77686"/>
                <a:gd name="connsiteY21" fmla="*/ 57311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489" y="57311"/>
                  </a:moveTo>
                  <a:lnTo>
                    <a:pt x="70275" y="57311"/>
                  </a:lnTo>
                  <a:cubicBezTo>
                    <a:pt x="75337" y="57311"/>
                    <a:pt x="77867" y="57311"/>
                    <a:pt x="77867" y="52250"/>
                  </a:cubicBezTo>
                  <a:cubicBezTo>
                    <a:pt x="77867" y="49466"/>
                    <a:pt x="75337" y="49466"/>
                    <a:pt x="70782" y="49466"/>
                  </a:cubicBezTo>
                  <a:lnTo>
                    <a:pt x="48513" y="49466"/>
                  </a:lnTo>
                  <a:cubicBezTo>
                    <a:pt x="57623" y="13533"/>
                    <a:pt x="58888" y="8472"/>
                    <a:pt x="58888" y="6954"/>
                  </a:cubicBezTo>
                  <a:cubicBezTo>
                    <a:pt x="58888" y="2652"/>
                    <a:pt x="55852" y="121"/>
                    <a:pt x="51550" y="121"/>
                  </a:cubicBezTo>
                  <a:cubicBezTo>
                    <a:pt x="50791" y="121"/>
                    <a:pt x="43705" y="374"/>
                    <a:pt x="41428" y="9231"/>
                  </a:cubicBezTo>
                  <a:lnTo>
                    <a:pt x="31559" y="49466"/>
                  </a:lnTo>
                  <a:lnTo>
                    <a:pt x="7772" y="49466"/>
                  </a:lnTo>
                  <a:cubicBezTo>
                    <a:pt x="2711" y="49466"/>
                    <a:pt x="180" y="49466"/>
                    <a:pt x="180" y="54274"/>
                  </a:cubicBezTo>
                  <a:cubicBezTo>
                    <a:pt x="180" y="57311"/>
                    <a:pt x="2205" y="57311"/>
                    <a:pt x="7266" y="57311"/>
                  </a:cubicBezTo>
                  <a:lnTo>
                    <a:pt x="29534" y="57311"/>
                  </a:lnTo>
                  <a:cubicBezTo>
                    <a:pt x="11315" y="129177"/>
                    <a:pt x="10302" y="133479"/>
                    <a:pt x="10302" y="138034"/>
                  </a:cubicBezTo>
                  <a:cubicBezTo>
                    <a:pt x="10302" y="151699"/>
                    <a:pt x="19918" y="161315"/>
                    <a:pt x="33583" y="161315"/>
                  </a:cubicBezTo>
                  <a:cubicBezTo>
                    <a:pt x="59394" y="161315"/>
                    <a:pt x="73818" y="124369"/>
                    <a:pt x="73818" y="122345"/>
                  </a:cubicBezTo>
                  <a:cubicBezTo>
                    <a:pt x="73818" y="119815"/>
                    <a:pt x="71794" y="119815"/>
                    <a:pt x="70782" y="119815"/>
                  </a:cubicBezTo>
                  <a:cubicBezTo>
                    <a:pt x="68504" y="119815"/>
                    <a:pt x="68251" y="120574"/>
                    <a:pt x="66986" y="123357"/>
                  </a:cubicBezTo>
                  <a:cubicBezTo>
                    <a:pt x="56105" y="149675"/>
                    <a:pt x="42693" y="155748"/>
                    <a:pt x="34089" y="155748"/>
                  </a:cubicBezTo>
                  <a:cubicBezTo>
                    <a:pt x="28775" y="155748"/>
                    <a:pt x="26245" y="152458"/>
                    <a:pt x="26245" y="144107"/>
                  </a:cubicBezTo>
                  <a:cubicBezTo>
                    <a:pt x="26245" y="138034"/>
                    <a:pt x="26751" y="136263"/>
                    <a:pt x="27763" y="131961"/>
                  </a:cubicBezTo>
                  <a:lnTo>
                    <a:pt x="46489" y="57311"/>
                  </a:lnTo>
                  <a:close/>
                </a:path>
              </a:pathLst>
            </a:custGeom>
            <a:solidFill>
              <a:srgbClr val="000000"/>
            </a:solidFill>
            <a:ln w="25391"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795471A9-00AB-37DC-2F58-8068984D36F9}"/>
                </a:ext>
              </a:extLst>
            </p:cNvPr>
            <p:cNvSpPr/>
            <p:nvPr>
              <p:custDataLst>
                <p:tags r:id="rId90"/>
              </p:custDataLst>
            </p:nvPr>
          </p:nvSpPr>
          <p:spPr>
            <a:xfrm>
              <a:off x="7234316" y="5596888"/>
              <a:ext cx="26823" cy="26823"/>
            </a:xfrm>
            <a:custGeom>
              <a:avLst/>
              <a:gdLst>
                <a:gd name="connsiteX0" fmla="*/ 27007 w 26823"/>
                <a:gd name="connsiteY0" fmla="*/ 13533 h 26823"/>
                <a:gd name="connsiteX1" fmla="*/ 13596 w 26823"/>
                <a:gd name="connsiteY1" fmla="*/ 121 h 26823"/>
                <a:gd name="connsiteX2" fmla="*/ 184 w 26823"/>
                <a:gd name="connsiteY2" fmla="*/ 13533 h 26823"/>
                <a:gd name="connsiteX3" fmla="*/ 13596 w 26823"/>
                <a:gd name="connsiteY3" fmla="*/ 26945 h 26823"/>
                <a:gd name="connsiteX4" fmla="*/ 27007 w 26823"/>
                <a:gd name="connsiteY4" fmla="*/ 13533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007" y="13533"/>
                  </a:moveTo>
                  <a:cubicBezTo>
                    <a:pt x="27007" y="6195"/>
                    <a:pt x="20934" y="121"/>
                    <a:pt x="13596" y="121"/>
                  </a:cubicBezTo>
                  <a:cubicBezTo>
                    <a:pt x="6257" y="121"/>
                    <a:pt x="184" y="6195"/>
                    <a:pt x="184" y="13533"/>
                  </a:cubicBezTo>
                  <a:cubicBezTo>
                    <a:pt x="184" y="20872"/>
                    <a:pt x="6257" y="26945"/>
                    <a:pt x="13596" y="26945"/>
                  </a:cubicBezTo>
                  <a:cubicBezTo>
                    <a:pt x="20934" y="26945"/>
                    <a:pt x="27007" y="20872"/>
                    <a:pt x="27007" y="13533"/>
                  </a:cubicBezTo>
                  <a:close/>
                </a:path>
              </a:pathLst>
            </a:custGeom>
            <a:solidFill>
              <a:srgbClr val="000000"/>
            </a:solidFill>
            <a:ln w="25391"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8666CCA7-E53C-38AE-BE49-A4B080BF4504}"/>
                </a:ext>
              </a:extLst>
            </p:cNvPr>
            <p:cNvSpPr/>
            <p:nvPr>
              <p:custDataLst>
                <p:tags r:id="rId91"/>
              </p:custDataLst>
            </p:nvPr>
          </p:nvSpPr>
          <p:spPr>
            <a:xfrm>
              <a:off x="7592242" y="5383311"/>
              <a:ext cx="336810" cy="354271"/>
            </a:xfrm>
            <a:custGeom>
              <a:avLst/>
              <a:gdLst>
                <a:gd name="connsiteX0" fmla="*/ 306390 w 336810"/>
                <a:gd name="connsiteY0" fmla="*/ 354383 h 354271"/>
                <a:gd name="connsiteX1" fmla="*/ 337009 w 336810"/>
                <a:gd name="connsiteY1" fmla="*/ 273407 h 354271"/>
                <a:gd name="connsiteX2" fmla="*/ 330683 w 336810"/>
                <a:gd name="connsiteY2" fmla="*/ 273407 h 354271"/>
                <a:gd name="connsiteX3" fmla="*/ 264890 w 336810"/>
                <a:gd name="connsiteY3" fmla="*/ 324523 h 354271"/>
                <a:gd name="connsiteX4" fmla="*/ 186191 w 336810"/>
                <a:gd name="connsiteY4" fmla="*/ 332368 h 354271"/>
                <a:gd name="connsiteX5" fmla="*/ 33601 w 336810"/>
                <a:gd name="connsiteY5" fmla="*/ 332368 h 354271"/>
                <a:gd name="connsiteX6" fmla="*/ 162404 w 336810"/>
                <a:gd name="connsiteY6" fmla="*/ 181297 h 354271"/>
                <a:gd name="connsiteX7" fmla="*/ 164682 w 336810"/>
                <a:gd name="connsiteY7" fmla="*/ 177248 h 354271"/>
                <a:gd name="connsiteX8" fmla="*/ 162910 w 336810"/>
                <a:gd name="connsiteY8" fmla="*/ 173452 h 354271"/>
                <a:gd name="connsiteX9" fmla="*/ 44988 w 336810"/>
                <a:gd name="connsiteY9" fmla="*/ 12258 h 354271"/>
                <a:gd name="connsiteX10" fmla="*/ 183660 w 336810"/>
                <a:gd name="connsiteY10" fmla="*/ 12258 h 354271"/>
                <a:gd name="connsiteX11" fmla="*/ 242874 w 336810"/>
                <a:gd name="connsiteY11" fmla="*/ 16307 h 354271"/>
                <a:gd name="connsiteX12" fmla="*/ 298546 w 336810"/>
                <a:gd name="connsiteY12" fmla="*/ 35286 h 354271"/>
                <a:gd name="connsiteX13" fmla="*/ 330683 w 336810"/>
                <a:gd name="connsiteY13" fmla="*/ 71219 h 354271"/>
                <a:gd name="connsiteX14" fmla="*/ 337009 w 336810"/>
                <a:gd name="connsiteY14" fmla="*/ 71219 h 354271"/>
                <a:gd name="connsiteX15" fmla="*/ 306390 w 336810"/>
                <a:gd name="connsiteY15" fmla="*/ 112 h 354271"/>
                <a:gd name="connsiteX16" fmla="*/ 7284 w 336810"/>
                <a:gd name="connsiteY16" fmla="*/ 112 h 354271"/>
                <a:gd name="connsiteX17" fmla="*/ 451 w 336810"/>
                <a:gd name="connsiteY17" fmla="*/ 1883 h 354271"/>
                <a:gd name="connsiteX18" fmla="*/ 198 w 336810"/>
                <a:gd name="connsiteY18" fmla="*/ 10234 h 354271"/>
                <a:gd name="connsiteX19" fmla="*/ 134062 w 336810"/>
                <a:gd name="connsiteY19" fmla="*/ 193443 h 354271"/>
                <a:gd name="connsiteX20" fmla="*/ 2982 w 336810"/>
                <a:gd name="connsiteY20" fmla="*/ 347045 h 354271"/>
                <a:gd name="connsiteX21" fmla="*/ 451 w 336810"/>
                <a:gd name="connsiteY21" fmla="*/ 351600 h 354271"/>
                <a:gd name="connsiteX22" fmla="*/ 7284 w 336810"/>
                <a:gd name="connsiteY22" fmla="*/ 354383 h 354271"/>
                <a:gd name="connsiteX23" fmla="*/ 306390 w 336810"/>
                <a:gd name="connsiteY23" fmla="*/ 354383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390" y="354383"/>
                  </a:moveTo>
                  <a:lnTo>
                    <a:pt x="337009" y="273407"/>
                  </a:lnTo>
                  <a:lnTo>
                    <a:pt x="330683" y="273407"/>
                  </a:lnTo>
                  <a:cubicBezTo>
                    <a:pt x="320814" y="299724"/>
                    <a:pt x="293991" y="316932"/>
                    <a:pt x="264890" y="324523"/>
                  </a:cubicBezTo>
                  <a:cubicBezTo>
                    <a:pt x="259576" y="325789"/>
                    <a:pt x="234777" y="332368"/>
                    <a:pt x="186191" y="332368"/>
                  </a:cubicBezTo>
                  <a:lnTo>
                    <a:pt x="33601" y="332368"/>
                  </a:lnTo>
                  <a:lnTo>
                    <a:pt x="162404" y="181297"/>
                  </a:lnTo>
                  <a:cubicBezTo>
                    <a:pt x="164175" y="179272"/>
                    <a:pt x="164682" y="178513"/>
                    <a:pt x="164682" y="177248"/>
                  </a:cubicBezTo>
                  <a:cubicBezTo>
                    <a:pt x="164682" y="176742"/>
                    <a:pt x="164682" y="175982"/>
                    <a:pt x="162910" y="173452"/>
                  </a:cubicBezTo>
                  <a:lnTo>
                    <a:pt x="44988" y="12258"/>
                  </a:lnTo>
                  <a:lnTo>
                    <a:pt x="183660" y="12258"/>
                  </a:lnTo>
                  <a:cubicBezTo>
                    <a:pt x="217569" y="12258"/>
                    <a:pt x="240597" y="15801"/>
                    <a:pt x="242874" y="16307"/>
                  </a:cubicBezTo>
                  <a:cubicBezTo>
                    <a:pt x="256539" y="18332"/>
                    <a:pt x="278555" y="22633"/>
                    <a:pt x="298546" y="35286"/>
                  </a:cubicBezTo>
                  <a:cubicBezTo>
                    <a:pt x="304872" y="39335"/>
                    <a:pt x="322079" y="50722"/>
                    <a:pt x="330683" y="71219"/>
                  </a:cubicBezTo>
                  <a:lnTo>
                    <a:pt x="337009" y="71219"/>
                  </a:lnTo>
                  <a:lnTo>
                    <a:pt x="306390" y="112"/>
                  </a:lnTo>
                  <a:lnTo>
                    <a:pt x="7284" y="112"/>
                  </a:lnTo>
                  <a:cubicBezTo>
                    <a:pt x="1464" y="112"/>
                    <a:pt x="1211" y="365"/>
                    <a:pt x="451" y="1883"/>
                  </a:cubicBezTo>
                  <a:cubicBezTo>
                    <a:pt x="198" y="2642"/>
                    <a:pt x="198" y="7450"/>
                    <a:pt x="198" y="10234"/>
                  </a:cubicBezTo>
                  <a:lnTo>
                    <a:pt x="134062" y="193443"/>
                  </a:lnTo>
                  <a:lnTo>
                    <a:pt x="2982" y="347045"/>
                  </a:lnTo>
                  <a:cubicBezTo>
                    <a:pt x="451" y="350082"/>
                    <a:pt x="451" y="351347"/>
                    <a:pt x="451" y="351600"/>
                  </a:cubicBezTo>
                  <a:cubicBezTo>
                    <a:pt x="451" y="354383"/>
                    <a:pt x="2729" y="354383"/>
                    <a:pt x="7284" y="354383"/>
                  </a:cubicBezTo>
                  <a:lnTo>
                    <a:pt x="306390" y="354383"/>
                  </a:lnTo>
                  <a:close/>
                </a:path>
              </a:pathLst>
            </a:custGeom>
            <a:solidFill>
              <a:srgbClr val="000000"/>
            </a:solidFill>
            <a:ln w="25391"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85CCA2EA-BAF4-5129-4B07-BAD060A5C905}"/>
                </a:ext>
              </a:extLst>
            </p:cNvPr>
            <p:cNvSpPr/>
            <p:nvPr>
              <p:custDataLst>
                <p:tags r:id="rId92"/>
              </p:custDataLst>
            </p:nvPr>
          </p:nvSpPr>
          <p:spPr>
            <a:xfrm>
              <a:off x="7669243" y="5836604"/>
              <a:ext cx="70677" cy="79888"/>
            </a:xfrm>
            <a:custGeom>
              <a:avLst/>
              <a:gdLst>
                <a:gd name="connsiteX0" fmla="*/ 63970 w 70677"/>
                <a:gd name="connsiteY0" fmla="*/ 11647 h 79888"/>
                <a:gd name="connsiteX1" fmla="*/ 56531 w 70677"/>
                <a:gd name="connsiteY1" fmla="*/ 19972 h 79888"/>
                <a:gd name="connsiteX2" fmla="*/ 62376 w 70677"/>
                <a:gd name="connsiteY2" fmla="*/ 25640 h 79888"/>
                <a:gd name="connsiteX3" fmla="*/ 70879 w 70677"/>
                <a:gd name="connsiteY3" fmla="*/ 15544 h 79888"/>
                <a:gd name="connsiteX4" fmla="*/ 47320 w 70677"/>
                <a:gd name="connsiteY4" fmla="*/ 133 h 79888"/>
                <a:gd name="connsiteX5" fmla="*/ 14727 w 70677"/>
                <a:gd name="connsiteY5" fmla="*/ 25995 h 79888"/>
                <a:gd name="connsiteX6" fmla="*/ 20926 w 70677"/>
                <a:gd name="connsiteY6" fmla="*/ 38926 h 79888"/>
                <a:gd name="connsiteX7" fmla="*/ 40943 w 70677"/>
                <a:gd name="connsiteY7" fmla="*/ 45302 h 79888"/>
                <a:gd name="connsiteX8" fmla="*/ 55999 w 70677"/>
                <a:gd name="connsiteY8" fmla="*/ 56993 h 79888"/>
                <a:gd name="connsiteX9" fmla="*/ 46611 w 70677"/>
                <a:gd name="connsiteY9" fmla="*/ 71164 h 79888"/>
                <a:gd name="connsiteX10" fmla="*/ 28897 w 70677"/>
                <a:gd name="connsiteY10" fmla="*/ 75061 h 79888"/>
                <a:gd name="connsiteX11" fmla="*/ 7641 w 70677"/>
                <a:gd name="connsiteY11" fmla="*/ 67622 h 79888"/>
                <a:gd name="connsiteX12" fmla="*/ 17384 w 70677"/>
                <a:gd name="connsiteY12" fmla="*/ 57525 h 79888"/>
                <a:gd name="connsiteX13" fmla="*/ 10475 w 70677"/>
                <a:gd name="connsiteY13" fmla="*/ 50971 h 79888"/>
                <a:gd name="connsiteX14" fmla="*/ 201 w 70677"/>
                <a:gd name="connsiteY14" fmla="*/ 62839 h 79888"/>
                <a:gd name="connsiteX15" fmla="*/ 28720 w 70677"/>
                <a:gd name="connsiteY15" fmla="*/ 80021 h 79888"/>
                <a:gd name="connsiteX16" fmla="*/ 67336 w 70677"/>
                <a:gd name="connsiteY16" fmla="*/ 50794 h 79888"/>
                <a:gd name="connsiteX17" fmla="*/ 42891 w 70677"/>
                <a:gd name="connsiteY17" fmla="*/ 30069 h 79888"/>
                <a:gd name="connsiteX18" fmla="*/ 35806 w 70677"/>
                <a:gd name="connsiteY18" fmla="*/ 28652 h 79888"/>
                <a:gd name="connsiteX19" fmla="*/ 26063 w 70677"/>
                <a:gd name="connsiteY19" fmla="*/ 19795 h 79888"/>
                <a:gd name="connsiteX20" fmla="*/ 33149 w 70677"/>
                <a:gd name="connsiteY20" fmla="*/ 8458 h 79888"/>
                <a:gd name="connsiteX21" fmla="*/ 47142 w 70677"/>
                <a:gd name="connsiteY21" fmla="*/ 5093 h 79888"/>
                <a:gd name="connsiteX22" fmla="*/ 63970 w 70677"/>
                <a:gd name="connsiteY22" fmla="*/ 11647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677" h="79888">
                  <a:moveTo>
                    <a:pt x="63970" y="11647"/>
                  </a:moveTo>
                  <a:cubicBezTo>
                    <a:pt x="59365" y="12710"/>
                    <a:pt x="56531" y="16429"/>
                    <a:pt x="56531" y="19972"/>
                  </a:cubicBezTo>
                  <a:cubicBezTo>
                    <a:pt x="56531" y="24046"/>
                    <a:pt x="60073" y="25640"/>
                    <a:pt x="62376" y="25640"/>
                  </a:cubicBezTo>
                  <a:cubicBezTo>
                    <a:pt x="64147" y="25640"/>
                    <a:pt x="70879" y="24578"/>
                    <a:pt x="70879" y="15544"/>
                  </a:cubicBezTo>
                  <a:cubicBezTo>
                    <a:pt x="70879" y="4030"/>
                    <a:pt x="58125" y="133"/>
                    <a:pt x="47320" y="133"/>
                  </a:cubicBezTo>
                  <a:cubicBezTo>
                    <a:pt x="19686" y="133"/>
                    <a:pt x="14727" y="20503"/>
                    <a:pt x="14727" y="25995"/>
                  </a:cubicBezTo>
                  <a:cubicBezTo>
                    <a:pt x="14727" y="32549"/>
                    <a:pt x="18446" y="36800"/>
                    <a:pt x="20926" y="38926"/>
                  </a:cubicBezTo>
                  <a:cubicBezTo>
                    <a:pt x="25532" y="42468"/>
                    <a:pt x="28720" y="43177"/>
                    <a:pt x="40943" y="45302"/>
                  </a:cubicBezTo>
                  <a:cubicBezTo>
                    <a:pt x="44663" y="46011"/>
                    <a:pt x="55999" y="48137"/>
                    <a:pt x="55999" y="56993"/>
                  </a:cubicBezTo>
                  <a:cubicBezTo>
                    <a:pt x="55999" y="60005"/>
                    <a:pt x="54051" y="66736"/>
                    <a:pt x="46611" y="71164"/>
                  </a:cubicBezTo>
                  <a:cubicBezTo>
                    <a:pt x="39703" y="75061"/>
                    <a:pt x="31023" y="75061"/>
                    <a:pt x="28897" y="75061"/>
                  </a:cubicBezTo>
                  <a:cubicBezTo>
                    <a:pt x="21812" y="75061"/>
                    <a:pt x="11715" y="73467"/>
                    <a:pt x="7641" y="67622"/>
                  </a:cubicBezTo>
                  <a:cubicBezTo>
                    <a:pt x="13487" y="66913"/>
                    <a:pt x="17384" y="62485"/>
                    <a:pt x="17384" y="57525"/>
                  </a:cubicBezTo>
                  <a:cubicBezTo>
                    <a:pt x="17384" y="53096"/>
                    <a:pt x="14195" y="50971"/>
                    <a:pt x="10475" y="50971"/>
                  </a:cubicBezTo>
                  <a:cubicBezTo>
                    <a:pt x="5338" y="50971"/>
                    <a:pt x="201" y="55045"/>
                    <a:pt x="201" y="62839"/>
                  </a:cubicBezTo>
                  <a:cubicBezTo>
                    <a:pt x="201" y="73467"/>
                    <a:pt x="11538" y="80021"/>
                    <a:pt x="28720" y="80021"/>
                  </a:cubicBezTo>
                  <a:cubicBezTo>
                    <a:pt x="61313" y="80021"/>
                    <a:pt x="67336" y="57702"/>
                    <a:pt x="67336" y="50794"/>
                  </a:cubicBezTo>
                  <a:cubicBezTo>
                    <a:pt x="67336" y="34497"/>
                    <a:pt x="49445" y="31309"/>
                    <a:pt x="42891" y="30069"/>
                  </a:cubicBezTo>
                  <a:cubicBezTo>
                    <a:pt x="41297" y="29715"/>
                    <a:pt x="36869" y="29006"/>
                    <a:pt x="35806" y="28652"/>
                  </a:cubicBezTo>
                  <a:cubicBezTo>
                    <a:pt x="29252" y="27412"/>
                    <a:pt x="26063" y="23692"/>
                    <a:pt x="26063" y="19795"/>
                  </a:cubicBezTo>
                  <a:cubicBezTo>
                    <a:pt x="26063" y="15721"/>
                    <a:pt x="29252" y="10938"/>
                    <a:pt x="33149" y="8458"/>
                  </a:cubicBezTo>
                  <a:cubicBezTo>
                    <a:pt x="37931" y="5447"/>
                    <a:pt x="44131" y="5093"/>
                    <a:pt x="47142" y="5093"/>
                  </a:cubicBezTo>
                  <a:cubicBezTo>
                    <a:pt x="50862" y="5093"/>
                    <a:pt x="60073" y="5624"/>
                    <a:pt x="63970" y="11647"/>
                  </a:cubicBezTo>
                  <a:close/>
                </a:path>
              </a:pathLst>
            </a:custGeom>
            <a:solidFill>
              <a:srgbClr val="000000"/>
            </a:solidFill>
            <a:ln w="25391"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DBB21B1C-3056-F9B6-6089-D9A4BD03325F}"/>
                </a:ext>
              </a:extLst>
            </p:cNvPr>
            <p:cNvSpPr/>
            <p:nvPr>
              <p:custDataLst>
                <p:tags r:id="rId93"/>
              </p:custDataLst>
            </p:nvPr>
          </p:nvSpPr>
          <p:spPr>
            <a:xfrm>
              <a:off x="7763943" y="5884102"/>
              <a:ext cx="74523" cy="57316"/>
            </a:xfrm>
            <a:custGeom>
              <a:avLst/>
              <a:gdLst>
                <a:gd name="connsiteX0" fmla="*/ 67011 w 74523"/>
                <a:gd name="connsiteY0" fmla="*/ 6460 h 57316"/>
                <a:gd name="connsiteX1" fmla="*/ 61191 w 74523"/>
                <a:gd name="connsiteY1" fmla="*/ 13925 h 57316"/>
                <a:gd name="connsiteX2" fmla="*/ 66884 w 74523"/>
                <a:gd name="connsiteY2" fmla="*/ 19113 h 57316"/>
                <a:gd name="connsiteX3" fmla="*/ 74729 w 74523"/>
                <a:gd name="connsiteY3" fmla="*/ 10509 h 57316"/>
                <a:gd name="connsiteX4" fmla="*/ 59672 w 74523"/>
                <a:gd name="connsiteY4" fmla="*/ 134 h 57316"/>
                <a:gd name="connsiteX5" fmla="*/ 43603 w 74523"/>
                <a:gd name="connsiteY5" fmla="*/ 8738 h 57316"/>
                <a:gd name="connsiteX6" fmla="*/ 26776 w 74523"/>
                <a:gd name="connsiteY6" fmla="*/ 134 h 57316"/>
                <a:gd name="connsiteX7" fmla="*/ 1977 w 74523"/>
                <a:gd name="connsiteY7" fmla="*/ 19745 h 57316"/>
                <a:gd name="connsiteX8" fmla="*/ 4634 w 74523"/>
                <a:gd name="connsiteY8" fmla="*/ 21517 h 57316"/>
                <a:gd name="connsiteX9" fmla="*/ 7291 w 74523"/>
                <a:gd name="connsiteY9" fmla="*/ 19998 h 57316"/>
                <a:gd name="connsiteX10" fmla="*/ 26269 w 74523"/>
                <a:gd name="connsiteY10" fmla="*/ 4436 h 57316"/>
                <a:gd name="connsiteX11" fmla="*/ 35253 w 74523"/>
                <a:gd name="connsiteY11" fmla="*/ 12913 h 57316"/>
                <a:gd name="connsiteX12" fmla="*/ 28673 w 74523"/>
                <a:gd name="connsiteY12" fmla="*/ 41634 h 57316"/>
                <a:gd name="connsiteX13" fmla="*/ 15515 w 74523"/>
                <a:gd name="connsiteY13" fmla="*/ 53148 h 57316"/>
                <a:gd name="connsiteX14" fmla="*/ 7923 w 74523"/>
                <a:gd name="connsiteY14" fmla="*/ 51124 h 57316"/>
                <a:gd name="connsiteX15" fmla="*/ 13617 w 74523"/>
                <a:gd name="connsiteY15" fmla="*/ 43785 h 57316"/>
                <a:gd name="connsiteX16" fmla="*/ 8050 w 74523"/>
                <a:gd name="connsiteY16" fmla="*/ 38471 h 57316"/>
                <a:gd name="connsiteX17" fmla="*/ 205 w 74523"/>
                <a:gd name="connsiteY17" fmla="*/ 47075 h 57316"/>
                <a:gd name="connsiteX18" fmla="*/ 15262 w 74523"/>
                <a:gd name="connsiteY18" fmla="*/ 57450 h 57316"/>
                <a:gd name="connsiteX19" fmla="*/ 30951 w 74523"/>
                <a:gd name="connsiteY19" fmla="*/ 48846 h 57316"/>
                <a:gd name="connsiteX20" fmla="*/ 48032 w 74523"/>
                <a:gd name="connsiteY20" fmla="*/ 57450 h 57316"/>
                <a:gd name="connsiteX21" fmla="*/ 72957 w 74523"/>
                <a:gd name="connsiteY21" fmla="*/ 37838 h 57316"/>
                <a:gd name="connsiteX22" fmla="*/ 70300 w 74523"/>
                <a:gd name="connsiteY22" fmla="*/ 36067 h 57316"/>
                <a:gd name="connsiteX23" fmla="*/ 67517 w 74523"/>
                <a:gd name="connsiteY23" fmla="*/ 37965 h 57316"/>
                <a:gd name="connsiteX24" fmla="*/ 48538 w 74523"/>
                <a:gd name="connsiteY24" fmla="*/ 53148 h 57316"/>
                <a:gd name="connsiteX25" fmla="*/ 39555 w 74523"/>
                <a:gd name="connsiteY25" fmla="*/ 44671 h 57316"/>
                <a:gd name="connsiteX26" fmla="*/ 40567 w 74523"/>
                <a:gd name="connsiteY26" fmla="*/ 37965 h 57316"/>
                <a:gd name="connsiteX27" fmla="*/ 47146 w 74523"/>
                <a:gd name="connsiteY27" fmla="*/ 12786 h 57316"/>
                <a:gd name="connsiteX28" fmla="*/ 59419 w 74523"/>
                <a:gd name="connsiteY28" fmla="*/ 4436 h 57316"/>
                <a:gd name="connsiteX29" fmla="*/ 67011 w 74523"/>
                <a:gd name="connsiteY29" fmla="*/ 6460 h 57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23" h="57316">
                  <a:moveTo>
                    <a:pt x="67011" y="6460"/>
                  </a:moveTo>
                  <a:cubicBezTo>
                    <a:pt x="61191" y="8231"/>
                    <a:pt x="61191" y="13799"/>
                    <a:pt x="61191" y="13925"/>
                  </a:cubicBezTo>
                  <a:cubicBezTo>
                    <a:pt x="61191" y="16076"/>
                    <a:pt x="62709" y="19113"/>
                    <a:pt x="66884" y="19113"/>
                  </a:cubicBezTo>
                  <a:cubicBezTo>
                    <a:pt x="70427" y="19113"/>
                    <a:pt x="74729" y="16076"/>
                    <a:pt x="74729" y="10509"/>
                  </a:cubicBezTo>
                  <a:cubicBezTo>
                    <a:pt x="74729" y="3044"/>
                    <a:pt x="66378" y="134"/>
                    <a:pt x="59672" y="134"/>
                  </a:cubicBezTo>
                  <a:cubicBezTo>
                    <a:pt x="51448" y="134"/>
                    <a:pt x="46134" y="5448"/>
                    <a:pt x="43603" y="8738"/>
                  </a:cubicBezTo>
                  <a:cubicBezTo>
                    <a:pt x="39428" y="1526"/>
                    <a:pt x="31330" y="134"/>
                    <a:pt x="26776" y="134"/>
                  </a:cubicBezTo>
                  <a:cubicBezTo>
                    <a:pt x="10960" y="134"/>
                    <a:pt x="1977" y="15064"/>
                    <a:pt x="1977" y="19745"/>
                  </a:cubicBezTo>
                  <a:cubicBezTo>
                    <a:pt x="1977" y="21517"/>
                    <a:pt x="4001" y="21517"/>
                    <a:pt x="4634" y="21517"/>
                  </a:cubicBezTo>
                  <a:cubicBezTo>
                    <a:pt x="5772" y="21517"/>
                    <a:pt x="6785" y="21390"/>
                    <a:pt x="7291" y="19998"/>
                  </a:cubicBezTo>
                  <a:cubicBezTo>
                    <a:pt x="11086" y="7599"/>
                    <a:pt x="21461" y="4436"/>
                    <a:pt x="26269" y="4436"/>
                  </a:cubicBezTo>
                  <a:cubicBezTo>
                    <a:pt x="30445" y="4436"/>
                    <a:pt x="35253" y="6207"/>
                    <a:pt x="35253" y="12913"/>
                  </a:cubicBezTo>
                  <a:cubicBezTo>
                    <a:pt x="35253" y="16076"/>
                    <a:pt x="32975" y="24806"/>
                    <a:pt x="28673" y="41634"/>
                  </a:cubicBezTo>
                  <a:cubicBezTo>
                    <a:pt x="26776" y="48846"/>
                    <a:pt x="20955" y="53148"/>
                    <a:pt x="15515" y="53148"/>
                  </a:cubicBezTo>
                  <a:cubicBezTo>
                    <a:pt x="14629" y="53148"/>
                    <a:pt x="10960" y="53148"/>
                    <a:pt x="7923" y="51124"/>
                  </a:cubicBezTo>
                  <a:cubicBezTo>
                    <a:pt x="13617" y="49099"/>
                    <a:pt x="13617" y="44291"/>
                    <a:pt x="13617" y="43785"/>
                  </a:cubicBezTo>
                  <a:cubicBezTo>
                    <a:pt x="13617" y="40116"/>
                    <a:pt x="10833" y="38471"/>
                    <a:pt x="8050" y="38471"/>
                  </a:cubicBezTo>
                  <a:cubicBezTo>
                    <a:pt x="4887" y="38471"/>
                    <a:pt x="205" y="41002"/>
                    <a:pt x="205" y="47075"/>
                  </a:cubicBezTo>
                  <a:cubicBezTo>
                    <a:pt x="205" y="54793"/>
                    <a:pt x="8809" y="57450"/>
                    <a:pt x="15262" y="57450"/>
                  </a:cubicBezTo>
                  <a:cubicBezTo>
                    <a:pt x="22221" y="57450"/>
                    <a:pt x="27914" y="53401"/>
                    <a:pt x="30951" y="48846"/>
                  </a:cubicBezTo>
                  <a:cubicBezTo>
                    <a:pt x="36012" y="56438"/>
                    <a:pt x="44110" y="57450"/>
                    <a:pt x="48032" y="57450"/>
                  </a:cubicBezTo>
                  <a:cubicBezTo>
                    <a:pt x="63974" y="57450"/>
                    <a:pt x="72957" y="42393"/>
                    <a:pt x="72957" y="37838"/>
                  </a:cubicBezTo>
                  <a:cubicBezTo>
                    <a:pt x="72957" y="36067"/>
                    <a:pt x="70806" y="36067"/>
                    <a:pt x="70300" y="36067"/>
                  </a:cubicBezTo>
                  <a:cubicBezTo>
                    <a:pt x="68149" y="36067"/>
                    <a:pt x="67896" y="36826"/>
                    <a:pt x="67517" y="37965"/>
                  </a:cubicBezTo>
                  <a:cubicBezTo>
                    <a:pt x="63848" y="49352"/>
                    <a:pt x="54105" y="53148"/>
                    <a:pt x="48538" y="53148"/>
                  </a:cubicBezTo>
                  <a:cubicBezTo>
                    <a:pt x="44742" y="53148"/>
                    <a:pt x="39555" y="51756"/>
                    <a:pt x="39555" y="44671"/>
                  </a:cubicBezTo>
                  <a:cubicBezTo>
                    <a:pt x="39555" y="43153"/>
                    <a:pt x="39555" y="42267"/>
                    <a:pt x="40567" y="37965"/>
                  </a:cubicBezTo>
                  <a:cubicBezTo>
                    <a:pt x="42718" y="29108"/>
                    <a:pt x="46134" y="15064"/>
                    <a:pt x="47146" y="12786"/>
                  </a:cubicBezTo>
                  <a:cubicBezTo>
                    <a:pt x="48791" y="9497"/>
                    <a:pt x="52966" y="4436"/>
                    <a:pt x="59419" y="4436"/>
                  </a:cubicBezTo>
                  <a:cubicBezTo>
                    <a:pt x="59799" y="4436"/>
                    <a:pt x="64101" y="4436"/>
                    <a:pt x="67011" y="6460"/>
                  </a:cubicBezTo>
                  <a:close/>
                </a:path>
              </a:pathLst>
            </a:custGeom>
            <a:solidFill>
              <a:srgbClr val="000000"/>
            </a:solidFill>
            <a:ln w="25391"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59D74CAE-C62B-3144-5C1B-2BFEC30D5D17}"/>
                </a:ext>
              </a:extLst>
            </p:cNvPr>
            <p:cNvSpPr/>
            <p:nvPr>
              <p:custDataLst>
                <p:tags r:id="rId94"/>
              </p:custDataLst>
            </p:nvPr>
          </p:nvSpPr>
          <p:spPr>
            <a:xfrm>
              <a:off x="7991585" y="5465301"/>
              <a:ext cx="77686" cy="161193"/>
            </a:xfrm>
            <a:custGeom>
              <a:avLst/>
              <a:gdLst>
                <a:gd name="connsiteX0" fmla="*/ 46523 w 77686"/>
                <a:gd name="connsiteY0" fmla="*/ 57311 h 161193"/>
                <a:gd name="connsiteX1" fmla="*/ 70310 w 77686"/>
                <a:gd name="connsiteY1" fmla="*/ 57311 h 161193"/>
                <a:gd name="connsiteX2" fmla="*/ 77901 w 77686"/>
                <a:gd name="connsiteY2" fmla="*/ 52250 h 161193"/>
                <a:gd name="connsiteX3" fmla="*/ 70816 w 77686"/>
                <a:gd name="connsiteY3" fmla="*/ 49466 h 161193"/>
                <a:gd name="connsiteX4" fmla="*/ 48547 w 77686"/>
                <a:gd name="connsiteY4" fmla="*/ 49466 h 161193"/>
                <a:gd name="connsiteX5" fmla="*/ 58922 w 77686"/>
                <a:gd name="connsiteY5" fmla="*/ 6954 h 161193"/>
                <a:gd name="connsiteX6" fmla="*/ 51584 w 77686"/>
                <a:gd name="connsiteY6" fmla="*/ 121 h 161193"/>
                <a:gd name="connsiteX7" fmla="*/ 41462 w 77686"/>
                <a:gd name="connsiteY7" fmla="*/ 9231 h 161193"/>
                <a:gd name="connsiteX8" fmla="*/ 31593 w 77686"/>
                <a:gd name="connsiteY8" fmla="*/ 49466 h 161193"/>
                <a:gd name="connsiteX9" fmla="*/ 7806 w 77686"/>
                <a:gd name="connsiteY9" fmla="*/ 49466 h 161193"/>
                <a:gd name="connsiteX10" fmla="*/ 214 w 77686"/>
                <a:gd name="connsiteY10" fmla="*/ 54274 h 161193"/>
                <a:gd name="connsiteX11" fmla="*/ 7300 w 77686"/>
                <a:gd name="connsiteY11" fmla="*/ 57311 h 161193"/>
                <a:gd name="connsiteX12" fmla="*/ 29568 w 77686"/>
                <a:gd name="connsiteY12" fmla="*/ 57311 h 161193"/>
                <a:gd name="connsiteX13" fmla="*/ 10336 w 77686"/>
                <a:gd name="connsiteY13" fmla="*/ 138034 h 161193"/>
                <a:gd name="connsiteX14" fmla="*/ 33617 w 77686"/>
                <a:gd name="connsiteY14" fmla="*/ 161315 h 161193"/>
                <a:gd name="connsiteX15" fmla="*/ 73852 w 77686"/>
                <a:gd name="connsiteY15" fmla="*/ 122345 h 161193"/>
                <a:gd name="connsiteX16" fmla="*/ 70816 w 77686"/>
                <a:gd name="connsiteY16" fmla="*/ 119815 h 161193"/>
                <a:gd name="connsiteX17" fmla="*/ 67020 w 77686"/>
                <a:gd name="connsiteY17" fmla="*/ 123357 h 161193"/>
                <a:gd name="connsiteX18" fmla="*/ 34123 w 77686"/>
                <a:gd name="connsiteY18" fmla="*/ 155748 h 161193"/>
                <a:gd name="connsiteX19" fmla="*/ 26279 w 77686"/>
                <a:gd name="connsiteY19" fmla="*/ 144107 h 161193"/>
                <a:gd name="connsiteX20" fmla="*/ 27797 w 77686"/>
                <a:gd name="connsiteY20" fmla="*/ 131961 h 161193"/>
                <a:gd name="connsiteX21" fmla="*/ 46523 w 77686"/>
                <a:gd name="connsiteY21" fmla="*/ 57311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23" y="57311"/>
                  </a:moveTo>
                  <a:lnTo>
                    <a:pt x="70310" y="57311"/>
                  </a:lnTo>
                  <a:cubicBezTo>
                    <a:pt x="75371" y="57311"/>
                    <a:pt x="77901" y="57311"/>
                    <a:pt x="77901" y="52250"/>
                  </a:cubicBezTo>
                  <a:cubicBezTo>
                    <a:pt x="77901" y="49466"/>
                    <a:pt x="75371" y="49466"/>
                    <a:pt x="70816" y="49466"/>
                  </a:cubicBezTo>
                  <a:lnTo>
                    <a:pt x="48547" y="49466"/>
                  </a:lnTo>
                  <a:cubicBezTo>
                    <a:pt x="57657" y="13533"/>
                    <a:pt x="58922" y="8472"/>
                    <a:pt x="58922" y="6954"/>
                  </a:cubicBezTo>
                  <a:cubicBezTo>
                    <a:pt x="58922" y="2652"/>
                    <a:pt x="55886" y="121"/>
                    <a:pt x="51584" y="121"/>
                  </a:cubicBezTo>
                  <a:cubicBezTo>
                    <a:pt x="50825" y="121"/>
                    <a:pt x="43739" y="374"/>
                    <a:pt x="41462" y="9231"/>
                  </a:cubicBezTo>
                  <a:lnTo>
                    <a:pt x="31593" y="49466"/>
                  </a:lnTo>
                  <a:lnTo>
                    <a:pt x="7806" y="49466"/>
                  </a:lnTo>
                  <a:cubicBezTo>
                    <a:pt x="2745" y="49466"/>
                    <a:pt x="214" y="49466"/>
                    <a:pt x="214" y="54274"/>
                  </a:cubicBezTo>
                  <a:cubicBezTo>
                    <a:pt x="214" y="57311"/>
                    <a:pt x="2239" y="57311"/>
                    <a:pt x="7300" y="57311"/>
                  </a:cubicBezTo>
                  <a:lnTo>
                    <a:pt x="29568" y="57311"/>
                  </a:lnTo>
                  <a:cubicBezTo>
                    <a:pt x="11349" y="129177"/>
                    <a:pt x="10336" y="133479"/>
                    <a:pt x="10336" y="138034"/>
                  </a:cubicBezTo>
                  <a:cubicBezTo>
                    <a:pt x="10336" y="151699"/>
                    <a:pt x="19952" y="161315"/>
                    <a:pt x="33617" y="161315"/>
                  </a:cubicBezTo>
                  <a:cubicBezTo>
                    <a:pt x="59428" y="161315"/>
                    <a:pt x="73852" y="124369"/>
                    <a:pt x="73852" y="122345"/>
                  </a:cubicBezTo>
                  <a:cubicBezTo>
                    <a:pt x="73852" y="119815"/>
                    <a:pt x="71828" y="119815"/>
                    <a:pt x="70816" y="119815"/>
                  </a:cubicBezTo>
                  <a:cubicBezTo>
                    <a:pt x="68538" y="119815"/>
                    <a:pt x="68285" y="120574"/>
                    <a:pt x="67020" y="123357"/>
                  </a:cubicBezTo>
                  <a:cubicBezTo>
                    <a:pt x="56139" y="149675"/>
                    <a:pt x="42727" y="155748"/>
                    <a:pt x="34123" y="155748"/>
                  </a:cubicBezTo>
                  <a:cubicBezTo>
                    <a:pt x="28809" y="155748"/>
                    <a:pt x="26279" y="152458"/>
                    <a:pt x="26279" y="144107"/>
                  </a:cubicBezTo>
                  <a:cubicBezTo>
                    <a:pt x="26279" y="138034"/>
                    <a:pt x="26785" y="136263"/>
                    <a:pt x="27797" y="131961"/>
                  </a:cubicBezTo>
                  <a:lnTo>
                    <a:pt x="46523" y="57311"/>
                  </a:lnTo>
                  <a:close/>
                </a:path>
              </a:pathLst>
            </a:custGeom>
            <a:solidFill>
              <a:srgbClr val="000000"/>
            </a:solidFill>
            <a:ln w="25391"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81FF1CD7-03FD-D957-C660-30E74373AE02}"/>
                </a:ext>
              </a:extLst>
            </p:cNvPr>
            <p:cNvSpPr/>
            <p:nvPr>
              <p:custDataLst>
                <p:tags r:id="rId95"/>
              </p:custDataLst>
            </p:nvPr>
          </p:nvSpPr>
          <p:spPr>
            <a:xfrm>
              <a:off x="8102196" y="5433923"/>
              <a:ext cx="58707" cy="253051"/>
            </a:xfrm>
            <a:custGeom>
              <a:avLst/>
              <a:gdLst>
                <a:gd name="connsiteX0" fmla="*/ 58926 w 58707"/>
                <a:gd name="connsiteY0" fmla="*/ 250642 h 253051"/>
                <a:gd name="connsiteX1" fmla="*/ 54624 w 58707"/>
                <a:gd name="connsiteY1" fmla="*/ 245075 h 253051"/>
                <a:gd name="connsiteX2" fmla="*/ 14895 w 58707"/>
                <a:gd name="connsiteY2" fmla="*/ 126647 h 253051"/>
                <a:gd name="connsiteX3" fmla="*/ 55636 w 58707"/>
                <a:gd name="connsiteY3" fmla="*/ 6954 h 253051"/>
                <a:gd name="connsiteX4" fmla="*/ 58926 w 58707"/>
                <a:gd name="connsiteY4" fmla="*/ 2652 h 253051"/>
                <a:gd name="connsiteX5" fmla="*/ 56395 w 58707"/>
                <a:gd name="connsiteY5" fmla="*/ 121 h 253051"/>
                <a:gd name="connsiteX6" fmla="*/ 16160 w 58707"/>
                <a:gd name="connsiteY6" fmla="*/ 49466 h 253051"/>
                <a:gd name="connsiteX7" fmla="*/ 218 w 58707"/>
                <a:gd name="connsiteY7" fmla="*/ 126647 h 253051"/>
                <a:gd name="connsiteX8" fmla="*/ 16919 w 58707"/>
                <a:gd name="connsiteY8" fmla="*/ 205599 h 253051"/>
                <a:gd name="connsiteX9" fmla="*/ 56395 w 58707"/>
                <a:gd name="connsiteY9" fmla="*/ 253172 h 253051"/>
                <a:gd name="connsiteX10" fmla="*/ 58926 w 58707"/>
                <a:gd name="connsiteY10" fmla="*/ 25064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6" y="250642"/>
                  </a:moveTo>
                  <a:cubicBezTo>
                    <a:pt x="58926" y="249883"/>
                    <a:pt x="58926" y="249377"/>
                    <a:pt x="54624" y="245075"/>
                  </a:cubicBezTo>
                  <a:cubicBezTo>
                    <a:pt x="22993" y="213190"/>
                    <a:pt x="14895" y="165364"/>
                    <a:pt x="14895" y="126647"/>
                  </a:cubicBezTo>
                  <a:cubicBezTo>
                    <a:pt x="14895" y="82616"/>
                    <a:pt x="24511" y="38585"/>
                    <a:pt x="55636" y="6954"/>
                  </a:cubicBezTo>
                  <a:cubicBezTo>
                    <a:pt x="58926" y="3917"/>
                    <a:pt x="58926" y="3411"/>
                    <a:pt x="58926" y="2652"/>
                  </a:cubicBezTo>
                  <a:cubicBezTo>
                    <a:pt x="58926" y="881"/>
                    <a:pt x="57914" y="121"/>
                    <a:pt x="56395" y="121"/>
                  </a:cubicBezTo>
                  <a:cubicBezTo>
                    <a:pt x="53865" y="121"/>
                    <a:pt x="31090" y="17329"/>
                    <a:pt x="16160" y="49466"/>
                  </a:cubicBezTo>
                  <a:cubicBezTo>
                    <a:pt x="3255" y="77302"/>
                    <a:pt x="218" y="105391"/>
                    <a:pt x="218" y="126647"/>
                  </a:cubicBezTo>
                  <a:cubicBezTo>
                    <a:pt x="218" y="146385"/>
                    <a:pt x="3002" y="177004"/>
                    <a:pt x="16919" y="205599"/>
                  </a:cubicBezTo>
                  <a:cubicBezTo>
                    <a:pt x="32102" y="236724"/>
                    <a:pt x="53865" y="253172"/>
                    <a:pt x="56395" y="253172"/>
                  </a:cubicBezTo>
                  <a:cubicBezTo>
                    <a:pt x="57914" y="253172"/>
                    <a:pt x="58926" y="252413"/>
                    <a:pt x="58926" y="250642"/>
                  </a:cubicBezTo>
                  <a:close/>
                </a:path>
              </a:pathLst>
            </a:custGeom>
            <a:solidFill>
              <a:srgbClr val="000000"/>
            </a:solidFill>
            <a:ln w="25391"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36C2065A-64A0-DF90-9730-16A77647F93C}"/>
                </a:ext>
              </a:extLst>
            </p:cNvPr>
            <p:cNvSpPr/>
            <p:nvPr>
              <p:custDataLst>
                <p:tags r:id="rId96"/>
              </p:custDataLst>
            </p:nvPr>
          </p:nvSpPr>
          <p:spPr>
            <a:xfrm>
              <a:off x="8188712" y="5511862"/>
              <a:ext cx="93122" cy="114632"/>
            </a:xfrm>
            <a:custGeom>
              <a:avLst/>
              <a:gdLst>
                <a:gd name="connsiteX0" fmla="*/ 86006 w 93122"/>
                <a:gd name="connsiteY0" fmla="*/ 17329 h 114632"/>
                <a:gd name="connsiteX1" fmla="*/ 73860 w 93122"/>
                <a:gd name="connsiteY1" fmla="*/ 28716 h 114632"/>
                <a:gd name="connsiteX2" fmla="*/ 81704 w 93122"/>
                <a:gd name="connsiteY2" fmla="*/ 36055 h 114632"/>
                <a:gd name="connsiteX3" fmla="*/ 93345 w 93122"/>
                <a:gd name="connsiteY3" fmla="*/ 21884 h 114632"/>
                <a:gd name="connsiteX4" fmla="*/ 63232 w 93122"/>
                <a:gd name="connsiteY4" fmla="*/ 121 h 114632"/>
                <a:gd name="connsiteX5" fmla="*/ 20466 w 93122"/>
                <a:gd name="connsiteY5" fmla="*/ 37067 h 114632"/>
                <a:gd name="connsiteX6" fmla="*/ 46530 w 93122"/>
                <a:gd name="connsiteY6" fmla="*/ 62119 h 114632"/>
                <a:gd name="connsiteX7" fmla="*/ 72848 w 93122"/>
                <a:gd name="connsiteY7" fmla="*/ 81351 h 114632"/>
                <a:gd name="connsiteX8" fmla="*/ 36661 w 93122"/>
                <a:gd name="connsiteY8" fmla="*/ 109186 h 114632"/>
                <a:gd name="connsiteX9" fmla="*/ 7813 w 93122"/>
                <a:gd name="connsiteY9" fmla="*/ 95775 h 114632"/>
                <a:gd name="connsiteX10" fmla="*/ 23756 w 93122"/>
                <a:gd name="connsiteY10" fmla="*/ 82363 h 114632"/>
                <a:gd name="connsiteX11" fmla="*/ 14393 w 93122"/>
                <a:gd name="connsiteY11" fmla="*/ 73506 h 114632"/>
                <a:gd name="connsiteX12" fmla="*/ 222 w 93122"/>
                <a:gd name="connsiteY12" fmla="*/ 90208 h 114632"/>
                <a:gd name="connsiteX13" fmla="*/ 36408 w 93122"/>
                <a:gd name="connsiteY13" fmla="*/ 114754 h 114632"/>
                <a:gd name="connsiteX14" fmla="*/ 87271 w 93122"/>
                <a:gd name="connsiteY14" fmla="*/ 72747 h 114632"/>
                <a:gd name="connsiteX15" fmla="*/ 79427 w 93122"/>
                <a:gd name="connsiteY15" fmla="*/ 54274 h 114632"/>
                <a:gd name="connsiteX16" fmla="*/ 54122 w 93122"/>
                <a:gd name="connsiteY16" fmla="*/ 43646 h 114632"/>
                <a:gd name="connsiteX17" fmla="*/ 34890 w 93122"/>
                <a:gd name="connsiteY17" fmla="*/ 28463 h 114632"/>
                <a:gd name="connsiteX18" fmla="*/ 63232 w 93122"/>
                <a:gd name="connsiteY18" fmla="*/ 5689 h 114632"/>
                <a:gd name="connsiteX19" fmla="*/ 86006 w 93122"/>
                <a:gd name="connsiteY19" fmla="*/ 1732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006" y="17329"/>
                  </a:moveTo>
                  <a:cubicBezTo>
                    <a:pt x="78921" y="17582"/>
                    <a:pt x="73860" y="23149"/>
                    <a:pt x="73860" y="28716"/>
                  </a:cubicBezTo>
                  <a:cubicBezTo>
                    <a:pt x="73860" y="32259"/>
                    <a:pt x="76137" y="36055"/>
                    <a:pt x="81704" y="36055"/>
                  </a:cubicBezTo>
                  <a:cubicBezTo>
                    <a:pt x="87271" y="36055"/>
                    <a:pt x="93345" y="31753"/>
                    <a:pt x="93345" y="21884"/>
                  </a:cubicBezTo>
                  <a:cubicBezTo>
                    <a:pt x="93345" y="10496"/>
                    <a:pt x="82463" y="121"/>
                    <a:pt x="63232" y="121"/>
                  </a:cubicBezTo>
                  <a:cubicBezTo>
                    <a:pt x="29829" y="121"/>
                    <a:pt x="20466" y="25933"/>
                    <a:pt x="20466" y="37067"/>
                  </a:cubicBezTo>
                  <a:cubicBezTo>
                    <a:pt x="20466" y="56805"/>
                    <a:pt x="39192" y="60601"/>
                    <a:pt x="46530" y="62119"/>
                  </a:cubicBezTo>
                  <a:cubicBezTo>
                    <a:pt x="59689" y="64649"/>
                    <a:pt x="72848" y="67433"/>
                    <a:pt x="72848" y="81351"/>
                  </a:cubicBezTo>
                  <a:cubicBezTo>
                    <a:pt x="72848" y="87930"/>
                    <a:pt x="67027" y="109186"/>
                    <a:pt x="36661" y="109186"/>
                  </a:cubicBezTo>
                  <a:cubicBezTo>
                    <a:pt x="33119" y="109186"/>
                    <a:pt x="13634" y="109186"/>
                    <a:pt x="7813" y="95775"/>
                  </a:cubicBezTo>
                  <a:cubicBezTo>
                    <a:pt x="17429" y="97040"/>
                    <a:pt x="23756" y="89448"/>
                    <a:pt x="23756" y="82363"/>
                  </a:cubicBezTo>
                  <a:cubicBezTo>
                    <a:pt x="23756" y="76543"/>
                    <a:pt x="19707" y="73506"/>
                    <a:pt x="14393" y="73506"/>
                  </a:cubicBezTo>
                  <a:cubicBezTo>
                    <a:pt x="7813" y="73506"/>
                    <a:pt x="222" y="78820"/>
                    <a:pt x="222" y="90208"/>
                  </a:cubicBezTo>
                  <a:cubicBezTo>
                    <a:pt x="222" y="104631"/>
                    <a:pt x="14646" y="114754"/>
                    <a:pt x="36408" y="114754"/>
                  </a:cubicBezTo>
                  <a:cubicBezTo>
                    <a:pt x="77402" y="114754"/>
                    <a:pt x="87271" y="84134"/>
                    <a:pt x="87271" y="72747"/>
                  </a:cubicBezTo>
                  <a:cubicBezTo>
                    <a:pt x="87271" y="63637"/>
                    <a:pt x="82463" y="57311"/>
                    <a:pt x="79427" y="54274"/>
                  </a:cubicBezTo>
                  <a:cubicBezTo>
                    <a:pt x="72594" y="47189"/>
                    <a:pt x="65256" y="45924"/>
                    <a:pt x="54122" y="43646"/>
                  </a:cubicBezTo>
                  <a:cubicBezTo>
                    <a:pt x="45012" y="41622"/>
                    <a:pt x="34890" y="39850"/>
                    <a:pt x="34890" y="28463"/>
                  </a:cubicBezTo>
                  <a:cubicBezTo>
                    <a:pt x="34890" y="21125"/>
                    <a:pt x="40963" y="5689"/>
                    <a:pt x="63232" y="5689"/>
                  </a:cubicBezTo>
                  <a:cubicBezTo>
                    <a:pt x="69558" y="5689"/>
                    <a:pt x="82210" y="7460"/>
                    <a:pt x="86006" y="17329"/>
                  </a:cubicBezTo>
                  <a:close/>
                </a:path>
              </a:pathLst>
            </a:custGeom>
            <a:solidFill>
              <a:srgbClr val="000000"/>
            </a:solidFill>
            <a:ln w="25391"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66D2ECEC-EA96-FDC3-09DF-DF42D6E71C73}"/>
                </a:ext>
              </a:extLst>
            </p:cNvPr>
            <p:cNvSpPr/>
            <p:nvPr>
              <p:custDataLst>
                <p:tags r:id="rId97"/>
              </p:custDataLst>
            </p:nvPr>
          </p:nvSpPr>
          <p:spPr>
            <a:xfrm>
              <a:off x="8302674" y="5583551"/>
              <a:ext cx="94767" cy="79888"/>
            </a:xfrm>
            <a:custGeom>
              <a:avLst/>
              <a:gdLst>
                <a:gd name="connsiteX0" fmla="*/ 35831 w 94767"/>
                <a:gd name="connsiteY0" fmla="*/ 59463 h 79888"/>
                <a:gd name="connsiteX1" fmla="*/ 19180 w 94767"/>
                <a:gd name="connsiteY1" fmla="*/ 75051 h 79888"/>
                <a:gd name="connsiteX2" fmla="*/ 9615 w 94767"/>
                <a:gd name="connsiteY2" fmla="*/ 72571 h 79888"/>
                <a:gd name="connsiteX3" fmla="*/ 17409 w 94767"/>
                <a:gd name="connsiteY3" fmla="*/ 62829 h 79888"/>
                <a:gd name="connsiteX4" fmla="*/ 10323 w 94767"/>
                <a:gd name="connsiteY4" fmla="*/ 56275 h 79888"/>
                <a:gd name="connsiteX5" fmla="*/ 227 w 94767"/>
                <a:gd name="connsiteY5" fmla="*/ 67080 h 79888"/>
                <a:gd name="connsiteX6" fmla="*/ 18826 w 94767"/>
                <a:gd name="connsiteY6" fmla="*/ 80011 h 79888"/>
                <a:gd name="connsiteX7" fmla="*/ 38665 w 94767"/>
                <a:gd name="connsiteY7" fmla="*/ 67434 h 79888"/>
                <a:gd name="connsiteX8" fmla="*/ 59744 w 94767"/>
                <a:gd name="connsiteY8" fmla="*/ 80011 h 79888"/>
                <a:gd name="connsiteX9" fmla="*/ 90920 w 94767"/>
                <a:gd name="connsiteY9" fmla="*/ 52909 h 79888"/>
                <a:gd name="connsiteX10" fmla="*/ 88086 w 94767"/>
                <a:gd name="connsiteY10" fmla="*/ 50607 h 79888"/>
                <a:gd name="connsiteX11" fmla="*/ 84720 w 94767"/>
                <a:gd name="connsiteY11" fmla="*/ 53618 h 79888"/>
                <a:gd name="connsiteX12" fmla="*/ 60453 w 94767"/>
                <a:gd name="connsiteY12" fmla="*/ 75051 h 79888"/>
                <a:gd name="connsiteX13" fmla="*/ 49647 w 94767"/>
                <a:gd name="connsiteY13" fmla="*/ 63538 h 79888"/>
                <a:gd name="connsiteX14" fmla="*/ 58858 w 94767"/>
                <a:gd name="connsiteY14" fmla="*/ 23151 h 79888"/>
                <a:gd name="connsiteX15" fmla="*/ 76218 w 94767"/>
                <a:gd name="connsiteY15" fmla="*/ 5083 h 79888"/>
                <a:gd name="connsiteX16" fmla="*/ 85783 w 94767"/>
                <a:gd name="connsiteY16" fmla="*/ 7563 h 79888"/>
                <a:gd name="connsiteX17" fmla="*/ 77989 w 94767"/>
                <a:gd name="connsiteY17" fmla="*/ 17305 h 79888"/>
                <a:gd name="connsiteX18" fmla="*/ 85075 w 94767"/>
                <a:gd name="connsiteY18" fmla="*/ 23859 h 79888"/>
                <a:gd name="connsiteX19" fmla="*/ 94994 w 94767"/>
                <a:gd name="connsiteY19" fmla="*/ 13054 h 79888"/>
                <a:gd name="connsiteX20" fmla="*/ 76572 w 94767"/>
                <a:gd name="connsiteY20" fmla="*/ 123 h 79888"/>
                <a:gd name="connsiteX21" fmla="*/ 56733 w 94767"/>
                <a:gd name="connsiteY21" fmla="*/ 12700 h 79888"/>
                <a:gd name="connsiteX22" fmla="*/ 35477 w 94767"/>
                <a:gd name="connsiteY22" fmla="*/ 123 h 79888"/>
                <a:gd name="connsiteX23" fmla="*/ 4301 w 94767"/>
                <a:gd name="connsiteY23" fmla="*/ 27225 h 79888"/>
                <a:gd name="connsiteX24" fmla="*/ 7312 w 94767"/>
                <a:gd name="connsiteY24" fmla="*/ 29527 h 79888"/>
                <a:gd name="connsiteX25" fmla="*/ 10678 w 94767"/>
                <a:gd name="connsiteY25" fmla="*/ 26516 h 79888"/>
                <a:gd name="connsiteX26" fmla="*/ 34945 w 94767"/>
                <a:gd name="connsiteY26" fmla="*/ 5083 h 79888"/>
                <a:gd name="connsiteX27" fmla="*/ 45573 w 94767"/>
                <a:gd name="connsiteY27" fmla="*/ 16774 h 79888"/>
                <a:gd name="connsiteX28" fmla="*/ 41853 w 94767"/>
                <a:gd name="connsiteY28" fmla="*/ 35196 h 79888"/>
                <a:gd name="connsiteX29" fmla="*/ 35831 w 94767"/>
                <a:gd name="connsiteY29" fmla="*/ 59463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4767" h="79888">
                  <a:moveTo>
                    <a:pt x="35831" y="59463"/>
                  </a:moveTo>
                  <a:cubicBezTo>
                    <a:pt x="34059" y="65486"/>
                    <a:pt x="28214" y="75051"/>
                    <a:pt x="19180" y="75051"/>
                  </a:cubicBezTo>
                  <a:cubicBezTo>
                    <a:pt x="18649" y="75051"/>
                    <a:pt x="13335" y="75051"/>
                    <a:pt x="9615" y="72571"/>
                  </a:cubicBezTo>
                  <a:cubicBezTo>
                    <a:pt x="16877" y="70269"/>
                    <a:pt x="17409" y="63892"/>
                    <a:pt x="17409" y="62829"/>
                  </a:cubicBezTo>
                  <a:cubicBezTo>
                    <a:pt x="17409" y="58932"/>
                    <a:pt x="14397" y="56275"/>
                    <a:pt x="10323" y="56275"/>
                  </a:cubicBezTo>
                  <a:cubicBezTo>
                    <a:pt x="5363" y="56275"/>
                    <a:pt x="227" y="60526"/>
                    <a:pt x="227" y="67080"/>
                  </a:cubicBezTo>
                  <a:cubicBezTo>
                    <a:pt x="227" y="75937"/>
                    <a:pt x="10146" y="80011"/>
                    <a:pt x="18826" y="80011"/>
                  </a:cubicBezTo>
                  <a:cubicBezTo>
                    <a:pt x="26974" y="80011"/>
                    <a:pt x="34237" y="74874"/>
                    <a:pt x="38665" y="67434"/>
                  </a:cubicBezTo>
                  <a:cubicBezTo>
                    <a:pt x="42916" y="76823"/>
                    <a:pt x="52659" y="80011"/>
                    <a:pt x="59744" y="80011"/>
                  </a:cubicBezTo>
                  <a:cubicBezTo>
                    <a:pt x="80115" y="80011"/>
                    <a:pt x="90920" y="57869"/>
                    <a:pt x="90920" y="52909"/>
                  </a:cubicBezTo>
                  <a:cubicBezTo>
                    <a:pt x="90920" y="50607"/>
                    <a:pt x="88617" y="50607"/>
                    <a:pt x="88086" y="50607"/>
                  </a:cubicBezTo>
                  <a:cubicBezTo>
                    <a:pt x="85606" y="50607"/>
                    <a:pt x="85429" y="51492"/>
                    <a:pt x="84720" y="53618"/>
                  </a:cubicBezTo>
                  <a:cubicBezTo>
                    <a:pt x="81000" y="65840"/>
                    <a:pt x="70372" y="75051"/>
                    <a:pt x="60453" y="75051"/>
                  </a:cubicBezTo>
                  <a:cubicBezTo>
                    <a:pt x="53367" y="75051"/>
                    <a:pt x="49647" y="70269"/>
                    <a:pt x="49647" y="63538"/>
                  </a:cubicBezTo>
                  <a:cubicBezTo>
                    <a:pt x="49647" y="58932"/>
                    <a:pt x="53899" y="42813"/>
                    <a:pt x="58858" y="23151"/>
                  </a:cubicBezTo>
                  <a:cubicBezTo>
                    <a:pt x="62401" y="9511"/>
                    <a:pt x="70372" y="5083"/>
                    <a:pt x="76218" y="5083"/>
                  </a:cubicBezTo>
                  <a:cubicBezTo>
                    <a:pt x="76572" y="5083"/>
                    <a:pt x="82063" y="5083"/>
                    <a:pt x="85783" y="7563"/>
                  </a:cubicBezTo>
                  <a:cubicBezTo>
                    <a:pt x="80115" y="9157"/>
                    <a:pt x="77989" y="14117"/>
                    <a:pt x="77989" y="17305"/>
                  </a:cubicBezTo>
                  <a:cubicBezTo>
                    <a:pt x="77989" y="21202"/>
                    <a:pt x="81000" y="23859"/>
                    <a:pt x="85075" y="23859"/>
                  </a:cubicBezTo>
                  <a:cubicBezTo>
                    <a:pt x="89149" y="23859"/>
                    <a:pt x="94994" y="20494"/>
                    <a:pt x="94994" y="13054"/>
                  </a:cubicBezTo>
                  <a:cubicBezTo>
                    <a:pt x="94994" y="3134"/>
                    <a:pt x="83657" y="123"/>
                    <a:pt x="76572" y="123"/>
                  </a:cubicBezTo>
                  <a:cubicBezTo>
                    <a:pt x="67715" y="123"/>
                    <a:pt x="60630" y="5968"/>
                    <a:pt x="56733" y="12700"/>
                  </a:cubicBezTo>
                  <a:cubicBezTo>
                    <a:pt x="53544" y="5437"/>
                    <a:pt x="45396" y="123"/>
                    <a:pt x="35477" y="123"/>
                  </a:cubicBezTo>
                  <a:cubicBezTo>
                    <a:pt x="15637" y="123"/>
                    <a:pt x="4301" y="21911"/>
                    <a:pt x="4301" y="27225"/>
                  </a:cubicBezTo>
                  <a:cubicBezTo>
                    <a:pt x="4301" y="29527"/>
                    <a:pt x="6781" y="29527"/>
                    <a:pt x="7312" y="29527"/>
                  </a:cubicBezTo>
                  <a:cubicBezTo>
                    <a:pt x="9615" y="29527"/>
                    <a:pt x="9792" y="28819"/>
                    <a:pt x="10678" y="26516"/>
                  </a:cubicBezTo>
                  <a:cubicBezTo>
                    <a:pt x="15106" y="12700"/>
                    <a:pt x="26265" y="5083"/>
                    <a:pt x="34945" y="5083"/>
                  </a:cubicBezTo>
                  <a:cubicBezTo>
                    <a:pt x="40791" y="5083"/>
                    <a:pt x="45573" y="8271"/>
                    <a:pt x="45573" y="16774"/>
                  </a:cubicBezTo>
                  <a:cubicBezTo>
                    <a:pt x="45573" y="20316"/>
                    <a:pt x="43448" y="29173"/>
                    <a:pt x="41853" y="35196"/>
                  </a:cubicBezTo>
                  <a:lnTo>
                    <a:pt x="35831" y="59463"/>
                  </a:lnTo>
                  <a:close/>
                </a:path>
              </a:pathLst>
            </a:custGeom>
            <a:solidFill>
              <a:srgbClr val="000000"/>
            </a:solidFill>
            <a:ln w="25391"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D46A2AFB-277D-4489-853B-C385841AE36E}"/>
                </a:ext>
              </a:extLst>
            </p:cNvPr>
            <p:cNvSpPr/>
            <p:nvPr>
              <p:custDataLst>
                <p:tags r:id="rId98"/>
              </p:custDataLst>
            </p:nvPr>
          </p:nvSpPr>
          <p:spPr>
            <a:xfrm>
              <a:off x="8451689" y="5433923"/>
              <a:ext cx="10122" cy="253051"/>
            </a:xfrm>
            <a:custGeom>
              <a:avLst/>
              <a:gdLst>
                <a:gd name="connsiteX0" fmla="*/ 10354 w 10122"/>
                <a:gd name="connsiteY0" fmla="*/ 9231 h 253051"/>
                <a:gd name="connsiteX1" fmla="*/ 5293 w 10122"/>
                <a:gd name="connsiteY1" fmla="*/ 121 h 253051"/>
                <a:gd name="connsiteX2" fmla="*/ 232 w 10122"/>
                <a:gd name="connsiteY2" fmla="*/ 9231 h 253051"/>
                <a:gd name="connsiteX3" fmla="*/ 232 w 10122"/>
                <a:gd name="connsiteY3" fmla="*/ 244063 h 253051"/>
                <a:gd name="connsiteX4" fmla="*/ 5293 w 10122"/>
                <a:gd name="connsiteY4" fmla="*/ 253172 h 253051"/>
                <a:gd name="connsiteX5" fmla="*/ 10354 w 10122"/>
                <a:gd name="connsiteY5" fmla="*/ 244063 h 253051"/>
                <a:gd name="connsiteX6" fmla="*/ 10354 w 10122"/>
                <a:gd name="connsiteY6" fmla="*/ 923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54" y="9231"/>
                  </a:moveTo>
                  <a:cubicBezTo>
                    <a:pt x="10354" y="4676"/>
                    <a:pt x="10354" y="121"/>
                    <a:pt x="5293" y="121"/>
                  </a:cubicBezTo>
                  <a:cubicBezTo>
                    <a:pt x="232" y="121"/>
                    <a:pt x="232" y="4676"/>
                    <a:pt x="232" y="9231"/>
                  </a:cubicBezTo>
                  <a:lnTo>
                    <a:pt x="232" y="244063"/>
                  </a:lnTo>
                  <a:cubicBezTo>
                    <a:pt x="232" y="248618"/>
                    <a:pt x="232" y="253172"/>
                    <a:pt x="5293" y="253172"/>
                  </a:cubicBezTo>
                  <a:cubicBezTo>
                    <a:pt x="10354" y="253172"/>
                    <a:pt x="10354" y="248618"/>
                    <a:pt x="10354" y="244063"/>
                  </a:cubicBezTo>
                  <a:lnTo>
                    <a:pt x="10354" y="9231"/>
                  </a:lnTo>
                  <a:close/>
                </a:path>
              </a:pathLst>
            </a:custGeom>
            <a:solidFill>
              <a:srgbClr val="000000"/>
            </a:solidFill>
            <a:ln w="25391"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2613F59F-2CAB-EF24-7442-8DEA0F751A1D}"/>
                </a:ext>
              </a:extLst>
            </p:cNvPr>
            <p:cNvSpPr/>
            <p:nvPr>
              <p:custDataLst>
                <p:tags r:id="rId99"/>
              </p:custDataLst>
            </p:nvPr>
          </p:nvSpPr>
          <p:spPr>
            <a:xfrm>
              <a:off x="8497688" y="5465301"/>
              <a:ext cx="77686" cy="161193"/>
            </a:xfrm>
            <a:custGeom>
              <a:avLst/>
              <a:gdLst>
                <a:gd name="connsiteX0" fmla="*/ 46543 w 77686"/>
                <a:gd name="connsiteY0" fmla="*/ 57311 h 161193"/>
                <a:gd name="connsiteX1" fmla="*/ 70329 w 77686"/>
                <a:gd name="connsiteY1" fmla="*/ 57311 h 161193"/>
                <a:gd name="connsiteX2" fmla="*/ 77921 w 77686"/>
                <a:gd name="connsiteY2" fmla="*/ 52250 h 161193"/>
                <a:gd name="connsiteX3" fmla="*/ 70836 w 77686"/>
                <a:gd name="connsiteY3" fmla="*/ 49466 h 161193"/>
                <a:gd name="connsiteX4" fmla="*/ 48567 w 77686"/>
                <a:gd name="connsiteY4" fmla="*/ 49466 h 161193"/>
                <a:gd name="connsiteX5" fmla="*/ 58942 w 77686"/>
                <a:gd name="connsiteY5" fmla="*/ 6954 h 161193"/>
                <a:gd name="connsiteX6" fmla="*/ 51604 w 77686"/>
                <a:gd name="connsiteY6" fmla="*/ 121 h 161193"/>
                <a:gd name="connsiteX7" fmla="*/ 41482 w 77686"/>
                <a:gd name="connsiteY7" fmla="*/ 9231 h 161193"/>
                <a:gd name="connsiteX8" fmla="*/ 31613 w 77686"/>
                <a:gd name="connsiteY8" fmla="*/ 49466 h 161193"/>
                <a:gd name="connsiteX9" fmla="*/ 7826 w 77686"/>
                <a:gd name="connsiteY9" fmla="*/ 49466 h 161193"/>
                <a:gd name="connsiteX10" fmla="*/ 234 w 77686"/>
                <a:gd name="connsiteY10" fmla="*/ 54274 h 161193"/>
                <a:gd name="connsiteX11" fmla="*/ 7320 w 77686"/>
                <a:gd name="connsiteY11" fmla="*/ 57311 h 161193"/>
                <a:gd name="connsiteX12" fmla="*/ 29588 w 77686"/>
                <a:gd name="connsiteY12" fmla="*/ 57311 h 161193"/>
                <a:gd name="connsiteX13" fmla="*/ 10356 w 77686"/>
                <a:gd name="connsiteY13" fmla="*/ 138034 h 161193"/>
                <a:gd name="connsiteX14" fmla="*/ 33637 w 77686"/>
                <a:gd name="connsiteY14" fmla="*/ 161315 h 161193"/>
                <a:gd name="connsiteX15" fmla="*/ 73872 w 77686"/>
                <a:gd name="connsiteY15" fmla="*/ 122345 h 161193"/>
                <a:gd name="connsiteX16" fmla="*/ 70836 w 77686"/>
                <a:gd name="connsiteY16" fmla="*/ 119815 h 161193"/>
                <a:gd name="connsiteX17" fmla="*/ 67040 w 77686"/>
                <a:gd name="connsiteY17" fmla="*/ 123357 h 161193"/>
                <a:gd name="connsiteX18" fmla="*/ 34143 w 77686"/>
                <a:gd name="connsiteY18" fmla="*/ 155748 h 161193"/>
                <a:gd name="connsiteX19" fmla="*/ 26299 w 77686"/>
                <a:gd name="connsiteY19" fmla="*/ 144107 h 161193"/>
                <a:gd name="connsiteX20" fmla="*/ 27817 w 77686"/>
                <a:gd name="connsiteY20" fmla="*/ 131961 h 161193"/>
                <a:gd name="connsiteX21" fmla="*/ 46543 w 77686"/>
                <a:gd name="connsiteY21" fmla="*/ 57311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43" y="57311"/>
                  </a:moveTo>
                  <a:lnTo>
                    <a:pt x="70329" y="57311"/>
                  </a:lnTo>
                  <a:cubicBezTo>
                    <a:pt x="75390" y="57311"/>
                    <a:pt x="77921" y="57311"/>
                    <a:pt x="77921" y="52250"/>
                  </a:cubicBezTo>
                  <a:cubicBezTo>
                    <a:pt x="77921" y="49466"/>
                    <a:pt x="75390" y="49466"/>
                    <a:pt x="70836" y="49466"/>
                  </a:cubicBezTo>
                  <a:lnTo>
                    <a:pt x="48567" y="49466"/>
                  </a:lnTo>
                  <a:cubicBezTo>
                    <a:pt x="57677" y="13533"/>
                    <a:pt x="58942" y="8472"/>
                    <a:pt x="58942" y="6954"/>
                  </a:cubicBezTo>
                  <a:cubicBezTo>
                    <a:pt x="58942" y="2652"/>
                    <a:pt x="55906" y="121"/>
                    <a:pt x="51604" y="121"/>
                  </a:cubicBezTo>
                  <a:cubicBezTo>
                    <a:pt x="50845" y="121"/>
                    <a:pt x="43759" y="374"/>
                    <a:pt x="41482" y="9231"/>
                  </a:cubicBezTo>
                  <a:lnTo>
                    <a:pt x="31613" y="49466"/>
                  </a:lnTo>
                  <a:lnTo>
                    <a:pt x="7826" y="49466"/>
                  </a:lnTo>
                  <a:cubicBezTo>
                    <a:pt x="2765" y="49466"/>
                    <a:pt x="234" y="49466"/>
                    <a:pt x="234" y="54274"/>
                  </a:cubicBezTo>
                  <a:cubicBezTo>
                    <a:pt x="234" y="57311"/>
                    <a:pt x="2259" y="57311"/>
                    <a:pt x="7320" y="57311"/>
                  </a:cubicBezTo>
                  <a:lnTo>
                    <a:pt x="29588" y="57311"/>
                  </a:lnTo>
                  <a:cubicBezTo>
                    <a:pt x="11369" y="129177"/>
                    <a:pt x="10356" y="133479"/>
                    <a:pt x="10356" y="138034"/>
                  </a:cubicBezTo>
                  <a:cubicBezTo>
                    <a:pt x="10356" y="151699"/>
                    <a:pt x="19972" y="161315"/>
                    <a:pt x="33637" y="161315"/>
                  </a:cubicBezTo>
                  <a:cubicBezTo>
                    <a:pt x="59448" y="161315"/>
                    <a:pt x="73872" y="124369"/>
                    <a:pt x="73872" y="122345"/>
                  </a:cubicBezTo>
                  <a:cubicBezTo>
                    <a:pt x="73872" y="119815"/>
                    <a:pt x="71848" y="119815"/>
                    <a:pt x="70836" y="119815"/>
                  </a:cubicBezTo>
                  <a:cubicBezTo>
                    <a:pt x="68558" y="119815"/>
                    <a:pt x="68305" y="120574"/>
                    <a:pt x="67040" y="123357"/>
                  </a:cubicBezTo>
                  <a:cubicBezTo>
                    <a:pt x="56159" y="149675"/>
                    <a:pt x="42747" y="155748"/>
                    <a:pt x="34143" y="155748"/>
                  </a:cubicBezTo>
                  <a:cubicBezTo>
                    <a:pt x="28829" y="155748"/>
                    <a:pt x="26299" y="152458"/>
                    <a:pt x="26299" y="144107"/>
                  </a:cubicBezTo>
                  <a:cubicBezTo>
                    <a:pt x="26299" y="138034"/>
                    <a:pt x="26805" y="136263"/>
                    <a:pt x="27817" y="131961"/>
                  </a:cubicBezTo>
                  <a:lnTo>
                    <a:pt x="46543" y="57311"/>
                  </a:lnTo>
                  <a:close/>
                </a:path>
              </a:pathLst>
            </a:custGeom>
            <a:solidFill>
              <a:srgbClr val="000000"/>
            </a:solidFill>
            <a:ln w="25391"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3FBA77B3-9250-3FE1-4FB7-31B42609DD93}"/>
                </a:ext>
              </a:extLst>
            </p:cNvPr>
            <p:cNvSpPr/>
            <p:nvPr>
              <p:custDataLst>
                <p:tags r:id="rId100"/>
              </p:custDataLst>
            </p:nvPr>
          </p:nvSpPr>
          <p:spPr>
            <a:xfrm>
              <a:off x="8591573" y="5583551"/>
              <a:ext cx="90870" cy="114252"/>
            </a:xfrm>
            <a:custGeom>
              <a:avLst/>
              <a:gdLst>
                <a:gd name="connsiteX0" fmla="*/ 90400 w 90870"/>
                <a:gd name="connsiteY0" fmla="*/ 11460 h 114252"/>
                <a:gd name="connsiteX1" fmla="*/ 91109 w 90870"/>
                <a:gd name="connsiteY1" fmla="*/ 7563 h 114252"/>
                <a:gd name="connsiteX2" fmla="*/ 85263 w 90870"/>
                <a:gd name="connsiteY2" fmla="*/ 1894 h 114252"/>
                <a:gd name="connsiteX3" fmla="*/ 78001 w 90870"/>
                <a:gd name="connsiteY3" fmla="*/ 6146 h 114252"/>
                <a:gd name="connsiteX4" fmla="*/ 75166 w 90870"/>
                <a:gd name="connsiteY4" fmla="*/ 16419 h 114252"/>
                <a:gd name="connsiteX5" fmla="*/ 71446 w 90870"/>
                <a:gd name="connsiteY5" fmla="*/ 31122 h 114252"/>
                <a:gd name="connsiteX6" fmla="*/ 64361 w 90870"/>
                <a:gd name="connsiteY6" fmla="*/ 59641 h 114252"/>
                <a:gd name="connsiteX7" fmla="*/ 42573 w 90870"/>
                <a:gd name="connsiteY7" fmla="*/ 75051 h 114252"/>
                <a:gd name="connsiteX8" fmla="*/ 30528 w 90870"/>
                <a:gd name="connsiteY8" fmla="*/ 60349 h 114252"/>
                <a:gd name="connsiteX9" fmla="*/ 39916 w 90870"/>
                <a:gd name="connsiteY9" fmla="*/ 25985 h 114252"/>
                <a:gd name="connsiteX10" fmla="*/ 42928 w 90870"/>
                <a:gd name="connsiteY10" fmla="*/ 15179 h 114252"/>
                <a:gd name="connsiteX11" fmla="*/ 26100 w 90870"/>
                <a:gd name="connsiteY11" fmla="*/ 123 h 114252"/>
                <a:gd name="connsiteX12" fmla="*/ 238 w 90870"/>
                <a:gd name="connsiteY12" fmla="*/ 27225 h 114252"/>
                <a:gd name="connsiteX13" fmla="*/ 3249 w 90870"/>
                <a:gd name="connsiteY13" fmla="*/ 29527 h 114252"/>
                <a:gd name="connsiteX14" fmla="*/ 6438 w 90870"/>
                <a:gd name="connsiteY14" fmla="*/ 26693 h 114252"/>
                <a:gd name="connsiteX15" fmla="*/ 25568 w 90870"/>
                <a:gd name="connsiteY15" fmla="*/ 5083 h 114252"/>
                <a:gd name="connsiteX16" fmla="*/ 29997 w 90870"/>
                <a:gd name="connsiteY16" fmla="*/ 11282 h 114252"/>
                <a:gd name="connsiteX17" fmla="*/ 27517 w 90870"/>
                <a:gd name="connsiteY17" fmla="*/ 21556 h 114252"/>
                <a:gd name="connsiteX18" fmla="*/ 17243 w 90870"/>
                <a:gd name="connsiteY18" fmla="*/ 57515 h 114252"/>
                <a:gd name="connsiteX19" fmla="*/ 24151 w 90870"/>
                <a:gd name="connsiteY19" fmla="*/ 74520 h 114252"/>
                <a:gd name="connsiteX20" fmla="*/ 41865 w 90870"/>
                <a:gd name="connsiteY20" fmla="*/ 80011 h 114252"/>
                <a:gd name="connsiteX21" fmla="*/ 61173 w 90870"/>
                <a:gd name="connsiteY21" fmla="*/ 72040 h 114252"/>
                <a:gd name="connsiteX22" fmla="*/ 49482 w 90870"/>
                <a:gd name="connsiteY22" fmla="*/ 98079 h 114252"/>
                <a:gd name="connsiteX23" fmla="*/ 28225 w 90870"/>
                <a:gd name="connsiteY23" fmla="*/ 109416 h 114252"/>
                <a:gd name="connsiteX24" fmla="*/ 14940 w 90870"/>
                <a:gd name="connsiteY24" fmla="*/ 103570 h 114252"/>
                <a:gd name="connsiteX25" fmla="*/ 24506 w 90870"/>
                <a:gd name="connsiteY25" fmla="*/ 93828 h 114252"/>
                <a:gd name="connsiteX26" fmla="*/ 17597 w 90870"/>
                <a:gd name="connsiteY26" fmla="*/ 87097 h 114252"/>
                <a:gd name="connsiteX27" fmla="*/ 7323 w 90870"/>
                <a:gd name="connsiteY27" fmla="*/ 98788 h 114252"/>
                <a:gd name="connsiteX28" fmla="*/ 28403 w 90870"/>
                <a:gd name="connsiteY28" fmla="*/ 114375 h 114252"/>
                <a:gd name="connsiteX29" fmla="*/ 73572 w 90870"/>
                <a:gd name="connsiteY29" fmla="*/ 78417 h 114252"/>
                <a:gd name="connsiteX30" fmla="*/ 90400 w 90870"/>
                <a:gd name="connsiteY30" fmla="*/ 11460 h 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870" h="114252">
                  <a:moveTo>
                    <a:pt x="90400" y="11460"/>
                  </a:moveTo>
                  <a:cubicBezTo>
                    <a:pt x="91109" y="8980"/>
                    <a:pt x="91109" y="8625"/>
                    <a:pt x="91109" y="7563"/>
                  </a:cubicBezTo>
                  <a:cubicBezTo>
                    <a:pt x="91109" y="4020"/>
                    <a:pt x="88274" y="1894"/>
                    <a:pt x="85263" y="1894"/>
                  </a:cubicBezTo>
                  <a:cubicBezTo>
                    <a:pt x="83315" y="1894"/>
                    <a:pt x="79949" y="2780"/>
                    <a:pt x="78001" y="6146"/>
                  </a:cubicBezTo>
                  <a:cubicBezTo>
                    <a:pt x="77469" y="7208"/>
                    <a:pt x="76052" y="12877"/>
                    <a:pt x="75166" y="16419"/>
                  </a:cubicBezTo>
                  <a:lnTo>
                    <a:pt x="71446" y="31122"/>
                  </a:lnTo>
                  <a:cubicBezTo>
                    <a:pt x="70384" y="35373"/>
                    <a:pt x="64892" y="57692"/>
                    <a:pt x="64361" y="59641"/>
                  </a:cubicBezTo>
                  <a:cubicBezTo>
                    <a:pt x="64184" y="59641"/>
                    <a:pt x="56390" y="75051"/>
                    <a:pt x="42573" y="75051"/>
                  </a:cubicBezTo>
                  <a:cubicBezTo>
                    <a:pt x="30528" y="75051"/>
                    <a:pt x="30528" y="63538"/>
                    <a:pt x="30528" y="60349"/>
                  </a:cubicBezTo>
                  <a:cubicBezTo>
                    <a:pt x="30528" y="50784"/>
                    <a:pt x="34602" y="39624"/>
                    <a:pt x="39916" y="25985"/>
                  </a:cubicBezTo>
                  <a:cubicBezTo>
                    <a:pt x="42042" y="20316"/>
                    <a:pt x="42928" y="18191"/>
                    <a:pt x="42928" y="15179"/>
                  </a:cubicBezTo>
                  <a:cubicBezTo>
                    <a:pt x="42928" y="6677"/>
                    <a:pt x="35665" y="123"/>
                    <a:pt x="26100" y="123"/>
                  </a:cubicBezTo>
                  <a:cubicBezTo>
                    <a:pt x="8209" y="123"/>
                    <a:pt x="238" y="24213"/>
                    <a:pt x="238" y="27225"/>
                  </a:cubicBezTo>
                  <a:cubicBezTo>
                    <a:pt x="238" y="29527"/>
                    <a:pt x="2718" y="29527"/>
                    <a:pt x="3249" y="29527"/>
                  </a:cubicBezTo>
                  <a:cubicBezTo>
                    <a:pt x="5729" y="29527"/>
                    <a:pt x="5906" y="28642"/>
                    <a:pt x="6438" y="26693"/>
                  </a:cubicBezTo>
                  <a:cubicBezTo>
                    <a:pt x="10866" y="11991"/>
                    <a:pt x="18483" y="5083"/>
                    <a:pt x="25568" y="5083"/>
                  </a:cubicBezTo>
                  <a:cubicBezTo>
                    <a:pt x="28580" y="5083"/>
                    <a:pt x="29997" y="7031"/>
                    <a:pt x="29997" y="11282"/>
                  </a:cubicBezTo>
                  <a:cubicBezTo>
                    <a:pt x="29997" y="15357"/>
                    <a:pt x="28403" y="19254"/>
                    <a:pt x="27517" y="21556"/>
                  </a:cubicBezTo>
                  <a:cubicBezTo>
                    <a:pt x="19014" y="43167"/>
                    <a:pt x="17243" y="49721"/>
                    <a:pt x="17243" y="57515"/>
                  </a:cubicBezTo>
                  <a:cubicBezTo>
                    <a:pt x="17243" y="60526"/>
                    <a:pt x="17243" y="68852"/>
                    <a:pt x="24151" y="74520"/>
                  </a:cubicBezTo>
                  <a:cubicBezTo>
                    <a:pt x="29642" y="79125"/>
                    <a:pt x="37082" y="80011"/>
                    <a:pt x="41865" y="80011"/>
                  </a:cubicBezTo>
                  <a:cubicBezTo>
                    <a:pt x="48950" y="80011"/>
                    <a:pt x="55327" y="77354"/>
                    <a:pt x="61173" y="72040"/>
                  </a:cubicBezTo>
                  <a:cubicBezTo>
                    <a:pt x="58870" y="81782"/>
                    <a:pt x="56921" y="89222"/>
                    <a:pt x="49482" y="98079"/>
                  </a:cubicBezTo>
                  <a:cubicBezTo>
                    <a:pt x="44699" y="103570"/>
                    <a:pt x="37614" y="109416"/>
                    <a:pt x="28225" y="109416"/>
                  </a:cubicBezTo>
                  <a:cubicBezTo>
                    <a:pt x="26985" y="109416"/>
                    <a:pt x="18660" y="109416"/>
                    <a:pt x="14940" y="103570"/>
                  </a:cubicBezTo>
                  <a:cubicBezTo>
                    <a:pt x="24506" y="102507"/>
                    <a:pt x="24506" y="94005"/>
                    <a:pt x="24506" y="93828"/>
                  </a:cubicBezTo>
                  <a:cubicBezTo>
                    <a:pt x="24506" y="88159"/>
                    <a:pt x="19369" y="87097"/>
                    <a:pt x="17597" y="87097"/>
                  </a:cubicBezTo>
                  <a:cubicBezTo>
                    <a:pt x="13169" y="87097"/>
                    <a:pt x="7323" y="90639"/>
                    <a:pt x="7323" y="98788"/>
                  </a:cubicBezTo>
                  <a:cubicBezTo>
                    <a:pt x="7323" y="107821"/>
                    <a:pt x="15826" y="114375"/>
                    <a:pt x="28403" y="114375"/>
                  </a:cubicBezTo>
                  <a:cubicBezTo>
                    <a:pt x="46293" y="114375"/>
                    <a:pt x="68081" y="100559"/>
                    <a:pt x="73572" y="78417"/>
                  </a:cubicBezTo>
                  <a:lnTo>
                    <a:pt x="90400" y="11460"/>
                  </a:lnTo>
                  <a:close/>
                </a:path>
              </a:pathLst>
            </a:custGeom>
            <a:solidFill>
              <a:srgbClr val="000000"/>
            </a:solidFill>
            <a:ln w="25391"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37550054-10AF-3533-FA4B-BC4AD04D6D27}"/>
                </a:ext>
              </a:extLst>
            </p:cNvPr>
            <p:cNvSpPr/>
            <p:nvPr>
              <p:custDataLst>
                <p:tags r:id="rId101"/>
              </p:custDataLst>
            </p:nvPr>
          </p:nvSpPr>
          <p:spPr>
            <a:xfrm>
              <a:off x="8719307" y="5433923"/>
              <a:ext cx="58707" cy="253051"/>
            </a:xfrm>
            <a:custGeom>
              <a:avLst/>
              <a:gdLst>
                <a:gd name="connsiteX0" fmla="*/ 58951 w 58707"/>
                <a:gd name="connsiteY0" fmla="*/ 126647 h 253051"/>
                <a:gd name="connsiteX1" fmla="*/ 42249 w 58707"/>
                <a:gd name="connsiteY1" fmla="*/ 47695 h 253051"/>
                <a:gd name="connsiteX2" fmla="*/ 2773 w 58707"/>
                <a:gd name="connsiteY2" fmla="*/ 121 h 253051"/>
                <a:gd name="connsiteX3" fmla="*/ 243 w 58707"/>
                <a:gd name="connsiteY3" fmla="*/ 2652 h 253051"/>
                <a:gd name="connsiteX4" fmla="*/ 5051 w 58707"/>
                <a:gd name="connsiteY4" fmla="*/ 8472 h 253051"/>
                <a:gd name="connsiteX5" fmla="*/ 44274 w 58707"/>
                <a:gd name="connsiteY5" fmla="*/ 126647 h 253051"/>
                <a:gd name="connsiteX6" fmla="*/ 3532 w 58707"/>
                <a:gd name="connsiteY6" fmla="*/ 246340 h 253051"/>
                <a:gd name="connsiteX7" fmla="*/ 243 w 58707"/>
                <a:gd name="connsiteY7" fmla="*/ 250642 h 253051"/>
                <a:gd name="connsiteX8" fmla="*/ 2773 w 58707"/>
                <a:gd name="connsiteY8" fmla="*/ 253172 h 253051"/>
                <a:gd name="connsiteX9" fmla="*/ 43008 w 58707"/>
                <a:gd name="connsiteY9" fmla="*/ 203828 h 253051"/>
                <a:gd name="connsiteX10" fmla="*/ 58951 w 58707"/>
                <a:gd name="connsiteY10" fmla="*/ 12664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1" y="126647"/>
                  </a:moveTo>
                  <a:cubicBezTo>
                    <a:pt x="58951" y="106909"/>
                    <a:pt x="56167" y="76290"/>
                    <a:pt x="42249" y="47695"/>
                  </a:cubicBezTo>
                  <a:cubicBezTo>
                    <a:pt x="27066" y="16570"/>
                    <a:pt x="5304" y="121"/>
                    <a:pt x="2773" y="121"/>
                  </a:cubicBezTo>
                  <a:cubicBezTo>
                    <a:pt x="1255" y="121"/>
                    <a:pt x="243" y="1134"/>
                    <a:pt x="243" y="2652"/>
                  </a:cubicBezTo>
                  <a:cubicBezTo>
                    <a:pt x="243" y="3411"/>
                    <a:pt x="243" y="3917"/>
                    <a:pt x="5051" y="8472"/>
                  </a:cubicBezTo>
                  <a:cubicBezTo>
                    <a:pt x="29850" y="33524"/>
                    <a:pt x="44274" y="73759"/>
                    <a:pt x="44274" y="126647"/>
                  </a:cubicBezTo>
                  <a:cubicBezTo>
                    <a:pt x="44274" y="169919"/>
                    <a:pt x="34911" y="214456"/>
                    <a:pt x="3532" y="246340"/>
                  </a:cubicBezTo>
                  <a:cubicBezTo>
                    <a:pt x="243" y="249377"/>
                    <a:pt x="243" y="249883"/>
                    <a:pt x="243" y="250642"/>
                  </a:cubicBezTo>
                  <a:cubicBezTo>
                    <a:pt x="243" y="252160"/>
                    <a:pt x="1255" y="253172"/>
                    <a:pt x="2773" y="253172"/>
                  </a:cubicBezTo>
                  <a:cubicBezTo>
                    <a:pt x="5304" y="253172"/>
                    <a:pt x="28078" y="235965"/>
                    <a:pt x="43008" y="203828"/>
                  </a:cubicBezTo>
                  <a:cubicBezTo>
                    <a:pt x="55914" y="175992"/>
                    <a:pt x="58951" y="147903"/>
                    <a:pt x="58951" y="126647"/>
                  </a:cubicBezTo>
                  <a:close/>
                </a:path>
              </a:pathLst>
            </a:custGeom>
            <a:solidFill>
              <a:srgbClr val="000000"/>
            </a:solidFill>
            <a:ln w="25391"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4C38D4C6-2BFB-DB76-858B-75648BCCCE0B}"/>
                </a:ext>
              </a:extLst>
            </p:cNvPr>
            <p:cNvSpPr/>
            <p:nvPr>
              <p:custDataLst>
                <p:tags r:id="rId102"/>
              </p:custDataLst>
            </p:nvPr>
          </p:nvSpPr>
          <p:spPr>
            <a:xfrm>
              <a:off x="8887753" y="5530841"/>
              <a:ext cx="168278" cy="59213"/>
            </a:xfrm>
            <a:custGeom>
              <a:avLst/>
              <a:gdLst>
                <a:gd name="connsiteX0" fmla="*/ 159925 w 168278"/>
                <a:gd name="connsiteY0" fmla="*/ 10243 h 59213"/>
                <a:gd name="connsiteX1" fmla="*/ 168528 w 168278"/>
                <a:gd name="connsiteY1" fmla="*/ 5182 h 59213"/>
                <a:gd name="connsiteX2" fmla="*/ 160178 w 168278"/>
                <a:gd name="connsiteY2" fmla="*/ 121 h 59213"/>
                <a:gd name="connsiteX3" fmla="*/ 8600 w 168278"/>
                <a:gd name="connsiteY3" fmla="*/ 121 h 59213"/>
                <a:gd name="connsiteX4" fmla="*/ 249 w 168278"/>
                <a:gd name="connsiteY4" fmla="*/ 5182 h 59213"/>
                <a:gd name="connsiteX5" fmla="*/ 8853 w 168278"/>
                <a:gd name="connsiteY5" fmla="*/ 10243 h 59213"/>
                <a:gd name="connsiteX6" fmla="*/ 159925 w 168278"/>
                <a:gd name="connsiteY6" fmla="*/ 10243 h 59213"/>
                <a:gd name="connsiteX7" fmla="*/ 160178 w 168278"/>
                <a:gd name="connsiteY7" fmla="*/ 59335 h 59213"/>
                <a:gd name="connsiteX8" fmla="*/ 168528 w 168278"/>
                <a:gd name="connsiteY8" fmla="*/ 54274 h 59213"/>
                <a:gd name="connsiteX9" fmla="*/ 159925 w 168278"/>
                <a:gd name="connsiteY9" fmla="*/ 49213 h 59213"/>
                <a:gd name="connsiteX10" fmla="*/ 8853 w 168278"/>
                <a:gd name="connsiteY10" fmla="*/ 49213 h 59213"/>
                <a:gd name="connsiteX11" fmla="*/ 249 w 168278"/>
                <a:gd name="connsiteY11" fmla="*/ 54274 h 59213"/>
                <a:gd name="connsiteX12" fmla="*/ 8600 w 168278"/>
                <a:gd name="connsiteY12" fmla="*/ 59335 h 59213"/>
                <a:gd name="connsiteX13" fmla="*/ 160178 w 168278"/>
                <a:gd name="connsiteY13" fmla="*/ 59335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25" y="10243"/>
                  </a:moveTo>
                  <a:cubicBezTo>
                    <a:pt x="163720" y="10243"/>
                    <a:pt x="168528" y="10243"/>
                    <a:pt x="168528" y="5182"/>
                  </a:cubicBezTo>
                  <a:cubicBezTo>
                    <a:pt x="168528" y="121"/>
                    <a:pt x="163720" y="121"/>
                    <a:pt x="160178" y="121"/>
                  </a:cubicBezTo>
                  <a:lnTo>
                    <a:pt x="8600" y="121"/>
                  </a:lnTo>
                  <a:cubicBezTo>
                    <a:pt x="5057" y="121"/>
                    <a:pt x="249" y="121"/>
                    <a:pt x="249" y="5182"/>
                  </a:cubicBezTo>
                  <a:cubicBezTo>
                    <a:pt x="249" y="10243"/>
                    <a:pt x="5057" y="10243"/>
                    <a:pt x="8853" y="10243"/>
                  </a:cubicBezTo>
                  <a:lnTo>
                    <a:pt x="159925" y="10243"/>
                  </a:lnTo>
                  <a:close/>
                  <a:moveTo>
                    <a:pt x="160178" y="59335"/>
                  </a:moveTo>
                  <a:cubicBezTo>
                    <a:pt x="163720" y="59335"/>
                    <a:pt x="168528" y="59335"/>
                    <a:pt x="168528" y="54274"/>
                  </a:cubicBezTo>
                  <a:cubicBezTo>
                    <a:pt x="168528" y="49213"/>
                    <a:pt x="163720" y="49213"/>
                    <a:pt x="159925" y="49213"/>
                  </a:cubicBezTo>
                  <a:lnTo>
                    <a:pt x="8853" y="49213"/>
                  </a:lnTo>
                  <a:cubicBezTo>
                    <a:pt x="5057" y="49213"/>
                    <a:pt x="249" y="49213"/>
                    <a:pt x="249" y="54274"/>
                  </a:cubicBezTo>
                  <a:cubicBezTo>
                    <a:pt x="249" y="59335"/>
                    <a:pt x="5057" y="59335"/>
                    <a:pt x="8600" y="59335"/>
                  </a:cubicBezTo>
                  <a:lnTo>
                    <a:pt x="160178" y="59335"/>
                  </a:lnTo>
                  <a:close/>
                </a:path>
              </a:pathLst>
            </a:custGeom>
            <a:solidFill>
              <a:srgbClr val="000000"/>
            </a:solidFill>
            <a:ln w="25391"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B9CFF5BF-CC3A-8ABC-BBCB-A3383303C12E}"/>
                </a:ext>
              </a:extLst>
            </p:cNvPr>
            <p:cNvSpPr/>
            <p:nvPr>
              <p:custDataLst>
                <p:tags r:id="rId103"/>
              </p:custDataLst>
            </p:nvPr>
          </p:nvSpPr>
          <p:spPr>
            <a:xfrm>
              <a:off x="9163212" y="5455179"/>
              <a:ext cx="83506" cy="168531"/>
            </a:xfrm>
            <a:custGeom>
              <a:avLst/>
              <a:gdLst>
                <a:gd name="connsiteX0" fmla="*/ 52135 w 83506"/>
                <a:gd name="connsiteY0" fmla="*/ 6701 h 168531"/>
                <a:gd name="connsiteX1" fmla="*/ 46315 w 83506"/>
                <a:gd name="connsiteY1" fmla="*/ 121 h 168531"/>
                <a:gd name="connsiteX2" fmla="*/ 260 w 83506"/>
                <a:gd name="connsiteY2" fmla="*/ 16317 h 168531"/>
                <a:gd name="connsiteX3" fmla="*/ 260 w 83506"/>
                <a:gd name="connsiteY3" fmla="*/ 24161 h 168531"/>
                <a:gd name="connsiteX4" fmla="*/ 33410 w 83506"/>
                <a:gd name="connsiteY4" fmla="*/ 17582 h 168531"/>
                <a:gd name="connsiteX5" fmla="*/ 33410 w 83506"/>
                <a:gd name="connsiteY5" fmla="*/ 148662 h 168531"/>
                <a:gd name="connsiteX6" fmla="*/ 9876 w 83506"/>
                <a:gd name="connsiteY6" fmla="*/ 160809 h 168531"/>
                <a:gd name="connsiteX7" fmla="*/ 1778 w 83506"/>
                <a:gd name="connsiteY7" fmla="*/ 160809 h 168531"/>
                <a:gd name="connsiteX8" fmla="*/ 1778 w 83506"/>
                <a:gd name="connsiteY8" fmla="*/ 168653 h 168531"/>
                <a:gd name="connsiteX9" fmla="*/ 42772 w 83506"/>
                <a:gd name="connsiteY9" fmla="*/ 167894 h 168531"/>
                <a:gd name="connsiteX10" fmla="*/ 83767 w 83506"/>
                <a:gd name="connsiteY10" fmla="*/ 168653 h 168531"/>
                <a:gd name="connsiteX11" fmla="*/ 83767 w 83506"/>
                <a:gd name="connsiteY11" fmla="*/ 160809 h 168531"/>
                <a:gd name="connsiteX12" fmla="*/ 75669 w 83506"/>
                <a:gd name="connsiteY12" fmla="*/ 160809 h 168531"/>
                <a:gd name="connsiteX13" fmla="*/ 52135 w 83506"/>
                <a:gd name="connsiteY13" fmla="*/ 148662 h 168531"/>
                <a:gd name="connsiteX14" fmla="*/ 52135 w 83506"/>
                <a:gd name="connsiteY14" fmla="*/ 670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35" y="6701"/>
                  </a:moveTo>
                  <a:cubicBezTo>
                    <a:pt x="52135" y="628"/>
                    <a:pt x="52135" y="121"/>
                    <a:pt x="46315" y="121"/>
                  </a:cubicBezTo>
                  <a:cubicBezTo>
                    <a:pt x="30626" y="16317"/>
                    <a:pt x="8357" y="16317"/>
                    <a:pt x="260" y="16317"/>
                  </a:cubicBezTo>
                  <a:lnTo>
                    <a:pt x="260" y="24161"/>
                  </a:lnTo>
                  <a:cubicBezTo>
                    <a:pt x="5321" y="24161"/>
                    <a:pt x="20251" y="24161"/>
                    <a:pt x="33410" y="17582"/>
                  </a:cubicBezTo>
                  <a:lnTo>
                    <a:pt x="33410" y="148662"/>
                  </a:lnTo>
                  <a:cubicBezTo>
                    <a:pt x="33410" y="157772"/>
                    <a:pt x="32650" y="160809"/>
                    <a:pt x="9876" y="160809"/>
                  </a:cubicBezTo>
                  <a:lnTo>
                    <a:pt x="1778" y="160809"/>
                  </a:lnTo>
                  <a:lnTo>
                    <a:pt x="1778" y="168653"/>
                  </a:lnTo>
                  <a:cubicBezTo>
                    <a:pt x="10635" y="167894"/>
                    <a:pt x="32650" y="167894"/>
                    <a:pt x="42772" y="167894"/>
                  </a:cubicBezTo>
                  <a:cubicBezTo>
                    <a:pt x="52895" y="167894"/>
                    <a:pt x="74910" y="167894"/>
                    <a:pt x="83767" y="168653"/>
                  </a:cubicBezTo>
                  <a:lnTo>
                    <a:pt x="83767" y="160809"/>
                  </a:lnTo>
                  <a:lnTo>
                    <a:pt x="75669" y="160809"/>
                  </a:lnTo>
                  <a:cubicBezTo>
                    <a:pt x="52894" y="160809"/>
                    <a:pt x="52135" y="158025"/>
                    <a:pt x="52135" y="148662"/>
                  </a:cubicBezTo>
                  <a:lnTo>
                    <a:pt x="52135" y="6701"/>
                  </a:lnTo>
                  <a:close/>
                </a:path>
              </a:pathLst>
            </a:custGeom>
            <a:solidFill>
              <a:srgbClr val="000000"/>
            </a:solidFill>
            <a:ln w="25391"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EF5A003B-5EF5-0060-6A5C-6B51807FC5F7}"/>
                </a:ext>
              </a:extLst>
            </p:cNvPr>
            <p:cNvSpPr/>
            <p:nvPr>
              <p:custDataLst>
                <p:tags r:id="rId104"/>
              </p:custDataLst>
            </p:nvPr>
          </p:nvSpPr>
          <p:spPr>
            <a:xfrm>
              <a:off x="9288979" y="5596888"/>
              <a:ext cx="29606" cy="75662"/>
            </a:xfrm>
            <a:custGeom>
              <a:avLst/>
              <a:gdLst>
                <a:gd name="connsiteX0" fmla="*/ 29872 w 29606"/>
                <a:gd name="connsiteY0" fmla="*/ 26692 h 75662"/>
                <a:gd name="connsiteX1" fmla="*/ 13677 w 29606"/>
                <a:gd name="connsiteY1" fmla="*/ 121 h 75662"/>
                <a:gd name="connsiteX2" fmla="*/ 265 w 29606"/>
                <a:gd name="connsiteY2" fmla="*/ 13533 h 75662"/>
                <a:gd name="connsiteX3" fmla="*/ 13677 w 29606"/>
                <a:gd name="connsiteY3" fmla="*/ 26945 h 75662"/>
                <a:gd name="connsiteX4" fmla="*/ 22533 w 29606"/>
                <a:gd name="connsiteY4" fmla="*/ 23655 h 75662"/>
                <a:gd name="connsiteX5" fmla="*/ 23799 w 29606"/>
                <a:gd name="connsiteY5" fmla="*/ 22896 h 75662"/>
                <a:gd name="connsiteX6" fmla="*/ 24305 w 29606"/>
                <a:gd name="connsiteY6" fmla="*/ 26692 h 75662"/>
                <a:gd name="connsiteX7" fmla="*/ 7097 w 29606"/>
                <a:gd name="connsiteY7" fmla="*/ 68951 h 75662"/>
                <a:gd name="connsiteX8" fmla="*/ 4314 w 29606"/>
                <a:gd name="connsiteY8" fmla="*/ 73000 h 75662"/>
                <a:gd name="connsiteX9" fmla="*/ 6844 w 29606"/>
                <a:gd name="connsiteY9" fmla="*/ 75784 h 75662"/>
                <a:gd name="connsiteX10" fmla="*/ 29872 w 29606"/>
                <a:gd name="connsiteY10" fmla="*/ 2669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72" y="26692"/>
                  </a:moveTo>
                  <a:cubicBezTo>
                    <a:pt x="29872" y="9990"/>
                    <a:pt x="23546" y="121"/>
                    <a:pt x="13677" y="121"/>
                  </a:cubicBezTo>
                  <a:cubicBezTo>
                    <a:pt x="5326" y="121"/>
                    <a:pt x="265" y="6448"/>
                    <a:pt x="265" y="13533"/>
                  </a:cubicBezTo>
                  <a:cubicBezTo>
                    <a:pt x="265" y="20365"/>
                    <a:pt x="5326" y="26945"/>
                    <a:pt x="13677" y="26945"/>
                  </a:cubicBezTo>
                  <a:cubicBezTo>
                    <a:pt x="16713" y="26945"/>
                    <a:pt x="20003" y="25933"/>
                    <a:pt x="22533" y="23655"/>
                  </a:cubicBezTo>
                  <a:cubicBezTo>
                    <a:pt x="23292" y="23149"/>
                    <a:pt x="23546" y="22896"/>
                    <a:pt x="23799" y="22896"/>
                  </a:cubicBezTo>
                  <a:cubicBezTo>
                    <a:pt x="24052" y="22896"/>
                    <a:pt x="24305" y="23149"/>
                    <a:pt x="24305" y="26692"/>
                  </a:cubicBezTo>
                  <a:cubicBezTo>
                    <a:pt x="24305" y="45418"/>
                    <a:pt x="15448" y="60601"/>
                    <a:pt x="7097" y="68951"/>
                  </a:cubicBezTo>
                  <a:cubicBezTo>
                    <a:pt x="4314" y="71735"/>
                    <a:pt x="4314" y="72241"/>
                    <a:pt x="4314" y="73000"/>
                  </a:cubicBezTo>
                  <a:cubicBezTo>
                    <a:pt x="4314" y="74771"/>
                    <a:pt x="5579" y="75784"/>
                    <a:pt x="6844" y="75784"/>
                  </a:cubicBezTo>
                  <a:cubicBezTo>
                    <a:pt x="9628" y="75784"/>
                    <a:pt x="29872" y="56299"/>
                    <a:pt x="29872" y="26692"/>
                  </a:cubicBezTo>
                  <a:close/>
                </a:path>
              </a:pathLst>
            </a:custGeom>
            <a:solidFill>
              <a:srgbClr val="000000"/>
            </a:solidFill>
            <a:ln w="25391"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772E4618-DBFC-C707-901D-ED8754F65685}"/>
                </a:ext>
              </a:extLst>
            </p:cNvPr>
            <p:cNvSpPr/>
            <p:nvPr>
              <p:custDataLst>
                <p:tags r:id="rId105"/>
              </p:custDataLst>
            </p:nvPr>
          </p:nvSpPr>
          <p:spPr>
            <a:xfrm>
              <a:off x="7592242" y="6091857"/>
              <a:ext cx="336810" cy="354271"/>
            </a:xfrm>
            <a:custGeom>
              <a:avLst/>
              <a:gdLst>
                <a:gd name="connsiteX0" fmla="*/ 306390 w 336810"/>
                <a:gd name="connsiteY0" fmla="*/ 354411 h 354271"/>
                <a:gd name="connsiteX1" fmla="*/ 337009 w 336810"/>
                <a:gd name="connsiteY1" fmla="*/ 273435 h 354271"/>
                <a:gd name="connsiteX2" fmla="*/ 330683 w 336810"/>
                <a:gd name="connsiteY2" fmla="*/ 273435 h 354271"/>
                <a:gd name="connsiteX3" fmla="*/ 264890 w 336810"/>
                <a:gd name="connsiteY3" fmla="*/ 324551 h 354271"/>
                <a:gd name="connsiteX4" fmla="*/ 186191 w 336810"/>
                <a:gd name="connsiteY4" fmla="*/ 332396 h 354271"/>
                <a:gd name="connsiteX5" fmla="*/ 33601 w 336810"/>
                <a:gd name="connsiteY5" fmla="*/ 332396 h 354271"/>
                <a:gd name="connsiteX6" fmla="*/ 162404 w 336810"/>
                <a:gd name="connsiteY6" fmla="*/ 181324 h 354271"/>
                <a:gd name="connsiteX7" fmla="*/ 164682 w 336810"/>
                <a:gd name="connsiteY7" fmla="*/ 177276 h 354271"/>
                <a:gd name="connsiteX8" fmla="*/ 162910 w 336810"/>
                <a:gd name="connsiteY8" fmla="*/ 173480 h 354271"/>
                <a:gd name="connsiteX9" fmla="*/ 44988 w 336810"/>
                <a:gd name="connsiteY9" fmla="*/ 12286 h 354271"/>
                <a:gd name="connsiteX10" fmla="*/ 183660 w 336810"/>
                <a:gd name="connsiteY10" fmla="*/ 12286 h 354271"/>
                <a:gd name="connsiteX11" fmla="*/ 242874 w 336810"/>
                <a:gd name="connsiteY11" fmla="*/ 16335 h 354271"/>
                <a:gd name="connsiteX12" fmla="*/ 298546 w 336810"/>
                <a:gd name="connsiteY12" fmla="*/ 35314 h 354271"/>
                <a:gd name="connsiteX13" fmla="*/ 330683 w 336810"/>
                <a:gd name="connsiteY13" fmla="*/ 71247 h 354271"/>
                <a:gd name="connsiteX14" fmla="*/ 337009 w 336810"/>
                <a:gd name="connsiteY14" fmla="*/ 71247 h 354271"/>
                <a:gd name="connsiteX15" fmla="*/ 306390 w 336810"/>
                <a:gd name="connsiteY15" fmla="*/ 140 h 354271"/>
                <a:gd name="connsiteX16" fmla="*/ 7284 w 336810"/>
                <a:gd name="connsiteY16" fmla="*/ 140 h 354271"/>
                <a:gd name="connsiteX17" fmla="*/ 451 w 336810"/>
                <a:gd name="connsiteY17" fmla="*/ 1911 h 354271"/>
                <a:gd name="connsiteX18" fmla="*/ 198 w 336810"/>
                <a:gd name="connsiteY18" fmla="*/ 10262 h 354271"/>
                <a:gd name="connsiteX19" fmla="*/ 134062 w 336810"/>
                <a:gd name="connsiteY19" fmla="*/ 193471 h 354271"/>
                <a:gd name="connsiteX20" fmla="*/ 2982 w 336810"/>
                <a:gd name="connsiteY20" fmla="*/ 347073 h 354271"/>
                <a:gd name="connsiteX21" fmla="*/ 451 w 336810"/>
                <a:gd name="connsiteY21" fmla="*/ 351628 h 354271"/>
                <a:gd name="connsiteX22" fmla="*/ 7284 w 336810"/>
                <a:gd name="connsiteY22" fmla="*/ 354411 h 354271"/>
                <a:gd name="connsiteX23" fmla="*/ 306390 w 336810"/>
                <a:gd name="connsiteY23" fmla="*/ 354411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390" y="354411"/>
                  </a:moveTo>
                  <a:lnTo>
                    <a:pt x="337009" y="273435"/>
                  </a:lnTo>
                  <a:lnTo>
                    <a:pt x="330683" y="273435"/>
                  </a:lnTo>
                  <a:cubicBezTo>
                    <a:pt x="320814" y="299752"/>
                    <a:pt x="293991" y="316960"/>
                    <a:pt x="264890" y="324551"/>
                  </a:cubicBezTo>
                  <a:cubicBezTo>
                    <a:pt x="259576" y="325817"/>
                    <a:pt x="234777" y="332396"/>
                    <a:pt x="186191" y="332396"/>
                  </a:cubicBezTo>
                  <a:lnTo>
                    <a:pt x="33601" y="332396"/>
                  </a:lnTo>
                  <a:lnTo>
                    <a:pt x="162404" y="181324"/>
                  </a:lnTo>
                  <a:cubicBezTo>
                    <a:pt x="164175" y="179300"/>
                    <a:pt x="164682" y="178541"/>
                    <a:pt x="164682" y="177276"/>
                  </a:cubicBezTo>
                  <a:cubicBezTo>
                    <a:pt x="164682" y="176769"/>
                    <a:pt x="164682" y="176010"/>
                    <a:pt x="162910" y="173480"/>
                  </a:cubicBezTo>
                  <a:lnTo>
                    <a:pt x="44988" y="12286"/>
                  </a:lnTo>
                  <a:lnTo>
                    <a:pt x="183660" y="12286"/>
                  </a:lnTo>
                  <a:cubicBezTo>
                    <a:pt x="217569" y="12286"/>
                    <a:pt x="240597" y="15829"/>
                    <a:pt x="242874" y="16335"/>
                  </a:cubicBezTo>
                  <a:cubicBezTo>
                    <a:pt x="256539" y="18360"/>
                    <a:pt x="278555" y="22661"/>
                    <a:pt x="298546" y="35314"/>
                  </a:cubicBezTo>
                  <a:cubicBezTo>
                    <a:pt x="304872" y="39363"/>
                    <a:pt x="322079" y="50750"/>
                    <a:pt x="330683" y="71247"/>
                  </a:cubicBezTo>
                  <a:lnTo>
                    <a:pt x="337009" y="71247"/>
                  </a:lnTo>
                  <a:lnTo>
                    <a:pt x="306390" y="140"/>
                  </a:lnTo>
                  <a:lnTo>
                    <a:pt x="7284" y="140"/>
                  </a:lnTo>
                  <a:cubicBezTo>
                    <a:pt x="1464" y="140"/>
                    <a:pt x="1211" y="393"/>
                    <a:pt x="451" y="1911"/>
                  </a:cubicBezTo>
                  <a:cubicBezTo>
                    <a:pt x="198" y="2670"/>
                    <a:pt x="198" y="7478"/>
                    <a:pt x="198" y="10262"/>
                  </a:cubicBezTo>
                  <a:lnTo>
                    <a:pt x="134062" y="193471"/>
                  </a:lnTo>
                  <a:lnTo>
                    <a:pt x="2982" y="347073"/>
                  </a:lnTo>
                  <a:cubicBezTo>
                    <a:pt x="451" y="350109"/>
                    <a:pt x="451" y="351375"/>
                    <a:pt x="451" y="351628"/>
                  </a:cubicBezTo>
                  <a:cubicBezTo>
                    <a:pt x="451" y="354411"/>
                    <a:pt x="2729" y="354411"/>
                    <a:pt x="7284" y="354411"/>
                  </a:cubicBezTo>
                  <a:lnTo>
                    <a:pt x="306390" y="354411"/>
                  </a:lnTo>
                  <a:close/>
                </a:path>
              </a:pathLst>
            </a:custGeom>
            <a:solidFill>
              <a:srgbClr val="000000"/>
            </a:solidFill>
            <a:ln w="25391"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DF9AA0E5-614B-B516-3164-E2081D2D3613}"/>
                </a:ext>
              </a:extLst>
            </p:cNvPr>
            <p:cNvSpPr/>
            <p:nvPr>
              <p:custDataLst>
                <p:tags r:id="rId106"/>
              </p:custDataLst>
            </p:nvPr>
          </p:nvSpPr>
          <p:spPr>
            <a:xfrm>
              <a:off x="7713845" y="6513382"/>
              <a:ext cx="77762" cy="153576"/>
            </a:xfrm>
            <a:custGeom>
              <a:avLst/>
              <a:gdLst>
                <a:gd name="connsiteX0" fmla="*/ 77966 w 77762"/>
                <a:gd name="connsiteY0" fmla="*/ 6892 h 153576"/>
                <a:gd name="connsiteX1" fmla="*/ 70881 w 77762"/>
                <a:gd name="connsiteY1" fmla="*/ 161 h 153576"/>
                <a:gd name="connsiteX2" fmla="*/ 60961 w 77762"/>
                <a:gd name="connsiteY2" fmla="*/ 9904 h 153576"/>
                <a:gd name="connsiteX3" fmla="*/ 68047 w 77762"/>
                <a:gd name="connsiteY3" fmla="*/ 16635 h 153576"/>
                <a:gd name="connsiteX4" fmla="*/ 77966 w 77762"/>
                <a:gd name="connsiteY4" fmla="*/ 6892 h 153576"/>
                <a:gd name="connsiteX5" fmla="*/ 40414 w 77762"/>
                <a:gd name="connsiteY5" fmla="*/ 126282 h 153576"/>
                <a:gd name="connsiteX6" fmla="*/ 17563 w 77762"/>
                <a:gd name="connsiteY6" fmla="*/ 148778 h 153576"/>
                <a:gd name="connsiteX7" fmla="*/ 11186 w 77762"/>
                <a:gd name="connsiteY7" fmla="*/ 147715 h 153576"/>
                <a:gd name="connsiteX8" fmla="*/ 17209 w 77762"/>
                <a:gd name="connsiteY8" fmla="*/ 138681 h 153576"/>
                <a:gd name="connsiteX9" fmla="*/ 10300 w 77762"/>
                <a:gd name="connsiteY9" fmla="*/ 132127 h 153576"/>
                <a:gd name="connsiteX10" fmla="*/ 204 w 77762"/>
                <a:gd name="connsiteY10" fmla="*/ 142578 h 153576"/>
                <a:gd name="connsiteX11" fmla="*/ 17740 w 77762"/>
                <a:gd name="connsiteY11" fmla="*/ 153738 h 153576"/>
                <a:gd name="connsiteX12" fmla="*/ 54584 w 77762"/>
                <a:gd name="connsiteY12" fmla="*/ 125750 h 153576"/>
                <a:gd name="connsiteX13" fmla="*/ 70527 w 77762"/>
                <a:gd name="connsiteY13" fmla="*/ 62336 h 153576"/>
                <a:gd name="connsiteX14" fmla="*/ 71412 w 77762"/>
                <a:gd name="connsiteY14" fmla="*/ 56136 h 153576"/>
                <a:gd name="connsiteX15" fmla="*/ 52459 w 77762"/>
                <a:gd name="connsiteY15" fmla="*/ 39485 h 153576"/>
                <a:gd name="connsiteX16" fmla="*/ 21460 w 77762"/>
                <a:gd name="connsiteY16" fmla="*/ 66587 h 153576"/>
                <a:gd name="connsiteX17" fmla="*/ 24471 w 77762"/>
                <a:gd name="connsiteY17" fmla="*/ 68890 h 153576"/>
                <a:gd name="connsiteX18" fmla="*/ 28014 w 77762"/>
                <a:gd name="connsiteY18" fmla="*/ 65701 h 153576"/>
                <a:gd name="connsiteX19" fmla="*/ 51927 w 77762"/>
                <a:gd name="connsiteY19" fmla="*/ 44445 h 153576"/>
                <a:gd name="connsiteX20" fmla="*/ 57950 w 77762"/>
                <a:gd name="connsiteY20" fmla="*/ 53125 h 153576"/>
                <a:gd name="connsiteX21" fmla="*/ 57419 w 77762"/>
                <a:gd name="connsiteY21" fmla="*/ 58439 h 153576"/>
                <a:gd name="connsiteX22" fmla="*/ 40414 w 77762"/>
                <a:gd name="connsiteY22" fmla="*/ 126282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66" y="6892"/>
                  </a:moveTo>
                  <a:cubicBezTo>
                    <a:pt x="77966" y="3881"/>
                    <a:pt x="75664" y="161"/>
                    <a:pt x="70881" y="161"/>
                  </a:cubicBezTo>
                  <a:cubicBezTo>
                    <a:pt x="65744" y="161"/>
                    <a:pt x="60961" y="5121"/>
                    <a:pt x="60961" y="9904"/>
                  </a:cubicBezTo>
                  <a:cubicBezTo>
                    <a:pt x="60961" y="12738"/>
                    <a:pt x="63087" y="16635"/>
                    <a:pt x="68047" y="16635"/>
                  </a:cubicBezTo>
                  <a:cubicBezTo>
                    <a:pt x="72829" y="16635"/>
                    <a:pt x="77966" y="12029"/>
                    <a:pt x="77966" y="6892"/>
                  </a:cubicBezTo>
                  <a:close/>
                  <a:moveTo>
                    <a:pt x="40414" y="126282"/>
                  </a:moveTo>
                  <a:cubicBezTo>
                    <a:pt x="37402" y="138504"/>
                    <a:pt x="28014" y="148778"/>
                    <a:pt x="17563" y="148778"/>
                  </a:cubicBezTo>
                  <a:cubicBezTo>
                    <a:pt x="15260" y="148778"/>
                    <a:pt x="13135" y="148424"/>
                    <a:pt x="11186" y="147715"/>
                  </a:cubicBezTo>
                  <a:cubicBezTo>
                    <a:pt x="15792" y="145590"/>
                    <a:pt x="17209" y="141338"/>
                    <a:pt x="17209" y="138681"/>
                  </a:cubicBezTo>
                  <a:cubicBezTo>
                    <a:pt x="17209" y="134430"/>
                    <a:pt x="13843" y="132127"/>
                    <a:pt x="10300" y="132127"/>
                  </a:cubicBezTo>
                  <a:cubicBezTo>
                    <a:pt x="4809" y="132127"/>
                    <a:pt x="204" y="136910"/>
                    <a:pt x="204" y="142578"/>
                  </a:cubicBezTo>
                  <a:cubicBezTo>
                    <a:pt x="204" y="149309"/>
                    <a:pt x="7112" y="153738"/>
                    <a:pt x="17740" y="153738"/>
                  </a:cubicBezTo>
                  <a:cubicBezTo>
                    <a:pt x="28368" y="153738"/>
                    <a:pt x="49093" y="147361"/>
                    <a:pt x="54584" y="125750"/>
                  </a:cubicBezTo>
                  <a:lnTo>
                    <a:pt x="70527" y="62336"/>
                  </a:lnTo>
                  <a:cubicBezTo>
                    <a:pt x="71058" y="60387"/>
                    <a:pt x="71412" y="58793"/>
                    <a:pt x="71412" y="56136"/>
                  </a:cubicBezTo>
                  <a:cubicBezTo>
                    <a:pt x="71412" y="46393"/>
                    <a:pt x="63087" y="39485"/>
                    <a:pt x="52459" y="39485"/>
                  </a:cubicBezTo>
                  <a:cubicBezTo>
                    <a:pt x="32797" y="39485"/>
                    <a:pt x="21460" y="64107"/>
                    <a:pt x="21460" y="66587"/>
                  </a:cubicBezTo>
                  <a:cubicBezTo>
                    <a:pt x="21460" y="68890"/>
                    <a:pt x="23940" y="68890"/>
                    <a:pt x="24471" y="68890"/>
                  </a:cubicBezTo>
                  <a:cubicBezTo>
                    <a:pt x="26597" y="68890"/>
                    <a:pt x="26774" y="68358"/>
                    <a:pt x="28014" y="65701"/>
                  </a:cubicBezTo>
                  <a:cubicBezTo>
                    <a:pt x="32442" y="55427"/>
                    <a:pt x="41653" y="44445"/>
                    <a:pt x="51927" y="44445"/>
                  </a:cubicBezTo>
                  <a:cubicBezTo>
                    <a:pt x="56356" y="44445"/>
                    <a:pt x="57950" y="47456"/>
                    <a:pt x="57950" y="53125"/>
                  </a:cubicBezTo>
                  <a:cubicBezTo>
                    <a:pt x="57950" y="55073"/>
                    <a:pt x="57596" y="57553"/>
                    <a:pt x="57419" y="58439"/>
                  </a:cubicBezTo>
                  <a:lnTo>
                    <a:pt x="40414" y="126282"/>
                  </a:lnTo>
                  <a:close/>
                </a:path>
              </a:pathLst>
            </a:custGeom>
            <a:solidFill>
              <a:srgbClr val="000000"/>
            </a:solidFill>
            <a:ln w="25391"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34650002-B5D0-3FAC-CA80-B2E8F4F79C88}"/>
                </a:ext>
              </a:extLst>
            </p:cNvPr>
            <p:cNvSpPr/>
            <p:nvPr>
              <p:custDataLst>
                <p:tags r:id="rId107"/>
              </p:custDataLst>
            </p:nvPr>
          </p:nvSpPr>
          <p:spPr>
            <a:xfrm>
              <a:off x="7995886" y="6156640"/>
              <a:ext cx="120452" cy="178400"/>
            </a:xfrm>
            <a:custGeom>
              <a:avLst/>
              <a:gdLst>
                <a:gd name="connsiteX0" fmla="*/ 120667 w 120452"/>
                <a:gd name="connsiteY0" fmla="*/ 2933 h 178400"/>
                <a:gd name="connsiteX1" fmla="*/ 117377 w 120452"/>
                <a:gd name="connsiteY1" fmla="*/ 149 h 178400"/>
                <a:gd name="connsiteX2" fmla="*/ 85240 w 120452"/>
                <a:gd name="connsiteY2" fmla="*/ 2933 h 178400"/>
                <a:gd name="connsiteX3" fmla="*/ 81697 w 120452"/>
                <a:gd name="connsiteY3" fmla="*/ 7741 h 178400"/>
                <a:gd name="connsiteX4" fmla="*/ 87770 w 120452"/>
                <a:gd name="connsiteY4" fmla="*/ 10777 h 178400"/>
                <a:gd name="connsiteX5" fmla="*/ 100423 w 120452"/>
                <a:gd name="connsiteY5" fmla="*/ 15079 h 178400"/>
                <a:gd name="connsiteX6" fmla="*/ 99663 w 120452"/>
                <a:gd name="connsiteY6" fmla="*/ 20140 h 178400"/>
                <a:gd name="connsiteX7" fmla="*/ 84480 w 120452"/>
                <a:gd name="connsiteY7" fmla="*/ 80113 h 178400"/>
                <a:gd name="connsiteX8" fmla="*/ 61200 w 120452"/>
                <a:gd name="connsiteY8" fmla="*/ 63918 h 178400"/>
                <a:gd name="connsiteX9" fmla="*/ 214 w 120452"/>
                <a:gd name="connsiteY9" fmla="*/ 138062 h 178400"/>
                <a:gd name="connsiteX10" fmla="*/ 33870 w 120452"/>
                <a:gd name="connsiteY10" fmla="*/ 178550 h 178400"/>
                <a:gd name="connsiteX11" fmla="*/ 66767 w 120452"/>
                <a:gd name="connsiteY11" fmla="*/ 159571 h 178400"/>
                <a:gd name="connsiteX12" fmla="*/ 89794 w 120452"/>
                <a:gd name="connsiteY12" fmla="*/ 178550 h 178400"/>
                <a:gd name="connsiteX13" fmla="*/ 108520 w 120452"/>
                <a:gd name="connsiteY13" fmla="*/ 164632 h 178400"/>
                <a:gd name="connsiteX14" fmla="*/ 116112 w 120452"/>
                <a:gd name="connsiteY14" fmla="*/ 139580 h 178400"/>
                <a:gd name="connsiteX15" fmla="*/ 113075 w 120452"/>
                <a:gd name="connsiteY15" fmla="*/ 137050 h 178400"/>
                <a:gd name="connsiteX16" fmla="*/ 109532 w 120452"/>
                <a:gd name="connsiteY16" fmla="*/ 141605 h 178400"/>
                <a:gd name="connsiteX17" fmla="*/ 90301 w 120452"/>
                <a:gd name="connsiteY17" fmla="*/ 172983 h 178400"/>
                <a:gd name="connsiteX18" fmla="*/ 82709 w 120452"/>
                <a:gd name="connsiteY18" fmla="*/ 161343 h 178400"/>
                <a:gd name="connsiteX19" fmla="*/ 84227 w 120452"/>
                <a:gd name="connsiteY19" fmla="*/ 149196 h 178400"/>
                <a:gd name="connsiteX20" fmla="*/ 120667 w 120452"/>
                <a:gd name="connsiteY20" fmla="*/ 2933 h 178400"/>
                <a:gd name="connsiteX21" fmla="*/ 68032 w 120452"/>
                <a:gd name="connsiteY21" fmla="*/ 145654 h 178400"/>
                <a:gd name="connsiteX22" fmla="*/ 62971 w 120452"/>
                <a:gd name="connsiteY22" fmla="*/ 155017 h 178400"/>
                <a:gd name="connsiteX23" fmla="*/ 34376 w 120452"/>
                <a:gd name="connsiteY23" fmla="*/ 172983 h 178400"/>
                <a:gd name="connsiteX24" fmla="*/ 18181 w 120452"/>
                <a:gd name="connsiteY24" fmla="*/ 149196 h 178400"/>
                <a:gd name="connsiteX25" fmla="*/ 32099 w 120452"/>
                <a:gd name="connsiteY25" fmla="*/ 93778 h 178400"/>
                <a:gd name="connsiteX26" fmla="*/ 61453 w 120452"/>
                <a:gd name="connsiteY26" fmla="*/ 69485 h 178400"/>
                <a:gd name="connsiteX27" fmla="*/ 81444 w 120452"/>
                <a:gd name="connsiteY27" fmla="*/ 91754 h 178400"/>
                <a:gd name="connsiteX28" fmla="*/ 80685 w 120452"/>
                <a:gd name="connsiteY28" fmla="*/ 96056 h 178400"/>
                <a:gd name="connsiteX29" fmla="*/ 68032 w 120452"/>
                <a:gd name="connsiteY29" fmla="*/ 145654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667" y="2933"/>
                  </a:moveTo>
                  <a:cubicBezTo>
                    <a:pt x="120667" y="2680"/>
                    <a:pt x="120667" y="149"/>
                    <a:pt x="117377" y="149"/>
                  </a:cubicBezTo>
                  <a:cubicBezTo>
                    <a:pt x="113581" y="149"/>
                    <a:pt x="89541" y="2427"/>
                    <a:pt x="85240" y="2933"/>
                  </a:cubicBezTo>
                  <a:cubicBezTo>
                    <a:pt x="83215" y="3186"/>
                    <a:pt x="81697" y="4451"/>
                    <a:pt x="81697" y="7741"/>
                  </a:cubicBezTo>
                  <a:cubicBezTo>
                    <a:pt x="81697" y="10777"/>
                    <a:pt x="83974" y="10777"/>
                    <a:pt x="87770" y="10777"/>
                  </a:cubicBezTo>
                  <a:cubicBezTo>
                    <a:pt x="99917" y="10777"/>
                    <a:pt x="100423" y="12549"/>
                    <a:pt x="100423" y="15079"/>
                  </a:cubicBezTo>
                  <a:lnTo>
                    <a:pt x="99663" y="20140"/>
                  </a:lnTo>
                  <a:lnTo>
                    <a:pt x="84480" y="80113"/>
                  </a:lnTo>
                  <a:cubicBezTo>
                    <a:pt x="79925" y="70751"/>
                    <a:pt x="72587" y="63918"/>
                    <a:pt x="61200" y="63918"/>
                  </a:cubicBezTo>
                  <a:cubicBezTo>
                    <a:pt x="31593" y="63918"/>
                    <a:pt x="214" y="101117"/>
                    <a:pt x="214" y="138062"/>
                  </a:cubicBezTo>
                  <a:cubicBezTo>
                    <a:pt x="214" y="161849"/>
                    <a:pt x="14132" y="178550"/>
                    <a:pt x="33870" y="178550"/>
                  </a:cubicBezTo>
                  <a:cubicBezTo>
                    <a:pt x="38931" y="178550"/>
                    <a:pt x="51584" y="177538"/>
                    <a:pt x="66767" y="159571"/>
                  </a:cubicBezTo>
                  <a:cubicBezTo>
                    <a:pt x="68791" y="170200"/>
                    <a:pt x="77648" y="178550"/>
                    <a:pt x="89794" y="178550"/>
                  </a:cubicBezTo>
                  <a:cubicBezTo>
                    <a:pt x="98651" y="178550"/>
                    <a:pt x="104471" y="172730"/>
                    <a:pt x="108520" y="164632"/>
                  </a:cubicBezTo>
                  <a:cubicBezTo>
                    <a:pt x="112822" y="155523"/>
                    <a:pt x="116112" y="140087"/>
                    <a:pt x="116112" y="139580"/>
                  </a:cubicBezTo>
                  <a:cubicBezTo>
                    <a:pt x="116112" y="137050"/>
                    <a:pt x="113834" y="137050"/>
                    <a:pt x="113075" y="137050"/>
                  </a:cubicBezTo>
                  <a:cubicBezTo>
                    <a:pt x="110545" y="137050"/>
                    <a:pt x="110292" y="138062"/>
                    <a:pt x="109532" y="141605"/>
                  </a:cubicBezTo>
                  <a:cubicBezTo>
                    <a:pt x="105231" y="158053"/>
                    <a:pt x="100676" y="172983"/>
                    <a:pt x="90301" y="172983"/>
                  </a:cubicBezTo>
                  <a:cubicBezTo>
                    <a:pt x="83468" y="172983"/>
                    <a:pt x="82709" y="166404"/>
                    <a:pt x="82709" y="161343"/>
                  </a:cubicBezTo>
                  <a:cubicBezTo>
                    <a:pt x="82709" y="155270"/>
                    <a:pt x="83215" y="153498"/>
                    <a:pt x="84227" y="149196"/>
                  </a:cubicBezTo>
                  <a:lnTo>
                    <a:pt x="120667" y="2933"/>
                  </a:lnTo>
                  <a:close/>
                  <a:moveTo>
                    <a:pt x="68032" y="145654"/>
                  </a:moveTo>
                  <a:cubicBezTo>
                    <a:pt x="66767" y="150209"/>
                    <a:pt x="66767" y="150715"/>
                    <a:pt x="62971" y="155017"/>
                  </a:cubicBezTo>
                  <a:cubicBezTo>
                    <a:pt x="51837" y="168934"/>
                    <a:pt x="41462" y="172983"/>
                    <a:pt x="34376" y="172983"/>
                  </a:cubicBezTo>
                  <a:cubicBezTo>
                    <a:pt x="21724" y="172983"/>
                    <a:pt x="18181" y="159065"/>
                    <a:pt x="18181" y="149196"/>
                  </a:cubicBezTo>
                  <a:cubicBezTo>
                    <a:pt x="18181" y="136544"/>
                    <a:pt x="26279" y="105419"/>
                    <a:pt x="32099" y="93778"/>
                  </a:cubicBezTo>
                  <a:cubicBezTo>
                    <a:pt x="39943" y="78848"/>
                    <a:pt x="51331" y="69485"/>
                    <a:pt x="61453" y="69485"/>
                  </a:cubicBezTo>
                  <a:cubicBezTo>
                    <a:pt x="77901" y="69485"/>
                    <a:pt x="81444" y="90235"/>
                    <a:pt x="81444" y="91754"/>
                  </a:cubicBezTo>
                  <a:cubicBezTo>
                    <a:pt x="81444" y="93272"/>
                    <a:pt x="80938" y="94790"/>
                    <a:pt x="80685" y="96056"/>
                  </a:cubicBezTo>
                  <a:lnTo>
                    <a:pt x="68032" y="145654"/>
                  </a:lnTo>
                  <a:close/>
                </a:path>
              </a:pathLst>
            </a:custGeom>
            <a:solidFill>
              <a:srgbClr val="000000"/>
            </a:solidFill>
            <a:ln w="25391"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B5D73AB2-C084-EFF2-2C2B-A39DFACF7A0F}"/>
                </a:ext>
              </a:extLst>
            </p:cNvPr>
            <p:cNvSpPr/>
            <p:nvPr>
              <p:custDataLst>
                <p:tags r:id="rId108"/>
              </p:custDataLst>
            </p:nvPr>
          </p:nvSpPr>
          <p:spPr>
            <a:xfrm>
              <a:off x="8142526" y="6142469"/>
              <a:ext cx="58707" cy="253051"/>
            </a:xfrm>
            <a:custGeom>
              <a:avLst/>
              <a:gdLst>
                <a:gd name="connsiteX0" fmla="*/ 58927 w 58707"/>
                <a:gd name="connsiteY0" fmla="*/ 250670 h 253051"/>
                <a:gd name="connsiteX1" fmla="*/ 54626 w 58707"/>
                <a:gd name="connsiteY1" fmla="*/ 245103 h 253051"/>
                <a:gd name="connsiteX2" fmla="*/ 14897 w 58707"/>
                <a:gd name="connsiteY2" fmla="*/ 126675 h 253051"/>
                <a:gd name="connsiteX3" fmla="*/ 55638 w 58707"/>
                <a:gd name="connsiteY3" fmla="*/ 6982 h 253051"/>
                <a:gd name="connsiteX4" fmla="*/ 58927 w 58707"/>
                <a:gd name="connsiteY4" fmla="*/ 2680 h 253051"/>
                <a:gd name="connsiteX5" fmla="*/ 56397 w 58707"/>
                <a:gd name="connsiteY5" fmla="*/ 149 h 253051"/>
                <a:gd name="connsiteX6" fmla="*/ 16162 w 58707"/>
                <a:gd name="connsiteY6" fmla="*/ 49494 h 253051"/>
                <a:gd name="connsiteX7" fmla="*/ 220 w 58707"/>
                <a:gd name="connsiteY7" fmla="*/ 126675 h 253051"/>
                <a:gd name="connsiteX8" fmla="*/ 16921 w 58707"/>
                <a:gd name="connsiteY8" fmla="*/ 205627 h 253051"/>
                <a:gd name="connsiteX9" fmla="*/ 56397 w 58707"/>
                <a:gd name="connsiteY9" fmla="*/ 253200 h 253051"/>
                <a:gd name="connsiteX10" fmla="*/ 58927 w 58707"/>
                <a:gd name="connsiteY10" fmla="*/ 25067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7" y="250670"/>
                  </a:moveTo>
                  <a:cubicBezTo>
                    <a:pt x="58927" y="249911"/>
                    <a:pt x="58927" y="249405"/>
                    <a:pt x="54626" y="245103"/>
                  </a:cubicBezTo>
                  <a:cubicBezTo>
                    <a:pt x="22994" y="213218"/>
                    <a:pt x="14897" y="165392"/>
                    <a:pt x="14897" y="126675"/>
                  </a:cubicBezTo>
                  <a:cubicBezTo>
                    <a:pt x="14897" y="82644"/>
                    <a:pt x="24513" y="38613"/>
                    <a:pt x="55638" y="6982"/>
                  </a:cubicBezTo>
                  <a:cubicBezTo>
                    <a:pt x="58927" y="3945"/>
                    <a:pt x="58927" y="3439"/>
                    <a:pt x="58927" y="2680"/>
                  </a:cubicBezTo>
                  <a:cubicBezTo>
                    <a:pt x="58927" y="908"/>
                    <a:pt x="57915" y="149"/>
                    <a:pt x="56397" y="149"/>
                  </a:cubicBezTo>
                  <a:cubicBezTo>
                    <a:pt x="53866" y="149"/>
                    <a:pt x="31092" y="17357"/>
                    <a:pt x="16162" y="49494"/>
                  </a:cubicBezTo>
                  <a:cubicBezTo>
                    <a:pt x="3256" y="77330"/>
                    <a:pt x="220" y="105419"/>
                    <a:pt x="220" y="126675"/>
                  </a:cubicBezTo>
                  <a:cubicBezTo>
                    <a:pt x="220" y="146413"/>
                    <a:pt x="3003" y="177032"/>
                    <a:pt x="16921" y="205627"/>
                  </a:cubicBezTo>
                  <a:cubicBezTo>
                    <a:pt x="32104" y="236752"/>
                    <a:pt x="53866" y="253200"/>
                    <a:pt x="56397" y="253200"/>
                  </a:cubicBezTo>
                  <a:cubicBezTo>
                    <a:pt x="57915" y="253200"/>
                    <a:pt x="58927" y="252441"/>
                    <a:pt x="58927" y="250670"/>
                  </a:cubicBezTo>
                  <a:close/>
                </a:path>
              </a:pathLst>
            </a:custGeom>
            <a:solidFill>
              <a:srgbClr val="000000"/>
            </a:solidFill>
            <a:ln w="25391"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CDF927B3-91D1-D4C3-82C0-96F3BC5B0985}"/>
                </a:ext>
              </a:extLst>
            </p:cNvPr>
            <p:cNvSpPr/>
            <p:nvPr>
              <p:custDataLst>
                <p:tags r:id="rId109"/>
              </p:custDataLst>
            </p:nvPr>
          </p:nvSpPr>
          <p:spPr>
            <a:xfrm>
              <a:off x="8212594" y="6164990"/>
              <a:ext cx="103750" cy="219142"/>
            </a:xfrm>
            <a:custGeom>
              <a:avLst/>
              <a:gdLst>
                <a:gd name="connsiteX0" fmla="*/ 103974 w 103750"/>
                <a:gd name="connsiteY0" fmla="*/ 9259 h 219142"/>
                <a:gd name="connsiteX1" fmla="*/ 94358 w 103750"/>
                <a:gd name="connsiteY1" fmla="*/ 149 h 219142"/>
                <a:gd name="connsiteX2" fmla="*/ 80947 w 103750"/>
                <a:gd name="connsiteY2" fmla="*/ 13561 h 219142"/>
                <a:gd name="connsiteX3" fmla="*/ 90310 w 103750"/>
                <a:gd name="connsiteY3" fmla="*/ 22671 h 219142"/>
                <a:gd name="connsiteX4" fmla="*/ 103974 w 103750"/>
                <a:gd name="connsiteY4" fmla="*/ 9259 h 219142"/>
                <a:gd name="connsiteX5" fmla="*/ 53111 w 103750"/>
                <a:gd name="connsiteY5" fmla="*/ 180069 h 219142"/>
                <a:gd name="connsiteX6" fmla="*/ 21986 w 103750"/>
                <a:gd name="connsiteY6" fmla="*/ 213724 h 219142"/>
                <a:gd name="connsiteX7" fmla="*/ 12117 w 103750"/>
                <a:gd name="connsiteY7" fmla="*/ 211447 h 219142"/>
                <a:gd name="connsiteX8" fmla="*/ 23504 w 103750"/>
                <a:gd name="connsiteY8" fmla="*/ 198035 h 219142"/>
                <a:gd name="connsiteX9" fmla="*/ 13888 w 103750"/>
                <a:gd name="connsiteY9" fmla="*/ 189178 h 219142"/>
                <a:gd name="connsiteX10" fmla="*/ 223 w 103750"/>
                <a:gd name="connsiteY10" fmla="*/ 203602 h 219142"/>
                <a:gd name="connsiteX11" fmla="*/ 22492 w 103750"/>
                <a:gd name="connsiteY11" fmla="*/ 219292 h 219142"/>
                <a:gd name="connsiteX12" fmla="*/ 70066 w 103750"/>
                <a:gd name="connsiteY12" fmla="*/ 180828 h 219142"/>
                <a:gd name="connsiteX13" fmla="*/ 93346 w 103750"/>
                <a:gd name="connsiteY13" fmla="*/ 88211 h 219142"/>
                <a:gd name="connsiteX14" fmla="*/ 94611 w 103750"/>
                <a:gd name="connsiteY14" fmla="*/ 78848 h 219142"/>
                <a:gd name="connsiteX15" fmla="*/ 71331 w 103750"/>
                <a:gd name="connsiteY15" fmla="*/ 55567 h 219142"/>
                <a:gd name="connsiteX16" fmla="*/ 31096 w 103750"/>
                <a:gd name="connsiteY16" fmla="*/ 94537 h 219142"/>
                <a:gd name="connsiteX17" fmla="*/ 34132 w 103750"/>
                <a:gd name="connsiteY17" fmla="*/ 97068 h 219142"/>
                <a:gd name="connsiteX18" fmla="*/ 38687 w 103750"/>
                <a:gd name="connsiteY18" fmla="*/ 92007 h 219142"/>
                <a:gd name="connsiteX19" fmla="*/ 70572 w 103750"/>
                <a:gd name="connsiteY19" fmla="*/ 61135 h 219142"/>
                <a:gd name="connsiteX20" fmla="*/ 78669 w 103750"/>
                <a:gd name="connsiteY20" fmla="*/ 72775 h 219142"/>
                <a:gd name="connsiteX21" fmla="*/ 76898 w 103750"/>
                <a:gd name="connsiteY21" fmla="*/ 85681 h 219142"/>
                <a:gd name="connsiteX22" fmla="*/ 53111 w 103750"/>
                <a:gd name="connsiteY22" fmla="*/ 180069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3974" y="9259"/>
                  </a:moveTo>
                  <a:cubicBezTo>
                    <a:pt x="103974" y="4451"/>
                    <a:pt x="100432" y="149"/>
                    <a:pt x="94358" y="149"/>
                  </a:cubicBezTo>
                  <a:cubicBezTo>
                    <a:pt x="88538" y="149"/>
                    <a:pt x="80947" y="5969"/>
                    <a:pt x="80947" y="13561"/>
                  </a:cubicBezTo>
                  <a:cubicBezTo>
                    <a:pt x="80947" y="18622"/>
                    <a:pt x="84489" y="22671"/>
                    <a:pt x="90310" y="22671"/>
                  </a:cubicBezTo>
                  <a:cubicBezTo>
                    <a:pt x="97142" y="22671"/>
                    <a:pt x="103974" y="16092"/>
                    <a:pt x="103974" y="9259"/>
                  </a:cubicBezTo>
                  <a:close/>
                  <a:moveTo>
                    <a:pt x="53111" y="180069"/>
                  </a:moveTo>
                  <a:cubicBezTo>
                    <a:pt x="48303" y="199301"/>
                    <a:pt x="36157" y="213724"/>
                    <a:pt x="21986" y="213724"/>
                  </a:cubicBezTo>
                  <a:cubicBezTo>
                    <a:pt x="20468" y="213724"/>
                    <a:pt x="16672" y="213724"/>
                    <a:pt x="12117" y="211447"/>
                  </a:cubicBezTo>
                  <a:cubicBezTo>
                    <a:pt x="19708" y="209676"/>
                    <a:pt x="23504" y="203096"/>
                    <a:pt x="23504" y="198035"/>
                  </a:cubicBezTo>
                  <a:cubicBezTo>
                    <a:pt x="23504" y="193986"/>
                    <a:pt x="20721" y="189178"/>
                    <a:pt x="13888" y="189178"/>
                  </a:cubicBezTo>
                  <a:cubicBezTo>
                    <a:pt x="7562" y="189178"/>
                    <a:pt x="223" y="194493"/>
                    <a:pt x="223" y="203602"/>
                  </a:cubicBezTo>
                  <a:cubicBezTo>
                    <a:pt x="223" y="213724"/>
                    <a:pt x="10345" y="219292"/>
                    <a:pt x="22492" y="219292"/>
                  </a:cubicBezTo>
                  <a:cubicBezTo>
                    <a:pt x="40206" y="219292"/>
                    <a:pt x="63739" y="205880"/>
                    <a:pt x="70066" y="180828"/>
                  </a:cubicBezTo>
                  <a:lnTo>
                    <a:pt x="93346" y="88211"/>
                  </a:lnTo>
                  <a:cubicBezTo>
                    <a:pt x="94611" y="83150"/>
                    <a:pt x="94611" y="79607"/>
                    <a:pt x="94611" y="78848"/>
                  </a:cubicBezTo>
                  <a:cubicBezTo>
                    <a:pt x="94611" y="64424"/>
                    <a:pt x="83983" y="55567"/>
                    <a:pt x="71331" y="55567"/>
                  </a:cubicBezTo>
                  <a:cubicBezTo>
                    <a:pt x="45520" y="55567"/>
                    <a:pt x="31096" y="92260"/>
                    <a:pt x="31096" y="94537"/>
                  </a:cubicBezTo>
                  <a:cubicBezTo>
                    <a:pt x="31096" y="97068"/>
                    <a:pt x="33626" y="97068"/>
                    <a:pt x="34132" y="97068"/>
                  </a:cubicBezTo>
                  <a:cubicBezTo>
                    <a:pt x="36410" y="97068"/>
                    <a:pt x="36663" y="96815"/>
                    <a:pt x="38687" y="92007"/>
                  </a:cubicBezTo>
                  <a:cubicBezTo>
                    <a:pt x="45013" y="76571"/>
                    <a:pt x="56654" y="61135"/>
                    <a:pt x="70572" y="61135"/>
                  </a:cubicBezTo>
                  <a:cubicBezTo>
                    <a:pt x="74114" y="61135"/>
                    <a:pt x="78669" y="62147"/>
                    <a:pt x="78669" y="72775"/>
                  </a:cubicBezTo>
                  <a:cubicBezTo>
                    <a:pt x="78669" y="78595"/>
                    <a:pt x="77910" y="81379"/>
                    <a:pt x="76898" y="85681"/>
                  </a:cubicBezTo>
                  <a:lnTo>
                    <a:pt x="53111" y="180069"/>
                  </a:lnTo>
                  <a:close/>
                </a:path>
              </a:pathLst>
            </a:custGeom>
            <a:solidFill>
              <a:srgbClr val="000000"/>
            </a:solidFill>
            <a:ln w="25391"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A80AEABA-783F-028E-C20A-29B56D3F833A}"/>
                </a:ext>
              </a:extLst>
            </p:cNvPr>
            <p:cNvSpPr/>
            <p:nvPr>
              <p:custDataLst>
                <p:tags r:id="rId110"/>
              </p:custDataLst>
            </p:nvPr>
          </p:nvSpPr>
          <p:spPr>
            <a:xfrm>
              <a:off x="8364690" y="6142469"/>
              <a:ext cx="10122" cy="253051"/>
            </a:xfrm>
            <a:custGeom>
              <a:avLst/>
              <a:gdLst>
                <a:gd name="connsiteX0" fmla="*/ 10350 w 10122"/>
                <a:gd name="connsiteY0" fmla="*/ 9259 h 253051"/>
                <a:gd name="connsiteX1" fmla="*/ 5289 w 10122"/>
                <a:gd name="connsiteY1" fmla="*/ 149 h 253051"/>
                <a:gd name="connsiteX2" fmla="*/ 228 w 10122"/>
                <a:gd name="connsiteY2" fmla="*/ 9259 h 253051"/>
                <a:gd name="connsiteX3" fmla="*/ 228 w 10122"/>
                <a:gd name="connsiteY3" fmla="*/ 244091 h 253051"/>
                <a:gd name="connsiteX4" fmla="*/ 5289 w 10122"/>
                <a:gd name="connsiteY4" fmla="*/ 253200 h 253051"/>
                <a:gd name="connsiteX5" fmla="*/ 10350 w 10122"/>
                <a:gd name="connsiteY5" fmla="*/ 244091 h 253051"/>
                <a:gd name="connsiteX6" fmla="*/ 10350 w 10122"/>
                <a:gd name="connsiteY6" fmla="*/ 925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50" y="9259"/>
                  </a:moveTo>
                  <a:cubicBezTo>
                    <a:pt x="10350" y="4704"/>
                    <a:pt x="10350" y="149"/>
                    <a:pt x="5289" y="149"/>
                  </a:cubicBezTo>
                  <a:cubicBezTo>
                    <a:pt x="228" y="149"/>
                    <a:pt x="228" y="4704"/>
                    <a:pt x="228" y="9259"/>
                  </a:cubicBezTo>
                  <a:lnTo>
                    <a:pt x="228" y="244091"/>
                  </a:lnTo>
                  <a:cubicBezTo>
                    <a:pt x="228" y="248645"/>
                    <a:pt x="228" y="253200"/>
                    <a:pt x="5289" y="253200"/>
                  </a:cubicBezTo>
                  <a:cubicBezTo>
                    <a:pt x="10350" y="253200"/>
                    <a:pt x="10350" y="248645"/>
                    <a:pt x="10350" y="244091"/>
                  </a:cubicBezTo>
                  <a:lnTo>
                    <a:pt x="10350" y="9259"/>
                  </a:lnTo>
                  <a:close/>
                </a:path>
              </a:pathLst>
            </a:custGeom>
            <a:solidFill>
              <a:srgbClr val="000000"/>
            </a:solidFill>
            <a:ln w="25391"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0F049B4D-ABB6-73EA-F595-F4D323B00454}"/>
                </a:ext>
              </a:extLst>
            </p:cNvPr>
            <p:cNvSpPr/>
            <p:nvPr>
              <p:custDataLst>
                <p:tags r:id="rId111"/>
              </p:custDataLst>
            </p:nvPr>
          </p:nvSpPr>
          <p:spPr>
            <a:xfrm>
              <a:off x="8412208" y="6164990"/>
              <a:ext cx="66805" cy="170050"/>
            </a:xfrm>
            <a:custGeom>
              <a:avLst/>
              <a:gdLst>
                <a:gd name="connsiteX0" fmla="*/ 64759 w 66805"/>
                <a:gd name="connsiteY0" fmla="*/ 9259 h 170050"/>
                <a:gd name="connsiteX1" fmla="*/ 55396 w 66805"/>
                <a:gd name="connsiteY1" fmla="*/ 149 h 170050"/>
                <a:gd name="connsiteX2" fmla="*/ 41731 w 66805"/>
                <a:gd name="connsiteY2" fmla="*/ 13561 h 170050"/>
                <a:gd name="connsiteX3" fmla="*/ 51347 w 66805"/>
                <a:gd name="connsiteY3" fmla="*/ 22671 h 170050"/>
                <a:gd name="connsiteX4" fmla="*/ 64759 w 66805"/>
                <a:gd name="connsiteY4" fmla="*/ 9259 h 170050"/>
                <a:gd name="connsiteX5" fmla="*/ 45527 w 66805"/>
                <a:gd name="connsiteY5" fmla="*/ 104406 h 170050"/>
                <a:gd name="connsiteX6" fmla="*/ 51094 w 66805"/>
                <a:gd name="connsiteY6" fmla="*/ 89729 h 170050"/>
                <a:gd name="connsiteX7" fmla="*/ 54384 w 66805"/>
                <a:gd name="connsiteY7" fmla="*/ 76318 h 170050"/>
                <a:gd name="connsiteX8" fmla="*/ 33634 w 66805"/>
                <a:gd name="connsiteY8" fmla="*/ 55567 h 170050"/>
                <a:gd name="connsiteX9" fmla="*/ 231 w 66805"/>
                <a:gd name="connsiteY9" fmla="*/ 94537 h 170050"/>
                <a:gd name="connsiteX10" fmla="*/ 3267 w 66805"/>
                <a:gd name="connsiteY10" fmla="*/ 97068 h 170050"/>
                <a:gd name="connsiteX11" fmla="*/ 7316 w 66805"/>
                <a:gd name="connsiteY11" fmla="*/ 92513 h 170050"/>
                <a:gd name="connsiteX12" fmla="*/ 32874 w 66805"/>
                <a:gd name="connsiteY12" fmla="*/ 61135 h 170050"/>
                <a:gd name="connsiteX13" fmla="*/ 39201 w 66805"/>
                <a:gd name="connsiteY13" fmla="*/ 69232 h 170050"/>
                <a:gd name="connsiteX14" fmla="*/ 36417 w 66805"/>
                <a:gd name="connsiteY14" fmla="*/ 82391 h 170050"/>
                <a:gd name="connsiteX15" fmla="*/ 18957 w 66805"/>
                <a:gd name="connsiteY15" fmla="*/ 129205 h 170050"/>
                <a:gd name="connsiteX16" fmla="*/ 13136 w 66805"/>
                <a:gd name="connsiteY16" fmla="*/ 149449 h 170050"/>
                <a:gd name="connsiteX17" fmla="*/ 33887 w 66805"/>
                <a:gd name="connsiteY17" fmla="*/ 170200 h 170050"/>
                <a:gd name="connsiteX18" fmla="*/ 67036 w 66805"/>
                <a:gd name="connsiteY18" fmla="*/ 131230 h 170050"/>
                <a:gd name="connsiteX19" fmla="*/ 64000 w 66805"/>
                <a:gd name="connsiteY19" fmla="*/ 128699 h 170050"/>
                <a:gd name="connsiteX20" fmla="*/ 60204 w 66805"/>
                <a:gd name="connsiteY20" fmla="*/ 133254 h 170050"/>
                <a:gd name="connsiteX21" fmla="*/ 34393 w 66805"/>
                <a:gd name="connsiteY21" fmla="*/ 164633 h 170050"/>
                <a:gd name="connsiteX22" fmla="*/ 28320 w 66805"/>
                <a:gd name="connsiteY22" fmla="*/ 156282 h 170050"/>
                <a:gd name="connsiteX23" fmla="*/ 35658 w 66805"/>
                <a:gd name="connsiteY23" fmla="*/ 130977 h 170050"/>
                <a:gd name="connsiteX24" fmla="*/ 45527 w 66805"/>
                <a:gd name="connsiteY24" fmla="*/ 104406 h 17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805" h="170050">
                  <a:moveTo>
                    <a:pt x="64759" y="9259"/>
                  </a:moveTo>
                  <a:cubicBezTo>
                    <a:pt x="64759" y="4198"/>
                    <a:pt x="61216" y="149"/>
                    <a:pt x="55396" y="149"/>
                  </a:cubicBezTo>
                  <a:cubicBezTo>
                    <a:pt x="48564" y="149"/>
                    <a:pt x="41731" y="6729"/>
                    <a:pt x="41731" y="13561"/>
                  </a:cubicBezTo>
                  <a:cubicBezTo>
                    <a:pt x="41731" y="18369"/>
                    <a:pt x="45274" y="22671"/>
                    <a:pt x="51347" y="22671"/>
                  </a:cubicBezTo>
                  <a:cubicBezTo>
                    <a:pt x="57167" y="22671"/>
                    <a:pt x="64759" y="16851"/>
                    <a:pt x="64759" y="9259"/>
                  </a:cubicBezTo>
                  <a:close/>
                  <a:moveTo>
                    <a:pt x="45527" y="104406"/>
                  </a:moveTo>
                  <a:cubicBezTo>
                    <a:pt x="48564" y="97068"/>
                    <a:pt x="48564" y="96562"/>
                    <a:pt x="51094" y="89729"/>
                  </a:cubicBezTo>
                  <a:cubicBezTo>
                    <a:pt x="53119" y="84668"/>
                    <a:pt x="54384" y="81126"/>
                    <a:pt x="54384" y="76318"/>
                  </a:cubicBezTo>
                  <a:cubicBezTo>
                    <a:pt x="54384" y="64930"/>
                    <a:pt x="46286" y="55567"/>
                    <a:pt x="33634" y="55567"/>
                  </a:cubicBezTo>
                  <a:cubicBezTo>
                    <a:pt x="9847" y="55567"/>
                    <a:pt x="231" y="92260"/>
                    <a:pt x="231" y="94537"/>
                  </a:cubicBezTo>
                  <a:cubicBezTo>
                    <a:pt x="231" y="97068"/>
                    <a:pt x="2761" y="97068"/>
                    <a:pt x="3267" y="97068"/>
                  </a:cubicBezTo>
                  <a:cubicBezTo>
                    <a:pt x="5798" y="97068"/>
                    <a:pt x="6051" y="96562"/>
                    <a:pt x="7316" y="92513"/>
                  </a:cubicBezTo>
                  <a:cubicBezTo>
                    <a:pt x="14149" y="68726"/>
                    <a:pt x="24271" y="61135"/>
                    <a:pt x="32874" y="61135"/>
                  </a:cubicBezTo>
                  <a:cubicBezTo>
                    <a:pt x="34899" y="61135"/>
                    <a:pt x="39201" y="61135"/>
                    <a:pt x="39201" y="69232"/>
                  </a:cubicBezTo>
                  <a:cubicBezTo>
                    <a:pt x="39201" y="74546"/>
                    <a:pt x="37429" y="79860"/>
                    <a:pt x="36417" y="82391"/>
                  </a:cubicBezTo>
                  <a:cubicBezTo>
                    <a:pt x="34393" y="88970"/>
                    <a:pt x="23005" y="118324"/>
                    <a:pt x="18957" y="129205"/>
                  </a:cubicBezTo>
                  <a:cubicBezTo>
                    <a:pt x="16426" y="135785"/>
                    <a:pt x="13136" y="144135"/>
                    <a:pt x="13136" y="149449"/>
                  </a:cubicBezTo>
                  <a:cubicBezTo>
                    <a:pt x="13136" y="161343"/>
                    <a:pt x="21740" y="170200"/>
                    <a:pt x="33887" y="170200"/>
                  </a:cubicBezTo>
                  <a:cubicBezTo>
                    <a:pt x="57673" y="170200"/>
                    <a:pt x="67036" y="133507"/>
                    <a:pt x="67036" y="131230"/>
                  </a:cubicBezTo>
                  <a:cubicBezTo>
                    <a:pt x="67036" y="128699"/>
                    <a:pt x="64759" y="128699"/>
                    <a:pt x="64000" y="128699"/>
                  </a:cubicBezTo>
                  <a:cubicBezTo>
                    <a:pt x="61469" y="128699"/>
                    <a:pt x="61469" y="129458"/>
                    <a:pt x="60204" y="133254"/>
                  </a:cubicBezTo>
                  <a:cubicBezTo>
                    <a:pt x="55649" y="149196"/>
                    <a:pt x="47298" y="164633"/>
                    <a:pt x="34393" y="164633"/>
                  </a:cubicBezTo>
                  <a:cubicBezTo>
                    <a:pt x="30091" y="164633"/>
                    <a:pt x="28320" y="162102"/>
                    <a:pt x="28320" y="156282"/>
                  </a:cubicBezTo>
                  <a:cubicBezTo>
                    <a:pt x="28320" y="149956"/>
                    <a:pt x="29838" y="146413"/>
                    <a:pt x="35658" y="130977"/>
                  </a:cubicBezTo>
                  <a:lnTo>
                    <a:pt x="45527" y="104406"/>
                  </a:lnTo>
                  <a:close/>
                </a:path>
              </a:pathLst>
            </a:custGeom>
            <a:solidFill>
              <a:srgbClr val="000000"/>
            </a:solidFill>
            <a:ln w="25391"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76119ACA-547C-9918-1E68-5F5E31D77A77}"/>
                </a:ext>
              </a:extLst>
            </p:cNvPr>
            <p:cNvSpPr/>
            <p:nvPr>
              <p:custDataLst>
                <p:tags r:id="rId112"/>
              </p:custDataLst>
            </p:nvPr>
          </p:nvSpPr>
          <p:spPr>
            <a:xfrm>
              <a:off x="8513811" y="6305434"/>
              <a:ext cx="29606" cy="75662"/>
            </a:xfrm>
            <a:custGeom>
              <a:avLst/>
              <a:gdLst>
                <a:gd name="connsiteX0" fmla="*/ 29841 w 29606"/>
                <a:gd name="connsiteY0" fmla="*/ 26720 h 75662"/>
                <a:gd name="connsiteX1" fmla="*/ 13646 w 29606"/>
                <a:gd name="connsiteY1" fmla="*/ 149 h 75662"/>
                <a:gd name="connsiteX2" fmla="*/ 234 w 29606"/>
                <a:gd name="connsiteY2" fmla="*/ 13561 h 75662"/>
                <a:gd name="connsiteX3" fmla="*/ 13646 w 29606"/>
                <a:gd name="connsiteY3" fmla="*/ 26973 h 75662"/>
                <a:gd name="connsiteX4" fmla="*/ 22503 w 29606"/>
                <a:gd name="connsiteY4" fmla="*/ 23683 h 75662"/>
                <a:gd name="connsiteX5" fmla="*/ 23768 w 29606"/>
                <a:gd name="connsiteY5" fmla="*/ 22924 h 75662"/>
                <a:gd name="connsiteX6" fmla="*/ 24274 w 29606"/>
                <a:gd name="connsiteY6" fmla="*/ 26720 h 75662"/>
                <a:gd name="connsiteX7" fmla="*/ 7067 w 29606"/>
                <a:gd name="connsiteY7" fmla="*/ 68979 h 75662"/>
                <a:gd name="connsiteX8" fmla="*/ 4283 w 29606"/>
                <a:gd name="connsiteY8" fmla="*/ 73028 h 75662"/>
                <a:gd name="connsiteX9" fmla="*/ 6814 w 29606"/>
                <a:gd name="connsiteY9" fmla="*/ 75812 h 75662"/>
                <a:gd name="connsiteX10" fmla="*/ 29841 w 29606"/>
                <a:gd name="connsiteY10" fmla="*/ 26720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41" y="26720"/>
                  </a:moveTo>
                  <a:cubicBezTo>
                    <a:pt x="29841" y="10018"/>
                    <a:pt x="23515" y="149"/>
                    <a:pt x="13646" y="149"/>
                  </a:cubicBezTo>
                  <a:cubicBezTo>
                    <a:pt x="5295" y="149"/>
                    <a:pt x="234" y="6476"/>
                    <a:pt x="234" y="13561"/>
                  </a:cubicBezTo>
                  <a:cubicBezTo>
                    <a:pt x="234" y="20393"/>
                    <a:pt x="5295" y="26973"/>
                    <a:pt x="13646" y="26973"/>
                  </a:cubicBezTo>
                  <a:cubicBezTo>
                    <a:pt x="16683" y="26973"/>
                    <a:pt x="19972" y="25961"/>
                    <a:pt x="22503" y="23683"/>
                  </a:cubicBezTo>
                  <a:cubicBezTo>
                    <a:pt x="23262" y="23177"/>
                    <a:pt x="23515" y="22924"/>
                    <a:pt x="23768" y="22924"/>
                  </a:cubicBezTo>
                  <a:cubicBezTo>
                    <a:pt x="24021" y="22924"/>
                    <a:pt x="24274" y="23177"/>
                    <a:pt x="24274" y="26720"/>
                  </a:cubicBezTo>
                  <a:cubicBezTo>
                    <a:pt x="24274" y="45445"/>
                    <a:pt x="15417" y="60629"/>
                    <a:pt x="7067" y="68979"/>
                  </a:cubicBezTo>
                  <a:cubicBezTo>
                    <a:pt x="4283" y="71763"/>
                    <a:pt x="4283" y="72269"/>
                    <a:pt x="4283" y="73028"/>
                  </a:cubicBezTo>
                  <a:cubicBezTo>
                    <a:pt x="4283" y="74799"/>
                    <a:pt x="5548" y="75812"/>
                    <a:pt x="6814" y="75812"/>
                  </a:cubicBezTo>
                  <a:cubicBezTo>
                    <a:pt x="9597" y="75812"/>
                    <a:pt x="29841" y="56327"/>
                    <a:pt x="29841" y="26720"/>
                  </a:cubicBezTo>
                  <a:close/>
                </a:path>
              </a:pathLst>
            </a:custGeom>
            <a:solidFill>
              <a:srgbClr val="000000"/>
            </a:solidFill>
            <a:ln w="25391"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57C3798B-0080-4F0D-1FC7-DB0F10046463}"/>
                </a:ext>
              </a:extLst>
            </p:cNvPr>
            <p:cNvSpPr/>
            <p:nvPr>
              <p:custDataLst>
                <p:tags r:id="rId113"/>
              </p:custDataLst>
            </p:nvPr>
          </p:nvSpPr>
          <p:spPr>
            <a:xfrm>
              <a:off x="8611854" y="6220408"/>
              <a:ext cx="207248" cy="114632"/>
            </a:xfrm>
            <a:custGeom>
              <a:avLst/>
              <a:gdLst>
                <a:gd name="connsiteX0" fmla="*/ 15169 w 207248"/>
                <a:gd name="connsiteY0" fmla="*/ 97068 h 114632"/>
                <a:gd name="connsiteX1" fmla="*/ 12891 w 207248"/>
                <a:gd name="connsiteY1" fmla="*/ 107949 h 114632"/>
                <a:gd name="connsiteX2" fmla="*/ 20230 w 207248"/>
                <a:gd name="connsiteY2" fmla="*/ 114781 h 114632"/>
                <a:gd name="connsiteX3" fmla="*/ 29593 w 207248"/>
                <a:gd name="connsiteY3" fmla="*/ 107696 h 114632"/>
                <a:gd name="connsiteX4" fmla="*/ 34401 w 207248"/>
                <a:gd name="connsiteY4" fmla="*/ 88970 h 114632"/>
                <a:gd name="connsiteX5" fmla="*/ 39968 w 207248"/>
                <a:gd name="connsiteY5" fmla="*/ 66196 h 114632"/>
                <a:gd name="connsiteX6" fmla="*/ 44270 w 207248"/>
                <a:gd name="connsiteY6" fmla="*/ 49241 h 114632"/>
                <a:gd name="connsiteX7" fmla="*/ 47559 w 207248"/>
                <a:gd name="connsiteY7" fmla="*/ 36589 h 114632"/>
                <a:gd name="connsiteX8" fmla="*/ 88807 w 207248"/>
                <a:gd name="connsiteY8" fmla="*/ 5716 h 114632"/>
                <a:gd name="connsiteX9" fmla="*/ 102471 w 207248"/>
                <a:gd name="connsiteY9" fmla="*/ 23430 h 114632"/>
                <a:gd name="connsiteX10" fmla="*/ 98676 w 207248"/>
                <a:gd name="connsiteY10" fmla="*/ 44433 h 114632"/>
                <a:gd name="connsiteX11" fmla="*/ 91590 w 207248"/>
                <a:gd name="connsiteY11" fmla="*/ 73787 h 114632"/>
                <a:gd name="connsiteX12" fmla="*/ 86529 w 207248"/>
                <a:gd name="connsiteY12" fmla="*/ 93019 h 114632"/>
                <a:gd name="connsiteX13" fmla="*/ 83240 w 207248"/>
                <a:gd name="connsiteY13" fmla="*/ 107949 h 114632"/>
                <a:gd name="connsiteX14" fmla="*/ 90578 w 207248"/>
                <a:gd name="connsiteY14" fmla="*/ 114781 h 114632"/>
                <a:gd name="connsiteX15" fmla="*/ 101965 w 207248"/>
                <a:gd name="connsiteY15" fmla="*/ 100358 h 114632"/>
                <a:gd name="connsiteX16" fmla="*/ 117148 w 207248"/>
                <a:gd name="connsiteY16" fmla="*/ 39372 h 114632"/>
                <a:gd name="connsiteX17" fmla="*/ 158902 w 207248"/>
                <a:gd name="connsiteY17" fmla="*/ 5716 h 114632"/>
                <a:gd name="connsiteX18" fmla="*/ 172567 w 207248"/>
                <a:gd name="connsiteY18" fmla="*/ 23430 h 114632"/>
                <a:gd name="connsiteX19" fmla="*/ 156877 w 207248"/>
                <a:gd name="connsiteY19" fmla="*/ 80113 h 114632"/>
                <a:gd name="connsiteX20" fmla="*/ 153588 w 207248"/>
                <a:gd name="connsiteY20" fmla="*/ 94031 h 114632"/>
                <a:gd name="connsiteX21" fmla="*/ 174338 w 207248"/>
                <a:gd name="connsiteY21" fmla="*/ 114781 h 114632"/>
                <a:gd name="connsiteX22" fmla="*/ 207488 w 207248"/>
                <a:gd name="connsiteY22" fmla="*/ 75812 h 114632"/>
                <a:gd name="connsiteX23" fmla="*/ 204451 w 207248"/>
                <a:gd name="connsiteY23" fmla="*/ 73281 h 114632"/>
                <a:gd name="connsiteX24" fmla="*/ 200655 w 207248"/>
                <a:gd name="connsiteY24" fmla="*/ 77836 h 114632"/>
                <a:gd name="connsiteX25" fmla="*/ 174844 w 207248"/>
                <a:gd name="connsiteY25" fmla="*/ 109214 h 114632"/>
                <a:gd name="connsiteX26" fmla="*/ 168771 w 207248"/>
                <a:gd name="connsiteY26" fmla="*/ 100864 h 114632"/>
                <a:gd name="connsiteX27" fmla="*/ 173326 w 207248"/>
                <a:gd name="connsiteY27" fmla="*/ 82897 h 114632"/>
                <a:gd name="connsiteX28" fmla="*/ 188762 w 207248"/>
                <a:gd name="connsiteY28" fmla="*/ 27226 h 114632"/>
                <a:gd name="connsiteX29" fmla="*/ 159661 w 207248"/>
                <a:gd name="connsiteY29" fmla="*/ 149 h 114632"/>
                <a:gd name="connsiteX30" fmla="*/ 118414 w 207248"/>
                <a:gd name="connsiteY30" fmla="*/ 24695 h 114632"/>
                <a:gd name="connsiteX31" fmla="*/ 110316 w 207248"/>
                <a:gd name="connsiteY31" fmla="*/ 6729 h 114632"/>
                <a:gd name="connsiteX32" fmla="*/ 89566 w 207248"/>
                <a:gd name="connsiteY32" fmla="*/ 149 h 114632"/>
                <a:gd name="connsiteX33" fmla="*/ 50090 w 207248"/>
                <a:gd name="connsiteY33" fmla="*/ 22165 h 114632"/>
                <a:gd name="connsiteX34" fmla="*/ 26809 w 207248"/>
                <a:gd name="connsiteY34" fmla="*/ 149 h 114632"/>
                <a:gd name="connsiteX35" fmla="*/ 8083 w 207248"/>
                <a:gd name="connsiteY35" fmla="*/ 14573 h 114632"/>
                <a:gd name="connsiteX36" fmla="*/ 239 w 207248"/>
                <a:gd name="connsiteY36" fmla="*/ 39119 h 114632"/>
                <a:gd name="connsiteX37" fmla="*/ 3275 w 207248"/>
                <a:gd name="connsiteY37" fmla="*/ 41650 h 114632"/>
                <a:gd name="connsiteX38" fmla="*/ 7577 w 207248"/>
                <a:gd name="connsiteY38" fmla="*/ 35830 h 114632"/>
                <a:gd name="connsiteX39" fmla="*/ 26050 w 207248"/>
                <a:gd name="connsiteY39" fmla="*/ 5716 h 114632"/>
                <a:gd name="connsiteX40" fmla="*/ 33895 w 207248"/>
                <a:gd name="connsiteY40" fmla="*/ 17357 h 114632"/>
                <a:gd name="connsiteX41" fmla="*/ 29846 w 207248"/>
                <a:gd name="connsiteY41" fmla="*/ 38613 h 114632"/>
                <a:gd name="connsiteX42" fmla="*/ 15169 w 207248"/>
                <a:gd name="connsiteY42" fmla="*/ 9706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7248" h="114632">
                  <a:moveTo>
                    <a:pt x="15169" y="97068"/>
                  </a:moveTo>
                  <a:cubicBezTo>
                    <a:pt x="14410" y="100864"/>
                    <a:pt x="12891" y="106684"/>
                    <a:pt x="12891" y="107949"/>
                  </a:cubicBezTo>
                  <a:cubicBezTo>
                    <a:pt x="12891" y="112504"/>
                    <a:pt x="16434" y="114781"/>
                    <a:pt x="20230" y="114781"/>
                  </a:cubicBezTo>
                  <a:cubicBezTo>
                    <a:pt x="23266" y="114781"/>
                    <a:pt x="27821" y="112757"/>
                    <a:pt x="29593" y="107696"/>
                  </a:cubicBezTo>
                  <a:cubicBezTo>
                    <a:pt x="29846" y="107190"/>
                    <a:pt x="32882" y="95297"/>
                    <a:pt x="34401" y="88970"/>
                  </a:cubicBezTo>
                  <a:lnTo>
                    <a:pt x="39968" y="66196"/>
                  </a:lnTo>
                  <a:cubicBezTo>
                    <a:pt x="41486" y="60629"/>
                    <a:pt x="43004" y="55061"/>
                    <a:pt x="44270" y="49241"/>
                  </a:cubicBezTo>
                  <a:cubicBezTo>
                    <a:pt x="45282" y="44939"/>
                    <a:pt x="47306" y="37601"/>
                    <a:pt x="47559" y="36589"/>
                  </a:cubicBezTo>
                  <a:cubicBezTo>
                    <a:pt x="51355" y="28744"/>
                    <a:pt x="64767" y="5716"/>
                    <a:pt x="88807" y="5716"/>
                  </a:cubicBezTo>
                  <a:cubicBezTo>
                    <a:pt x="100194" y="5716"/>
                    <a:pt x="102471" y="15079"/>
                    <a:pt x="102471" y="23430"/>
                  </a:cubicBezTo>
                  <a:cubicBezTo>
                    <a:pt x="102471" y="29756"/>
                    <a:pt x="100700" y="36842"/>
                    <a:pt x="98676" y="44433"/>
                  </a:cubicBezTo>
                  <a:lnTo>
                    <a:pt x="91590" y="73787"/>
                  </a:lnTo>
                  <a:lnTo>
                    <a:pt x="86529" y="93019"/>
                  </a:lnTo>
                  <a:cubicBezTo>
                    <a:pt x="85517" y="98080"/>
                    <a:pt x="83240" y="106684"/>
                    <a:pt x="83240" y="107949"/>
                  </a:cubicBezTo>
                  <a:cubicBezTo>
                    <a:pt x="83240" y="112504"/>
                    <a:pt x="86782" y="114781"/>
                    <a:pt x="90578" y="114781"/>
                  </a:cubicBezTo>
                  <a:cubicBezTo>
                    <a:pt x="98423" y="114781"/>
                    <a:pt x="99941" y="108455"/>
                    <a:pt x="101965" y="100358"/>
                  </a:cubicBezTo>
                  <a:cubicBezTo>
                    <a:pt x="105508" y="86187"/>
                    <a:pt x="114871" y="49241"/>
                    <a:pt x="117148" y="39372"/>
                  </a:cubicBezTo>
                  <a:cubicBezTo>
                    <a:pt x="117907" y="36083"/>
                    <a:pt x="131319" y="5716"/>
                    <a:pt x="158902" y="5716"/>
                  </a:cubicBezTo>
                  <a:cubicBezTo>
                    <a:pt x="169783" y="5716"/>
                    <a:pt x="172567" y="14320"/>
                    <a:pt x="172567" y="23430"/>
                  </a:cubicBezTo>
                  <a:cubicBezTo>
                    <a:pt x="172567" y="37854"/>
                    <a:pt x="161938" y="66702"/>
                    <a:pt x="156877" y="80113"/>
                  </a:cubicBezTo>
                  <a:cubicBezTo>
                    <a:pt x="154600" y="86187"/>
                    <a:pt x="153588" y="88970"/>
                    <a:pt x="153588" y="94031"/>
                  </a:cubicBezTo>
                  <a:cubicBezTo>
                    <a:pt x="153588" y="105925"/>
                    <a:pt x="162444" y="114781"/>
                    <a:pt x="174338" y="114781"/>
                  </a:cubicBezTo>
                  <a:cubicBezTo>
                    <a:pt x="198125" y="114781"/>
                    <a:pt x="207488" y="77836"/>
                    <a:pt x="207488" y="75812"/>
                  </a:cubicBezTo>
                  <a:cubicBezTo>
                    <a:pt x="207488" y="73281"/>
                    <a:pt x="205210" y="73281"/>
                    <a:pt x="204451" y="73281"/>
                  </a:cubicBezTo>
                  <a:cubicBezTo>
                    <a:pt x="201920" y="73281"/>
                    <a:pt x="201920" y="74040"/>
                    <a:pt x="200655" y="77836"/>
                  </a:cubicBezTo>
                  <a:cubicBezTo>
                    <a:pt x="196859" y="91248"/>
                    <a:pt x="188762" y="109214"/>
                    <a:pt x="174844" y="109214"/>
                  </a:cubicBezTo>
                  <a:cubicBezTo>
                    <a:pt x="170542" y="109214"/>
                    <a:pt x="168771" y="106684"/>
                    <a:pt x="168771" y="100864"/>
                  </a:cubicBezTo>
                  <a:cubicBezTo>
                    <a:pt x="168771" y="94537"/>
                    <a:pt x="171048" y="88464"/>
                    <a:pt x="173326" y="82897"/>
                  </a:cubicBezTo>
                  <a:cubicBezTo>
                    <a:pt x="178134" y="69738"/>
                    <a:pt x="188762" y="41650"/>
                    <a:pt x="188762" y="27226"/>
                  </a:cubicBezTo>
                  <a:cubicBezTo>
                    <a:pt x="188762" y="10777"/>
                    <a:pt x="178640" y="149"/>
                    <a:pt x="159661" y="149"/>
                  </a:cubicBezTo>
                  <a:cubicBezTo>
                    <a:pt x="140682" y="149"/>
                    <a:pt x="127776" y="11284"/>
                    <a:pt x="118414" y="24695"/>
                  </a:cubicBezTo>
                  <a:cubicBezTo>
                    <a:pt x="118161" y="21406"/>
                    <a:pt x="117401" y="12802"/>
                    <a:pt x="110316" y="6729"/>
                  </a:cubicBezTo>
                  <a:cubicBezTo>
                    <a:pt x="103990" y="1415"/>
                    <a:pt x="95892" y="149"/>
                    <a:pt x="89566" y="149"/>
                  </a:cubicBezTo>
                  <a:cubicBezTo>
                    <a:pt x="66791" y="149"/>
                    <a:pt x="54392" y="16345"/>
                    <a:pt x="50090" y="22165"/>
                  </a:cubicBezTo>
                  <a:cubicBezTo>
                    <a:pt x="48825" y="7741"/>
                    <a:pt x="38196" y="149"/>
                    <a:pt x="26809" y="149"/>
                  </a:cubicBezTo>
                  <a:cubicBezTo>
                    <a:pt x="15169" y="149"/>
                    <a:pt x="10361" y="10018"/>
                    <a:pt x="8083" y="14573"/>
                  </a:cubicBezTo>
                  <a:cubicBezTo>
                    <a:pt x="3528" y="23430"/>
                    <a:pt x="239" y="38360"/>
                    <a:pt x="239" y="39119"/>
                  </a:cubicBezTo>
                  <a:cubicBezTo>
                    <a:pt x="239" y="41650"/>
                    <a:pt x="2769" y="41650"/>
                    <a:pt x="3275" y="41650"/>
                  </a:cubicBezTo>
                  <a:cubicBezTo>
                    <a:pt x="5806" y="41650"/>
                    <a:pt x="6059" y="41397"/>
                    <a:pt x="7577" y="35830"/>
                  </a:cubicBezTo>
                  <a:cubicBezTo>
                    <a:pt x="11879" y="17863"/>
                    <a:pt x="16940" y="5716"/>
                    <a:pt x="26050" y="5716"/>
                  </a:cubicBezTo>
                  <a:cubicBezTo>
                    <a:pt x="30099" y="5716"/>
                    <a:pt x="33895" y="7741"/>
                    <a:pt x="33895" y="17357"/>
                  </a:cubicBezTo>
                  <a:cubicBezTo>
                    <a:pt x="33895" y="22671"/>
                    <a:pt x="33135" y="25454"/>
                    <a:pt x="29846" y="38613"/>
                  </a:cubicBezTo>
                  <a:lnTo>
                    <a:pt x="15169" y="97068"/>
                  </a:lnTo>
                  <a:close/>
                </a:path>
              </a:pathLst>
            </a:custGeom>
            <a:solidFill>
              <a:srgbClr val="000000"/>
            </a:solidFill>
            <a:ln w="25391"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BEC2D2F6-2D45-BD12-2CDF-528B346E69B3}"/>
                </a:ext>
              </a:extLst>
            </p:cNvPr>
            <p:cNvSpPr/>
            <p:nvPr>
              <p:custDataLst>
                <p:tags r:id="rId114"/>
              </p:custDataLst>
            </p:nvPr>
          </p:nvSpPr>
          <p:spPr>
            <a:xfrm>
              <a:off x="8848460" y="6305434"/>
              <a:ext cx="29606" cy="75662"/>
            </a:xfrm>
            <a:custGeom>
              <a:avLst/>
              <a:gdLst>
                <a:gd name="connsiteX0" fmla="*/ 29854 w 29606"/>
                <a:gd name="connsiteY0" fmla="*/ 26720 h 75662"/>
                <a:gd name="connsiteX1" fmla="*/ 13659 w 29606"/>
                <a:gd name="connsiteY1" fmla="*/ 149 h 75662"/>
                <a:gd name="connsiteX2" fmla="*/ 248 w 29606"/>
                <a:gd name="connsiteY2" fmla="*/ 13561 h 75662"/>
                <a:gd name="connsiteX3" fmla="*/ 13659 w 29606"/>
                <a:gd name="connsiteY3" fmla="*/ 26973 h 75662"/>
                <a:gd name="connsiteX4" fmla="*/ 22516 w 29606"/>
                <a:gd name="connsiteY4" fmla="*/ 23683 h 75662"/>
                <a:gd name="connsiteX5" fmla="*/ 23781 w 29606"/>
                <a:gd name="connsiteY5" fmla="*/ 22924 h 75662"/>
                <a:gd name="connsiteX6" fmla="*/ 24287 w 29606"/>
                <a:gd name="connsiteY6" fmla="*/ 26720 h 75662"/>
                <a:gd name="connsiteX7" fmla="*/ 7080 w 29606"/>
                <a:gd name="connsiteY7" fmla="*/ 68979 h 75662"/>
                <a:gd name="connsiteX8" fmla="*/ 4296 w 29606"/>
                <a:gd name="connsiteY8" fmla="*/ 73028 h 75662"/>
                <a:gd name="connsiteX9" fmla="*/ 6827 w 29606"/>
                <a:gd name="connsiteY9" fmla="*/ 75812 h 75662"/>
                <a:gd name="connsiteX10" fmla="*/ 29854 w 29606"/>
                <a:gd name="connsiteY10" fmla="*/ 26720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4" y="26720"/>
                  </a:moveTo>
                  <a:cubicBezTo>
                    <a:pt x="29854" y="10018"/>
                    <a:pt x="23528" y="149"/>
                    <a:pt x="13659" y="149"/>
                  </a:cubicBezTo>
                  <a:cubicBezTo>
                    <a:pt x="5309" y="149"/>
                    <a:pt x="248" y="6476"/>
                    <a:pt x="248" y="13561"/>
                  </a:cubicBezTo>
                  <a:cubicBezTo>
                    <a:pt x="248" y="20393"/>
                    <a:pt x="5309" y="26973"/>
                    <a:pt x="13659" y="26973"/>
                  </a:cubicBezTo>
                  <a:cubicBezTo>
                    <a:pt x="16696" y="26973"/>
                    <a:pt x="19985" y="25961"/>
                    <a:pt x="22516" y="23683"/>
                  </a:cubicBezTo>
                  <a:cubicBezTo>
                    <a:pt x="23275" y="23177"/>
                    <a:pt x="23528" y="22924"/>
                    <a:pt x="23781" y="22924"/>
                  </a:cubicBezTo>
                  <a:cubicBezTo>
                    <a:pt x="24034" y="22924"/>
                    <a:pt x="24287" y="23177"/>
                    <a:pt x="24287" y="26720"/>
                  </a:cubicBezTo>
                  <a:cubicBezTo>
                    <a:pt x="24287" y="45445"/>
                    <a:pt x="15431" y="60629"/>
                    <a:pt x="7080" y="68979"/>
                  </a:cubicBezTo>
                  <a:cubicBezTo>
                    <a:pt x="4296" y="71763"/>
                    <a:pt x="4296" y="72269"/>
                    <a:pt x="4296" y="73028"/>
                  </a:cubicBezTo>
                  <a:cubicBezTo>
                    <a:pt x="4296" y="74799"/>
                    <a:pt x="5562" y="75812"/>
                    <a:pt x="6827" y="75812"/>
                  </a:cubicBezTo>
                  <a:cubicBezTo>
                    <a:pt x="9610" y="75812"/>
                    <a:pt x="29854" y="56327"/>
                    <a:pt x="29854" y="26720"/>
                  </a:cubicBezTo>
                  <a:close/>
                </a:path>
              </a:pathLst>
            </a:custGeom>
            <a:solidFill>
              <a:srgbClr val="000000"/>
            </a:solidFill>
            <a:ln w="25391"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CC8E8BAD-FBA8-75F6-47B7-9F704BA49C45}"/>
                </a:ext>
              </a:extLst>
            </p:cNvPr>
            <p:cNvSpPr/>
            <p:nvPr>
              <p:custDataLst>
                <p:tags r:id="rId115"/>
              </p:custDataLst>
            </p:nvPr>
          </p:nvSpPr>
          <p:spPr>
            <a:xfrm>
              <a:off x="8950298" y="6156640"/>
              <a:ext cx="54152" cy="178400"/>
            </a:xfrm>
            <a:custGeom>
              <a:avLst/>
              <a:gdLst>
                <a:gd name="connsiteX0" fmla="*/ 54405 w 54152"/>
                <a:gd name="connsiteY0" fmla="*/ 2933 h 178400"/>
                <a:gd name="connsiteX1" fmla="*/ 51115 w 54152"/>
                <a:gd name="connsiteY1" fmla="*/ 149 h 178400"/>
                <a:gd name="connsiteX2" fmla="*/ 20243 w 54152"/>
                <a:gd name="connsiteY2" fmla="*/ 2680 h 178400"/>
                <a:gd name="connsiteX3" fmla="*/ 15435 w 54152"/>
                <a:gd name="connsiteY3" fmla="*/ 7994 h 178400"/>
                <a:gd name="connsiteX4" fmla="*/ 21761 w 54152"/>
                <a:gd name="connsiteY4" fmla="*/ 10777 h 178400"/>
                <a:gd name="connsiteX5" fmla="*/ 34161 w 54152"/>
                <a:gd name="connsiteY5" fmla="*/ 15079 h 178400"/>
                <a:gd name="connsiteX6" fmla="*/ 33402 w 54152"/>
                <a:gd name="connsiteY6" fmla="*/ 20140 h 178400"/>
                <a:gd name="connsiteX7" fmla="*/ 1517 w 54152"/>
                <a:gd name="connsiteY7" fmla="*/ 146666 h 178400"/>
                <a:gd name="connsiteX8" fmla="*/ 252 w 54152"/>
                <a:gd name="connsiteY8" fmla="*/ 155270 h 178400"/>
                <a:gd name="connsiteX9" fmla="*/ 23280 w 54152"/>
                <a:gd name="connsiteY9" fmla="*/ 178550 h 178400"/>
                <a:gd name="connsiteX10" fmla="*/ 42258 w 54152"/>
                <a:gd name="connsiteY10" fmla="*/ 164379 h 178400"/>
                <a:gd name="connsiteX11" fmla="*/ 49850 w 54152"/>
                <a:gd name="connsiteY11" fmla="*/ 139580 h 178400"/>
                <a:gd name="connsiteX12" fmla="*/ 46813 w 54152"/>
                <a:gd name="connsiteY12" fmla="*/ 137050 h 178400"/>
                <a:gd name="connsiteX13" fmla="*/ 43271 w 54152"/>
                <a:gd name="connsiteY13" fmla="*/ 141605 h 178400"/>
                <a:gd name="connsiteX14" fmla="*/ 24039 w 54152"/>
                <a:gd name="connsiteY14" fmla="*/ 172983 h 178400"/>
                <a:gd name="connsiteX15" fmla="*/ 16447 w 54152"/>
                <a:gd name="connsiteY15" fmla="*/ 161343 h 178400"/>
                <a:gd name="connsiteX16" fmla="*/ 17966 w 54152"/>
                <a:gd name="connsiteY16" fmla="*/ 149196 h 178400"/>
                <a:gd name="connsiteX17" fmla="*/ 54405 w 54152"/>
                <a:gd name="connsiteY17" fmla="*/ 2933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52" h="178400">
                  <a:moveTo>
                    <a:pt x="54405" y="2933"/>
                  </a:moveTo>
                  <a:cubicBezTo>
                    <a:pt x="54405" y="2680"/>
                    <a:pt x="54405" y="149"/>
                    <a:pt x="51115" y="149"/>
                  </a:cubicBezTo>
                  <a:cubicBezTo>
                    <a:pt x="45295" y="149"/>
                    <a:pt x="26822" y="2174"/>
                    <a:pt x="20243" y="2680"/>
                  </a:cubicBezTo>
                  <a:cubicBezTo>
                    <a:pt x="18219" y="2933"/>
                    <a:pt x="15435" y="3186"/>
                    <a:pt x="15435" y="7994"/>
                  </a:cubicBezTo>
                  <a:cubicBezTo>
                    <a:pt x="15435" y="10777"/>
                    <a:pt x="17966" y="10777"/>
                    <a:pt x="21761" y="10777"/>
                  </a:cubicBezTo>
                  <a:cubicBezTo>
                    <a:pt x="33908" y="10777"/>
                    <a:pt x="34161" y="13055"/>
                    <a:pt x="34161" y="15079"/>
                  </a:cubicBezTo>
                  <a:lnTo>
                    <a:pt x="33402" y="20140"/>
                  </a:lnTo>
                  <a:lnTo>
                    <a:pt x="1517" y="146666"/>
                  </a:lnTo>
                  <a:cubicBezTo>
                    <a:pt x="758" y="149449"/>
                    <a:pt x="252" y="151221"/>
                    <a:pt x="252" y="155270"/>
                  </a:cubicBezTo>
                  <a:cubicBezTo>
                    <a:pt x="252" y="169694"/>
                    <a:pt x="11386" y="178550"/>
                    <a:pt x="23280" y="178550"/>
                  </a:cubicBezTo>
                  <a:cubicBezTo>
                    <a:pt x="31630" y="178550"/>
                    <a:pt x="37957" y="173489"/>
                    <a:pt x="42258" y="164379"/>
                  </a:cubicBezTo>
                  <a:cubicBezTo>
                    <a:pt x="46813" y="154764"/>
                    <a:pt x="49850" y="140087"/>
                    <a:pt x="49850" y="139580"/>
                  </a:cubicBezTo>
                  <a:cubicBezTo>
                    <a:pt x="49850" y="137050"/>
                    <a:pt x="47572" y="137050"/>
                    <a:pt x="46813" y="137050"/>
                  </a:cubicBezTo>
                  <a:cubicBezTo>
                    <a:pt x="44283" y="137050"/>
                    <a:pt x="44030" y="138062"/>
                    <a:pt x="43271" y="141605"/>
                  </a:cubicBezTo>
                  <a:cubicBezTo>
                    <a:pt x="38969" y="158053"/>
                    <a:pt x="34161" y="172983"/>
                    <a:pt x="24039" y="172983"/>
                  </a:cubicBezTo>
                  <a:cubicBezTo>
                    <a:pt x="16447" y="172983"/>
                    <a:pt x="16447" y="164886"/>
                    <a:pt x="16447" y="161343"/>
                  </a:cubicBezTo>
                  <a:cubicBezTo>
                    <a:pt x="16447" y="155270"/>
                    <a:pt x="16700" y="154004"/>
                    <a:pt x="17966" y="149196"/>
                  </a:cubicBezTo>
                  <a:lnTo>
                    <a:pt x="54405" y="2933"/>
                  </a:lnTo>
                  <a:close/>
                </a:path>
              </a:pathLst>
            </a:custGeom>
            <a:solidFill>
              <a:srgbClr val="000000"/>
            </a:solidFill>
            <a:ln w="25391"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0EB778E5-0302-5602-CF81-44EEDB13B8C1}"/>
                </a:ext>
              </a:extLst>
            </p:cNvPr>
            <p:cNvSpPr/>
            <p:nvPr>
              <p:custDataLst>
                <p:tags r:id="rId116"/>
              </p:custDataLst>
            </p:nvPr>
          </p:nvSpPr>
          <p:spPr>
            <a:xfrm>
              <a:off x="9034072" y="6142469"/>
              <a:ext cx="58707" cy="253051"/>
            </a:xfrm>
            <a:custGeom>
              <a:avLst/>
              <a:gdLst>
                <a:gd name="connsiteX0" fmla="*/ 58963 w 58707"/>
                <a:gd name="connsiteY0" fmla="*/ 126675 h 253051"/>
                <a:gd name="connsiteX1" fmla="*/ 42262 w 58707"/>
                <a:gd name="connsiteY1" fmla="*/ 47723 h 253051"/>
                <a:gd name="connsiteX2" fmla="*/ 2786 w 58707"/>
                <a:gd name="connsiteY2" fmla="*/ 149 h 253051"/>
                <a:gd name="connsiteX3" fmla="*/ 255 w 58707"/>
                <a:gd name="connsiteY3" fmla="*/ 2680 h 253051"/>
                <a:gd name="connsiteX4" fmla="*/ 5063 w 58707"/>
                <a:gd name="connsiteY4" fmla="*/ 8500 h 253051"/>
                <a:gd name="connsiteX5" fmla="*/ 44286 w 58707"/>
                <a:gd name="connsiteY5" fmla="*/ 126675 h 253051"/>
                <a:gd name="connsiteX6" fmla="*/ 3545 w 58707"/>
                <a:gd name="connsiteY6" fmla="*/ 246368 h 253051"/>
                <a:gd name="connsiteX7" fmla="*/ 255 w 58707"/>
                <a:gd name="connsiteY7" fmla="*/ 250670 h 253051"/>
                <a:gd name="connsiteX8" fmla="*/ 2786 w 58707"/>
                <a:gd name="connsiteY8" fmla="*/ 253200 h 253051"/>
                <a:gd name="connsiteX9" fmla="*/ 43021 w 58707"/>
                <a:gd name="connsiteY9" fmla="*/ 203855 h 253051"/>
                <a:gd name="connsiteX10" fmla="*/ 58963 w 58707"/>
                <a:gd name="connsiteY10" fmla="*/ 12667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63" y="126675"/>
                  </a:moveTo>
                  <a:cubicBezTo>
                    <a:pt x="58963" y="106937"/>
                    <a:pt x="56179" y="76318"/>
                    <a:pt x="42262" y="47723"/>
                  </a:cubicBezTo>
                  <a:cubicBezTo>
                    <a:pt x="27079" y="16598"/>
                    <a:pt x="5316" y="149"/>
                    <a:pt x="2786" y="149"/>
                  </a:cubicBezTo>
                  <a:cubicBezTo>
                    <a:pt x="1267" y="149"/>
                    <a:pt x="255" y="1161"/>
                    <a:pt x="255" y="2680"/>
                  </a:cubicBezTo>
                  <a:cubicBezTo>
                    <a:pt x="255" y="3439"/>
                    <a:pt x="255" y="3945"/>
                    <a:pt x="5063" y="8500"/>
                  </a:cubicBezTo>
                  <a:cubicBezTo>
                    <a:pt x="29862" y="33552"/>
                    <a:pt x="44286" y="73787"/>
                    <a:pt x="44286" y="126675"/>
                  </a:cubicBezTo>
                  <a:cubicBezTo>
                    <a:pt x="44286" y="169947"/>
                    <a:pt x="34923" y="214484"/>
                    <a:pt x="3545" y="246368"/>
                  </a:cubicBezTo>
                  <a:cubicBezTo>
                    <a:pt x="255" y="249405"/>
                    <a:pt x="255" y="249911"/>
                    <a:pt x="255" y="250670"/>
                  </a:cubicBezTo>
                  <a:cubicBezTo>
                    <a:pt x="255" y="252188"/>
                    <a:pt x="1267" y="253200"/>
                    <a:pt x="2786" y="253200"/>
                  </a:cubicBezTo>
                  <a:cubicBezTo>
                    <a:pt x="5316" y="253200"/>
                    <a:pt x="28091" y="235993"/>
                    <a:pt x="43021" y="203855"/>
                  </a:cubicBezTo>
                  <a:cubicBezTo>
                    <a:pt x="55926" y="176020"/>
                    <a:pt x="58963" y="147931"/>
                    <a:pt x="58963" y="126675"/>
                  </a:cubicBezTo>
                  <a:close/>
                </a:path>
              </a:pathLst>
            </a:custGeom>
            <a:solidFill>
              <a:srgbClr val="000000"/>
            </a:solidFill>
            <a:ln w="25391"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9E0D56E3-DC5C-170A-04AA-2C984706DB71}"/>
                </a:ext>
              </a:extLst>
            </p:cNvPr>
            <p:cNvSpPr/>
            <p:nvPr>
              <p:custDataLst>
                <p:tags r:id="rId117"/>
              </p:custDataLst>
            </p:nvPr>
          </p:nvSpPr>
          <p:spPr>
            <a:xfrm>
              <a:off x="9202519" y="6239387"/>
              <a:ext cx="168278" cy="59213"/>
            </a:xfrm>
            <a:custGeom>
              <a:avLst/>
              <a:gdLst>
                <a:gd name="connsiteX0" fmla="*/ 159937 w 168278"/>
                <a:gd name="connsiteY0" fmla="*/ 10271 h 59213"/>
                <a:gd name="connsiteX1" fmla="*/ 168541 w 168278"/>
                <a:gd name="connsiteY1" fmla="*/ 5210 h 59213"/>
                <a:gd name="connsiteX2" fmla="*/ 160190 w 168278"/>
                <a:gd name="connsiteY2" fmla="*/ 149 h 59213"/>
                <a:gd name="connsiteX3" fmla="*/ 8612 w 168278"/>
                <a:gd name="connsiteY3" fmla="*/ 149 h 59213"/>
                <a:gd name="connsiteX4" fmla="*/ 262 w 168278"/>
                <a:gd name="connsiteY4" fmla="*/ 5210 h 59213"/>
                <a:gd name="connsiteX5" fmla="*/ 8865 w 168278"/>
                <a:gd name="connsiteY5" fmla="*/ 10271 h 59213"/>
                <a:gd name="connsiteX6" fmla="*/ 159937 w 168278"/>
                <a:gd name="connsiteY6" fmla="*/ 10271 h 59213"/>
                <a:gd name="connsiteX7" fmla="*/ 160190 w 168278"/>
                <a:gd name="connsiteY7" fmla="*/ 59363 h 59213"/>
                <a:gd name="connsiteX8" fmla="*/ 168541 w 168278"/>
                <a:gd name="connsiteY8" fmla="*/ 54302 h 59213"/>
                <a:gd name="connsiteX9" fmla="*/ 159937 w 168278"/>
                <a:gd name="connsiteY9" fmla="*/ 49241 h 59213"/>
                <a:gd name="connsiteX10" fmla="*/ 8865 w 168278"/>
                <a:gd name="connsiteY10" fmla="*/ 49241 h 59213"/>
                <a:gd name="connsiteX11" fmla="*/ 262 w 168278"/>
                <a:gd name="connsiteY11" fmla="*/ 54302 h 59213"/>
                <a:gd name="connsiteX12" fmla="*/ 8612 w 168278"/>
                <a:gd name="connsiteY12" fmla="*/ 59363 h 59213"/>
                <a:gd name="connsiteX13" fmla="*/ 160190 w 168278"/>
                <a:gd name="connsiteY13" fmla="*/ 5936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37" y="10271"/>
                  </a:moveTo>
                  <a:cubicBezTo>
                    <a:pt x="163733" y="10271"/>
                    <a:pt x="168541" y="10271"/>
                    <a:pt x="168541" y="5210"/>
                  </a:cubicBezTo>
                  <a:cubicBezTo>
                    <a:pt x="168541" y="149"/>
                    <a:pt x="163733" y="149"/>
                    <a:pt x="160190" y="149"/>
                  </a:cubicBezTo>
                  <a:lnTo>
                    <a:pt x="8612" y="149"/>
                  </a:lnTo>
                  <a:cubicBezTo>
                    <a:pt x="5070" y="149"/>
                    <a:pt x="262" y="149"/>
                    <a:pt x="262" y="5210"/>
                  </a:cubicBezTo>
                  <a:cubicBezTo>
                    <a:pt x="262" y="10271"/>
                    <a:pt x="5070" y="10271"/>
                    <a:pt x="8865" y="10271"/>
                  </a:cubicBezTo>
                  <a:lnTo>
                    <a:pt x="159937" y="10271"/>
                  </a:lnTo>
                  <a:close/>
                  <a:moveTo>
                    <a:pt x="160190" y="59363"/>
                  </a:moveTo>
                  <a:cubicBezTo>
                    <a:pt x="163733" y="59363"/>
                    <a:pt x="168541" y="59363"/>
                    <a:pt x="168541" y="54302"/>
                  </a:cubicBezTo>
                  <a:cubicBezTo>
                    <a:pt x="168541" y="49241"/>
                    <a:pt x="163733" y="49241"/>
                    <a:pt x="159937" y="49241"/>
                  </a:cubicBezTo>
                  <a:lnTo>
                    <a:pt x="8865" y="49241"/>
                  </a:lnTo>
                  <a:cubicBezTo>
                    <a:pt x="5070" y="49241"/>
                    <a:pt x="262" y="49241"/>
                    <a:pt x="262" y="54302"/>
                  </a:cubicBezTo>
                  <a:cubicBezTo>
                    <a:pt x="262" y="59363"/>
                    <a:pt x="5070" y="59363"/>
                    <a:pt x="8612" y="59363"/>
                  </a:cubicBezTo>
                  <a:lnTo>
                    <a:pt x="160190" y="59363"/>
                  </a:lnTo>
                  <a:close/>
                </a:path>
              </a:pathLst>
            </a:custGeom>
            <a:solidFill>
              <a:srgbClr val="000000"/>
            </a:solidFill>
            <a:ln w="25391"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E5AD01D2-36A6-A599-EEA0-80091CCD187B}"/>
                </a:ext>
              </a:extLst>
            </p:cNvPr>
            <p:cNvSpPr/>
            <p:nvPr>
              <p:custDataLst>
                <p:tags r:id="rId118"/>
              </p:custDataLst>
            </p:nvPr>
          </p:nvSpPr>
          <p:spPr>
            <a:xfrm>
              <a:off x="9477978" y="6163725"/>
              <a:ext cx="83506" cy="168531"/>
            </a:xfrm>
            <a:custGeom>
              <a:avLst/>
              <a:gdLst>
                <a:gd name="connsiteX0" fmla="*/ 52148 w 83506"/>
                <a:gd name="connsiteY0" fmla="*/ 6729 h 168531"/>
                <a:gd name="connsiteX1" fmla="*/ 46328 w 83506"/>
                <a:gd name="connsiteY1" fmla="*/ 149 h 168531"/>
                <a:gd name="connsiteX2" fmla="*/ 272 w 83506"/>
                <a:gd name="connsiteY2" fmla="*/ 16345 h 168531"/>
                <a:gd name="connsiteX3" fmla="*/ 272 w 83506"/>
                <a:gd name="connsiteY3" fmla="*/ 24189 h 168531"/>
                <a:gd name="connsiteX4" fmla="*/ 33422 w 83506"/>
                <a:gd name="connsiteY4" fmla="*/ 17610 h 168531"/>
                <a:gd name="connsiteX5" fmla="*/ 33422 w 83506"/>
                <a:gd name="connsiteY5" fmla="*/ 148690 h 168531"/>
                <a:gd name="connsiteX6" fmla="*/ 9888 w 83506"/>
                <a:gd name="connsiteY6" fmla="*/ 160837 h 168531"/>
                <a:gd name="connsiteX7" fmla="*/ 1791 w 83506"/>
                <a:gd name="connsiteY7" fmla="*/ 160837 h 168531"/>
                <a:gd name="connsiteX8" fmla="*/ 1791 w 83506"/>
                <a:gd name="connsiteY8" fmla="*/ 168681 h 168531"/>
                <a:gd name="connsiteX9" fmla="*/ 42785 w 83506"/>
                <a:gd name="connsiteY9" fmla="*/ 167922 h 168531"/>
                <a:gd name="connsiteX10" fmla="*/ 83779 w 83506"/>
                <a:gd name="connsiteY10" fmla="*/ 168681 h 168531"/>
                <a:gd name="connsiteX11" fmla="*/ 83779 w 83506"/>
                <a:gd name="connsiteY11" fmla="*/ 160837 h 168531"/>
                <a:gd name="connsiteX12" fmla="*/ 75681 w 83506"/>
                <a:gd name="connsiteY12" fmla="*/ 160837 h 168531"/>
                <a:gd name="connsiteX13" fmla="*/ 52148 w 83506"/>
                <a:gd name="connsiteY13" fmla="*/ 148690 h 168531"/>
                <a:gd name="connsiteX14" fmla="*/ 52148 w 83506"/>
                <a:gd name="connsiteY14" fmla="*/ 6729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48" y="6729"/>
                  </a:moveTo>
                  <a:cubicBezTo>
                    <a:pt x="52148" y="655"/>
                    <a:pt x="52148" y="149"/>
                    <a:pt x="46328" y="149"/>
                  </a:cubicBezTo>
                  <a:cubicBezTo>
                    <a:pt x="30638" y="16345"/>
                    <a:pt x="8370" y="16345"/>
                    <a:pt x="272" y="16345"/>
                  </a:cubicBezTo>
                  <a:lnTo>
                    <a:pt x="272" y="24189"/>
                  </a:lnTo>
                  <a:cubicBezTo>
                    <a:pt x="5333" y="24189"/>
                    <a:pt x="20263" y="24189"/>
                    <a:pt x="33422" y="17610"/>
                  </a:cubicBezTo>
                  <a:lnTo>
                    <a:pt x="33422" y="148690"/>
                  </a:lnTo>
                  <a:cubicBezTo>
                    <a:pt x="33422" y="157800"/>
                    <a:pt x="32663" y="160837"/>
                    <a:pt x="9888" y="160837"/>
                  </a:cubicBezTo>
                  <a:lnTo>
                    <a:pt x="1791" y="160837"/>
                  </a:lnTo>
                  <a:lnTo>
                    <a:pt x="1791" y="168681"/>
                  </a:lnTo>
                  <a:cubicBezTo>
                    <a:pt x="10647" y="167922"/>
                    <a:pt x="32663" y="167922"/>
                    <a:pt x="42785" y="167922"/>
                  </a:cubicBezTo>
                  <a:cubicBezTo>
                    <a:pt x="52907" y="167922"/>
                    <a:pt x="74922" y="167922"/>
                    <a:pt x="83779" y="168681"/>
                  </a:cubicBezTo>
                  <a:lnTo>
                    <a:pt x="83779" y="160837"/>
                  </a:lnTo>
                  <a:lnTo>
                    <a:pt x="75681" y="160837"/>
                  </a:lnTo>
                  <a:cubicBezTo>
                    <a:pt x="52907" y="160837"/>
                    <a:pt x="52148" y="158053"/>
                    <a:pt x="52148" y="148690"/>
                  </a:cubicBezTo>
                  <a:lnTo>
                    <a:pt x="52148" y="6729"/>
                  </a:lnTo>
                  <a:close/>
                </a:path>
              </a:pathLst>
            </a:custGeom>
            <a:solidFill>
              <a:srgbClr val="000000"/>
            </a:solidFill>
            <a:ln w="25391"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ABB17105-5A47-A3D1-4DC4-89E68E129D2B}"/>
                </a:ext>
              </a:extLst>
            </p:cNvPr>
            <p:cNvSpPr/>
            <p:nvPr>
              <p:custDataLst>
                <p:tags r:id="rId119"/>
              </p:custDataLst>
            </p:nvPr>
          </p:nvSpPr>
          <p:spPr>
            <a:xfrm>
              <a:off x="9603745" y="6305434"/>
              <a:ext cx="29606" cy="75662"/>
            </a:xfrm>
            <a:custGeom>
              <a:avLst/>
              <a:gdLst>
                <a:gd name="connsiteX0" fmla="*/ 29884 w 29606"/>
                <a:gd name="connsiteY0" fmla="*/ 26720 h 75662"/>
                <a:gd name="connsiteX1" fmla="*/ 13689 w 29606"/>
                <a:gd name="connsiteY1" fmla="*/ 149 h 75662"/>
                <a:gd name="connsiteX2" fmla="*/ 277 w 29606"/>
                <a:gd name="connsiteY2" fmla="*/ 13561 h 75662"/>
                <a:gd name="connsiteX3" fmla="*/ 13689 w 29606"/>
                <a:gd name="connsiteY3" fmla="*/ 26973 h 75662"/>
                <a:gd name="connsiteX4" fmla="*/ 22546 w 29606"/>
                <a:gd name="connsiteY4" fmla="*/ 23683 h 75662"/>
                <a:gd name="connsiteX5" fmla="*/ 23811 w 29606"/>
                <a:gd name="connsiteY5" fmla="*/ 22924 h 75662"/>
                <a:gd name="connsiteX6" fmla="*/ 24317 w 29606"/>
                <a:gd name="connsiteY6" fmla="*/ 26720 h 75662"/>
                <a:gd name="connsiteX7" fmla="*/ 7110 w 29606"/>
                <a:gd name="connsiteY7" fmla="*/ 68979 h 75662"/>
                <a:gd name="connsiteX8" fmla="*/ 4326 w 29606"/>
                <a:gd name="connsiteY8" fmla="*/ 73028 h 75662"/>
                <a:gd name="connsiteX9" fmla="*/ 6857 w 29606"/>
                <a:gd name="connsiteY9" fmla="*/ 75812 h 75662"/>
                <a:gd name="connsiteX10" fmla="*/ 29884 w 29606"/>
                <a:gd name="connsiteY10" fmla="*/ 26720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84" y="26720"/>
                  </a:moveTo>
                  <a:cubicBezTo>
                    <a:pt x="29884" y="10018"/>
                    <a:pt x="23558" y="149"/>
                    <a:pt x="13689" y="149"/>
                  </a:cubicBezTo>
                  <a:cubicBezTo>
                    <a:pt x="5338" y="149"/>
                    <a:pt x="277" y="6476"/>
                    <a:pt x="277" y="13561"/>
                  </a:cubicBezTo>
                  <a:cubicBezTo>
                    <a:pt x="277" y="20393"/>
                    <a:pt x="5338" y="26973"/>
                    <a:pt x="13689" y="26973"/>
                  </a:cubicBezTo>
                  <a:cubicBezTo>
                    <a:pt x="16726" y="26973"/>
                    <a:pt x="20015" y="25961"/>
                    <a:pt x="22546" y="23683"/>
                  </a:cubicBezTo>
                  <a:cubicBezTo>
                    <a:pt x="23305" y="23177"/>
                    <a:pt x="23558" y="22924"/>
                    <a:pt x="23811" y="22924"/>
                  </a:cubicBezTo>
                  <a:cubicBezTo>
                    <a:pt x="24064" y="22924"/>
                    <a:pt x="24317" y="23177"/>
                    <a:pt x="24317" y="26720"/>
                  </a:cubicBezTo>
                  <a:cubicBezTo>
                    <a:pt x="24317" y="45445"/>
                    <a:pt x="15460" y="60629"/>
                    <a:pt x="7110" y="68979"/>
                  </a:cubicBezTo>
                  <a:cubicBezTo>
                    <a:pt x="4326" y="71763"/>
                    <a:pt x="4326" y="72269"/>
                    <a:pt x="4326" y="73028"/>
                  </a:cubicBezTo>
                  <a:cubicBezTo>
                    <a:pt x="4326" y="74799"/>
                    <a:pt x="5591" y="75812"/>
                    <a:pt x="6857" y="75812"/>
                  </a:cubicBezTo>
                  <a:cubicBezTo>
                    <a:pt x="9640" y="75812"/>
                    <a:pt x="29884" y="56327"/>
                    <a:pt x="29884" y="26720"/>
                  </a:cubicBezTo>
                  <a:close/>
                </a:path>
              </a:pathLst>
            </a:custGeom>
            <a:solidFill>
              <a:srgbClr val="000000"/>
            </a:solidFill>
            <a:ln w="25391"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C1CE9F59-EA63-870F-E379-83D64C8E765A}"/>
                </a:ext>
              </a:extLst>
            </p:cNvPr>
            <p:cNvSpPr/>
            <p:nvPr>
              <p:custDataLst>
                <p:tags r:id="rId120"/>
              </p:custDataLst>
            </p:nvPr>
          </p:nvSpPr>
          <p:spPr>
            <a:xfrm>
              <a:off x="7592242" y="6817096"/>
              <a:ext cx="336810" cy="354271"/>
            </a:xfrm>
            <a:custGeom>
              <a:avLst/>
              <a:gdLst>
                <a:gd name="connsiteX0" fmla="*/ 306390 w 336810"/>
                <a:gd name="connsiteY0" fmla="*/ 354440 h 354271"/>
                <a:gd name="connsiteX1" fmla="*/ 337009 w 336810"/>
                <a:gd name="connsiteY1" fmla="*/ 273464 h 354271"/>
                <a:gd name="connsiteX2" fmla="*/ 330683 w 336810"/>
                <a:gd name="connsiteY2" fmla="*/ 273464 h 354271"/>
                <a:gd name="connsiteX3" fmla="*/ 264890 w 336810"/>
                <a:gd name="connsiteY3" fmla="*/ 324580 h 354271"/>
                <a:gd name="connsiteX4" fmla="*/ 186191 w 336810"/>
                <a:gd name="connsiteY4" fmla="*/ 332424 h 354271"/>
                <a:gd name="connsiteX5" fmla="*/ 33601 w 336810"/>
                <a:gd name="connsiteY5" fmla="*/ 332424 h 354271"/>
                <a:gd name="connsiteX6" fmla="*/ 162404 w 336810"/>
                <a:gd name="connsiteY6" fmla="*/ 181353 h 354271"/>
                <a:gd name="connsiteX7" fmla="*/ 164682 w 336810"/>
                <a:gd name="connsiteY7" fmla="*/ 177304 h 354271"/>
                <a:gd name="connsiteX8" fmla="*/ 162910 w 336810"/>
                <a:gd name="connsiteY8" fmla="*/ 173508 h 354271"/>
                <a:gd name="connsiteX9" fmla="*/ 44988 w 336810"/>
                <a:gd name="connsiteY9" fmla="*/ 12315 h 354271"/>
                <a:gd name="connsiteX10" fmla="*/ 183660 w 336810"/>
                <a:gd name="connsiteY10" fmla="*/ 12315 h 354271"/>
                <a:gd name="connsiteX11" fmla="*/ 242874 w 336810"/>
                <a:gd name="connsiteY11" fmla="*/ 16364 h 354271"/>
                <a:gd name="connsiteX12" fmla="*/ 298546 w 336810"/>
                <a:gd name="connsiteY12" fmla="*/ 35342 h 354271"/>
                <a:gd name="connsiteX13" fmla="*/ 330683 w 336810"/>
                <a:gd name="connsiteY13" fmla="*/ 71276 h 354271"/>
                <a:gd name="connsiteX14" fmla="*/ 337009 w 336810"/>
                <a:gd name="connsiteY14" fmla="*/ 71276 h 354271"/>
                <a:gd name="connsiteX15" fmla="*/ 306390 w 336810"/>
                <a:gd name="connsiteY15" fmla="*/ 168 h 354271"/>
                <a:gd name="connsiteX16" fmla="*/ 7284 w 336810"/>
                <a:gd name="connsiteY16" fmla="*/ 168 h 354271"/>
                <a:gd name="connsiteX17" fmla="*/ 451 w 336810"/>
                <a:gd name="connsiteY17" fmla="*/ 1940 h 354271"/>
                <a:gd name="connsiteX18" fmla="*/ 198 w 336810"/>
                <a:gd name="connsiteY18" fmla="*/ 10290 h 354271"/>
                <a:gd name="connsiteX19" fmla="*/ 134062 w 336810"/>
                <a:gd name="connsiteY19" fmla="*/ 193499 h 354271"/>
                <a:gd name="connsiteX20" fmla="*/ 2982 w 336810"/>
                <a:gd name="connsiteY20" fmla="*/ 347101 h 354271"/>
                <a:gd name="connsiteX21" fmla="*/ 451 w 336810"/>
                <a:gd name="connsiteY21" fmla="*/ 351656 h 354271"/>
                <a:gd name="connsiteX22" fmla="*/ 7284 w 336810"/>
                <a:gd name="connsiteY22" fmla="*/ 354440 h 354271"/>
                <a:gd name="connsiteX23" fmla="*/ 306390 w 336810"/>
                <a:gd name="connsiteY23" fmla="*/ 354440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390" y="354440"/>
                  </a:moveTo>
                  <a:lnTo>
                    <a:pt x="337009" y="273464"/>
                  </a:lnTo>
                  <a:lnTo>
                    <a:pt x="330683" y="273464"/>
                  </a:lnTo>
                  <a:cubicBezTo>
                    <a:pt x="320814" y="299781"/>
                    <a:pt x="293991" y="316988"/>
                    <a:pt x="264890" y="324580"/>
                  </a:cubicBezTo>
                  <a:cubicBezTo>
                    <a:pt x="259576" y="325845"/>
                    <a:pt x="234777" y="332424"/>
                    <a:pt x="186191" y="332424"/>
                  </a:cubicBezTo>
                  <a:lnTo>
                    <a:pt x="33601" y="332424"/>
                  </a:lnTo>
                  <a:lnTo>
                    <a:pt x="162404" y="181353"/>
                  </a:lnTo>
                  <a:cubicBezTo>
                    <a:pt x="164175" y="179329"/>
                    <a:pt x="164682" y="178569"/>
                    <a:pt x="164682" y="177304"/>
                  </a:cubicBezTo>
                  <a:cubicBezTo>
                    <a:pt x="164682" y="176798"/>
                    <a:pt x="164682" y="176039"/>
                    <a:pt x="162910" y="173508"/>
                  </a:cubicBezTo>
                  <a:lnTo>
                    <a:pt x="44988" y="12315"/>
                  </a:lnTo>
                  <a:lnTo>
                    <a:pt x="183660" y="12315"/>
                  </a:lnTo>
                  <a:cubicBezTo>
                    <a:pt x="217569" y="12315"/>
                    <a:pt x="240597" y="15858"/>
                    <a:pt x="242874" y="16364"/>
                  </a:cubicBezTo>
                  <a:cubicBezTo>
                    <a:pt x="256539" y="18388"/>
                    <a:pt x="278555" y="22690"/>
                    <a:pt x="298546" y="35342"/>
                  </a:cubicBezTo>
                  <a:cubicBezTo>
                    <a:pt x="304872" y="39391"/>
                    <a:pt x="322079" y="50779"/>
                    <a:pt x="330683" y="71276"/>
                  </a:cubicBezTo>
                  <a:lnTo>
                    <a:pt x="337009" y="71276"/>
                  </a:lnTo>
                  <a:lnTo>
                    <a:pt x="306390" y="168"/>
                  </a:lnTo>
                  <a:lnTo>
                    <a:pt x="7284" y="168"/>
                  </a:lnTo>
                  <a:cubicBezTo>
                    <a:pt x="1464" y="168"/>
                    <a:pt x="1211" y="421"/>
                    <a:pt x="451" y="1940"/>
                  </a:cubicBezTo>
                  <a:cubicBezTo>
                    <a:pt x="198" y="2699"/>
                    <a:pt x="198" y="7507"/>
                    <a:pt x="198" y="10290"/>
                  </a:cubicBezTo>
                  <a:lnTo>
                    <a:pt x="134062" y="193499"/>
                  </a:lnTo>
                  <a:lnTo>
                    <a:pt x="2982" y="347101"/>
                  </a:lnTo>
                  <a:cubicBezTo>
                    <a:pt x="451" y="350138"/>
                    <a:pt x="451" y="351403"/>
                    <a:pt x="451" y="351656"/>
                  </a:cubicBezTo>
                  <a:cubicBezTo>
                    <a:pt x="451" y="354440"/>
                    <a:pt x="2729" y="354440"/>
                    <a:pt x="7284" y="354440"/>
                  </a:cubicBezTo>
                  <a:lnTo>
                    <a:pt x="306390" y="354440"/>
                  </a:lnTo>
                  <a:close/>
                </a:path>
              </a:pathLst>
            </a:custGeom>
            <a:solidFill>
              <a:srgbClr val="000000"/>
            </a:solidFill>
            <a:ln w="25391"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3F5CF0D0-920F-EA3E-D9C1-99092E3C09B9}"/>
                </a:ext>
              </a:extLst>
            </p:cNvPr>
            <p:cNvSpPr/>
            <p:nvPr>
              <p:custDataLst>
                <p:tags r:id="rId121"/>
              </p:custDataLst>
            </p:nvPr>
          </p:nvSpPr>
          <p:spPr>
            <a:xfrm>
              <a:off x="7712393" y="7238929"/>
              <a:ext cx="102207" cy="159067"/>
            </a:xfrm>
            <a:custGeom>
              <a:avLst/>
              <a:gdLst>
                <a:gd name="connsiteX0" fmla="*/ 74954 w 102207"/>
                <a:gd name="connsiteY0" fmla="*/ 2493 h 159067"/>
                <a:gd name="connsiteX1" fmla="*/ 71943 w 102207"/>
                <a:gd name="connsiteY1" fmla="*/ 190 h 159067"/>
                <a:gd name="connsiteX2" fmla="*/ 68400 w 102207"/>
                <a:gd name="connsiteY2" fmla="*/ 4087 h 159067"/>
                <a:gd name="connsiteX3" fmla="*/ 58304 w 102207"/>
                <a:gd name="connsiteY3" fmla="*/ 44651 h 159067"/>
                <a:gd name="connsiteX4" fmla="*/ 203 w 102207"/>
                <a:gd name="connsiteY4" fmla="*/ 92300 h 159067"/>
                <a:gd name="connsiteX5" fmla="*/ 38110 w 102207"/>
                <a:gd name="connsiteY5" fmla="*/ 125071 h 159067"/>
                <a:gd name="connsiteX6" fmla="*/ 34036 w 102207"/>
                <a:gd name="connsiteY6" fmla="*/ 141721 h 159067"/>
                <a:gd name="connsiteX7" fmla="*/ 30316 w 102207"/>
                <a:gd name="connsiteY7" fmla="*/ 157132 h 159067"/>
                <a:gd name="connsiteX8" fmla="*/ 33150 w 102207"/>
                <a:gd name="connsiteY8" fmla="*/ 159258 h 159067"/>
                <a:gd name="connsiteX9" fmla="*/ 36870 w 102207"/>
                <a:gd name="connsiteY9" fmla="*/ 155007 h 159067"/>
                <a:gd name="connsiteX10" fmla="*/ 44310 w 102207"/>
                <a:gd name="connsiteY10" fmla="*/ 125248 h 159067"/>
                <a:gd name="connsiteX11" fmla="*/ 102410 w 102207"/>
                <a:gd name="connsiteY11" fmla="*/ 77598 h 159067"/>
                <a:gd name="connsiteX12" fmla="*/ 64503 w 102207"/>
                <a:gd name="connsiteY12" fmla="*/ 44828 h 159067"/>
                <a:gd name="connsiteX13" fmla="*/ 74954 w 102207"/>
                <a:gd name="connsiteY13" fmla="*/ 2493 h 159067"/>
                <a:gd name="connsiteX14" fmla="*/ 39350 w 102207"/>
                <a:gd name="connsiteY14" fmla="*/ 120111 h 159067"/>
                <a:gd name="connsiteX15" fmla="*/ 13134 w 102207"/>
                <a:gd name="connsiteY15" fmla="*/ 95312 h 159067"/>
                <a:gd name="connsiteX16" fmla="*/ 56887 w 102207"/>
                <a:gd name="connsiteY16" fmla="*/ 49788 h 159067"/>
                <a:gd name="connsiteX17" fmla="*/ 39350 w 102207"/>
                <a:gd name="connsiteY17" fmla="*/ 120111 h 159067"/>
                <a:gd name="connsiteX18" fmla="*/ 63086 w 102207"/>
                <a:gd name="connsiteY18" fmla="*/ 49788 h 159067"/>
                <a:gd name="connsiteX19" fmla="*/ 89480 w 102207"/>
                <a:gd name="connsiteY19" fmla="*/ 74587 h 159067"/>
                <a:gd name="connsiteX20" fmla="*/ 45550 w 102207"/>
                <a:gd name="connsiteY20" fmla="*/ 120111 h 159067"/>
                <a:gd name="connsiteX21" fmla="*/ 63086 w 102207"/>
                <a:gd name="connsiteY21" fmla="*/ 49788 h 159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207" h="159067">
                  <a:moveTo>
                    <a:pt x="74954" y="2493"/>
                  </a:moveTo>
                  <a:cubicBezTo>
                    <a:pt x="74954" y="190"/>
                    <a:pt x="72829" y="190"/>
                    <a:pt x="71943" y="190"/>
                  </a:cubicBezTo>
                  <a:cubicBezTo>
                    <a:pt x="69286" y="190"/>
                    <a:pt x="69109" y="1076"/>
                    <a:pt x="68400" y="4087"/>
                  </a:cubicBezTo>
                  <a:lnTo>
                    <a:pt x="58304" y="44651"/>
                  </a:lnTo>
                  <a:cubicBezTo>
                    <a:pt x="26951" y="46068"/>
                    <a:pt x="203" y="68564"/>
                    <a:pt x="203" y="92300"/>
                  </a:cubicBezTo>
                  <a:cubicBezTo>
                    <a:pt x="203" y="112317"/>
                    <a:pt x="18448" y="124362"/>
                    <a:pt x="38110" y="125071"/>
                  </a:cubicBezTo>
                  <a:cubicBezTo>
                    <a:pt x="36693" y="130562"/>
                    <a:pt x="35453" y="136230"/>
                    <a:pt x="34036" y="141721"/>
                  </a:cubicBezTo>
                  <a:cubicBezTo>
                    <a:pt x="31910" y="150047"/>
                    <a:pt x="30316" y="156601"/>
                    <a:pt x="30316" y="157132"/>
                  </a:cubicBezTo>
                  <a:cubicBezTo>
                    <a:pt x="30316" y="159258"/>
                    <a:pt x="32619" y="159258"/>
                    <a:pt x="33150" y="159258"/>
                  </a:cubicBezTo>
                  <a:cubicBezTo>
                    <a:pt x="35807" y="159258"/>
                    <a:pt x="35985" y="158726"/>
                    <a:pt x="36870" y="155007"/>
                  </a:cubicBezTo>
                  <a:lnTo>
                    <a:pt x="44310" y="125248"/>
                  </a:lnTo>
                  <a:cubicBezTo>
                    <a:pt x="74600" y="124008"/>
                    <a:pt x="102410" y="101689"/>
                    <a:pt x="102410" y="77598"/>
                  </a:cubicBezTo>
                  <a:cubicBezTo>
                    <a:pt x="102410" y="58999"/>
                    <a:pt x="86114" y="45714"/>
                    <a:pt x="64503" y="44828"/>
                  </a:cubicBezTo>
                  <a:lnTo>
                    <a:pt x="74954" y="2493"/>
                  </a:lnTo>
                  <a:close/>
                  <a:moveTo>
                    <a:pt x="39350" y="120111"/>
                  </a:moveTo>
                  <a:cubicBezTo>
                    <a:pt x="25711" y="119402"/>
                    <a:pt x="13134" y="111963"/>
                    <a:pt x="13134" y="95312"/>
                  </a:cubicBezTo>
                  <a:cubicBezTo>
                    <a:pt x="13134" y="77598"/>
                    <a:pt x="26596" y="52622"/>
                    <a:pt x="56887" y="49788"/>
                  </a:cubicBezTo>
                  <a:lnTo>
                    <a:pt x="39350" y="120111"/>
                  </a:lnTo>
                  <a:close/>
                  <a:moveTo>
                    <a:pt x="63086" y="49788"/>
                  </a:moveTo>
                  <a:cubicBezTo>
                    <a:pt x="76726" y="50319"/>
                    <a:pt x="89480" y="57759"/>
                    <a:pt x="89480" y="74587"/>
                  </a:cubicBezTo>
                  <a:cubicBezTo>
                    <a:pt x="89480" y="93895"/>
                    <a:pt x="74246" y="117631"/>
                    <a:pt x="45550" y="120111"/>
                  </a:cubicBezTo>
                  <a:lnTo>
                    <a:pt x="63086" y="49788"/>
                  </a:lnTo>
                  <a:close/>
                </a:path>
              </a:pathLst>
            </a:custGeom>
            <a:solidFill>
              <a:srgbClr val="000000"/>
            </a:solidFill>
            <a:ln w="25391"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3B20DD20-E183-9F2F-0E13-2F711584AA2A}"/>
                </a:ext>
              </a:extLst>
            </p:cNvPr>
            <p:cNvSpPr/>
            <p:nvPr>
              <p:custDataLst>
                <p:tags r:id="rId122"/>
              </p:custDataLst>
            </p:nvPr>
          </p:nvSpPr>
          <p:spPr>
            <a:xfrm>
              <a:off x="7993103" y="6945648"/>
              <a:ext cx="137153" cy="114632"/>
            </a:xfrm>
            <a:custGeom>
              <a:avLst/>
              <a:gdLst>
                <a:gd name="connsiteX0" fmla="*/ 15144 w 137153"/>
                <a:gd name="connsiteY0" fmla="*/ 97096 h 114632"/>
                <a:gd name="connsiteX1" fmla="*/ 12867 w 137153"/>
                <a:gd name="connsiteY1" fmla="*/ 107978 h 114632"/>
                <a:gd name="connsiteX2" fmla="*/ 20205 w 137153"/>
                <a:gd name="connsiteY2" fmla="*/ 114810 h 114632"/>
                <a:gd name="connsiteX3" fmla="*/ 29568 w 137153"/>
                <a:gd name="connsiteY3" fmla="*/ 107725 h 114632"/>
                <a:gd name="connsiteX4" fmla="*/ 34376 w 137153"/>
                <a:gd name="connsiteY4" fmla="*/ 88999 h 114632"/>
                <a:gd name="connsiteX5" fmla="*/ 39943 w 137153"/>
                <a:gd name="connsiteY5" fmla="*/ 66224 h 114632"/>
                <a:gd name="connsiteX6" fmla="*/ 44245 w 137153"/>
                <a:gd name="connsiteY6" fmla="*/ 49270 h 114632"/>
                <a:gd name="connsiteX7" fmla="*/ 47535 w 137153"/>
                <a:gd name="connsiteY7" fmla="*/ 36617 h 114632"/>
                <a:gd name="connsiteX8" fmla="*/ 88782 w 137153"/>
                <a:gd name="connsiteY8" fmla="*/ 5745 h 114632"/>
                <a:gd name="connsiteX9" fmla="*/ 102447 w 137153"/>
                <a:gd name="connsiteY9" fmla="*/ 23459 h 114632"/>
                <a:gd name="connsiteX10" fmla="*/ 85999 w 137153"/>
                <a:gd name="connsiteY10" fmla="*/ 82419 h 114632"/>
                <a:gd name="connsiteX11" fmla="*/ 83468 w 137153"/>
                <a:gd name="connsiteY11" fmla="*/ 94060 h 114632"/>
                <a:gd name="connsiteX12" fmla="*/ 104218 w 137153"/>
                <a:gd name="connsiteY12" fmla="*/ 114810 h 114632"/>
                <a:gd name="connsiteX13" fmla="*/ 137368 w 137153"/>
                <a:gd name="connsiteY13" fmla="*/ 75840 h 114632"/>
                <a:gd name="connsiteX14" fmla="*/ 134331 w 137153"/>
                <a:gd name="connsiteY14" fmla="*/ 73310 h 114632"/>
                <a:gd name="connsiteX15" fmla="*/ 130536 w 137153"/>
                <a:gd name="connsiteY15" fmla="*/ 77865 h 114632"/>
                <a:gd name="connsiteX16" fmla="*/ 104724 w 137153"/>
                <a:gd name="connsiteY16" fmla="*/ 109243 h 114632"/>
                <a:gd name="connsiteX17" fmla="*/ 98651 w 137153"/>
                <a:gd name="connsiteY17" fmla="*/ 100892 h 114632"/>
                <a:gd name="connsiteX18" fmla="*/ 103206 w 137153"/>
                <a:gd name="connsiteY18" fmla="*/ 82926 h 114632"/>
                <a:gd name="connsiteX19" fmla="*/ 118642 w 137153"/>
                <a:gd name="connsiteY19" fmla="*/ 27254 h 114632"/>
                <a:gd name="connsiteX20" fmla="*/ 89541 w 137153"/>
                <a:gd name="connsiteY20" fmla="*/ 178 h 114632"/>
                <a:gd name="connsiteX21" fmla="*/ 50065 w 137153"/>
                <a:gd name="connsiteY21" fmla="*/ 22193 h 114632"/>
                <a:gd name="connsiteX22" fmla="*/ 26785 w 137153"/>
                <a:gd name="connsiteY22" fmla="*/ 178 h 114632"/>
                <a:gd name="connsiteX23" fmla="*/ 7806 w 137153"/>
                <a:gd name="connsiteY23" fmla="*/ 14602 h 114632"/>
                <a:gd name="connsiteX24" fmla="*/ 214 w 137153"/>
                <a:gd name="connsiteY24" fmla="*/ 39148 h 114632"/>
                <a:gd name="connsiteX25" fmla="*/ 3251 w 137153"/>
                <a:gd name="connsiteY25" fmla="*/ 41678 h 114632"/>
                <a:gd name="connsiteX26" fmla="*/ 7553 w 137153"/>
                <a:gd name="connsiteY26" fmla="*/ 35858 h 114632"/>
                <a:gd name="connsiteX27" fmla="*/ 26026 w 137153"/>
                <a:gd name="connsiteY27" fmla="*/ 5745 h 114632"/>
                <a:gd name="connsiteX28" fmla="*/ 33870 w 137153"/>
                <a:gd name="connsiteY28" fmla="*/ 17385 h 114632"/>
                <a:gd name="connsiteX29" fmla="*/ 29821 w 137153"/>
                <a:gd name="connsiteY29" fmla="*/ 38642 h 114632"/>
                <a:gd name="connsiteX30" fmla="*/ 15144 w 137153"/>
                <a:gd name="connsiteY30" fmla="*/ 9709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7153" h="114632">
                  <a:moveTo>
                    <a:pt x="15144" y="97096"/>
                  </a:moveTo>
                  <a:cubicBezTo>
                    <a:pt x="14385" y="100892"/>
                    <a:pt x="12867" y="106712"/>
                    <a:pt x="12867" y="107978"/>
                  </a:cubicBezTo>
                  <a:cubicBezTo>
                    <a:pt x="12867" y="112533"/>
                    <a:pt x="16410" y="114810"/>
                    <a:pt x="20205" y="114810"/>
                  </a:cubicBezTo>
                  <a:cubicBezTo>
                    <a:pt x="23242" y="114810"/>
                    <a:pt x="27797" y="112786"/>
                    <a:pt x="29568" y="107725"/>
                  </a:cubicBezTo>
                  <a:cubicBezTo>
                    <a:pt x="29821" y="107218"/>
                    <a:pt x="32858" y="95325"/>
                    <a:pt x="34376" y="88999"/>
                  </a:cubicBezTo>
                  <a:lnTo>
                    <a:pt x="39943" y="66224"/>
                  </a:lnTo>
                  <a:cubicBezTo>
                    <a:pt x="41462" y="60657"/>
                    <a:pt x="42980" y="55090"/>
                    <a:pt x="44245" y="49270"/>
                  </a:cubicBezTo>
                  <a:cubicBezTo>
                    <a:pt x="45257" y="44968"/>
                    <a:pt x="47282" y="37629"/>
                    <a:pt x="47535" y="36617"/>
                  </a:cubicBezTo>
                  <a:cubicBezTo>
                    <a:pt x="51331" y="28773"/>
                    <a:pt x="64742" y="5745"/>
                    <a:pt x="88782" y="5745"/>
                  </a:cubicBezTo>
                  <a:cubicBezTo>
                    <a:pt x="100170" y="5745"/>
                    <a:pt x="102447" y="15108"/>
                    <a:pt x="102447" y="23459"/>
                  </a:cubicBezTo>
                  <a:cubicBezTo>
                    <a:pt x="102447" y="39148"/>
                    <a:pt x="90048" y="71538"/>
                    <a:pt x="85999" y="82419"/>
                  </a:cubicBezTo>
                  <a:cubicBezTo>
                    <a:pt x="83721" y="88240"/>
                    <a:pt x="83468" y="91276"/>
                    <a:pt x="83468" y="94060"/>
                  </a:cubicBezTo>
                  <a:cubicBezTo>
                    <a:pt x="83468" y="105953"/>
                    <a:pt x="92325" y="114810"/>
                    <a:pt x="104218" y="114810"/>
                  </a:cubicBezTo>
                  <a:cubicBezTo>
                    <a:pt x="128005" y="114810"/>
                    <a:pt x="137368" y="77865"/>
                    <a:pt x="137368" y="75840"/>
                  </a:cubicBezTo>
                  <a:cubicBezTo>
                    <a:pt x="137368" y="73310"/>
                    <a:pt x="135091" y="73310"/>
                    <a:pt x="134331" y="73310"/>
                  </a:cubicBezTo>
                  <a:cubicBezTo>
                    <a:pt x="131801" y="73310"/>
                    <a:pt x="131801" y="74069"/>
                    <a:pt x="130536" y="77865"/>
                  </a:cubicBezTo>
                  <a:cubicBezTo>
                    <a:pt x="125475" y="95072"/>
                    <a:pt x="117124" y="109243"/>
                    <a:pt x="104724" y="109243"/>
                  </a:cubicBezTo>
                  <a:cubicBezTo>
                    <a:pt x="100423" y="109243"/>
                    <a:pt x="98651" y="106712"/>
                    <a:pt x="98651" y="100892"/>
                  </a:cubicBezTo>
                  <a:cubicBezTo>
                    <a:pt x="98651" y="94566"/>
                    <a:pt x="100929" y="88493"/>
                    <a:pt x="103206" y="82926"/>
                  </a:cubicBezTo>
                  <a:cubicBezTo>
                    <a:pt x="108014" y="69514"/>
                    <a:pt x="118642" y="41678"/>
                    <a:pt x="118642" y="27254"/>
                  </a:cubicBezTo>
                  <a:cubicBezTo>
                    <a:pt x="118642" y="10300"/>
                    <a:pt x="107761" y="178"/>
                    <a:pt x="89541" y="178"/>
                  </a:cubicBezTo>
                  <a:cubicBezTo>
                    <a:pt x="66767" y="178"/>
                    <a:pt x="54367" y="16373"/>
                    <a:pt x="50065" y="22193"/>
                  </a:cubicBezTo>
                  <a:cubicBezTo>
                    <a:pt x="48800" y="8022"/>
                    <a:pt x="38425" y="178"/>
                    <a:pt x="26785" y="178"/>
                  </a:cubicBezTo>
                  <a:cubicBezTo>
                    <a:pt x="15144" y="178"/>
                    <a:pt x="10336" y="10047"/>
                    <a:pt x="7806" y="14602"/>
                  </a:cubicBezTo>
                  <a:cubicBezTo>
                    <a:pt x="3757" y="23206"/>
                    <a:pt x="214" y="38136"/>
                    <a:pt x="214" y="39148"/>
                  </a:cubicBezTo>
                  <a:cubicBezTo>
                    <a:pt x="214" y="41678"/>
                    <a:pt x="2745" y="41678"/>
                    <a:pt x="3251" y="41678"/>
                  </a:cubicBezTo>
                  <a:cubicBezTo>
                    <a:pt x="5782" y="41678"/>
                    <a:pt x="6035" y="41425"/>
                    <a:pt x="7553" y="35858"/>
                  </a:cubicBezTo>
                  <a:cubicBezTo>
                    <a:pt x="11855" y="17891"/>
                    <a:pt x="16916" y="5745"/>
                    <a:pt x="26026" y="5745"/>
                  </a:cubicBezTo>
                  <a:cubicBezTo>
                    <a:pt x="31087" y="5745"/>
                    <a:pt x="33870" y="9035"/>
                    <a:pt x="33870" y="17385"/>
                  </a:cubicBezTo>
                  <a:cubicBezTo>
                    <a:pt x="33870" y="22699"/>
                    <a:pt x="33111" y="25483"/>
                    <a:pt x="29821" y="38642"/>
                  </a:cubicBezTo>
                  <a:lnTo>
                    <a:pt x="15144" y="97096"/>
                  </a:lnTo>
                  <a:close/>
                </a:path>
              </a:pathLst>
            </a:custGeom>
            <a:solidFill>
              <a:srgbClr val="000000"/>
            </a:solidFill>
            <a:ln w="25391"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3D75C062-E7AA-7512-1C67-E260AFA15486}"/>
                </a:ext>
              </a:extLst>
            </p:cNvPr>
            <p:cNvSpPr/>
            <p:nvPr>
              <p:custDataLst>
                <p:tags r:id="rId123"/>
              </p:custDataLst>
            </p:nvPr>
          </p:nvSpPr>
          <p:spPr>
            <a:xfrm>
              <a:off x="8162707" y="6867708"/>
              <a:ext cx="58707" cy="253051"/>
            </a:xfrm>
            <a:custGeom>
              <a:avLst/>
              <a:gdLst>
                <a:gd name="connsiteX0" fmla="*/ 58928 w 58707"/>
                <a:gd name="connsiteY0" fmla="*/ 250698 h 253051"/>
                <a:gd name="connsiteX1" fmla="*/ 54626 w 58707"/>
                <a:gd name="connsiteY1" fmla="*/ 245131 h 253051"/>
                <a:gd name="connsiteX2" fmla="*/ 14897 w 58707"/>
                <a:gd name="connsiteY2" fmla="*/ 126703 h 253051"/>
                <a:gd name="connsiteX3" fmla="*/ 55639 w 58707"/>
                <a:gd name="connsiteY3" fmla="*/ 7010 h 253051"/>
                <a:gd name="connsiteX4" fmla="*/ 58928 w 58707"/>
                <a:gd name="connsiteY4" fmla="*/ 2708 h 253051"/>
                <a:gd name="connsiteX5" fmla="*/ 56398 w 58707"/>
                <a:gd name="connsiteY5" fmla="*/ 178 h 253051"/>
                <a:gd name="connsiteX6" fmla="*/ 16163 w 58707"/>
                <a:gd name="connsiteY6" fmla="*/ 49523 h 253051"/>
                <a:gd name="connsiteX7" fmla="*/ 220 w 58707"/>
                <a:gd name="connsiteY7" fmla="*/ 126703 h 253051"/>
                <a:gd name="connsiteX8" fmla="*/ 16922 w 58707"/>
                <a:gd name="connsiteY8" fmla="*/ 205655 h 253051"/>
                <a:gd name="connsiteX9" fmla="*/ 56398 w 58707"/>
                <a:gd name="connsiteY9" fmla="*/ 253229 h 253051"/>
                <a:gd name="connsiteX10" fmla="*/ 58928 w 58707"/>
                <a:gd name="connsiteY10" fmla="*/ 25069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8" y="250698"/>
                  </a:moveTo>
                  <a:cubicBezTo>
                    <a:pt x="58928" y="249939"/>
                    <a:pt x="58928" y="249433"/>
                    <a:pt x="54626" y="245131"/>
                  </a:cubicBezTo>
                  <a:cubicBezTo>
                    <a:pt x="22995" y="213247"/>
                    <a:pt x="14897" y="165420"/>
                    <a:pt x="14897" y="126703"/>
                  </a:cubicBezTo>
                  <a:cubicBezTo>
                    <a:pt x="14897" y="82673"/>
                    <a:pt x="24513" y="38642"/>
                    <a:pt x="55639" y="7010"/>
                  </a:cubicBezTo>
                  <a:cubicBezTo>
                    <a:pt x="58928" y="3974"/>
                    <a:pt x="58928" y="3468"/>
                    <a:pt x="58928" y="2708"/>
                  </a:cubicBezTo>
                  <a:cubicBezTo>
                    <a:pt x="58928" y="937"/>
                    <a:pt x="57916" y="178"/>
                    <a:pt x="56398" y="178"/>
                  </a:cubicBezTo>
                  <a:cubicBezTo>
                    <a:pt x="53867" y="178"/>
                    <a:pt x="31093" y="17385"/>
                    <a:pt x="16163" y="49523"/>
                  </a:cubicBezTo>
                  <a:cubicBezTo>
                    <a:pt x="3257" y="77358"/>
                    <a:pt x="220" y="105447"/>
                    <a:pt x="220" y="126703"/>
                  </a:cubicBezTo>
                  <a:cubicBezTo>
                    <a:pt x="220" y="146441"/>
                    <a:pt x="3004" y="177061"/>
                    <a:pt x="16922" y="205655"/>
                  </a:cubicBezTo>
                  <a:cubicBezTo>
                    <a:pt x="32105" y="236781"/>
                    <a:pt x="53867" y="253229"/>
                    <a:pt x="56398" y="253229"/>
                  </a:cubicBezTo>
                  <a:cubicBezTo>
                    <a:pt x="57916" y="253229"/>
                    <a:pt x="58928" y="252470"/>
                    <a:pt x="58928" y="250698"/>
                  </a:cubicBezTo>
                  <a:close/>
                </a:path>
              </a:pathLst>
            </a:custGeom>
            <a:solidFill>
              <a:srgbClr val="000000"/>
            </a:solidFill>
            <a:ln w="25391"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B3993FFD-CBCD-A71F-37AE-3C9FEC845E27}"/>
                </a:ext>
              </a:extLst>
            </p:cNvPr>
            <p:cNvSpPr/>
            <p:nvPr>
              <p:custDataLst>
                <p:tags r:id="rId124"/>
              </p:custDataLst>
            </p:nvPr>
          </p:nvSpPr>
          <p:spPr>
            <a:xfrm>
              <a:off x="8248463" y="6881879"/>
              <a:ext cx="132598" cy="227492"/>
            </a:xfrm>
            <a:custGeom>
              <a:avLst/>
              <a:gdLst>
                <a:gd name="connsiteX0" fmla="*/ 98408 w 132598"/>
                <a:gd name="connsiteY0" fmla="*/ 6251 h 227492"/>
                <a:gd name="connsiteX1" fmla="*/ 99167 w 132598"/>
                <a:gd name="connsiteY1" fmla="*/ 2708 h 227492"/>
                <a:gd name="connsiteX2" fmla="*/ 96131 w 132598"/>
                <a:gd name="connsiteY2" fmla="*/ 178 h 227492"/>
                <a:gd name="connsiteX3" fmla="*/ 92335 w 132598"/>
                <a:gd name="connsiteY3" fmla="*/ 5239 h 227492"/>
                <a:gd name="connsiteX4" fmla="*/ 77658 w 132598"/>
                <a:gd name="connsiteY4" fmla="*/ 63694 h 227492"/>
                <a:gd name="connsiteX5" fmla="*/ 224 w 132598"/>
                <a:gd name="connsiteY5" fmla="*/ 133030 h 227492"/>
                <a:gd name="connsiteX6" fmla="*/ 48810 w 132598"/>
                <a:gd name="connsiteY6" fmla="*/ 178832 h 227492"/>
                <a:gd name="connsiteX7" fmla="*/ 42990 w 132598"/>
                <a:gd name="connsiteY7" fmla="*/ 202619 h 227492"/>
                <a:gd name="connsiteX8" fmla="*/ 37423 w 132598"/>
                <a:gd name="connsiteY8" fmla="*/ 224887 h 227492"/>
                <a:gd name="connsiteX9" fmla="*/ 40459 w 132598"/>
                <a:gd name="connsiteY9" fmla="*/ 227671 h 227492"/>
                <a:gd name="connsiteX10" fmla="*/ 42990 w 132598"/>
                <a:gd name="connsiteY10" fmla="*/ 226659 h 227492"/>
                <a:gd name="connsiteX11" fmla="*/ 45773 w 132598"/>
                <a:gd name="connsiteY11" fmla="*/ 216537 h 227492"/>
                <a:gd name="connsiteX12" fmla="*/ 55389 w 132598"/>
                <a:gd name="connsiteY12" fmla="*/ 178832 h 227492"/>
                <a:gd name="connsiteX13" fmla="*/ 132823 w 132598"/>
                <a:gd name="connsiteY13" fmla="*/ 109496 h 227492"/>
                <a:gd name="connsiteX14" fmla="*/ 84237 w 132598"/>
                <a:gd name="connsiteY14" fmla="*/ 63694 h 227492"/>
                <a:gd name="connsiteX15" fmla="*/ 98408 w 132598"/>
                <a:gd name="connsiteY15" fmla="*/ 6251 h 227492"/>
                <a:gd name="connsiteX16" fmla="*/ 50075 w 132598"/>
                <a:gd name="connsiteY16" fmla="*/ 173265 h 227492"/>
                <a:gd name="connsiteX17" fmla="*/ 16673 w 132598"/>
                <a:gd name="connsiteY17" fmla="*/ 138344 h 227492"/>
                <a:gd name="connsiteX18" fmla="*/ 76140 w 132598"/>
                <a:gd name="connsiteY18" fmla="*/ 69261 h 227492"/>
                <a:gd name="connsiteX19" fmla="*/ 50075 w 132598"/>
                <a:gd name="connsiteY19" fmla="*/ 173265 h 227492"/>
                <a:gd name="connsiteX20" fmla="*/ 82719 w 132598"/>
                <a:gd name="connsiteY20" fmla="*/ 69261 h 227492"/>
                <a:gd name="connsiteX21" fmla="*/ 116375 w 132598"/>
                <a:gd name="connsiteY21" fmla="*/ 104182 h 227492"/>
                <a:gd name="connsiteX22" fmla="*/ 56655 w 132598"/>
                <a:gd name="connsiteY22" fmla="*/ 173265 h 227492"/>
                <a:gd name="connsiteX23" fmla="*/ 82719 w 132598"/>
                <a:gd name="connsiteY23" fmla="*/ 69261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408" y="6251"/>
                  </a:moveTo>
                  <a:cubicBezTo>
                    <a:pt x="98408" y="5745"/>
                    <a:pt x="99167" y="2961"/>
                    <a:pt x="99167" y="2708"/>
                  </a:cubicBezTo>
                  <a:cubicBezTo>
                    <a:pt x="99167" y="2455"/>
                    <a:pt x="99167" y="178"/>
                    <a:pt x="96131" y="178"/>
                  </a:cubicBezTo>
                  <a:cubicBezTo>
                    <a:pt x="93600" y="178"/>
                    <a:pt x="93347" y="937"/>
                    <a:pt x="92335" y="5239"/>
                  </a:cubicBezTo>
                  <a:lnTo>
                    <a:pt x="77658" y="63694"/>
                  </a:lnTo>
                  <a:cubicBezTo>
                    <a:pt x="37423" y="64959"/>
                    <a:pt x="224" y="98615"/>
                    <a:pt x="224" y="133030"/>
                  </a:cubicBezTo>
                  <a:cubicBezTo>
                    <a:pt x="224" y="157070"/>
                    <a:pt x="17938" y="177061"/>
                    <a:pt x="48810" y="178832"/>
                  </a:cubicBezTo>
                  <a:cubicBezTo>
                    <a:pt x="46786" y="186676"/>
                    <a:pt x="45014" y="194774"/>
                    <a:pt x="42990" y="202619"/>
                  </a:cubicBezTo>
                  <a:cubicBezTo>
                    <a:pt x="39953" y="214512"/>
                    <a:pt x="37423" y="224128"/>
                    <a:pt x="37423" y="224887"/>
                  </a:cubicBezTo>
                  <a:cubicBezTo>
                    <a:pt x="37423" y="227418"/>
                    <a:pt x="39194" y="227671"/>
                    <a:pt x="40459" y="227671"/>
                  </a:cubicBezTo>
                  <a:cubicBezTo>
                    <a:pt x="41725" y="227671"/>
                    <a:pt x="42231" y="227418"/>
                    <a:pt x="42990" y="226659"/>
                  </a:cubicBezTo>
                  <a:cubicBezTo>
                    <a:pt x="43496" y="226152"/>
                    <a:pt x="45014" y="220079"/>
                    <a:pt x="45773" y="216537"/>
                  </a:cubicBezTo>
                  <a:lnTo>
                    <a:pt x="55389" y="178832"/>
                  </a:lnTo>
                  <a:cubicBezTo>
                    <a:pt x="96131" y="177567"/>
                    <a:pt x="132823" y="143405"/>
                    <a:pt x="132823" y="109496"/>
                  </a:cubicBezTo>
                  <a:cubicBezTo>
                    <a:pt x="132823" y="89505"/>
                    <a:pt x="119411" y="66224"/>
                    <a:pt x="84237" y="63694"/>
                  </a:cubicBezTo>
                  <a:lnTo>
                    <a:pt x="98408" y="6251"/>
                  </a:lnTo>
                  <a:close/>
                  <a:moveTo>
                    <a:pt x="50075" y="173265"/>
                  </a:moveTo>
                  <a:cubicBezTo>
                    <a:pt x="34892" y="172506"/>
                    <a:pt x="16673" y="163649"/>
                    <a:pt x="16673" y="138344"/>
                  </a:cubicBezTo>
                  <a:cubicBezTo>
                    <a:pt x="16673" y="107978"/>
                    <a:pt x="38435" y="72550"/>
                    <a:pt x="76140" y="69261"/>
                  </a:cubicBezTo>
                  <a:lnTo>
                    <a:pt x="50075" y="173265"/>
                  </a:lnTo>
                  <a:close/>
                  <a:moveTo>
                    <a:pt x="82719" y="69261"/>
                  </a:moveTo>
                  <a:cubicBezTo>
                    <a:pt x="101951" y="70273"/>
                    <a:pt x="116375" y="81913"/>
                    <a:pt x="116375" y="104182"/>
                  </a:cubicBezTo>
                  <a:cubicBezTo>
                    <a:pt x="116375" y="134042"/>
                    <a:pt x="94612" y="170228"/>
                    <a:pt x="56655" y="173265"/>
                  </a:cubicBezTo>
                  <a:lnTo>
                    <a:pt x="82719" y="69261"/>
                  </a:lnTo>
                  <a:close/>
                </a:path>
              </a:pathLst>
            </a:custGeom>
            <a:solidFill>
              <a:srgbClr val="000000"/>
            </a:solidFill>
            <a:ln w="25391"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FC80A0C4-1B0C-84FB-608A-EEDDFA9BA4E5}"/>
                </a:ext>
              </a:extLst>
            </p:cNvPr>
            <p:cNvSpPr/>
            <p:nvPr>
              <p:custDataLst>
                <p:tags r:id="rId125"/>
              </p:custDataLst>
            </p:nvPr>
          </p:nvSpPr>
          <p:spPr>
            <a:xfrm>
              <a:off x="8416953" y="6867708"/>
              <a:ext cx="10122" cy="253051"/>
            </a:xfrm>
            <a:custGeom>
              <a:avLst/>
              <a:gdLst>
                <a:gd name="connsiteX0" fmla="*/ 10352 w 10122"/>
                <a:gd name="connsiteY0" fmla="*/ 9288 h 253051"/>
                <a:gd name="connsiteX1" fmla="*/ 5291 w 10122"/>
                <a:gd name="connsiteY1" fmla="*/ 178 h 253051"/>
                <a:gd name="connsiteX2" fmla="*/ 230 w 10122"/>
                <a:gd name="connsiteY2" fmla="*/ 9288 h 253051"/>
                <a:gd name="connsiteX3" fmla="*/ 230 w 10122"/>
                <a:gd name="connsiteY3" fmla="*/ 244119 h 253051"/>
                <a:gd name="connsiteX4" fmla="*/ 5291 w 10122"/>
                <a:gd name="connsiteY4" fmla="*/ 253229 h 253051"/>
                <a:gd name="connsiteX5" fmla="*/ 10352 w 10122"/>
                <a:gd name="connsiteY5" fmla="*/ 244119 h 253051"/>
                <a:gd name="connsiteX6" fmla="*/ 10352 w 10122"/>
                <a:gd name="connsiteY6" fmla="*/ 92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52" y="9288"/>
                  </a:moveTo>
                  <a:cubicBezTo>
                    <a:pt x="10352" y="4733"/>
                    <a:pt x="10352" y="178"/>
                    <a:pt x="5291" y="178"/>
                  </a:cubicBezTo>
                  <a:cubicBezTo>
                    <a:pt x="230" y="178"/>
                    <a:pt x="230" y="4733"/>
                    <a:pt x="230" y="9288"/>
                  </a:cubicBezTo>
                  <a:lnTo>
                    <a:pt x="230" y="244119"/>
                  </a:lnTo>
                  <a:cubicBezTo>
                    <a:pt x="230" y="248674"/>
                    <a:pt x="230" y="253229"/>
                    <a:pt x="5291" y="253229"/>
                  </a:cubicBezTo>
                  <a:cubicBezTo>
                    <a:pt x="10352" y="253229"/>
                    <a:pt x="10352" y="248674"/>
                    <a:pt x="10352" y="244119"/>
                  </a:cubicBezTo>
                  <a:lnTo>
                    <a:pt x="10352" y="9288"/>
                  </a:lnTo>
                  <a:close/>
                </a:path>
              </a:pathLst>
            </a:custGeom>
            <a:solidFill>
              <a:srgbClr val="000000"/>
            </a:solidFill>
            <a:ln w="25391"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4B6364BF-A024-000E-89F4-BEA7B63B256F}"/>
                </a:ext>
              </a:extLst>
            </p:cNvPr>
            <p:cNvSpPr/>
            <p:nvPr>
              <p:custDataLst>
                <p:tags r:id="rId126"/>
              </p:custDataLst>
            </p:nvPr>
          </p:nvSpPr>
          <p:spPr>
            <a:xfrm>
              <a:off x="8462953" y="6899086"/>
              <a:ext cx="77686" cy="161193"/>
            </a:xfrm>
            <a:custGeom>
              <a:avLst/>
              <a:gdLst>
                <a:gd name="connsiteX0" fmla="*/ 46541 w 77686"/>
                <a:gd name="connsiteY0" fmla="*/ 57367 h 161193"/>
                <a:gd name="connsiteX1" fmla="*/ 70328 w 77686"/>
                <a:gd name="connsiteY1" fmla="*/ 57367 h 161193"/>
                <a:gd name="connsiteX2" fmla="*/ 77920 w 77686"/>
                <a:gd name="connsiteY2" fmla="*/ 52306 h 161193"/>
                <a:gd name="connsiteX3" fmla="*/ 70834 w 77686"/>
                <a:gd name="connsiteY3" fmla="*/ 49523 h 161193"/>
                <a:gd name="connsiteX4" fmla="*/ 48566 w 77686"/>
                <a:gd name="connsiteY4" fmla="*/ 49523 h 161193"/>
                <a:gd name="connsiteX5" fmla="*/ 58941 w 77686"/>
                <a:gd name="connsiteY5" fmla="*/ 7010 h 161193"/>
                <a:gd name="connsiteX6" fmla="*/ 51602 w 77686"/>
                <a:gd name="connsiteY6" fmla="*/ 178 h 161193"/>
                <a:gd name="connsiteX7" fmla="*/ 41480 w 77686"/>
                <a:gd name="connsiteY7" fmla="*/ 9288 h 161193"/>
                <a:gd name="connsiteX8" fmla="*/ 31611 w 77686"/>
                <a:gd name="connsiteY8" fmla="*/ 49523 h 161193"/>
                <a:gd name="connsiteX9" fmla="*/ 7824 w 77686"/>
                <a:gd name="connsiteY9" fmla="*/ 49523 h 161193"/>
                <a:gd name="connsiteX10" fmla="*/ 233 w 77686"/>
                <a:gd name="connsiteY10" fmla="*/ 54331 h 161193"/>
                <a:gd name="connsiteX11" fmla="*/ 7318 w 77686"/>
                <a:gd name="connsiteY11" fmla="*/ 57367 h 161193"/>
                <a:gd name="connsiteX12" fmla="*/ 29587 w 77686"/>
                <a:gd name="connsiteY12" fmla="*/ 57367 h 161193"/>
                <a:gd name="connsiteX13" fmla="*/ 10355 w 77686"/>
                <a:gd name="connsiteY13" fmla="*/ 138091 h 161193"/>
                <a:gd name="connsiteX14" fmla="*/ 33636 w 77686"/>
                <a:gd name="connsiteY14" fmla="*/ 161371 h 161193"/>
                <a:gd name="connsiteX15" fmla="*/ 73871 w 77686"/>
                <a:gd name="connsiteY15" fmla="*/ 122402 h 161193"/>
                <a:gd name="connsiteX16" fmla="*/ 70834 w 77686"/>
                <a:gd name="connsiteY16" fmla="*/ 119871 h 161193"/>
                <a:gd name="connsiteX17" fmla="*/ 67038 w 77686"/>
                <a:gd name="connsiteY17" fmla="*/ 123414 h 161193"/>
                <a:gd name="connsiteX18" fmla="*/ 34142 w 77686"/>
                <a:gd name="connsiteY18" fmla="*/ 155804 h 161193"/>
                <a:gd name="connsiteX19" fmla="*/ 26297 w 77686"/>
                <a:gd name="connsiteY19" fmla="*/ 144164 h 161193"/>
                <a:gd name="connsiteX20" fmla="*/ 27816 w 77686"/>
                <a:gd name="connsiteY20" fmla="*/ 132017 h 161193"/>
                <a:gd name="connsiteX21" fmla="*/ 46541 w 77686"/>
                <a:gd name="connsiteY21" fmla="*/ 57367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41" y="57367"/>
                  </a:moveTo>
                  <a:lnTo>
                    <a:pt x="70328" y="57367"/>
                  </a:lnTo>
                  <a:cubicBezTo>
                    <a:pt x="75389" y="57367"/>
                    <a:pt x="77920" y="57367"/>
                    <a:pt x="77920" y="52306"/>
                  </a:cubicBezTo>
                  <a:cubicBezTo>
                    <a:pt x="77920" y="49523"/>
                    <a:pt x="75389" y="49523"/>
                    <a:pt x="70834" y="49523"/>
                  </a:cubicBezTo>
                  <a:lnTo>
                    <a:pt x="48566" y="49523"/>
                  </a:lnTo>
                  <a:cubicBezTo>
                    <a:pt x="57676" y="13590"/>
                    <a:pt x="58941" y="8529"/>
                    <a:pt x="58941" y="7010"/>
                  </a:cubicBezTo>
                  <a:cubicBezTo>
                    <a:pt x="58941" y="2708"/>
                    <a:pt x="55904" y="178"/>
                    <a:pt x="51602" y="178"/>
                  </a:cubicBezTo>
                  <a:cubicBezTo>
                    <a:pt x="50843" y="178"/>
                    <a:pt x="43758" y="431"/>
                    <a:pt x="41480" y="9288"/>
                  </a:cubicBezTo>
                  <a:lnTo>
                    <a:pt x="31611" y="49523"/>
                  </a:lnTo>
                  <a:lnTo>
                    <a:pt x="7824" y="49523"/>
                  </a:lnTo>
                  <a:cubicBezTo>
                    <a:pt x="2763" y="49523"/>
                    <a:pt x="233" y="49523"/>
                    <a:pt x="233" y="54331"/>
                  </a:cubicBezTo>
                  <a:cubicBezTo>
                    <a:pt x="233" y="57367"/>
                    <a:pt x="2257" y="57367"/>
                    <a:pt x="7318" y="57367"/>
                  </a:cubicBezTo>
                  <a:lnTo>
                    <a:pt x="29587" y="57367"/>
                  </a:lnTo>
                  <a:cubicBezTo>
                    <a:pt x="11367" y="129234"/>
                    <a:pt x="10355" y="133536"/>
                    <a:pt x="10355" y="138091"/>
                  </a:cubicBezTo>
                  <a:cubicBezTo>
                    <a:pt x="10355" y="151755"/>
                    <a:pt x="19971" y="161371"/>
                    <a:pt x="33636" y="161371"/>
                  </a:cubicBezTo>
                  <a:cubicBezTo>
                    <a:pt x="59447" y="161371"/>
                    <a:pt x="73871" y="124426"/>
                    <a:pt x="73871" y="122402"/>
                  </a:cubicBezTo>
                  <a:cubicBezTo>
                    <a:pt x="73871" y="119871"/>
                    <a:pt x="71846" y="119871"/>
                    <a:pt x="70834" y="119871"/>
                  </a:cubicBezTo>
                  <a:cubicBezTo>
                    <a:pt x="68557" y="119871"/>
                    <a:pt x="68304" y="120630"/>
                    <a:pt x="67038" y="123414"/>
                  </a:cubicBezTo>
                  <a:cubicBezTo>
                    <a:pt x="56157" y="149731"/>
                    <a:pt x="42746" y="155804"/>
                    <a:pt x="34142" y="155804"/>
                  </a:cubicBezTo>
                  <a:cubicBezTo>
                    <a:pt x="28828" y="155804"/>
                    <a:pt x="26297" y="152515"/>
                    <a:pt x="26297" y="144164"/>
                  </a:cubicBezTo>
                  <a:cubicBezTo>
                    <a:pt x="26297" y="138091"/>
                    <a:pt x="26803" y="136319"/>
                    <a:pt x="27816" y="132017"/>
                  </a:cubicBezTo>
                  <a:lnTo>
                    <a:pt x="46541" y="57367"/>
                  </a:lnTo>
                  <a:close/>
                </a:path>
              </a:pathLst>
            </a:custGeom>
            <a:solidFill>
              <a:srgbClr val="000000"/>
            </a:solidFill>
            <a:ln w="25391"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1D3C9E3C-1508-AEFC-1A35-D7C6C196499A}"/>
                </a:ext>
              </a:extLst>
            </p:cNvPr>
            <p:cNvSpPr/>
            <p:nvPr>
              <p:custDataLst>
                <p:tags r:id="rId127"/>
              </p:custDataLst>
            </p:nvPr>
          </p:nvSpPr>
          <p:spPr>
            <a:xfrm>
              <a:off x="8556838" y="7017337"/>
              <a:ext cx="90870" cy="114252"/>
            </a:xfrm>
            <a:custGeom>
              <a:avLst/>
              <a:gdLst>
                <a:gd name="connsiteX0" fmla="*/ 90399 w 90870"/>
                <a:gd name="connsiteY0" fmla="*/ 11516 h 114252"/>
                <a:gd name="connsiteX1" fmla="*/ 91107 w 90870"/>
                <a:gd name="connsiteY1" fmla="*/ 7619 h 114252"/>
                <a:gd name="connsiteX2" fmla="*/ 85262 w 90870"/>
                <a:gd name="connsiteY2" fmla="*/ 1951 h 114252"/>
                <a:gd name="connsiteX3" fmla="*/ 77999 w 90870"/>
                <a:gd name="connsiteY3" fmla="*/ 6202 h 114252"/>
                <a:gd name="connsiteX4" fmla="*/ 75165 w 90870"/>
                <a:gd name="connsiteY4" fmla="*/ 16476 h 114252"/>
                <a:gd name="connsiteX5" fmla="*/ 71445 w 90870"/>
                <a:gd name="connsiteY5" fmla="*/ 31178 h 114252"/>
                <a:gd name="connsiteX6" fmla="*/ 64360 w 90870"/>
                <a:gd name="connsiteY6" fmla="*/ 59697 h 114252"/>
                <a:gd name="connsiteX7" fmla="*/ 42572 w 90870"/>
                <a:gd name="connsiteY7" fmla="*/ 75108 h 114252"/>
                <a:gd name="connsiteX8" fmla="*/ 30527 w 90870"/>
                <a:gd name="connsiteY8" fmla="*/ 60405 h 114252"/>
                <a:gd name="connsiteX9" fmla="*/ 39915 w 90870"/>
                <a:gd name="connsiteY9" fmla="*/ 26041 h 114252"/>
                <a:gd name="connsiteX10" fmla="*/ 42926 w 90870"/>
                <a:gd name="connsiteY10" fmla="*/ 15236 h 114252"/>
                <a:gd name="connsiteX11" fmla="*/ 26098 w 90870"/>
                <a:gd name="connsiteY11" fmla="*/ 179 h 114252"/>
                <a:gd name="connsiteX12" fmla="*/ 237 w 90870"/>
                <a:gd name="connsiteY12" fmla="*/ 27281 h 114252"/>
                <a:gd name="connsiteX13" fmla="*/ 3248 w 90870"/>
                <a:gd name="connsiteY13" fmla="*/ 29584 h 114252"/>
                <a:gd name="connsiteX14" fmla="*/ 6436 w 90870"/>
                <a:gd name="connsiteY14" fmla="*/ 26750 h 114252"/>
                <a:gd name="connsiteX15" fmla="*/ 25567 w 90870"/>
                <a:gd name="connsiteY15" fmla="*/ 5139 h 114252"/>
                <a:gd name="connsiteX16" fmla="*/ 29995 w 90870"/>
                <a:gd name="connsiteY16" fmla="*/ 11339 h 114252"/>
                <a:gd name="connsiteX17" fmla="*/ 27515 w 90870"/>
                <a:gd name="connsiteY17" fmla="*/ 21613 h 114252"/>
                <a:gd name="connsiteX18" fmla="*/ 17242 w 90870"/>
                <a:gd name="connsiteY18" fmla="*/ 57571 h 114252"/>
                <a:gd name="connsiteX19" fmla="*/ 24150 w 90870"/>
                <a:gd name="connsiteY19" fmla="*/ 74576 h 114252"/>
                <a:gd name="connsiteX20" fmla="*/ 41863 w 90870"/>
                <a:gd name="connsiteY20" fmla="*/ 80068 h 114252"/>
                <a:gd name="connsiteX21" fmla="*/ 61171 w 90870"/>
                <a:gd name="connsiteY21" fmla="*/ 72096 h 114252"/>
                <a:gd name="connsiteX22" fmla="*/ 49480 w 90870"/>
                <a:gd name="connsiteY22" fmla="*/ 98135 h 114252"/>
                <a:gd name="connsiteX23" fmla="*/ 28224 w 90870"/>
                <a:gd name="connsiteY23" fmla="*/ 109472 h 114252"/>
                <a:gd name="connsiteX24" fmla="*/ 14939 w 90870"/>
                <a:gd name="connsiteY24" fmla="*/ 103627 h 114252"/>
                <a:gd name="connsiteX25" fmla="*/ 24504 w 90870"/>
                <a:gd name="connsiteY25" fmla="*/ 93884 h 114252"/>
                <a:gd name="connsiteX26" fmla="*/ 17596 w 90870"/>
                <a:gd name="connsiteY26" fmla="*/ 87153 h 114252"/>
                <a:gd name="connsiteX27" fmla="*/ 7322 w 90870"/>
                <a:gd name="connsiteY27" fmla="*/ 98844 h 114252"/>
                <a:gd name="connsiteX28" fmla="*/ 28401 w 90870"/>
                <a:gd name="connsiteY28" fmla="*/ 114432 h 114252"/>
                <a:gd name="connsiteX29" fmla="*/ 73571 w 90870"/>
                <a:gd name="connsiteY29" fmla="*/ 78473 h 114252"/>
                <a:gd name="connsiteX30" fmla="*/ 90399 w 90870"/>
                <a:gd name="connsiteY30" fmla="*/ 11516 h 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870" h="114252">
                  <a:moveTo>
                    <a:pt x="90399" y="11516"/>
                  </a:moveTo>
                  <a:cubicBezTo>
                    <a:pt x="91107" y="9036"/>
                    <a:pt x="91107" y="8682"/>
                    <a:pt x="91107" y="7619"/>
                  </a:cubicBezTo>
                  <a:cubicBezTo>
                    <a:pt x="91107" y="4076"/>
                    <a:pt x="88273" y="1951"/>
                    <a:pt x="85262" y="1951"/>
                  </a:cubicBezTo>
                  <a:cubicBezTo>
                    <a:pt x="83313" y="1951"/>
                    <a:pt x="79948" y="2836"/>
                    <a:pt x="77999" y="6202"/>
                  </a:cubicBezTo>
                  <a:cubicBezTo>
                    <a:pt x="77468" y="7265"/>
                    <a:pt x="76051" y="12933"/>
                    <a:pt x="75165" y="16476"/>
                  </a:cubicBezTo>
                  <a:lnTo>
                    <a:pt x="71445" y="31178"/>
                  </a:lnTo>
                  <a:cubicBezTo>
                    <a:pt x="70382" y="35429"/>
                    <a:pt x="64891" y="57748"/>
                    <a:pt x="64360" y="59697"/>
                  </a:cubicBezTo>
                  <a:cubicBezTo>
                    <a:pt x="64183" y="59697"/>
                    <a:pt x="56389" y="75108"/>
                    <a:pt x="42572" y="75108"/>
                  </a:cubicBezTo>
                  <a:cubicBezTo>
                    <a:pt x="30527" y="75108"/>
                    <a:pt x="30527" y="63594"/>
                    <a:pt x="30527" y="60405"/>
                  </a:cubicBezTo>
                  <a:cubicBezTo>
                    <a:pt x="30527" y="50840"/>
                    <a:pt x="34601" y="39681"/>
                    <a:pt x="39915" y="26041"/>
                  </a:cubicBezTo>
                  <a:cubicBezTo>
                    <a:pt x="42041" y="20373"/>
                    <a:pt x="42926" y="18247"/>
                    <a:pt x="42926" y="15236"/>
                  </a:cubicBezTo>
                  <a:cubicBezTo>
                    <a:pt x="42926" y="6733"/>
                    <a:pt x="35664" y="179"/>
                    <a:pt x="26098" y="179"/>
                  </a:cubicBezTo>
                  <a:cubicBezTo>
                    <a:pt x="8208" y="179"/>
                    <a:pt x="237" y="24270"/>
                    <a:pt x="237" y="27281"/>
                  </a:cubicBezTo>
                  <a:cubicBezTo>
                    <a:pt x="237" y="29584"/>
                    <a:pt x="2716" y="29584"/>
                    <a:pt x="3248" y="29584"/>
                  </a:cubicBezTo>
                  <a:cubicBezTo>
                    <a:pt x="5728" y="29584"/>
                    <a:pt x="5905" y="28698"/>
                    <a:pt x="6436" y="26750"/>
                  </a:cubicBezTo>
                  <a:cubicBezTo>
                    <a:pt x="10865" y="12047"/>
                    <a:pt x="18482" y="5139"/>
                    <a:pt x="25567" y="5139"/>
                  </a:cubicBezTo>
                  <a:cubicBezTo>
                    <a:pt x="28578" y="5139"/>
                    <a:pt x="29995" y="7088"/>
                    <a:pt x="29995" y="11339"/>
                  </a:cubicBezTo>
                  <a:cubicBezTo>
                    <a:pt x="29995" y="15413"/>
                    <a:pt x="28401" y="19310"/>
                    <a:pt x="27515" y="21613"/>
                  </a:cubicBezTo>
                  <a:cubicBezTo>
                    <a:pt x="19013" y="43223"/>
                    <a:pt x="17242" y="49777"/>
                    <a:pt x="17242" y="57571"/>
                  </a:cubicBezTo>
                  <a:cubicBezTo>
                    <a:pt x="17242" y="60583"/>
                    <a:pt x="17242" y="68908"/>
                    <a:pt x="24150" y="74576"/>
                  </a:cubicBezTo>
                  <a:cubicBezTo>
                    <a:pt x="29641" y="79182"/>
                    <a:pt x="37081" y="80068"/>
                    <a:pt x="41863" y="80068"/>
                  </a:cubicBezTo>
                  <a:cubicBezTo>
                    <a:pt x="48949" y="80068"/>
                    <a:pt x="55326" y="77411"/>
                    <a:pt x="61171" y="72096"/>
                  </a:cubicBezTo>
                  <a:cubicBezTo>
                    <a:pt x="58868" y="81839"/>
                    <a:pt x="56920" y="89279"/>
                    <a:pt x="49480" y="98135"/>
                  </a:cubicBezTo>
                  <a:cubicBezTo>
                    <a:pt x="44698" y="103627"/>
                    <a:pt x="37612" y="109472"/>
                    <a:pt x="28224" y="109472"/>
                  </a:cubicBezTo>
                  <a:cubicBezTo>
                    <a:pt x="26984" y="109472"/>
                    <a:pt x="18659" y="109472"/>
                    <a:pt x="14939" y="103627"/>
                  </a:cubicBezTo>
                  <a:cubicBezTo>
                    <a:pt x="24504" y="102564"/>
                    <a:pt x="24504" y="94061"/>
                    <a:pt x="24504" y="93884"/>
                  </a:cubicBezTo>
                  <a:cubicBezTo>
                    <a:pt x="24504" y="88216"/>
                    <a:pt x="19367" y="87153"/>
                    <a:pt x="17596" y="87153"/>
                  </a:cubicBezTo>
                  <a:cubicBezTo>
                    <a:pt x="13167" y="87153"/>
                    <a:pt x="7322" y="90696"/>
                    <a:pt x="7322" y="98844"/>
                  </a:cubicBezTo>
                  <a:cubicBezTo>
                    <a:pt x="7322" y="107878"/>
                    <a:pt x="15824" y="114432"/>
                    <a:pt x="28401" y="114432"/>
                  </a:cubicBezTo>
                  <a:cubicBezTo>
                    <a:pt x="46292" y="114432"/>
                    <a:pt x="68080" y="100615"/>
                    <a:pt x="73571" y="78473"/>
                  </a:cubicBezTo>
                  <a:lnTo>
                    <a:pt x="90399" y="11516"/>
                  </a:lnTo>
                  <a:close/>
                </a:path>
              </a:pathLst>
            </a:custGeom>
            <a:solidFill>
              <a:srgbClr val="000000"/>
            </a:solidFill>
            <a:ln w="25391"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E50CB2BA-3084-948F-4CEC-1BBEA066AB19}"/>
                </a:ext>
              </a:extLst>
            </p:cNvPr>
            <p:cNvSpPr/>
            <p:nvPr>
              <p:custDataLst>
                <p:tags r:id="rId128"/>
              </p:custDataLst>
            </p:nvPr>
          </p:nvSpPr>
          <p:spPr>
            <a:xfrm>
              <a:off x="8684571" y="6867708"/>
              <a:ext cx="58707" cy="253051"/>
            </a:xfrm>
            <a:custGeom>
              <a:avLst/>
              <a:gdLst>
                <a:gd name="connsiteX0" fmla="*/ 58949 w 58707"/>
                <a:gd name="connsiteY0" fmla="*/ 126703 h 253051"/>
                <a:gd name="connsiteX1" fmla="*/ 42248 w 58707"/>
                <a:gd name="connsiteY1" fmla="*/ 47751 h 253051"/>
                <a:gd name="connsiteX2" fmla="*/ 2772 w 58707"/>
                <a:gd name="connsiteY2" fmla="*/ 178 h 253051"/>
                <a:gd name="connsiteX3" fmla="*/ 241 w 58707"/>
                <a:gd name="connsiteY3" fmla="*/ 2708 h 253051"/>
                <a:gd name="connsiteX4" fmla="*/ 5049 w 58707"/>
                <a:gd name="connsiteY4" fmla="*/ 8529 h 253051"/>
                <a:gd name="connsiteX5" fmla="*/ 44272 w 58707"/>
                <a:gd name="connsiteY5" fmla="*/ 126703 h 253051"/>
                <a:gd name="connsiteX6" fmla="*/ 3531 w 58707"/>
                <a:gd name="connsiteY6" fmla="*/ 246397 h 253051"/>
                <a:gd name="connsiteX7" fmla="*/ 241 w 58707"/>
                <a:gd name="connsiteY7" fmla="*/ 250698 h 253051"/>
                <a:gd name="connsiteX8" fmla="*/ 2772 w 58707"/>
                <a:gd name="connsiteY8" fmla="*/ 253229 h 253051"/>
                <a:gd name="connsiteX9" fmla="*/ 43007 w 58707"/>
                <a:gd name="connsiteY9" fmla="*/ 203884 h 253051"/>
                <a:gd name="connsiteX10" fmla="*/ 58949 w 58707"/>
                <a:gd name="connsiteY10" fmla="*/ 12670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9" y="126703"/>
                  </a:moveTo>
                  <a:cubicBezTo>
                    <a:pt x="58949" y="106965"/>
                    <a:pt x="56166" y="76346"/>
                    <a:pt x="42248" y="47751"/>
                  </a:cubicBezTo>
                  <a:cubicBezTo>
                    <a:pt x="27065" y="16626"/>
                    <a:pt x="5302" y="178"/>
                    <a:pt x="2772" y="178"/>
                  </a:cubicBezTo>
                  <a:cubicBezTo>
                    <a:pt x="1254" y="178"/>
                    <a:pt x="241" y="1190"/>
                    <a:pt x="241" y="2708"/>
                  </a:cubicBezTo>
                  <a:cubicBezTo>
                    <a:pt x="241" y="3468"/>
                    <a:pt x="241" y="3974"/>
                    <a:pt x="5049" y="8529"/>
                  </a:cubicBezTo>
                  <a:cubicBezTo>
                    <a:pt x="29848" y="33581"/>
                    <a:pt x="44272" y="73816"/>
                    <a:pt x="44272" y="126703"/>
                  </a:cubicBezTo>
                  <a:cubicBezTo>
                    <a:pt x="44272" y="169975"/>
                    <a:pt x="34909" y="214512"/>
                    <a:pt x="3531" y="246397"/>
                  </a:cubicBezTo>
                  <a:cubicBezTo>
                    <a:pt x="241" y="249433"/>
                    <a:pt x="241" y="249939"/>
                    <a:pt x="241" y="250698"/>
                  </a:cubicBezTo>
                  <a:cubicBezTo>
                    <a:pt x="241" y="252217"/>
                    <a:pt x="1254" y="253229"/>
                    <a:pt x="2772" y="253229"/>
                  </a:cubicBezTo>
                  <a:cubicBezTo>
                    <a:pt x="5302" y="253229"/>
                    <a:pt x="28077" y="236021"/>
                    <a:pt x="43007" y="203884"/>
                  </a:cubicBezTo>
                  <a:cubicBezTo>
                    <a:pt x="55913" y="176048"/>
                    <a:pt x="58949" y="147960"/>
                    <a:pt x="58949" y="126703"/>
                  </a:cubicBezTo>
                  <a:close/>
                </a:path>
              </a:pathLst>
            </a:custGeom>
            <a:solidFill>
              <a:srgbClr val="000000"/>
            </a:solidFill>
            <a:ln w="25391"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48341B3E-0CE7-7D50-8664-309726D10643}"/>
                </a:ext>
              </a:extLst>
            </p:cNvPr>
            <p:cNvSpPr/>
            <p:nvPr>
              <p:custDataLst>
                <p:tags r:id="rId129"/>
              </p:custDataLst>
            </p:nvPr>
          </p:nvSpPr>
          <p:spPr>
            <a:xfrm>
              <a:off x="8853018" y="6964627"/>
              <a:ext cx="168278" cy="59213"/>
            </a:xfrm>
            <a:custGeom>
              <a:avLst/>
              <a:gdLst>
                <a:gd name="connsiteX0" fmla="*/ 159923 w 168278"/>
                <a:gd name="connsiteY0" fmla="*/ 10300 h 59213"/>
                <a:gd name="connsiteX1" fmla="*/ 168527 w 168278"/>
                <a:gd name="connsiteY1" fmla="*/ 5239 h 59213"/>
                <a:gd name="connsiteX2" fmla="*/ 160176 w 168278"/>
                <a:gd name="connsiteY2" fmla="*/ 178 h 59213"/>
                <a:gd name="connsiteX3" fmla="*/ 8599 w 168278"/>
                <a:gd name="connsiteY3" fmla="*/ 178 h 59213"/>
                <a:gd name="connsiteX4" fmla="*/ 248 w 168278"/>
                <a:gd name="connsiteY4" fmla="*/ 5239 h 59213"/>
                <a:gd name="connsiteX5" fmla="*/ 8852 w 168278"/>
                <a:gd name="connsiteY5" fmla="*/ 10300 h 59213"/>
                <a:gd name="connsiteX6" fmla="*/ 159923 w 168278"/>
                <a:gd name="connsiteY6" fmla="*/ 10300 h 59213"/>
                <a:gd name="connsiteX7" fmla="*/ 160176 w 168278"/>
                <a:gd name="connsiteY7" fmla="*/ 59392 h 59213"/>
                <a:gd name="connsiteX8" fmla="*/ 168527 w 168278"/>
                <a:gd name="connsiteY8" fmla="*/ 54331 h 59213"/>
                <a:gd name="connsiteX9" fmla="*/ 159923 w 168278"/>
                <a:gd name="connsiteY9" fmla="*/ 49270 h 59213"/>
                <a:gd name="connsiteX10" fmla="*/ 8852 w 168278"/>
                <a:gd name="connsiteY10" fmla="*/ 49270 h 59213"/>
                <a:gd name="connsiteX11" fmla="*/ 248 w 168278"/>
                <a:gd name="connsiteY11" fmla="*/ 54331 h 59213"/>
                <a:gd name="connsiteX12" fmla="*/ 8599 w 168278"/>
                <a:gd name="connsiteY12" fmla="*/ 59392 h 59213"/>
                <a:gd name="connsiteX13" fmla="*/ 160176 w 168278"/>
                <a:gd name="connsiteY13" fmla="*/ 59392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23" y="10300"/>
                  </a:moveTo>
                  <a:cubicBezTo>
                    <a:pt x="163719" y="10300"/>
                    <a:pt x="168527" y="10300"/>
                    <a:pt x="168527" y="5239"/>
                  </a:cubicBezTo>
                  <a:cubicBezTo>
                    <a:pt x="168527" y="178"/>
                    <a:pt x="163719" y="178"/>
                    <a:pt x="160176" y="178"/>
                  </a:cubicBezTo>
                  <a:lnTo>
                    <a:pt x="8599" y="178"/>
                  </a:lnTo>
                  <a:cubicBezTo>
                    <a:pt x="5056" y="178"/>
                    <a:pt x="248" y="178"/>
                    <a:pt x="248" y="5239"/>
                  </a:cubicBezTo>
                  <a:cubicBezTo>
                    <a:pt x="248" y="10300"/>
                    <a:pt x="5056" y="10300"/>
                    <a:pt x="8852" y="10300"/>
                  </a:cubicBezTo>
                  <a:lnTo>
                    <a:pt x="159923" y="10300"/>
                  </a:lnTo>
                  <a:close/>
                  <a:moveTo>
                    <a:pt x="160176" y="59392"/>
                  </a:moveTo>
                  <a:cubicBezTo>
                    <a:pt x="163719" y="59392"/>
                    <a:pt x="168527" y="59392"/>
                    <a:pt x="168527" y="54331"/>
                  </a:cubicBezTo>
                  <a:cubicBezTo>
                    <a:pt x="168527" y="49270"/>
                    <a:pt x="163719" y="49270"/>
                    <a:pt x="159923" y="49270"/>
                  </a:cubicBezTo>
                  <a:lnTo>
                    <a:pt x="8852" y="49270"/>
                  </a:lnTo>
                  <a:cubicBezTo>
                    <a:pt x="5056" y="49270"/>
                    <a:pt x="248" y="49270"/>
                    <a:pt x="248" y="54331"/>
                  </a:cubicBezTo>
                  <a:cubicBezTo>
                    <a:pt x="248" y="59392"/>
                    <a:pt x="5056" y="59392"/>
                    <a:pt x="8599" y="59392"/>
                  </a:cubicBezTo>
                  <a:lnTo>
                    <a:pt x="160176" y="59392"/>
                  </a:lnTo>
                  <a:close/>
                </a:path>
              </a:pathLst>
            </a:custGeom>
            <a:solidFill>
              <a:srgbClr val="000000"/>
            </a:solidFill>
            <a:ln w="25391"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FEC9A8C3-F7F2-B12B-8FDB-2BCB9EE619B4}"/>
                </a:ext>
              </a:extLst>
            </p:cNvPr>
            <p:cNvSpPr/>
            <p:nvPr>
              <p:custDataLst>
                <p:tags r:id="rId130"/>
              </p:custDataLst>
            </p:nvPr>
          </p:nvSpPr>
          <p:spPr>
            <a:xfrm>
              <a:off x="9128477" y="6888964"/>
              <a:ext cx="83506" cy="168531"/>
            </a:xfrm>
            <a:custGeom>
              <a:avLst/>
              <a:gdLst>
                <a:gd name="connsiteX0" fmla="*/ 52134 w 83506"/>
                <a:gd name="connsiteY0" fmla="*/ 6757 h 168531"/>
                <a:gd name="connsiteX1" fmla="*/ 46314 w 83506"/>
                <a:gd name="connsiteY1" fmla="*/ 178 h 168531"/>
                <a:gd name="connsiteX2" fmla="*/ 259 w 83506"/>
                <a:gd name="connsiteY2" fmla="*/ 16373 h 168531"/>
                <a:gd name="connsiteX3" fmla="*/ 259 w 83506"/>
                <a:gd name="connsiteY3" fmla="*/ 24218 h 168531"/>
                <a:gd name="connsiteX4" fmla="*/ 33408 w 83506"/>
                <a:gd name="connsiteY4" fmla="*/ 17638 h 168531"/>
                <a:gd name="connsiteX5" fmla="*/ 33408 w 83506"/>
                <a:gd name="connsiteY5" fmla="*/ 148719 h 168531"/>
                <a:gd name="connsiteX6" fmla="*/ 9874 w 83506"/>
                <a:gd name="connsiteY6" fmla="*/ 160865 h 168531"/>
                <a:gd name="connsiteX7" fmla="*/ 1777 w 83506"/>
                <a:gd name="connsiteY7" fmla="*/ 160865 h 168531"/>
                <a:gd name="connsiteX8" fmla="*/ 1777 w 83506"/>
                <a:gd name="connsiteY8" fmla="*/ 168710 h 168531"/>
                <a:gd name="connsiteX9" fmla="*/ 42771 w 83506"/>
                <a:gd name="connsiteY9" fmla="*/ 167951 h 168531"/>
                <a:gd name="connsiteX10" fmla="*/ 83765 w 83506"/>
                <a:gd name="connsiteY10" fmla="*/ 168710 h 168531"/>
                <a:gd name="connsiteX11" fmla="*/ 83765 w 83506"/>
                <a:gd name="connsiteY11" fmla="*/ 160865 h 168531"/>
                <a:gd name="connsiteX12" fmla="*/ 75668 w 83506"/>
                <a:gd name="connsiteY12" fmla="*/ 160865 h 168531"/>
                <a:gd name="connsiteX13" fmla="*/ 52134 w 83506"/>
                <a:gd name="connsiteY13" fmla="*/ 148719 h 168531"/>
                <a:gd name="connsiteX14" fmla="*/ 52134 w 83506"/>
                <a:gd name="connsiteY14" fmla="*/ 675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34" y="6757"/>
                  </a:moveTo>
                  <a:cubicBezTo>
                    <a:pt x="52134" y="684"/>
                    <a:pt x="52134" y="178"/>
                    <a:pt x="46314" y="178"/>
                  </a:cubicBezTo>
                  <a:cubicBezTo>
                    <a:pt x="30625" y="16373"/>
                    <a:pt x="8356" y="16373"/>
                    <a:pt x="259" y="16373"/>
                  </a:cubicBezTo>
                  <a:lnTo>
                    <a:pt x="259" y="24218"/>
                  </a:lnTo>
                  <a:cubicBezTo>
                    <a:pt x="5320" y="24218"/>
                    <a:pt x="20250" y="24218"/>
                    <a:pt x="33408" y="17638"/>
                  </a:cubicBezTo>
                  <a:lnTo>
                    <a:pt x="33408" y="148719"/>
                  </a:lnTo>
                  <a:cubicBezTo>
                    <a:pt x="33408" y="157829"/>
                    <a:pt x="32649" y="160865"/>
                    <a:pt x="9874" y="160865"/>
                  </a:cubicBezTo>
                  <a:lnTo>
                    <a:pt x="1777" y="160865"/>
                  </a:lnTo>
                  <a:lnTo>
                    <a:pt x="1777" y="168710"/>
                  </a:lnTo>
                  <a:cubicBezTo>
                    <a:pt x="10634" y="167951"/>
                    <a:pt x="32649" y="167951"/>
                    <a:pt x="42771" y="167951"/>
                  </a:cubicBezTo>
                  <a:cubicBezTo>
                    <a:pt x="52893" y="167951"/>
                    <a:pt x="74909" y="167951"/>
                    <a:pt x="83765" y="168710"/>
                  </a:cubicBezTo>
                  <a:lnTo>
                    <a:pt x="83765" y="160865"/>
                  </a:lnTo>
                  <a:lnTo>
                    <a:pt x="75668" y="160865"/>
                  </a:lnTo>
                  <a:cubicBezTo>
                    <a:pt x="52893" y="160865"/>
                    <a:pt x="52134" y="158082"/>
                    <a:pt x="52134" y="148719"/>
                  </a:cubicBezTo>
                  <a:lnTo>
                    <a:pt x="52134" y="6757"/>
                  </a:lnTo>
                  <a:close/>
                </a:path>
              </a:pathLst>
            </a:custGeom>
            <a:solidFill>
              <a:srgbClr val="000000"/>
            </a:solidFill>
            <a:ln w="25391"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7C370031-F528-3546-4F05-69218069AD29}"/>
                </a:ext>
              </a:extLst>
            </p:cNvPr>
            <p:cNvSpPr/>
            <p:nvPr>
              <p:custDataLst>
                <p:tags r:id="rId131"/>
              </p:custDataLst>
            </p:nvPr>
          </p:nvSpPr>
          <p:spPr>
            <a:xfrm>
              <a:off x="9254244" y="7030673"/>
              <a:ext cx="29606" cy="75662"/>
            </a:xfrm>
            <a:custGeom>
              <a:avLst/>
              <a:gdLst>
                <a:gd name="connsiteX0" fmla="*/ 29870 w 29606"/>
                <a:gd name="connsiteY0" fmla="*/ 26748 h 75662"/>
                <a:gd name="connsiteX1" fmla="*/ 13675 w 29606"/>
                <a:gd name="connsiteY1" fmla="*/ 178 h 75662"/>
                <a:gd name="connsiteX2" fmla="*/ 263 w 29606"/>
                <a:gd name="connsiteY2" fmla="*/ 13590 h 75662"/>
                <a:gd name="connsiteX3" fmla="*/ 13675 w 29606"/>
                <a:gd name="connsiteY3" fmla="*/ 27001 h 75662"/>
                <a:gd name="connsiteX4" fmla="*/ 22532 w 29606"/>
                <a:gd name="connsiteY4" fmla="*/ 23712 h 75662"/>
                <a:gd name="connsiteX5" fmla="*/ 23797 w 29606"/>
                <a:gd name="connsiteY5" fmla="*/ 22952 h 75662"/>
                <a:gd name="connsiteX6" fmla="*/ 24303 w 29606"/>
                <a:gd name="connsiteY6" fmla="*/ 26748 h 75662"/>
                <a:gd name="connsiteX7" fmla="*/ 7096 w 29606"/>
                <a:gd name="connsiteY7" fmla="*/ 69008 h 75662"/>
                <a:gd name="connsiteX8" fmla="*/ 4312 w 29606"/>
                <a:gd name="connsiteY8" fmla="*/ 73057 h 75662"/>
                <a:gd name="connsiteX9" fmla="*/ 6843 w 29606"/>
                <a:gd name="connsiteY9" fmla="*/ 75840 h 75662"/>
                <a:gd name="connsiteX10" fmla="*/ 29870 w 29606"/>
                <a:gd name="connsiteY10" fmla="*/ 26748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70" y="26748"/>
                  </a:moveTo>
                  <a:cubicBezTo>
                    <a:pt x="29870" y="10047"/>
                    <a:pt x="23544" y="178"/>
                    <a:pt x="13675" y="178"/>
                  </a:cubicBezTo>
                  <a:cubicBezTo>
                    <a:pt x="5325" y="178"/>
                    <a:pt x="263" y="6504"/>
                    <a:pt x="263" y="13590"/>
                  </a:cubicBezTo>
                  <a:cubicBezTo>
                    <a:pt x="263" y="20422"/>
                    <a:pt x="5325" y="27001"/>
                    <a:pt x="13675" y="27001"/>
                  </a:cubicBezTo>
                  <a:cubicBezTo>
                    <a:pt x="16712" y="27001"/>
                    <a:pt x="20001" y="25989"/>
                    <a:pt x="22532" y="23712"/>
                  </a:cubicBezTo>
                  <a:cubicBezTo>
                    <a:pt x="23291" y="23205"/>
                    <a:pt x="23544" y="22952"/>
                    <a:pt x="23797" y="22952"/>
                  </a:cubicBezTo>
                  <a:cubicBezTo>
                    <a:pt x="24050" y="22952"/>
                    <a:pt x="24303" y="23205"/>
                    <a:pt x="24303" y="26748"/>
                  </a:cubicBezTo>
                  <a:cubicBezTo>
                    <a:pt x="24303" y="45474"/>
                    <a:pt x="15447" y="60657"/>
                    <a:pt x="7096" y="69008"/>
                  </a:cubicBezTo>
                  <a:cubicBezTo>
                    <a:pt x="4312" y="71791"/>
                    <a:pt x="4312" y="72297"/>
                    <a:pt x="4312" y="73057"/>
                  </a:cubicBezTo>
                  <a:cubicBezTo>
                    <a:pt x="4312" y="74828"/>
                    <a:pt x="5578" y="75840"/>
                    <a:pt x="6843" y="75840"/>
                  </a:cubicBezTo>
                  <a:cubicBezTo>
                    <a:pt x="9626" y="75840"/>
                    <a:pt x="29870" y="56355"/>
                    <a:pt x="29870" y="26748"/>
                  </a:cubicBezTo>
                  <a:close/>
                </a:path>
              </a:pathLst>
            </a:custGeom>
            <a:solidFill>
              <a:srgbClr val="000000"/>
            </a:solidFill>
            <a:ln w="25391"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A890685C-3814-7424-2623-F17CC2CB42FF}"/>
                </a:ext>
              </a:extLst>
            </p:cNvPr>
            <p:cNvSpPr/>
            <p:nvPr>
              <p:custDataLst>
                <p:tags r:id="rId132"/>
              </p:custDataLst>
            </p:nvPr>
          </p:nvSpPr>
          <p:spPr>
            <a:xfrm>
              <a:off x="7527800" y="7623543"/>
              <a:ext cx="132092" cy="160940"/>
            </a:xfrm>
            <a:custGeom>
              <a:avLst/>
              <a:gdLst>
                <a:gd name="connsiteX0" fmla="*/ 19682 w 132092"/>
                <a:gd name="connsiteY0" fmla="*/ 142925 h 160940"/>
                <a:gd name="connsiteX1" fmla="*/ 6017 w 132092"/>
                <a:gd name="connsiteY1" fmla="*/ 153300 h 160940"/>
                <a:gd name="connsiteX2" fmla="*/ 197 w 132092"/>
                <a:gd name="connsiteY2" fmla="*/ 158108 h 160940"/>
                <a:gd name="connsiteX3" fmla="*/ 3486 w 132092"/>
                <a:gd name="connsiteY3" fmla="*/ 161145 h 160940"/>
                <a:gd name="connsiteX4" fmla="*/ 24743 w 132092"/>
                <a:gd name="connsiteY4" fmla="*/ 160386 h 160940"/>
                <a:gd name="connsiteX5" fmla="*/ 49795 w 132092"/>
                <a:gd name="connsiteY5" fmla="*/ 161145 h 160940"/>
                <a:gd name="connsiteX6" fmla="*/ 54350 w 132092"/>
                <a:gd name="connsiteY6" fmla="*/ 156084 h 160940"/>
                <a:gd name="connsiteX7" fmla="*/ 48276 w 132092"/>
                <a:gd name="connsiteY7" fmla="*/ 153300 h 160940"/>
                <a:gd name="connsiteX8" fmla="*/ 35624 w 132092"/>
                <a:gd name="connsiteY8" fmla="*/ 149252 h 160940"/>
                <a:gd name="connsiteX9" fmla="*/ 48023 w 132092"/>
                <a:gd name="connsiteY9" fmla="*/ 98641 h 160940"/>
                <a:gd name="connsiteX10" fmla="*/ 71304 w 132092"/>
                <a:gd name="connsiteY10" fmla="*/ 114837 h 160940"/>
                <a:gd name="connsiteX11" fmla="*/ 132289 w 132092"/>
                <a:gd name="connsiteY11" fmla="*/ 40693 h 160940"/>
                <a:gd name="connsiteX12" fmla="*/ 98634 w 132092"/>
                <a:gd name="connsiteY12" fmla="*/ 205 h 160940"/>
                <a:gd name="connsiteX13" fmla="*/ 65484 w 132092"/>
                <a:gd name="connsiteY13" fmla="*/ 19183 h 160940"/>
                <a:gd name="connsiteX14" fmla="*/ 42709 w 132092"/>
                <a:gd name="connsiteY14" fmla="*/ 205 h 160940"/>
                <a:gd name="connsiteX15" fmla="*/ 23983 w 132092"/>
                <a:gd name="connsiteY15" fmla="*/ 14628 h 160940"/>
                <a:gd name="connsiteX16" fmla="*/ 16139 w 132092"/>
                <a:gd name="connsiteY16" fmla="*/ 39174 h 160940"/>
                <a:gd name="connsiteX17" fmla="*/ 19176 w 132092"/>
                <a:gd name="connsiteY17" fmla="*/ 41705 h 160940"/>
                <a:gd name="connsiteX18" fmla="*/ 23477 w 132092"/>
                <a:gd name="connsiteY18" fmla="*/ 35885 h 160940"/>
                <a:gd name="connsiteX19" fmla="*/ 41950 w 132092"/>
                <a:gd name="connsiteY19" fmla="*/ 5772 h 160940"/>
                <a:gd name="connsiteX20" fmla="*/ 49795 w 132092"/>
                <a:gd name="connsiteY20" fmla="*/ 17412 h 160940"/>
                <a:gd name="connsiteX21" fmla="*/ 48023 w 132092"/>
                <a:gd name="connsiteY21" fmla="*/ 30318 h 160940"/>
                <a:gd name="connsiteX22" fmla="*/ 19682 w 132092"/>
                <a:gd name="connsiteY22" fmla="*/ 142925 h 160940"/>
                <a:gd name="connsiteX23" fmla="*/ 64219 w 132092"/>
                <a:gd name="connsiteY23" fmla="*/ 33101 h 160940"/>
                <a:gd name="connsiteX24" fmla="*/ 77377 w 132092"/>
                <a:gd name="connsiteY24" fmla="*/ 15388 h 160940"/>
                <a:gd name="connsiteX25" fmla="*/ 97874 w 132092"/>
                <a:gd name="connsiteY25" fmla="*/ 5772 h 160940"/>
                <a:gd name="connsiteX26" fmla="*/ 114070 w 132092"/>
                <a:gd name="connsiteY26" fmla="*/ 29558 h 160940"/>
                <a:gd name="connsiteX27" fmla="*/ 101164 w 132092"/>
                <a:gd name="connsiteY27" fmla="*/ 83205 h 160940"/>
                <a:gd name="connsiteX28" fmla="*/ 71051 w 132092"/>
                <a:gd name="connsiteY28" fmla="*/ 109270 h 160940"/>
                <a:gd name="connsiteX29" fmla="*/ 51060 w 132092"/>
                <a:gd name="connsiteY29" fmla="*/ 86748 h 160940"/>
                <a:gd name="connsiteX30" fmla="*/ 51819 w 132092"/>
                <a:gd name="connsiteY30" fmla="*/ 82699 h 160940"/>
                <a:gd name="connsiteX31" fmla="*/ 64219 w 132092"/>
                <a:gd name="connsiteY31" fmla="*/ 33101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682" y="142925"/>
                  </a:moveTo>
                  <a:cubicBezTo>
                    <a:pt x="17657" y="151529"/>
                    <a:pt x="17151" y="153300"/>
                    <a:pt x="6017" y="153300"/>
                  </a:cubicBezTo>
                  <a:cubicBezTo>
                    <a:pt x="2980" y="153300"/>
                    <a:pt x="197" y="153300"/>
                    <a:pt x="197" y="158108"/>
                  </a:cubicBezTo>
                  <a:cubicBezTo>
                    <a:pt x="197" y="160133"/>
                    <a:pt x="1462" y="161145"/>
                    <a:pt x="3486" y="161145"/>
                  </a:cubicBezTo>
                  <a:cubicBezTo>
                    <a:pt x="10319" y="161145"/>
                    <a:pt x="17657" y="160386"/>
                    <a:pt x="24743" y="160386"/>
                  </a:cubicBezTo>
                  <a:cubicBezTo>
                    <a:pt x="33093" y="160386"/>
                    <a:pt x="41697" y="161145"/>
                    <a:pt x="49795" y="161145"/>
                  </a:cubicBezTo>
                  <a:cubicBezTo>
                    <a:pt x="51060" y="161145"/>
                    <a:pt x="54350" y="161145"/>
                    <a:pt x="54350" y="156084"/>
                  </a:cubicBezTo>
                  <a:cubicBezTo>
                    <a:pt x="54350" y="153300"/>
                    <a:pt x="51819" y="153300"/>
                    <a:pt x="48276" y="153300"/>
                  </a:cubicBezTo>
                  <a:cubicBezTo>
                    <a:pt x="35624" y="153300"/>
                    <a:pt x="35624" y="151529"/>
                    <a:pt x="35624" y="149252"/>
                  </a:cubicBezTo>
                  <a:cubicBezTo>
                    <a:pt x="35624" y="146215"/>
                    <a:pt x="46252" y="104968"/>
                    <a:pt x="48023" y="98641"/>
                  </a:cubicBezTo>
                  <a:cubicBezTo>
                    <a:pt x="51313" y="105980"/>
                    <a:pt x="58398" y="114837"/>
                    <a:pt x="71304" y="114837"/>
                  </a:cubicBezTo>
                  <a:cubicBezTo>
                    <a:pt x="100658" y="114837"/>
                    <a:pt x="132289" y="77891"/>
                    <a:pt x="132289" y="40693"/>
                  </a:cubicBezTo>
                  <a:cubicBezTo>
                    <a:pt x="132289" y="16906"/>
                    <a:pt x="117865" y="205"/>
                    <a:pt x="98634" y="205"/>
                  </a:cubicBezTo>
                  <a:cubicBezTo>
                    <a:pt x="85981" y="205"/>
                    <a:pt x="73835" y="9314"/>
                    <a:pt x="65484" y="19183"/>
                  </a:cubicBezTo>
                  <a:cubicBezTo>
                    <a:pt x="62953" y="5519"/>
                    <a:pt x="52072" y="205"/>
                    <a:pt x="42709" y="205"/>
                  </a:cubicBezTo>
                  <a:cubicBezTo>
                    <a:pt x="31069" y="205"/>
                    <a:pt x="26261" y="10074"/>
                    <a:pt x="23983" y="14628"/>
                  </a:cubicBezTo>
                  <a:cubicBezTo>
                    <a:pt x="19429" y="23232"/>
                    <a:pt x="16139" y="38415"/>
                    <a:pt x="16139" y="39174"/>
                  </a:cubicBezTo>
                  <a:cubicBezTo>
                    <a:pt x="16139" y="41705"/>
                    <a:pt x="18669" y="41705"/>
                    <a:pt x="19176" y="41705"/>
                  </a:cubicBezTo>
                  <a:cubicBezTo>
                    <a:pt x="21706" y="41705"/>
                    <a:pt x="21959" y="41452"/>
                    <a:pt x="23477" y="35885"/>
                  </a:cubicBezTo>
                  <a:cubicBezTo>
                    <a:pt x="27779" y="17918"/>
                    <a:pt x="32840" y="5772"/>
                    <a:pt x="41950" y="5772"/>
                  </a:cubicBezTo>
                  <a:cubicBezTo>
                    <a:pt x="46252" y="5772"/>
                    <a:pt x="49795" y="7796"/>
                    <a:pt x="49795" y="17412"/>
                  </a:cubicBezTo>
                  <a:cubicBezTo>
                    <a:pt x="49795" y="23232"/>
                    <a:pt x="49036" y="26016"/>
                    <a:pt x="48023" y="30318"/>
                  </a:cubicBezTo>
                  <a:lnTo>
                    <a:pt x="19682" y="142925"/>
                  </a:lnTo>
                  <a:close/>
                  <a:moveTo>
                    <a:pt x="64219" y="33101"/>
                  </a:moveTo>
                  <a:cubicBezTo>
                    <a:pt x="65990" y="26269"/>
                    <a:pt x="72822" y="19183"/>
                    <a:pt x="77377" y="15388"/>
                  </a:cubicBezTo>
                  <a:cubicBezTo>
                    <a:pt x="86234" y="7543"/>
                    <a:pt x="93573" y="5772"/>
                    <a:pt x="97874" y="5772"/>
                  </a:cubicBezTo>
                  <a:cubicBezTo>
                    <a:pt x="107996" y="5772"/>
                    <a:pt x="114070" y="14628"/>
                    <a:pt x="114070" y="29558"/>
                  </a:cubicBezTo>
                  <a:cubicBezTo>
                    <a:pt x="114070" y="44488"/>
                    <a:pt x="105719" y="73589"/>
                    <a:pt x="101164" y="83205"/>
                  </a:cubicBezTo>
                  <a:cubicBezTo>
                    <a:pt x="92560" y="100919"/>
                    <a:pt x="80414" y="109270"/>
                    <a:pt x="71051" y="109270"/>
                  </a:cubicBezTo>
                  <a:cubicBezTo>
                    <a:pt x="54350" y="109270"/>
                    <a:pt x="51060" y="88266"/>
                    <a:pt x="51060" y="86748"/>
                  </a:cubicBezTo>
                  <a:cubicBezTo>
                    <a:pt x="51060" y="86242"/>
                    <a:pt x="51060" y="85736"/>
                    <a:pt x="51819" y="82699"/>
                  </a:cubicBezTo>
                  <a:lnTo>
                    <a:pt x="64219" y="33101"/>
                  </a:lnTo>
                  <a:close/>
                </a:path>
              </a:pathLst>
            </a:custGeom>
            <a:solidFill>
              <a:srgbClr val="000000"/>
            </a:solidFill>
            <a:ln w="25391"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8C5B92E9-D238-B83C-CB06-6F9BFEFA9FA4}"/>
                </a:ext>
              </a:extLst>
            </p:cNvPr>
            <p:cNvSpPr/>
            <p:nvPr>
              <p:custDataLst>
                <p:tags r:id="rId133"/>
              </p:custDataLst>
            </p:nvPr>
          </p:nvSpPr>
          <p:spPr>
            <a:xfrm>
              <a:off x="7672425" y="7655731"/>
              <a:ext cx="82190" cy="121160"/>
            </a:xfrm>
            <a:custGeom>
              <a:avLst/>
              <a:gdLst>
                <a:gd name="connsiteX0" fmla="*/ 82393 w 82190"/>
                <a:gd name="connsiteY0" fmla="*/ 61318 h 121160"/>
                <a:gd name="connsiteX1" fmla="*/ 71942 w 82190"/>
                <a:gd name="connsiteY1" fmla="*/ 15440 h 121160"/>
                <a:gd name="connsiteX2" fmla="*/ 41297 w 82190"/>
                <a:gd name="connsiteY2" fmla="*/ 206 h 121160"/>
                <a:gd name="connsiteX3" fmla="*/ 202 w 82190"/>
                <a:gd name="connsiteY3" fmla="*/ 61318 h 121160"/>
                <a:gd name="connsiteX4" fmla="*/ 41297 w 82190"/>
                <a:gd name="connsiteY4" fmla="*/ 121367 h 121160"/>
                <a:gd name="connsiteX5" fmla="*/ 82393 w 82190"/>
                <a:gd name="connsiteY5" fmla="*/ 61318 h 121160"/>
                <a:gd name="connsiteX6" fmla="*/ 41297 w 82190"/>
                <a:gd name="connsiteY6" fmla="*/ 116407 h 121160"/>
                <a:gd name="connsiteX7" fmla="*/ 18801 w 82190"/>
                <a:gd name="connsiteY7" fmla="*/ 97099 h 121160"/>
                <a:gd name="connsiteX8" fmla="*/ 16321 w 82190"/>
                <a:gd name="connsiteY8" fmla="*/ 59015 h 121160"/>
                <a:gd name="connsiteX9" fmla="*/ 18978 w 82190"/>
                <a:gd name="connsiteY9" fmla="*/ 22879 h 121160"/>
                <a:gd name="connsiteX10" fmla="*/ 41297 w 82190"/>
                <a:gd name="connsiteY10" fmla="*/ 5166 h 121160"/>
                <a:gd name="connsiteX11" fmla="*/ 63262 w 82190"/>
                <a:gd name="connsiteY11" fmla="*/ 21285 h 121160"/>
                <a:gd name="connsiteX12" fmla="*/ 66273 w 82190"/>
                <a:gd name="connsiteY12" fmla="*/ 59015 h 121160"/>
                <a:gd name="connsiteX13" fmla="*/ 63971 w 82190"/>
                <a:gd name="connsiteY13" fmla="*/ 96391 h 121160"/>
                <a:gd name="connsiteX14" fmla="*/ 41297 w 82190"/>
                <a:gd name="connsiteY14" fmla="*/ 116407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93" y="61318"/>
                  </a:moveTo>
                  <a:cubicBezTo>
                    <a:pt x="82393" y="41833"/>
                    <a:pt x="80090" y="27839"/>
                    <a:pt x="71942" y="15440"/>
                  </a:cubicBezTo>
                  <a:cubicBezTo>
                    <a:pt x="66450" y="7291"/>
                    <a:pt x="55468" y="206"/>
                    <a:pt x="41297" y="206"/>
                  </a:cubicBezTo>
                  <a:cubicBezTo>
                    <a:pt x="202" y="206"/>
                    <a:pt x="202" y="48564"/>
                    <a:pt x="202" y="61318"/>
                  </a:cubicBezTo>
                  <a:cubicBezTo>
                    <a:pt x="202" y="74072"/>
                    <a:pt x="202" y="121367"/>
                    <a:pt x="41297" y="121367"/>
                  </a:cubicBezTo>
                  <a:cubicBezTo>
                    <a:pt x="82393" y="121367"/>
                    <a:pt x="82393" y="74072"/>
                    <a:pt x="82393" y="61318"/>
                  </a:cubicBezTo>
                  <a:close/>
                  <a:moveTo>
                    <a:pt x="41297" y="116407"/>
                  </a:moveTo>
                  <a:cubicBezTo>
                    <a:pt x="33149" y="116407"/>
                    <a:pt x="22344" y="111624"/>
                    <a:pt x="18801" y="97099"/>
                  </a:cubicBezTo>
                  <a:cubicBezTo>
                    <a:pt x="16321" y="86648"/>
                    <a:pt x="16321" y="72123"/>
                    <a:pt x="16321" y="59015"/>
                  </a:cubicBezTo>
                  <a:cubicBezTo>
                    <a:pt x="16321" y="46084"/>
                    <a:pt x="16321" y="32622"/>
                    <a:pt x="18978" y="22879"/>
                  </a:cubicBezTo>
                  <a:cubicBezTo>
                    <a:pt x="22698" y="8886"/>
                    <a:pt x="34035" y="5166"/>
                    <a:pt x="41297" y="5166"/>
                  </a:cubicBezTo>
                  <a:cubicBezTo>
                    <a:pt x="50863" y="5166"/>
                    <a:pt x="60074" y="11011"/>
                    <a:pt x="63262" y="21285"/>
                  </a:cubicBezTo>
                  <a:cubicBezTo>
                    <a:pt x="66096" y="30851"/>
                    <a:pt x="66273" y="43604"/>
                    <a:pt x="66273" y="59015"/>
                  </a:cubicBezTo>
                  <a:cubicBezTo>
                    <a:pt x="66273" y="72123"/>
                    <a:pt x="66273" y="85231"/>
                    <a:pt x="63971" y="96391"/>
                  </a:cubicBezTo>
                  <a:cubicBezTo>
                    <a:pt x="60428" y="112510"/>
                    <a:pt x="48383" y="116407"/>
                    <a:pt x="41297" y="116407"/>
                  </a:cubicBezTo>
                  <a:close/>
                </a:path>
              </a:pathLst>
            </a:custGeom>
            <a:solidFill>
              <a:srgbClr val="000000"/>
            </a:solidFill>
            <a:ln w="25391"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07D2A700-9E4B-5C65-DC03-80DEBE5ACF7F}"/>
                </a:ext>
              </a:extLst>
            </p:cNvPr>
            <p:cNvSpPr/>
            <p:nvPr>
              <p:custDataLst>
                <p:tags r:id="rId134"/>
              </p:custDataLst>
            </p:nvPr>
          </p:nvSpPr>
          <p:spPr>
            <a:xfrm>
              <a:off x="7847139" y="7587863"/>
              <a:ext cx="168278" cy="168531"/>
            </a:xfrm>
            <a:custGeom>
              <a:avLst/>
              <a:gdLst>
                <a:gd name="connsiteX0" fmla="*/ 89535 w 168278"/>
                <a:gd name="connsiteY0" fmla="*/ 89532 h 168531"/>
                <a:gd name="connsiteX1" fmla="*/ 160137 w 168278"/>
                <a:gd name="connsiteY1" fmla="*/ 89532 h 168531"/>
                <a:gd name="connsiteX2" fmla="*/ 168487 w 168278"/>
                <a:gd name="connsiteY2" fmla="*/ 84471 h 168531"/>
                <a:gd name="connsiteX3" fmla="*/ 160137 w 168278"/>
                <a:gd name="connsiteY3" fmla="*/ 79410 h 168531"/>
                <a:gd name="connsiteX4" fmla="*/ 89535 w 168278"/>
                <a:gd name="connsiteY4" fmla="*/ 79410 h 168531"/>
                <a:gd name="connsiteX5" fmla="*/ 89535 w 168278"/>
                <a:gd name="connsiteY5" fmla="*/ 8555 h 168531"/>
                <a:gd name="connsiteX6" fmla="*/ 84474 w 168278"/>
                <a:gd name="connsiteY6" fmla="*/ 205 h 168531"/>
                <a:gd name="connsiteX7" fmla="*/ 79413 w 168278"/>
                <a:gd name="connsiteY7" fmla="*/ 8555 h 168531"/>
                <a:gd name="connsiteX8" fmla="*/ 79413 w 168278"/>
                <a:gd name="connsiteY8" fmla="*/ 79410 h 168531"/>
                <a:gd name="connsiteX9" fmla="*/ 8559 w 168278"/>
                <a:gd name="connsiteY9" fmla="*/ 79410 h 168531"/>
                <a:gd name="connsiteX10" fmla="*/ 208 w 168278"/>
                <a:gd name="connsiteY10" fmla="*/ 84471 h 168531"/>
                <a:gd name="connsiteX11" fmla="*/ 8559 w 168278"/>
                <a:gd name="connsiteY11" fmla="*/ 89532 h 168531"/>
                <a:gd name="connsiteX12" fmla="*/ 79413 w 168278"/>
                <a:gd name="connsiteY12" fmla="*/ 89532 h 168531"/>
                <a:gd name="connsiteX13" fmla="*/ 79413 w 168278"/>
                <a:gd name="connsiteY13" fmla="*/ 160386 h 168531"/>
                <a:gd name="connsiteX14" fmla="*/ 84474 w 168278"/>
                <a:gd name="connsiteY14" fmla="*/ 168737 h 168531"/>
                <a:gd name="connsiteX15" fmla="*/ 89535 w 168278"/>
                <a:gd name="connsiteY15" fmla="*/ 160386 h 168531"/>
                <a:gd name="connsiteX16" fmla="*/ 89535 w 168278"/>
                <a:gd name="connsiteY16" fmla="*/ 8953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35" y="89532"/>
                  </a:moveTo>
                  <a:lnTo>
                    <a:pt x="160137" y="89532"/>
                  </a:lnTo>
                  <a:cubicBezTo>
                    <a:pt x="163679" y="89532"/>
                    <a:pt x="168487" y="89532"/>
                    <a:pt x="168487" y="84471"/>
                  </a:cubicBezTo>
                  <a:cubicBezTo>
                    <a:pt x="168487" y="79410"/>
                    <a:pt x="163679" y="79410"/>
                    <a:pt x="160137" y="79410"/>
                  </a:cubicBezTo>
                  <a:lnTo>
                    <a:pt x="89535" y="79410"/>
                  </a:lnTo>
                  <a:lnTo>
                    <a:pt x="89535" y="8555"/>
                  </a:lnTo>
                  <a:cubicBezTo>
                    <a:pt x="89535" y="5013"/>
                    <a:pt x="89535" y="205"/>
                    <a:pt x="84474" y="205"/>
                  </a:cubicBezTo>
                  <a:cubicBezTo>
                    <a:pt x="79413" y="205"/>
                    <a:pt x="79413" y="5013"/>
                    <a:pt x="79413" y="8555"/>
                  </a:cubicBezTo>
                  <a:lnTo>
                    <a:pt x="79413" y="79410"/>
                  </a:lnTo>
                  <a:lnTo>
                    <a:pt x="8559" y="79410"/>
                  </a:lnTo>
                  <a:cubicBezTo>
                    <a:pt x="5016" y="79410"/>
                    <a:pt x="208" y="79410"/>
                    <a:pt x="208" y="84471"/>
                  </a:cubicBezTo>
                  <a:cubicBezTo>
                    <a:pt x="208" y="89532"/>
                    <a:pt x="5016" y="89532"/>
                    <a:pt x="8559" y="89532"/>
                  </a:cubicBezTo>
                  <a:lnTo>
                    <a:pt x="79413" y="89532"/>
                  </a:lnTo>
                  <a:lnTo>
                    <a:pt x="79413" y="160386"/>
                  </a:lnTo>
                  <a:cubicBezTo>
                    <a:pt x="79413" y="163929"/>
                    <a:pt x="79413" y="168737"/>
                    <a:pt x="84474" y="168737"/>
                  </a:cubicBezTo>
                  <a:cubicBezTo>
                    <a:pt x="89535" y="168737"/>
                    <a:pt x="89535" y="163929"/>
                    <a:pt x="89535" y="160386"/>
                  </a:cubicBezTo>
                  <a:lnTo>
                    <a:pt x="89535" y="89532"/>
                  </a:lnTo>
                  <a:close/>
                </a:path>
              </a:pathLst>
            </a:custGeom>
            <a:solidFill>
              <a:srgbClr val="000000"/>
            </a:solidFill>
            <a:ln w="25391"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B501EB74-B089-E47F-3A80-C40CB5DA74D7}"/>
                </a:ext>
              </a:extLst>
            </p:cNvPr>
            <p:cNvSpPr/>
            <p:nvPr>
              <p:custDataLst>
                <p:tags r:id="rId135"/>
              </p:custDataLst>
            </p:nvPr>
          </p:nvSpPr>
          <p:spPr>
            <a:xfrm>
              <a:off x="8077921" y="7623543"/>
              <a:ext cx="132092" cy="160940"/>
            </a:xfrm>
            <a:custGeom>
              <a:avLst/>
              <a:gdLst>
                <a:gd name="connsiteX0" fmla="*/ 19703 w 132092"/>
                <a:gd name="connsiteY0" fmla="*/ 142925 h 160940"/>
                <a:gd name="connsiteX1" fmla="*/ 6039 w 132092"/>
                <a:gd name="connsiteY1" fmla="*/ 153300 h 160940"/>
                <a:gd name="connsiteX2" fmla="*/ 218 w 132092"/>
                <a:gd name="connsiteY2" fmla="*/ 158108 h 160940"/>
                <a:gd name="connsiteX3" fmla="*/ 3508 w 132092"/>
                <a:gd name="connsiteY3" fmla="*/ 161145 h 160940"/>
                <a:gd name="connsiteX4" fmla="*/ 24764 w 132092"/>
                <a:gd name="connsiteY4" fmla="*/ 160386 h 160940"/>
                <a:gd name="connsiteX5" fmla="*/ 49816 w 132092"/>
                <a:gd name="connsiteY5" fmla="*/ 161145 h 160940"/>
                <a:gd name="connsiteX6" fmla="*/ 54371 w 132092"/>
                <a:gd name="connsiteY6" fmla="*/ 156084 h 160940"/>
                <a:gd name="connsiteX7" fmla="*/ 48298 w 132092"/>
                <a:gd name="connsiteY7" fmla="*/ 153300 h 160940"/>
                <a:gd name="connsiteX8" fmla="*/ 35645 w 132092"/>
                <a:gd name="connsiteY8" fmla="*/ 149252 h 160940"/>
                <a:gd name="connsiteX9" fmla="*/ 48045 w 132092"/>
                <a:gd name="connsiteY9" fmla="*/ 98641 h 160940"/>
                <a:gd name="connsiteX10" fmla="*/ 71326 w 132092"/>
                <a:gd name="connsiteY10" fmla="*/ 114837 h 160940"/>
                <a:gd name="connsiteX11" fmla="*/ 132311 w 132092"/>
                <a:gd name="connsiteY11" fmla="*/ 40693 h 160940"/>
                <a:gd name="connsiteX12" fmla="*/ 98655 w 132092"/>
                <a:gd name="connsiteY12" fmla="*/ 205 h 160940"/>
                <a:gd name="connsiteX13" fmla="*/ 65506 w 132092"/>
                <a:gd name="connsiteY13" fmla="*/ 19183 h 160940"/>
                <a:gd name="connsiteX14" fmla="*/ 42731 w 132092"/>
                <a:gd name="connsiteY14" fmla="*/ 205 h 160940"/>
                <a:gd name="connsiteX15" fmla="*/ 24005 w 132092"/>
                <a:gd name="connsiteY15" fmla="*/ 14628 h 160940"/>
                <a:gd name="connsiteX16" fmla="*/ 16161 w 132092"/>
                <a:gd name="connsiteY16" fmla="*/ 39174 h 160940"/>
                <a:gd name="connsiteX17" fmla="*/ 19197 w 132092"/>
                <a:gd name="connsiteY17" fmla="*/ 41705 h 160940"/>
                <a:gd name="connsiteX18" fmla="*/ 23499 w 132092"/>
                <a:gd name="connsiteY18" fmla="*/ 35885 h 160940"/>
                <a:gd name="connsiteX19" fmla="*/ 41972 w 132092"/>
                <a:gd name="connsiteY19" fmla="*/ 5772 h 160940"/>
                <a:gd name="connsiteX20" fmla="*/ 49816 w 132092"/>
                <a:gd name="connsiteY20" fmla="*/ 17412 h 160940"/>
                <a:gd name="connsiteX21" fmla="*/ 48045 w 132092"/>
                <a:gd name="connsiteY21" fmla="*/ 30318 h 160940"/>
                <a:gd name="connsiteX22" fmla="*/ 19703 w 132092"/>
                <a:gd name="connsiteY22" fmla="*/ 142925 h 160940"/>
                <a:gd name="connsiteX23" fmla="*/ 64240 w 132092"/>
                <a:gd name="connsiteY23" fmla="*/ 33101 h 160940"/>
                <a:gd name="connsiteX24" fmla="*/ 77399 w 132092"/>
                <a:gd name="connsiteY24" fmla="*/ 15388 h 160940"/>
                <a:gd name="connsiteX25" fmla="*/ 97896 w 132092"/>
                <a:gd name="connsiteY25" fmla="*/ 5772 h 160940"/>
                <a:gd name="connsiteX26" fmla="*/ 114091 w 132092"/>
                <a:gd name="connsiteY26" fmla="*/ 29558 h 160940"/>
                <a:gd name="connsiteX27" fmla="*/ 101186 w 132092"/>
                <a:gd name="connsiteY27" fmla="*/ 83205 h 160940"/>
                <a:gd name="connsiteX28" fmla="*/ 71073 w 132092"/>
                <a:gd name="connsiteY28" fmla="*/ 109270 h 160940"/>
                <a:gd name="connsiteX29" fmla="*/ 51082 w 132092"/>
                <a:gd name="connsiteY29" fmla="*/ 86748 h 160940"/>
                <a:gd name="connsiteX30" fmla="*/ 51841 w 132092"/>
                <a:gd name="connsiteY30" fmla="*/ 82699 h 160940"/>
                <a:gd name="connsiteX31" fmla="*/ 64240 w 132092"/>
                <a:gd name="connsiteY31" fmla="*/ 33101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03" y="142925"/>
                  </a:moveTo>
                  <a:cubicBezTo>
                    <a:pt x="17679" y="151529"/>
                    <a:pt x="17173" y="153300"/>
                    <a:pt x="6039" y="153300"/>
                  </a:cubicBezTo>
                  <a:cubicBezTo>
                    <a:pt x="3002" y="153300"/>
                    <a:pt x="218" y="153300"/>
                    <a:pt x="218" y="158108"/>
                  </a:cubicBezTo>
                  <a:cubicBezTo>
                    <a:pt x="218" y="160133"/>
                    <a:pt x="1484" y="161145"/>
                    <a:pt x="3508" y="161145"/>
                  </a:cubicBezTo>
                  <a:cubicBezTo>
                    <a:pt x="10340" y="161145"/>
                    <a:pt x="17679" y="160386"/>
                    <a:pt x="24764" y="160386"/>
                  </a:cubicBezTo>
                  <a:cubicBezTo>
                    <a:pt x="33115" y="160386"/>
                    <a:pt x="41719" y="161145"/>
                    <a:pt x="49816" y="161145"/>
                  </a:cubicBezTo>
                  <a:cubicBezTo>
                    <a:pt x="51082" y="161145"/>
                    <a:pt x="54371" y="161145"/>
                    <a:pt x="54371" y="156084"/>
                  </a:cubicBezTo>
                  <a:cubicBezTo>
                    <a:pt x="54371" y="153300"/>
                    <a:pt x="51841" y="153300"/>
                    <a:pt x="48298" y="153300"/>
                  </a:cubicBezTo>
                  <a:cubicBezTo>
                    <a:pt x="35645" y="153300"/>
                    <a:pt x="35645" y="151529"/>
                    <a:pt x="35645" y="149252"/>
                  </a:cubicBezTo>
                  <a:cubicBezTo>
                    <a:pt x="35645" y="146215"/>
                    <a:pt x="46274" y="104968"/>
                    <a:pt x="48045" y="98641"/>
                  </a:cubicBezTo>
                  <a:cubicBezTo>
                    <a:pt x="51335" y="105980"/>
                    <a:pt x="58420" y="114837"/>
                    <a:pt x="71326" y="114837"/>
                  </a:cubicBezTo>
                  <a:cubicBezTo>
                    <a:pt x="100680" y="114837"/>
                    <a:pt x="132311" y="77891"/>
                    <a:pt x="132311" y="40693"/>
                  </a:cubicBezTo>
                  <a:cubicBezTo>
                    <a:pt x="132311" y="16906"/>
                    <a:pt x="117887" y="205"/>
                    <a:pt x="98655" y="205"/>
                  </a:cubicBezTo>
                  <a:cubicBezTo>
                    <a:pt x="86003" y="205"/>
                    <a:pt x="73856" y="9314"/>
                    <a:pt x="65506" y="19183"/>
                  </a:cubicBezTo>
                  <a:cubicBezTo>
                    <a:pt x="62975" y="5519"/>
                    <a:pt x="52094" y="205"/>
                    <a:pt x="42731" y="205"/>
                  </a:cubicBezTo>
                  <a:cubicBezTo>
                    <a:pt x="31091" y="205"/>
                    <a:pt x="26283" y="10074"/>
                    <a:pt x="24005" y="14628"/>
                  </a:cubicBezTo>
                  <a:cubicBezTo>
                    <a:pt x="19450" y="23232"/>
                    <a:pt x="16161" y="38415"/>
                    <a:pt x="16161" y="39174"/>
                  </a:cubicBezTo>
                  <a:cubicBezTo>
                    <a:pt x="16161" y="41705"/>
                    <a:pt x="18691" y="41705"/>
                    <a:pt x="19197" y="41705"/>
                  </a:cubicBezTo>
                  <a:cubicBezTo>
                    <a:pt x="21728" y="41705"/>
                    <a:pt x="21981" y="41452"/>
                    <a:pt x="23499" y="35885"/>
                  </a:cubicBezTo>
                  <a:cubicBezTo>
                    <a:pt x="27801" y="17918"/>
                    <a:pt x="32862" y="5772"/>
                    <a:pt x="41972" y="5772"/>
                  </a:cubicBezTo>
                  <a:cubicBezTo>
                    <a:pt x="46274" y="5772"/>
                    <a:pt x="49816" y="7796"/>
                    <a:pt x="49816" y="17412"/>
                  </a:cubicBezTo>
                  <a:cubicBezTo>
                    <a:pt x="49816" y="23232"/>
                    <a:pt x="49057" y="26016"/>
                    <a:pt x="48045" y="30318"/>
                  </a:cubicBezTo>
                  <a:lnTo>
                    <a:pt x="19703" y="142925"/>
                  </a:lnTo>
                  <a:close/>
                  <a:moveTo>
                    <a:pt x="64240" y="33101"/>
                  </a:moveTo>
                  <a:cubicBezTo>
                    <a:pt x="66012" y="26269"/>
                    <a:pt x="72844" y="19183"/>
                    <a:pt x="77399" y="15388"/>
                  </a:cubicBezTo>
                  <a:cubicBezTo>
                    <a:pt x="86256" y="7543"/>
                    <a:pt x="93594" y="5772"/>
                    <a:pt x="97896" y="5772"/>
                  </a:cubicBezTo>
                  <a:cubicBezTo>
                    <a:pt x="108018" y="5772"/>
                    <a:pt x="114091" y="14628"/>
                    <a:pt x="114091" y="29558"/>
                  </a:cubicBezTo>
                  <a:cubicBezTo>
                    <a:pt x="114091" y="44488"/>
                    <a:pt x="105741" y="73589"/>
                    <a:pt x="101186" y="83205"/>
                  </a:cubicBezTo>
                  <a:cubicBezTo>
                    <a:pt x="92582" y="100919"/>
                    <a:pt x="80436" y="109270"/>
                    <a:pt x="71073" y="109270"/>
                  </a:cubicBezTo>
                  <a:cubicBezTo>
                    <a:pt x="54371" y="109270"/>
                    <a:pt x="51082" y="88266"/>
                    <a:pt x="51082" y="86748"/>
                  </a:cubicBezTo>
                  <a:cubicBezTo>
                    <a:pt x="51082" y="86242"/>
                    <a:pt x="51082" y="85736"/>
                    <a:pt x="51841" y="82699"/>
                  </a:cubicBezTo>
                  <a:lnTo>
                    <a:pt x="64240" y="33101"/>
                  </a:lnTo>
                  <a:close/>
                </a:path>
              </a:pathLst>
            </a:custGeom>
            <a:solidFill>
              <a:srgbClr val="000000"/>
            </a:solidFill>
            <a:ln w="25391"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641AB136-3629-F085-62B3-C6E9DE2D7A2E}"/>
                </a:ext>
              </a:extLst>
            </p:cNvPr>
            <p:cNvSpPr/>
            <p:nvPr>
              <p:custDataLst>
                <p:tags r:id="rId136"/>
              </p:custDataLst>
            </p:nvPr>
          </p:nvSpPr>
          <p:spPr>
            <a:xfrm>
              <a:off x="8232643" y="7655731"/>
              <a:ext cx="64477" cy="117618"/>
            </a:xfrm>
            <a:custGeom>
              <a:avLst/>
              <a:gdLst>
                <a:gd name="connsiteX0" fmla="*/ 40256 w 64477"/>
                <a:gd name="connsiteY0" fmla="*/ 5166 h 117618"/>
                <a:gd name="connsiteX1" fmla="*/ 34942 w 64477"/>
                <a:gd name="connsiteY1" fmla="*/ 206 h 117618"/>
                <a:gd name="connsiteX2" fmla="*/ 223 w 64477"/>
                <a:gd name="connsiteY2" fmla="*/ 11543 h 117618"/>
                <a:gd name="connsiteX3" fmla="*/ 223 w 64477"/>
                <a:gd name="connsiteY3" fmla="*/ 17920 h 117618"/>
                <a:gd name="connsiteX4" fmla="*/ 25908 w 64477"/>
                <a:gd name="connsiteY4" fmla="*/ 12960 h 117618"/>
                <a:gd name="connsiteX5" fmla="*/ 25908 w 64477"/>
                <a:gd name="connsiteY5" fmla="*/ 103299 h 117618"/>
                <a:gd name="connsiteX6" fmla="*/ 8194 w 64477"/>
                <a:gd name="connsiteY6" fmla="*/ 111447 h 117618"/>
                <a:gd name="connsiteX7" fmla="*/ 1463 w 64477"/>
                <a:gd name="connsiteY7" fmla="*/ 111447 h 117618"/>
                <a:gd name="connsiteX8" fmla="*/ 1463 w 64477"/>
                <a:gd name="connsiteY8" fmla="*/ 117824 h 117618"/>
                <a:gd name="connsiteX9" fmla="*/ 32993 w 64477"/>
                <a:gd name="connsiteY9" fmla="*/ 117116 h 117618"/>
                <a:gd name="connsiteX10" fmla="*/ 64701 w 64477"/>
                <a:gd name="connsiteY10" fmla="*/ 117824 h 117618"/>
                <a:gd name="connsiteX11" fmla="*/ 64701 w 64477"/>
                <a:gd name="connsiteY11" fmla="*/ 111447 h 117618"/>
                <a:gd name="connsiteX12" fmla="*/ 57970 w 64477"/>
                <a:gd name="connsiteY12" fmla="*/ 111447 h 117618"/>
                <a:gd name="connsiteX13" fmla="*/ 40256 w 64477"/>
                <a:gd name="connsiteY13" fmla="*/ 103299 h 117618"/>
                <a:gd name="connsiteX14" fmla="*/ 40256 w 64477"/>
                <a:gd name="connsiteY14" fmla="*/ 516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56" y="5166"/>
                  </a:moveTo>
                  <a:cubicBezTo>
                    <a:pt x="40256" y="383"/>
                    <a:pt x="39902" y="206"/>
                    <a:pt x="34942" y="206"/>
                  </a:cubicBezTo>
                  <a:cubicBezTo>
                    <a:pt x="23605" y="11366"/>
                    <a:pt x="7486" y="11543"/>
                    <a:pt x="223" y="11543"/>
                  </a:cubicBezTo>
                  <a:lnTo>
                    <a:pt x="223" y="17920"/>
                  </a:lnTo>
                  <a:cubicBezTo>
                    <a:pt x="4475" y="17920"/>
                    <a:pt x="16166" y="17920"/>
                    <a:pt x="25908" y="12960"/>
                  </a:cubicBezTo>
                  <a:lnTo>
                    <a:pt x="25908" y="103299"/>
                  </a:lnTo>
                  <a:cubicBezTo>
                    <a:pt x="25908" y="109145"/>
                    <a:pt x="25908" y="111447"/>
                    <a:pt x="8194" y="111447"/>
                  </a:cubicBezTo>
                  <a:lnTo>
                    <a:pt x="1463" y="111447"/>
                  </a:lnTo>
                  <a:lnTo>
                    <a:pt x="1463" y="117824"/>
                  </a:lnTo>
                  <a:cubicBezTo>
                    <a:pt x="4652" y="117647"/>
                    <a:pt x="26439" y="117116"/>
                    <a:pt x="32993" y="117116"/>
                  </a:cubicBezTo>
                  <a:cubicBezTo>
                    <a:pt x="38485" y="117116"/>
                    <a:pt x="60804" y="117647"/>
                    <a:pt x="64701" y="117824"/>
                  </a:cubicBezTo>
                  <a:lnTo>
                    <a:pt x="64701" y="111447"/>
                  </a:lnTo>
                  <a:lnTo>
                    <a:pt x="57970" y="111447"/>
                  </a:lnTo>
                  <a:cubicBezTo>
                    <a:pt x="40256" y="111447"/>
                    <a:pt x="40256" y="109145"/>
                    <a:pt x="40256" y="103299"/>
                  </a:cubicBezTo>
                  <a:lnTo>
                    <a:pt x="40256" y="5166"/>
                  </a:lnTo>
                  <a:close/>
                </a:path>
              </a:pathLst>
            </a:custGeom>
            <a:solidFill>
              <a:srgbClr val="000000"/>
            </a:solidFill>
            <a:ln w="25391"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AD83A184-AA10-5567-BAC7-D8BB882DBCCC}"/>
                </a:ext>
              </a:extLst>
            </p:cNvPr>
            <p:cNvSpPr/>
            <p:nvPr>
              <p:custDataLst>
                <p:tags r:id="rId137"/>
              </p:custDataLst>
            </p:nvPr>
          </p:nvSpPr>
          <p:spPr>
            <a:xfrm>
              <a:off x="8411318" y="7642522"/>
              <a:ext cx="168278" cy="59213"/>
            </a:xfrm>
            <a:custGeom>
              <a:avLst/>
              <a:gdLst>
                <a:gd name="connsiteX0" fmla="*/ 159906 w 168278"/>
                <a:gd name="connsiteY0" fmla="*/ 10327 h 59213"/>
                <a:gd name="connsiteX1" fmla="*/ 168510 w 168278"/>
                <a:gd name="connsiteY1" fmla="*/ 5266 h 59213"/>
                <a:gd name="connsiteX2" fmla="*/ 160159 w 168278"/>
                <a:gd name="connsiteY2" fmla="*/ 205 h 59213"/>
                <a:gd name="connsiteX3" fmla="*/ 8581 w 168278"/>
                <a:gd name="connsiteY3" fmla="*/ 205 h 59213"/>
                <a:gd name="connsiteX4" fmla="*/ 231 w 168278"/>
                <a:gd name="connsiteY4" fmla="*/ 5266 h 59213"/>
                <a:gd name="connsiteX5" fmla="*/ 8834 w 168278"/>
                <a:gd name="connsiteY5" fmla="*/ 10327 h 59213"/>
                <a:gd name="connsiteX6" fmla="*/ 159906 w 168278"/>
                <a:gd name="connsiteY6" fmla="*/ 10327 h 59213"/>
                <a:gd name="connsiteX7" fmla="*/ 160159 w 168278"/>
                <a:gd name="connsiteY7" fmla="*/ 59418 h 59213"/>
                <a:gd name="connsiteX8" fmla="*/ 168510 w 168278"/>
                <a:gd name="connsiteY8" fmla="*/ 54357 h 59213"/>
                <a:gd name="connsiteX9" fmla="*/ 159906 w 168278"/>
                <a:gd name="connsiteY9" fmla="*/ 49296 h 59213"/>
                <a:gd name="connsiteX10" fmla="*/ 8834 w 168278"/>
                <a:gd name="connsiteY10" fmla="*/ 49296 h 59213"/>
                <a:gd name="connsiteX11" fmla="*/ 231 w 168278"/>
                <a:gd name="connsiteY11" fmla="*/ 54357 h 59213"/>
                <a:gd name="connsiteX12" fmla="*/ 8581 w 168278"/>
                <a:gd name="connsiteY12" fmla="*/ 59418 h 59213"/>
                <a:gd name="connsiteX13" fmla="*/ 160159 w 168278"/>
                <a:gd name="connsiteY13" fmla="*/ 59418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06" y="10327"/>
                  </a:moveTo>
                  <a:cubicBezTo>
                    <a:pt x="163702" y="10327"/>
                    <a:pt x="168510" y="10327"/>
                    <a:pt x="168510" y="5266"/>
                  </a:cubicBezTo>
                  <a:cubicBezTo>
                    <a:pt x="168510" y="205"/>
                    <a:pt x="163702" y="205"/>
                    <a:pt x="160159" y="205"/>
                  </a:cubicBezTo>
                  <a:lnTo>
                    <a:pt x="8581" y="205"/>
                  </a:lnTo>
                  <a:cubicBezTo>
                    <a:pt x="5039" y="205"/>
                    <a:pt x="231" y="205"/>
                    <a:pt x="231" y="5266"/>
                  </a:cubicBezTo>
                  <a:cubicBezTo>
                    <a:pt x="231" y="10327"/>
                    <a:pt x="5039" y="10327"/>
                    <a:pt x="8834" y="10327"/>
                  </a:cubicBezTo>
                  <a:lnTo>
                    <a:pt x="159906" y="10327"/>
                  </a:lnTo>
                  <a:close/>
                  <a:moveTo>
                    <a:pt x="160159" y="59418"/>
                  </a:moveTo>
                  <a:cubicBezTo>
                    <a:pt x="163702" y="59418"/>
                    <a:pt x="168510" y="59418"/>
                    <a:pt x="168510" y="54357"/>
                  </a:cubicBezTo>
                  <a:cubicBezTo>
                    <a:pt x="168510" y="49296"/>
                    <a:pt x="163702" y="49296"/>
                    <a:pt x="159906" y="49296"/>
                  </a:cubicBezTo>
                  <a:lnTo>
                    <a:pt x="8834" y="49296"/>
                  </a:lnTo>
                  <a:cubicBezTo>
                    <a:pt x="5039" y="49296"/>
                    <a:pt x="231" y="49296"/>
                    <a:pt x="231" y="54357"/>
                  </a:cubicBezTo>
                  <a:cubicBezTo>
                    <a:pt x="231" y="59418"/>
                    <a:pt x="5039" y="59418"/>
                    <a:pt x="8581" y="59418"/>
                  </a:cubicBezTo>
                  <a:lnTo>
                    <a:pt x="160159" y="59418"/>
                  </a:lnTo>
                  <a:close/>
                </a:path>
              </a:pathLst>
            </a:custGeom>
            <a:solidFill>
              <a:srgbClr val="000000"/>
            </a:solidFill>
            <a:ln w="25391"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BD1C0D3C-9528-9B4A-8AE1-C8976148009F}"/>
                </a:ext>
              </a:extLst>
            </p:cNvPr>
            <p:cNvSpPr/>
            <p:nvPr>
              <p:custDataLst>
                <p:tags r:id="rId138"/>
              </p:custDataLst>
            </p:nvPr>
          </p:nvSpPr>
          <p:spPr>
            <a:xfrm>
              <a:off x="8686777" y="7566860"/>
              <a:ext cx="83506" cy="168531"/>
            </a:xfrm>
            <a:custGeom>
              <a:avLst/>
              <a:gdLst>
                <a:gd name="connsiteX0" fmla="*/ 52117 w 83506"/>
                <a:gd name="connsiteY0" fmla="*/ 6784 h 168531"/>
                <a:gd name="connsiteX1" fmla="*/ 46296 w 83506"/>
                <a:gd name="connsiteY1" fmla="*/ 205 h 168531"/>
                <a:gd name="connsiteX2" fmla="*/ 241 w 83506"/>
                <a:gd name="connsiteY2" fmla="*/ 16400 h 168531"/>
                <a:gd name="connsiteX3" fmla="*/ 241 w 83506"/>
                <a:gd name="connsiteY3" fmla="*/ 24244 h 168531"/>
                <a:gd name="connsiteX4" fmla="*/ 33391 w 83506"/>
                <a:gd name="connsiteY4" fmla="*/ 17665 h 168531"/>
                <a:gd name="connsiteX5" fmla="*/ 33391 w 83506"/>
                <a:gd name="connsiteY5" fmla="*/ 148746 h 168531"/>
                <a:gd name="connsiteX6" fmla="*/ 9857 w 83506"/>
                <a:gd name="connsiteY6" fmla="*/ 160892 h 168531"/>
                <a:gd name="connsiteX7" fmla="*/ 1759 w 83506"/>
                <a:gd name="connsiteY7" fmla="*/ 160892 h 168531"/>
                <a:gd name="connsiteX8" fmla="*/ 1759 w 83506"/>
                <a:gd name="connsiteY8" fmla="*/ 168737 h 168531"/>
                <a:gd name="connsiteX9" fmla="*/ 42754 w 83506"/>
                <a:gd name="connsiteY9" fmla="*/ 167977 h 168531"/>
                <a:gd name="connsiteX10" fmla="*/ 83748 w 83506"/>
                <a:gd name="connsiteY10" fmla="*/ 168737 h 168531"/>
                <a:gd name="connsiteX11" fmla="*/ 83748 w 83506"/>
                <a:gd name="connsiteY11" fmla="*/ 160892 h 168531"/>
                <a:gd name="connsiteX12" fmla="*/ 75650 w 83506"/>
                <a:gd name="connsiteY12" fmla="*/ 160892 h 168531"/>
                <a:gd name="connsiteX13" fmla="*/ 52117 w 83506"/>
                <a:gd name="connsiteY13" fmla="*/ 148746 h 168531"/>
                <a:gd name="connsiteX14" fmla="*/ 52117 w 83506"/>
                <a:gd name="connsiteY14" fmla="*/ 6784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17" y="6784"/>
                  </a:moveTo>
                  <a:cubicBezTo>
                    <a:pt x="52117" y="711"/>
                    <a:pt x="52117" y="205"/>
                    <a:pt x="46296" y="205"/>
                  </a:cubicBezTo>
                  <a:cubicBezTo>
                    <a:pt x="30607" y="16400"/>
                    <a:pt x="8339" y="16400"/>
                    <a:pt x="241" y="16400"/>
                  </a:cubicBezTo>
                  <a:lnTo>
                    <a:pt x="241" y="24244"/>
                  </a:lnTo>
                  <a:cubicBezTo>
                    <a:pt x="5302" y="24244"/>
                    <a:pt x="20232" y="24244"/>
                    <a:pt x="33391" y="17665"/>
                  </a:cubicBezTo>
                  <a:lnTo>
                    <a:pt x="33391" y="148746"/>
                  </a:lnTo>
                  <a:cubicBezTo>
                    <a:pt x="33391" y="157855"/>
                    <a:pt x="32632" y="160892"/>
                    <a:pt x="9857" y="160892"/>
                  </a:cubicBezTo>
                  <a:lnTo>
                    <a:pt x="1759" y="160892"/>
                  </a:lnTo>
                  <a:lnTo>
                    <a:pt x="1759" y="168737"/>
                  </a:lnTo>
                  <a:cubicBezTo>
                    <a:pt x="10616" y="167977"/>
                    <a:pt x="32632" y="167977"/>
                    <a:pt x="42754" y="167977"/>
                  </a:cubicBezTo>
                  <a:cubicBezTo>
                    <a:pt x="52876" y="167977"/>
                    <a:pt x="74891" y="167977"/>
                    <a:pt x="83748" y="168737"/>
                  </a:cubicBezTo>
                  <a:lnTo>
                    <a:pt x="83748" y="160892"/>
                  </a:lnTo>
                  <a:lnTo>
                    <a:pt x="75650" y="160892"/>
                  </a:lnTo>
                  <a:cubicBezTo>
                    <a:pt x="52876" y="160892"/>
                    <a:pt x="52117" y="158108"/>
                    <a:pt x="52117" y="148746"/>
                  </a:cubicBezTo>
                  <a:lnTo>
                    <a:pt x="52117" y="6784"/>
                  </a:lnTo>
                  <a:close/>
                </a:path>
              </a:pathLst>
            </a:custGeom>
            <a:solidFill>
              <a:srgbClr val="000000"/>
            </a:solidFill>
            <a:ln w="25391" cap="flat">
              <a:noFill/>
              <a:prstDash val="solid"/>
              <a:miter/>
            </a:ln>
          </p:spPr>
          <p:txBody>
            <a:bodyPr rtlCol="0" anchor="ctr"/>
            <a:lstStyle/>
            <a:p>
              <a:endParaRPr lang="en-CN"/>
            </a:p>
          </p:txBody>
        </p:sp>
      </p:grpSp>
      <p:sp>
        <p:nvSpPr>
          <p:cNvPr id="18585" name="TextBox 18584">
            <a:extLst>
              <a:ext uri="{FF2B5EF4-FFF2-40B4-BE49-F238E27FC236}">
                <a16:creationId xmlns:a16="http://schemas.microsoft.com/office/drawing/2014/main" id="{57B7FFA2-E5B7-4D84-575F-CDEE003316ED}"/>
              </a:ext>
            </a:extLst>
          </p:cNvPr>
          <p:cNvSpPr txBox="1"/>
          <p:nvPr/>
        </p:nvSpPr>
        <p:spPr>
          <a:xfrm>
            <a:off x="464728" y="5991789"/>
            <a:ext cx="6093618" cy="400110"/>
          </a:xfrm>
          <a:prstGeom prst="rect">
            <a:avLst/>
          </a:prstGeom>
          <a:noFill/>
        </p:spPr>
        <p:txBody>
          <a:bodyPr wrap="square">
            <a:spAutoFit/>
          </a:bodyPr>
          <a:lstStyle/>
          <a:p>
            <a:r>
              <a:rPr lang="zh-CN" altLang="en-US" sz="2000" b="0" i="0" dirty="0">
                <a:effectLst/>
                <a:latin typeface="Microsoft YaHei" panose="020B0503020204020204" pitchFamily="34" charset="-122"/>
                <a:ea typeface="Microsoft YaHei" panose="020B0503020204020204" pitchFamily="34" charset="-122"/>
              </a:rPr>
              <a:t>详细过程可以参阅文献 </a:t>
            </a:r>
            <a:r>
              <a:rPr lang="en-US" altLang="zh-CN" sz="2000" b="0" i="0" dirty="0">
                <a:effectLst/>
                <a:latin typeface="Microsoft YaHei" panose="020B0503020204020204" pitchFamily="34" charset="-122"/>
                <a:ea typeface="Microsoft YaHei" panose="020B0503020204020204" pitchFamily="34" charset="-122"/>
              </a:rPr>
              <a:t>[411] </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065588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191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IV</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96919"/>
            <a:ext cx="11134757" cy="3161828"/>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当一个目标语言单词对应多个源语言单词时，这些</a:t>
            </a:r>
            <a:r>
              <a:rPr lang="zh-CN" altLang="en-US" sz="2000" b="1" dirty="0">
                <a:latin typeface="Microsoft YaHei" panose="020B0503020204020204" pitchFamily="34" charset="-122"/>
                <a:ea typeface="Microsoft YaHei" panose="020B0503020204020204" pitchFamily="34" charset="-122"/>
              </a:rPr>
              <a:t>源语言单词往往会构成一个整体，也即一个短语。</a:t>
            </a:r>
            <a:r>
              <a:rPr lang="zh-CN" altLang="en-US" sz="2000" dirty="0">
                <a:latin typeface="Microsoft YaHei" panose="020B0503020204020204" pitchFamily="34" charset="-122"/>
                <a:ea typeface="Microsoft YaHei" panose="020B0503020204020204" pitchFamily="34" charset="-122"/>
              </a:rPr>
              <a:t>然而前面所述的三个</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模型并没有对与这种情况做特殊的设计，这就导致了源语言中的单词短语可能会被打散。</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针对这个问题，</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IV</a:t>
            </a:r>
            <a:r>
              <a:rPr lang="zh-CN" altLang="en-US" sz="2000" dirty="0">
                <a:latin typeface="Microsoft YaHei" panose="020B0503020204020204" pitchFamily="34" charset="-122"/>
                <a:ea typeface="Microsoft YaHei" panose="020B0503020204020204" pitchFamily="34" charset="-122"/>
              </a:rPr>
              <a:t>做出了进一步的修正。它将原本单词之间的对应关系拓宽到了</a:t>
            </a:r>
            <a:r>
              <a:rPr lang="zh-CN" altLang="en-US" sz="2000" b="1" dirty="0">
                <a:latin typeface="Microsoft YaHei" panose="020B0503020204020204" pitchFamily="34" charset="-122"/>
                <a:ea typeface="Microsoft YaHei" panose="020B0503020204020204" pitchFamily="34" charset="-122"/>
              </a:rPr>
              <a:t>概念</a:t>
            </a:r>
            <a:r>
              <a:rPr lang="en-US" altLang="zh-CN" sz="2000" b="1" dirty="0">
                <a:latin typeface="Microsoft YaHei" panose="020B0503020204020204" pitchFamily="34" charset="-122"/>
                <a:ea typeface="Microsoft YaHei" panose="020B0503020204020204" pitchFamily="34" charset="-122"/>
              </a:rPr>
              <a:t>(Concept)</a:t>
            </a:r>
            <a:r>
              <a:rPr lang="zh-CN" altLang="en-US" sz="2000" dirty="0">
                <a:latin typeface="Microsoft YaHei" panose="020B0503020204020204" pitchFamily="34" charset="-122"/>
                <a:ea typeface="Microsoft YaHei" panose="020B0503020204020204" pitchFamily="34" charset="-122"/>
              </a:rPr>
              <a:t>之间的对应。这里的概念是指具有独立语法或语义的一组单词。</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IV</a:t>
            </a:r>
            <a:r>
              <a:rPr lang="zh-CN" altLang="en-US" sz="2000" b="1" dirty="0">
                <a:latin typeface="Microsoft YaHei" panose="020B0503020204020204" pitchFamily="34" charset="-122"/>
                <a:ea typeface="Microsoft YaHei" panose="020B0503020204020204" pitchFamily="34" charset="-122"/>
              </a:rPr>
              <a:t>将目标语言的概念约束为那些非空对齐的目标语言单词</a:t>
            </a:r>
            <a:r>
              <a:rPr lang="zh-CN" altLang="en-US" sz="2000" dirty="0">
                <a:latin typeface="Microsoft YaHei" panose="020B0503020204020204" pitchFamily="34" charset="-122"/>
                <a:ea typeface="Microsoft YaHei" panose="020B0503020204020204" pitchFamily="34" charset="-122"/>
              </a:rPr>
              <a:t>，且要求所有的</a:t>
            </a:r>
            <a:r>
              <a:rPr lang="zh-CN" altLang="en-US" sz="2000" b="1" dirty="0">
                <a:latin typeface="Microsoft YaHei" panose="020B0503020204020204" pitchFamily="34" charset="-122"/>
                <a:ea typeface="Microsoft YaHei" panose="020B0503020204020204" pitchFamily="34" charset="-122"/>
              </a:rPr>
              <a:t>目标语言概念都只能由一个单词构成</a:t>
            </a:r>
            <a:r>
              <a:rPr lang="zh-CN" altLang="en-US" sz="2000" dirty="0">
                <a:latin typeface="Microsoft YaHei" panose="020B0503020204020204" pitchFamily="34" charset="-122"/>
                <a:ea typeface="Microsoft YaHei" panose="020B0503020204020204" pitchFamily="34" charset="-122"/>
              </a:rPr>
              <a:t>。</a:t>
            </a:r>
            <a:endParaRPr lang="en-CN" sz="20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6C0AB66B-EBD0-2514-323A-9B1FAD015C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5368" y="4241266"/>
            <a:ext cx="8289778" cy="2359559"/>
          </a:xfrm>
          <a:prstGeom prst="rect">
            <a:avLst/>
          </a:prstGeom>
        </p:spPr>
      </p:pic>
    </p:spTree>
    <p:extLst>
      <p:ext uri="{BB962C8B-B14F-4D97-AF65-F5344CB8AC3E}">
        <p14:creationId xmlns:p14="http://schemas.microsoft.com/office/powerpoint/2010/main" val="42137608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1911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IV</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96919"/>
            <a:ext cx="11134757" cy="853503"/>
          </a:xfrm>
          <a:prstGeom prst="rect">
            <a:avLst/>
          </a:prstGeom>
          <a:noFill/>
        </p:spPr>
        <p:txBody>
          <a:bodyPr wrap="square">
            <a:spAutoFit/>
          </a:bodyPr>
          <a:lstStyle/>
          <a:p>
            <a:pPr>
              <a:lnSpc>
                <a:spcPct val="130000"/>
              </a:lnSpc>
              <a:spcBef>
                <a:spcPts val="1200"/>
              </a:spcBef>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IV</a:t>
            </a:r>
            <a:r>
              <a:rPr lang="zh-CN" altLang="en-US" sz="2000" dirty="0">
                <a:latin typeface="Microsoft YaHei" panose="020B0503020204020204" pitchFamily="34" charset="-122"/>
                <a:ea typeface="Microsoft YaHei" panose="020B0503020204020204" pitchFamily="34" charset="-122"/>
              </a:rPr>
              <a:t>所做的修正主要体现在扭曲度的建模，对于</a:t>
            </a:r>
            <a:r>
              <a:rPr lang="en-US" altLang="zh-CN" sz="2000" dirty="0">
                <a:latin typeface="Microsoft YaHei" panose="020B0503020204020204" pitchFamily="34" charset="-122"/>
                <a:ea typeface="Microsoft YaHei" panose="020B0503020204020204" pitchFamily="34" charset="-122"/>
              </a:rPr>
              <a:t> [</a:t>
            </a:r>
            <a:r>
              <a:rPr lang="en-US" altLang="zh-CN" sz="2000" dirty="0" err="1">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对应的源语言单词列表中的第一个单词         ，它的扭曲度计算公式如下：</a:t>
            </a:r>
            <a:endParaRPr lang="en-CN" sz="2000" b="1" dirty="0">
              <a:latin typeface="Microsoft YaHei" panose="020B0503020204020204" pitchFamily="34" charset="-122"/>
              <a:ea typeface="Microsoft YaHei" panose="020B0503020204020204" pitchFamily="34" charset="-122"/>
            </a:endParaRPr>
          </a:p>
        </p:txBody>
      </p:sp>
      <p:grpSp>
        <p:nvGrpSpPr>
          <p:cNvPr id="12" name="Group 11" descr="\documentclass{article}&#10;\usepackage{amsmath,bm}&#10;\pagestyle{empty}&#10;\begin{document}&#10;&#10;$\tau_{[i]1}$&#10;&#10;&#10;\end{document}" title="IguanaTex Vector Display">
            <a:extLst>
              <a:ext uri="{FF2B5EF4-FFF2-40B4-BE49-F238E27FC236}">
                <a16:creationId xmlns:a16="http://schemas.microsoft.com/office/drawing/2014/main" id="{ADDD4F0E-007D-02C5-5F6B-0FF5F24B296C}"/>
              </a:ext>
            </a:extLst>
          </p:cNvPr>
          <p:cNvGrpSpPr>
            <a:grpSpLocks noChangeAspect="1"/>
          </p:cNvGrpSpPr>
          <p:nvPr>
            <p:custDataLst>
              <p:tags r:id="rId1"/>
            </p:custDataLst>
          </p:nvPr>
        </p:nvGrpSpPr>
        <p:grpSpPr>
          <a:xfrm>
            <a:off x="976712" y="1539875"/>
            <a:ext cx="350388" cy="174158"/>
            <a:chOff x="4373117" y="3839512"/>
            <a:chExt cx="350388" cy="174158"/>
          </a:xfrm>
        </p:grpSpPr>
        <p:sp>
          <p:nvSpPr>
            <p:cNvPr id="7" name="Freeform 6">
              <a:extLst>
                <a:ext uri="{FF2B5EF4-FFF2-40B4-BE49-F238E27FC236}">
                  <a16:creationId xmlns:a16="http://schemas.microsoft.com/office/drawing/2014/main" id="{8D35A65E-6FAC-C21B-A0BB-9BA89E8F350C}"/>
                </a:ext>
              </a:extLst>
            </p:cNvPr>
            <p:cNvSpPr/>
            <p:nvPr>
              <p:custDataLst>
                <p:tags r:id="rId121"/>
              </p:custDataLst>
            </p:nvPr>
          </p:nvSpPr>
          <p:spPr>
            <a:xfrm>
              <a:off x="4373117" y="3839512"/>
              <a:ext cx="114821" cy="98088"/>
            </a:xfrm>
            <a:custGeom>
              <a:avLst/>
              <a:gdLst>
                <a:gd name="connsiteX0" fmla="*/ 63419 w 114821"/>
                <a:gd name="connsiteY0" fmla="*/ 12905 h 98088"/>
                <a:gd name="connsiteX1" fmla="*/ 103274 w 114821"/>
                <a:gd name="connsiteY1" fmla="*/ 12905 h 98088"/>
                <a:gd name="connsiteX2" fmla="*/ 114899 w 114821"/>
                <a:gd name="connsiteY2" fmla="*/ 5377 h 98088"/>
                <a:gd name="connsiteX3" fmla="*/ 105409 w 114821"/>
                <a:gd name="connsiteY3" fmla="*/ 63 h 98088"/>
                <a:gd name="connsiteX4" fmla="*/ 38983 w 114821"/>
                <a:gd name="connsiteY4" fmla="*/ 63 h 98088"/>
                <a:gd name="connsiteX5" fmla="*/ 14548 w 114821"/>
                <a:gd name="connsiteY5" fmla="*/ 10469 h 98088"/>
                <a:gd name="connsiteX6" fmla="*/ 77 w 114821"/>
                <a:gd name="connsiteY6" fmla="*/ 30397 h 98088"/>
                <a:gd name="connsiteX7" fmla="*/ 2924 w 114821"/>
                <a:gd name="connsiteY7" fmla="*/ 32611 h 98088"/>
                <a:gd name="connsiteX8" fmla="*/ 6719 w 114821"/>
                <a:gd name="connsiteY8" fmla="*/ 29954 h 98088"/>
                <a:gd name="connsiteX9" fmla="*/ 36848 w 114821"/>
                <a:gd name="connsiteY9" fmla="*/ 12905 h 98088"/>
                <a:gd name="connsiteX10" fmla="*/ 56539 w 114821"/>
                <a:gd name="connsiteY10" fmla="*/ 12905 h 98088"/>
                <a:gd name="connsiteX11" fmla="*/ 33290 w 114821"/>
                <a:gd name="connsiteY11" fmla="*/ 83981 h 98088"/>
                <a:gd name="connsiteX12" fmla="*/ 30917 w 114821"/>
                <a:gd name="connsiteY12" fmla="*/ 92173 h 98088"/>
                <a:gd name="connsiteX13" fmla="*/ 37797 w 114821"/>
                <a:gd name="connsiteY13" fmla="*/ 98152 h 98088"/>
                <a:gd name="connsiteX14" fmla="*/ 47524 w 114821"/>
                <a:gd name="connsiteY14" fmla="*/ 88631 h 98088"/>
                <a:gd name="connsiteX15" fmla="*/ 63419 w 114821"/>
                <a:gd name="connsiteY15" fmla="*/ 12905 h 9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21" h="98088">
                  <a:moveTo>
                    <a:pt x="63419" y="12905"/>
                  </a:moveTo>
                  <a:lnTo>
                    <a:pt x="103274" y="12905"/>
                  </a:lnTo>
                  <a:cubicBezTo>
                    <a:pt x="106358" y="12905"/>
                    <a:pt x="114899" y="12905"/>
                    <a:pt x="114899" y="5377"/>
                  </a:cubicBezTo>
                  <a:cubicBezTo>
                    <a:pt x="114899" y="63"/>
                    <a:pt x="109917" y="63"/>
                    <a:pt x="105409" y="63"/>
                  </a:cubicBezTo>
                  <a:lnTo>
                    <a:pt x="38983" y="63"/>
                  </a:lnTo>
                  <a:cubicBezTo>
                    <a:pt x="34239" y="63"/>
                    <a:pt x="24986" y="63"/>
                    <a:pt x="14548" y="10469"/>
                  </a:cubicBezTo>
                  <a:cubicBezTo>
                    <a:pt x="6719" y="18441"/>
                    <a:pt x="77" y="29069"/>
                    <a:pt x="77" y="30397"/>
                  </a:cubicBezTo>
                  <a:cubicBezTo>
                    <a:pt x="77" y="30619"/>
                    <a:pt x="77" y="32611"/>
                    <a:pt x="2924" y="32611"/>
                  </a:cubicBezTo>
                  <a:cubicBezTo>
                    <a:pt x="4821" y="32611"/>
                    <a:pt x="5296" y="31726"/>
                    <a:pt x="6719" y="29954"/>
                  </a:cubicBezTo>
                  <a:cubicBezTo>
                    <a:pt x="18344" y="12905"/>
                    <a:pt x="31866" y="12905"/>
                    <a:pt x="36848" y="12905"/>
                  </a:cubicBezTo>
                  <a:lnTo>
                    <a:pt x="56539" y="12905"/>
                  </a:lnTo>
                  <a:lnTo>
                    <a:pt x="33290" y="83981"/>
                  </a:lnTo>
                  <a:cubicBezTo>
                    <a:pt x="32341" y="86638"/>
                    <a:pt x="30917" y="91288"/>
                    <a:pt x="30917" y="92173"/>
                  </a:cubicBezTo>
                  <a:cubicBezTo>
                    <a:pt x="30917" y="94609"/>
                    <a:pt x="32578" y="98152"/>
                    <a:pt x="37797" y="98152"/>
                  </a:cubicBezTo>
                  <a:cubicBezTo>
                    <a:pt x="45626" y="98152"/>
                    <a:pt x="46812" y="91952"/>
                    <a:pt x="47524" y="88631"/>
                  </a:cubicBezTo>
                  <a:lnTo>
                    <a:pt x="63419" y="12905"/>
                  </a:lnTo>
                  <a:close/>
                </a:path>
              </a:pathLst>
            </a:custGeom>
            <a:solidFill>
              <a:srgbClr val="000000"/>
            </a:solidFill>
            <a:ln w="23813"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05F59A18-EC84-B9BA-C731-E95D1D2CAF31}"/>
                </a:ext>
              </a:extLst>
            </p:cNvPr>
            <p:cNvSpPr/>
            <p:nvPr>
              <p:custDataLst>
                <p:tags r:id="rId122"/>
              </p:custDataLst>
            </p:nvPr>
          </p:nvSpPr>
          <p:spPr>
            <a:xfrm>
              <a:off x="4493005" y="3858677"/>
              <a:ext cx="25573" cy="154993"/>
            </a:xfrm>
            <a:custGeom>
              <a:avLst/>
              <a:gdLst>
                <a:gd name="connsiteX0" fmla="*/ 25655 w 25573"/>
                <a:gd name="connsiteY0" fmla="*/ 155058 h 154993"/>
                <a:gd name="connsiteX1" fmla="*/ 25655 w 25573"/>
                <a:gd name="connsiteY1" fmla="*/ 147464 h 154993"/>
                <a:gd name="connsiteX2" fmla="*/ 8218 w 25573"/>
                <a:gd name="connsiteY2" fmla="*/ 147464 h 154993"/>
                <a:gd name="connsiteX3" fmla="*/ 8218 w 25573"/>
                <a:gd name="connsiteY3" fmla="*/ 7659 h 154993"/>
                <a:gd name="connsiteX4" fmla="*/ 25655 w 25573"/>
                <a:gd name="connsiteY4" fmla="*/ 7659 h 154993"/>
                <a:gd name="connsiteX5" fmla="*/ 25655 w 25573"/>
                <a:gd name="connsiteY5" fmla="*/ 65 h 154993"/>
                <a:gd name="connsiteX6" fmla="*/ 81 w 25573"/>
                <a:gd name="connsiteY6" fmla="*/ 65 h 154993"/>
                <a:gd name="connsiteX7" fmla="*/ 81 w 25573"/>
                <a:gd name="connsiteY7" fmla="*/ 155058 h 154993"/>
                <a:gd name="connsiteX8" fmla="*/ 25655 w 25573"/>
                <a:gd name="connsiteY8" fmla="*/ 155058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55" y="155058"/>
                  </a:moveTo>
                  <a:lnTo>
                    <a:pt x="25655" y="147464"/>
                  </a:lnTo>
                  <a:lnTo>
                    <a:pt x="8218" y="147464"/>
                  </a:lnTo>
                  <a:lnTo>
                    <a:pt x="8218" y="7659"/>
                  </a:lnTo>
                  <a:lnTo>
                    <a:pt x="25655" y="7659"/>
                  </a:lnTo>
                  <a:lnTo>
                    <a:pt x="25655" y="65"/>
                  </a:lnTo>
                  <a:lnTo>
                    <a:pt x="81" y="65"/>
                  </a:lnTo>
                  <a:lnTo>
                    <a:pt x="81" y="155058"/>
                  </a:lnTo>
                  <a:lnTo>
                    <a:pt x="25655" y="155058"/>
                  </a:lnTo>
                  <a:close/>
                </a:path>
              </a:pathLst>
            </a:custGeom>
            <a:solidFill>
              <a:srgbClr val="000000"/>
            </a:solidFill>
            <a:ln w="23813"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3C8D26A7-9B56-032C-B736-36F72ED07AF6}"/>
                </a:ext>
              </a:extLst>
            </p:cNvPr>
            <p:cNvSpPr/>
            <p:nvPr>
              <p:custDataLst>
                <p:tags r:id="rId123"/>
              </p:custDataLst>
            </p:nvPr>
          </p:nvSpPr>
          <p:spPr>
            <a:xfrm>
              <a:off x="4531933" y="3872162"/>
              <a:ext cx="50317" cy="104310"/>
            </a:xfrm>
            <a:custGeom>
              <a:avLst/>
              <a:gdLst>
                <a:gd name="connsiteX0" fmla="*/ 46083 w 50317"/>
                <a:gd name="connsiteY0" fmla="*/ 5954 h 104310"/>
                <a:gd name="connsiteX1" fmla="*/ 39441 w 50317"/>
                <a:gd name="connsiteY1" fmla="*/ 65 h 104310"/>
                <a:gd name="connsiteX2" fmla="*/ 30141 w 50317"/>
                <a:gd name="connsiteY2" fmla="*/ 8589 h 104310"/>
                <a:gd name="connsiteX3" fmla="*/ 36784 w 50317"/>
                <a:gd name="connsiteY3" fmla="*/ 14479 h 104310"/>
                <a:gd name="connsiteX4" fmla="*/ 46083 w 50317"/>
                <a:gd name="connsiteY4" fmla="*/ 5954 h 104310"/>
                <a:gd name="connsiteX5" fmla="*/ 12206 w 50317"/>
                <a:gd name="connsiteY5" fmla="*/ 84691 h 104310"/>
                <a:gd name="connsiteX6" fmla="*/ 10711 w 50317"/>
                <a:gd name="connsiteY6" fmla="*/ 91201 h 104310"/>
                <a:gd name="connsiteX7" fmla="*/ 26488 w 50317"/>
                <a:gd name="connsiteY7" fmla="*/ 104375 h 104310"/>
                <a:gd name="connsiteX8" fmla="*/ 50401 w 50317"/>
                <a:gd name="connsiteY8" fmla="*/ 80661 h 104310"/>
                <a:gd name="connsiteX9" fmla="*/ 47744 w 50317"/>
                <a:gd name="connsiteY9" fmla="*/ 78646 h 104310"/>
                <a:gd name="connsiteX10" fmla="*/ 44589 w 50317"/>
                <a:gd name="connsiteY10" fmla="*/ 81281 h 104310"/>
                <a:gd name="connsiteX11" fmla="*/ 26986 w 50317"/>
                <a:gd name="connsiteY11" fmla="*/ 100036 h 104310"/>
                <a:gd name="connsiteX12" fmla="*/ 22834 w 50317"/>
                <a:gd name="connsiteY12" fmla="*/ 94611 h 104310"/>
                <a:gd name="connsiteX13" fmla="*/ 25491 w 50317"/>
                <a:gd name="connsiteY13" fmla="*/ 84691 h 104310"/>
                <a:gd name="connsiteX14" fmla="*/ 30805 w 50317"/>
                <a:gd name="connsiteY14" fmla="*/ 72292 h 104310"/>
                <a:gd name="connsiteX15" fmla="*/ 38942 w 50317"/>
                <a:gd name="connsiteY15" fmla="*/ 52607 h 104310"/>
                <a:gd name="connsiteX16" fmla="*/ 39939 w 50317"/>
                <a:gd name="connsiteY16" fmla="*/ 47648 h 104310"/>
                <a:gd name="connsiteX17" fmla="*/ 24163 w 50317"/>
                <a:gd name="connsiteY17" fmla="*/ 34473 h 104310"/>
                <a:gd name="connsiteX18" fmla="*/ 83 w 50317"/>
                <a:gd name="connsiteY18" fmla="*/ 58187 h 104310"/>
                <a:gd name="connsiteX19" fmla="*/ 2906 w 50317"/>
                <a:gd name="connsiteY19" fmla="*/ 60202 h 104310"/>
                <a:gd name="connsiteX20" fmla="*/ 5896 w 50317"/>
                <a:gd name="connsiteY20" fmla="*/ 57722 h 104310"/>
                <a:gd name="connsiteX21" fmla="*/ 23665 w 50317"/>
                <a:gd name="connsiteY21" fmla="*/ 38813 h 104310"/>
                <a:gd name="connsiteX22" fmla="*/ 27816 w 50317"/>
                <a:gd name="connsiteY22" fmla="*/ 44238 h 104310"/>
                <a:gd name="connsiteX23" fmla="*/ 22668 w 50317"/>
                <a:gd name="connsiteY23" fmla="*/ 59737 h 104310"/>
                <a:gd name="connsiteX24" fmla="*/ 12206 w 50317"/>
                <a:gd name="connsiteY24" fmla="*/ 84691 h 10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17" h="104310">
                  <a:moveTo>
                    <a:pt x="46083" y="5954"/>
                  </a:moveTo>
                  <a:cubicBezTo>
                    <a:pt x="46083" y="3474"/>
                    <a:pt x="44090" y="65"/>
                    <a:pt x="39441" y="65"/>
                  </a:cubicBezTo>
                  <a:cubicBezTo>
                    <a:pt x="34957" y="65"/>
                    <a:pt x="30141" y="4094"/>
                    <a:pt x="30141" y="8589"/>
                  </a:cubicBezTo>
                  <a:cubicBezTo>
                    <a:pt x="30141" y="11224"/>
                    <a:pt x="32300" y="14479"/>
                    <a:pt x="36784" y="14479"/>
                  </a:cubicBezTo>
                  <a:cubicBezTo>
                    <a:pt x="41600" y="14479"/>
                    <a:pt x="46083" y="10139"/>
                    <a:pt x="46083" y="5954"/>
                  </a:cubicBezTo>
                  <a:close/>
                  <a:moveTo>
                    <a:pt x="12206" y="84691"/>
                  </a:moveTo>
                  <a:cubicBezTo>
                    <a:pt x="11542" y="86706"/>
                    <a:pt x="10711" y="88566"/>
                    <a:pt x="10711" y="91201"/>
                  </a:cubicBezTo>
                  <a:cubicBezTo>
                    <a:pt x="10711" y="98486"/>
                    <a:pt x="17354" y="104375"/>
                    <a:pt x="26488" y="104375"/>
                  </a:cubicBezTo>
                  <a:cubicBezTo>
                    <a:pt x="43094" y="104375"/>
                    <a:pt x="50401" y="82986"/>
                    <a:pt x="50401" y="80661"/>
                  </a:cubicBezTo>
                  <a:cubicBezTo>
                    <a:pt x="50401" y="78646"/>
                    <a:pt x="48242" y="78646"/>
                    <a:pt x="47744" y="78646"/>
                  </a:cubicBezTo>
                  <a:cubicBezTo>
                    <a:pt x="45419" y="78646"/>
                    <a:pt x="45253" y="79576"/>
                    <a:pt x="44589" y="81281"/>
                  </a:cubicBezTo>
                  <a:cubicBezTo>
                    <a:pt x="40769" y="93681"/>
                    <a:pt x="33462" y="100036"/>
                    <a:pt x="26986" y="100036"/>
                  </a:cubicBezTo>
                  <a:cubicBezTo>
                    <a:pt x="23665" y="100036"/>
                    <a:pt x="22834" y="98021"/>
                    <a:pt x="22834" y="94611"/>
                  </a:cubicBezTo>
                  <a:cubicBezTo>
                    <a:pt x="22834" y="91046"/>
                    <a:pt x="23997" y="88101"/>
                    <a:pt x="25491" y="84691"/>
                  </a:cubicBezTo>
                  <a:cubicBezTo>
                    <a:pt x="27152" y="80506"/>
                    <a:pt x="28979" y="76321"/>
                    <a:pt x="30805" y="72292"/>
                  </a:cubicBezTo>
                  <a:cubicBezTo>
                    <a:pt x="32300" y="68572"/>
                    <a:pt x="38278" y="54467"/>
                    <a:pt x="38942" y="52607"/>
                  </a:cubicBezTo>
                  <a:cubicBezTo>
                    <a:pt x="39441" y="51058"/>
                    <a:pt x="39939" y="49198"/>
                    <a:pt x="39939" y="47648"/>
                  </a:cubicBezTo>
                  <a:cubicBezTo>
                    <a:pt x="39939" y="40363"/>
                    <a:pt x="33296" y="34473"/>
                    <a:pt x="24163" y="34473"/>
                  </a:cubicBezTo>
                  <a:cubicBezTo>
                    <a:pt x="7722" y="34473"/>
                    <a:pt x="83" y="55552"/>
                    <a:pt x="83" y="58187"/>
                  </a:cubicBezTo>
                  <a:cubicBezTo>
                    <a:pt x="83" y="60202"/>
                    <a:pt x="2408" y="60202"/>
                    <a:pt x="2906" y="60202"/>
                  </a:cubicBezTo>
                  <a:cubicBezTo>
                    <a:pt x="5231" y="60202"/>
                    <a:pt x="5397" y="59427"/>
                    <a:pt x="5896" y="57722"/>
                  </a:cubicBezTo>
                  <a:cubicBezTo>
                    <a:pt x="10213" y="44393"/>
                    <a:pt x="17520" y="38813"/>
                    <a:pt x="23665" y="38813"/>
                  </a:cubicBezTo>
                  <a:cubicBezTo>
                    <a:pt x="26322" y="38813"/>
                    <a:pt x="27816" y="40053"/>
                    <a:pt x="27816" y="44238"/>
                  </a:cubicBezTo>
                  <a:cubicBezTo>
                    <a:pt x="27816" y="47803"/>
                    <a:pt x="26820" y="50128"/>
                    <a:pt x="22668" y="59737"/>
                  </a:cubicBezTo>
                  <a:lnTo>
                    <a:pt x="12206" y="84691"/>
                  </a:lnTo>
                  <a:close/>
                </a:path>
              </a:pathLst>
            </a:custGeom>
            <a:solidFill>
              <a:srgbClr val="000000"/>
            </a:solidFill>
            <a:ln w="23813"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E33DBFAD-4B86-88FE-AE77-B816778A9B68}"/>
                </a:ext>
              </a:extLst>
            </p:cNvPr>
            <p:cNvSpPr/>
            <p:nvPr>
              <p:custDataLst>
                <p:tags r:id="rId124"/>
              </p:custDataLst>
            </p:nvPr>
          </p:nvSpPr>
          <p:spPr>
            <a:xfrm>
              <a:off x="4596563" y="3858677"/>
              <a:ext cx="25573" cy="154993"/>
            </a:xfrm>
            <a:custGeom>
              <a:avLst/>
              <a:gdLst>
                <a:gd name="connsiteX0" fmla="*/ 25660 w 25573"/>
                <a:gd name="connsiteY0" fmla="*/ 65 h 154993"/>
                <a:gd name="connsiteX1" fmla="*/ 86 w 25573"/>
                <a:gd name="connsiteY1" fmla="*/ 65 h 154993"/>
                <a:gd name="connsiteX2" fmla="*/ 86 w 25573"/>
                <a:gd name="connsiteY2" fmla="*/ 7659 h 154993"/>
                <a:gd name="connsiteX3" fmla="*/ 17523 w 25573"/>
                <a:gd name="connsiteY3" fmla="*/ 7659 h 154993"/>
                <a:gd name="connsiteX4" fmla="*/ 17523 w 25573"/>
                <a:gd name="connsiteY4" fmla="*/ 147464 h 154993"/>
                <a:gd name="connsiteX5" fmla="*/ 86 w 25573"/>
                <a:gd name="connsiteY5" fmla="*/ 147464 h 154993"/>
                <a:gd name="connsiteX6" fmla="*/ 86 w 25573"/>
                <a:gd name="connsiteY6" fmla="*/ 155058 h 154993"/>
                <a:gd name="connsiteX7" fmla="*/ 25660 w 25573"/>
                <a:gd name="connsiteY7" fmla="*/ 155058 h 154993"/>
                <a:gd name="connsiteX8" fmla="*/ 25660 w 25573"/>
                <a:gd name="connsiteY8" fmla="*/ 65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60" y="65"/>
                  </a:moveTo>
                  <a:lnTo>
                    <a:pt x="86" y="65"/>
                  </a:lnTo>
                  <a:lnTo>
                    <a:pt x="86" y="7659"/>
                  </a:lnTo>
                  <a:lnTo>
                    <a:pt x="17523" y="7659"/>
                  </a:lnTo>
                  <a:lnTo>
                    <a:pt x="17523" y="147464"/>
                  </a:lnTo>
                  <a:lnTo>
                    <a:pt x="86" y="147464"/>
                  </a:lnTo>
                  <a:lnTo>
                    <a:pt x="86" y="155058"/>
                  </a:lnTo>
                  <a:lnTo>
                    <a:pt x="25660" y="155058"/>
                  </a:lnTo>
                  <a:lnTo>
                    <a:pt x="25660" y="65"/>
                  </a:lnTo>
                  <a:close/>
                </a:path>
              </a:pathLst>
            </a:custGeom>
            <a:solidFill>
              <a:srgbClr val="000000"/>
            </a:solidFill>
            <a:ln w="23813"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23C09600-73DE-0D2D-3DFA-034AFE2C77B2}"/>
                </a:ext>
              </a:extLst>
            </p:cNvPr>
            <p:cNvSpPr/>
            <p:nvPr>
              <p:custDataLst>
                <p:tags r:id="rId125"/>
              </p:custDataLst>
            </p:nvPr>
          </p:nvSpPr>
          <p:spPr>
            <a:xfrm>
              <a:off x="4663058" y="3872007"/>
              <a:ext cx="60447" cy="102915"/>
            </a:xfrm>
            <a:custGeom>
              <a:avLst/>
              <a:gdLst>
                <a:gd name="connsiteX0" fmla="*/ 37619 w 60447"/>
                <a:gd name="connsiteY0" fmla="*/ 4404 h 102915"/>
                <a:gd name="connsiteX1" fmla="*/ 32637 w 60447"/>
                <a:gd name="connsiteY1" fmla="*/ 65 h 102915"/>
                <a:gd name="connsiteX2" fmla="*/ 88 w 60447"/>
                <a:gd name="connsiteY2" fmla="*/ 9984 h 102915"/>
                <a:gd name="connsiteX3" fmla="*/ 88 w 60447"/>
                <a:gd name="connsiteY3" fmla="*/ 15564 h 102915"/>
                <a:gd name="connsiteX4" fmla="*/ 24168 w 60447"/>
                <a:gd name="connsiteY4" fmla="*/ 11224 h 102915"/>
                <a:gd name="connsiteX5" fmla="*/ 24168 w 60447"/>
                <a:gd name="connsiteY5" fmla="*/ 90271 h 102915"/>
                <a:gd name="connsiteX6" fmla="*/ 7561 w 60447"/>
                <a:gd name="connsiteY6" fmla="*/ 97401 h 102915"/>
                <a:gd name="connsiteX7" fmla="*/ 1251 w 60447"/>
                <a:gd name="connsiteY7" fmla="*/ 97401 h 102915"/>
                <a:gd name="connsiteX8" fmla="*/ 1251 w 60447"/>
                <a:gd name="connsiteY8" fmla="*/ 102980 h 102915"/>
                <a:gd name="connsiteX9" fmla="*/ 30810 w 60447"/>
                <a:gd name="connsiteY9" fmla="*/ 102360 h 102915"/>
                <a:gd name="connsiteX10" fmla="*/ 60536 w 60447"/>
                <a:gd name="connsiteY10" fmla="*/ 102980 h 102915"/>
                <a:gd name="connsiteX11" fmla="*/ 60536 w 60447"/>
                <a:gd name="connsiteY11" fmla="*/ 97401 h 102915"/>
                <a:gd name="connsiteX12" fmla="*/ 54226 w 60447"/>
                <a:gd name="connsiteY12" fmla="*/ 97401 h 102915"/>
                <a:gd name="connsiteX13" fmla="*/ 37619 w 60447"/>
                <a:gd name="connsiteY13" fmla="*/ 90271 h 102915"/>
                <a:gd name="connsiteX14" fmla="*/ 37619 w 60447"/>
                <a:gd name="connsiteY14" fmla="*/ 4404 h 102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447" h="102915">
                  <a:moveTo>
                    <a:pt x="37619" y="4404"/>
                  </a:moveTo>
                  <a:cubicBezTo>
                    <a:pt x="37619" y="220"/>
                    <a:pt x="37287" y="65"/>
                    <a:pt x="32637" y="65"/>
                  </a:cubicBezTo>
                  <a:cubicBezTo>
                    <a:pt x="22009" y="9829"/>
                    <a:pt x="6897" y="9984"/>
                    <a:pt x="88" y="9984"/>
                  </a:cubicBezTo>
                  <a:lnTo>
                    <a:pt x="88" y="15564"/>
                  </a:lnTo>
                  <a:cubicBezTo>
                    <a:pt x="4074" y="15564"/>
                    <a:pt x="15034" y="15564"/>
                    <a:pt x="24168" y="11224"/>
                  </a:cubicBezTo>
                  <a:lnTo>
                    <a:pt x="24168" y="90271"/>
                  </a:lnTo>
                  <a:cubicBezTo>
                    <a:pt x="24168" y="95386"/>
                    <a:pt x="24168" y="97401"/>
                    <a:pt x="7561" y="97401"/>
                  </a:cubicBezTo>
                  <a:lnTo>
                    <a:pt x="1251" y="97401"/>
                  </a:lnTo>
                  <a:lnTo>
                    <a:pt x="1251" y="102980"/>
                  </a:lnTo>
                  <a:cubicBezTo>
                    <a:pt x="4240" y="102825"/>
                    <a:pt x="24666" y="102360"/>
                    <a:pt x="30810" y="102360"/>
                  </a:cubicBezTo>
                  <a:cubicBezTo>
                    <a:pt x="35958" y="102360"/>
                    <a:pt x="56883" y="102825"/>
                    <a:pt x="60536" y="102980"/>
                  </a:cubicBezTo>
                  <a:lnTo>
                    <a:pt x="60536" y="97401"/>
                  </a:lnTo>
                  <a:lnTo>
                    <a:pt x="54226" y="97401"/>
                  </a:lnTo>
                  <a:cubicBezTo>
                    <a:pt x="37619" y="97401"/>
                    <a:pt x="37619" y="95386"/>
                    <a:pt x="37619" y="90271"/>
                  </a:cubicBezTo>
                  <a:lnTo>
                    <a:pt x="37619" y="4404"/>
                  </a:lnTo>
                  <a:close/>
                </a:path>
              </a:pathLst>
            </a:custGeom>
            <a:solidFill>
              <a:srgbClr val="000000"/>
            </a:solidFill>
            <a:ln w="23813" cap="flat">
              <a:noFill/>
              <a:prstDash val="solid"/>
              <a:miter/>
            </a:ln>
          </p:spPr>
          <p:txBody>
            <a:bodyPr rtlCol="0" anchor="ctr"/>
            <a:lstStyle/>
            <a:p>
              <a:endParaRPr lang="en-CN"/>
            </a:p>
          </p:txBody>
        </p:sp>
      </p:grpSp>
      <p:grpSp>
        <p:nvGrpSpPr>
          <p:cNvPr id="18444" name="Group 18443" descr="\documentclass{article}&#10;\usepackage{amsmath,bm}&#10;\pagestyle{empty}&#10;\begin{document}&#10;&#10;\begin{equation*}&#10;    P(\pi_{[i]1}=j|\pi_1^{[i]-1},\tau_0^l,\phi_0^l,t)=d_1(j-\odot_{i-1}|A(t_{[i-1]}),B(s_j))&#10;\end{equation*}&#10;&#10;&#10;\end{document}" title="IguanaTex Vector Display">
            <a:extLst>
              <a:ext uri="{FF2B5EF4-FFF2-40B4-BE49-F238E27FC236}">
                <a16:creationId xmlns:a16="http://schemas.microsoft.com/office/drawing/2014/main" id="{1DAA39A0-ABE2-96EE-3B71-D074012A7724}"/>
              </a:ext>
            </a:extLst>
          </p:cNvPr>
          <p:cNvGrpSpPr>
            <a:grpSpLocks noChangeAspect="1"/>
          </p:cNvGrpSpPr>
          <p:nvPr>
            <p:custDataLst>
              <p:tags r:id="rId2"/>
            </p:custDataLst>
          </p:nvPr>
        </p:nvGrpSpPr>
        <p:grpSpPr>
          <a:xfrm>
            <a:off x="2540000" y="1982783"/>
            <a:ext cx="6350561" cy="354271"/>
            <a:chOff x="5291190" y="4173585"/>
            <a:chExt cx="6350561" cy="354271"/>
          </a:xfrm>
        </p:grpSpPr>
        <p:sp>
          <p:nvSpPr>
            <p:cNvPr id="16" name="Freeform 15">
              <a:extLst>
                <a:ext uri="{FF2B5EF4-FFF2-40B4-BE49-F238E27FC236}">
                  <a16:creationId xmlns:a16="http://schemas.microsoft.com/office/drawing/2014/main" id="{0B044870-DC39-C670-69CA-D0599096EB4D}"/>
                </a:ext>
              </a:extLst>
            </p:cNvPr>
            <p:cNvSpPr/>
            <p:nvPr>
              <p:custDataLst>
                <p:tags r:id="rId66"/>
              </p:custDataLst>
            </p:nvPr>
          </p:nvSpPr>
          <p:spPr>
            <a:xfrm>
              <a:off x="5291190" y="4265049"/>
              <a:ext cx="180678" cy="172833"/>
            </a:xfrm>
            <a:custGeom>
              <a:avLst/>
              <a:gdLst>
                <a:gd name="connsiteX0" fmla="*/ 66660 w 180678"/>
                <a:gd name="connsiteY0" fmla="*/ 92944 h 172833"/>
                <a:gd name="connsiteX1" fmla="*/ 109679 w 180678"/>
                <a:gd name="connsiteY1" fmla="*/ 92944 h 172833"/>
                <a:gd name="connsiteX2" fmla="*/ 180786 w 180678"/>
                <a:gd name="connsiteY2" fmla="*/ 38285 h 172833"/>
                <a:gd name="connsiteX3" fmla="*/ 130935 w 180678"/>
                <a:gd name="connsiteY3" fmla="*/ 75 h 172833"/>
                <a:gd name="connsiteX4" fmla="*/ 48947 w 180678"/>
                <a:gd name="connsiteY4" fmla="*/ 75 h 172833"/>
                <a:gd name="connsiteX5" fmla="*/ 41355 w 180678"/>
                <a:gd name="connsiteY5" fmla="*/ 4883 h 172833"/>
                <a:gd name="connsiteX6" fmla="*/ 48694 w 180678"/>
                <a:gd name="connsiteY6" fmla="*/ 7919 h 172833"/>
                <a:gd name="connsiteX7" fmla="*/ 59575 w 180678"/>
                <a:gd name="connsiteY7" fmla="*/ 8425 h 172833"/>
                <a:gd name="connsiteX8" fmla="*/ 65142 w 180678"/>
                <a:gd name="connsiteY8" fmla="*/ 12474 h 172833"/>
                <a:gd name="connsiteX9" fmla="*/ 64130 w 180678"/>
                <a:gd name="connsiteY9" fmla="*/ 17282 h 172833"/>
                <a:gd name="connsiteX10" fmla="*/ 30221 w 180678"/>
                <a:gd name="connsiteY10" fmla="*/ 153171 h 172833"/>
                <a:gd name="connsiteX11" fmla="*/ 7193 w 180678"/>
                <a:gd name="connsiteY11" fmla="*/ 165064 h 172833"/>
                <a:gd name="connsiteX12" fmla="*/ 108 w 180678"/>
                <a:gd name="connsiteY12" fmla="*/ 169872 h 172833"/>
                <a:gd name="connsiteX13" fmla="*/ 3904 w 180678"/>
                <a:gd name="connsiteY13" fmla="*/ 172909 h 172833"/>
                <a:gd name="connsiteX14" fmla="*/ 36041 w 180678"/>
                <a:gd name="connsiteY14" fmla="*/ 172149 h 172833"/>
                <a:gd name="connsiteX15" fmla="*/ 52236 w 180678"/>
                <a:gd name="connsiteY15" fmla="*/ 172402 h 172833"/>
                <a:gd name="connsiteX16" fmla="*/ 68685 w 180678"/>
                <a:gd name="connsiteY16" fmla="*/ 172909 h 172833"/>
                <a:gd name="connsiteX17" fmla="*/ 73746 w 180678"/>
                <a:gd name="connsiteY17" fmla="*/ 167848 h 172833"/>
                <a:gd name="connsiteX18" fmla="*/ 66660 w 180678"/>
                <a:gd name="connsiteY18" fmla="*/ 165064 h 172833"/>
                <a:gd name="connsiteX19" fmla="*/ 50212 w 180678"/>
                <a:gd name="connsiteY19" fmla="*/ 160509 h 172833"/>
                <a:gd name="connsiteX20" fmla="*/ 50971 w 180678"/>
                <a:gd name="connsiteY20" fmla="*/ 156207 h 172833"/>
                <a:gd name="connsiteX21" fmla="*/ 66660 w 180678"/>
                <a:gd name="connsiteY21" fmla="*/ 92944 h 172833"/>
                <a:gd name="connsiteX22" fmla="*/ 84880 w 180678"/>
                <a:gd name="connsiteY22" fmla="*/ 17535 h 172833"/>
                <a:gd name="connsiteX23" fmla="*/ 98545 w 180678"/>
                <a:gd name="connsiteY23" fmla="*/ 7919 h 172833"/>
                <a:gd name="connsiteX24" fmla="*/ 122838 w 180678"/>
                <a:gd name="connsiteY24" fmla="*/ 7919 h 172833"/>
                <a:gd name="connsiteX25" fmla="*/ 157253 w 180678"/>
                <a:gd name="connsiteY25" fmla="*/ 32212 h 172833"/>
                <a:gd name="connsiteX26" fmla="*/ 142323 w 180678"/>
                <a:gd name="connsiteY26" fmla="*/ 72953 h 172833"/>
                <a:gd name="connsiteX27" fmla="*/ 103353 w 180678"/>
                <a:gd name="connsiteY27" fmla="*/ 86365 h 172833"/>
                <a:gd name="connsiteX28" fmla="*/ 67673 w 180678"/>
                <a:gd name="connsiteY28" fmla="*/ 86365 h 172833"/>
                <a:gd name="connsiteX29" fmla="*/ 84880 w 180678"/>
                <a:gd name="connsiteY29" fmla="*/ 17535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60" y="92944"/>
                  </a:moveTo>
                  <a:lnTo>
                    <a:pt x="109679" y="92944"/>
                  </a:lnTo>
                  <a:cubicBezTo>
                    <a:pt x="145612" y="92944"/>
                    <a:pt x="180786" y="66627"/>
                    <a:pt x="180786" y="38285"/>
                  </a:cubicBezTo>
                  <a:cubicBezTo>
                    <a:pt x="180786" y="18800"/>
                    <a:pt x="164085" y="75"/>
                    <a:pt x="130935" y="75"/>
                  </a:cubicBezTo>
                  <a:lnTo>
                    <a:pt x="48947" y="75"/>
                  </a:lnTo>
                  <a:cubicBezTo>
                    <a:pt x="44139" y="75"/>
                    <a:pt x="41355" y="75"/>
                    <a:pt x="41355" y="4883"/>
                  </a:cubicBezTo>
                  <a:cubicBezTo>
                    <a:pt x="41355" y="7919"/>
                    <a:pt x="43633" y="7919"/>
                    <a:pt x="48694" y="7919"/>
                  </a:cubicBezTo>
                  <a:cubicBezTo>
                    <a:pt x="51983" y="7919"/>
                    <a:pt x="56538" y="8172"/>
                    <a:pt x="59575" y="8425"/>
                  </a:cubicBezTo>
                  <a:cubicBezTo>
                    <a:pt x="63624" y="8931"/>
                    <a:pt x="65142" y="9691"/>
                    <a:pt x="65142" y="12474"/>
                  </a:cubicBezTo>
                  <a:cubicBezTo>
                    <a:pt x="65142" y="13486"/>
                    <a:pt x="64889" y="14246"/>
                    <a:pt x="64130" y="17282"/>
                  </a:cubicBezTo>
                  <a:lnTo>
                    <a:pt x="30221" y="153171"/>
                  </a:lnTo>
                  <a:cubicBezTo>
                    <a:pt x="27690" y="163040"/>
                    <a:pt x="27184" y="165064"/>
                    <a:pt x="7193" y="165064"/>
                  </a:cubicBezTo>
                  <a:cubicBezTo>
                    <a:pt x="2891" y="165064"/>
                    <a:pt x="108" y="165064"/>
                    <a:pt x="108" y="169872"/>
                  </a:cubicBezTo>
                  <a:cubicBezTo>
                    <a:pt x="108" y="172909"/>
                    <a:pt x="3145" y="172909"/>
                    <a:pt x="3904" y="172909"/>
                  </a:cubicBezTo>
                  <a:cubicBezTo>
                    <a:pt x="10989" y="172909"/>
                    <a:pt x="28956" y="172149"/>
                    <a:pt x="36041" y="172149"/>
                  </a:cubicBezTo>
                  <a:cubicBezTo>
                    <a:pt x="41355" y="172149"/>
                    <a:pt x="46922" y="172402"/>
                    <a:pt x="52236" y="172402"/>
                  </a:cubicBezTo>
                  <a:cubicBezTo>
                    <a:pt x="57804" y="172402"/>
                    <a:pt x="63371" y="172909"/>
                    <a:pt x="68685" y="172909"/>
                  </a:cubicBezTo>
                  <a:cubicBezTo>
                    <a:pt x="70456" y="172909"/>
                    <a:pt x="73746" y="172909"/>
                    <a:pt x="73746" y="167848"/>
                  </a:cubicBezTo>
                  <a:cubicBezTo>
                    <a:pt x="73746" y="165064"/>
                    <a:pt x="71468" y="165064"/>
                    <a:pt x="66660" y="165064"/>
                  </a:cubicBezTo>
                  <a:cubicBezTo>
                    <a:pt x="57297" y="165064"/>
                    <a:pt x="50212" y="165064"/>
                    <a:pt x="50212" y="160509"/>
                  </a:cubicBezTo>
                  <a:cubicBezTo>
                    <a:pt x="50212" y="158991"/>
                    <a:pt x="50718" y="157726"/>
                    <a:pt x="50971" y="156207"/>
                  </a:cubicBezTo>
                  <a:lnTo>
                    <a:pt x="66660" y="92944"/>
                  </a:lnTo>
                  <a:close/>
                  <a:moveTo>
                    <a:pt x="84880" y="17535"/>
                  </a:moveTo>
                  <a:cubicBezTo>
                    <a:pt x="87157" y="8678"/>
                    <a:pt x="87664" y="7919"/>
                    <a:pt x="98545" y="7919"/>
                  </a:cubicBezTo>
                  <a:lnTo>
                    <a:pt x="122838" y="7919"/>
                  </a:lnTo>
                  <a:cubicBezTo>
                    <a:pt x="143841" y="7919"/>
                    <a:pt x="157253" y="14752"/>
                    <a:pt x="157253" y="32212"/>
                  </a:cubicBezTo>
                  <a:cubicBezTo>
                    <a:pt x="157253" y="42081"/>
                    <a:pt x="152192" y="63844"/>
                    <a:pt x="142323" y="72953"/>
                  </a:cubicBezTo>
                  <a:cubicBezTo>
                    <a:pt x="129670" y="84341"/>
                    <a:pt x="114487" y="86365"/>
                    <a:pt x="103353" y="86365"/>
                  </a:cubicBezTo>
                  <a:lnTo>
                    <a:pt x="67673" y="86365"/>
                  </a:lnTo>
                  <a:lnTo>
                    <a:pt x="84880" y="17535"/>
                  </a:lnTo>
                  <a:close/>
                </a:path>
              </a:pathLst>
            </a:custGeom>
            <a:solidFill>
              <a:srgbClr val="000000"/>
            </a:solidFill>
            <a:ln w="25387"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ECE70442-B5A9-8697-8892-148D2695B66C}"/>
                </a:ext>
              </a:extLst>
            </p:cNvPr>
            <p:cNvSpPr/>
            <p:nvPr>
              <p:custDataLst>
                <p:tags r:id="rId67"/>
              </p:custDataLst>
            </p:nvPr>
          </p:nvSpPr>
          <p:spPr>
            <a:xfrm>
              <a:off x="5503728" y="4248094"/>
              <a:ext cx="58707" cy="253051"/>
            </a:xfrm>
            <a:custGeom>
              <a:avLst/>
              <a:gdLst>
                <a:gd name="connsiteX0" fmla="*/ 58824 w 58707"/>
                <a:gd name="connsiteY0" fmla="*/ 250595 h 253051"/>
                <a:gd name="connsiteX1" fmla="*/ 54522 w 58707"/>
                <a:gd name="connsiteY1" fmla="*/ 245028 h 253051"/>
                <a:gd name="connsiteX2" fmla="*/ 14793 w 58707"/>
                <a:gd name="connsiteY2" fmla="*/ 126600 h 253051"/>
                <a:gd name="connsiteX3" fmla="*/ 55534 w 58707"/>
                <a:gd name="connsiteY3" fmla="*/ 6907 h 253051"/>
                <a:gd name="connsiteX4" fmla="*/ 58824 w 58707"/>
                <a:gd name="connsiteY4" fmla="*/ 2605 h 253051"/>
                <a:gd name="connsiteX5" fmla="*/ 56293 w 58707"/>
                <a:gd name="connsiteY5" fmla="*/ 75 h 253051"/>
                <a:gd name="connsiteX6" fmla="*/ 16058 w 58707"/>
                <a:gd name="connsiteY6" fmla="*/ 49420 h 253051"/>
                <a:gd name="connsiteX7" fmla="*/ 116 w 58707"/>
                <a:gd name="connsiteY7" fmla="*/ 126600 h 253051"/>
                <a:gd name="connsiteX8" fmla="*/ 16817 w 58707"/>
                <a:gd name="connsiteY8" fmla="*/ 205552 h 253051"/>
                <a:gd name="connsiteX9" fmla="*/ 56293 w 58707"/>
                <a:gd name="connsiteY9" fmla="*/ 253126 h 253051"/>
                <a:gd name="connsiteX10" fmla="*/ 58824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24" y="250595"/>
                  </a:moveTo>
                  <a:cubicBezTo>
                    <a:pt x="58824" y="249836"/>
                    <a:pt x="58824" y="249330"/>
                    <a:pt x="54522" y="245028"/>
                  </a:cubicBezTo>
                  <a:cubicBezTo>
                    <a:pt x="22890" y="213144"/>
                    <a:pt x="14793" y="165317"/>
                    <a:pt x="14793" y="126600"/>
                  </a:cubicBezTo>
                  <a:cubicBezTo>
                    <a:pt x="14793" y="82569"/>
                    <a:pt x="24409" y="38538"/>
                    <a:pt x="55534" y="6907"/>
                  </a:cubicBezTo>
                  <a:cubicBezTo>
                    <a:pt x="58824" y="3871"/>
                    <a:pt x="58824" y="3364"/>
                    <a:pt x="58824" y="2605"/>
                  </a:cubicBezTo>
                  <a:cubicBezTo>
                    <a:pt x="58824" y="834"/>
                    <a:pt x="57811" y="75"/>
                    <a:pt x="56293" y="75"/>
                  </a:cubicBezTo>
                  <a:cubicBezTo>
                    <a:pt x="53763" y="75"/>
                    <a:pt x="30988" y="17282"/>
                    <a:pt x="16058" y="49420"/>
                  </a:cubicBezTo>
                  <a:cubicBezTo>
                    <a:pt x="3152" y="77255"/>
                    <a:pt x="116" y="105344"/>
                    <a:pt x="116" y="126600"/>
                  </a:cubicBezTo>
                  <a:cubicBezTo>
                    <a:pt x="116" y="146338"/>
                    <a:pt x="2899" y="176957"/>
                    <a:pt x="16817" y="205552"/>
                  </a:cubicBezTo>
                  <a:cubicBezTo>
                    <a:pt x="32000" y="236677"/>
                    <a:pt x="53763" y="253126"/>
                    <a:pt x="56293" y="253126"/>
                  </a:cubicBezTo>
                  <a:cubicBezTo>
                    <a:pt x="57811" y="253126"/>
                    <a:pt x="58824" y="252367"/>
                    <a:pt x="58824" y="250595"/>
                  </a:cubicBezTo>
                  <a:close/>
                </a:path>
              </a:pathLst>
            </a:custGeom>
            <a:solidFill>
              <a:srgbClr val="000000"/>
            </a:solidFill>
            <a:ln w="25387"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0E629417-F352-3AEE-7086-3DF891A2A676}"/>
                </a:ext>
              </a:extLst>
            </p:cNvPr>
            <p:cNvSpPr/>
            <p:nvPr>
              <p:custDataLst>
                <p:tags r:id="rId68"/>
              </p:custDataLst>
            </p:nvPr>
          </p:nvSpPr>
          <p:spPr>
            <a:xfrm>
              <a:off x="5583918" y="4328817"/>
              <a:ext cx="136647" cy="111848"/>
            </a:xfrm>
            <a:custGeom>
              <a:avLst/>
              <a:gdLst>
                <a:gd name="connsiteX0" fmla="*/ 60346 w 136647"/>
                <a:gd name="connsiteY0" fmla="*/ 14752 h 111848"/>
                <a:gd name="connsiteX1" fmla="*/ 88941 w 136647"/>
                <a:gd name="connsiteY1" fmla="*/ 14752 h 111848"/>
                <a:gd name="connsiteX2" fmla="*/ 78312 w 136647"/>
                <a:gd name="connsiteY2" fmla="*/ 80039 h 111848"/>
                <a:gd name="connsiteX3" fmla="*/ 80337 w 136647"/>
                <a:gd name="connsiteY3" fmla="*/ 99271 h 111848"/>
                <a:gd name="connsiteX4" fmla="*/ 89447 w 136647"/>
                <a:gd name="connsiteY4" fmla="*/ 111923 h 111848"/>
                <a:gd name="connsiteX5" fmla="*/ 99822 w 136647"/>
                <a:gd name="connsiteY5" fmla="*/ 102307 h 111848"/>
                <a:gd name="connsiteX6" fmla="*/ 98303 w 136647"/>
                <a:gd name="connsiteY6" fmla="*/ 96740 h 111848"/>
                <a:gd name="connsiteX7" fmla="*/ 90965 w 136647"/>
                <a:gd name="connsiteY7" fmla="*/ 54987 h 111848"/>
                <a:gd name="connsiteX8" fmla="*/ 95520 w 136647"/>
                <a:gd name="connsiteY8" fmla="*/ 14752 h 111848"/>
                <a:gd name="connsiteX9" fmla="*/ 124368 w 136647"/>
                <a:gd name="connsiteY9" fmla="*/ 14752 h 111848"/>
                <a:gd name="connsiteX10" fmla="*/ 136767 w 136647"/>
                <a:gd name="connsiteY10" fmla="*/ 6148 h 111848"/>
                <a:gd name="connsiteX11" fmla="*/ 126645 w 136647"/>
                <a:gd name="connsiteY11" fmla="*/ 75 h 111848"/>
                <a:gd name="connsiteX12" fmla="*/ 41873 w 136647"/>
                <a:gd name="connsiteY12" fmla="*/ 75 h 111848"/>
                <a:gd name="connsiteX13" fmla="*/ 15556 w 136647"/>
                <a:gd name="connsiteY13" fmla="*/ 11968 h 111848"/>
                <a:gd name="connsiteX14" fmla="*/ 120 w 136647"/>
                <a:gd name="connsiteY14" fmla="*/ 34743 h 111848"/>
                <a:gd name="connsiteX15" fmla="*/ 3156 w 136647"/>
                <a:gd name="connsiteY15" fmla="*/ 37273 h 111848"/>
                <a:gd name="connsiteX16" fmla="*/ 7205 w 136647"/>
                <a:gd name="connsiteY16" fmla="*/ 34237 h 111848"/>
                <a:gd name="connsiteX17" fmla="*/ 39342 w 136647"/>
                <a:gd name="connsiteY17" fmla="*/ 14752 h 111848"/>
                <a:gd name="connsiteX18" fmla="*/ 53766 w 136647"/>
                <a:gd name="connsiteY18" fmla="*/ 14752 h 111848"/>
                <a:gd name="connsiteX19" fmla="*/ 21376 w 136647"/>
                <a:gd name="connsiteY19" fmla="*/ 99018 h 111848"/>
                <a:gd name="connsiteX20" fmla="*/ 19351 w 136647"/>
                <a:gd name="connsiteY20" fmla="*/ 105091 h 111848"/>
                <a:gd name="connsiteX21" fmla="*/ 26690 w 136647"/>
                <a:gd name="connsiteY21" fmla="*/ 111923 h 111848"/>
                <a:gd name="connsiteX22" fmla="*/ 39342 w 136647"/>
                <a:gd name="connsiteY22" fmla="*/ 95475 h 111848"/>
                <a:gd name="connsiteX23" fmla="*/ 46175 w 136647"/>
                <a:gd name="connsiteY23" fmla="*/ 70676 h 111848"/>
                <a:gd name="connsiteX24" fmla="*/ 60346 w 136647"/>
                <a:gd name="connsiteY24" fmla="*/ 14752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346" y="14752"/>
                  </a:moveTo>
                  <a:lnTo>
                    <a:pt x="88941" y="14752"/>
                  </a:lnTo>
                  <a:cubicBezTo>
                    <a:pt x="80590" y="52203"/>
                    <a:pt x="78312" y="63084"/>
                    <a:pt x="78312" y="80039"/>
                  </a:cubicBezTo>
                  <a:cubicBezTo>
                    <a:pt x="78312" y="83835"/>
                    <a:pt x="78312" y="90667"/>
                    <a:pt x="80337" y="99271"/>
                  </a:cubicBezTo>
                  <a:cubicBezTo>
                    <a:pt x="82867" y="110405"/>
                    <a:pt x="85651" y="111923"/>
                    <a:pt x="89447" y="111923"/>
                  </a:cubicBezTo>
                  <a:cubicBezTo>
                    <a:pt x="94508" y="111923"/>
                    <a:pt x="99822" y="107368"/>
                    <a:pt x="99822" y="102307"/>
                  </a:cubicBezTo>
                  <a:cubicBezTo>
                    <a:pt x="99822" y="100789"/>
                    <a:pt x="99822" y="100283"/>
                    <a:pt x="98303" y="96740"/>
                  </a:cubicBezTo>
                  <a:cubicBezTo>
                    <a:pt x="90965" y="78521"/>
                    <a:pt x="90965" y="62072"/>
                    <a:pt x="90965" y="54987"/>
                  </a:cubicBezTo>
                  <a:cubicBezTo>
                    <a:pt x="90965" y="41575"/>
                    <a:pt x="92736" y="27910"/>
                    <a:pt x="95520" y="14752"/>
                  </a:cubicBezTo>
                  <a:lnTo>
                    <a:pt x="124368" y="14752"/>
                  </a:lnTo>
                  <a:cubicBezTo>
                    <a:pt x="127657" y="14752"/>
                    <a:pt x="136767" y="14752"/>
                    <a:pt x="136767" y="6148"/>
                  </a:cubicBezTo>
                  <a:cubicBezTo>
                    <a:pt x="136767" y="75"/>
                    <a:pt x="131453" y="75"/>
                    <a:pt x="126645" y="75"/>
                  </a:cubicBezTo>
                  <a:lnTo>
                    <a:pt x="41873" y="75"/>
                  </a:lnTo>
                  <a:cubicBezTo>
                    <a:pt x="36306" y="75"/>
                    <a:pt x="26690" y="75"/>
                    <a:pt x="15556" y="11968"/>
                  </a:cubicBezTo>
                  <a:cubicBezTo>
                    <a:pt x="6699" y="21837"/>
                    <a:pt x="120" y="33477"/>
                    <a:pt x="120" y="34743"/>
                  </a:cubicBezTo>
                  <a:cubicBezTo>
                    <a:pt x="120" y="34996"/>
                    <a:pt x="120" y="37273"/>
                    <a:pt x="3156" y="37273"/>
                  </a:cubicBezTo>
                  <a:cubicBezTo>
                    <a:pt x="5181" y="37273"/>
                    <a:pt x="5687" y="36261"/>
                    <a:pt x="7205" y="34237"/>
                  </a:cubicBezTo>
                  <a:cubicBezTo>
                    <a:pt x="19605" y="14752"/>
                    <a:pt x="34281" y="14752"/>
                    <a:pt x="39342" y="14752"/>
                  </a:cubicBezTo>
                  <a:lnTo>
                    <a:pt x="53766" y="14752"/>
                  </a:lnTo>
                  <a:cubicBezTo>
                    <a:pt x="45669" y="45371"/>
                    <a:pt x="32004" y="75990"/>
                    <a:pt x="21376" y="99018"/>
                  </a:cubicBezTo>
                  <a:cubicBezTo>
                    <a:pt x="19351" y="102813"/>
                    <a:pt x="19351" y="103320"/>
                    <a:pt x="19351" y="105091"/>
                  </a:cubicBezTo>
                  <a:cubicBezTo>
                    <a:pt x="19351" y="109899"/>
                    <a:pt x="23400" y="111923"/>
                    <a:pt x="26690" y="111923"/>
                  </a:cubicBezTo>
                  <a:cubicBezTo>
                    <a:pt x="34281" y="111923"/>
                    <a:pt x="36306" y="104838"/>
                    <a:pt x="39342" y="95475"/>
                  </a:cubicBezTo>
                  <a:cubicBezTo>
                    <a:pt x="42885" y="83835"/>
                    <a:pt x="42885" y="83329"/>
                    <a:pt x="46175" y="70676"/>
                  </a:cubicBezTo>
                  <a:lnTo>
                    <a:pt x="60346" y="14752"/>
                  </a:lnTo>
                  <a:close/>
                </a:path>
              </a:pathLst>
            </a:custGeom>
            <a:solidFill>
              <a:srgbClr val="000000"/>
            </a:solidFill>
            <a:ln w="25387"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B6831033-7730-1317-909E-03D74F5F49E5}"/>
                </a:ext>
              </a:extLst>
            </p:cNvPr>
            <p:cNvSpPr/>
            <p:nvPr>
              <p:custDataLst>
                <p:tags r:id="rId69"/>
              </p:custDataLst>
            </p:nvPr>
          </p:nvSpPr>
          <p:spPr>
            <a:xfrm>
              <a:off x="5745422" y="4350721"/>
              <a:ext cx="27278" cy="177135"/>
            </a:xfrm>
            <a:custGeom>
              <a:avLst/>
              <a:gdLst>
                <a:gd name="connsiteX0" fmla="*/ 27404 w 27278"/>
                <a:gd name="connsiteY0" fmla="*/ 177212 h 177135"/>
                <a:gd name="connsiteX1" fmla="*/ 27404 w 27278"/>
                <a:gd name="connsiteY1" fmla="*/ 168533 h 177135"/>
                <a:gd name="connsiteX2" fmla="*/ 8805 w 27278"/>
                <a:gd name="connsiteY2" fmla="*/ 168533 h 177135"/>
                <a:gd name="connsiteX3" fmla="*/ 8805 w 27278"/>
                <a:gd name="connsiteY3" fmla="*/ 8756 h 177135"/>
                <a:gd name="connsiteX4" fmla="*/ 27404 w 27278"/>
                <a:gd name="connsiteY4" fmla="*/ 8756 h 177135"/>
                <a:gd name="connsiteX5" fmla="*/ 27404 w 27278"/>
                <a:gd name="connsiteY5" fmla="*/ 77 h 177135"/>
                <a:gd name="connsiteX6" fmla="*/ 125 w 27278"/>
                <a:gd name="connsiteY6" fmla="*/ 77 h 177135"/>
                <a:gd name="connsiteX7" fmla="*/ 125 w 27278"/>
                <a:gd name="connsiteY7" fmla="*/ 177212 h 177135"/>
                <a:gd name="connsiteX8" fmla="*/ 27404 w 27278"/>
                <a:gd name="connsiteY8" fmla="*/ 177212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04" y="177212"/>
                  </a:moveTo>
                  <a:lnTo>
                    <a:pt x="27404" y="168533"/>
                  </a:lnTo>
                  <a:lnTo>
                    <a:pt x="8805" y="168533"/>
                  </a:lnTo>
                  <a:lnTo>
                    <a:pt x="8805" y="8756"/>
                  </a:lnTo>
                  <a:lnTo>
                    <a:pt x="27404" y="8756"/>
                  </a:lnTo>
                  <a:lnTo>
                    <a:pt x="27404" y="77"/>
                  </a:lnTo>
                  <a:lnTo>
                    <a:pt x="125" y="77"/>
                  </a:lnTo>
                  <a:lnTo>
                    <a:pt x="125" y="177212"/>
                  </a:lnTo>
                  <a:lnTo>
                    <a:pt x="27404" y="177212"/>
                  </a:lnTo>
                  <a:close/>
                </a:path>
              </a:pathLst>
            </a:custGeom>
            <a:solidFill>
              <a:srgbClr val="000000"/>
            </a:solidFill>
            <a:ln w="25387"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04D2CDEC-75D8-666B-E634-561676898838}"/>
                </a:ext>
              </a:extLst>
            </p:cNvPr>
            <p:cNvSpPr/>
            <p:nvPr>
              <p:custDataLst>
                <p:tags r:id="rId70"/>
              </p:custDataLst>
            </p:nvPr>
          </p:nvSpPr>
          <p:spPr>
            <a:xfrm>
              <a:off x="5786945" y="4366132"/>
              <a:ext cx="53672" cy="119212"/>
            </a:xfrm>
            <a:custGeom>
              <a:avLst/>
              <a:gdLst>
                <a:gd name="connsiteX0" fmla="*/ 49194 w 53672"/>
                <a:gd name="connsiteY0" fmla="*/ 6808 h 119212"/>
                <a:gd name="connsiteX1" fmla="*/ 42109 w 53672"/>
                <a:gd name="connsiteY1" fmla="*/ 77 h 119212"/>
                <a:gd name="connsiteX2" fmla="*/ 32189 w 53672"/>
                <a:gd name="connsiteY2" fmla="*/ 9819 h 119212"/>
                <a:gd name="connsiteX3" fmla="*/ 39274 w 53672"/>
                <a:gd name="connsiteY3" fmla="*/ 16550 h 119212"/>
                <a:gd name="connsiteX4" fmla="*/ 49194 w 53672"/>
                <a:gd name="connsiteY4" fmla="*/ 6808 h 119212"/>
                <a:gd name="connsiteX5" fmla="*/ 13058 w 53672"/>
                <a:gd name="connsiteY5" fmla="*/ 96793 h 119212"/>
                <a:gd name="connsiteX6" fmla="*/ 11464 w 53672"/>
                <a:gd name="connsiteY6" fmla="*/ 104232 h 119212"/>
                <a:gd name="connsiteX7" fmla="*/ 28292 w 53672"/>
                <a:gd name="connsiteY7" fmla="*/ 119289 h 119212"/>
                <a:gd name="connsiteX8" fmla="*/ 53800 w 53672"/>
                <a:gd name="connsiteY8" fmla="*/ 92187 h 119212"/>
                <a:gd name="connsiteX9" fmla="*/ 50965 w 53672"/>
                <a:gd name="connsiteY9" fmla="*/ 89884 h 119212"/>
                <a:gd name="connsiteX10" fmla="*/ 47600 w 53672"/>
                <a:gd name="connsiteY10" fmla="*/ 92896 h 119212"/>
                <a:gd name="connsiteX11" fmla="*/ 28823 w 53672"/>
                <a:gd name="connsiteY11" fmla="*/ 114329 h 119212"/>
                <a:gd name="connsiteX12" fmla="*/ 24395 w 53672"/>
                <a:gd name="connsiteY12" fmla="*/ 108129 h 119212"/>
                <a:gd name="connsiteX13" fmla="*/ 27229 w 53672"/>
                <a:gd name="connsiteY13" fmla="*/ 96793 h 119212"/>
                <a:gd name="connsiteX14" fmla="*/ 32898 w 53672"/>
                <a:gd name="connsiteY14" fmla="*/ 82622 h 119212"/>
                <a:gd name="connsiteX15" fmla="*/ 41577 w 53672"/>
                <a:gd name="connsiteY15" fmla="*/ 60126 h 119212"/>
                <a:gd name="connsiteX16" fmla="*/ 42640 w 53672"/>
                <a:gd name="connsiteY16" fmla="*/ 54457 h 119212"/>
                <a:gd name="connsiteX17" fmla="*/ 25812 w 53672"/>
                <a:gd name="connsiteY17" fmla="*/ 39401 h 119212"/>
                <a:gd name="connsiteX18" fmla="*/ 128 w 53672"/>
                <a:gd name="connsiteY18" fmla="*/ 66502 h 119212"/>
                <a:gd name="connsiteX19" fmla="*/ 3139 w 53672"/>
                <a:gd name="connsiteY19" fmla="*/ 68805 h 119212"/>
                <a:gd name="connsiteX20" fmla="*/ 6327 w 53672"/>
                <a:gd name="connsiteY20" fmla="*/ 65971 h 119212"/>
                <a:gd name="connsiteX21" fmla="*/ 25281 w 53672"/>
                <a:gd name="connsiteY21" fmla="*/ 44360 h 119212"/>
                <a:gd name="connsiteX22" fmla="*/ 29709 w 53672"/>
                <a:gd name="connsiteY22" fmla="*/ 50560 h 119212"/>
                <a:gd name="connsiteX23" fmla="*/ 24218 w 53672"/>
                <a:gd name="connsiteY23" fmla="*/ 68274 h 119212"/>
                <a:gd name="connsiteX24" fmla="*/ 13058 w 53672"/>
                <a:gd name="connsiteY24" fmla="*/ 9679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94" y="6808"/>
                  </a:moveTo>
                  <a:cubicBezTo>
                    <a:pt x="49194" y="3973"/>
                    <a:pt x="47068" y="77"/>
                    <a:pt x="42109" y="77"/>
                  </a:cubicBezTo>
                  <a:cubicBezTo>
                    <a:pt x="37326" y="77"/>
                    <a:pt x="32189" y="4682"/>
                    <a:pt x="32189" y="9819"/>
                  </a:cubicBezTo>
                  <a:cubicBezTo>
                    <a:pt x="32189" y="12830"/>
                    <a:pt x="34492" y="16550"/>
                    <a:pt x="39274" y="16550"/>
                  </a:cubicBezTo>
                  <a:cubicBezTo>
                    <a:pt x="44411" y="16550"/>
                    <a:pt x="49194" y="11590"/>
                    <a:pt x="49194" y="6808"/>
                  </a:cubicBezTo>
                  <a:close/>
                  <a:moveTo>
                    <a:pt x="13058" y="96793"/>
                  </a:moveTo>
                  <a:cubicBezTo>
                    <a:pt x="12350" y="99095"/>
                    <a:pt x="11464" y="101221"/>
                    <a:pt x="11464" y="104232"/>
                  </a:cubicBezTo>
                  <a:cubicBezTo>
                    <a:pt x="11464" y="112558"/>
                    <a:pt x="18550" y="119289"/>
                    <a:pt x="28292" y="119289"/>
                  </a:cubicBezTo>
                  <a:cubicBezTo>
                    <a:pt x="46006" y="119289"/>
                    <a:pt x="53800" y="94844"/>
                    <a:pt x="53800" y="92187"/>
                  </a:cubicBezTo>
                  <a:cubicBezTo>
                    <a:pt x="53800" y="89884"/>
                    <a:pt x="51497" y="89884"/>
                    <a:pt x="50965" y="89884"/>
                  </a:cubicBezTo>
                  <a:cubicBezTo>
                    <a:pt x="48486" y="89884"/>
                    <a:pt x="48308" y="90947"/>
                    <a:pt x="47600" y="92896"/>
                  </a:cubicBezTo>
                  <a:cubicBezTo>
                    <a:pt x="43526" y="107067"/>
                    <a:pt x="35732" y="114329"/>
                    <a:pt x="28823" y="114329"/>
                  </a:cubicBezTo>
                  <a:cubicBezTo>
                    <a:pt x="25281" y="114329"/>
                    <a:pt x="24395" y="112026"/>
                    <a:pt x="24395" y="108129"/>
                  </a:cubicBezTo>
                  <a:cubicBezTo>
                    <a:pt x="24395" y="104055"/>
                    <a:pt x="25635" y="100690"/>
                    <a:pt x="27229" y="96793"/>
                  </a:cubicBezTo>
                  <a:cubicBezTo>
                    <a:pt x="29001" y="92010"/>
                    <a:pt x="30949" y="87227"/>
                    <a:pt x="32898" y="82622"/>
                  </a:cubicBezTo>
                  <a:cubicBezTo>
                    <a:pt x="34492" y="78371"/>
                    <a:pt x="40869" y="62251"/>
                    <a:pt x="41577" y="60126"/>
                  </a:cubicBezTo>
                  <a:cubicBezTo>
                    <a:pt x="42109" y="58354"/>
                    <a:pt x="42640" y="56229"/>
                    <a:pt x="42640" y="54457"/>
                  </a:cubicBezTo>
                  <a:cubicBezTo>
                    <a:pt x="42640" y="46132"/>
                    <a:pt x="35555" y="39401"/>
                    <a:pt x="25812" y="39401"/>
                  </a:cubicBezTo>
                  <a:cubicBezTo>
                    <a:pt x="8276" y="39401"/>
                    <a:pt x="128" y="63491"/>
                    <a:pt x="128" y="66502"/>
                  </a:cubicBezTo>
                  <a:cubicBezTo>
                    <a:pt x="128" y="68805"/>
                    <a:pt x="2607" y="68805"/>
                    <a:pt x="3139" y="68805"/>
                  </a:cubicBezTo>
                  <a:cubicBezTo>
                    <a:pt x="5619" y="68805"/>
                    <a:pt x="5796" y="67920"/>
                    <a:pt x="6327" y="65971"/>
                  </a:cubicBezTo>
                  <a:cubicBezTo>
                    <a:pt x="10933" y="50737"/>
                    <a:pt x="18727" y="44360"/>
                    <a:pt x="25281" y="44360"/>
                  </a:cubicBezTo>
                  <a:cubicBezTo>
                    <a:pt x="28115" y="44360"/>
                    <a:pt x="29709" y="45778"/>
                    <a:pt x="29709" y="50560"/>
                  </a:cubicBezTo>
                  <a:cubicBezTo>
                    <a:pt x="29709" y="54634"/>
                    <a:pt x="28646" y="57291"/>
                    <a:pt x="24218" y="68274"/>
                  </a:cubicBezTo>
                  <a:lnTo>
                    <a:pt x="13058" y="96793"/>
                  </a:lnTo>
                  <a:close/>
                </a:path>
              </a:pathLst>
            </a:custGeom>
            <a:solidFill>
              <a:srgbClr val="000000"/>
            </a:solidFill>
            <a:ln w="25387"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80A16444-6AED-2FF7-36F5-F8797B47B7BE}"/>
                </a:ext>
              </a:extLst>
            </p:cNvPr>
            <p:cNvSpPr/>
            <p:nvPr>
              <p:custDataLst>
                <p:tags r:id="rId71"/>
              </p:custDataLst>
            </p:nvPr>
          </p:nvSpPr>
          <p:spPr>
            <a:xfrm>
              <a:off x="5855884" y="4350721"/>
              <a:ext cx="27278" cy="177135"/>
            </a:xfrm>
            <a:custGeom>
              <a:avLst/>
              <a:gdLst>
                <a:gd name="connsiteX0" fmla="*/ 27409 w 27278"/>
                <a:gd name="connsiteY0" fmla="*/ 77 h 177135"/>
                <a:gd name="connsiteX1" fmla="*/ 130 w 27278"/>
                <a:gd name="connsiteY1" fmla="*/ 77 h 177135"/>
                <a:gd name="connsiteX2" fmla="*/ 130 w 27278"/>
                <a:gd name="connsiteY2" fmla="*/ 8756 h 177135"/>
                <a:gd name="connsiteX3" fmla="*/ 18730 w 27278"/>
                <a:gd name="connsiteY3" fmla="*/ 8756 h 177135"/>
                <a:gd name="connsiteX4" fmla="*/ 18730 w 27278"/>
                <a:gd name="connsiteY4" fmla="*/ 168533 h 177135"/>
                <a:gd name="connsiteX5" fmla="*/ 130 w 27278"/>
                <a:gd name="connsiteY5" fmla="*/ 168533 h 177135"/>
                <a:gd name="connsiteX6" fmla="*/ 130 w 27278"/>
                <a:gd name="connsiteY6" fmla="*/ 177212 h 177135"/>
                <a:gd name="connsiteX7" fmla="*/ 27409 w 27278"/>
                <a:gd name="connsiteY7" fmla="*/ 177212 h 177135"/>
                <a:gd name="connsiteX8" fmla="*/ 27409 w 27278"/>
                <a:gd name="connsiteY8" fmla="*/ 77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09" y="77"/>
                  </a:moveTo>
                  <a:lnTo>
                    <a:pt x="130" y="77"/>
                  </a:lnTo>
                  <a:lnTo>
                    <a:pt x="130" y="8756"/>
                  </a:lnTo>
                  <a:lnTo>
                    <a:pt x="18730" y="8756"/>
                  </a:lnTo>
                  <a:lnTo>
                    <a:pt x="18730" y="168533"/>
                  </a:lnTo>
                  <a:lnTo>
                    <a:pt x="130" y="168533"/>
                  </a:lnTo>
                  <a:lnTo>
                    <a:pt x="130" y="177212"/>
                  </a:lnTo>
                  <a:lnTo>
                    <a:pt x="27409" y="177212"/>
                  </a:lnTo>
                  <a:lnTo>
                    <a:pt x="27409" y="77"/>
                  </a:lnTo>
                  <a:close/>
                </a:path>
              </a:pathLst>
            </a:custGeom>
            <a:solidFill>
              <a:srgbClr val="000000"/>
            </a:solidFill>
            <a:ln w="25387"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C19938C3-5C2D-2A67-5A7E-E28B115DD595}"/>
                </a:ext>
              </a:extLst>
            </p:cNvPr>
            <p:cNvSpPr/>
            <p:nvPr>
              <p:custDataLst>
                <p:tags r:id="rId72"/>
              </p:custDataLst>
            </p:nvPr>
          </p:nvSpPr>
          <p:spPr>
            <a:xfrm>
              <a:off x="5926811" y="4365955"/>
              <a:ext cx="64477" cy="117618"/>
            </a:xfrm>
            <a:custGeom>
              <a:avLst/>
              <a:gdLst>
                <a:gd name="connsiteX0" fmla="*/ 40165 w 64477"/>
                <a:gd name="connsiteY0" fmla="*/ 5036 h 117618"/>
                <a:gd name="connsiteX1" fmla="*/ 34851 w 64477"/>
                <a:gd name="connsiteY1" fmla="*/ 77 h 117618"/>
                <a:gd name="connsiteX2" fmla="*/ 133 w 64477"/>
                <a:gd name="connsiteY2" fmla="*/ 11413 h 117618"/>
                <a:gd name="connsiteX3" fmla="*/ 133 w 64477"/>
                <a:gd name="connsiteY3" fmla="*/ 17790 h 117618"/>
                <a:gd name="connsiteX4" fmla="*/ 25817 w 64477"/>
                <a:gd name="connsiteY4" fmla="*/ 12830 h 117618"/>
                <a:gd name="connsiteX5" fmla="*/ 25817 w 64477"/>
                <a:gd name="connsiteY5" fmla="*/ 103170 h 117618"/>
                <a:gd name="connsiteX6" fmla="*/ 8104 w 64477"/>
                <a:gd name="connsiteY6" fmla="*/ 111318 h 117618"/>
                <a:gd name="connsiteX7" fmla="*/ 1373 w 64477"/>
                <a:gd name="connsiteY7" fmla="*/ 111318 h 117618"/>
                <a:gd name="connsiteX8" fmla="*/ 1373 w 64477"/>
                <a:gd name="connsiteY8" fmla="*/ 117695 h 117618"/>
                <a:gd name="connsiteX9" fmla="*/ 32903 w 64477"/>
                <a:gd name="connsiteY9" fmla="*/ 116986 h 117618"/>
                <a:gd name="connsiteX10" fmla="*/ 64610 w 64477"/>
                <a:gd name="connsiteY10" fmla="*/ 117695 h 117618"/>
                <a:gd name="connsiteX11" fmla="*/ 64610 w 64477"/>
                <a:gd name="connsiteY11" fmla="*/ 111318 h 117618"/>
                <a:gd name="connsiteX12" fmla="*/ 57879 w 64477"/>
                <a:gd name="connsiteY12" fmla="*/ 111318 h 117618"/>
                <a:gd name="connsiteX13" fmla="*/ 40165 w 64477"/>
                <a:gd name="connsiteY13" fmla="*/ 103170 h 117618"/>
                <a:gd name="connsiteX14" fmla="*/ 40165 w 64477"/>
                <a:gd name="connsiteY14" fmla="*/ 503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5" y="5036"/>
                  </a:moveTo>
                  <a:cubicBezTo>
                    <a:pt x="40165" y="254"/>
                    <a:pt x="39811" y="77"/>
                    <a:pt x="34851" y="77"/>
                  </a:cubicBezTo>
                  <a:cubicBezTo>
                    <a:pt x="23514" y="11236"/>
                    <a:pt x="7395" y="11413"/>
                    <a:pt x="133" y="11413"/>
                  </a:cubicBezTo>
                  <a:lnTo>
                    <a:pt x="133" y="17790"/>
                  </a:lnTo>
                  <a:cubicBezTo>
                    <a:pt x="4384" y="17790"/>
                    <a:pt x="16075" y="17790"/>
                    <a:pt x="25817" y="12830"/>
                  </a:cubicBezTo>
                  <a:lnTo>
                    <a:pt x="25817" y="103170"/>
                  </a:lnTo>
                  <a:cubicBezTo>
                    <a:pt x="25817" y="109015"/>
                    <a:pt x="25817" y="111318"/>
                    <a:pt x="8104" y="111318"/>
                  </a:cubicBezTo>
                  <a:lnTo>
                    <a:pt x="1373" y="111318"/>
                  </a:lnTo>
                  <a:lnTo>
                    <a:pt x="1373" y="117695"/>
                  </a:lnTo>
                  <a:cubicBezTo>
                    <a:pt x="4561" y="117518"/>
                    <a:pt x="26349" y="116986"/>
                    <a:pt x="32903" y="116986"/>
                  </a:cubicBezTo>
                  <a:cubicBezTo>
                    <a:pt x="38394" y="116986"/>
                    <a:pt x="60713" y="117518"/>
                    <a:pt x="64610" y="117695"/>
                  </a:cubicBezTo>
                  <a:lnTo>
                    <a:pt x="64610" y="111318"/>
                  </a:lnTo>
                  <a:lnTo>
                    <a:pt x="57879" y="111318"/>
                  </a:lnTo>
                  <a:cubicBezTo>
                    <a:pt x="40165" y="111318"/>
                    <a:pt x="40165" y="109015"/>
                    <a:pt x="40165" y="103170"/>
                  </a:cubicBezTo>
                  <a:lnTo>
                    <a:pt x="40165" y="5036"/>
                  </a:lnTo>
                  <a:close/>
                </a:path>
              </a:pathLst>
            </a:custGeom>
            <a:solidFill>
              <a:srgbClr val="000000"/>
            </a:solidFill>
            <a:ln w="25387"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918640D2-1262-545F-416A-465C6691DA30}"/>
                </a:ext>
              </a:extLst>
            </p:cNvPr>
            <p:cNvSpPr/>
            <p:nvPr>
              <p:custDataLst>
                <p:tags r:id="rId73"/>
              </p:custDataLst>
            </p:nvPr>
          </p:nvSpPr>
          <p:spPr>
            <a:xfrm>
              <a:off x="6105486" y="4345013"/>
              <a:ext cx="168278" cy="59213"/>
            </a:xfrm>
            <a:custGeom>
              <a:avLst/>
              <a:gdLst>
                <a:gd name="connsiteX0" fmla="*/ 159815 w 168278"/>
                <a:gd name="connsiteY0" fmla="*/ 10197 h 59213"/>
                <a:gd name="connsiteX1" fmla="*/ 168419 w 168278"/>
                <a:gd name="connsiteY1" fmla="*/ 5136 h 59213"/>
                <a:gd name="connsiteX2" fmla="*/ 160068 w 168278"/>
                <a:gd name="connsiteY2" fmla="*/ 75 h 59213"/>
                <a:gd name="connsiteX3" fmla="*/ 8490 w 168278"/>
                <a:gd name="connsiteY3" fmla="*/ 75 h 59213"/>
                <a:gd name="connsiteX4" fmla="*/ 140 w 168278"/>
                <a:gd name="connsiteY4" fmla="*/ 5136 h 59213"/>
                <a:gd name="connsiteX5" fmla="*/ 8744 w 168278"/>
                <a:gd name="connsiteY5" fmla="*/ 10197 h 59213"/>
                <a:gd name="connsiteX6" fmla="*/ 159815 w 168278"/>
                <a:gd name="connsiteY6" fmla="*/ 10197 h 59213"/>
                <a:gd name="connsiteX7" fmla="*/ 160068 w 168278"/>
                <a:gd name="connsiteY7" fmla="*/ 59289 h 59213"/>
                <a:gd name="connsiteX8" fmla="*/ 168419 w 168278"/>
                <a:gd name="connsiteY8" fmla="*/ 54228 h 59213"/>
                <a:gd name="connsiteX9" fmla="*/ 159815 w 168278"/>
                <a:gd name="connsiteY9" fmla="*/ 49167 h 59213"/>
                <a:gd name="connsiteX10" fmla="*/ 8744 w 168278"/>
                <a:gd name="connsiteY10" fmla="*/ 49167 h 59213"/>
                <a:gd name="connsiteX11" fmla="*/ 140 w 168278"/>
                <a:gd name="connsiteY11" fmla="*/ 54228 h 59213"/>
                <a:gd name="connsiteX12" fmla="*/ 8490 w 168278"/>
                <a:gd name="connsiteY12" fmla="*/ 59289 h 59213"/>
                <a:gd name="connsiteX13" fmla="*/ 160068 w 168278"/>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15" y="10197"/>
                  </a:moveTo>
                  <a:cubicBezTo>
                    <a:pt x="163611" y="10197"/>
                    <a:pt x="168419" y="10197"/>
                    <a:pt x="168419" y="5136"/>
                  </a:cubicBezTo>
                  <a:cubicBezTo>
                    <a:pt x="168419" y="75"/>
                    <a:pt x="163611" y="75"/>
                    <a:pt x="160068" y="75"/>
                  </a:cubicBezTo>
                  <a:lnTo>
                    <a:pt x="8490" y="75"/>
                  </a:lnTo>
                  <a:cubicBezTo>
                    <a:pt x="4948" y="75"/>
                    <a:pt x="140" y="75"/>
                    <a:pt x="140" y="5136"/>
                  </a:cubicBezTo>
                  <a:cubicBezTo>
                    <a:pt x="140" y="10197"/>
                    <a:pt x="4948" y="10197"/>
                    <a:pt x="8744" y="10197"/>
                  </a:cubicBezTo>
                  <a:lnTo>
                    <a:pt x="159815" y="10197"/>
                  </a:lnTo>
                  <a:close/>
                  <a:moveTo>
                    <a:pt x="160068" y="59289"/>
                  </a:moveTo>
                  <a:cubicBezTo>
                    <a:pt x="163611" y="59289"/>
                    <a:pt x="168419" y="59289"/>
                    <a:pt x="168419" y="54228"/>
                  </a:cubicBezTo>
                  <a:cubicBezTo>
                    <a:pt x="168419" y="49167"/>
                    <a:pt x="163611" y="49167"/>
                    <a:pt x="159815" y="49167"/>
                  </a:cubicBezTo>
                  <a:lnTo>
                    <a:pt x="8744" y="49167"/>
                  </a:lnTo>
                  <a:cubicBezTo>
                    <a:pt x="4948" y="49167"/>
                    <a:pt x="140" y="49167"/>
                    <a:pt x="140" y="54228"/>
                  </a:cubicBezTo>
                  <a:cubicBezTo>
                    <a:pt x="140" y="59289"/>
                    <a:pt x="4948" y="59289"/>
                    <a:pt x="8490" y="59289"/>
                  </a:cubicBezTo>
                  <a:lnTo>
                    <a:pt x="160068" y="59289"/>
                  </a:lnTo>
                  <a:close/>
                </a:path>
              </a:pathLst>
            </a:custGeom>
            <a:solidFill>
              <a:srgbClr val="000000"/>
            </a:solidFill>
            <a:ln w="25387"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BC970682-4E01-2D67-A843-51E711A1CA17}"/>
                </a:ext>
              </a:extLst>
            </p:cNvPr>
            <p:cNvSpPr/>
            <p:nvPr>
              <p:custDataLst>
                <p:tags r:id="rId74"/>
              </p:custDataLst>
            </p:nvPr>
          </p:nvSpPr>
          <p:spPr>
            <a:xfrm>
              <a:off x="6355134" y="4270616"/>
              <a:ext cx="103750" cy="219142"/>
            </a:xfrm>
            <a:custGeom>
              <a:avLst/>
              <a:gdLst>
                <a:gd name="connsiteX0" fmla="*/ 103901 w 103750"/>
                <a:gd name="connsiteY0" fmla="*/ 9185 h 219142"/>
                <a:gd name="connsiteX1" fmla="*/ 94285 w 103750"/>
                <a:gd name="connsiteY1" fmla="*/ 75 h 219142"/>
                <a:gd name="connsiteX2" fmla="*/ 80874 w 103750"/>
                <a:gd name="connsiteY2" fmla="*/ 13486 h 219142"/>
                <a:gd name="connsiteX3" fmla="*/ 90237 w 103750"/>
                <a:gd name="connsiteY3" fmla="*/ 22596 h 219142"/>
                <a:gd name="connsiteX4" fmla="*/ 103901 w 103750"/>
                <a:gd name="connsiteY4" fmla="*/ 9185 h 219142"/>
                <a:gd name="connsiteX5" fmla="*/ 53038 w 103750"/>
                <a:gd name="connsiteY5" fmla="*/ 179994 h 219142"/>
                <a:gd name="connsiteX6" fmla="*/ 21913 w 103750"/>
                <a:gd name="connsiteY6" fmla="*/ 213650 h 219142"/>
                <a:gd name="connsiteX7" fmla="*/ 12044 w 103750"/>
                <a:gd name="connsiteY7" fmla="*/ 211372 h 219142"/>
                <a:gd name="connsiteX8" fmla="*/ 23431 w 103750"/>
                <a:gd name="connsiteY8" fmla="*/ 197961 h 219142"/>
                <a:gd name="connsiteX9" fmla="*/ 13815 w 103750"/>
                <a:gd name="connsiteY9" fmla="*/ 189104 h 219142"/>
                <a:gd name="connsiteX10" fmla="*/ 150 w 103750"/>
                <a:gd name="connsiteY10" fmla="*/ 203528 h 219142"/>
                <a:gd name="connsiteX11" fmla="*/ 22419 w 103750"/>
                <a:gd name="connsiteY11" fmla="*/ 219217 h 219142"/>
                <a:gd name="connsiteX12" fmla="*/ 69992 w 103750"/>
                <a:gd name="connsiteY12" fmla="*/ 180753 h 219142"/>
                <a:gd name="connsiteX13" fmla="*/ 93273 w 103750"/>
                <a:gd name="connsiteY13" fmla="*/ 88137 h 219142"/>
                <a:gd name="connsiteX14" fmla="*/ 94538 w 103750"/>
                <a:gd name="connsiteY14" fmla="*/ 78774 h 219142"/>
                <a:gd name="connsiteX15" fmla="*/ 71258 w 103750"/>
                <a:gd name="connsiteY15" fmla="*/ 55493 h 219142"/>
                <a:gd name="connsiteX16" fmla="*/ 31023 w 103750"/>
                <a:gd name="connsiteY16" fmla="*/ 94463 h 219142"/>
                <a:gd name="connsiteX17" fmla="*/ 34059 w 103750"/>
                <a:gd name="connsiteY17" fmla="*/ 96993 h 219142"/>
                <a:gd name="connsiteX18" fmla="*/ 38614 w 103750"/>
                <a:gd name="connsiteY18" fmla="*/ 91932 h 219142"/>
                <a:gd name="connsiteX19" fmla="*/ 70499 w 103750"/>
                <a:gd name="connsiteY19" fmla="*/ 61060 h 219142"/>
                <a:gd name="connsiteX20" fmla="*/ 78596 w 103750"/>
                <a:gd name="connsiteY20" fmla="*/ 72700 h 219142"/>
                <a:gd name="connsiteX21" fmla="*/ 76825 w 103750"/>
                <a:gd name="connsiteY21" fmla="*/ 85606 h 219142"/>
                <a:gd name="connsiteX22" fmla="*/ 53038 w 103750"/>
                <a:gd name="connsiteY22" fmla="*/ 179994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3901" y="9185"/>
                  </a:moveTo>
                  <a:cubicBezTo>
                    <a:pt x="103901" y="4377"/>
                    <a:pt x="100359" y="75"/>
                    <a:pt x="94285" y="75"/>
                  </a:cubicBezTo>
                  <a:cubicBezTo>
                    <a:pt x="88465" y="75"/>
                    <a:pt x="80874" y="5895"/>
                    <a:pt x="80874" y="13486"/>
                  </a:cubicBezTo>
                  <a:cubicBezTo>
                    <a:pt x="80874" y="18547"/>
                    <a:pt x="84416" y="22596"/>
                    <a:pt x="90237" y="22596"/>
                  </a:cubicBezTo>
                  <a:cubicBezTo>
                    <a:pt x="97069" y="22596"/>
                    <a:pt x="103901" y="16017"/>
                    <a:pt x="103901" y="9185"/>
                  </a:cubicBezTo>
                  <a:close/>
                  <a:moveTo>
                    <a:pt x="53038" y="179994"/>
                  </a:moveTo>
                  <a:cubicBezTo>
                    <a:pt x="48230" y="199226"/>
                    <a:pt x="36084" y="213650"/>
                    <a:pt x="21913" y="213650"/>
                  </a:cubicBezTo>
                  <a:cubicBezTo>
                    <a:pt x="20394" y="213650"/>
                    <a:pt x="16599" y="213650"/>
                    <a:pt x="12044" y="211372"/>
                  </a:cubicBezTo>
                  <a:cubicBezTo>
                    <a:pt x="19635" y="209601"/>
                    <a:pt x="23431" y="203022"/>
                    <a:pt x="23431" y="197961"/>
                  </a:cubicBezTo>
                  <a:cubicBezTo>
                    <a:pt x="23431" y="193912"/>
                    <a:pt x="20647" y="189104"/>
                    <a:pt x="13815" y="189104"/>
                  </a:cubicBezTo>
                  <a:cubicBezTo>
                    <a:pt x="7489" y="189104"/>
                    <a:pt x="150" y="194418"/>
                    <a:pt x="150" y="203528"/>
                  </a:cubicBezTo>
                  <a:cubicBezTo>
                    <a:pt x="150" y="213650"/>
                    <a:pt x="10272" y="219217"/>
                    <a:pt x="22419" y="219217"/>
                  </a:cubicBezTo>
                  <a:cubicBezTo>
                    <a:pt x="40132" y="219217"/>
                    <a:pt x="63666" y="205805"/>
                    <a:pt x="69992" y="180753"/>
                  </a:cubicBezTo>
                  <a:lnTo>
                    <a:pt x="93273" y="88137"/>
                  </a:lnTo>
                  <a:cubicBezTo>
                    <a:pt x="94538" y="83075"/>
                    <a:pt x="94538" y="79533"/>
                    <a:pt x="94538" y="78774"/>
                  </a:cubicBezTo>
                  <a:cubicBezTo>
                    <a:pt x="94538" y="64350"/>
                    <a:pt x="83910" y="55493"/>
                    <a:pt x="71258" y="55493"/>
                  </a:cubicBezTo>
                  <a:cubicBezTo>
                    <a:pt x="45446" y="55493"/>
                    <a:pt x="31023" y="92185"/>
                    <a:pt x="31023" y="94463"/>
                  </a:cubicBezTo>
                  <a:cubicBezTo>
                    <a:pt x="31023" y="96993"/>
                    <a:pt x="33553" y="96993"/>
                    <a:pt x="34059" y="96993"/>
                  </a:cubicBezTo>
                  <a:cubicBezTo>
                    <a:pt x="36337" y="96993"/>
                    <a:pt x="36590" y="96740"/>
                    <a:pt x="38614" y="91932"/>
                  </a:cubicBezTo>
                  <a:cubicBezTo>
                    <a:pt x="44940" y="76496"/>
                    <a:pt x="56581" y="61060"/>
                    <a:pt x="70499" y="61060"/>
                  </a:cubicBezTo>
                  <a:cubicBezTo>
                    <a:pt x="74041" y="61060"/>
                    <a:pt x="78596" y="62072"/>
                    <a:pt x="78596" y="72700"/>
                  </a:cubicBezTo>
                  <a:cubicBezTo>
                    <a:pt x="78596" y="78521"/>
                    <a:pt x="77837" y="81304"/>
                    <a:pt x="76825" y="85606"/>
                  </a:cubicBezTo>
                  <a:lnTo>
                    <a:pt x="53038" y="179994"/>
                  </a:lnTo>
                  <a:close/>
                </a:path>
              </a:pathLst>
            </a:custGeom>
            <a:solidFill>
              <a:srgbClr val="000000"/>
            </a:solidFill>
            <a:ln w="25387"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683D531A-2236-5523-F8CE-A7834B494BC1}"/>
                </a:ext>
              </a:extLst>
            </p:cNvPr>
            <p:cNvSpPr/>
            <p:nvPr>
              <p:custDataLst>
                <p:tags r:id="rId75"/>
              </p:custDataLst>
            </p:nvPr>
          </p:nvSpPr>
          <p:spPr>
            <a:xfrm>
              <a:off x="6507231" y="4248094"/>
              <a:ext cx="10122" cy="253051"/>
            </a:xfrm>
            <a:custGeom>
              <a:avLst/>
              <a:gdLst>
                <a:gd name="connsiteX0" fmla="*/ 10277 w 10122"/>
                <a:gd name="connsiteY0" fmla="*/ 9185 h 253051"/>
                <a:gd name="connsiteX1" fmla="*/ 5216 w 10122"/>
                <a:gd name="connsiteY1" fmla="*/ 75 h 253051"/>
                <a:gd name="connsiteX2" fmla="*/ 155 w 10122"/>
                <a:gd name="connsiteY2" fmla="*/ 9185 h 253051"/>
                <a:gd name="connsiteX3" fmla="*/ 155 w 10122"/>
                <a:gd name="connsiteY3" fmla="*/ 244016 h 253051"/>
                <a:gd name="connsiteX4" fmla="*/ 5216 w 10122"/>
                <a:gd name="connsiteY4" fmla="*/ 253126 h 253051"/>
                <a:gd name="connsiteX5" fmla="*/ 10277 w 10122"/>
                <a:gd name="connsiteY5" fmla="*/ 244016 h 253051"/>
                <a:gd name="connsiteX6" fmla="*/ 10277 w 10122"/>
                <a:gd name="connsiteY6" fmla="*/ 918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77" y="9185"/>
                  </a:moveTo>
                  <a:cubicBezTo>
                    <a:pt x="10277" y="4630"/>
                    <a:pt x="10277" y="75"/>
                    <a:pt x="5216" y="75"/>
                  </a:cubicBezTo>
                  <a:cubicBezTo>
                    <a:pt x="155" y="75"/>
                    <a:pt x="155" y="4630"/>
                    <a:pt x="155" y="9185"/>
                  </a:cubicBezTo>
                  <a:lnTo>
                    <a:pt x="155" y="244016"/>
                  </a:lnTo>
                  <a:cubicBezTo>
                    <a:pt x="155" y="248571"/>
                    <a:pt x="155" y="253126"/>
                    <a:pt x="5216" y="253126"/>
                  </a:cubicBezTo>
                  <a:cubicBezTo>
                    <a:pt x="10277" y="253126"/>
                    <a:pt x="10277" y="248571"/>
                    <a:pt x="10277" y="244016"/>
                  </a:cubicBezTo>
                  <a:lnTo>
                    <a:pt x="10277" y="9185"/>
                  </a:lnTo>
                  <a:close/>
                </a:path>
              </a:pathLst>
            </a:custGeom>
            <a:solidFill>
              <a:srgbClr val="000000"/>
            </a:solidFill>
            <a:ln w="25387"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0478C6EF-6571-AB45-9A98-419B987847A4}"/>
                </a:ext>
              </a:extLst>
            </p:cNvPr>
            <p:cNvSpPr/>
            <p:nvPr>
              <p:custDataLst>
                <p:tags r:id="rId76"/>
              </p:custDataLst>
            </p:nvPr>
          </p:nvSpPr>
          <p:spPr>
            <a:xfrm>
              <a:off x="6554242" y="4328817"/>
              <a:ext cx="136647" cy="111848"/>
            </a:xfrm>
            <a:custGeom>
              <a:avLst/>
              <a:gdLst>
                <a:gd name="connsiteX0" fmla="*/ 60384 w 136647"/>
                <a:gd name="connsiteY0" fmla="*/ 14752 h 111848"/>
                <a:gd name="connsiteX1" fmla="*/ 88979 w 136647"/>
                <a:gd name="connsiteY1" fmla="*/ 14752 h 111848"/>
                <a:gd name="connsiteX2" fmla="*/ 78351 w 136647"/>
                <a:gd name="connsiteY2" fmla="*/ 80039 h 111848"/>
                <a:gd name="connsiteX3" fmla="*/ 80375 w 136647"/>
                <a:gd name="connsiteY3" fmla="*/ 99271 h 111848"/>
                <a:gd name="connsiteX4" fmla="*/ 89485 w 136647"/>
                <a:gd name="connsiteY4" fmla="*/ 111923 h 111848"/>
                <a:gd name="connsiteX5" fmla="*/ 99860 w 136647"/>
                <a:gd name="connsiteY5" fmla="*/ 102307 h 111848"/>
                <a:gd name="connsiteX6" fmla="*/ 98342 w 136647"/>
                <a:gd name="connsiteY6" fmla="*/ 96740 h 111848"/>
                <a:gd name="connsiteX7" fmla="*/ 91003 w 136647"/>
                <a:gd name="connsiteY7" fmla="*/ 54987 h 111848"/>
                <a:gd name="connsiteX8" fmla="*/ 95558 w 136647"/>
                <a:gd name="connsiteY8" fmla="*/ 14752 h 111848"/>
                <a:gd name="connsiteX9" fmla="*/ 124406 w 136647"/>
                <a:gd name="connsiteY9" fmla="*/ 14752 h 111848"/>
                <a:gd name="connsiteX10" fmla="*/ 136805 w 136647"/>
                <a:gd name="connsiteY10" fmla="*/ 6148 h 111848"/>
                <a:gd name="connsiteX11" fmla="*/ 126683 w 136647"/>
                <a:gd name="connsiteY11" fmla="*/ 75 h 111848"/>
                <a:gd name="connsiteX12" fmla="*/ 41911 w 136647"/>
                <a:gd name="connsiteY12" fmla="*/ 75 h 111848"/>
                <a:gd name="connsiteX13" fmla="*/ 15594 w 136647"/>
                <a:gd name="connsiteY13" fmla="*/ 11968 h 111848"/>
                <a:gd name="connsiteX14" fmla="*/ 158 w 136647"/>
                <a:gd name="connsiteY14" fmla="*/ 34743 h 111848"/>
                <a:gd name="connsiteX15" fmla="*/ 3194 w 136647"/>
                <a:gd name="connsiteY15" fmla="*/ 37273 h 111848"/>
                <a:gd name="connsiteX16" fmla="*/ 7243 w 136647"/>
                <a:gd name="connsiteY16" fmla="*/ 34237 h 111848"/>
                <a:gd name="connsiteX17" fmla="*/ 39381 w 136647"/>
                <a:gd name="connsiteY17" fmla="*/ 14752 h 111848"/>
                <a:gd name="connsiteX18" fmla="*/ 53805 w 136647"/>
                <a:gd name="connsiteY18" fmla="*/ 14752 h 111848"/>
                <a:gd name="connsiteX19" fmla="*/ 21414 w 136647"/>
                <a:gd name="connsiteY19" fmla="*/ 99018 h 111848"/>
                <a:gd name="connsiteX20" fmla="*/ 19390 w 136647"/>
                <a:gd name="connsiteY20" fmla="*/ 105091 h 111848"/>
                <a:gd name="connsiteX21" fmla="*/ 26728 w 136647"/>
                <a:gd name="connsiteY21" fmla="*/ 111923 h 111848"/>
                <a:gd name="connsiteX22" fmla="*/ 39381 w 136647"/>
                <a:gd name="connsiteY22" fmla="*/ 95475 h 111848"/>
                <a:gd name="connsiteX23" fmla="*/ 46213 w 136647"/>
                <a:gd name="connsiteY23" fmla="*/ 70676 h 111848"/>
                <a:gd name="connsiteX24" fmla="*/ 60384 w 136647"/>
                <a:gd name="connsiteY24" fmla="*/ 14752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384" y="14752"/>
                  </a:moveTo>
                  <a:lnTo>
                    <a:pt x="88979" y="14752"/>
                  </a:lnTo>
                  <a:cubicBezTo>
                    <a:pt x="80628" y="52203"/>
                    <a:pt x="78351" y="63084"/>
                    <a:pt x="78351" y="80039"/>
                  </a:cubicBezTo>
                  <a:cubicBezTo>
                    <a:pt x="78351" y="83835"/>
                    <a:pt x="78351" y="90667"/>
                    <a:pt x="80375" y="99271"/>
                  </a:cubicBezTo>
                  <a:cubicBezTo>
                    <a:pt x="82905" y="110405"/>
                    <a:pt x="85689" y="111923"/>
                    <a:pt x="89485" y="111923"/>
                  </a:cubicBezTo>
                  <a:cubicBezTo>
                    <a:pt x="94546" y="111923"/>
                    <a:pt x="99860" y="107368"/>
                    <a:pt x="99860" y="102307"/>
                  </a:cubicBezTo>
                  <a:cubicBezTo>
                    <a:pt x="99860" y="100789"/>
                    <a:pt x="99860" y="100283"/>
                    <a:pt x="98342" y="96740"/>
                  </a:cubicBezTo>
                  <a:cubicBezTo>
                    <a:pt x="91003" y="78521"/>
                    <a:pt x="91003" y="62072"/>
                    <a:pt x="91003" y="54987"/>
                  </a:cubicBezTo>
                  <a:cubicBezTo>
                    <a:pt x="91003" y="41575"/>
                    <a:pt x="92774" y="27910"/>
                    <a:pt x="95558" y="14752"/>
                  </a:cubicBezTo>
                  <a:lnTo>
                    <a:pt x="124406" y="14752"/>
                  </a:lnTo>
                  <a:cubicBezTo>
                    <a:pt x="127696" y="14752"/>
                    <a:pt x="136805" y="14752"/>
                    <a:pt x="136805" y="6148"/>
                  </a:cubicBezTo>
                  <a:cubicBezTo>
                    <a:pt x="136805" y="75"/>
                    <a:pt x="131491" y="75"/>
                    <a:pt x="126683" y="75"/>
                  </a:cubicBezTo>
                  <a:lnTo>
                    <a:pt x="41911" y="75"/>
                  </a:lnTo>
                  <a:cubicBezTo>
                    <a:pt x="36344" y="75"/>
                    <a:pt x="26728" y="75"/>
                    <a:pt x="15594" y="11968"/>
                  </a:cubicBezTo>
                  <a:cubicBezTo>
                    <a:pt x="6737" y="21837"/>
                    <a:pt x="158" y="33477"/>
                    <a:pt x="158" y="34743"/>
                  </a:cubicBezTo>
                  <a:cubicBezTo>
                    <a:pt x="158" y="34996"/>
                    <a:pt x="158" y="37273"/>
                    <a:pt x="3194" y="37273"/>
                  </a:cubicBezTo>
                  <a:cubicBezTo>
                    <a:pt x="5219" y="37273"/>
                    <a:pt x="5725" y="36261"/>
                    <a:pt x="7243" y="34237"/>
                  </a:cubicBezTo>
                  <a:cubicBezTo>
                    <a:pt x="19643" y="14752"/>
                    <a:pt x="34320" y="14752"/>
                    <a:pt x="39381" y="14752"/>
                  </a:cubicBezTo>
                  <a:lnTo>
                    <a:pt x="53805" y="14752"/>
                  </a:lnTo>
                  <a:cubicBezTo>
                    <a:pt x="45707" y="45371"/>
                    <a:pt x="32042" y="75990"/>
                    <a:pt x="21414" y="99018"/>
                  </a:cubicBezTo>
                  <a:cubicBezTo>
                    <a:pt x="19390" y="102813"/>
                    <a:pt x="19390" y="103320"/>
                    <a:pt x="19390" y="105091"/>
                  </a:cubicBezTo>
                  <a:cubicBezTo>
                    <a:pt x="19390" y="109899"/>
                    <a:pt x="23438" y="111923"/>
                    <a:pt x="26728" y="111923"/>
                  </a:cubicBezTo>
                  <a:cubicBezTo>
                    <a:pt x="34320" y="111923"/>
                    <a:pt x="36344" y="104838"/>
                    <a:pt x="39381" y="95475"/>
                  </a:cubicBezTo>
                  <a:cubicBezTo>
                    <a:pt x="42923" y="83835"/>
                    <a:pt x="42923" y="83329"/>
                    <a:pt x="46213" y="70676"/>
                  </a:cubicBezTo>
                  <a:lnTo>
                    <a:pt x="60384" y="14752"/>
                  </a:lnTo>
                  <a:close/>
                </a:path>
              </a:pathLst>
            </a:custGeom>
            <a:solidFill>
              <a:srgbClr val="000000"/>
            </a:solidFill>
            <a:ln w="25387"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853BF344-4D8C-3108-1E53-423E7094C773}"/>
                </a:ext>
              </a:extLst>
            </p:cNvPr>
            <p:cNvSpPr/>
            <p:nvPr>
              <p:custDataLst>
                <p:tags r:id="rId77"/>
              </p:custDataLst>
            </p:nvPr>
          </p:nvSpPr>
          <p:spPr>
            <a:xfrm>
              <a:off x="6724825" y="4173585"/>
              <a:ext cx="27278" cy="177135"/>
            </a:xfrm>
            <a:custGeom>
              <a:avLst/>
              <a:gdLst>
                <a:gd name="connsiteX0" fmla="*/ 27443 w 27278"/>
                <a:gd name="connsiteY0" fmla="*/ 177205 h 177135"/>
                <a:gd name="connsiteX1" fmla="*/ 27443 w 27278"/>
                <a:gd name="connsiteY1" fmla="*/ 168526 h 177135"/>
                <a:gd name="connsiteX2" fmla="*/ 8843 w 27278"/>
                <a:gd name="connsiteY2" fmla="*/ 168526 h 177135"/>
                <a:gd name="connsiteX3" fmla="*/ 8843 w 27278"/>
                <a:gd name="connsiteY3" fmla="*/ 8749 h 177135"/>
                <a:gd name="connsiteX4" fmla="*/ 27443 w 27278"/>
                <a:gd name="connsiteY4" fmla="*/ 8749 h 177135"/>
                <a:gd name="connsiteX5" fmla="*/ 27443 w 27278"/>
                <a:gd name="connsiteY5" fmla="*/ 70 h 177135"/>
                <a:gd name="connsiteX6" fmla="*/ 164 w 27278"/>
                <a:gd name="connsiteY6" fmla="*/ 70 h 177135"/>
                <a:gd name="connsiteX7" fmla="*/ 164 w 27278"/>
                <a:gd name="connsiteY7" fmla="*/ 177205 h 177135"/>
                <a:gd name="connsiteX8" fmla="*/ 27443 w 27278"/>
                <a:gd name="connsiteY8" fmla="*/ 17720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43" y="177205"/>
                  </a:moveTo>
                  <a:lnTo>
                    <a:pt x="27443" y="168526"/>
                  </a:lnTo>
                  <a:lnTo>
                    <a:pt x="8843" y="168526"/>
                  </a:lnTo>
                  <a:lnTo>
                    <a:pt x="8843" y="8749"/>
                  </a:lnTo>
                  <a:lnTo>
                    <a:pt x="27443" y="8749"/>
                  </a:lnTo>
                  <a:lnTo>
                    <a:pt x="27443" y="70"/>
                  </a:lnTo>
                  <a:lnTo>
                    <a:pt x="164" y="70"/>
                  </a:lnTo>
                  <a:lnTo>
                    <a:pt x="164" y="177205"/>
                  </a:lnTo>
                  <a:lnTo>
                    <a:pt x="27443" y="177205"/>
                  </a:lnTo>
                  <a:close/>
                </a:path>
              </a:pathLst>
            </a:custGeom>
            <a:solidFill>
              <a:srgbClr val="000000"/>
            </a:solidFill>
            <a:ln w="25387"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68318799-5DE8-D523-DFEE-3EC894AED964}"/>
                </a:ext>
              </a:extLst>
            </p:cNvPr>
            <p:cNvSpPr/>
            <p:nvPr>
              <p:custDataLst>
                <p:tags r:id="rId78"/>
              </p:custDataLst>
            </p:nvPr>
          </p:nvSpPr>
          <p:spPr>
            <a:xfrm>
              <a:off x="6766348" y="4188996"/>
              <a:ext cx="53672" cy="119212"/>
            </a:xfrm>
            <a:custGeom>
              <a:avLst/>
              <a:gdLst>
                <a:gd name="connsiteX0" fmla="*/ 49233 w 53672"/>
                <a:gd name="connsiteY0" fmla="*/ 6801 h 119212"/>
                <a:gd name="connsiteX1" fmla="*/ 42147 w 53672"/>
                <a:gd name="connsiteY1" fmla="*/ 70 h 119212"/>
                <a:gd name="connsiteX2" fmla="*/ 32228 w 53672"/>
                <a:gd name="connsiteY2" fmla="*/ 9812 h 119212"/>
                <a:gd name="connsiteX3" fmla="*/ 39313 w 53672"/>
                <a:gd name="connsiteY3" fmla="*/ 16543 h 119212"/>
                <a:gd name="connsiteX4" fmla="*/ 49233 w 53672"/>
                <a:gd name="connsiteY4" fmla="*/ 6801 h 119212"/>
                <a:gd name="connsiteX5" fmla="*/ 13097 w 53672"/>
                <a:gd name="connsiteY5" fmla="*/ 96786 h 119212"/>
                <a:gd name="connsiteX6" fmla="*/ 11503 w 53672"/>
                <a:gd name="connsiteY6" fmla="*/ 104225 h 119212"/>
                <a:gd name="connsiteX7" fmla="*/ 28331 w 53672"/>
                <a:gd name="connsiteY7" fmla="*/ 119282 h 119212"/>
                <a:gd name="connsiteX8" fmla="*/ 53838 w 53672"/>
                <a:gd name="connsiteY8" fmla="*/ 92180 h 119212"/>
                <a:gd name="connsiteX9" fmla="*/ 51004 w 53672"/>
                <a:gd name="connsiteY9" fmla="*/ 89877 h 119212"/>
                <a:gd name="connsiteX10" fmla="*/ 47638 w 53672"/>
                <a:gd name="connsiteY10" fmla="*/ 92889 h 119212"/>
                <a:gd name="connsiteX11" fmla="*/ 28862 w 53672"/>
                <a:gd name="connsiteY11" fmla="*/ 114322 h 119212"/>
                <a:gd name="connsiteX12" fmla="*/ 24434 w 53672"/>
                <a:gd name="connsiteY12" fmla="*/ 108122 h 119212"/>
                <a:gd name="connsiteX13" fmla="*/ 27268 w 53672"/>
                <a:gd name="connsiteY13" fmla="*/ 96786 h 119212"/>
                <a:gd name="connsiteX14" fmla="*/ 32936 w 53672"/>
                <a:gd name="connsiteY14" fmla="*/ 82615 h 119212"/>
                <a:gd name="connsiteX15" fmla="*/ 41616 w 53672"/>
                <a:gd name="connsiteY15" fmla="*/ 60119 h 119212"/>
                <a:gd name="connsiteX16" fmla="*/ 42679 w 53672"/>
                <a:gd name="connsiteY16" fmla="*/ 54450 h 119212"/>
                <a:gd name="connsiteX17" fmla="*/ 25851 w 53672"/>
                <a:gd name="connsiteY17" fmla="*/ 39394 h 119212"/>
                <a:gd name="connsiteX18" fmla="*/ 166 w 53672"/>
                <a:gd name="connsiteY18" fmla="*/ 66495 h 119212"/>
                <a:gd name="connsiteX19" fmla="*/ 3177 w 53672"/>
                <a:gd name="connsiteY19" fmla="*/ 68798 h 119212"/>
                <a:gd name="connsiteX20" fmla="*/ 6366 w 53672"/>
                <a:gd name="connsiteY20" fmla="*/ 65964 h 119212"/>
                <a:gd name="connsiteX21" fmla="*/ 25319 w 53672"/>
                <a:gd name="connsiteY21" fmla="*/ 44353 h 119212"/>
                <a:gd name="connsiteX22" fmla="*/ 29748 w 53672"/>
                <a:gd name="connsiteY22" fmla="*/ 50553 h 119212"/>
                <a:gd name="connsiteX23" fmla="*/ 24257 w 53672"/>
                <a:gd name="connsiteY23" fmla="*/ 68267 h 119212"/>
                <a:gd name="connsiteX24" fmla="*/ 13097 w 53672"/>
                <a:gd name="connsiteY24" fmla="*/ 9678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33" y="6801"/>
                  </a:moveTo>
                  <a:cubicBezTo>
                    <a:pt x="49233" y="3967"/>
                    <a:pt x="47107" y="70"/>
                    <a:pt x="42147" y="70"/>
                  </a:cubicBezTo>
                  <a:cubicBezTo>
                    <a:pt x="37365" y="70"/>
                    <a:pt x="32228" y="4675"/>
                    <a:pt x="32228" y="9812"/>
                  </a:cubicBezTo>
                  <a:cubicBezTo>
                    <a:pt x="32228" y="12823"/>
                    <a:pt x="34530" y="16543"/>
                    <a:pt x="39313" y="16543"/>
                  </a:cubicBezTo>
                  <a:cubicBezTo>
                    <a:pt x="44450" y="16543"/>
                    <a:pt x="49233" y="11583"/>
                    <a:pt x="49233" y="6801"/>
                  </a:cubicBezTo>
                  <a:close/>
                  <a:moveTo>
                    <a:pt x="13097" y="96786"/>
                  </a:moveTo>
                  <a:cubicBezTo>
                    <a:pt x="12388" y="99088"/>
                    <a:pt x="11503" y="101214"/>
                    <a:pt x="11503" y="104225"/>
                  </a:cubicBezTo>
                  <a:cubicBezTo>
                    <a:pt x="11503" y="112551"/>
                    <a:pt x="18588" y="119282"/>
                    <a:pt x="28331" y="119282"/>
                  </a:cubicBezTo>
                  <a:cubicBezTo>
                    <a:pt x="46044" y="119282"/>
                    <a:pt x="53838" y="94837"/>
                    <a:pt x="53838" y="92180"/>
                  </a:cubicBezTo>
                  <a:cubicBezTo>
                    <a:pt x="53838" y="89877"/>
                    <a:pt x="51535" y="89877"/>
                    <a:pt x="51004" y="89877"/>
                  </a:cubicBezTo>
                  <a:cubicBezTo>
                    <a:pt x="48524" y="89877"/>
                    <a:pt x="48347" y="90940"/>
                    <a:pt x="47638" y="92889"/>
                  </a:cubicBezTo>
                  <a:cubicBezTo>
                    <a:pt x="43564" y="107060"/>
                    <a:pt x="35770" y="114322"/>
                    <a:pt x="28862" y="114322"/>
                  </a:cubicBezTo>
                  <a:cubicBezTo>
                    <a:pt x="25319" y="114322"/>
                    <a:pt x="24434" y="112019"/>
                    <a:pt x="24434" y="108122"/>
                  </a:cubicBezTo>
                  <a:cubicBezTo>
                    <a:pt x="24434" y="104048"/>
                    <a:pt x="25674" y="100683"/>
                    <a:pt x="27268" y="96786"/>
                  </a:cubicBezTo>
                  <a:cubicBezTo>
                    <a:pt x="29039" y="92003"/>
                    <a:pt x="30988" y="87220"/>
                    <a:pt x="32936" y="82615"/>
                  </a:cubicBezTo>
                  <a:cubicBezTo>
                    <a:pt x="34530" y="78364"/>
                    <a:pt x="40907" y="62244"/>
                    <a:pt x="41616" y="60119"/>
                  </a:cubicBezTo>
                  <a:cubicBezTo>
                    <a:pt x="42147" y="58347"/>
                    <a:pt x="42679" y="56222"/>
                    <a:pt x="42679" y="54450"/>
                  </a:cubicBezTo>
                  <a:cubicBezTo>
                    <a:pt x="42679" y="46125"/>
                    <a:pt x="35593" y="39394"/>
                    <a:pt x="25851" y="39394"/>
                  </a:cubicBezTo>
                  <a:cubicBezTo>
                    <a:pt x="8314" y="39394"/>
                    <a:pt x="166" y="63484"/>
                    <a:pt x="166" y="66495"/>
                  </a:cubicBezTo>
                  <a:cubicBezTo>
                    <a:pt x="166" y="68798"/>
                    <a:pt x="2646" y="68798"/>
                    <a:pt x="3177" y="68798"/>
                  </a:cubicBezTo>
                  <a:cubicBezTo>
                    <a:pt x="5657" y="68798"/>
                    <a:pt x="5834" y="67913"/>
                    <a:pt x="6366" y="65964"/>
                  </a:cubicBezTo>
                  <a:cubicBezTo>
                    <a:pt x="10971" y="50730"/>
                    <a:pt x="18765" y="44353"/>
                    <a:pt x="25319" y="44353"/>
                  </a:cubicBezTo>
                  <a:cubicBezTo>
                    <a:pt x="28154" y="44353"/>
                    <a:pt x="29748" y="45771"/>
                    <a:pt x="29748" y="50553"/>
                  </a:cubicBezTo>
                  <a:cubicBezTo>
                    <a:pt x="29748" y="54627"/>
                    <a:pt x="28685" y="57284"/>
                    <a:pt x="24257" y="68267"/>
                  </a:cubicBezTo>
                  <a:lnTo>
                    <a:pt x="13097" y="96786"/>
                  </a:lnTo>
                  <a:close/>
                </a:path>
              </a:pathLst>
            </a:custGeom>
            <a:solidFill>
              <a:srgbClr val="000000"/>
            </a:solidFill>
            <a:ln w="25387"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2D1427D7-B9F2-D8FA-6F53-251AB20B7905}"/>
                </a:ext>
              </a:extLst>
            </p:cNvPr>
            <p:cNvSpPr/>
            <p:nvPr>
              <p:custDataLst>
                <p:tags r:id="rId79"/>
              </p:custDataLst>
            </p:nvPr>
          </p:nvSpPr>
          <p:spPr>
            <a:xfrm>
              <a:off x="6835287" y="4173585"/>
              <a:ext cx="27278" cy="177135"/>
            </a:xfrm>
            <a:custGeom>
              <a:avLst/>
              <a:gdLst>
                <a:gd name="connsiteX0" fmla="*/ 27448 w 27278"/>
                <a:gd name="connsiteY0" fmla="*/ 70 h 177135"/>
                <a:gd name="connsiteX1" fmla="*/ 169 w 27278"/>
                <a:gd name="connsiteY1" fmla="*/ 70 h 177135"/>
                <a:gd name="connsiteX2" fmla="*/ 169 w 27278"/>
                <a:gd name="connsiteY2" fmla="*/ 8749 h 177135"/>
                <a:gd name="connsiteX3" fmla="*/ 18768 w 27278"/>
                <a:gd name="connsiteY3" fmla="*/ 8749 h 177135"/>
                <a:gd name="connsiteX4" fmla="*/ 18768 w 27278"/>
                <a:gd name="connsiteY4" fmla="*/ 168526 h 177135"/>
                <a:gd name="connsiteX5" fmla="*/ 169 w 27278"/>
                <a:gd name="connsiteY5" fmla="*/ 168526 h 177135"/>
                <a:gd name="connsiteX6" fmla="*/ 169 w 27278"/>
                <a:gd name="connsiteY6" fmla="*/ 177205 h 177135"/>
                <a:gd name="connsiteX7" fmla="*/ 27448 w 27278"/>
                <a:gd name="connsiteY7" fmla="*/ 177205 h 177135"/>
                <a:gd name="connsiteX8" fmla="*/ 27448 w 27278"/>
                <a:gd name="connsiteY8" fmla="*/ 7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48" y="70"/>
                  </a:moveTo>
                  <a:lnTo>
                    <a:pt x="169" y="70"/>
                  </a:lnTo>
                  <a:lnTo>
                    <a:pt x="169" y="8749"/>
                  </a:lnTo>
                  <a:lnTo>
                    <a:pt x="18768" y="8749"/>
                  </a:lnTo>
                  <a:lnTo>
                    <a:pt x="18768" y="168526"/>
                  </a:lnTo>
                  <a:lnTo>
                    <a:pt x="169" y="168526"/>
                  </a:lnTo>
                  <a:lnTo>
                    <a:pt x="169" y="177205"/>
                  </a:lnTo>
                  <a:lnTo>
                    <a:pt x="27448" y="177205"/>
                  </a:lnTo>
                  <a:lnTo>
                    <a:pt x="27448" y="70"/>
                  </a:lnTo>
                  <a:close/>
                </a:path>
              </a:pathLst>
            </a:custGeom>
            <a:solidFill>
              <a:srgbClr val="000000"/>
            </a:solidFill>
            <a:ln w="25387"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105505EF-5AA3-03C0-564E-D7A5CEE8CBD4}"/>
                </a:ext>
              </a:extLst>
            </p:cNvPr>
            <p:cNvSpPr/>
            <p:nvPr>
              <p:custDataLst>
                <p:tags r:id="rId80"/>
              </p:custDataLst>
            </p:nvPr>
          </p:nvSpPr>
          <p:spPr>
            <a:xfrm>
              <a:off x="6906038" y="4257725"/>
              <a:ext cx="119743" cy="8679"/>
            </a:xfrm>
            <a:custGeom>
              <a:avLst/>
              <a:gdLst>
                <a:gd name="connsiteX0" fmla="*/ 112829 w 119743"/>
                <a:gd name="connsiteY0" fmla="*/ 8749 h 8679"/>
                <a:gd name="connsiteX1" fmla="*/ 119915 w 119743"/>
                <a:gd name="connsiteY1" fmla="*/ 4498 h 8679"/>
                <a:gd name="connsiteX2" fmla="*/ 112829 w 119743"/>
                <a:gd name="connsiteY2" fmla="*/ 70 h 8679"/>
                <a:gd name="connsiteX3" fmla="*/ 7257 w 119743"/>
                <a:gd name="connsiteY3" fmla="*/ 70 h 8679"/>
                <a:gd name="connsiteX4" fmla="*/ 171 w 119743"/>
                <a:gd name="connsiteY4" fmla="*/ 4321 h 8679"/>
                <a:gd name="connsiteX5" fmla="*/ 7257 w 119743"/>
                <a:gd name="connsiteY5" fmla="*/ 8749 h 8679"/>
                <a:gd name="connsiteX6" fmla="*/ 112829 w 119743"/>
                <a:gd name="connsiteY6" fmla="*/ 8749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29" y="8749"/>
                  </a:moveTo>
                  <a:cubicBezTo>
                    <a:pt x="115664" y="8749"/>
                    <a:pt x="119915" y="8749"/>
                    <a:pt x="119915" y="4498"/>
                  </a:cubicBezTo>
                  <a:cubicBezTo>
                    <a:pt x="119915" y="70"/>
                    <a:pt x="115841" y="70"/>
                    <a:pt x="112829" y="70"/>
                  </a:cubicBezTo>
                  <a:lnTo>
                    <a:pt x="7257" y="70"/>
                  </a:lnTo>
                  <a:cubicBezTo>
                    <a:pt x="4422" y="70"/>
                    <a:pt x="171" y="70"/>
                    <a:pt x="171" y="4321"/>
                  </a:cubicBezTo>
                  <a:cubicBezTo>
                    <a:pt x="171" y="8749"/>
                    <a:pt x="4245" y="8749"/>
                    <a:pt x="7257" y="8749"/>
                  </a:cubicBezTo>
                  <a:lnTo>
                    <a:pt x="112829" y="8749"/>
                  </a:lnTo>
                  <a:close/>
                </a:path>
              </a:pathLst>
            </a:custGeom>
            <a:solidFill>
              <a:srgbClr val="000000"/>
            </a:solidFill>
            <a:ln w="25387"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9977C287-11FF-4767-0BAA-49D4C742AF75}"/>
                </a:ext>
              </a:extLst>
            </p:cNvPr>
            <p:cNvSpPr/>
            <p:nvPr>
              <p:custDataLst>
                <p:tags r:id="rId81"/>
              </p:custDataLst>
            </p:nvPr>
          </p:nvSpPr>
          <p:spPr>
            <a:xfrm>
              <a:off x="7064372" y="4188819"/>
              <a:ext cx="64477" cy="117618"/>
            </a:xfrm>
            <a:custGeom>
              <a:avLst/>
              <a:gdLst>
                <a:gd name="connsiteX0" fmla="*/ 40210 w 64477"/>
                <a:gd name="connsiteY0" fmla="*/ 5029 h 117618"/>
                <a:gd name="connsiteX1" fmla="*/ 34896 w 64477"/>
                <a:gd name="connsiteY1" fmla="*/ 70 h 117618"/>
                <a:gd name="connsiteX2" fmla="*/ 177 w 64477"/>
                <a:gd name="connsiteY2" fmla="*/ 11406 h 117618"/>
                <a:gd name="connsiteX3" fmla="*/ 177 w 64477"/>
                <a:gd name="connsiteY3" fmla="*/ 17783 h 117618"/>
                <a:gd name="connsiteX4" fmla="*/ 25862 w 64477"/>
                <a:gd name="connsiteY4" fmla="*/ 12823 h 117618"/>
                <a:gd name="connsiteX5" fmla="*/ 25862 w 64477"/>
                <a:gd name="connsiteY5" fmla="*/ 103163 h 117618"/>
                <a:gd name="connsiteX6" fmla="*/ 8148 w 64477"/>
                <a:gd name="connsiteY6" fmla="*/ 111311 h 117618"/>
                <a:gd name="connsiteX7" fmla="*/ 1417 w 64477"/>
                <a:gd name="connsiteY7" fmla="*/ 111311 h 117618"/>
                <a:gd name="connsiteX8" fmla="*/ 1417 w 64477"/>
                <a:gd name="connsiteY8" fmla="*/ 117688 h 117618"/>
                <a:gd name="connsiteX9" fmla="*/ 32947 w 64477"/>
                <a:gd name="connsiteY9" fmla="*/ 116979 h 117618"/>
                <a:gd name="connsiteX10" fmla="*/ 64655 w 64477"/>
                <a:gd name="connsiteY10" fmla="*/ 117688 h 117618"/>
                <a:gd name="connsiteX11" fmla="*/ 64655 w 64477"/>
                <a:gd name="connsiteY11" fmla="*/ 111311 h 117618"/>
                <a:gd name="connsiteX12" fmla="*/ 57924 w 64477"/>
                <a:gd name="connsiteY12" fmla="*/ 111311 h 117618"/>
                <a:gd name="connsiteX13" fmla="*/ 40210 w 64477"/>
                <a:gd name="connsiteY13" fmla="*/ 103163 h 117618"/>
                <a:gd name="connsiteX14" fmla="*/ 40210 w 64477"/>
                <a:gd name="connsiteY14" fmla="*/ 502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10" y="5029"/>
                  </a:moveTo>
                  <a:cubicBezTo>
                    <a:pt x="40210" y="247"/>
                    <a:pt x="39856" y="70"/>
                    <a:pt x="34896" y="70"/>
                  </a:cubicBezTo>
                  <a:cubicBezTo>
                    <a:pt x="23559" y="11229"/>
                    <a:pt x="7440" y="11406"/>
                    <a:pt x="177" y="11406"/>
                  </a:cubicBezTo>
                  <a:lnTo>
                    <a:pt x="177" y="17783"/>
                  </a:lnTo>
                  <a:cubicBezTo>
                    <a:pt x="4429" y="17783"/>
                    <a:pt x="16120" y="17783"/>
                    <a:pt x="25862" y="12823"/>
                  </a:cubicBezTo>
                  <a:lnTo>
                    <a:pt x="25862" y="103163"/>
                  </a:lnTo>
                  <a:cubicBezTo>
                    <a:pt x="25862" y="109008"/>
                    <a:pt x="25862" y="111311"/>
                    <a:pt x="8148" y="111311"/>
                  </a:cubicBezTo>
                  <a:lnTo>
                    <a:pt x="1417" y="111311"/>
                  </a:lnTo>
                  <a:lnTo>
                    <a:pt x="1417" y="117688"/>
                  </a:lnTo>
                  <a:cubicBezTo>
                    <a:pt x="4606" y="117511"/>
                    <a:pt x="26393" y="116979"/>
                    <a:pt x="32947" y="116979"/>
                  </a:cubicBezTo>
                  <a:cubicBezTo>
                    <a:pt x="38439" y="116979"/>
                    <a:pt x="60758" y="117511"/>
                    <a:pt x="64655" y="117688"/>
                  </a:cubicBezTo>
                  <a:lnTo>
                    <a:pt x="64655" y="111311"/>
                  </a:lnTo>
                  <a:lnTo>
                    <a:pt x="57924" y="111311"/>
                  </a:lnTo>
                  <a:cubicBezTo>
                    <a:pt x="40210" y="111311"/>
                    <a:pt x="40210" y="109008"/>
                    <a:pt x="40210" y="103163"/>
                  </a:cubicBezTo>
                  <a:lnTo>
                    <a:pt x="40210" y="5029"/>
                  </a:lnTo>
                  <a:close/>
                </a:path>
              </a:pathLst>
            </a:custGeom>
            <a:solidFill>
              <a:srgbClr val="000000"/>
            </a:solidFill>
            <a:ln w="25387"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3DBA42C0-FBB5-1054-B5D4-27C2F9E75895}"/>
                </a:ext>
              </a:extLst>
            </p:cNvPr>
            <p:cNvSpPr/>
            <p:nvPr>
              <p:custDataLst>
                <p:tags r:id="rId82"/>
              </p:custDataLst>
            </p:nvPr>
          </p:nvSpPr>
          <p:spPr>
            <a:xfrm>
              <a:off x="6710963" y="4387743"/>
              <a:ext cx="64477" cy="117618"/>
            </a:xfrm>
            <a:custGeom>
              <a:avLst/>
              <a:gdLst>
                <a:gd name="connsiteX0" fmla="*/ 40196 w 64477"/>
                <a:gd name="connsiteY0" fmla="*/ 5037 h 117618"/>
                <a:gd name="connsiteX1" fmla="*/ 34882 w 64477"/>
                <a:gd name="connsiteY1" fmla="*/ 77 h 117618"/>
                <a:gd name="connsiteX2" fmla="*/ 163 w 64477"/>
                <a:gd name="connsiteY2" fmla="*/ 11414 h 117618"/>
                <a:gd name="connsiteX3" fmla="*/ 163 w 64477"/>
                <a:gd name="connsiteY3" fmla="*/ 17791 h 117618"/>
                <a:gd name="connsiteX4" fmla="*/ 25848 w 64477"/>
                <a:gd name="connsiteY4" fmla="*/ 12831 h 117618"/>
                <a:gd name="connsiteX5" fmla="*/ 25848 w 64477"/>
                <a:gd name="connsiteY5" fmla="*/ 103170 h 117618"/>
                <a:gd name="connsiteX6" fmla="*/ 8135 w 64477"/>
                <a:gd name="connsiteY6" fmla="*/ 111319 h 117618"/>
                <a:gd name="connsiteX7" fmla="*/ 1403 w 64477"/>
                <a:gd name="connsiteY7" fmla="*/ 111319 h 117618"/>
                <a:gd name="connsiteX8" fmla="*/ 1403 w 64477"/>
                <a:gd name="connsiteY8" fmla="*/ 117696 h 117618"/>
                <a:gd name="connsiteX9" fmla="*/ 32934 w 64477"/>
                <a:gd name="connsiteY9" fmla="*/ 116987 h 117618"/>
                <a:gd name="connsiteX10" fmla="*/ 64641 w 64477"/>
                <a:gd name="connsiteY10" fmla="*/ 117696 h 117618"/>
                <a:gd name="connsiteX11" fmla="*/ 64641 w 64477"/>
                <a:gd name="connsiteY11" fmla="*/ 111319 h 117618"/>
                <a:gd name="connsiteX12" fmla="*/ 57910 w 64477"/>
                <a:gd name="connsiteY12" fmla="*/ 111319 h 117618"/>
                <a:gd name="connsiteX13" fmla="*/ 40196 w 64477"/>
                <a:gd name="connsiteY13" fmla="*/ 103170 h 117618"/>
                <a:gd name="connsiteX14" fmla="*/ 40196 w 64477"/>
                <a:gd name="connsiteY14" fmla="*/ 503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96" y="5037"/>
                  </a:moveTo>
                  <a:cubicBezTo>
                    <a:pt x="40196" y="255"/>
                    <a:pt x="39842" y="77"/>
                    <a:pt x="34882" y="77"/>
                  </a:cubicBezTo>
                  <a:cubicBezTo>
                    <a:pt x="23545" y="11237"/>
                    <a:pt x="7426" y="11414"/>
                    <a:pt x="163" y="11414"/>
                  </a:cubicBezTo>
                  <a:lnTo>
                    <a:pt x="163" y="17791"/>
                  </a:lnTo>
                  <a:cubicBezTo>
                    <a:pt x="4415" y="17791"/>
                    <a:pt x="16106" y="17791"/>
                    <a:pt x="25848" y="12831"/>
                  </a:cubicBezTo>
                  <a:lnTo>
                    <a:pt x="25848" y="103170"/>
                  </a:lnTo>
                  <a:cubicBezTo>
                    <a:pt x="25848" y="109016"/>
                    <a:pt x="25848" y="111319"/>
                    <a:pt x="8135" y="111319"/>
                  </a:cubicBezTo>
                  <a:lnTo>
                    <a:pt x="1403" y="111319"/>
                  </a:lnTo>
                  <a:lnTo>
                    <a:pt x="1403" y="117696"/>
                  </a:lnTo>
                  <a:cubicBezTo>
                    <a:pt x="4592" y="117518"/>
                    <a:pt x="26380" y="116987"/>
                    <a:pt x="32934" y="116987"/>
                  </a:cubicBezTo>
                  <a:cubicBezTo>
                    <a:pt x="38425" y="116987"/>
                    <a:pt x="60744" y="117518"/>
                    <a:pt x="64641" y="117696"/>
                  </a:cubicBezTo>
                  <a:lnTo>
                    <a:pt x="64641" y="111319"/>
                  </a:lnTo>
                  <a:lnTo>
                    <a:pt x="57910" y="111319"/>
                  </a:lnTo>
                  <a:cubicBezTo>
                    <a:pt x="40196" y="111319"/>
                    <a:pt x="40196" y="109016"/>
                    <a:pt x="40196" y="103170"/>
                  </a:cubicBezTo>
                  <a:lnTo>
                    <a:pt x="40196" y="5037"/>
                  </a:lnTo>
                  <a:close/>
                </a:path>
              </a:pathLst>
            </a:custGeom>
            <a:solidFill>
              <a:srgbClr val="000000"/>
            </a:solidFill>
            <a:ln w="25387"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3FA99B19-A9F2-A394-A2C5-D23744D97D12}"/>
                </a:ext>
              </a:extLst>
            </p:cNvPr>
            <p:cNvSpPr/>
            <p:nvPr>
              <p:custDataLst>
                <p:tags r:id="rId83"/>
              </p:custDataLst>
            </p:nvPr>
          </p:nvSpPr>
          <p:spPr>
            <a:xfrm>
              <a:off x="7180348" y="4411059"/>
              <a:ext cx="29606" cy="75662"/>
            </a:xfrm>
            <a:custGeom>
              <a:avLst/>
              <a:gdLst>
                <a:gd name="connsiteX0" fmla="*/ 29789 w 29606"/>
                <a:gd name="connsiteY0" fmla="*/ 26645 h 75662"/>
                <a:gd name="connsiteX1" fmla="*/ 13594 w 29606"/>
                <a:gd name="connsiteY1" fmla="*/ 75 h 75662"/>
                <a:gd name="connsiteX2" fmla="*/ 182 w 29606"/>
                <a:gd name="connsiteY2" fmla="*/ 13486 h 75662"/>
                <a:gd name="connsiteX3" fmla="*/ 13594 w 29606"/>
                <a:gd name="connsiteY3" fmla="*/ 26898 h 75662"/>
                <a:gd name="connsiteX4" fmla="*/ 22450 w 29606"/>
                <a:gd name="connsiteY4" fmla="*/ 23608 h 75662"/>
                <a:gd name="connsiteX5" fmla="*/ 23716 w 29606"/>
                <a:gd name="connsiteY5" fmla="*/ 22849 h 75662"/>
                <a:gd name="connsiteX6" fmla="*/ 24222 w 29606"/>
                <a:gd name="connsiteY6" fmla="*/ 26645 h 75662"/>
                <a:gd name="connsiteX7" fmla="*/ 7014 w 29606"/>
                <a:gd name="connsiteY7" fmla="*/ 68905 h 75662"/>
                <a:gd name="connsiteX8" fmla="*/ 4231 w 29606"/>
                <a:gd name="connsiteY8" fmla="*/ 72953 h 75662"/>
                <a:gd name="connsiteX9" fmla="*/ 6761 w 29606"/>
                <a:gd name="connsiteY9" fmla="*/ 75737 h 75662"/>
                <a:gd name="connsiteX10" fmla="*/ 29789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89" y="26645"/>
                  </a:moveTo>
                  <a:cubicBezTo>
                    <a:pt x="29789" y="9944"/>
                    <a:pt x="23463" y="75"/>
                    <a:pt x="13594" y="75"/>
                  </a:cubicBezTo>
                  <a:cubicBezTo>
                    <a:pt x="5243" y="75"/>
                    <a:pt x="182" y="6401"/>
                    <a:pt x="182" y="13486"/>
                  </a:cubicBezTo>
                  <a:cubicBezTo>
                    <a:pt x="182" y="20319"/>
                    <a:pt x="5243" y="26898"/>
                    <a:pt x="13594" y="26898"/>
                  </a:cubicBezTo>
                  <a:cubicBezTo>
                    <a:pt x="16630" y="26898"/>
                    <a:pt x="19920" y="25886"/>
                    <a:pt x="22450" y="23608"/>
                  </a:cubicBezTo>
                  <a:cubicBezTo>
                    <a:pt x="23209" y="23102"/>
                    <a:pt x="23463" y="22849"/>
                    <a:pt x="23716" y="22849"/>
                  </a:cubicBezTo>
                  <a:cubicBezTo>
                    <a:pt x="23969" y="22849"/>
                    <a:pt x="24222" y="23102"/>
                    <a:pt x="24222" y="26645"/>
                  </a:cubicBezTo>
                  <a:cubicBezTo>
                    <a:pt x="24222" y="45371"/>
                    <a:pt x="15365" y="60554"/>
                    <a:pt x="7014" y="68905"/>
                  </a:cubicBezTo>
                  <a:cubicBezTo>
                    <a:pt x="4231" y="71688"/>
                    <a:pt x="4231" y="72194"/>
                    <a:pt x="4231" y="72953"/>
                  </a:cubicBezTo>
                  <a:cubicBezTo>
                    <a:pt x="4231" y="74725"/>
                    <a:pt x="5496" y="75737"/>
                    <a:pt x="6761" y="75737"/>
                  </a:cubicBezTo>
                  <a:cubicBezTo>
                    <a:pt x="9545" y="75737"/>
                    <a:pt x="29789" y="56252"/>
                    <a:pt x="29789" y="26645"/>
                  </a:cubicBezTo>
                  <a:close/>
                </a:path>
              </a:pathLst>
            </a:custGeom>
            <a:solidFill>
              <a:srgbClr val="000000"/>
            </a:solidFill>
            <a:ln w="25387"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00D01DAA-A7F3-4C70-4161-6758C9667C59}"/>
                </a:ext>
              </a:extLst>
            </p:cNvPr>
            <p:cNvSpPr/>
            <p:nvPr>
              <p:custDataLst>
                <p:tags r:id="rId84"/>
              </p:custDataLst>
            </p:nvPr>
          </p:nvSpPr>
          <p:spPr>
            <a:xfrm>
              <a:off x="7277884" y="4328817"/>
              <a:ext cx="122476" cy="112101"/>
            </a:xfrm>
            <a:custGeom>
              <a:avLst/>
              <a:gdLst>
                <a:gd name="connsiteX0" fmla="*/ 67751 w 122476"/>
                <a:gd name="connsiteY0" fmla="*/ 14752 h 112101"/>
                <a:gd name="connsiteX1" fmla="*/ 110263 w 122476"/>
                <a:gd name="connsiteY1" fmla="*/ 14752 h 112101"/>
                <a:gd name="connsiteX2" fmla="*/ 122663 w 122476"/>
                <a:gd name="connsiteY2" fmla="*/ 6148 h 112101"/>
                <a:gd name="connsiteX3" fmla="*/ 112541 w 122476"/>
                <a:gd name="connsiteY3" fmla="*/ 75 h 112101"/>
                <a:gd name="connsiteX4" fmla="*/ 41687 w 122476"/>
                <a:gd name="connsiteY4" fmla="*/ 75 h 112101"/>
                <a:gd name="connsiteX5" fmla="*/ 15622 w 122476"/>
                <a:gd name="connsiteY5" fmla="*/ 11968 h 112101"/>
                <a:gd name="connsiteX6" fmla="*/ 186 w 122476"/>
                <a:gd name="connsiteY6" fmla="*/ 34743 h 112101"/>
                <a:gd name="connsiteX7" fmla="*/ 3223 w 122476"/>
                <a:gd name="connsiteY7" fmla="*/ 37273 h 112101"/>
                <a:gd name="connsiteX8" fmla="*/ 7272 w 122476"/>
                <a:gd name="connsiteY8" fmla="*/ 34237 h 112101"/>
                <a:gd name="connsiteX9" fmla="*/ 39409 w 122476"/>
                <a:gd name="connsiteY9" fmla="*/ 14752 h 112101"/>
                <a:gd name="connsiteX10" fmla="*/ 60412 w 122476"/>
                <a:gd name="connsiteY10" fmla="*/ 14752 h 112101"/>
                <a:gd name="connsiteX11" fmla="*/ 35613 w 122476"/>
                <a:gd name="connsiteY11" fmla="*/ 95981 h 112101"/>
                <a:gd name="connsiteX12" fmla="*/ 33083 w 122476"/>
                <a:gd name="connsiteY12" fmla="*/ 105344 h 112101"/>
                <a:gd name="connsiteX13" fmla="*/ 40421 w 122476"/>
                <a:gd name="connsiteY13" fmla="*/ 112176 h 112101"/>
                <a:gd name="connsiteX14" fmla="*/ 50796 w 122476"/>
                <a:gd name="connsiteY14" fmla="*/ 101295 h 112101"/>
                <a:gd name="connsiteX15" fmla="*/ 67751 w 122476"/>
                <a:gd name="connsiteY15" fmla="*/ 14752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12101">
                  <a:moveTo>
                    <a:pt x="67751" y="14752"/>
                  </a:moveTo>
                  <a:lnTo>
                    <a:pt x="110263" y="14752"/>
                  </a:lnTo>
                  <a:cubicBezTo>
                    <a:pt x="113553" y="14752"/>
                    <a:pt x="122663" y="14752"/>
                    <a:pt x="122663" y="6148"/>
                  </a:cubicBezTo>
                  <a:cubicBezTo>
                    <a:pt x="122663" y="75"/>
                    <a:pt x="117349" y="75"/>
                    <a:pt x="112541" y="75"/>
                  </a:cubicBezTo>
                  <a:lnTo>
                    <a:pt x="41687" y="75"/>
                  </a:lnTo>
                  <a:cubicBezTo>
                    <a:pt x="36626" y="75"/>
                    <a:pt x="26757" y="75"/>
                    <a:pt x="15622" y="11968"/>
                  </a:cubicBezTo>
                  <a:cubicBezTo>
                    <a:pt x="7272" y="21078"/>
                    <a:pt x="186" y="33224"/>
                    <a:pt x="186" y="34743"/>
                  </a:cubicBezTo>
                  <a:cubicBezTo>
                    <a:pt x="186" y="34996"/>
                    <a:pt x="186" y="37273"/>
                    <a:pt x="3223" y="37273"/>
                  </a:cubicBezTo>
                  <a:cubicBezTo>
                    <a:pt x="5247" y="37273"/>
                    <a:pt x="5753" y="36261"/>
                    <a:pt x="7272" y="34237"/>
                  </a:cubicBezTo>
                  <a:cubicBezTo>
                    <a:pt x="19671" y="14752"/>
                    <a:pt x="34095" y="14752"/>
                    <a:pt x="39409" y="14752"/>
                  </a:cubicBezTo>
                  <a:lnTo>
                    <a:pt x="60412" y="14752"/>
                  </a:lnTo>
                  <a:lnTo>
                    <a:pt x="35613" y="95981"/>
                  </a:lnTo>
                  <a:cubicBezTo>
                    <a:pt x="34601" y="99018"/>
                    <a:pt x="33083" y="104332"/>
                    <a:pt x="33083" y="105344"/>
                  </a:cubicBezTo>
                  <a:cubicBezTo>
                    <a:pt x="33083" y="108128"/>
                    <a:pt x="34854" y="112176"/>
                    <a:pt x="40421" y="112176"/>
                  </a:cubicBezTo>
                  <a:cubicBezTo>
                    <a:pt x="48772" y="112176"/>
                    <a:pt x="50037" y="105091"/>
                    <a:pt x="50796" y="101295"/>
                  </a:cubicBezTo>
                  <a:lnTo>
                    <a:pt x="67751" y="14752"/>
                  </a:lnTo>
                  <a:close/>
                </a:path>
              </a:pathLst>
            </a:custGeom>
            <a:solidFill>
              <a:srgbClr val="000000"/>
            </a:solidFill>
            <a:ln w="25387"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31E6BEA8-F8E6-DE1D-BBEC-98AF9022AFBF}"/>
                </a:ext>
              </a:extLst>
            </p:cNvPr>
            <p:cNvSpPr/>
            <p:nvPr>
              <p:custDataLst>
                <p:tags r:id="rId85"/>
              </p:custDataLst>
            </p:nvPr>
          </p:nvSpPr>
          <p:spPr>
            <a:xfrm>
              <a:off x="7421301" y="4210467"/>
              <a:ext cx="39678" cy="124703"/>
            </a:xfrm>
            <a:custGeom>
              <a:avLst/>
              <a:gdLst>
                <a:gd name="connsiteX0" fmla="*/ 39162 w 39678"/>
                <a:gd name="connsiteY0" fmla="*/ 5385 h 124703"/>
                <a:gd name="connsiteX1" fmla="*/ 39870 w 39678"/>
                <a:gd name="connsiteY1" fmla="*/ 2551 h 124703"/>
                <a:gd name="connsiteX2" fmla="*/ 37036 w 39678"/>
                <a:gd name="connsiteY2" fmla="*/ 71 h 124703"/>
                <a:gd name="connsiteX3" fmla="*/ 14363 w 39678"/>
                <a:gd name="connsiteY3" fmla="*/ 1842 h 124703"/>
                <a:gd name="connsiteX4" fmla="*/ 10643 w 39678"/>
                <a:gd name="connsiteY4" fmla="*/ 5916 h 124703"/>
                <a:gd name="connsiteX5" fmla="*/ 15071 w 39678"/>
                <a:gd name="connsiteY5" fmla="*/ 8396 h 124703"/>
                <a:gd name="connsiteX6" fmla="*/ 23574 w 39678"/>
                <a:gd name="connsiteY6" fmla="*/ 11053 h 124703"/>
                <a:gd name="connsiteX7" fmla="*/ 22865 w 39678"/>
                <a:gd name="connsiteY7" fmla="*/ 14950 h 124703"/>
                <a:gd name="connsiteX8" fmla="*/ 900 w 39678"/>
                <a:gd name="connsiteY8" fmla="*/ 102455 h 124703"/>
                <a:gd name="connsiteX9" fmla="*/ 192 w 39678"/>
                <a:gd name="connsiteY9" fmla="*/ 107946 h 124703"/>
                <a:gd name="connsiteX10" fmla="*/ 18791 w 39678"/>
                <a:gd name="connsiteY10" fmla="*/ 124774 h 124703"/>
                <a:gd name="connsiteX11" fmla="*/ 32962 w 39678"/>
                <a:gd name="connsiteY11" fmla="*/ 115386 h 124703"/>
                <a:gd name="connsiteX12" fmla="*/ 39162 w 39678"/>
                <a:gd name="connsiteY12" fmla="*/ 97672 h 124703"/>
                <a:gd name="connsiteX13" fmla="*/ 36327 w 39678"/>
                <a:gd name="connsiteY13" fmla="*/ 95370 h 124703"/>
                <a:gd name="connsiteX14" fmla="*/ 32785 w 39678"/>
                <a:gd name="connsiteY14" fmla="*/ 99621 h 124703"/>
                <a:gd name="connsiteX15" fmla="*/ 19500 w 39678"/>
                <a:gd name="connsiteY15" fmla="*/ 119814 h 124703"/>
                <a:gd name="connsiteX16" fmla="*/ 13477 w 39678"/>
                <a:gd name="connsiteY16" fmla="*/ 111135 h 124703"/>
                <a:gd name="connsiteX17" fmla="*/ 14540 w 39678"/>
                <a:gd name="connsiteY17" fmla="*/ 103872 h 124703"/>
                <a:gd name="connsiteX18" fmla="*/ 39162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62" y="5385"/>
                  </a:moveTo>
                  <a:cubicBezTo>
                    <a:pt x="39339" y="5030"/>
                    <a:pt x="39870" y="2728"/>
                    <a:pt x="39870" y="2551"/>
                  </a:cubicBezTo>
                  <a:cubicBezTo>
                    <a:pt x="39870" y="1665"/>
                    <a:pt x="39162" y="71"/>
                    <a:pt x="37036" y="71"/>
                  </a:cubicBezTo>
                  <a:cubicBezTo>
                    <a:pt x="33493" y="71"/>
                    <a:pt x="18791" y="1488"/>
                    <a:pt x="14363" y="1842"/>
                  </a:cubicBezTo>
                  <a:cubicBezTo>
                    <a:pt x="13123" y="2019"/>
                    <a:pt x="10643" y="2196"/>
                    <a:pt x="10643" y="5916"/>
                  </a:cubicBezTo>
                  <a:cubicBezTo>
                    <a:pt x="10643" y="8396"/>
                    <a:pt x="13123" y="8396"/>
                    <a:pt x="15071" y="8396"/>
                  </a:cubicBezTo>
                  <a:cubicBezTo>
                    <a:pt x="23574" y="8396"/>
                    <a:pt x="23574" y="9636"/>
                    <a:pt x="23574" y="11053"/>
                  </a:cubicBezTo>
                  <a:cubicBezTo>
                    <a:pt x="23574" y="12293"/>
                    <a:pt x="23219" y="13356"/>
                    <a:pt x="22865" y="14950"/>
                  </a:cubicBezTo>
                  <a:lnTo>
                    <a:pt x="900" y="102455"/>
                  </a:lnTo>
                  <a:cubicBezTo>
                    <a:pt x="369" y="104226"/>
                    <a:pt x="192" y="106175"/>
                    <a:pt x="192" y="107946"/>
                  </a:cubicBezTo>
                  <a:cubicBezTo>
                    <a:pt x="192" y="119283"/>
                    <a:pt x="10288" y="124774"/>
                    <a:pt x="18791" y="124774"/>
                  </a:cubicBezTo>
                  <a:cubicBezTo>
                    <a:pt x="23042" y="124774"/>
                    <a:pt x="28356" y="123357"/>
                    <a:pt x="32962" y="115386"/>
                  </a:cubicBezTo>
                  <a:cubicBezTo>
                    <a:pt x="36682" y="108832"/>
                    <a:pt x="39162" y="98381"/>
                    <a:pt x="39162" y="97672"/>
                  </a:cubicBezTo>
                  <a:cubicBezTo>
                    <a:pt x="39162" y="95370"/>
                    <a:pt x="36859" y="95370"/>
                    <a:pt x="36327" y="95370"/>
                  </a:cubicBezTo>
                  <a:cubicBezTo>
                    <a:pt x="33848" y="95370"/>
                    <a:pt x="33493" y="96432"/>
                    <a:pt x="32785" y="99621"/>
                  </a:cubicBezTo>
                  <a:cubicBezTo>
                    <a:pt x="30482" y="108478"/>
                    <a:pt x="27116" y="119814"/>
                    <a:pt x="19500" y="119814"/>
                  </a:cubicBezTo>
                  <a:cubicBezTo>
                    <a:pt x="14717" y="119814"/>
                    <a:pt x="13477" y="115386"/>
                    <a:pt x="13477" y="111135"/>
                  </a:cubicBezTo>
                  <a:cubicBezTo>
                    <a:pt x="13477" y="109186"/>
                    <a:pt x="14008" y="105821"/>
                    <a:pt x="14540" y="103872"/>
                  </a:cubicBezTo>
                  <a:lnTo>
                    <a:pt x="39162" y="5385"/>
                  </a:lnTo>
                  <a:close/>
                </a:path>
              </a:pathLst>
            </a:custGeom>
            <a:solidFill>
              <a:srgbClr val="000000"/>
            </a:solidFill>
            <a:ln w="25387"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97C92CE4-66BD-775E-C1D0-03CAA9B407C0}"/>
                </a:ext>
              </a:extLst>
            </p:cNvPr>
            <p:cNvSpPr/>
            <p:nvPr>
              <p:custDataLst>
                <p:tags r:id="rId86"/>
              </p:custDataLst>
            </p:nvPr>
          </p:nvSpPr>
          <p:spPr>
            <a:xfrm>
              <a:off x="7390886" y="4382823"/>
              <a:ext cx="82190" cy="121160"/>
            </a:xfrm>
            <a:custGeom>
              <a:avLst/>
              <a:gdLst>
                <a:gd name="connsiteX0" fmla="*/ 82382 w 82190"/>
                <a:gd name="connsiteY0" fmla="*/ 61189 h 121160"/>
                <a:gd name="connsiteX1" fmla="*/ 71931 w 82190"/>
                <a:gd name="connsiteY1" fmla="*/ 15311 h 121160"/>
                <a:gd name="connsiteX2" fmla="*/ 41286 w 82190"/>
                <a:gd name="connsiteY2" fmla="*/ 77 h 121160"/>
                <a:gd name="connsiteX3" fmla="*/ 191 w 82190"/>
                <a:gd name="connsiteY3" fmla="*/ 61189 h 121160"/>
                <a:gd name="connsiteX4" fmla="*/ 41286 w 82190"/>
                <a:gd name="connsiteY4" fmla="*/ 121238 h 121160"/>
                <a:gd name="connsiteX5" fmla="*/ 82382 w 82190"/>
                <a:gd name="connsiteY5" fmla="*/ 61189 h 121160"/>
                <a:gd name="connsiteX6" fmla="*/ 41286 w 82190"/>
                <a:gd name="connsiteY6" fmla="*/ 116278 h 121160"/>
                <a:gd name="connsiteX7" fmla="*/ 18790 w 82190"/>
                <a:gd name="connsiteY7" fmla="*/ 96970 h 121160"/>
                <a:gd name="connsiteX8" fmla="*/ 16310 w 82190"/>
                <a:gd name="connsiteY8" fmla="*/ 58886 h 121160"/>
                <a:gd name="connsiteX9" fmla="*/ 18967 w 82190"/>
                <a:gd name="connsiteY9" fmla="*/ 22751 h 121160"/>
                <a:gd name="connsiteX10" fmla="*/ 41286 w 82190"/>
                <a:gd name="connsiteY10" fmla="*/ 5037 h 121160"/>
                <a:gd name="connsiteX11" fmla="*/ 63251 w 82190"/>
                <a:gd name="connsiteY11" fmla="*/ 21156 h 121160"/>
                <a:gd name="connsiteX12" fmla="*/ 66262 w 82190"/>
                <a:gd name="connsiteY12" fmla="*/ 58886 h 121160"/>
                <a:gd name="connsiteX13" fmla="*/ 63959 w 82190"/>
                <a:gd name="connsiteY13" fmla="*/ 96262 h 121160"/>
                <a:gd name="connsiteX14" fmla="*/ 41286 w 82190"/>
                <a:gd name="connsiteY14" fmla="*/ 11627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82" y="61189"/>
                  </a:moveTo>
                  <a:cubicBezTo>
                    <a:pt x="82382" y="41704"/>
                    <a:pt x="80079" y="27710"/>
                    <a:pt x="71931" y="15311"/>
                  </a:cubicBezTo>
                  <a:cubicBezTo>
                    <a:pt x="66439" y="7163"/>
                    <a:pt x="55457" y="77"/>
                    <a:pt x="41286" y="77"/>
                  </a:cubicBezTo>
                  <a:cubicBezTo>
                    <a:pt x="191" y="77"/>
                    <a:pt x="191" y="48435"/>
                    <a:pt x="191" y="61189"/>
                  </a:cubicBezTo>
                  <a:cubicBezTo>
                    <a:pt x="191" y="73943"/>
                    <a:pt x="191" y="121238"/>
                    <a:pt x="41286" y="121238"/>
                  </a:cubicBezTo>
                  <a:cubicBezTo>
                    <a:pt x="82382" y="121238"/>
                    <a:pt x="82382" y="73943"/>
                    <a:pt x="82382" y="61189"/>
                  </a:cubicBezTo>
                  <a:close/>
                  <a:moveTo>
                    <a:pt x="41286" y="116278"/>
                  </a:moveTo>
                  <a:cubicBezTo>
                    <a:pt x="33138" y="116278"/>
                    <a:pt x="22333" y="111496"/>
                    <a:pt x="18790" y="96970"/>
                  </a:cubicBezTo>
                  <a:cubicBezTo>
                    <a:pt x="16310" y="86519"/>
                    <a:pt x="16310" y="71994"/>
                    <a:pt x="16310" y="58886"/>
                  </a:cubicBezTo>
                  <a:cubicBezTo>
                    <a:pt x="16310" y="45955"/>
                    <a:pt x="16310" y="32493"/>
                    <a:pt x="18967" y="22751"/>
                  </a:cubicBezTo>
                  <a:cubicBezTo>
                    <a:pt x="22687" y="8757"/>
                    <a:pt x="34024" y="5037"/>
                    <a:pt x="41286" y="5037"/>
                  </a:cubicBezTo>
                  <a:cubicBezTo>
                    <a:pt x="50851" y="5037"/>
                    <a:pt x="60063" y="10882"/>
                    <a:pt x="63251" y="21156"/>
                  </a:cubicBezTo>
                  <a:cubicBezTo>
                    <a:pt x="66085" y="30722"/>
                    <a:pt x="66262" y="43475"/>
                    <a:pt x="66262" y="58886"/>
                  </a:cubicBezTo>
                  <a:cubicBezTo>
                    <a:pt x="66262" y="71994"/>
                    <a:pt x="66262" y="85102"/>
                    <a:pt x="63959" y="96262"/>
                  </a:cubicBezTo>
                  <a:cubicBezTo>
                    <a:pt x="60417" y="112381"/>
                    <a:pt x="48372" y="116278"/>
                    <a:pt x="41286" y="116278"/>
                  </a:cubicBezTo>
                  <a:close/>
                </a:path>
              </a:pathLst>
            </a:custGeom>
            <a:solidFill>
              <a:srgbClr val="000000"/>
            </a:solidFill>
            <a:ln w="25387"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1AD629AB-B67B-26D0-7938-96C318091058}"/>
                </a:ext>
              </a:extLst>
            </p:cNvPr>
            <p:cNvSpPr/>
            <p:nvPr>
              <p:custDataLst>
                <p:tags r:id="rId87"/>
              </p:custDataLst>
            </p:nvPr>
          </p:nvSpPr>
          <p:spPr>
            <a:xfrm>
              <a:off x="7516959" y="4411059"/>
              <a:ext cx="29606" cy="75662"/>
            </a:xfrm>
            <a:custGeom>
              <a:avLst/>
              <a:gdLst>
                <a:gd name="connsiteX0" fmla="*/ 29802 w 29606"/>
                <a:gd name="connsiteY0" fmla="*/ 26645 h 75662"/>
                <a:gd name="connsiteX1" fmla="*/ 13607 w 29606"/>
                <a:gd name="connsiteY1" fmla="*/ 75 h 75662"/>
                <a:gd name="connsiteX2" fmla="*/ 195 w 29606"/>
                <a:gd name="connsiteY2" fmla="*/ 13486 h 75662"/>
                <a:gd name="connsiteX3" fmla="*/ 13607 w 29606"/>
                <a:gd name="connsiteY3" fmla="*/ 26898 h 75662"/>
                <a:gd name="connsiteX4" fmla="*/ 22464 w 29606"/>
                <a:gd name="connsiteY4" fmla="*/ 23608 h 75662"/>
                <a:gd name="connsiteX5" fmla="*/ 23729 w 29606"/>
                <a:gd name="connsiteY5" fmla="*/ 22849 h 75662"/>
                <a:gd name="connsiteX6" fmla="*/ 24235 w 29606"/>
                <a:gd name="connsiteY6" fmla="*/ 26645 h 75662"/>
                <a:gd name="connsiteX7" fmla="*/ 7027 w 29606"/>
                <a:gd name="connsiteY7" fmla="*/ 68905 h 75662"/>
                <a:gd name="connsiteX8" fmla="*/ 4244 w 29606"/>
                <a:gd name="connsiteY8" fmla="*/ 72953 h 75662"/>
                <a:gd name="connsiteX9" fmla="*/ 6774 w 29606"/>
                <a:gd name="connsiteY9" fmla="*/ 75737 h 75662"/>
                <a:gd name="connsiteX10" fmla="*/ 29802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02" y="26645"/>
                  </a:moveTo>
                  <a:cubicBezTo>
                    <a:pt x="29802" y="9944"/>
                    <a:pt x="23476" y="75"/>
                    <a:pt x="13607" y="75"/>
                  </a:cubicBezTo>
                  <a:cubicBezTo>
                    <a:pt x="5256" y="75"/>
                    <a:pt x="195" y="6401"/>
                    <a:pt x="195" y="13486"/>
                  </a:cubicBezTo>
                  <a:cubicBezTo>
                    <a:pt x="195" y="20319"/>
                    <a:pt x="5256" y="26898"/>
                    <a:pt x="13607" y="26898"/>
                  </a:cubicBezTo>
                  <a:cubicBezTo>
                    <a:pt x="16643" y="26898"/>
                    <a:pt x="19933" y="25886"/>
                    <a:pt x="22464" y="23608"/>
                  </a:cubicBezTo>
                  <a:cubicBezTo>
                    <a:pt x="23223" y="23102"/>
                    <a:pt x="23476" y="22849"/>
                    <a:pt x="23729" y="22849"/>
                  </a:cubicBezTo>
                  <a:cubicBezTo>
                    <a:pt x="23982" y="22849"/>
                    <a:pt x="24235" y="23102"/>
                    <a:pt x="24235" y="26645"/>
                  </a:cubicBezTo>
                  <a:cubicBezTo>
                    <a:pt x="24235" y="45371"/>
                    <a:pt x="15378" y="60554"/>
                    <a:pt x="7027" y="68905"/>
                  </a:cubicBezTo>
                  <a:cubicBezTo>
                    <a:pt x="4244" y="71688"/>
                    <a:pt x="4244" y="72194"/>
                    <a:pt x="4244" y="72953"/>
                  </a:cubicBezTo>
                  <a:cubicBezTo>
                    <a:pt x="4244" y="74725"/>
                    <a:pt x="5509" y="75737"/>
                    <a:pt x="6774" y="75737"/>
                  </a:cubicBezTo>
                  <a:cubicBezTo>
                    <a:pt x="9558" y="75737"/>
                    <a:pt x="29802" y="56252"/>
                    <a:pt x="29802" y="26645"/>
                  </a:cubicBezTo>
                  <a:close/>
                </a:path>
              </a:pathLst>
            </a:custGeom>
            <a:solidFill>
              <a:srgbClr val="000000"/>
            </a:solidFill>
            <a:ln w="25387"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0B4E7B9A-94FB-19A3-907E-18423ED7DA95}"/>
                </a:ext>
              </a:extLst>
            </p:cNvPr>
            <p:cNvSpPr/>
            <p:nvPr>
              <p:custDataLst>
                <p:tags r:id="rId88"/>
              </p:custDataLst>
            </p:nvPr>
          </p:nvSpPr>
          <p:spPr>
            <a:xfrm>
              <a:off x="7620062" y="4262265"/>
              <a:ext cx="132598" cy="227492"/>
            </a:xfrm>
            <a:custGeom>
              <a:avLst/>
              <a:gdLst>
                <a:gd name="connsiteX0" fmla="*/ 98383 w 132598"/>
                <a:gd name="connsiteY0" fmla="*/ 6148 h 227492"/>
                <a:gd name="connsiteX1" fmla="*/ 99143 w 132598"/>
                <a:gd name="connsiteY1" fmla="*/ 2605 h 227492"/>
                <a:gd name="connsiteX2" fmla="*/ 96106 w 132598"/>
                <a:gd name="connsiteY2" fmla="*/ 75 h 227492"/>
                <a:gd name="connsiteX3" fmla="*/ 92310 w 132598"/>
                <a:gd name="connsiteY3" fmla="*/ 5136 h 227492"/>
                <a:gd name="connsiteX4" fmla="*/ 77633 w 132598"/>
                <a:gd name="connsiteY4" fmla="*/ 63591 h 227492"/>
                <a:gd name="connsiteX5" fmla="*/ 200 w 132598"/>
                <a:gd name="connsiteY5" fmla="*/ 132927 h 227492"/>
                <a:gd name="connsiteX6" fmla="*/ 48785 w 132598"/>
                <a:gd name="connsiteY6" fmla="*/ 178729 h 227492"/>
                <a:gd name="connsiteX7" fmla="*/ 42965 w 132598"/>
                <a:gd name="connsiteY7" fmla="*/ 202516 h 227492"/>
                <a:gd name="connsiteX8" fmla="*/ 37398 w 132598"/>
                <a:gd name="connsiteY8" fmla="*/ 224784 h 227492"/>
                <a:gd name="connsiteX9" fmla="*/ 40435 w 132598"/>
                <a:gd name="connsiteY9" fmla="*/ 227568 h 227492"/>
                <a:gd name="connsiteX10" fmla="*/ 42965 w 132598"/>
                <a:gd name="connsiteY10" fmla="*/ 226555 h 227492"/>
                <a:gd name="connsiteX11" fmla="*/ 45749 w 132598"/>
                <a:gd name="connsiteY11" fmla="*/ 216433 h 227492"/>
                <a:gd name="connsiteX12" fmla="*/ 55365 w 132598"/>
                <a:gd name="connsiteY12" fmla="*/ 178729 h 227492"/>
                <a:gd name="connsiteX13" fmla="*/ 132798 w 132598"/>
                <a:gd name="connsiteY13" fmla="*/ 109393 h 227492"/>
                <a:gd name="connsiteX14" fmla="*/ 84212 w 132598"/>
                <a:gd name="connsiteY14" fmla="*/ 63591 h 227492"/>
                <a:gd name="connsiteX15" fmla="*/ 98383 w 132598"/>
                <a:gd name="connsiteY15" fmla="*/ 6148 h 227492"/>
                <a:gd name="connsiteX16" fmla="*/ 50051 w 132598"/>
                <a:gd name="connsiteY16" fmla="*/ 173162 h 227492"/>
                <a:gd name="connsiteX17" fmla="*/ 16648 w 132598"/>
                <a:gd name="connsiteY17" fmla="*/ 138241 h 227492"/>
                <a:gd name="connsiteX18" fmla="*/ 76115 w 132598"/>
                <a:gd name="connsiteY18" fmla="*/ 69158 h 227492"/>
                <a:gd name="connsiteX19" fmla="*/ 50051 w 132598"/>
                <a:gd name="connsiteY19" fmla="*/ 173162 h 227492"/>
                <a:gd name="connsiteX20" fmla="*/ 82694 w 132598"/>
                <a:gd name="connsiteY20" fmla="*/ 69158 h 227492"/>
                <a:gd name="connsiteX21" fmla="*/ 116350 w 132598"/>
                <a:gd name="connsiteY21" fmla="*/ 104079 h 227492"/>
                <a:gd name="connsiteX22" fmla="*/ 56630 w 132598"/>
                <a:gd name="connsiteY22" fmla="*/ 173162 h 227492"/>
                <a:gd name="connsiteX23" fmla="*/ 82694 w 132598"/>
                <a:gd name="connsiteY23" fmla="*/ 69158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383" y="6148"/>
                  </a:moveTo>
                  <a:cubicBezTo>
                    <a:pt x="98383" y="5642"/>
                    <a:pt x="99143" y="2858"/>
                    <a:pt x="99143" y="2605"/>
                  </a:cubicBezTo>
                  <a:cubicBezTo>
                    <a:pt x="99143" y="2352"/>
                    <a:pt x="99143" y="75"/>
                    <a:pt x="96106" y="75"/>
                  </a:cubicBezTo>
                  <a:cubicBezTo>
                    <a:pt x="93575" y="75"/>
                    <a:pt x="93322" y="834"/>
                    <a:pt x="92310" y="5136"/>
                  </a:cubicBezTo>
                  <a:lnTo>
                    <a:pt x="77633" y="63591"/>
                  </a:lnTo>
                  <a:cubicBezTo>
                    <a:pt x="37398" y="64856"/>
                    <a:pt x="200" y="98512"/>
                    <a:pt x="200" y="132927"/>
                  </a:cubicBezTo>
                  <a:cubicBezTo>
                    <a:pt x="200" y="156966"/>
                    <a:pt x="17913" y="176957"/>
                    <a:pt x="48785" y="178729"/>
                  </a:cubicBezTo>
                  <a:cubicBezTo>
                    <a:pt x="46761" y="186573"/>
                    <a:pt x="44990" y="194671"/>
                    <a:pt x="42965" y="202516"/>
                  </a:cubicBezTo>
                  <a:cubicBezTo>
                    <a:pt x="39929" y="214409"/>
                    <a:pt x="37398" y="224025"/>
                    <a:pt x="37398" y="224784"/>
                  </a:cubicBezTo>
                  <a:cubicBezTo>
                    <a:pt x="37398" y="227315"/>
                    <a:pt x="39169" y="227568"/>
                    <a:pt x="40435" y="227568"/>
                  </a:cubicBezTo>
                  <a:cubicBezTo>
                    <a:pt x="41700" y="227568"/>
                    <a:pt x="42206" y="227315"/>
                    <a:pt x="42965" y="226555"/>
                  </a:cubicBezTo>
                  <a:cubicBezTo>
                    <a:pt x="43471" y="226049"/>
                    <a:pt x="44990" y="219976"/>
                    <a:pt x="45749" y="216433"/>
                  </a:cubicBezTo>
                  <a:lnTo>
                    <a:pt x="55365" y="178729"/>
                  </a:lnTo>
                  <a:cubicBezTo>
                    <a:pt x="96106" y="177464"/>
                    <a:pt x="132798" y="143302"/>
                    <a:pt x="132798" y="109393"/>
                  </a:cubicBezTo>
                  <a:cubicBezTo>
                    <a:pt x="132798" y="89402"/>
                    <a:pt x="119387" y="66121"/>
                    <a:pt x="84212" y="63591"/>
                  </a:cubicBezTo>
                  <a:lnTo>
                    <a:pt x="98383" y="6148"/>
                  </a:lnTo>
                  <a:close/>
                  <a:moveTo>
                    <a:pt x="50051" y="173162"/>
                  </a:moveTo>
                  <a:cubicBezTo>
                    <a:pt x="34868" y="172403"/>
                    <a:pt x="16648" y="163546"/>
                    <a:pt x="16648" y="138241"/>
                  </a:cubicBezTo>
                  <a:cubicBezTo>
                    <a:pt x="16648" y="107874"/>
                    <a:pt x="38410" y="72447"/>
                    <a:pt x="76115" y="69158"/>
                  </a:cubicBezTo>
                  <a:lnTo>
                    <a:pt x="50051" y="173162"/>
                  </a:lnTo>
                  <a:close/>
                  <a:moveTo>
                    <a:pt x="82694" y="69158"/>
                  </a:moveTo>
                  <a:cubicBezTo>
                    <a:pt x="101926" y="70170"/>
                    <a:pt x="116350" y="81810"/>
                    <a:pt x="116350" y="104079"/>
                  </a:cubicBezTo>
                  <a:cubicBezTo>
                    <a:pt x="116350" y="133939"/>
                    <a:pt x="94588" y="170125"/>
                    <a:pt x="56630" y="173162"/>
                  </a:cubicBezTo>
                  <a:lnTo>
                    <a:pt x="82694" y="69158"/>
                  </a:lnTo>
                  <a:close/>
                </a:path>
              </a:pathLst>
            </a:custGeom>
            <a:solidFill>
              <a:srgbClr val="000000"/>
            </a:solidFill>
            <a:ln w="25387"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C317790F-6F29-C2E0-74FB-809E72D20C1C}"/>
                </a:ext>
              </a:extLst>
            </p:cNvPr>
            <p:cNvSpPr/>
            <p:nvPr>
              <p:custDataLst>
                <p:tags r:id="rId89"/>
              </p:custDataLst>
            </p:nvPr>
          </p:nvSpPr>
          <p:spPr>
            <a:xfrm>
              <a:off x="7769422" y="4210467"/>
              <a:ext cx="39678" cy="124703"/>
            </a:xfrm>
            <a:custGeom>
              <a:avLst/>
              <a:gdLst>
                <a:gd name="connsiteX0" fmla="*/ 39175 w 39678"/>
                <a:gd name="connsiteY0" fmla="*/ 5385 h 124703"/>
                <a:gd name="connsiteX1" fmla="*/ 39884 w 39678"/>
                <a:gd name="connsiteY1" fmla="*/ 2551 h 124703"/>
                <a:gd name="connsiteX2" fmla="*/ 37050 w 39678"/>
                <a:gd name="connsiteY2" fmla="*/ 71 h 124703"/>
                <a:gd name="connsiteX3" fmla="*/ 14376 w 39678"/>
                <a:gd name="connsiteY3" fmla="*/ 1842 h 124703"/>
                <a:gd name="connsiteX4" fmla="*/ 10656 w 39678"/>
                <a:gd name="connsiteY4" fmla="*/ 5916 h 124703"/>
                <a:gd name="connsiteX5" fmla="*/ 15085 w 39678"/>
                <a:gd name="connsiteY5" fmla="*/ 8396 h 124703"/>
                <a:gd name="connsiteX6" fmla="*/ 23587 w 39678"/>
                <a:gd name="connsiteY6" fmla="*/ 11053 h 124703"/>
                <a:gd name="connsiteX7" fmla="*/ 22879 w 39678"/>
                <a:gd name="connsiteY7" fmla="*/ 14950 h 124703"/>
                <a:gd name="connsiteX8" fmla="*/ 914 w 39678"/>
                <a:gd name="connsiteY8" fmla="*/ 102455 h 124703"/>
                <a:gd name="connsiteX9" fmla="*/ 205 w 39678"/>
                <a:gd name="connsiteY9" fmla="*/ 107946 h 124703"/>
                <a:gd name="connsiteX10" fmla="*/ 18805 w 39678"/>
                <a:gd name="connsiteY10" fmla="*/ 124774 h 124703"/>
                <a:gd name="connsiteX11" fmla="*/ 32976 w 39678"/>
                <a:gd name="connsiteY11" fmla="*/ 115386 h 124703"/>
                <a:gd name="connsiteX12" fmla="*/ 39175 w 39678"/>
                <a:gd name="connsiteY12" fmla="*/ 97672 h 124703"/>
                <a:gd name="connsiteX13" fmla="*/ 36341 w 39678"/>
                <a:gd name="connsiteY13" fmla="*/ 95370 h 124703"/>
                <a:gd name="connsiteX14" fmla="*/ 32798 w 39678"/>
                <a:gd name="connsiteY14" fmla="*/ 99621 h 124703"/>
                <a:gd name="connsiteX15" fmla="*/ 19513 w 39678"/>
                <a:gd name="connsiteY15" fmla="*/ 119814 h 124703"/>
                <a:gd name="connsiteX16" fmla="*/ 13491 w 39678"/>
                <a:gd name="connsiteY16" fmla="*/ 111135 h 124703"/>
                <a:gd name="connsiteX17" fmla="*/ 14553 w 39678"/>
                <a:gd name="connsiteY17" fmla="*/ 103872 h 124703"/>
                <a:gd name="connsiteX18" fmla="*/ 39175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75" y="5385"/>
                  </a:moveTo>
                  <a:cubicBezTo>
                    <a:pt x="39352" y="5030"/>
                    <a:pt x="39884" y="2728"/>
                    <a:pt x="39884" y="2551"/>
                  </a:cubicBezTo>
                  <a:cubicBezTo>
                    <a:pt x="39884" y="1665"/>
                    <a:pt x="39175" y="71"/>
                    <a:pt x="37050" y="71"/>
                  </a:cubicBezTo>
                  <a:cubicBezTo>
                    <a:pt x="33507" y="71"/>
                    <a:pt x="18805" y="1488"/>
                    <a:pt x="14376" y="1842"/>
                  </a:cubicBezTo>
                  <a:cubicBezTo>
                    <a:pt x="13136" y="2019"/>
                    <a:pt x="10656" y="2196"/>
                    <a:pt x="10656" y="5916"/>
                  </a:cubicBezTo>
                  <a:cubicBezTo>
                    <a:pt x="10656" y="8396"/>
                    <a:pt x="13136" y="8396"/>
                    <a:pt x="15085" y="8396"/>
                  </a:cubicBezTo>
                  <a:cubicBezTo>
                    <a:pt x="23587" y="8396"/>
                    <a:pt x="23587" y="9636"/>
                    <a:pt x="23587" y="11053"/>
                  </a:cubicBezTo>
                  <a:cubicBezTo>
                    <a:pt x="23587" y="12293"/>
                    <a:pt x="23233" y="13356"/>
                    <a:pt x="22879" y="14950"/>
                  </a:cubicBezTo>
                  <a:lnTo>
                    <a:pt x="914" y="102455"/>
                  </a:lnTo>
                  <a:cubicBezTo>
                    <a:pt x="383" y="104226"/>
                    <a:pt x="205" y="106175"/>
                    <a:pt x="205" y="107946"/>
                  </a:cubicBezTo>
                  <a:cubicBezTo>
                    <a:pt x="205" y="119283"/>
                    <a:pt x="10302" y="124774"/>
                    <a:pt x="18805" y="124774"/>
                  </a:cubicBezTo>
                  <a:cubicBezTo>
                    <a:pt x="23056" y="124774"/>
                    <a:pt x="28370" y="123357"/>
                    <a:pt x="32976" y="115386"/>
                  </a:cubicBezTo>
                  <a:cubicBezTo>
                    <a:pt x="36695" y="108832"/>
                    <a:pt x="39175" y="98381"/>
                    <a:pt x="39175" y="97672"/>
                  </a:cubicBezTo>
                  <a:cubicBezTo>
                    <a:pt x="39175" y="95370"/>
                    <a:pt x="36873" y="95370"/>
                    <a:pt x="36341" y="95370"/>
                  </a:cubicBezTo>
                  <a:cubicBezTo>
                    <a:pt x="33861" y="95370"/>
                    <a:pt x="33507" y="96432"/>
                    <a:pt x="32798" y="99621"/>
                  </a:cubicBezTo>
                  <a:cubicBezTo>
                    <a:pt x="30496" y="108478"/>
                    <a:pt x="27130" y="119814"/>
                    <a:pt x="19513" y="119814"/>
                  </a:cubicBezTo>
                  <a:cubicBezTo>
                    <a:pt x="14731" y="119814"/>
                    <a:pt x="13491" y="115386"/>
                    <a:pt x="13491" y="111135"/>
                  </a:cubicBezTo>
                  <a:cubicBezTo>
                    <a:pt x="13491" y="109186"/>
                    <a:pt x="14022" y="105821"/>
                    <a:pt x="14553" y="103872"/>
                  </a:cubicBezTo>
                  <a:lnTo>
                    <a:pt x="39175" y="5385"/>
                  </a:lnTo>
                  <a:close/>
                </a:path>
              </a:pathLst>
            </a:custGeom>
            <a:solidFill>
              <a:srgbClr val="000000"/>
            </a:solidFill>
            <a:ln w="25387"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B94305FC-EEF2-3EC9-E0C7-D2A2C2FE7CB7}"/>
                </a:ext>
              </a:extLst>
            </p:cNvPr>
            <p:cNvSpPr/>
            <p:nvPr>
              <p:custDataLst>
                <p:tags r:id="rId90"/>
              </p:custDataLst>
            </p:nvPr>
          </p:nvSpPr>
          <p:spPr>
            <a:xfrm>
              <a:off x="7767651" y="4382823"/>
              <a:ext cx="82190" cy="121160"/>
            </a:xfrm>
            <a:custGeom>
              <a:avLst/>
              <a:gdLst>
                <a:gd name="connsiteX0" fmla="*/ 82396 w 82190"/>
                <a:gd name="connsiteY0" fmla="*/ 61189 h 121160"/>
                <a:gd name="connsiteX1" fmla="*/ 71945 w 82190"/>
                <a:gd name="connsiteY1" fmla="*/ 15311 h 121160"/>
                <a:gd name="connsiteX2" fmla="*/ 41301 w 82190"/>
                <a:gd name="connsiteY2" fmla="*/ 77 h 121160"/>
                <a:gd name="connsiteX3" fmla="*/ 205 w 82190"/>
                <a:gd name="connsiteY3" fmla="*/ 61189 h 121160"/>
                <a:gd name="connsiteX4" fmla="*/ 41301 w 82190"/>
                <a:gd name="connsiteY4" fmla="*/ 121238 h 121160"/>
                <a:gd name="connsiteX5" fmla="*/ 82396 w 82190"/>
                <a:gd name="connsiteY5" fmla="*/ 61189 h 121160"/>
                <a:gd name="connsiteX6" fmla="*/ 41301 w 82190"/>
                <a:gd name="connsiteY6" fmla="*/ 116278 h 121160"/>
                <a:gd name="connsiteX7" fmla="*/ 18805 w 82190"/>
                <a:gd name="connsiteY7" fmla="*/ 96970 h 121160"/>
                <a:gd name="connsiteX8" fmla="*/ 16325 w 82190"/>
                <a:gd name="connsiteY8" fmla="*/ 58886 h 121160"/>
                <a:gd name="connsiteX9" fmla="*/ 18982 w 82190"/>
                <a:gd name="connsiteY9" fmla="*/ 22751 h 121160"/>
                <a:gd name="connsiteX10" fmla="*/ 41301 w 82190"/>
                <a:gd name="connsiteY10" fmla="*/ 5037 h 121160"/>
                <a:gd name="connsiteX11" fmla="*/ 63266 w 82190"/>
                <a:gd name="connsiteY11" fmla="*/ 21156 h 121160"/>
                <a:gd name="connsiteX12" fmla="*/ 66277 w 82190"/>
                <a:gd name="connsiteY12" fmla="*/ 58886 h 121160"/>
                <a:gd name="connsiteX13" fmla="*/ 63974 w 82190"/>
                <a:gd name="connsiteY13" fmla="*/ 96262 h 121160"/>
                <a:gd name="connsiteX14" fmla="*/ 41301 w 82190"/>
                <a:gd name="connsiteY14" fmla="*/ 11627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96" y="61189"/>
                  </a:moveTo>
                  <a:cubicBezTo>
                    <a:pt x="82396" y="41704"/>
                    <a:pt x="80094" y="27710"/>
                    <a:pt x="71945" y="15311"/>
                  </a:cubicBezTo>
                  <a:cubicBezTo>
                    <a:pt x="66454" y="7163"/>
                    <a:pt x="55472" y="77"/>
                    <a:pt x="41301" y="77"/>
                  </a:cubicBezTo>
                  <a:cubicBezTo>
                    <a:pt x="205" y="77"/>
                    <a:pt x="205" y="48435"/>
                    <a:pt x="205" y="61189"/>
                  </a:cubicBezTo>
                  <a:cubicBezTo>
                    <a:pt x="205" y="73943"/>
                    <a:pt x="205" y="121238"/>
                    <a:pt x="41301" y="121238"/>
                  </a:cubicBezTo>
                  <a:cubicBezTo>
                    <a:pt x="82396" y="121238"/>
                    <a:pt x="82396" y="73943"/>
                    <a:pt x="82396" y="61189"/>
                  </a:cubicBezTo>
                  <a:close/>
                  <a:moveTo>
                    <a:pt x="41301" y="116278"/>
                  </a:moveTo>
                  <a:cubicBezTo>
                    <a:pt x="33153" y="116278"/>
                    <a:pt x="22347" y="111496"/>
                    <a:pt x="18805" y="96970"/>
                  </a:cubicBezTo>
                  <a:cubicBezTo>
                    <a:pt x="16325" y="86519"/>
                    <a:pt x="16325" y="71994"/>
                    <a:pt x="16325" y="58886"/>
                  </a:cubicBezTo>
                  <a:cubicBezTo>
                    <a:pt x="16325" y="45955"/>
                    <a:pt x="16325" y="32493"/>
                    <a:pt x="18982" y="22751"/>
                  </a:cubicBezTo>
                  <a:cubicBezTo>
                    <a:pt x="22702" y="8757"/>
                    <a:pt x="34038" y="5037"/>
                    <a:pt x="41301" y="5037"/>
                  </a:cubicBezTo>
                  <a:cubicBezTo>
                    <a:pt x="50866" y="5037"/>
                    <a:pt x="60077" y="10882"/>
                    <a:pt x="63266" y="21156"/>
                  </a:cubicBezTo>
                  <a:cubicBezTo>
                    <a:pt x="66100" y="30722"/>
                    <a:pt x="66277" y="43475"/>
                    <a:pt x="66277" y="58886"/>
                  </a:cubicBezTo>
                  <a:cubicBezTo>
                    <a:pt x="66277" y="71994"/>
                    <a:pt x="66277" y="85102"/>
                    <a:pt x="63974" y="96262"/>
                  </a:cubicBezTo>
                  <a:cubicBezTo>
                    <a:pt x="60432" y="112381"/>
                    <a:pt x="48386" y="116278"/>
                    <a:pt x="41301" y="116278"/>
                  </a:cubicBezTo>
                  <a:close/>
                </a:path>
              </a:pathLst>
            </a:custGeom>
            <a:solidFill>
              <a:srgbClr val="000000"/>
            </a:solidFill>
            <a:ln w="25387"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CE75D864-BF60-BB52-5398-1BCC4990C790}"/>
                </a:ext>
              </a:extLst>
            </p:cNvPr>
            <p:cNvSpPr/>
            <p:nvPr>
              <p:custDataLst>
                <p:tags r:id="rId91"/>
              </p:custDataLst>
            </p:nvPr>
          </p:nvSpPr>
          <p:spPr>
            <a:xfrm>
              <a:off x="7893724" y="4411059"/>
              <a:ext cx="29606" cy="75662"/>
            </a:xfrm>
            <a:custGeom>
              <a:avLst/>
              <a:gdLst>
                <a:gd name="connsiteX0" fmla="*/ 29817 w 29606"/>
                <a:gd name="connsiteY0" fmla="*/ 26645 h 75662"/>
                <a:gd name="connsiteX1" fmla="*/ 13622 w 29606"/>
                <a:gd name="connsiteY1" fmla="*/ 75 h 75662"/>
                <a:gd name="connsiteX2" fmla="*/ 210 w 29606"/>
                <a:gd name="connsiteY2" fmla="*/ 13486 h 75662"/>
                <a:gd name="connsiteX3" fmla="*/ 13622 w 29606"/>
                <a:gd name="connsiteY3" fmla="*/ 26898 h 75662"/>
                <a:gd name="connsiteX4" fmla="*/ 22478 w 29606"/>
                <a:gd name="connsiteY4" fmla="*/ 23608 h 75662"/>
                <a:gd name="connsiteX5" fmla="*/ 23744 w 29606"/>
                <a:gd name="connsiteY5" fmla="*/ 22849 h 75662"/>
                <a:gd name="connsiteX6" fmla="*/ 24250 w 29606"/>
                <a:gd name="connsiteY6" fmla="*/ 26645 h 75662"/>
                <a:gd name="connsiteX7" fmla="*/ 7042 w 29606"/>
                <a:gd name="connsiteY7" fmla="*/ 68905 h 75662"/>
                <a:gd name="connsiteX8" fmla="*/ 4259 w 29606"/>
                <a:gd name="connsiteY8" fmla="*/ 72953 h 75662"/>
                <a:gd name="connsiteX9" fmla="*/ 6789 w 29606"/>
                <a:gd name="connsiteY9" fmla="*/ 75737 h 75662"/>
                <a:gd name="connsiteX10" fmla="*/ 29817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17" y="26645"/>
                  </a:moveTo>
                  <a:cubicBezTo>
                    <a:pt x="29817" y="9944"/>
                    <a:pt x="23491" y="75"/>
                    <a:pt x="13622" y="75"/>
                  </a:cubicBezTo>
                  <a:cubicBezTo>
                    <a:pt x="5271" y="75"/>
                    <a:pt x="210" y="6401"/>
                    <a:pt x="210" y="13486"/>
                  </a:cubicBezTo>
                  <a:cubicBezTo>
                    <a:pt x="210" y="20319"/>
                    <a:pt x="5271" y="26898"/>
                    <a:pt x="13622" y="26898"/>
                  </a:cubicBezTo>
                  <a:cubicBezTo>
                    <a:pt x="16658" y="26898"/>
                    <a:pt x="19948" y="25886"/>
                    <a:pt x="22478" y="23608"/>
                  </a:cubicBezTo>
                  <a:cubicBezTo>
                    <a:pt x="23238" y="23102"/>
                    <a:pt x="23491" y="22849"/>
                    <a:pt x="23744" y="22849"/>
                  </a:cubicBezTo>
                  <a:cubicBezTo>
                    <a:pt x="23997" y="22849"/>
                    <a:pt x="24250" y="23102"/>
                    <a:pt x="24250" y="26645"/>
                  </a:cubicBezTo>
                  <a:cubicBezTo>
                    <a:pt x="24250" y="45371"/>
                    <a:pt x="15393" y="60554"/>
                    <a:pt x="7042" y="68905"/>
                  </a:cubicBezTo>
                  <a:cubicBezTo>
                    <a:pt x="4259" y="71688"/>
                    <a:pt x="4259" y="72194"/>
                    <a:pt x="4259" y="72953"/>
                  </a:cubicBezTo>
                  <a:cubicBezTo>
                    <a:pt x="4259" y="74725"/>
                    <a:pt x="5524" y="75737"/>
                    <a:pt x="6789" y="75737"/>
                  </a:cubicBezTo>
                  <a:cubicBezTo>
                    <a:pt x="9573" y="75737"/>
                    <a:pt x="29817" y="56252"/>
                    <a:pt x="29817" y="26645"/>
                  </a:cubicBezTo>
                  <a:close/>
                </a:path>
              </a:pathLst>
            </a:custGeom>
            <a:solidFill>
              <a:srgbClr val="000000"/>
            </a:solidFill>
            <a:ln w="25387"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F3B2C244-30C8-F947-51B1-60C2DA4E921C}"/>
                </a:ext>
              </a:extLst>
            </p:cNvPr>
            <p:cNvSpPr/>
            <p:nvPr>
              <p:custDataLst>
                <p:tags r:id="rId92"/>
              </p:custDataLst>
            </p:nvPr>
          </p:nvSpPr>
          <p:spPr>
            <a:xfrm>
              <a:off x="7990248" y="4279472"/>
              <a:ext cx="77686" cy="161193"/>
            </a:xfrm>
            <a:custGeom>
              <a:avLst/>
              <a:gdLst>
                <a:gd name="connsiteX0" fmla="*/ 46523 w 77686"/>
                <a:gd name="connsiteY0" fmla="*/ 57264 h 161193"/>
                <a:gd name="connsiteX1" fmla="*/ 70309 w 77686"/>
                <a:gd name="connsiteY1" fmla="*/ 57264 h 161193"/>
                <a:gd name="connsiteX2" fmla="*/ 77901 w 77686"/>
                <a:gd name="connsiteY2" fmla="*/ 52203 h 161193"/>
                <a:gd name="connsiteX3" fmla="*/ 70816 w 77686"/>
                <a:gd name="connsiteY3" fmla="*/ 49420 h 161193"/>
                <a:gd name="connsiteX4" fmla="*/ 48547 w 77686"/>
                <a:gd name="connsiteY4" fmla="*/ 49420 h 161193"/>
                <a:gd name="connsiteX5" fmla="*/ 58922 w 77686"/>
                <a:gd name="connsiteY5" fmla="*/ 6907 h 161193"/>
                <a:gd name="connsiteX6" fmla="*/ 51584 w 77686"/>
                <a:gd name="connsiteY6" fmla="*/ 75 h 161193"/>
                <a:gd name="connsiteX7" fmla="*/ 41462 w 77686"/>
                <a:gd name="connsiteY7" fmla="*/ 9185 h 161193"/>
                <a:gd name="connsiteX8" fmla="*/ 31593 w 77686"/>
                <a:gd name="connsiteY8" fmla="*/ 49420 h 161193"/>
                <a:gd name="connsiteX9" fmla="*/ 7806 w 77686"/>
                <a:gd name="connsiteY9" fmla="*/ 49420 h 161193"/>
                <a:gd name="connsiteX10" fmla="*/ 214 w 77686"/>
                <a:gd name="connsiteY10" fmla="*/ 54228 h 161193"/>
                <a:gd name="connsiteX11" fmla="*/ 7300 w 77686"/>
                <a:gd name="connsiteY11" fmla="*/ 57264 h 161193"/>
                <a:gd name="connsiteX12" fmla="*/ 29568 w 77686"/>
                <a:gd name="connsiteY12" fmla="*/ 57264 h 161193"/>
                <a:gd name="connsiteX13" fmla="*/ 10336 w 77686"/>
                <a:gd name="connsiteY13" fmla="*/ 137988 h 161193"/>
                <a:gd name="connsiteX14" fmla="*/ 33617 w 77686"/>
                <a:gd name="connsiteY14" fmla="*/ 161268 h 161193"/>
                <a:gd name="connsiteX15" fmla="*/ 73852 w 77686"/>
                <a:gd name="connsiteY15" fmla="*/ 122298 h 161193"/>
                <a:gd name="connsiteX16" fmla="*/ 70816 w 77686"/>
                <a:gd name="connsiteY16" fmla="*/ 119768 h 161193"/>
                <a:gd name="connsiteX17" fmla="*/ 67020 w 77686"/>
                <a:gd name="connsiteY17" fmla="*/ 123311 h 161193"/>
                <a:gd name="connsiteX18" fmla="*/ 34123 w 77686"/>
                <a:gd name="connsiteY18" fmla="*/ 155701 h 161193"/>
                <a:gd name="connsiteX19" fmla="*/ 26279 w 77686"/>
                <a:gd name="connsiteY19" fmla="*/ 144061 h 161193"/>
                <a:gd name="connsiteX20" fmla="*/ 27797 w 77686"/>
                <a:gd name="connsiteY20" fmla="*/ 131914 h 161193"/>
                <a:gd name="connsiteX21" fmla="*/ 46523 w 77686"/>
                <a:gd name="connsiteY21" fmla="*/ 5726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23" y="57264"/>
                  </a:moveTo>
                  <a:lnTo>
                    <a:pt x="70309" y="57264"/>
                  </a:lnTo>
                  <a:cubicBezTo>
                    <a:pt x="75371" y="57264"/>
                    <a:pt x="77901" y="57264"/>
                    <a:pt x="77901" y="52203"/>
                  </a:cubicBezTo>
                  <a:cubicBezTo>
                    <a:pt x="77901" y="49420"/>
                    <a:pt x="75371" y="49420"/>
                    <a:pt x="70816" y="49420"/>
                  </a:cubicBezTo>
                  <a:lnTo>
                    <a:pt x="48547" y="49420"/>
                  </a:lnTo>
                  <a:cubicBezTo>
                    <a:pt x="57657" y="13486"/>
                    <a:pt x="58922" y="8425"/>
                    <a:pt x="58922" y="6907"/>
                  </a:cubicBezTo>
                  <a:cubicBezTo>
                    <a:pt x="58922" y="2605"/>
                    <a:pt x="55886" y="75"/>
                    <a:pt x="51584" y="75"/>
                  </a:cubicBezTo>
                  <a:cubicBezTo>
                    <a:pt x="50825" y="75"/>
                    <a:pt x="43739" y="328"/>
                    <a:pt x="41462" y="9185"/>
                  </a:cubicBezTo>
                  <a:lnTo>
                    <a:pt x="31593" y="49420"/>
                  </a:lnTo>
                  <a:lnTo>
                    <a:pt x="7806" y="49420"/>
                  </a:lnTo>
                  <a:cubicBezTo>
                    <a:pt x="2745" y="49420"/>
                    <a:pt x="214" y="49420"/>
                    <a:pt x="214" y="54228"/>
                  </a:cubicBezTo>
                  <a:cubicBezTo>
                    <a:pt x="214" y="57264"/>
                    <a:pt x="2239" y="57264"/>
                    <a:pt x="7300" y="57264"/>
                  </a:cubicBezTo>
                  <a:lnTo>
                    <a:pt x="29568" y="57264"/>
                  </a:lnTo>
                  <a:cubicBezTo>
                    <a:pt x="11349" y="129131"/>
                    <a:pt x="10336" y="133433"/>
                    <a:pt x="10336" y="137988"/>
                  </a:cubicBezTo>
                  <a:cubicBezTo>
                    <a:pt x="10336" y="151652"/>
                    <a:pt x="19952" y="161268"/>
                    <a:pt x="33617" y="161268"/>
                  </a:cubicBezTo>
                  <a:cubicBezTo>
                    <a:pt x="59428" y="161268"/>
                    <a:pt x="73852" y="124323"/>
                    <a:pt x="73852" y="122298"/>
                  </a:cubicBezTo>
                  <a:cubicBezTo>
                    <a:pt x="73852" y="119768"/>
                    <a:pt x="71828" y="119768"/>
                    <a:pt x="70816" y="119768"/>
                  </a:cubicBezTo>
                  <a:cubicBezTo>
                    <a:pt x="68538" y="119768"/>
                    <a:pt x="68285" y="120527"/>
                    <a:pt x="67020" y="123311"/>
                  </a:cubicBezTo>
                  <a:cubicBezTo>
                    <a:pt x="56139" y="149628"/>
                    <a:pt x="42727" y="155701"/>
                    <a:pt x="34123" y="155701"/>
                  </a:cubicBezTo>
                  <a:cubicBezTo>
                    <a:pt x="28809" y="155701"/>
                    <a:pt x="26279" y="152411"/>
                    <a:pt x="26279" y="144061"/>
                  </a:cubicBezTo>
                  <a:cubicBezTo>
                    <a:pt x="26279" y="137988"/>
                    <a:pt x="26785" y="136216"/>
                    <a:pt x="27797" y="131914"/>
                  </a:cubicBezTo>
                  <a:lnTo>
                    <a:pt x="46523" y="57264"/>
                  </a:lnTo>
                  <a:close/>
                </a:path>
              </a:pathLst>
            </a:custGeom>
            <a:solidFill>
              <a:srgbClr val="000000"/>
            </a:solidFill>
            <a:ln w="25387"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53FF2AF0-B984-B44E-B11B-016DE8A9F9B4}"/>
                </a:ext>
              </a:extLst>
            </p:cNvPr>
            <p:cNvSpPr/>
            <p:nvPr>
              <p:custDataLst>
                <p:tags r:id="rId93"/>
              </p:custDataLst>
            </p:nvPr>
          </p:nvSpPr>
          <p:spPr>
            <a:xfrm>
              <a:off x="8090232" y="4248094"/>
              <a:ext cx="58707" cy="253051"/>
            </a:xfrm>
            <a:custGeom>
              <a:avLst/>
              <a:gdLst>
                <a:gd name="connsiteX0" fmla="*/ 58926 w 58707"/>
                <a:gd name="connsiteY0" fmla="*/ 126600 h 253051"/>
                <a:gd name="connsiteX1" fmla="*/ 42224 w 58707"/>
                <a:gd name="connsiteY1" fmla="*/ 47648 h 253051"/>
                <a:gd name="connsiteX2" fmla="*/ 2748 w 58707"/>
                <a:gd name="connsiteY2" fmla="*/ 75 h 253051"/>
                <a:gd name="connsiteX3" fmla="*/ 218 w 58707"/>
                <a:gd name="connsiteY3" fmla="*/ 2605 h 253051"/>
                <a:gd name="connsiteX4" fmla="*/ 5026 w 58707"/>
                <a:gd name="connsiteY4" fmla="*/ 8425 h 253051"/>
                <a:gd name="connsiteX5" fmla="*/ 44249 w 58707"/>
                <a:gd name="connsiteY5" fmla="*/ 126600 h 253051"/>
                <a:gd name="connsiteX6" fmla="*/ 3508 w 58707"/>
                <a:gd name="connsiteY6" fmla="*/ 246293 h 253051"/>
                <a:gd name="connsiteX7" fmla="*/ 218 w 58707"/>
                <a:gd name="connsiteY7" fmla="*/ 250595 h 253051"/>
                <a:gd name="connsiteX8" fmla="*/ 2748 w 58707"/>
                <a:gd name="connsiteY8" fmla="*/ 253126 h 253051"/>
                <a:gd name="connsiteX9" fmla="*/ 42984 w 58707"/>
                <a:gd name="connsiteY9" fmla="*/ 203781 h 253051"/>
                <a:gd name="connsiteX10" fmla="*/ 58926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6" y="126600"/>
                  </a:moveTo>
                  <a:cubicBezTo>
                    <a:pt x="58926" y="106862"/>
                    <a:pt x="56142" y="76243"/>
                    <a:pt x="42224" y="47648"/>
                  </a:cubicBezTo>
                  <a:cubicBezTo>
                    <a:pt x="27041" y="16523"/>
                    <a:pt x="5279" y="75"/>
                    <a:pt x="2748" y="75"/>
                  </a:cubicBezTo>
                  <a:cubicBezTo>
                    <a:pt x="1230" y="75"/>
                    <a:pt x="218" y="1087"/>
                    <a:pt x="218" y="2605"/>
                  </a:cubicBezTo>
                  <a:cubicBezTo>
                    <a:pt x="218" y="3364"/>
                    <a:pt x="218" y="3871"/>
                    <a:pt x="5026" y="8425"/>
                  </a:cubicBezTo>
                  <a:cubicBezTo>
                    <a:pt x="29825" y="33477"/>
                    <a:pt x="44249" y="73713"/>
                    <a:pt x="44249" y="126600"/>
                  </a:cubicBezTo>
                  <a:cubicBezTo>
                    <a:pt x="44249" y="169872"/>
                    <a:pt x="34886" y="214409"/>
                    <a:pt x="3508" y="246293"/>
                  </a:cubicBezTo>
                  <a:cubicBezTo>
                    <a:pt x="218" y="249330"/>
                    <a:pt x="218" y="249836"/>
                    <a:pt x="218" y="250595"/>
                  </a:cubicBezTo>
                  <a:cubicBezTo>
                    <a:pt x="218" y="252114"/>
                    <a:pt x="1230" y="253126"/>
                    <a:pt x="2748" y="253126"/>
                  </a:cubicBezTo>
                  <a:cubicBezTo>
                    <a:pt x="5279" y="253126"/>
                    <a:pt x="28054" y="235918"/>
                    <a:pt x="42984" y="203781"/>
                  </a:cubicBezTo>
                  <a:cubicBezTo>
                    <a:pt x="55889" y="175945"/>
                    <a:pt x="58926" y="147857"/>
                    <a:pt x="58926" y="126600"/>
                  </a:cubicBezTo>
                  <a:close/>
                </a:path>
              </a:pathLst>
            </a:custGeom>
            <a:solidFill>
              <a:srgbClr val="000000"/>
            </a:solidFill>
            <a:ln w="25387"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081C3B6B-0D6C-31F1-761F-2E4F53B4024E}"/>
                </a:ext>
              </a:extLst>
            </p:cNvPr>
            <p:cNvSpPr/>
            <p:nvPr>
              <p:custDataLst>
                <p:tags r:id="rId94"/>
              </p:custDataLst>
            </p:nvPr>
          </p:nvSpPr>
          <p:spPr>
            <a:xfrm>
              <a:off x="8258678" y="4345013"/>
              <a:ext cx="168278" cy="59213"/>
            </a:xfrm>
            <a:custGeom>
              <a:avLst/>
              <a:gdLst>
                <a:gd name="connsiteX0" fmla="*/ 159900 w 168278"/>
                <a:gd name="connsiteY0" fmla="*/ 10197 h 59213"/>
                <a:gd name="connsiteX1" fmla="*/ 168504 w 168278"/>
                <a:gd name="connsiteY1" fmla="*/ 5136 h 59213"/>
                <a:gd name="connsiteX2" fmla="*/ 160153 w 168278"/>
                <a:gd name="connsiteY2" fmla="*/ 75 h 59213"/>
                <a:gd name="connsiteX3" fmla="*/ 8575 w 168278"/>
                <a:gd name="connsiteY3" fmla="*/ 75 h 59213"/>
                <a:gd name="connsiteX4" fmla="*/ 225 w 168278"/>
                <a:gd name="connsiteY4" fmla="*/ 5136 h 59213"/>
                <a:gd name="connsiteX5" fmla="*/ 8828 w 168278"/>
                <a:gd name="connsiteY5" fmla="*/ 10197 h 59213"/>
                <a:gd name="connsiteX6" fmla="*/ 159900 w 168278"/>
                <a:gd name="connsiteY6" fmla="*/ 10197 h 59213"/>
                <a:gd name="connsiteX7" fmla="*/ 160153 w 168278"/>
                <a:gd name="connsiteY7" fmla="*/ 59289 h 59213"/>
                <a:gd name="connsiteX8" fmla="*/ 168504 w 168278"/>
                <a:gd name="connsiteY8" fmla="*/ 54228 h 59213"/>
                <a:gd name="connsiteX9" fmla="*/ 159900 w 168278"/>
                <a:gd name="connsiteY9" fmla="*/ 49167 h 59213"/>
                <a:gd name="connsiteX10" fmla="*/ 8828 w 168278"/>
                <a:gd name="connsiteY10" fmla="*/ 49167 h 59213"/>
                <a:gd name="connsiteX11" fmla="*/ 225 w 168278"/>
                <a:gd name="connsiteY11" fmla="*/ 54228 h 59213"/>
                <a:gd name="connsiteX12" fmla="*/ 8575 w 168278"/>
                <a:gd name="connsiteY12" fmla="*/ 59289 h 59213"/>
                <a:gd name="connsiteX13" fmla="*/ 160153 w 168278"/>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00" y="10197"/>
                  </a:moveTo>
                  <a:cubicBezTo>
                    <a:pt x="163696" y="10197"/>
                    <a:pt x="168504" y="10197"/>
                    <a:pt x="168504" y="5136"/>
                  </a:cubicBezTo>
                  <a:cubicBezTo>
                    <a:pt x="168504" y="75"/>
                    <a:pt x="163696" y="75"/>
                    <a:pt x="160153" y="75"/>
                  </a:cubicBezTo>
                  <a:lnTo>
                    <a:pt x="8575" y="75"/>
                  </a:lnTo>
                  <a:cubicBezTo>
                    <a:pt x="5033" y="75"/>
                    <a:pt x="225" y="75"/>
                    <a:pt x="225" y="5136"/>
                  </a:cubicBezTo>
                  <a:cubicBezTo>
                    <a:pt x="225" y="10197"/>
                    <a:pt x="5033" y="10197"/>
                    <a:pt x="8828" y="10197"/>
                  </a:cubicBezTo>
                  <a:lnTo>
                    <a:pt x="159900" y="10197"/>
                  </a:lnTo>
                  <a:close/>
                  <a:moveTo>
                    <a:pt x="160153" y="59289"/>
                  </a:moveTo>
                  <a:cubicBezTo>
                    <a:pt x="163696" y="59289"/>
                    <a:pt x="168504" y="59289"/>
                    <a:pt x="168504" y="54228"/>
                  </a:cubicBezTo>
                  <a:cubicBezTo>
                    <a:pt x="168504" y="49167"/>
                    <a:pt x="163696" y="49167"/>
                    <a:pt x="159900" y="49167"/>
                  </a:cubicBezTo>
                  <a:lnTo>
                    <a:pt x="8828" y="49167"/>
                  </a:lnTo>
                  <a:cubicBezTo>
                    <a:pt x="5033" y="49167"/>
                    <a:pt x="225" y="49167"/>
                    <a:pt x="225" y="54228"/>
                  </a:cubicBezTo>
                  <a:cubicBezTo>
                    <a:pt x="225" y="59289"/>
                    <a:pt x="5033" y="59289"/>
                    <a:pt x="8575" y="59289"/>
                  </a:cubicBezTo>
                  <a:lnTo>
                    <a:pt x="160153" y="59289"/>
                  </a:lnTo>
                  <a:close/>
                </a:path>
              </a:pathLst>
            </a:custGeom>
            <a:solidFill>
              <a:srgbClr val="000000"/>
            </a:solidFill>
            <a:ln w="25387"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7CC86C1A-1141-2121-6912-371A4B00C71B}"/>
                </a:ext>
              </a:extLst>
            </p:cNvPr>
            <p:cNvSpPr/>
            <p:nvPr>
              <p:custDataLst>
                <p:tags r:id="rId95"/>
              </p:custDataLst>
            </p:nvPr>
          </p:nvSpPr>
          <p:spPr>
            <a:xfrm>
              <a:off x="8521738" y="4262265"/>
              <a:ext cx="120452" cy="178400"/>
            </a:xfrm>
            <a:custGeom>
              <a:avLst/>
              <a:gdLst>
                <a:gd name="connsiteX0" fmla="*/ 120687 w 120452"/>
                <a:gd name="connsiteY0" fmla="*/ 2858 h 178400"/>
                <a:gd name="connsiteX1" fmla="*/ 117398 w 120452"/>
                <a:gd name="connsiteY1" fmla="*/ 75 h 178400"/>
                <a:gd name="connsiteX2" fmla="*/ 85260 w 120452"/>
                <a:gd name="connsiteY2" fmla="*/ 2858 h 178400"/>
                <a:gd name="connsiteX3" fmla="*/ 81718 w 120452"/>
                <a:gd name="connsiteY3" fmla="*/ 7666 h 178400"/>
                <a:gd name="connsiteX4" fmla="*/ 87791 w 120452"/>
                <a:gd name="connsiteY4" fmla="*/ 10703 h 178400"/>
                <a:gd name="connsiteX5" fmla="*/ 100443 w 120452"/>
                <a:gd name="connsiteY5" fmla="*/ 15005 h 178400"/>
                <a:gd name="connsiteX6" fmla="*/ 99684 w 120452"/>
                <a:gd name="connsiteY6" fmla="*/ 20066 h 178400"/>
                <a:gd name="connsiteX7" fmla="*/ 84501 w 120452"/>
                <a:gd name="connsiteY7" fmla="*/ 80039 h 178400"/>
                <a:gd name="connsiteX8" fmla="*/ 61220 w 120452"/>
                <a:gd name="connsiteY8" fmla="*/ 63844 h 178400"/>
                <a:gd name="connsiteX9" fmla="*/ 235 w 120452"/>
                <a:gd name="connsiteY9" fmla="*/ 137988 h 178400"/>
                <a:gd name="connsiteX10" fmla="*/ 33891 w 120452"/>
                <a:gd name="connsiteY10" fmla="*/ 178476 h 178400"/>
                <a:gd name="connsiteX11" fmla="*/ 66788 w 120452"/>
                <a:gd name="connsiteY11" fmla="*/ 159497 h 178400"/>
                <a:gd name="connsiteX12" fmla="*/ 89815 w 120452"/>
                <a:gd name="connsiteY12" fmla="*/ 178476 h 178400"/>
                <a:gd name="connsiteX13" fmla="*/ 108541 w 120452"/>
                <a:gd name="connsiteY13" fmla="*/ 164558 h 178400"/>
                <a:gd name="connsiteX14" fmla="*/ 116132 w 120452"/>
                <a:gd name="connsiteY14" fmla="*/ 139506 h 178400"/>
                <a:gd name="connsiteX15" fmla="*/ 113096 w 120452"/>
                <a:gd name="connsiteY15" fmla="*/ 136975 h 178400"/>
                <a:gd name="connsiteX16" fmla="*/ 109553 w 120452"/>
                <a:gd name="connsiteY16" fmla="*/ 141530 h 178400"/>
                <a:gd name="connsiteX17" fmla="*/ 90321 w 120452"/>
                <a:gd name="connsiteY17" fmla="*/ 172909 h 178400"/>
                <a:gd name="connsiteX18" fmla="*/ 82730 w 120452"/>
                <a:gd name="connsiteY18" fmla="*/ 161268 h 178400"/>
                <a:gd name="connsiteX19" fmla="*/ 84248 w 120452"/>
                <a:gd name="connsiteY19" fmla="*/ 149122 h 178400"/>
                <a:gd name="connsiteX20" fmla="*/ 120687 w 120452"/>
                <a:gd name="connsiteY20" fmla="*/ 2858 h 178400"/>
                <a:gd name="connsiteX21" fmla="*/ 68053 w 120452"/>
                <a:gd name="connsiteY21" fmla="*/ 145579 h 178400"/>
                <a:gd name="connsiteX22" fmla="*/ 62992 w 120452"/>
                <a:gd name="connsiteY22" fmla="*/ 154942 h 178400"/>
                <a:gd name="connsiteX23" fmla="*/ 34397 w 120452"/>
                <a:gd name="connsiteY23" fmla="*/ 172909 h 178400"/>
                <a:gd name="connsiteX24" fmla="*/ 18202 w 120452"/>
                <a:gd name="connsiteY24" fmla="*/ 149122 h 178400"/>
                <a:gd name="connsiteX25" fmla="*/ 32120 w 120452"/>
                <a:gd name="connsiteY25" fmla="*/ 93704 h 178400"/>
                <a:gd name="connsiteX26" fmla="*/ 61473 w 120452"/>
                <a:gd name="connsiteY26" fmla="*/ 69411 h 178400"/>
                <a:gd name="connsiteX27" fmla="*/ 81464 w 120452"/>
                <a:gd name="connsiteY27" fmla="*/ 91679 h 178400"/>
                <a:gd name="connsiteX28" fmla="*/ 80705 w 120452"/>
                <a:gd name="connsiteY28" fmla="*/ 95981 h 178400"/>
                <a:gd name="connsiteX29" fmla="*/ 68053 w 120452"/>
                <a:gd name="connsiteY29" fmla="*/ 145579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687" y="2858"/>
                  </a:moveTo>
                  <a:cubicBezTo>
                    <a:pt x="120687" y="2605"/>
                    <a:pt x="120687" y="75"/>
                    <a:pt x="117398" y="75"/>
                  </a:cubicBezTo>
                  <a:cubicBezTo>
                    <a:pt x="113602" y="75"/>
                    <a:pt x="89562" y="2352"/>
                    <a:pt x="85260" y="2858"/>
                  </a:cubicBezTo>
                  <a:cubicBezTo>
                    <a:pt x="83236" y="3111"/>
                    <a:pt x="81718" y="4377"/>
                    <a:pt x="81718" y="7666"/>
                  </a:cubicBezTo>
                  <a:cubicBezTo>
                    <a:pt x="81718" y="10703"/>
                    <a:pt x="83995" y="10703"/>
                    <a:pt x="87791" y="10703"/>
                  </a:cubicBezTo>
                  <a:cubicBezTo>
                    <a:pt x="99937" y="10703"/>
                    <a:pt x="100443" y="12474"/>
                    <a:pt x="100443" y="15005"/>
                  </a:cubicBezTo>
                  <a:lnTo>
                    <a:pt x="99684" y="20066"/>
                  </a:lnTo>
                  <a:lnTo>
                    <a:pt x="84501" y="80039"/>
                  </a:lnTo>
                  <a:cubicBezTo>
                    <a:pt x="79946" y="70676"/>
                    <a:pt x="72608" y="63844"/>
                    <a:pt x="61220" y="63844"/>
                  </a:cubicBezTo>
                  <a:cubicBezTo>
                    <a:pt x="31613" y="63844"/>
                    <a:pt x="235" y="101042"/>
                    <a:pt x="235" y="137988"/>
                  </a:cubicBezTo>
                  <a:cubicBezTo>
                    <a:pt x="235" y="161774"/>
                    <a:pt x="14153" y="178476"/>
                    <a:pt x="33891" y="178476"/>
                  </a:cubicBezTo>
                  <a:cubicBezTo>
                    <a:pt x="38952" y="178476"/>
                    <a:pt x="51604" y="177464"/>
                    <a:pt x="66788" y="159497"/>
                  </a:cubicBezTo>
                  <a:cubicBezTo>
                    <a:pt x="68812" y="170125"/>
                    <a:pt x="77669" y="178476"/>
                    <a:pt x="89815" y="178476"/>
                  </a:cubicBezTo>
                  <a:cubicBezTo>
                    <a:pt x="98672" y="178476"/>
                    <a:pt x="104492" y="172656"/>
                    <a:pt x="108541" y="164558"/>
                  </a:cubicBezTo>
                  <a:cubicBezTo>
                    <a:pt x="112843" y="155448"/>
                    <a:pt x="116132" y="140012"/>
                    <a:pt x="116132" y="139506"/>
                  </a:cubicBezTo>
                  <a:cubicBezTo>
                    <a:pt x="116132" y="136975"/>
                    <a:pt x="113855" y="136975"/>
                    <a:pt x="113096" y="136975"/>
                  </a:cubicBezTo>
                  <a:cubicBezTo>
                    <a:pt x="110565" y="136975"/>
                    <a:pt x="110312" y="137988"/>
                    <a:pt x="109553" y="141530"/>
                  </a:cubicBezTo>
                  <a:cubicBezTo>
                    <a:pt x="105251" y="157979"/>
                    <a:pt x="100696" y="172909"/>
                    <a:pt x="90321" y="172909"/>
                  </a:cubicBezTo>
                  <a:cubicBezTo>
                    <a:pt x="83489" y="172909"/>
                    <a:pt x="82730" y="166329"/>
                    <a:pt x="82730" y="161268"/>
                  </a:cubicBezTo>
                  <a:cubicBezTo>
                    <a:pt x="82730" y="155195"/>
                    <a:pt x="83236" y="153424"/>
                    <a:pt x="84248" y="149122"/>
                  </a:cubicBezTo>
                  <a:lnTo>
                    <a:pt x="120687" y="2858"/>
                  </a:lnTo>
                  <a:close/>
                  <a:moveTo>
                    <a:pt x="68053" y="145579"/>
                  </a:moveTo>
                  <a:cubicBezTo>
                    <a:pt x="66788" y="150134"/>
                    <a:pt x="66788" y="150640"/>
                    <a:pt x="62992" y="154942"/>
                  </a:cubicBezTo>
                  <a:cubicBezTo>
                    <a:pt x="51858" y="168860"/>
                    <a:pt x="41482" y="172909"/>
                    <a:pt x="34397" y="172909"/>
                  </a:cubicBezTo>
                  <a:cubicBezTo>
                    <a:pt x="21744" y="172909"/>
                    <a:pt x="18202" y="158991"/>
                    <a:pt x="18202" y="149122"/>
                  </a:cubicBezTo>
                  <a:cubicBezTo>
                    <a:pt x="18202" y="136469"/>
                    <a:pt x="26299" y="105344"/>
                    <a:pt x="32120" y="93704"/>
                  </a:cubicBezTo>
                  <a:cubicBezTo>
                    <a:pt x="39964" y="78774"/>
                    <a:pt x="51351" y="69411"/>
                    <a:pt x="61473" y="69411"/>
                  </a:cubicBezTo>
                  <a:cubicBezTo>
                    <a:pt x="77922" y="69411"/>
                    <a:pt x="81464" y="90161"/>
                    <a:pt x="81464" y="91679"/>
                  </a:cubicBezTo>
                  <a:cubicBezTo>
                    <a:pt x="81464" y="93197"/>
                    <a:pt x="80958" y="94716"/>
                    <a:pt x="80705" y="95981"/>
                  </a:cubicBezTo>
                  <a:lnTo>
                    <a:pt x="68053" y="145579"/>
                  </a:lnTo>
                  <a:close/>
                </a:path>
              </a:pathLst>
            </a:custGeom>
            <a:solidFill>
              <a:srgbClr val="000000"/>
            </a:solidFill>
            <a:ln w="25387"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C3148D2C-D01C-0A61-8857-FAB6C8E8837B}"/>
                </a:ext>
              </a:extLst>
            </p:cNvPr>
            <p:cNvSpPr/>
            <p:nvPr>
              <p:custDataLst>
                <p:tags r:id="rId96"/>
              </p:custDataLst>
            </p:nvPr>
          </p:nvSpPr>
          <p:spPr>
            <a:xfrm>
              <a:off x="8662633" y="4358222"/>
              <a:ext cx="64477" cy="117618"/>
            </a:xfrm>
            <a:custGeom>
              <a:avLst/>
              <a:gdLst>
                <a:gd name="connsiteX0" fmla="*/ 40273 w 64477"/>
                <a:gd name="connsiteY0" fmla="*/ 5036 h 117618"/>
                <a:gd name="connsiteX1" fmla="*/ 34959 w 64477"/>
                <a:gd name="connsiteY1" fmla="*/ 76 h 117618"/>
                <a:gd name="connsiteX2" fmla="*/ 240 w 64477"/>
                <a:gd name="connsiteY2" fmla="*/ 11413 h 117618"/>
                <a:gd name="connsiteX3" fmla="*/ 240 w 64477"/>
                <a:gd name="connsiteY3" fmla="*/ 17790 h 117618"/>
                <a:gd name="connsiteX4" fmla="*/ 25925 w 64477"/>
                <a:gd name="connsiteY4" fmla="*/ 12830 h 117618"/>
                <a:gd name="connsiteX5" fmla="*/ 25925 w 64477"/>
                <a:gd name="connsiteY5" fmla="*/ 103169 h 117618"/>
                <a:gd name="connsiteX6" fmla="*/ 8211 w 64477"/>
                <a:gd name="connsiteY6" fmla="*/ 111317 h 117618"/>
                <a:gd name="connsiteX7" fmla="*/ 1480 w 64477"/>
                <a:gd name="connsiteY7" fmla="*/ 111317 h 117618"/>
                <a:gd name="connsiteX8" fmla="*/ 1480 w 64477"/>
                <a:gd name="connsiteY8" fmla="*/ 117694 h 117618"/>
                <a:gd name="connsiteX9" fmla="*/ 33010 w 64477"/>
                <a:gd name="connsiteY9" fmla="*/ 116986 h 117618"/>
                <a:gd name="connsiteX10" fmla="*/ 64718 w 64477"/>
                <a:gd name="connsiteY10" fmla="*/ 117694 h 117618"/>
                <a:gd name="connsiteX11" fmla="*/ 64718 w 64477"/>
                <a:gd name="connsiteY11" fmla="*/ 111317 h 117618"/>
                <a:gd name="connsiteX12" fmla="*/ 57987 w 64477"/>
                <a:gd name="connsiteY12" fmla="*/ 111317 h 117618"/>
                <a:gd name="connsiteX13" fmla="*/ 40273 w 64477"/>
                <a:gd name="connsiteY13" fmla="*/ 103169 h 117618"/>
                <a:gd name="connsiteX14" fmla="*/ 40273 w 64477"/>
                <a:gd name="connsiteY14" fmla="*/ 503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73" y="5036"/>
                  </a:moveTo>
                  <a:cubicBezTo>
                    <a:pt x="40273" y="253"/>
                    <a:pt x="39919" y="76"/>
                    <a:pt x="34959" y="76"/>
                  </a:cubicBezTo>
                  <a:cubicBezTo>
                    <a:pt x="23622" y="11236"/>
                    <a:pt x="7503" y="11413"/>
                    <a:pt x="240" y="11413"/>
                  </a:cubicBezTo>
                  <a:lnTo>
                    <a:pt x="240" y="17790"/>
                  </a:lnTo>
                  <a:cubicBezTo>
                    <a:pt x="4492" y="17790"/>
                    <a:pt x="16183" y="17790"/>
                    <a:pt x="25925" y="12830"/>
                  </a:cubicBezTo>
                  <a:lnTo>
                    <a:pt x="25925" y="103169"/>
                  </a:lnTo>
                  <a:cubicBezTo>
                    <a:pt x="25925" y="109015"/>
                    <a:pt x="25925" y="111317"/>
                    <a:pt x="8211" y="111317"/>
                  </a:cubicBezTo>
                  <a:lnTo>
                    <a:pt x="1480" y="111317"/>
                  </a:lnTo>
                  <a:lnTo>
                    <a:pt x="1480" y="117694"/>
                  </a:lnTo>
                  <a:cubicBezTo>
                    <a:pt x="4669" y="117517"/>
                    <a:pt x="26456" y="116986"/>
                    <a:pt x="33010" y="116986"/>
                  </a:cubicBezTo>
                  <a:cubicBezTo>
                    <a:pt x="38502" y="116986"/>
                    <a:pt x="60821" y="117517"/>
                    <a:pt x="64718" y="117694"/>
                  </a:cubicBezTo>
                  <a:lnTo>
                    <a:pt x="64718" y="111317"/>
                  </a:lnTo>
                  <a:lnTo>
                    <a:pt x="57987" y="111317"/>
                  </a:lnTo>
                  <a:cubicBezTo>
                    <a:pt x="40273" y="111317"/>
                    <a:pt x="40273" y="109015"/>
                    <a:pt x="40273" y="103169"/>
                  </a:cubicBezTo>
                  <a:lnTo>
                    <a:pt x="40273" y="5036"/>
                  </a:lnTo>
                  <a:close/>
                </a:path>
              </a:pathLst>
            </a:custGeom>
            <a:solidFill>
              <a:srgbClr val="000000"/>
            </a:solidFill>
            <a:ln w="25387"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2324ED7A-F0D2-7880-81B1-4DEB46E031D5}"/>
                </a:ext>
              </a:extLst>
            </p:cNvPr>
            <p:cNvSpPr/>
            <p:nvPr>
              <p:custDataLst>
                <p:tags r:id="rId97"/>
              </p:custDataLst>
            </p:nvPr>
          </p:nvSpPr>
          <p:spPr>
            <a:xfrm>
              <a:off x="8781900" y="4248094"/>
              <a:ext cx="58707" cy="253051"/>
            </a:xfrm>
            <a:custGeom>
              <a:avLst/>
              <a:gdLst>
                <a:gd name="connsiteX0" fmla="*/ 58953 w 58707"/>
                <a:gd name="connsiteY0" fmla="*/ 250595 h 253051"/>
                <a:gd name="connsiteX1" fmla="*/ 54651 w 58707"/>
                <a:gd name="connsiteY1" fmla="*/ 245028 h 253051"/>
                <a:gd name="connsiteX2" fmla="*/ 14922 w 58707"/>
                <a:gd name="connsiteY2" fmla="*/ 126600 h 253051"/>
                <a:gd name="connsiteX3" fmla="*/ 55663 w 58707"/>
                <a:gd name="connsiteY3" fmla="*/ 6907 h 253051"/>
                <a:gd name="connsiteX4" fmla="*/ 58953 w 58707"/>
                <a:gd name="connsiteY4" fmla="*/ 2605 h 253051"/>
                <a:gd name="connsiteX5" fmla="*/ 56422 w 58707"/>
                <a:gd name="connsiteY5" fmla="*/ 75 h 253051"/>
                <a:gd name="connsiteX6" fmla="*/ 16187 w 58707"/>
                <a:gd name="connsiteY6" fmla="*/ 49420 h 253051"/>
                <a:gd name="connsiteX7" fmla="*/ 245 w 58707"/>
                <a:gd name="connsiteY7" fmla="*/ 126600 h 253051"/>
                <a:gd name="connsiteX8" fmla="*/ 16946 w 58707"/>
                <a:gd name="connsiteY8" fmla="*/ 205552 h 253051"/>
                <a:gd name="connsiteX9" fmla="*/ 56422 w 58707"/>
                <a:gd name="connsiteY9" fmla="*/ 253126 h 253051"/>
                <a:gd name="connsiteX10" fmla="*/ 58953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3" y="250595"/>
                  </a:moveTo>
                  <a:cubicBezTo>
                    <a:pt x="58953" y="249836"/>
                    <a:pt x="58953" y="249330"/>
                    <a:pt x="54651" y="245028"/>
                  </a:cubicBezTo>
                  <a:cubicBezTo>
                    <a:pt x="23019" y="213144"/>
                    <a:pt x="14922" y="165317"/>
                    <a:pt x="14922" y="126600"/>
                  </a:cubicBezTo>
                  <a:cubicBezTo>
                    <a:pt x="14922" y="82569"/>
                    <a:pt x="24538" y="38538"/>
                    <a:pt x="55663" y="6907"/>
                  </a:cubicBezTo>
                  <a:cubicBezTo>
                    <a:pt x="58953" y="3871"/>
                    <a:pt x="58953" y="3364"/>
                    <a:pt x="58953" y="2605"/>
                  </a:cubicBezTo>
                  <a:cubicBezTo>
                    <a:pt x="58953" y="834"/>
                    <a:pt x="57940" y="75"/>
                    <a:pt x="56422" y="75"/>
                  </a:cubicBezTo>
                  <a:cubicBezTo>
                    <a:pt x="53892" y="75"/>
                    <a:pt x="31117" y="17282"/>
                    <a:pt x="16187" y="49420"/>
                  </a:cubicBezTo>
                  <a:cubicBezTo>
                    <a:pt x="3281" y="77255"/>
                    <a:pt x="245" y="105344"/>
                    <a:pt x="245" y="126600"/>
                  </a:cubicBezTo>
                  <a:cubicBezTo>
                    <a:pt x="245" y="146338"/>
                    <a:pt x="3028" y="176957"/>
                    <a:pt x="16946" y="205552"/>
                  </a:cubicBezTo>
                  <a:cubicBezTo>
                    <a:pt x="32129" y="236677"/>
                    <a:pt x="53892" y="253126"/>
                    <a:pt x="56422" y="253126"/>
                  </a:cubicBezTo>
                  <a:cubicBezTo>
                    <a:pt x="57940" y="253126"/>
                    <a:pt x="58953" y="252367"/>
                    <a:pt x="58953" y="250595"/>
                  </a:cubicBezTo>
                  <a:close/>
                </a:path>
              </a:pathLst>
            </a:custGeom>
            <a:solidFill>
              <a:srgbClr val="000000"/>
            </a:solidFill>
            <a:ln w="25387"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86A22CB8-99B9-9FD2-72F5-69B31C73036B}"/>
                </a:ext>
              </a:extLst>
            </p:cNvPr>
            <p:cNvSpPr/>
            <p:nvPr>
              <p:custDataLst>
                <p:tags r:id="rId98"/>
              </p:custDataLst>
            </p:nvPr>
          </p:nvSpPr>
          <p:spPr>
            <a:xfrm>
              <a:off x="8851967" y="4270616"/>
              <a:ext cx="103750" cy="219142"/>
            </a:xfrm>
            <a:custGeom>
              <a:avLst/>
              <a:gdLst>
                <a:gd name="connsiteX0" fmla="*/ 104000 w 103750"/>
                <a:gd name="connsiteY0" fmla="*/ 9185 h 219142"/>
                <a:gd name="connsiteX1" fmla="*/ 94384 w 103750"/>
                <a:gd name="connsiteY1" fmla="*/ 75 h 219142"/>
                <a:gd name="connsiteX2" fmla="*/ 80972 w 103750"/>
                <a:gd name="connsiteY2" fmla="*/ 13486 h 219142"/>
                <a:gd name="connsiteX3" fmla="*/ 90335 w 103750"/>
                <a:gd name="connsiteY3" fmla="*/ 22596 h 219142"/>
                <a:gd name="connsiteX4" fmla="*/ 104000 w 103750"/>
                <a:gd name="connsiteY4" fmla="*/ 9185 h 219142"/>
                <a:gd name="connsiteX5" fmla="*/ 53136 w 103750"/>
                <a:gd name="connsiteY5" fmla="*/ 179994 h 219142"/>
                <a:gd name="connsiteX6" fmla="*/ 22011 w 103750"/>
                <a:gd name="connsiteY6" fmla="*/ 213650 h 219142"/>
                <a:gd name="connsiteX7" fmla="*/ 12142 w 103750"/>
                <a:gd name="connsiteY7" fmla="*/ 211372 h 219142"/>
                <a:gd name="connsiteX8" fmla="*/ 23529 w 103750"/>
                <a:gd name="connsiteY8" fmla="*/ 197961 h 219142"/>
                <a:gd name="connsiteX9" fmla="*/ 13913 w 103750"/>
                <a:gd name="connsiteY9" fmla="*/ 189104 h 219142"/>
                <a:gd name="connsiteX10" fmla="*/ 249 w 103750"/>
                <a:gd name="connsiteY10" fmla="*/ 203528 h 219142"/>
                <a:gd name="connsiteX11" fmla="*/ 22517 w 103750"/>
                <a:gd name="connsiteY11" fmla="*/ 219217 h 219142"/>
                <a:gd name="connsiteX12" fmla="*/ 70091 w 103750"/>
                <a:gd name="connsiteY12" fmla="*/ 180753 h 219142"/>
                <a:gd name="connsiteX13" fmla="*/ 93371 w 103750"/>
                <a:gd name="connsiteY13" fmla="*/ 88137 h 219142"/>
                <a:gd name="connsiteX14" fmla="*/ 94637 w 103750"/>
                <a:gd name="connsiteY14" fmla="*/ 78774 h 219142"/>
                <a:gd name="connsiteX15" fmla="*/ 71356 w 103750"/>
                <a:gd name="connsiteY15" fmla="*/ 55493 h 219142"/>
                <a:gd name="connsiteX16" fmla="*/ 31121 w 103750"/>
                <a:gd name="connsiteY16" fmla="*/ 94463 h 219142"/>
                <a:gd name="connsiteX17" fmla="*/ 34157 w 103750"/>
                <a:gd name="connsiteY17" fmla="*/ 96993 h 219142"/>
                <a:gd name="connsiteX18" fmla="*/ 38712 w 103750"/>
                <a:gd name="connsiteY18" fmla="*/ 91932 h 219142"/>
                <a:gd name="connsiteX19" fmla="*/ 70597 w 103750"/>
                <a:gd name="connsiteY19" fmla="*/ 61060 h 219142"/>
                <a:gd name="connsiteX20" fmla="*/ 78694 w 103750"/>
                <a:gd name="connsiteY20" fmla="*/ 72700 h 219142"/>
                <a:gd name="connsiteX21" fmla="*/ 76923 w 103750"/>
                <a:gd name="connsiteY21" fmla="*/ 85606 h 219142"/>
                <a:gd name="connsiteX22" fmla="*/ 53136 w 103750"/>
                <a:gd name="connsiteY22" fmla="*/ 179994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4000" y="9185"/>
                  </a:moveTo>
                  <a:cubicBezTo>
                    <a:pt x="104000" y="4377"/>
                    <a:pt x="100457" y="75"/>
                    <a:pt x="94384" y="75"/>
                  </a:cubicBezTo>
                  <a:cubicBezTo>
                    <a:pt x="88563" y="75"/>
                    <a:pt x="80972" y="5895"/>
                    <a:pt x="80972" y="13486"/>
                  </a:cubicBezTo>
                  <a:cubicBezTo>
                    <a:pt x="80972" y="18547"/>
                    <a:pt x="84515" y="22596"/>
                    <a:pt x="90335" y="22596"/>
                  </a:cubicBezTo>
                  <a:cubicBezTo>
                    <a:pt x="97167" y="22596"/>
                    <a:pt x="104000" y="16017"/>
                    <a:pt x="104000" y="9185"/>
                  </a:cubicBezTo>
                  <a:close/>
                  <a:moveTo>
                    <a:pt x="53136" y="179994"/>
                  </a:moveTo>
                  <a:cubicBezTo>
                    <a:pt x="48328" y="199226"/>
                    <a:pt x="36182" y="213650"/>
                    <a:pt x="22011" y="213650"/>
                  </a:cubicBezTo>
                  <a:cubicBezTo>
                    <a:pt x="20493" y="213650"/>
                    <a:pt x="16697" y="213650"/>
                    <a:pt x="12142" y="211372"/>
                  </a:cubicBezTo>
                  <a:cubicBezTo>
                    <a:pt x="19734" y="209601"/>
                    <a:pt x="23529" y="203022"/>
                    <a:pt x="23529" y="197961"/>
                  </a:cubicBezTo>
                  <a:cubicBezTo>
                    <a:pt x="23529" y="193912"/>
                    <a:pt x="20746" y="189104"/>
                    <a:pt x="13913" y="189104"/>
                  </a:cubicBezTo>
                  <a:cubicBezTo>
                    <a:pt x="7587" y="189104"/>
                    <a:pt x="249" y="194418"/>
                    <a:pt x="249" y="203528"/>
                  </a:cubicBezTo>
                  <a:cubicBezTo>
                    <a:pt x="249" y="213650"/>
                    <a:pt x="10371" y="219217"/>
                    <a:pt x="22517" y="219217"/>
                  </a:cubicBezTo>
                  <a:cubicBezTo>
                    <a:pt x="40231" y="219217"/>
                    <a:pt x="63764" y="205805"/>
                    <a:pt x="70091" y="180753"/>
                  </a:cubicBezTo>
                  <a:lnTo>
                    <a:pt x="93371" y="88137"/>
                  </a:lnTo>
                  <a:cubicBezTo>
                    <a:pt x="94637" y="83075"/>
                    <a:pt x="94637" y="79533"/>
                    <a:pt x="94637" y="78774"/>
                  </a:cubicBezTo>
                  <a:cubicBezTo>
                    <a:pt x="94637" y="64350"/>
                    <a:pt x="84009" y="55493"/>
                    <a:pt x="71356" y="55493"/>
                  </a:cubicBezTo>
                  <a:cubicBezTo>
                    <a:pt x="45545" y="55493"/>
                    <a:pt x="31121" y="92185"/>
                    <a:pt x="31121" y="94463"/>
                  </a:cubicBezTo>
                  <a:cubicBezTo>
                    <a:pt x="31121" y="96993"/>
                    <a:pt x="33651" y="96993"/>
                    <a:pt x="34157" y="96993"/>
                  </a:cubicBezTo>
                  <a:cubicBezTo>
                    <a:pt x="36435" y="96993"/>
                    <a:pt x="36688" y="96740"/>
                    <a:pt x="38712" y="91932"/>
                  </a:cubicBezTo>
                  <a:cubicBezTo>
                    <a:pt x="45039" y="76496"/>
                    <a:pt x="56679" y="61060"/>
                    <a:pt x="70597" y="61060"/>
                  </a:cubicBezTo>
                  <a:cubicBezTo>
                    <a:pt x="74140" y="61060"/>
                    <a:pt x="78694" y="62072"/>
                    <a:pt x="78694" y="72700"/>
                  </a:cubicBezTo>
                  <a:cubicBezTo>
                    <a:pt x="78694" y="78521"/>
                    <a:pt x="77935" y="81304"/>
                    <a:pt x="76923" y="85606"/>
                  </a:cubicBezTo>
                  <a:lnTo>
                    <a:pt x="53136" y="179994"/>
                  </a:lnTo>
                  <a:close/>
                </a:path>
              </a:pathLst>
            </a:custGeom>
            <a:solidFill>
              <a:srgbClr val="000000"/>
            </a:solidFill>
            <a:ln w="25387"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08EB86CD-CEA1-4DC8-AAD5-E2D777BFED9D}"/>
                </a:ext>
              </a:extLst>
            </p:cNvPr>
            <p:cNvSpPr/>
            <p:nvPr>
              <p:custDataLst>
                <p:tags r:id="rId99"/>
              </p:custDataLst>
            </p:nvPr>
          </p:nvSpPr>
          <p:spPr>
            <a:xfrm>
              <a:off x="9051186" y="4369559"/>
              <a:ext cx="154614" cy="10122"/>
            </a:xfrm>
            <a:custGeom>
              <a:avLst/>
              <a:gdLst>
                <a:gd name="connsiteX0" fmla="*/ 146013 w 154614"/>
                <a:gd name="connsiteY0" fmla="*/ 10197 h 10122"/>
                <a:gd name="connsiteX1" fmla="*/ 154870 w 154614"/>
                <a:gd name="connsiteY1" fmla="*/ 5136 h 10122"/>
                <a:gd name="connsiteX2" fmla="*/ 146013 w 154614"/>
                <a:gd name="connsiteY2" fmla="*/ 75 h 10122"/>
                <a:gd name="connsiteX3" fmla="*/ 9112 w 154614"/>
                <a:gd name="connsiteY3" fmla="*/ 75 h 10122"/>
                <a:gd name="connsiteX4" fmla="*/ 256 w 154614"/>
                <a:gd name="connsiteY4" fmla="*/ 5136 h 10122"/>
                <a:gd name="connsiteX5" fmla="*/ 9112 w 154614"/>
                <a:gd name="connsiteY5" fmla="*/ 10197 h 10122"/>
                <a:gd name="connsiteX6" fmla="*/ 146013 w 154614"/>
                <a:gd name="connsiteY6" fmla="*/ 10197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13" y="10197"/>
                  </a:moveTo>
                  <a:cubicBezTo>
                    <a:pt x="150315" y="10197"/>
                    <a:pt x="154870" y="10197"/>
                    <a:pt x="154870" y="5136"/>
                  </a:cubicBezTo>
                  <a:cubicBezTo>
                    <a:pt x="154870" y="75"/>
                    <a:pt x="150315" y="75"/>
                    <a:pt x="146013" y="75"/>
                  </a:cubicBezTo>
                  <a:lnTo>
                    <a:pt x="9112" y="75"/>
                  </a:lnTo>
                  <a:cubicBezTo>
                    <a:pt x="4810" y="75"/>
                    <a:pt x="256" y="75"/>
                    <a:pt x="256" y="5136"/>
                  </a:cubicBezTo>
                  <a:cubicBezTo>
                    <a:pt x="256" y="10197"/>
                    <a:pt x="4810" y="10197"/>
                    <a:pt x="9112" y="10197"/>
                  </a:cubicBezTo>
                  <a:lnTo>
                    <a:pt x="146013" y="10197"/>
                  </a:lnTo>
                  <a:close/>
                </a:path>
              </a:pathLst>
            </a:custGeom>
            <a:solidFill>
              <a:srgbClr val="000000"/>
            </a:solidFill>
            <a:ln w="25387"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8E832367-7D4A-1907-9636-A771B0AA072D}"/>
                </a:ext>
              </a:extLst>
            </p:cNvPr>
            <p:cNvSpPr/>
            <p:nvPr>
              <p:custDataLst>
                <p:tags r:id="rId100"/>
              </p:custDataLst>
            </p:nvPr>
          </p:nvSpPr>
          <p:spPr>
            <a:xfrm>
              <a:off x="9297151" y="4290354"/>
              <a:ext cx="168785" cy="168531"/>
            </a:xfrm>
            <a:custGeom>
              <a:avLst/>
              <a:gdLst>
                <a:gd name="connsiteX0" fmla="*/ 169051 w 168785"/>
                <a:gd name="connsiteY0" fmla="*/ 84341 h 168531"/>
                <a:gd name="connsiteX1" fmla="*/ 84785 w 168785"/>
                <a:gd name="connsiteY1" fmla="*/ 75 h 168531"/>
                <a:gd name="connsiteX2" fmla="*/ 265 w 168785"/>
                <a:gd name="connsiteY2" fmla="*/ 84341 h 168531"/>
                <a:gd name="connsiteX3" fmla="*/ 84531 w 168785"/>
                <a:gd name="connsiteY3" fmla="*/ 168607 h 168531"/>
                <a:gd name="connsiteX4" fmla="*/ 169051 w 168785"/>
                <a:gd name="connsiteY4" fmla="*/ 84341 h 168531"/>
                <a:gd name="connsiteX5" fmla="*/ 84785 w 168785"/>
                <a:gd name="connsiteY5" fmla="*/ 162280 h 168531"/>
                <a:gd name="connsiteX6" fmla="*/ 6592 w 168785"/>
                <a:gd name="connsiteY6" fmla="*/ 84341 h 168531"/>
                <a:gd name="connsiteX7" fmla="*/ 84531 w 168785"/>
                <a:gd name="connsiteY7" fmla="*/ 6401 h 168531"/>
                <a:gd name="connsiteX8" fmla="*/ 162724 w 168785"/>
                <a:gd name="connsiteY8" fmla="*/ 84341 h 168531"/>
                <a:gd name="connsiteX9" fmla="*/ 84785 w 168785"/>
                <a:gd name="connsiteY9" fmla="*/ 162280 h 168531"/>
                <a:gd name="connsiteX10" fmla="*/ 101992 w 168785"/>
                <a:gd name="connsiteY10" fmla="*/ 84341 h 168531"/>
                <a:gd name="connsiteX11" fmla="*/ 84785 w 168785"/>
                <a:gd name="connsiteY11" fmla="*/ 66880 h 168531"/>
                <a:gd name="connsiteX12" fmla="*/ 67324 w 168785"/>
                <a:gd name="connsiteY12" fmla="*/ 84341 h 168531"/>
                <a:gd name="connsiteX13" fmla="*/ 84531 w 168785"/>
                <a:gd name="connsiteY13" fmla="*/ 101801 h 168531"/>
                <a:gd name="connsiteX14" fmla="*/ 101992 w 168785"/>
                <a:gd name="connsiteY14" fmla="*/ 8434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8785" h="168531">
                  <a:moveTo>
                    <a:pt x="169051" y="84341"/>
                  </a:moveTo>
                  <a:cubicBezTo>
                    <a:pt x="169051" y="37779"/>
                    <a:pt x="131093" y="75"/>
                    <a:pt x="84785" y="75"/>
                  </a:cubicBezTo>
                  <a:cubicBezTo>
                    <a:pt x="37717" y="75"/>
                    <a:pt x="265" y="38285"/>
                    <a:pt x="265" y="84341"/>
                  </a:cubicBezTo>
                  <a:cubicBezTo>
                    <a:pt x="265" y="130902"/>
                    <a:pt x="38223" y="168607"/>
                    <a:pt x="84531" y="168607"/>
                  </a:cubicBezTo>
                  <a:cubicBezTo>
                    <a:pt x="131599" y="168607"/>
                    <a:pt x="169051" y="130396"/>
                    <a:pt x="169051" y="84341"/>
                  </a:cubicBezTo>
                  <a:close/>
                  <a:moveTo>
                    <a:pt x="84785" y="162280"/>
                  </a:moveTo>
                  <a:cubicBezTo>
                    <a:pt x="41260" y="162280"/>
                    <a:pt x="6592" y="127106"/>
                    <a:pt x="6592" y="84341"/>
                  </a:cubicBezTo>
                  <a:cubicBezTo>
                    <a:pt x="6592" y="40816"/>
                    <a:pt x="42019" y="6401"/>
                    <a:pt x="84531" y="6401"/>
                  </a:cubicBezTo>
                  <a:cubicBezTo>
                    <a:pt x="128056" y="6401"/>
                    <a:pt x="162724" y="41575"/>
                    <a:pt x="162724" y="84341"/>
                  </a:cubicBezTo>
                  <a:cubicBezTo>
                    <a:pt x="162724" y="127866"/>
                    <a:pt x="127297" y="162280"/>
                    <a:pt x="84785" y="162280"/>
                  </a:cubicBezTo>
                  <a:close/>
                  <a:moveTo>
                    <a:pt x="101992" y="84341"/>
                  </a:moveTo>
                  <a:cubicBezTo>
                    <a:pt x="101992" y="74725"/>
                    <a:pt x="94147" y="66880"/>
                    <a:pt x="84785" y="66880"/>
                  </a:cubicBezTo>
                  <a:cubicBezTo>
                    <a:pt x="74662" y="66880"/>
                    <a:pt x="67324" y="75231"/>
                    <a:pt x="67324" y="84341"/>
                  </a:cubicBezTo>
                  <a:cubicBezTo>
                    <a:pt x="67324" y="93957"/>
                    <a:pt x="75169" y="101801"/>
                    <a:pt x="84531" y="101801"/>
                  </a:cubicBezTo>
                  <a:cubicBezTo>
                    <a:pt x="94654" y="101801"/>
                    <a:pt x="101992" y="93451"/>
                    <a:pt x="101992" y="84341"/>
                  </a:cubicBezTo>
                  <a:close/>
                </a:path>
              </a:pathLst>
            </a:custGeom>
            <a:solidFill>
              <a:srgbClr val="000000"/>
            </a:solidFill>
            <a:ln w="25387"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5EE7FF7D-AAA0-24F9-C80E-783D5C945D61}"/>
                </a:ext>
              </a:extLst>
            </p:cNvPr>
            <p:cNvSpPr/>
            <p:nvPr>
              <p:custDataLst>
                <p:tags r:id="rId101"/>
              </p:custDataLst>
            </p:nvPr>
          </p:nvSpPr>
          <p:spPr>
            <a:xfrm>
              <a:off x="9488376" y="4358399"/>
              <a:ext cx="53672" cy="119212"/>
            </a:xfrm>
            <a:custGeom>
              <a:avLst/>
              <a:gdLst>
                <a:gd name="connsiteX0" fmla="*/ 49340 w 53672"/>
                <a:gd name="connsiteY0" fmla="*/ 6807 h 119212"/>
                <a:gd name="connsiteX1" fmla="*/ 42254 w 53672"/>
                <a:gd name="connsiteY1" fmla="*/ 76 h 119212"/>
                <a:gd name="connsiteX2" fmla="*/ 32335 w 53672"/>
                <a:gd name="connsiteY2" fmla="*/ 9819 h 119212"/>
                <a:gd name="connsiteX3" fmla="*/ 39420 w 53672"/>
                <a:gd name="connsiteY3" fmla="*/ 16550 h 119212"/>
                <a:gd name="connsiteX4" fmla="*/ 49340 w 53672"/>
                <a:gd name="connsiteY4" fmla="*/ 6807 h 119212"/>
                <a:gd name="connsiteX5" fmla="*/ 13204 w 53672"/>
                <a:gd name="connsiteY5" fmla="*/ 96792 h 119212"/>
                <a:gd name="connsiteX6" fmla="*/ 11610 w 53672"/>
                <a:gd name="connsiteY6" fmla="*/ 104232 h 119212"/>
                <a:gd name="connsiteX7" fmla="*/ 28438 w 53672"/>
                <a:gd name="connsiteY7" fmla="*/ 119289 h 119212"/>
                <a:gd name="connsiteX8" fmla="*/ 53945 w 53672"/>
                <a:gd name="connsiteY8" fmla="*/ 92187 h 119212"/>
                <a:gd name="connsiteX9" fmla="*/ 51111 w 53672"/>
                <a:gd name="connsiteY9" fmla="*/ 89884 h 119212"/>
                <a:gd name="connsiteX10" fmla="*/ 47746 w 53672"/>
                <a:gd name="connsiteY10" fmla="*/ 92895 h 119212"/>
                <a:gd name="connsiteX11" fmla="*/ 28969 w 53672"/>
                <a:gd name="connsiteY11" fmla="*/ 114329 h 119212"/>
                <a:gd name="connsiteX12" fmla="*/ 24541 w 53672"/>
                <a:gd name="connsiteY12" fmla="*/ 108129 h 119212"/>
                <a:gd name="connsiteX13" fmla="*/ 27375 w 53672"/>
                <a:gd name="connsiteY13" fmla="*/ 96792 h 119212"/>
                <a:gd name="connsiteX14" fmla="*/ 33043 w 53672"/>
                <a:gd name="connsiteY14" fmla="*/ 82621 h 119212"/>
                <a:gd name="connsiteX15" fmla="*/ 41723 w 53672"/>
                <a:gd name="connsiteY15" fmla="*/ 60125 h 119212"/>
                <a:gd name="connsiteX16" fmla="*/ 42786 w 53672"/>
                <a:gd name="connsiteY16" fmla="*/ 54457 h 119212"/>
                <a:gd name="connsiteX17" fmla="*/ 25958 w 53672"/>
                <a:gd name="connsiteY17" fmla="*/ 39400 h 119212"/>
                <a:gd name="connsiteX18" fmla="*/ 273 w 53672"/>
                <a:gd name="connsiteY18" fmla="*/ 66502 h 119212"/>
                <a:gd name="connsiteX19" fmla="*/ 3285 w 53672"/>
                <a:gd name="connsiteY19" fmla="*/ 68805 h 119212"/>
                <a:gd name="connsiteX20" fmla="*/ 6473 w 53672"/>
                <a:gd name="connsiteY20" fmla="*/ 65971 h 119212"/>
                <a:gd name="connsiteX21" fmla="*/ 25426 w 53672"/>
                <a:gd name="connsiteY21" fmla="*/ 44360 h 119212"/>
                <a:gd name="connsiteX22" fmla="*/ 29855 w 53672"/>
                <a:gd name="connsiteY22" fmla="*/ 50560 h 119212"/>
                <a:gd name="connsiteX23" fmla="*/ 24364 w 53672"/>
                <a:gd name="connsiteY23" fmla="*/ 68273 h 119212"/>
                <a:gd name="connsiteX24" fmla="*/ 13204 w 53672"/>
                <a:gd name="connsiteY24" fmla="*/ 96792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40" y="6807"/>
                  </a:moveTo>
                  <a:cubicBezTo>
                    <a:pt x="49340" y="3973"/>
                    <a:pt x="47214" y="76"/>
                    <a:pt x="42254" y="76"/>
                  </a:cubicBezTo>
                  <a:cubicBezTo>
                    <a:pt x="37472" y="76"/>
                    <a:pt x="32335" y="4682"/>
                    <a:pt x="32335" y="9819"/>
                  </a:cubicBezTo>
                  <a:cubicBezTo>
                    <a:pt x="32335" y="12830"/>
                    <a:pt x="34638" y="16550"/>
                    <a:pt x="39420" y="16550"/>
                  </a:cubicBezTo>
                  <a:cubicBezTo>
                    <a:pt x="44557" y="16550"/>
                    <a:pt x="49340" y="11590"/>
                    <a:pt x="49340" y="6807"/>
                  </a:cubicBezTo>
                  <a:close/>
                  <a:moveTo>
                    <a:pt x="13204" y="96792"/>
                  </a:moveTo>
                  <a:cubicBezTo>
                    <a:pt x="12496" y="99095"/>
                    <a:pt x="11610" y="101221"/>
                    <a:pt x="11610" y="104232"/>
                  </a:cubicBezTo>
                  <a:cubicBezTo>
                    <a:pt x="11610" y="112557"/>
                    <a:pt x="18695" y="119289"/>
                    <a:pt x="28438" y="119289"/>
                  </a:cubicBezTo>
                  <a:cubicBezTo>
                    <a:pt x="46151" y="119289"/>
                    <a:pt x="53945" y="94844"/>
                    <a:pt x="53945" y="92187"/>
                  </a:cubicBezTo>
                  <a:cubicBezTo>
                    <a:pt x="53945" y="89884"/>
                    <a:pt x="51643" y="89884"/>
                    <a:pt x="51111" y="89884"/>
                  </a:cubicBezTo>
                  <a:cubicBezTo>
                    <a:pt x="48631" y="89884"/>
                    <a:pt x="48454" y="90947"/>
                    <a:pt x="47746" y="92895"/>
                  </a:cubicBezTo>
                  <a:cubicBezTo>
                    <a:pt x="43671" y="107066"/>
                    <a:pt x="35878" y="114329"/>
                    <a:pt x="28969" y="114329"/>
                  </a:cubicBezTo>
                  <a:cubicBezTo>
                    <a:pt x="25426" y="114329"/>
                    <a:pt x="24541" y="112026"/>
                    <a:pt x="24541" y="108129"/>
                  </a:cubicBezTo>
                  <a:cubicBezTo>
                    <a:pt x="24541" y="104055"/>
                    <a:pt x="25781" y="100689"/>
                    <a:pt x="27375" y="96792"/>
                  </a:cubicBezTo>
                  <a:cubicBezTo>
                    <a:pt x="29146" y="92010"/>
                    <a:pt x="31095" y="87227"/>
                    <a:pt x="33043" y="82621"/>
                  </a:cubicBezTo>
                  <a:cubicBezTo>
                    <a:pt x="34638" y="78370"/>
                    <a:pt x="41014" y="62251"/>
                    <a:pt x="41723" y="60125"/>
                  </a:cubicBezTo>
                  <a:cubicBezTo>
                    <a:pt x="42254" y="58354"/>
                    <a:pt x="42786" y="56228"/>
                    <a:pt x="42786" y="54457"/>
                  </a:cubicBezTo>
                  <a:cubicBezTo>
                    <a:pt x="42786" y="46131"/>
                    <a:pt x="35700" y="39400"/>
                    <a:pt x="25958" y="39400"/>
                  </a:cubicBezTo>
                  <a:cubicBezTo>
                    <a:pt x="8421" y="39400"/>
                    <a:pt x="273" y="63491"/>
                    <a:pt x="273" y="66502"/>
                  </a:cubicBezTo>
                  <a:cubicBezTo>
                    <a:pt x="273" y="68805"/>
                    <a:pt x="2753" y="68805"/>
                    <a:pt x="3285" y="68805"/>
                  </a:cubicBezTo>
                  <a:cubicBezTo>
                    <a:pt x="5764" y="68805"/>
                    <a:pt x="5942" y="67919"/>
                    <a:pt x="6473" y="65971"/>
                  </a:cubicBezTo>
                  <a:cubicBezTo>
                    <a:pt x="11079" y="50737"/>
                    <a:pt x="18872" y="44360"/>
                    <a:pt x="25426" y="44360"/>
                  </a:cubicBezTo>
                  <a:cubicBezTo>
                    <a:pt x="28261" y="44360"/>
                    <a:pt x="29855" y="45777"/>
                    <a:pt x="29855" y="50560"/>
                  </a:cubicBezTo>
                  <a:cubicBezTo>
                    <a:pt x="29855" y="54634"/>
                    <a:pt x="28792" y="57291"/>
                    <a:pt x="24364" y="68273"/>
                  </a:cubicBezTo>
                  <a:lnTo>
                    <a:pt x="13204" y="96792"/>
                  </a:lnTo>
                  <a:close/>
                </a:path>
              </a:pathLst>
            </a:custGeom>
            <a:solidFill>
              <a:srgbClr val="000000"/>
            </a:solidFill>
            <a:ln w="25387"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C24659E3-F159-A27A-5C6D-D215CBCBE672}"/>
                </a:ext>
              </a:extLst>
            </p:cNvPr>
            <p:cNvSpPr/>
            <p:nvPr>
              <p:custDataLst>
                <p:tags r:id="rId102"/>
              </p:custDataLst>
            </p:nvPr>
          </p:nvSpPr>
          <p:spPr>
            <a:xfrm>
              <a:off x="9570777" y="4427127"/>
              <a:ext cx="119743" cy="8679"/>
            </a:xfrm>
            <a:custGeom>
              <a:avLst/>
              <a:gdLst>
                <a:gd name="connsiteX0" fmla="*/ 112934 w 119743"/>
                <a:gd name="connsiteY0" fmla="*/ 8756 h 8679"/>
                <a:gd name="connsiteX1" fmla="*/ 120020 w 119743"/>
                <a:gd name="connsiteY1" fmla="*/ 4505 h 8679"/>
                <a:gd name="connsiteX2" fmla="*/ 112934 w 119743"/>
                <a:gd name="connsiteY2" fmla="*/ 76 h 8679"/>
                <a:gd name="connsiteX3" fmla="*/ 7361 w 119743"/>
                <a:gd name="connsiteY3" fmla="*/ 76 h 8679"/>
                <a:gd name="connsiteX4" fmla="*/ 276 w 119743"/>
                <a:gd name="connsiteY4" fmla="*/ 4327 h 8679"/>
                <a:gd name="connsiteX5" fmla="*/ 7361 w 119743"/>
                <a:gd name="connsiteY5" fmla="*/ 8756 h 8679"/>
                <a:gd name="connsiteX6" fmla="*/ 112934 w 119743"/>
                <a:gd name="connsiteY6" fmla="*/ 8756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934" y="8756"/>
                  </a:moveTo>
                  <a:cubicBezTo>
                    <a:pt x="115769" y="8756"/>
                    <a:pt x="120020" y="8756"/>
                    <a:pt x="120020" y="4505"/>
                  </a:cubicBezTo>
                  <a:cubicBezTo>
                    <a:pt x="120020" y="76"/>
                    <a:pt x="115946" y="76"/>
                    <a:pt x="112934" y="76"/>
                  </a:cubicBezTo>
                  <a:lnTo>
                    <a:pt x="7361" y="76"/>
                  </a:lnTo>
                  <a:cubicBezTo>
                    <a:pt x="4527" y="76"/>
                    <a:pt x="276" y="76"/>
                    <a:pt x="276" y="4327"/>
                  </a:cubicBezTo>
                  <a:cubicBezTo>
                    <a:pt x="276" y="8756"/>
                    <a:pt x="4350" y="8756"/>
                    <a:pt x="7361" y="8756"/>
                  </a:cubicBezTo>
                  <a:lnTo>
                    <a:pt x="112934" y="8756"/>
                  </a:lnTo>
                  <a:close/>
                </a:path>
              </a:pathLst>
            </a:custGeom>
            <a:solidFill>
              <a:srgbClr val="000000"/>
            </a:solidFill>
            <a:ln w="25387"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D10714CE-0540-B23A-8297-48C043176D18}"/>
                </a:ext>
              </a:extLst>
            </p:cNvPr>
            <p:cNvSpPr/>
            <p:nvPr>
              <p:custDataLst>
                <p:tags r:id="rId103"/>
              </p:custDataLst>
            </p:nvPr>
          </p:nvSpPr>
          <p:spPr>
            <a:xfrm>
              <a:off x="9729112" y="4358222"/>
              <a:ext cx="64477" cy="117618"/>
            </a:xfrm>
            <a:custGeom>
              <a:avLst/>
              <a:gdLst>
                <a:gd name="connsiteX0" fmla="*/ 40315 w 64477"/>
                <a:gd name="connsiteY0" fmla="*/ 5036 h 117618"/>
                <a:gd name="connsiteX1" fmla="*/ 35001 w 64477"/>
                <a:gd name="connsiteY1" fmla="*/ 76 h 117618"/>
                <a:gd name="connsiteX2" fmla="*/ 282 w 64477"/>
                <a:gd name="connsiteY2" fmla="*/ 11413 h 117618"/>
                <a:gd name="connsiteX3" fmla="*/ 282 w 64477"/>
                <a:gd name="connsiteY3" fmla="*/ 17790 h 117618"/>
                <a:gd name="connsiteX4" fmla="*/ 25967 w 64477"/>
                <a:gd name="connsiteY4" fmla="*/ 12830 h 117618"/>
                <a:gd name="connsiteX5" fmla="*/ 25967 w 64477"/>
                <a:gd name="connsiteY5" fmla="*/ 103169 h 117618"/>
                <a:gd name="connsiteX6" fmla="*/ 8253 w 64477"/>
                <a:gd name="connsiteY6" fmla="*/ 111317 h 117618"/>
                <a:gd name="connsiteX7" fmla="*/ 1522 w 64477"/>
                <a:gd name="connsiteY7" fmla="*/ 111317 h 117618"/>
                <a:gd name="connsiteX8" fmla="*/ 1522 w 64477"/>
                <a:gd name="connsiteY8" fmla="*/ 117694 h 117618"/>
                <a:gd name="connsiteX9" fmla="*/ 33052 w 64477"/>
                <a:gd name="connsiteY9" fmla="*/ 116986 h 117618"/>
                <a:gd name="connsiteX10" fmla="*/ 64760 w 64477"/>
                <a:gd name="connsiteY10" fmla="*/ 117694 h 117618"/>
                <a:gd name="connsiteX11" fmla="*/ 64760 w 64477"/>
                <a:gd name="connsiteY11" fmla="*/ 111317 h 117618"/>
                <a:gd name="connsiteX12" fmla="*/ 58029 w 64477"/>
                <a:gd name="connsiteY12" fmla="*/ 111317 h 117618"/>
                <a:gd name="connsiteX13" fmla="*/ 40315 w 64477"/>
                <a:gd name="connsiteY13" fmla="*/ 103169 h 117618"/>
                <a:gd name="connsiteX14" fmla="*/ 40315 w 64477"/>
                <a:gd name="connsiteY14" fmla="*/ 503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15" y="5036"/>
                  </a:moveTo>
                  <a:cubicBezTo>
                    <a:pt x="40315" y="253"/>
                    <a:pt x="39961" y="76"/>
                    <a:pt x="35001" y="76"/>
                  </a:cubicBezTo>
                  <a:cubicBezTo>
                    <a:pt x="23664" y="11236"/>
                    <a:pt x="7545" y="11413"/>
                    <a:pt x="282" y="11413"/>
                  </a:cubicBezTo>
                  <a:lnTo>
                    <a:pt x="282" y="17790"/>
                  </a:lnTo>
                  <a:cubicBezTo>
                    <a:pt x="4534" y="17790"/>
                    <a:pt x="16225" y="17790"/>
                    <a:pt x="25967" y="12830"/>
                  </a:cubicBezTo>
                  <a:lnTo>
                    <a:pt x="25967" y="103169"/>
                  </a:lnTo>
                  <a:cubicBezTo>
                    <a:pt x="25967" y="109015"/>
                    <a:pt x="25967" y="111317"/>
                    <a:pt x="8253" y="111317"/>
                  </a:cubicBezTo>
                  <a:lnTo>
                    <a:pt x="1522" y="111317"/>
                  </a:lnTo>
                  <a:lnTo>
                    <a:pt x="1522" y="117694"/>
                  </a:lnTo>
                  <a:cubicBezTo>
                    <a:pt x="4711" y="117517"/>
                    <a:pt x="26498" y="116986"/>
                    <a:pt x="33052" y="116986"/>
                  </a:cubicBezTo>
                  <a:cubicBezTo>
                    <a:pt x="38544" y="116986"/>
                    <a:pt x="60863" y="117517"/>
                    <a:pt x="64760" y="117694"/>
                  </a:cubicBezTo>
                  <a:lnTo>
                    <a:pt x="64760" y="111317"/>
                  </a:lnTo>
                  <a:lnTo>
                    <a:pt x="58029" y="111317"/>
                  </a:lnTo>
                  <a:cubicBezTo>
                    <a:pt x="40315" y="111317"/>
                    <a:pt x="40315" y="109015"/>
                    <a:pt x="40315" y="103169"/>
                  </a:cubicBezTo>
                  <a:lnTo>
                    <a:pt x="40315" y="5036"/>
                  </a:lnTo>
                  <a:close/>
                </a:path>
              </a:pathLst>
            </a:custGeom>
            <a:solidFill>
              <a:srgbClr val="000000"/>
            </a:solidFill>
            <a:ln w="25387"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466A7B04-7B50-7FA2-E215-CC2CB1A1D0D5}"/>
                </a:ext>
              </a:extLst>
            </p:cNvPr>
            <p:cNvSpPr/>
            <p:nvPr>
              <p:custDataLst>
                <p:tags r:id="rId104"/>
              </p:custDataLst>
            </p:nvPr>
          </p:nvSpPr>
          <p:spPr>
            <a:xfrm>
              <a:off x="9853439" y="4248094"/>
              <a:ext cx="10122" cy="253051"/>
            </a:xfrm>
            <a:custGeom>
              <a:avLst/>
              <a:gdLst>
                <a:gd name="connsiteX0" fmla="*/ 10409 w 10122"/>
                <a:gd name="connsiteY0" fmla="*/ 9185 h 253051"/>
                <a:gd name="connsiteX1" fmla="*/ 5348 w 10122"/>
                <a:gd name="connsiteY1" fmla="*/ 75 h 253051"/>
                <a:gd name="connsiteX2" fmla="*/ 287 w 10122"/>
                <a:gd name="connsiteY2" fmla="*/ 9185 h 253051"/>
                <a:gd name="connsiteX3" fmla="*/ 287 w 10122"/>
                <a:gd name="connsiteY3" fmla="*/ 244016 h 253051"/>
                <a:gd name="connsiteX4" fmla="*/ 5348 w 10122"/>
                <a:gd name="connsiteY4" fmla="*/ 253126 h 253051"/>
                <a:gd name="connsiteX5" fmla="*/ 10409 w 10122"/>
                <a:gd name="connsiteY5" fmla="*/ 244016 h 253051"/>
                <a:gd name="connsiteX6" fmla="*/ 10409 w 10122"/>
                <a:gd name="connsiteY6" fmla="*/ 918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09" y="9185"/>
                  </a:moveTo>
                  <a:cubicBezTo>
                    <a:pt x="10409" y="4630"/>
                    <a:pt x="10409" y="75"/>
                    <a:pt x="5348" y="75"/>
                  </a:cubicBezTo>
                  <a:cubicBezTo>
                    <a:pt x="287" y="75"/>
                    <a:pt x="287" y="4630"/>
                    <a:pt x="287" y="9185"/>
                  </a:cubicBezTo>
                  <a:lnTo>
                    <a:pt x="287" y="244016"/>
                  </a:lnTo>
                  <a:cubicBezTo>
                    <a:pt x="287" y="248571"/>
                    <a:pt x="287" y="253126"/>
                    <a:pt x="5348" y="253126"/>
                  </a:cubicBezTo>
                  <a:cubicBezTo>
                    <a:pt x="10409" y="253126"/>
                    <a:pt x="10409" y="248571"/>
                    <a:pt x="10409" y="244016"/>
                  </a:cubicBezTo>
                  <a:lnTo>
                    <a:pt x="10409" y="9185"/>
                  </a:lnTo>
                  <a:close/>
                </a:path>
              </a:pathLst>
            </a:custGeom>
            <a:solidFill>
              <a:srgbClr val="000000"/>
            </a:solidFill>
            <a:ln w="25387"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C24F54AE-1E4E-6384-9AAC-EC84805B38C0}"/>
                </a:ext>
              </a:extLst>
            </p:cNvPr>
            <p:cNvSpPr/>
            <p:nvPr>
              <p:custDataLst>
                <p:tags r:id="rId105"/>
              </p:custDataLst>
            </p:nvPr>
          </p:nvSpPr>
          <p:spPr>
            <a:xfrm>
              <a:off x="9902475" y="4256698"/>
              <a:ext cx="173593" cy="181184"/>
            </a:xfrm>
            <a:custGeom>
              <a:avLst/>
              <a:gdLst>
                <a:gd name="connsiteX0" fmla="*/ 36729 w 173593"/>
                <a:gd name="connsiteY0" fmla="*/ 152158 h 181184"/>
                <a:gd name="connsiteX1" fmla="*/ 5604 w 173593"/>
                <a:gd name="connsiteY1" fmla="*/ 173415 h 181184"/>
                <a:gd name="connsiteX2" fmla="*/ 290 w 173593"/>
                <a:gd name="connsiteY2" fmla="*/ 178476 h 181184"/>
                <a:gd name="connsiteX3" fmla="*/ 3579 w 173593"/>
                <a:gd name="connsiteY3" fmla="*/ 181259 h 181184"/>
                <a:gd name="connsiteX4" fmla="*/ 25342 w 173593"/>
                <a:gd name="connsiteY4" fmla="*/ 180500 h 181184"/>
                <a:gd name="connsiteX5" fmla="*/ 50647 w 173593"/>
                <a:gd name="connsiteY5" fmla="*/ 181259 h 181184"/>
                <a:gd name="connsiteX6" fmla="*/ 55455 w 173593"/>
                <a:gd name="connsiteY6" fmla="*/ 176451 h 181184"/>
                <a:gd name="connsiteX7" fmla="*/ 51406 w 173593"/>
                <a:gd name="connsiteY7" fmla="*/ 173415 h 181184"/>
                <a:gd name="connsiteX8" fmla="*/ 39512 w 173593"/>
                <a:gd name="connsiteY8" fmla="*/ 164558 h 181184"/>
                <a:gd name="connsiteX9" fmla="*/ 43055 w 173593"/>
                <a:gd name="connsiteY9" fmla="*/ 155195 h 181184"/>
                <a:gd name="connsiteX10" fmla="*/ 62287 w 173593"/>
                <a:gd name="connsiteY10" fmla="*/ 122804 h 181184"/>
                <a:gd name="connsiteX11" fmla="*/ 125803 w 173593"/>
                <a:gd name="connsiteY11" fmla="*/ 122804 h 181184"/>
                <a:gd name="connsiteX12" fmla="*/ 129852 w 173593"/>
                <a:gd name="connsiteY12" fmla="*/ 165064 h 181184"/>
                <a:gd name="connsiteX13" fmla="*/ 111632 w 173593"/>
                <a:gd name="connsiteY13" fmla="*/ 173415 h 181184"/>
                <a:gd name="connsiteX14" fmla="*/ 105559 w 173593"/>
                <a:gd name="connsiteY14" fmla="*/ 178476 h 181184"/>
                <a:gd name="connsiteX15" fmla="*/ 109101 w 173593"/>
                <a:gd name="connsiteY15" fmla="*/ 181259 h 181184"/>
                <a:gd name="connsiteX16" fmla="*/ 140733 w 173593"/>
                <a:gd name="connsiteY16" fmla="*/ 180500 h 181184"/>
                <a:gd name="connsiteX17" fmla="*/ 169328 w 173593"/>
                <a:gd name="connsiteY17" fmla="*/ 181259 h 181184"/>
                <a:gd name="connsiteX18" fmla="*/ 173883 w 173593"/>
                <a:gd name="connsiteY18" fmla="*/ 176198 h 181184"/>
                <a:gd name="connsiteX19" fmla="*/ 168062 w 173593"/>
                <a:gd name="connsiteY19" fmla="*/ 173415 h 181184"/>
                <a:gd name="connsiteX20" fmla="*/ 151614 w 173593"/>
                <a:gd name="connsiteY20" fmla="*/ 164305 h 181184"/>
                <a:gd name="connsiteX21" fmla="*/ 136178 w 173593"/>
                <a:gd name="connsiteY21" fmla="*/ 6148 h 181184"/>
                <a:gd name="connsiteX22" fmla="*/ 131370 w 173593"/>
                <a:gd name="connsiteY22" fmla="*/ 75 h 181184"/>
                <a:gd name="connsiteX23" fmla="*/ 124791 w 173593"/>
                <a:gd name="connsiteY23" fmla="*/ 4377 h 181184"/>
                <a:gd name="connsiteX24" fmla="*/ 36729 w 173593"/>
                <a:gd name="connsiteY24" fmla="*/ 152158 h 181184"/>
                <a:gd name="connsiteX25" fmla="*/ 67095 w 173593"/>
                <a:gd name="connsiteY25" fmla="*/ 114960 h 181184"/>
                <a:gd name="connsiteX26" fmla="*/ 116946 w 173593"/>
                <a:gd name="connsiteY26" fmla="*/ 31453 h 181184"/>
                <a:gd name="connsiteX27" fmla="*/ 125044 w 173593"/>
                <a:gd name="connsiteY27" fmla="*/ 114960 h 181184"/>
                <a:gd name="connsiteX28" fmla="*/ 67095 w 173593"/>
                <a:gd name="connsiteY28" fmla="*/ 114960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3593" h="181184">
                  <a:moveTo>
                    <a:pt x="36729" y="152158"/>
                  </a:moveTo>
                  <a:cubicBezTo>
                    <a:pt x="26607" y="169113"/>
                    <a:pt x="16738" y="172656"/>
                    <a:pt x="5604" y="173415"/>
                  </a:cubicBezTo>
                  <a:cubicBezTo>
                    <a:pt x="2567" y="173668"/>
                    <a:pt x="290" y="173668"/>
                    <a:pt x="290" y="178476"/>
                  </a:cubicBezTo>
                  <a:cubicBezTo>
                    <a:pt x="290" y="179994"/>
                    <a:pt x="1555" y="181259"/>
                    <a:pt x="3579" y="181259"/>
                  </a:cubicBezTo>
                  <a:cubicBezTo>
                    <a:pt x="10412" y="181259"/>
                    <a:pt x="18256" y="180500"/>
                    <a:pt x="25342" y="180500"/>
                  </a:cubicBezTo>
                  <a:cubicBezTo>
                    <a:pt x="33692" y="180500"/>
                    <a:pt x="42549" y="181259"/>
                    <a:pt x="50647" y="181259"/>
                  </a:cubicBezTo>
                  <a:cubicBezTo>
                    <a:pt x="52165" y="181259"/>
                    <a:pt x="55455" y="181259"/>
                    <a:pt x="55455" y="176451"/>
                  </a:cubicBezTo>
                  <a:cubicBezTo>
                    <a:pt x="55455" y="173668"/>
                    <a:pt x="53177" y="173415"/>
                    <a:pt x="51406" y="173415"/>
                  </a:cubicBezTo>
                  <a:cubicBezTo>
                    <a:pt x="45586" y="172909"/>
                    <a:pt x="39512" y="170884"/>
                    <a:pt x="39512" y="164558"/>
                  </a:cubicBezTo>
                  <a:cubicBezTo>
                    <a:pt x="39512" y="161521"/>
                    <a:pt x="41031" y="158738"/>
                    <a:pt x="43055" y="155195"/>
                  </a:cubicBezTo>
                  <a:lnTo>
                    <a:pt x="62287" y="122804"/>
                  </a:lnTo>
                  <a:lnTo>
                    <a:pt x="125803" y="122804"/>
                  </a:lnTo>
                  <a:cubicBezTo>
                    <a:pt x="126309" y="128119"/>
                    <a:pt x="129852" y="162534"/>
                    <a:pt x="129852" y="165064"/>
                  </a:cubicBezTo>
                  <a:cubicBezTo>
                    <a:pt x="129852" y="172656"/>
                    <a:pt x="116693" y="173415"/>
                    <a:pt x="111632" y="173415"/>
                  </a:cubicBezTo>
                  <a:cubicBezTo>
                    <a:pt x="108089" y="173415"/>
                    <a:pt x="105559" y="173415"/>
                    <a:pt x="105559" y="178476"/>
                  </a:cubicBezTo>
                  <a:cubicBezTo>
                    <a:pt x="105559" y="181259"/>
                    <a:pt x="108595" y="181259"/>
                    <a:pt x="109101" y="181259"/>
                  </a:cubicBezTo>
                  <a:cubicBezTo>
                    <a:pt x="119477" y="181259"/>
                    <a:pt x="130358" y="180500"/>
                    <a:pt x="140733" y="180500"/>
                  </a:cubicBezTo>
                  <a:cubicBezTo>
                    <a:pt x="147059" y="180500"/>
                    <a:pt x="163001" y="181259"/>
                    <a:pt x="169328" y="181259"/>
                  </a:cubicBezTo>
                  <a:cubicBezTo>
                    <a:pt x="170846" y="181259"/>
                    <a:pt x="173883" y="181259"/>
                    <a:pt x="173883" y="176198"/>
                  </a:cubicBezTo>
                  <a:cubicBezTo>
                    <a:pt x="173883" y="173415"/>
                    <a:pt x="171352" y="173415"/>
                    <a:pt x="168062" y="173415"/>
                  </a:cubicBezTo>
                  <a:cubicBezTo>
                    <a:pt x="152373" y="173415"/>
                    <a:pt x="152373" y="171643"/>
                    <a:pt x="151614" y="164305"/>
                  </a:cubicBezTo>
                  <a:lnTo>
                    <a:pt x="136178" y="6148"/>
                  </a:lnTo>
                  <a:cubicBezTo>
                    <a:pt x="135672" y="1087"/>
                    <a:pt x="135672" y="75"/>
                    <a:pt x="131370" y="75"/>
                  </a:cubicBezTo>
                  <a:cubicBezTo>
                    <a:pt x="127321" y="75"/>
                    <a:pt x="126309" y="1846"/>
                    <a:pt x="124791" y="4377"/>
                  </a:cubicBezTo>
                  <a:lnTo>
                    <a:pt x="36729" y="152158"/>
                  </a:lnTo>
                  <a:close/>
                  <a:moveTo>
                    <a:pt x="67095" y="114960"/>
                  </a:moveTo>
                  <a:lnTo>
                    <a:pt x="116946" y="31453"/>
                  </a:lnTo>
                  <a:lnTo>
                    <a:pt x="125044" y="114960"/>
                  </a:lnTo>
                  <a:lnTo>
                    <a:pt x="67095" y="114960"/>
                  </a:lnTo>
                  <a:close/>
                </a:path>
              </a:pathLst>
            </a:custGeom>
            <a:solidFill>
              <a:srgbClr val="000000"/>
            </a:solidFill>
            <a:ln w="25387"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9E2AA4EA-393F-BC44-5E11-BE04CE45A8C6}"/>
                </a:ext>
              </a:extLst>
            </p:cNvPr>
            <p:cNvSpPr/>
            <p:nvPr>
              <p:custDataLst>
                <p:tags r:id="rId106"/>
              </p:custDataLst>
            </p:nvPr>
          </p:nvSpPr>
          <p:spPr>
            <a:xfrm>
              <a:off x="10108459" y="4248094"/>
              <a:ext cx="58707" cy="253051"/>
            </a:xfrm>
            <a:custGeom>
              <a:avLst/>
              <a:gdLst>
                <a:gd name="connsiteX0" fmla="*/ 59005 w 58707"/>
                <a:gd name="connsiteY0" fmla="*/ 250595 h 253051"/>
                <a:gd name="connsiteX1" fmla="*/ 54703 w 58707"/>
                <a:gd name="connsiteY1" fmla="*/ 245028 h 253051"/>
                <a:gd name="connsiteX2" fmla="*/ 14974 w 58707"/>
                <a:gd name="connsiteY2" fmla="*/ 126600 h 253051"/>
                <a:gd name="connsiteX3" fmla="*/ 55715 w 58707"/>
                <a:gd name="connsiteY3" fmla="*/ 6907 h 253051"/>
                <a:gd name="connsiteX4" fmla="*/ 59005 w 58707"/>
                <a:gd name="connsiteY4" fmla="*/ 2605 h 253051"/>
                <a:gd name="connsiteX5" fmla="*/ 56474 w 58707"/>
                <a:gd name="connsiteY5" fmla="*/ 75 h 253051"/>
                <a:gd name="connsiteX6" fmla="*/ 16239 w 58707"/>
                <a:gd name="connsiteY6" fmla="*/ 49420 h 253051"/>
                <a:gd name="connsiteX7" fmla="*/ 297 w 58707"/>
                <a:gd name="connsiteY7" fmla="*/ 126600 h 253051"/>
                <a:gd name="connsiteX8" fmla="*/ 16998 w 58707"/>
                <a:gd name="connsiteY8" fmla="*/ 205552 h 253051"/>
                <a:gd name="connsiteX9" fmla="*/ 56474 w 58707"/>
                <a:gd name="connsiteY9" fmla="*/ 253126 h 253051"/>
                <a:gd name="connsiteX10" fmla="*/ 59005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5" y="250595"/>
                  </a:moveTo>
                  <a:cubicBezTo>
                    <a:pt x="59005" y="249836"/>
                    <a:pt x="59005" y="249330"/>
                    <a:pt x="54703" y="245028"/>
                  </a:cubicBezTo>
                  <a:cubicBezTo>
                    <a:pt x="23072" y="213144"/>
                    <a:pt x="14974" y="165317"/>
                    <a:pt x="14974" y="126600"/>
                  </a:cubicBezTo>
                  <a:cubicBezTo>
                    <a:pt x="14974" y="82569"/>
                    <a:pt x="24590" y="38538"/>
                    <a:pt x="55715" y="6907"/>
                  </a:cubicBezTo>
                  <a:cubicBezTo>
                    <a:pt x="59005" y="3871"/>
                    <a:pt x="59005" y="3364"/>
                    <a:pt x="59005" y="2605"/>
                  </a:cubicBezTo>
                  <a:cubicBezTo>
                    <a:pt x="59005" y="834"/>
                    <a:pt x="57993" y="75"/>
                    <a:pt x="56474" y="75"/>
                  </a:cubicBezTo>
                  <a:cubicBezTo>
                    <a:pt x="53944" y="75"/>
                    <a:pt x="31169" y="17282"/>
                    <a:pt x="16239" y="49420"/>
                  </a:cubicBezTo>
                  <a:cubicBezTo>
                    <a:pt x="3334" y="77255"/>
                    <a:pt x="297" y="105344"/>
                    <a:pt x="297" y="126600"/>
                  </a:cubicBezTo>
                  <a:cubicBezTo>
                    <a:pt x="297" y="146338"/>
                    <a:pt x="3081" y="176957"/>
                    <a:pt x="16998" y="205552"/>
                  </a:cubicBezTo>
                  <a:cubicBezTo>
                    <a:pt x="32181" y="236677"/>
                    <a:pt x="53944" y="253126"/>
                    <a:pt x="56474" y="253126"/>
                  </a:cubicBezTo>
                  <a:cubicBezTo>
                    <a:pt x="57993" y="253126"/>
                    <a:pt x="59005" y="252367"/>
                    <a:pt x="59005" y="250595"/>
                  </a:cubicBezTo>
                  <a:close/>
                </a:path>
              </a:pathLst>
            </a:custGeom>
            <a:solidFill>
              <a:srgbClr val="000000"/>
            </a:solidFill>
            <a:ln w="25387"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993D2E21-BC00-AC08-0A53-E595B0C15C9C}"/>
                </a:ext>
              </a:extLst>
            </p:cNvPr>
            <p:cNvSpPr/>
            <p:nvPr>
              <p:custDataLst>
                <p:tags r:id="rId107"/>
              </p:custDataLst>
            </p:nvPr>
          </p:nvSpPr>
          <p:spPr>
            <a:xfrm>
              <a:off x="10187636" y="4279472"/>
              <a:ext cx="77686" cy="161193"/>
            </a:xfrm>
            <a:custGeom>
              <a:avLst/>
              <a:gdLst>
                <a:gd name="connsiteX0" fmla="*/ 46609 w 77686"/>
                <a:gd name="connsiteY0" fmla="*/ 57264 h 161193"/>
                <a:gd name="connsiteX1" fmla="*/ 70396 w 77686"/>
                <a:gd name="connsiteY1" fmla="*/ 57264 h 161193"/>
                <a:gd name="connsiteX2" fmla="*/ 77988 w 77686"/>
                <a:gd name="connsiteY2" fmla="*/ 52203 h 161193"/>
                <a:gd name="connsiteX3" fmla="*/ 70902 w 77686"/>
                <a:gd name="connsiteY3" fmla="*/ 49420 h 161193"/>
                <a:gd name="connsiteX4" fmla="*/ 48634 w 77686"/>
                <a:gd name="connsiteY4" fmla="*/ 49420 h 161193"/>
                <a:gd name="connsiteX5" fmla="*/ 59009 w 77686"/>
                <a:gd name="connsiteY5" fmla="*/ 6907 h 161193"/>
                <a:gd name="connsiteX6" fmla="*/ 51670 w 77686"/>
                <a:gd name="connsiteY6" fmla="*/ 75 h 161193"/>
                <a:gd name="connsiteX7" fmla="*/ 41548 w 77686"/>
                <a:gd name="connsiteY7" fmla="*/ 9185 h 161193"/>
                <a:gd name="connsiteX8" fmla="*/ 31679 w 77686"/>
                <a:gd name="connsiteY8" fmla="*/ 49420 h 161193"/>
                <a:gd name="connsiteX9" fmla="*/ 7892 w 77686"/>
                <a:gd name="connsiteY9" fmla="*/ 49420 h 161193"/>
                <a:gd name="connsiteX10" fmla="*/ 301 w 77686"/>
                <a:gd name="connsiteY10" fmla="*/ 54228 h 161193"/>
                <a:gd name="connsiteX11" fmla="*/ 7386 w 77686"/>
                <a:gd name="connsiteY11" fmla="*/ 57264 h 161193"/>
                <a:gd name="connsiteX12" fmla="*/ 29655 w 77686"/>
                <a:gd name="connsiteY12" fmla="*/ 57264 h 161193"/>
                <a:gd name="connsiteX13" fmla="*/ 10423 w 77686"/>
                <a:gd name="connsiteY13" fmla="*/ 137988 h 161193"/>
                <a:gd name="connsiteX14" fmla="*/ 33704 w 77686"/>
                <a:gd name="connsiteY14" fmla="*/ 161268 h 161193"/>
                <a:gd name="connsiteX15" fmla="*/ 73939 w 77686"/>
                <a:gd name="connsiteY15" fmla="*/ 122298 h 161193"/>
                <a:gd name="connsiteX16" fmla="*/ 70902 w 77686"/>
                <a:gd name="connsiteY16" fmla="*/ 119768 h 161193"/>
                <a:gd name="connsiteX17" fmla="*/ 67106 w 77686"/>
                <a:gd name="connsiteY17" fmla="*/ 123311 h 161193"/>
                <a:gd name="connsiteX18" fmla="*/ 34210 w 77686"/>
                <a:gd name="connsiteY18" fmla="*/ 155701 h 161193"/>
                <a:gd name="connsiteX19" fmla="*/ 26365 w 77686"/>
                <a:gd name="connsiteY19" fmla="*/ 144061 h 161193"/>
                <a:gd name="connsiteX20" fmla="*/ 27883 w 77686"/>
                <a:gd name="connsiteY20" fmla="*/ 131914 h 161193"/>
                <a:gd name="connsiteX21" fmla="*/ 46609 w 77686"/>
                <a:gd name="connsiteY21" fmla="*/ 5726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09" y="57264"/>
                  </a:moveTo>
                  <a:lnTo>
                    <a:pt x="70396" y="57264"/>
                  </a:lnTo>
                  <a:cubicBezTo>
                    <a:pt x="75457" y="57264"/>
                    <a:pt x="77988" y="57264"/>
                    <a:pt x="77988" y="52203"/>
                  </a:cubicBezTo>
                  <a:cubicBezTo>
                    <a:pt x="77988" y="49420"/>
                    <a:pt x="75457" y="49420"/>
                    <a:pt x="70902" y="49420"/>
                  </a:cubicBezTo>
                  <a:lnTo>
                    <a:pt x="48634" y="49420"/>
                  </a:lnTo>
                  <a:cubicBezTo>
                    <a:pt x="57743" y="13486"/>
                    <a:pt x="59009" y="8425"/>
                    <a:pt x="59009" y="6907"/>
                  </a:cubicBezTo>
                  <a:cubicBezTo>
                    <a:pt x="59009" y="2605"/>
                    <a:pt x="55972" y="75"/>
                    <a:pt x="51670" y="75"/>
                  </a:cubicBezTo>
                  <a:cubicBezTo>
                    <a:pt x="50911" y="75"/>
                    <a:pt x="43826" y="328"/>
                    <a:pt x="41548" y="9185"/>
                  </a:cubicBezTo>
                  <a:lnTo>
                    <a:pt x="31679" y="49420"/>
                  </a:lnTo>
                  <a:lnTo>
                    <a:pt x="7892" y="49420"/>
                  </a:lnTo>
                  <a:cubicBezTo>
                    <a:pt x="2831" y="49420"/>
                    <a:pt x="301" y="49420"/>
                    <a:pt x="301" y="54228"/>
                  </a:cubicBezTo>
                  <a:cubicBezTo>
                    <a:pt x="301" y="57264"/>
                    <a:pt x="2325" y="57264"/>
                    <a:pt x="7386" y="57264"/>
                  </a:cubicBezTo>
                  <a:lnTo>
                    <a:pt x="29655" y="57264"/>
                  </a:lnTo>
                  <a:cubicBezTo>
                    <a:pt x="11435" y="129131"/>
                    <a:pt x="10423" y="133433"/>
                    <a:pt x="10423" y="137988"/>
                  </a:cubicBezTo>
                  <a:cubicBezTo>
                    <a:pt x="10423" y="151652"/>
                    <a:pt x="20039" y="161268"/>
                    <a:pt x="33704" y="161268"/>
                  </a:cubicBezTo>
                  <a:cubicBezTo>
                    <a:pt x="59515" y="161268"/>
                    <a:pt x="73939" y="124323"/>
                    <a:pt x="73939" y="122298"/>
                  </a:cubicBezTo>
                  <a:cubicBezTo>
                    <a:pt x="73939" y="119768"/>
                    <a:pt x="71914" y="119768"/>
                    <a:pt x="70902" y="119768"/>
                  </a:cubicBezTo>
                  <a:cubicBezTo>
                    <a:pt x="68625" y="119768"/>
                    <a:pt x="68372" y="120527"/>
                    <a:pt x="67106" y="123311"/>
                  </a:cubicBezTo>
                  <a:cubicBezTo>
                    <a:pt x="56225" y="149628"/>
                    <a:pt x="42813" y="155701"/>
                    <a:pt x="34210" y="155701"/>
                  </a:cubicBezTo>
                  <a:cubicBezTo>
                    <a:pt x="28896" y="155701"/>
                    <a:pt x="26365" y="152411"/>
                    <a:pt x="26365" y="144061"/>
                  </a:cubicBezTo>
                  <a:cubicBezTo>
                    <a:pt x="26365" y="137988"/>
                    <a:pt x="26871" y="136216"/>
                    <a:pt x="27883" y="131914"/>
                  </a:cubicBezTo>
                  <a:lnTo>
                    <a:pt x="46609" y="57264"/>
                  </a:lnTo>
                  <a:close/>
                </a:path>
              </a:pathLst>
            </a:custGeom>
            <a:solidFill>
              <a:srgbClr val="000000"/>
            </a:solidFill>
            <a:ln w="25387"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9C5E1455-929D-D2EE-F69B-FB6193FF4CB2}"/>
                </a:ext>
              </a:extLst>
            </p:cNvPr>
            <p:cNvSpPr/>
            <p:nvPr>
              <p:custDataLst>
                <p:tags r:id="rId108"/>
              </p:custDataLst>
            </p:nvPr>
          </p:nvSpPr>
          <p:spPr>
            <a:xfrm>
              <a:off x="10297286" y="4350721"/>
              <a:ext cx="27278" cy="177135"/>
            </a:xfrm>
            <a:custGeom>
              <a:avLst/>
              <a:gdLst>
                <a:gd name="connsiteX0" fmla="*/ 27583 w 27278"/>
                <a:gd name="connsiteY0" fmla="*/ 177212 h 177135"/>
                <a:gd name="connsiteX1" fmla="*/ 27583 w 27278"/>
                <a:gd name="connsiteY1" fmla="*/ 168533 h 177135"/>
                <a:gd name="connsiteX2" fmla="*/ 8984 w 27278"/>
                <a:gd name="connsiteY2" fmla="*/ 168533 h 177135"/>
                <a:gd name="connsiteX3" fmla="*/ 8984 w 27278"/>
                <a:gd name="connsiteY3" fmla="*/ 8756 h 177135"/>
                <a:gd name="connsiteX4" fmla="*/ 27583 w 27278"/>
                <a:gd name="connsiteY4" fmla="*/ 8756 h 177135"/>
                <a:gd name="connsiteX5" fmla="*/ 27583 w 27278"/>
                <a:gd name="connsiteY5" fmla="*/ 77 h 177135"/>
                <a:gd name="connsiteX6" fmla="*/ 304 w 27278"/>
                <a:gd name="connsiteY6" fmla="*/ 77 h 177135"/>
                <a:gd name="connsiteX7" fmla="*/ 304 w 27278"/>
                <a:gd name="connsiteY7" fmla="*/ 177212 h 177135"/>
                <a:gd name="connsiteX8" fmla="*/ 27583 w 27278"/>
                <a:gd name="connsiteY8" fmla="*/ 177212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583" y="177212"/>
                  </a:moveTo>
                  <a:lnTo>
                    <a:pt x="27583" y="168533"/>
                  </a:lnTo>
                  <a:lnTo>
                    <a:pt x="8984" y="168533"/>
                  </a:lnTo>
                  <a:lnTo>
                    <a:pt x="8984" y="8756"/>
                  </a:lnTo>
                  <a:lnTo>
                    <a:pt x="27583" y="8756"/>
                  </a:lnTo>
                  <a:lnTo>
                    <a:pt x="27583" y="77"/>
                  </a:lnTo>
                  <a:lnTo>
                    <a:pt x="304" y="77"/>
                  </a:lnTo>
                  <a:lnTo>
                    <a:pt x="304" y="177212"/>
                  </a:lnTo>
                  <a:lnTo>
                    <a:pt x="27583" y="177212"/>
                  </a:lnTo>
                  <a:close/>
                </a:path>
              </a:pathLst>
            </a:custGeom>
            <a:solidFill>
              <a:srgbClr val="000000"/>
            </a:solidFill>
            <a:ln w="25387"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67A1421A-83A1-C960-43D5-B04BCB138E94}"/>
                </a:ext>
              </a:extLst>
            </p:cNvPr>
            <p:cNvSpPr/>
            <p:nvPr>
              <p:custDataLst>
                <p:tags r:id="rId109"/>
              </p:custDataLst>
            </p:nvPr>
          </p:nvSpPr>
          <p:spPr>
            <a:xfrm>
              <a:off x="10338809" y="4366132"/>
              <a:ext cx="53672" cy="119212"/>
            </a:xfrm>
            <a:custGeom>
              <a:avLst/>
              <a:gdLst>
                <a:gd name="connsiteX0" fmla="*/ 49373 w 53672"/>
                <a:gd name="connsiteY0" fmla="*/ 6808 h 119212"/>
                <a:gd name="connsiteX1" fmla="*/ 42288 w 53672"/>
                <a:gd name="connsiteY1" fmla="*/ 77 h 119212"/>
                <a:gd name="connsiteX2" fmla="*/ 32368 w 53672"/>
                <a:gd name="connsiteY2" fmla="*/ 9819 h 119212"/>
                <a:gd name="connsiteX3" fmla="*/ 39454 w 53672"/>
                <a:gd name="connsiteY3" fmla="*/ 16550 h 119212"/>
                <a:gd name="connsiteX4" fmla="*/ 49373 w 53672"/>
                <a:gd name="connsiteY4" fmla="*/ 6808 h 119212"/>
                <a:gd name="connsiteX5" fmla="*/ 13238 w 53672"/>
                <a:gd name="connsiteY5" fmla="*/ 96793 h 119212"/>
                <a:gd name="connsiteX6" fmla="*/ 11643 w 53672"/>
                <a:gd name="connsiteY6" fmla="*/ 104232 h 119212"/>
                <a:gd name="connsiteX7" fmla="*/ 28471 w 53672"/>
                <a:gd name="connsiteY7" fmla="*/ 119289 h 119212"/>
                <a:gd name="connsiteX8" fmla="*/ 53979 w 53672"/>
                <a:gd name="connsiteY8" fmla="*/ 92187 h 119212"/>
                <a:gd name="connsiteX9" fmla="*/ 51145 w 53672"/>
                <a:gd name="connsiteY9" fmla="*/ 89884 h 119212"/>
                <a:gd name="connsiteX10" fmla="*/ 47779 w 53672"/>
                <a:gd name="connsiteY10" fmla="*/ 92896 h 119212"/>
                <a:gd name="connsiteX11" fmla="*/ 29003 w 53672"/>
                <a:gd name="connsiteY11" fmla="*/ 114329 h 119212"/>
                <a:gd name="connsiteX12" fmla="*/ 24574 w 53672"/>
                <a:gd name="connsiteY12" fmla="*/ 108129 h 119212"/>
                <a:gd name="connsiteX13" fmla="*/ 27408 w 53672"/>
                <a:gd name="connsiteY13" fmla="*/ 96793 h 119212"/>
                <a:gd name="connsiteX14" fmla="*/ 33077 w 53672"/>
                <a:gd name="connsiteY14" fmla="*/ 82622 h 119212"/>
                <a:gd name="connsiteX15" fmla="*/ 41756 w 53672"/>
                <a:gd name="connsiteY15" fmla="*/ 60126 h 119212"/>
                <a:gd name="connsiteX16" fmla="*/ 42819 w 53672"/>
                <a:gd name="connsiteY16" fmla="*/ 54457 h 119212"/>
                <a:gd name="connsiteX17" fmla="*/ 25991 w 53672"/>
                <a:gd name="connsiteY17" fmla="*/ 39401 h 119212"/>
                <a:gd name="connsiteX18" fmla="*/ 307 w 53672"/>
                <a:gd name="connsiteY18" fmla="*/ 66502 h 119212"/>
                <a:gd name="connsiteX19" fmla="*/ 3318 w 53672"/>
                <a:gd name="connsiteY19" fmla="*/ 68805 h 119212"/>
                <a:gd name="connsiteX20" fmla="*/ 6506 w 53672"/>
                <a:gd name="connsiteY20" fmla="*/ 65971 h 119212"/>
                <a:gd name="connsiteX21" fmla="*/ 25460 w 53672"/>
                <a:gd name="connsiteY21" fmla="*/ 44360 h 119212"/>
                <a:gd name="connsiteX22" fmla="*/ 29888 w 53672"/>
                <a:gd name="connsiteY22" fmla="*/ 50560 h 119212"/>
                <a:gd name="connsiteX23" fmla="*/ 24397 w 53672"/>
                <a:gd name="connsiteY23" fmla="*/ 68274 h 119212"/>
                <a:gd name="connsiteX24" fmla="*/ 13238 w 53672"/>
                <a:gd name="connsiteY24" fmla="*/ 9679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73" y="6808"/>
                  </a:moveTo>
                  <a:cubicBezTo>
                    <a:pt x="49373" y="3973"/>
                    <a:pt x="47248" y="77"/>
                    <a:pt x="42288" y="77"/>
                  </a:cubicBezTo>
                  <a:cubicBezTo>
                    <a:pt x="37505" y="77"/>
                    <a:pt x="32368" y="4682"/>
                    <a:pt x="32368" y="9819"/>
                  </a:cubicBezTo>
                  <a:cubicBezTo>
                    <a:pt x="32368" y="12830"/>
                    <a:pt x="34671" y="16550"/>
                    <a:pt x="39454" y="16550"/>
                  </a:cubicBezTo>
                  <a:cubicBezTo>
                    <a:pt x="44591" y="16550"/>
                    <a:pt x="49373" y="11590"/>
                    <a:pt x="49373" y="6808"/>
                  </a:cubicBezTo>
                  <a:close/>
                  <a:moveTo>
                    <a:pt x="13238" y="96793"/>
                  </a:moveTo>
                  <a:cubicBezTo>
                    <a:pt x="12529" y="99095"/>
                    <a:pt x="11643" y="101221"/>
                    <a:pt x="11643" y="104232"/>
                  </a:cubicBezTo>
                  <a:cubicBezTo>
                    <a:pt x="11643" y="112558"/>
                    <a:pt x="18729" y="119289"/>
                    <a:pt x="28471" y="119289"/>
                  </a:cubicBezTo>
                  <a:cubicBezTo>
                    <a:pt x="46185" y="119289"/>
                    <a:pt x="53979" y="94844"/>
                    <a:pt x="53979" y="92187"/>
                  </a:cubicBezTo>
                  <a:cubicBezTo>
                    <a:pt x="53979" y="89884"/>
                    <a:pt x="51676" y="89884"/>
                    <a:pt x="51145" y="89884"/>
                  </a:cubicBezTo>
                  <a:cubicBezTo>
                    <a:pt x="48665" y="89884"/>
                    <a:pt x="48488" y="90947"/>
                    <a:pt x="47779" y="92896"/>
                  </a:cubicBezTo>
                  <a:cubicBezTo>
                    <a:pt x="43705" y="107067"/>
                    <a:pt x="35911" y="114329"/>
                    <a:pt x="29003" y="114329"/>
                  </a:cubicBezTo>
                  <a:cubicBezTo>
                    <a:pt x="25460" y="114329"/>
                    <a:pt x="24574" y="112026"/>
                    <a:pt x="24574" y="108129"/>
                  </a:cubicBezTo>
                  <a:cubicBezTo>
                    <a:pt x="24574" y="104055"/>
                    <a:pt x="25814" y="100690"/>
                    <a:pt x="27408" y="96793"/>
                  </a:cubicBezTo>
                  <a:cubicBezTo>
                    <a:pt x="29180" y="92010"/>
                    <a:pt x="31128" y="87227"/>
                    <a:pt x="33077" y="82622"/>
                  </a:cubicBezTo>
                  <a:cubicBezTo>
                    <a:pt x="34671" y="78371"/>
                    <a:pt x="41048" y="62251"/>
                    <a:pt x="41756" y="60126"/>
                  </a:cubicBezTo>
                  <a:cubicBezTo>
                    <a:pt x="42288" y="58354"/>
                    <a:pt x="42819" y="56229"/>
                    <a:pt x="42819" y="54457"/>
                  </a:cubicBezTo>
                  <a:cubicBezTo>
                    <a:pt x="42819" y="46132"/>
                    <a:pt x="35734" y="39401"/>
                    <a:pt x="25991" y="39401"/>
                  </a:cubicBezTo>
                  <a:cubicBezTo>
                    <a:pt x="8455" y="39401"/>
                    <a:pt x="307" y="63491"/>
                    <a:pt x="307" y="66502"/>
                  </a:cubicBezTo>
                  <a:cubicBezTo>
                    <a:pt x="307" y="68805"/>
                    <a:pt x="2787" y="68805"/>
                    <a:pt x="3318" y="68805"/>
                  </a:cubicBezTo>
                  <a:cubicBezTo>
                    <a:pt x="5798" y="68805"/>
                    <a:pt x="5975" y="67920"/>
                    <a:pt x="6506" y="65971"/>
                  </a:cubicBezTo>
                  <a:cubicBezTo>
                    <a:pt x="11112" y="50737"/>
                    <a:pt x="18906" y="44360"/>
                    <a:pt x="25460" y="44360"/>
                  </a:cubicBezTo>
                  <a:cubicBezTo>
                    <a:pt x="28294" y="44360"/>
                    <a:pt x="29888" y="45778"/>
                    <a:pt x="29888" y="50560"/>
                  </a:cubicBezTo>
                  <a:cubicBezTo>
                    <a:pt x="29888" y="54634"/>
                    <a:pt x="28826" y="57291"/>
                    <a:pt x="24397" y="68274"/>
                  </a:cubicBezTo>
                  <a:lnTo>
                    <a:pt x="13238" y="96793"/>
                  </a:lnTo>
                  <a:close/>
                </a:path>
              </a:pathLst>
            </a:custGeom>
            <a:solidFill>
              <a:srgbClr val="000000"/>
            </a:solidFill>
            <a:ln w="25387"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5DE6F899-F532-C9BB-55A1-75D1F43F66A7}"/>
                </a:ext>
              </a:extLst>
            </p:cNvPr>
            <p:cNvSpPr/>
            <p:nvPr>
              <p:custDataLst>
                <p:tags r:id="rId110"/>
              </p:custDataLst>
            </p:nvPr>
          </p:nvSpPr>
          <p:spPr>
            <a:xfrm>
              <a:off x="10421210" y="4434860"/>
              <a:ext cx="119743" cy="8679"/>
            </a:xfrm>
            <a:custGeom>
              <a:avLst/>
              <a:gdLst>
                <a:gd name="connsiteX0" fmla="*/ 112968 w 119743"/>
                <a:gd name="connsiteY0" fmla="*/ 8756 h 8679"/>
                <a:gd name="connsiteX1" fmla="*/ 120053 w 119743"/>
                <a:gd name="connsiteY1" fmla="*/ 4505 h 8679"/>
                <a:gd name="connsiteX2" fmla="*/ 112968 w 119743"/>
                <a:gd name="connsiteY2" fmla="*/ 77 h 8679"/>
                <a:gd name="connsiteX3" fmla="*/ 7395 w 119743"/>
                <a:gd name="connsiteY3" fmla="*/ 77 h 8679"/>
                <a:gd name="connsiteX4" fmla="*/ 310 w 119743"/>
                <a:gd name="connsiteY4" fmla="*/ 4328 h 8679"/>
                <a:gd name="connsiteX5" fmla="*/ 7395 w 119743"/>
                <a:gd name="connsiteY5" fmla="*/ 8756 h 8679"/>
                <a:gd name="connsiteX6" fmla="*/ 112968 w 119743"/>
                <a:gd name="connsiteY6" fmla="*/ 8756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968" y="8756"/>
                  </a:moveTo>
                  <a:cubicBezTo>
                    <a:pt x="115802" y="8756"/>
                    <a:pt x="120053" y="8756"/>
                    <a:pt x="120053" y="4505"/>
                  </a:cubicBezTo>
                  <a:cubicBezTo>
                    <a:pt x="120053" y="77"/>
                    <a:pt x="115979" y="77"/>
                    <a:pt x="112968" y="77"/>
                  </a:cubicBezTo>
                  <a:lnTo>
                    <a:pt x="7395" y="77"/>
                  </a:lnTo>
                  <a:cubicBezTo>
                    <a:pt x="4561" y="77"/>
                    <a:pt x="310" y="77"/>
                    <a:pt x="310" y="4328"/>
                  </a:cubicBezTo>
                  <a:cubicBezTo>
                    <a:pt x="310" y="8756"/>
                    <a:pt x="4384" y="8756"/>
                    <a:pt x="7395" y="8756"/>
                  </a:cubicBezTo>
                  <a:lnTo>
                    <a:pt x="112968" y="8756"/>
                  </a:lnTo>
                  <a:close/>
                </a:path>
              </a:pathLst>
            </a:custGeom>
            <a:solidFill>
              <a:srgbClr val="000000"/>
            </a:solidFill>
            <a:ln w="25387"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02E0C87F-010D-0532-0A7B-E4B3C5DBCFEC}"/>
                </a:ext>
              </a:extLst>
            </p:cNvPr>
            <p:cNvSpPr/>
            <p:nvPr>
              <p:custDataLst>
                <p:tags r:id="rId111"/>
              </p:custDataLst>
            </p:nvPr>
          </p:nvSpPr>
          <p:spPr>
            <a:xfrm>
              <a:off x="10579545" y="4365955"/>
              <a:ext cx="64477" cy="117618"/>
            </a:xfrm>
            <a:custGeom>
              <a:avLst/>
              <a:gdLst>
                <a:gd name="connsiteX0" fmla="*/ 40348 w 64477"/>
                <a:gd name="connsiteY0" fmla="*/ 5036 h 117618"/>
                <a:gd name="connsiteX1" fmla="*/ 35034 w 64477"/>
                <a:gd name="connsiteY1" fmla="*/ 77 h 117618"/>
                <a:gd name="connsiteX2" fmla="*/ 316 w 64477"/>
                <a:gd name="connsiteY2" fmla="*/ 11413 h 117618"/>
                <a:gd name="connsiteX3" fmla="*/ 316 w 64477"/>
                <a:gd name="connsiteY3" fmla="*/ 17790 h 117618"/>
                <a:gd name="connsiteX4" fmla="*/ 26000 w 64477"/>
                <a:gd name="connsiteY4" fmla="*/ 12830 h 117618"/>
                <a:gd name="connsiteX5" fmla="*/ 26000 w 64477"/>
                <a:gd name="connsiteY5" fmla="*/ 103170 h 117618"/>
                <a:gd name="connsiteX6" fmla="*/ 8287 w 64477"/>
                <a:gd name="connsiteY6" fmla="*/ 111318 h 117618"/>
                <a:gd name="connsiteX7" fmla="*/ 1556 w 64477"/>
                <a:gd name="connsiteY7" fmla="*/ 111318 h 117618"/>
                <a:gd name="connsiteX8" fmla="*/ 1556 w 64477"/>
                <a:gd name="connsiteY8" fmla="*/ 117695 h 117618"/>
                <a:gd name="connsiteX9" fmla="*/ 33086 w 64477"/>
                <a:gd name="connsiteY9" fmla="*/ 116986 h 117618"/>
                <a:gd name="connsiteX10" fmla="*/ 64793 w 64477"/>
                <a:gd name="connsiteY10" fmla="*/ 117695 h 117618"/>
                <a:gd name="connsiteX11" fmla="*/ 64793 w 64477"/>
                <a:gd name="connsiteY11" fmla="*/ 111318 h 117618"/>
                <a:gd name="connsiteX12" fmla="*/ 58062 w 64477"/>
                <a:gd name="connsiteY12" fmla="*/ 111318 h 117618"/>
                <a:gd name="connsiteX13" fmla="*/ 40348 w 64477"/>
                <a:gd name="connsiteY13" fmla="*/ 103170 h 117618"/>
                <a:gd name="connsiteX14" fmla="*/ 40348 w 64477"/>
                <a:gd name="connsiteY14" fmla="*/ 503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48" y="5036"/>
                  </a:moveTo>
                  <a:cubicBezTo>
                    <a:pt x="40348" y="254"/>
                    <a:pt x="39994" y="77"/>
                    <a:pt x="35034" y="77"/>
                  </a:cubicBezTo>
                  <a:cubicBezTo>
                    <a:pt x="23698" y="11236"/>
                    <a:pt x="7578" y="11413"/>
                    <a:pt x="316" y="11413"/>
                  </a:cubicBezTo>
                  <a:lnTo>
                    <a:pt x="316" y="17790"/>
                  </a:lnTo>
                  <a:cubicBezTo>
                    <a:pt x="4567" y="17790"/>
                    <a:pt x="16258" y="17790"/>
                    <a:pt x="26000" y="12830"/>
                  </a:cubicBezTo>
                  <a:lnTo>
                    <a:pt x="26000" y="103170"/>
                  </a:lnTo>
                  <a:cubicBezTo>
                    <a:pt x="26000" y="109015"/>
                    <a:pt x="26000" y="111318"/>
                    <a:pt x="8287" y="111318"/>
                  </a:cubicBezTo>
                  <a:lnTo>
                    <a:pt x="1556" y="111318"/>
                  </a:lnTo>
                  <a:lnTo>
                    <a:pt x="1556" y="117695"/>
                  </a:lnTo>
                  <a:cubicBezTo>
                    <a:pt x="4744" y="117518"/>
                    <a:pt x="26532" y="116986"/>
                    <a:pt x="33086" y="116986"/>
                  </a:cubicBezTo>
                  <a:cubicBezTo>
                    <a:pt x="38577" y="116986"/>
                    <a:pt x="60896" y="117518"/>
                    <a:pt x="64793" y="117695"/>
                  </a:cubicBezTo>
                  <a:lnTo>
                    <a:pt x="64793" y="111318"/>
                  </a:lnTo>
                  <a:lnTo>
                    <a:pt x="58062" y="111318"/>
                  </a:lnTo>
                  <a:cubicBezTo>
                    <a:pt x="40348" y="111318"/>
                    <a:pt x="40348" y="109015"/>
                    <a:pt x="40348" y="103170"/>
                  </a:cubicBezTo>
                  <a:lnTo>
                    <a:pt x="40348" y="5036"/>
                  </a:lnTo>
                  <a:close/>
                </a:path>
              </a:pathLst>
            </a:custGeom>
            <a:solidFill>
              <a:srgbClr val="000000"/>
            </a:solidFill>
            <a:ln w="25387"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ADB886B4-9C05-C503-129A-962471787B68}"/>
                </a:ext>
              </a:extLst>
            </p:cNvPr>
            <p:cNvSpPr/>
            <p:nvPr>
              <p:custDataLst>
                <p:tags r:id="rId112"/>
              </p:custDataLst>
            </p:nvPr>
          </p:nvSpPr>
          <p:spPr>
            <a:xfrm>
              <a:off x="10666775" y="4350721"/>
              <a:ext cx="27278" cy="177135"/>
            </a:xfrm>
            <a:custGeom>
              <a:avLst/>
              <a:gdLst>
                <a:gd name="connsiteX0" fmla="*/ 27599 w 27278"/>
                <a:gd name="connsiteY0" fmla="*/ 77 h 177135"/>
                <a:gd name="connsiteX1" fmla="*/ 320 w 27278"/>
                <a:gd name="connsiteY1" fmla="*/ 77 h 177135"/>
                <a:gd name="connsiteX2" fmla="*/ 320 w 27278"/>
                <a:gd name="connsiteY2" fmla="*/ 8756 h 177135"/>
                <a:gd name="connsiteX3" fmla="*/ 18919 w 27278"/>
                <a:gd name="connsiteY3" fmla="*/ 8756 h 177135"/>
                <a:gd name="connsiteX4" fmla="*/ 18919 w 27278"/>
                <a:gd name="connsiteY4" fmla="*/ 168533 h 177135"/>
                <a:gd name="connsiteX5" fmla="*/ 320 w 27278"/>
                <a:gd name="connsiteY5" fmla="*/ 168533 h 177135"/>
                <a:gd name="connsiteX6" fmla="*/ 320 w 27278"/>
                <a:gd name="connsiteY6" fmla="*/ 177212 h 177135"/>
                <a:gd name="connsiteX7" fmla="*/ 27599 w 27278"/>
                <a:gd name="connsiteY7" fmla="*/ 177212 h 177135"/>
                <a:gd name="connsiteX8" fmla="*/ 27599 w 27278"/>
                <a:gd name="connsiteY8" fmla="*/ 77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599" y="77"/>
                  </a:moveTo>
                  <a:lnTo>
                    <a:pt x="320" y="77"/>
                  </a:lnTo>
                  <a:lnTo>
                    <a:pt x="320" y="8756"/>
                  </a:lnTo>
                  <a:lnTo>
                    <a:pt x="18919" y="8756"/>
                  </a:lnTo>
                  <a:lnTo>
                    <a:pt x="18919" y="168533"/>
                  </a:lnTo>
                  <a:lnTo>
                    <a:pt x="320" y="168533"/>
                  </a:lnTo>
                  <a:lnTo>
                    <a:pt x="320" y="177212"/>
                  </a:lnTo>
                  <a:lnTo>
                    <a:pt x="27599" y="177212"/>
                  </a:lnTo>
                  <a:lnTo>
                    <a:pt x="27599" y="77"/>
                  </a:lnTo>
                  <a:close/>
                </a:path>
              </a:pathLst>
            </a:custGeom>
            <a:solidFill>
              <a:srgbClr val="000000"/>
            </a:solidFill>
            <a:ln w="25387"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72B0064E-258C-A2EB-DFFE-0E29E9B5C351}"/>
                </a:ext>
              </a:extLst>
            </p:cNvPr>
            <p:cNvSpPr/>
            <p:nvPr>
              <p:custDataLst>
                <p:tags r:id="rId113"/>
              </p:custDataLst>
            </p:nvPr>
          </p:nvSpPr>
          <p:spPr>
            <a:xfrm>
              <a:off x="10745471" y="4248094"/>
              <a:ext cx="58707" cy="253051"/>
            </a:xfrm>
            <a:custGeom>
              <a:avLst/>
              <a:gdLst>
                <a:gd name="connsiteX0" fmla="*/ 59030 w 58707"/>
                <a:gd name="connsiteY0" fmla="*/ 126600 h 253051"/>
                <a:gd name="connsiteX1" fmla="*/ 42329 w 58707"/>
                <a:gd name="connsiteY1" fmla="*/ 47648 h 253051"/>
                <a:gd name="connsiteX2" fmla="*/ 2853 w 58707"/>
                <a:gd name="connsiteY2" fmla="*/ 75 h 253051"/>
                <a:gd name="connsiteX3" fmla="*/ 322 w 58707"/>
                <a:gd name="connsiteY3" fmla="*/ 2605 h 253051"/>
                <a:gd name="connsiteX4" fmla="*/ 5130 w 58707"/>
                <a:gd name="connsiteY4" fmla="*/ 8425 h 253051"/>
                <a:gd name="connsiteX5" fmla="*/ 44353 w 58707"/>
                <a:gd name="connsiteY5" fmla="*/ 126600 h 253051"/>
                <a:gd name="connsiteX6" fmla="*/ 3612 w 58707"/>
                <a:gd name="connsiteY6" fmla="*/ 246293 h 253051"/>
                <a:gd name="connsiteX7" fmla="*/ 322 w 58707"/>
                <a:gd name="connsiteY7" fmla="*/ 250595 h 253051"/>
                <a:gd name="connsiteX8" fmla="*/ 2853 w 58707"/>
                <a:gd name="connsiteY8" fmla="*/ 253126 h 253051"/>
                <a:gd name="connsiteX9" fmla="*/ 43088 w 58707"/>
                <a:gd name="connsiteY9" fmla="*/ 203781 h 253051"/>
                <a:gd name="connsiteX10" fmla="*/ 59030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30" y="126600"/>
                  </a:moveTo>
                  <a:cubicBezTo>
                    <a:pt x="59030" y="106862"/>
                    <a:pt x="56247" y="76243"/>
                    <a:pt x="42329" y="47648"/>
                  </a:cubicBezTo>
                  <a:cubicBezTo>
                    <a:pt x="27146" y="16523"/>
                    <a:pt x="5384" y="75"/>
                    <a:pt x="2853" y="75"/>
                  </a:cubicBezTo>
                  <a:cubicBezTo>
                    <a:pt x="1335" y="75"/>
                    <a:pt x="322" y="1087"/>
                    <a:pt x="322" y="2605"/>
                  </a:cubicBezTo>
                  <a:cubicBezTo>
                    <a:pt x="322" y="3364"/>
                    <a:pt x="322" y="3871"/>
                    <a:pt x="5130" y="8425"/>
                  </a:cubicBezTo>
                  <a:cubicBezTo>
                    <a:pt x="29929" y="33477"/>
                    <a:pt x="44353" y="73713"/>
                    <a:pt x="44353" y="126600"/>
                  </a:cubicBezTo>
                  <a:cubicBezTo>
                    <a:pt x="44353" y="169872"/>
                    <a:pt x="34990" y="214409"/>
                    <a:pt x="3612" y="246293"/>
                  </a:cubicBezTo>
                  <a:cubicBezTo>
                    <a:pt x="322" y="249330"/>
                    <a:pt x="322" y="249836"/>
                    <a:pt x="322" y="250595"/>
                  </a:cubicBezTo>
                  <a:cubicBezTo>
                    <a:pt x="322" y="252114"/>
                    <a:pt x="1335" y="253126"/>
                    <a:pt x="2853" y="253126"/>
                  </a:cubicBezTo>
                  <a:cubicBezTo>
                    <a:pt x="5384" y="253126"/>
                    <a:pt x="28158" y="235918"/>
                    <a:pt x="43088" y="203781"/>
                  </a:cubicBezTo>
                  <a:cubicBezTo>
                    <a:pt x="55994" y="175945"/>
                    <a:pt x="59030" y="147857"/>
                    <a:pt x="59030" y="126600"/>
                  </a:cubicBezTo>
                  <a:close/>
                </a:path>
              </a:pathLst>
            </a:custGeom>
            <a:solidFill>
              <a:srgbClr val="000000"/>
            </a:solidFill>
            <a:ln w="25387"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5FB2D0C8-389B-EBC4-F3DD-2B8A9891965C}"/>
                </a:ext>
              </a:extLst>
            </p:cNvPr>
            <p:cNvSpPr/>
            <p:nvPr>
              <p:custDataLst>
                <p:tags r:id="rId114"/>
              </p:custDataLst>
            </p:nvPr>
          </p:nvSpPr>
          <p:spPr>
            <a:xfrm>
              <a:off x="10851218" y="4411059"/>
              <a:ext cx="29606" cy="75662"/>
            </a:xfrm>
            <a:custGeom>
              <a:avLst/>
              <a:gdLst>
                <a:gd name="connsiteX0" fmla="*/ 29933 w 29606"/>
                <a:gd name="connsiteY0" fmla="*/ 26645 h 75662"/>
                <a:gd name="connsiteX1" fmla="*/ 13738 w 29606"/>
                <a:gd name="connsiteY1" fmla="*/ 75 h 75662"/>
                <a:gd name="connsiteX2" fmla="*/ 326 w 29606"/>
                <a:gd name="connsiteY2" fmla="*/ 13486 h 75662"/>
                <a:gd name="connsiteX3" fmla="*/ 13738 w 29606"/>
                <a:gd name="connsiteY3" fmla="*/ 26898 h 75662"/>
                <a:gd name="connsiteX4" fmla="*/ 22595 w 29606"/>
                <a:gd name="connsiteY4" fmla="*/ 23608 h 75662"/>
                <a:gd name="connsiteX5" fmla="*/ 23860 w 29606"/>
                <a:gd name="connsiteY5" fmla="*/ 22849 h 75662"/>
                <a:gd name="connsiteX6" fmla="*/ 24366 w 29606"/>
                <a:gd name="connsiteY6" fmla="*/ 26645 h 75662"/>
                <a:gd name="connsiteX7" fmla="*/ 7159 w 29606"/>
                <a:gd name="connsiteY7" fmla="*/ 68905 h 75662"/>
                <a:gd name="connsiteX8" fmla="*/ 4375 w 29606"/>
                <a:gd name="connsiteY8" fmla="*/ 72953 h 75662"/>
                <a:gd name="connsiteX9" fmla="*/ 6906 w 29606"/>
                <a:gd name="connsiteY9" fmla="*/ 75737 h 75662"/>
                <a:gd name="connsiteX10" fmla="*/ 29933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33" y="26645"/>
                  </a:moveTo>
                  <a:cubicBezTo>
                    <a:pt x="29933" y="9944"/>
                    <a:pt x="23607" y="75"/>
                    <a:pt x="13738" y="75"/>
                  </a:cubicBezTo>
                  <a:cubicBezTo>
                    <a:pt x="5387" y="75"/>
                    <a:pt x="326" y="6401"/>
                    <a:pt x="326" y="13486"/>
                  </a:cubicBezTo>
                  <a:cubicBezTo>
                    <a:pt x="326" y="20319"/>
                    <a:pt x="5387" y="26898"/>
                    <a:pt x="13738" y="26898"/>
                  </a:cubicBezTo>
                  <a:cubicBezTo>
                    <a:pt x="16775" y="26898"/>
                    <a:pt x="20064" y="25886"/>
                    <a:pt x="22595" y="23608"/>
                  </a:cubicBezTo>
                  <a:cubicBezTo>
                    <a:pt x="23354" y="23102"/>
                    <a:pt x="23607" y="22849"/>
                    <a:pt x="23860" y="22849"/>
                  </a:cubicBezTo>
                  <a:cubicBezTo>
                    <a:pt x="24113" y="22849"/>
                    <a:pt x="24366" y="23102"/>
                    <a:pt x="24366" y="26645"/>
                  </a:cubicBezTo>
                  <a:cubicBezTo>
                    <a:pt x="24366" y="45371"/>
                    <a:pt x="15509" y="60554"/>
                    <a:pt x="7159" y="68905"/>
                  </a:cubicBezTo>
                  <a:cubicBezTo>
                    <a:pt x="4375" y="71688"/>
                    <a:pt x="4375" y="72194"/>
                    <a:pt x="4375" y="72953"/>
                  </a:cubicBezTo>
                  <a:cubicBezTo>
                    <a:pt x="4375" y="74725"/>
                    <a:pt x="5640" y="75737"/>
                    <a:pt x="6906" y="75737"/>
                  </a:cubicBezTo>
                  <a:cubicBezTo>
                    <a:pt x="9689" y="75737"/>
                    <a:pt x="29933" y="56252"/>
                    <a:pt x="29933" y="26645"/>
                  </a:cubicBezTo>
                  <a:close/>
                </a:path>
              </a:pathLst>
            </a:custGeom>
            <a:solidFill>
              <a:srgbClr val="000000"/>
            </a:solidFill>
            <a:ln w="25387"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F5405C90-D771-7479-CBDD-CA740170E9CE}"/>
                </a:ext>
              </a:extLst>
            </p:cNvPr>
            <p:cNvSpPr/>
            <p:nvPr>
              <p:custDataLst>
                <p:tags r:id="rId115"/>
              </p:custDataLst>
            </p:nvPr>
          </p:nvSpPr>
          <p:spPr>
            <a:xfrm>
              <a:off x="10952550" y="4265049"/>
              <a:ext cx="180678" cy="172833"/>
            </a:xfrm>
            <a:custGeom>
              <a:avLst/>
              <a:gdLst>
                <a:gd name="connsiteX0" fmla="*/ 30191 w 180678"/>
                <a:gd name="connsiteY0" fmla="*/ 153171 h 172833"/>
                <a:gd name="connsiteX1" fmla="*/ 7163 w 180678"/>
                <a:gd name="connsiteY1" fmla="*/ 165064 h 172833"/>
                <a:gd name="connsiteX2" fmla="*/ 331 w 180678"/>
                <a:gd name="connsiteY2" fmla="*/ 170125 h 172833"/>
                <a:gd name="connsiteX3" fmla="*/ 7163 w 180678"/>
                <a:gd name="connsiteY3" fmla="*/ 172909 h 172833"/>
                <a:gd name="connsiteX4" fmla="*/ 97502 w 180678"/>
                <a:gd name="connsiteY4" fmla="*/ 172909 h 172833"/>
                <a:gd name="connsiteX5" fmla="*/ 167344 w 180678"/>
                <a:gd name="connsiteY5" fmla="*/ 118250 h 172833"/>
                <a:gd name="connsiteX6" fmla="*/ 128122 w 180678"/>
                <a:gd name="connsiteY6" fmla="*/ 82569 h 172833"/>
                <a:gd name="connsiteX7" fmla="*/ 181009 w 180678"/>
                <a:gd name="connsiteY7" fmla="*/ 34996 h 172833"/>
                <a:gd name="connsiteX8" fmla="*/ 133942 w 180678"/>
                <a:gd name="connsiteY8" fmla="*/ 75 h 172833"/>
                <a:gd name="connsiteX9" fmla="*/ 48917 w 180678"/>
                <a:gd name="connsiteY9" fmla="*/ 75 h 172833"/>
                <a:gd name="connsiteX10" fmla="*/ 41578 w 180678"/>
                <a:gd name="connsiteY10" fmla="*/ 5136 h 172833"/>
                <a:gd name="connsiteX11" fmla="*/ 48664 w 180678"/>
                <a:gd name="connsiteY11" fmla="*/ 7919 h 172833"/>
                <a:gd name="connsiteX12" fmla="*/ 58279 w 180678"/>
                <a:gd name="connsiteY12" fmla="*/ 8425 h 172833"/>
                <a:gd name="connsiteX13" fmla="*/ 65112 w 180678"/>
                <a:gd name="connsiteY13" fmla="*/ 12474 h 172833"/>
                <a:gd name="connsiteX14" fmla="*/ 64100 w 180678"/>
                <a:gd name="connsiteY14" fmla="*/ 17282 h 172833"/>
                <a:gd name="connsiteX15" fmla="*/ 30191 w 180678"/>
                <a:gd name="connsiteY15" fmla="*/ 153171 h 172833"/>
                <a:gd name="connsiteX16" fmla="*/ 68402 w 180678"/>
                <a:gd name="connsiteY16" fmla="*/ 80292 h 172833"/>
                <a:gd name="connsiteX17" fmla="*/ 84091 w 180678"/>
                <a:gd name="connsiteY17" fmla="*/ 17535 h 172833"/>
                <a:gd name="connsiteX18" fmla="*/ 97755 w 180678"/>
                <a:gd name="connsiteY18" fmla="*/ 7919 h 172833"/>
                <a:gd name="connsiteX19" fmla="*/ 130399 w 180678"/>
                <a:gd name="connsiteY19" fmla="*/ 7919 h 172833"/>
                <a:gd name="connsiteX20" fmla="*/ 157982 w 180678"/>
                <a:gd name="connsiteY20" fmla="*/ 33984 h 172833"/>
                <a:gd name="connsiteX21" fmla="*/ 105347 w 180678"/>
                <a:gd name="connsiteY21" fmla="*/ 80292 h 172833"/>
                <a:gd name="connsiteX22" fmla="*/ 68402 w 180678"/>
                <a:gd name="connsiteY22" fmla="*/ 80292 h 172833"/>
                <a:gd name="connsiteX23" fmla="*/ 57014 w 180678"/>
                <a:gd name="connsiteY23" fmla="*/ 165064 h 172833"/>
                <a:gd name="connsiteX24" fmla="*/ 51447 w 180678"/>
                <a:gd name="connsiteY24" fmla="*/ 164811 h 172833"/>
                <a:gd name="connsiteX25" fmla="*/ 48157 w 180678"/>
                <a:gd name="connsiteY25" fmla="*/ 162280 h 172833"/>
                <a:gd name="connsiteX26" fmla="*/ 49423 w 180678"/>
                <a:gd name="connsiteY26" fmla="*/ 156460 h 172833"/>
                <a:gd name="connsiteX27" fmla="*/ 66883 w 180678"/>
                <a:gd name="connsiteY27" fmla="*/ 85859 h 172833"/>
                <a:gd name="connsiteX28" fmla="*/ 114710 w 180678"/>
                <a:gd name="connsiteY28" fmla="*/ 85859 h 172833"/>
                <a:gd name="connsiteX29" fmla="*/ 143811 w 180678"/>
                <a:gd name="connsiteY29" fmla="*/ 115466 h 172833"/>
                <a:gd name="connsiteX30" fmla="*/ 91429 w 180678"/>
                <a:gd name="connsiteY30" fmla="*/ 165064 h 172833"/>
                <a:gd name="connsiteX31" fmla="*/ 57014 w 180678"/>
                <a:gd name="connsiteY31" fmla="*/ 165064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78" h="172833">
                  <a:moveTo>
                    <a:pt x="30191" y="153171"/>
                  </a:moveTo>
                  <a:cubicBezTo>
                    <a:pt x="27660" y="163040"/>
                    <a:pt x="27154" y="165064"/>
                    <a:pt x="7163" y="165064"/>
                  </a:cubicBezTo>
                  <a:cubicBezTo>
                    <a:pt x="2861" y="165064"/>
                    <a:pt x="331" y="165064"/>
                    <a:pt x="331" y="170125"/>
                  </a:cubicBezTo>
                  <a:cubicBezTo>
                    <a:pt x="331" y="172909"/>
                    <a:pt x="2608" y="172909"/>
                    <a:pt x="7163" y="172909"/>
                  </a:cubicBezTo>
                  <a:lnTo>
                    <a:pt x="97502" y="172909"/>
                  </a:lnTo>
                  <a:cubicBezTo>
                    <a:pt x="137484" y="172909"/>
                    <a:pt x="167344" y="143049"/>
                    <a:pt x="167344" y="118250"/>
                  </a:cubicBezTo>
                  <a:cubicBezTo>
                    <a:pt x="167344" y="100030"/>
                    <a:pt x="152668" y="85353"/>
                    <a:pt x="128122" y="82569"/>
                  </a:cubicBezTo>
                  <a:cubicBezTo>
                    <a:pt x="154439" y="77761"/>
                    <a:pt x="181009" y="59036"/>
                    <a:pt x="181009" y="34996"/>
                  </a:cubicBezTo>
                  <a:cubicBezTo>
                    <a:pt x="181009" y="16270"/>
                    <a:pt x="164308" y="75"/>
                    <a:pt x="133942" y="75"/>
                  </a:cubicBezTo>
                  <a:lnTo>
                    <a:pt x="48917" y="75"/>
                  </a:lnTo>
                  <a:cubicBezTo>
                    <a:pt x="44109" y="75"/>
                    <a:pt x="41578" y="75"/>
                    <a:pt x="41578" y="5136"/>
                  </a:cubicBezTo>
                  <a:cubicBezTo>
                    <a:pt x="41578" y="7919"/>
                    <a:pt x="43856" y="7919"/>
                    <a:pt x="48664" y="7919"/>
                  </a:cubicBezTo>
                  <a:cubicBezTo>
                    <a:pt x="49170" y="7919"/>
                    <a:pt x="53978" y="7919"/>
                    <a:pt x="58279" y="8425"/>
                  </a:cubicBezTo>
                  <a:cubicBezTo>
                    <a:pt x="62834" y="8931"/>
                    <a:pt x="65112" y="9185"/>
                    <a:pt x="65112" y="12474"/>
                  </a:cubicBezTo>
                  <a:cubicBezTo>
                    <a:pt x="65112" y="13486"/>
                    <a:pt x="64859" y="14246"/>
                    <a:pt x="64100" y="17282"/>
                  </a:cubicBezTo>
                  <a:lnTo>
                    <a:pt x="30191" y="153171"/>
                  </a:lnTo>
                  <a:close/>
                  <a:moveTo>
                    <a:pt x="68402" y="80292"/>
                  </a:moveTo>
                  <a:lnTo>
                    <a:pt x="84091" y="17535"/>
                  </a:lnTo>
                  <a:cubicBezTo>
                    <a:pt x="86368" y="8678"/>
                    <a:pt x="86874" y="7919"/>
                    <a:pt x="97755" y="7919"/>
                  </a:cubicBezTo>
                  <a:lnTo>
                    <a:pt x="130399" y="7919"/>
                  </a:lnTo>
                  <a:cubicBezTo>
                    <a:pt x="152668" y="7919"/>
                    <a:pt x="157982" y="22849"/>
                    <a:pt x="157982" y="33984"/>
                  </a:cubicBezTo>
                  <a:cubicBezTo>
                    <a:pt x="157982" y="56252"/>
                    <a:pt x="136219" y="80292"/>
                    <a:pt x="105347" y="80292"/>
                  </a:cubicBezTo>
                  <a:lnTo>
                    <a:pt x="68402" y="80292"/>
                  </a:lnTo>
                  <a:close/>
                  <a:moveTo>
                    <a:pt x="57014" y="165064"/>
                  </a:moveTo>
                  <a:cubicBezTo>
                    <a:pt x="53471" y="165064"/>
                    <a:pt x="52965" y="165064"/>
                    <a:pt x="51447" y="164811"/>
                  </a:cubicBezTo>
                  <a:cubicBezTo>
                    <a:pt x="48917" y="164558"/>
                    <a:pt x="48157" y="164305"/>
                    <a:pt x="48157" y="162280"/>
                  </a:cubicBezTo>
                  <a:cubicBezTo>
                    <a:pt x="48157" y="161521"/>
                    <a:pt x="48157" y="161015"/>
                    <a:pt x="49423" y="156460"/>
                  </a:cubicBezTo>
                  <a:lnTo>
                    <a:pt x="66883" y="85859"/>
                  </a:lnTo>
                  <a:lnTo>
                    <a:pt x="114710" y="85859"/>
                  </a:lnTo>
                  <a:cubicBezTo>
                    <a:pt x="139003" y="85859"/>
                    <a:pt x="143811" y="104585"/>
                    <a:pt x="143811" y="115466"/>
                  </a:cubicBezTo>
                  <a:cubicBezTo>
                    <a:pt x="143811" y="140518"/>
                    <a:pt x="121289" y="165064"/>
                    <a:pt x="91429" y="165064"/>
                  </a:cubicBezTo>
                  <a:lnTo>
                    <a:pt x="57014" y="165064"/>
                  </a:lnTo>
                  <a:close/>
                </a:path>
              </a:pathLst>
            </a:custGeom>
            <a:solidFill>
              <a:srgbClr val="000000"/>
            </a:solidFill>
            <a:ln w="25387"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DEFFBDD5-3509-E5B5-4C80-3FC25C44B61F}"/>
                </a:ext>
              </a:extLst>
            </p:cNvPr>
            <p:cNvSpPr/>
            <p:nvPr>
              <p:custDataLst>
                <p:tags r:id="rId116"/>
              </p:custDataLst>
            </p:nvPr>
          </p:nvSpPr>
          <p:spPr>
            <a:xfrm>
              <a:off x="11171612" y="4248094"/>
              <a:ext cx="58707" cy="253051"/>
            </a:xfrm>
            <a:custGeom>
              <a:avLst/>
              <a:gdLst>
                <a:gd name="connsiteX0" fmla="*/ 59047 w 58707"/>
                <a:gd name="connsiteY0" fmla="*/ 250595 h 253051"/>
                <a:gd name="connsiteX1" fmla="*/ 54745 w 58707"/>
                <a:gd name="connsiteY1" fmla="*/ 245028 h 253051"/>
                <a:gd name="connsiteX2" fmla="*/ 15016 w 58707"/>
                <a:gd name="connsiteY2" fmla="*/ 126600 h 253051"/>
                <a:gd name="connsiteX3" fmla="*/ 55757 w 58707"/>
                <a:gd name="connsiteY3" fmla="*/ 6907 h 253051"/>
                <a:gd name="connsiteX4" fmla="*/ 59047 w 58707"/>
                <a:gd name="connsiteY4" fmla="*/ 2605 h 253051"/>
                <a:gd name="connsiteX5" fmla="*/ 56516 w 58707"/>
                <a:gd name="connsiteY5" fmla="*/ 75 h 253051"/>
                <a:gd name="connsiteX6" fmla="*/ 16281 w 58707"/>
                <a:gd name="connsiteY6" fmla="*/ 49420 h 253051"/>
                <a:gd name="connsiteX7" fmla="*/ 339 w 58707"/>
                <a:gd name="connsiteY7" fmla="*/ 126600 h 253051"/>
                <a:gd name="connsiteX8" fmla="*/ 17040 w 58707"/>
                <a:gd name="connsiteY8" fmla="*/ 205552 h 253051"/>
                <a:gd name="connsiteX9" fmla="*/ 56516 w 58707"/>
                <a:gd name="connsiteY9" fmla="*/ 253126 h 253051"/>
                <a:gd name="connsiteX10" fmla="*/ 59047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47" y="250595"/>
                  </a:moveTo>
                  <a:cubicBezTo>
                    <a:pt x="59047" y="249836"/>
                    <a:pt x="59047" y="249330"/>
                    <a:pt x="54745" y="245028"/>
                  </a:cubicBezTo>
                  <a:cubicBezTo>
                    <a:pt x="23113" y="213144"/>
                    <a:pt x="15016" y="165317"/>
                    <a:pt x="15016" y="126600"/>
                  </a:cubicBezTo>
                  <a:cubicBezTo>
                    <a:pt x="15016" y="82569"/>
                    <a:pt x="24632" y="38538"/>
                    <a:pt x="55757" y="6907"/>
                  </a:cubicBezTo>
                  <a:cubicBezTo>
                    <a:pt x="59047" y="3871"/>
                    <a:pt x="59047" y="3364"/>
                    <a:pt x="59047" y="2605"/>
                  </a:cubicBezTo>
                  <a:cubicBezTo>
                    <a:pt x="59047" y="834"/>
                    <a:pt x="58034" y="75"/>
                    <a:pt x="56516" y="75"/>
                  </a:cubicBezTo>
                  <a:cubicBezTo>
                    <a:pt x="53986" y="75"/>
                    <a:pt x="31211" y="17282"/>
                    <a:pt x="16281" y="49420"/>
                  </a:cubicBezTo>
                  <a:cubicBezTo>
                    <a:pt x="3375" y="77255"/>
                    <a:pt x="339" y="105344"/>
                    <a:pt x="339" y="126600"/>
                  </a:cubicBezTo>
                  <a:cubicBezTo>
                    <a:pt x="339" y="146338"/>
                    <a:pt x="3122" y="176957"/>
                    <a:pt x="17040" y="205552"/>
                  </a:cubicBezTo>
                  <a:cubicBezTo>
                    <a:pt x="32223" y="236677"/>
                    <a:pt x="53986" y="253126"/>
                    <a:pt x="56516" y="253126"/>
                  </a:cubicBezTo>
                  <a:cubicBezTo>
                    <a:pt x="58034" y="253126"/>
                    <a:pt x="59047" y="252367"/>
                    <a:pt x="59047" y="250595"/>
                  </a:cubicBezTo>
                  <a:close/>
                </a:path>
              </a:pathLst>
            </a:custGeom>
            <a:solidFill>
              <a:srgbClr val="000000"/>
            </a:solidFill>
            <a:ln w="25387"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6EAD62F2-63D2-1803-6889-3C5E9DFA3AE8}"/>
                </a:ext>
              </a:extLst>
            </p:cNvPr>
            <p:cNvSpPr/>
            <p:nvPr>
              <p:custDataLst>
                <p:tags r:id="rId117"/>
              </p:custDataLst>
            </p:nvPr>
          </p:nvSpPr>
          <p:spPr>
            <a:xfrm>
              <a:off x="11258128" y="4326034"/>
              <a:ext cx="93122" cy="114632"/>
            </a:xfrm>
            <a:custGeom>
              <a:avLst/>
              <a:gdLst>
                <a:gd name="connsiteX0" fmla="*/ 86127 w 93122"/>
                <a:gd name="connsiteY0" fmla="*/ 17282 h 114632"/>
                <a:gd name="connsiteX1" fmla="*/ 73981 w 93122"/>
                <a:gd name="connsiteY1" fmla="*/ 28669 h 114632"/>
                <a:gd name="connsiteX2" fmla="*/ 81825 w 93122"/>
                <a:gd name="connsiteY2" fmla="*/ 36008 h 114632"/>
                <a:gd name="connsiteX3" fmla="*/ 93466 w 93122"/>
                <a:gd name="connsiteY3" fmla="*/ 21837 h 114632"/>
                <a:gd name="connsiteX4" fmla="*/ 63352 w 93122"/>
                <a:gd name="connsiteY4" fmla="*/ 75 h 114632"/>
                <a:gd name="connsiteX5" fmla="*/ 20587 w 93122"/>
                <a:gd name="connsiteY5" fmla="*/ 37020 h 114632"/>
                <a:gd name="connsiteX6" fmla="*/ 46651 w 93122"/>
                <a:gd name="connsiteY6" fmla="*/ 62072 h 114632"/>
                <a:gd name="connsiteX7" fmla="*/ 72968 w 93122"/>
                <a:gd name="connsiteY7" fmla="*/ 81304 h 114632"/>
                <a:gd name="connsiteX8" fmla="*/ 36782 w 93122"/>
                <a:gd name="connsiteY8" fmla="*/ 109140 h 114632"/>
                <a:gd name="connsiteX9" fmla="*/ 7934 w 93122"/>
                <a:gd name="connsiteY9" fmla="*/ 95728 h 114632"/>
                <a:gd name="connsiteX10" fmla="*/ 23876 w 93122"/>
                <a:gd name="connsiteY10" fmla="*/ 82316 h 114632"/>
                <a:gd name="connsiteX11" fmla="*/ 14514 w 93122"/>
                <a:gd name="connsiteY11" fmla="*/ 73460 h 114632"/>
                <a:gd name="connsiteX12" fmla="*/ 343 w 93122"/>
                <a:gd name="connsiteY12" fmla="*/ 90161 h 114632"/>
                <a:gd name="connsiteX13" fmla="*/ 36529 w 93122"/>
                <a:gd name="connsiteY13" fmla="*/ 114707 h 114632"/>
                <a:gd name="connsiteX14" fmla="*/ 87392 w 93122"/>
                <a:gd name="connsiteY14" fmla="*/ 72700 h 114632"/>
                <a:gd name="connsiteX15" fmla="*/ 79548 w 93122"/>
                <a:gd name="connsiteY15" fmla="*/ 54228 h 114632"/>
                <a:gd name="connsiteX16" fmla="*/ 54243 w 93122"/>
                <a:gd name="connsiteY16" fmla="*/ 43600 h 114632"/>
                <a:gd name="connsiteX17" fmla="*/ 35011 w 93122"/>
                <a:gd name="connsiteY17" fmla="*/ 28416 h 114632"/>
                <a:gd name="connsiteX18" fmla="*/ 63352 w 93122"/>
                <a:gd name="connsiteY18" fmla="*/ 5642 h 114632"/>
                <a:gd name="connsiteX19" fmla="*/ 86127 w 93122"/>
                <a:gd name="connsiteY19" fmla="*/ 17282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6127" y="17282"/>
                  </a:moveTo>
                  <a:cubicBezTo>
                    <a:pt x="79042" y="17535"/>
                    <a:pt x="73981" y="23102"/>
                    <a:pt x="73981" y="28669"/>
                  </a:cubicBezTo>
                  <a:cubicBezTo>
                    <a:pt x="73981" y="32212"/>
                    <a:pt x="76258" y="36008"/>
                    <a:pt x="81825" y="36008"/>
                  </a:cubicBezTo>
                  <a:cubicBezTo>
                    <a:pt x="87392" y="36008"/>
                    <a:pt x="93466" y="31706"/>
                    <a:pt x="93466" y="21837"/>
                  </a:cubicBezTo>
                  <a:cubicBezTo>
                    <a:pt x="93466" y="10450"/>
                    <a:pt x="82584" y="75"/>
                    <a:pt x="63352" y="75"/>
                  </a:cubicBezTo>
                  <a:cubicBezTo>
                    <a:pt x="29950" y="75"/>
                    <a:pt x="20587" y="25886"/>
                    <a:pt x="20587" y="37020"/>
                  </a:cubicBezTo>
                  <a:cubicBezTo>
                    <a:pt x="20587" y="56758"/>
                    <a:pt x="39313" y="60554"/>
                    <a:pt x="46651" y="62072"/>
                  </a:cubicBezTo>
                  <a:cubicBezTo>
                    <a:pt x="59810" y="64603"/>
                    <a:pt x="72968" y="67386"/>
                    <a:pt x="72968" y="81304"/>
                  </a:cubicBezTo>
                  <a:cubicBezTo>
                    <a:pt x="72968" y="87883"/>
                    <a:pt x="67148" y="109140"/>
                    <a:pt x="36782" y="109140"/>
                  </a:cubicBezTo>
                  <a:cubicBezTo>
                    <a:pt x="33239" y="109140"/>
                    <a:pt x="13754" y="109140"/>
                    <a:pt x="7934" y="95728"/>
                  </a:cubicBezTo>
                  <a:cubicBezTo>
                    <a:pt x="17550" y="96993"/>
                    <a:pt x="23876" y="89402"/>
                    <a:pt x="23876" y="82316"/>
                  </a:cubicBezTo>
                  <a:cubicBezTo>
                    <a:pt x="23876" y="76496"/>
                    <a:pt x="19828" y="73460"/>
                    <a:pt x="14514" y="73460"/>
                  </a:cubicBezTo>
                  <a:cubicBezTo>
                    <a:pt x="7934" y="73460"/>
                    <a:pt x="343" y="78774"/>
                    <a:pt x="343" y="90161"/>
                  </a:cubicBezTo>
                  <a:cubicBezTo>
                    <a:pt x="343" y="104585"/>
                    <a:pt x="14767" y="114707"/>
                    <a:pt x="36529" y="114707"/>
                  </a:cubicBezTo>
                  <a:cubicBezTo>
                    <a:pt x="77523" y="114707"/>
                    <a:pt x="87392" y="84088"/>
                    <a:pt x="87392" y="72700"/>
                  </a:cubicBezTo>
                  <a:cubicBezTo>
                    <a:pt x="87392" y="63591"/>
                    <a:pt x="82584" y="57264"/>
                    <a:pt x="79548" y="54228"/>
                  </a:cubicBezTo>
                  <a:cubicBezTo>
                    <a:pt x="72715" y="47142"/>
                    <a:pt x="65377" y="45877"/>
                    <a:pt x="54243" y="43600"/>
                  </a:cubicBezTo>
                  <a:cubicBezTo>
                    <a:pt x="45133" y="41575"/>
                    <a:pt x="35011" y="39804"/>
                    <a:pt x="35011" y="28416"/>
                  </a:cubicBezTo>
                  <a:cubicBezTo>
                    <a:pt x="35011" y="21078"/>
                    <a:pt x="41084" y="5642"/>
                    <a:pt x="63352" y="5642"/>
                  </a:cubicBezTo>
                  <a:cubicBezTo>
                    <a:pt x="69679" y="5642"/>
                    <a:pt x="82331" y="7413"/>
                    <a:pt x="86127" y="17282"/>
                  </a:cubicBezTo>
                  <a:close/>
                </a:path>
              </a:pathLst>
            </a:custGeom>
            <a:solidFill>
              <a:srgbClr val="000000"/>
            </a:solidFill>
            <a:ln w="25387"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47593E28-831F-4755-7445-D48863CF2DAB}"/>
                </a:ext>
              </a:extLst>
            </p:cNvPr>
            <p:cNvSpPr/>
            <p:nvPr>
              <p:custDataLst>
                <p:tags r:id="rId118"/>
              </p:custDataLst>
            </p:nvPr>
          </p:nvSpPr>
          <p:spPr>
            <a:xfrm>
              <a:off x="11363587" y="4358399"/>
              <a:ext cx="77762" cy="153576"/>
            </a:xfrm>
            <a:custGeom>
              <a:avLst/>
              <a:gdLst>
                <a:gd name="connsiteX0" fmla="*/ 78110 w 77762"/>
                <a:gd name="connsiteY0" fmla="*/ 6807 h 153576"/>
                <a:gd name="connsiteX1" fmla="*/ 71025 w 77762"/>
                <a:gd name="connsiteY1" fmla="*/ 76 h 153576"/>
                <a:gd name="connsiteX2" fmla="*/ 61105 w 77762"/>
                <a:gd name="connsiteY2" fmla="*/ 9819 h 153576"/>
                <a:gd name="connsiteX3" fmla="*/ 68190 w 77762"/>
                <a:gd name="connsiteY3" fmla="*/ 16550 h 153576"/>
                <a:gd name="connsiteX4" fmla="*/ 78110 w 77762"/>
                <a:gd name="connsiteY4" fmla="*/ 6807 h 153576"/>
                <a:gd name="connsiteX5" fmla="*/ 40557 w 77762"/>
                <a:gd name="connsiteY5" fmla="*/ 126197 h 153576"/>
                <a:gd name="connsiteX6" fmla="*/ 17707 w 77762"/>
                <a:gd name="connsiteY6" fmla="*/ 148693 h 153576"/>
                <a:gd name="connsiteX7" fmla="*/ 11330 w 77762"/>
                <a:gd name="connsiteY7" fmla="*/ 147630 h 153576"/>
                <a:gd name="connsiteX8" fmla="*/ 17352 w 77762"/>
                <a:gd name="connsiteY8" fmla="*/ 138596 h 153576"/>
                <a:gd name="connsiteX9" fmla="*/ 10444 w 77762"/>
                <a:gd name="connsiteY9" fmla="*/ 132042 h 153576"/>
                <a:gd name="connsiteX10" fmla="*/ 347 w 77762"/>
                <a:gd name="connsiteY10" fmla="*/ 142493 h 153576"/>
                <a:gd name="connsiteX11" fmla="*/ 17884 w 77762"/>
                <a:gd name="connsiteY11" fmla="*/ 153653 h 153576"/>
                <a:gd name="connsiteX12" fmla="*/ 54728 w 77762"/>
                <a:gd name="connsiteY12" fmla="*/ 125665 h 153576"/>
                <a:gd name="connsiteX13" fmla="*/ 70670 w 77762"/>
                <a:gd name="connsiteY13" fmla="*/ 62251 h 153576"/>
                <a:gd name="connsiteX14" fmla="*/ 71556 w 77762"/>
                <a:gd name="connsiteY14" fmla="*/ 56051 h 153576"/>
                <a:gd name="connsiteX15" fmla="*/ 52602 w 77762"/>
                <a:gd name="connsiteY15" fmla="*/ 39400 h 153576"/>
                <a:gd name="connsiteX16" fmla="*/ 21604 w 77762"/>
                <a:gd name="connsiteY16" fmla="*/ 66502 h 153576"/>
                <a:gd name="connsiteX17" fmla="*/ 24615 w 77762"/>
                <a:gd name="connsiteY17" fmla="*/ 68805 h 153576"/>
                <a:gd name="connsiteX18" fmla="*/ 28158 w 77762"/>
                <a:gd name="connsiteY18" fmla="*/ 65616 h 153576"/>
                <a:gd name="connsiteX19" fmla="*/ 52071 w 77762"/>
                <a:gd name="connsiteY19" fmla="*/ 44360 h 153576"/>
                <a:gd name="connsiteX20" fmla="*/ 58094 w 77762"/>
                <a:gd name="connsiteY20" fmla="*/ 53040 h 153576"/>
                <a:gd name="connsiteX21" fmla="*/ 57562 w 77762"/>
                <a:gd name="connsiteY21" fmla="*/ 58354 h 153576"/>
                <a:gd name="connsiteX22" fmla="*/ 40557 w 77762"/>
                <a:gd name="connsiteY22" fmla="*/ 12619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110" y="6807"/>
                  </a:moveTo>
                  <a:cubicBezTo>
                    <a:pt x="78110" y="3796"/>
                    <a:pt x="75807" y="76"/>
                    <a:pt x="71025" y="76"/>
                  </a:cubicBezTo>
                  <a:cubicBezTo>
                    <a:pt x="65888" y="76"/>
                    <a:pt x="61105" y="5036"/>
                    <a:pt x="61105" y="9819"/>
                  </a:cubicBezTo>
                  <a:cubicBezTo>
                    <a:pt x="61105" y="12653"/>
                    <a:pt x="63231" y="16550"/>
                    <a:pt x="68190" y="16550"/>
                  </a:cubicBezTo>
                  <a:cubicBezTo>
                    <a:pt x="72973" y="16550"/>
                    <a:pt x="78110" y="11944"/>
                    <a:pt x="78110" y="6807"/>
                  </a:cubicBezTo>
                  <a:close/>
                  <a:moveTo>
                    <a:pt x="40557" y="126197"/>
                  </a:moveTo>
                  <a:cubicBezTo>
                    <a:pt x="37546" y="138419"/>
                    <a:pt x="28158" y="148693"/>
                    <a:pt x="17707" y="148693"/>
                  </a:cubicBezTo>
                  <a:cubicBezTo>
                    <a:pt x="15404" y="148693"/>
                    <a:pt x="13278" y="148339"/>
                    <a:pt x="11330" y="147630"/>
                  </a:cubicBezTo>
                  <a:cubicBezTo>
                    <a:pt x="15935" y="145505"/>
                    <a:pt x="17352" y="141253"/>
                    <a:pt x="17352" y="138596"/>
                  </a:cubicBezTo>
                  <a:cubicBezTo>
                    <a:pt x="17352" y="134345"/>
                    <a:pt x="13987" y="132042"/>
                    <a:pt x="10444" y="132042"/>
                  </a:cubicBezTo>
                  <a:cubicBezTo>
                    <a:pt x="4953" y="132042"/>
                    <a:pt x="347" y="136825"/>
                    <a:pt x="347" y="142493"/>
                  </a:cubicBezTo>
                  <a:cubicBezTo>
                    <a:pt x="347" y="149225"/>
                    <a:pt x="7256" y="153653"/>
                    <a:pt x="17884" y="153653"/>
                  </a:cubicBezTo>
                  <a:cubicBezTo>
                    <a:pt x="28512" y="153653"/>
                    <a:pt x="49237" y="147276"/>
                    <a:pt x="54728" y="125665"/>
                  </a:cubicBezTo>
                  <a:lnTo>
                    <a:pt x="70670" y="62251"/>
                  </a:lnTo>
                  <a:cubicBezTo>
                    <a:pt x="71202" y="60302"/>
                    <a:pt x="71556" y="58708"/>
                    <a:pt x="71556" y="56051"/>
                  </a:cubicBezTo>
                  <a:cubicBezTo>
                    <a:pt x="71556" y="46309"/>
                    <a:pt x="63231" y="39400"/>
                    <a:pt x="52602" y="39400"/>
                  </a:cubicBezTo>
                  <a:cubicBezTo>
                    <a:pt x="32940" y="39400"/>
                    <a:pt x="21604" y="64022"/>
                    <a:pt x="21604" y="66502"/>
                  </a:cubicBezTo>
                  <a:cubicBezTo>
                    <a:pt x="21604" y="68805"/>
                    <a:pt x="24084" y="68805"/>
                    <a:pt x="24615" y="68805"/>
                  </a:cubicBezTo>
                  <a:cubicBezTo>
                    <a:pt x="26741" y="68805"/>
                    <a:pt x="26918" y="68273"/>
                    <a:pt x="28158" y="65616"/>
                  </a:cubicBezTo>
                  <a:cubicBezTo>
                    <a:pt x="32586" y="55343"/>
                    <a:pt x="41797" y="44360"/>
                    <a:pt x="52071" y="44360"/>
                  </a:cubicBezTo>
                  <a:cubicBezTo>
                    <a:pt x="56499" y="44360"/>
                    <a:pt x="58094" y="47371"/>
                    <a:pt x="58094" y="53040"/>
                  </a:cubicBezTo>
                  <a:cubicBezTo>
                    <a:pt x="58094" y="54988"/>
                    <a:pt x="57739" y="57468"/>
                    <a:pt x="57562" y="58354"/>
                  </a:cubicBezTo>
                  <a:lnTo>
                    <a:pt x="40557" y="126197"/>
                  </a:lnTo>
                  <a:close/>
                </a:path>
              </a:pathLst>
            </a:custGeom>
            <a:solidFill>
              <a:srgbClr val="000000"/>
            </a:solidFill>
            <a:ln w="25387"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1AECD6B9-B0BD-A50E-9DF8-8A072E3AA31E}"/>
                </a:ext>
              </a:extLst>
            </p:cNvPr>
            <p:cNvSpPr/>
            <p:nvPr>
              <p:custDataLst>
                <p:tags r:id="rId119"/>
              </p:custDataLst>
            </p:nvPr>
          </p:nvSpPr>
          <p:spPr>
            <a:xfrm>
              <a:off x="11484635" y="4248094"/>
              <a:ext cx="58707" cy="253051"/>
            </a:xfrm>
            <a:custGeom>
              <a:avLst/>
              <a:gdLst>
                <a:gd name="connsiteX0" fmla="*/ 59059 w 58707"/>
                <a:gd name="connsiteY0" fmla="*/ 126600 h 253051"/>
                <a:gd name="connsiteX1" fmla="*/ 42358 w 58707"/>
                <a:gd name="connsiteY1" fmla="*/ 47648 h 253051"/>
                <a:gd name="connsiteX2" fmla="*/ 2882 w 58707"/>
                <a:gd name="connsiteY2" fmla="*/ 75 h 253051"/>
                <a:gd name="connsiteX3" fmla="*/ 352 w 58707"/>
                <a:gd name="connsiteY3" fmla="*/ 2605 h 253051"/>
                <a:gd name="connsiteX4" fmla="*/ 5160 w 58707"/>
                <a:gd name="connsiteY4" fmla="*/ 8425 h 253051"/>
                <a:gd name="connsiteX5" fmla="*/ 44382 w 58707"/>
                <a:gd name="connsiteY5" fmla="*/ 126600 h 253051"/>
                <a:gd name="connsiteX6" fmla="*/ 3641 w 58707"/>
                <a:gd name="connsiteY6" fmla="*/ 246293 h 253051"/>
                <a:gd name="connsiteX7" fmla="*/ 352 w 58707"/>
                <a:gd name="connsiteY7" fmla="*/ 250595 h 253051"/>
                <a:gd name="connsiteX8" fmla="*/ 2882 w 58707"/>
                <a:gd name="connsiteY8" fmla="*/ 253126 h 253051"/>
                <a:gd name="connsiteX9" fmla="*/ 43117 w 58707"/>
                <a:gd name="connsiteY9" fmla="*/ 203781 h 253051"/>
                <a:gd name="connsiteX10" fmla="*/ 59059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59" y="126600"/>
                  </a:moveTo>
                  <a:cubicBezTo>
                    <a:pt x="59059" y="106862"/>
                    <a:pt x="56276" y="76243"/>
                    <a:pt x="42358" y="47648"/>
                  </a:cubicBezTo>
                  <a:cubicBezTo>
                    <a:pt x="27175" y="16523"/>
                    <a:pt x="5413" y="75"/>
                    <a:pt x="2882" y="75"/>
                  </a:cubicBezTo>
                  <a:cubicBezTo>
                    <a:pt x="1364" y="75"/>
                    <a:pt x="352" y="1087"/>
                    <a:pt x="352" y="2605"/>
                  </a:cubicBezTo>
                  <a:cubicBezTo>
                    <a:pt x="352" y="3364"/>
                    <a:pt x="352" y="3871"/>
                    <a:pt x="5160" y="8425"/>
                  </a:cubicBezTo>
                  <a:cubicBezTo>
                    <a:pt x="29959" y="33477"/>
                    <a:pt x="44382" y="73713"/>
                    <a:pt x="44382" y="126600"/>
                  </a:cubicBezTo>
                  <a:cubicBezTo>
                    <a:pt x="44382" y="169872"/>
                    <a:pt x="35020" y="214409"/>
                    <a:pt x="3641" y="246293"/>
                  </a:cubicBezTo>
                  <a:cubicBezTo>
                    <a:pt x="352" y="249330"/>
                    <a:pt x="352" y="249836"/>
                    <a:pt x="352" y="250595"/>
                  </a:cubicBezTo>
                  <a:cubicBezTo>
                    <a:pt x="352" y="252114"/>
                    <a:pt x="1364" y="253126"/>
                    <a:pt x="2882" y="253126"/>
                  </a:cubicBezTo>
                  <a:cubicBezTo>
                    <a:pt x="5413" y="253126"/>
                    <a:pt x="28187" y="235918"/>
                    <a:pt x="43117" y="203781"/>
                  </a:cubicBezTo>
                  <a:cubicBezTo>
                    <a:pt x="56023" y="175945"/>
                    <a:pt x="59059" y="147857"/>
                    <a:pt x="59059" y="126600"/>
                  </a:cubicBezTo>
                  <a:close/>
                </a:path>
              </a:pathLst>
            </a:custGeom>
            <a:solidFill>
              <a:srgbClr val="000000"/>
            </a:solidFill>
            <a:ln w="25387"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EAE6E362-9315-008A-39CA-92ED72920C8B}"/>
                </a:ext>
              </a:extLst>
            </p:cNvPr>
            <p:cNvSpPr/>
            <p:nvPr>
              <p:custDataLst>
                <p:tags r:id="rId120"/>
              </p:custDataLst>
            </p:nvPr>
          </p:nvSpPr>
          <p:spPr>
            <a:xfrm>
              <a:off x="11583044" y="4248094"/>
              <a:ext cx="58707" cy="253051"/>
            </a:xfrm>
            <a:custGeom>
              <a:avLst/>
              <a:gdLst>
                <a:gd name="connsiteX0" fmla="*/ 59063 w 58707"/>
                <a:gd name="connsiteY0" fmla="*/ 126600 h 253051"/>
                <a:gd name="connsiteX1" fmla="*/ 42362 w 58707"/>
                <a:gd name="connsiteY1" fmla="*/ 47648 h 253051"/>
                <a:gd name="connsiteX2" fmla="*/ 2886 w 58707"/>
                <a:gd name="connsiteY2" fmla="*/ 75 h 253051"/>
                <a:gd name="connsiteX3" fmla="*/ 355 w 58707"/>
                <a:gd name="connsiteY3" fmla="*/ 2605 h 253051"/>
                <a:gd name="connsiteX4" fmla="*/ 5163 w 58707"/>
                <a:gd name="connsiteY4" fmla="*/ 8425 h 253051"/>
                <a:gd name="connsiteX5" fmla="*/ 44386 w 58707"/>
                <a:gd name="connsiteY5" fmla="*/ 126600 h 253051"/>
                <a:gd name="connsiteX6" fmla="*/ 3645 w 58707"/>
                <a:gd name="connsiteY6" fmla="*/ 246293 h 253051"/>
                <a:gd name="connsiteX7" fmla="*/ 355 w 58707"/>
                <a:gd name="connsiteY7" fmla="*/ 250595 h 253051"/>
                <a:gd name="connsiteX8" fmla="*/ 2886 w 58707"/>
                <a:gd name="connsiteY8" fmla="*/ 253126 h 253051"/>
                <a:gd name="connsiteX9" fmla="*/ 43121 w 58707"/>
                <a:gd name="connsiteY9" fmla="*/ 203781 h 253051"/>
                <a:gd name="connsiteX10" fmla="*/ 59063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63" y="126600"/>
                  </a:moveTo>
                  <a:cubicBezTo>
                    <a:pt x="59063" y="106862"/>
                    <a:pt x="56280" y="76243"/>
                    <a:pt x="42362" y="47648"/>
                  </a:cubicBezTo>
                  <a:cubicBezTo>
                    <a:pt x="27179" y="16523"/>
                    <a:pt x="5416" y="75"/>
                    <a:pt x="2886" y="75"/>
                  </a:cubicBezTo>
                  <a:cubicBezTo>
                    <a:pt x="1368" y="75"/>
                    <a:pt x="355" y="1087"/>
                    <a:pt x="355" y="2605"/>
                  </a:cubicBezTo>
                  <a:cubicBezTo>
                    <a:pt x="355" y="3364"/>
                    <a:pt x="355" y="3871"/>
                    <a:pt x="5163" y="8425"/>
                  </a:cubicBezTo>
                  <a:cubicBezTo>
                    <a:pt x="29962" y="33477"/>
                    <a:pt x="44386" y="73713"/>
                    <a:pt x="44386" y="126600"/>
                  </a:cubicBezTo>
                  <a:cubicBezTo>
                    <a:pt x="44386" y="169872"/>
                    <a:pt x="35023" y="214409"/>
                    <a:pt x="3645" y="246293"/>
                  </a:cubicBezTo>
                  <a:cubicBezTo>
                    <a:pt x="355" y="249330"/>
                    <a:pt x="355" y="249836"/>
                    <a:pt x="355" y="250595"/>
                  </a:cubicBezTo>
                  <a:cubicBezTo>
                    <a:pt x="355" y="252114"/>
                    <a:pt x="1368" y="253126"/>
                    <a:pt x="2886" y="253126"/>
                  </a:cubicBezTo>
                  <a:cubicBezTo>
                    <a:pt x="5416" y="253126"/>
                    <a:pt x="28191" y="235918"/>
                    <a:pt x="43121" y="203781"/>
                  </a:cubicBezTo>
                  <a:cubicBezTo>
                    <a:pt x="56027" y="175945"/>
                    <a:pt x="59063" y="147857"/>
                    <a:pt x="59063" y="126600"/>
                  </a:cubicBezTo>
                  <a:close/>
                </a:path>
              </a:pathLst>
            </a:custGeom>
            <a:solidFill>
              <a:srgbClr val="000000"/>
            </a:solidFill>
            <a:ln w="25387" cap="flat">
              <a:noFill/>
              <a:prstDash val="solid"/>
              <a:miter/>
            </a:ln>
          </p:spPr>
          <p:txBody>
            <a:bodyPr rtlCol="0" anchor="ctr"/>
            <a:lstStyle/>
            <a:p>
              <a:endParaRPr lang="en-CN"/>
            </a:p>
          </p:txBody>
        </p:sp>
      </p:grpSp>
      <p:sp>
        <p:nvSpPr>
          <p:cNvPr id="18446" name="TextBox 18445">
            <a:extLst>
              <a:ext uri="{FF2B5EF4-FFF2-40B4-BE49-F238E27FC236}">
                <a16:creationId xmlns:a16="http://schemas.microsoft.com/office/drawing/2014/main" id="{DA1FF85E-D3BA-35C7-3454-AE37E58F68CA}"/>
              </a:ext>
            </a:extLst>
          </p:cNvPr>
          <p:cNvSpPr txBox="1"/>
          <p:nvPr/>
        </p:nvSpPr>
        <p:spPr>
          <a:xfrm>
            <a:off x="442879" y="2635450"/>
            <a:ext cx="11336144" cy="853503"/>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此处的</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表示目标语言序列中第</a:t>
            </a:r>
            <a:r>
              <a:rPr lang="zh-CN" altLang="en-US" sz="2000" dirty="0">
                <a:latin typeface="Microsoft YaHei" panose="020B0503020204020204" pitchFamily="34" charset="-122"/>
                <a:ea typeface="Microsoft YaHei" panose="020B0503020204020204" pitchFamily="34" charset="-122"/>
              </a:rPr>
              <a:t> </a:t>
            </a:r>
            <a:r>
              <a:rPr lang="en-US"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个单词所对应的源语言列表中的第</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k</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个单词的位置。对于列表中其他单词的扭曲度，则使用如下公式进行计算：</a:t>
            </a:r>
          </a:p>
        </p:txBody>
      </p:sp>
      <p:grpSp>
        <p:nvGrpSpPr>
          <p:cNvPr id="18453" name="Group 18452" descr="\documentclass{article}&#10;\usepackage{amsmath,bm}&#10;\pagestyle{empty}&#10;\begin{document}&#10;&#10;$\pi_{ik}$&#10;&#10;&#10;\end{document}" title="IguanaTex Vector Display">
            <a:extLst>
              <a:ext uri="{FF2B5EF4-FFF2-40B4-BE49-F238E27FC236}">
                <a16:creationId xmlns:a16="http://schemas.microsoft.com/office/drawing/2014/main" id="{25BEC182-3815-7338-7190-6FCC86194E57}"/>
              </a:ext>
            </a:extLst>
          </p:cNvPr>
          <p:cNvGrpSpPr>
            <a:grpSpLocks noChangeAspect="1"/>
          </p:cNvGrpSpPr>
          <p:nvPr>
            <p:custDataLst>
              <p:tags r:id="rId3"/>
            </p:custDataLst>
          </p:nvPr>
        </p:nvGrpSpPr>
        <p:grpSpPr>
          <a:xfrm>
            <a:off x="1439862" y="2823364"/>
            <a:ext cx="285641" cy="148793"/>
            <a:chOff x="4344915" y="4025156"/>
            <a:chExt cx="285641" cy="148793"/>
          </a:xfrm>
        </p:grpSpPr>
        <p:sp>
          <p:nvSpPr>
            <p:cNvPr id="18450" name="Freeform 18449">
              <a:extLst>
                <a:ext uri="{FF2B5EF4-FFF2-40B4-BE49-F238E27FC236}">
                  <a16:creationId xmlns:a16="http://schemas.microsoft.com/office/drawing/2014/main" id="{6AB40F81-68D4-4D68-8CB7-2C3CCDC312E7}"/>
                </a:ext>
              </a:extLst>
            </p:cNvPr>
            <p:cNvSpPr/>
            <p:nvPr>
              <p:custDataLst>
                <p:tags r:id="rId63"/>
              </p:custDataLst>
            </p:nvPr>
          </p:nvSpPr>
          <p:spPr>
            <a:xfrm>
              <a:off x="4344915" y="4025156"/>
              <a:ext cx="126136" cy="111848"/>
            </a:xfrm>
            <a:custGeom>
              <a:avLst/>
              <a:gdLst>
                <a:gd name="connsiteX0" fmla="*/ 55670 w 126136"/>
                <a:gd name="connsiteY0" fmla="*/ 14740 h 111848"/>
                <a:gd name="connsiteX1" fmla="*/ 82065 w 126136"/>
                <a:gd name="connsiteY1" fmla="*/ 14740 h 111848"/>
                <a:gd name="connsiteX2" fmla="*/ 72255 w 126136"/>
                <a:gd name="connsiteY2" fmla="*/ 80027 h 111848"/>
                <a:gd name="connsiteX3" fmla="*/ 74123 w 126136"/>
                <a:gd name="connsiteY3" fmla="*/ 99259 h 111848"/>
                <a:gd name="connsiteX4" fmla="*/ 82532 w 126136"/>
                <a:gd name="connsiteY4" fmla="*/ 111911 h 111848"/>
                <a:gd name="connsiteX5" fmla="*/ 92109 w 126136"/>
                <a:gd name="connsiteY5" fmla="*/ 102295 h 111848"/>
                <a:gd name="connsiteX6" fmla="*/ 90708 w 126136"/>
                <a:gd name="connsiteY6" fmla="*/ 96728 h 111848"/>
                <a:gd name="connsiteX7" fmla="*/ 83934 w 126136"/>
                <a:gd name="connsiteY7" fmla="*/ 54975 h 111848"/>
                <a:gd name="connsiteX8" fmla="*/ 88139 w 126136"/>
                <a:gd name="connsiteY8" fmla="*/ 14740 h 111848"/>
                <a:gd name="connsiteX9" fmla="*/ 114767 w 126136"/>
                <a:gd name="connsiteY9" fmla="*/ 14740 h 111848"/>
                <a:gd name="connsiteX10" fmla="*/ 126213 w 126136"/>
                <a:gd name="connsiteY10" fmla="*/ 6136 h 111848"/>
                <a:gd name="connsiteX11" fmla="*/ 116870 w 126136"/>
                <a:gd name="connsiteY11" fmla="*/ 63 h 111848"/>
                <a:gd name="connsiteX12" fmla="*/ 38618 w 126136"/>
                <a:gd name="connsiteY12" fmla="*/ 63 h 111848"/>
                <a:gd name="connsiteX13" fmla="*/ 14325 w 126136"/>
                <a:gd name="connsiteY13" fmla="*/ 11956 h 111848"/>
                <a:gd name="connsiteX14" fmla="*/ 77 w 126136"/>
                <a:gd name="connsiteY14" fmla="*/ 34731 h 111848"/>
                <a:gd name="connsiteX15" fmla="*/ 2880 w 126136"/>
                <a:gd name="connsiteY15" fmla="*/ 37261 h 111848"/>
                <a:gd name="connsiteX16" fmla="*/ 6617 w 126136"/>
                <a:gd name="connsiteY16" fmla="*/ 34225 h 111848"/>
                <a:gd name="connsiteX17" fmla="*/ 36282 w 126136"/>
                <a:gd name="connsiteY17" fmla="*/ 14740 h 111848"/>
                <a:gd name="connsiteX18" fmla="*/ 49597 w 126136"/>
                <a:gd name="connsiteY18" fmla="*/ 14740 h 111848"/>
                <a:gd name="connsiteX19" fmla="*/ 19698 w 126136"/>
                <a:gd name="connsiteY19" fmla="*/ 99006 h 111848"/>
                <a:gd name="connsiteX20" fmla="*/ 17829 w 126136"/>
                <a:gd name="connsiteY20" fmla="*/ 105079 h 111848"/>
                <a:gd name="connsiteX21" fmla="*/ 24603 w 126136"/>
                <a:gd name="connsiteY21" fmla="*/ 111911 h 111848"/>
                <a:gd name="connsiteX22" fmla="*/ 36282 w 126136"/>
                <a:gd name="connsiteY22" fmla="*/ 95463 h 111848"/>
                <a:gd name="connsiteX23" fmla="*/ 42589 w 126136"/>
                <a:gd name="connsiteY23" fmla="*/ 70664 h 111848"/>
                <a:gd name="connsiteX24" fmla="*/ 55670 w 126136"/>
                <a:gd name="connsiteY24" fmla="*/ 14740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6136" h="111848">
                  <a:moveTo>
                    <a:pt x="55670" y="14740"/>
                  </a:moveTo>
                  <a:lnTo>
                    <a:pt x="82065" y="14740"/>
                  </a:lnTo>
                  <a:cubicBezTo>
                    <a:pt x="74357" y="52191"/>
                    <a:pt x="72255" y="63072"/>
                    <a:pt x="72255" y="80027"/>
                  </a:cubicBezTo>
                  <a:cubicBezTo>
                    <a:pt x="72255" y="83823"/>
                    <a:pt x="72255" y="90655"/>
                    <a:pt x="74123" y="99259"/>
                  </a:cubicBezTo>
                  <a:cubicBezTo>
                    <a:pt x="76459" y="110393"/>
                    <a:pt x="79029" y="111911"/>
                    <a:pt x="82532" y="111911"/>
                  </a:cubicBezTo>
                  <a:cubicBezTo>
                    <a:pt x="87204" y="111911"/>
                    <a:pt x="92109" y="107356"/>
                    <a:pt x="92109" y="102295"/>
                  </a:cubicBezTo>
                  <a:cubicBezTo>
                    <a:pt x="92109" y="100777"/>
                    <a:pt x="92109" y="100271"/>
                    <a:pt x="90708" y="96728"/>
                  </a:cubicBezTo>
                  <a:cubicBezTo>
                    <a:pt x="83934" y="78509"/>
                    <a:pt x="83934" y="62060"/>
                    <a:pt x="83934" y="54975"/>
                  </a:cubicBezTo>
                  <a:cubicBezTo>
                    <a:pt x="83934" y="41563"/>
                    <a:pt x="85569" y="27898"/>
                    <a:pt x="88139" y="14740"/>
                  </a:cubicBezTo>
                  <a:lnTo>
                    <a:pt x="114767" y="14740"/>
                  </a:lnTo>
                  <a:cubicBezTo>
                    <a:pt x="117804" y="14740"/>
                    <a:pt x="126213" y="14740"/>
                    <a:pt x="126213" y="6136"/>
                  </a:cubicBezTo>
                  <a:cubicBezTo>
                    <a:pt x="126213" y="63"/>
                    <a:pt x="121308" y="63"/>
                    <a:pt x="116870" y="63"/>
                  </a:cubicBezTo>
                  <a:lnTo>
                    <a:pt x="38618" y="63"/>
                  </a:lnTo>
                  <a:cubicBezTo>
                    <a:pt x="33479" y="63"/>
                    <a:pt x="24603" y="63"/>
                    <a:pt x="14325" y="11956"/>
                  </a:cubicBezTo>
                  <a:cubicBezTo>
                    <a:pt x="6150" y="21825"/>
                    <a:pt x="77" y="33466"/>
                    <a:pt x="77" y="34731"/>
                  </a:cubicBezTo>
                  <a:cubicBezTo>
                    <a:pt x="77" y="34984"/>
                    <a:pt x="77" y="37261"/>
                    <a:pt x="2880" y="37261"/>
                  </a:cubicBezTo>
                  <a:cubicBezTo>
                    <a:pt x="4748" y="37261"/>
                    <a:pt x="5216" y="36249"/>
                    <a:pt x="6617" y="34225"/>
                  </a:cubicBezTo>
                  <a:cubicBezTo>
                    <a:pt x="18063" y="14740"/>
                    <a:pt x="31611" y="14740"/>
                    <a:pt x="36282" y="14740"/>
                  </a:cubicBezTo>
                  <a:lnTo>
                    <a:pt x="49597" y="14740"/>
                  </a:lnTo>
                  <a:cubicBezTo>
                    <a:pt x="42122" y="45359"/>
                    <a:pt x="29509" y="75978"/>
                    <a:pt x="19698" y="99006"/>
                  </a:cubicBezTo>
                  <a:cubicBezTo>
                    <a:pt x="17829" y="102802"/>
                    <a:pt x="17829" y="103308"/>
                    <a:pt x="17829" y="105079"/>
                  </a:cubicBezTo>
                  <a:cubicBezTo>
                    <a:pt x="17829" y="109887"/>
                    <a:pt x="21567" y="111911"/>
                    <a:pt x="24603" y="111911"/>
                  </a:cubicBezTo>
                  <a:cubicBezTo>
                    <a:pt x="31611" y="111911"/>
                    <a:pt x="33479" y="104826"/>
                    <a:pt x="36282" y="95463"/>
                  </a:cubicBezTo>
                  <a:cubicBezTo>
                    <a:pt x="39553" y="83823"/>
                    <a:pt x="39553" y="83317"/>
                    <a:pt x="42589" y="70664"/>
                  </a:cubicBezTo>
                  <a:lnTo>
                    <a:pt x="55670" y="14740"/>
                  </a:lnTo>
                  <a:close/>
                </a:path>
              </a:pathLst>
            </a:custGeom>
            <a:solidFill>
              <a:srgbClr val="000000"/>
            </a:solidFill>
            <a:ln w="23446"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2DA36D08-B371-2ACD-A7EB-C05AB049579E}"/>
                </a:ext>
              </a:extLst>
            </p:cNvPr>
            <p:cNvSpPr/>
            <p:nvPr>
              <p:custDataLst>
                <p:tags r:id="rId64"/>
              </p:custDataLst>
            </p:nvPr>
          </p:nvSpPr>
          <p:spPr>
            <a:xfrm>
              <a:off x="4479444" y="4054737"/>
              <a:ext cx="49543" cy="119212"/>
            </a:xfrm>
            <a:custGeom>
              <a:avLst/>
              <a:gdLst>
                <a:gd name="connsiteX0" fmla="*/ 45375 w 49543"/>
                <a:gd name="connsiteY0" fmla="*/ 6795 h 119212"/>
                <a:gd name="connsiteX1" fmla="*/ 38834 w 49543"/>
                <a:gd name="connsiteY1" fmla="*/ 64 h 119212"/>
                <a:gd name="connsiteX2" fmla="*/ 29678 w 49543"/>
                <a:gd name="connsiteY2" fmla="*/ 9807 h 119212"/>
                <a:gd name="connsiteX3" fmla="*/ 36218 w 49543"/>
                <a:gd name="connsiteY3" fmla="*/ 16538 h 119212"/>
                <a:gd name="connsiteX4" fmla="*/ 45375 w 49543"/>
                <a:gd name="connsiteY4" fmla="*/ 6795 h 119212"/>
                <a:gd name="connsiteX5" fmla="*/ 12019 w 49543"/>
                <a:gd name="connsiteY5" fmla="*/ 96780 h 119212"/>
                <a:gd name="connsiteX6" fmla="*/ 10547 w 49543"/>
                <a:gd name="connsiteY6" fmla="*/ 104220 h 119212"/>
                <a:gd name="connsiteX7" fmla="*/ 26080 w 49543"/>
                <a:gd name="connsiteY7" fmla="*/ 119277 h 119212"/>
                <a:gd name="connsiteX8" fmla="*/ 49626 w 49543"/>
                <a:gd name="connsiteY8" fmla="*/ 92175 h 119212"/>
                <a:gd name="connsiteX9" fmla="*/ 47010 w 49543"/>
                <a:gd name="connsiteY9" fmla="*/ 89872 h 119212"/>
                <a:gd name="connsiteX10" fmla="*/ 43903 w 49543"/>
                <a:gd name="connsiteY10" fmla="*/ 92883 h 119212"/>
                <a:gd name="connsiteX11" fmla="*/ 26571 w 49543"/>
                <a:gd name="connsiteY11" fmla="*/ 114317 h 119212"/>
                <a:gd name="connsiteX12" fmla="*/ 22483 w 49543"/>
                <a:gd name="connsiteY12" fmla="*/ 108117 h 119212"/>
                <a:gd name="connsiteX13" fmla="*/ 25099 w 49543"/>
                <a:gd name="connsiteY13" fmla="*/ 96780 h 119212"/>
                <a:gd name="connsiteX14" fmla="*/ 30332 w 49543"/>
                <a:gd name="connsiteY14" fmla="*/ 82610 h 119212"/>
                <a:gd name="connsiteX15" fmla="*/ 38344 w 49543"/>
                <a:gd name="connsiteY15" fmla="*/ 60113 h 119212"/>
                <a:gd name="connsiteX16" fmla="*/ 39325 w 49543"/>
                <a:gd name="connsiteY16" fmla="*/ 54445 h 119212"/>
                <a:gd name="connsiteX17" fmla="*/ 23791 w 49543"/>
                <a:gd name="connsiteY17" fmla="*/ 39388 h 119212"/>
                <a:gd name="connsiteX18" fmla="*/ 82 w 49543"/>
                <a:gd name="connsiteY18" fmla="*/ 66490 h 119212"/>
                <a:gd name="connsiteX19" fmla="*/ 2862 w 49543"/>
                <a:gd name="connsiteY19" fmla="*/ 68793 h 119212"/>
                <a:gd name="connsiteX20" fmla="*/ 5805 w 49543"/>
                <a:gd name="connsiteY20" fmla="*/ 65959 h 119212"/>
                <a:gd name="connsiteX21" fmla="*/ 23301 w 49543"/>
                <a:gd name="connsiteY21" fmla="*/ 44348 h 119212"/>
                <a:gd name="connsiteX22" fmla="*/ 27389 w 49543"/>
                <a:gd name="connsiteY22" fmla="*/ 50548 h 119212"/>
                <a:gd name="connsiteX23" fmla="*/ 22320 w 49543"/>
                <a:gd name="connsiteY23" fmla="*/ 68262 h 119212"/>
                <a:gd name="connsiteX24" fmla="*/ 12019 w 49543"/>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9543" h="119212">
                  <a:moveTo>
                    <a:pt x="45375" y="6795"/>
                  </a:moveTo>
                  <a:cubicBezTo>
                    <a:pt x="45375" y="3961"/>
                    <a:pt x="43413" y="64"/>
                    <a:pt x="38834" y="64"/>
                  </a:cubicBezTo>
                  <a:cubicBezTo>
                    <a:pt x="34419" y="64"/>
                    <a:pt x="29678" y="4670"/>
                    <a:pt x="29678" y="9807"/>
                  </a:cubicBezTo>
                  <a:cubicBezTo>
                    <a:pt x="29678" y="12818"/>
                    <a:pt x="31803" y="16538"/>
                    <a:pt x="36218" y="16538"/>
                  </a:cubicBezTo>
                  <a:cubicBezTo>
                    <a:pt x="40960" y="16538"/>
                    <a:pt x="45375" y="11578"/>
                    <a:pt x="45375" y="6795"/>
                  </a:cubicBezTo>
                  <a:close/>
                  <a:moveTo>
                    <a:pt x="12019" y="96780"/>
                  </a:moveTo>
                  <a:cubicBezTo>
                    <a:pt x="11365" y="99083"/>
                    <a:pt x="10547" y="101209"/>
                    <a:pt x="10547" y="104220"/>
                  </a:cubicBezTo>
                  <a:cubicBezTo>
                    <a:pt x="10547" y="112545"/>
                    <a:pt x="17087" y="119277"/>
                    <a:pt x="26080" y="119277"/>
                  </a:cubicBezTo>
                  <a:cubicBezTo>
                    <a:pt x="42431" y="119277"/>
                    <a:pt x="49626" y="94832"/>
                    <a:pt x="49626" y="92175"/>
                  </a:cubicBezTo>
                  <a:cubicBezTo>
                    <a:pt x="49626" y="89872"/>
                    <a:pt x="47500" y="89872"/>
                    <a:pt x="47010" y="89872"/>
                  </a:cubicBezTo>
                  <a:cubicBezTo>
                    <a:pt x="44721" y="89872"/>
                    <a:pt x="44557" y="90935"/>
                    <a:pt x="43903" y="92883"/>
                  </a:cubicBezTo>
                  <a:cubicBezTo>
                    <a:pt x="40142" y="107054"/>
                    <a:pt x="32948" y="114317"/>
                    <a:pt x="26571" y="114317"/>
                  </a:cubicBezTo>
                  <a:cubicBezTo>
                    <a:pt x="23301" y="114317"/>
                    <a:pt x="22483" y="112014"/>
                    <a:pt x="22483" y="108117"/>
                  </a:cubicBezTo>
                  <a:cubicBezTo>
                    <a:pt x="22483" y="104043"/>
                    <a:pt x="23628" y="100677"/>
                    <a:pt x="25099" y="96780"/>
                  </a:cubicBezTo>
                  <a:cubicBezTo>
                    <a:pt x="26735" y="91998"/>
                    <a:pt x="28533" y="87215"/>
                    <a:pt x="30332" y="82610"/>
                  </a:cubicBezTo>
                  <a:cubicBezTo>
                    <a:pt x="31803" y="78358"/>
                    <a:pt x="37690" y="62239"/>
                    <a:pt x="38344" y="60113"/>
                  </a:cubicBezTo>
                  <a:cubicBezTo>
                    <a:pt x="38834" y="58342"/>
                    <a:pt x="39325" y="56216"/>
                    <a:pt x="39325" y="54445"/>
                  </a:cubicBezTo>
                  <a:cubicBezTo>
                    <a:pt x="39325" y="46120"/>
                    <a:pt x="32784" y="39388"/>
                    <a:pt x="23791" y="39388"/>
                  </a:cubicBezTo>
                  <a:cubicBezTo>
                    <a:pt x="7604" y="39388"/>
                    <a:pt x="82" y="63479"/>
                    <a:pt x="82" y="66490"/>
                  </a:cubicBezTo>
                  <a:cubicBezTo>
                    <a:pt x="82" y="68793"/>
                    <a:pt x="2372" y="68793"/>
                    <a:pt x="2862" y="68793"/>
                  </a:cubicBezTo>
                  <a:cubicBezTo>
                    <a:pt x="5151" y="68793"/>
                    <a:pt x="5315" y="67907"/>
                    <a:pt x="5805" y="65959"/>
                  </a:cubicBezTo>
                  <a:cubicBezTo>
                    <a:pt x="10057" y="50725"/>
                    <a:pt x="17251" y="44348"/>
                    <a:pt x="23301" y="44348"/>
                  </a:cubicBezTo>
                  <a:cubicBezTo>
                    <a:pt x="25917" y="44348"/>
                    <a:pt x="27389" y="45765"/>
                    <a:pt x="27389" y="50548"/>
                  </a:cubicBezTo>
                  <a:cubicBezTo>
                    <a:pt x="27389" y="54622"/>
                    <a:pt x="26407" y="57279"/>
                    <a:pt x="22320" y="68262"/>
                  </a:cubicBezTo>
                  <a:lnTo>
                    <a:pt x="12019" y="96780"/>
                  </a:lnTo>
                  <a:close/>
                </a:path>
              </a:pathLst>
            </a:custGeom>
            <a:solidFill>
              <a:srgbClr val="000000"/>
            </a:solidFill>
            <a:ln w="23446"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1DB3F90C-381C-57FA-19B5-97063A3059C2}"/>
                </a:ext>
              </a:extLst>
            </p:cNvPr>
            <p:cNvSpPr/>
            <p:nvPr>
              <p:custDataLst>
                <p:tags r:id="rId65"/>
              </p:custDataLst>
            </p:nvPr>
          </p:nvSpPr>
          <p:spPr>
            <a:xfrm>
              <a:off x="4550110" y="4049246"/>
              <a:ext cx="80446" cy="124703"/>
            </a:xfrm>
            <a:custGeom>
              <a:avLst/>
              <a:gdLst>
                <a:gd name="connsiteX0" fmla="*/ 39001 w 80446"/>
                <a:gd name="connsiteY0" fmla="*/ 5378 h 124703"/>
                <a:gd name="connsiteX1" fmla="*/ 39655 w 80446"/>
                <a:gd name="connsiteY1" fmla="*/ 2544 h 124703"/>
                <a:gd name="connsiteX2" fmla="*/ 37038 w 80446"/>
                <a:gd name="connsiteY2" fmla="*/ 64 h 124703"/>
                <a:gd name="connsiteX3" fmla="*/ 16109 w 80446"/>
                <a:gd name="connsiteY3" fmla="*/ 1836 h 124703"/>
                <a:gd name="connsiteX4" fmla="*/ 12512 w 80446"/>
                <a:gd name="connsiteY4" fmla="*/ 5910 h 124703"/>
                <a:gd name="connsiteX5" fmla="*/ 16763 w 80446"/>
                <a:gd name="connsiteY5" fmla="*/ 8390 h 124703"/>
                <a:gd name="connsiteX6" fmla="*/ 24612 w 80446"/>
                <a:gd name="connsiteY6" fmla="*/ 11047 h 124703"/>
                <a:gd name="connsiteX7" fmla="*/ 23958 w 80446"/>
                <a:gd name="connsiteY7" fmla="*/ 14944 h 124703"/>
                <a:gd name="connsiteX8" fmla="*/ 903 w 80446"/>
                <a:gd name="connsiteY8" fmla="*/ 115203 h 124703"/>
                <a:gd name="connsiteX9" fmla="*/ 85 w 80446"/>
                <a:gd name="connsiteY9" fmla="*/ 119099 h 124703"/>
                <a:gd name="connsiteX10" fmla="*/ 5645 w 80446"/>
                <a:gd name="connsiteY10" fmla="*/ 124768 h 124703"/>
                <a:gd name="connsiteX11" fmla="*/ 13166 w 80446"/>
                <a:gd name="connsiteY11" fmla="*/ 117328 h 124703"/>
                <a:gd name="connsiteX12" fmla="*/ 21178 w 80446"/>
                <a:gd name="connsiteY12" fmla="*/ 82964 h 124703"/>
                <a:gd name="connsiteX13" fmla="*/ 42107 w 80446"/>
                <a:gd name="connsiteY13" fmla="*/ 97489 h 124703"/>
                <a:gd name="connsiteX14" fmla="*/ 41780 w 80446"/>
                <a:gd name="connsiteY14" fmla="*/ 101032 h 124703"/>
                <a:gd name="connsiteX15" fmla="*/ 41126 w 80446"/>
                <a:gd name="connsiteY15" fmla="*/ 106523 h 124703"/>
                <a:gd name="connsiteX16" fmla="*/ 58458 w 80446"/>
                <a:gd name="connsiteY16" fmla="*/ 124768 h 124703"/>
                <a:gd name="connsiteX17" fmla="*/ 79224 w 80446"/>
                <a:gd name="connsiteY17" fmla="*/ 97666 h 124703"/>
                <a:gd name="connsiteX18" fmla="*/ 76608 w 80446"/>
                <a:gd name="connsiteY18" fmla="*/ 95363 h 124703"/>
                <a:gd name="connsiteX19" fmla="*/ 73338 w 80446"/>
                <a:gd name="connsiteY19" fmla="*/ 99615 h 124703"/>
                <a:gd name="connsiteX20" fmla="*/ 58949 w 80446"/>
                <a:gd name="connsiteY20" fmla="*/ 119808 h 124703"/>
                <a:gd name="connsiteX21" fmla="*/ 53226 w 80446"/>
                <a:gd name="connsiteY21" fmla="*/ 110597 h 124703"/>
                <a:gd name="connsiteX22" fmla="*/ 54207 w 80446"/>
                <a:gd name="connsiteY22" fmla="*/ 102626 h 124703"/>
                <a:gd name="connsiteX23" fmla="*/ 55025 w 80446"/>
                <a:gd name="connsiteY23" fmla="*/ 97135 h 124703"/>
                <a:gd name="connsiteX24" fmla="*/ 28536 w 80446"/>
                <a:gd name="connsiteY24" fmla="*/ 78358 h 124703"/>
                <a:gd name="connsiteX25" fmla="*/ 42107 w 80446"/>
                <a:gd name="connsiteY25" fmla="*/ 66667 h 124703"/>
                <a:gd name="connsiteX26" fmla="*/ 67778 w 80446"/>
                <a:gd name="connsiteY26" fmla="*/ 49839 h 124703"/>
                <a:gd name="connsiteX27" fmla="*/ 73174 w 80446"/>
                <a:gd name="connsiteY27" fmla="*/ 52142 h 124703"/>
                <a:gd name="connsiteX28" fmla="*/ 64672 w 80446"/>
                <a:gd name="connsiteY28" fmla="*/ 62062 h 124703"/>
                <a:gd name="connsiteX29" fmla="*/ 71212 w 80446"/>
                <a:gd name="connsiteY29" fmla="*/ 68616 h 124703"/>
                <a:gd name="connsiteX30" fmla="*/ 80532 w 80446"/>
                <a:gd name="connsiteY30" fmla="*/ 57279 h 124703"/>
                <a:gd name="connsiteX31" fmla="*/ 67942 w 80446"/>
                <a:gd name="connsiteY31" fmla="*/ 44880 h 124703"/>
                <a:gd name="connsiteX32" fmla="*/ 41780 w 80446"/>
                <a:gd name="connsiteY32" fmla="*/ 60468 h 124703"/>
                <a:gd name="connsiteX33" fmla="*/ 22813 w 80446"/>
                <a:gd name="connsiteY33" fmla="*/ 76055 h 124703"/>
                <a:gd name="connsiteX34" fmla="*/ 39001 w 80446"/>
                <a:gd name="connsiteY34" fmla="*/ 5378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0446" h="124703">
                  <a:moveTo>
                    <a:pt x="39001" y="5378"/>
                  </a:moveTo>
                  <a:cubicBezTo>
                    <a:pt x="39164" y="5024"/>
                    <a:pt x="39655" y="2721"/>
                    <a:pt x="39655" y="2544"/>
                  </a:cubicBezTo>
                  <a:cubicBezTo>
                    <a:pt x="39655" y="1658"/>
                    <a:pt x="39001" y="64"/>
                    <a:pt x="37038" y="64"/>
                  </a:cubicBezTo>
                  <a:cubicBezTo>
                    <a:pt x="33768" y="64"/>
                    <a:pt x="20197" y="1481"/>
                    <a:pt x="16109" y="1836"/>
                  </a:cubicBezTo>
                  <a:cubicBezTo>
                    <a:pt x="14801" y="2013"/>
                    <a:pt x="12512" y="2190"/>
                    <a:pt x="12512" y="5910"/>
                  </a:cubicBezTo>
                  <a:cubicBezTo>
                    <a:pt x="12512" y="8390"/>
                    <a:pt x="14801" y="8390"/>
                    <a:pt x="16763" y="8390"/>
                  </a:cubicBezTo>
                  <a:cubicBezTo>
                    <a:pt x="24612" y="8390"/>
                    <a:pt x="24612" y="9630"/>
                    <a:pt x="24612" y="11047"/>
                  </a:cubicBezTo>
                  <a:cubicBezTo>
                    <a:pt x="24612" y="12287"/>
                    <a:pt x="24285" y="13349"/>
                    <a:pt x="23958" y="14944"/>
                  </a:cubicBezTo>
                  <a:lnTo>
                    <a:pt x="903" y="115203"/>
                  </a:lnTo>
                  <a:cubicBezTo>
                    <a:pt x="85" y="118391"/>
                    <a:pt x="85" y="118745"/>
                    <a:pt x="85" y="119099"/>
                  </a:cubicBezTo>
                  <a:cubicBezTo>
                    <a:pt x="85" y="121757"/>
                    <a:pt x="2047" y="124768"/>
                    <a:pt x="5645" y="124768"/>
                  </a:cubicBezTo>
                  <a:cubicBezTo>
                    <a:pt x="10059" y="124768"/>
                    <a:pt x="12185" y="121225"/>
                    <a:pt x="13166" y="117328"/>
                  </a:cubicBezTo>
                  <a:cubicBezTo>
                    <a:pt x="13493" y="116620"/>
                    <a:pt x="20524" y="85444"/>
                    <a:pt x="21178" y="82964"/>
                  </a:cubicBezTo>
                  <a:cubicBezTo>
                    <a:pt x="32787" y="84204"/>
                    <a:pt x="42107" y="88278"/>
                    <a:pt x="42107" y="97489"/>
                  </a:cubicBezTo>
                  <a:cubicBezTo>
                    <a:pt x="42107" y="98375"/>
                    <a:pt x="42107" y="99260"/>
                    <a:pt x="41780" y="101032"/>
                  </a:cubicBezTo>
                  <a:cubicBezTo>
                    <a:pt x="41126" y="103689"/>
                    <a:pt x="41126" y="104574"/>
                    <a:pt x="41126" y="106523"/>
                  </a:cubicBezTo>
                  <a:cubicBezTo>
                    <a:pt x="41126" y="119099"/>
                    <a:pt x="50610" y="124768"/>
                    <a:pt x="58458" y="124768"/>
                  </a:cubicBezTo>
                  <a:cubicBezTo>
                    <a:pt x="74319" y="124768"/>
                    <a:pt x="79224" y="97843"/>
                    <a:pt x="79224" y="97666"/>
                  </a:cubicBezTo>
                  <a:cubicBezTo>
                    <a:pt x="79224" y="95363"/>
                    <a:pt x="77098" y="95363"/>
                    <a:pt x="76608" y="95363"/>
                  </a:cubicBezTo>
                  <a:cubicBezTo>
                    <a:pt x="74319" y="95363"/>
                    <a:pt x="74155" y="96249"/>
                    <a:pt x="73338" y="99615"/>
                  </a:cubicBezTo>
                  <a:cubicBezTo>
                    <a:pt x="71376" y="107231"/>
                    <a:pt x="66961" y="119808"/>
                    <a:pt x="58949" y="119808"/>
                  </a:cubicBezTo>
                  <a:cubicBezTo>
                    <a:pt x="54534" y="119808"/>
                    <a:pt x="53226" y="115380"/>
                    <a:pt x="53226" y="110597"/>
                  </a:cubicBezTo>
                  <a:cubicBezTo>
                    <a:pt x="53226" y="107586"/>
                    <a:pt x="53226" y="107231"/>
                    <a:pt x="54207" y="102626"/>
                  </a:cubicBezTo>
                  <a:cubicBezTo>
                    <a:pt x="54370" y="102094"/>
                    <a:pt x="55025" y="99083"/>
                    <a:pt x="55025" y="97135"/>
                  </a:cubicBezTo>
                  <a:cubicBezTo>
                    <a:pt x="55025" y="81370"/>
                    <a:pt x="35403" y="78890"/>
                    <a:pt x="28536" y="78358"/>
                  </a:cubicBezTo>
                  <a:cubicBezTo>
                    <a:pt x="33278" y="75170"/>
                    <a:pt x="39328" y="69324"/>
                    <a:pt x="42107" y="66667"/>
                  </a:cubicBezTo>
                  <a:cubicBezTo>
                    <a:pt x="50446" y="58165"/>
                    <a:pt x="58622" y="49839"/>
                    <a:pt x="67778" y="49839"/>
                  </a:cubicBezTo>
                  <a:cubicBezTo>
                    <a:pt x="69740" y="49839"/>
                    <a:pt x="71866" y="50371"/>
                    <a:pt x="73174" y="52142"/>
                  </a:cubicBezTo>
                  <a:cubicBezTo>
                    <a:pt x="66143" y="53382"/>
                    <a:pt x="64672" y="59405"/>
                    <a:pt x="64672" y="62062"/>
                  </a:cubicBezTo>
                  <a:cubicBezTo>
                    <a:pt x="64672" y="65959"/>
                    <a:pt x="67451" y="68616"/>
                    <a:pt x="71212" y="68616"/>
                  </a:cubicBezTo>
                  <a:cubicBezTo>
                    <a:pt x="75627" y="68616"/>
                    <a:pt x="80532" y="64719"/>
                    <a:pt x="80532" y="57279"/>
                  </a:cubicBezTo>
                  <a:cubicBezTo>
                    <a:pt x="80532" y="51434"/>
                    <a:pt x="76608" y="44880"/>
                    <a:pt x="67942" y="44880"/>
                  </a:cubicBezTo>
                  <a:cubicBezTo>
                    <a:pt x="58622" y="44880"/>
                    <a:pt x="50119" y="52142"/>
                    <a:pt x="41780" y="60468"/>
                  </a:cubicBezTo>
                  <a:cubicBezTo>
                    <a:pt x="34913" y="67553"/>
                    <a:pt x="29517" y="73044"/>
                    <a:pt x="22813" y="76055"/>
                  </a:cubicBezTo>
                  <a:lnTo>
                    <a:pt x="39001" y="5378"/>
                  </a:lnTo>
                  <a:close/>
                </a:path>
              </a:pathLst>
            </a:custGeom>
            <a:solidFill>
              <a:srgbClr val="000000"/>
            </a:solidFill>
            <a:ln w="23446" cap="flat">
              <a:noFill/>
              <a:prstDash val="solid"/>
              <a:miter/>
            </a:ln>
          </p:spPr>
          <p:txBody>
            <a:bodyPr rtlCol="0" anchor="ctr"/>
            <a:lstStyle/>
            <a:p>
              <a:endParaRPr lang="en-CN"/>
            </a:p>
          </p:txBody>
        </p:sp>
      </p:grpSp>
      <p:grpSp>
        <p:nvGrpSpPr>
          <p:cNvPr id="18581" name="Group 18580" descr="\documentclass{article}&#10;\usepackage{amsmath,bm}&#10;\pagestyle{empty}&#10;\begin{document}&#10;&#10;&#10;\begin{equation*}&#10;    P(\pi_{[i]k}=j|\pi_{[i]1}^{k-1},\pi_1^{[i]-1},\tau_0^l,\phi_0^l,t)=d_{&gt;1}(j-\pi_{[i]k-1}|B(s_j))&#10;\end{equation*}&#10;&#10;\end{document}" title="IguanaTex Vector Display">
            <a:extLst>
              <a:ext uri="{FF2B5EF4-FFF2-40B4-BE49-F238E27FC236}">
                <a16:creationId xmlns:a16="http://schemas.microsoft.com/office/drawing/2014/main" id="{1C5280DA-0703-F022-6DA6-3BB8DD0356EF}"/>
              </a:ext>
            </a:extLst>
          </p:cNvPr>
          <p:cNvGrpSpPr>
            <a:grpSpLocks noChangeAspect="1"/>
          </p:cNvGrpSpPr>
          <p:nvPr>
            <p:custDataLst>
              <p:tags r:id="rId4"/>
            </p:custDataLst>
          </p:nvPr>
        </p:nvGrpSpPr>
        <p:grpSpPr>
          <a:xfrm>
            <a:off x="2511941" y="3654401"/>
            <a:ext cx="6294579" cy="370084"/>
            <a:chOff x="5319181" y="4071486"/>
            <a:chExt cx="6294579" cy="370084"/>
          </a:xfrm>
        </p:grpSpPr>
        <p:sp>
          <p:nvSpPr>
            <p:cNvPr id="18457" name="Freeform 18456">
              <a:extLst>
                <a:ext uri="{FF2B5EF4-FFF2-40B4-BE49-F238E27FC236}">
                  <a16:creationId xmlns:a16="http://schemas.microsoft.com/office/drawing/2014/main" id="{5F60A406-5476-6804-187F-1F6377D3E29F}"/>
                </a:ext>
              </a:extLst>
            </p:cNvPr>
            <p:cNvSpPr/>
            <p:nvPr>
              <p:custDataLst>
                <p:tags r:id="rId5"/>
              </p:custDataLst>
            </p:nvPr>
          </p:nvSpPr>
          <p:spPr>
            <a:xfrm>
              <a:off x="5319181" y="4157233"/>
              <a:ext cx="180678" cy="162031"/>
            </a:xfrm>
            <a:custGeom>
              <a:avLst/>
              <a:gdLst>
                <a:gd name="connsiteX0" fmla="*/ 66661 w 180678"/>
                <a:gd name="connsiteY0" fmla="*/ 87140 h 162031"/>
                <a:gd name="connsiteX1" fmla="*/ 109680 w 180678"/>
                <a:gd name="connsiteY1" fmla="*/ 87140 h 162031"/>
                <a:gd name="connsiteX2" fmla="*/ 180787 w 180678"/>
                <a:gd name="connsiteY2" fmla="*/ 35897 h 162031"/>
                <a:gd name="connsiteX3" fmla="*/ 130936 w 180678"/>
                <a:gd name="connsiteY3" fmla="*/ 75 h 162031"/>
                <a:gd name="connsiteX4" fmla="*/ 48948 w 180678"/>
                <a:gd name="connsiteY4" fmla="*/ 75 h 162031"/>
                <a:gd name="connsiteX5" fmla="*/ 41356 w 180678"/>
                <a:gd name="connsiteY5" fmla="*/ 4582 h 162031"/>
                <a:gd name="connsiteX6" fmla="*/ 48695 w 180678"/>
                <a:gd name="connsiteY6" fmla="*/ 7429 h 162031"/>
                <a:gd name="connsiteX7" fmla="*/ 59576 w 180678"/>
                <a:gd name="connsiteY7" fmla="*/ 7903 h 162031"/>
                <a:gd name="connsiteX8" fmla="*/ 65143 w 180678"/>
                <a:gd name="connsiteY8" fmla="*/ 11699 h 162031"/>
                <a:gd name="connsiteX9" fmla="*/ 64131 w 180678"/>
                <a:gd name="connsiteY9" fmla="*/ 16207 h 162031"/>
                <a:gd name="connsiteX10" fmla="*/ 30222 w 180678"/>
                <a:gd name="connsiteY10" fmla="*/ 143602 h 162031"/>
                <a:gd name="connsiteX11" fmla="*/ 7194 w 180678"/>
                <a:gd name="connsiteY11" fmla="*/ 154752 h 162031"/>
                <a:gd name="connsiteX12" fmla="*/ 109 w 180678"/>
                <a:gd name="connsiteY12" fmla="*/ 159260 h 162031"/>
                <a:gd name="connsiteX13" fmla="*/ 3905 w 180678"/>
                <a:gd name="connsiteY13" fmla="*/ 162106 h 162031"/>
                <a:gd name="connsiteX14" fmla="*/ 36042 w 180678"/>
                <a:gd name="connsiteY14" fmla="*/ 161395 h 162031"/>
                <a:gd name="connsiteX15" fmla="*/ 52238 w 180678"/>
                <a:gd name="connsiteY15" fmla="*/ 161632 h 162031"/>
                <a:gd name="connsiteX16" fmla="*/ 68686 w 180678"/>
                <a:gd name="connsiteY16" fmla="*/ 162106 h 162031"/>
                <a:gd name="connsiteX17" fmla="*/ 73747 w 180678"/>
                <a:gd name="connsiteY17" fmla="*/ 157362 h 162031"/>
                <a:gd name="connsiteX18" fmla="*/ 66661 w 180678"/>
                <a:gd name="connsiteY18" fmla="*/ 154752 h 162031"/>
                <a:gd name="connsiteX19" fmla="*/ 50213 w 180678"/>
                <a:gd name="connsiteY19" fmla="*/ 150482 h 162031"/>
                <a:gd name="connsiteX20" fmla="*/ 50972 w 180678"/>
                <a:gd name="connsiteY20" fmla="*/ 146449 h 162031"/>
                <a:gd name="connsiteX21" fmla="*/ 66661 w 180678"/>
                <a:gd name="connsiteY21" fmla="*/ 87140 h 162031"/>
                <a:gd name="connsiteX22" fmla="*/ 84881 w 180678"/>
                <a:gd name="connsiteY22" fmla="*/ 16444 h 162031"/>
                <a:gd name="connsiteX23" fmla="*/ 98546 w 180678"/>
                <a:gd name="connsiteY23" fmla="*/ 7429 h 162031"/>
                <a:gd name="connsiteX24" fmla="*/ 122839 w 180678"/>
                <a:gd name="connsiteY24" fmla="*/ 7429 h 162031"/>
                <a:gd name="connsiteX25" fmla="*/ 157254 w 180678"/>
                <a:gd name="connsiteY25" fmla="*/ 30204 h 162031"/>
                <a:gd name="connsiteX26" fmla="*/ 142324 w 180678"/>
                <a:gd name="connsiteY26" fmla="*/ 68399 h 162031"/>
                <a:gd name="connsiteX27" fmla="*/ 103354 w 180678"/>
                <a:gd name="connsiteY27" fmla="*/ 80972 h 162031"/>
                <a:gd name="connsiteX28" fmla="*/ 67674 w 180678"/>
                <a:gd name="connsiteY28" fmla="*/ 80972 h 162031"/>
                <a:gd name="connsiteX29" fmla="*/ 84881 w 180678"/>
                <a:gd name="connsiteY29" fmla="*/ 16444 h 16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62031">
                  <a:moveTo>
                    <a:pt x="66661" y="87140"/>
                  </a:moveTo>
                  <a:lnTo>
                    <a:pt x="109680" y="87140"/>
                  </a:lnTo>
                  <a:cubicBezTo>
                    <a:pt x="145613" y="87140"/>
                    <a:pt x="180787" y="62468"/>
                    <a:pt x="180787" y="35897"/>
                  </a:cubicBezTo>
                  <a:cubicBezTo>
                    <a:pt x="180787" y="17630"/>
                    <a:pt x="164086" y="75"/>
                    <a:pt x="130936" y="75"/>
                  </a:cubicBezTo>
                  <a:lnTo>
                    <a:pt x="48948" y="75"/>
                  </a:lnTo>
                  <a:cubicBezTo>
                    <a:pt x="44140" y="75"/>
                    <a:pt x="41356" y="75"/>
                    <a:pt x="41356" y="4582"/>
                  </a:cubicBezTo>
                  <a:cubicBezTo>
                    <a:pt x="41356" y="7429"/>
                    <a:pt x="43634" y="7429"/>
                    <a:pt x="48695" y="7429"/>
                  </a:cubicBezTo>
                  <a:cubicBezTo>
                    <a:pt x="51984" y="7429"/>
                    <a:pt x="56539" y="7666"/>
                    <a:pt x="59576" y="7903"/>
                  </a:cubicBezTo>
                  <a:cubicBezTo>
                    <a:pt x="63625" y="8378"/>
                    <a:pt x="65143" y="9090"/>
                    <a:pt x="65143" y="11699"/>
                  </a:cubicBezTo>
                  <a:cubicBezTo>
                    <a:pt x="65143" y="12648"/>
                    <a:pt x="64890" y="13360"/>
                    <a:pt x="64131" y="16207"/>
                  </a:cubicBezTo>
                  <a:lnTo>
                    <a:pt x="30222" y="143602"/>
                  </a:lnTo>
                  <a:cubicBezTo>
                    <a:pt x="27692" y="152854"/>
                    <a:pt x="27185" y="154752"/>
                    <a:pt x="7194" y="154752"/>
                  </a:cubicBezTo>
                  <a:cubicBezTo>
                    <a:pt x="2893" y="154752"/>
                    <a:pt x="109" y="154752"/>
                    <a:pt x="109" y="159260"/>
                  </a:cubicBezTo>
                  <a:cubicBezTo>
                    <a:pt x="109" y="162106"/>
                    <a:pt x="3146" y="162106"/>
                    <a:pt x="3905" y="162106"/>
                  </a:cubicBezTo>
                  <a:cubicBezTo>
                    <a:pt x="10990" y="162106"/>
                    <a:pt x="28957" y="161395"/>
                    <a:pt x="36042" y="161395"/>
                  </a:cubicBezTo>
                  <a:cubicBezTo>
                    <a:pt x="41356" y="161395"/>
                    <a:pt x="46923" y="161632"/>
                    <a:pt x="52238" y="161632"/>
                  </a:cubicBezTo>
                  <a:cubicBezTo>
                    <a:pt x="57805" y="161632"/>
                    <a:pt x="63372" y="162106"/>
                    <a:pt x="68686" y="162106"/>
                  </a:cubicBezTo>
                  <a:cubicBezTo>
                    <a:pt x="70457" y="162106"/>
                    <a:pt x="73747" y="162106"/>
                    <a:pt x="73747" y="157362"/>
                  </a:cubicBezTo>
                  <a:cubicBezTo>
                    <a:pt x="73747" y="154752"/>
                    <a:pt x="71469" y="154752"/>
                    <a:pt x="66661" y="154752"/>
                  </a:cubicBezTo>
                  <a:cubicBezTo>
                    <a:pt x="57299" y="154752"/>
                    <a:pt x="50213" y="154752"/>
                    <a:pt x="50213" y="150482"/>
                  </a:cubicBezTo>
                  <a:cubicBezTo>
                    <a:pt x="50213" y="149059"/>
                    <a:pt x="50719" y="147872"/>
                    <a:pt x="50972" y="146449"/>
                  </a:cubicBezTo>
                  <a:lnTo>
                    <a:pt x="66661" y="87140"/>
                  </a:lnTo>
                  <a:close/>
                  <a:moveTo>
                    <a:pt x="84881" y="16444"/>
                  </a:moveTo>
                  <a:cubicBezTo>
                    <a:pt x="87159" y="8141"/>
                    <a:pt x="87665" y="7429"/>
                    <a:pt x="98546" y="7429"/>
                  </a:cubicBezTo>
                  <a:lnTo>
                    <a:pt x="122839" y="7429"/>
                  </a:lnTo>
                  <a:cubicBezTo>
                    <a:pt x="143842" y="7429"/>
                    <a:pt x="157254" y="13834"/>
                    <a:pt x="157254" y="30204"/>
                  </a:cubicBezTo>
                  <a:cubicBezTo>
                    <a:pt x="157254" y="39456"/>
                    <a:pt x="152193" y="59858"/>
                    <a:pt x="142324" y="68399"/>
                  </a:cubicBezTo>
                  <a:cubicBezTo>
                    <a:pt x="129671" y="79074"/>
                    <a:pt x="114488" y="80972"/>
                    <a:pt x="103354" y="80972"/>
                  </a:cubicBezTo>
                  <a:lnTo>
                    <a:pt x="67674" y="80972"/>
                  </a:lnTo>
                  <a:lnTo>
                    <a:pt x="84881" y="16444"/>
                  </a:lnTo>
                  <a:close/>
                </a:path>
              </a:pathLst>
            </a:custGeom>
            <a:solidFill>
              <a:srgbClr val="000000"/>
            </a:solidFill>
            <a:ln w="2540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A874544B-127D-D26F-98C0-A5F828C0B649}"/>
                </a:ext>
              </a:extLst>
            </p:cNvPr>
            <p:cNvSpPr/>
            <p:nvPr>
              <p:custDataLst>
                <p:tags r:id="rId6"/>
              </p:custDataLst>
            </p:nvPr>
          </p:nvSpPr>
          <p:spPr>
            <a:xfrm>
              <a:off x="5531720" y="4141338"/>
              <a:ext cx="58707" cy="237235"/>
            </a:xfrm>
            <a:custGeom>
              <a:avLst/>
              <a:gdLst>
                <a:gd name="connsiteX0" fmla="*/ 58825 w 58707"/>
                <a:gd name="connsiteY0" fmla="*/ 234938 h 237235"/>
                <a:gd name="connsiteX1" fmla="*/ 54523 w 58707"/>
                <a:gd name="connsiteY1" fmla="*/ 229719 h 237235"/>
                <a:gd name="connsiteX2" fmla="*/ 14794 w 58707"/>
                <a:gd name="connsiteY2" fmla="*/ 118692 h 237235"/>
                <a:gd name="connsiteX3" fmla="*/ 55535 w 58707"/>
                <a:gd name="connsiteY3" fmla="*/ 6480 h 237235"/>
                <a:gd name="connsiteX4" fmla="*/ 58825 w 58707"/>
                <a:gd name="connsiteY4" fmla="*/ 2447 h 237235"/>
                <a:gd name="connsiteX5" fmla="*/ 56294 w 58707"/>
                <a:gd name="connsiteY5" fmla="*/ 75 h 237235"/>
                <a:gd name="connsiteX6" fmla="*/ 16059 w 58707"/>
                <a:gd name="connsiteY6" fmla="*/ 46336 h 237235"/>
                <a:gd name="connsiteX7" fmla="*/ 117 w 58707"/>
                <a:gd name="connsiteY7" fmla="*/ 118692 h 237235"/>
                <a:gd name="connsiteX8" fmla="*/ 16818 w 58707"/>
                <a:gd name="connsiteY8" fmla="*/ 192710 h 237235"/>
                <a:gd name="connsiteX9" fmla="*/ 56294 w 58707"/>
                <a:gd name="connsiteY9" fmla="*/ 237310 h 237235"/>
                <a:gd name="connsiteX10" fmla="*/ 58825 w 58707"/>
                <a:gd name="connsiteY10" fmla="*/ 234938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8825" y="234938"/>
                  </a:moveTo>
                  <a:cubicBezTo>
                    <a:pt x="58825" y="234226"/>
                    <a:pt x="58825" y="233752"/>
                    <a:pt x="54523" y="229719"/>
                  </a:cubicBezTo>
                  <a:cubicBezTo>
                    <a:pt x="22891" y="199827"/>
                    <a:pt x="14794" y="154989"/>
                    <a:pt x="14794" y="118692"/>
                  </a:cubicBezTo>
                  <a:cubicBezTo>
                    <a:pt x="14794" y="77413"/>
                    <a:pt x="24410" y="36134"/>
                    <a:pt x="55535" y="6480"/>
                  </a:cubicBezTo>
                  <a:cubicBezTo>
                    <a:pt x="58825" y="3633"/>
                    <a:pt x="58825" y="3159"/>
                    <a:pt x="58825" y="2447"/>
                  </a:cubicBezTo>
                  <a:cubicBezTo>
                    <a:pt x="58825" y="786"/>
                    <a:pt x="57812" y="75"/>
                    <a:pt x="56294" y="75"/>
                  </a:cubicBezTo>
                  <a:cubicBezTo>
                    <a:pt x="53764" y="75"/>
                    <a:pt x="30989" y="16207"/>
                    <a:pt x="16059" y="46336"/>
                  </a:cubicBezTo>
                  <a:cubicBezTo>
                    <a:pt x="3153" y="72432"/>
                    <a:pt x="117" y="98765"/>
                    <a:pt x="117" y="118692"/>
                  </a:cubicBezTo>
                  <a:cubicBezTo>
                    <a:pt x="117" y="137197"/>
                    <a:pt x="2900" y="165902"/>
                    <a:pt x="16818" y="192710"/>
                  </a:cubicBezTo>
                  <a:cubicBezTo>
                    <a:pt x="32001" y="221890"/>
                    <a:pt x="53764" y="237310"/>
                    <a:pt x="56294" y="237310"/>
                  </a:cubicBezTo>
                  <a:cubicBezTo>
                    <a:pt x="57812" y="237310"/>
                    <a:pt x="58825" y="236598"/>
                    <a:pt x="58825" y="234938"/>
                  </a:cubicBezTo>
                  <a:close/>
                </a:path>
              </a:pathLst>
            </a:custGeom>
            <a:solidFill>
              <a:srgbClr val="000000"/>
            </a:solidFill>
            <a:ln w="2540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40F2D75F-C36C-20A5-9415-37CA5A8CE1BC}"/>
                </a:ext>
              </a:extLst>
            </p:cNvPr>
            <p:cNvSpPr/>
            <p:nvPr>
              <p:custDataLst>
                <p:tags r:id="rId7"/>
              </p:custDataLst>
            </p:nvPr>
          </p:nvSpPr>
          <p:spPr>
            <a:xfrm>
              <a:off x="5611909" y="4217016"/>
              <a:ext cx="136647" cy="104858"/>
            </a:xfrm>
            <a:custGeom>
              <a:avLst/>
              <a:gdLst>
                <a:gd name="connsiteX0" fmla="*/ 60347 w 136647"/>
                <a:gd name="connsiteY0" fmla="*/ 13834 h 104858"/>
                <a:gd name="connsiteX1" fmla="*/ 88942 w 136647"/>
                <a:gd name="connsiteY1" fmla="*/ 13834 h 104858"/>
                <a:gd name="connsiteX2" fmla="*/ 78313 w 136647"/>
                <a:gd name="connsiteY2" fmla="*/ 75041 h 104858"/>
                <a:gd name="connsiteX3" fmla="*/ 80338 w 136647"/>
                <a:gd name="connsiteY3" fmla="*/ 93071 h 104858"/>
                <a:gd name="connsiteX4" fmla="*/ 89448 w 136647"/>
                <a:gd name="connsiteY4" fmla="*/ 104933 h 104858"/>
                <a:gd name="connsiteX5" fmla="*/ 99823 w 136647"/>
                <a:gd name="connsiteY5" fmla="*/ 95918 h 104858"/>
                <a:gd name="connsiteX6" fmla="*/ 98305 w 136647"/>
                <a:gd name="connsiteY6" fmla="*/ 90699 h 104858"/>
                <a:gd name="connsiteX7" fmla="*/ 90966 w 136647"/>
                <a:gd name="connsiteY7" fmla="*/ 51555 h 104858"/>
                <a:gd name="connsiteX8" fmla="*/ 95521 w 136647"/>
                <a:gd name="connsiteY8" fmla="*/ 13834 h 104858"/>
                <a:gd name="connsiteX9" fmla="*/ 124369 w 136647"/>
                <a:gd name="connsiteY9" fmla="*/ 13834 h 104858"/>
                <a:gd name="connsiteX10" fmla="*/ 136768 w 136647"/>
                <a:gd name="connsiteY10" fmla="*/ 5768 h 104858"/>
                <a:gd name="connsiteX11" fmla="*/ 126646 w 136647"/>
                <a:gd name="connsiteY11" fmla="*/ 75 h 104858"/>
                <a:gd name="connsiteX12" fmla="*/ 41874 w 136647"/>
                <a:gd name="connsiteY12" fmla="*/ 75 h 104858"/>
                <a:gd name="connsiteX13" fmla="*/ 15557 w 136647"/>
                <a:gd name="connsiteY13" fmla="*/ 11225 h 104858"/>
                <a:gd name="connsiteX14" fmla="*/ 121 w 136647"/>
                <a:gd name="connsiteY14" fmla="*/ 32576 h 104858"/>
                <a:gd name="connsiteX15" fmla="*/ 3157 w 136647"/>
                <a:gd name="connsiteY15" fmla="*/ 34948 h 104858"/>
                <a:gd name="connsiteX16" fmla="*/ 7206 w 136647"/>
                <a:gd name="connsiteY16" fmla="*/ 32102 h 104858"/>
                <a:gd name="connsiteX17" fmla="*/ 39344 w 136647"/>
                <a:gd name="connsiteY17" fmla="*/ 13834 h 104858"/>
                <a:gd name="connsiteX18" fmla="*/ 53768 w 136647"/>
                <a:gd name="connsiteY18" fmla="*/ 13834 h 104858"/>
                <a:gd name="connsiteX19" fmla="*/ 21377 w 136647"/>
                <a:gd name="connsiteY19" fmla="*/ 92834 h 104858"/>
                <a:gd name="connsiteX20" fmla="*/ 19353 w 136647"/>
                <a:gd name="connsiteY20" fmla="*/ 98527 h 104858"/>
                <a:gd name="connsiteX21" fmla="*/ 26691 w 136647"/>
                <a:gd name="connsiteY21" fmla="*/ 104933 h 104858"/>
                <a:gd name="connsiteX22" fmla="*/ 39344 w 136647"/>
                <a:gd name="connsiteY22" fmla="*/ 89512 h 104858"/>
                <a:gd name="connsiteX23" fmla="*/ 46176 w 136647"/>
                <a:gd name="connsiteY23" fmla="*/ 66263 h 104858"/>
                <a:gd name="connsiteX24" fmla="*/ 60347 w 136647"/>
                <a:gd name="connsiteY24" fmla="*/ 13834 h 10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04858">
                  <a:moveTo>
                    <a:pt x="60347" y="13834"/>
                  </a:moveTo>
                  <a:lnTo>
                    <a:pt x="88942" y="13834"/>
                  </a:lnTo>
                  <a:cubicBezTo>
                    <a:pt x="80591" y="48945"/>
                    <a:pt x="78313" y="59146"/>
                    <a:pt x="78313" y="75041"/>
                  </a:cubicBezTo>
                  <a:cubicBezTo>
                    <a:pt x="78313" y="78600"/>
                    <a:pt x="78313" y="85005"/>
                    <a:pt x="80338" y="93071"/>
                  </a:cubicBezTo>
                  <a:cubicBezTo>
                    <a:pt x="82868" y="103509"/>
                    <a:pt x="85652" y="104933"/>
                    <a:pt x="89448" y="104933"/>
                  </a:cubicBezTo>
                  <a:cubicBezTo>
                    <a:pt x="94509" y="104933"/>
                    <a:pt x="99823" y="100663"/>
                    <a:pt x="99823" y="95918"/>
                  </a:cubicBezTo>
                  <a:cubicBezTo>
                    <a:pt x="99823" y="94494"/>
                    <a:pt x="99823" y="94020"/>
                    <a:pt x="98305" y="90699"/>
                  </a:cubicBezTo>
                  <a:cubicBezTo>
                    <a:pt x="90966" y="73618"/>
                    <a:pt x="90966" y="58197"/>
                    <a:pt x="90966" y="51555"/>
                  </a:cubicBezTo>
                  <a:cubicBezTo>
                    <a:pt x="90966" y="38981"/>
                    <a:pt x="92737" y="26171"/>
                    <a:pt x="95521" y="13834"/>
                  </a:cubicBezTo>
                  <a:lnTo>
                    <a:pt x="124369" y="13834"/>
                  </a:lnTo>
                  <a:cubicBezTo>
                    <a:pt x="127658" y="13834"/>
                    <a:pt x="136768" y="13834"/>
                    <a:pt x="136768" y="5768"/>
                  </a:cubicBezTo>
                  <a:cubicBezTo>
                    <a:pt x="136768" y="75"/>
                    <a:pt x="131454" y="75"/>
                    <a:pt x="126646" y="75"/>
                  </a:cubicBezTo>
                  <a:lnTo>
                    <a:pt x="41874" y="75"/>
                  </a:lnTo>
                  <a:cubicBezTo>
                    <a:pt x="36307" y="75"/>
                    <a:pt x="26691" y="75"/>
                    <a:pt x="15557" y="11225"/>
                  </a:cubicBezTo>
                  <a:cubicBezTo>
                    <a:pt x="6700" y="20477"/>
                    <a:pt x="121" y="31390"/>
                    <a:pt x="121" y="32576"/>
                  </a:cubicBezTo>
                  <a:cubicBezTo>
                    <a:pt x="121" y="32813"/>
                    <a:pt x="121" y="34948"/>
                    <a:pt x="3157" y="34948"/>
                  </a:cubicBezTo>
                  <a:cubicBezTo>
                    <a:pt x="5182" y="34948"/>
                    <a:pt x="5688" y="33999"/>
                    <a:pt x="7206" y="32102"/>
                  </a:cubicBezTo>
                  <a:cubicBezTo>
                    <a:pt x="19606" y="13834"/>
                    <a:pt x="34283" y="13834"/>
                    <a:pt x="39344" y="13834"/>
                  </a:cubicBezTo>
                  <a:lnTo>
                    <a:pt x="53768" y="13834"/>
                  </a:lnTo>
                  <a:cubicBezTo>
                    <a:pt x="45670" y="42540"/>
                    <a:pt x="32005" y="71245"/>
                    <a:pt x="21377" y="92834"/>
                  </a:cubicBezTo>
                  <a:cubicBezTo>
                    <a:pt x="19353" y="96392"/>
                    <a:pt x="19353" y="96867"/>
                    <a:pt x="19353" y="98527"/>
                  </a:cubicBezTo>
                  <a:cubicBezTo>
                    <a:pt x="19353" y="103035"/>
                    <a:pt x="23401" y="104933"/>
                    <a:pt x="26691" y="104933"/>
                  </a:cubicBezTo>
                  <a:cubicBezTo>
                    <a:pt x="34283" y="104933"/>
                    <a:pt x="36307" y="98290"/>
                    <a:pt x="39344" y="89512"/>
                  </a:cubicBezTo>
                  <a:cubicBezTo>
                    <a:pt x="42886" y="78600"/>
                    <a:pt x="42886" y="78125"/>
                    <a:pt x="46176" y="66263"/>
                  </a:cubicBezTo>
                  <a:lnTo>
                    <a:pt x="60347" y="13834"/>
                  </a:lnTo>
                  <a:close/>
                </a:path>
              </a:pathLst>
            </a:custGeom>
            <a:solidFill>
              <a:srgbClr val="000000"/>
            </a:solidFill>
            <a:ln w="2540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7DA6ECDB-773E-2A7D-9A4A-54B2C38B6609}"/>
                </a:ext>
              </a:extLst>
            </p:cNvPr>
            <p:cNvSpPr/>
            <p:nvPr>
              <p:custDataLst>
                <p:tags r:id="rId8"/>
              </p:custDataLst>
            </p:nvPr>
          </p:nvSpPr>
          <p:spPr>
            <a:xfrm>
              <a:off x="5773413" y="4237551"/>
              <a:ext cx="27278" cy="166064"/>
            </a:xfrm>
            <a:custGeom>
              <a:avLst/>
              <a:gdLst>
                <a:gd name="connsiteX0" fmla="*/ 27405 w 27278"/>
                <a:gd name="connsiteY0" fmla="*/ 166141 h 166064"/>
                <a:gd name="connsiteX1" fmla="*/ 27405 w 27278"/>
                <a:gd name="connsiteY1" fmla="*/ 158004 h 166064"/>
                <a:gd name="connsiteX2" fmla="*/ 8806 w 27278"/>
                <a:gd name="connsiteY2" fmla="*/ 158004 h 166064"/>
                <a:gd name="connsiteX3" fmla="*/ 8806 w 27278"/>
                <a:gd name="connsiteY3" fmla="*/ 8214 h 166064"/>
                <a:gd name="connsiteX4" fmla="*/ 27405 w 27278"/>
                <a:gd name="connsiteY4" fmla="*/ 8214 h 166064"/>
                <a:gd name="connsiteX5" fmla="*/ 27405 w 27278"/>
                <a:gd name="connsiteY5" fmla="*/ 77 h 166064"/>
                <a:gd name="connsiteX6" fmla="*/ 126 w 27278"/>
                <a:gd name="connsiteY6" fmla="*/ 77 h 166064"/>
                <a:gd name="connsiteX7" fmla="*/ 126 w 27278"/>
                <a:gd name="connsiteY7" fmla="*/ 166141 h 166064"/>
                <a:gd name="connsiteX8" fmla="*/ 27405 w 27278"/>
                <a:gd name="connsiteY8" fmla="*/ 166141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05" y="166141"/>
                  </a:moveTo>
                  <a:lnTo>
                    <a:pt x="27405" y="158004"/>
                  </a:lnTo>
                  <a:lnTo>
                    <a:pt x="8806" y="158004"/>
                  </a:lnTo>
                  <a:lnTo>
                    <a:pt x="8806" y="8214"/>
                  </a:lnTo>
                  <a:lnTo>
                    <a:pt x="27405" y="8214"/>
                  </a:lnTo>
                  <a:lnTo>
                    <a:pt x="27405" y="77"/>
                  </a:lnTo>
                  <a:lnTo>
                    <a:pt x="126" y="77"/>
                  </a:lnTo>
                  <a:lnTo>
                    <a:pt x="126" y="166141"/>
                  </a:lnTo>
                  <a:lnTo>
                    <a:pt x="27405" y="166141"/>
                  </a:lnTo>
                  <a:close/>
                </a:path>
              </a:pathLst>
            </a:custGeom>
            <a:solidFill>
              <a:srgbClr val="000000"/>
            </a:solidFill>
            <a:ln w="25400"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B040F4F1-B917-0B1F-E235-8BFF0BB151DA}"/>
                </a:ext>
              </a:extLst>
            </p:cNvPr>
            <p:cNvSpPr/>
            <p:nvPr>
              <p:custDataLst>
                <p:tags r:id="rId9"/>
              </p:custDataLst>
            </p:nvPr>
          </p:nvSpPr>
          <p:spPr>
            <a:xfrm>
              <a:off x="5814936" y="4251998"/>
              <a:ext cx="53672" cy="111761"/>
            </a:xfrm>
            <a:custGeom>
              <a:avLst/>
              <a:gdLst>
                <a:gd name="connsiteX0" fmla="*/ 49195 w 53672"/>
                <a:gd name="connsiteY0" fmla="*/ 6387 h 111761"/>
                <a:gd name="connsiteX1" fmla="*/ 42110 w 53672"/>
                <a:gd name="connsiteY1" fmla="*/ 77 h 111761"/>
                <a:gd name="connsiteX2" fmla="*/ 32190 w 53672"/>
                <a:gd name="connsiteY2" fmla="*/ 9210 h 111761"/>
                <a:gd name="connsiteX3" fmla="*/ 39276 w 53672"/>
                <a:gd name="connsiteY3" fmla="*/ 15521 h 111761"/>
                <a:gd name="connsiteX4" fmla="*/ 49195 w 53672"/>
                <a:gd name="connsiteY4" fmla="*/ 6387 h 111761"/>
                <a:gd name="connsiteX5" fmla="*/ 13060 w 53672"/>
                <a:gd name="connsiteY5" fmla="*/ 90748 h 111761"/>
                <a:gd name="connsiteX6" fmla="*/ 11465 w 53672"/>
                <a:gd name="connsiteY6" fmla="*/ 97723 h 111761"/>
                <a:gd name="connsiteX7" fmla="*/ 28293 w 53672"/>
                <a:gd name="connsiteY7" fmla="*/ 111838 h 111761"/>
                <a:gd name="connsiteX8" fmla="*/ 53801 w 53672"/>
                <a:gd name="connsiteY8" fmla="*/ 86430 h 111761"/>
                <a:gd name="connsiteX9" fmla="*/ 50967 w 53672"/>
                <a:gd name="connsiteY9" fmla="*/ 84271 h 111761"/>
                <a:gd name="connsiteX10" fmla="*/ 47601 w 53672"/>
                <a:gd name="connsiteY10" fmla="*/ 87094 h 111761"/>
                <a:gd name="connsiteX11" fmla="*/ 28825 w 53672"/>
                <a:gd name="connsiteY11" fmla="*/ 107188 h 111761"/>
                <a:gd name="connsiteX12" fmla="*/ 24396 w 53672"/>
                <a:gd name="connsiteY12" fmla="*/ 101376 h 111761"/>
                <a:gd name="connsiteX13" fmla="*/ 27230 w 53672"/>
                <a:gd name="connsiteY13" fmla="*/ 90748 h 111761"/>
                <a:gd name="connsiteX14" fmla="*/ 32899 w 53672"/>
                <a:gd name="connsiteY14" fmla="*/ 77463 h 111761"/>
                <a:gd name="connsiteX15" fmla="*/ 41578 w 53672"/>
                <a:gd name="connsiteY15" fmla="*/ 56372 h 111761"/>
                <a:gd name="connsiteX16" fmla="*/ 42641 w 53672"/>
                <a:gd name="connsiteY16" fmla="*/ 51058 h 111761"/>
                <a:gd name="connsiteX17" fmla="*/ 25813 w 53672"/>
                <a:gd name="connsiteY17" fmla="*/ 36943 h 111761"/>
                <a:gd name="connsiteX18" fmla="*/ 129 w 53672"/>
                <a:gd name="connsiteY18" fmla="*/ 62351 h 111761"/>
                <a:gd name="connsiteX19" fmla="*/ 3140 w 53672"/>
                <a:gd name="connsiteY19" fmla="*/ 64510 h 111761"/>
                <a:gd name="connsiteX20" fmla="*/ 6328 w 53672"/>
                <a:gd name="connsiteY20" fmla="*/ 61853 h 111761"/>
                <a:gd name="connsiteX21" fmla="*/ 25282 w 53672"/>
                <a:gd name="connsiteY21" fmla="*/ 41593 h 111761"/>
                <a:gd name="connsiteX22" fmla="*/ 29710 w 53672"/>
                <a:gd name="connsiteY22" fmla="*/ 47405 h 111761"/>
                <a:gd name="connsiteX23" fmla="*/ 24219 w 53672"/>
                <a:gd name="connsiteY23" fmla="*/ 64011 h 111761"/>
                <a:gd name="connsiteX24" fmla="*/ 13060 w 53672"/>
                <a:gd name="connsiteY24" fmla="*/ 90748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1761">
                  <a:moveTo>
                    <a:pt x="49195" y="6387"/>
                  </a:moveTo>
                  <a:cubicBezTo>
                    <a:pt x="49195" y="3730"/>
                    <a:pt x="47070" y="77"/>
                    <a:pt x="42110" y="77"/>
                  </a:cubicBezTo>
                  <a:cubicBezTo>
                    <a:pt x="37327" y="77"/>
                    <a:pt x="32190" y="4394"/>
                    <a:pt x="32190" y="9210"/>
                  </a:cubicBezTo>
                  <a:cubicBezTo>
                    <a:pt x="32190" y="12033"/>
                    <a:pt x="34493" y="15521"/>
                    <a:pt x="39276" y="15521"/>
                  </a:cubicBezTo>
                  <a:cubicBezTo>
                    <a:pt x="44413" y="15521"/>
                    <a:pt x="49195" y="10871"/>
                    <a:pt x="49195" y="6387"/>
                  </a:cubicBezTo>
                  <a:close/>
                  <a:moveTo>
                    <a:pt x="13060" y="90748"/>
                  </a:moveTo>
                  <a:cubicBezTo>
                    <a:pt x="12351" y="92907"/>
                    <a:pt x="11465" y="94899"/>
                    <a:pt x="11465" y="97723"/>
                  </a:cubicBezTo>
                  <a:cubicBezTo>
                    <a:pt x="11465" y="105528"/>
                    <a:pt x="18551" y="111838"/>
                    <a:pt x="28293" y="111838"/>
                  </a:cubicBezTo>
                  <a:cubicBezTo>
                    <a:pt x="46007" y="111838"/>
                    <a:pt x="53801" y="88921"/>
                    <a:pt x="53801" y="86430"/>
                  </a:cubicBezTo>
                  <a:cubicBezTo>
                    <a:pt x="53801" y="84271"/>
                    <a:pt x="51498" y="84271"/>
                    <a:pt x="50967" y="84271"/>
                  </a:cubicBezTo>
                  <a:cubicBezTo>
                    <a:pt x="48487" y="84271"/>
                    <a:pt x="48310" y="85268"/>
                    <a:pt x="47601" y="87094"/>
                  </a:cubicBezTo>
                  <a:cubicBezTo>
                    <a:pt x="43527" y="100380"/>
                    <a:pt x="35733" y="107188"/>
                    <a:pt x="28825" y="107188"/>
                  </a:cubicBezTo>
                  <a:cubicBezTo>
                    <a:pt x="25282" y="107188"/>
                    <a:pt x="24396" y="105029"/>
                    <a:pt x="24396" y="101376"/>
                  </a:cubicBezTo>
                  <a:cubicBezTo>
                    <a:pt x="24396" y="97557"/>
                    <a:pt x="25636" y="94401"/>
                    <a:pt x="27230" y="90748"/>
                  </a:cubicBezTo>
                  <a:cubicBezTo>
                    <a:pt x="29002" y="86264"/>
                    <a:pt x="30950" y="81780"/>
                    <a:pt x="32899" y="77463"/>
                  </a:cubicBezTo>
                  <a:cubicBezTo>
                    <a:pt x="34493" y="73477"/>
                    <a:pt x="40870" y="58365"/>
                    <a:pt x="41578" y="56372"/>
                  </a:cubicBezTo>
                  <a:cubicBezTo>
                    <a:pt x="42110" y="54712"/>
                    <a:pt x="42641" y="52719"/>
                    <a:pt x="42641" y="51058"/>
                  </a:cubicBezTo>
                  <a:cubicBezTo>
                    <a:pt x="42641" y="43253"/>
                    <a:pt x="35556" y="36943"/>
                    <a:pt x="25813" y="36943"/>
                  </a:cubicBezTo>
                  <a:cubicBezTo>
                    <a:pt x="8277" y="36943"/>
                    <a:pt x="129" y="59528"/>
                    <a:pt x="129" y="62351"/>
                  </a:cubicBezTo>
                  <a:cubicBezTo>
                    <a:pt x="129" y="64510"/>
                    <a:pt x="2609" y="64510"/>
                    <a:pt x="3140" y="64510"/>
                  </a:cubicBezTo>
                  <a:cubicBezTo>
                    <a:pt x="5620" y="64510"/>
                    <a:pt x="5797" y="63679"/>
                    <a:pt x="6328" y="61853"/>
                  </a:cubicBezTo>
                  <a:cubicBezTo>
                    <a:pt x="10934" y="47571"/>
                    <a:pt x="18728" y="41593"/>
                    <a:pt x="25282" y="41593"/>
                  </a:cubicBezTo>
                  <a:cubicBezTo>
                    <a:pt x="28116" y="41593"/>
                    <a:pt x="29710" y="42921"/>
                    <a:pt x="29710" y="47405"/>
                  </a:cubicBezTo>
                  <a:cubicBezTo>
                    <a:pt x="29710" y="51224"/>
                    <a:pt x="28647" y="53715"/>
                    <a:pt x="24219" y="64011"/>
                  </a:cubicBezTo>
                  <a:lnTo>
                    <a:pt x="13060" y="90748"/>
                  </a:lnTo>
                  <a:close/>
                </a:path>
              </a:pathLst>
            </a:custGeom>
            <a:solidFill>
              <a:srgbClr val="000000"/>
            </a:solidFill>
            <a:ln w="25400"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8866DB75-E7BE-FADB-B3BE-725022438718}"/>
                </a:ext>
              </a:extLst>
            </p:cNvPr>
            <p:cNvSpPr/>
            <p:nvPr>
              <p:custDataLst>
                <p:tags r:id="rId10"/>
              </p:custDataLst>
            </p:nvPr>
          </p:nvSpPr>
          <p:spPr>
            <a:xfrm>
              <a:off x="5883875" y="4237551"/>
              <a:ext cx="27278" cy="166064"/>
            </a:xfrm>
            <a:custGeom>
              <a:avLst/>
              <a:gdLst>
                <a:gd name="connsiteX0" fmla="*/ 27410 w 27278"/>
                <a:gd name="connsiteY0" fmla="*/ 77 h 166064"/>
                <a:gd name="connsiteX1" fmla="*/ 131 w 27278"/>
                <a:gd name="connsiteY1" fmla="*/ 77 h 166064"/>
                <a:gd name="connsiteX2" fmla="*/ 131 w 27278"/>
                <a:gd name="connsiteY2" fmla="*/ 8214 h 166064"/>
                <a:gd name="connsiteX3" fmla="*/ 18731 w 27278"/>
                <a:gd name="connsiteY3" fmla="*/ 8214 h 166064"/>
                <a:gd name="connsiteX4" fmla="*/ 18731 w 27278"/>
                <a:gd name="connsiteY4" fmla="*/ 158004 h 166064"/>
                <a:gd name="connsiteX5" fmla="*/ 131 w 27278"/>
                <a:gd name="connsiteY5" fmla="*/ 158004 h 166064"/>
                <a:gd name="connsiteX6" fmla="*/ 131 w 27278"/>
                <a:gd name="connsiteY6" fmla="*/ 166141 h 166064"/>
                <a:gd name="connsiteX7" fmla="*/ 27410 w 27278"/>
                <a:gd name="connsiteY7" fmla="*/ 166141 h 166064"/>
                <a:gd name="connsiteX8" fmla="*/ 27410 w 27278"/>
                <a:gd name="connsiteY8" fmla="*/ 77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10" y="77"/>
                  </a:moveTo>
                  <a:lnTo>
                    <a:pt x="131" y="77"/>
                  </a:lnTo>
                  <a:lnTo>
                    <a:pt x="131" y="8214"/>
                  </a:lnTo>
                  <a:lnTo>
                    <a:pt x="18731" y="8214"/>
                  </a:lnTo>
                  <a:lnTo>
                    <a:pt x="18731" y="158004"/>
                  </a:lnTo>
                  <a:lnTo>
                    <a:pt x="131" y="158004"/>
                  </a:lnTo>
                  <a:lnTo>
                    <a:pt x="131" y="166141"/>
                  </a:lnTo>
                  <a:lnTo>
                    <a:pt x="27410" y="166141"/>
                  </a:lnTo>
                  <a:lnTo>
                    <a:pt x="27410" y="77"/>
                  </a:lnTo>
                  <a:close/>
                </a:path>
              </a:pathLst>
            </a:custGeom>
            <a:solidFill>
              <a:srgbClr val="000000"/>
            </a:solidFill>
            <a:ln w="25400"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94E7E0CA-FB99-CA4E-81AF-15FFA07124D0}"/>
                </a:ext>
              </a:extLst>
            </p:cNvPr>
            <p:cNvSpPr/>
            <p:nvPr>
              <p:custDataLst>
                <p:tags r:id="rId11"/>
              </p:custDataLst>
            </p:nvPr>
          </p:nvSpPr>
          <p:spPr>
            <a:xfrm>
              <a:off x="5948780" y="4246850"/>
              <a:ext cx="87150" cy="116909"/>
            </a:xfrm>
            <a:custGeom>
              <a:avLst/>
              <a:gdLst>
                <a:gd name="connsiteX0" fmla="*/ 42292 w 87150"/>
                <a:gd name="connsiteY0" fmla="*/ 5058 h 116909"/>
                <a:gd name="connsiteX1" fmla="*/ 43001 w 87150"/>
                <a:gd name="connsiteY1" fmla="*/ 2401 h 116909"/>
                <a:gd name="connsiteX2" fmla="*/ 40166 w 87150"/>
                <a:gd name="connsiteY2" fmla="*/ 77 h 116909"/>
                <a:gd name="connsiteX3" fmla="*/ 17493 w 87150"/>
                <a:gd name="connsiteY3" fmla="*/ 1737 h 116909"/>
                <a:gd name="connsiteX4" fmla="*/ 13596 w 87150"/>
                <a:gd name="connsiteY4" fmla="*/ 5557 h 116909"/>
                <a:gd name="connsiteX5" fmla="*/ 18202 w 87150"/>
                <a:gd name="connsiteY5" fmla="*/ 7882 h 116909"/>
                <a:gd name="connsiteX6" fmla="*/ 26704 w 87150"/>
                <a:gd name="connsiteY6" fmla="*/ 10373 h 116909"/>
                <a:gd name="connsiteX7" fmla="*/ 25995 w 87150"/>
                <a:gd name="connsiteY7" fmla="*/ 14026 h 116909"/>
                <a:gd name="connsiteX8" fmla="*/ 1019 w 87150"/>
                <a:gd name="connsiteY8" fmla="*/ 108019 h 116909"/>
                <a:gd name="connsiteX9" fmla="*/ 134 w 87150"/>
                <a:gd name="connsiteY9" fmla="*/ 111672 h 116909"/>
                <a:gd name="connsiteX10" fmla="*/ 6156 w 87150"/>
                <a:gd name="connsiteY10" fmla="*/ 116986 h 116909"/>
                <a:gd name="connsiteX11" fmla="*/ 14305 w 87150"/>
                <a:gd name="connsiteY11" fmla="*/ 110011 h 116909"/>
                <a:gd name="connsiteX12" fmla="*/ 22984 w 87150"/>
                <a:gd name="connsiteY12" fmla="*/ 77795 h 116909"/>
                <a:gd name="connsiteX13" fmla="*/ 45658 w 87150"/>
                <a:gd name="connsiteY13" fmla="*/ 91412 h 116909"/>
                <a:gd name="connsiteX14" fmla="*/ 45303 w 87150"/>
                <a:gd name="connsiteY14" fmla="*/ 94733 h 116909"/>
                <a:gd name="connsiteX15" fmla="*/ 44595 w 87150"/>
                <a:gd name="connsiteY15" fmla="*/ 99881 h 116909"/>
                <a:gd name="connsiteX16" fmla="*/ 63371 w 87150"/>
                <a:gd name="connsiteY16" fmla="*/ 116986 h 116909"/>
                <a:gd name="connsiteX17" fmla="*/ 85867 w 87150"/>
                <a:gd name="connsiteY17" fmla="*/ 91578 h 116909"/>
                <a:gd name="connsiteX18" fmla="*/ 83033 w 87150"/>
                <a:gd name="connsiteY18" fmla="*/ 89419 h 116909"/>
                <a:gd name="connsiteX19" fmla="*/ 79490 w 87150"/>
                <a:gd name="connsiteY19" fmla="*/ 93405 h 116909"/>
                <a:gd name="connsiteX20" fmla="*/ 63903 w 87150"/>
                <a:gd name="connsiteY20" fmla="*/ 112336 h 116909"/>
                <a:gd name="connsiteX21" fmla="*/ 57703 w 87150"/>
                <a:gd name="connsiteY21" fmla="*/ 103701 h 116909"/>
                <a:gd name="connsiteX22" fmla="*/ 58766 w 87150"/>
                <a:gd name="connsiteY22" fmla="*/ 96228 h 116909"/>
                <a:gd name="connsiteX23" fmla="*/ 59651 w 87150"/>
                <a:gd name="connsiteY23" fmla="*/ 91080 h 116909"/>
                <a:gd name="connsiteX24" fmla="*/ 30955 w 87150"/>
                <a:gd name="connsiteY24" fmla="*/ 73477 h 116909"/>
                <a:gd name="connsiteX25" fmla="*/ 45658 w 87150"/>
                <a:gd name="connsiteY25" fmla="*/ 62517 h 116909"/>
                <a:gd name="connsiteX26" fmla="*/ 73468 w 87150"/>
                <a:gd name="connsiteY26" fmla="*/ 46741 h 116909"/>
                <a:gd name="connsiteX27" fmla="*/ 79313 w 87150"/>
                <a:gd name="connsiteY27" fmla="*/ 48900 h 116909"/>
                <a:gd name="connsiteX28" fmla="*/ 70102 w 87150"/>
                <a:gd name="connsiteY28" fmla="*/ 58199 h 116909"/>
                <a:gd name="connsiteX29" fmla="*/ 77188 w 87150"/>
                <a:gd name="connsiteY29" fmla="*/ 64344 h 116909"/>
                <a:gd name="connsiteX30" fmla="*/ 87284 w 87150"/>
                <a:gd name="connsiteY30" fmla="*/ 53715 h 116909"/>
                <a:gd name="connsiteX31" fmla="*/ 73645 w 87150"/>
                <a:gd name="connsiteY31" fmla="*/ 42091 h 116909"/>
                <a:gd name="connsiteX32" fmla="*/ 45303 w 87150"/>
                <a:gd name="connsiteY32" fmla="*/ 56705 h 116909"/>
                <a:gd name="connsiteX33" fmla="*/ 24756 w 87150"/>
                <a:gd name="connsiteY33" fmla="*/ 71318 h 116909"/>
                <a:gd name="connsiteX34" fmla="*/ 42292 w 87150"/>
                <a:gd name="connsiteY34" fmla="*/ 5058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16909">
                  <a:moveTo>
                    <a:pt x="42292" y="5058"/>
                  </a:moveTo>
                  <a:cubicBezTo>
                    <a:pt x="42469" y="4726"/>
                    <a:pt x="43001" y="2567"/>
                    <a:pt x="43001" y="2401"/>
                  </a:cubicBezTo>
                  <a:cubicBezTo>
                    <a:pt x="43001" y="1571"/>
                    <a:pt x="42292" y="77"/>
                    <a:pt x="40166" y="77"/>
                  </a:cubicBezTo>
                  <a:cubicBezTo>
                    <a:pt x="36624" y="77"/>
                    <a:pt x="21921" y="1405"/>
                    <a:pt x="17493" y="1737"/>
                  </a:cubicBezTo>
                  <a:cubicBezTo>
                    <a:pt x="16076" y="1903"/>
                    <a:pt x="13596" y="2069"/>
                    <a:pt x="13596" y="5557"/>
                  </a:cubicBezTo>
                  <a:cubicBezTo>
                    <a:pt x="13596" y="7882"/>
                    <a:pt x="16076" y="7882"/>
                    <a:pt x="18202" y="7882"/>
                  </a:cubicBezTo>
                  <a:cubicBezTo>
                    <a:pt x="26704" y="7882"/>
                    <a:pt x="26704" y="9044"/>
                    <a:pt x="26704" y="10373"/>
                  </a:cubicBezTo>
                  <a:cubicBezTo>
                    <a:pt x="26704" y="11535"/>
                    <a:pt x="26350" y="12531"/>
                    <a:pt x="25995" y="14026"/>
                  </a:cubicBezTo>
                  <a:lnTo>
                    <a:pt x="1019" y="108019"/>
                  </a:lnTo>
                  <a:cubicBezTo>
                    <a:pt x="134" y="111008"/>
                    <a:pt x="134" y="111340"/>
                    <a:pt x="134" y="111672"/>
                  </a:cubicBezTo>
                  <a:cubicBezTo>
                    <a:pt x="134" y="114163"/>
                    <a:pt x="2259" y="116986"/>
                    <a:pt x="6156" y="116986"/>
                  </a:cubicBezTo>
                  <a:cubicBezTo>
                    <a:pt x="10939" y="116986"/>
                    <a:pt x="13242" y="113665"/>
                    <a:pt x="14305" y="110011"/>
                  </a:cubicBezTo>
                  <a:cubicBezTo>
                    <a:pt x="14659" y="109347"/>
                    <a:pt x="22276" y="80120"/>
                    <a:pt x="22984" y="77795"/>
                  </a:cubicBezTo>
                  <a:cubicBezTo>
                    <a:pt x="35561" y="78957"/>
                    <a:pt x="45658" y="82777"/>
                    <a:pt x="45658" y="91412"/>
                  </a:cubicBezTo>
                  <a:cubicBezTo>
                    <a:pt x="45658" y="92242"/>
                    <a:pt x="45658" y="93073"/>
                    <a:pt x="45303" y="94733"/>
                  </a:cubicBezTo>
                  <a:cubicBezTo>
                    <a:pt x="44595" y="97224"/>
                    <a:pt x="44595" y="98055"/>
                    <a:pt x="44595" y="99881"/>
                  </a:cubicBezTo>
                  <a:cubicBezTo>
                    <a:pt x="44595" y="111672"/>
                    <a:pt x="54869" y="116986"/>
                    <a:pt x="63371" y="116986"/>
                  </a:cubicBezTo>
                  <a:cubicBezTo>
                    <a:pt x="80553" y="116986"/>
                    <a:pt x="85867" y="91744"/>
                    <a:pt x="85867" y="91578"/>
                  </a:cubicBezTo>
                  <a:cubicBezTo>
                    <a:pt x="85867" y="89419"/>
                    <a:pt x="83565" y="89419"/>
                    <a:pt x="83033" y="89419"/>
                  </a:cubicBezTo>
                  <a:cubicBezTo>
                    <a:pt x="80553" y="89419"/>
                    <a:pt x="80376" y="90250"/>
                    <a:pt x="79490" y="93405"/>
                  </a:cubicBezTo>
                  <a:cubicBezTo>
                    <a:pt x="77365" y="100546"/>
                    <a:pt x="72582" y="112336"/>
                    <a:pt x="63903" y="112336"/>
                  </a:cubicBezTo>
                  <a:cubicBezTo>
                    <a:pt x="59120" y="112336"/>
                    <a:pt x="57703" y="108185"/>
                    <a:pt x="57703" y="103701"/>
                  </a:cubicBezTo>
                  <a:cubicBezTo>
                    <a:pt x="57703" y="100878"/>
                    <a:pt x="57703" y="100546"/>
                    <a:pt x="58766" y="96228"/>
                  </a:cubicBezTo>
                  <a:cubicBezTo>
                    <a:pt x="58943" y="95730"/>
                    <a:pt x="59651" y="92907"/>
                    <a:pt x="59651" y="91080"/>
                  </a:cubicBezTo>
                  <a:cubicBezTo>
                    <a:pt x="59651" y="76300"/>
                    <a:pt x="38395" y="73975"/>
                    <a:pt x="30955" y="73477"/>
                  </a:cubicBezTo>
                  <a:cubicBezTo>
                    <a:pt x="36092" y="70488"/>
                    <a:pt x="42646" y="65008"/>
                    <a:pt x="45658" y="62517"/>
                  </a:cubicBezTo>
                  <a:cubicBezTo>
                    <a:pt x="54691" y="54546"/>
                    <a:pt x="63548" y="46741"/>
                    <a:pt x="73468" y="46741"/>
                  </a:cubicBezTo>
                  <a:cubicBezTo>
                    <a:pt x="75594" y="46741"/>
                    <a:pt x="77896" y="47239"/>
                    <a:pt x="79313" y="48900"/>
                  </a:cubicBezTo>
                  <a:cubicBezTo>
                    <a:pt x="71697" y="50062"/>
                    <a:pt x="70102" y="55708"/>
                    <a:pt x="70102" y="58199"/>
                  </a:cubicBezTo>
                  <a:cubicBezTo>
                    <a:pt x="70102" y="61853"/>
                    <a:pt x="73114" y="64344"/>
                    <a:pt x="77188" y="64344"/>
                  </a:cubicBezTo>
                  <a:cubicBezTo>
                    <a:pt x="81970" y="64344"/>
                    <a:pt x="87284" y="60690"/>
                    <a:pt x="87284" y="53715"/>
                  </a:cubicBezTo>
                  <a:cubicBezTo>
                    <a:pt x="87284" y="48235"/>
                    <a:pt x="83033" y="42091"/>
                    <a:pt x="73645" y="42091"/>
                  </a:cubicBezTo>
                  <a:cubicBezTo>
                    <a:pt x="63548" y="42091"/>
                    <a:pt x="54337" y="48900"/>
                    <a:pt x="45303" y="56705"/>
                  </a:cubicBezTo>
                  <a:cubicBezTo>
                    <a:pt x="37864" y="63347"/>
                    <a:pt x="32018" y="68495"/>
                    <a:pt x="24756" y="71318"/>
                  </a:cubicBezTo>
                  <a:lnTo>
                    <a:pt x="42292" y="5058"/>
                  </a:lnTo>
                  <a:close/>
                </a:path>
              </a:pathLst>
            </a:custGeom>
            <a:solidFill>
              <a:srgbClr val="000000"/>
            </a:solidFill>
            <a:ln w="2540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AF09585B-E3DE-8E23-7437-3D1326F5A7DA}"/>
                </a:ext>
              </a:extLst>
            </p:cNvPr>
            <p:cNvSpPr/>
            <p:nvPr>
              <p:custDataLst>
                <p:tags r:id="rId12"/>
              </p:custDataLst>
            </p:nvPr>
          </p:nvSpPr>
          <p:spPr>
            <a:xfrm>
              <a:off x="6144461" y="4232199"/>
              <a:ext cx="168278" cy="55513"/>
            </a:xfrm>
            <a:custGeom>
              <a:avLst/>
              <a:gdLst>
                <a:gd name="connsiteX0" fmla="*/ 159817 w 168278"/>
                <a:gd name="connsiteY0" fmla="*/ 9564 h 55513"/>
                <a:gd name="connsiteX1" fmla="*/ 168420 w 168278"/>
                <a:gd name="connsiteY1" fmla="*/ 4819 h 55513"/>
                <a:gd name="connsiteX2" fmla="*/ 160070 w 168278"/>
                <a:gd name="connsiteY2" fmla="*/ 75 h 55513"/>
                <a:gd name="connsiteX3" fmla="*/ 8492 w 168278"/>
                <a:gd name="connsiteY3" fmla="*/ 75 h 55513"/>
                <a:gd name="connsiteX4" fmla="*/ 141 w 168278"/>
                <a:gd name="connsiteY4" fmla="*/ 4819 h 55513"/>
                <a:gd name="connsiteX5" fmla="*/ 8745 w 168278"/>
                <a:gd name="connsiteY5" fmla="*/ 9564 h 55513"/>
                <a:gd name="connsiteX6" fmla="*/ 159817 w 168278"/>
                <a:gd name="connsiteY6" fmla="*/ 9564 h 55513"/>
                <a:gd name="connsiteX7" fmla="*/ 160070 w 168278"/>
                <a:gd name="connsiteY7" fmla="*/ 55588 h 55513"/>
                <a:gd name="connsiteX8" fmla="*/ 168420 w 168278"/>
                <a:gd name="connsiteY8" fmla="*/ 50843 h 55513"/>
                <a:gd name="connsiteX9" fmla="*/ 159817 w 168278"/>
                <a:gd name="connsiteY9" fmla="*/ 46098 h 55513"/>
                <a:gd name="connsiteX10" fmla="*/ 8745 w 168278"/>
                <a:gd name="connsiteY10" fmla="*/ 46098 h 55513"/>
                <a:gd name="connsiteX11" fmla="*/ 141 w 168278"/>
                <a:gd name="connsiteY11" fmla="*/ 50843 h 55513"/>
                <a:gd name="connsiteX12" fmla="*/ 8492 w 168278"/>
                <a:gd name="connsiteY12" fmla="*/ 55588 h 55513"/>
                <a:gd name="connsiteX13" fmla="*/ 160070 w 168278"/>
                <a:gd name="connsiteY13" fmla="*/ 55588 h 55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5513">
                  <a:moveTo>
                    <a:pt x="159817" y="9564"/>
                  </a:moveTo>
                  <a:cubicBezTo>
                    <a:pt x="163612" y="9564"/>
                    <a:pt x="168420" y="9564"/>
                    <a:pt x="168420" y="4819"/>
                  </a:cubicBezTo>
                  <a:cubicBezTo>
                    <a:pt x="168420" y="75"/>
                    <a:pt x="163612" y="75"/>
                    <a:pt x="160070" y="75"/>
                  </a:cubicBezTo>
                  <a:lnTo>
                    <a:pt x="8492" y="75"/>
                  </a:lnTo>
                  <a:cubicBezTo>
                    <a:pt x="4949" y="75"/>
                    <a:pt x="141" y="75"/>
                    <a:pt x="141" y="4819"/>
                  </a:cubicBezTo>
                  <a:cubicBezTo>
                    <a:pt x="141" y="9564"/>
                    <a:pt x="4949" y="9564"/>
                    <a:pt x="8745" y="9564"/>
                  </a:cubicBezTo>
                  <a:lnTo>
                    <a:pt x="159817" y="9564"/>
                  </a:lnTo>
                  <a:close/>
                  <a:moveTo>
                    <a:pt x="160070" y="55588"/>
                  </a:moveTo>
                  <a:cubicBezTo>
                    <a:pt x="163612" y="55588"/>
                    <a:pt x="168420" y="55588"/>
                    <a:pt x="168420" y="50843"/>
                  </a:cubicBezTo>
                  <a:cubicBezTo>
                    <a:pt x="168420" y="46098"/>
                    <a:pt x="163612" y="46098"/>
                    <a:pt x="159817" y="46098"/>
                  </a:cubicBezTo>
                  <a:lnTo>
                    <a:pt x="8745" y="46098"/>
                  </a:lnTo>
                  <a:cubicBezTo>
                    <a:pt x="4949" y="46098"/>
                    <a:pt x="141" y="46098"/>
                    <a:pt x="141" y="50843"/>
                  </a:cubicBezTo>
                  <a:cubicBezTo>
                    <a:pt x="141" y="55588"/>
                    <a:pt x="4949" y="55588"/>
                    <a:pt x="8492" y="55588"/>
                  </a:cubicBezTo>
                  <a:lnTo>
                    <a:pt x="160070" y="55588"/>
                  </a:ln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F88E2B11-A5F5-0A57-0BC7-81218AFF7D93}"/>
                </a:ext>
              </a:extLst>
            </p:cNvPr>
            <p:cNvSpPr/>
            <p:nvPr>
              <p:custDataLst>
                <p:tags r:id="rId13"/>
              </p:custDataLst>
            </p:nvPr>
          </p:nvSpPr>
          <p:spPr>
            <a:xfrm>
              <a:off x="6394109" y="4162452"/>
              <a:ext cx="103750" cy="205445"/>
            </a:xfrm>
            <a:custGeom>
              <a:avLst/>
              <a:gdLst>
                <a:gd name="connsiteX0" fmla="*/ 103903 w 103750"/>
                <a:gd name="connsiteY0" fmla="*/ 8615 h 205445"/>
                <a:gd name="connsiteX1" fmla="*/ 94287 w 103750"/>
                <a:gd name="connsiteY1" fmla="*/ 75 h 205445"/>
                <a:gd name="connsiteX2" fmla="*/ 80875 w 103750"/>
                <a:gd name="connsiteY2" fmla="*/ 12648 h 205445"/>
                <a:gd name="connsiteX3" fmla="*/ 90238 w 103750"/>
                <a:gd name="connsiteY3" fmla="*/ 21189 h 205445"/>
                <a:gd name="connsiteX4" fmla="*/ 103903 w 103750"/>
                <a:gd name="connsiteY4" fmla="*/ 8615 h 205445"/>
                <a:gd name="connsiteX5" fmla="*/ 53040 w 103750"/>
                <a:gd name="connsiteY5" fmla="*/ 168749 h 205445"/>
                <a:gd name="connsiteX6" fmla="*/ 21914 w 103750"/>
                <a:gd name="connsiteY6" fmla="*/ 200301 h 205445"/>
                <a:gd name="connsiteX7" fmla="*/ 12045 w 103750"/>
                <a:gd name="connsiteY7" fmla="*/ 198166 h 205445"/>
                <a:gd name="connsiteX8" fmla="*/ 23433 w 103750"/>
                <a:gd name="connsiteY8" fmla="*/ 185593 h 205445"/>
                <a:gd name="connsiteX9" fmla="*/ 13817 w 103750"/>
                <a:gd name="connsiteY9" fmla="*/ 177290 h 205445"/>
                <a:gd name="connsiteX10" fmla="*/ 152 w 103750"/>
                <a:gd name="connsiteY10" fmla="*/ 190812 h 205445"/>
                <a:gd name="connsiteX11" fmla="*/ 22420 w 103750"/>
                <a:gd name="connsiteY11" fmla="*/ 205521 h 205445"/>
                <a:gd name="connsiteX12" fmla="*/ 69994 w 103750"/>
                <a:gd name="connsiteY12" fmla="*/ 169461 h 205445"/>
                <a:gd name="connsiteX13" fmla="*/ 93275 w 103750"/>
                <a:gd name="connsiteY13" fmla="*/ 82633 h 205445"/>
                <a:gd name="connsiteX14" fmla="*/ 94540 w 103750"/>
                <a:gd name="connsiteY14" fmla="*/ 73855 h 205445"/>
                <a:gd name="connsiteX15" fmla="*/ 71259 w 103750"/>
                <a:gd name="connsiteY15" fmla="*/ 52029 h 205445"/>
                <a:gd name="connsiteX16" fmla="*/ 31024 w 103750"/>
                <a:gd name="connsiteY16" fmla="*/ 88564 h 205445"/>
                <a:gd name="connsiteX17" fmla="*/ 34061 w 103750"/>
                <a:gd name="connsiteY17" fmla="*/ 90936 h 205445"/>
                <a:gd name="connsiteX18" fmla="*/ 38616 w 103750"/>
                <a:gd name="connsiteY18" fmla="*/ 86191 h 205445"/>
                <a:gd name="connsiteX19" fmla="*/ 70500 w 103750"/>
                <a:gd name="connsiteY19" fmla="*/ 57248 h 205445"/>
                <a:gd name="connsiteX20" fmla="*/ 78598 w 103750"/>
                <a:gd name="connsiteY20" fmla="*/ 68161 h 205445"/>
                <a:gd name="connsiteX21" fmla="*/ 76826 w 103750"/>
                <a:gd name="connsiteY21" fmla="*/ 80260 h 205445"/>
                <a:gd name="connsiteX22" fmla="*/ 53040 w 103750"/>
                <a:gd name="connsiteY22" fmla="*/ 168749 h 20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05445">
                  <a:moveTo>
                    <a:pt x="103903" y="8615"/>
                  </a:moveTo>
                  <a:cubicBezTo>
                    <a:pt x="103903" y="4108"/>
                    <a:pt x="100360" y="75"/>
                    <a:pt x="94287" y="75"/>
                  </a:cubicBezTo>
                  <a:cubicBezTo>
                    <a:pt x="88467" y="75"/>
                    <a:pt x="80875" y="5531"/>
                    <a:pt x="80875" y="12648"/>
                  </a:cubicBezTo>
                  <a:cubicBezTo>
                    <a:pt x="80875" y="17393"/>
                    <a:pt x="84418" y="21189"/>
                    <a:pt x="90238" y="21189"/>
                  </a:cubicBezTo>
                  <a:cubicBezTo>
                    <a:pt x="97070" y="21189"/>
                    <a:pt x="103903" y="15021"/>
                    <a:pt x="103903" y="8615"/>
                  </a:cubicBezTo>
                  <a:close/>
                  <a:moveTo>
                    <a:pt x="53040" y="168749"/>
                  </a:moveTo>
                  <a:cubicBezTo>
                    <a:pt x="48232" y="186779"/>
                    <a:pt x="36085" y="200301"/>
                    <a:pt x="21914" y="200301"/>
                  </a:cubicBezTo>
                  <a:cubicBezTo>
                    <a:pt x="20396" y="200301"/>
                    <a:pt x="16600" y="200301"/>
                    <a:pt x="12045" y="198166"/>
                  </a:cubicBezTo>
                  <a:cubicBezTo>
                    <a:pt x="19637" y="196506"/>
                    <a:pt x="23433" y="190337"/>
                    <a:pt x="23433" y="185593"/>
                  </a:cubicBezTo>
                  <a:cubicBezTo>
                    <a:pt x="23433" y="181797"/>
                    <a:pt x="20649" y="177290"/>
                    <a:pt x="13817" y="177290"/>
                  </a:cubicBezTo>
                  <a:cubicBezTo>
                    <a:pt x="7490" y="177290"/>
                    <a:pt x="152" y="182271"/>
                    <a:pt x="152" y="190812"/>
                  </a:cubicBezTo>
                  <a:cubicBezTo>
                    <a:pt x="152" y="200301"/>
                    <a:pt x="10274" y="205521"/>
                    <a:pt x="22420" y="205521"/>
                  </a:cubicBezTo>
                  <a:cubicBezTo>
                    <a:pt x="40134" y="205521"/>
                    <a:pt x="63668" y="192947"/>
                    <a:pt x="69994" y="169461"/>
                  </a:cubicBezTo>
                  <a:lnTo>
                    <a:pt x="93275" y="82633"/>
                  </a:lnTo>
                  <a:cubicBezTo>
                    <a:pt x="94540" y="77888"/>
                    <a:pt x="94540" y="74567"/>
                    <a:pt x="94540" y="73855"/>
                  </a:cubicBezTo>
                  <a:cubicBezTo>
                    <a:pt x="94540" y="60333"/>
                    <a:pt x="83912" y="52029"/>
                    <a:pt x="71259" y="52029"/>
                  </a:cubicBezTo>
                  <a:cubicBezTo>
                    <a:pt x="45448" y="52029"/>
                    <a:pt x="31024" y="86428"/>
                    <a:pt x="31024" y="88564"/>
                  </a:cubicBezTo>
                  <a:cubicBezTo>
                    <a:pt x="31024" y="90936"/>
                    <a:pt x="33555" y="90936"/>
                    <a:pt x="34061" y="90936"/>
                  </a:cubicBezTo>
                  <a:cubicBezTo>
                    <a:pt x="36338" y="90936"/>
                    <a:pt x="36591" y="90699"/>
                    <a:pt x="38616" y="86191"/>
                  </a:cubicBezTo>
                  <a:cubicBezTo>
                    <a:pt x="44942" y="71720"/>
                    <a:pt x="56582" y="57248"/>
                    <a:pt x="70500" y="57248"/>
                  </a:cubicBezTo>
                  <a:cubicBezTo>
                    <a:pt x="74043" y="57248"/>
                    <a:pt x="78598" y="58197"/>
                    <a:pt x="78598" y="68161"/>
                  </a:cubicBezTo>
                  <a:cubicBezTo>
                    <a:pt x="78598" y="73618"/>
                    <a:pt x="77839" y="76227"/>
                    <a:pt x="76826" y="80260"/>
                  </a:cubicBezTo>
                  <a:lnTo>
                    <a:pt x="53040" y="168749"/>
                  </a:ln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4187B057-1720-7593-3694-63DDA62B3D94}"/>
                </a:ext>
              </a:extLst>
            </p:cNvPr>
            <p:cNvSpPr/>
            <p:nvPr>
              <p:custDataLst>
                <p:tags r:id="rId14"/>
              </p:custDataLst>
            </p:nvPr>
          </p:nvSpPr>
          <p:spPr>
            <a:xfrm>
              <a:off x="6546205" y="4141338"/>
              <a:ext cx="10122" cy="237235"/>
            </a:xfrm>
            <a:custGeom>
              <a:avLst/>
              <a:gdLst>
                <a:gd name="connsiteX0" fmla="*/ 10279 w 10122"/>
                <a:gd name="connsiteY0" fmla="*/ 8615 h 237235"/>
                <a:gd name="connsiteX1" fmla="*/ 5218 w 10122"/>
                <a:gd name="connsiteY1" fmla="*/ 75 h 237235"/>
                <a:gd name="connsiteX2" fmla="*/ 157 w 10122"/>
                <a:gd name="connsiteY2" fmla="*/ 8615 h 237235"/>
                <a:gd name="connsiteX3" fmla="*/ 157 w 10122"/>
                <a:gd name="connsiteY3" fmla="*/ 228770 h 237235"/>
                <a:gd name="connsiteX4" fmla="*/ 5218 w 10122"/>
                <a:gd name="connsiteY4" fmla="*/ 237310 h 237235"/>
                <a:gd name="connsiteX5" fmla="*/ 10279 w 10122"/>
                <a:gd name="connsiteY5" fmla="*/ 228770 h 237235"/>
                <a:gd name="connsiteX6" fmla="*/ 10279 w 10122"/>
                <a:gd name="connsiteY6" fmla="*/ 8615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37235">
                  <a:moveTo>
                    <a:pt x="10279" y="8615"/>
                  </a:moveTo>
                  <a:cubicBezTo>
                    <a:pt x="10279" y="4345"/>
                    <a:pt x="10279" y="75"/>
                    <a:pt x="5218" y="75"/>
                  </a:cubicBezTo>
                  <a:cubicBezTo>
                    <a:pt x="157" y="75"/>
                    <a:pt x="157" y="4345"/>
                    <a:pt x="157" y="8615"/>
                  </a:cubicBezTo>
                  <a:lnTo>
                    <a:pt x="157" y="228770"/>
                  </a:lnTo>
                  <a:cubicBezTo>
                    <a:pt x="157" y="233040"/>
                    <a:pt x="157" y="237310"/>
                    <a:pt x="5218" y="237310"/>
                  </a:cubicBezTo>
                  <a:cubicBezTo>
                    <a:pt x="10279" y="237310"/>
                    <a:pt x="10279" y="233040"/>
                    <a:pt x="10279" y="228770"/>
                  </a:cubicBezTo>
                  <a:lnTo>
                    <a:pt x="10279" y="8615"/>
                  </a:ln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5AF80F87-458A-89A4-5DE5-6F4215E65FCA}"/>
                </a:ext>
              </a:extLst>
            </p:cNvPr>
            <p:cNvSpPr/>
            <p:nvPr>
              <p:custDataLst>
                <p:tags r:id="rId15"/>
              </p:custDataLst>
            </p:nvPr>
          </p:nvSpPr>
          <p:spPr>
            <a:xfrm>
              <a:off x="6593217" y="4217016"/>
              <a:ext cx="136647" cy="104858"/>
            </a:xfrm>
            <a:custGeom>
              <a:avLst/>
              <a:gdLst>
                <a:gd name="connsiteX0" fmla="*/ 60385 w 136647"/>
                <a:gd name="connsiteY0" fmla="*/ 13834 h 104858"/>
                <a:gd name="connsiteX1" fmla="*/ 88980 w 136647"/>
                <a:gd name="connsiteY1" fmla="*/ 13834 h 104858"/>
                <a:gd name="connsiteX2" fmla="*/ 78352 w 136647"/>
                <a:gd name="connsiteY2" fmla="*/ 75041 h 104858"/>
                <a:gd name="connsiteX3" fmla="*/ 80377 w 136647"/>
                <a:gd name="connsiteY3" fmla="*/ 93071 h 104858"/>
                <a:gd name="connsiteX4" fmla="*/ 89486 w 136647"/>
                <a:gd name="connsiteY4" fmla="*/ 104933 h 104858"/>
                <a:gd name="connsiteX5" fmla="*/ 99861 w 136647"/>
                <a:gd name="connsiteY5" fmla="*/ 95918 h 104858"/>
                <a:gd name="connsiteX6" fmla="*/ 98343 w 136647"/>
                <a:gd name="connsiteY6" fmla="*/ 90699 h 104858"/>
                <a:gd name="connsiteX7" fmla="*/ 91005 w 136647"/>
                <a:gd name="connsiteY7" fmla="*/ 51555 h 104858"/>
                <a:gd name="connsiteX8" fmla="*/ 95560 w 136647"/>
                <a:gd name="connsiteY8" fmla="*/ 13834 h 104858"/>
                <a:gd name="connsiteX9" fmla="*/ 124407 w 136647"/>
                <a:gd name="connsiteY9" fmla="*/ 13834 h 104858"/>
                <a:gd name="connsiteX10" fmla="*/ 136807 w 136647"/>
                <a:gd name="connsiteY10" fmla="*/ 5768 h 104858"/>
                <a:gd name="connsiteX11" fmla="*/ 126685 w 136647"/>
                <a:gd name="connsiteY11" fmla="*/ 75 h 104858"/>
                <a:gd name="connsiteX12" fmla="*/ 41913 w 136647"/>
                <a:gd name="connsiteY12" fmla="*/ 75 h 104858"/>
                <a:gd name="connsiteX13" fmla="*/ 15595 w 136647"/>
                <a:gd name="connsiteY13" fmla="*/ 11225 h 104858"/>
                <a:gd name="connsiteX14" fmla="*/ 159 w 136647"/>
                <a:gd name="connsiteY14" fmla="*/ 32576 h 104858"/>
                <a:gd name="connsiteX15" fmla="*/ 3196 w 136647"/>
                <a:gd name="connsiteY15" fmla="*/ 34948 h 104858"/>
                <a:gd name="connsiteX16" fmla="*/ 7245 w 136647"/>
                <a:gd name="connsiteY16" fmla="*/ 32102 h 104858"/>
                <a:gd name="connsiteX17" fmla="*/ 39382 w 136647"/>
                <a:gd name="connsiteY17" fmla="*/ 13834 h 104858"/>
                <a:gd name="connsiteX18" fmla="*/ 53806 w 136647"/>
                <a:gd name="connsiteY18" fmla="*/ 13834 h 104858"/>
                <a:gd name="connsiteX19" fmla="*/ 21416 w 136647"/>
                <a:gd name="connsiteY19" fmla="*/ 92834 h 104858"/>
                <a:gd name="connsiteX20" fmla="*/ 19391 w 136647"/>
                <a:gd name="connsiteY20" fmla="*/ 98527 h 104858"/>
                <a:gd name="connsiteX21" fmla="*/ 26730 w 136647"/>
                <a:gd name="connsiteY21" fmla="*/ 104933 h 104858"/>
                <a:gd name="connsiteX22" fmla="*/ 39382 w 136647"/>
                <a:gd name="connsiteY22" fmla="*/ 89512 h 104858"/>
                <a:gd name="connsiteX23" fmla="*/ 46215 w 136647"/>
                <a:gd name="connsiteY23" fmla="*/ 66263 h 104858"/>
                <a:gd name="connsiteX24" fmla="*/ 60385 w 136647"/>
                <a:gd name="connsiteY24" fmla="*/ 13834 h 10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04858">
                  <a:moveTo>
                    <a:pt x="60385" y="13834"/>
                  </a:moveTo>
                  <a:lnTo>
                    <a:pt x="88980" y="13834"/>
                  </a:lnTo>
                  <a:cubicBezTo>
                    <a:pt x="80630" y="48945"/>
                    <a:pt x="78352" y="59146"/>
                    <a:pt x="78352" y="75041"/>
                  </a:cubicBezTo>
                  <a:cubicBezTo>
                    <a:pt x="78352" y="78600"/>
                    <a:pt x="78352" y="85005"/>
                    <a:pt x="80377" y="93071"/>
                  </a:cubicBezTo>
                  <a:cubicBezTo>
                    <a:pt x="82907" y="103509"/>
                    <a:pt x="85691" y="104933"/>
                    <a:pt x="89486" y="104933"/>
                  </a:cubicBezTo>
                  <a:cubicBezTo>
                    <a:pt x="94547" y="104933"/>
                    <a:pt x="99861" y="100663"/>
                    <a:pt x="99861" y="95918"/>
                  </a:cubicBezTo>
                  <a:cubicBezTo>
                    <a:pt x="99861" y="94494"/>
                    <a:pt x="99861" y="94020"/>
                    <a:pt x="98343" y="90699"/>
                  </a:cubicBezTo>
                  <a:cubicBezTo>
                    <a:pt x="91005" y="73618"/>
                    <a:pt x="91005" y="58197"/>
                    <a:pt x="91005" y="51555"/>
                  </a:cubicBezTo>
                  <a:cubicBezTo>
                    <a:pt x="91005" y="38981"/>
                    <a:pt x="92776" y="26171"/>
                    <a:pt x="95560" y="13834"/>
                  </a:cubicBezTo>
                  <a:lnTo>
                    <a:pt x="124407" y="13834"/>
                  </a:lnTo>
                  <a:cubicBezTo>
                    <a:pt x="127697" y="13834"/>
                    <a:pt x="136807" y="13834"/>
                    <a:pt x="136807" y="5768"/>
                  </a:cubicBezTo>
                  <a:cubicBezTo>
                    <a:pt x="136807" y="75"/>
                    <a:pt x="131493" y="75"/>
                    <a:pt x="126685" y="75"/>
                  </a:cubicBezTo>
                  <a:lnTo>
                    <a:pt x="41913" y="75"/>
                  </a:lnTo>
                  <a:cubicBezTo>
                    <a:pt x="36346" y="75"/>
                    <a:pt x="26730" y="75"/>
                    <a:pt x="15595" y="11225"/>
                  </a:cubicBezTo>
                  <a:cubicBezTo>
                    <a:pt x="6739" y="20477"/>
                    <a:pt x="159" y="31390"/>
                    <a:pt x="159" y="32576"/>
                  </a:cubicBezTo>
                  <a:cubicBezTo>
                    <a:pt x="159" y="32813"/>
                    <a:pt x="159" y="34948"/>
                    <a:pt x="3196" y="34948"/>
                  </a:cubicBezTo>
                  <a:cubicBezTo>
                    <a:pt x="5220" y="34948"/>
                    <a:pt x="5726" y="33999"/>
                    <a:pt x="7245" y="32102"/>
                  </a:cubicBezTo>
                  <a:cubicBezTo>
                    <a:pt x="19644" y="13834"/>
                    <a:pt x="34321" y="13834"/>
                    <a:pt x="39382" y="13834"/>
                  </a:cubicBezTo>
                  <a:lnTo>
                    <a:pt x="53806" y="13834"/>
                  </a:lnTo>
                  <a:cubicBezTo>
                    <a:pt x="45709" y="42540"/>
                    <a:pt x="32044" y="71245"/>
                    <a:pt x="21416" y="92834"/>
                  </a:cubicBezTo>
                  <a:cubicBezTo>
                    <a:pt x="19391" y="96392"/>
                    <a:pt x="19391" y="96867"/>
                    <a:pt x="19391" y="98527"/>
                  </a:cubicBezTo>
                  <a:cubicBezTo>
                    <a:pt x="19391" y="103035"/>
                    <a:pt x="23440" y="104933"/>
                    <a:pt x="26730" y="104933"/>
                  </a:cubicBezTo>
                  <a:cubicBezTo>
                    <a:pt x="34321" y="104933"/>
                    <a:pt x="36346" y="98290"/>
                    <a:pt x="39382" y="89512"/>
                  </a:cubicBezTo>
                  <a:cubicBezTo>
                    <a:pt x="42925" y="78600"/>
                    <a:pt x="42925" y="78125"/>
                    <a:pt x="46215" y="66263"/>
                  </a:cubicBezTo>
                  <a:lnTo>
                    <a:pt x="60385" y="13834"/>
                  </a:lnTo>
                  <a:close/>
                </a:path>
              </a:pathLst>
            </a:custGeom>
            <a:solidFill>
              <a:srgbClr val="000000"/>
            </a:solidFill>
            <a:ln w="2540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906D0308-0F20-D021-0812-F796870F73CE}"/>
                </a:ext>
              </a:extLst>
            </p:cNvPr>
            <p:cNvSpPr/>
            <p:nvPr>
              <p:custDataLst>
                <p:tags r:id="rId16"/>
              </p:custDataLst>
            </p:nvPr>
          </p:nvSpPr>
          <p:spPr>
            <a:xfrm>
              <a:off x="6752995" y="4102532"/>
              <a:ext cx="87150" cy="116909"/>
            </a:xfrm>
            <a:custGeom>
              <a:avLst/>
              <a:gdLst>
                <a:gd name="connsiteX0" fmla="*/ 42324 w 87150"/>
                <a:gd name="connsiteY0" fmla="*/ 5052 h 116909"/>
                <a:gd name="connsiteX1" fmla="*/ 43032 w 87150"/>
                <a:gd name="connsiteY1" fmla="*/ 2395 h 116909"/>
                <a:gd name="connsiteX2" fmla="*/ 40198 w 87150"/>
                <a:gd name="connsiteY2" fmla="*/ 70 h 116909"/>
                <a:gd name="connsiteX3" fmla="*/ 17525 w 87150"/>
                <a:gd name="connsiteY3" fmla="*/ 1731 h 116909"/>
                <a:gd name="connsiteX4" fmla="*/ 13628 w 87150"/>
                <a:gd name="connsiteY4" fmla="*/ 5551 h 116909"/>
                <a:gd name="connsiteX5" fmla="*/ 18233 w 87150"/>
                <a:gd name="connsiteY5" fmla="*/ 7875 h 116909"/>
                <a:gd name="connsiteX6" fmla="*/ 26736 w 87150"/>
                <a:gd name="connsiteY6" fmla="*/ 10366 h 116909"/>
                <a:gd name="connsiteX7" fmla="*/ 26027 w 87150"/>
                <a:gd name="connsiteY7" fmla="*/ 14020 h 116909"/>
                <a:gd name="connsiteX8" fmla="*/ 1051 w 87150"/>
                <a:gd name="connsiteY8" fmla="*/ 108013 h 116909"/>
                <a:gd name="connsiteX9" fmla="*/ 165 w 87150"/>
                <a:gd name="connsiteY9" fmla="*/ 111666 h 116909"/>
                <a:gd name="connsiteX10" fmla="*/ 6188 w 87150"/>
                <a:gd name="connsiteY10" fmla="*/ 116980 h 116909"/>
                <a:gd name="connsiteX11" fmla="*/ 14336 w 87150"/>
                <a:gd name="connsiteY11" fmla="*/ 110005 h 116909"/>
                <a:gd name="connsiteX12" fmla="*/ 23016 w 87150"/>
                <a:gd name="connsiteY12" fmla="*/ 77789 h 116909"/>
                <a:gd name="connsiteX13" fmla="*/ 45689 w 87150"/>
                <a:gd name="connsiteY13" fmla="*/ 91406 h 116909"/>
                <a:gd name="connsiteX14" fmla="*/ 45335 w 87150"/>
                <a:gd name="connsiteY14" fmla="*/ 94727 h 116909"/>
                <a:gd name="connsiteX15" fmla="*/ 44626 w 87150"/>
                <a:gd name="connsiteY15" fmla="*/ 99875 h 116909"/>
                <a:gd name="connsiteX16" fmla="*/ 63403 w 87150"/>
                <a:gd name="connsiteY16" fmla="*/ 116980 h 116909"/>
                <a:gd name="connsiteX17" fmla="*/ 85899 w 87150"/>
                <a:gd name="connsiteY17" fmla="*/ 91572 h 116909"/>
                <a:gd name="connsiteX18" fmla="*/ 83065 w 87150"/>
                <a:gd name="connsiteY18" fmla="*/ 89413 h 116909"/>
                <a:gd name="connsiteX19" fmla="*/ 79522 w 87150"/>
                <a:gd name="connsiteY19" fmla="*/ 93399 h 116909"/>
                <a:gd name="connsiteX20" fmla="*/ 63934 w 87150"/>
                <a:gd name="connsiteY20" fmla="*/ 112330 h 116909"/>
                <a:gd name="connsiteX21" fmla="*/ 57734 w 87150"/>
                <a:gd name="connsiteY21" fmla="*/ 103695 h 116909"/>
                <a:gd name="connsiteX22" fmla="*/ 58797 w 87150"/>
                <a:gd name="connsiteY22" fmla="*/ 96222 h 116909"/>
                <a:gd name="connsiteX23" fmla="*/ 59683 w 87150"/>
                <a:gd name="connsiteY23" fmla="*/ 91074 h 116909"/>
                <a:gd name="connsiteX24" fmla="*/ 30987 w 87150"/>
                <a:gd name="connsiteY24" fmla="*/ 73471 h 116909"/>
                <a:gd name="connsiteX25" fmla="*/ 45689 w 87150"/>
                <a:gd name="connsiteY25" fmla="*/ 62511 h 116909"/>
                <a:gd name="connsiteX26" fmla="*/ 73500 w 87150"/>
                <a:gd name="connsiteY26" fmla="*/ 46735 h 116909"/>
                <a:gd name="connsiteX27" fmla="*/ 79345 w 87150"/>
                <a:gd name="connsiteY27" fmla="*/ 48894 h 116909"/>
                <a:gd name="connsiteX28" fmla="*/ 70134 w 87150"/>
                <a:gd name="connsiteY28" fmla="*/ 58193 h 116909"/>
                <a:gd name="connsiteX29" fmla="*/ 77219 w 87150"/>
                <a:gd name="connsiteY29" fmla="*/ 64338 h 116909"/>
                <a:gd name="connsiteX30" fmla="*/ 87316 w 87150"/>
                <a:gd name="connsiteY30" fmla="*/ 53709 h 116909"/>
                <a:gd name="connsiteX31" fmla="*/ 73677 w 87150"/>
                <a:gd name="connsiteY31" fmla="*/ 42085 h 116909"/>
                <a:gd name="connsiteX32" fmla="*/ 45335 w 87150"/>
                <a:gd name="connsiteY32" fmla="*/ 56699 h 116909"/>
                <a:gd name="connsiteX33" fmla="*/ 24787 w 87150"/>
                <a:gd name="connsiteY33" fmla="*/ 71312 h 116909"/>
                <a:gd name="connsiteX34" fmla="*/ 42324 w 87150"/>
                <a:gd name="connsiteY34" fmla="*/ 5052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16909">
                  <a:moveTo>
                    <a:pt x="42324" y="5052"/>
                  </a:moveTo>
                  <a:cubicBezTo>
                    <a:pt x="42501" y="4720"/>
                    <a:pt x="43032" y="2561"/>
                    <a:pt x="43032" y="2395"/>
                  </a:cubicBezTo>
                  <a:cubicBezTo>
                    <a:pt x="43032" y="1565"/>
                    <a:pt x="42324" y="70"/>
                    <a:pt x="40198" y="70"/>
                  </a:cubicBezTo>
                  <a:cubicBezTo>
                    <a:pt x="36655" y="70"/>
                    <a:pt x="21953" y="1399"/>
                    <a:pt x="17525" y="1731"/>
                  </a:cubicBezTo>
                  <a:cubicBezTo>
                    <a:pt x="16108" y="1897"/>
                    <a:pt x="13628" y="2063"/>
                    <a:pt x="13628" y="5551"/>
                  </a:cubicBezTo>
                  <a:cubicBezTo>
                    <a:pt x="13628" y="7875"/>
                    <a:pt x="16108" y="7875"/>
                    <a:pt x="18233" y="7875"/>
                  </a:cubicBezTo>
                  <a:cubicBezTo>
                    <a:pt x="26736" y="7875"/>
                    <a:pt x="26736" y="9038"/>
                    <a:pt x="26736" y="10366"/>
                  </a:cubicBezTo>
                  <a:cubicBezTo>
                    <a:pt x="26736" y="11529"/>
                    <a:pt x="26381" y="12525"/>
                    <a:pt x="26027" y="14020"/>
                  </a:cubicBezTo>
                  <a:lnTo>
                    <a:pt x="1051" y="108013"/>
                  </a:lnTo>
                  <a:cubicBezTo>
                    <a:pt x="165" y="111002"/>
                    <a:pt x="165" y="111334"/>
                    <a:pt x="165" y="111666"/>
                  </a:cubicBezTo>
                  <a:cubicBezTo>
                    <a:pt x="165" y="114157"/>
                    <a:pt x="2291" y="116980"/>
                    <a:pt x="6188" y="116980"/>
                  </a:cubicBezTo>
                  <a:cubicBezTo>
                    <a:pt x="10971" y="116980"/>
                    <a:pt x="13273" y="113659"/>
                    <a:pt x="14336" y="110005"/>
                  </a:cubicBezTo>
                  <a:cubicBezTo>
                    <a:pt x="14690" y="109341"/>
                    <a:pt x="22307" y="80114"/>
                    <a:pt x="23016" y="77789"/>
                  </a:cubicBezTo>
                  <a:cubicBezTo>
                    <a:pt x="35592" y="78951"/>
                    <a:pt x="45689" y="82771"/>
                    <a:pt x="45689" y="91406"/>
                  </a:cubicBezTo>
                  <a:cubicBezTo>
                    <a:pt x="45689" y="92236"/>
                    <a:pt x="45689" y="93067"/>
                    <a:pt x="45335" y="94727"/>
                  </a:cubicBezTo>
                  <a:cubicBezTo>
                    <a:pt x="44626" y="97218"/>
                    <a:pt x="44626" y="98049"/>
                    <a:pt x="44626" y="99875"/>
                  </a:cubicBezTo>
                  <a:cubicBezTo>
                    <a:pt x="44626" y="111666"/>
                    <a:pt x="54900" y="116980"/>
                    <a:pt x="63403" y="116980"/>
                  </a:cubicBezTo>
                  <a:cubicBezTo>
                    <a:pt x="80585" y="116980"/>
                    <a:pt x="85899" y="91738"/>
                    <a:pt x="85899" y="91572"/>
                  </a:cubicBezTo>
                  <a:cubicBezTo>
                    <a:pt x="85899" y="89413"/>
                    <a:pt x="83596" y="89413"/>
                    <a:pt x="83065" y="89413"/>
                  </a:cubicBezTo>
                  <a:cubicBezTo>
                    <a:pt x="80585" y="89413"/>
                    <a:pt x="80408" y="90244"/>
                    <a:pt x="79522" y="93399"/>
                  </a:cubicBezTo>
                  <a:cubicBezTo>
                    <a:pt x="77397" y="100540"/>
                    <a:pt x="72614" y="112330"/>
                    <a:pt x="63934" y="112330"/>
                  </a:cubicBezTo>
                  <a:cubicBezTo>
                    <a:pt x="59152" y="112330"/>
                    <a:pt x="57734" y="108179"/>
                    <a:pt x="57734" y="103695"/>
                  </a:cubicBezTo>
                  <a:cubicBezTo>
                    <a:pt x="57734" y="100872"/>
                    <a:pt x="57734" y="100540"/>
                    <a:pt x="58797" y="96222"/>
                  </a:cubicBezTo>
                  <a:cubicBezTo>
                    <a:pt x="58974" y="95724"/>
                    <a:pt x="59683" y="92901"/>
                    <a:pt x="59683" y="91074"/>
                  </a:cubicBezTo>
                  <a:cubicBezTo>
                    <a:pt x="59683" y="76294"/>
                    <a:pt x="38427" y="73969"/>
                    <a:pt x="30987" y="73471"/>
                  </a:cubicBezTo>
                  <a:cubicBezTo>
                    <a:pt x="36124" y="70482"/>
                    <a:pt x="42678" y="65002"/>
                    <a:pt x="45689" y="62511"/>
                  </a:cubicBezTo>
                  <a:cubicBezTo>
                    <a:pt x="54723" y="54540"/>
                    <a:pt x="63580" y="46735"/>
                    <a:pt x="73500" y="46735"/>
                  </a:cubicBezTo>
                  <a:cubicBezTo>
                    <a:pt x="75625" y="46735"/>
                    <a:pt x="77928" y="47233"/>
                    <a:pt x="79345" y="48894"/>
                  </a:cubicBezTo>
                  <a:cubicBezTo>
                    <a:pt x="71728" y="50056"/>
                    <a:pt x="70134" y="55702"/>
                    <a:pt x="70134" y="58193"/>
                  </a:cubicBezTo>
                  <a:cubicBezTo>
                    <a:pt x="70134" y="61847"/>
                    <a:pt x="73145" y="64338"/>
                    <a:pt x="77219" y="64338"/>
                  </a:cubicBezTo>
                  <a:cubicBezTo>
                    <a:pt x="82002" y="64338"/>
                    <a:pt x="87316" y="60684"/>
                    <a:pt x="87316" y="53709"/>
                  </a:cubicBezTo>
                  <a:cubicBezTo>
                    <a:pt x="87316" y="48229"/>
                    <a:pt x="83065" y="42085"/>
                    <a:pt x="73677" y="42085"/>
                  </a:cubicBezTo>
                  <a:cubicBezTo>
                    <a:pt x="63580" y="42085"/>
                    <a:pt x="54369" y="48894"/>
                    <a:pt x="45335" y="56699"/>
                  </a:cubicBezTo>
                  <a:cubicBezTo>
                    <a:pt x="37895" y="63341"/>
                    <a:pt x="32050" y="68489"/>
                    <a:pt x="24787" y="71312"/>
                  </a:cubicBezTo>
                  <a:lnTo>
                    <a:pt x="42324" y="5052"/>
                  </a:lnTo>
                  <a:close/>
                </a:path>
              </a:pathLst>
            </a:custGeom>
            <a:solidFill>
              <a:srgbClr val="000000"/>
            </a:solidFill>
            <a:ln w="2540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910C4E6A-B269-9D5C-30C5-B5F1F2CA1B5D}"/>
                </a:ext>
              </a:extLst>
            </p:cNvPr>
            <p:cNvSpPr/>
            <p:nvPr>
              <p:custDataLst>
                <p:tags r:id="rId17"/>
              </p:custDataLst>
            </p:nvPr>
          </p:nvSpPr>
          <p:spPr>
            <a:xfrm>
              <a:off x="6870693" y="4172113"/>
              <a:ext cx="119743" cy="8137"/>
            </a:xfrm>
            <a:custGeom>
              <a:avLst/>
              <a:gdLst>
                <a:gd name="connsiteX0" fmla="*/ 112828 w 119743"/>
                <a:gd name="connsiteY0" fmla="*/ 8208 h 8137"/>
                <a:gd name="connsiteX1" fmla="*/ 119914 w 119743"/>
                <a:gd name="connsiteY1" fmla="*/ 4222 h 8137"/>
                <a:gd name="connsiteX2" fmla="*/ 112828 w 119743"/>
                <a:gd name="connsiteY2" fmla="*/ 70 h 8137"/>
                <a:gd name="connsiteX3" fmla="*/ 7255 w 119743"/>
                <a:gd name="connsiteY3" fmla="*/ 70 h 8137"/>
                <a:gd name="connsiteX4" fmla="*/ 170 w 119743"/>
                <a:gd name="connsiteY4" fmla="*/ 4056 h 8137"/>
                <a:gd name="connsiteX5" fmla="*/ 7255 w 119743"/>
                <a:gd name="connsiteY5" fmla="*/ 8208 h 8137"/>
                <a:gd name="connsiteX6" fmla="*/ 112828 w 119743"/>
                <a:gd name="connsiteY6" fmla="*/ 8208 h 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137">
                  <a:moveTo>
                    <a:pt x="112828" y="8208"/>
                  </a:moveTo>
                  <a:cubicBezTo>
                    <a:pt x="115662" y="8208"/>
                    <a:pt x="119914" y="8208"/>
                    <a:pt x="119914" y="4222"/>
                  </a:cubicBezTo>
                  <a:cubicBezTo>
                    <a:pt x="119914" y="70"/>
                    <a:pt x="115839" y="70"/>
                    <a:pt x="112828" y="70"/>
                  </a:cubicBezTo>
                  <a:lnTo>
                    <a:pt x="7255" y="70"/>
                  </a:lnTo>
                  <a:cubicBezTo>
                    <a:pt x="4421" y="70"/>
                    <a:pt x="170" y="70"/>
                    <a:pt x="170" y="4056"/>
                  </a:cubicBezTo>
                  <a:cubicBezTo>
                    <a:pt x="170" y="8208"/>
                    <a:pt x="4244" y="8208"/>
                    <a:pt x="7255" y="8208"/>
                  </a:cubicBezTo>
                  <a:lnTo>
                    <a:pt x="112828" y="8208"/>
                  </a:lnTo>
                  <a:close/>
                </a:path>
              </a:pathLst>
            </a:custGeom>
            <a:solidFill>
              <a:srgbClr val="000000"/>
            </a:solidFill>
            <a:ln w="2540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F128AB53-8018-9CC2-DDEE-3119F8B00FB9}"/>
                </a:ext>
              </a:extLst>
            </p:cNvPr>
            <p:cNvSpPr/>
            <p:nvPr>
              <p:custDataLst>
                <p:tags r:id="rId18"/>
              </p:custDataLst>
            </p:nvPr>
          </p:nvSpPr>
          <p:spPr>
            <a:xfrm>
              <a:off x="7029028" y="4107514"/>
              <a:ext cx="64477" cy="110266"/>
            </a:xfrm>
            <a:custGeom>
              <a:avLst/>
              <a:gdLst>
                <a:gd name="connsiteX0" fmla="*/ 40209 w 64477"/>
                <a:gd name="connsiteY0" fmla="*/ 4720 h 110266"/>
                <a:gd name="connsiteX1" fmla="*/ 34895 w 64477"/>
                <a:gd name="connsiteY1" fmla="*/ 70 h 110266"/>
                <a:gd name="connsiteX2" fmla="*/ 176 w 64477"/>
                <a:gd name="connsiteY2" fmla="*/ 10699 h 110266"/>
                <a:gd name="connsiteX3" fmla="*/ 176 w 64477"/>
                <a:gd name="connsiteY3" fmla="*/ 16677 h 110266"/>
                <a:gd name="connsiteX4" fmla="*/ 25861 w 64477"/>
                <a:gd name="connsiteY4" fmla="*/ 12027 h 110266"/>
                <a:gd name="connsiteX5" fmla="*/ 25861 w 64477"/>
                <a:gd name="connsiteY5" fmla="*/ 96720 h 110266"/>
                <a:gd name="connsiteX6" fmla="*/ 8147 w 64477"/>
                <a:gd name="connsiteY6" fmla="*/ 104359 h 110266"/>
                <a:gd name="connsiteX7" fmla="*/ 1416 w 64477"/>
                <a:gd name="connsiteY7" fmla="*/ 104359 h 110266"/>
                <a:gd name="connsiteX8" fmla="*/ 1416 w 64477"/>
                <a:gd name="connsiteY8" fmla="*/ 110337 h 110266"/>
                <a:gd name="connsiteX9" fmla="*/ 32946 w 64477"/>
                <a:gd name="connsiteY9" fmla="*/ 109673 h 110266"/>
                <a:gd name="connsiteX10" fmla="*/ 64653 w 64477"/>
                <a:gd name="connsiteY10" fmla="*/ 110337 h 110266"/>
                <a:gd name="connsiteX11" fmla="*/ 64653 w 64477"/>
                <a:gd name="connsiteY11" fmla="*/ 104359 h 110266"/>
                <a:gd name="connsiteX12" fmla="*/ 57922 w 64477"/>
                <a:gd name="connsiteY12" fmla="*/ 104359 h 110266"/>
                <a:gd name="connsiteX13" fmla="*/ 40209 w 64477"/>
                <a:gd name="connsiteY13" fmla="*/ 96720 h 110266"/>
                <a:gd name="connsiteX14" fmla="*/ 40209 w 64477"/>
                <a:gd name="connsiteY14" fmla="*/ 4720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209" y="4720"/>
                  </a:moveTo>
                  <a:cubicBezTo>
                    <a:pt x="40209" y="237"/>
                    <a:pt x="39854" y="70"/>
                    <a:pt x="34895" y="70"/>
                  </a:cubicBezTo>
                  <a:cubicBezTo>
                    <a:pt x="23558" y="10533"/>
                    <a:pt x="7439" y="10699"/>
                    <a:pt x="176" y="10699"/>
                  </a:cubicBezTo>
                  <a:lnTo>
                    <a:pt x="176" y="16677"/>
                  </a:lnTo>
                  <a:cubicBezTo>
                    <a:pt x="4427" y="16677"/>
                    <a:pt x="16118" y="16677"/>
                    <a:pt x="25861" y="12027"/>
                  </a:cubicBezTo>
                  <a:lnTo>
                    <a:pt x="25861" y="96720"/>
                  </a:lnTo>
                  <a:cubicBezTo>
                    <a:pt x="25861" y="102200"/>
                    <a:pt x="25861" y="104359"/>
                    <a:pt x="8147" y="104359"/>
                  </a:cubicBezTo>
                  <a:lnTo>
                    <a:pt x="1416" y="104359"/>
                  </a:lnTo>
                  <a:lnTo>
                    <a:pt x="1416" y="110337"/>
                  </a:lnTo>
                  <a:cubicBezTo>
                    <a:pt x="4604" y="110171"/>
                    <a:pt x="26392" y="109673"/>
                    <a:pt x="32946" y="109673"/>
                  </a:cubicBezTo>
                  <a:cubicBezTo>
                    <a:pt x="38437" y="109673"/>
                    <a:pt x="60756" y="110171"/>
                    <a:pt x="64653" y="110337"/>
                  </a:cubicBezTo>
                  <a:lnTo>
                    <a:pt x="64653" y="104359"/>
                  </a:lnTo>
                  <a:lnTo>
                    <a:pt x="57922" y="104359"/>
                  </a:lnTo>
                  <a:cubicBezTo>
                    <a:pt x="40209" y="104359"/>
                    <a:pt x="40209" y="102200"/>
                    <a:pt x="40209" y="96720"/>
                  </a:cubicBezTo>
                  <a:lnTo>
                    <a:pt x="40209" y="4720"/>
                  </a:lnTo>
                  <a:close/>
                </a:path>
              </a:pathLst>
            </a:custGeom>
            <a:solidFill>
              <a:srgbClr val="000000"/>
            </a:solidFill>
            <a:ln w="2540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C62EC8A8-C999-CB35-4B4E-E2533937BCF0}"/>
                </a:ext>
              </a:extLst>
            </p:cNvPr>
            <p:cNvSpPr/>
            <p:nvPr>
              <p:custDataLst>
                <p:tags r:id="rId19"/>
              </p:custDataLst>
            </p:nvPr>
          </p:nvSpPr>
          <p:spPr>
            <a:xfrm>
              <a:off x="6754721" y="4275506"/>
              <a:ext cx="27278" cy="166064"/>
            </a:xfrm>
            <a:custGeom>
              <a:avLst/>
              <a:gdLst>
                <a:gd name="connsiteX0" fmla="*/ 27444 w 27278"/>
                <a:gd name="connsiteY0" fmla="*/ 166143 h 166064"/>
                <a:gd name="connsiteX1" fmla="*/ 27444 w 27278"/>
                <a:gd name="connsiteY1" fmla="*/ 158006 h 166064"/>
                <a:gd name="connsiteX2" fmla="*/ 8845 w 27278"/>
                <a:gd name="connsiteY2" fmla="*/ 158006 h 166064"/>
                <a:gd name="connsiteX3" fmla="*/ 8845 w 27278"/>
                <a:gd name="connsiteY3" fmla="*/ 8215 h 166064"/>
                <a:gd name="connsiteX4" fmla="*/ 27444 w 27278"/>
                <a:gd name="connsiteY4" fmla="*/ 8215 h 166064"/>
                <a:gd name="connsiteX5" fmla="*/ 27444 w 27278"/>
                <a:gd name="connsiteY5" fmla="*/ 78 h 166064"/>
                <a:gd name="connsiteX6" fmla="*/ 165 w 27278"/>
                <a:gd name="connsiteY6" fmla="*/ 78 h 166064"/>
                <a:gd name="connsiteX7" fmla="*/ 165 w 27278"/>
                <a:gd name="connsiteY7" fmla="*/ 166143 h 166064"/>
                <a:gd name="connsiteX8" fmla="*/ 27444 w 27278"/>
                <a:gd name="connsiteY8" fmla="*/ 166143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44" y="166143"/>
                  </a:moveTo>
                  <a:lnTo>
                    <a:pt x="27444" y="158006"/>
                  </a:lnTo>
                  <a:lnTo>
                    <a:pt x="8845" y="158006"/>
                  </a:lnTo>
                  <a:lnTo>
                    <a:pt x="8845" y="8215"/>
                  </a:lnTo>
                  <a:lnTo>
                    <a:pt x="27444" y="8215"/>
                  </a:lnTo>
                  <a:lnTo>
                    <a:pt x="27444" y="78"/>
                  </a:lnTo>
                  <a:lnTo>
                    <a:pt x="165" y="78"/>
                  </a:lnTo>
                  <a:lnTo>
                    <a:pt x="165" y="166143"/>
                  </a:lnTo>
                  <a:lnTo>
                    <a:pt x="27444" y="166143"/>
                  </a:lnTo>
                  <a:close/>
                </a:path>
              </a:pathLst>
            </a:custGeom>
            <a:solidFill>
              <a:srgbClr val="000000"/>
            </a:solidFill>
            <a:ln w="2540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E737BFF0-8FEA-5C80-A7A3-D4FF6F49C1D7}"/>
                </a:ext>
              </a:extLst>
            </p:cNvPr>
            <p:cNvSpPr/>
            <p:nvPr>
              <p:custDataLst>
                <p:tags r:id="rId20"/>
              </p:custDataLst>
            </p:nvPr>
          </p:nvSpPr>
          <p:spPr>
            <a:xfrm>
              <a:off x="6796244" y="4289954"/>
              <a:ext cx="53672" cy="111761"/>
            </a:xfrm>
            <a:custGeom>
              <a:avLst/>
              <a:gdLst>
                <a:gd name="connsiteX0" fmla="*/ 49234 w 53672"/>
                <a:gd name="connsiteY0" fmla="*/ 6389 h 111761"/>
                <a:gd name="connsiteX1" fmla="*/ 42148 w 53672"/>
                <a:gd name="connsiteY1" fmla="*/ 78 h 111761"/>
                <a:gd name="connsiteX2" fmla="*/ 32229 w 53672"/>
                <a:gd name="connsiteY2" fmla="*/ 9212 h 111761"/>
                <a:gd name="connsiteX3" fmla="*/ 39314 w 53672"/>
                <a:gd name="connsiteY3" fmla="*/ 15522 h 111761"/>
                <a:gd name="connsiteX4" fmla="*/ 49234 w 53672"/>
                <a:gd name="connsiteY4" fmla="*/ 6389 h 111761"/>
                <a:gd name="connsiteX5" fmla="*/ 13098 w 53672"/>
                <a:gd name="connsiteY5" fmla="*/ 90749 h 111761"/>
                <a:gd name="connsiteX6" fmla="*/ 11504 w 53672"/>
                <a:gd name="connsiteY6" fmla="*/ 97724 h 111761"/>
                <a:gd name="connsiteX7" fmla="*/ 28332 w 53672"/>
                <a:gd name="connsiteY7" fmla="*/ 111840 h 111761"/>
                <a:gd name="connsiteX8" fmla="*/ 53839 w 53672"/>
                <a:gd name="connsiteY8" fmla="*/ 86432 h 111761"/>
                <a:gd name="connsiteX9" fmla="*/ 51005 w 53672"/>
                <a:gd name="connsiteY9" fmla="*/ 84273 h 111761"/>
                <a:gd name="connsiteX10" fmla="*/ 47640 w 53672"/>
                <a:gd name="connsiteY10" fmla="*/ 87096 h 111761"/>
                <a:gd name="connsiteX11" fmla="*/ 28863 w 53672"/>
                <a:gd name="connsiteY11" fmla="*/ 107190 h 111761"/>
                <a:gd name="connsiteX12" fmla="*/ 24435 w 53672"/>
                <a:gd name="connsiteY12" fmla="*/ 101378 h 111761"/>
                <a:gd name="connsiteX13" fmla="*/ 27269 w 53672"/>
                <a:gd name="connsiteY13" fmla="*/ 90749 h 111761"/>
                <a:gd name="connsiteX14" fmla="*/ 32937 w 53672"/>
                <a:gd name="connsiteY14" fmla="*/ 77464 h 111761"/>
                <a:gd name="connsiteX15" fmla="*/ 41617 w 53672"/>
                <a:gd name="connsiteY15" fmla="*/ 56374 h 111761"/>
                <a:gd name="connsiteX16" fmla="*/ 42680 w 53672"/>
                <a:gd name="connsiteY16" fmla="*/ 51060 h 111761"/>
                <a:gd name="connsiteX17" fmla="*/ 25852 w 53672"/>
                <a:gd name="connsiteY17" fmla="*/ 36944 h 111761"/>
                <a:gd name="connsiteX18" fmla="*/ 167 w 53672"/>
                <a:gd name="connsiteY18" fmla="*/ 62352 h 111761"/>
                <a:gd name="connsiteX19" fmla="*/ 3179 w 53672"/>
                <a:gd name="connsiteY19" fmla="*/ 64511 h 111761"/>
                <a:gd name="connsiteX20" fmla="*/ 6367 w 53672"/>
                <a:gd name="connsiteY20" fmla="*/ 61854 h 111761"/>
                <a:gd name="connsiteX21" fmla="*/ 25321 w 53672"/>
                <a:gd name="connsiteY21" fmla="*/ 41594 h 111761"/>
                <a:gd name="connsiteX22" fmla="*/ 29749 w 53672"/>
                <a:gd name="connsiteY22" fmla="*/ 47407 h 111761"/>
                <a:gd name="connsiteX23" fmla="*/ 24258 w 53672"/>
                <a:gd name="connsiteY23" fmla="*/ 64013 h 111761"/>
                <a:gd name="connsiteX24" fmla="*/ 13098 w 53672"/>
                <a:gd name="connsiteY24" fmla="*/ 90749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1761">
                  <a:moveTo>
                    <a:pt x="49234" y="6389"/>
                  </a:moveTo>
                  <a:cubicBezTo>
                    <a:pt x="49234" y="3732"/>
                    <a:pt x="47108" y="78"/>
                    <a:pt x="42148" y="78"/>
                  </a:cubicBezTo>
                  <a:cubicBezTo>
                    <a:pt x="37366" y="78"/>
                    <a:pt x="32229" y="4396"/>
                    <a:pt x="32229" y="9212"/>
                  </a:cubicBezTo>
                  <a:cubicBezTo>
                    <a:pt x="32229" y="12035"/>
                    <a:pt x="34532" y="15522"/>
                    <a:pt x="39314" y="15522"/>
                  </a:cubicBezTo>
                  <a:cubicBezTo>
                    <a:pt x="44451" y="15522"/>
                    <a:pt x="49234" y="10872"/>
                    <a:pt x="49234" y="6389"/>
                  </a:cubicBezTo>
                  <a:close/>
                  <a:moveTo>
                    <a:pt x="13098" y="90749"/>
                  </a:moveTo>
                  <a:cubicBezTo>
                    <a:pt x="12390" y="92908"/>
                    <a:pt x="11504" y="94901"/>
                    <a:pt x="11504" y="97724"/>
                  </a:cubicBezTo>
                  <a:cubicBezTo>
                    <a:pt x="11504" y="105529"/>
                    <a:pt x="18589" y="111840"/>
                    <a:pt x="28332" y="111840"/>
                  </a:cubicBezTo>
                  <a:cubicBezTo>
                    <a:pt x="46045" y="111840"/>
                    <a:pt x="53839" y="88923"/>
                    <a:pt x="53839" y="86432"/>
                  </a:cubicBezTo>
                  <a:cubicBezTo>
                    <a:pt x="53839" y="84273"/>
                    <a:pt x="51537" y="84273"/>
                    <a:pt x="51005" y="84273"/>
                  </a:cubicBezTo>
                  <a:cubicBezTo>
                    <a:pt x="48525" y="84273"/>
                    <a:pt x="48348" y="85269"/>
                    <a:pt x="47640" y="87096"/>
                  </a:cubicBezTo>
                  <a:cubicBezTo>
                    <a:pt x="43566" y="100381"/>
                    <a:pt x="35772" y="107190"/>
                    <a:pt x="28863" y="107190"/>
                  </a:cubicBezTo>
                  <a:cubicBezTo>
                    <a:pt x="25321" y="107190"/>
                    <a:pt x="24435" y="105031"/>
                    <a:pt x="24435" y="101378"/>
                  </a:cubicBezTo>
                  <a:cubicBezTo>
                    <a:pt x="24435" y="97558"/>
                    <a:pt x="25675" y="94403"/>
                    <a:pt x="27269" y="90749"/>
                  </a:cubicBezTo>
                  <a:cubicBezTo>
                    <a:pt x="29040" y="86266"/>
                    <a:pt x="30989" y="81782"/>
                    <a:pt x="32937" y="77464"/>
                  </a:cubicBezTo>
                  <a:cubicBezTo>
                    <a:pt x="34532" y="73479"/>
                    <a:pt x="40908" y="58367"/>
                    <a:pt x="41617" y="56374"/>
                  </a:cubicBezTo>
                  <a:cubicBezTo>
                    <a:pt x="42148" y="54713"/>
                    <a:pt x="42680" y="52721"/>
                    <a:pt x="42680" y="51060"/>
                  </a:cubicBezTo>
                  <a:cubicBezTo>
                    <a:pt x="42680" y="43255"/>
                    <a:pt x="35594" y="36944"/>
                    <a:pt x="25852" y="36944"/>
                  </a:cubicBezTo>
                  <a:cubicBezTo>
                    <a:pt x="8315" y="36944"/>
                    <a:pt x="167" y="59529"/>
                    <a:pt x="167" y="62352"/>
                  </a:cubicBezTo>
                  <a:cubicBezTo>
                    <a:pt x="167" y="64511"/>
                    <a:pt x="2647" y="64511"/>
                    <a:pt x="3179" y="64511"/>
                  </a:cubicBezTo>
                  <a:cubicBezTo>
                    <a:pt x="5658" y="64511"/>
                    <a:pt x="5836" y="63681"/>
                    <a:pt x="6367" y="61854"/>
                  </a:cubicBezTo>
                  <a:cubicBezTo>
                    <a:pt x="10973" y="47573"/>
                    <a:pt x="18766" y="41594"/>
                    <a:pt x="25321" y="41594"/>
                  </a:cubicBezTo>
                  <a:cubicBezTo>
                    <a:pt x="28155" y="41594"/>
                    <a:pt x="29749" y="42923"/>
                    <a:pt x="29749" y="47407"/>
                  </a:cubicBezTo>
                  <a:cubicBezTo>
                    <a:pt x="29749" y="51226"/>
                    <a:pt x="28686" y="53717"/>
                    <a:pt x="24258" y="64013"/>
                  </a:cubicBezTo>
                  <a:lnTo>
                    <a:pt x="13098" y="90749"/>
                  </a:ln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60956517-FA70-68C9-BF5F-654E8CC7FC56}"/>
                </a:ext>
              </a:extLst>
            </p:cNvPr>
            <p:cNvSpPr/>
            <p:nvPr>
              <p:custDataLst>
                <p:tags r:id="rId21"/>
              </p:custDataLst>
            </p:nvPr>
          </p:nvSpPr>
          <p:spPr>
            <a:xfrm>
              <a:off x="6865183" y="4275506"/>
              <a:ext cx="27278" cy="166064"/>
            </a:xfrm>
            <a:custGeom>
              <a:avLst/>
              <a:gdLst>
                <a:gd name="connsiteX0" fmla="*/ 27449 w 27278"/>
                <a:gd name="connsiteY0" fmla="*/ 78 h 166064"/>
                <a:gd name="connsiteX1" fmla="*/ 170 w 27278"/>
                <a:gd name="connsiteY1" fmla="*/ 78 h 166064"/>
                <a:gd name="connsiteX2" fmla="*/ 170 w 27278"/>
                <a:gd name="connsiteY2" fmla="*/ 8215 h 166064"/>
                <a:gd name="connsiteX3" fmla="*/ 18769 w 27278"/>
                <a:gd name="connsiteY3" fmla="*/ 8215 h 166064"/>
                <a:gd name="connsiteX4" fmla="*/ 18769 w 27278"/>
                <a:gd name="connsiteY4" fmla="*/ 158006 h 166064"/>
                <a:gd name="connsiteX5" fmla="*/ 170 w 27278"/>
                <a:gd name="connsiteY5" fmla="*/ 158006 h 166064"/>
                <a:gd name="connsiteX6" fmla="*/ 170 w 27278"/>
                <a:gd name="connsiteY6" fmla="*/ 166143 h 166064"/>
                <a:gd name="connsiteX7" fmla="*/ 27449 w 27278"/>
                <a:gd name="connsiteY7" fmla="*/ 166143 h 166064"/>
                <a:gd name="connsiteX8" fmla="*/ 27449 w 27278"/>
                <a:gd name="connsiteY8" fmla="*/ 78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49" y="78"/>
                  </a:moveTo>
                  <a:lnTo>
                    <a:pt x="170" y="78"/>
                  </a:lnTo>
                  <a:lnTo>
                    <a:pt x="170" y="8215"/>
                  </a:lnTo>
                  <a:lnTo>
                    <a:pt x="18769" y="8215"/>
                  </a:lnTo>
                  <a:lnTo>
                    <a:pt x="18769" y="158006"/>
                  </a:lnTo>
                  <a:lnTo>
                    <a:pt x="170" y="158006"/>
                  </a:lnTo>
                  <a:lnTo>
                    <a:pt x="170" y="166143"/>
                  </a:lnTo>
                  <a:lnTo>
                    <a:pt x="27449" y="166143"/>
                  </a:lnTo>
                  <a:lnTo>
                    <a:pt x="27449" y="78"/>
                  </a:lnTo>
                  <a:close/>
                </a:path>
              </a:pathLst>
            </a:custGeom>
            <a:solidFill>
              <a:srgbClr val="000000"/>
            </a:solidFill>
            <a:ln w="2540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820E7F89-FDF9-2CE0-6D35-4937472BC4B1}"/>
                </a:ext>
              </a:extLst>
            </p:cNvPr>
            <p:cNvSpPr/>
            <p:nvPr>
              <p:custDataLst>
                <p:tags r:id="rId22"/>
              </p:custDataLst>
            </p:nvPr>
          </p:nvSpPr>
          <p:spPr>
            <a:xfrm>
              <a:off x="6936110" y="4289788"/>
              <a:ext cx="64477" cy="110266"/>
            </a:xfrm>
            <a:custGeom>
              <a:avLst/>
              <a:gdLst>
                <a:gd name="connsiteX0" fmla="*/ 40205 w 64477"/>
                <a:gd name="connsiteY0" fmla="*/ 4728 h 110266"/>
                <a:gd name="connsiteX1" fmla="*/ 34891 w 64477"/>
                <a:gd name="connsiteY1" fmla="*/ 78 h 110266"/>
                <a:gd name="connsiteX2" fmla="*/ 172 w 64477"/>
                <a:gd name="connsiteY2" fmla="*/ 10706 h 110266"/>
                <a:gd name="connsiteX3" fmla="*/ 172 w 64477"/>
                <a:gd name="connsiteY3" fmla="*/ 16685 h 110266"/>
                <a:gd name="connsiteX4" fmla="*/ 25857 w 64477"/>
                <a:gd name="connsiteY4" fmla="*/ 12035 h 110266"/>
                <a:gd name="connsiteX5" fmla="*/ 25857 w 64477"/>
                <a:gd name="connsiteY5" fmla="*/ 96728 h 110266"/>
                <a:gd name="connsiteX6" fmla="*/ 8143 w 64477"/>
                <a:gd name="connsiteY6" fmla="*/ 104367 h 110266"/>
                <a:gd name="connsiteX7" fmla="*/ 1412 w 64477"/>
                <a:gd name="connsiteY7" fmla="*/ 104367 h 110266"/>
                <a:gd name="connsiteX8" fmla="*/ 1412 w 64477"/>
                <a:gd name="connsiteY8" fmla="*/ 110345 h 110266"/>
                <a:gd name="connsiteX9" fmla="*/ 32942 w 64477"/>
                <a:gd name="connsiteY9" fmla="*/ 109681 h 110266"/>
                <a:gd name="connsiteX10" fmla="*/ 64650 w 64477"/>
                <a:gd name="connsiteY10" fmla="*/ 110345 h 110266"/>
                <a:gd name="connsiteX11" fmla="*/ 64650 w 64477"/>
                <a:gd name="connsiteY11" fmla="*/ 104367 h 110266"/>
                <a:gd name="connsiteX12" fmla="*/ 57919 w 64477"/>
                <a:gd name="connsiteY12" fmla="*/ 104367 h 110266"/>
                <a:gd name="connsiteX13" fmla="*/ 40205 w 64477"/>
                <a:gd name="connsiteY13" fmla="*/ 96728 h 110266"/>
                <a:gd name="connsiteX14" fmla="*/ 40205 w 64477"/>
                <a:gd name="connsiteY14" fmla="*/ 4728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205" y="4728"/>
                  </a:moveTo>
                  <a:cubicBezTo>
                    <a:pt x="40205" y="244"/>
                    <a:pt x="39851" y="78"/>
                    <a:pt x="34891" y="78"/>
                  </a:cubicBezTo>
                  <a:cubicBezTo>
                    <a:pt x="23554" y="10540"/>
                    <a:pt x="7435" y="10706"/>
                    <a:pt x="172" y="10706"/>
                  </a:cubicBezTo>
                  <a:lnTo>
                    <a:pt x="172" y="16685"/>
                  </a:lnTo>
                  <a:cubicBezTo>
                    <a:pt x="4424" y="16685"/>
                    <a:pt x="16115" y="16685"/>
                    <a:pt x="25857" y="12035"/>
                  </a:cubicBezTo>
                  <a:lnTo>
                    <a:pt x="25857" y="96728"/>
                  </a:lnTo>
                  <a:cubicBezTo>
                    <a:pt x="25857" y="102208"/>
                    <a:pt x="25857" y="104367"/>
                    <a:pt x="8143" y="104367"/>
                  </a:cubicBezTo>
                  <a:lnTo>
                    <a:pt x="1412" y="104367"/>
                  </a:lnTo>
                  <a:lnTo>
                    <a:pt x="1412" y="110345"/>
                  </a:lnTo>
                  <a:cubicBezTo>
                    <a:pt x="4601" y="110179"/>
                    <a:pt x="26388" y="109681"/>
                    <a:pt x="32942" y="109681"/>
                  </a:cubicBezTo>
                  <a:cubicBezTo>
                    <a:pt x="38434" y="109681"/>
                    <a:pt x="60753" y="110179"/>
                    <a:pt x="64650" y="110345"/>
                  </a:cubicBezTo>
                  <a:lnTo>
                    <a:pt x="64650" y="104367"/>
                  </a:lnTo>
                  <a:lnTo>
                    <a:pt x="57919" y="104367"/>
                  </a:lnTo>
                  <a:cubicBezTo>
                    <a:pt x="40205" y="104367"/>
                    <a:pt x="40205" y="102208"/>
                    <a:pt x="40205" y="96728"/>
                  </a:cubicBezTo>
                  <a:lnTo>
                    <a:pt x="40205" y="4728"/>
                  </a:lnTo>
                  <a:close/>
                </a:path>
              </a:pathLst>
            </a:custGeom>
            <a:solidFill>
              <a:srgbClr val="000000"/>
            </a:solidFill>
            <a:ln w="2540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1E74D26E-3101-3356-3202-BBF6CDA1FCCC}"/>
                </a:ext>
              </a:extLst>
            </p:cNvPr>
            <p:cNvSpPr/>
            <p:nvPr>
              <p:custDataLst>
                <p:tags r:id="rId23"/>
              </p:custDataLst>
            </p:nvPr>
          </p:nvSpPr>
          <p:spPr>
            <a:xfrm>
              <a:off x="7145004" y="4294118"/>
              <a:ext cx="29606" cy="70933"/>
            </a:xfrm>
            <a:custGeom>
              <a:avLst/>
              <a:gdLst>
                <a:gd name="connsiteX0" fmla="*/ 29787 w 29606"/>
                <a:gd name="connsiteY0" fmla="*/ 24984 h 70933"/>
                <a:gd name="connsiteX1" fmla="*/ 13592 w 29606"/>
                <a:gd name="connsiteY1" fmla="*/ 75 h 70933"/>
                <a:gd name="connsiteX2" fmla="*/ 180 w 29606"/>
                <a:gd name="connsiteY2" fmla="*/ 12648 h 70933"/>
                <a:gd name="connsiteX3" fmla="*/ 13592 w 29606"/>
                <a:gd name="connsiteY3" fmla="*/ 25222 h 70933"/>
                <a:gd name="connsiteX4" fmla="*/ 22449 w 29606"/>
                <a:gd name="connsiteY4" fmla="*/ 22138 h 70933"/>
                <a:gd name="connsiteX5" fmla="*/ 23714 w 29606"/>
                <a:gd name="connsiteY5" fmla="*/ 21426 h 70933"/>
                <a:gd name="connsiteX6" fmla="*/ 24220 w 29606"/>
                <a:gd name="connsiteY6" fmla="*/ 24984 h 70933"/>
                <a:gd name="connsiteX7" fmla="*/ 7013 w 29606"/>
                <a:gd name="connsiteY7" fmla="*/ 64603 h 70933"/>
                <a:gd name="connsiteX8" fmla="*/ 4229 w 29606"/>
                <a:gd name="connsiteY8" fmla="*/ 68399 h 70933"/>
                <a:gd name="connsiteX9" fmla="*/ 6760 w 29606"/>
                <a:gd name="connsiteY9" fmla="*/ 71008 h 70933"/>
                <a:gd name="connsiteX10" fmla="*/ 29787 w 29606"/>
                <a:gd name="connsiteY10" fmla="*/ 24984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933">
                  <a:moveTo>
                    <a:pt x="29787" y="24984"/>
                  </a:moveTo>
                  <a:cubicBezTo>
                    <a:pt x="29787" y="9327"/>
                    <a:pt x="23461" y="75"/>
                    <a:pt x="13592" y="75"/>
                  </a:cubicBezTo>
                  <a:cubicBezTo>
                    <a:pt x="5241" y="75"/>
                    <a:pt x="180" y="6006"/>
                    <a:pt x="180" y="12648"/>
                  </a:cubicBezTo>
                  <a:cubicBezTo>
                    <a:pt x="180" y="19054"/>
                    <a:pt x="5241" y="25222"/>
                    <a:pt x="13592" y="25222"/>
                  </a:cubicBezTo>
                  <a:cubicBezTo>
                    <a:pt x="16629" y="25222"/>
                    <a:pt x="19918" y="24273"/>
                    <a:pt x="22449" y="22138"/>
                  </a:cubicBezTo>
                  <a:cubicBezTo>
                    <a:pt x="23208" y="21663"/>
                    <a:pt x="23461" y="21426"/>
                    <a:pt x="23714" y="21426"/>
                  </a:cubicBezTo>
                  <a:cubicBezTo>
                    <a:pt x="23967" y="21426"/>
                    <a:pt x="24220" y="21663"/>
                    <a:pt x="24220" y="24984"/>
                  </a:cubicBezTo>
                  <a:cubicBezTo>
                    <a:pt x="24220" y="42540"/>
                    <a:pt x="15363" y="56774"/>
                    <a:pt x="7013" y="64603"/>
                  </a:cubicBezTo>
                  <a:cubicBezTo>
                    <a:pt x="4229" y="67212"/>
                    <a:pt x="4229" y="67687"/>
                    <a:pt x="4229" y="68399"/>
                  </a:cubicBezTo>
                  <a:cubicBezTo>
                    <a:pt x="4229" y="70059"/>
                    <a:pt x="5495" y="71008"/>
                    <a:pt x="6760" y="71008"/>
                  </a:cubicBezTo>
                  <a:cubicBezTo>
                    <a:pt x="9543" y="71008"/>
                    <a:pt x="29787" y="52741"/>
                    <a:pt x="29787" y="24984"/>
                  </a:cubicBezTo>
                  <a:close/>
                </a:path>
              </a:pathLst>
            </a:custGeom>
            <a:solidFill>
              <a:srgbClr val="000000"/>
            </a:solidFill>
            <a:ln w="2540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74DCB451-B1B7-B8E9-92C3-DB52EEB55BA7}"/>
                </a:ext>
              </a:extLst>
            </p:cNvPr>
            <p:cNvSpPr/>
            <p:nvPr>
              <p:custDataLst>
                <p:tags r:id="rId24"/>
              </p:custDataLst>
            </p:nvPr>
          </p:nvSpPr>
          <p:spPr>
            <a:xfrm>
              <a:off x="7242540" y="4217016"/>
              <a:ext cx="136647" cy="104858"/>
            </a:xfrm>
            <a:custGeom>
              <a:avLst/>
              <a:gdLst>
                <a:gd name="connsiteX0" fmla="*/ 60411 w 136647"/>
                <a:gd name="connsiteY0" fmla="*/ 13834 h 104858"/>
                <a:gd name="connsiteX1" fmla="*/ 89006 w 136647"/>
                <a:gd name="connsiteY1" fmla="*/ 13834 h 104858"/>
                <a:gd name="connsiteX2" fmla="*/ 78378 w 136647"/>
                <a:gd name="connsiteY2" fmla="*/ 75041 h 104858"/>
                <a:gd name="connsiteX3" fmla="*/ 80402 w 136647"/>
                <a:gd name="connsiteY3" fmla="*/ 93071 h 104858"/>
                <a:gd name="connsiteX4" fmla="*/ 89512 w 136647"/>
                <a:gd name="connsiteY4" fmla="*/ 104933 h 104858"/>
                <a:gd name="connsiteX5" fmla="*/ 99887 w 136647"/>
                <a:gd name="connsiteY5" fmla="*/ 95918 h 104858"/>
                <a:gd name="connsiteX6" fmla="*/ 98369 w 136647"/>
                <a:gd name="connsiteY6" fmla="*/ 90699 h 104858"/>
                <a:gd name="connsiteX7" fmla="*/ 91030 w 136647"/>
                <a:gd name="connsiteY7" fmla="*/ 51555 h 104858"/>
                <a:gd name="connsiteX8" fmla="*/ 95585 w 136647"/>
                <a:gd name="connsiteY8" fmla="*/ 13834 h 104858"/>
                <a:gd name="connsiteX9" fmla="*/ 124433 w 136647"/>
                <a:gd name="connsiteY9" fmla="*/ 13834 h 104858"/>
                <a:gd name="connsiteX10" fmla="*/ 136832 w 136647"/>
                <a:gd name="connsiteY10" fmla="*/ 5768 h 104858"/>
                <a:gd name="connsiteX11" fmla="*/ 126710 w 136647"/>
                <a:gd name="connsiteY11" fmla="*/ 75 h 104858"/>
                <a:gd name="connsiteX12" fmla="*/ 41938 w 136647"/>
                <a:gd name="connsiteY12" fmla="*/ 75 h 104858"/>
                <a:gd name="connsiteX13" fmla="*/ 15621 w 136647"/>
                <a:gd name="connsiteY13" fmla="*/ 11225 h 104858"/>
                <a:gd name="connsiteX14" fmla="*/ 185 w 136647"/>
                <a:gd name="connsiteY14" fmla="*/ 32576 h 104858"/>
                <a:gd name="connsiteX15" fmla="*/ 3221 w 136647"/>
                <a:gd name="connsiteY15" fmla="*/ 34948 h 104858"/>
                <a:gd name="connsiteX16" fmla="*/ 7270 w 136647"/>
                <a:gd name="connsiteY16" fmla="*/ 32102 h 104858"/>
                <a:gd name="connsiteX17" fmla="*/ 39408 w 136647"/>
                <a:gd name="connsiteY17" fmla="*/ 13834 h 104858"/>
                <a:gd name="connsiteX18" fmla="*/ 53832 w 136647"/>
                <a:gd name="connsiteY18" fmla="*/ 13834 h 104858"/>
                <a:gd name="connsiteX19" fmla="*/ 21441 w 136647"/>
                <a:gd name="connsiteY19" fmla="*/ 92834 h 104858"/>
                <a:gd name="connsiteX20" fmla="*/ 19417 w 136647"/>
                <a:gd name="connsiteY20" fmla="*/ 98527 h 104858"/>
                <a:gd name="connsiteX21" fmla="*/ 26755 w 136647"/>
                <a:gd name="connsiteY21" fmla="*/ 104933 h 104858"/>
                <a:gd name="connsiteX22" fmla="*/ 39408 w 136647"/>
                <a:gd name="connsiteY22" fmla="*/ 89512 h 104858"/>
                <a:gd name="connsiteX23" fmla="*/ 46240 w 136647"/>
                <a:gd name="connsiteY23" fmla="*/ 66263 h 104858"/>
                <a:gd name="connsiteX24" fmla="*/ 60411 w 136647"/>
                <a:gd name="connsiteY24" fmla="*/ 13834 h 10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04858">
                  <a:moveTo>
                    <a:pt x="60411" y="13834"/>
                  </a:moveTo>
                  <a:lnTo>
                    <a:pt x="89006" y="13834"/>
                  </a:lnTo>
                  <a:cubicBezTo>
                    <a:pt x="80655" y="48945"/>
                    <a:pt x="78378" y="59146"/>
                    <a:pt x="78378" y="75041"/>
                  </a:cubicBezTo>
                  <a:cubicBezTo>
                    <a:pt x="78378" y="78600"/>
                    <a:pt x="78378" y="85005"/>
                    <a:pt x="80402" y="93071"/>
                  </a:cubicBezTo>
                  <a:cubicBezTo>
                    <a:pt x="82933" y="103509"/>
                    <a:pt x="85716" y="104933"/>
                    <a:pt x="89512" y="104933"/>
                  </a:cubicBezTo>
                  <a:cubicBezTo>
                    <a:pt x="94573" y="104933"/>
                    <a:pt x="99887" y="100663"/>
                    <a:pt x="99887" y="95918"/>
                  </a:cubicBezTo>
                  <a:cubicBezTo>
                    <a:pt x="99887" y="94494"/>
                    <a:pt x="99887" y="94020"/>
                    <a:pt x="98369" y="90699"/>
                  </a:cubicBezTo>
                  <a:cubicBezTo>
                    <a:pt x="91030" y="73618"/>
                    <a:pt x="91030" y="58197"/>
                    <a:pt x="91030" y="51555"/>
                  </a:cubicBezTo>
                  <a:cubicBezTo>
                    <a:pt x="91030" y="38981"/>
                    <a:pt x="92802" y="26171"/>
                    <a:pt x="95585" y="13834"/>
                  </a:cubicBezTo>
                  <a:lnTo>
                    <a:pt x="124433" y="13834"/>
                  </a:lnTo>
                  <a:cubicBezTo>
                    <a:pt x="127723" y="13834"/>
                    <a:pt x="136832" y="13834"/>
                    <a:pt x="136832" y="5768"/>
                  </a:cubicBezTo>
                  <a:cubicBezTo>
                    <a:pt x="136832" y="75"/>
                    <a:pt x="131518" y="75"/>
                    <a:pt x="126710" y="75"/>
                  </a:cubicBezTo>
                  <a:lnTo>
                    <a:pt x="41938" y="75"/>
                  </a:lnTo>
                  <a:cubicBezTo>
                    <a:pt x="36371" y="75"/>
                    <a:pt x="26755" y="75"/>
                    <a:pt x="15621" y="11225"/>
                  </a:cubicBezTo>
                  <a:cubicBezTo>
                    <a:pt x="6764" y="20477"/>
                    <a:pt x="185" y="31390"/>
                    <a:pt x="185" y="32576"/>
                  </a:cubicBezTo>
                  <a:cubicBezTo>
                    <a:pt x="185" y="32813"/>
                    <a:pt x="185" y="34948"/>
                    <a:pt x="3221" y="34948"/>
                  </a:cubicBezTo>
                  <a:cubicBezTo>
                    <a:pt x="5246" y="34948"/>
                    <a:pt x="5752" y="33999"/>
                    <a:pt x="7270" y="32102"/>
                  </a:cubicBezTo>
                  <a:cubicBezTo>
                    <a:pt x="19670" y="13834"/>
                    <a:pt x="34347" y="13834"/>
                    <a:pt x="39408" y="13834"/>
                  </a:cubicBezTo>
                  <a:lnTo>
                    <a:pt x="53832" y="13834"/>
                  </a:lnTo>
                  <a:cubicBezTo>
                    <a:pt x="45734" y="42540"/>
                    <a:pt x="32069" y="71245"/>
                    <a:pt x="21441" y="92834"/>
                  </a:cubicBezTo>
                  <a:cubicBezTo>
                    <a:pt x="19417" y="96392"/>
                    <a:pt x="19417" y="96867"/>
                    <a:pt x="19417" y="98527"/>
                  </a:cubicBezTo>
                  <a:cubicBezTo>
                    <a:pt x="19417" y="103035"/>
                    <a:pt x="23466" y="104933"/>
                    <a:pt x="26755" y="104933"/>
                  </a:cubicBezTo>
                  <a:cubicBezTo>
                    <a:pt x="34347" y="104933"/>
                    <a:pt x="36371" y="98290"/>
                    <a:pt x="39408" y="89512"/>
                  </a:cubicBezTo>
                  <a:cubicBezTo>
                    <a:pt x="42950" y="78600"/>
                    <a:pt x="42950" y="78125"/>
                    <a:pt x="46240" y="66263"/>
                  </a:cubicBezTo>
                  <a:lnTo>
                    <a:pt x="60411" y="13834"/>
                  </a:lnTo>
                  <a:close/>
                </a:path>
              </a:pathLst>
            </a:custGeom>
            <a:solidFill>
              <a:srgbClr val="000000"/>
            </a:solidFill>
            <a:ln w="2540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EEC6DCBC-BADE-AE4F-20C5-CEA90E03F328}"/>
                </a:ext>
              </a:extLst>
            </p:cNvPr>
            <p:cNvSpPr/>
            <p:nvPr>
              <p:custDataLst>
                <p:tags r:id="rId25"/>
              </p:custDataLst>
            </p:nvPr>
          </p:nvSpPr>
          <p:spPr>
            <a:xfrm>
              <a:off x="7413123" y="4071486"/>
              <a:ext cx="27278" cy="166064"/>
            </a:xfrm>
            <a:custGeom>
              <a:avLst/>
              <a:gdLst>
                <a:gd name="connsiteX0" fmla="*/ 27470 w 27278"/>
                <a:gd name="connsiteY0" fmla="*/ 166134 h 166064"/>
                <a:gd name="connsiteX1" fmla="*/ 27470 w 27278"/>
                <a:gd name="connsiteY1" fmla="*/ 157997 h 166064"/>
                <a:gd name="connsiteX2" fmla="*/ 8871 w 27278"/>
                <a:gd name="connsiteY2" fmla="*/ 157997 h 166064"/>
                <a:gd name="connsiteX3" fmla="*/ 8871 w 27278"/>
                <a:gd name="connsiteY3" fmla="*/ 8207 h 166064"/>
                <a:gd name="connsiteX4" fmla="*/ 27470 w 27278"/>
                <a:gd name="connsiteY4" fmla="*/ 8207 h 166064"/>
                <a:gd name="connsiteX5" fmla="*/ 27470 w 27278"/>
                <a:gd name="connsiteY5" fmla="*/ 70 h 166064"/>
                <a:gd name="connsiteX6" fmla="*/ 191 w 27278"/>
                <a:gd name="connsiteY6" fmla="*/ 70 h 166064"/>
                <a:gd name="connsiteX7" fmla="*/ 191 w 27278"/>
                <a:gd name="connsiteY7" fmla="*/ 166134 h 166064"/>
                <a:gd name="connsiteX8" fmla="*/ 27470 w 27278"/>
                <a:gd name="connsiteY8" fmla="*/ 166134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70" y="166134"/>
                  </a:moveTo>
                  <a:lnTo>
                    <a:pt x="27470" y="157997"/>
                  </a:lnTo>
                  <a:lnTo>
                    <a:pt x="8871" y="157997"/>
                  </a:lnTo>
                  <a:lnTo>
                    <a:pt x="8871" y="8207"/>
                  </a:lnTo>
                  <a:lnTo>
                    <a:pt x="27470" y="8207"/>
                  </a:lnTo>
                  <a:lnTo>
                    <a:pt x="27470" y="70"/>
                  </a:lnTo>
                  <a:lnTo>
                    <a:pt x="191" y="70"/>
                  </a:lnTo>
                  <a:lnTo>
                    <a:pt x="191" y="166134"/>
                  </a:lnTo>
                  <a:lnTo>
                    <a:pt x="27470" y="166134"/>
                  </a:lnTo>
                  <a:close/>
                </a:path>
              </a:pathLst>
            </a:custGeom>
            <a:solidFill>
              <a:srgbClr val="000000"/>
            </a:solidFill>
            <a:ln w="25400"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4DBBA18D-1DDA-83E2-FB53-36DB1DC0D459}"/>
                </a:ext>
              </a:extLst>
            </p:cNvPr>
            <p:cNvSpPr/>
            <p:nvPr>
              <p:custDataLst>
                <p:tags r:id="rId26"/>
              </p:custDataLst>
            </p:nvPr>
          </p:nvSpPr>
          <p:spPr>
            <a:xfrm>
              <a:off x="7454646" y="4085934"/>
              <a:ext cx="53672" cy="111761"/>
            </a:xfrm>
            <a:custGeom>
              <a:avLst/>
              <a:gdLst>
                <a:gd name="connsiteX0" fmla="*/ 49260 w 53672"/>
                <a:gd name="connsiteY0" fmla="*/ 6380 h 111761"/>
                <a:gd name="connsiteX1" fmla="*/ 42174 w 53672"/>
                <a:gd name="connsiteY1" fmla="*/ 70 h 111761"/>
                <a:gd name="connsiteX2" fmla="*/ 32255 w 53672"/>
                <a:gd name="connsiteY2" fmla="*/ 9203 h 111761"/>
                <a:gd name="connsiteX3" fmla="*/ 39340 w 53672"/>
                <a:gd name="connsiteY3" fmla="*/ 15514 h 111761"/>
                <a:gd name="connsiteX4" fmla="*/ 49260 w 53672"/>
                <a:gd name="connsiteY4" fmla="*/ 6380 h 111761"/>
                <a:gd name="connsiteX5" fmla="*/ 13124 w 53672"/>
                <a:gd name="connsiteY5" fmla="*/ 90741 h 111761"/>
                <a:gd name="connsiteX6" fmla="*/ 11530 w 53672"/>
                <a:gd name="connsiteY6" fmla="*/ 97716 h 111761"/>
                <a:gd name="connsiteX7" fmla="*/ 28358 w 53672"/>
                <a:gd name="connsiteY7" fmla="*/ 111831 h 111761"/>
                <a:gd name="connsiteX8" fmla="*/ 53865 w 53672"/>
                <a:gd name="connsiteY8" fmla="*/ 86423 h 111761"/>
                <a:gd name="connsiteX9" fmla="*/ 51031 w 53672"/>
                <a:gd name="connsiteY9" fmla="*/ 84264 h 111761"/>
                <a:gd name="connsiteX10" fmla="*/ 47666 w 53672"/>
                <a:gd name="connsiteY10" fmla="*/ 87087 h 111761"/>
                <a:gd name="connsiteX11" fmla="*/ 28889 w 53672"/>
                <a:gd name="connsiteY11" fmla="*/ 107181 h 111761"/>
                <a:gd name="connsiteX12" fmla="*/ 24461 w 53672"/>
                <a:gd name="connsiteY12" fmla="*/ 101369 h 111761"/>
                <a:gd name="connsiteX13" fmla="*/ 27295 w 53672"/>
                <a:gd name="connsiteY13" fmla="*/ 90741 h 111761"/>
                <a:gd name="connsiteX14" fmla="*/ 32963 w 53672"/>
                <a:gd name="connsiteY14" fmla="*/ 77456 h 111761"/>
                <a:gd name="connsiteX15" fmla="*/ 41643 w 53672"/>
                <a:gd name="connsiteY15" fmla="*/ 56365 h 111761"/>
                <a:gd name="connsiteX16" fmla="*/ 42706 w 53672"/>
                <a:gd name="connsiteY16" fmla="*/ 51051 h 111761"/>
                <a:gd name="connsiteX17" fmla="*/ 25878 w 53672"/>
                <a:gd name="connsiteY17" fmla="*/ 36936 h 111761"/>
                <a:gd name="connsiteX18" fmla="*/ 193 w 53672"/>
                <a:gd name="connsiteY18" fmla="*/ 62344 h 111761"/>
                <a:gd name="connsiteX19" fmla="*/ 3204 w 53672"/>
                <a:gd name="connsiteY19" fmla="*/ 64503 h 111761"/>
                <a:gd name="connsiteX20" fmla="*/ 6393 w 53672"/>
                <a:gd name="connsiteY20" fmla="*/ 61846 h 111761"/>
                <a:gd name="connsiteX21" fmla="*/ 25346 w 53672"/>
                <a:gd name="connsiteY21" fmla="*/ 41586 h 111761"/>
                <a:gd name="connsiteX22" fmla="*/ 29775 w 53672"/>
                <a:gd name="connsiteY22" fmla="*/ 47398 h 111761"/>
                <a:gd name="connsiteX23" fmla="*/ 24284 w 53672"/>
                <a:gd name="connsiteY23" fmla="*/ 64004 h 111761"/>
                <a:gd name="connsiteX24" fmla="*/ 13124 w 53672"/>
                <a:gd name="connsiteY24" fmla="*/ 90741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1761">
                  <a:moveTo>
                    <a:pt x="49260" y="6380"/>
                  </a:moveTo>
                  <a:cubicBezTo>
                    <a:pt x="49260" y="3723"/>
                    <a:pt x="47134" y="70"/>
                    <a:pt x="42174" y="70"/>
                  </a:cubicBezTo>
                  <a:cubicBezTo>
                    <a:pt x="37392" y="70"/>
                    <a:pt x="32255" y="4387"/>
                    <a:pt x="32255" y="9203"/>
                  </a:cubicBezTo>
                  <a:cubicBezTo>
                    <a:pt x="32255" y="12026"/>
                    <a:pt x="34557" y="15514"/>
                    <a:pt x="39340" y="15514"/>
                  </a:cubicBezTo>
                  <a:cubicBezTo>
                    <a:pt x="44477" y="15514"/>
                    <a:pt x="49260" y="10864"/>
                    <a:pt x="49260" y="6380"/>
                  </a:cubicBezTo>
                  <a:close/>
                  <a:moveTo>
                    <a:pt x="13124" y="90741"/>
                  </a:moveTo>
                  <a:cubicBezTo>
                    <a:pt x="12416" y="92900"/>
                    <a:pt x="11530" y="94893"/>
                    <a:pt x="11530" y="97716"/>
                  </a:cubicBezTo>
                  <a:cubicBezTo>
                    <a:pt x="11530" y="105521"/>
                    <a:pt x="18615" y="111831"/>
                    <a:pt x="28358" y="111831"/>
                  </a:cubicBezTo>
                  <a:cubicBezTo>
                    <a:pt x="46071" y="111831"/>
                    <a:pt x="53865" y="88914"/>
                    <a:pt x="53865" y="86423"/>
                  </a:cubicBezTo>
                  <a:cubicBezTo>
                    <a:pt x="53865" y="84264"/>
                    <a:pt x="51563" y="84264"/>
                    <a:pt x="51031" y="84264"/>
                  </a:cubicBezTo>
                  <a:cubicBezTo>
                    <a:pt x="48551" y="84264"/>
                    <a:pt x="48374" y="85261"/>
                    <a:pt x="47666" y="87087"/>
                  </a:cubicBezTo>
                  <a:cubicBezTo>
                    <a:pt x="43591" y="100373"/>
                    <a:pt x="35797" y="107181"/>
                    <a:pt x="28889" y="107181"/>
                  </a:cubicBezTo>
                  <a:cubicBezTo>
                    <a:pt x="25346" y="107181"/>
                    <a:pt x="24461" y="105022"/>
                    <a:pt x="24461" y="101369"/>
                  </a:cubicBezTo>
                  <a:cubicBezTo>
                    <a:pt x="24461" y="97550"/>
                    <a:pt x="25701" y="94394"/>
                    <a:pt x="27295" y="90741"/>
                  </a:cubicBezTo>
                  <a:cubicBezTo>
                    <a:pt x="29066" y="86257"/>
                    <a:pt x="31015" y="81773"/>
                    <a:pt x="32963" y="77456"/>
                  </a:cubicBezTo>
                  <a:cubicBezTo>
                    <a:pt x="34557" y="73470"/>
                    <a:pt x="40934" y="58358"/>
                    <a:pt x="41643" y="56365"/>
                  </a:cubicBezTo>
                  <a:cubicBezTo>
                    <a:pt x="42174" y="54705"/>
                    <a:pt x="42706" y="52712"/>
                    <a:pt x="42706" y="51051"/>
                  </a:cubicBezTo>
                  <a:cubicBezTo>
                    <a:pt x="42706" y="43246"/>
                    <a:pt x="35620" y="36936"/>
                    <a:pt x="25878" y="36936"/>
                  </a:cubicBezTo>
                  <a:cubicBezTo>
                    <a:pt x="8341" y="36936"/>
                    <a:pt x="193" y="59521"/>
                    <a:pt x="193" y="62344"/>
                  </a:cubicBezTo>
                  <a:cubicBezTo>
                    <a:pt x="193" y="64503"/>
                    <a:pt x="2673" y="64503"/>
                    <a:pt x="3204" y="64503"/>
                  </a:cubicBezTo>
                  <a:cubicBezTo>
                    <a:pt x="5684" y="64503"/>
                    <a:pt x="5862" y="63672"/>
                    <a:pt x="6393" y="61846"/>
                  </a:cubicBezTo>
                  <a:cubicBezTo>
                    <a:pt x="10998" y="47564"/>
                    <a:pt x="18792" y="41586"/>
                    <a:pt x="25346" y="41586"/>
                  </a:cubicBezTo>
                  <a:cubicBezTo>
                    <a:pt x="28181" y="41586"/>
                    <a:pt x="29775" y="42914"/>
                    <a:pt x="29775" y="47398"/>
                  </a:cubicBezTo>
                  <a:cubicBezTo>
                    <a:pt x="29775" y="51217"/>
                    <a:pt x="28712" y="53708"/>
                    <a:pt x="24284" y="64004"/>
                  </a:cubicBezTo>
                  <a:lnTo>
                    <a:pt x="13124" y="90741"/>
                  </a:lnTo>
                  <a:close/>
                </a:path>
              </a:pathLst>
            </a:custGeom>
            <a:solidFill>
              <a:srgbClr val="000000"/>
            </a:solidFill>
            <a:ln w="25400"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4FBA33B7-44F8-C7CA-0757-ECABE5F6E23D}"/>
                </a:ext>
              </a:extLst>
            </p:cNvPr>
            <p:cNvSpPr/>
            <p:nvPr>
              <p:custDataLst>
                <p:tags r:id="rId27"/>
              </p:custDataLst>
            </p:nvPr>
          </p:nvSpPr>
          <p:spPr>
            <a:xfrm>
              <a:off x="7523585" y="4071486"/>
              <a:ext cx="27278" cy="166064"/>
            </a:xfrm>
            <a:custGeom>
              <a:avLst/>
              <a:gdLst>
                <a:gd name="connsiteX0" fmla="*/ 27475 w 27278"/>
                <a:gd name="connsiteY0" fmla="*/ 70 h 166064"/>
                <a:gd name="connsiteX1" fmla="*/ 196 w 27278"/>
                <a:gd name="connsiteY1" fmla="*/ 70 h 166064"/>
                <a:gd name="connsiteX2" fmla="*/ 196 w 27278"/>
                <a:gd name="connsiteY2" fmla="*/ 8207 h 166064"/>
                <a:gd name="connsiteX3" fmla="*/ 18795 w 27278"/>
                <a:gd name="connsiteY3" fmla="*/ 8207 h 166064"/>
                <a:gd name="connsiteX4" fmla="*/ 18795 w 27278"/>
                <a:gd name="connsiteY4" fmla="*/ 157997 h 166064"/>
                <a:gd name="connsiteX5" fmla="*/ 196 w 27278"/>
                <a:gd name="connsiteY5" fmla="*/ 157997 h 166064"/>
                <a:gd name="connsiteX6" fmla="*/ 196 w 27278"/>
                <a:gd name="connsiteY6" fmla="*/ 166134 h 166064"/>
                <a:gd name="connsiteX7" fmla="*/ 27475 w 27278"/>
                <a:gd name="connsiteY7" fmla="*/ 166134 h 166064"/>
                <a:gd name="connsiteX8" fmla="*/ 27475 w 27278"/>
                <a:gd name="connsiteY8" fmla="*/ 70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475" y="70"/>
                  </a:moveTo>
                  <a:lnTo>
                    <a:pt x="196" y="70"/>
                  </a:lnTo>
                  <a:lnTo>
                    <a:pt x="196" y="8207"/>
                  </a:lnTo>
                  <a:lnTo>
                    <a:pt x="18795" y="8207"/>
                  </a:lnTo>
                  <a:lnTo>
                    <a:pt x="18795" y="157997"/>
                  </a:lnTo>
                  <a:lnTo>
                    <a:pt x="196" y="157997"/>
                  </a:lnTo>
                  <a:lnTo>
                    <a:pt x="196" y="166134"/>
                  </a:lnTo>
                  <a:lnTo>
                    <a:pt x="27475" y="166134"/>
                  </a:lnTo>
                  <a:lnTo>
                    <a:pt x="27475" y="70"/>
                  </a:lnTo>
                  <a:close/>
                </a:path>
              </a:pathLst>
            </a:custGeom>
            <a:solidFill>
              <a:srgbClr val="000000"/>
            </a:solidFill>
            <a:ln w="25400"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BE4D261A-2E8E-F04C-7F09-6EC176B32131}"/>
                </a:ext>
              </a:extLst>
            </p:cNvPr>
            <p:cNvSpPr/>
            <p:nvPr>
              <p:custDataLst>
                <p:tags r:id="rId28"/>
              </p:custDataLst>
            </p:nvPr>
          </p:nvSpPr>
          <p:spPr>
            <a:xfrm>
              <a:off x="7594336" y="4150367"/>
              <a:ext cx="119743" cy="8137"/>
            </a:xfrm>
            <a:custGeom>
              <a:avLst/>
              <a:gdLst>
                <a:gd name="connsiteX0" fmla="*/ 112857 w 119743"/>
                <a:gd name="connsiteY0" fmla="*/ 8207 h 8137"/>
                <a:gd name="connsiteX1" fmla="*/ 119942 w 119743"/>
                <a:gd name="connsiteY1" fmla="*/ 4221 h 8137"/>
                <a:gd name="connsiteX2" fmla="*/ 112857 w 119743"/>
                <a:gd name="connsiteY2" fmla="*/ 70 h 8137"/>
                <a:gd name="connsiteX3" fmla="*/ 7284 w 119743"/>
                <a:gd name="connsiteY3" fmla="*/ 70 h 8137"/>
                <a:gd name="connsiteX4" fmla="*/ 198 w 119743"/>
                <a:gd name="connsiteY4" fmla="*/ 4055 h 8137"/>
                <a:gd name="connsiteX5" fmla="*/ 7284 w 119743"/>
                <a:gd name="connsiteY5" fmla="*/ 8207 h 8137"/>
                <a:gd name="connsiteX6" fmla="*/ 112857 w 119743"/>
                <a:gd name="connsiteY6" fmla="*/ 8207 h 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137">
                  <a:moveTo>
                    <a:pt x="112857" y="8207"/>
                  </a:moveTo>
                  <a:cubicBezTo>
                    <a:pt x="115691" y="8207"/>
                    <a:pt x="119942" y="8207"/>
                    <a:pt x="119942" y="4221"/>
                  </a:cubicBezTo>
                  <a:cubicBezTo>
                    <a:pt x="119942" y="70"/>
                    <a:pt x="115868" y="70"/>
                    <a:pt x="112857" y="70"/>
                  </a:cubicBezTo>
                  <a:lnTo>
                    <a:pt x="7284" y="70"/>
                  </a:lnTo>
                  <a:cubicBezTo>
                    <a:pt x="4449" y="70"/>
                    <a:pt x="198" y="70"/>
                    <a:pt x="198" y="4055"/>
                  </a:cubicBezTo>
                  <a:cubicBezTo>
                    <a:pt x="198" y="8207"/>
                    <a:pt x="4272" y="8207"/>
                    <a:pt x="7284" y="8207"/>
                  </a:cubicBezTo>
                  <a:lnTo>
                    <a:pt x="112857" y="8207"/>
                  </a:lnTo>
                  <a:close/>
                </a:path>
              </a:pathLst>
            </a:custGeom>
            <a:solidFill>
              <a:srgbClr val="000000"/>
            </a:solidFill>
            <a:ln w="25400"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D3BAB58C-1641-8414-12F4-54502DC8C60D}"/>
                </a:ext>
              </a:extLst>
            </p:cNvPr>
            <p:cNvSpPr/>
            <p:nvPr>
              <p:custDataLst>
                <p:tags r:id="rId29"/>
              </p:custDataLst>
            </p:nvPr>
          </p:nvSpPr>
          <p:spPr>
            <a:xfrm>
              <a:off x="7752670" y="4085768"/>
              <a:ext cx="64477" cy="110266"/>
            </a:xfrm>
            <a:custGeom>
              <a:avLst/>
              <a:gdLst>
                <a:gd name="connsiteX0" fmla="*/ 40237 w 64477"/>
                <a:gd name="connsiteY0" fmla="*/ 4719 h 110266"/>
                <a:gd name="connsiteX1" fmla="*/ 34923 w 64477"/>
                <a:gd name="connsiteY1" fmla="*/ 70 h 110266"/>
                <a:gd name="connsiteX2" fmla="*/ 204 w 64477"/>
                <a:gd name="connsiteY2" fmla="*/ 10698 h 110266"/>
                <a:gd name="connsiteX3" fmla="*/ 204 w 64477"/>
                <a:gd name="connsiteY3" fmla="*/ 16676 h 110266"/>
                <a:gd name="connsiteX4" fmla="*/ 25889 w 64477"/>
                <a:gd name="connsiteY4" fmla="*/ 12026 h 110266"/>
                <a:gd name="connsiteX5" fmla="*/ 25889 w 64477"/>
                <a:gd name="connsiteY5" fmla="*/ 96719 h 110266"/>
                <a:gd name="connsiteX6" fmla="*/ 8176 w 64477"/>
                <a:gd name="connsiteY6" fmla="*/ 104358 h 110266"/>
                <a:gd name="connsiteX7" fmla="*/ 1444 w 64477"/>
                <a:gd name="connsiteY7" fmla="*/ 104358 h 110266"/>
                <a:gd name="connsiteX8" fmla="*/ 1444 w 64477"/>
                <a:gd name="connsiteY8" fmla="*/ 110337 h 110266"/>
                <a:gd name="connsiteX9" fmla="*/ 32975 w 64477"/>
                <a:gd name="connsiteY9" fmla="*/ 109672 h 110266"/>
                <a:gd name="connsiteX10" fmla="*/ 64682 w 64477"/>
                <a:gd name="connsiteY10" fmla="*/ 110337 h 110266"/>
                <a:gd name="connsiteX11" fmla="*/ 64682 w 64477"/>
                <a:gd name="connsiteY11" fmla="*/ 104358 h 110266"/>
                <a:gd name="connsiteX12" fmla="*/ 57951 w 64477"/>
                <a:gd name="connsiteY12" fmla="*/ 104358 h 110266"/>
                <a:gd name="connsiteX13" fmla="*/ 40237 w 64477"/>
                <a:gd name="connsiteY13" fmla="*/ 96719 h 110266"/>
                <a:gd name="connsiteX14" fmla="*/ 40237 w 64477"/>
                <a:gd name="connsiteY14" fmla="*/ 4719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237" y="4719"/>
                  </a:moveTo>
                  <a:cubicBezTo>
                    <a:pt x="40237" y="236"/>
                    <a:pt x="39883" y="70"/>
                    <a:pt x="34923" y="70"/>
                  </a:cubicBezTo>
                  <a:cubicBezTo>
                    <a:pt x="23586" y="10532"/>
                    <a:pt x="7467" y="10698"/>
                    <a:pt x="204" y="10698"/>
                  </a:cubicBezTo>
                  <a:lnTo>
                    <a:pt x="204" y="16676"/>
                  </a:lnTo>
                  <a:cubicBezTo>
                    <a:pt x="4456" y="16676"/>
                    <a:pt x="16147" y="16676"/>
                    <a:pt x="25889" y="12026"/>
                  </a:cubicBezTo>
                  <a:lnTo>
                    <a:pt x="25889" y="96719"/>
                  </a:lnTo>
                  <a:cubicBezTo>
                    <a:pt x="25889" y="102199"/>
                    <a:pt x="25889" y="104358"/>
                    <a:pt x="8176" y="104358"/>
                  </a:cubicBezTo>
                  <a:lnTo>
                    <a:pt x="1444" y="104358"/>
                  </a:lnTo>
                  <a:lnTo>
                    <a:pt x="1444" y="110337"/>
                  </a:lnTo>
                  <a:cubicBezTo>
                    <a:pt x="4633" y="110170"/>
                    <a:pt x="26421" y="109672"/>
                    <a:pt x="32975" y="109672"/>
                  </a:cubicBezTo>
                  <a:cubicBezTo>
                    <a:pt x="38466" y="109672"/>
                    <a:pt x="60785" y="110170"/>
                    <a:pt x="64682" y="110337"/>
                  </a:cubicBezTo>
                  <a:lnTo>
                    <a:pt x="64682" y="104358"/>
                  </a:lnTo>
                  <a:lnTo>
                    <a:pt x="57951" y="104358"/>
                  </a:lnTo>
                  <a:cubicBezTo>
                    <a:pt x="40237" y="104358"/>
                    <a:pt x="40237" y="102199"/>
                    <a:pt x="40237" y="96719"/>
                  </a:cubicBezTo>
                  <a:lnTo>
                    <a:pt x="40237" y="4719"/>
                  </a:lnTo>
                  <a:close/>
                </a:path>
              </a:pathLst>
            </a:custGeom>
            <a:solidFill>
              <a:srgbClr val="000000"/>
            </a:solidFill>
            <a:ln w="25400"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61A4D0DE-9895-9115-3138-18CCFF50D675}"/>
                </a:ext>
              </a:extLst>
            </p:cNvPr>
            <p:cNvSpPr/>
            <p:nvPr>
              <p:custDataLst>
                <p:tags r:id="rId30"/>
              </p:custDataLst>
            </p:nvPr>
          </p:nvSpPr>
          <p:spPr>
            <a:xfrm>
              <a:off x="7399262" y="4272259"/>
              <a:ext cx="64477" cy="110266"/>
            </a:xfrm>
            <a:custGeom>
              <a:avLst/>
              <a:gdLst>
                <a:gd name="connsiteX0" fmla="*/ 40223 w 64477"/>
                <a:gd name="connsiteY0" fmla="*/ 4727 h 110266"/>
                <a:gd name="connsiteX1" fmla="*/ 34909 w 64477"/>
                <a:gd name="connsiteY1" fmla="*/ 77 h 110266"/>
                <a:gd name="connsiteX2" fmla="*/ 191 w 64477"/>
                <a:gd name="connsiteY2" fmla="*/ 10706 h 110266"/>
                <a:gd name="connsiteX3" fmla="*/ 191 w 64477"/>
                <a:gd name="connsiteY3" fmla="*/ 16684 h 110266"/>
                <a:gd name="connsiteX4" fmla="*/ 25875 w 64477"/>
                <a:gd name="connsiteY4" fmla="*/ 12034 h 110266"/>
                <a:gd name="connsiteX5" fmla="*/ 25875 w 64477"/>
                <a:gd name="connsiteY5" fmla="*/ 96727 h 110266"/>
                <a:gd name="connsiteX6" fmla="*/ 8162 w 64477"/>
                <a:gd name="connsiteY6" fmla="*/ 104366 h 110266"/>
                <a:gd name="connsiteX7" fmla="*/ 1431 w 64477"/>
                <a:gd name="connsiteY7" fmla="*/ 104366 h 110266"/>
                <a:gd name="connsiteX8" fmla="*/ 1431 w 64477"/>
                <a:gd name="connsiteY8" fmla="*/ 110344 h 110266"/>
                <a:gd name="connsiteX9" fmla="*/ 32961 w 64477"/>
                <a:gd name="connsiteY9" fmla="*/ 109680 h 110266"/>
                <a:gd name="connsiteX10" fmla="*/ 64668 w 64477"/>
                <a:gd name="connsiteY10" fmla="*/ 110344 h 110266"/>
                <a:gd name="connsiteX11" fmla="*/ 64668 w 64477"/>
                <a:gd name="connsiteY11" fmla="*/ 104366 h 110266"/>
                <a:gd name="connsiteX12" fmla="*/ 57937 w 64477"/>
                <a:gd name="connsiteY12" fmla="*/ 104366 h 110266"/>
                <a:gd name="connsiteX13" fmla="*/ 40223 w 64477"/>
                <a:gd name="connsiteY13" fmla="*/ 96727 h 110266"/>
                <a:gd name="connsiteX14" fmla="*/ 40223 w 64477"/>
                <a:gd name="connsiteY14" fmla="*/ 4727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223" y="4727"/>
                  </a:moveTo>
                  <a:cubicBezTo>
                    <a:pt x="40223" y="243"/>
                    <a:pt x="39869" y="77"/>
                    <a:pt x="34909" y="77"/>
                  </a:cubicBezTo>
                  <a:cubicBezTo>
                    <a:pt x="23572" y="10539"/>
                    <a:pt x="7453" y="10706"/>
                    <a:pt x="191" y="10706"/>
                  </a:cubicBezTo>
                  <a:lnTo>
                    <a:pt x="191" y="16684"/>
                  </a:lnTo>
                  <a:cubicBezTo>
                    <a:pt x="4442" y="16684"/>
                    <a:pt x="16133" y="16684"/>
                    <a:pt x="25875" y="12034"/>
                  </a:cubicBezTo>
                  <a:lnTo>
                    <a:pt x="25875" y="96727"/>
                  </a:lnTo>
                  <a:cubicBezTo>
                    <a:pt x="25875" y="102207"/>
                    <a:pt x="25875" y="104366"/>
                    <a:pt x="8162" y="104366"/>
                  </a:cubicBezTo>
                  <a:lnTo>
                    <a:pt x="1431" y="104366"/>
                  </a:lnTo>
                  <a:lnTo>
                    <a:pt x="1431" y="110344"/>
                  </a:lnTo>
                  <a:cubicBezTo>
                    <a:pt x="4619" y="110178"/>
                    <a:pt x="26407" y="109680"/>
                    <a:pt x="32961" y="109680"/>
                  </a:cubicBezTo>
                  <a:cubicBezTo>
                    <a:pt x="38452" y="109680"/>
                    <a:pt x="60771" y="110178"/>
                    <a:pt x="64668" y="110344"/>
                  </a:cubicBezTo>
                  <a:lnTo>
                    <a:pt x="64668" y="104366"/>
                  </a:lnTo>
                  <a:lnTo>
                    <a:pt x="57937" y="104366"/>
                  </a:lnTo>
                  <a:cubicBezTo>
                    <a:pt x="40223" y="104366"/>
                    <a:pt x="40223" y="102207"/>
                    <a:pt x="40223" y="96727"/>
                  </a:cubicBezTo>
                  <a:lnTo>
                    <a:pt x="40223" y="4727"/>
                  </a:lnTo>
                  <a:close/>
                </a:path>
              </a:pathLst>
            </a:custGeom>
            <a:solidFill>
              <a:srgbClr val="000000"/>
            </a:solidFill>
            <a:ln w="25400"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647006E5-1FD4-2489-E847-82F80EE3E977}"/>
                </a:ext>
              </a:extLst>
            </p:cNvPr>
            <p:cNvSpPr/>
            <p:nvPr>
              <p:custDataLst>
                <p:tags r:id="rId31"/>
              </p:custDataLst>
            </p:nvPr>
          </p:nvSpPr>
          <p:spPr>
            <a:xfrm>
              <a:off x="7868646" y="4294118"/>
              <a:ext cx="29606" cy="70933"/>
            </a:xfrm>
            <a:custGeom>
              <a:avLst/>
              <a:gdLst>
                <a:gd name="connsiteX0" fmla="*/ 29816 w 29606"/>
                <a:gd name="connsiteY0" fmla="*/ 24984 h 70933"/>
                <a:gd name="connsiteX1" fmla="*/ 13621 w 29606"/>
                <a:gd name="connsiteY1" fmla="*/ 75 h 70933"/>
                <a:gd name="connsiteX2" fmla="*/ 209 w 29606"/>
                <a:gd name="connsiteY2" fmla="*/ 12648 h 70933"/>
                <a:gd name="connsiteX3" fmla="*/ 13621 w 29606"/>
                <a:gd name="connsiteY3" fmla="*/ 25222 h 70933"/>
                <a:gd name="connsiteX4" fmla="*/ 22477 w 29606"/>
                <a:gd name="connsiteY4" fmla="*/ 22138 h 70933"/>
                <a:gd name="connsiteX5" fmla="*/ 23743 w 29606"/>
                <a:gd name="connsiteY5" fmla="*/ 21426 h 70933"/>
                <a:gd name="connsiteX6" fmla="*/ 24249 w 29606"/>
                <a:gd name="connsiteY6" fmla="*/ 24984 h 70933"/>
                <a:gd name="connsiteX7" fmla="*/ 7041 w 29606"/>
                <a:gd name="connsiteY7" fmla="*/ 64603 h 70933"/>
                <a:gd name="connsiteX8" fmla="*/ 4258 w 29606"/>
                <a:gd name="connsiteY8" fmla="*/ 68399 h 70933"/>
                <a:gd name="connsiteX9" fmla="*/ 6788 w 29606"/>
                <a:gd name="connsiteY9" fmla="*/ 71008 h 70933"/>
                <a:gd name="connsiteX10" fmla="*/ 29816 w 29606"/>
                <a:gd name="connsiteY10" fmla="*/ 24984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933">
                  <a:moveTo>
                    <a:pt x="29816" y="24984"/>
                  </a:moveTo>
                  <a:cubicBezTo>
                    <a:pt x="29816" y="9327"/>
                    <a:pt x="23490" y="75"/>
                    <a:pt x="13621" y="75"/>
                  </a:cubicBezTo>
                  <a:cubicBezTo>
                    <a:pt x="5270" y="75"/>
                    <a:pt x="209" y="6006"/>
                    <a:pt x="209" y="12648"/>
                  </a:cubicBezTo>
                  <a:cubicBezTo>
                    <a:pt x="209" y="19054"/>
                    <a:pt x="5270" y="25222"/>
                    <a:pt x="13621" y="25222"/>
                  </a:cubicBezTo>
                  <a:cubicBezTo>
                    <a:pt x="16657" y="25222"/>
                    <a:pt x="19947" y="24273"/>
                    <a:pt x="22477" y="22138"/>
                  </a:cubicBezTo>
                  <a:cubicBezTo>
                    <a:pt x="23237" y="21663"/>
                    <a:pt x="23490" y="21426"/>
                    <a:pt x="23743" y="21426"/>
                  </a:cubicBezTo>
                  <a:cubicBezTo>
                    <a:pt x="23996" y="21426"/>
                    <a:pt x="24249" y="21663"/>
                    <a:pt x="24249" y="24984"/>
                  </a:cubicBezTo>
                  <a:cubicBezTo>
                    <a:pt x="24249" y="42540"/>
                    <a:pt x="15392" y="56774"/>
                    <a:pt x="7041" y="64603"/>
                  </a:cubicBezTo>
                  <a:cubicBezTo>
                    <a:pt x="4258" y="67212"/>
                    <a:pt x="4258" y="67687"/>
                    <a:pt x="4258" y="68399"/>
                  </a:cubicBezTo>
                  <a:cubicBezTo>
                    <a:pt x="4258" y="70059"/>
                    <a:pt x="5523" y="71008"/>
                    <a:pt x="6788" y="71008"/>
                  </a:cubicBezTo>
                  <a:cubicBezTo>
                    <a:pt x="9572" y="71008"/>
                    <a:pt x="29816" y="52741"/>
                    <a:pt x="29816" y="24984"/>
                  </a:cubicBezTo>
                  <a:close/>
                </a:path>
              </a:pathLst>
            </a:custGeom>
            <a:solidFill>
              <a:srgbClr val="000000"/>
            </a:solidFill>
            <a:ln w="25400"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47564AB4-A650-9A28-C3D1-2AD4E5032D8F}"/>
                </a:ext>
              </a:extLst>
            </p:cNvPr>
            <p:cNvSpPr/>
            <p:nvPr>
              <p:custDataLst>
                <p:tags r:id="rId32"/>
              </p:custDataLst>
            </p:nvPr>
          </p:nvSpPr>
          <p:spPr>
            <a:xfrm>
              <a:off x="7966183" y="4217016"/>
              <a:ext cx="122476" cy="105095"/>
            </a:xfrm>
            <a:custGeom>
              <a:avLst/>
              <a:gdLst>
                <a:gd name="connsiteX0" fmla="*/ 67778 w 122476"/>
                <a:gd name="connsiteY0" fmla="*/ 13834 h 105095"/>
                <a:gd name="connsiteX1" fmla="*/ 110291 w 122476"/>
                <a:gd name="connsiteY1" fmla="*/ 13834 h 105095"/>
                <a:gd name="connsiteX2" fmla="*/ 122690 w 122476"/>
                <a:gd name="connsiteY2" fmla="*/ 5768 h 105095"/>
                <a:gd name="connsiteX3" fmla="*/ 112568 w 122476"/>
                <a:gd name="connsiteY3" fmla="*/ 75 h 105095"/>
                <a:gd name="connsiteX4" fmla="*/ 41714 w 122476"/>
                <a:gd name="connsiteY4" fmla="*/ 75 h 105095"/>
                <a:gd name="connsiteX5" fmla="*/ 15649 w 122476"/>
                <a:gd name="connsiteY5" fmla="*/ 11225 h 105095"/>
                <a:gd name="connsiteX6" fmla="*/ 213 w 122476"/>
                <a:gd name="connsiteY6" fmla="*/ 32576 h 105095"/>
                <a:gd name="connsiteX7" fmla="*/ 3250 w 122476"/>
                <a:gd name="connsiteY7" fmla="*/ 34948 h 105095"/>
                <a:gd name="connsiteX8" fmla="*/ 7299 w 122476"/>
                <a:gd name="connsiteY8" fmla="*/ 32102 h 105095"/>
                <a:gd name="connsiteX9" fmla="*/ 39436 w 122476"/>
                <a:gd name="connsiteY9" fmla="*/ 13834 h 105095"/>
                <a:gd name="connsiteX10" fmla="*/ 60440 w 122476"/>
                <a:gd name="connsiteY10" fmla="*/ 13834 h 105095"/>
                <a:gd name="connsiteX11" fmla="*/ 35641 w 122476"/>
                <a:gd name="connsiteY11" fmla="*/ 89987 h 105095"/>
                <a:gd name="connsiteX12" fmla="*/ 33110 w 122476"/>
                <a:gd name="connsiteY12" fmla="*/ 98765 h 105095"/>
                <a:gd name="connsiteX13" fmla="*/ 40448 w 122476"/>
                <a:gd name="connsiteY13" fmla="*/ 105170 h 105095"/>
                <a:gd name="connsiteX14" fmla="*/ 50824 w 122476"/>
                <a:gd name="connsiteY14" fmla="*/ 94969 h 105095"/>
                <a:gd name="connsiteX15" fmla="*/ 67778 w 122476"/>
                <a:gd name="connsiteY15" fmla="*/ 13834 h 105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05095">
                  <a:moveTo>
                    <a:pt x="67778" y="13834"/>
                  </a:moveTo>
                  <a:lnTo>
                    <a:pt x="110291" y="13834"/>
                  </a:lnTo>
                  <a:cubicBezTo>
                    <a:pt x="113580" y="13834"/>
                    <a:pt x="122690" y="13834"/>
                    <a:pt x="122690" y="5768"/>
                  </a:cubicBezTo>
                  <a:cubicBezTo>
                    <a:pt x="122690" y="75"/>
                    <a:pt x="117376" y="75"/>
                    <a:pt x="112568" y="75"/>
                  </a:cubicBezTo>
                  <a:lnTo>
                    <a:pt x="41714" y="75"/>
                  </a:lnTo>
                  <a:cubicBezTo>
                    <a:pt x="36653" y="75"/>
                    <a:pt x="26784" y="75"/>
                    <a:pt x="15649" y="11225"/>
                  </a:cubicBezTo>
                  <a:cubicBezTo>
                    <a:pt x="7299" y="19765"/>
                    <a:pt x="213" y="31153"/>
                    <a:pt x="213" y="32576"/>
                  </a:cubicBezTo>
                  <a:cubicBezTo>
                    <a:pt x="213" y="32813"/>
                    <a:pt x="213" y="34948"/>
                    <a:pt x="3250" y="34948"/>
                  </a:cubicBezTo>
                  <a:cubicBezTo>
                    <a:pt x="5274" y="34948"/>
                    <a:pt x="5780" y="33999"/>
                    <a:pt x="7299" y="32102"/>
                  </a:cubicBezTo>
                  <a:cubicBezTo>
                    <a:pt x="19698" y="13834"/>
                    <a:pt x="34122" y="13834"/>
                    <a:pt x="39436" y="13834"/>
                  </a:cubicBezTo>
                  <a:lnTo>
                    <a:pt x="60440" y="13834"/>
                  </a:lnTo>
                  <a:lnTo>
                    <a:pt x="35641" y="89987"/>
                  </a:lnTo>
                  <a:cubicBezTo>
                    <a:pt x="34628" y="92834"/>
                    <a:pt x="33110" y="97816"/>
                    <a:pt x="33110" y="98765"/>
                  </a:cubicBezTo>
                  <a:cubicBezTo>
                    <a:pt x="33110" y="101374"/>
                    <a:pt x="34881" y="105170"/>
                    <a:pt x="40448" y="105170"/>
                  </a:cubicBezTo>
                  <a:cubicBezTo>
                    <a:pt x="48799" y="105170"/>
                    <a:pt x="50064" y="98527"/>
                    <a:pt x="50824" y="94969"/>
                  </a:cubicBezTo>
                  <a:lnTo>
                    <a:pt x="67778" y="13834"/>
                  </a:lnTo>
                  <a:close/>
                </a:path>
              </a:pathLst>
            </a:custGeom>
            <a:solidFill>
              <a:srgbClr val="000000"/>
            </a:solidFill>
            <a:ln w="25400"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88813D34-4C70-B668-CE0F-048D666F167E}"/>
                </a:ext>
              </a:extLst>
            </p:cNvPr>
            <p:cNvSpPr/>
            <p:nvPr>
              <p:custDataLst>
                <p:tags r:id="rId33"/>
              </p:custDataLst>
            </p:nvPr>
          </p:nvSpPr>
          <p:spPr>
            <a:xfrm>
              <a:off x="8109599" y="4106063"/>
              <a:ext cx="39678" cy="116909"/>
            </a:xfrm>
            <a:custGeom>
              <a:avLst/>
              <a:gdLst>
                <a:gd name="connsiteX0" fmla="*/ 39189 w 39678"/>
                <a:gd name="connsiteY0" fmla="*/ 5053 h 116909"/>
                <a:gd name="connsiteX1" fmla="*/ 39897 w 39678"/>
                <a:gd name="connsiteY1" fmla="*/ 2396 h 116909"/>
                <a:gd name="connsiteX2" fmla="*/ 37063 w 39678"/>
                <a:gd name="connsiteY2" fmla="*/ 71 h 116909"/>
                <a:gd name="connsiteX3" fmla="*/ 14390 w 39678"/>
                <a:gd name="connsiteY3" fmla="*/ 1731 h 116909"/>
                <a:gd name="connsiteX4" fmla="*/ 10670 w 39678"/>
                <a:gd name="connsiteY4" fmla="*/ 5551 h 116909"/>
                <a:gd name="connsiteX5" fmla="*/ 15098 w 39678"/>
                <a:gd name="connsiteY5" fmla="*/ 7876 h 116909"/>
                <a:gd name="connsiteX6" fmla="*/ 23601 w 39678"/>
                <a:gd name="connsiteY6" fmla="*/ 10367 h 116909"/>
                <a:gd name="connsiteX7" fmla="*/ 22892 w 39678"/>
                <a:gd name="connsiteY7" fmla="*/ 14020 h 116909"/>
                <a:gd name="connsiteX8" fmla="*/ 927 w 39678"/>
                <a:gd name="connsiteY8" fmla="*/ 96056 h 116909"/>
                <a:gd name="connsiteX9" fmla="*/ 219 w 39678"/>
                <a:gd name="connsiteY9" fmla="*/ 101204 h 116909"/>
                <a:gd name="connsiteX10" fmla="*/ 18818 w 39678"/>
                <a:gd name="connsiteY10" fmla="*/ 116980 h 116909"/>
                <a:gd name="connsiteX11" fmla="*/ 32989 w 39678"/>
                <a:gd name="connsiteY11" fmla="*/ 108179 h 116909"/>
                <a:gd name="connsiteX12" fmla="*/ 39189 w 39678"/>
                <a:gd name="connsiteY12" fmla="*/ 91572 h 116909"/>
                <a:gd name="connsiteX13" fmla="*/ 36355 w 39678"/>
                <a:gd name="connsiteY13" fmla="*/ 89413 h 116909"/>
                <a:gd name="connsiteX14" fmla="*/ 32812 w 39678"/>
                <a:gd name="connsiteY14" fmla="*/ 93399 h 116909"/>
                <a:gd name="connsiteX15" fmla="*/ 19527 w 39678"/>
                <a:gd name="connsiteY15" fmla="*/ 112330 h 116909"/>
                <a:gd name="connsiteX16" fmla="*/ 13504 w 39678"/>
                <a:gd name="connsiteY16" fmla="*/ 104193 h 116909"/>
                <a:gd name="connsiteX17" fmla="*/ 14567 w 39678"/>
                <a:gd name="connsiteY17" fmla="*/ 97385 h 116909"/>
                <a:gd name="connsiteX18" fmla="*/ 39189 w 39678"/>
                <a:gd name="connsiteY18" fmla="*/ 5053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16909">
                  <a:moveTo>
                    <a:pt x="39189" y="5053"/>
                  </a:moveTo>
                  <a:cubicBezTo>
                    <a:pt x="39366" y="4720"/>
                    <a:pt x="39897" y="2562"/>
                    <a:pt x="39897" y="2396"/>
                  </a:cubicBezTo>
                  <a:cubicBezTo>
                    <a:pt x="39897" y="1565"/>
                    <a:pt x="39189" y="71"/>
                    <a:pt x="37063" y="71"/>
                  </a:cubicBezTo>
                  <a:cubicBezTo>
                    <a:pt x="33520" y="71"/>
                    <a:pt x="18818" y="1399"/>
                    <a:pt x="14390" y="1731"/>
                  </a:cubicBezTo>
                  <a:cubicBezTo>
                    <a:pt x="13150" y="1897"/>
                    <a:pt x="10670" y="2063"/>
                    <a:pt x="10670" y="5551"/>
                  </a:cubicBezTo>
                  <a:cubicBezTo>
                    <a:pt x="10670" y="7876"/>
                    <a:pt x="13150" y="7876"/>
                    <a:pt x="15098" y="7876"/>
                  </a:cubicBezTo>
                  <a:cubicBezTo>
                    <a:pt x="23601" y="7876"/>
                    <a:pt x="23601" y="9038"/>
                    <a:pt x="23601" y="10367"/>
                  </a:cubicBezTo>
                  <a:cubicBezTo>
                    <a:pt x="23601" y="11529"/>
                    <a:pt x="23246" y="12525"/>
                    <a:pt x="22892" y="14020"/>
                  </a:cubicBezTo>
                  <a:lnTo>
                    <a:pt x="927" y="96056"/>
                  </a:lnTo>
                  <a:cubicBezTo>
                    <a:pt x="396" y="97717"/>
                    <a:pt x="219" y="99543"/>
                    <a:pt x="219" y="101204"/>
                  </a:cubicBezTo>
                  <a:cubicBezTo>
                    <a:pt x="219" y="111832"/>
                    <a:pt x="10316" y="116980"/>
                    <a:pt x="18818" y="116980"/>
                  </a:cubicBezTo>
                  <a:cubicBezTo>
                    <a:pt x="23069" y="116980"/>
                    <a:pt x="28383" y="115652"/>
                    <a:pt x="32989" y="108179"/>
                  </a:cubicBezTo>
                  <a:cubicBezTo>
                    <a:pt x="36709" y="102034"/>
                    <a:pt x="39189" y="92237"/>
                    <a:pt x="39189" y="91572"/>
                  </a:cubicBezTo>
                  <a:cubicBezTo>
                    <a:pt x="39189" y="89413"/>
                    <a:pt x="36886" y="89413"/>
                    <a:pt x="36355" y="89413"/>
                  </a:cubicBezTo>
                  <a:cubicBezTo>
                    <a:pt x="33875" y="89413"/>
                    <a:pt x="33520" y="90410"/>
                    <a:pt x="32812" y="93399"/>
                  </a:cubicBezTo>
                  <a:cubicBezTo>
                    <a:pt x="30509" y="101702"/>
                    <a:pt x="27143" y="112330"/>
                    <a:pt x="19527" y="112330"/>
                  </a:cubicBezTo>
                  <a:cubicBezTo>
                    <a:pt x="14744" y="112330"/>
                    <a:pt x="13504" y="108179"/>
                    <a:pt x="13504" y="104193"/>
                  </a:cubicBezTo>
                  <a:cubicBezTo>
                    <a:pt x="13504" y="102367"/>
                    <a:pt x="14035" y="99211"/>
                    <a:pt x="14567" y="97385"/>
                  </a:cubicBezTo>
                  <a:lnTo>
                    <a:pt x="39189" y="5053"/>
                  </a:lnTo>
                  <a:close/>
                </a:path>
              </a:pathLst>
            </a:custGeom>
            <a:solidFill>
              <a:srgbClr val="000000"/>
            </a:solidFill>
            <a:ln w="25400"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F9C2096A-2ACB-BF0E-5F3F-9E200EB0E183}"/>
                </a:ext>
              </a:extLst>
            </p:cNvPr>
            <p:cNvSpPr/>
            <p:nvPr>
              <p:custDataLst>
                <p:tags r:id="rId34"/>
              </p:custDataLst>
            </p:nvPr>
          </p:nvSpPr>
          <p:spPr>
            <a:xfrm>
              <a:off x="8079184" y="4267646"/>
              <a:ext cx="82190" cy="113588"/>
            </a:xfrm>
            <a:custGeom>
              <a:avLst/>
              <a:gdLst>
                <a:gd name="connsiteX0" fmla="*/ 82409 w 82190"/>
                <a:gd name="connsiteY0" fmla="*/ 57370 h 113588"/>
                <a:gd name="connsiteX1" fmla="*/ 71958 w 82190"/>
                <a:gd name="connsiteY1" fmla="*/ 14359 h 113588"/>
                <a:gd name="connsiteX2" fmla="*/ 41313 w 82190"/>
                <a:gd name="connsiteY2" fmla="*/ 77 h 113588"/>
                <a:gd name="connsiteX3" fmla="*/ 218 w 82190"/>
                <a:gd name="connsiteY3" fmla="*/ 57370 h 113588"/>
                <a:gd name="connsiteX4" fmla="*/ 41313 w 82190"/>
                <a:gd name="connsiteY4" fmla="*/ 113665 h 113588"/>
                <a:gd name="connsiteX5" fmla="*/ 82409 w 82190"/>
                <a:gd name="connsiteY5" fmla="*/ 57370 h 113588"/>
                <a:gd name="connsiteX6" fmla="*/ 41313 w 82190"/>
                <a:gd name="connsiteY6" fmla="*/ 109016 h 113588"/>
                <a:gd name="connsiteX7" fmla="*/ 18817 w 82190"/>
                <a:gd name="connsiteY7" fmla="*/ 90915 h 113588"/>
                <a:gd name="connsiteX8" fmla="*/ 16337 w 82190"/>
                <a:gd name="connsiteY8" fmla="*/ 55211 h 113588"/>
                <a:gd name="connsiteX9" fmla="*/ 18994 w 82190"/>
                <a:gd name="connsiteY9" fmla="*/ 21333 h 113588"/>
                <a:gd name="connsiteX10" fmla="*/ 41313 w 82190"/>
                <a:gd name="connsiteY10" fmla="*/ 4727 h 113588"/>
                <a:gd name="connsiteX11" fmla="*/ 63278 w 82190"/>
                <a:gd name="connsiteY11" fmla="*/ 19839 h 113588"/>
                <a:gd name="connsiteX12" fmla="*/ 66289 w 82190"/>
                <a:gd name="connsiteY12" fmla="*/ 55211 h 113588"/>
                <a:gd name="connsiteX13" fmla="*/ 63987 w 82190"/>
                <a:gd name="connsiteY13" fmla="*/ 90250 h 113588"/>
                <a:gd name="connsiteX14" fmla="*/ 41313 w 82190"/>
                <a:gd name="connsiteY14" fmla="*/ 109016 h 11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13588">
                  <a:moveTo>
                    <a:pt x="82409" y="57370"/>
                  </a:moveTo>
                  <a:cubicBezTo>
                    <a:pt x="82409" y="39102"/>
                    <a:pt x="80106" y="25983"/>
                    <a:pt x="71958" y="14359"/>
                  </a:cubicBezTo>
                  <a:cubicBezTo>
                    <a:pt x="66466" y="6720"/>
                    <a:pt x="55484" y="77"/>
                    <a:pt x="41313" y="77"/>
                  </a:cubicBezTo>
                  <a:cubicBezTo>
                    <a:pt x="218" y="77"/>
                    <a:pt x="218" y="45413"/>
                    <a:pt x="218" y="57370"/>
                  </a:cubicBezTo>
                  <a:cubicBezTo>
                    <a:pt x="218" y="69326"/>
                    <a:pt x="218" y="113665"/>
                    <a:pt x="41313" y="113665"/>
                  </a:cubicBezTo>
                  <a:cubicBezTo>
                    <a:pt x="82409" y="113665"/>
                    <a:pt x="82409" y="69326"/>
                    <a:pt x="82409" y="57370"/>
                  </a:cubicBezTo>
                  <a:close/>
                  <a:moveTo>
                    <a:pt x="41313" y="109016"/>
                  </a:moveTo>
                  <a:cubicBezTo>
                    <a:pt x="33165" y="109016"/>
                    <a:pt x="22360" y="104532"/>
                    <a:pt x="18817" y="90915"/>
                  </a:cubicBezTo>
                  <a:cubicBezTo>
                    <a:pt x="16337" y="81117"/>
                    <a:pt x="16337" y="67499"/>
                    <a:pt x="16337" y="55211"/>
                  </a:cubicBezTo>
                  <a:cubicBezTo>
                    <a:pt x="16337" y="43088"/>
                    <a:pt x="16337" y="30467"/>
                    <a:pt x="18994" y="21333"/>
                  </a:cubicBezTo>
                  <a:cubicBezTo>
                    <a:pt x="22714" y="8214"/>
                    <a:pt x="34051" y="4727"/>
                    <a:pt x="41313" y="4727"/>
                  </a:cubicBezTo>
                  <a:cubicBezTo>
                    <a:pt x="50879" y="4727"/>
                    <a:pt x="60090" y="10207"/>
                    <a:pt x="63278" y="19839"/>
                  </a:cubicBezTo>
                  <a:cubicBezTo>
                    <a:pt x="66112" y="28806"/>
                    <a:pt x="66289" y="40763"/>
                    <a:pt x="66289" y="55211"/>
                  </a:cubicBezTo>
                  <a:cubicBezTo>
                    <a:pt x="66289" y="67499"/>
                    <a:pt x="66289" y="79788"/>
                    <a:pt x="63987" y="90250"/>
                  </a:cubicBezTo>
                  <a:cubicBezTo>
                    <a:pt x="60444" y="105362"/>
                    <a:pt x="48399" y="109016"/>
                    <a:pt x="41313" y="109016"/>
                  </a:cubicBezTo>
                  <a:close/>
                </a:path>
              </a:pathLst>
            </a:custGeom>
            <a:solidFill>
              <a:srgbClr val="000000"/>
            </a:solidFill>
            <a:ln w="25400"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6B222DC0-9B73-F561-B12F-5EDCDECC1DA0}"/>
                </a:ext>
              </a:extLst>
            </p:cNvPr>
            <p:cNvSpPr/>
            <p:nvPr>
              <p:custDataLst>
                <p:tags r:id="rId35"/>
              </p:custDataLst>
            </p:nvPr>
          </p:nvSpPr>
          <p:spPr>
            <a:xfrm>
              <a:off x="8205257" y="4294118"/>
              <a:ext cx="29606" cy="70933"/>
            </a:xfrm>
            <a:custGeom>
              <a:avLst/>
              <a:gdLst>
                <a:gd name="connsiteX0" fmla="*/ 29829 w 29606"/>
                <a:gd name="connsiteY0" fmla="*/ 24984 h 70933"/>
                <a:gd name="connsiteX1" fmla="*/ 13634 w 29606"/>
                <a:gd name="connsiteY1" fmla="*/ 75 h 70933"/>
                <a:gd name="connsiteX2" fmla="*/ 222 w 29606"/>
                <a:gd name="connsiteY2" fmla="*/ 12648 h 70933"/>
                <a:gd name="connsiteX3" fmla="*/ 13634 w 29606"/>
                <a:gd name="connsiteY3" fmla="*/ 25222 h 70933"/>
                <a:gd name="connsiteX4" fmla="*/ 22491 w 29606"/>
                <a:gd name="connsiteY4" fmla="*/ 22138 h 70933"/>
                <a:gd name="connsiteX5" fmla="*/ 23756 w 29606"/>
                <a:gd name="connsiteY5" fmla="*/ 21426 h 70933"/>
                <a:gd name="connsiteX6" fmla="*/ 24262 w 29606"/>
                <a:gd name="connsiteY6" fmla="*/ 24984 h 70933"/>
                <a:gd name="connsiteX7" fmla="*/ 7055 w 29606"/>
                <a:gd name="connsiteY7" fmla="*/ 64603 h 70933"/>
                <a:gd name="connsiteX8" fmla="*/ 4271 w 29606"/>
                <a:gd name="connsiteY8" fmla="*/ 68399 h 70933"/>
                <a:gd name="connsiteX9" fmla="*/ 6802 w 29606"/>
                <a:gd name="connsiteY9" fmla="*/ 71008 h 70933"/>
                <a:gd name="connsiteX10" fmla="*/ 29829 w 29606"/>
                <a:gd name="connsiteY10" fmla="*/ 24984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933">
                  <a:moveTo>
                    <a:pt x="29829" y="24984"/>
                  </a:moveTo>
                  <a:cubicBezTo>
                    <a:pt x="29829" y="9327"/>
                    <a:pt x="23503" y="75"/>
                    <a:pt x="13634" y="75"/>
                  </a:cubicBezTo>
                  <a:cubicBezTo>
                    <a:pt x="5283" y="75"/>
                    <a:pt x="222" y="6006"/>
                    <a:pt x="222" y="12648"/>
                  </a:cubicBezTo>
                  <a:cubicBezTo>
                    <a:pt x="222" y="19054"/>
                    <a:pt x="5283" y="25222"/>
                    <a:pt x="13634" y="25222"/>
                  </a:cubicBezTo>
                  <a:cubicBezTo>
                    <a:pt x="16671" y="25222"/>
                    <a:pt x="19960" y="24273"/>
                    <a:pt x="22491" y="22138"/>
                  </a:cubicBezTo>
                  <a:cubicBezTo>
                    <a:pt x="23250" y="21663"/>
                    <a:pt x="23503" y="21426"/>
                    <a:pt x="23756" y="21426"/>
                  </a:cubicBezTo>
                  <a:cubicBezTo>
                    <a:pt x="24009" y="21426"/>
                    <a:pt x="24262" y="21663"/>
                    <a:pt x="24262" y="24984"/>
                  </a:cubicBezTo>
                  <a:cubicBezTo>
                    <a:pt x="24262" y="42540"/>
                    <a:pt x="15405" y="56774"/>
                    <a:pt x="7055" y="64603"/>
                  </a:cubicBezTo>
                  <a:cubicBezTo>
                    <a:pt x="4271" y="67212"/>
                    <a:pt x="4271" y="67687"/>
                    <a:pt x="4271" y="68399"/>
                  </a:cubicBezTo>
                  <a:cubicBezTo>
                    <a:pt x="4271" y="70059"/>
                    <a:pt x="5536" y="71008"/>
                    <a:pt x="6802" y="71008"/>
                  </a:cubicBezTo>
                  <a:cubicBezTo>
                    <a:pt x="9585" y="71008"/>
                    <a:pt x="29829" y="52741"/>
                    <a:pt x="29829" y="24984"/>
                  </a:cubicBezTo>
                  <a:close/>
                </a:path>
              </a:pathLst>
            </a:custGeom>
            <a:solidFill>
              <a:srgbClr val="000000"/>
            </a:solidFill>
            <a:ln w="25400"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FE55EFA4-1388-9B12-81DB-3A1538413A21}"/>
                </a:ext>
              </a:extLst>
            </p:cNvPr>
            <p:cNvSpPr/>
            <p:nvPr>
              <p:custDataLst>
                <p:tags r:id="rId36"/>
              </p:custDataLst>
            </p:nvPr>
          </p:nvSpPr>
          <p:spPr>
            <a:xfrm>
              <a:off x="8308360" y="4154623"/>
              <a:ext cx="132598" cy="213274"/>
            </a:xfrm>
            <a:custGeom>
              <a:avLst/>
              <a:gdLst>
                <a:gd name="connsiteX0" fmla="*/ 98410 w 132598"/>
                <a:gd name="connsiteY0" fmla="*/ 5768 h 213274"/>
                <a:gd name="connsiteX1" fmla="*/ 99170 w 132598"/>
                <a:gd name="connsiteY1" fmla="*/ 2447 h 213274"/>
                <a:gd name="connsiteX2" fmla="*/ 96133 w 132598"/>
                <a:gd name="connsiteY2" fmla="*/ 75 h 213274"/>
                <a:gd name="connsiteX3" fmla="*/ 92337 w 132598"/>
                <a:gd name="connsiteY3" fmla="*/ 4819 h 213274"/>
                <a:gd name="connsiteX4" fmla="*/ 77660 w 132598"/>
                <a:gd name="connsiteY4" fmla="*/ 59621 h 213274"/>
                <a:gd name="connsiteX5" fmla="*/ 227 w 132598"/>
                <a:gd name="connsiteY5" fmla="*/ 124623 h 213274"/>
                <a:gd name="connsiteX6" fmla="*/ 48812 w 132598"/>
                <a:gd name="connsiteY6" fmla="*/ 167563 h 213274"/>
                <a:gd name="connsiteX7" fmla="*/ 42992 w 132598"/>
                <a:gd name="connsiteY7" fmla="*/ 189863 h 213274"/>
                <a:gd name="connsiteX8" fmla="*/ 37425 w 132598"/>
                <a:gd name="connsiteY8" fmla="*/ 210740 h 213274"/>
                <a:gd name="connsiteX9" fmla="*/ 40462 w 132598"/>
                <a:gd name="connsiteY9" fmla="*/ 213349 h 213274"/>
                <a:gd name="connsiteX10" fmla="*/ 42992 w 132598"/>
                <a:gd name="connsiteY10" fmla="*/ 212400 h 213274"/>
                <a:gd name="connsiteX11" fmla="*/ 45776 w 132598"/>
                <a:gd name="connsiteY11" fmla="*/ 202911 h 213274"/>
                <a:gd name="connsiteX12" fmla="*/ 55392 w 132598"/>
                <a:gd name="connsiteY12" fmla="*/ 167563 h 213274"/>
                <a:gd name="connsiteX13" fmla="*/ 132825 w 132598"/>
                <a:gd name="connsiteY13" fmla="*/ 102560 h 213274"/>
                <a:gd name="connsiteX14" fmla="*/ 84240 w 132598"/>
                <a:gd name="connsiteY14" fmla="*/ 59621 h 213274"/>
                <a:gd name="connsiteX15" fmla="*/ 98410 w 132598"/>
                <a:gd name="connsiteY15" fmla="*/ 5768 h 213274"/>
                <a:gd name="connsiteX16" fmla="*/ 50078 w 132598"/>
                <a:gd name="connsiteY16" fmla="*/ 162344 h 213274"/>
                <a:gd name="connsiteX17" fmla="*/ 16675 w 132598"/>
                <a:gd name="connsiteY17" fmla="*/ 129605 h 213274"/>
                <a:gd name="connsiteX18" fmla="*/ 76142 w 132598"/>
                <a:gd name="connsiteY18" fmla="*/ 64840 h 213274"/>
                <a:gd name="connsiteX19" fmla="*/ 50078 w 132598"/>
                <a:gd name="connsiteY19" fmla="*/ 162344 h 213274"/>
                <a:gd name="connsiteX20" fmla="*/ 82721 w 132598"/>
                <a:gd name="connsiteY20" fmla="*/ 64840 h 213274"/>
                <a:gd name="connsiteX21" fmla="*/ 116377 w 132598"/>
                <a:gd name="connsiteY21" fmla="*/ 97578 h 213274"/>
                <a:gd name="connsiteX22" fmla="*/ 56657 w 132598"/>
                <a:gd name="connsiteY22" fmla="*/ 162344 h 213274"/>
                <a:gd name="connsiteX23" fmla="*/ 82721 w 132598"/>
                <a:gd name="connsiteY23" fmla="*/ 64840 h 213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13274">
                  <a:moveTo>
                    <a:pt x="98410" y="5768"/>
                  </a:moveTo>
                  <a:cubicBezTo>
                    <a:pt x="98410" y="5294"/>
                    <a:pt x="99170" y="2684"/>
                    <a:pt x="99170" y="2447"/>
                  </a:cubicBezTo>
                  <a:cubicBezTo>
                    <a:pt x="99170" y="2210"/>
                    <a:pt x="99170" y="75"/>
                    <a:pt x="96133" y="75"/>
                  </a:cubicBezTo>
                  <a:cubicBezTo>
                    <a:pt x="93602" y="75"/>
                    <a:pt x="93349" y="786"/>
                    <a:pt x="92337" y="4819"/>
                  </a:cubicBezTo>
                  <a:lnTo>
                    <a:pt x="77660" y="59621"/>
                  </a:lnTo>
                  <a:cubicBezTo>
                    <a:pt x="37425" y="60807"/>
                    <a:pt x="227" y="92359"/>
                    <a:pt x="227" y="124623"/>
                  </a:cubicBezTo>
                  <a:cubicBezTo>
                    <a:pt x="227" y="147161"/>
                    <a:pt x="17940" y="165902"/>
                    <a:pt x="48812" y="167563"/>
                  </a:cubicBezTo>
                  <a:cubicBezTo>
                    <a:pt x="46788" y="174917"/>
                    <a:pt x="45017" y="182509"/>
                    <a:pt x="42992" y="189863"/>
                  </a:cubicBezTo>
                  <a:cubicBezTo>
                    <a:pt x="39956" y="201013"/>
                    <a:pt x="37425" y="210028"/>
                    <a:pt x="37425" y="210740"/>
                  </a:cubicBezTo>
                  <a:cubicBezTo>
                    <a:pt x="37425" y="213112"/>
                    <a:pt x="39196" y="213349"/>
                    <a:pt x="40462" y="213349"/>
                  </a:cubicBezTo>
                  <a:cubicBezTo>
                    <a:pt x="41727" y="213349"/>
                    <a:pt x="42233" y="213112"/>
                    <a:pt x="42992" y="212400"/>
                  </a:cubicBezTo>
                  <a:cubicBezTo>
                    <a:pt x="43498" y="211926"/>
                    <a:pt x="45017" y="206232"/>
                    <a:pt x="45776" y="202911"/>
                  </a:cubicBezTo>
                  <a:lnTo>
                    <a:pt x="55392" y="167563"/>
                  </a:lnTo>
                  <a:cubicBezTo>
                    <a:pt x="96133" y="166377"/>
                    <a:pt x="132825" y="134350"/>
                    <a:pt x="132825" y="102560"/>
                  </a:cubicBezTo>
                  <a:cubicBezTo>
                    <a:pt x="132825" y="83819"/>
                    <a:pt x="119414" y="61993"/>
                    <a:pt x="84240" y="59621"/>
                  </a:cubicBezTo>
                  <a:lnTo>
                    <a:pt x="98410" y="5768"/>
                  </a:lnTo>
                  <a:close/>
                  <a:moveTo>
                    <a:pt x="50078" y="162344"/>
                  </a:moveTo>
                  <a:cubicBezTo>
                    <a:pt x="34895" y="161632"/>
                    <a:pt x="16675" y="153329"/>
                    <a:pt x="16675" y="129605"/>
                  </a:cubicBezTo>
                  <a:cubicBezTo>
                    <a:pt x="16675" y="101137"/>
                    <a:pt x="38437" y="67924"/>
                    <a:pt x="76142" y="64840"/>
                  </a:cubicBezTo>
                  <a:lnTo>
                    <a:pt x="50078" y="162344"/>
                  </a:lnTo>
                  <a:close/>
                  <a:moveTo>
                    <a:pt x="82721" y="64840"/>
                  </a:moveTo>
                  <a:cubicBezTo>
                    <a:pt x="101953" y="65789"/>
                    <a:pt x="116377" y="76702"/>
                    <a:pt x="116377" y="97578"/>
                  </a:cubicBezTo>
                  <a:cubicBezTo>
                    <a:pt x="116377" y="125572"/>
                    <a:pt x="94615" y="159497"/>
                    <a:pt x="56657" y="162344"/>
                  </a:cubicBezTo>
                  <a:lnTo>
                    <a:pt x="82721" y="64840"/>
                  </a:lnTo>
                  <a:close/>
                </a:path>
              </a:pathLst>
            </a:custGeom>
            <a:solidFill>
              <a:srgbClr val="000000"/>
            </a:solidFill>
            <a:ln w="25400"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76F7ACB9-BEBF-BA3D-C3A9-9E365585E144}"/>
                </a:ext>
              </a:extLst>
            </p:cNvPr>
            <p:cNvSpPr/>
            <p:nvPr>
              <p:custDataLst>
                <p:tags r:id="rId37"/>
              </p:custDataLst>
            </p:nvPr>
          </p:nvSpPr>
          <p:spPr>
            <a:xfrm>
              <a:off x="8457720" y="4106063"/>
              <a:ext cx="39678" cy="116909"/>
            </a:xfrm>
            <a:custGeom>
              <a:avLst/>
              <a:gdLst>
                <a:gd name="connsiteX0" fmla="*/ 39202 w 39678"/>
                <a:gd name="connsiteY0" fmla="*/ 5053 h 116909"/>
                <a:gd name="connsiteX1" fmla="*/ 39911 w 39678"/>
                <a:gd name="connsiteY1" fmla="*/ 2396 h 116909"/>
                <a:gd name="connsiteX2" fmla="*/ 37077 w 39678"/>
                <a:gd name="connsiteY2" fmla="*/ 71 h 116909"/>
                <a:gd name="connsiteX3" fmla="*/ 14403 w 39678"/>
                <a:gd name="connsiteY3" fmla="*/ 1731 h 116909"/>
                <a:gd name="connsiteX4" fmla="*/ 10684 w 39678"/>
                <a:gd name="connsiteY4" fmla="*/ 5551 h 116909"/>
                <a:gd name="connsiteX5" fmla="*/ 15112 w 39678"/>
                <a:gd name="connsiteY5" fmla="*/ 7876 h 116909"/>
                <a:gd name="connsiteX6" fmla="*/ 23614 w 39678"/>
                <a:gd name="connsiteY6" fmla="*/ 10367 h 116909"/>
                <a:gd name="connsiteX7" fmla="*/ 22906 w 39678"/>
                <a:gd name="connsiteY7" fmla="*/ 14020 h 116909"/>
                <a:gd name="connsiteX8" fmla="*/ 941 w 39678"/>
                <a:gd name="connsiteY8" fmla="*/ 96056 h 116909"/>
                <a:gd name="connsiteX9" fmla="*/ 233 w 39678"/>
                <a:gd name="connsiteY9" fmla="*/ 101204 h 116909"/>
                <a:gd name="connsiteX10" fmla="*/ 18832 w 39678"/>
                <a:gd name="connsiteY10" fmla="*/ 116980 h 116909"/>
                <a:gd name="connsiteX11" fmla="*/ 33003 w 39678"/>
                <a:gd name="connsiteY11" fmla="*/ 108179 h 116909"/>
                <a:gd name="connsiteX12" fmla="*/ 39202 w 39678"/>
                <a:gd name="connsiteY12" fmla="*/ 91572 h 116909"/>
                <a:gd name="connsiteX13" fmla="*/ 36368 w 39678"/>
                <a:gd name="connsiteY13" fmla="*/ 89413 h 116909"/>
                <a:gd name="connsiteX14" fmla="*/ 32826 w 39678"/>
                <a:gd name="connsiteY14" fmla="*/ 93399 h 116909"/>
                <a:gd name="connsiteX15" fmla="*/ 19540 w 39678"/>
                <a:gd name="connsiteY15" fmla="*/ 112330 h 116909"/>
                <a:gd name="connsiteX16" fmla="*/ 13518 w 39678"/>
                <a:gd name="connsiteY16" fmla="*/ 104193 h 116909"/>
                <a:gd name="connsiteX17" fmla="*/ 14581 w 39678"/>
                <a:gd name="connsiteY17" fmla="*/ 97385 h 116909"/>
                <a:gd name="connsiteX18" fmla="*/ 39202 w 39678"/>
                <a:gd name="connsiteY18" fmla="*/ 5053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16909">
                  <a:moveTo>
                    <a:pt x="39202" y="5053"/>
                  </a:moveTo>
                  <a:cubicBezTo>
                    <a:pt x="39380" y="4720"/>
                    <a:pt x="39911" y="2562"/>
                    <a:pt x="39911" y="2396"/>
                  </a:cubicBezTo>
                  <a:cubicBezTo>
                    <a:pt x="39911" y="1565"/>
                    <a:pt x="39202" y="71"/>
                    <a:pt x="37077" y="71"/>
                  </a:cubicBezTo>
                  <a:cubicBezTo>
                    <a:pt x="33534" y="71"/>
                    <a:pt x="18832" y="1399"/>
                    <a:pt x="14403" y="1731"/>
                  </a:cubicBezTo>
                  <a:cubicBezTo>
                    <a:pt x="13163" y="1897"/>
                    <a:pt x="10684" y="2063"/>
                    <a:pt x="10684" y="5551"/>
                  </a:cubicBezTo>
                  <a:cubicBezTo>
                    <a:pt x="10684" y="7876"/>
                    <a:pt x="13163" y="7876"/>
                    <a:pt x="15112" y="7876"/>
                  </a:cubicBezTo>
                  <a:cubicBezTo>
                    <a:pt x="23614" y="7876"/>
                    <a:pt x="23614" y="9038"/>
                    <a:pt x="23614" y="10367"/>
                  </a:cubicBezTo>
                  <a:cubicBezTo>
                    <a:pt x="23614" y="11529"/>
                    <a:pt x="23260" y="12525"/>
                    <a:pt x="22906" y="14020"/>
                  </a:cubicBezTo>
                  <a:lnTo>
                    <a:pt x="941" y="96056"/>
                  </a:lnTo>
                  <a:cubicBezTo>
                    <a:pt x="410" y="97717"/>
                    <a:pt x="233" y="99543"/>
                    <a:pt x="233" y="101204"/>
                  </a:cubicBezTo>
                  <a:cubicBezTo>
                    <a:pt x="233" y="111832"/>
                    <a:pt x="10329" y="116980"/>
                    <a:pt x="18832" y="116980"/>
                  </a:cubicBezTo>
                  <a:cubicBezTo>
                    <a:pt x="23083" y="116980"/>
                    <a:pt x="28397" y="115652"/>
                    <a:pt x="33003" y="108179"/>
                  </a:cubicBezTo>
                  <a:cubicBezTo>
                    <a:pt x="36722" y="102034"/>
                    <a:pt x="39202" y="92237"/>
                    <a:pt x="39202" y="91572"/>
                  </a:cubicBezTo>
                  <a:cubicBezTo>
                    <a:pt x="39202" y="89413"/>
                    <a:pt x="36900" y="89413"/>
                    <a:pt x="36368" y="89413"/>
                  </a:cubicBezTo>
                  <a:cubicBezTo>
                    <a:pt x="33888" y="89413"/>
                    <a:pt x="33534" y="90410"/>
                    <a:pt x="32826" y="93399"/>
                  </a:cubicBezTo>
                  <a:cubicBezTo>
                    <a:pt x="30523" y="101702"/>
                    <a:pt x="27157" y="112330"/>
                    <a:pt x="19540" y="112330"/>
                  </a:cubicBezTo>
                  <a:cubicBezTo>
                    <a:pt x="14758" y="112330"/>
                    <a:pt x="13518" y="108179"/>
                    <a:pt x="13518" y="104193"/>
                  </a:cubicBezTo>
                  <a:cubicBezTo>
                    <a:pt x="13518" y="102367"/>
                    <a:pt x="14049" y="99211"/>
                    <a:pt x="14581" y="97385"/>
                  </a:cubicBezTo>
                  <a:lnTo>
                    <a:pt x="39202" y="5053"/>
                  </a:lnTo>
                  <a:close/>
                </a:path>
              </a:pathLst>
            </a:custGeom>
            <a:solidFill>
              <a:srgbClr val="000000"/>
            </a:solidFill>
            <a:ln w="25400"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CBF1746B-378C-2034-5498-9D1363459541}"/>
                </a:ext>
              </a:extLst>
            </p:cNvPr>
            <p:cNvSpPr/>
            <p:nvPr>
              <p:custDataLst>
                <p:tags r:id="rId38"/>
              </p:custDataLst>
            </p:nvPr>
          </p:nvSpPr>
          <p:spPr>
            <a:xfrm>
              <a:off x="8455949" y="4267646"/>
              <a:ext cx="82190" cy="113588"/>
            </a:xfrm>
            <a:custGeom>
              <a:avLst/>
              <a:gdLst>
                <a:gd name="connsiteX0" fmla="*/ 82424 w 82190"/>
                <a:gd name="connsiteY0" fmla="*/ 57370 h 113588"/>
                <a:gd name="connsiteX1" fmla="*/ 71973 w 82190"/>
                <a:gd name="connsiteY1" fmla="*/ 14359 h 113588"/>
                <a:gd name="connsiteX2" fmla="*/ 41328 w 82190"/>
                <a:gd name="connsiteY2" fmla="*/ 77 h 113588"/>
                <a:gd name="connsiteX3" fmla="*/ 233 w 82190"/>
                <a:gd name="connsiteY3" fmla="*/ 57370 h 113588"/>
                <a:gd name="connsiteX4" fmla="*/ 41328 w 82190"/>
                <a:gd name="connsiteY4" fmla="*/ 113665 h 113588"/>
                <a:gd name="connsiteX5" fmla="*/ 82424 w 82190"/>
                <a:gd name="connsiteY5" fmla="*/ 57370 h 113588"/>
                <a:gd name="connsiteX6" fmla="*/ 41328 w 82190"/>
                <a:gd name="connsiteY6" fmla="*/ 109016 h 113588"/>
                <a:gd name="connsiteX7" fmla="*/ 18832 w 82190"/>
                <a:gd name="connsiteY7" fmla="*/ 90915 h 113588"/>
                <a:gd name="connsiteX8" fmla="*/ 16352 w 82190"/>
                <a:gd name="connsiteY8" fmla="*/ 55211 h 113588"/>
                <a:gd name="connsiteX9" fmla="*/ 19009 w 82190"/>
                <a:gd name="connsiteY9" fmla="*/ 21333 h 113588"/>
                <a:gd name="connsiteX10" fmla="*/ 41328 w 82190"/>
                <a:gd name="connsiteY10" fmla="*/ 4727 h 113588"/>
                <a:gd name="connsiteX11" fmla="*/ 63293 w 82190"/>
                <a:gd name="connsiteY11" fmla="*/ 19839 h 113588"/>
                <a:gd name="connsiteX12" fmla="*/ 66304 w 82190"/>
                <a:gd name="connsiteY12" fmla="*/ 55211 h 113588"/>
                <a:gd name="connsiteX13" fmla="*/ 64001 w 82190"/>
                <a:gd name="connsiteY13" fmla="*/ 90250 h 113588"/>
                <a:gd name="connsiteX14" fmla="*/ 41328 w 82190"/>
                <a:gd name="connsiteY14" fmla="*/ 109016 h 11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13588">
                  <a:moveTo>
                    <a:pt x="82424" y="57370"/>
                  </a:moveTo>
                  <a:cubicBezTo>
                    <a:pt x="82424" y="39102"/>
                    <a:pt x="80121" y="25983"/>
                    <a:pt x="71973" y="14359"/>
                  </a:cubicBezTo>
                  <a:cubicBezTo>
                    <a:pt x="66481" y="6720"/>
                    <a:pt x="55499" y="77"/>
                    <a:pt x="41328" y="77"/>
                  </a:cubicBezTo>
                  <a:cubicBezTo>
                    <a:pt x="233" y="77"/>
                    <a:pt x="233" y="45413"/>
                    <a:pt x="233" y="57370"/>
                  </a:cubicBezTo>
                  <a:cubicBezTo>
                    <a:pt x="233" y="69326"/>
                    <a:pt x="233" y="113665"/>
                    <a:pt x="41328" y="113665"/>
                  </a:cubicBezTo>
                  <a:cubicBezTo>
                    <a:pt x="82424" y="113665"/>
                    <a:pt x="82424" y="69326"/>
                    <a:pt x="82424" y="57370"/>
                  </a:cubicBezTo>
                  <a:close/>
                  <a:moveTo>
                    <a:pt x="41328" y="109016"/>
                  </a:moveTo>
                  <a:cubicBezTo>
                    <a:pt x="33180" y="109016"/>
                    <a:pt x="22375" y="104532"/>
                    <a:pt x="18832" y="90915"/>
                  </a:cubicBezTo>
                  <a:cubicBezTo>
                    <a:pt x="16352" y="81117"/>
                    <a:pt x="16352" y="67499"/>
                    <a:pt x="16352" y="55211"/>
                  </a:cubicBezTo>
                  <a:cubicBezTo>
                    <a:pt x="16352" y="43088"/>
                    <a:pt x="16352" y="30467"/>
                    <a:pt x="19009" y="21333"/>
                  </a:cubicBezTo>
                  <a:cubicBezTo>
                    <a:pt x="22729" y="8214"/>
                    <a:pt x="34065" y="4727"/>
                    <a:pt x="41328" y="4727"/>
                  </a:cubicBezTo>
                  <a:cubicBezTo>
                    <a:pt x="50893" y="4727"/>
                    <a:pt x="60104" y="10207"/>
                    <a:pt x="63293" y="19839"/>
                  </a:cubicBezTo>
                  <a:cubicBezTo>
                    <a:pt x="66127" y="28806"/>
                    <a:pt x="66304" y="40763"/>
                    <a:pt x="66304" y="55211"/>
                  </a:cubicBezTo>
                  <a:cubicBezTo>
                    <a:pt x="66304" y="67499"/>
                    <a:pt x="66304" y="79788"/>
                    <a:pt x="64001" y="90250"/>
                  </a:cubicBezTo>
                  <a:cubicBezTo>
                    <a:pt x="60459" y="105362"/>
                    <a:pt x="48413" y="109016"/>
                    <a:pt x="41328" y="109016"/>
                  </a:cubicBezTo>
                  <a:close/>
                </a:path>
              </a:pathLst>
            </a:custGeom>
            <a:solidFill>
              <a:srgbClr val="000000"/>
            </a:solidFill>
            <a:ln w="25400"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7095C39A-4679-EA0E-237C-CEFCBF5CBB14}"/>
                </a:ext>
              </a:extLst>
            </p:cNvPr>
            <p:cNvSpPr/>
            <p:nvPr>
              <p:custDataLst>
                <p:tags r:id="rId39"/>
              </p:custDataLst>
            </p:nvPr>
          </p:nvSpPr>
          <p:spPr>
            <a:xfrm>
              <a:off x="8582022" y="4294118"/>
              <a:ext cx="29606" cy="70933"/>
            </a:xfrm>
            <a:custGeom>
              <a:avLst/>
              <a:gdLst>
                <a:gd name="connsiteX0" fmla="*/ 29844 w 29606"/>
                <a:gd name="connsiteY0" fmla="*/ 24984 h 70933"/>
                <a:gd name="connsiteX1" fmla="*/ 13649 w 29606"/>
                <a:gd name="connsiteY1" fmla="*/ 75 h 70933"/>
                <a:gd name="connsiteX2" fmla="*/ 237 w 29606"/>
                <a:gd name="connsiteY2" fmla="*/ 12648 h 70933"/>
                <a:gd name="connsiteX3" fmla="*/ 13649 w 29606"/>
                <a:gd name="connsiteY3" fmla="*/ 25222 h 70933"/>
                <a:gd name="connsiteX4" fmla="*/ 22506 w 29606"/>
                <a:gd name="connsiteY4" fmla="*/ 22138 h 70933"/>
                <a:gd name="connsiteX5" fmla="*/ 23771 w 29606"/>
                <a:gd name="connsiteY5" fmla="*/ 21426 h 70933"/>
                <a:gd name="connsiteX6" fmla="*/ 24277 w 29606"/>
                <a:gd name="connsiteY6" fmla="*/ 24984 h 70933"/>
                <a:gd name="connsiteX7" fmla="*/ 7069 w 29606"/>
                <a:gd name="connsiteY7" fmla="*/ 64603 h 70933"/>
                <a:gd name="connsiteX8" fmla="*/ 4286 w 29606"/>
                <a:gd name="connsiteY8" fmla="*/ 68399 h 70933"/>
                <a:gd name="connsiteX9" fmla="*/ 6816 w 29606"/>
                <a:gd name="connsiteY9" fmla="*/ 71008 h 70933"/>
                <a:gd name="connsiteX10" fmla="*/ 29844 w 29606"/>
                <a:gd name="connsiteY10" fmla="*/ 24984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933">
                  <a:moveTo>
                    <a:pt x="29844" y="24984"/>
                  </a:moveTo>
                  <a:cubicBezTo>
                    <a:pt x="29844" y="9327"/>
                    <a:pt x="23518" y="75"/>
                    <a:pt x="13649" y="75"/>
                  </a:cubicBezTo>
                  <a:cubicBezTo>
                    <a:pt x="5298" y="75"/>
                    <a:pt x="237" y="6006"/>
                    <a:pt x="237" y="12648"/>
                  </a:cubicBezTo>
                  <a:cubicBezTo>
                    <a:pt x="237" y="19054"/>
                    <a:pt x="5298" y="25222"/>
                    <a:pt x="13649" y="25222"/>
                  </a:cubicBezTo>
                  <a:cubicBezTo>
                    <a:pt x="16685" y="25222"/>
                    <a:pt x="19975" y="24273"/>
                    <a:pt x="22506" y="22138"/>
                  </a:cubicBezTo>
                  <a:cubicBezTo>
                    <a:pt x="23265" y="21663"/>
                    <a:pt x="23518" y="21426"/>
                    <a:pt x="23771" y="21426"/>
                  </a:cubicBezTo>
                  <a:cubicBezTo>
                    <a:pt x="24024" y="21426"/>
                    <a:pt x="24277" y="21663"/>
                    <a:pt x="24277" y="24984"/>
                  </a:cubicBezTo>
                  <a:cubicBezTo>
                    <a:pt x="24277" y="42540"/>
                    <a:pt x="15420" y="56774"/>
                    <a:pt x="7069" y="64603"/>
                  </a:cubicBezTo>
                  <a:cubicBezTo>
                    <a:pt x="4286" y="67212"/>
                    <a:pt x="4286" y="67687"/>
                    <a:pt x="4286" y="68399"/>
                  </a:cubicBezTo>
                  <a:cubicBezTo>
                    <a:pt x="4286" y="70059"/>
                    <a:pt x="5551" y="71008"/>
                    <a:pt x="6816" y="71008"/>
                  </a:cubicBezTo>
                  <a:cubicBezTo>
                    <a:pt x="9600" y="71008"/>
                    <a:pt x="29844" y="52741"/>
                    <a:pt x="29844" y="24984"/>
                  </a:cubicBezTo>
                  <a:close/>
                </a:path>
              </a:pathLst>
            </a:custGeom>
            <a:solidFill>
              <a:srgbClr val="000000"/>
            </a:solidFill>
            <a:ln w="25400"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6FEE4523-A949-DB14-9BDC-0F6AF1E1C275}"/>
                </a:ext>
              </a:extLst>
            </p:cNvPr>
            <p:cNvSpPr/>
            <p:nvPr>
              <p:custDataLst>
                <p:tags r:id="rId40"/>
              </p:custDataLst>
            </p:nvPr>
          </p:nvSpPr>
          <p:spPr>
            <a:xfrm>
              <a:off x="8678546" y="4170755"/>
              <a:ext cx="77686" cy="151118"/>
            </a:xfrm>
            <a:custGeom>
              <a:avLst/>
              <a:gdLst>
                <a:gd name="connsiteX0" fmla="*/ 46550 w 77686"/>
                <a:gd name="connsiteY0" fmla="*/ 53690 h 151118"/>
                <a:gd name="connsiteX1" fmla="*/ 70337 w 77686"/>
                <a:gd name="connsiteY1" fmla="*/ 53690 h 151118"/>
                <a:gd name="connsiteX2" fmla="*/ 77928 w 77686"/>
                <a:gd name="connsiteY2" fmla="*/ 48945 h 151118"/>
                <a:gd name="connsiteX3" fmla="*/ 70843 w 77686"/>
                <a:gd name="connsiteY3" fmla="*/ 46336 h 151118"/>
                <a:gd name="connsiteX4" fmla="*/ 48574 w 77686"/>
                <a:gd name="connsiteY4" fmla="*/ 46336 h 151118"/>
                <a:gd name="connsiteX5" fmla="*/ 58949 w 77686"/>
                <a:gd name="connsiteY5" fmla="*/ 6480 h 151118"/>
                <a:gd name="connsiteX6" fmla="*/ 51611 w 77686"/>
                <a:gd name="connsiteY6" fmla="*/ 75 h 151118"/>
                <a:gd name="connsiteX7" fmla="*/ 41489 w 77686"/>
                <a:gd name="connsiteY7" fmla="*/ 8615 h 151118"/>
                <a:gd name="connsiteX8" fmla="*/ 31620 w 77686"/>
                <a:gd name="connsiteY8" fmla="*/ 46336 h 151118"/>
                <a:gd name="connsiteX9" fmla="*/ 7833 w 77686"/>
                <a:gd name="connsiteY9" fmla="*/ 46336 h 151118"/>
                <a:gd name="connsiteX10" fmla="*/ 241 w 77686"/>
                <a:gd name="connsiteY10" fmla="*/ 50843 h 151118"/>
                <a:gd name="connsiteX11" fmla="*/ 7327 w 77686"/>
                <a:gd name="connsiteY11" fmla="*/ 53690 h 151118"/>
                <a:gd name="connsiteX12" fmla="*/ 29595 w 77686"/>
                <a:gd name="connsiteY12" fmla="*/ 53690 h 151118"/>
                <a:gd name="connsiteX13" fmla="*/ 10363 w 77686"/>
                <a:gd name="connsiteY13" fmla="*/ 129368 h 151118"/>
                <a:gd name="connsiteX14" fmla="*/ 33644 w 77686"/>
                <a:gd name="connsiteY14" fmla="*/ 151194 h 151118"/>
                <a:gd name="connsiteX15" fmla="*/ 73879 w 77686"/>
                <a:gd name="connsiteY15" fmla="*/ 114659 h 151118"/>
                <a:gd name="connsiteX16" fmla="*/ 70843 w 77686"/>
                <a:gd name="connsiteY16" fmla="*/ 112287 h 151118"/>
                <a:gd name="connsiteX17" fmla="*/ 67047 w 77686"/>
                <a:gd name="connsiteY17" fmla="*/ 115608 h 151118"/>
                <a:gd name="connsiteX18" fmla="*/ 34150 w 77686"/>
                <a:gd name="connsiteY18" fmla="*/ 145974 h 151118"/>
                <a:gd name="connsiteX19" fmla="*/ 26306 w 77686"/>
                <a:gd name="connsiteY19" fmla="*/ 135062 h 151118"/>
                <a:gd name="connsiteX20" fmla="*/ 27824 w 77686"/>
                <a:gd name="connsiteY20" fmla="*/ 123674 h 151118"/>
                <a:gd name="connsiteX21" fmla="*/ 46550 w 77686"/>
                <a:gd name="connsiteY21" fmla="*/ 53690 h 151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1118">
                  <a:moveTo>
                    <a:pt x="46550" y="53690"/>
                  </a:moveTo>
                  <a:lnTo>
                    <a:pt x="70337" y="53690"/>
                  </a:lnTo>
                  <a:cubicBezTo>
                    <a:pt x="75398" y="53690"/>
                    <a:pt x="77928" y="53690"/>
                    <a:pt x="77928" y="48945"/>
                  </a:cubicBezTo>
                  <a:cubicBezTo>
                    <a:pt x="77928" y="46336"/>
                    <a:pt x="75398" y="46336"/>
                    <a:pt x="70843" y="46336"/>
                  </a:cubicBezTo>
                  <a:lnTo>
                    <a:pt x="48574" y="46336"/>
                  </a:lnTo>
                  <a:cubicBezTo>
                    <a:pt x="57684" y="12648"/>
                    <a:pt x="58949" y="7903"/>
                    <a:pt x="58949" y="6480"/>
                  </a:cubicBezTo>
                  <a:cubicBezTo>
                    <a:pt x="58949" y="2447"/>
                    <a:pt x="55913" y="75"/>
                    <a:pt x="51611" y="75"/>
                  </a:cubicBezTo>
                  <a:cubicBezTo>
                    <a:pt x="50852" y="75"/>
                    <a:pt x="43766" y="312"/>
                    <a:pt x="41489" y="8615"/>
                  </a:cubicBezTo>
                  <a:lnTo>
                    <a:pt x="31620" y="46336"/>
                  </a:lnTo>
                  <a:lnTo>
                    <a:pt x="7833" y="46336"/>
                  </a:lnTo>
                  <a:cubicBezTo>
                    <a:pt x="2772" y="46336"/>
                    <a:pt x="241" y="46336"/>
                    <a:pt x="241" y="50843"/>
                  </a:cubicBezTo>
                  <a:cubicBezTo>
                    <a:pt x="241" y="53690"/>
                    <a:pt x="2266" y="53690"/>
                    <a:pt x="7327" y="53690"/>
                  </a:cubicBezTo>
                  <a:lnTo>
                    <a:pt x="29595" y="53690"/>
                  </a:lnTo>
                  <a:cubicBezTo>
                    <a:pt x="11376" y="121065"/>
                    <a:pt x="10363" y="125098"/>
                    <a:pt x="10363" y="129368"/>
                  </a:cubicBezTo>
                  <a:cubicBezTo>
                    <a:pt x="10363" y="142179"/>
                    <a:pt x="19979" y="151194"/>
                    <a:pt x="33644" y="151194"/>
                  </a:cubicBezTo>
                  <a:cubicBezTo>
                    <a:pt x="59455" y="151194"/>
                    <a:pt x="73879" y="116557"/>
                    <a:pt x="73879" y="114659"/>
                  </a:cubicBezTo>
                  <a:cubicBezTo>
                    <a:pt x="73879" y="112287"/>
                    <a:pt x="71855" y="112287"/>
                    <a:pt x="70843" y="112287"/>
                  </a:cubicBezTo>
                  <a:cubicBezTo>
                    <a:pt x="68565" y="112287"/>
                    <a:pt x="68312" y="112999"/>
                    <a:pt x="67047" y="115608"/>
                  </a:cubicBezTo>
                  <a:cubicBezTo>
                    <a:pt x="56166" y="140281"/>
                    <a:pt x="42754" y="145974"/>
                    <a:pt x="34150" y="145974"/>
                  </a:cubicBezTo>
                  <a:cubicBezTo>
                    <a:pt x="28836" y="145974"/>
                    <a:pt x="26306" y="142890"/>
                    <a:pt x="26306" y="135062"/>
                  </a:cubicBezTo>
                  <a:cubicBezTo>
                    <a:pt x="26306" y="129368"/>
                    <a:pt x="26812" y="127707"/>
                    <a:pt x="27824" y="123674"/>
                  </a:cubicBezTo>
                  <a:lnTo>
                    <a:pt x="46550" y="53690"/>
                  </a:lnTo>
                  <a:close/>
                </a:path>
              </a:pathLst>
            </a:custGeom>
            <a:solidFill>
              <a:srgbClr val="000000"/>
            </a:solidFill>
            <a:ln w="25400"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2DD51E50-1A3C-0E57-A122-E4D32EFE73DD}"/>
                </a:ext>
              </a:extLst>
            </p:cNvPr>
            <p:cNvSpPr/>
            <p:nvPr>
              <p:custDataLst>
                <p:tags r:id="rId41"/>
              </p:custDataLst>
            </p:nvPr>
          </p:nvSpPr>
          <p:spPr>
            <a:xfrm>
              <a:off x="8778530" y="4141338"/>
              <a:ext cx="58707" cy="237235"/>
            </a:xfrm>
            <a:custGeom>
              <a:avLst/>
              <a:gdLst>
                <a:gd name="connsiteX0" fmla="*/ 58953 w 58707"/>
                <a:gd name="connsiteY0" fmla="*/ 118692 h 237235"/>
                <a:gd name="connsiteX1" fmla="*/ 42252 w 58707"/>
                <a:gd name="connsiteY1" fmla="*/ 44675 h 237235"/>
                <a:gd name="connsiteX2" fmla="*/ 2776 w 58707"/>
                <a:gd name="connsiteY2" fmla="*/ 75 h 237235"/>
                <a:gd name="connsiteX3" fmla="*/ 245 w 58707"/>
                <a:gd name="connsiteY3" fmla="*/ 2447 h 237235"/>
                <a:gd name="connsiteX4" fmla="*/ 5053 w 58707"/>
                <a:gd name="connsiteY4" fmla="*/ 7903 h 237235"/>
                <a:gd name="connsiteX5" fmla="*/ 44276 w 58707"/>
                <a:gd name="connsiteY5" fmla="*/ 118692 h 237235"/>
                <a:gd name="connsiteX6" fmla="*/ 3535 w 58707"/>
                <a:gd name="connsiteY6" fmla="*/ 230905 h 237235"/>
                <a:gd name="connsiteX7" fmla="*/ 245 w 58707"/>
                <a:gd name="connsiteY7" fmla="*/ 234938 h 237235"/>
                <a:gd name="connsiteX8" fmla="*/ 2776 w 58707"/>
                <a:gd name="connsiteY8" fmla="*/ 237310 h 237235"/>
                <a:gd name="connsiteX9" fmla="*/ 43011 w 58707"/>
                <a:gd name="connsiteY9" fmla="*/ 191049 h 237235"/>
                <a:gd name="connsiteX10" fmla="*/ 58953 w 58707"/>
                <a:gd name="connsiteY10" fmla="*/ 118692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8953" y="118692"/>
                  </a:moveTo>
                  <a:cubicBezTo>
                    <a:pt x="58953" y="100188"/>
                    <a:pt x="56169" y="71483"/>
                    <a:pt x="42252" y="44675"/>
                  </a:cubicBezTo>
                  <a:cubicBezTo>
                    <a:pt x="27068" y="15495"/>
                    <a:pt x="5306" y="75"/>
                    <a:pt x="2776" y="75"/>
                  </a:cubicBezTo>
                  <a:cubicBezTo>
                    <a:pt x="1257" y="75"/>
                    <a:pt x="245" y="1024"/>
                    <a:pt x="245" y="2447"/>
                  </a:cubicBezTo>
                  <a:cubicBezTo>
                    <a:pt x="245" y="3159"/>
                    <a:pt x="245" y="3633"/>
                    <a:pt x="5053" y="7903"/>
                  </a:cubicBezTo>
                  <a:cubicBezTo>
                    <a:pt x="29852" y="31390"/>
                    <a:pt x="44276" y="69110"/>
                    <a:pt x="44276" y="118692"/>
                  </a:cubicBezTo>
                  <a:cubicBezTo>
                    <a:pt x="44276" y="159260"/>
                    <a:pt x="34913" y="201013"/>
                    <a:pt x="3535" y="230905"/>
                  </a:cubicBezTo>
                  <a:cubicBezTo>
                    <a:pt x="245" y="233752"/>
                    <a:pt x="245" y="234226"/>
                    <a:pt x="245" y="234938"/>
                  </a:cubicBezTo>
                  <a:cubicBezTo>
                    <a:pt x="245" y="236361"/>
                    <a:pt x="1257" y="237310"/>
                    <a:pt x="2776" y="237310"/>
                  </a:cubicBezTo>
                  <a:cubicBezTo>
                    <a:pt x="5306" y="237310"/>
                    <a:pt x="28081" y="221178"/>
                    <a:pt x="43011" y="191049"/>
                  </a:cubicBezTo>
                  <a:cubicBezTo>
                    <a:pt x="55916" y="164953"/>
                    <a:pt x="58953" y="138620"/>
                    <a:pt x="58953" y="118692"/>
                  </a:cubicBezTo>
                  <a:close/>
                </a:path>
              </a:pathLst>
            </a:custGeom>
            <a:solidFill>
              <a:srgbClr val="000000"/>
            </a:solidFill>
            <a:ln w="25400"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C9550D96-D956-DC69-2AD2-BFBCF11E6D08}"/>
                </a:ext>
              </a:extLst>
            </p:cNvPr>
            <p:cNvSpPr/>
            <p:nvPr>
              <p:custDataLst>
                <p:tags r:id="rId42"/>
              </p:custDataLst>
            </p:nvPr>
          </p:nvSpPr>
          <p:spPr>
            <a:xfrm>
              <a:off x="8946976" y="4232199"/>
              <a:ext cx="168278" cy="55513"/>
            </a:xfrm>
            <a:custGeom>
              <a:avLst/>
              <a:gdLst>
                <a:gd name="connsiteX0" fmla="*/ 159927 w 168278"/>
                <a:gd name="connsiteY0" fmla="*/ 9564 h 55513"/>
                <a:gd name="connsiteX1" fmla="*/ 168531 w 168278"/>
                <a:gd name="connsiteY1" fmla="*/ 4819 h 55513"/>
                <a:gd name="connsiteX2" fmla="*/ 160180 w 168278"/>
                <a:gd name="connsiteY2" fmla="*/ 75 h 55513"/>
                <a:gd name="connsiteX3" fmla="*/ 8602 w 168278"/>
                <a:gd name="connsiteY3" fmla="*/ 75 h 55513"/>
                <a:gd name="connsiteX4" fmla="*/ 252 w 168278"/>
                <a:gd name="connsiteY4" fmla="*/ 4819 h 55513"/>
                <a:gd name="connsiteX5" fmla="*/ 8855 w 168278"/>
                <a:gd name="connsiteY5" fmla="*/ 9564 h 55513"/>
                <a:gd name="connsiteX6" fmla="*/ 159927 w 168278"/>
                <a:gd name="connsiteY6" fmla="*/ 9564 h 55513"/>
                <a:gd name="connsiteX7" fmla="*/ 160180 w 168278"/>
                <a:gd name="connsiteY7" fmla="*/ 55588 h 55513"/>
                <a:gd name="connsiteX8" fmla="*/ 168531 w 168278"/>
                <a:gd name="connsiteY8" fmla="*/ 50843 h 55513"/>
                <a:gd name="connsiteX9" fmla="*/ 159927 w 168278"/>
                <a:gd name="connsiteY9" fmla="*/ 46098 h 55513"/>
                <a:gd name="connsiteX10" fmla="*/ 8855 w 168278"/>
                <a:gd name="connsiteY10" fmla="*/ 46098 h 55513"/>
                <a:gd name="connsiteX11" fmla="*/ 252 w 168278"/>
                <a:gd name="connsiteY11" fmla="*/ 50843 h 55513"/>
                <a:gd name="connsiteX12" fmla="*/ 8602 w 168278"/>
                <a:gd name="connsiteY12" fmla="*/ 55588 h 55513"/>
                <a:gd name="connsiteX13" fmla="*/ 160180 w 168278"/>
                <a:gd name="connsiteY13" fmla="*/ 55588 h 55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5513">
                  <a:moveTo>
                    <a:pt x="159927" y="9564"/>
                  </a:moveTo>
                  <a:cubicBezTo>
                    <a:pt x="163723" y="9564"/>
                    <a:pt x="168531" y="9564"/>
                    <a:pt x="168531" y="4819"/>
                  </a:cubicBezTo>
                  <a:cubicBezTo>
                    <a:pt x="168531" y="75"/>
                    <a:pt x="163723" y="75"/>
                    <a:pt x="160180" y="75"/>
                  </a:cubicBezTo>
                  <a:lnTo>
                    <a:pt x="8602" y="75"/>
                  </a:lnTo>
                  <a:cubicBezTo>
                    <a:pt x="5060" y="75"/>
                    <a:pt x="252" y="75"/>
                    <a:pt x="252" y="4819"/>
                  </a:cubicBezTo>
                  <a:cubicBezTo>
                    <a:pt x="252" y="9564"/>
                    <a:pt x="5060" y="9564"/>
                    <a:pt x="8855" y="9564"/>
                  </a:cubicBezTo>
                  <a:lnTo>
                    <a:pt x="159927" y="9564"/>
                  </a:lnTo>
                  <a:close/>
                  <a:moveTo>
                    <a:pt x="160180" y="55588"/>
                  </a:moveTo>
                  <a:cubicBezTo>
                    <a:pt x="163723" y="55588"/>
                    <a:pt x="168531" y="55588"/>
                    <a:pt x="168531" y="50843"/>
                  </a:cubicBezTo>
                  <a:cubicBezTo>
                    <a:pt x="168531" y="46098"/>
                    <a:pt x="163723" y="46098"/>
                    <a:pt x="159927" y="46098"/>
                  </a:cubicBezTo>
                  <a:lnTo>
                    <a:pt x="8855" y="46098"/>
                  </a:lnTo>
                  <a:cubicBezTo>
                    <a:pt x="5060" y="46098"/>
                    <a:pt x="252" y="46098"/>
                    <a:pt x="252" y="50843"/>
                  </a:cubicBezTo>
                  <a:cubicBezTo>
                    <a:pt x="252" y="55588"/>
                    <a:pt x="5060" y="55588"/>
                    <a:pt x="8602" y="55588"/>
                  </a:cubicBezTo>
                  <a:lnTo>
                    <a:pt x="160180" y="55588"/>
                  </a:lnTo>
                  <a:close/>
                </a:path>
              </a:pathLst>
            </a:custGeom>
            <a:solidFill>
              <a:srgbClr val="000000"/>
            </a:solidFill>
            <a:ln w="25400"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0BA6BC97-4D35-A391-2065-228CE7526D93}"/>
                </a:ext>
              </a:extLst>
            </p:cNvPr>
            <p:cNvSpPr/>
            <p:nvPr>
              <p:custDataLst>
                <p:tags r:id="rId43"/>
              </p:custDataLst>
            </p:nvPr>
          </p:nvSpPr>
          <p:spPr>
            <a:xfrm>
              <a:off x="9210036" y="4154623"/>
              <a:ext cx="120452" cy="167250"/>
            </a:xfrm>
            <a:custGeom>
              <a:avLst/>
              <a:gdLst>
                <a:gd name="connsiteX0" fmla="*/ 120714 w 120452"/>
                <a:gd name="connsiteY0" fmla="*/ 2684 h 167250"/>
                <a:gd name="connsiteX1" fmla="*/ 117425 w 120452"/>
                <a:gd name="connsiteY1" fmla="*/ 75 h 167250"/>
                <a:gd name="connsiteX2" fmla="*/ 85287 w 120452"/>
                <a:gd name="connsiteY2" fmla="*/ 2684 h 167250"/>
                <a:gd name="connsiteX3" fmla="*/ 81745 w 120452"/>
                <a:gd name="connsiteY3" fmla="*/ 7192 h 167250"/>
                <a:gd name="connsiteX4" fmla="*/ 87818 w 120452"/>
                <a:gd name="connsiteY4" fmla="*/ 10039 h 167250"/>
                <a:gd name="connsiteX5" fmla="*/ 100470 w 120452"/>
                <a:gd name="connsiteY5" fmla="*/ 14072 h 167250"/>
                <a:gd name="connsiteX6" fmla="*/ 99711 w 120452"/>
                <a:gd name="connsiteY6" fmla="*/ 18816 h 167250"/>
                <a:gd name="connsiteX7" fmla="*/ 84528 w 120452"/>
                <a:gd name="connsiteY7" fmla="*/ 75041 h 167250"/>
                <a:gd name="connsiteX8" fmla="*/ 61247 w 120452"/>
                <a:gd name="connsiteY8" fmla="*/ 59858 h 167250"/>
                <a:gd name="connsiteX9" fmla="*/ 262 w 120452"/>
                <a:gd name="connsiteY9" fmla="*/ 129368 h 167250"/>
                <a:gd name="connsiteX10" fmla="*/ 33918 w 120452"/>
                <a:gd name="connsiteY10" fmla="*/ 167326 h 167250"/>
                <a:gd name="connsiteX11" fmla="*/ 66815 w 120452"/>
                <a:gd name="connsiteY11" fmla="*/ 149533 h 167250"/>
                <a:gd name="connsiteX12" fmla="*/ 89842 w 120452"/>
                <a:gd name="connsiteY12" fmla="*/ 167326 h 167250"/>
                <a:gd name="connsiteX13" fmla="*/ 108568 w 120452"/>
                <a:gd name="connsiteY13" fmla="*/ 154278 h 167250"/>
                <a:gd name="connsiteX14" fmla="*/ 116160 w 120452"/>
                <a:gd name="connsiteY14" fmla="*/ 130791 h 167250"/>
                <a:gd name="connsiteX15" fmla="*/ 113123 w 120452"/>
                <a:gd name="connsiteY15" fmla="*/ 128419 h 167250"/>
                <a:gd name="connsiteX16" fmla="*/ 109580 w 120452"/>
                <a:gd name="connsiteY16" fmla="*/ 132689 h 167250"/>
                <a:gd name="connsiteX17" fmla="*/ 90348 w 120452"/>
                <a:gd name="connsiteY17" fmla="*/ 162106 h 167250"/>
                <a:gd name="connsiteX18" fmla="*/ 82757 w 120452"/>
                <a:gd name="connsiteY18" fmla="*/ 151194 h 167250"/>
                <a:gd name="connsiteX19" fmla="*/ 84275 w 120452"/>
                <a:gd name="connsiteY19" fmla="*/ 139806 h 167250"/>
                <a:gd name="connsiteX20" fmla="*/ 120714 w 120452"/>
                <a:gd name="connsiteY20" fmla="*/ 2684 h 167250"/>
                <a:gd name="connsiteX21" fmla="*/ 68080 w 120452"/>
                <a:gd name="connsiteY21" fmla="*/ 136485 h 167250"/>
                <a:gd name="connsiteX22" fmla="*/ 63019 w 120452"/>
                <a:gd name="connsiteY22" fmla="*/ 145263 h 167250"/>
                <a:gd name="connsiteX23" fmla="*/ 34424 w 120452"/>
                <a:gd name="connsiteY23" fmla="*/ 162106 h 167250"/>
                <a:gd name="connsiteX24" fmla="*/ 18229 w 120452"/>
                <a:gd name="connsiteY24" fmla="*/ 139806 h 167250"/>
                <a:gd name="connsiteX25" fmla="*/ 32147 w 120452"/>
                <a:gd name="connsiteY25" fmla="*/ 87852 h 167250"/>
                <a:gd name="connsiteX26" fmla="*/ 61501 w 120452"/>
                <a:gd name="connsiteY26" fmla="*/ 65077 h 167250"/>
                <a:gd name="connsiteX27" fmla="*/ 81492 w 120452"/>
                <a:gd name="connsiteY27" fmla="*/ 85954 h 167250"/>
                <a:gd name="connsiteX28" fmla="*/ 80732 w 120452"/>
                <a:gd name="connsiteY28" fmla="*/ 89987 h 167250"/>
                <a:gd name="connsiteX29" fmla="*/ 68080 w 120452"/>
                <a:gd name="connsiteY29" fmla="*/ 136485 h 16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67250">
                  <a:moveTo>
                    <a:pt x="120714" y="2684"/>
                  </a:moveTo>
                  <a:cubicBezTo>
                    <a:pt x="120714" y="2447"/>
                    <a:pt x="120714" y="75"/>
                    <a:pt x="117425" y="75"/>
                  </a:cubicBezTo>
                  <a:cubicBezTo>
                    <a:pt x="113629" y="75"/>
                    <a:pt x="89589" y="2210"/>
                    <a:pt x="85287" y="2684"/>
                  </a:cubicBezTo>
                  <a:cubicBezTo>
                    <a:pt x="83263" y="2922"/>
                    <a:pt x="81745" y="4108"/>
                    <a:pt x="81745" y="7192"/>
                  </a:cubicBezTo>
                  <a:cubicBezTo>
                    <a:pt x="81745" y="10039"/>
                    <a:pt x="84022" y="10039"/>
                    <a:pt x="87818" y="10039"/>
                  </a:cubicBezTo>
                  <a:cubicBezTo>
                    <a:pt x="99964" y="10039"/>
                    <a:pt x="100470" y="11699"/>
                    <a:pt x="100470" y="14072"/>
                  </a:cubicBezTo>
                  <a:lnTo>
                    <a:pt x="99711" y="18816"/>
                  </a:lnTo>
                  <a:lnTo>
                    <a:pt x="84528" y="75041"/>
                  </a:lnTo>
                  <a:cubicBezTo>
                    <a:pt x="79973" y="66263"/>
                    <a:pt x="72635" y="59858"/>
                    <a:pt x="61247" y="59858"/>
                  </a:cubicBezTo>
                  <a:cubicBezTo>
                    <a:pt x="31641" y="59858"/>
                    <a:pt x="262" y="94732"/>
                    <a:pt x="262" y="129368"/>
                  </a:cubicBezTo>
                  <a:cubicBezTo>
                    <a:pt x="262" y="151668"/>
                    <a:pt x="14180" y="167326"/>
                    <a:pt x="33918" y="167326"/>
                  </a:cubicBezTo>
                  <a:cubicBezTo>
                    <a:pt x="38979" y="167326"/>
                    <a:pt x="51632" y="166377"/>
                    <a:pt x="66815" y="149533"/>
                  </a:cubicBezTo>
                  <a:cubicBezTo>
                    <a:pt x="68839" y="159497"/>
                    <a:pt x="77696" y="167326"/>
                    <a:pt x="89842" y="167326"/>
                  </a:cubicBezTo>
                  <a:cubicBezTo>
                    <a:pt x="98699" y="167326"/>
                    <a:pt x="104519" y="161869"/>
                    <a:pt x="108568" y="154278"/>
                  </a:cubicBezTo>
                  <a:cubicBezTo>
                    <a:pt x="112870" y="145737"/>
                    <a:pt x="116160" y="131266"/>
                    <a:pt x="116160" y="130791"/>
                  </a:cubicBezTo>
                  <a:cubicBezTo>
                    <a:pt x="116160" y="128419"/>
                    <a:pt x="113882" y="128419"/>
                    <a:pt x="113123" y="128419"/>
                  </a:cubicBezTo>
                  <a:cubicBezTo>
                    <a:pt x="110592" y="128419"/>
                    <a:pt x="110339" y="129368"/>
                    <a:pt x="109580" y="132689"/>
                  </a:cubicBezTo>
                  <a:cubicBezTo>
                    <a:pt x="105278" y="148110"/>
                    <a:pt x="100723" y="162106"/>
                    <a:pt x="90348" y="162106"/>
                  </a:cubicBezTo>
                  <a:cubicBezTo>
                    <a:pt x="83516" y="162106"/>
                    <a:pt x="82757" y="155938"/>
                    <a:pt x="82757" y="151194"/>
                  </a:cubicBezTo>
                  <a:cubicBezTo>
                    <a:pt x="82757" y="145500"/>
                    <a:pt x="83263" y="143839"/>
                    <a:pt x="84275" y="139806"/>
                  </a:cubicBezTo>
                  <a:lnTo>
                    <a:pt x="120714" y="2684"/>
                  </a:lnTo>
                  <a:close/>
                  <a:moveTo>
                    <a:pt x="68080" y="136485"/>
                  </a:moveTo>
                  <a:cubicBezTo>
                    <a:pt x="66815" y="140755"/>
                    <a:pt x="66815" y="141230"/>
                    <a:pt x="63019" y="145263"/>
                  </a:cubicBezTo>
                  <a:cubicBezTo>
                    <a:pt x="51885" y="158311"/>
                    <a:pt x="41510" y="162106"/>
                    <a:pt x="34424" y="162106"/>
                  </a:cubicBezTo>
                  <a:cubicBezTo>
                    <a:pt x="21772" y="162106"/>
                    <a:pt x="18229" y="149059"/>
                    <a:pt x="18229" y="139806"/>
                  </a:cubicBezTo>
                  <a:cubicBezTo>
                    <a:pt x="18229" y="127945"/>
                    <a:pt x="26326" y="98765"/>
                    <a:pt x="32147" y="87852"/>
                  </a:cubicBezTo>
                  <a:cubicBezTo>
                    <a:pt x="39991" y="73855"/>
                    <a:pt x="51379" y="65077"/>
                    <a:pt x="61501" y="65077"/>
                  </a:cubicBezTo>
                  <a:cubicBezTo>
                    <a:pt x="77949" y="65077"/>
                    <a:pt x="81492" y="84531"/>
                    <a:pt x="81492" y="85954"/>
                  </a:cubicBezTo>
                  <a:cubicBezTo>
                    <a:pt x="81492" y="87377"/>
                    <a:pt x="80985" y="88801"/>
                    <a:pt x="80732" y="89987"/>
                  </a:cubicBezTo>
                  <a:lnTo>
                    <a:pt x="68080" y="136485"/>
                  </a:lnTo>
                  <a:close/>
                </a:path>
              </a:pathLst>
            </a:custGeom>
            <a:solidFill>
              <a:srgbClr val="000000"/>
            </a:solidFill>
            <a:ln w="25400"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118FC534-D224-889F-12B9-E2DAB46288A8}"/>
                </a:ext>
              </a:extLst>
            </p:cNvPr>
            <p:cNvSpPr/>
            <p:nvPr>
              <p:custDataLst>
                <p:tags r:id="rId44"/>
              </p:custDataLst>
            </p:nvPr>
          </p:nvSpPr>
          <p:spPr>
            <a:xfrm>
              <a:off x="9350754" y="4259030"/>
              <a:ext cx="119743" cy="108440"/>
            </a:xfrm>
            <a:custGeom>
              <a:avLst/>
              <a:gdLst>
                <a:gd name="connsiteX0" fmla="*/ 116114 w 119743"/>
                <a:gd name="connsiteY0" fmla="*/ 58697 h 108440"/>
                <a:gd name="connsiteX1" fmla="*/ 120011 w 119743"/>
                <a:gd name="connsiteY1" fmla="*/ 54379 h 108440"/>
                <a:gd name="connsiteX2" fmla="*/ 116291 w 119743"/>
                <a:gd name="connsiteY2" fmla="*/ 50062 h 108440"/>
                <a:gd name="connsiteX3" fmla="*/ 8238 w 119743"/>
                <a:gd name="connsiteY3" fmla="*/ 1239 h 108440"/>
                <a:gd name="connsiteX4" fmla="*/ 4696 w 119743"/>
                <a:gd name="connsiteY4" fmla="*/ 76 h 108440"/>
                <a:gd name="connsiteX5" fmla="*/ 267 w 119743"/>
                <a:gd name="connsiteY5" fmla="*/ 4228 h 108440"/>
                <a:gd name="connsiteX6" fmla="*/ 3987 w 119743"/>
                <a:gd name="connsiteY6" fmla="*/ 8379 h 108440"/>
                <a:gd name="connsiteX7" fmla="*/ 105663 w 119743"/>
                <a:gd name="connsiteY7" fmla="*/ 54213 h 108440"/>
                <a:gd name="connsiteX8" fmla="*/ 4164 w 119743"/>
                <a:gd name="connsiteY8" fmla="*/ 100047 h 108440"/>
                <a:gd name="connsiteX9" fmla="*/ 267 w 119743"/>
                <a:gd name="connsiteY9" fmla="*/ 104365 h 108440"/>
                <a:gd name="connsiteX10" fmla="*/ 4696 w 119743"/>
                <a:gd name="connsiteY10" fmla="*/ 108516 h 108440"/>
                <a:gd name="connsiteX11" fmla="*/ 7884 w 119743"/>
                <a:gd name="connsiteY11" fmla="*/ 107520 h 108440"/>
                <a:gd name="connsiteX12" fmla="*/ 116114 w 119743"/>
                <a:gd name="connsiteY12" fmla="*/ 58697 h 10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9743" h="108440">
                  <a:moveTo>
                    <a:pt x="116114" y="58697"/>
                  </a:moveTo>
                  <a:cubicBezTo>
                    <a:pt x="118240" y="57701"/>
                    <a:pt x="120011" y="56538"/>
                    <a:pt x="120011" y="54379"/>
                  </a:cubicBezTo>
                  <a:cubicBezTo>
                    <a:pt x="120011" y="51722"/>
                    <a:pt x="118063" y="50892"/>
                    <a:pt x="116291" y="50062"/>
                  </a:cubicBezTo>
                  <a:lnTo>
                    <a:pt x="8238" y="1239"/>
                  </a:lnTo>
                  <a:cubicBezTo>
                    <a:pt x="5759" y="76"/>
                    <a:pt x="5050" y="76"/>
                    <a:pt x="4696" y="76"/>
                  </a:cubicBezTo>
                  <a:cubicBezTo>
                    <a:pt x="2216" y="76"/>
                    <a:pt x="267" y="1903"/>
                    <a:pt x="267" y="4228"/>
                  </a:cubicBezTo>
                  <a:cubicBezTo>
                    <a:pt x="267" y="6719"/>
                    <a:pt x="2393" y="7715"/>
                    <a:pt x="3987" y="8379"/>
                  </a:cubicBezTo>
                  <a:lnTo>
                    <a:pt x="105663" y="54213"/>
                  </a:lnTo>
                  <a:lnTo>
                    <a:pt x="4164" y="100047"/>
                  </a:lnTo>
                  <a:cubicBezTo>
                    <a:pt x="2039" y="101044"/>
                    <a:pt x="267" y="102206"/>
                    <a:pt x="267" y="104365"/>
                  </a:cubicBezTo>
                  <a:cubicBezTo>
                    <a:pt x="267" y="106690"/>
                    <a:pt x="2216" y="108516"/>
                    <a:pt x="4696" y="108516"/>
                  </a:cubicBezTo>
                  <a:cubicBezTo>
                    <a:pt x="4873" y="108516"/>
                    <a:pt x="5759" y="108516"/>
                    <a:pt x="7884" y="107520"/>
                  </a:cubicBezTo>
                  <a:lnTo>
                    <a:pt x="116114" y="58697"/>
                  </a:lnTo>
                  <a:close/>
                </a:path>
              </a:pathLst>
            </a:custGeom>
            <a:solidFill>
              <a:srgbClr val="000000"/>
            </a:solidFill>
            <a:ln w="25400"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6F9F1467-4B27-CF39-4E72-268428C199FD}"/>
                </a:ext>
              </a:extLst>
            </p:cNvPr>
            <p:cNvSpPr/>
            <p:nvPr>
              <p:custDataLst>
                <p:tags r:id="rId45"/>
              </p:custDataLst>
            </p:nvPr>
          </p:nvSpPr>
          <p:spPr>
            <a:xfrm>
              <a:off x="9509089" y="4244583"/>
              <a:ext cx="64477" cy="110266"/>
            </a:xfrm>
            <a:custGeom>
              <a:avLst/>
              <a:gdLst>
                <a:gd name="connsiteX0" fmla="*/ 40306 w 64477"/>
                <a:gd name="connsiteY0" fmla="*/ 4726 h 110266"/>
                <a:gd name="connsiteX1" fmla="*/ 34992 w 64477"/>
                <a:gd name="connsiteY1" fmla="*/ 76 h 110266"/>
                <a:gd name="connsiteX2" fmla="*/ 274 w 64477"/>
                <a:gd name="connsiteY2" fmla="*/ 10704 h 110266"/>
                <a:gd name="connsiteX3" fmla="*/ 274 w 64477"/>
                <a:gd name="connsiteY3" fmla="*/ 16683 h 110266"/>
                <a:gd name="connsiteX4" fmla="*/ 25958 w 64477"/>
                <a:gd name="connsiteY4" fmla="*/ 12033 h 110266"/>
                <a:gd name="connsiteX5" fmla="*/ 25958 w 64477"/>
                <a:gd name="connsiteY5" fmla="*/ 96726 h 110266"/>
                <a:gd name="connsiteX6" fmla="*/ 8245 w 64477"/>
                <a:gd name="connsiteY6" fmla="*/ 104365 h 110266"/>
                <a:gd name="connsiteX7" fmla="*/ 1514 w 64477"/>
                <a:gd name="connsiteY7" fmla="*/ 104365 h 110266"/>
                <a:gd name="connsiteX8" fmla="*/ 1514 w 64477"/>
                <a:gd name="connsiteY8" fmla="*/ 110343 h 110266"/>
                <a:gd name="connsiteX9" fmla="*/ 33044 w 64477"/>
                <a:gd name="connsiteY9" fmla="*/ 109679 h 110266"/>
                <a:gd name="connsiteX10" fmla="*/ 64751 w 64477"/>
                <a:gd name="connsiteY10" fmla="*/ 110343 h 110266"/>
                <a:gd name="connsiteX11" fmla="*/ 64751 w 64477"/>
                <a:gd name="connsiteY11" fmla="*/ 104365 h 110266"/>
                <a:gd name="connsiteX12" fmla="*/ 58020 w 64477"/>
                <a:gd name="connsiteY12" fmla="*/ 104365 h 110266"/>
                <a:gd name="connsiteX13" fmla="*/ 40306 w 64477"/>
                <a:gd name="connsiteY13" fmla="*/ 96726 h 110266"/>
                <a:gd name="connsiteX14" fmla="*/ 40306 w 64477"/>
                <a:gd name="connsiteY14" fmla="*/ 4726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306" y="4726"/>
                  </a:moveTo>
                  <a:cubicBezTo>
                    <a:pt x="40306" y="242"/>
                    <a:pt x="39952" y="76"/>
                    <a:pt x="34992" y="76"/>
                  </a:cubicBezTo>
                  <a:cubicBezTo>
                    <a:pt x="23656" y="10538"/>
                    <a:pt x="7536" y="10704"/>
                    <a:pt x="274" y="10704"/>
                  </a:cubicBezTo>
                  <a:lnTo>
                    <a:pt x="274" y="16683"/>
                  </a:lnTo>
                  <a:cubicBezTo>
                    <a:pt x="4525" y="16683"/>
                    <a:pt x="16216" y="16683"/>
                    <a:pt x="25958" y="12033"/>
                  </a:cubicBezTo>
                  <a:lnTo>
                    <a:pt x="25958" y="96726"/>
                  </a:lnTo>
                  <a:cubicBezTo>
                    <a:pt x="25958" y="102206"/>
                    <a:pt x="25958" y="104365"/>
                    <a:pt x="8245" y="104365"/>
                  </a:cubicBezTo>
                  <a:lnTo>
                    <a:pt x="1514" y="104365"/>
                  </a:lnTo>
                  <a:lnTo>
                    <a:pt x="1514" y="110343"/>
                  </a:lnTo>
                  <a:cubicBezTo>
                    <a:pt x="4702" y="110177"/>
                    <a:pt x="26490" y="109679"/>
                    <a:pt x="33044" y="109679"/>
                  </a:cubicBezTo>
                  <a:cubicBezTo>
                    <a:pt x="38535" y="109679"/>
                    <a:pt x="60854" y="110177"/>
                    <a:pt x="64751" y="110343"/>
                  </a:cubicBezTo>
                  <a:lnTo>
                    <a:pt x="64751" y="104365"/>
                  </a:lnTo>
                  <a:lnTo>
                    <a:pt x="58020" y="104365"/>
                  </a:lnTo>
                  <a:cubicBezTo>
                    <a:pt x="40306" y="104365"/>
                    <a:pt x="40306" y="102206"/>
                    <a:pt x="40306" y="96726"/>
                  </a:cubicBezTo>
                  <a:lnTo>
                    <a:pt x="40306" y="4726"/>
                  </a:lnTo>
                  <a:close/>
                </a:path>
              </a:pathLst>
            </a:custGeom>
            <a:solidFill>
              <a:srgbClr val="000000"/>
            </a:solidFill>
            <a:ln w="25400"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07181486-917C-CCB2-24C6-DADF8A09F95B}"/>
                </a:ext>
              </a:extLst>
            </p:cNvPr>
            <p:cNvSpPr/>
            <p:nvPr>
              <p:custDataLst>
                <p:tags r:id="rId46"/>
              </p:custDataLst>
            </p:nvPr>
          </p:nvSpPr>
          <p:spPr>
            <a:xfrm>
              <a:off x="9628355" y="4141338"/>
              <a:ext cx="58707" cy="237235"/>
            </a:xfrm>
            <a:custGeom>
              <a:avLst/>
              <a:gdLst>
                <a:gd name="connsiteX0" fmla="*/ 58986 w 58707"/>
                <a:gd name="connsiteY0" fmla="*/ 234938 h 237235"/>
                <a:gd name="connsiteX1" fmla="*/ 54684 w 58707"/>
                <a:gd name="connsiteY1" fmla="*/ 229719 h 237235"/>
                <a:gd name="connsiteX2" fmla="*/ 14955 w 58707"/>
                <a:gd name="connsiteY2" fmla="*/ 118692 h 237235"/>
                <a:gd name="connsiteX3" fmla="*/ 55696 w 58707"/>
                <a:gd name="connsiteY3" fmla="*/ 6480 h 237235"/>
                <a:gd name="connsiteX4" fmla="*/ 58986 w 58707"/>
                <a:gd name="connsiteY4" fmla="*/ 2447 h 237235"/>
                <a:gd name="connsiteX5" fmla="*/ 56455 w 58707"/>
                <a:gd name="connsiteY5" fmla="*/ 75 h 237235"/>
                <a:gd name="connsiteX6" fmla="*/ 16220 w 58707"/>
                <a:gd name="connsiteY6" fmla="*/ 46336 h 237235"/>
                <a:gd name="connsiteX7" fmla="*/ 278 w 58707"/>
                <a:gd name="connsiteY7" fmla="*/ 118692 h 237235"/>
                <a:gd name="connsiteX8" fmla="*/ 16979 w 58707"/>
                <a:gd name="connsiteY8" fmla="*/ 192710 h 237235"/>
                <a:gd name="connsiteX9" fmla="*/ 56455 w 58707"/>
                <a:gd name="connsiteY9" fmla="*/ 237310 h 237235"/>
                <a:gd name="connsiteX10" fmla="*/ 58986 w 58707"/>
                <a:gd name="connsiteY10" fmla="*/ 234938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8986" y="234938"/>
                  </a:moveTo>
                  <a:cubicBezTo>
                    <a:pt x="58986" y="234226"/>
                    <a:pt x="58986" y="233752"/>
                    <a:pt x="54684" y="229719"/>
                  </a:cubicBezTo>
                  <a:cubicBezTo>
                    <a:pt x="23053" y="199827"/>
                    <a:pt x="14955" y="154989"/>
                    <a:pt x="14955" y="118692"/>
                  </a:cubicBezTo>
                  <a:cubicBezTo>
                    <a:pt x="14955" y="77413"/>
                    <a:pt x="24571" y="36134"/>
                    <a:pt x="55696" y="6480"/>
                  </a:cubicBezTo>
                  <a:cubicBezTo>
                    <a:pt x="58986" y="3633"/>
                    <a:pt x="58986" y="3159"/>
                    <a:pt x="58986" y="2447"/>
                  </a:cubicBezTo>
                  <a:cubicBezTo>
                    <a:pt x="58986" y="786"/>
                    <a:pt x="57974" y="75"/>
                    <a:pt x="56455" y="75"/>
                  </a:cubicBezTo>
                  <a:cubicBezTo>
                    <a:pt x="53925" y="75"/>
                    <a:pt x="31150" y="16207"/>
                    <a:pt x="16220" y="46336"/>
                  </a:cubicBezTo>
                  <a:cubicBezTo>
                    <a:pt x="3315" y="72432"/>
                    <a:pt x="278" y="98765"/>
                    <a:pt x="278" y="118692"/>
                  </a:cubicBezTo>
                  <a:cubicBezTo>
                    <a:pt x="278" y="137197"/>
                    <a:pt x="3062" y="165902"/>
                    <a:pt x="16979" y="192710"/>
                  </a:cubicBezTo>
                  <a:cubicBezTo>
                    <a:pt x="32163" y="221890"/>
                    <a:pt x="53925" y="237310"/>
                    <a:pt x="56455" y="237310"/>
                  </a:cubicBezTo>
                  <a:cubicBezTo>
                    <a:pt x="57974" y="237310"/>
                    <a:pt x="58986" y="236598"/>
                    <a:pt x="58986" y="234938"/>
                  </a:cubicBezTo>
                  <a:close/>
                </a:path>
              </a:pathLst>
            </a:custGeom>
            <a:solidFill>
              <a:srgbClr val="000000"/>
            </a:solidFill>
            <a:ln w="25400"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0B16BDD2-07E5-8CA1-91D6-3A9ECB1A9072}"/>
                </a:ext>
              </a:extLst>
            </p:cNvPr>
            <p:cNvSpPr/>
            <p:nvPr>
              <p:custDataLst>
                <p:tags r:id="rId47"/>
              </p:custDataLst>
            </p:nvPr>
          </p:nvSpPr>
          <p:spPr>
            <a:xfrm>
              <a:off x="9698422" y="4162452"/>
              <a:ext cx="103750" cy="205445"/>
            </a:xfrm>
            <a:custGeom>
              <a:avLst/>
              <a:gdLst>
                <a:gd name="connsiteX0" fmla="*/ 104033 w 103750"/>
                <a:gd name="connsiteY0" fmla="*/ 8615 h 205445"/>
                <a:gd name="connsiteX1" fmla="*/ 94417 w 103750"/>
                <a:gd name="connsiteY1" fmla="*/ 75 h 205445"/>
                <a:gd name="connsiteX2" fmla="*/ 81005 w 103750"/>
                <a:gd name="connsiteY2" fmla="*/ 12648 h 205445"/>
                <a:gd name="connsiteX3" fmla="*/ 90368 w 103750"/>
                <a:gd name="connsiteY3" fmla="*/ 21189 h 205445"/>
                <a:gd name="connsiteX4" fmla="*/ 104033 w 103750"/>
                <a:gd name="connsiteY4" fmla="*/ 8615 h 205445"/>
                <a:gd name="connsiteX5" fmla="*/ 53170 w 103750"/>
                <a:gd name="connsiteY5" fmla="*/ 168749 h 205445"/>
                <a:gd name="connsiteX6" fmla="*/ 22044 w 103750"/>
                <a:gd name="connsiteY6" fmla="*/ 200301 h 205445"/>
                <a:gd name="connsiteX7" fmla="*/ 12175 w 103750"/>
                <a:gd name="connsiteY7" fmla="*/ 198166 h 205445"/>
                <a:gd name="connsiteX8" fmla="*/ 23563 w 103750"/>
                <a:gd name="connsiteY8" fmla="*/ 185593 h 205445"/>
                <a:gd name="connsiteX9" fmla="*/ 13947 w 103750"/>
                <a:gd name="connsiteY9" fmla="*/ 177290 h 205445"/>
                <a:gd name="connsiteX10" fmla="*/ 282 w 103750"/>
                <a:gd name="connsiteY10" fmla="*/ 190812 h 205445"/>
                <a:gd name="connsiteX11" fmla="*/ 22550 w 103750"/>
                <a:gd name="connsiteY11" fmla="*/ 205521 h 205445"/>
                <a:gd name="connsiteX12" fmla="*/ 70124 w 103750"/>
                <a:gd name="connsiteY12" fmla="*/ 169461 h 205445"/>
                <a:gd name="connsiteX13" fmla="*/ 93405 w 103750"/>
                <a:gd name="connsiteY13" fmla="*/ 82633 h 205445"/>
                <a:gd name="connsiteX14" fmla="*/ 94670 w 103750"/>
                <a:gd name="connsiteY14" fmla="*/ 73855 h 205445"/>
                <a:gd name="connsiteX15" fmla="*/ 71389 w 103750"/>
                <a:gd name="connsiteY15" fmla="*/ 52029 h 205445"/>
                <a:gd name="connsiteX16" fmla="*/ 31154 w 103750"/>
                <a:gd name="connsiteY16" fmla="*/ 88564 h 205445"/>
                <a:gd name="connsiteX17" fmla="*/ 34191 w 103750"/>
                <a:gd name="connsiteY17" fmla="*/ 90936 h 205445"/>
                <a:gd name="connsiteX18" fmla="*/ 38746 w 103750"/>
                <a:gd name="connsiteY18" fmla="*/ 86191 h 205445"/>
                <a:gd name="connsiteX19" fmla="*/ 70630 w 103750"/>
                <a:gd name="connsiteY19" fmla="*/ 57248 h 205445"/>
                <a:gd name="connsiteX20" fmla="*/ 78728 w 103750"/>
                <a:gd name="connsiteY20" fmla="*/ 68161 h 205445"/>
                <a:gd name="connsiteX21" fmla="*/ 76956 w 103750"/>
                <a:gd name="connsiteY21" fmla="*/ 80260 h 205445"/>
                <a:gd name="connsiteX22" fmla="*/ 53170 w 103750"/>
                <a:gd name="connsiteY22" fmla="*/ 168749 h 20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05445">
                  <a:moveTo>
                    <a:pt x="104033" y="8615"/>
                  </a:moveTo>
                  <a:cubicBezTo>
                    <a:pt x="104033" y="4108"/>
                    <a:pt x="100490" y="75"/>
                    <a:pt x="94417" y="75"/>
                  </a:cubicBezTo>
                  <a:cubicBezTo>
                    <a:pt x="88597" y="75"/>
                    <a:pt x="81005" y="5531"/>
                    <a:pt x="81005" y="12648"/>
                  </a:cubicBezTo>
                  <a:cubicBezTo>
                    <a:pt x="81005" y="17393"/>
                    <a:pt x="84548" y="21189"/>
                    <a:pt x="90368" y="21189"/>
                  </a:cubicBezTo>
                  <a:cubicBezTo>
                    <a:pt x="97201" y="21189"/>
                    <a:pt x="104033" y="15021"/>
                    <a:pt x="104033" y="8615"/>
                  </a:cubicBezTo>
                  <a:close/>
                  <a:moveTo>
                    <a:pt x="53170" y="168749"/>
                  </a:moveTo>
                  <a:cubicBezTo>
                    <a:pt x="48362" y="186779"/>
                    <a:pt x="36215" y="200301"/>
                    <a:pt x="22044" y="200301"/>
                  </a:cubicBezTo>
                  <a:cubicBezTo>
                    <a:pt x="20526" y="200301"/>
                    <a:pt x="16730" y="200301"/>
                    <a:pt x="12175" y="198166"/>
                  </a:cubicBezTo>
                  <a:cubicBezTo>
                    <a:pt x="19767" y="196506"/>
                    <a:pt x="23563" y="190337"/>
                    <a:pt x="23563" y="185593"/>
                  </a:cubicBezTo>
                  <a:cubicBezTo>
                    <a:pt x="23563" y="181797"/>
                    <a:pt x="20779" y="177290"/>
                    <a:pt x="13947" y="177290"/>
                  </a:cubicBezTo>
                  <a:cubicBezTo>
                    <a:pt x="7620" y="177290"/>
                    <a:pt x="282" y="182271"/>
                    <a:pt x="282" y="190812"/>
                  </a:cubicBezTo>
                  <a:cubicBezTo>
                    <a:pt x="282" y="200301"/>
                    <a:pt x="10404" y="205521"/>
                    <a:pt x="22550" y="205521"/>
                  </a:cubicBezTo>
                  <a:cubicBezTo>
                    <a:pt x="40264" y="205521"/>
                    <a:pt x="63798" y="192947"/>
                    <a:pt x="70124" y="169461"/>
                  </a:cubicBezTo>
                  <a:lnTo>
                    <a:pt x="93405" y="82633"/>
                  </a:lnTo>
                  <a:cubicBezTo>
                    <a:pt x="94670" y="77888"/>
                    <a:pt x="94670" y="74567"/>
                    <a:pt x="94670" y="73855"/>
                  </a:cubicBezTo>
                  <a:cubicBezTo>
                    <a:pt x="94670" y="60333"/>
                    <a:pt x="84042" y="52029"/>
                    <a:pt x="71389" y="52029"/>
                  </a:cubicBezTo>
                  <a:cubicBezTo>
                    <a:pt x="45578" y="52029"/>
                    <a:pt x="31154" y="86428"/>
                    <a:pt x="31154" y="88564"/>
                  </a:cubicBezTo>
                  <a:cubicBezTo>
                    <a:pt x="31154" y="90936"/>
                    <a:pt x="33685" y="90936"/>
                    <a:pt x="34191" y="90936"/>
                  </a:cubicBezTo>
                  <a:cubicBezTo>
                    <a:pt x="36468" y="90936"/>
                    <a:pt x="36721" y="90699"/>
                    <a:pt x="38746" y="86191"/>
                  </a:cubicBezTo>
                  <a:cubicBezTo>
                    <a:pt x="45072" y="71720"/>
                    <a:pt x="56712" y="57248"/>
                    <a:pt x="70630" y="57248"/>
                  </a:cubicBezTo>
                  <a:cubicBezTo>
                    <a:pt x="74173" y="57248"/>
                    <a:pt x="78728" y="58197"/>
                    <a:pt x="78728" y="68161"/>
                  </a:cubicBezTo>
                  <a:cubicBezTo>
                    <a:pt x="78728" y="73618"/>
                    <a:pt x="77969" y="76227"/>
                    <a:pt x="76956" y="80260"/>
                  </a:cubicBezTo>
                  <a:lnTo>
                    <a:pt x="53170" y="168749"/>
                  </a:lnTo>
                  <a:close/>
                </a:path>
              </a:pathLst>
            </a:custGeom>
            <a:solidFill>
              <a:srgbClr val="000000"/>
            </a:solidFill>
            <a:ln w="25400"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700B9C89-A911-548E-CAF8-51543896A50F}"/>
                </a:ext>
              </a:extLst>
            </p:cNvPr>
            <p:cNvSpPr/>
            <p:nvPr>
              <p:custDataLst>
                <p:tags r:id="rId48"/>
              </p:custDataLst>
            </p:nvPr>
          </p:nvSpPr>
          <p:spPr>
            <a:xfrm>
              <a:off x="9897641" y="4255211"/>
              <a:ext cx="154614" cy="9489"/>
            </a:xfrm>
            <a:custGeom>
              <a:avLst/>
              <a:gdLst>
                <a:gd name="connsiteX0" fmla="*/ 146046 w 154614"/>
                <a:gd name="connsiteY0" fmla="*/ 9564 h 9489"/>
                <a:gd name="connsiteX1" fmla="*/ 154903 w 154614"/>
                <a:gd name="connsiteY1" fmla="*/ 4819 h 9489"/>
                <a:gd name="connsiteX2" fmla="*/ 146046 w 154614"/>
                <a:gd name="connsiteY2" fmla="*/ 75 h 9489"/>
                <a:gd name="connsiteX3" fmla="*/ 9146 w 154614"/>
                <a:gd name="connsiteY3" fmla="*/ 75 h 9489"/>
                <a:gd name="connsiteX4" fmla="*/ 289 w 154614"/>
                <a:gd name="connsiteY4" fmla="*/ 4819 h 9489"/>
                <a:gd name="connsiteX5" fmla="*/ 9146 w 154614"/>
                <a:gd name="connsiteY5" fmla="*/ 9564 h 9489"/>
                <a:gd name="connsiteX6" fmla="*/ 146046 w 154614"/>
                <a:gd name="connsiteY6" fmla="*/ 9564 h 9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9489">
                  <a:moveTo>
                    <a:pt x="146046" y="9564"/>
                  </a:moveTo>
                  <a:cubicBezTo>
                    <a:pt x="150348" y="9564"/>
                    <a:pt x="154903" y="9564"/>
                    <a:pt x="154903" y="4819"/>
                  </a:cubicBezTo>
                  <a:cubicBezTo>
                    <a:pt x="154903" y="75"/>
                    <a:pt x="150348" y="75"/>
                    <a:pt x="146046" y="75"/>
                  </a:cubicBezTo>
                  <a:lnTo>
                    <a:pt x="9146" y="75"/>
                  </a:lnTo>
                  <a:cubicBezTo>
                    <a:pt x="4844" y="75"/>
                    <a:pt x="289" y="75"/>
                    <a:pt x="289" y="4819"/>
                  </a:cubicBezTo>
                  <a:cubicBezTo>
                    <a:pt x="289" y="9564"/>
                    <a:pt x="4844" y="9564"/>
                    <a:pt x="9146" y="9564"/>
                  </a:cubicBezTo>
                  <a:lnTo>
                    <a:pt x="146046" y="9564"/>
                  </a:lnTo>
                  <a:close/>
                </a:path>
              </a:pathLst>
            </a:custGeom>
            <a:solidFill>
              <a:srgbClr val="000000"/>
            </a:solidFill>
            <a:ln w="25400"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D27F7809-31DA-DD25-F37E-1044EBFE8F54}"/>
                </a:ext>
              </a:extLst>
            </p:cNvPr>
            <p:cNvSpPr/>
            <p:nvPr>
              <p:custDataLst>
                <p:tags r:id="rId49"/>
              </p:custDataLst>
            </p:nvPr>
          </p:nvSpPr>
          <p:spPr>
            <a:xfrm>
              <a:off x="10136521" y="4217016"/>
              <a:ext cx="136647" cy="104858"/>
            </a:xfrm>
            <a:custGeom>
              <a:avLst/>
              <a:gdLst>
                <a:gd name="connsiteX0" fmla="*/ 60525 w 136647"/>
                <a:gd name="connsiteY0" fmla="*/ 13834 h 104858"/>
                <a:gd name="connsiteX1" fmla="*/ 89120 w 136647"/>
                <a:gd name="connsiteY1" fmla="*/ 13834 h 104858"/>
                <a:gd name="connsiteX2" fmla="*/ 78492 w 136647"/>
                <a:gd name="connsiteY2" fmla="*/ 75041 h 104858"/>
                <a:gd name="connsiteX3" fmla="*/ 80516 w 136647"/>
                <a:gd name="connsiteY3" fmla="*/ 93071 h 104858"/>
                <a:gd name="connsiteX4" fmla="*/ 89626 w 136647"/>
                <a:gd name="connsiteY4" fmla="*/ 104933 h 104858"/>
                <a:gd name="connsiteX5" fmla="*/ 100001 w 136647"/>
                <a:gd name="connsiteY5" fmla="*/ 95918 h 104858"/>
                <a:gd name="connsiteX6" fmla="*/ 98483 w 136647"/>
                <a:gd name="connsiteY6" fmla="*/ 90699 h 104858"/>
                <a:gd name="connsiteX7" fmla="*/ 91144 w 136647"/>
                <a:gd name="connsiteY7" fmla="*/ 51555 h 104858"/>
                <a:gd name="connsiteX8" fmla="*/ 95699 w 136647"/>
                <a:gd name="connsiteY8" fmla="*/ 13834 h 104858"/>
                <a:gd name="connsiteX9" fmla="*/ 124547 w 136647"/>
                <a:gd name="connsiteY9" fmla="*/ 13834 h 104858"/>
                <a:gd name="connsiteX10" fmla="*/ 136946 w 136647"/>
                <a:gd name="connsiteY10" fmla="*/ 5768 h 104858"/>
                <a:gd name="connsiteX11" fmla="*/ 126824 w 136647"/>
                <a:gd name="connsiteY11" fmla="*/ 75 h 104858"/>
                <a:gd name="connsiteX12" fmla="*/ 42052 w 136647"/>
                <a:gd name="connsiteY12" fmla="*/ 75 h 104858"/>
                <a:gd name="connsiteX13" fmla="*/ 15735 w 136647"/>
                <a:gd name="connsiteY13" fmla="*/ 11225 h 104858"/>
                <a:gd name="connsiteX14" fmla="*/ 299 w 136647"/>
                <a:gd name="connsiteY14" fmla="*/ 32576 h 104858"/>
                <a:gd name="connsiteX15" fmla="*/ 3335 w 136647"/>
                <a:gd name="connsiteY15" fmla="*/ 34948 h 104858"/>
                <a:gd name="connsiteX16" fmla="*/ 7384 w 136647"/>
                <a:gd name="connsiteY16" fmla="*/ 32102 h 104858"/>
                <a:gd name="connsiteX17" fmla="*/ 39522 w 136647"/>
                <a:gd name="connsiteY17" fmla="*/ 13834 h 104858"/>
                <a:gd name="connsiteX18" fmla="*/ 53946 w 136647"/>
                <a:gd name="connsiteY18" fmla="*/ 13834 h 104858"/>
                <a:gd name="connsiteX19" fmla="*/ 21555 w 136647"/>
                <a:gd name="connsiteY19" fmla="*/ 92834 h 104858"/>
                <a:gd name="connsiteX20" fmla="*/ 19531 w 136647"/>
                <a:gd name="connsiteY20" fmla="*/ 98527 h 104858"/>
                <a:gd name="connsiteX21" fmla="*/ 26869 w 136647"/>
                <a:gd name="connsiteY21" fmla="*/ 104933 h 104858"/>
                <a:gd name="connsiteX22" fmla="*/ 39522 w 136647"/>
                <a:gd name="connsiteY22" fmla="*/ 89512 h 104858"/>
                <a:gd name="connsiteX23" fmla="*/ 46354 w 136647"/>
                <a:gd name="connsiteY23" fmla="*/ 66263 h 104858"/>
                <a:gd name="connsiteX24" fmla="*/ 60525 w 136647"/>
                <a:gd name="connsiteY24" fmla="*/ 13834 h 10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04858">
                  <a:moveTo>
                    <a:pt x="60525" y="13834"/>
                  </a:moveTo>
                  <a:lnTo>
                    <a:pt x="89120" y="13834"/>
                  </a:lnTo>
                  <a:cubicBezTo>
                    <a:pt x="80769" y="48945"/>
                    <a:pt x="78492" y="59146"/>
                    <a:pt x="78492" y="75041"/>
                  </a:cubicBezTo>
                  <a:cubicBezTo>
                    <a:pt x="78492" y="78600"/>
                    <a:pt x="78492" y="85005"/>
                    <a:pt x="80516" y="93071"/>
                  </a:cubicBezTo>
                  <a:cubicBezTo>
                    <a:pt x="83047" y="103509"/>
                    <a:pt x="85830" y="104933"/>
                    <a:pt x="89626" y="104933"/>
                  </a:cubicBezTo>
                  <a:cubicBezTo>
                    <a:pt x="94687" y="104933"/>
                    <a:pt x="100001" y="100663"/>
                    <a:pt x="100001" y="95918"/>
                  </a:cubicBezTo>
                  <a:cubicBezTo>
                    <a:pt x="100001" y="94494"/>
                    <a:pt x="100001" y="94020"/>
                    <a:pt x="98483" y="90699"/>
                  </a:cubicBezTo>
                  <a:cubicBezTo>
                    <a:pt x="91144" y="73618"/>
                    <a:pt x="91144" y="58197"/>
                    <a:pt x="91144" y="51555"/>
                  </a:cubicBezTo>
                  <a:cubicBezTo>
                    <a:pt x="91144" y="38981"/>
                    <a:pt x="92916" y="26171"/>
                    <a:pt x="95699" y="13834"/>
                  </a:cubicBezTo>
                  <a:lnTo>
                    <a:pt x="124547" y="13834"/>
                  </a:lnTo>
                  <a:cubicBezTo>
                    <a:pt x="127837" y="13834"/>
                    <a:pt x="136946" y="13834"/>
                    <a:pt x="136946" y="5768"/>
                  </a:cubicBezTo>
                  <a:cubicBezTo>
                    <a:pt x="136946" y="75"/>
                    <a:pt x="131632" y="75"/>
                    <a:pt x="126824" y="75"/>
                  </a:cubicBezTo>
                  <a:lnTo>
                    <a:pt x="42052" y="75"/>
                  </a:lnTo>
                  <a:cubicBezTo>
                    <a:pt x="36485" y="75"/>
                    <a:pt x="26869" y="75"/>
                    <a:pt x="15735" y="11225"/>
                  </a:cubicBezTo>
                  <a:cubicBezTo>
                    <a:pt x="6878" y="20477"/>
                    <a:pt x="299" y="31390"/>
                    <a:pt x="299" y="32576"/>
                  </a:cubicBezTo>
                  <a:cubicBezTo>
                    <a:pt x="299" y="32813"/>
                    <a:pt x="299" y="34948"/>
                    <a:pt x="3335" y="34948"/>
                  </a:cubicBezTo>
                  <a:cubicBezTo>
                    <a:pt x="5360" y="34948"/>
                    <a:pt x="5866" y="33999"/>
                    <a:pt x="7384" y="32102"/>
                  </a:cubicBezTo>
                  <a:cubicBezTo>
                    <a:pt x="19784" y="13834"/>
                    <a:pt x="34461" y="13834"/>
                    <a:pt x="39522" y="13834"/>
                  </a:cubicBezTo>
                  <a:lnTo>
                    <a:pt x="53946" y="13834"/>
                  </a:lnTo>
                  <a:cubicBezTo>
                    <a:pt x="45848" y="42540"/>
                    <a:pt x="32183" y="71245"/>
                    <a:pt x="21555" y="92834"/>
                  </a:cubicBezTo>
                  <a:cubicBezTo>
                    <a:pt x="19531" y="96392"/>
                    <a:pt x="19531" y="96867"/>
                    <a:pt x="19531" y="98527"/>
                  </a:cubicBezTo>
                  <a:cubicBezTo>
                    <a:pt x="19531" y="103035"/>
                    <a:pt x="23580" y="104933"/>
                    <a:pt x="26869" y="104933"/>
                  </a:cubicBezTo>
                  <a:cubicBezTo>
                    <a:pt x="34461" y="104933"/>
                    <a:pt x="36485" y="98290"/>
                    <a:pt x="39522" y="89512"/>
                  </a:cubicBezTo>
                  <a:cubicBezTo>
                    <a:pt x="43064" y="78600"/>
                    <a:pt x="43064" y="78125"/>
                    <a:pt x="46354" y="66263"/>
                  </a:cubicBezTo>
                  <a:lnTo>
                    <a:pt x="60525" y="13834"/>
                  </a:lnTo>
                  <a:close/>
                </a:path>
              </a:pathLst>
            </a:custGeom>
            <a:solidFill>
              <a:srgbClr val="000000"/>
            </a:solidFill>
            <a:ln w="25400"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090131F1-C6CE-3DFB-9BB6-AE56FEAE1302}"/>
                </a:ext>
              </a:extLst>
            </p:cNvPr>
            <p:cNvSpPr/>
            <p:nvPr>
              <p:custDataLst>
                <p:tags r:id="rId50"/>
              </p:custDataLst>
            </p:nvPr>
          </p:nvSpPr>
          <p:spPr>
            <a:xfrm>
              <a:off x="10298025" y="4237551"/>
              <a:ext cx="27278" cy="166064"/>
            </a:xfrm>
            <a:custGeom>
              <a:avLst/>
              <a:gdLst>
                <a:gd name="connsiteX0" fmla="*/ 27583 w 27278"/>
                <a:gd name="connsiteY0" fmla="*/ 166141 h 166064"/>
                <a:gd name="connsiteX1" fmla="*/ 27583 w 27278"/>
                <a:gd name="connsiteY1" fmla="*/ 158004 h 166064"/>
                <a:gd name="connsiteX2" fmla="*/ 8984 w 27278"/>
                <a:gd name="connsiteY2" fmla="*/ 158004 h 166064"/>
                <a:gd name="connsiteX3" fmla="*/ 8984 w 27278"/>
                <a:gd name="connsiteY3" fmla="*/ 8214 h 166064"/>
                <a:gd name="connsiteX4" fmla="*/ 27583 w 27278"/>
                <a:gd name="connsiteY4" fmla="*/ 8214 h 166064"/>
                <a:gd name="connsiteX5" fmla="*/ 27583 w 27278"/>
                <a:gd name="connsiteY5" fmla="*/ 77 h 166064"/>
                <a:gd name="connsiteX6" fmla="*/ 304 w 27278"/>
                <a:gd name="connsiteY6" fmla="*/ 77 h 166064"/>
                <a:gd name="connsiteX7" fmla="*/ 304 w 27278"/>
                <a:gd name="connsiteY7" fmla="*/ 166141 h 166064"/>
                <a:gd name="connsiteX8" fmla="*/ 27583 w 27278"/>
                <a:gd name="connsiteY8" fmla="*/ 166141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583" y="166141"/>
                  </a:moveTo>
                  <a:lnTo>
                    <a:pt x="27583" y="158004"/>
                  </a:lnTo>
                  <a:lnTo>
                    <a:pt x="8984" y="158004"/>
                  </a:lnTo>
                  <a:lnTo>
                    <a:pt x="8984" y="8214"/>
                  </a:lnTo>
                  <a:lnTo>
                    <a:pt x="27583" y="8214"/>
                  </a:lnTo>
                  <a:lnTo>
                    <a:pt x="27583" y="77"/>
                  </a:lnTo>
                  <a:lnTo>
                    <a:pt x="304" y="77"/>
                  </a:lnTo>
                  <a:lnTo>
                    <a:pt x="304" y="166141"/>
                  </a:lnTo>
                  <a:lnTo>
                    <a:pt x="27583" y="166141"/>
                  </a:lnTo>
                  <a:close/>
                </a:path>
              </a:pathLst>
            </a:custGeom>
            <a:solidFill>
              <a:srgbClr val="000000"/>
            </a:solidFill>
            <a:ln w="25400"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1720D6DF-2E5E-CDEB-3919-B2513A0C9628}"/>
                </a:ext>
              </a:extLst>
            </p:cNvPr>
            <p:cNvSpPr/>
            <p:nvPr>
              <p:custDataLst>
                <p:tags r:id="rId51"/>
              </p:custDataLst>
            </p:nvPr>
          </p:nvSpPr>
          <p:spPr>
            <a:xfrm>
              <a:off x="10339548" y="4251998"/>
              <a:ext cx="53672" cy="111761"/>
            </a:xfrm>
            <a:custGeom>
              <a:avLst/>
              <a:gdLst>
                <a:gd name="connsiteX0" fmla="*/ 49373 w 53672"/>
                <a:gd name="connsiteY0" fmla="*/ 6387 h 111761"/>
                <a:gd name="connsiteX1" fmla="*/ 42288 w 53672"/>
                <a:gd name="connsiteY1" fmla="*/ 77 h 111761"/>
                <a:gd name="connsiteX2" fmla="*/ 32368 w 53672"/>
                <a:gd name="connsiteY2" fmla="*/ 9210 h 111761"/>
                <a:gd name="connsiteX3" fmla="*/ 39454 w 53672"/>
                <a:gd name="connsiteY3" fmla="*/ 15521 h 111761"/>
                <a:gd name="connsiteX4" fmla="*/ 49373 w 53672"/>
                <a:gd name="connsiteY4" fmla="*/ 6387 h 111761"/>
                <a:gd name="connsiteX5" fmla="*/ 13238 w 53672"/>
                <a:gd name="connsiteY5" fmla="*/ 90748 h 111761"/>
                <a:gd name="connsiteX6" fmla="*/ 11643 w 53672"/>
                <a:gd name="connsiteY6" fmla="*/ 97723 h 111761"/>
                <a:gd name="connsiteX7" fmla="*/ 28471 w 53672"/>
                <a:gd name="connsiteY7" fmla="*/ 111838 h 111761"/>
                <a:gd name="connsiteX8" fmla="*/ 53979 w 53672"/>
                <a:gd name="connsiteY8" fmla="*/ 86430 h 111761"/>
                <a:gd name="connsiteX9" fmla="*/ 51145 w 53672"/>
                <a:gd name="connsiteY9" fmla="*/ 84271 h 111761"/>
                <a:gd name="connsiteX10" fmla="*/ 47779 w 53672"/>
                <a:gd name="connsiteY10" fmla="*/ 87094 h 111761"/>
                <a:gd name="connsiteX11" fmla="*/ 29003 w 53672"/>
                <a:gd name="connsiteY11" fmla="*/ 107188 h 111761"/>
                <a:gd name="connsiteX12" fmla="*/ 24574 w 53672"/>
                <a:gd name="connsiteY12" fmla="*/ 101376 h 111761"/>
                <a:gd name="connsiteX13" fmla="*/ 27409 w 53672"/>
                <a:gd name="connsiteY13" fmla="*/ 90748 h 111761"/>
                <a:gd name="connsiteX14" fmla="*/ 33077 w 53672"/>
                <a:gd name="connsiteY14" fmla="*/ 77463 h 111761"/>
                <a:gd name="connsiteX15" fmla="*/ 41756 w 53672"/>
                <a:gd name="connsiteY15" fmla="*/ 56372 h 111761"/>
                <a:gd name="connsiteX16" fmla="*/ 42819 w 53672"/>
                <a:gd name="connsiteY16" fmla="*/ 51058 h 111761"/>
                <a:gd name="connsiteX17" fmla="*/ 25991 w 53672"/>
                <a:gd name="connsiteY17" fmla="*/ 36943 h 111761"/>
                <a:gd name="connsiteX18" fmla="*/ 307 w 53672"/>
                <a:gd name="connsiteY18" fmla="*/ 62351 h 111761"/>
                <a:gd name="connsiteX19" fmla="*/ 3318 w 53672"/>
                <a:gd name="connsiteY19" fmla="*/ 64510 h 111761"/>
                <a:gd name="connsiteX20" fmla="*/ 6507 w 53672"/>
                <a:gd name="connsiteY20" fmla="*/ 61853 h 111761"/>
                <a:gd name="connsiteX21" fmla="*/ 25460 w 53672"/>
                <a:gd name="connsiteY21" fmla="*/ 41593 h 111761"/>
                <a:gd name="connsiteX22" fmla="*/ 29888 w 53672"/>
                <a:gd name="connsiteY22" fmla="*/ 47405 h 111761"/>
                <a:gd name="connsiteX23" fmla="*/ 24397 w 53672"/>
                <a:gd name="connsiteY23" fmla="*/ 64011 h 111761"/>
                <a:gd name="connsiteX24" fmla="*/ 13238 w 53672"/>
                <a:gd name="connsiteY24" fmla="*/ 90748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1761">
                  <a:moveTo>
                    <a:pt x="49373" y="6387"/>
                  </a:moveTo>
                  <a:cubicBezTo>
                    <a:pt x="49373" y="3730"/>
                    <a:pt x="47248" y="77"/>
                    <a:pt x="42288" y="77"/>
                  </a:cubicBezTo>
                  <a:cubicBezTo>
                    <a:pt x="37505" y="77"/>
                    <a:pt x="32368" y="4394"/>
                    <a:pt x="32368" y="9210"/>
                  </a:cubicBezTo>
                  <a:cubicBezTo>
                    <a:pt x="32368" y="12033"/>
                    <a:pt x="34671" y="15521"/>
                    <a:pt x="39454" y="15521"/>
                  </a:cubicBezTo>
                  <a:cubicBezTo>
                    <a:pt x="44591" y="15521"/>
                    <a:pt x="49373" y="10871"/>
                    <a:pt x="49373" y="6387"/>
                  </a:cubicBezTo>
                  <a:close/>
                  <a:moveTo>
                    <a:pt x="13238" y="90748"/>
                  </a:moveTo>
                  <a:cubicBezTo>
                    <a:pt x="12529" y="92907"/>
                    <a:pt x="11643" y="94899"/>
                    <a:pt x="11643" y="97723"/>
                  </a:cubicBezTo>
                  <a:cubicBezTo>
                    <a:pt x="11643" y="105528"/>
                    <a:pt x="18729" y="111838"/>
                    <a:pt x="28471" y="111838"/>
                  </a:cubicBezTo>
                  <a:cubicBezTo>
                    <a:pt x="46185" y="111838"/>
                    <a:pt x="53979" y="88921"/>
                    <a:pt x="53979" y="86430"/>
                  </a:cubicBezTo>
                  <a:cubicBezTo>
                    <a:pt x="53979" y="84271"/>
                    <a:pt x="51676" y="84271"/>
                    <a:pt x="51145" y="84271"/>
                  </a:cubicBezTo>
                  <a:cubicBezTo>
                    <a:pt x="48665" y="84271"/>
                    <a:pt x="48488" y="85268"/>
                    <a:pt x="47779" y="87094"/>
                  </a:cubicBezTo>
                  <a:cubicBezTo>
                    <a:pt x="43705" y="100380"/>
                    <a:pt x="35911" y="107188"/>
                    <a:pt x="29003" y="107188"/>
                  </a:cubicBezTo>
                  <a:cubicBezTo>
                    <a:pt x="25460" y="107188"/>
                    <a:pt x="24574" y="105029"/>
                    <a:pt x="24574" y="101376"/>
                  </a:cubicBezTo>
                  <a:cubicBezTo>
                    <a:pt x="24574" y="97557"/>
                    <a:pt x="25814" y="94401"/>
                    <a:pt x="27409" y="90748"/>
                  </a:cubicBezTo>
                  <a:cubicBezTo>
                    <a:pt x="29180" y="86264"/>
                    <a:pt x="31128" y="81780"/>
                    <a:pt x="33077" y="77463"/>
                  </a:cubicBezTo>
                  <a:cubicBezTo>
                    <a:pt x="34671" y="73477"/>
                    <a:pt x="41048" y="58365"/>
                    <a:pt x="41756" y="56372"/>
                  </a:cubicBezTo>
                  <a:cubicBezTo>
                    <a:pt x="42288" y="54712"/>
                    <a:pt x="42819" y="52719"/>
                    <a:pt x="42819" y="51058"/>
                  </a:cubicBezTo>
                  <a:cubicBezTo>
                    <a:pt x="42819" y="43253"/>
                    <a:pt x="35734" y="36943"/>
                    <a:pt x="25991" y="36943"/>
                  </a:cubicBezTo>
                  <a:cubicBezTo>
                    <a:pt x="8455" y="36943"/>
                    <a:pt x="307" y="59528"/>
                    <a:pt x="307" y="62351"/>
                  </a:cubicBezTo>
                  <a:cubicBezTo>
                    <a:pt x="307" y="64510"/>
                    <a:pt x="2787" y="64510"/>
                    <a:pt x="3318" y="64510"/>
                  </a:cubicBezTo>
                  <a:cubicBezTo>
                    <a:pt x="5798" y="64510"/>
                    <a:pt x="5975" y="63679"/>
                    <a:pt x="6507" y="61853"/>
                  </a:cubicBezTo>
                  <a:cubicBezTo>
                    <a:pt x="11112" y="47571"/>
                    <a:pt x="18906" y="41593"/>
                    <a:pt x="25460" y="41593"/>
                  </a:cubicBezTo>
                  <a:cubicBezTo>
                    <a:pt x="28294" y="41593"/>
                    <a:pt x="29888" y="42921"/>
                    <a:pt x="29888" y="47405"/>
                  </a:cubicBezTo>
                  <a:cubicBezTo>
                    <a:pt x="29888" y="51224"/>
                    <a:pt x="28826" y="53715"/>
                    <a:pt x="24397" y="64011"/>
                  </a:cubicBezTo>
                  <a:lnTo>
                    <a:pt x="13238" y="90748"/>
                  </a:lnTo>
                  <a:close/>
                </a:path>
              </a:pathLst>
            </a:custGeom>
            <a:solidFill>
              <a:srgbClr val="000000"/>
            </a:solidFill>
            <a:ln w="25400"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5508E29F-4E42-072E-CDEE-AA1E1A33B244}"/>
                </a:ext>
              </a:extLst>
            </p:cNvPr>
            <p:cNvSpPr/>
            <p:nvPr>
              <p:custDataLst>
                <p:tags r:id="rId52"/>
              </p:custDataLst>
            </p:nvPr>
          </p:nvSpPr>
          <p:spPr>
            <a:xfrm>
              <a:off x="10408487" y="4237551"/>
              <a:ext cx="27278" cy="166064"/>
            </a:xfrm>
            <a:custGeom>
              <a:avLst/>
              <a:gdLst>
                <a:gd name="connsiteX0" fmla="*/ 27588 w 27278"/>
                <a:gd name="connsiteY0" fmla="*/ 77 h 166064"/>
                <a:gd name="connsiteX1" fmla="*/ 310 w 27278"/>
                <a:gd name="connsiteY1" fmla="*/ 77 h 166064"/>
                <a:gd name="connsiteX2" fmla="*/ 310 w 27278"/>
                <a:gd name="connsiteY2" fmla="*/ 8214 h 166064"/>
                <a:gd name="connsiteX3" fmla="*/ 18909 w 27278"/>
                <a:gd name="connsiteY3" fmla="*/ 8214 h 166064"/>
                <a:gd name="connsiteX4" fmla="*/ 18909 w 27278"/>
                <a:gd name="connsiteY4" fmla="*/ 158004 h 166064"/>
                <a:gd name="connsiteX5" fmla="*/ 310 w 27278"/>
                <a:gd name="connsiteY5" fmla="*/ 158004 h 166064"/>
                <a:gd name="connsiteX6" fmla="*/ 310 w 27278"/>
                <a:gd name="connsiteY6" fmla="*/ 166141 h 166064"/>
                <a:gd name="connsiteX7" fmla="*/ 27588 w 27278"/>
                <a:gd name="connsiteY7" fmla="*/ 166141 h 166064"/>
                <a:gd name="connsiteX8" fmla="*/ 27588 w 27278"/>
                <a:gd name="connsiteY8" fmla="*/ 77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66064">
                  <a:moveTo>
                    <a:pt x="27588" y="77"/>
                  </a:moveTo>
                  <a:lnTo>
                    <a:pt x="310" y="77"/>
                  </a:lnTo>
                  <a:lnTo>
                    <a:pt x="310" y="8214"/>
                  </a:lnTo>
                  <a:lnTo>
                    <a:pt x="18909" y="8214"/>
                  </a:lnTo>
                  <a:lnTo>
                    <a:pt x="18909" y="158004"/>
                  </a:lnTo>
                  <a:lnTo>
                    <a:pt x="310" y="158004"/>
                  </a:lnTo>
                  <a:lnTo>
                    <a:pt x="310" y="166141"/>
                  </a:lnTo>
                  <a:lnTo>
                    <a:pt x="27588" y="166141"/>
                  </a:lnTo>
                  <a:lnTo>
                    <a:pt x="27588" y="77"/>
                  </a:lnTo>
                  <a:close/>
                </a:path>
              </a:pathLst>
            </a:custGeom>
            <a:solidFill>
              <a:srgbClr val="000000"/>
            </a:solidFill>
            <a:ln w="25400"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3DD3E2DD-400B-5701-68C2-B06952C4B4DA}"/>
                </a:ext>
              </a:extLst>
            </p:cNvPr>
            <p:cNvSpPr/>
            <p:nvPr>
              <p:custDataLst>
                <p:tags r:id="rId53"/>
              </p:custDataLst>
            </p:nvPr>
          </p:nvSpPr>
          <p:spPr>
            <a:xfrm>
              <a:off x="10473392" y="4246850"/>
              <a:ext cx="87150" cy="116909"/>
            </a:xfrm>
            <a:custGeom>
              <a:avLst/>
              <a:gdLst>
                <a:gd name="connsiteX0" fmla="*/ 42470 w 87150"/>
                <a:gd name="connsiteY0" fmla="*/ 5058 h 116909"/>
                <a:gd name="connsiteX1" fmla="*/ 43179 w 87150"/>
                <a:gd name="connsiteY1" fmla="*/ 2401 h 116909"/>
                <a:gd name="connsiteX2" fmla="*/ 40344 w 87150"/>
                <a:gd name="connsiteY2" fmla="*/ 77 h 116909"/>
                <a:gd name="connsiteX3" fmla="*/ 17671 w 87150"/>
                <a:gd name="connsiteY3" fmla="*/ 1737 h 116909"/>
                <a:gd name="connsiteX4" fmla="*/ 13774 w 87150"/>
                <a:gd name="connsiteY4" fmla="*/ 5557 h 116909"/>
                <a:gd name="connsiteX5" fmla="*/ 18380 w 87150"/>
                <a:gd name="connsiteY5" fmla="*/ 7882 h 116909"/>
                <a:gd name="connsiteX6" fmla="*/ 26882 w 87150"/>
                <a:gd name="connsiteY6" fmla="*/ 10373 h 116909"/>
                <a:gd name="connsiteX7" fmla="*/ 26174 w 87150"/>
                <a:gd name="connsiteY7" fmla="*/ 14026 h 116909"/>
                <a:gd name="connsiteX8" fmla="*/ 1197 w 87150"/>
                <a:gd name="connsiteY8" fmla="*/ 108019 h 116909"/>
                <a:gd name="connsiteX9" fmla="*/ 312 w 87150"/>
                <a:gd name="connsiteY9" fmla="*/ 111672 h 116909"/>
                <a:gd name="connsiteX10" fmla="*/ 6334 w 87150"/>
                <a:gd name="connsiteY10" fmla="*/ 116986 h 116909"/>
                <a:gd name="connsiteX11" fmla="*/ 14483 w 87150"/>
                <a:gd name="connsiteY11" fmla="*/ 110011 h 116909"/>
                <a:gd name="connsiteX12" fmla="*/ 23162 w 87150"/>
                <a:gd name="connsiteY12" fmla="*/ 77795 h 116909"/>
                <a:gd name="connsiteX13" fmla="*/ 45836 w 87150"/>
                <a:gd name="connsiteY13" fmla="*/ 91412 h 116909"/>
                <a:gd name="connsiteX14" fmla="*/ 45481 w 87150"/>
                <a:gd name="connsiteY14" fmla="*/ 94733 h 116909"/>
                <a:gd name="connsiteX15" fmla="*/ 44773 w 87150"/>
                <a:gd name="connsiteY15" fmla="*/ 99881 h 116909"/>
                <a:gd name="connsiteX16" fmla="*/ 63549 w 87150"/>
                <a:gd name="connsiteY16" fmla="*/ 116986 h 116909"/>
                <a:gd name="connsiteX17" fmla="*/ 86046 w 87150"/>
                <a:gd name="connsiteY17" fmla="*/ 91578 h 116909"/>
                <a:gd name="connsiteX18" fmla="*/ 83211 w 87150"/>
                <a:gd name="connsiteY18" fmla="*/ 89419 h 116909"/>
                <a:gd name="connsiteX19" fmla="*/ 79669 w 87150"/>
                <a:gd name="connsiteY19" fmla="*/ 93405 h 116909"/>
                <a:gd name="connsiteX20" fmla="*/ 64081 w 87150"/>
                <a:gd name="connsiteY20" fmla="*/ 112336 h 116909"/>
                <a:gd name="connsiteX21" fmla="*/ 57881 w 87150"/>
                <a:gd name="connsiteY21" fmla="*/ 103701 h 116909"/>
                <a:gd name="connsiteX22" fmla="*/ 58944 w 87150"/>
                <a:gd name="connsiteY22" fmla="*/ 96228 h 116909"/>
                <a:gd name="connsiteX23" fmla="*/ 59829 w 87150"/>
                <a:gd name="connsiteY23" fmla="*/ 91080 h 116909"/>
                <a:gd name="connsiteX24" fmla="*/ 31133 w 87150"/>
                <a:gd name="connsiteY24" fmla="*/ 73477 h 116909"/>
                <a:gd name="connsiteX25" fmla="*/ 45836 w 87150"/>
                <a:gd name="connsiteY25" fmla="*/ 62517 h 116909"/>
                <a:gd name="connsiteX26" fmla="*/ 73646 w 87150"/>
                <a:gd name="connsiteY26" fmla="*/ 46741 h 116909"/>
                <a:gd name="connsiteX27" fmla="*/ 79491 w 87150"/>
                <a:gd name="connsiteY27" fmla="*/ 48900 h 116909"/>
                <a:gd name="connsiteX28" fmla="*/ 70280 w 87150"/>
                <a:gd name="connsiteY28" fmla="*/ 58199 h 116909"/>
                <a:gd name="connsiteX29" fmla="*/ 77366 w 87150"/>
                <a:gd name="connsiteY29" fmla="*/ 64344 h 116909"/>
                <a:gd name="connsiteX30" fmla="*/ 87463 w 87150"/>
                <a:gd name="connsiteY30" fmla="*/ 53715 h 116909"/>
                <a:gd name="connsiteX31" fmla="*/ 73823 w 87150"/>
                <a:gd name="connsiteY31" fmla="*/ 42091 h 116909"/>
                <a:gd name="connsiteX32" fmla="*/ 45481 w 87150"/>
                <a:gd name="connsiteY32" fmla="*/ 56705 h 116909"/>
                <a:gd name="connsiteX33" fmla="*/ 24934 w 87150"/>
                <a:gd name="connsiteY33" fmla="*/ 71318 h 116909"/>
                <a:gd name="connsiteX34" fmla="*/ 42470 w 87150"/>
                <a:gd name="connsiteY34" fmla="*/ 5058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16909">
                  <a:moveTo>
                    <a:pt x="42470" y="5058"/>
                  </a:moveTo>
                  <a:cubicBezTo>
                    <a:pt x="42647" y="4726"/>
                    <a:pt x="43179" y="2567"/>
                    <a:pt x="43179" y="2401"/>
                  </a:cubicBezTo>
                  <a:cubicBezTo>
                    <a:pt x="43179" y="1571"/>
                    <a:pt x="42470" y="77"/>
                    <a:pt x="40344" y="77"/>
                  </a:cubicBezTo>
                  <a:cubicBezTo>
                    <a:pt x="36802" y="77"/>
                    <a:pt x="22100" y="1405"/>
                    <a:pt x="17671" y="1737"/>
                  </a:cubicBezTo>
                  <a:cubicBezTo>
                    <a:pt x="16254" y="1903"/>
                    <a:pt x="13774" y="2069"/>
                    <a:pt x="13774" y="5557"/>
                  </a:cubicBezTo>
                  <a:cubicBezTo>
                    <a:pt x="13774" y="7882"/>
                    <a:pt x="16254" y="7882"/>
                    <a:pt x="18380" y="7882"/>
                  </a:cubicBezTo>
                  <a:cubicBezTo>
                    <a:pt x="26882" y="7882"/>
                    <a:pt x="26882" y="9044"/>
                    <a:pt x="26882" y="10373"/>
                  </a:cubicBezTo>
                  <a:cubicBezTo>
                    <a:pt x="26882" y="11535"/>
                    <a:pt x="26528" y="12531"/>
                    <a:pt x="26174" y="14026"/>
                  </a:cubicBezTo>
                  <a:lnTo>
                    <a:pt x="1197" y="108019"/>
                  </a:lnTo>
                  <a:cubicBezTo>
                    <a:pt x="312" y="111008"/>
                    <a:pt x="312" y="111340"/>
                    <a:pt x="312" y="111672"/>
                  </a:cubicBezTo>
                  <a:cubicBezTo>
                    <a:pt x="312" y="114163"/>
                    <a:pt x="2437" y="116986"/>
                    <a:pt x="6334" y="116986"/>
                  </a:cubicBezTo>
                  <a:cubicBezTo>
                    <a:pt x="11117" y="116986"/>
                    <a:pt x="13420" y="113665"/>
                    <a:pt x="14483" y="110011"/>
                  </a:cubicBezTo>
                  <a:cubicBezTo>
                    <a:pt x="14837" y="109347"/>
                    <a:pt x="22454" y="80120"/>
                    <a:pt x="23162" y="77795"/>
                  </a:cubicBezTo>
                  <a:cubicBezTo>
                    <a:pt x="35739" y="78957"/>
                    <a:pt x="45836" y="82777"/>
                    <a:pt x="45836" y="91412"/>
                  </a:cubicBezTo>
                  <a:cubicBezTo>
                    <a:pt x="45836" y="92242"/>
                    <a:pt x="45836" y="93073"/>
                    <a:pt x="45481" y="94733"/>
                  </a:cubicBezTo>
                  <a:cubicBezTo>
                    <a:pt x="44773" y="97224"/>
                    <a:pt x="44773" y="98055"/>
                    <a:pt x="44773" y="99881"/>
                  </a:cubicBezTo>
                  <a:cubicBezTo>
                    <a:pt x="44773" y="111672"/>
                    <a:pt x="55047" y="116986"/>
                    <a:pt x="63549" y="116986"/>
                  </a:cubicBezTo>
                  <a:cubicBezTo>
                    <a:pt x="80731" y="116986"/>
                    <a:pt x="86046" y="91744"/>
                    <a:pt x="86046" y="91578"/>
                  </a:cubicBezTo>
                  <a:cubicBezTo>
                    <a:pt x="86046" y="89419"/>
                    <a:pt x="83743" y="89419"/>
                    <a:pt x="83211" y="89419"/>
                  </a:cubicBezTo>
                  <a:cubicBezTo>
                    <a:pt x="80731" y="89419"/>
                    <a:pt x="80554" y="90250"/>
                    <a:pt x="79669" y="93405"/>
                  </a:cubicBezTo>
                  <a:cubicBezTo>
                    <a:pt x="77543" y="100546"/>
                    <a:pt x="72760" y="112336"/>
                    <a:pt x="64081" y="112336"/>
                  </a:cubicBezTo>
                  <a:cubicBezTo>
                    <a:pt x="59298" y="112336"/>
                    <a:pt x="57881" y="108185"/>
                    <a:pt x="57881" y="103701"/>
                  </a:cubicBezTo>
                  <a:cubicBezTo>
                    <a:pt x="57881" y="100878"/>
                    <a:pt x="57881" y="100546"/>
                    <a:pt x="58944" y="96228"/>
                  </a:cubicBezTo>
                  <a:cubicBezTo>
                    <a:pt x="59121" y="95730"/>
                    <a:pt x="59829" y="92907"/>
                    <a:pt x="59829" y="91080"/>
                  </a:cubicBezTo>
                  <a:cubicBezTo>
                    <a:pt x="59829" y="76300"/>
                    <a:pt x="38573" y="73975"/>
                    <a:pt x="31133" y="73477"/>
                  </a:cubicBezTo>
                  <a:cubicBezTo>
                    <a:pt x="36270" y="70488"/>
                    <a:pt x="42824" y="65008"/>
                    <a:pt x="45836" y="62517"/>
                  </a:cubicBezTo>
                  <a:cubicBezTo>
                    <a:pt x="54870" y="54546"/>
                    <a:pt x="63726" y="46741"/>
                    <a:pt x="73646" y="46741"/>
                  </a:cubicBezTo>
                  <a:cubicBezTo>
                    <a:pt x="75772" y="46741"/>
                    <a:pt x="78074" y="47239"/>
                    <a:pt x="79491" y="48900"/>
                  </a:cubicBezTo>
                  <a:cubicBezTo>
                    <a:pt x="71875" y="50062"/>
                    <a:pt x="70280" y="55708"/>
                    <a:pt x="70280" y="58199"/>
                  </a:cubicBezTo>
                  <a:cubicBezTo>
                    <a:pt x="70280" y="61853"/>
                    <a:pt x="73292" y="64344"/>
                    <a:pt x="77366" y="64344"/>
                  </a:cubicBezTo>
                  <a:cubicBezTo>
                    <a:pt x="82149" y="64344"/>
                    <a:pt x="87463" y="60690"/>
                    <a:pt x="87463" y="53715"/>
                  </a:cubicBezTo>
                  <a:cubicBezTo>
                    <a:pt x="87463" y="48235"/>
                    <a:pt x="83211" y="42091"/>
                    <a:pt x="73823" y="42091"/>
                  </a:cubicBezTo>
                  <a:cubicBezTo>
                    <a:pt x="63726" y="42091"/>
                    <a:pt x="54515" y="48900"/>
                    <a:pt x="45481" y="56705"/>
                  </a:cubicBezTo>
                  <a:cubicBezTo>
                    <a:pt x="38042" y="63347"/>
                    <a:pt x="32196" y="68495"/>
                    <a:pt x="24934" y="71318"/>
                  </a:cubicBezTo>
                  <a:lnTo>
                    <a:pt x="42470" y="5058"/>
                  </a:lnTo>
                  <a:close/>
                </a:path>
              </a:pathLst>
            </a:custGeom>
            <a:solidFill>
              <a:srgbClr val="000000"/>
            </a:solidFill>
            <a:ln w="25400"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EF217F9A-4066-95D1-73A5-350D5F45C653}"/>
                </a:ext>
              </a:extLst>
            </p:cNvPr>
            <p:cNvSpPr/>
            <p:nvPr>
              <p:custDataLst>
                <p:tags r:id="rId54"/>
              </p:custDataLst>
            </p:nvPr>
          </p:nvSpPr>
          <p:spPr>
            <a:xfrm>
              <a:off x="10591090" y="4316432"/>
              <a:ext cx="119743" cy="8137"/>
            </a:xfrm>
            <a:custGeom>
              <a:avLst/>
              <a:gdLst>
                <a:gd name="connsiteX0" fmla="*/ 112975 w 119743"/>
                <a:gd name="connsiteY0" fmla="*/ 8214 h 8137"/>
                <a:gd name="connsiteX1" fmla="*/ 120060 w 119743"/>
                <a:gd name="connsiteY1" fmla="*/ 4228 h 8137"/>
                <a:gd name="connsiteX2" fmla="*/ 112975 w 119743"/>
                <a:gd name="connsiteY2" fmla="*/ 77 h 8137"/>
                <a:gd name="connsiteX3" fmla="*/ 7402 w 119743"/>
                <a:gd name="connsiteY3" fmla="*/ 77 h 8137"/>
                <a:gd name="connsiteX4" fmla="*/ 316 w 119743"/>
                <a:gd name="connsiteY4" fmla="*/ 4062 h 8137"/>
                <a:gd name="connsiteX5" fmla="*/ 7402 w 119743"/>
                <a:gd name="connsiteY5" fmla="*/ 8214 h 8137"/>
                <a:gd name="connsiteX6" fmla="*/ 112975 w 119743"/>
                <a:gd name="connsiteY6" fmla="*/ 8214 h 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137">
                  <a:moveTo>
                    <a:pt x="112975" y="8214"/>
                  </a:moveTo>
                  <a:cubicBezTo>
                    <a:pt x="115809" y="8214"/>
                    <a:pt x="120060" y="8214"/>
                    <a:pt x="120060" y="4228"/>
                  </a:cubicBezTo>
                  <a:cubicBezTo>
                    <a:pt x="120060" y="77"/>
                    <a:pt x="115986" y="77"/>
                    <a:pt x="112975" y="77"/>
                  </a:cubicBezTo>
                  <a:lnTo>
                    <a:pt x="7402" y="77"/>
                  </a:lnTo>
                  <a:cubicBezTo>
                    <a:pt x="4567" y="77"/>
                    <a:pt x="316" y="77"/>
                    <a:pt x="316" y="4062"/>
                  </a:cubicBezTo>
                  <a:cubicBezTo>
                    <a:pt x="316" y="8214"/>
                    <a:pt x="4390" y="8214"/>
                    <a:pt x="7402" y="8214"/>
                  </a:cubicBezTo>
                  <a:lnTo>
                    <a:pt x="112975" y="8214"/>
                  </a:lnTo>
                  <a:close/>
                </a:path>
              </a:pathLst>
            </a:custGeom>
            <a:solidFill>
              <a:srgbClr val="000000"/>
            </a:solidFill>
            <a:ln w="25400"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7F26E01B-CBF2-7DCC-4018-BFFC895844F4}"/>
                </a:ext>
              </a:extLst>
            </p:cNvPr>
            <p:cNvSpPr/>
            <p:nvPr>
              <p:custDataLst>
                <p:tags r:id="rId55"/>
              </p:custDataLst>
            </p:nvPr>
          </p:nvSpPr>
          <p:spPr>
            <a:xfrm>
              <a:off x="10749425" y="4251832"/>
              <a:ext cx="64477" cy="110266"/>
            </a:xfrm>
            <a:custGeom>
              <a:avLst/>
              <a:gdLst>
                <a:gd name="connsiteX0" fmla="*/ 40355 w 64477"/>
                <a:gd name="connsiteY0" fmla="*/ 4726 h 110266"/>
                <a:gd name="connsiteX1" fmla="*/ 35041 w 64477"/>
                <a:gd name="connsiteY1" fmla="*/ 77 h 110266"/>
                <a:gd name="connsiteX2" fmla="*/ 322 w 64477"/>
                <a:gd name="connsiteY2" fmla="*/ 10705 h 110266"/>
                <a:gd name="connsiteX3" fmla="*/ 322 w 64477"/>
                <a:gd name="connsiteY3" fmla="*/ 16683 h 110266"/>
                <a:gd name="connsiteX4" fmla="*/ 26007 w 64477"/>
                <a:gd name="connsiteY4" fmla="*/ 12033 h 110266"/>
                <a:gd name="connsiteX5" fmla="*/ 26007 w 64477"/>
                <a:gd name="connsiteY5" fmla="*/ 96726 h 110266"/>
                <a:gd name="connsiteX6" fmla="*/ 8294 w 64477"/>
                <a:gd name="connsiteY6" fmla="*/ 104365 h 110266"/>
                <a:gd name="connsiteX7" fmla="*/ 1562 w 64477"/>
                <a:gd name="connsiteY7" fmla="*/ 104365 h 110266"/>
                <a:gd name="connsiteX8" fmla="*/ 1562 w 64477"/>
                <a:gd name="connsiteY8" fmla="*/ 110344 h 110266"/>
                <a:gd name="connsiteX9" fmla="*/ 33093 w 64477"/>
                <a:gd name="connsiteY9" fmla="*/ 109679 h 110266"/>
                <a:gd name="connsiteX10" fmla="*/ 64800 w 64477"/>
                <a:gd name="connsiteY10" fmla="*/ 110344 h 110266"/>
                <a:gd name="connsiteX11" fmla="*/ 64800 w 64477"/>
                <a:gd name="connsiteY11" fmla="*/ 104365 h 110266"/>
                <a:gd name="connsiteX12" fmla="*/ 58069 w 64477"/>
                <a:gd name="connsiteY12" fmla="*/ 104365 h 110266"/>
                <a:gd name="connsiteX13" fmla="*/ 40355 w 64477"/>
                <a:gd name="connsiteY13" fmla="*/ 96726 h 110266"/>
                <a:gd name="connsiteX14" fmla="*/ 40355 w 64477"/>
                <a:gd name="connsiteY14" fmla="*/ 4726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0266">
                  <a:moveTo>
                    <a:pt x="40355" y="4726"/>
                  </a:moveTo>
                  <a:cubicBezTo>
                    <a:pt x="40355" y="243"/>
                    <a:pt x="40001" y="77"/>
                    <a:pt x="35041" y="77"/>
                  </a:cubicBezTo>
                  <a:cubicBezTo>
                    <a:pt x="23704" y="10539"/>
                    <a:pt x="7585" y="10705"/>
                    <a:pt x="322" y="10705"/>
                  </a:cubicBezTo>
                  <a:lnTo>
                    <a:pt x="322" y="16683"/>
                  </a:lnTo>
                  <a:cubicBezTo>
                    <a:pt x="4574" y="16683"/>
                    <a:pt x="16265" y="16683"/>
                    <a:pt x="26007" y="12033"/>
                  </a:cubicBezTo>
                  <a:lnTo>
                    <a:pt x="26007" y="96726"/>
                  </a:lnTo>
                  <a:cubicBezTo>
                    <a:pt x="26007" y="102206"/>
                    <a:pt x="26007" y="104365"/>
                    <a:pt x="8294" y="104365"/>
                  </a:cubicBezTo>
                  <a:lnTo>
                    <a:pt x="1562" y="104365"/>
                  </a:lnTo>
                  <a:lnTo>
                    <a:pt x="1562" y="110344"/>
                  </a:lnTo>
                  <a:cubicBezTo>
                    <a:pt x="4751" y="110177"/>
                    <a:pt x="26539" y="109679"/>
                    <a:pt x="33093" y="109679"/>
                  </a:cubicBezTo>
                  <a:cubicBezTo>
                    <a:pt x="38584" y="109679"/>
                    <a:pt x="60903" y="110177"/>
                    <a:pt x="64800" y="110344"/>
                  </a:cubicBezTo>
                  <a:lnTo>
                    <a:pt x="64800" y="104365"/>
                  </a:lnTo>
                  <a:lnTo>
                    <a:pt x="58069" y="104365"/>
                  </a:lnTo>
                  <a:cubicBezTo>
                    <a:pt x="40355" y="104365"/>
                    <a:pt x="40355" y="102206"/>
                    <a:pt x="40355" y="96726"/>
                  </a:cubicBezTo>
                  <a:lnTo>
                    <a:pt x="40355" y="4726"/>
                  </a:lnTo>
                  <a:close/>
                </a:path>
              </a:pathLst>
            </a:custGeom>
            <a:solidFill>
              <a:srgbClr val="000000"/>
            </a:solidFill>
            <a:ln w="25400"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DCB24CC1-6A7F-EFB4-508C-08C40DF4B791}"/>
                </a:ext>
              </a:extLst>
            </p:cNvPr>
            <p:cNvSpPr/>
            <p:nvPr>
              <p:custDataLst>
                <p:tags r:id="rId56"/>
              </p:custDataLst>
            </p:nvPr>
          </p:nvSpPr>
          <p:spPr>
            <a:xfrm>
              <a:off x="10873751" y="4141338"/>
              <a:ext cx="10122" cy="237235"/>
            </a:xfrm>
            <a:custGeom>
              <a:avLst/>
              <a:gdLst>
                <a:gd name="connsiteX0" fmla="*/ 10449 w 10122"/>
                <a:gd name="connsiteY0" fmla="*/ 8615 h 237235"/>
                <a:gd name="connsiteX1" fmla="*/ 5388 w 10122"/>
                <a:gd name="connsiteY1" fmla="*/ 75 h 237235"/>
                <a:gd name="connsiteX2" fmla="*/ 327 w 10122"/>
                <a:gd name="connsiteY2" fmla="*/ 8615 h 237235"/>
                <a:gd name="connsiteX3" fmla="*/ 327 w 10122"/>
                <a:gd name="connsiteY3" fmla="*/ 228770 h 237235"/>
                <a:gd name="connsiteX4" fmla="*/ 5388 w 10122"/>
                <a:gd name="connsiteY4" fmla="*/ 237310 h 237235"/>
                <a:gd name="connsiteX5" fmla="*/ 10449 w 10122"/>
                <a:gd name="connsiteY5" fmla="*/ 228770 h 237235"/>
                <a:gd name="connsiteX6" fmla="*/ 10449 w 10122"/>
                <a:gd name="connsiteY6" fmla="*/ 8615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37235">
                  <a:moveTo>
                    <a:pt x="10449" y="8615"/>
                  </a:moveTo>
                  <a:cubicBezTo>
                    <a:pt x="10449" y="4345"/>
                    <a:pt x="10449" y="75"/>
                    <a:pt x="5388" y="75"/>
                  </a:cubicBezTo>
                  <a:cubicBezTo>
                    <a:pt x="327" y="75"/>
                    <a:pt x="327" y="4345"/>
                    <a:pt x="327" y="8615"/>
                  </a:cubicBezTo>
                  <a:lnTo>
                    <a:pt x="327" y="228770"/>
                  </a:lnTo>
                  <a:cubicBezTo>
                    <a:pt x="327" y="233040"/>
                    <a:pt x="327" y="237310"/>
                    <a:pt x="5388" y="237310"/>
                  </a:cubicBezTo>
                  <a:cubicBezTo>
                    <a:pt x="10449" y="237310"/>
                    <a:pt x="10449" y="233040"/>
                    <a:pt x="10449" y="228770"/>
                  </a:cubicBezTo>
                  <a:lnTo>
                    <a:pt x="10449" y="8615"/>
                  </a:lnTo>
                  <a:close/>
                </a:path>
              </a:pathLst>
            </a:custGeom>
            <a:solidFill>
              <a:srgbClr val="000000"/>
            </a:solidFill>
            <a:ln w="25400"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3FCFA4E0-4277-9CD8-FDDE-E152BA0AC972}"/>
                </a:ext>
              </a:extLst>
            </p:cNvPr>
            <p:cNvSpPr/>
            <p:nvPr>
              <p:custDataLst>
                <p:tags r:id="rId57"/>
              </p:custDataLst>
            </p:nvPr>
          </p:nvSpPr>
          <p:spPr>
            <a:xfrm>
              <a:off x="10924558" y="4157233"/>
              <a:ext cx="180678" cy="162031"/>
            </a:xfrm>
            <a:custGeom>
              <a:avLst/>
              <a:gdLst>
                <a:gd name="connsiteX0" fmla="*/ 30190 w 180678"/>
                <a:gd name="connsiteY0" fmla="*/ 143602 h 162031"/>
                <a:gd name="connsiteX1" fmla="*/ 7162 w 180678"/>
                <a:gd name="connsiteY1" fmla="*/ 154752 h 162031"/>
                <a:gd name="connsiteX2" fmla="*/ 330 w 180678"/>
                <a:gd name="connsiteY2" fmla="*/ 159497 h 162031"/>
                <a:gd name="connsiteX3" fmla="*/ 7162 w 180678"/>
                <a:gd name="connsiteY3" fmla="*/ 162106 h 162031"/>
                <a:gd name="connsiteX4" fmla="*/ 97501 w 180678"/>
                <a:gd name="connsiteY4" fmla="*/ 162106 h 162031"/>
                <a:gd name="connsiteX5" fmla="*/ 167343 w 180678"/>
                <a:gd name="connsiteY5" fmla="*/ 110864 h 162031"/>
                <a:gd name="connsiteX6" fmla="*/ 128120 w 180678"/>
                <a:gd name="connsiteY6" fmla="*/ 77413 h 162031"/>
                <a:gd name="connsiteX7" fmla="*/ 181008 w 180678"/>
                <a:gd name="connsiteY7" fmla="*/ 32813 h 162031"/>
                <a:gd name="connsiteX8" fmla="*/ 133941 w 180678"/>
                <a:gd name="connsiteY8" fmla="*/ 75 h 162031"/>
                <a:gd name="connsiteX9" fmla="*/ 48915 w 180678"/>
                <a:gd name="connsiteY9" fmla="*/ 75 h 162031"/>
                <a:gd name="connsiteX10" fmla="*/ 41577 w 180678"/>
                <a:gd name="connsiteY10" fmla="*/ 4819 h 162031"/>
                <a:gd name="connsiteX11" fmla="*/ 48662 w 180678"/>
                <a:gd name="connsiteY11" fmla="*/ 7429 h 162031"/>
                <a:gd name="connsiteX12" fmla="*/ 58278 w 180678"/>
                <a:gd name="connsiteY12" fmla="*/ 7903 h 162031"/>
                <a:gd name="connsiteX13" fmla="*/ 65111 w 180678"/>
                <a:gd name="connsiteY13" fmla="*/ 11699 h 162031"/>
                <a:gd name="connsiteX14" fmla="*/ 64099 w 180678"/>
                <a:gd name="connsiteY14" fmla="*/ 16207 h 162031"/>
                <a:gd name="connsiteX15" fmla="*/ 30190 w 180678"/>
                <a:gd name="connsiteY15" fmla="*/ 143602 h 162031"/>
                <a:gd name="connsiteX16" fmla="*/ 68400 w 180678"/>
                <a:gd name="connsiteY16" fmla="*/ 75278 h 162031"/>
                <a:gd name="connsiteX17" fmla="*/ 84090 w 180678"/>
                <a:gd name="connsiteY17" fmla="*/ 16444 h 162031"/>
                <a:gd name="connsiteX18" fmla="*/ 97754 w 180678"/>
                <a:gd name="connsiteY18" fmla="*/ 7429 h 162031"/>
                <a:gd name="connsiteX19" fmla="*/ 130398 w 180678"/>
                <a:gd name="connsiteY19" fmla="*/ 7429 h 162031"/>
                <a:gd name="connsiteX20" fmla="*/ 157981 w 180678"/>
                <a:gd name="connsiteY20" fmla="*/ 31864 h 162031"/>
                <a:gd name="connsiteX21" fmla="*/ 105346 w 180678"/>
                <a:gd name="connsiteY21" fmla="*/ 75278 h 162031"/>
                <a:gd name="connsiteX22" fmla="*/ 68400 w 180678"/>
                <a:gd name="connsiteY22" fmla="*/ 75278 h 162031"/>
                <a:gd name="connsiteX23" fmla="*/ 57013 w 180678"/>
                <a:gd name="connsiteY23" fmla="*/ 154752 h 162031"/>
                <a:gd name="connsiteX24" fmla="*/ 51446 w 180678"/>
                <a:gd name="connsiteY24" fmla="*/ 154515 h 162031"/>
                <a:gd name="connsiteX25" fmla="*/ 48156 w 180678"/>
                <a:gd name="connsiteY25" fmla="*/ 152143 h 162031"/>
                <a:gd name="connsiteX26" fmla="*/ 49422 w 180678"/>
                <a:gd name="connsiteY26" fmla="*/ 146686 h 162031"/>
                <a:gd name="connsiteX27" fmla="*/ 66882 w 180678"/>
                <a:gd name="connsiteY27" fmla="*/ 80498 h 162031"/>
                <a:gd name="connsiteX28" fmla="*/ 114709 w 180678"/>
                <a:gd name="connsiteY28" fmla="*/ 80498 h 162031"/>
                <a:gd name="connsiteX29" fmla="*/ 143810 w 180678"/>
                <a:gd name="connsiteY29" fmla="*/ 108254 h 162031"/>
                <a:gd name="connsiteX30" fmla="*/ 91428 w 180678"/>
                <a:gd name="connsiteY30" fmla="*/ 154752 h 162031"/>
                <a:gd name="connsiteX31" fmla="*/ 57013 w 180678"/>
                <a:gd name="connsiteY31" fmla="*/ 154752 h 16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78" h="162031">
                  <a:moveTo>
                    <a:pt x="30190" y="143602"/>
                  </a:moveTo>
                  <a:cubicBezTo>
                    <a:pt x="27659" y="152854"/>
                    <a:pt x="27153" y="154752"/>
                    <a:pt x="7162" y="154752"/>
                  </a:cubicBezTo>
                  <a:cubicBezTo>
                    <a:pt x="2860" y="154752"/>
                    <a:pt x="330" y="154752"/>
                    <a:pt x="330" y="159497"/>
                  </a:cubicBezTo>
                  <a:cubicBezTo>
                    <a:pt x="330" y="162106"/>
                    <a:pt x="2607" y="162106"/>
                    <a:pt x="7162" y="162106"/>
                  </a:cubicBezTo>
                  <a:lnTo>
                    <a:pt x="97501" y="162106"/>
                  </a:lnTo>
                  <a:cubicBezTo>
                    <a:pt x="137483" y="162106"/>
                    <a:pt x="167343" y="134113"/>
                    <a:pt x="167343" y="110864"/>
                  </a:cubicBezTo>
                  <a:cubicBezTo>
                    <a:pt x="167343" y="93783"/>
                    <a:pt x="152666" y="80023"/>
                    <a:pt x="128120" y="77413"/>
                  </a:cubicBezTo>
                  <a:cubicBezTo>
                    <a:pt x="154438" y="72906"/>
                    <a:pt x="181008" y="55351"/>
                    <a:pt x="181008" y="32813"/>
                  </a:cubicBezTo>
                  <a:cubicBezTo>
                    <a:pt x="181008" y="15258"/>
                    <a:pt x="164307" y="75"/>
                    <a:pt x="133941" y="75"/>
                  </a:cubicBezTo>
                  <a:lnTo>
                    <a:pt x="48915" y="75"/>
                  </a:lnTo>
                  <a:cubicBezTo>
                    <a:pt x="44108" y="75"/>
                    <a:pt x="41577" y="75"/>
                    <a:pt x="41577" y="4819"/>
                  </a:cubicBezTo>
                  <a:cubicBezTo>
                    <a:pt x="41577" y="7429"/>
                    <a:pt x="43854" y="7429"/>
                    <a:pt x="48662" y="7429"/>
                  </a:cubicBezTo>
                  <a:cubicBezTo>
                    <a:pt x="49169" y="7429"/>
                    <a:pt x="53977" y="7429"/>
                    <a:pt x="58278" y="7903"/>
                  </a:cubicBezTo>
                  <a:cubicBezTo>
                    <a:pt x="62833" y="8378"/>
                    <a:pt x="65111" y="8615"/>
                    <a:pt x="65111" y="11699"/>
                  </a:cubicBezTo>
                  <a:cubicBezTo>
                    <a:pt x="65111" y="12648"/>
                    <a:pt x="64858" y="13360"/>
                    <a:pt x="64099" y="16207"/>
                  </a:cubicBezTo>
                  <a:lnTo>
                    <a:pt x="30190" y="143602"/>
                  </a:lnTo>
                  <a:close/>
                  <a:moveTo>
                    <a:pt x="68400" y="75278"/>
                  </a:moveTo>
                  <a:lnTo>
                    <a:pt x="84090" y="16444"/>
                  </a:lnTo>
                  <a:cubicBezTo>
                    <a:pt x="86367" y="8141"/>
                    <a:pt x="86873" y="7429"/>
                    <a:pt x="97754" y="7429"/>
                  </a:cubicBezTo>
                  <a:lnTo>
                    <a:pt x="130398" y="7429"/>
                  </a:lnTo>
                  <a:cubicBezTo>
                    <a:pt x="152666" y="7429"/>
                    <a:pt x="157981" y="21426"/>
                    <a:pt x="157981" y="31864"/>
                  </a:cubicBezTo>
                  <a:cubicBezTo>
                    <a:pt x="157981" y="52741"/>
                    <a:pt x="136218" y="75278"/>
                    <a:pt x="105346" y="75278"/>
                  </a:cubicBezTo>
                  <a:lnTo>
                    <a:pt x="68400" y="75278"/>
                  </a:lnTo>
                  <a:close/>
                  <a:moveTo>
                    <a:pt x="57013" y="154752"/>
                  </a:moveTo>
                  <a:cubicBezTo>
                    <a:pt x="53470" y="154752"/>
                    <a:pt x="52964" y="154752"/>
                    <a:pt x="51446" y="154515"/>
                  </a:cubicBezTo>
                  <a:cubicBezTo>
                    <a:pt x="48915" y="154278"/>
                    <a:pt x="48156" y="154040"/>
                    <a:pt x="48156" y="152143"/>
                  </a:cubicBezTo>
                  <a:cubicBezTo>
                    <a:pt x="48156" y="151431"/>
                    <a:pt x="48156" y="150956"/>
                    <a:pt x="49422" y="146686"/>
                  </a:cubicBezTo>
                  <a:lnTo>
                    <a:pt x="66882" y="80498"/>
                  </a:lnTo>
                  <a:lnTo>
                    <a:pt x="114709" y="80498"/>
                  </a:lnTo>
                  <a:cubicBezTo>
                    <a:pt x="139002" y="80498"/>
                    <a:pt x="143810" y="98053"/>
                    <a:pt x="143810" y="108254"/>
                  </a:cubicBezTo>
                  <a:cubicBezTo>
                    <a:pt x="143810" y="131740"/>
                    <a:pt x="121288" y="154752"/>
                    <a:pt x="91428" y="154752"/>
                  </a:cubicBezTo>
                  <a:lnTo>
                    <a:pt x="57013" y="154752"/>
                  </a:lnTo>
                  <a:close/>
                </a:path>
              </a:pathLst>
            </a:custGeom>
            <a:solidFill>
              <a:srgbClr val="000000"/>
            </a:solidFill>
            <a:ln w="25400"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1C4D57DA-2348-2E1B-C9A0-2EF7A905F337}"/>
                </a:ext>
              </a:extLst>
            </p:cNvPr>
            <p:cNvSpPr/>
            <p:nvPr>
              <p:custDataLst>
                <p:tags r:id="rId58"/>
              </p:custDataLst>
            </p:nvPr>
          </p:nvSpPr>
          <p:spPr>
            <a:xfrm>
              <a:off x="11143620" y="4141338"/>
              <a:ext cx="58707" cy="237235"/>
            </a:xfrm>
            <a:custGeom>
              <a:avLst/>
              <a:gdLst>
                <a:gd name="connsiteX0" fmla="*/ 59046 w 58707"/>
                <a:gd name="connsiteY0" fmla="*/ 234938 h 237235"/>
                <a:gd name="connsiteX1" fmla="*/ 54744 w 58707"/>
                <a:gd name="connsiteY1" fmla="*/ 229719 h 237235"/>
                <a:gd name="connsiteX2" fmla="*/ 15015 w 58707"/>
                <a:gd name="connsiteY2" fmla="*/ 118692 h 237235"/>
                <a:gd name="connsiteX3" fmla="*/ 55756 w 58707"/>
                <a:gd name="connsiteY3" fmla="*/ 6480 h 237235"/>
                <a:gd name="connsiteX4" fmla="*/ 59046 w 58707"/>
                <a:gd name="connsiteY4" fmla="*/ 2447 h 237235"/>
                <a:gd name="connsiteX5" fmla="*/ 56515 w 58707"/>
                <a:gd name="connsiteY5" fmla="*/ 75 h 237235"/>
                <a:gd name="connsiteX6" fmla="*/ 16280 w 58707"/>
                <a:gd name="connsiteY6" fmla="*/ 46336 h 237235"/>
                <a:gd name="connsiteX7" fmla="*/ 338 w 58707"/>
                <a:gd name="connsiteY7" fmla="*/ 118692 h 237235"/>
                <a:gd name="connsiteX8" fmla="*/ 17039 w 58707"/>
                <a:gd name="connsiteY8" fmla="*/ 192710 h 237235"/>
                <a:gd name="connsiteX9" fmla="*/ 56515 w 58707"/>
                <a:gd name="connsiteY9" fmla="*/ 237310 h 237235"/>
                <a:gd name="connsiteX10" fmla="*/ 59046 w 58707"/>
                <a:gd name="connsiteY10" fmla="*/ 234938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9046" y="234938"/>
                  </a:moveTo>
                  <a:cubicBezTo>
                    <a:pt x="59046" y="234226"/>
                    <a:pt x="59046" y="233752"/>
                    <a:pt x="54744" y="229719"/>
                  </a:cubicBezTo>
                  <a:cubicBezTo>
                    <a:pt x="23112" y="199827"/>
                    <a:pt x="15015" y="154989"/>
                    <a:pt x="15015" y="118692"/>
                  </a:cubicBezTo>
                  <a:cubicBezTo>
                    <a:pt x="15015" y="77413"/>
                    <a:pt x="24631" y="36134"/>
                    <a:pt x="55756" y="6480"/>
                  </a:cubicBezTo>
                  <a:cubicBezTo>
                    <a:pt x="59046" y="3633"/>
                    <a:pt x="59046" y="3159"/>
                    <a:pt x="59046" y="2447"/>
                  </a:cubicBezTo>
                  <a:cubicBezTo>
                    <a:pt x="59046" y="786"/>
                    <a:pt x="58033" y="75"/>
                    <a:pt x="56515" y="75"/>
                  </a:cubicBezTo>
                  <a:cubicBezTo>
                    <a:pt x="53985" y="75"/>
                    <a:pt x="31210" y="16207"/>
                    <a:pt x="16280" y="46336"/>
                  </a:cubicBezTo>
                  <a:cubicBezTo>
                    <a:pt x="3374" y="72432"/>
                    <a:pt x="338" y="98765"/>
                    <a:pt x="338" y="118692"/>
                  </a:cubicBezTo>
                  <a:cubicBezTo>
                    <a:pt x="338" y="137197"/>
                    <a:pt x="3121" y="165902"/>
                    <a:pt x="17039" y="192710"/>
                  </a:cubicBezTo>
                  <a:cubicBezTo>
                    <a:pt x="32222" y="221890"/>
                    <a:pt x="53985" y="237310"/>
                    <a:pt x="56515" y="237310"/>
                  </a:cubicBezTo>
                  <a:cubicBezTo>
                    <a:pt x="58033" y="237310"/>
                    <a:pt x="59046" y="236598"/>
                    <a:pt x="59046" y="234938"/>
                  </a:cubicBezTo>
                  <a:close/>
                </a:path>
              </a:pathLst>
            </a:custGeom>
            <a:solidFill>
              <a:srgbClr val="000000"/>
            </a:solidFill>
            <a:ln w="25400"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D02414B5-43AE-D0A5-6D18-4C53D4655666}"/>
                </a:ext>
              </a:extLst>
            </p:cNvPr>
            <p:cNvSpPr/>
            <p:nvPr>
              <p:custDataLst>
                <p:tags r:id="rId59"/>
              </p:custDataLst>
            </p:nvPr>
          </p:nvSpPr>
          <p:spPr>
            <a:xfrm>
              <a:off x="11230136" y="4214407"/>
              <a:ext cx="93122" cy="107467"/>
            </a:xfrm>
            <a:custGeom>
              <a:avLst/>
              <a:gdLst>
                <a:gd name="connsiteX0" fmla="*/ 86126 w 93122"/>
                <a:gd name="connsiteY0" fmla="*/ 16207 h 107467"/>
                <a:gd name="connsiteX1" fmla="*/ 73979 w 93122"/>
                <a:gd name="connsiteY1" fmla="*/ 26882 h 107467"/>
                <a:gd name="connsiteX2" fmla="*/ 81824 w 93122"/>
                <a:gd name="connsiteY2" fmla="*/ 33762 h 107467"/>
                <a:gd name="connsiteX3" fmla="*/ 93464 w 93122"/>
                <a:gd name="connsiteY3" fmla="*/ 20477 h 107467"/>
                <a:gd name="connsiteX4" fmla="*/ 63351 w 93122"/>
                <a:gd name="connsiteY4" fmla="*/ 75 h 107467"/>
                <a:gd name="connsiteX5" fmla="*/ 20586 w 93122"/>
                <a:gd name="connsiteY5" fmla="*/ 34711 h 107467"/>
                <a:gd name="connsiteX6" fmla="*/ 46650 w 93122"/>
                <a:gd name="connsiteY6" fmla="*/ 58197 h 107467"/>
                <a:gd name="connsiteX7" fmla="*/ 72967 w 93122"/>
                <a:gd name="connsiteY7" fmla="*/ 76227 h 107467"/>
                <a:gd name="connsiteX8" fmla="*/ 36781 w 93122"/>
                <a:gd name="connsiteY8" fmla="*/ 102323 h 107467"/>
                <a:gd name="connsiteX9" fmla="*/ 7933 w 93122"/>
                <a:gd name="connsiteY9" fmla="*/ 89750 h 107467"/>
                <a:gd name="connsiteX10" fmla="*/ 23875 w 93122"/>
                <a:gd name="connsiteY10" fmla="*/ 77176 h 107467"/>
                <a:gd name="connsiteX11" fmla="*/ 14512 w 93122"/>
                <a:gd name="connsiteY11" fmla="*/ 68873 h 107467"/>
                <a:gd name="connsiteX12" fmla="*/ 342 w 93122"/>
                <a:gd name="connsiteY12" fmla="*/ 84531 h 107467"/>
                <a:gd name="connsiteX13" fmla="*/ 36528 w 93122"/>
                <a:gd name="connsiteY13" fmla="*/ 107542 h 107467"/>
                <a:gd name="connsiteX14" fmla="*/ 87391 w 93122"/>
                <a:gd name="connsiteY14" fmla="*/ 68161 h 107467"/>
                <a:gd name="connsiteX15" fmla="*/ 79547 w 93122"/>
                <a:gd name="connsiteY15" fmla="*/ 50843 h 107467"/>
                <a:gd name="connsiteX16" fmla="*/ 54242 w 93122"/>
                <a:gd name="connsiteY16" fmla="*/ 40879 h 107467"/>
                <a:gd name="connsiteX17" fmla="*/ 35010 w 93122"/>
                <a:gd name="connsiteY17" fmla="*/ 26645 h 107467"/>
                <a:gd name="connsiteX18" fmla="*/ 63351 w 93122"/>
                <a:gd name="connsiteY18" fmla="*/ 5294 h 107467"/>
                <a:gd name="connsiteX19" fmla="*/ 86126 w 93122"/>
                <a:gd name="connsiteY19" fmla="*/ 16207 h 10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07467">
                  <a:moveTo>
                    <a:pt x="86126" y="16207"/>
                  </a:moveTo>
                  <a:cubicBezTo>
                    <a:pt x="79040" y="16444"/>
                    <a:pt x="73979" y="21663"/>
                    <a:pt x="73979" y="26882"/>
                  </a:cubicBezTo>
                  <a:cubicBezTo>
                    <a:pt x="73979" y="30204"/>
                    <a:pt x="76257" y="33762"/>
                    <a:pt x="81824" y="33762"/>
                  </a:cubicBezTo>
                  <a:cubicBezTo>
                    <a:pt x="87391" y="33762"/>
                    <a:pt x="93464" y="29729"/>
                    <a:pt x="93464" y="20477"/>
                  </a:cubicBezTo>
                  <a:cubicBezTo>
                    <a:pt x="93464" y="9801"/>
                    <a:pt x="82583" y="75"/>
                    <a:pt x="63351" y="75"/>
                  </a:cubicBezTo>
                  <a:cubicBezTo>
                    <a:pt x="29949" y="75"/>
                    <a:pt x="20586" y="24273"/>
                    <a:pt x="20586" y="34711"/>
                  </a:cubicBezTo>
                  <a:cubicBezTo>
                    <a:pt x="20586" y="53215"/>
                    <a:pt x="39311" y="56774"/>
                    <a:pt x="46650" y="58197"/>
                  </a:cubicBezTo>
                  <a:cubicBezTo>
                    <a:pt x="59809" y="60570"/>
                    <a:pt x="72967" y="63179"/>
                    <a:pt x="72967" y="76227"/>
                  </a:cubicBezTo>
                  <a:cubicBezTo>
                    <a:pt x="72967" y="82395"/>
                    <a:pt x="67147" y="102323"/>
                    <a:pt x="36781" y="102323"/>
                  </a:cubicBezTo>
                  <a:cubicBezTo>
                    <a:pt x="33238" y="102323"/>
                    <a:pt x="13753" y="102323"/>
                    <a:pt x="7933" y="89750"/>
                  </a:cubicBezTo>
                  <a:cubicBezTo>
                    <a:pt x="17549" y="90936"/>
                    <a:pt x="23875" y="83819"/>
                    <a:pt x="23875" y="77176"/>
                  </a:cubicBezTo>
                  <a:cubicBezTo>
                    <a:pt x="23875" y="71720"/>
                    <a:pt x="19827" y="68873"/>
                    <a:pt x="14512" y="68873"/>
                  </a:cubicBezTo>
                  <a:cubicBezTo>
                    <a:pt x="7933" y="68873"/>
                    <a:pt x="342" y="73855"/>
                    <a:pt x="342" y="84531"/>
                  </a:cubicBezTo>
                  <a:cubicBezTo>
                    <a:pt x="342" y="98053"/>
                    <a:pt x="14766" y="107542"/>
                    <a:pt x="36528" y="107542"/>
                  </a:cubicBezTo>
                  <a:cubicBezTo>
                    <a:pt x="77522" y="107542"/>
                    <a:pt x="87391" y="78837"/>
                    <a:pt x="87391" y="68161"/>
                  </a:cubicBezTo>
                  <a:cubicBezTo>
                    <a:pt x="87391" y="59621"/>
                    <a:pt x="82583" y="53690"/>
                    <a:pt x="79547" y="50843"/>
                  </a:cubicBezTo>
                  <a:cubicBezTo>
                    <a:pt x="72714" y="44201"/>
                    <a:pt x="65376" y="43014"/>
                    <a:pt x="54242" y="40879"/>
                  </a:cubicBezTo>
                  <a:cubicBezTo>
                    <a:pt x="45132" y="38981"/>
                    <a:pt x="35010" y="37321"/>
                    <a:pt x="35010" y="26645"/>
                  </a:cubicBezTo>
                  <a:cubicBezTo>
                    <a:pt x="35010" y="19765"/>
                    <a:pt x="41083" y="5294"/>
                    <a:pt x="63351" y="5294"/>
                  </a:cubicBezTo>
                  <a:cubicBezTo>
                    <a:pt x="69678" y="5294"/>
                    <a:pt x="82330" y="6955"/>
                    <a:pt x="86126" y="16207"/>
                  </a:cubicBezTo>
                  <a:close/>
                </a:path>
              </a:pathLst>
            </a:custGeom>
            <a:solidFill>
              <a:srgbClr val="000000"/>
            </a:solidFill>
            <a:ln w="25400"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E3CC9244-89A2-8074-80BC-F92A5F7FEDAD}"/>
                </a:ext>
              </a:extLst>
            </p:cNvPr>
            <p:cNvSpPr/>
            <p:nvPr>
              <p:custDataLst>
                <p:tags r:id="rId60"/>
              </p:custDataLst>
            </p:nvPr>
          </p:nvSpPr>
          <p:spPr>
            <a:xfrm>
              <a:off x="11335595" y="4244749"/>
              <a:ext cx="77762" cy="143978"/>
            </a:xfrm>
            <a:custGeom>
              <a:avLst/>
              <a:gdLst>
                <a:gd name="connsiteX0" fmla="*/ 78109 w 77762"/>
                <a:gd name="connsiteY0" fmla="*/ 6387 h 143978"/>
                <a:gd name="connsiteX1" fmla="*/ 71023 w 77762"/>
                <a:gd name="connsiteY1" fmla="*/ 76 h 143978"/>
                <a:gd name="connsiteX2" fmla="*/ 61104 w 77762"/>
                <a:gd name="connsiteY2" fmla="*/ 9210 h 143978"/>
                <a:gd name="connsiteX3" fmla="*/ 68189 w 77762"/>
                <a:gd name="connsiteY3" fmla="*/ 15520 h 143978"/>
                <a:gd name="connsiteX4" fmla="*/ 78109 w 77762"/>
                <a:gd name="connsiteY4" fmla="*/ 6387 h 143978"/>
                <a:gd name="connsiteX5" fmla="*/ 40556 w 77762"/>
                <a:gd name="connsiteY5" fmla="*/ 118314 h 143978"/>
                <a:gd name="connsiteX6" fmla="*/ 17706 w 77762"/>
                <a:gd name="connsiteY6" fmla="*/ 139405 h 143978"/>
                <a:gd name="connsiteX7" fmla="*/ 11329 w 77762"/>
                <a:gd name="connsiteY7" fmla="*/ 138408 h 143978"/>
                <a:gd name="connsiteX8" fmla="*/ 17351 w 77762"/>
                <a:gd name="connsiteY8" fmla="*/ 129939 h 143978"/>
                <a:gd name="connsiteX9" fmla="*/ 10443 w 77762"/>
                <a:gd name="connsiteY9" fmla="*/ 123794 h 143978"/>
                <a:gd name="connsiteX10" fmla="*/ 346 w 77762"/>
                <a:gd name="connsiteY10" fmla="*/ 133592 h 143978"/>
                <a:gd name="connsiteX11" fmla="*/ 17883 w 77762"/>
                <a:gd name="connsiteY11" fmla="*/ 144054 h 143978"/>
                <a:gd name="connsiteX12" fmla="*/ 54727 w 77762"/>
                <a:gd name="connsiteY12" fmla="*/ 117816 h 143978"/>
                <a:gd name="connsiteX13" fmla="*/ 70669 w 77762"/>
                <a:gd name="connsiteY13" fmla="*/ 58365 h 143978"/>
                <a:gd name="connsiteX14" fmla="*/ 71555 w 77762"/>
                <a:gd name="connsiteY14" fmla="*/ 52553 h 143978"/>
                <a:gd name="connsiteX15" fmla="*/ 52601 w 77762"/>
                <a:gd name="connsiteY15" fmla="*/ 36943 h 143978"/>
                <a:gd name="connsiteX16" fmla="*/ 21603 w 77762"/>
                <a:gd name="connsiteY16" fmla="*/ 62351 h 143978"/>
                <a:gd name="connsiteX17" fmla="*/ 24614 w 77762"/>
                <a:gd name="connsiteY17" fmla="*/ 64509 h 143978"/>
                <a:gd name="connsiteX18" fmla="*/ 28157 w 77762"/>
                <a:gd name="connsiteY18" fmla="*/ 61520 h 143978"/>
                <a:gd name="connsiteX19" fmla="*/ 52070 w 77762"/>
                <a:gd name="connsiteY19" fmla="*/ 41592 h 143978"/>
                <a:gd name="connsiteX20" fmla="*/ 58093 w 77762"/>
                <a:gd name="connsiteY20" fmla="*/ 49730 h 143978"/>
                <a:gd name="connsiteX21" fmla="*/ 57561 w 77762"/>
                <a:gd name="connsiteY21" fmla="*/ 54712 h 143978"/>
                <a:gd name="connsiteX22" fmla="*/ 40556 w 77762"/>
                <a:gd name="connsiteY22" fmla="*/ 118314 h 14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3978">
                  <a:moveTo>
                    <a:pt x="78109" y="6387"/>
                  </a:moveTo>
                  <a:cubicBezTo>
                    <a:pt x="78109" y="3564"/>
                    <a:pt x="75806" y="76"/>
                    <a:pt x="71023" y="76"/>
                  </a:cubicBezTo>
                  <a:cubicBezTo>
                    <a:pt x="65887" y="76"/>
                    <a:pt x="61104" y="4726"/>
                    <a:pt x="61104" y="9210"/>
                  </a:cubicBezTo>
                  <a:cubicBezTo>
                    <a:pt x="61104" y="11867"/>
                    <a:pt x="63229" y="15520"/>
                    <a:pt x="68189" y="15520"/>
                  </a:cubicBezTo>
                  <a:cubicBezTo>
                    <a:pt x="72972" y="15520"/>
                    <a:pt x="78109" y="11203"/>
                    <a:pt x="78109" y="6387"/>
                  </a:cubicBezTo>
                  <a:close/>
                  <a:moveTo>
                    <a:pt x="40556" y="118314"/>
                  </a:moveTo>
                  <a:cubicBezTo>
                    <a:pt x="37545" y="129773"/>
                    <a:pt x="28157" y="139405"/>
                    <a:pt x="17706" y="139405"/>
                  </a:cubicBezTo>
                  <a:cubicBezTo>
                    <a:pt x="15403" y="139405"/>
                    <a:pt x="13277" y="139072"/>
                    <a:pt x="11329" y="138408"/>
                  </a:cubicBezTo>
                  <a:cubicBezTo>
                    <a:pt x="15934" y="136415"/>
                    <a:pt x="17351" y="132430"/>
                    <a:pt x="17351" y="129939"/>
                  </a:cubicBezTo>
                  <a:cubicBezTo>
                    <a:pt x="17351" y="125953"/>
                    <a:pt x="13986" y="123794"/>
                    <a:pt x="10443" y="123794"/>
                  </a:cubicBezTo>
                  <a:cubicBezTo>
                    <a:pt x="4952" y="123794"/>
                    <a:pt x="346" y="128278"/>
                    <a:pt x="346" y="133592"/>
                  </a:cubicBezTo>
                  <a:cubicBezTo>
                    <a:pt x="346" y="139903"/>
                    <a:pt x="7255" y="144054"/>
                    <a:pt x="17883" y="144054"/>
                  </a:cubicBezTo>
                  <a:cubicBezTo>
                    <a:pt x="28511" y="144054"/>
                    <a:pt x="49236" y="138076"/>
                    <a:pt x="54727" y="117816"/>
                  </a:cubicBezTo>
                  <a:lnTo>
                    <a:pt x="70669" y="58365"/>
                  </a:lnTo>
                  <a:cubicBezTo>
                    <a:pt x="71201" y="56538"/>
                    <a:pt x="71555" y="55044"/>
                    <a:pt x="71555" y="52553"/>
                  </a:cubicBezTo>
                  <a:cubicBezTo>
                    <a:pt x="71555" y="43419"/>
                    <a:pt x="63229" y="36943"/>
                    <a:pt x="52601" y="36943"/>
                  </a:cubicBezTo>
                  <a:cubicBezTo>
                    <a:pt x="32939" y="36943"/>
                    <a:pt x="21603" y="60026"/>
                    <a:pt x="21603" y="62351"/>
                  </a:cubicBezTo>
                  <a:cubicBezTo>
                    <a:pt x="21603" y="64509"/>
                    <a:pt x="24082" y="64509"/>
                    <a:pt x="24614" y="64509"/>
                  </a:cubicBezTo>
                  <a:cubicBezTo>
                    <a:pt x="26740" y="64509"/>
                    <a:pt x="26917" y="64011"/>
                    <a:pt x="28157" y="61520"/>
                  </a:cubicBezTo>
                  <a:cubicBezTo>
                    <a:pt x="32585" y="51888"/>
                    <a:pt x="41796" y="41592"/>
                    <a:pt x="52070" y="41592"/>
                  </a:cubicBezTo>
                  <a:cubicBezTo>
                    <a:pt x="56498" y="41592"/>
                    <a:pt x="58093" y="44415"/>
                    <a:pt x="58093" y="49730"/>
                  </a:cubicBezTo>
                  <a:cubicBezTo>
                    <a:pt x="58093" y="51556"/>
                    <a:pt x="57738" y="53881"/>
                    <a:pt x="57561" y="54712"/>
                  </a:cubicBezTo>
                  <a:lnTo>
                    <a:pt x="40556" y="118314"/>
                  </a:lnTo>
                  <a:close/>
                </a:path>
              </a:pathLst>
            </a:custGeom>
            <a:solidFill>
              <a:srgbClr val="000000"/>
            </a:solidFill>
            <a:ln w="25400"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93E7B03A-4849-71D5-7DD5-589BACF828E2}"/>
                </a:ext>
              </a:extLst>
            </p:cNvPr>
            <p:cNvSpPr/>
            <p:nvPr>
              <p:custDataLst>
                <p:tags r:id="rId61"/>
              </p:custDataLst>
            </p:nvPr>
          </p:nvSpPr>
          <p:spPr>
            <a:xfrm>
              <a:off x="11456643" y="4141338"/>
              <a:ext cx="58707" cy="237235"/>
            </a:xfrm>
            <a:custGeom>
              <a:avLst/>
              <a:gdLst>
                <a:gd name="connsiteX0" fmla="*/ 59058 w 58707"/>
                <a:gd name="connsiteY0" fmla="*/ 118692 h 237235"/>
                <a:gd name="connsiteX1" fmla="*/ 42357 w 58707"/>
                <a:gd name="connsiteY1" fmla="*/ 44675 h 237235"/>
                <a:gd name="connsiteX2" fmla="*/ 2881 w 58707"/>
                <a:gd name="connsiteY2" fmla="*/ 75 h 237235"/>
                <a:gd name="connsiteX3" fmla="*/ 350 w 58707"/>
                <a:gd name="connsiteY3" fmla="*/ 2447 h 237235"/>
                <a:gd name="connsiteX4" fmla="*/ 5158 w 58707"/>
                <a:gd name="connsiteY4" fmla="*/ 7903 h 237235"/>
                <a:gd name="connsiteX5" fmla="*/ 44381 w 58707"/>
                <a:gd name="connsiteY5" fmla="*/ 118692 h 237235"/>
                <a:gd name="connsiteX6" fmla="*/ 3640 w 58707"/>
                <a:gd name="connsiteY6" fmla="*/ 230905 h 237235"/>
                <a:gd name="connsiteX7" fmla="*/ 350 w 58707"/>
                <a:gd name="connsiteY7" fmla="*/ 234938 h 237235"/>
                <a:gd name="connsiteX8" fmla="*/ 2881 w 58707"/>
                <a:gd name="connsiteY8" fmla="*/ 237310 h 237235"/>
                <a:gd name="connsiteX9" fmla="*/ 43116 w 58707"/>
                <a:gd name="connsiteY9" fmla="*/ 191049 h 237235"/>
                <a:gd name="connsiteX10" fmla="*/ 59058 w 58707"/>
                <a:gd name="connsiteY10" fmla="*/ 118692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9058" y="118692"/>
                  </a:moveTo>
                  <a:cubicBezTo>
                    <a:pt x="59058" y="100188"/>
                    <a:pt x="56275" y="71483"/>
                    <a:pt x="42357" y="44675"/>
                  </a:cubicBezTo>
                  <a:cubicBezTo>
                    <a:pt x="27174" y="15495"/>
                    <a:pt x="5412" y="75"/>
                    <a:pt x="2881" y="75"/>
                  </a:cubicBezTo>
                  <a:cubicBezTo>
                    <a:pt x="1363" y="75"/>
                    <a:pt x="350" y="1024"/>
                    <a:pt x="350" y="2447"/>
                  </a:cubicBezTo>
                  <a:cubicBezTo>
                    <a:pt x="350" y="3159"/>
                    <a:pt x="350" y="3633"/>
                    <a:pt x="5158" y="7903"/>
                  </a:cubicBezTo>
                  <a:cubicBezTo>
                    <a:pt x="29957" y="31390"/>
                    <a:pt x="44381" y="69110"/>
                    <a:pt x="44381" y="118692"/>
                  </a:cubicBezTo>
                  <a:cubicBezTo>
                    <a:pt x="44381" y="159260"/>
                    <a:pt x="35018" y="201013"/>
                    <a:pt x="3640" y="230905"/>
                  </a:cubicBezTo>
                  <a:cubicBezTo>
                    <a:pt x="350" y="233752"/>
                    <a:pt x="350" y="234226"/>
                    <a:pt x="350" y="234938"/>
                  </a:cubicBezTo>
                  <a:cubicBezTo>
                    <a:pt x="350" y="236361"/>
                    <a:pt x="1363" y="237310"/>
                    <a:pt x="2881" y="237310"/>
                  </a:cubicBezTo>
                  <a:cubicBezTo>
                    <a:pt x="5412" y="237310"/>
                    <a:pt x="28186" y="221178"/>
                    <a:pt x="43116" y="191049"/>
                  </a:cubicBezTo>
                  <a:cubicBezTo>
                    <a:pt x="56022" y="164953"/>
                    <a:pt x="59058" y="138620"/>
                    <a:pt x="59058" y="118692"/>
                  </a:cubicBezTo>
                  <a:close/>
                </a:path>
              </a:pathLst>
            </a:custGeom>
            <a:solidFill>
              <a:srgbClr val="000000"/>
            </a:solidFill>
            <a:ln w="25400"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F64570BE-DABE-CA6F-3BC3-58F3AEB0935B}"/>
                </a:ext>
              </a:extLst>
            </p:cNvPr>
            <p:cNvSpPr/>
            <p:nvPr>
              <p:custDataLst>
                <p:tags r:id="rId62"/>
              </p:custDataLst>
            </p:nvPr>
          </p:nvSpPr>
          <p:spPr>
            <a:xfrm>
              <a:off x="11555053" y="4141338"/>
              <a:ext cx="58707" cy="237235"/>
            </a:xfrm>
            <a:custGeom>
              <a:avLst/>
              <a:gdLst>
                <a:gd name="connsiteX0" fmla="*/ 59062 w 58707"/>
                <a:gd name="connsiteY0" fmla="*/ 118692 h 237235"/>
                <a:gd name="connsiteX1" fmla="*/ 42361 w 58707"/>
                <a:gd name="connsiteY1" fmla="*/ 44675 h 237235"/>
                <a:gd name="connsiteX2" fmla="*/ 2885 w 58707"/>
                <a:gd name="connsiteY2" fmla="*/ 75 h 237235"/>
                <a:gd name="connsiteX3" fmla="*/ 354 w 58707"/>
                <a:gd name="connsiteY3" fmla="*/ 2447 h 237235"/>
                <a:gd name="connsiteX4" fmla="*/ 5162 w 58707"/>
                <a:gd name="connsiteY4" fmla="*/ 7903 h 237235"/>
                <a:gd name="connsiteX5" fmla="*/ 44385 w 58707"/>
                <a:gd name="connsiteY5" fmla="*/ 118692 h 237235"/>
                <a:gd name="connsiteX6" fmla="*/ 3644 w 58707"/>
                <a:gd name="connsiteY6" fmla="*/ 230905 h 237235"/>
                <a:gd name="connsiteX7" fmla="*/ 354 w 58707"/>
                <a:gd name="connsiteY7" fmla="*/ 234938 h 237235"/>
                <a:gd name="connsiteX8" fmla="*/ 2885 w 58707"/>
                <a:gd name="connsiteY8" fmla="*/ 237310 h 237235"/>
                <a:gd name="connsiteX9" fmla="*/ 43120 w 58707"/>
                <a:gd name="connsiteY9" fmla="*/ 191049 h 237235"/>
                <a:gd name="connsiteX10" fmla="*/ 59062 w 58707"/>
                <a:gd name="connsiteY10" fmla="*/ 118692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37235">
                  <a:moveTo>
                    <a:pt x="59062" y="118692"/>
                  </a:moveTo>
                  <a:cubicBezTo>
                    <a:pt x="59062" y="100188"/>
                    <a:pt x="56279" y="71483"/>
                    <a:pt x="42361" y="44675"/>
                  </a:cubicBezTo>
                  <a:cubicBezTo>
                    <a:pt x="27178" y="15495"/>
                    <a:pt x="5415" y="75"/>
                    <a:pt x="2885" y="75"/>
                  </a:cubicBezTo>
                  <a:cubicBezTo>
                    <a:pt x="1367" y="75"/>
                    <a:pt x="354" y="1024"/>
                    <a:pt x="354" y="2447"/>
                  </a:cubicBezTo>
                  <a:cubicBezTo>
                    <a:pt x="354" y="3159"/>
                    <a:pt x="354" y="3633"/>
                    <a:pt x="5162" y="7903"/>
                  </a:cubicBezTo>
                  <a:cubicBezTo>
                    <a:pt x="29961" y="31390"/>
                    <a:pt x="44385" y="69110"/>
                    <a:pt x="44385" y="118692"/>
                  </a:cubicBezTo>
                  <a:cubicBezTo>
                    <a:pt x="44385" y="159260"/>
                    <a:pt x="35022" y="201013"/>
                    <a:pt x="3644" y="230905"/>
                  </a:cubicBezTo>
                  <a:cubicBezTo>
                    <a:pt x="354" y="233752"/>
                    <a:pt x="354" y="234226"/>
                    <a:pt x="354" y="234938"/>
                  </a:cubicBezTo>
                  <a:cubicBezTo>
                    <a:pt x="354" y="236361"/>
                    <a:pt x="1367" y="237310"/>
                    <a:pt x="2885" y="237310"/>
                  </a:cubicBezTo>
                  <a:cubicBezTo>
                    <a:pt x="5415" y="237310"/>
                    <a:pt x="28190" y="221178"/>
                    <a:pt x="43120" y="191049"/>
                  </a:cubicBezTo>
                  <a:cubicBezTo>
                    <a:pt x="56026" y="164953"/>
                    <a:pt x="59062" y="138620"/>
                    <a:pt x="59062" y="118692"/>
                  </a:cubicBezTo>
                  <a:close/>
                </a:path>
              </a:pathLst>
            </a:custGeom>
            <a:solidFill>
              <a:srgbClr val="000000"/>
            </a:solidFill>
            <a:ln w="25400" cap="flat">
              <a:noFill/>
              <a:prstDash val="solid"/>
              <a:miter/>
            </a:ln>
          </p:spPr>
          <p:txBody>
            <a:bodyPr rtlCol="0" anchor="ctr"/>
            <a:lstStyle/>
            <a:p>
              <a:endParaRPr lang="en-CN"/>
            </a:p>
          </p:txBody>
        </p:sp>
      </p:grpSp>
      <p:sp>
        <p:nvSpPr>
          <p:cNvPr id="18583" name="TextBox 18582">
            <a:extLst>
              <a:ext uri="{FF2B5EF4-FFF2-40B4-BE49-F238E27FC236}">
                <a16:creationId xmlns:a16="http://schemas.microsoft.com/office/drawing/2014/main" id="{D1797021-A2FF-8FC6-AC47-33F99C979234}"/>
              </a:ext>
            </a:extLst>
          </p:cNvPr>
          <p:cNvSpPr txBox="1"/>
          <p:nvPr/>
        </p:nvSpPr>
        <p:spPr>
          <a:xfrm>
            <a:off x="391991" y="4402568"/>
            <a:ext cx="11336144" cy="2053832"/>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其中，A(</a:t>
            </a:r>
            <a:r>
              <a:rPr lang="en-CN" sz="2000" b="0" i="0" dirty="0">
                <a:effectLst/>
                <a:latin typeface="Times New Roman" panose="02020603050405020304" pitchFamily="18" charset="0"/>
              </a:rPr>
              <a:t>·</a:t>
            </a:r>
            <a:r>
              <a:rPr lang="en-CN" sz="2000" dirty="0">
                <a:latin typeface="Microsoft YaHei" panose="020B0503020204020204" pitchFamily="34" charset="-122"/>
                <a:ea typeface="Microsoft YaHei" panose="020B0503020204020204" pitchFamily="34" charset="-122"/>
              </a:rPr>
              <a:t>)和B(</a:t>
            </a:r>
            <a:r>
              <a:rPr lang="en-CN" sz="2000" b="0" i="0" dirty="0">
                <a:effectLst/>
                <a:latin typeface="Times New Roman" panose="02020603050405020304" pitchFamily="18" charset="0"/>
              </a:rPr>
              <a:t>·</a:t>
            </a:r>
            <a:r>
              <a:rPr lang="en-CN" sz="2000" dirty="0">
                <a:latin typeface="Microsoft YaHei" panose="020B0503020204020204" pitchFamily="34" charset="-122"/>
                <a:ea typeface="Microsoft YaHei" panose="020B0503020204020204" pitchFamily="34" charset="-122"/>
              </a:rPr>
              <a:t>)$分别表示从源语言、目标语言单词向单词词类映射的函数。这一扭曲度函数的改进</a:t>
            </a:r>
            <a:r>
              <a:rPr lang="en-CN" sz="2000" b="1" dirty="0">
                <a:latin typeface="Microsoft YaHei" panose="020B0503020204020204" pitchFamily="34" charset="-122"/>
                <a:ea typeface="Microsoft YaHei" panose="020B0503020204020204" pitchFamily="34" charset="-122"/>
              </a:rPr>
              <a:t>背后的思想是</a:t>
            </a:r>
            <a:r>
              <a:rPr lang="en-CN" sz="2000" dirty="0">
                <a:latin typeface="Microsoft YaHei" panose="020B0503020204020204" pitchFamily="34" charset="-122"/>
                <a:ea typeface="Microsoft YaHei" panose="020B0503020204020204" pitchFamily="34" charset="-122"/>
              </a:rPr>
              <a:t>，在生成</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t</a:t>
            </a:r>
            <a:r>
              <a:rPr lang="en-CN" sz="2000" baseline="-25000" dirty="0">
                <a:latin typeface="Microsoft YaHei" panose="020B0503020204020204" pitchFamily="34" charset="-122"/>
                <a:ea typeface="Microsoft YaHei" panose="020B0503020204020204" pitchFamily="34" charset="-122"/>
              </a:rPr>
              <a:t>[i]</a:t>
            </a:r>
            <a:r>
              <a:rPr lang="en-CN" sz="2000" dirty="0">
                <a:latin typeface="Microsoft YaHei" panose="020B0503020204020204" pitchFamily="34" charset="-122"/>
                <a:ea typeface="Microsoft YaHei" panose="020B0503020204020204" pitchFamily="34" charset="-122"/>
              </a:rPr>
              <a:t>的</a:t>
            </a:r>
            <a:r>
              <a:rPr lang="en-CN" sz="2000" u="sng" dirty="0">
                <a:latin typeface="Microsoft YaHei" panose="020B0503020204020204" pitchFamily="34" charset="-122"/>
                <a:ea typeface="Microsoft YaHei" panose="020B0503020204020204" pitchFamily="34" charset="-122"/>
              </a:rPr>
              <a:t>第一个源语言单词时</a:t>
            </a:r>
            <a:r>
              <a:rPr lang="en-CN" sz="2000" dirty="0">
                <a:latin typeface="Microsoft YaHei" panose="020B0503020204020204" pitchFamily="34" charset="-122"/>
                <a:ea typeface="Microsoft YaHei" panose="020B0503020204020204" pitchFamily="34" charset="-122"/>
              </a:rPr>
              <a:t>，要考虑平均位置</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en-CN" sz="2000" dirty="0">
                <a:latin typeface="Microsoft YaHei" panose="020B0503020204020204" pitchFamily="34" charset="-122"/>
                <a:ea typeface="Microsoft YaHei" panose="020B0503020204020204" pitchFamily="34" charset="-122"/>
              </a:rPr>
              <a:t> </a:t>
            </a:r>
            <a:r>
              <a:rPr lang="en-CN" sz="2000" baseline="-25000" dirty="0">
                <a:latin typeface="Microsoft YaHei" panose="020B0503020204020204" pitchFamily="34" charset="-122"/>
                <a:ea typeface="Microsoft YaHei" panose="020B0503020204020204" pitchFamily="34" charset="-122"/>
              </a:rPr>
              <a:t>[i</a:t>
            </a:r>
            <a:r>
              <a:rPr lang="en-US" altLang="zh-CN" sz="2000" baseline="-25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和这个源语言单词之间的绝对距离</a:t>
            </a:r>
            <a:r>
              <a:rPr lang="zh-CN" altLang="en-US" sz="2000" dirty="0">
                <a:latin typeface="Microsoft YaHei" panose="020B0503020204020204" pitchFamily="34" charset="-122"/>
                <a:ea typeface="Microsoft YaHei" panose="020B0503020204020204" pitchFamily="34" charset="-122"/>
              </a:rPr>
              <a:t>。</a:t>
            </a:r>
            <a:r>
              <a:rPr lang="en-CN" sz="2000" u="sng" dirty="0">
                <a:latin typeface="Microsoft YaHei" panose="020B0503020204020204" pitchFamily="34" charset="-122"/>
                <a:ea typeface="Microsoft YaHei" panose="020B0503020204020204" pitchFamily="34" charset="-122"/>
              </a:rPr>
              <a:t>随后生成的单词</a:t>
            </a:r>
            <a:r>
              <a:rPr lang="en-CN" sz="2000" dirty="0">
                <a:latin typeface="Microsoft YaHei" panose="020B0503020204020204" pitchFamily="34" charset="-122"/>
                <a:ea typeface="Microsoft YaHei" panose="020B0503020204020204" pitchFamily="34" charset="-122"/>
              </a:rPr>
              <a:t>所放置的位置则要考虑前一个放置完的单词的相对位置</a:t>
            </a:r>
            <a:r>
              <a:rPr lang="zh-CN" altLang="en-US"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以及当前源语言单词的词类。这个过程实际上</a:t>
            </a:r>
            <a:r>
              <a:rPr lang="zh-CN" altLang="en-US"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使得同一个目标语言单词所生成的源语言单词之间可以相互影响，从而避免了独立生成各个源语言单词所带来的冲突问题。</a:t>
            </a:r>
          </a:p>
        </p:txBody>
      </p:sp>
    </p:spTree>
    <p:extLst>
      <p:ext uri="{BB962C8B-B14F-4D97-AF65-F5344CB8AC3E}">
        <p14:creationId xmlns:p14="http://schemas.microsoft.com/office/powerpoint/2010/main" val="8564258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8.2.6</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8309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V</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1807611"/>
          </a:xfrm>
          <a:prstGeom prst="rect">
            <a:avLst/>
          </a:prstGeom>
          <a:noFill/>
        </p:spPr>
        <p:txBody>
          <a:bodyPr wrap="square">
            <a:spAutoFit/>
          </a:bodyPr>
          <a:lstStyle/>
          <a:p>
            <a:pPr>
              <a:lnSpc>
                <a:spcPct val="130000"/>
              </a:lnSpc>
              <a:spcBef>
                <a:spcPts val="1200"/>
              </a:spcBef>
            </a:pP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V</a:t>
            </a:r>
            <a:r>
              <a:rPr lang="zh-CN" altLang="en-US" sz="2000" dirty="0">
                <a:latin typeface="Microsoft YaHei" panose="020B0503020204020204" pitchFamily="34" charset="-122"/>
                <a:ea typeface="Microsoft YaHei" panose="020B0503020204020204" pitchFamily="34" charset="-122"/>
              </a:rPr>
              <a:t>针对词对齐的过程做了进一步的约束。它认为</a:t>
            </a:r>
            <a:r>
              <a:rPr lang="zh-CN" altLang="en-US" sz="2000" b="1" dirty="0">
                <a:latin typeface="Microsoft YaHei" panose="020B0503020204020204" pitchFamily="34" charset="-122"/>
                <a:ea typeface="Microsoft YaHei" panose="020B0503020204020204" pitchFamily="34" charset="-122"/>
              </a:rPr>
              <a:t>同一个源语言单词</a:t>
            </a:r>
            <a:r>
              <a:rPr lang="zh-CN" altLang="en-US" sz="2000" b="1" dirty="0">
                <a:solidFill>
                  <a:srgbClr val="0070C0"/>
                </a:solidFill>
                <a:latin typeface="Microsoft YaHei" panose="020B0503020204020204" pitchFamily="34" charset="-122"/>
                <a:ea typeface="Microsoft YaHei" panose="020B0503020204020204" pitchFamily="34" charset="-122"/>
              </a:rPr>
              <a:t>不应当</a:t>
            </a:r>
            <a:r>
              <a:rPr lang="zh-CN" altLang="en-US" sz="2000" b="1" dirty="0">
                <a:latin typeface="Microsoft YaHei" panose="020B0503020204020204" pitchFamily="34" charset="-122"/>
                <a:ea typeface="Microsoft YaHei" panose="020B0503020204020204" pitchFamily="34" charset="-122"/>
              </a:rPr>
              <a:t>由多个目标语言单词转换而来。</a:t>
            </a:r>
            <a:endParaRPr lang="en-US" altLang="zh-CN" sz="2000" b="1"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如下图所示，前面</a:t>
            </a:r>
            <a:r>
              <a:rPr lang="en-US" altLang="zh-CN" sz="2000" dirty="0">
                <a:latin typeface="Microsoft YaHei" panose="020B0503020204020204" pitchFamily="34" charset="-122"/>
                <a:ea typeface="Microsoft YaHei" panose="020B0503020204020204" pitchFamily="34" charset="-122"/>
              </a:rPr>
              <a:t>4</a:t>
            </a:r>
            <a:r>
              <a:rPr lang="zh-CN" altLang="en-US" sz="2000" dirty="0">
                <a:latin typeface="Microsoft YaHei" panose="020B0503020204020204" pitchFamily="34" charset="-122"/>
                <a:ea typeface="Microsoft YaHei" panose="020B0503020204020204" pitchFamily="34" charset="-122"/>
              </a:rPr>
              <a:t>种词对齐方式都是合法的。然而，对于词对齐</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5</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a</a:t>
            </a:r>
            <a:r>
              <a:rPr lang="en-US" altLang="zh-CN" sz="2000" baseline="-25000" dirty="0">
                <a:latin typeface="Microsoft YaHei" panose="020B0503020204020204" pitchFamily="34" charset="-122"/>
                <a:ea typeface="Microsoft YaHei" panose="020B0503020204020204" pitchFamily="34" charset="-122"/>
              </a:rPr>
              <a:t>6</a:t>
            </a:r>
            <a:r>
              <a:rPr lang="zh-CN" altLang="en-US" sz="2000" dirty="0">
                <a:latin typeface="Microsoft YaHei" panose="020B0503020204020204" pitchFamily="34" charset="-122"/>
                <a:ea typeface="Microsoft YaHei" panose="020B0503020204020204" pitchFamily="34" charset="-122"/>
              </a:rPr>
              <a:t>来说，源语言单词“机器”和“翻译”分别对应着两个目标语言单词。</a:t>
            </a:r>
            <a:endParaRPr lang="en-CN" sz="20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F889EC01-F9A2-EB6B-A810-F64B3A5FDC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7013" y="3146692"/>
            <a:ext cx="5817974" cy="3082658"/>
          </a:xfrm>
          <a:prstGeom prst="rect">
            <a:avLst/>
          </a:prstGeom>
        </p:spPr>
      </p:pic>
    </p:spTree>
    <p:extLst>
      <p:ext uri="{BB962C8B-B14F-4D97-AF65-F5344CB8AC3E}">
        <p14:creationId xmlns:p14="http://schemas.microsoft.com/office/powerpoint/2010/main" val="23294777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8.2.6</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8309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IBM </a:t>
            </a:r>
            <a:r>
              <a:rPr lang="zh-CN" altLang="en-US" sz="2400" b="1" dirty="0">
                <a:solidFill>
                  <a:schemeClr val="bg1"/>
                </a:solidFill>
                <a:latin typeface="微软雅黑" panose="020B0503020204020204" pitchFamily="34" charset="-122"/>
                <a:ea typeface="微软雅黑" panose="020B0503020204020204" pitchFamily="34" charset="-122"/>
              </a:rPr>
              <a:t>模型 </a:t>
            </a:r>
            <a:r>
              <a:rPr lang="en-US" altLang="zh-CN" sz="2400" b="1" dirty="0">
                <a:solidFill>
                  <a:schemeClr val="bg1"/>
                </a:solidFill>
                <a:latin typeface="微软雅黑" panose="020B0503020204020204" pitchFamily="34" charset="-122"/>
                <a:ea typeface="微软雅黑" panose="020B0503020204020204" pitchFamily="34" charset="-122"/>
              </a:rPr>
              <a:t>V</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2207720"/>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为了约束这种情况的出现，</a:t>
            </a:r>
            <a:r>
              <a:rPr lang="en-US" altLang="zh-CN" sz="2000" dirty="0">
                <a:latin typeface="Microsoft YaHei" panose="020B0503020204020204" pitchFamily="34" charset="-122"/>
                <a:ea typeface="Microsoft YaHei" panose="020B0503020204020204" pitchFamily="34" charset="-122"/>
              </a:rPr>
              <a:t>IBM</a:t>
            </a:r>
            <a:r>
              <a:rPr lang="zh-CN" altLang="en-US" sz="2000" dirty="0">
                <a:latin typeface="Microsoft YaHei" panose="020B0503020204020204" pitchFamily="34" charset="-122"/>
                <a:ea typeface="Microsoft YaHei" panose="020B0503020204020204" pitchFamily="34" charset="-122"/>
              </a:rPr>
              <a:t>模型</a:t>
            </a:r>
            <a:r>
              <a:rPr lang="en-US" altLang="zh-CN" sz="2000" dirty="0">
                <a:latin typeface="Microsoft YaHei" panose="020B0503020204020204" pitchFamily="34" charset="-122"/>
                <a:ea typeface="Microsoft YaHei" panose="020B0503020204020204" pitchFamily="34" charset="-122"/>
              </a:rPr>
              <a:t>V</a:t>
            </a:r>
            <a:r>
              <a:rPr lang="zh-CN" altLang="en-US" sz="2000" dirty="0">
                <a:latin typeface="Microsoft YaHei" panose="020B0503020204020204" pitchFamily="34" charset="-122"/>
                <a:ea typeface="Microsoft YaHei" panose="020B0503020204020204" pitchFamily="34" charset="-122"/>
              </a:rPr>
              <a:t>在放置每一个源语言单词时都会检查这个位置是否已经放置了其他单词。</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为了实现这一点，引入一个新的变量                             ，它表示在放置           之前，源语言的前 </a:t>
            </a:r>
            <a:r>
              <a:rPr lang="en-US" altLang="zh-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个位置还有多少空余。为了简便起见，后续记这个变量为 </a:t>
            </a:r>
            <a:r>
              <a:rPr lang="en-US" altLang="zh-CN" sz="2000" dirty="0" err="1">
                <a:latin typeface="Microsoft YaHei" panose="020B0503020204020204" pitchFamily="34" charset="-122"/>
                <a:ea typeface="Microsoft YaHei" panose="020B0503020204020204" pitchFamily="34" charset="-122"/>
              </a:rPr>
              <a:t>v</a:t>
            </a:r>
            <a:r>
              <a:rPr lang="en-US" altLang="zh-CN" sz="2000" baseline="-25000" dirty="0" err="1">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。这样，对于单词 </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所对应的源语言单词列表中的第一个单词           有：</a:t>
            </a:r>
            <a:endParaRPr lang="en-CN" sz="2000" b="1" dirty="0">
              <a:latin typeface="Microsoft YaHei" panose="020B0503020204020204" pitchFamily="34" charset="-122"/>
              <a:ea typeface="Microsoft YaHei" panose="020B0503020204020204" pitchFamily="34" charset="-122"/>
            </a:endParaRPr>
          </a:p>
        </p:txBody>
      </p:sp>
      <p:grpSp>
        <p:nvGrpSpPr>
          <p:cNvPr id="28" name="Group 27" descr="\documentclass{article}&#10;\usepackage{amsmath,bm}&#10;\pagestyle{empty}&#10;\begin{document}&#10;&#10;&#10;$v(j,\tau_1^{[i]-1},\tau_{[i]1}^{k-1})$&#10;&#10;\end{document}" title="IguanaTex Vector Display">
            <a:extLst>
              <a:ext uri="{FF2B5EF4-FFF2-40B4-BE49-F238E27FC236}">
                <a16:creationId xmlns:a16="http://schemas.microsoft.com/office/drawing/2014/main" id="{CC93D04F-8844-99A9-F752-60E5A4F48685}"/>
              </a:ext>
            </a:extLst>
          </p:cNvPr>
          <p:cNvGrpSpPr>
            <a:grpSpLocks noChangeAspect="1"/>
          </p:cNvGrpSpPr>
          <p:nvPr>
            <p:custDataLst>
              <p:tags r:id="rId1"/>
            </p:custDataLst>
          </p:nvPr>
        </p:nvGrpSpPr>
        <p:grpSpPr>
          <a:xfrm>
            <a:off x="4873985" y="1950846"/>
            <a:ext cx="1720490" cy="370084"/>
            <a:chOff x="4467891" y="3797347"/>
            <a:chExt cx="1720490" cy="370084"/>
          </a:xfrm>
        </p:grpSpPr>
        <p:sp>
          <p:nvSpPr>
            <p:cNvPr id="7" name="Freeform 6">
              <a:extLst>
                <a:ext uri="{FF2B5EF4-FFF2-40B4-BE49-F238E27FC236}">
                  <a16:creationId xmlns:a16="http://schemas.microsoft.com/office/drawing/2014/main" id="{E4B69453-AEC4-3C1F-87A8-72DF6D66DFA6}"/>
                </a:ext>
              </a:extLst>
            </p:cNvPr>
            <p:cNvSpPr/>
            <p:nvPr>
              <p:custDataLst>
                <p:tags r:id="rId252"/>
              </p:custDataLst>
            </p:nvPr>
          </p:nvSpPr>
          <p:spPr>
            <a:xfrm>
              <a:off x="4467891" y="3940268"/>
              <a:ext cx="109502" cy="107467"/>
            </a:xfrm>
            <a:custGeom>
              <a:avLst/>
              <a:gdLst>
                <a:gd name="connsiteX0" fmla="*/ 109579 w 109502"/>
                <a:gd name="connsiteY0" fmla="*/ 16670 h 107467"/>
                <a:gd name="connsiteX1" fmla="*/ 98604 w 109502"/>
                <a:gd name="connsiteY1" fmla="*/ 63 h 107467"/>
                <a:gd name="connsiteX2" fmla="*/ 86382 w 109502"/>
                <a:gd name="connsiteY2" fmla="*/ 11451 h 107467"/>
                <a:gd name="connsiteX3" fmla="*/ 90373 w 109502"/>
                <a:gd name="connsiteY3" fmla="*/ 18568 h 107467"/>
                <a:gd name="connsiteX4" fmla="*/ 98853 w 109502"/>
                <a:gd name="connsiteY4" fmla="*/ 38021 h 107467"/>
                <a:gd name="connsiteX5" fmla="*/ 54454 w 109502"/>
                <a:gd name="connsiteY5" fmla="*/ 102312 h 107467"/>
                <a:gd name="connsiteX6" fmla="*/ 35995 w 109502"/>
                <a:gd name="connsiteY6" fmla="*/ 81672 h 107467"/>
                <a:gd name="connsiteX7" fmla="*/ 50463 w 109502"/>
                <a:gd name="connsiteY7" fmla="*/ 31378 h 107467"/>
                <a:gd name="connsiteX8" fmla="*/ 53456 w 109502"/>
                <a:gd name="connsiteY8" fmla="*/ 19517 h 107467"/>
                <a:gd name="connsiteX9" fmla="*/ 33002 w 109502"/>
                <a:gd name="connsiteY9" fmla="*/ 63 h 107467"/>
                <a:gd name="connsiteX10" fmla="*/ 77 w 109502"/>
                <a:gd name="connsiteY10" fmla="*/ 36597 h 107467"/>
                <a:gd name="connsiteX11" fmla="*/ 3070 w 109502"/>
                <a:gd name="connsiteY11" fmla="*/ 38970 h 107467"/>
                <a:gd name="connsiteX12" fmla="*/ 7061 w 109502"/>
                <a:gd name="connsiteY12" fmla="*/ 34700 h 107467"/>
                <a:gd name="connsiteX13" fmla="*/ 32254 w 109502"/>
                <a:gd name="connsiteY13" fmla="*/ 5282 h 107467"/>
                <a:gd name="connsiteX14" fmla="*/ 38490 w 109502"/>
                <a:gd name="connsiteY14" fmla="*/ 12874 h 107467"/>
                <a:gd name="connsiteX15" fmla="*/ 34249 w 109502"/>
                <a:gd name="connsiteY15" fmla="*/ 29480 h 107467"/>
                <a:gd name="connsiteX16" fmla="*/ 20032 w 109502"/>
                <a:gd name="connsiteY16" fmla="*/ 78114 h 107467"/>
                <a:gd name="connsiteX17" fmla="*/ 53456 w 109502"/>
                <a:gd name="connsiteY17" fmla="*/ 107531 h 107467"/>
                <a:gd name="connsiteX18" fmla="*/ 109579 w 109502"/>
                <a:gd name="connsiteY18" fmla="*/ 16670 h 10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502" h="107467">
                  <a:moveTo>
                    <a:pt x="109579" y="16670"/>
                  </a:moveTo>
                  <a:cubicBezTo>
                    <a:pt x="109579" y="3859"/>
                    <a:pt x="103094" y="63"/>
                    <a:pt x="98604" y="63"/>
                  </a:cubicBezTo>
                  <a:cubicBezTo>
                    <a:pt x="92368" y="63"/>
                    <a:pt x="86382" y="6231"/>
                    <a:pt x="86382" y="11451"/>
                  </a:cubicBezTo>
                  <a:cubicBezTo>
                    <a:pt x="86382" y="14535"/>
                    <a:pt x="87629" y="15958"/>
                    <a:pt x="90373" y="18568"/>
                  </a:cubicBezTo>
                  <a:cubicBezTo>
                    <a:pt x="95611" y="23312"/>
                    <a:pt x="98853" y="29480"/>
                    <a:pt x="98853" y="38021"/>
                  </a:cubicBezTo>
                  <a:cubicBezTo>
                    <a:pt x="98853" y="47985"/>
                    <a:pt x="83638" y="102312"/>
                    <a:pt x="54454" y="102312"/>
                  </a:cubicBezTo>
                  <a:cubicBezTo>
                    <a:pt x="41733" y="102312"/>
                    <a:pt x="35995" y="94008"/>
                    <a:pt x="35995" y="81672"/>
                  </a:cubicBezTo>
                  <a:cubicBezTo>
                    <a:pt x="35995" y="68387"/>
                    <a:pt x="42730" y="51069"/>
                    <a:pt x="50463" y="31378"/>
                  </a:cubicBezTo>
                  <a:cubicBezTo>
                    <a:pt x="52209" y="27345"/>
                    <a:pt x="53456" y="24024"/>
                    <a:pt x="53456" y="19517"/>
                  </a:cubicBezTo>
                  <a:cubicBezTo>
                    <a:pt x="53456" y="8841"/>
                    <a:pt x="45474" y="63"/>
                    <a:pt x="33002" y="63"/>
                  </a:cubicBezTo>
                  <a:cubicBezTo>
                    <a:pt x="9555" y="63"/>
                    <a:pt x="77" y="34462"/>
                    <a:pt x="77" y="36597"/>
                  </a:cubicBezTo>
                  <a:cubicBezTo>
                    <a:pt x="77" y="38970"/>
                    <a:pt x="2571" y="38970"/>
                    <a:pt x="3070" y="38970"/>
                  </a:cubicBezTo>
                  <a:cubicBezTo>
                    <a:pt x="5564" y="38970"/>
                    <a:pt x="5814" y="38495"/>
                    <a:pt x="7061" y="34700"/>
                  </a:cubicBezTo>
                  <a:cubicBezTo>
                    <a:pt x="14295" y="10739"/>
                    <a:pt x="25020" y="5282"/>
                    <a:pt x="32254" y="5282"/>
                  </a:cubicBezTo>
                  <a:cubicBezTo>
                    <a:pt x="34249" y="5282"/>
                    <a:pt x="38490" y="5282"/>
                    <a:pt x="38490" y="12874"/>
                  </a:cubicBezTo>
                  <a:cubicBezTo>
                    <a:pt x="38490" y="18805"/>
                    <a:pt x="35995" y="25210"/>
                    <a:pt x="34249" y="29480"/>
                  </a:cubicBezTo>
                  <a:cubicBezTo>
                    <a:pt x="23274" y="57000"/>
                    <a:pt x="20032" y="67913"/>
                    <a:pt x="20032" y="78114"/>
                  </a:cubicBezTo>
                  <a:cubicBezTo>
                    <a:pt x="20032" y="103735"/>
                    <a:pt x="41982" y="107531"/>
                    <a:pt x="53456" y="107531"/>
                  </a:cubicBezTo>
                  <a:cubicBezTo>
                    <a:pt x="95361" y="107531"/>
                    <a:pt x="109579" y="29006"/>
                    <a:pt x="109579" y="16670"/>
                  </a:cubicBezTo>
                  <a:close/>
                </a:path>
              </a:pathLst>
            </a:custGeom>
            <a:solidFill>
              <a:srgbClr val="000000"/>
            </a:solidFill>
            <a:ln w="25037"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DDFDA543-FE7D-8F73-E1FB-157A296FDF22}"/>
                </a:ext>
              </a:extLst>
            </p:cNvPr>
            <p:cNvSpPr/>
            <p:nvPr>
              <p:custDataLst>
                <p:tags r:id="rId253"/>
              </p:custDataLst>
            </p:nvPr>
          </p:nvSpPr>
          <p:spPr>
            <a:xfrm>
              <a:off x="4615208" y="3867199"/>
              <a:ext cx="57869" cy="237235"/>
            </a:xfrm>
            <a:custGeom>
              <a:avLst/>
              <a:gdLst>
                <a:gd name="connsiteX0" fmla="*/ 57951 w 57869"/>
                <a:gd name="connsiteY0" fmla="*/ 234926 h 237235"/>
                <a:gd name="connsiteX1" fmla="*/ 53711 w 57869"/>
                <a:gd name="connsiteY1" fmla="*/ 229707 h 237235"/>
                <a:gd name="connsiteX2" fmla="*/ 14549 w 57869"/>
                <a:gd name="connsiteY2" fmla="*/ 118681 h 237235"/>
                <a:gd name="connsiteX3" fmla="*/ 54708 w 57869"/>
                <a:gd name="connsiteY3" fmla="*/ 6469 h 237235"/>
                <a:gd name="connsiteX4" fmla="*/ 57951 w 57869"/>
                <a:gd name="connsiteY4" fmla="*/ 2436 h 237235"/>
                <a:gd name="connsiteX5" fmla="*/ 55457 w 57869"/>
                <a:gd name="connsiteY5" fmla="*/ 63 h 237235"/>
                <a:gd name="connsiteX6" fmla="*/ 15796 w 57869"/>
                <a:gd name="connsiteY6" fmla="*/ 46324 h 237235"/>
                <a:gd name="connsiteX7" fmla="*/ 82 w 57869"/>
                <a:gd name="connsiteY7" fmla="*/ 118681 h 237235"/>
                <a:gd name="connsiteX8" fmla="*/ 16545 w 57869"/>
                <a:gd name="connsiteY8" fmla="*/ 192698 h 237235"/>
                <a:gd name="connsiteX9" fmla="*/ 55457 w 57869"/>
                <a:gd name="connsiteY9" fmla="*/ 237299 h 237235"/>
                <a:gd name="connsiteX10" fmla="*/ 57951 w 57869"/>
                <a:gd name="connsiteY10" fmla="*/ 234926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869" h="237235">
                  <a:moveTo>
                    <a:pt x="57951" y="234926"/>
                  </a:moveTo>
                  <a:cubicBezTo>
                    <a:pt x="57951" y="234215"/>
                    <a:pt x="57951" y="233740"/>
                    <a:pt x="53711" y="229707"/>
                  </a:cubicBezTo>
                  <a:cubicBezTo>
                    <a:pt x="22531" y="199815"/>
                    <a:pt x="14549" y="154978"/>
                    <a:pt x="14549" y="118681"/>
                  </a:cubicBezTo>
                  <a:cubicBezTo>
                    <a:pt x="14549" y="77402"/>
                    <a:pt x="24028" y="36123"/>
                    <a:pt x="54708" y="6469"/>
                  </a:cubicBezTo>
                  <a:cubicBezTo>
                    <a:pt x="57951" y="3622"/>
                    <a:pt x="57951" y="3147"/>
                    <a:pt x="57951" y="2436"/>
                  </a:cubicBezTo>
                  <a:cubicBezTo>
                    <a:pt x="57951" y="775"/>
                    <a:pt x="56953" y="63"/>
                    <a:pt x="55457" y="63"/>
                  </a:cubicBezTo>
                  <a:cubicBezTo>
                    <a:pt x="52962" y="63"/>
                    <a:pt x="30513" y="16195"/>
                    <a:pt x="15796" y="46324"/>
                  </a:cubicBezTo>
                  <a:cubicBezTo>
                    <a:pt x="3075" y="72420"/>
                    <a:pt x="82" y="98753"/>
                    <a:pt x="82" y="118681"/>
                  </a:cubicBezTo>
                  <a:cubicBezTo>
                    <a:pt x="82" y="137185"/>
                    <a:pt x="2826" y="165891"/>
                    <a:pt x="16545" y="192698"/>
                  </a:cubicBezTo>
                  <a:cubicBezTo>
                    <a:pt x="31511" y="221878"/>
                    <a:pt x="52962" y="237299"/>
                    <a:pt x="55457" y="237299"/>
                  </a:cubicBezTo>
                  <a:cubicBezTo>
                    <a:pt x="56953" y="237299"/>
                    <a:pt x="57951" y="236587"/>
                    <a:pt x="57951" y="234926"/>
                  </a:cubicBezTo>
                  <a:close/>
                </a:path>
              </a:pathLst>
            </a:custGeom>
            <a:solidFill>
              <a:srgbClr val="000000"/>
            </a:solidFill>
            <a:ln w="25037"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D5A4A7C1-157E-A524-F2D5-6B2853E30071}"/>
                </a:ext>
              </a:extLst>
            </p:cNvPr>
            <p:cNvSpPr/>
            <p:nvPr>
              <p:custDataLst>
                <p:tags r:id="rId254"/>
              </p:custDataLst>
            </p:nvPr>
          </p:nvSpPr>
          <p:spPr>
            <a:xfrm>
              <a:off x="4684275" y="3888313"/>
              <a:ext cx="102268" cy="205445"/>
            </a:xfrm>
            <a:custGeom>
              <a:avLst/>
              <a:gdLst>
                <a:gd name="connsiteX0" fmla="*/ 102355 w 102268"/>
                <a:gd name="connsiteY0" fmla="*/ 8604 h 205445"/>
                <a:gd name="connsiteX1" fmla="*/ 92876 w 102268"/>
                <a:gd name="connsiteY1" fmla="*/ 63 h 205445"/>
                <a:gd name="connsiteX2" fmla="*/ 79656 w 102268"/>
                <a:gd name="connsiteY2" fmla="*/ 12637 h 205445"/>
                <a:gd name="connsiteX3" fmla="*/ 88885 w 102268"/>
                <a:gd name="connsiteY3" fmla="*/ 21177 h 205445"/>
                <a:gd name="connsiteX4" fmla="*/ 102355 w 102268"/>
                <a:gd name="connsiteY4" fmla="*/ 8604 h 205445"/>
                <a:gd name="connsiteX5" fmla="*/ 52218 w 102268"/>
                <a:gd name="connsiteY5" fmla="*/ 168738 h 205445"/>
                <a:gd name="connsiteX6" fmla="*/ 21537 w 102268"/>
                <a:gd name="connsiteY6" fmla="*/ 200290 h 205445"/>
                <a:gd name="connsiteX7" fmla="*/ 11809 w 102268"/>
                <a:gd name="connsiteY7" fmla="*/ 198155 h 205445"/>
                <a:gd name="connsiteX8" fmla="*/ 23034 w 102268"/>
                <a:gd name="connsiteY8" fmla="*/ 185581 h 205445"/>
                <a:gd name="connsiteX9" fmla="*/ 13555 w 102268"/>
                <a:gd name="connsiteY9" fmla="*/ 177278 h 205445"/>
                <a:gd name="connsiteX10" fmla="*/ 86 w 102268"/>
                <a:gd name="connsiteY10" fmla="*/ 190800 h 205445"/>
                <a:gd name="connsiteX11" fmla="*/ 22036 w 102268"/>
                <a:gd name="connsiteY11" fmla="*/ 205509 h 205445"/>
                <a:gd name="connsiteX12" fmla="*/ 68930 w 102268"/>
                <a:gd name="connsiteY12" fmla="*/ 169449 h 205445"/>
                <a:gd name="connsiteX13" fmla="*/ 91878 w 102268"/>
                <a:gd name="connsiteY13" fmla="*/ 82621 h 205445"/>
                <a:gd name="connsiteX14" fmla="*/ 93125 w 102268"/>
                <a:gd name="connsiteY14" fmla="*/ 73843 h 205445"/>
                <a:gd name="connsiteX15" fmla="*/ 70177 w 102268"/>
                <a:gd name="connsiteY15" fmla="*/ 52018 h 205445"/>
                <a:gd name="connsiteX16" fmla="*/ 30517 w 102268"/>
                <a:gd name="connsiteY16" fmla="*/ 88552 h 205445"/>
                <a:gd name="connsiteX17" fmla="*/ 33510 w 102268"/>
                <a:gd name="connsiteY17" fmla="*/ 90924 h 205445"/>
                <a:gd name="connsiteX18" fmla="*/ 38000 w 102268"/>
                <a:gd name="connsiteY18" fmla="*/ 86180 h 205445"/>
                <a:gd name="connsiteX19" fmla="*/ 69429 w 102268"/>
                <a:gd name="connsiteY19" fmla="*/ 57237 h 205445"/>
                <a:gd name="connsiteX20" fmla="*/ 77411 w 102268"/>
                <a:gd name="connsiteY20" fmla="*/ 68150 h 205445"/>
                <a:gd name="connsiteX21" fmla="*/ 75665 w 102268"/>
                <a:gd name="connsiteY21" fmla="*/ 80249 h 205445"/>
                <a:gd name="connsiteX22" fmla="*/ 52218 w 102268"/>
                <a:gd name="connsiteY22" fmla="*/ 168738 h 20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2268" h="205445">
                  <a:moveTo>
                    <a:pt x="102355" y="8604"/>
                  </a:moveTo>
                  <a:cubicBezTo>
                    <a:pt x="102355" y="4096"/>
                    <a:pt x="98862" y="63"/>
                    <a:pt x="92876" y="63"/>
                  </a:cubicBezTo>
                  <a:cubicBezTo>
                    <a:pt x="87139" y="63"/>
                    <a:pt x="79656" y="5520"/>
                    <a:pt x="79656" y="12637"/>
                  </a:cubicBezTo>
                  <a:cubicBezTo>
                    <a:pt x="79656" y="17381"/>
                    <a:pt x="83148" y="21177"/>
                    <a:pt x="88885" y="21177"/>
                  </a:cubicBezTo>
                  <a:cubicBezTo>
                    <a:pt x="95620" y="21177"/>
                    <a:pt x="102355" y="15009"/>
                    <a:pt x="102355" y="8604"/>
                  </a:cubicBezTo>
                  <a:close/>
                  <a:moveTo>
                    <a:pt x="52218" y="168738"/>
                  </a:moveTo>
                  <a:cubicBezTo>
                    <a:pt x="47479" y="186767"/>
                    <a:pt x="35506" y="200290"/>
                    <a:pt x="21537" y="200290"/>
                  </a:cubicBezTo>
                  <a:cubicBezTo>
                    <a:pt x="20041" y="200290"/>
                    <a:pt x="16299" y="200290"/>
                    <a:pt x="11809" y="198155"/>
                  </a:cubicBezTo>
                  <a:cubicBezTo>
                    <a:pt x="19292" y="196494"/>
                    <a:pt x="23034" y="190326"/>
                    <a:pt x="23034" y="185581"/>
                  </a:cubicBezTo>
                  <a:cubicBezTo>
                    <a:pt x="23034" y="181786"/>
                    <a:pt x="20290" y="177278"/>
                    <a:pt x="13555" y="177278"/>
                  </a:cubicBezTo>
                  <a:cubicBezTo>
                    <a:pt x="7319" y="177278"/>
                    <a:pt x="86" y="182260"/>
                    <a:pt x="86" y="190800"/>
                  </a:cubicBezTo>
                  <a:cubicBezTo>
                    <a:pt x="86" y="200290"/>
                    <a:pt x="10063" y="205509"/>
                    <a:pt x="22036" y="205509"/>
                  </a:cubicBezTo>
                  <a:cubicBezTo>
                    <a:pt x="39497" y="205509"/>
                    <a:pt x="62694" y="192936"/>
                    <a:pt x="68930" y="169449"/>
                  </a:cubicBezTo>
                  <a:lnTo>
                    <a:pt x="91878" y="82621"/>
                  </a:lnTo>
                  <a:cubicBezTo>
                    <a:pt x="93125" y="77876"/>
                    <a:pt x="93125" y="74555"/>
                    <a:pt x="93125" y="73843"/>
                  </a:cubicBezTo>
                  <a:cubicBezTo>
                    <a:pt x="93125" y="60321"/>
                    <a:pt x="82649" y="52018"/>
                    <a:pt x="70177" y="52018"/>
                  </a:cubicBezTo>
                  <a:cubicBezTo>
                    <a:pt x="44735" y="52018"/>
                    <a:pt x="30517" y="86417"/>
                    <a:pt x="30517" y="88552"/>
                  </a:cubicBezTo>
                  <a:cubicBezTo>
                    <a:pt x="30517" y="90924"/>
                    <a:pt x="33011" y="90924"/>
                    <a:pt x="33510" y="90924"/>
                  </a:cubicBezTo>
                  <a:cubicBezTo>
                    <a:pt x="35755" y="90924"/>
                    <a:pt x="36005" y="90687"/>
                    <a:pt x="38000" y="86180"/>
                  </a:cubicBezTo>
                  <a:cubicBezTo>
                    <a:pt x="44236" y="71708"/>
                    <a:pt x="55710" y="57237"/>
                    <a:pt x="69429" y="57237"/>
                  </a:cubicBezTo>
                  <a:cubicBezTo>
                    <a:pt x="72921" y="57237"/>
                    <a:pt x="77411" y="58186"/>
                    <a:pt x="77411" y="68150"/>
                  </a:cubicBezTo>
                  <a:cubicBezTo>
                    <a:pt x="77411" y="73606"/>
                    <a:pt x="76663" y="76216"/>
                    <a:pt x="75665" y="80249"/>
                  </a:cubicBezTo>
                  <a:lnTo>
                    <a:pt x="52218" y="168738"/>
                  </a:lnTo>
                  <a:close/>
                </a:path>
              </a:pathLst>
            </a:custGeom>
            <a:solidFill>
              <a:srgbClr val="000000"/>
            </a:solidFill>
            <a:ln w="25037"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93475B6E-E831-AE4B-E5E6-F4DB73D66AF2}"/>
                </a:ext>
              </a:extLst>
            </p:cNvPr>
            <p:cNvSpPr/>
            <p:nvPr>
              <p:custDataLst>
                <p:tags r:id="rId255"/>
              </p:custDataLst>
            </p:nvPr>
          </p:nvSpPr>
          <p:spPr>
            <a:xfrm>
              <a:off x="4812109" y="4019979"/>
              <a:ext cx="29184" cy="70933"/>
            </a:xfrm>
            <a:custGeom>
              <a:avLst/>
              <a:gdLst>
                <a:gd name="connsiteX0" fmla="*/ 29274 w 29184"/>
                <a:gd name="connsiteY0" fmla="*/ 24973 h 70933"/>
                <a:gd name="connsiteX1" fmla="*/ 13310 w 29184"/>
                <a:gd name="connsiteY1" fmla="*/ 63 h 70933"/>
                <a:gd name="connsiteX2" fmla="*/ 90 w 29184"/>
                <a:gd name="connsiteY2" fmla="*/ 12637 h 70933"/>
                <a:gd name="connsiteX3" fmla="*/ 13310 w 29184"/>
                <a:gd name="connsiteY3" fmla="*/ 25210 h 70933"/>
                <a:gd name="connsiteX4" fmla="*/ 22040 w 29184"/>
                <a:gd name="connsiteY4" fmla="*/ 22126 h 70933"/>
                <a:gd name="connsiteX5" fmla="*/ 23287 w 29184"/>
                <a:gd name="connsiteY5" fmla="*/ 21414 h 70933"/>
                <a:gd name="connsiteX6" fmla="*/ 23786 w 29184"/>
                <a:gd name="connsiteY6" fmla="*/ 24973 h 70933"/>
                <a:gd name="connsiteX7" fmla="*/ 6825 w 29184"/>
                <a:gd name="connsiteY7" fmla="*/ 64591 h 70933"/>
                <a:gd name="connsiteX8" fmla="*/ 4081 w 29184"/>
                <a:gd name="connsiteY8" fmla="*/ 68387 h 70933"/>
                <a:gd name="connsiteX9" fmla="*/ 6575 w 29184"/>
                <a:gd name="connsiteY9" fmla="*/ 70997 h 70933"/>
                <a:gd name="connsiteX10" fmla="*/ 29274 w 29184"/>
                <a:gd name="connsiteY10" fmla="*/ 24973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184" h="70933">
                  <a:moveTo>
                    <a:pt x="29274" y="24973"/>
                  </a:moveTo>
                  <a:cubicBezTo>
                    <a:pt x="29274" y="9315"/>
                    <a:pt x="23038" y="63"/>
                    <a:pt x="13310" y="63"/>
                  </a:cubicBezTo>
                  <a:cubicBezTo>
                    <a:pt x="5079" y="63"/>
                    <a:pt x="90" y="5994"/>
                    <a:pt x="90" y="12637"/>
                  </a:cubicBezTo>
                  <a:cubicBezTo>
                    <a:pt x="90" y="19042"/>
                    <a:pt x="5079" y="25210"/>
                    <a:pt x="13310" y="25210"/>
                  </a:cubicBezTo>
                  <a:cubicBezTo>
                    <a:pt x="16303" y="25210"/>
                    <a:pt x="19546" y="24261"/>
                    <a:pt x="22040" y="22126"/>
                  </a:cubicBezTo>
                  <a:cubicBezTo>
                    <a:pt x="22789" y="21652"/>
                    <a:pt x="23038" y="21414"/>
                    <a:pt x="23287" y="21414"/>
                  </a:cubicBezTo>
                  <a:cubicBezTo>
                    <a:pt x="23537" y="21414"/>
                    <a:pt x="23786" y="21652"/>
                    <a:pt x="23786" y="24973"/>
                  </a:cubicBezTo>
                  <a:cubicBezTo>
                    <a:pt x="23786" y="42528"/>
                    <a:pt x="15056" y="56762"/>
                    <a:pt x="6825" y="64591"/>
                  </a:cubicBezTo>
                  <a:cubicBezTo>
                    <a:pt x="4081" y="67201"/>
                    <a:pt x="4081" y="67675"/>
                    <a:pt x="4081" y="68387"/>
                  </a:cubicBezTo>
                  <a:cubicBezTo>
                    <a:pt x="4081" y="70048"/>
                    <a:pt x="5328" y="70997"/>
                    <a:pt x="6575" y="70997"/>
                  </a:cubicBezTo>
                  <a:cubicBezTo>
                    <a:pt x="9319" y="70997"/>
                    <a:pt x="29274" y="52729"/>
                    <a:pt x="29274" y="24973"/>
                  </a:cubicBezTo>
                  <a:close/>
                </a:path>
              </a:pathLst>
            </a:custGeom>
            <a:solidFill>
              <a:srgbClr val="000000"/>
            </a:solidFill>
            <a:ln w="25037"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3C63B349-BF3F-89AF-90E3-609743F004D9}"/>
                </a:ext>
              </a:extLst>
            </p:cNvPr>
            <p:cNvSpPr/>
            <p:nvPr>
              <p:custDataLst>
                <p:tags r:id="rId256"/>
              </p:custDataLst>
            </p:nvPr>
          </p:nvSpPr>
          <p:spPr>
            <a:xfrm>
              <a:off x="4908252" y="3942877"/>
              <a:ext cx="120727" cy="105095"/>
            </a:xfrm>
            <a:custGeom>
              <a:avLst/>
              <a:gdLst>
                <a:gd name="connsiteX0" fmla="*/ 66694 w 120727"/>
                <a:gd name="connsiteY0" fmla="*/ 13823 h 105095"/>
                <a:gd name="connsiteX1" fmla="*/ 108599 w 120727"/>
                <a:gd name="connsiteY1" fmla="*/ 13823 h 105095"/>
                <a:gd name="connsiteX2" fmla="*/ 120821 w 120727"/>
                <a:gd name="connsiteY2" fmla="*/ 5757 h 105095"/>
                <a:gd name="connsiteX3" fmla="*/ 110844 w 120727"/>
                <a:gd name="connsiteY3" fmla="*/ 63 h 105095"/>
                <a:gd name="connsiteX4" fmla="*/ 41002 w 120727"/>
                <a:gd name="connsiteY4" fmla="*/ 63 h 105095"/>
                <a:gd name="connsiteX5" fmla="*/ 15310 w 120727"/>
                <a:gd name="connsiteY5" fmla="*/ 11213 h 105095"/>
                <a:gd name="connsiteX6" fmla="*/ 94 w 120727"/>
                <a:gd name="connsiteY6" fmla="*/ 32564 h 105095"/>
                <a:gd name="connsiteX7" fmla="*/ 3088 w 120727"/>
                <a:gd name="connsiteY7" fmla="*/ 34937 h 105095"/>
                <a:gd name="connsiteX8" fmla="*/ 7079 w 120727"/>
                <a:gd name="connsiteY8" fmla="*/ 32090 h 105095"/>
                <a:gd name="connsiteX9" fmla="*/ 38757 w 120727"/>
                <a:gd name="connsiteY9" fmla="*/ 13823 h 105095"/>
                <a:gd name="connsiteX10" fmla="*/ 59460 w 120727"/>
                <a:gd name="connsiteY10" fmla="*/ 13823 h 105095"/>
                <a:gd name="connsiteX11" fmla="*/ 35015 w 120727"/>
                <a:gd name="connsiteY11" fmla="*/ 89975 h 105095"/>
                <a:gd name="connsiteX12" fmla="*/ 32521 w 120727"/>
                <a:gd name="connsiteY12" fmla="*/ 98753 h 105095"/>
                <a:gd name="connsiteX13" fmla="*/ 39755 w 120727"/>
                <a:gd name="connsiteY13" fmla="*/ 105158 h 105095"/>
                <a:gd name="connsiteX14" fmla="*/ 49982 w 120727"/>
                <a:gd name="connsiteY14" fmla="*/ 94957 h 105095"/>
                <a:gd name="connsiteX15" fmla="*/ 66694 w 120727"/>
                <a:gd name="connsiteY15" fmla="*/ 13823 h 105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0727" h="105095">
                  <a:moveTo>
                    <a:pt x="66694" y="13823"/>
                  </a:moveTo>
                  <a:lnTo>
                    <a:pt x="108599" y="13823"/>
                  </a:lnTo>
                  <a:cubicBezTo>
                    <a:pt x="111842" y="13823"/>
                    <a:pt x="120821" y="13823"/>
                    <a:pt x="120821" y="5757"/>
                  </a:cubicBezTo>
                  <a:cubicBezTo>
                    <a:pt x="120821" y="63"/>
                    <a:pt x="115583" y="63"/>
                    <a:pt x="110844" y="63"/>
                  </a:cubicBezTo>
                  <a:lnTo>
                    <a:pt x="41002" y="63"/>
                  </a:lnTo>
                  <a:cubicBezTo>
                    <a:pt x="36013" y="63"/>
                    <a:pt x="26285" y="63"/>
                    <a:pt x="15310" y="11213"/>
                  </a:cubicBezTo>
                  <a:cubicBezTo>
                    <a:pt x="7079" y="19754"/>
                    <a:pt x="94" y="31141"/>
                    <a:pt x="94" y="32564"/>
                  </a:cubicBezTo>
                  <a:cubicBezTo>
                    <a:pt x="94" y="32802"/>
                    <a:pt x="94" y="34937"/>
                    <a:pt x="3088" y="34937"/>
                  </a:cubicBezTo>
                  <a:cubicBezTo>
                    <a:pt x="5083" y="34937"/>
                    <a:pt x="5582" y="33988"/>
                    <a:pt x="7079" y="32090"/>
                  </a:cubicBezTo>
                  <a:cubicBezTo>
                    <a:pt x="19301" y="13823"/>
                    <a:pt x="33519" y="13823"/>
                    <a:pt x="38757" y="13823"/>
                  </a:cubicBezTo>
                  <a:lnTo>
                    <a:pt x="59460" y="13823"/>
                  </a:lnTo>
                  <a:lnTo>
                    <a:pt x="35015" y="89975"/>
                  </a:lnTo>
                  <a:cubicBezTo>
                    <a:pt x="34018" y="92822"/>
                    <a:pt x="32521" y="97804"/>
                    <a:pt x="32521" y="98753"/>
                  </a:cubicBezTo>
                  <a:cubicBezTo>
                    <a:pt x="32521" y="101363"/>
                    <a:pt x="34267" y="105158"/>
                    <a:pt x="39755" y="105158"/>
                  </a:cubicBezTo>
                  <a:cubicBezTo>
                    <a:pt x="47986" y="105158"/>
                    <a:pt x="49233" y="98516"/>
                    <a:pt x="49982" y="94957"/>
                  </a:cubicBezTo>
                  <a:lnTo>
                    <a:pt x="66694" y="13823"/>
                  </a:lnTo>
                  <a:close/>
                </a:path>
              </a:pathLst>
            </a:custGeom>
            <a:solidFill>
              <a:srgbClr val="000000"/>
            </a:solidFill>
            <a:ln w="25037"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A08003FB-D936-06FB-3956-EFE6D804DE70}"/>
                </a:ext>
              </a:extLst>
            </p:cNvPr>
            <p:cNvSpPr/>
            <p:nvPr>
              <p:custDataLst>
                <p:tags r:id="rId257"/>
              </p:custDataLst>
            </p:nvPr>
          </p:nvSpPr>
          <p:spPr>
            <a:xfrm>
              <a:off x="5062541" y="3797347"/>
              <a:ext cx="26889" cy="166064"/>
            </a:xfrm>
            <a:custGeom>
              <a:avLst/>
              <a:gdLst>
                <a:gd name="connsiteX0" fmla="*/ 26989 w 26889"/>
                <a:gd name="connsiteY0" fmla="*/ 166123 h 166064"/>
                <a:gd name="connsiteX1" fmla="*/ 26989 w 26889"/>
                <a:gd name="connsiteY1" fmla="*/ 157986 h 166064"/>
                <a:gd name="connsiteX2" fmla="*/ 8655 w 26889"/>
                <a:gd name="connsiteY2" fmla="*/ 157986 h 166064"/>
                <a:gd name="connsiteX3" fmla="*/ 8655 w 26889"/>
                <a:gd name="connsiteY3" fmla="*/ 8195 h 166064"/>
                <a:gd name="connsiteX4" fmla="*/ 26989 w 26889"/>
                <a:gd name="connsiteY4" fmla="*/ 8195 h 166064"/>
                <a:gd name="connsiteX5" fmla="*/ 26989 w 26889"/>
                <a:gd name="connsiteY5" fmla="*/ 58 h 166064"/>
                <a:gd name="connsiteX6" fmla="*/ 100 w 26889"/>
                <a:gd name="connsiteY6" fmla="*/ 58 h 166064"/>
                <a:gd name="connsiteX7" fmla="*/ 100 w 26889"/>
                <a:gd name="connsiteY7" fmla="*/ 166123 h 166064"/>
                <a:gd name="connsiteX8" fmla="*/ 26989 w 26889"/>
                <a:gd name="connsiteY8" fmla="*/ 166123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 h="166064">
                  <a:moveTo>
                    <a:pt x="26989" y="166123"/>
                  </a:moveTo>
                  <a:lnTo>
                    <a:pt x="26989" y="157986"/>
                  </a:lnTo>
                  <a:lnTo>
                    <a:pt x="8655" y="157986"/>
                  </a:lnTo>
                  <a:lnTo>
                    <a:pt x="8655" y="8195"/>
                  </a:lnTo>
                  <a:lnTo>
                    <a:pt x="26989" y="8195"/>
                  </a:lnTo>
                  <a:lnTo>
                    <a:pt x="26989" y="58"/>
                  </a:lnTo>
                  <a:lnTo>
                    <a:pt x="100" y="58"/>
                  </a:lnTo>
                  <a:lnTo>
                    <a:pt x="100" y="166123"/>
                  </a:lnTo>
                  <a:lnTo>
                    <a:pt x="26989" y="166123"/>
                  </a:lnTo>
                  <a:close/>
                </a:path>
              </a:pathLst>
            </a:custGeom>
            <a:solidFill>
              <a:srgbClr val="000000"/>
            </a:solidFill>
            <a:ln w="25037"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AF7EE974-7BDA-0910-3CD5-76CAC0D9C9ED}"/>
                </a:ext>
              </a:extLst>
            </p:cNvPr>
            <p:cNvSpPr/>
            <p:nvPr>
              <p:custDataLst>
                <p:tags r:id="rId258"/>
              </p:custDataLst>
            </p:nvPr>
          </p:nvSpPr>
          <p:spPr>
            <a:xfrm>
              <a:off x="5103471" y="3811795"/>
              <a:ext cx="52905" cy="111761"/>
            </a:xfrm>
            <a:custGeom>
              <a:avLst/>
              <a:gdLst>
                <a:gd name="connsiteX0" fmla="*/ 48468 w 52905"/>
                <a:gd name="connsiteY0" fmla="*/ 6368 h 111761"/>
                <a:gd name="connsiteX1" fmla="*/ 41484 w 52905"/>
                <a:gd name="connsiteY1" fmla="*/ 58 h 111761"/>
                <a:gd name="connsiteX2" fmla="*/ 31706 w 52905"/>
                <a:gd name="connsiteY2" fmla="*/ 9192 h 111761"/>
                <a:gd name="connsiteX3" fmla="*/ 38690 w 52905"/>
                <a:gd name="connsiteY3" fmla="*/ 15502 h 111761"/>
                <a:gd name="connsiteX4" fmla="*/ 48468 w 52905"/>
                <a:gd name="connsiteY4" fmla="*/ 6368 h 111761"/>
                <a:gd name="connsiteX5" fmla="*/ 12848 w 52905"/>
                <a:gd name="connsiteY5" fmla="*/ 90729 h 111761"/>
                <a:gd name="connsiteX6" fmla="*/ 11277 w 52905"/>
                <a:gd name="connsiteY6" fmla="*/ 97704 h 111761"/>
                <a:gd name="connsiteX7" fmla="*/ 27864 w 52905"/>
                <a:gd name="connsiteY7" fmla="*/ 111820 h 111761"/>
                <a:gd name="connsiteX8" fmla="*/ 53007 w 52905"/>
                <a:gd name="connsiteY8" fmla="*/ 86412 h 111761"/>
                <a:gd name="connsiteX9" fmla="*/ 50214 w 52905"/>
                <a:gd name="connsiteY9" fmla="*/ 84253 h 111761"/>
                <a:gd name="connsiteX10" fmla="*/ 46896 w 52905"/>
                <a:gd name="connsiteY10" fmla="*/ 87076 h 111761"/>
                <a:gd name="connsiteX11" fmla="*/ 28388 w 52905"/>
                <a:gd name="connsiteY11" fmla="*/ 107170 h 111761"/>
                <a:gd name="connsiteX12" fmla="*/ 24023 w 52905"/>
                <a:gd name="connsiteY12" fmla="*/ 101358 h 111761"/>
                <a:gd name="connsiteX13" fmla="*/ 26817 w 52905"/>
                <a:gd name="connsiteY13" fmla="*/ 90729 h 111761"/>
                <a:gd name="connsiteX14" fmla="*/ 32404 w 52905"/>
                <a:gd name="connsiteY14" fmla="*/ 77444 h 111761"/>
                <a:gd name="connsiteX15" fmla="*/ 40960 w 52905"/>
                <a:gd name="connsiteY15" fmla="*/ 56354 h 111761"/>
                <a:gd name="connsiteX16" fmla="*/ 42007 w 52905"/>
                <a:gd name="connsiteY16" fmla="*/ 51040 h 111761"/>
                <a:gd name="connsiteX17" fmla="*/ 25420 w 52905"/>
                <a:gd name="connsiteY17" fmla="*/ 36924 h 111761"/>
                <a:gd name="connsiteX18" fmla="*/ 102 w 52905"/>
                <a:gd name="connsiteY18" fmla="*/ 62332 h 111761"/>
                <a:gd name="connsiteX19" fmla="*/ 3070 w 52905"/>
                <a:gd name="connsiteY19" fmla="*/ 64491 h 111761"/>
                <a:gd name="connsiteX20" fmla="*/ 6213 w 52905"/>
                <a:gd name="connsiteY20" fmla="*/ 61834 h 111761"/>
                <a:gd name="connsiteX21" fmla="*/ 24896 w 52905"/>
                <a:gd name="connsiteY21" fmla="*/ 41574 h 111761"/>
                <a:gd name="connsiteX22" fmla="*/ 29261 w 52905"/>
                <a:gd name="connsiteY22" fmla="*/ 47386 h 111761"/>
                <a:gd name="connsiteX23" fmla="*/ 23848 w 52905"/>
                <a:gd name="connsiteY23" fmla="*/ 63993 h 111761"/>
                <a:gd name="connsiteX24" fmla="*/ 12848 w 52905"/>
                <a:gd name="connsiteY24" fmla="*/ 90729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905" h="111761">
                  <a:moveTo>
                    <a:pt x="48468" y="6368"/>
                  </a:moveTo>
                  <a:cubicBezTo>
                    <a:pt x="48468" y="3711"/>
                    <a:pt x="46372" y="58"/>
                    <a:pt x="41484" y="58"/>
                  </a:cubicBezTo>
                  <a:cubicBezTo>
                    <a:pt x="36769" y="58"/>
                    <a:pt x="31706" y="4376"/>
                    <a:pt x="31706" y="9192"/>
                  </a:cubicBezTo>
                  <a:cubicBezTo>
                    <a:pt x="31706" y="12015"/>
                    <a:pt x="33975" y="15502"/>
                    <a:pt x="38690" y="15502"/>
                  </a:cubicBezTo>
                  <a:cubicBezTo>
                    <a:pt x="43753" y="15502"/>
                    <a:pt x="48468" y="10852"/>
                    <a:pt x="48468" y="6368"/>
                  </a:cubicBezTo>
                  <a:close/>
                  <a:moveTo>
                    <a:pt x="12848" y="90729"/>
                  </a:moveTo>
                  <a:cubicBezTo>
                    <a:pt x="12150" y="92888"/>
                    <a:pt x="11277" y="94881"/>
                    <a:pt x="11277" y="97704"/>
                  </a:cubicBezTo>
                  <a:cubicBezTo>
                    <a:pt x="11277" y="105509"/>
                    <a:pt x="18261" y="111820"/>
                    <a:pt x="27864" y="111820"/>
                  </a:cubicBezTo>
                  <a:cubicBezTo>
                    <a:pt x="45325" y="111820"/>
                    <a:pt x="53007" y="88903"/>
                    <a:pt x="53007" y="86412"/>
                  </a:cubicBezTo>
                  <a:cubicBezTo>
                    <a:pt x="53007" y="84253"/>
                    <a:pt x="50738" y="84253"/>
                    <a:pt x="50214" y="84253"/>
                  </a:cubicBezTo>
                  <a:cubicBezTo>
                    <a:pt x="47769" y="84253"/>
                    <a:pt x="47595" y="85249"/>
                    <a:pt x="46896" y="87076"/>
                  </a:cubicBezTo>
                  <a:cubicBezTo>
                    <a:pt x="42880" y="100361"/>
                    <a:pt x="35198" y="107170"/>
                    <a:pt x="28388" y="107170"/>
                  </a:cubicBezTo>
                  <a:cubicBezTo>
                    <a:pt x="24896" y="107170"/>
                    <a:pt x="24023" y="105011"/>
                    <a:pt x="24023" y="101358"/>
                  </a:cubicBezTo>
                  <a:cubicBezTo>
                    <a:pt x="24023" y="97538"/>
                    <a:pt x="25245" y="94383"/>
                    <a:pt x="26817" y="90729"/>
                  </a:cubicBezTo>
                  <a:cubicBezTo>
                    <a:pt x="28563" y="86246"/>
                    <a:pt x="30483" y="81762"/>
                    <a:pt x="32404" y="77444"/>
                  </a:cubicBezTo>
                  <a:cubicBezTo>
                    <a:pt x="33975" y="73459"/>
                    <a:pt x="40261" y="58347"/>
                    <a:pt x="40960" y="56354"/>
                  </a:cubicBezTo>
                  <a:cubicBezTo>
                    <a:pt x="41484" y="54693"/>
                    <a:pt x="42007" y="52701"/>
                    <a:pt x="42007" y="51040"/>
                  </a:cubicBezTo>
                  <a:cubicBezTo>
                    <a:pt x="42007" y="43235"/>
                    <a:pt x="35023" y="36924"/>
                    <a:pt x="25420" y="36924"/>
                  </a:cubicBezTo>
                  <a:cubicBezTo>
                    <a:pt x="8134" y="36924"/>
                    <a:pt x="102" y="59509"/>
                    <a:pt x="102" y="62332"/>
                  </a:cubicBezTo>
                  <a:cubicBezTo>
                    <a:pt x="102" y="64491"/>
                    <a:pt x="2547" y="64491"/>
                    <a:pt x="3070" y="64491"/>
                  </a:cubicBezTo>
                  <a:cubicBezTo>
                    <a:pt x="5515" y="64491"/>
                    <a:pt x="5689" y="63661"/>
                    <a:pt x="6213" y="61834"/>
                  </a:cubicBezTo>
                  <a:cubicBezTo>
                    <a:pt x="10753" y="47553"/>
                    <a:pt x="18436" y="41574"/>
                    <a:pt x="24896" y="41574"/>
                  </a:cubicBezTo>
                  <a:cubicBezTo>
                    <a:pt x="27690" y="41574"/>
                    <a:pt x="29261" y="42903"/>
                    <a:pt x="29261" y="47386"/>
                  </a:cubicBezTo>
                  <a:cubicBezTo>
                    <a:pt x="29261" y="51206"/>
                    <a:pt x="28213" y="53697"/>
                    <a:pt x="23848" y="63993"/>
                  </a:cubicBezTo>
                  <a:lnTo>
                    <a:pt x="12848" y="90729"/>
                  </a:lnTo>
                  <a:close/>
                </a:path>
              </a:pathLst>
            </a:custGeom>
            <a:solidFill>
              <a:srgbClr val="000000"/>
            </a:solidFill>
            <a:ln w="25037"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75F6B77C-750E-84CD-7835-E8BC23A657FD}"/>
                </a:ext>
              </a:extLst>
            </p:cNvPr>
            <p:cNvSpPr/>
            <p:nvPr>
              <p:custDataLst>
                <p:tags r:id="rId259"/>
              </p:custDataLst>
            </p:nvPr>
          </p:nvSpPr>
          <p:spPr>
            <a:xfrm>
              <a:off x="5171424" y="3797347"/>
              <a:ext cx="26889" cy="166064"/>
            </a:xfrm>
            <a:custGeom>
              <a:avLst/>
              <a:gdLst>
                <a:gd name="connsiteX0" fmla="*/ 26994 w 26889"/>
                <a:gd name="connsiteY0" fmla="*/ 58 h 166064"/>
                <a:gd name="connsiteX1" fmla="*/ 105 w 26889"/>
                <a:gd name="connsiteY1" fmla="*/ 58 h 166064"/>
                <a:gd name="connsiteX2" fmla="*/ 105 w 26889"/>
                <a:gd name="connsiteY2" fmla="*/ 8195 h 166064"/>
                <a:gd name="connsiteX3" fmla="*/ 18438 w 26889"/>
                <a:gd name="connsiteY3" fmla="*/ 8195 h 166064"/>
                <a:gd name="connsiteX4" fmla="*/ 18438 w 26889"/>
                <a:gd name="connsiteY4" fmla="*/ 157986 h 166064"/>
                <a:gd name="connsiteX5" fmla="*/ 105 w 26889"/>
                <a:gd name="connsiteY5" fmla="*/ 157986 h 166064"/>
                <a:gd name="connsiteX6" fmla="*/ 105 w 26889"/>
                <a:gd name="connsiteY6" fmla="*/ 166123 h 166064"/>
                <a:gd name="connsiteX7" fmla="*/ 26994 w 26889"/>
                <a:gd name="connsiteY7" fmla="*/ 166123 h 166064"/>
                <a:gd name="connsiteX8" fmla="*/ 26994 w 26889"/>
                <a:gd name="connsiteY8" fmla="*/ 58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 h="166064">
                  <a:moveTo>
                    <a:pt x="26994" y="58"/>
                  </a:moveTo>
                  <a:lnTo>
                    <a:pt x="105" y="58"/>
                  </a:lnTo>
                  <a:lnTo>
                    <a:pt x="105" y="8195"/>
                  </a:lnTo>
                  <a:lnTo>
                    <a:pt x="18438" y="8195"/>
                  </a:lnTo>
                  <a:lnTo>
                    <a:pt x="18438" y="157986"/>
                  </a:lnTo>
                  <a:lnTo>
                    <a:pt x="105" y="157986"/>
                  </a:lnTo>
                  <a:lnTo>
                    <a:pt x="105" y="166123"/>
                  </a:lnTo>
                  <a:lnTo>
                    <a:pt x="26994" y="166123"/>
                  </a:lnTo>
                  <a:lnTo>
                    <a:pt x="26994" y="58"/>
                  </a:lnTo>
                  <a:close/>
                </a:path>
              </a:pathLst>
            </a:custGeom>
            <a:solidFill>
              <a:srgbClr val="000000"/>
            </a:solidFill>
            <a:ln w="25037"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49FA7CE7-7058-2E28-E8FD-ABA81072D32C}"/>
                </a:ext>
              </a:extLst>
            </p:cNvPr>
            <p:cNvSpPr/>
            <p:nvPr>
              <p:custDataLst>
                <p:tags r:id="rId260"/>
              </p:custDataLst>
            </p:nvPr>
          </p:nvSpPr>
          <p:spPr>
            <a:xfrm>
              <a:off x="5241164" y="3876228"/>
              <a:ext cx="118033" cy="8137"/>
            </a:xfrm>
            <a:custGeom>
              <a:avLst/>
              <a:gdLst>
                <a:gd name="connsiteX0" fmla="*/ 111156 w 118033"/>
                <a:gd name="connsiteY0" fmla="*/ 8195 h 8137"/>
                <a:gd name="connsiteX1" fmla="*/ 118140 w 118033"/>
                <a:gd name="connsiteY1" fmla="*/ 4210 h 8137"/>
                <a:gd name="connsiteX2" fmla="*/ 111156 w 118033"/>
                <a:gd name="connsiteY2" fmla="*/ 58 h 8137"/>
                <a:gd name="connsiteX3" fmla="*/ 7091 w 118033"/>
                <a:gd name="connsiteY3" fmla="*/ 58 h 8137"/>
                <a:gd name="connsiteX4" fmla="*/ 107 w 118033"/>
                <a:gd name="connsiteY4" fmla="*/ 4044 h 8137"/>
                <a:gd name="connsiteX5" fmla="*/ 7091 w 118033"/>
                <a:gd name="connsiteY5" fmla="*/ 8195 h 8137"/>
                <a:gd name="connsiteX6" fmla="*/ 111156 w 118033"/>
                <a:gd name="connsiteY6" fmla="*/ 8195 h 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33" h="8137">
                  <a:moveTo>
                    <a:pt x="111156" y="8195"/>
                  </a:moveTo>
                  <a:cubicBezTo>
                    <a:pt x="113950" y="8195"/>
                    <a:pt x="118140" y="8195"/>
                    <a:pt x="118140" y="4210"/>
                  </a:cubicBezTo>
                  <a:cubicBezTo>
                    <a:pt x="118140" y="58"/>
                    <a:pt x="114124" y="58"/>
                    <a:pt x="111156" y="58"/>
                  </a:cubicBezTo>
                  <a:lnTo>
                    <a:pt x="7091" y="58"/>
                  </a:lnTo>
                  <a:cubicBezTo>
                    <a:pt x="4298" y="58"/>
                    <a:pt x="107" y="58"/>
                    <a:pt x="107" y="4044"/>
                  </a:cubicBezTo>
                  <a:cubicBezTo>
                    <a:pt x="107" y="8195"/>
                    <a:pt x="4123" y="8195"/>
                    <a:pt x="7091" y="8195"/>
                  </a:cubicBezTo>
                  <a:lnTo>
                    <a:pt x="111156" y="8195"/>
                  </a:lnTo>
                  <a:close/>
                </a:path>
              </a:pathLst>
            </a:custGeom>
            <a:solidFill>
              <a:srgbClr val="000000"/>
            </a:solidFill>
            <a:ln w="25037"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84A83181-0999-5DEB-BEA6-BD988B7DE066}"/>
                </a:ext>
              </a:extLst>
            </p:cNvPr>
            <p:cNvSpPr/>
            <p:nvPr>
              <p:custDataLst>
                <p:tags r:id="rId261"/>
              </p:custDataLst>
            </p:nvPr>
          </p:nvSpPr>
          <p:spPr>
            <a:xfrm>
              <a:off x="5397237" y="3811629"/>
              <a:ext cx="63556" cy="110266"/>
            </a:xfrm>
            <a:custGeom>
              <a:avLst/>
              <a:gdLst>
                <a:gd name="connsiteX0" fmla="*/ 39574 w 63556"/>
                <a:gd name="connsiteY0" fmla="*/ 4708 h 110266"/>
                <a:gd name="connsiteX1" fmla="*/ 34336 w 63556"/>
                <a:gd name="connsiteY1" fmla="*/ 58 h 110266"/>
                <a:gd name="connsiteX2" fmla="*/ 113 w 63556"/>
                <a:gd name="connsiteY2" fmla="*/ 10686 h 110266"/>
                <a:gd name="connsiteX3" fmla="*/ 113 w 63556"/>
                <a:gd name="connsiteY3" fmla="*/ 16665 h 110266"/>
                <a:gd name="connsiteX4" fmla="*/ 25431 w 63556"/>
                <a:gd name="connsiteY4" fmla="*/ 12015 h 110266"/>
                <a:gd name="connsiteX5" fmla="*/ 25431 w 63556"/>
                <a:gd name="connsiteY5" fmla="*/ 96708 h 110266"/>
                <a:gd name="connsiteX6" fmla="*/ 7971 w 63556"/>
                <a:gd name="connsiteY6" fmla="*/ 104347 h 110266"/>
                <a:gd name="connsiteX7" fmla="*/ 1336 w 63556"/>
                <a:gd name="connsiteY7" fmla="*/ 104347 h 110266"/>
                <a:gd name="connsiteX8" fmla="*/ 1336 w 63556"/>
                <a:gd name="connsiteY8" fmla="*/ 110325 h 110266"/>
                <a:gd name="connsiteX9" fmla="*/ 32415 w 63556"/>
                <a:gd name="connsiteY9" fmla="*/ 109661 h 110266"/>
                <a:gd name="connsiteX10" fmla="*/ 63670 w 63556"/>
                <a:gd name="connsiteY10" fmla="*/ 110325 h 110266"/>
                <a:gd name="connsiteX11" fmla="*/ 63670 w 63556"/>
                <a:gd name="connsiteY11" fmla="*/ 104347 h 110266"/>
                <a:gd name="connsiteX12" fmla="*/ 57035 w 63556"/>
                <a:gd name="connsiteY12" fmla="*/ 104347 h 110266"/>
                <a:gd name="connsiteX13" fmla="*/ 39574 w 63556"/>
                <a:gd name="connsiteY13" fmla="*/ 96708 h 110266"/>
                <a:gd name="connsiteX14" fmla="*/ 39574 w 63556"/>
                <a:gd name="connsiteY14" fmla="*/ 4708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556" h="110266">
                  <a:moveTo>
                    <a:pt x="39574" y="4708"/>
                  </a:moveTo>
                  <a:cubicBezTo>
                    <a:pt x="39574" y="224"/>
                    <a:pt x="39225" y="58"/>
                    <a:pt x="34336" y="58"/>
                  </a:cubicBezTo>
                  <a:cubicBezTo>
                    <a:pt x="23161" y="10520"/>
                    <a:pt x="7272" y="10686"/>
                    <a:pt x="113" y="10686"/>
                  </a:cubicBezTo>
                  <a:lnTo>
                    <a:pt x="113" y="16665"/>
                  </a:lnTo>
                  <a:cubicBezTo>
                    <a:pt x="4304" y="16665"/>
                    <a:pt x="15828" y="16665"/>
                    <a:pt x="25431" y="12015"/>
                  </a:cubicBezTo>
                  <a:lnTo>
                    <a:pt x="25431" y="96708"/>
                  </a:lnTo>
                  <a:cubicBezTo>
                    <a:pt x="25431" y="102188"/>
                    <a:pt x="25431" y="104347"/>
                    <a:pt x="7971" y="104347"/>
                  </a:cubicBezTo>
                  <a:lnTo>
                    <a:pt x="1336" y="104347"/>
                  </a:lnTo>
                  <a:lnTo>
                    <a:pt x="1336" y="110325"/>
                  </a:lnTo>
                  <a:cubicBezTo>
                    <a:pt x="4479" y="110159"/>
                    <a:pt x="25955" y="109661"/>
                    <a:pt x="32415" y="109661"/>
                  </a:cubicBezTo>
                  <a:cubicBezTo>
                    <a:pt x="37828" y="109661"/>
                    <a:pt x="59828" y="110159"/>
                    <a:pt x="63670" y="110325"/>
                  </a:cubicBezTo>
                  <a:lnTo>
                    <a:pt x="63670" y="104347"/>
                  </a:lnTo>
                  <a:lnTo>
                    <a:pt x="57035" y="104347"/>
                  </a:lnTo>
                  <a:cubicBezTo>
                    <a:pt x="39574" y="104347"/>
                    <a:pt x="39574" y="102188"/>
                    <a:pt x="39574" y="96708"/>
                  </a:cubicBezTo>
                  <a:lnTo>
                    <a:pt x="39574" y="4708"/>
                  </a:lnTo>
                  <a:close/>
                </a:path>
              </a:pathLst>
            </a:custGeom>
            <a:solidFill>
              <a:srgbClr val="000000"/>
            </a:solidFill>
            <a:ln w="25037"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44611989-2550-2D0E-5675-3856224DD28E}"/>
                </a:ext>
              </a:extLst>
            </p:cNvPr>
            <p:cNvSpPr/>
            <p:nvPr>
              <p:custDataLst>
                <p:tags r:id="rId262"/>
              </p:custDataLst>
            </p:nvPr>
          </p:nvSpPr>
          <p:spPr>
            <a:xfrm>
              <a:off x="5029591" y="3998120"/>
              <a:ext cx="63556" cy="110266"/>
            </a:xfrm>
            <a:custGeom>
              <a:avLst/>
              <a:gdLst>
                <a:gd name="connsiteX0" fmla="*/ 39559 w 63556"/>
                <a:gd name="connsiteY0" fmla="*/ 4716 h 110266"/>
                <a:gd name="connsiteX1" fmla="*/ 34321 w 63556"/>
                <a:gd name="connsiteY1" fmla="*/ 66 h 110266"/>
                <a:gd name="connsiteX2" fmla="*/ 99 w 63556"/>
                <a:gd name="connsiteY2" fmla="*/ 10694 h 110266"/>
                <a:gd name="connsiteX3" fmla="*/ 99 w 63556"/>
                <a:gd name="connsiteY3" fmla="*/ 16672 h 110266"/>
                <a:gd name="connsiteX4" fmla="*/ 25416 w 63556"/>
                <a:gd name="connsiteY4" fmla="*/ 12023 h 110266"/>
                <a:gd name="connsiteX5" fmla="*/ 25416 w 63556"/>
                <a:gd name="connsiteY5" fmla="*/ 96716 h 110266"/>
                <a:gd name="connsiteX6" fmla="*/ 7956 w 63556"/>
                <a:gd name="connsiteY6" fmla="*/ 104355 h 110266"/>
                <a:gd name="connsiteX7" fmla="*/ 1321 w 63556"/>
                <a:gd name="connsiteY7" fmla="*/ 104355 h 110266"/>
                <a:gd name="connsiteX8" fmla="*/ 1321 w 63556"/>
                <a:gd name="connsiteY8" fmla="*/ 110333 h 110266"/>
                <a:gd name="connsiteX9" fmla="*/ 32401 w 63556"/>
                <a:gd name="connsiteY9" fmla="*/ 109669 h 110266"/>
                <a:gd name="connsiteX10" fmla="*/ 63655 w 63556"/>
                <a:gd name="connsiteY10" fmla="*/ 110333 h 110266"/>
                <a:gd name="connsiteX11" fmla="*/ 63655 w 63556"/>
                <a:gd name="connsiteY11" fmla="*/ 104355 h 110266"/>
                <a:gd name="connsiteX12" fmla="*/ 57020 w 63556"/>
                <a:gd name="connsiteY12" fmla="*/ 104355 h 110266"/>
                <a:gd name="connsiteX13" fmla="*/ 39559 w 63556"/>
                <a:gd name="connsiteY13" fmla="*/ 96716 h 110266"/>
                <a:gd name="connsiteX14" fmla="*/ 39559 w 63556"/>
                <a:gd name="connsiteY14" fmla="*/ 4716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556" h="110266">
                  <a:moveTo>
                    <a:pt x="39559" y="4716"/>
                  </a:moveTo>
                  <a:cubicBezTo>
                    <a:pt x="39559" y="232"/>
                    <a:pt x="39210" y="66"/>
                    <a:pt x="34321" y="66"/>
                  </a:cubicBezTo>
                  <a:cubicBezTo>
                    <a:pt x="23147" y="10528"/>
                    <a:pt x="7257" y="10694"/>
                    <a:pt x="99" y="10694"/>
                  </a:cubicBezTo>
                  <a:lnTo>
                    <a:pt x="99" y="16672"/>
                  </a:lnTo>
                  <a:cubicBezTo>
                    <a:pt x="4289" y="16672"/>
                    <a:pt x="15813" y="16672"/>
                    <a:pt x="25416" y="12023"/>
                  </a:cubicBezTo>
                  <a:lnTo>
                    <a:pt x="25416" y="96716"/>
                  </a:lnTo>
                  <a:cubicBezTo>
                    <a:pt x="25416" y="102196"/>
                    <a:pt x="25416" y="104355"/>
                    <a:pt x="7956" y="104355"/>
                  </a:cubicBezTo>
                  <a:lnTo>
                    <a:pt x="1321" y="104355"/>
                  </a:lnTo>
                  <a:lnTo>
                    <a:pt x="1321" y="110333"/>
                  </a:lnTo>
                  <a:cubicBezTo>
                    <a:pt x="4464" y="110167"/>
                    <a:pt x="25940" y="109669"/>
                    <a:pt x="32401" y="109669"/>
                  </a:cubicBezTo>
                  <a:cubicBezTo>
                    <a:pt x="37813" y="109669"/>
                    <a:pt x="59814" y="110167"/>
                    <a:pt x="63655" y="110333"/>
                  </a:cubicBezTo>
                  <a:lnTo>
                    <a:pt x="63655" y="104355"/>
                  </a:lnTo>
                  <a:lnTo>
                    <a:pt x="57020" y="104355"/>
                  </a:lnTo>
                  <a:cubicBezTo>
                    <a:pt x="39559" y="104355"/>
                    <a:pt x="39559" y="102196"/>
                    <a:pt x="39559" y="96716"/>
                  </a:cubicBezTo>
                  <a:lnTo>
                    <a:pt x="39559" y="4716"/>
                  </a:lnTo>
                  <a:close/>
                </a:path>
              </a:pathLst>
            </a:custGeom>
            <a:solidFill>
              <a:srgbClr val="000000"/>
            </a:solidFill>
            <a:ln w="25037"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A40D1730-B644-AEBB-62C5-61E6B7C8AD59}"/>
                </a:ext>
              </a:extLst>
            </p:cNvPr>
            <p:cNvSpPr/>
            <p:nvPr>
              <p:custDataLst>
                <p:tags r:id="rId263"/>
              </p:custDataLst>
            </p:nvPr>
          </p:nvSpPr>
          <p:spPr>
            <a:xfrm>
              <a:off x="5511556" y="4019979"/>
              <a:ext cx="29184" cy="70933"/>
            </a:xfrm>
            <a:custGeom>
              <a:avLst/>
              <a:gdLst>
                <a:gd name="connsiteX0" fmla="*/ 29302 w 29184"/>
                <a:gd name="connsiteY0" fmla="*/ 24973 h 70933"/>
                <a:gd name="connsiteX1" fmla="*/ 13338 w 29184"/>
                <a:gd name="connsiteY1" fmla="*/ 63 h 70933"/>
                <a:gd name="connsiteX2" fmla="*/ 118 w 29184"/>
                <a:gd name="connsiteY2" fmla="*/ 12637 h 70933"/>
                <a:gd name="connsiteX3" fmla="*/ 13338 w 29184"/>
                <a:gd name="connsiteY3" fmla="*/ 25210 h 70933"/>
                <a:gd name="connsiteX4" fmla="*/ 22068 w 29184"/>
                <a:gd name="connsiteY4" fmla="*/ 22126 h 70933"/>
                <a:gd name="connsiteX5" fmla="*/ 23315 w 29184"/>
                <a:gd name="connsiteY5" fmla="*/ 21414 h 70933"/>
                <a:gd name="connsiteX6" fmla="*/ 23814 w 29184"/>
                <a:gd name="connsiteY6" fmla="*/ 24973 h 70933"/>
                <a:gd name="connsiteX7" fmla="*/ 6853 w 29184"/>
                <a:gd name="connsiteY7" fmla="*/ 64591 h 70933"/>
                <a:gd name="connsiteX8" fmla="*/ 4109 w 29184"/>
                <a:gd name="connsiteY8" fmla="*/ 68387 h 70933"/>
                <a:gd name="connsiteX9" fmla="*/ 6603 w 29184"/>
                <a:gd name="connsiteY9" fmla="*/ 70997 h 70933"/>
                <a:gd name="connsiteX10" fmla="*/ 29302 w 29184"/>
                <a:gd name="connsiteY10" fmla="*/ 24973 h 7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184" h="70933">
                  <a:moveTo>
                    <a:pt x="29302" y="24973"/>
                  </a:moveTo>
                  <a:cubicBezTo>
                    <a:pt x="29302" y="9315"/>
                    <a:pt x="23066" y="63"/>
                    <a:pt x="13338" y="63"/>
                  </a:cubicBezTo>
                  <a:cubicBezTo>
                    <a:pt x="5107" y="63"/>
                    <a:pt x="118" y="5994"/>
                    <a:pt x="118" y="12637"/>
                  </a:cubicBezTo>
                  <a:cubicBezTo>
                    <a:pt x="118" y="19042"/>
                    <a:pt x="5107" y="25210"/>
                    <a:pt x="13338" y="25210"/>
                  </a:cubicBezTo>
                  <a:cubicBezTo>
                    <a:pt x="16331" y="25210"/>
                    <a:pt x="19574" y="24261"/>
                    <a:pt x="22068" y="22126"/>
                  </a:cubicBezTo>
                  <a:cubicBezTo>
                    <a:pt x="22817" y="21652"/>
                    <a:pt x="23066" y="21414"/>
                    <a:pt x="23315" y="21414"/>
                  </a:cubicBezTo>
                  <a:cubicBezTo>
                    <a:pt x="23565" y="21414"/>
                    <a:pt x="23814" y="21652"/>
                    <a:pt x="23814" y="24973"/>
                  </a:cubicBezTo>
                  <a:cubicBezTo>
                    <a:pt x="23814" y="42528"/>
                    <a:pt x="15084" y="56762"/>
                    <a:pt x="6853" y="64591"/>
                  </a:cubicBezTo>
                  <a:cubicBezTo>
                    <a:pt x="4109" y="67201"/>
                    <a:pt x="4109" y="67675"/>
                    <a:pt x="4109" y="68387"/>
                  </a:cubicBezTo>
                  <a:cubicBezTo>
                    <a:pt x="4109" y="70048"/>
                    <a:pt x="5356" y="70997"/>
                    <a:pt x="6603" y="70997"/>
                  </a:cubicBezTo>
                  <a:cubicBezTo>
                    <a:pt x="9347" y="70997"/>
                    <a:pt x="29302" y="52729"/>
                    <a:pt x="29302" y="24973"/>
                  </a:cubicBezTo>
                  <a:close/>
                </a:path>
              </a:pathLst>
            </a:custGeom>
            <a:solidFill>
              <a:srgbClr val="000000"/>
            </a:solidFill>
            <a:ln w="25037"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8D247882-1A0A-DB2C-4894-BDEF7EC81E9F}"/>
                </a:ext>
              </a:extLst>
            </p:cNvPr>
            <p:cNvSpPr/>
            <p:nvPr>
              <p:custDataLst>
                <p:tags r:id="rId264"/>
              </p:custDataLst>
            </p:nvPr>
          </p:nvSpPr>
          <p:spPr>
            <a:xfrm>
              <a:off x="5607699" y="3942877"/>
              <a:ext cx="120727" cy="105095"/>
            </a:xfrm>
            <a:custGeom>
              <a:avLst/>
              <a:gdLst>
                <a:gd name="connsiteX0" fmla="*/ 66722 w 120727"/>
                <a:gd name="connsiteY0" fmla="*/ 13823 h 105095"/>
                <a:gd name="connsiteX1" fmla="*/ 108627 w 120727"/>
                <a:gd name="connsiteY1" fmla="*/ 13823 h 105095"/>
                <a:gd name="connsiteX2" fmla="*/ 120849 w 120727"/>
                <a:gd name="connsiteY2" fmla="*/ 5757 h 105095"/>
                <a:gd name="connsiteX3" fmla="*/ 110872 w 120727"/>
                <a:gd name="connsiteY3" fmla="*/ 63 h 105095"/>
                <a:gd name="connsiteX4" fmla="*/ 41030 w 120727"/>
                <a:gd name="connsiteY4" fmla="*/ 63 h 105095"/>
                <a:gd name="connsiteX5" fmla="*/ 15338 w 120727"/>
                <a:gd name="connsiteY5" fmla="*/ 11213 h 105095"/>
                <a:gd name="connsiteX6" fmla="*/ 122 w 120727"/>
                <a:gd name="connsiteY6" fmla="*/ 32564 h 105095"/>
                <a:gd name="connsiteX7" fmla="*/ 3115 w 120727"/>
                <a:gd name="connsiteY7" fmla="*/ 34937 h 105095"/>
                <a:gd name="connsiteX8" fmla="*/ 7106 w 120727"/>
                <a:gd name="connsiteY8" fmla="*/ 32090 h 105095"/>
                <a:gd name="connsiteX9" fmla="*/ 38785 w 120727"/>
                <a:gd name="connsiteY9" fmla="*/ 13823 h 105095"/>
                <a:gd name="connsiteX10" fmla="*/ 59488 w 120727"/>
                <a:gd name="connsiteY10" fmla="*/ 13823 h 105095"/>
                <a:gd name="connsiteX11" fmla="*/ 35043 w 120727"/>
                <a:gd name="connsiteY11" fmla="*/ 89975 h 105095"/>
                <a:gd name="connsiteX12" fmla="*/ 32549 w 120727"/>
                <a:gd name="connsiteY12" fmla="*/ 98753 h 105095"/>
                <a:gd name="connsiteX13" fmla="*/ 39783 w 120727"/>
                <a:gd name="connsiteY13" fmla="*/ 105158 h 105095"/>
                <a:gd name="connsiteX14" fmla="*/ 50009 w 120727"/>
                <a:gd name="connsiteY14" fmla="*/ 94957 h 105095"/>
                <a:gd name="connsiteX15" fmla="*/ 66722 w 120727"/>
                <a:gd name="connsiteY15" fmla="*/ 13823 h 105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0727" h="105095">
                  <a:moveTo>
                    <a:pt x="66722" y="13823"/>
                  </a:moveTo>
                  <a:lnTo>
                    <a:pt x="108627" y="13823"/>
                  </a:lnTo>
                  <a:cubicBezTo>
                    <a:pt x="111870" y="13823"/>
                    <a:pt x="120849" y="13823"/>
                    <a:pt x="120849" y="5757"/>
                  </a:cubicBezTo>
                  <a:cubicBezTo>
                    <a:pt x="120849" y="63"/>
                    <a:pt x="115611" y="63"/>
                    <a:pt x="110872" y="63"/>
                  </a:cubicBezTo>
                  <a:lnTo>
                    <a:pt x="41030" y="63"/>
                  </a:lnTo>
                  <a:cubicBezTo>
                    <a:pt x="36041" y="63"/>
                    <a:pt x="26313" y="63"/>
                    <a:pt x="15338" y="11213"/>
                  </a:cubicBezTo>
                  <a:cubicBezTo>
                    <a:pt x="7106" y="19754"/>
                    <a:pt x="122" y="31141"/>
                    <a:pt x="122" y="32564"/>
                  </a:cubicBezTo>
                  <a:cubicBezTo>
                    <a:pt x="122" y="32802"/>
                    <a:pt x="122" y="34937"/>
                    <a:pt x="3115" y="34937"/>
                  </a:cubicBezTo>
                  <a:cubicBezTo>
                    <a:pt x="5111" y="34937"/>
                    <a:pt x="5610" y="33988"/>
                    <a:pt x="7106" y="32090"/>
                  </a:cubicBezTo>
                  <a:cubicBezTo>
                    <a:pt x="19329" y="13823"/>
                    <a:pt x="33547" y="13823"/>
                    <a:pt x="38785" y="13823"/>
                  </a:cubicBezTo>
                  <a:lnTo>
                    <a:pt x="59488" y="13823"/>
                  </a:lnTo>
                  <a:lnTo>
                    <a:pt x="35043" y="89975"/>
                  </a:lnTo>
                  <a:cubicBezTo>
                    <a:pt x="34046" y="92822"/>
                    <a:pt x="32549" y="97804"/>
                    <a:pt x="32549" y="98753"/>
                  </a:cubicBezTo>
                  <a:cubicBezTo>
                    <a:pt x="32549" y="101363"/>
                    <a:pt x="34295" y="105158"/>
                    <a:pt x="39783" y="105158"/>
                  </a:cubicBezTo>
                  <a:cubicBezTo>
                    <a:pt x="48014" y="105158"/>
                    <a:pt x="49261" y="98516"/>
                    <a:pt x="50009" y="94957"/>
                  </a:cubicBezTo>
                  <a:lnTo>
                    <a:pt x="66722" y="13823"/>
                  </a:lnTo>
                  <a:close/>
                </a:path>
              </a:pathLst>
            </a:custGeom>
            <a:solidFill>
              <a:srgbClr val="000000"/>
            </a:solidFill>
            <a:ln w="25037"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0C4F14E8-8C2D-0BF3-9572-B35795F25E13}"/>
                </a:ext>
              </a:extLst>
            </p:cNvPr>
            <p:cNvSpPr/>
            <p:nvPr>
              <p:custDataLst>
                <p:tags r:id="rId265"/>
              </p:custDataLst>
            </p:nvPr>
          </p:nvSpPr>
          <p:spPr>
            <a:xfrm>
              <a:off x="5751337" y="3828393"/>
              <a:ext cx="85905" cy="116909"/>
            </a:xfrm>
            <a:custGeom>
              <a:avLst/>
              <a:gdLst>
                <a:gd name="connsiteX0" fmla="*/ 41684 w 85905"/>
                <a:gd name="connsiteY0" fmla="*/ 5041 h 116909"/>
                <a:gd name="connsiteX1" fmla="*/ 42382 w 85905"/>
                <a:gd name="connsiteY1" fmla="*/ 2384 h 116909"/>
                <a:gd name="connsiteX2" fmla="*/ 39589 w 85905"/>
                <a:gd name="connsiteY2" fmla="*/ 59 h 116909"/>
                <a:gd name="connsiteX3" fmla="*/ 17239 w 85905"/>
                <a:gd name="connsiteY3" fmla="*/ 1720 h 116909"/>
                <a:gd name="connsiteX4" fmla="*/ 13398 w 85905"/>
                <a:gd name="connsiteY4" fmla="*/ 5539 h 116909"/>
                <a:gd name="connsiteX5" fmla="*/ 17937 w 85905"/>
                <a:gd name="connsiteY5" fmla="*/ 7864 h 116909"/>
                <a:gd name="connsiteX6" fmla="*/ 26319 w 85905"/>
                <a:gd name="connsiteY6" fmla="*/ 10355 h 116909"/>
                <a:gd name="connsiteX7" fmla="*/ 25620 w 85905"/>
                <a:gd name="connsiteY7" fmla="*/ 14008 h 116909"/>
                <a:gd name="connsiteX8" fmla="*/ 1001 w 85905"/>
                <a:gd name="connsiteY8" fmla="*/ 108001 h 116909"/>
                <a:gd name="connsiteX9" fmla="*/ 128 w 85905"/>
                <a:gd name="connsiteY9" fmla="*/ 111654 h 116909"/>
                <a:gd name="connsiteX10" fmla="*/ 6064 w 85905"/>
                <a:gd name="connsiteY10" fmla="*/ 116969 h 116909"/>
                <a:gd name="connsiteX11" fmla="*/ 14096 w 85905"/>
                <a:gd name="connsiteY11" fmla="*/ 109994 h 116909"/>
                <a:gd name="connsiteX12" fmla="*/ 22652 w 85905"/>
                <a:gd name="connsiteY12" fmla="*/ 77777 h 116909"/>
                <a:gd name="connsiteX13" fmla="*/ 45001 w 85905"/>
                <a:gd name="connsiteY13" fmla="*/ 91395 h 116909"/>
                <a:gd name="connsiteX14" fmla="*/ 44652 w 85905"/>
                <a:gd name="connsiteY14" fmla="*/ 94716 h 116909"/>
                <a:gd name="connsiteX15" fmla="*/ 43954 w 85905"/>
                <a:gd name="connsiteY15" fmla="*/ 99864 h 116909"/>
                <a:gd name="connsiteX16" fmla="*/ 62462 w 85905"/>
                <a:gd name="connsiteY16" fmla="*/ 116969 h 116909"/>
                <a:gd name="connsiteX17" fmla="*/ 84637 w 85905"/>
                <a:gd name="connsiteY17" fmla="*/ 91561 h 116909"/>
                <a:gd name="connsiteX18" fmla="*/ 81843 w 85905"/>
                <a:gd name="connsiteY18" fmla="*/ 89402 h 116909"/>
                <a:gd name="connsiteX19" fmla="*/ 78351 w 85905"/>
                <a:gd name="connsiteY19" fmla="*/ 93387 h 116909"/>
                <a:gd name="connsiteX20" fmla="*/ 62986 w 85905"/>
                <a:gd name="connsiteY20" fmla="*/ 112319 h 116909"/>
                <a:gd name="connsiteX21" fmla="*/ 56874 w 85905"/>
                <a:gd name="connsiteY21" fmla="*/ 103683 h 116909"/>
                <a:gd name="connsiteX22" fmla="*/ 57922 w 85905"/>
                <a:gd name="connsiteY22" fmla="*/ 96210 h 116909"/>
                <a:gd name="connsiteX23" fmla="*/ 58795 w 85905"/>
                <a:gd name="connsiteY23" fmla="*/ 91062 h 116909"/>
                <a:gd name="connsiteX24" fmla="*/ 30509 w 85905"/>
                <a:gd name="connsiteY24" fmla="*/ 73460 h 116909"/>
                <a:gd name="connsiteX25" fmla="*/ 45001 w 85905"/>
                <a:gd name="connsiteY25" fmla="*/ 62499 h 116909"/>
                <a:gd name="connsiteX26" fmla="*/ 72414 w 85905"/>
                <a:gd name="connsiteY26" fmla="*/ 46723 h 116909"/>
                <a:gd name="connsiteX27" fmla="*/ 78176 w 85905"/>
                <a:gd name="connsiteY27" fmla="*/ 48882 h 116909"/>
                <a:gd name="connsiteX28" fmla="*/ 69097 w 85905"/>
                <a:gd name="connsiteY28" fmla="*/ 58182 h 116909"/>
                <a:gd name="connsiteX29" fmla="*/ 76081 w 85905"/>
                <a:gd name="connsiteY29" fmla="*/ 64326 h 116909"/>
                <a:gd name="connsiteX30" fmla="*/ 86034 w 85905"/>
                <a:gd name="connsiteY30" fmla="*/ 53698 h 116909"/>
                <a:gd name="connsiteX31" fmla="*/ 72589 w 85905"/>
                <a:gd name="connsiteY31" fmla="*/ 42073 h 116909"/>
                <a:gd name="connsiteX32" fmla="*/ 44652 w 85905"/>
                <a:gd name="connsiteY32" fmla="*/ 56687 h 116909"/>
                <a:gd name="connsiteX33" fmla="*/ 24398 w 85905"/>
                <a:gd name="connsiteY33" fmla="*/ 71301 h 116909"/>
                <a:gd name="connsiteX34" fmla="*/ 41684 w 85905"/>
                <a:gd name="connsiteY34" fmla="*/ 5041 h 116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5905" h="116909">
                  <a:moveTo>
                    <a:pt x="41684" y="5041"/>
                  </a:moveTo>
                  <a:cubicBezTo>
                    <a:pt x="41858" y="4709"/>
                    <a:pt x="42382" y="2550"/>
                    <a:pt x="42382" y="2384"/>
                  </a:cubicBezTo>
                  <a:cubicBezTo>
                    <a:pt x="42382" y="1554"/>
                    <a:pt x="41684" y="59"/>
                    <a:pt x="39589" y="59"/>
                  </a:cubicBezTo>
                  <a:cubicBezTo>
                    <a:pt x="36096" y="59"/>
                    <a:pt x="21604" y="1387"/>
                    <a:pt x="17239" y="1720"/>
                  </a:cubicBezTo>
                  <a:cubicBezTo>
                    <a:pt x="15842" y="1886"/>
                    <a:pt x="13398" y="2052"/>
                    <a:pt x="13398" y="5539"/>
                  </a:cubicBezTo>
                  <a:cubicBezTo>
                    <a:pt x="13398" y="7864"/>
                    <a:pt x="15842" y="7864"/>
                    <a:pt x="17937" y="7864"/>
                  </a:cubicBezTo>
                  <a:cubicBezTo>
                    <a:pt x="26319" y="7864"/>
                    <a:pt x="26319" y="9026"/>
                    <a:pt x="26319" y="10355"/>
                  </a:cubicBezTo>
                  <a:cubicBezTo>
                    <a:pt x="26319" y="11517"/>
                    <a:pt x="25969" y="12514"/>
                    <a:pt x="25620" y="14008"/>
                  </a:cubicBezTo>
                  <a:lnTo>
                    <a:pt x="1001" y="108001"/>
                  </a:lnTo>
                  <a:cubicBezTo>
                    <a:pt x="128" y="110990"/>
                    <a:pt x="128" y="111322"/>
                    <a:pt x="128" y="111654"/>
                  </a:cubicBezTo>
                  <a:cubicBezTo>
                    <a:pt x="128" y="114145"/>
                    <a:pt x="2223" y="116969"/>
                    <a:pt x="6064" y="116969"/>
                  </a:cubicBezTo>
                  <a:cubicBezTo>
                    <a:pt x="10779" y="116969"/>
                    <a:pt x="13049" y="113647"/>
                    <a:pt x="14096" y="109994"/>
                  </a:cubicBezTo>
                  <a:cubicBezTo>
                    <a:pt x="14445" y="109330"/>
                    <a:pt x="21953" y="80102"/>
                    <a:pt x="22652" y="77777"/>
                  </a:cubicBezTo>
                  <a:cubicBezTo>
                    <a:pt x="35049" y="78940"/>
                    <a:pt x="45001" y="82759"/>
                    <a:pt x="45001" y="91395"/>
                  </a:cubicBezTo>
                  <a:cubicBezTo>
                    <a:pt x="45001" y="92225"/>
                    <a:pt x="45001" y="93055"/>
                    <a:pt x="44652" y="94716"/>
                  </a:cubicBezTo>
                  <a:cubicBezTo>
                    <a:pt x="43954" y="97207"/>
                    <a:pt x="43954" y="98037"/>
                    <a:pt x="43954" y="99864"/>
                  </a:cubicBezTo>
                  <a:cubicBezTo>
                    <a:pt x="43954" y="111654"/>
                    <a:pt x="54081" y="116969"/>
                    <a:pt x="62462" y="116969"/>
                  </a:cubicBezTo>
                  <a:cubicBezTo>
                    <a:pt x="79399" y="116969"/>
                    <a:pt x="84637" y="91727"/>
                    <a:pt x="84637" y="91561"/>
                  </a:cubicBezTo>
                  <a:cubicBezTo>
                    <a:pt x="84637" y="89402"/>
                    <a:pt x="82367" y="89402"/>
                    <a:pt x="81843" y="89402"/>
                  </a:cubicBezTo>
                  <a:cubicBezTo>
                    <a:pt x="79399" y="89402"/>
                    <a:pt x="79224" y="90232"/>
                    <a:pt x="78351" y="93387"/>
                  </a:cubicBezTo>
                  <a:cubicBezTo>
                    <a:pt x="76256" y="100528"/>
                    <a:pt x="71541" y="112319"/>
                    <a:pt x="62986" y="112319"/>
                  </a:cubicBezTo>
                  <a:cubicBezTo>
                    <a:pt x="58271" y="112319"/>
                    <a:pt x="56874" y="108167"/>
                    <a:pt x="56874" y="103683"/>
                  </a:cubicBezTo>
                  <a:cubicBezTo>
                    <a:pt x="56874" y="100860"/>
                    <a:pt x="56874" y="100528"/>
                    <a:pt x="57922" y="96210"/>
                  </a:cubicBezTo>
                  <a:cubicBezTo>
                    <a:pt x="58097" y="95712"/>
                    <a:pt x="58795" y="92889"/>
                    <a:pt x="58795" y="91062"/>
                  </a:cubicBezTo>
                  <a:cubicBezTo>
                    <a:pt x="58795" y="76283"/>
                    <a:pt x="37842" y="73958"/>
                    <a:pt x="30509" y="73460"/>
                  </a:cubicBezTo>
                  <a:cubicBezTo>
                    <a:pt x="35573" y="70470"/>
                    <a:pt x="42033" y="64990"/>
                    <a:pt x="45001" y="62499"/>
                  </a:cubicBezTo>
                  <a:cubicBezTo>
                    <a:pt x="53906" y="54528"/>
                    <a:pt x="62636" y="46723"/>
                    <a:pt x="72414" y="46723"/>
                  </a:cubicBezTo>
                  <a:cubicBezTo>
                    <a:pt x="74510" y="46723"/>
                    <a:pt x="76779" y="47221"/>
                    <a:pt x="78176" y="48882"/>
                  </a:cubicBezTo>
                  <a:cubicBezTo>
                    <a:pt x="70668" y="50044"/>
                    <a:pt x="69097" y="55691"/>
                    <a:pt x="69097" y="58182"/>
                  </a:cubicBezTo>
                  <a:cubicBezTo>
                    <a:pt x="69097" y="61835"/>
                    <a:pt x="72065" y="64326"/>
                    <a:pt x="76081" y="64326"/>
                  </a:cubicBezTo>
                  <a:cubicBezTo>
                    <a:pt x="80795" y="64326"/>
                    <a:pt x="86034" y="60673"/>
                    <a:pt x="86034" y="53698"/>
                  </a:cubicBezTo>
                  <a:cubicBezTo>
                    <a:pt x="86034" y="48218"/>
                    <a:pt x="81843" y="42073"/>
                    <a:pt x="72589" y="42073"/>
                  </a:cubicBezTo>
                  <a:cubicBezTo>
                    <a:pt x="62636" y="42073"/>
                    <a:pt x="53557" y="48882"/>
                    <a:pt x="44652" y="56687"/>
                  </a:cubicBezTo>
                  <a:cubicBezTo>
                    <a:pt x="37319" y="63330"/>
                    <a:pt x="31557" y="68478"/>
                    <a:pt x="24398" y="71301"/>
                  </a:cubicBezTo>
                  <a:lnTo>
                    <a:pt x="41684" y="5041"/>
                  </a:lnTo>
                  <a:close/>
                </a:path>
              </a:pathLst>
            </a:custGeom>
            <a:solidFill>
              <a:srgbClr val="000000"/>
            </a:solidFill>
            <a:ln w="25037"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0005EF6-6667-7A1F-33CE-D256FFE772AD}"/>
                </a:ext>
              </a:extLst>
            </p:cNvPr>
            <p:cNvSpPr/>
            <p:nvPr>
              <p:custDataLst>
                <p:tags r:id="rId266"/>
              </p:custDataLst>
            </p:nvPr>
          </p:nvSpPr>
          <p:spPr>
            <a:xfrm>
              <a:off x="5867353" y="3897974"/>
              <a:ext cx="118033" cy="8137"/>
            </a:xfrm>
            <a:custGeom>
              <a:avLst/>
              <a:gdLst>
                <a:gd name="connsiteX0" fmla="*/ 111181 w 118033"/>
                <a:gd name="connsiteY0" fmla="*/ 8196 h 8137"/>
                <a:gd name="connsiteX1" fmla="*/ 118165 w 118033"/>
                <a:gd name="connsiteY1" fmla="*/ 4211 h 8137"/>
                <a:gd name="connsiteX2" fmla="*/ 111181 w 118033"/>
                <a:gd name="connsiteY2" fmla="*/ 59 h 8137"/>
                <a:gd name="connsiteX3" fmla="*/ 7116 w 118033"/>
                <a:gd name="connsiteY3" fmla="*/ 59 h 8137"/>
                <a:gd name="connsiteX4" fmla="*/ 132 w 118033"/>
                <a:gd name="connsiteY4" fmla="*/ 4044 h 8137"/>
                <a:gd name="connsiteX5" fmla="*/ 7116 w 118033"/>
                <a:gd name="connsiteY5" fmla="*/ 8196 h 8137"/>
                <a:gd name="connsiteX6" fmla="*/ 111181 w 118033"/>
                <a:gd name="connsiteY6" fmla="*/ 8196 h 8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33" h="8137">
                  <a:moveTo>
                    <a:pt x="111181" y="8196"/>
                  </a:moveTo>
                  <a:cubicBezTo>
                    <a:pt x="113975" y="8196"/>
                    <a:pt x="118165" y="8196"/>
                    <a:pt x="118165" y="4211"/>
                  </a:cubicBezTo>
                  <a:cubicBezTo>
                    <a:pt x="118165" y="59"/>
                    <a:pt x="114149" y="59"/>
                    <a:pt x="111181" y="59"/>
                  </a:cubicBezTo>
                  <a:lnTo>
                    <a:pt x="7116" y="59"/>
                  </a:lnTo>
                  <a:cubicBezTo>
                    <a:pt x="4323" y="59"/>
                    <a:pt x="132" y="59"/>
                    <a:pt x="132" y="4044"/>
                  </a:cubicBezTo>
                  <a:cubicBezTo>
                    <a:pt x="132" y="8196"/>
                    <a:pt x="4148" y="8196"/>
                    <a:pt x="7116" y="8196"/>
                  </a:cubicBezTo>
                  <a:lnTo>
                    <a:pt x="111181" y="8196"/>
                  </a:lnTo>
                  <a:close/>
                </a:path>
              </a:pathLst>
            </a:custGeom>
            <a:solidFill>
              <a:srgbClr val="000000"/>
            </a:solidFill>
            <a:ln w="25037"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562823F7-73EE-4BE0-82D0-3B1FFCF67388}"/>
                </a:ext>
              </a:extLst>
            </p:cNvPr>
            <p:cNvSpPr/>
            <p:nvPr>
              <p:custDataLst>
                <p:tags r:id="rId267"/>
              </p:custDataLst>
            </p:nvPr>
          </p:nvSpPr>
          <p:spPr>
            <a:xfrm>
              <a:off x="6023426" y="3833375"/>
              <a:ext cx="63556" cy="110266"/>
            </a:xfrm>
            <a:custGeom>
              <a:avLst/>
              <a:gdLst>
                <a:gd name="connsiteX0" fmla="*/ 39599 w 63556"/>
                <a:gd name="connsiteY0" fmla="*/ 4709 h 110266"/>
                <a:gd name="connsiteX1" fmla="*/ 34361 w 63556"/>
                <a:gd name="connsiteY1" fmla="*/ 59 h 110266"/>
                <a:gd name="connsiteX2" fmla="*/ 138 w 63556"/>
                <a:gd name="connsiteY2" fmla="*/ 10687 h 110266"/>
                <a:gd name="connsiteX3" fmla="*/ 138 w 63556"/>
                <a:gd name="connsiteY3" fmla="*/ 16665 h 110266"/>
                <a:gd name="connsiteX4" fmla="*/ 25456 w 63556"/>
                <a:gd name="connsiteY4" fmla="*/ 12016 h 110266"/>
                <a:gd name="connsiteX5" fmla="*/ 25456 w 63556"/>
                <a:gd name="connsiteY5" fmla="*/ 96709 h 110266"/>
                <a:gd name="connsiteX6" fmla="*/ 7996 w 63556"/>
                <a:gd name="connsiteY6" fmla="*/ 104348 h 110266"/>
                <a:gd name="connsiteX7" fmla="*/ 1361 w 63556"/>
                <a:gd name="connsiteY7" fmla="*/ 104348 h 110266"/>
                <a:gd name="connsiteX8" fmla="*/ 1361 w 63556"/>
                <a:gd name="connsiteY8" fmla="*/ 110326 h 110266"/>
                <a:gd name="connsiteX9" fmla="*/ 32440 w 63556"/>
                <a:gd name="connsiteY9" fmla="*/ 109662 h 110266"/>
                <a:gd name="connsiteX10" fmla="*/ 63695 w 63556"/>
                <a:gd name="connsiteY10" fmla="*/ 110326 h 110266"/>
                <a:gd name="connsiteX11" fmla="*/ 63695 w 63556"/>
                <a:gd name="connsiteY11" fmla="*/ 104348 h 110266"/>
                <a:gd name="connsiteX12" fmla="*/ 57060 w 63556"/>
                <a:gd name="connsiteY12" fmla="*/ 104348 h 110266"/>
                <a:gd name="connsiteX13" fmla="*/ 39599 w 63556"/>
                <a:gd name="connsiteY13" fmla="*/ 96709 h 110266"/>
                <a:gd name="connsiteX14" fmla="*/ 39599 w 63556"/>
                <a:gd name="connsiteY14" fmla="*/ 4709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556" h="110266">
                  <a:moveTo>
                    <a:pt x="39599" y="4709"/>
                  </a:moveTo>
                  <a:cubicBezTo>
                    <a:pt x="39599" y="225"/>
                    <a:pt x="39250" y="59"/>
                    <a:pt x="34361" y="59"/>
                  </a:cubicBezTo>
                  <a:cubicBezTo>
                    <a:pt x="23186" y="10521"/>
                    <a:pt x="7297" y="10687"/>
                    <a:pt x="138" y="10687"/>
                  </a:cubicBezTo>
                  <a:lnTo>
                    <a:pt x="138" y="16665"/>
                  </a:lnTo>
                  <a:cubicBezTo>
                    <a:pt x="4329" y="16665"/>
                    <a:pt x="15853" y="16665"/>
                    <a:pt x="25456" y="12016"/>
                  </a:cubicBezTo>
                  <a:lnTo>
                    <a:pt x="25456" y="96709"/>
                  </a:lnTo>
                  <a:cubicBezTo>
                    <a:pt x="25456" y="102189"/>
                    <a:pt x="25456" y="104348"/>
                    <a:pt x="7996" y="104348"/>
                  </a:cubicBezTo>
                  <a:lnTo>
                    <a:pt x="1361" y="104348"/>
                  </a:lnTo>
                  <a:lnTo>
                    <a:pt x="1361" y="110326"/>
                  </a:lnTo>
                  <a:cubicBezTo>
                    <a:pt x="4504" y="110160"/>
                    <a:pt x="25980" y="109662"/>
                    <a:pt x="32440" y="109662"/>
                  </a:cubicBezTo>
                  <a:cubicBezTo>
                    <a:pt x="37853" y="109662"/>
                    <a:pt x="59853" y="110160"/>
                    <a:pt x="63695" y="110326"/>
                  </a:cubicBezTo>
                  <a:lnTo>
                    <a:pt x="63695" y="104348"/>
                  </a:lnTo>
                  <a:lnTo>
                    <a:pt x="57060" y="104348"/>
                  </a:lnTo>
                  <a:cubicBezTo>
                    <a:pt x="39599" y="104348"/>
                    <a:pt x="39599" y="102189"/>
                    <a:pt x="39599" y="96709"/>
                  </a:cubicBezTo>
                  <a:lnTo>
                    <a:pt x="39599" y="4709"/>
                  </a:lnTo>
                  <a:close/>
                </a:path>
              </a:pathLst>
            </a:custGeom>
            <a:solidFill>
              <a:srgbClr val="000000"/>
            </a:solidFill>
            <a:ln w="25037"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DB2A7208-9307-CE4F-69EF-F8D15A0664C0}"/>
                </a:ext>
              </a:extLst>
            </p:cNvPr>
            <p:cNvSpPr/>
            <p:nvPr>
              <p:custDataLst>
                <p:tags r:id="rId268"/>
              </p:custDataLst>
            </p:nvPr>
          </p:nvSpPr>
          <p:spPr>
            <a:xfrm>
              <a:off x="5733753" y="4001367"/>
              <a:ext cx="26889" cy="166064"/>
            </a:xfrm>
            <a:custGeom>
              <a:avLst/>
              <a:gdLst>
                <a:gd name="connsiteX0" fmla="*/ 27016 w 26889"/>
                <a:gd name="connsiteY0" fmla="*/ 166131 h 166064"/>
                <a:gd name="connsiteX1" fmla="*/ 27016 w 26889"/>
                <a:gd name="connsiteY1" fmla="*/ 157994 h 166064"/>
                <a:gd name="connsiteX2" fmla="*/ 8682 w 26889"/>
                <a:gd name="connsiteY2" fmla="*/ 157994 h 166064"/>
                <a:gd name="connsiteX3" fmla="*/ 8682 w 26889"/>
                <a:gd name="connsiteY3" fmla="*/ 8204 h 166064"/>
                <a:gd name="connsiteX4" fmla="*/ 27016 w 26889"/>
                <a:gd name="connsiteY4" fmla="*/ 8204 h 166064"/>
                <a:gd name="connsiteX5" fmla="*/ 27016 w 26889"/>
                <a:gd name="connsiteY5" fmla="*/ 67 h 166064"/>
                <a:gd name="connsiteX6" fmla="*/ 127 w 26889"/>
                <a:gd name="connsiteY6" fmla="*/ 67 h 166064"/>
                <a:gd name="connsiteX7" fmla="*/ 127 w 26889"/>
                <a:gd name="connsiteY7" fmla="*/ 166131 h 166064"/>
                <a:gd name="connsiteX8" fmla="*/ 27016 w 26889"/>
                <a:gd name="connsiteY8" fmla="*/ 166131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 h="166064">
                  <a:moveTo>
                    <a:pt x="27016" y="166131"/>
                  </a:moveTo>
                  <a:lnTo>
                    <a:pt x="27016" y="157994"/>
                  </a:lnTo>
                  <a:lnTo>
                    <a:pt x="8682" y="157994"/>
                  </a:lnTo>
                  <a:lnTo>
                    <a:pt x="8682" y="8204"/>
                  </a:lnTo>
                  <a:lnTo>
                    <a:pt x="27016" y="8204"/>
                  </a:lnTo>
                  <a:lnTo>
                    <a:pt x="27016" y="67"/>
                  </a:lnTo>
                  <a:lnTo>
                    <a:pt x="127" y="67"/>
                  </a:lnTo>
                  <a:lnTo>
                    <a:pt x="127" y="166131"/>
                  </a:lnTo>
                  <a:lnTo>
                    <a:pt x="27016" y="166131"/>
                  </a:lnTo>
                  <a:close/>
                </a:path>
              </a:pathLst>
            </a:custGeom>
            <a:solidFill>
              <a:srgbClr val="000000"/>
            </a:solidFill>
            <a:ln w="25037"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62F1CE66-9FBC-F119-19E7-2448E0D35A40}"/>
                </a:ext>
              </a:extLst>
            </p:cNvPr>
            <p:cNvSpPr/>
            <p:nvPr>
              <p:custDataLst>
                <p:tags r:id="rId269"/>
              </p:custDataLst>
            </p:nvPr>
          </p:nvSpPr>
          <p:spPr>
            <a:xfrm>
              <a:off x="5774683" y="4015815"/>
              <a:ext cx="52905" cy="111761"/>
            </a:xfrm>
            <a:custGeom>
              <a:avLst/>
              <a:gdLst>
                <a:gd name="connsiteX0" fmla="*/ 48495 w 52905"/>
                <a:gd name="connsiteY0" fmla="*/ 6377 h 111761"/>
                <a:gd name="connsiteX1" fmla="*/ 41510 w 52905"/>
                <a:gd name="connsiteY1" fmla="*/ 67 h 111761"/>
                <a:gd name="connsiteX2" fmla="*/ 31732 w 52905"/>
                <a:gd name="connsiteY2" fmla="*/ 9200 h 111761"/>
                <a:gd name="connsiteX3" fmla="*/ 38717 w 52905"/>
                <a:gd name="connsiteY3" fmla="*/ 15511 h 111761"/>
                <a:gd name="connsiteX4" fmla="*/ 48495 w 52905"/>
                <a:gd name="connsiteY4" fmla="*/ 6377 h 111761"/>
                <a:gd name="connsiteX5" fmla="*/ 12875 w 52905"/>
                <a:gd name="connsiteY5" fmla="*/ 90738 h 111761"/>
                <a:gd name="connsiteX6" fmla="*/ 11304 w 52905"/>
                <a:gd name="connsiteY6" fmla="*/ 97713 h 111761"/>
                <a:gd name="connsiteX7" fmla="*/ 27891 w 52905"/>
                <a:gd name="connsiteY7" fmla="*/ 111828 h 111761"/>
                <a:gd name="connsiteX8" fmla="*/ 53034 w 52905"/>
                <a:gd name="connsiteY8" fmla="*/ 86420 h 111761"/>
                <a:gd name="connsiteX9" fmla="*/ 50241 w 52905"/>
                <a:gd name="connsiteY9" fmla="*/ 84261 h 111761"/>
                <a:gd name="connsiteX10" fmla="*/ 46923 w 52905"/>
                <a:gd name="connsiteY10" fmla="*/ 87085 h 111761"/>
                <a:gd name="connsiteX11" fmla="*/ 28415 w 52905"/>
                <a:gd name="connsiteY11" fmla="*/ 107178 h 111761"/>
                <a:gd name="connsiteX12" fmla="*/ 24050 w 52905"/>
                <a:gd name="connsiteY12" fmla="*/ 101366 h 111761"/>
                <a:gd name="connsiteX13" fmla="*/ 26843 w 52905"/>
                <a:gd name="connsiteY13" fmla="*/ 90738 h 111761"/>
                <a:gd name="connsiteX14" fmla="*/ 32431 w 52905"/>
                <a:gd name="connsiteY14" fmla="*/ 77453 h 111761"/>
                <a:gd name="connsiteX15" fmla="*/ 40986 w 52905"/>
                <a:gd name="connsiteY15" fmla="*/ 56363 h 111761"/>
                <a:gd name="connsiteX16" fmla="*/ 42034 w 52905"/>
                <a:gd name="connsiteY16" fmla="*/ 51048 h 111761"/>
                <a:gd name="connsiteX17" fmla="*/ 25447 w 52905"/>
                <a:gd name="connsiteY17" fmla="*/ 36933 h 111761"/>
                <a:gd name="connsiteX18" fmla="*/ 129 w 52905"/>
                <a:gd name="connsiteY18" fmla="*/ 62341 h 111761"/>
                <a:gd name="connsiteX19" fmla="*/ 3097 w 52905"/>
                <a:gd name="connsiteY19" fmla="*/ 64500 h 111761"/>
                <a:gd name="connsiteX20" fmla="*/ 6240 w 52905"/>
                <a:gd name="connsiteY20" fmla="*/ 61843 h 111761"/>
                <a:gd name="connsiteX21" fmla="*/ 24923 w 52905"/>
                <a:gd name="connsiteY21" fmla="*/ 41583 h 111761"/>
                <a:gd name="connsiteX22" fmla="*/ 29288 w 52905"/>
                <a:gd name="connsiteY22" fmla="*/ 47395 h 111761"/>
                <a:gd name="connsiteX23" fmla="*/ 23875 w 52905"/>
                <a:gd name="connsiteY23" fmla="*/ 64002 h 111761"/>
                <a:gd name="connsiteX24" fmla="*/ 12875 w 52905"/>
                <a:gd name="connsiteY24" fmla="*/ 90738 h 111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905" h="111761">
                  <a:moveTo>
                    <a:pt x="48495" y="6377"/>
                  </a:moveTo>
                  <a:cubicBezTo>
                    <a:pt x="48495" y="3720"/>
                    <a:pt x="46399" y="67"/>
                    <a:pt x="41510" y="67"/>
                  </a:cubicBezTo>
                  <a:cubicBezTo>
                    <a:pt x="36796" y="67"/>
                    <a:pt x="31732" y="4384"/>
                    <a:pt x="31732" y="9200"/>
                  </a:cubicBezTo>
                  <a:cubicBezTo>
                    <a:pt x="31732" y="12023"/>
                    <a:pt x="34002" y="15511"/>
                    <a:pt x="38717" y="15511"/>
                  </a:cubicBezTo>
                  <a:cubicBezTo>
                    <a:pt x="43780" y="15511"/>
                    <a:pt x="48495" y="10861"/>
                    <a:pt x="48495" y="6377"/>
                  </a:cubicBezTo>
                  <a:close/>
                  <a:moveTo>
                    <a:pt x="12875" y="90738"/>
                  </a:moveTo>
                  <a:cubicBezTo>
                    <a:pt x="12177" y="92897"/>
                    <a:pt x="11304" y="94890"/>
                    <a:pt x="11304" y="97713"/>
                  </a:cubicBezTo>
                  <a:cubicBezTo>
                    <a:pt x="11304" y="105518"/>
                    <a:pt x="18288" y="111828"/>
                    <a:pt x="27891" y="111828"/>
                  </a:cubicBezTo>
                  <a:cubicBezTo>
                    <a:pt x="45352" y="111828"/>
                    <a:pt x="53034" y="88911"/>
                    <a:pt x="53034" y="86420"/>
                  </a:cubicBezTo>
                  <a:cubicBezTo>
                    <a:pt x="53034" y="84261"/>
                    <a:pt x="50764" y="84261"/>
                    <a:pt x="50241" y="84261"/>
                  </a:cubicBezTo>
                  <a:cubicBezTo>
                    <a:pt x="47796" y="84261"/>
                    <a:pt x="47622" y="85258"/>
                    <a:pt x="46923" y="87085"/>
                  </a:cubicBezTo>
                  <a:cubicBezTo>
                    <a:pt x="42907" y="100370"/>
                    <a:pt x="35225" y="107178"/>
                    <a:pt x="28415" y="107178"/>
                  </a:cubicBezTo>
                  <a:cubicBezTo>
                    <a:pt x="24923" y="107178"/>
                    <a:pt x="24050" y="105020"/>
                    <a:pt x="24050" y="101366"/>
                  </a:cubicBezTo>
                  <a:cubicBezTo>
                    <a:pt x="24050" y="97547"/>
                    <a:pt x="25272" y="94391"/>
                    <a:pt x="26843" y="90738"/>
                  </a:cubicBezTo>
                  <a:cubicBezTo>
                    <a:pt x="28590" y="86254"/>
                    <a:pt x="30510" y="81770"/>
                    <a:pt x="32431" y="77453"/>
                  </a:cubicBezTo>
                  <a:cubicBezTo>
                    <a:pt x="34002" y="73467"/>
                    <a:pt x="40288" y="58355"/>
                    <a:pt x="40986" y="56363"/>
                  </a:cubicBezTo>
                  <a:cubicBezTo>
                    <a:pt x="41510" y="54702"/>
                    <a:pt x="42034" y="52709"/>
                    <a:pt x="42034" y="51048"/>
                  </a:cubicBezTo>
                  <a:cubicBezTo>
                    <a:pt x="42034" y="43243"/>
                    <a:pt x="35050" y="36933"/>
                    <a:pt x="25447" y="36933"/>
                  </a:cubicBezTo>
                  <a:cubicBezTo>
                    <a:pt x="8161" y="36933"/>
                    <a:pt x="129" y="59518"/>
                    <a:pt x="129" y="62341"/>
                  </a:cubicBezTo>
                  <a:cubicBezTo>
                    <a:pt x="129" y="64500"/>
                    <a:pt x="2573" y="64500"/>
                    <a:pt x="3097" y="64500"/>
                  </a:cubicBezTo>
                  <a:cubicBezTo>
                    <a:pt x="5542" y="64500"/>
                    <a:pt x="5716" y="63669"/>
                    <a:pt x="6240" y="61843"/>
                  </a:cubicBezTo>
                  <a:cubicBezTo>
                    <a:pt x="10780" y="47561"/>
                    <a:pt x="18462" y="41583"/>
                    <a:pt x="24923" y="41583"/>
                  </a:cubicBezTo>
                  <a:cubicBezTo>
                    <a:pt x="27716" y="41583"/>
                    <a:pt x="29288" y="42911"/>
                    <a:pt x="29288" y="47395"/>
                  </a:cubicBezTo>
                  <a:cubicBezTo>
                    <a:pt x="29288" y="51215"/>
                    <a:pt x="28240" y="53706"/>
                    <a:pt x="23875" y="64002"/>
                  </a:cubicBezTo>
                  <a:lnTo>
                    <a:pt x="12875" y="90738"/>
                  </a:lnTo>
                  <a:close/>
                </a:path>
              </a:pathLst>
            </a:custGeom>
            <a:solidFill>
              <a:srgbClr val="000000"/>
            </a:solidFill>
            <a:ln w="25037"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CC2A2AE9-A49A-9D29-82EF-B1B89AED4562}"/>
                </a:ext>
              </a:extLst>
            </p:cNvPr>
            <p:cNvSpPr/>
            <p:nvPr>
              <p:custDataLst>
                <p:tags r:id="rId270"/>
              </p:custDataLst>
            </p:nvPr>
          </p:nvSpPr>
          <p:spPr>
            <a:xfrm>
              <a:off x="5842637" y="4001367"/>
              <a:ext cx="26889" cy="166064"/>
            </a:xfrm>
            <a:custGeom>
              <a:avLst/>
              <a:gdLst>
                <a:gd name="connsiteX0" fmla="*/ 27021 w 26889"/>
                <a:gd name="connsiteY0" fmla="*/ 67 h 166064"/>
                <a:gd name="connsiteX1" fmla="*/ 132 w 26889"/>
                <a:gd name="connsiteY1" fmla="*/ 67 h 166064"/>
                <a:gd name="connsiteX2" fmla="*/ 132 w 26889"/>
                <a:gd name="connsiteY2" fmla="*/ 8204 h 166064"/>
                <a:gd name="connsiteX3" fmla="*/ 18465 w 26889"/>
                <a:gd name="connsiteY3" fmla="*/ 8204 h 166064"/>
                <a:gd name="connsiteX4" fmla="*/ 18465 w 26889"/>
                <a:gd name="connsiteY4" fmla="*/ 157994 h 166064"/>
                <a:gd name="connsiteX5" fmla="*/ 132 w 26889"/>
                <a:gd name="connsiteY5" fmla="*/ 157994 h 166064"/>
                <a:gd name="connsiteX6" fmla="*/ 132 w 26889"/>
                <a:gd name="connsiteY6" fmla="*/ 166131 h 166064"/>
                <a:gd name="connsiteX7" fmla="*/ 27021 w 26889"/>
                <a:gd name="connsiteY7" fmla="*/ 166131 h 166064"/>
                <a:gd name="connsiteX8" fmla="*/ 27021 w 26889"/>
                <a:gd name="connsiteY8" fmla="*/ 67 h 166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 h="166064">
                  <a:moveTo>
                    <a:pt x="27021" y="67"/>
                  </a:moveTo>
                  <a:lnTo>
                    <a:pt x="132" y="67"/>
                  </a:lnTo>
                  <a:lnTo>
                    <a:pt x="132" y="8204"/>
                  </a:lnTo>
                  <a:lnTo>
                    <a:pt x="18465" y="8204"/>
                  </a:lnTo>
                  <a:lnTo>
                    <a:pt x="18465" y="157994"/>
                  </a:lnTo>
                  <a:lnTo>
                    <a:pt x="132" y="157994"/>
                  </a:lnTo>
                  <a:lnTo>
                    <a:pt x="132" y="166131"/>
                  </a:lnTo>
                  <a:lnTo>
                    <a:pt x="27021" y="166131"/>
                  </a:lnTo>
                  <a:lnTo>
                    <a:pt x="27021" y="67"/>
                  </a:lnTo>
                  <a:close/>
                </a:path>
              </a:pathLst>
            </a:custGeom>
            <a:solidFill>
              <a:srgbClr val="000000"/>
            </a:solidFill>
            <a:ln w="25037"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1235F488-1FC3-4BE0-AB25-A44C4DD6616A}"/>
                </a:ext>
              </a:extLst>
            </p:cNvPr>
            <p:cNvSpPr/>
            <p:nvPr>
              <p:custDataLst>
                <p:tags r:id="rId271"/>
              </p:custDataLst>
            </p:nvPr>
          </p:nvSpPr>
          <p:spPr>
            <a:xfrm>
              <a:off x="5912551" y="4015649"/>
              <a:ext cx="63556" cy="110266"/>
            </a:xfrm>
            <a:custGeom>
              <a:avLst/>
              <a:gdLst>
                <a:gd name="connsiteX0" fmla="*/ 39595 w 63556"/>
                <a:gd name="connsiteY0" fmla="*/ 4716 h 110266"/>
                <a:gd name="connsiteX1" fmla="*/ 34357 w 63556"/>
                <a:gd name="connsiteY1" fmla="*/ 67 h 110266"/>
                <a:gd name="connsiteX2" fmla="*/ 134 w 63556"/>
                <a:gd name="connsiteY2" fmla="*/ 10695 h 110266"/>
                <a:gd name="connsiteX3" fmla="*/ 134 w 63556"/>
                <a:gd name="connsiteY3" fmla="*/ 16673 h 110266"/>
                <a:gd name="connsiteX4" fmla="*/ 25452 w 63556"/>
                <a:gd name="connsiteY4" fmla="*/ 12023 h 110266"/>
                <a:gd name="connsiteX5" fmla="*/ 25452 w 63556"/>
                <a:gd name="connsiteY5" fmla="*/ 96716 h 110266"/>
                <a:gd name="connsiteX6" fmla="*/ 7991 w 63556"/>
                <a:gd name="connsiteY6" fmla="*/ 104355 h 110266"/>
                <a:gd name="connsiteX7" fmla="*/ 1356 w 63556"/>
                <a:gd name="connsiteY7" fmla="*/ 104355 h 110266"/>
                <a:gd name="connsiteX8" fmla="*/ 1356 w 63556"/>
                <a:gd name="connsiteY8" fmla="*/ 110334 h 110266"/>
                <a:gd name="connsiteX9" fmla="*/ 32436 w 63556"/>
                <a:gd name="connsiteY9" fmla="*/ 109669 h 110266"/>
                <a:gd name="connsiteX10" fmla="*/ 63690 w 63556"/>
                <a:gd name="connsiteY10" fmla="*/ 110334 h 110266"/>
                <a:gd name="connsiteX11" fmla="*/ 63690 w 63556"/>
                <a:gd name="connsiteY11" fmla="*/ 104355 h 110266"/>
                <a:gd name="connsiteX12" fmla="*/ 57055 w 63556"/>
                <a:gd name="connsiteY12" fmla="*/ 104355 h 110266"/>
                <a:gd name="connsiteX13" fmla="*/ 39595 w 63556"/>
                <a:gd name="connsiteY13" fmla="*/ 96716 h 110266"/>
                <a:gd name="connsiteX14" fmla="*/ 39595 w 63556"/>
                <a:gd name="connsiteY14" fmla="*/ 4716 h 11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556" h="110266">
                  <a:moveTo>
                    <a:pt x="39595" y="4716"/>
                  </a:moveTo>
                  <a:cubicBezTo>
                    <a:pt x="39595" y="233"/>
                    <a:pt x="39246" y="67"/>
                    <a:pt x="34357" y="67"/>
                  </a:cubicBezTo>
                  <a:cubicBezTo>
                    <a:pt x="23182" y="10529"/>
                    <a:pt x="7293" y="10695"/>
                    <a:pt x="134" y="10695"/>
                  </a:cubicBezTo>
                  <a:lnTo>
                    <a:pt x="134" y="16673"/>
                  </a:lnTo>
                  <a:cubicBezTo>
                    <a:pt x="4324" y="16673"/>
                    <a:pt x="15848" y="16673"/>
                    <a:pt x="25452" y="12023"/>
                  </a:cubicBezTo>
                  <a:lnTo>
                    <a:pt x="25452" y="96716"/>
                  </a:lnTo>
                  <a:cubicBezTo>
                    <a:pt x="25452" y="102196"/>
                    <a:pt x="25452" y="104355"/>
                    <a:pt x="7991" y="104355"/>
                  </a:cubicBezTo>
                  <a:lnTo>
                    <a:pt x="1356" y="104355"/>
                  </a:lnTo>
                  <a:lnTo>
                    <a:pt x="1356" y="110334"/>
                  </a:lnTo>
                  <a:cubicBezTo>
                    <a:pt x="4499" y="110168"/>
                    <a:pt x="25976" y="109669"/>
                    <a:pt x="32436" y="109669"/>
                  </a:cubicBezTo>
                  <a:cubicBezTo>
                    <a:pt x="37849" y="109669"/>
                    <a:pt x="59849" y="110168"/>
                    <a:pt x="63690" y="110334"/>
                  </a:cubicBezTo>
                  <a:lnTo>
                    <a:pt x="63690" y="104355"/>
                  </a:lnTo>
                  <a:lnTo>
                    <a:pt x="57055" y="104355"/>
                  </a:lnTo>
                  <a:cubicBezTo>
                    <a:pt x="39595" y="104355"/>
                    <a:pt x="39595" y="102196"/>
                    <a:pt x="39595" y="96716"/>
                  </a:cubicBezTo>
                  <a:lnTo>
                    <a:pt x="39595" y="4716"/>
                  </a:lnTo>
                  <a:close/>
                </a:path>
              </a:pathLst>
            </a:custGeom>
            <a:solidFill>
              <a:srgbClr val="000000"/>
            </a:solidFill>
            <a:ln w="25037"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E3A945C5-00B0-2D54-E0F3-405995E9F7B8}"/>
                </a:ext>
              </a:extLst>
            </p:cNvPr>
            <p:cNvSpPr/>
            <p:nvPr>
              <p:custDataLst>
                <p:tags r:id="rId272"/>
              </p:custDataLst>
            </p:nvPr>
          </p:nvSpPr>
          <p:spPr>
            <a:xfrm>
              <a:off x="6130512" y="3867199"/>
              <a:ext cx="57869" cy="237235"/>
            </a:xfrm>
            <a:custGeom>
              <a:avLst/>
              <a:gdLst>
                <a:gd name="connsiteX0" fmla="*/ 58012 w 57869"/>
                <a:gd name="connsiteY0" fmla="*/ 118681 h 237235"/>
                <a:gd name="connsiteX1" fmla="*/ 41549 w 57869"/>
                <a:gd name="connsiteY1" fmla="*/ 44663 h 237235"/>
                <a:gd name="connsiteX2" fmla="*/ 2637 w 57869"/>
                <a:gd name="connsiteY2" fmla="*/ 63 h 237235"/>
                <a:gd name="connsiteX3" fmla="*/ 143 w 57869"/>
                <a:gd name="connsiteY3" fmla="*/ 2436 h 237235"/>
                <a:gd name="connsiteX4" fmla="*/ 4882 w 57869"/>
                <a:gd name="connsiteY4" fmla="*/ 7892 h 237235"/>
                <a:gd name="connsiteX5" fmla="*/ 43545 w 57869"/>
                <a:gd name="connsiteY5" fmla="*/ 118681 h 237235"/>
                <a:gd name="connsiteX6" fmla="*/ 3386 w 57869"/>
                <a:gd name="connsiteY6" fmla="*/ 230893 h 237235"/>
                <a:gd name="connsiteX7" fmla="*/ 143 w 57869"/>
                <a:gd name="connsiteY7" fmla="*/ 234926 h 237235"/>
                <a:gd name="connsiteX8" fmla="*/ 2637 w 57869"/>
                <a:gd name="connsiteY8" fmla="*/ 237299 h 237235"/>
                <a:gd name="connsiteX9" fmla="*/ 42298 w 57869"/>
                <a:gd name="connsiteY9" fmla="*/ 191038 h 237235"/>
                <a:gd name="connsiteX10" fmla="*/ 58012 w 57869"/>
                <a:gd name="connsiteY10" fmla="*/ 118681 h 2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869" h="237235">
                  <a:moveTo>
                    <a:pt x="58012" y="118681"/>
                  </a:moveTo>
                  <a:cubicBezTo>
                    <a:pt x="58012" y="100177"/>
                    <a:pt x="55268" y="71471"/>
                    <a:pt x="41549" y="44663"/>
                  </a:cubicBezTo>
                  <a:cubicBezTo>
                    <a:pt x="26583" y="15484"/>
                    <a:pt x="5132" y="63"/>
                    <a:pt x="2637" y="63"/>
                  </a:cubicBezTo>
                  <a:cubicBezTo>
                    <a:pt x="1141" y="63"/>
                    <a:pt x="143" y="1012"/>
                    <a:pt x="143" y="2436"/>
                  </a:cubicBezTo>
                  <a:cubicBezTo>
                    <a:pt x="143" y="3147"/>
                    <a:pt x="143" y="3622"/>
                    <a:pt x="4882" y="7892"/>
                  </a:cubicBezTo>
                  <a:cubicBezTo>
                    <a:pt x="29327" y="31378"/>
                    <a:pt x="43545" y="69099"/>
                    <a:pt x="43545" y="118681"/>
                  </a:cubicBezTo>
                  <a:cubicBezTo>
                    <a:pt x="43545" y="159248"/>
                    <a:pt x="34316" y="201002"/>
                    <a:pt x="3386" y="230893"/>
                  </a:cubicBezTo>
                  <a:cubicBezTo>
                    <a:pt x="143" y="233740"/>
                    <a:pt x="143" y="234215"/>
                    <a:pt x="143" y="234926"/>
                  </a:cubicBezTo>
                  <a:cubicBezTo>
                    <a:pt x="143" y="236350"/>
                    <a:pt x="1141" y="237299"/>
                    <a:pt x="2637" y="237299"/>
                  </a:cubicBezTo>
                  <a:cubicBezTo>
                    <a:pt x="5132" y="237299"/>
                    <a:pt x="27581" y="221167"/>
                    <a:pt x="42298" y="191038"/>
                  </a:cubicBezTo>
                  <a:cubicBezTo>
                    <a:pt x="55019" y="164942"/>
                    <a:pt x="58012" y="138609"/>
                    <a:pt x="58012" y="118681"/>
                  </a:cubicBezTo>
                  <a:close/>
                </a:path>
              </a:pathLst>
            </a:custGeom>
            <a:solidFill>
              <a:srgbClr val="000000"/>
            </a:solidFill>
            <a:ln w="25037" cap="flat">
              <a:noFill/>
              <a:prstDash val="solid"/>
              <a:miter/>
            </a:ln>
          </p:spPr>
          <p:txBody>
            <a:bodyPr rtlCol="0" anchor="ctr"/>
            <a:lstStyle/>
            <a:p>
              <a:endParaRPr lang="en-CN"/>
            </a:p>
          </p:txBody>
        </p:sp>
      </p:grpSp>
      <p:grpSp>
        <p:nvGrpSpPr>
          <p:cNvPr id="37" name="Group 36" descr="\documentclass{article}&#10;\usepackage{amsmath,bm}&#10;\pagestyle{empty}&#10;\begin{document}&#10;&#10;&#10;$\tau_{[i]k}$&#10;&#10;\end{document}" title="IguanaTex Vector Display">
            <a:extLst>
              <a:ext uri="{FF2B5EF4-FFF2-40B4-BE49-F238E27FC236}">
                <a16:creationId xmlns:a16="http://schemas.microsoft.com/office/drawing/2014/main" id="{61C915AA-D526-0A0C-EF86-F6DBADB45B1A}"/>
              </a:ext>
            </a:extLst>
          </p:cNvPr>
          <p:cNvGrpSpPr>
            <a:grpSpLocks noChangeAspect="1"/>
          </p:cNvGrpSpPr>
          <p:nvPr>
            <p:custDataLst>
              <p:tags r:id="rId2"/>
            </p:custDataLst>
          </p:nvPr>
        </p:nvGrpSpPr>
        <p:grpSpPr>
          <a:xfrm>
            <a:off x="8648400" y="2110324"/>
            <a:ext cx="365998" cy="174158"/>
            <a:chOff x="4373117" y="3839512"/>
            <a:chExt cx="365998" cy="174158"/>
          </a:xfrm>
        </p:grpSpPr>
        <p:sp>
          <p:nvSpPr>
            <p:cNvPr id="32" name="Freeform 31">
              <a:extLst>
                <a:ext uri="{FF2B5EF4-FFF2-40B4-BE49-F238E27FC236}">
                  <a16:creationId xmlns:a16="http://schemas.microsoft.com/office/drawing/2014/main" id="{515B750D-DB7B-57B3-6F5D-0F1328592C46}"/>
                </a:ext>
              </a:extLst>
            </p:cNvPr>
            <p:cNvSpPr/>
            <p:nvPr>
              <p:custDataLst>
                <p:tags r:id="rId247"/>
              </p:custDataLst>
            </p:nvPr>
          </p:nvSpPr>
          <p:spPr>
            <a:xfrm>
              <a:off x="4373117" y="3839512"/>
              <a:ext cx="114821" cy="98088"/>
            </a:xfrm>
            <a:custGeom>
              <a:avLst/>
              <a:gdLst>
                <a:gd name="connsiteX0" fmla="*/ 63419 w 114821"/>
                <a:gd name="connsiteY0" fmla="*/ 12905 h 98088"/>
                <a:gd name="connsiteX1" fmla="*/ 103274 w 114821"/>
                <a:gd name="connsiteY1" fmla="*/ 12905 h 98088"/>
                <a:gd name="connsiteX2" fmla="*/ 114899 w 114821"/>
                <a:gd name="connsiteY2" fmla="*/ 5377 h 98088"/>
                <a:gd name="connsiteX3" fmla="*/ 105409 w 114821"/>
                <a:gd name="connsiteY3" fmla="*/ 63 h 98088"/>
                <a:gd name="connsiteX4" fmla="*/ 38983 w 114821"/>
                <a:gd name="connsiteY4" fmla="*/ 63 h 98088"/>
                <a:gd name="connsiteX5" fmla="*/ 14548 w 114821"/>
                <a:gd name="connsiteY5" fmla="*/ 10469 h 98088"/>
                <a:gd name="connsiteX6" fmla="*/ 77 w 114821"/>
                <a:gd name="connsiteY6" fmla="*/ 30397 h 98088"/>
                <a:gd name="connsiteX7" fmla="*/ 2924 w 114821"/>
                <a:gd name="connsiteY7" fmla="*/ 32611 h 98088"/>
                <a:gd name="connsiteX8" fmla="*/ 6719 w 114821"/>
                <a:gd name="connsiteY8" fmla="*/ 29954 h 98088"/>
                <a:gd name="connsiteX9" fmla="*/ 36848 w 114821"/>
                <a:gd name="connsiteY9" fmla="*/ 12905 h 98088"/>
                <a:gd name="connsiteX10" fmla="*/ 56539 w 114821"/>
                <a:gd name="connsiteY10" fmla="*/ 12905 h 98088"/>
                <a:gd name="connsiteX11" fmla="*/ 33290 w 114821"/>
                <a:gd name="connsiteY11" fmla="*/ 83981 h 98088"/>
                <a:gd name="connsiteX12" fmla="*/ 30917 w 114821"/>
                <a:gd name="connsiteY12" fmla="*/ 92173 h 98088"/>
                <a:gd name="connsiteX13" fmla="*/ 37797 w 114821"/>
                <a:gd name="connsiteY13" fmla="*/ 98152 h 98088"/>
                <a:gd name="connsiteX14" fmla="*/ 47524 w 114821"/>
                <a:gd name="connsiteY14" fmla="*/ 88631 h 98088"/>
                <a:gd name="connsiteX15" fmla="*/ 63419 w 114821"/>
                <a:gd name="connsiteY15" fmla="*/ 12905 h 9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21" h="98088">
                  <a:moveTo>
                    <a:pt x="63419" y="12905"/>
                  </a:moveTo>
                  <a:lnTo>
                    <a:pt x="103274" y="12905"/>
                  </a:lnTo>
                  <a:cubicBezTo>
                    <a:pt x="106358" y="12905"/>
                    <a:pt x="114899" y="12905"/>
                    <a:pt x="114899" y="5377"/>
                  </a:cubicBezTo>
                  <a:cubicBezTo>
                    <a:pt x="114899" y="63"/>
                    <a:pt x="109917" y="63"/>
                    <a:pt x="105409" y="63"/>
                  </a:cubicBezTo>
                  <a:lnTo>
                    <a:pt x="38983" y="63"/>
                  </a:lnTo>
                  <a:cubicBezTo>
                    <a:pt x="34239" y="63"/>
                    <a:pt x="24986" y="63"/>
                    <a:pt x="14548" y="10469"/>
                  </a:cubicBezTo>
                  <a:cubicBezTo>
                    <a:pt x="6719" y="18441"/>
                    <a:pt x="77" y="29069"/>
                    <a:pt x="77" y="30397"/>
                  </a:cubicBezTo>
                  <a:cubicBezTo>
                    <a:pt x="77" y="30619"/>
                    <a:pt x="77" y="32611"/>
                    <a:pt x="2924" y="32611"/>
                  </a:cubicBezTo>
                  <a:cubicBezTo>
                    <a:pt x="4821" y="32611"/>
                    <a:pt x="5296" y="31726"/>
                    <a:pt x="6719" y="29954"/>
                  </a:cubicBezTo>
                  <a:cubicBezTo>
                    <a:pt x="18344" y="12905"/>
                    <a:pt x="31866" y="12905"/>
                    <a:pt x="36848" y="12905"/>
                  </a:cubicBezTo>
                  <a:lnTo>
                    <a:pt x="56539" y="12905"/>
                  </a:lnTo>
                  <a:lnTo>
                    <a:pt x="33290" y="83981"/>
                  </a:lnTo>
                  <a:cubicBezTo>
                    <a:pt x="32341" y="86638"/>
                    <a:pt x="30917" y="91288"/>
                    <a:pt x="30917" y="92173"/>
                  </a:cubicBezTo>
                  <a:cubicBezTo>
                    <a:pt x="30917" y="94609"/>
                    <a:pt x="32578" y="98152"/>
                    <a:pt x="37797" y="98152"/>
                  </a:cubicBezTo>
                  <a:cubicBezTo>
                    <a:pt x="45626" y="98152"/>
                    <a:pt x="46812" y="91952"/>
                    <a:pt x="47524" y="88631"/>
                  </a:cubicBezTo>
                  <a:lnTo>
                    <a:pt x="63419" y="12905"/>
                  </a:lnTo>
                  <a:close/>
                </a:path>
              </a:pathLst>
            </a:custGeom>
            <a:solidFill>
              <a:srgbClr val="000000"/>
            </a:solidFill>
            <a:ln w="23813"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E0083FEF-6059-6A6B-EB01-78A9414FA334}"/>
                </a:ext>
              </a:extLst>
            </p:cNvPr>
            <p:cNvSpPr/>
            <p:nvPr>
              <p:custDataLst>
                <p:tags r:id="rId248"/>
              </p:custDataLst>
            </p:nvPr>
          </p:nvSpPr>
          <p:spPr>
            <a:xfrm>
              <a:off x="4493005" y="3858677"/>
              <a:ext cx="25573" cy="154993"/>
            </a:xfrm>
            <a:custGeom>
              <a:avLst/>
              <a:gdLst>
                <a:gd name="connsiteX0" fmla="*/ 25655 w 25573"/>
                <a:gd name="connsiteY0" fmla="*/ 155058 h 154993"/>
                <a:gd name="connsiteX1" fmla="*/ 25655 w 25573"/>
                <a:gd name="connsiteY1" fmla="*/ 147464 h 154993"/>
                <a:gd name="connsiteX2" fmla="*/ 8218 w 25573"/>
                <a:gd name="connsiteY2" fmla="*/ 147464 h 154993"/>
                <a:gd name="connsiteX3" fmla="*/ 8218 w 25573"/>
                <a:gd name="connsiteY3" fmla="*/ 7659 h 154993"/>
                <a:gd name="connsiteX4" fmla="*/ 25655 w 25573"/>
                <a:gd name="connsiteY4" fmla="*/ 7659 h 154993"/>
                <a:gd name="connsiteX5" fmla="*/ 25655 w 25573"/>
                <a:gd name="connsiteY5" fmla="*/ 65 h 154993"/>
                <a:gd name="connsiteX6" fmla="*/ 81 w 25573"/>
                <a:gd name="connsiteY6" fmla="*/ 65 h 154993"/>
                <a:gd name="connsiteX7" fmla="*/ 81 w 25573"/>
                <a:gd name="connsiteY7" fmla="*/ 155058 h 154993"/>
                <a:gd name="connsiteX8" fmla="*/ 25655 w 25573"/>
                <a:gd name="connsiteY8" fmla="*/ 155058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55" y="155058"/>
                  </a:moveTo>
                  <a:lnTo>
                    <a:pt x="25655" y="147464"/>
                  </a:lnTo>
                  <a:lnTo>
                    <a:pt x="8218" y="147464"/>
                  </a:lnTo>
                  <a:lnTo>
                    <a:pt x="8218" y="7659"/>
                  </a:lnTo>
                  <a:lnTo>
                    <a:pt x="25655" y="7659"/>
                  </a:lnTo>
                  <a:lnTo>
                    <a:pt x="25655" y="65"/>
                  </a:lnTo>
                  <a:lnTo>
                    <a:pt x="81" y="65"/>
                  </a:lnTo>
                  <a:lnTo>
                    <a:pt x="81" y="155058"/>
                  </a:lnTo>
                  <a:lnTo>
                    <a:pt x="25655" y="155058"/>
                  </a:lnTo>
                  <a:close/>
                </a:path>
              </a:pathLst>
            </a:custGeom>
            <a:solidFill>
              <a:srgbClr val="000000"/>
            </a:solidFill>
            <a:ln w="23813"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F2E48F36-EE96-F6FB-E4A8-FD6BB103D251}"/>
                </a:ext>
              </a:extLst>
            </p:cNvPr>
            <p:cNvSpPr/>
            <p:nvPr>
              <p:custDataLst>
                <p:tags r:id="rId249"/>
              </p:custDataLst>
            </p:nvPr>
          </p:nvSpPr>
          <p:spPr>
            <a:xfrm>
              <a:off x="4531933" y="3872162"/>
              <a:ext cx="50317" cy="104310"/>
            </a:xfrm>
            <a:custGeom>
              <a:avLst/>
              <a:gdLst>
                <a:gd name="connsiteX0" fmla="*/ 46083 w 50317"/>
                <a:gd name="connsiteY0" fmla="*/ 5954 h 104310"/>
                <a:gd name="connsiteX1" fmla="*/ 39441 w 50317"/>
                <a:gd name="connsiteY1" fmla="*/ 65 h 104310"/>
                <a:gd name="connsiteX2" fmla="*/ 30141 w 50317"/>
                <a:gd name="connsiteY2" fmla="*/ 8589 h 104310"/>
                <a:gd name="connsiteX3" fmla="*/ 36784 w 50317"/>
                <a:gd name="connsiteY3" fmla="*/ 14479 h 104310"/>
                <a:gd name="connsiteX4" fmla="*/ 46083 w 50317"/>
                <a:gd name="connsiteY4" fmla="*/ 5954 h 104310"/>
                <a:gd name="connsiteX5" fmla="*/ 12206 w 50317"/>
                <a:gd name="connsiteY5" fmla="*/ 84691 h 104310"/>
                <a:gd name="connsiteX6" fmla="*/ 10711 w 50317"/>
                <a:gd name="connsiteY6" fmla="*/ 91201 h 104310"/>
                <a:gd name="connsiteX7" fmla="*/ 26488 w 50317"/>
                <a:gd name="connsiteY7" fmla="*/ 104375 h 104310"/>
                <a:gd name="connsiteX8" fmla="*/ 50401 w 50317"/>
                <a:gd name="connsiteY8" fmla="*/ 80661 h 104310"/>
                <a:gd name="connsiteX9" fmla="*/ 47744 w 50317"/>
                <a:gd name="connsiteY9" fmla="*/ 78646 h 104310"/>
                <a:gd name="connsiteX10" fmla="*/ 44589 w 50317"/>
                <a:gd name="connsiteY10" fmla="*/ 81281 h 104310"/>
                <a:gd name="connsiteX11" fmla="*/ 26986 w 50317"/>
                <a:gd name="connsiteY11" fmla="*/ 100036 h 104310"/>
                <a:gd name="connsiteX12" fmla="*/ 22834 w 50317"/>
                <a:gd name="connsiteY12" fmla="*/ 94611 h 104310"/>
                <a:gd name="connsiteX13" fmla="*/ 25491 w 50317"/>
                <a:gd name="connsiteY13" fmla="*/ 84691 h 104310"/>
                <a:gd name="connsiteX14" fmla="*/ 30805 w 50317"/>
                <a:gd name="connsiteY14" fmla="*/ 72292 h 104310"/>
                <a:gd name="connsiteX15" fmla="*/ 38942 w 50317"/>
                <a:gd name="connsiteY15" fmla="*/ 52607 h 104310"/>
                <a:gd name="connsiteX16" fmla="*/ 39939 w 50317"/>
                <a:gd name="connsiteY16" fmla="*/ 47648 h 104310"/>
                <a:gd name="connsiteX17" fmla="*/ 24163 w 50317"/>
                <a:gd name="connsiteY17" fmla="*/ 34473 h 104310"/>
                <a:gd name="connsiteX18" fmla="*/ 83 w 50317"/>
                <a:gd name="connsiteY18" fmla="*/ 58187 h 104310"/>
                <a:gd name="connsiteX19" fmla="*/ 2906 w 50317"/>
                <a:gd name="connsiteY19" fmla="*/ 60202 h 104310"/>
                <a:gd name="connsiteX20" fmla="*/ 5896 w 50317"/>
                <a:gd name="connsiteY20" fmla="*/ 57722 h 104310"/>
                <a:gd name="connsiteX21" fmla="*/ 23665 w 50317"/>
                <a:gd name="connsiteY21" fmla="*/ 38813 h 104310"/>
                <a:gd name="connsiteX22" fmla="*/ 27816 w 50317"/>
                <a:gd name="connsiteY22" fmla="*/ 44238 h 104310"/>
                <a:gd name="connsiteX23" fmla="*/ 22668 w 50317"/>
                <a:gd name="connsiteY23" fmla="*/ 59737 h 104310"/>
                <a:gd name="connsiteX24" fmla="*/ 12206 w 50317"/>
                <a:gd name="connsiteY24" fmla="*/ 84691 h 10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17" h="104310">
                  <a:moveTo>
                    <a:pt x="46083" y="5954"/>
                  </a:moveTo>
                  <a:cubicBezTo>
                    <a:pt x="46083" y="3474"/>
                    <a:pt x="44090" y="65"/>
                    <a:pt x="39441" y="65"/>
                  </a:cubicBezTo>
                  <a:cubicBezTo>
                    <a:pt x="34957" y="65"/>
                    <a:pt x="30141" y="4094"/>
                    <a:pt x="30141" y="8589"/>
                  </a:cubicBezTo>
                  <a:cubicBezTo>
                    <a:pt x="30141" y="11224"/>
                    <a:pt x="32300" y="14479"/>
                    <a:pt x="36784" y="14479"/>
                  </a:cubicBezTo>
                  <a:cubicBezTo>
                    <a:pt x="41600" y="14479"/>
                    <a:pt x="46083" y="10139"/>
                    <a:pt x="46083" y="5954"/>
                  </a:cubicBezTo>
                  <a:close/>
                  <a:moveTo>
                    <a:pt x="12206" y="84691"/>
                  </a:moveTo>
                  <a:cubicBezTo>
                    <a:pt x="11542" y="86706"/>
                    <a:pt x="10711" y="88566"/>
                    <a:pt x="10711" y="91201"/>
                  </a:cubicBezTo>
                  <a:cubicBezTo>
                    <a:pt x="10711" y="98486"/>
                    <a:pt x="17354" y="104375"/>
                    <a:pt x="26488" y="104375"/>
                  </a:cubicBezTo>
                  <a:cubicBezTo>
                    <a:pt x="43094" y="104375"/>
                    <a:pt x="50401" y="82986"/>
                    <a:pt x="50401" y="80661"/>
                  </a:cubicBezTo>
                  <a:cubicBezTo>
                    <a:pt x="50401" y="78646"/>
                    <a:pt x="48242" y="78646"/>
                    <a:pt x="47744" y="78646"/>
                  </a:cubicBezTo>
                  <a:cubicBezTo>
                    <a:pt x="45419" y="78646"/>
                    <a:pt x="45253" y="79576"/>
                    <a:pt x="44589" y="81281"/>
                  </a:cubicBezTo>
                  <a:cubicBezTo>
                    <a:pt x="40769" y="93681"/>
                    <a:pt x="33462" y="100036"/>
                    <a:pt x="26986" y="100036"/>
                  </a:cubicBezTo>
                  <a:cubicBezTo>
                    <a:pt x="23665" y="100036"/>
                    <a:pt x="22834" y="98021"/>
                    <a:pt x="22834" y="94611"/>
                  </a:cubicBezTo>
                  <a:cubicBezTo>
                    <a:pt x="22834" y="91046"/>
                    <a:pt x="23997" y="88101"/>
                    <a:pt x="25491" y="84691"/>
                  </a:cubicBezTo>
                  <a:cubicBezTo>
                    <a:pt x="27152" y="80506"/>
                    <a:pt x="28979" y="76321"/>
                    <a:pt x="30805" y="72292"/>
                  </a:cubicBezTo>
                  <a:cubicBezTo>
                    <a:pt x="32300" y="68572"/>
                    <a:pt x="38278" y="54467"/>
                    <a:pt x="38942" y="52607"/>
                  </a:cubicBezTo>
                  <a:cubicBezTo>
                    <a:pt x="39441" y="51058"/>
                    <a:pt x="39939" y="49198"/>
                    <a:pt x="39939" y="47648"/>
                  </a:cubicBezTo>
                  <a:cubicBezTo>
                    <a:pt x="39939" y="40363"/>
                    <a:pt x="33296" y="34473"/>
                    <a:pt x="24163" y="34473"/>
                  </a:cubicBezTo>
                  <a:cubicBezTo>
                    <a:pt x="7722" y="34473"/>
                    <a:pt x="83" y="55552"/>
                    <a:pt x="83" y="58187"/>
                  </a:cubicBezTo>
                  <a:cubicBezTo>
                    <a:pt x="83" y="60202"/>
                    <a:pt x="2408" y="60202"/>
                    <a:pt x="2906" y="60202"/>
                  </a:cubicBezTo>
                  <a:cubicBezTo>
                    <a:pt x="5231" y="60202"/>
                    <a:pt x="5397" y="59427"/>
                    <a:pt x="5896" y="57722"/>
                  </a:cubicBezTo>
                  <a:cubicBezTo>
                    <a:pt x="10213" y="44393"/>
                    <a:pt x="17520" y="38813"/>
                    <a:pt x="23665" y="38813"/>
                  </a:cubicBezTo>
                  <a:cubicBezTo>
                    <a:pt x="26322" y="38813"/>
                    <a:pt x="27816" y="40053"/>
                    <a:pt x="27816" y="44238"/>
                  </a:cubicBezTo>
                  <a:cubicBezTo>
                    <a:pt x="27816" y="47803"/>
                    <a:pt x="26820" y="50128"/>
                    <a:pt x="22668" y="59737"/>
                  </a:cubicBezTo>
                  <a:lnTo>
                    <a:pt x="12206" y="84691"/>
                  </a:lnTo>
                  <a:close/>
                </a:path>
              </a:pathLst>
            </a:custGeom>
            <a:solidFill>
              <a:srgbClr val="000000"/>
            </a:solidFill>
            <a:ln w="23813"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EAC6742B-FAA7-E3C0-BA21-5AD2926C03B1}"/>
                </a:ext>
              </a:extLst>
            </p:cNvPr>
            <p:cNvSpPr/>
            <p:nvPr>
              <p:custDataLst>
                <p:tags r:id="rId250"/>
              </p:custDataLst>
            </p:nvPr>
          </p:nvSpPr>
          <p:spPr>
            <a:xfrm>
              <a:off x="4596563" y="3858677"/>
              <a:ext cx="25573" cy="154993"/>
            </a:xfrm>
            <a:custGeom>
              <a:avLst/>
              <a:gdLst>
                <a:gd name="connsiteX0" fmla="*/ 25660 w 25573"/>
                <a:gd name="connsiteY0" fmla="*/ 65 h 154993"/>
                <a:gd name="connsiteX1" fmla="*/ 86 w 25573"/>
                <a:gd name="connsiteY1" fmla="*/ 65 h 154993"/>
                <a:gd name="connsiteX2" fmla="*/ 86 w 25573"/>
                <a:gd name="connsiteY2" fmla="*/ 7659 h 154993"/>
                <a:gd name="connsiteX3" fmla="*/ 17523 w 25573"/>
                <a:gd name="connsiteY3" fmla="*/ 7659 h 154993"/>
                <a:gd name="connsiteX4" fmla="*/ 17523 w 25573"/>
                <a:gd name="connsiteY4" fmla="*/ 147464 h 154993"/>
                <a:gd name="connsiteX5" fmla="*/ 86 w 25573"/>
                <a:gd name="connsiteY5" fmla="*/ 147464 h 154993"/>
                <a:gd name="connsiteX6" fmla="*/ 86 w 25573"/>
                <a:gd name="connsiteY6" fmla="*/ 155058 h 154993"/>
                <a:gd name="connsiteX7" fmla="*/ 25660 w 25573"/>
                <a:gd name="connsiteY7" fmla="*/ 155058 h 154993"/>
                <a:gd name="connsiteX8" fmla="*/ 25660 w 25573"/>
                <a:gd name="connsiteY8" fmla="*/ 65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60" y="65"/>
                  </a:moveTo>
                  <a:lnTo>
                    <a:pt x="86" y="65"/>
                  </a:lnTo>
                  <a:lnTo>
                    <a:pt x="86" y="7659"/>
                  </a:lnTo>
                  <a:lnTo>
                    <a:pt x="17523" y="7659"/>
                  </a:lnTo>
                  <a:lnTo>
                    <a:pt x="17523" y="147464"/>
                  </a:lnTo>
                  <a:lnTo>
                    <a:pt x="86" y="147464"/>
                  </a:lnTo>
                  <a:lnTo>
                    <a:pt x="86" y="155058"/>
                  </a:lnTo>
                  <a:lnTo>
                    <a:pt x="25660" y="155058"/>
                  </a:lnTo>
                  <a:lnTo>
                    <a:pt x="25660" y="65"/>
                  </a:lnTo>
                  <a:close/>
                </a:path>
              </a:pathLst>
            </a:custGeom>
            <a:solidFill>
              <a:srgbClr val="000000"/>
            </a:solidFill>
            <a:ln w="23813"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D309EE15-3126-B94C-9251-4A5A856F0E99}"/>
                </a:ext>
              </a:extLst>
            </p:cNvPr>
            <p:cNvSpPr/>
            <p:nvPr>
              <p:custDataLst>
                <p:tags r:id="rId251"/>
              </p:custDataLst>
            </p:nvPr>
          </p:nvSpPr>
          <p:spPr>
            <a:xfrm>
              <a:off x="4657412" y="3867357"/>
              <a:ext cx="81703" cy="109115"/>
            </a:xfrm>
            <a:custGeom>
              <a:avLst/>
              <a:gdLst>
                <a:gd name="connsiteX0" fmla="*/ 39612 w 81703"/>
                <a:gd name="connsiteY0" fmla="*/ 4714 h 109115"/>
                <a:gd name="connsiteX1" fmla="*/ 40276 w 81703"/>
                <a:gd name="connsiteY1" fmla="*/ 2234 h 109115"/>
                <a:gd name="connsiteX2" fmla="*/ 37619 w 81703"/>
                <a:gd name="connsiteY2" fmla="*/ 65 h 109115"/>
                <a:gd name="connsiteX3" fmla="*/ 16363 w 81703"/>
                <a:gd name="connsiteY3" fmla="*/ 1615 h 109115"/>
                <a:gd name="connsiteX4" fmla="*/ 12709 w 81703"/>
                <a:gd name="connsiteY4" fmla="*/ 5179 h 109115"/>
                <a:gd name="connsiteX5" fmla="*/ 17027 w 81703"/>
                <a:gd name="connsiteY5" fmla="*/ 7349 h 109115"/>
                <a:gd name="connsiteX6" fmla="*/ 24998 w 81703"/>
                <a:gd name="connsiteY6" fmla="*/ 9674 h 109115"/>
                <a:gd name="connsiteX7" fmla="*/ 24334 w 81703"/>
                <a:gd name="connsiteY7" fmla="*/ 13084 h 109115"/>
                <a:gd name="connsiteX8" fmla="*/ 919 w 81703"/>
                <a:gd name="connsiteY8" fmla="*/ 100811 h 109115"/>
                <a:gd name="connsiteX9" fmla="*/ 88 w 81703"/>
                <a:gd name="connsiteY9" fmla="*/ 104220 h 109115"/>
                <a:gd name="connsiteX10" fmla="*/ 5735 w 81703"/>
                <a:gd name="connsiteY10" fmla="*/ 109180 h 109115"/>
                <a:gd name="connsiteX11" fmla="*/ 13374 w 81703"/>
                <a:gd name="connsiteY11" fmla="*/ 102670 h 109115"/>
                <a:gd name="connsiteX12" fmla="*/ 21511 w 81703"/>
                <a:gd name="connsiteY12" fmla="*/ 72602 h 109115"/>
                <a:gd name="connsiteX13" fmla="*/ 42767 w 81703"/>
                <a:gd name="connsiteY13" fmla="*/ 85311 h 109115"/>
                <a:gd name="connsiteX14" fmla="*/ 42435 w 81703"/>
                <a:gd name="connsiteY14" fmla="*/ 88411 h 109115"/>
                <a:gd name="connsiteX15" fmla="*/ 41771 w 81703"/>
                <a:gd name="connsiteY15" fmla="*/ 93216 h 109115"/>
                <a:gd name="connsiteX16" fmla="*/ 59373 w 81703"/>
                <a:gd name="connsiteY16" fmla="*/ 109180 h 109115"/>
                <a:gd name="connsiteX17" fmla="*/ 80464 w 81703"/>
                <a:gd name="connsiteY17" fmla="*/ 85466 h 109115"/>
                <a:gd name="connsiteX18" fmla="*/ 77807 w 81703"/>
                <a:gd name="connsiteY18" fmla="*/ 83451 h 109115"/>
                <a:gd name="connsiteX19" fmla="*/ 74485 w 81703"/>
                <a:gd name="connsiteY19" fmla="*/ 87171 h 109115"/>
                <a:gd name="connsiteX20" fmla="*/ 59872 w 81703"/>
                <a:gd name="connsiteY20" fmla="*/ 104840 h 109115"/>
                <a:gd name="connsiteX21" fmla="*/ 54059 w 81703"/>
                <a:gd name="connsiteY21" fmla="*/ 96781 h 109115"/>
                <a:gd name="connsiteX22" fmla="*/ 55056 w 81703"/>
                <a:gd name="connsiteY22" fmla="*/ 89806 h 109115"/>
                <a:gd name="connsiteX23" fmla="*/ 55886 w 81703"/>
                <a:gd name="connsiteY23" fmla="*/ 85001 h 109115"/>
                <a:gd name="connsiteX24" fmla="*/ 28984 w 81703"/>
                <a:gd name="connsiteY24" fmla="*/ 68572 h 109115"/>
                <a:gd name="connsiteX25" fmla="*/ 42767 w 81703"/>
                <a:gd name="connsiteY25" fmla="*/ 58342 h 109115"/>
                <a:gd name="connsiteX26" fmla="*/ 68839 w 81703"/>
                <a:gd name="connsiteY26" fmla="*/ 43618 h 109115"/>
                <a:gd name="connsiteX27" fmla="*/ 74319 w 81703"/>
                <a:gd name="connsiteY27" fmla="*/ 45633 h 109115"/>
                <a:gd name="connsiteX28" fmla="*/ 65684 w 81703"/>
                <a:gd name="connsiteY28" fmla="*/ 54312 h 109115"/>
                <a:gd name="connsiteX29" fmla="*/ 72327 w 81703"/>
                <a:gd name="connsiteY29" fmla="*/ 60047 h 109115"/>
                <a:gd name="connsiteX30" fmla="*/ 81792 w 81703"/>
                <a:gd name="connsiteY30" fmla="*/ 50128 h 109115"/>
                <a:gd name="connsiteX31" fmla="*/ 69005 w 81703"/>
                <a:gd name="connsiteY31" fmla="*/ 39278 h 109115"/>
                <a:gd name="connsiteX32" fmla="*/ 42435 w 81703"/>
                <a:gd name="connsiteY32" fmla="*/ 52917 h 109115"/>
                <a:gd name="connsiteX33" fmla="*/ 23171 w 81703"/>
                <a:gd name="connsiteY33" fmla="*/ 66557 h 109115"/>
                <a:gd name="connsiteX34" fmla="*/ 39612 w 81703"/>
                <a:gd name="connsiteY34" fmla="*/ 4714 h 10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1703" h="109115">
                  <a:moveTo>
                    <a:pt x="39612" y="4714"/>
                  </a:moveTo>
                  <a:cubicBezTo>
                    <a:pt x="39778" y="4404"/>
                    <a:pt x="40276" y="2389"/>
                    <a:pt x="40276" y="2234"/>
                  </a:cubicBezTo>
                  <a:cubicBezTo>
                    <a:pt x="40276" y="1460"/>
                    <a:pt x="39612" y="65"/>
                    <a:pt x="37619" y="65"/>
                  </a:cubicBezTo>
                  <a:cubicBezTo>
                    <a:pt x="34298" y="65"/>
                    <a:pt x="20514" y="1305"/>
                    <a:pt x="16363" y="1615"/>
                  </a:cubicBezTo>
                  <a:cubicBezTo>
                    <a:pt x="15034" y="1770"/>
                    <a:pt x="12709" y="1925"/>
                    <a:pt x="12709" y="5179"/>
                  </a:cubicBezTo>
                  <a:cubicBezTo>
                    <a:pt x="12709" y="7349"/>
                    <a:pt x="15034" y="7349"/>
                    <a:pt x="17027" y="7349"/>
                  </a:cubicBezTo>
                  <a:cubicBezTo>
                    <a:pt x="24998" y="7349"/>
                    <a:pt x="24998" y="8434"/>
                    <a:pt x="24998" y="9674"/>
                  </a:cubicBezTo>
                  <a:cubicBezTo>
                    <a:pt x="24998" y="10759"/>
                    <a:pt x="24666" y="11689"/>
                    <a:pt x="24334" y="13084"/>
                  </a:cubicBezTo>
                  <a:lnTo>
                    <a:pt x="919" y="100811"/>
                  </a:lnTo>
                  <a:cubicBezTo>
                    <a:pt x="88" y="103600"/>
                    <a:pt x="88" y="103910"/>
                    <a:pt x="88" y="104220"/>
                  </a:cubicBezTo>
                  <a:cubicBezTo>
                    <a:pt x="88" y="106545"/>
                    <a:pt x="2081" y="109180"/>
                    <a:pt x="5735" y="109180"/>
                  </a:cubicBezTo>
                  <a:cubicBezTo>
                    <a:pt x="10218" y="109180"/>
                    <a:pt x="12377" y="106080"/>
                    <a:pt x="13374" y="102670"/>
                  </a:cubicBezTo>
                  <a:cubicBezTo>
                    <a:pt x="13706" y="102050"/>
                    <a:pt x="20846" y="74772"/>
                    <a:pt x="21511" y="72602"/>
                  </a:cubicBezTo>
                  <a:cubicBezTo>
                    <a:pt x="33301" y="73687"/>
                    <a:pt x="42767" y="77251"/>
                    <a:pt x="42767" y="85311"/>
                  </a:cubicBezTo>
                  <a:cubicBezTo>
                    <a:pt x="42767" y="86086"/>
                    <a:pt x="42767" y="86861"/>
                    <a:pt x="42435" y="88411"/>
                  </a:cubicBezTo>
                  <a:cubicBezTo>
                    <a:pt x="41771" y="90736"/>
                    <a:pt x="41771" y="91511"/>
                    <a:pt x="41771" y="93216"/>
                  </a:cubicBezTo>
                  <a:cubicBezTo>
                    <a:pt x="41771" y="104220"/>
                    <a:pt x="51402" y="109180"/>
                    <a:pt x="59373" y="109180"/>
                  </a:cubicBezTo>
                  <a:cubicBezTo>
                    <a:pt x="75482" y="109180"/>
                    <a:pt x="80464" y="85621"/>
                    <a:pt x="80464" y="85466"/>
                  </a:cubicBezTo>
                  <a:cubicBezTo>
                    <a:pt x="80464" y="83451"/>
                    <a:pt x="78305" y="83451"/>
                    <a:pt x="77807" y="83451"/>
                  </a:cubicBezTo>
                  <a:cubicBezTo>
                    <a:pt x="75482" y="83451"/>
                    <a:pt x="75316" y="84226"/>
                    <a:pt x="74485" y="87171"/>
                  </a:cubicBezTo>
                  <a:cubicBezTo>
                    <a:pt x="72493" y="93836"/>
                    <a:pt x="68009" y="104840"/>
                    <a:pt x="59872" y="104840"/>
                  </a:cubicBezTo>
                  <a:cubicBezTo>
                    <a:pt x="55388" y="104840"/>
                    <a:pt x="54059" y="100966"/>
                    <a:pt x="54059" y="96781"/>
                  </a:cubicBezTo>
                  <a:cubicBezTo>
                    <a:pt x="54059" y="94146"/>
                    <a:pt x="54059" y="93836"/>
                    <a:pt x="55056" y="89806"/>
                  </a:cubicBezTo>
                  <a:cubicBezTo>
                    <a:pt x="55222" y="89341"/>
                    <a:pt x="55886" y="86706"/>
                    <a:pt x="55886" y="85001"/>
                  </a:cubicBezTo>
                  <a:cubicBezTo>
                    <a:pt x="55886" y="71207"/>
                    <a:pt x="35958" y="69037"/>
                    <a:pt x="28984" y="68572"/>
                  </a:cubicBezTo>
                  <a:cubicBezTo>
                    <a:pt x="33800" y="65782"/>
                    <a:pt x="39944" y="60667"/>
                    <a:pt x="42767" y="58342"/>
                  </a:cubicBezTo>
                  <a:cubicBezTo>
                    <a:pt x="51236" y="50903"/>
                    <a:pt x="59540" y="43618"/>
                    <a:pt x="68839" y="43618"/>
                  </a:cubicBezTo>
                  <a:cubicBezTo>
                    <a:pt x="70832" y="43618"/>
                    <a:pt x="72991" y="44083"/>
                    <a:pt x="74319" y="45633"/>
                  </a:cubicBezTo>
                  <a:cubicBezTo>
                    <a:pt x="67179" y="46718"/>
                    <a:pt x="65684" y="51987"/>
                    <a:pt x="65684" y="54312"/>
                  </a:cubicBezTo>
                  <a:cubicBezTo>
                    <a:pt x="65684" y="57722"/>
                    <a:pt x="68507" y="60047"/>
                    <a:pt x="72327" y="60047"/>
                  </a:cubicBezTo>
                  <a:cubicBezTo>
                    <a:pt x="76810" y="60047"/>
                    <a:pt x="81792" y="56637"/>
                    <a:pt x="81792" y="50128"/>
                  </a:cubicBezTo>
                  <a:cubicBezTo>
                    <a:pt x="81792" y="45013"/>
                    <a:pt x="77807" y="39278"/>
                    <a:pt x="69005" y="39278"/>
                  </a:cubicBezTo>
                  <a:cubicBezTo>
                    <a:pt x="59540" y="39278"/>
                    <a:pt x="50904" y="45633"/>
                    <a:pt x="42435" y="52917"/>
                  </a:cubicBezTo>
                  <a:cubicBezTo>
                    <a:pt x="35460" y="59117"/>
                    <a:pt x="29980" y="63922"/>
                    <a:pt x="23171" y="66557"/>
                  </a:cubicBezTo>
                  <a:lnTo>
                    <a:pt x="39612" y="4714"/>
                  </a:lnTo>
                  <a:close/>
                </a:path>
              </a:pathLst>
            </a:custGeom>
            <a:solidFill>
              <a:srgbClr val="000000"/>
            </a:solidFill>
            <a:ln w="23813" cap="flat">
              <a:noFill/>
              <a:prstDash val="solid"/>
              <a:miter/>
            </a:ln>
          </p:spPr>
          <p:txBody>
            <a:bodyPr rtlCol="0" anchor="ctr"/>
            <a:lstStyle/>
            <a:p>
              <a:endParaRPr lang="en-CN"/>
            </a:p>
          </p:txBody>
        </p:sp>
      </p:grpSp>
      <p:grpSp>
        <p:nvGrpSpPr>
          <p:cNvPr id="46" name="Group 45" descr="\documentclass{article}&#10;\usepackage{amsmath,bm}&#10;\pagestyle{empty}&#10;\begin{document}&#10;&#10;$\tau_{[i]1}$&#10;&#10;&#10;\end{document}" title="IguanaTex Vector Display">
            <a:extLst>
              <a:ext uri="{FF2B5EF4-FFF2-40B4-BE49-F238E27FC236}">
                <a16:creationId xmlns:a16="http://schemas.microsoft.com/office/drawing/2014/main" id="{74B7F634-7B20-F534-2E94-B7D7ADBC1985}"/>
              </a:ext>
            </a:extLst>
          </p:cNvPr>
          <p:cNvGrpSpPr>
            <a:grpSpLocks noChangeAspect="1"/>
          </p:cNvGrpSpPr>
          <p:nvPr>
            <p:custDataLst>
              <p:tags r:id="rId3"/>
            </p:custDataLst>
          </p:nvPr>
        </p:nvGrpSpPr>
        <p:grpSpPr>
          <a:xfrm>
            <a:off x="3540125" y="2868613"/>
            <a:ext cx="350388" cy="174158"/>
            <a:chOff x="4373117" y="3839512"/>
            <a:chExt cx="350388" cy="174158"/>
          </a:xfrm>
        </p:grpSpPr>
        <p:sp>
          <p:nvSpPr>
            <p:cNvPr id="41" name="Freeform 40">
              <a:extLst>
                <a:ext uri="{FF2B5EF4-FFF2-40B4-BE49-F238E27FC236}">
                  <a16:creationId xmlns:a16="http://schemas.microsoft.com/office/drawing/2014/main" id="{4DAB48E8-F104-A6E0-7A65-61D1DC5F561C}"/>
                </a:ext>
              </a:extLst>
            </p:cNvPr>
            <p:cNvSpPr/>
            <p:nvPr>
              <p:custDataLst>
                <p:tags r:id="rId242"/>
              </p:custDataLst>
            </p:nvPr>
          </p:nvSpPr>
          <p:spPr>
            <a:xfrm>
              <a:off x="4373117" y="3839512"/>
              <a:ext cx="114821" cy="98088"/>
            </a:xfrm>
            <a:custGeom>
              <a:avLst/>
              <a:gdLst>
                <a:gd name="connsiteX0" fmla="*/ 63419 w 114821"/>
                <a:gd name="connsiteY0" fmla="*/ 12905 h 98088"/>
                <a:gd name="connsiteX1" fmla="*/ 103274 w 114821"/>
                <a:gd name="connsiteY1" fmla="*/ 12905 h 98088"/>
                <a:gd name="connsiteX2" fmla="*/ 114899 w 114821"/>
                <a:gd name="connsiteY2" fmla="*/ 5377 h 98088"/>
                <a:gd name="connsiteX3" fmla="*/ 105409 w 114821"/>
                <a:gd name="connsiteY3" fmla="*/ 63 h 98088"/>
                <a:gd name="connsiteX4" fmla="*/ 38983 w 114821"/>
                <a:gd name="connsiteY4" fmla="*/ 63 h 98088"/>
                <a:gd name="connsiteX5" fmla="*/ 14548 w 114821"/>
                <a:gd name="connsiteY5" fmla="*/ 10469 h 98088"/>
                <a:gd name="connsiteX6" fmla="*/ 77 w 114821"/>
                <a:gd name="connsiteY6" fmla="*/ 30397 h 98088"/>
                <a:gd name="connsiteX7" fmla="*/ 2924 w 114821"/>
                <a:gd name="connsiteY7" fmla="*/ 32611 h 98088"/>
                <a:gd name="connsiteX8" fmla="*/ 6719 w 114821"/>
                <a:gd name="connsiteY8" fmla="*/ 29954 h 98088"/>
                <a:gd name="connsiteX9" fmla="*/ 36848 w 114821"/>
                <a:gd name="connsiteY9" fmla="*/ 12905 h 98088"/>
                <a:gd name="connsiteX10" fmla="*/ 56539 w 114821"/>
                <a:gd name="connsiteY10" fmla="*/ 12905 h 98088"/>
                <a:gd name="connsiteX11" fmla="*/ 33290 w 114821"/>
                <a:gd name="connsiteY11" fmla="*/ 83981 h 98088"/>
                <a:gd name="connsiteX12" fmla="*/ 30917 w 114821"/>
                <a:gd name="connsiteY12" fmla="*/ 92173 h 98088"/>
                <a:gd name="connsiteX13" fmla="*/ 37797 w 114821"/>
                <a:gd name="connsiteY13" fmla="*/ 98152 h 98088"/>
                <a:gd name="connsiteX14" fmla="*/ 47524 w 114821"/>
                <a:gd name="connsiteY14" fmla="*/ 88631 h 98088"/>
                <a:gd name="connsiteX15" fmla="*/ 63419 w 114821"/>
                <a:gd name="connsiteY15" fmla="*/ 12905 h 9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21" h="98088">
                  <a:moveTo>
                    <a:pt x="63419" y="12905"/>
                  </a:moveTo>
                  <a:lnTo>
                    <a:pt x="103274" y="12905"/>
                  </a:lnTo>
                  <a:cubicBezTo>
                    <a:pt x="106358" y="12905"/>
                    <a:pt x="114899" y="12905"/>
                    <a:pt x="114899" y="5377"/>
                  </a:cubicBezTo>
                  <a:cubicBezTo>
                    <a:pt x="114899" y="63"/>
                    <a:pt x="109917" y="63"/>
                    <a:pt x="105409" y="63"/>
                  </a:cubicBezTo>
                  <a:lnTo>
                    <a:pt x="38983" y="63"/>
                  </a:lnTo>
                  <a:cubicBezTo>
                    <a:pt x="34239" y="63"/>
                    <a:pt x="24986" y="63"/>
                    <a:pt x="14548" y="10469"/>
                  </a:cubicBezTo>
                  <a:cubicBezTo>
                    <a:pt x="6719" y="18441"/>
                    <a:pt x="77" y="29069"/>
                    <a:pt x="77" y="30397"/>
                  </a:cubicBezTo>
                  <a:cubicBezTo>
                    <a:pt x="77" y="30619"/>
                    <a:pt x="77" y="32611"/>
                    <a:pt x="2924" y="32611"/>
                  </a:cubicBezTo>
                  <a:cubicBezTo>
                    <a:pt x="4821" y="32611"/>
                    <a:pt x="5296" y="31726"/>
                    <a:pt x="6719" y="29954"/>
                  </a:cubicBezTo>
                  <a:cubicBezTo>
                    <a:pt x="18344" y="12905"/>
                    <a:pt x="31866" y="12905"/>
                    <a:pt x="36848" y="12905"/>
                  </a:cubicBezTo>
                  <a:lnTo>
                    <a:pt x="56539" y="12905"/>
                  </a:lnTo>
                  <a:lnTo>
                    <a:pt x="33290" y="83981"/>
                  </a:lnTo>
                  <a:cubicBezTo>
                    <a:pt x="32341" y="86638"/>
                    <a:pt x="30917" y="91288"/>
                    <a:pt x="30917" y="92173"/>
                  </a:cubicBezTo>
                  <a:cubicBezTo>
                    <a:pt x="30917" y="94609"/>
                    <a:pt x="32578" y="98152"/>
                    <a:pt x="37797" y="98152"/>
                  </a:cubicBezTo>
                  <a:cubicBezTo>
                    <a:pt x="45626" y="98152"/>
                    <a:pt x="46812" y="91952"/>
                    <a:pt x="47524" y="88631"/>
                  </a:cubicBezTo>
                  <a:lnTo>
                    <a:pt x="63419" y="12905"/>
                  </a:lnTo>
                  <a:close/>
                </a:path>
              </a:pathLst>
            </a:custGeom>
            <a:solidFill>
              <a:srgbClr val="000000"/>
            </a:solidFill>
            <a:ln w="23813"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A85F7165-43C8-49A1-EEDA-7783A8C3B94C}"/>
                </a:ext>
              </a:extLst>
            </p:cNvPr>
            <p:cNvSpPr/>
            <p:nvPr>
              <p:custDataLst>
                <p:tags r:id="rId243"/>
              </p:custDataLst>
            </p:nvPr>
          </p:nvSpPr>
          <p:spPr>
            <a:xfrm>
              <a:off x="4493005" y="3858677"/>
              <a:ext cx="25573" cy="154993"/>
            </a:xfrm>
            <a:custGeom>
              <a:avLst/>
              <a:gdLst>
                <a:gd name="connsiteX0" fmla="*/ 25655 w 25573"/>
                <a:gd name="connsiteY0" fmla="*/ 155058 h 154993"/>
                <a:gd name="connsiteX1" fmla="*/ 25655 w 25573"/>
                <a:gd name="connsiteY1" fmla="*/ 147464 h 154993"/>
                <a:gd name="connsiteX2" fmla="*/ 8218 w 25573"/>
                <a:gd name="connsiteY2" fmla="*/ 147464 h 154993"/>
                <a:gd name="connsiteX3" fmla="*/ 8218 w 25573"/>
                <a:gd name="connsiteY3" fmla="*/ 7659 h 154993"/>
                <a:gd name="connsiteX4" fmla="*/ 25655 w 25573"/>
                <a:gd name="connsiteY4" fmla="*/ 7659 h 154993"/>
                <a:gd name="connsiteX5" fmla="*/ 25655 w 25573"/>
                <a:gd name="connsiteY5" fmla="*/ 65 h 154993"/>
                <a:gd name="connsiteX6" fmla="*/ 81 w 25573"/>
                <a:gd name="connsiteY6" fmla="*/ 65 h 154993"/>
                <a:gd name="connsiteX7" fmla="*/ 81 w 25573"/>
                <a:gd name="connsiteY7" fmla="*/ 155058 h 154993"/>
                <a:gd name="connsiteX8" fmla="*/ 25655 w 25573"/>
                <a:gd name="connsiteY8" fmla="*/ 155058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55" y="155058"/>
                  </a:moveTo>
                  <a:lnTo>
                    <a:pt x="25655" y="147464"/>
                  </a:lnTo>
                  <a:lnTo>
                    <a:pt x="8218" y="147464"/>
                  </a:lnTo>
                  <a:lnTo>
                    <a:pt x="8218" y="7659"/>
                  </a:lnTo>
                  <a:lnTo>
                    <a:pt x="25655" y="7659"/>
                  </a:lnTo>
                  <a:lnTo>
                    <a:pt x="25655" y="65"/>
                  </a:lnTo>
                  <a:lnTo>
                    <a:pt x="81" y="65"/>
                  </a:lnTo>
                  <a:lnTo>
                    <a:pt x="81" y="155058"/>
                  </a:lnTo>
                  <a:lnTo>
                    <a:pt x="25655" y="155058"/>
                  </a:lnTo>
                  <a:close/>
                </a:path>
              </a:pathLst>
            </a:custGeom>
            <a:solidFill>
              <a:srgbClr val="000000"/>
            </a:solidFill>
            <a:ln w="23813"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F787FA8D-BEC4-A42E-A550-C36E4ACF4BEB}"/>
                </a:ext>
              </a:extLst>
            </p:cNvPr>
            <p:cNvSpPr/>
            <p:nvPr>
              <p:custDataLst>
                <p:tags r:id="rId244"/>
              </p:custDataLst>
            </p:nvPr>
          </p:nvSpPr>
          <p:spPr>
            <a:xfrm>
              <a:off x="4531933" y="3872162"/>
              <a:ext cx="50317" cy="104310"/>
            </a:xfrm>
            <a:custGeom>
              <a:avLst/>
              <a:gdLst>
                <a:gd name="connsiteX0" fmla="*/ 46083 w 50317"/>
                <a:gd name="connsiteY0" fmla="*/ 5954 h 104310"/>
                <a:gd name="connsiteX1" fmla="*/ 39441 w 50317"/>
                <a:gd name="connsiteY1" fmla="*/ 65 h 104310"/>
                <a:gd name="connsiteX2" fmla="*/ 30141 w 50317"/>
                <a:gd name="connsiteY2" fmla="*/ 8589 h 104310"/>
                <a:gd name="connsiteX3" fmla="*/ 36784 w 50317"/>
                <a:gd name="connsiteY3" fmla="*/ 14479 h 104310"/>
                <a:gd name="connsiteX4" fmla="*/ 46083 w 50317"/>
                <a:gd name="connsiteY4" fmla="*/ 5954 h 104310"/>
                <a:gd name="connsiteX5" fmla="*/ 12206 w 50317"/>
                <a:gd name="connsiteY5" fmla="*/ 84691 h 104310"/>
                <a:gd name="connsiteX6" fmla="*/ 10711 w 50317"/>
                <a:gd name="connsiteY6" fmla="*/ 91201 h 104310"/>
                <a:gd name="connsiteX7" fmla="*/ 26488 w 50317"/>
                <a:gd name="connsiteY7" fmla="*/ 104375 h 104310"/>
                <a:gd name="connsiteX8" fmla="*/ 50401 w 50317"/>
                <a:gd name="connsiteY8" fmla="*/ 80661 h 104310"/>
                <a:gd name="connsiteX9" fmla="*/ 47744 w 50317"/>
                <a:gd name="connsiteY9" fmla="*/ 78646 h 104310"/>
                <a:gd name="connsiteX10" fmla="*/ 44589 w 50317"/>
                <a:gd name="connsiteY10" fmla="*/ 81281 h 104310"/>
                <a:gd name="connsiteX11" fmla="*/ 26986 w 50317"/>
                <a:gd name="connsiteY11" fmla="*/ 100036 h 104310"/>
                <a:gd name="connsiteX12" fmla="*/ 22834 w 50317"/>
                <a:gd name="connsiteY12" fmla="*/ 94611 h 104310"/>
                <a:gd name="connsiteX13" fmla="*/ 25491 w 50317"/>
                <a:gd name="connsiteY13" fmla="*/ 84691 h 104310"/>
                <a:gd name="connsiteX14" fmla="*/ 30805 w 50317"/>
                <a:gd name="connsiteY14" fmla="*/ 72292 h 104310"/>
                <a:gd name="connsiteX15" fmla="*/ 38942 w 50317"/>
                <a:gd name="connsiteY15" fmla="*/ 52607 h 104310"/>
                <a:gd name="connsiteX16" fmla="*/ 39939 w 50317"/>
                <a:gd name="connsiteY16" fmla="*/ 47648 h 104310"/>
                <a:gd name="connsiteX17" fmla="*/ 24163 w 50317"/>
                <a:gd name="connsiteY17" fmla="*/ 34473 h 104310"/>
                <a:gd name="connsiteX18" fmla="*/ 83 w 50317"/>
                <a:gd name="connsiteY18" fmla="*/ 58187 h 104310"/>
                <a:gd name="connsiteX19" fmla="*/ 2906 w 50317"/>
                <a:gd name="connsiteY19" fmla="*/ 60202 h 104310"/>
                <a:gd name="connsiteX20" fmla="*/ 5896 w 50317"/>
                <a:gd name="connsiteY20" fmla="*/ 57722 h 104310"/>
                <a:gd name="connsiteX21" fmla="*/ 23665 w 50317"/>
                <a:gd name="connsiteY21" fmla="*/ 38813 h 104310"/>
                <a:gd name="connsiteX22" fmla="*/ 27816 w 50317"/>
                <a:gd name="connsiteY22" fmla="*/ 44238 h 104310"/>
                <a:gd name="connsiteX23" fmla="*/ 22668 w 50317"/>
                <a:gd name="connsiteY23" fmla="*/ 59737 h 104310"/>
                <a:gd name="connsiteX24" fmla="*/ 12206 w 50317"/>
                <a:gd name="connsiteY24" fmla="*/ 84691 h 10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317" h="104310">
                  <a:moveTo>
                    <a:pt x="46083" y="5954"/>
                  </a:moveTo>
                  <a:cubicBezTo>
                    <a:pt x="46083" y="3474"/>
                    <a:pt x="44090" y="65"/>
                    <a:pt x="39441" y="65"/>
                  </a:cubicBezTo>
                  <a:cubicBezTo>
                    <a:pt x="34957" y="65"/>
                    <a:pt x="30141" y="4094"/>
                    <a:pt x="30141" y="8589"/>
                  </a:cubicBezTo>
                  <a:cubicBezTo>
                    <a:pt x="30141" y="11224"/>
                    <a:pt x="32300" y="14479"/>
                    <a:pt x="36784" y="14479"/>
                  </a:cubicBezTo>
                  <a:cubicBezTo>
                    <a:pt x="41600" y="14479"/>
                    <a:pt x="46083" y="10139"/>
                    <a:pt x="46083" y="5954"/>
                  </a:cubicBezTo>
                  <a:close/>
                  <a:moveTo>
                    <a:pt x="12206" y="84691"/>
                  </a:moveTo>
                  <a:cubicBezTo>
                    <a:pt x="11542" y="86706"/>
                    <a:pt x="10711" y="88566"/>
                    <a:pt x="10711" y="91201"/>
                  </a:cubicBezTo>
                  <a:cubicBezTo>
                    <a:pt x="10711" y="98486"/>
                    <a:pt x="17354" y="104375"/>
                    <a:pt x="26488" y="104375"/>
                  </a:cubicBezTo>
                  <a:cubicBezTo>
                    <a:pt x="43094" y="104375"/>
                    <a:pt x="50401" y="82986"/>
                    <a:pt x="50401" y="80661"/>
                  </a:cubicBezTo>
                  <a:cubicBezTo>
                    <a:pt x="50401" y="78646"/>
                    <a:pt x="48242" y="78646"/>
                    <a:pt x="47744" y="78646"/>
                  </a:cubicBezTo>
                  <a:cubicBezTo>
                    <a:pt x="45419" y="78646"/>
                    <a:pt x="45253" y="79576"/>
                    <a:pt x="44589" y="81281"/>
                  </a:cubicBezTo>
                  <a:cubicBezTo>
                    <a:pt x="40769" y="93681"/>
                    <a:pt x="33462" y="100036"/>
                    <a:pt x="26986" y="100036"/>
                  </a:cubicBezTo>
                  <a:cubicBezTo>
                    <a:pt x="23665" y="100036"/>
                    <a:pt x="22834" y="98021"/>
                    <a:pt x="22834" y="94611"/>
                  </a:cubicBezTo>
                  <a:cubicBezTo>
                    <a:pt x="22834" y="91046"/>
                    <a:pt x="23997" y="88101"/>
                    <a:pt x="25491" y="84691"/>
                  </a:cubicBezTo>
                  <a:cubicBezTo>
                    <a:pt x="27152" y="80506"/>
                    <a:pt x="28979" y="76321"/>
                    <a:pt x="30805" y="72292"/>
                  </a:cubicBezTo>
                  <a:cubicBezTo>
                    <a:pt x="32300" y="68572"/>
                    <a:pt x="38278" y="54467"/>
                    <a:pt x="38942" y="52607"/>
                  </a:cubicBezTo>
                  <a:cubicBezTo>
                    <a:pt x="39441" y="51058"/>
                    <a:pt x="39939" y="49198"/>
                    <a:pt x="39939" y="47648"/>
                  </a:cubicBezTo>
                  <a:cubicBezTo>
                    <a:pt x="39939" y="40363"/>
                    <a:pt x="33296" y="34473"/>
                    <a:pt x="24163" y="34473"/>
                  </a:cubicBezTo>
                  <a:cubicBezTo>
                    <a:pt x="7722" y="34473"/>
                    <a:pt x="83" y="55552"/>
                    <a:pt x="83" y="58187"/>
                  </a:cubicBezTo>
                  <a:cubicBezTo>
                    <a:pt x="83" y="60202"/>
                    <a:pt x="2408" y="60202"/>
                    <a:pt x="2906" y="60202"/>
                  </a:cubicBezTo>
                  <a:cubicBezTo>
                    <a:pt x="5231" y="60202"/>
                    <a:pt x="5397" y="59427"/>
                    <a:pt x="5896" y="57722"/>
                  </a:cubicBezTo>
                  <a:cubicBezTo>
                    <a:pt x="10213" y="44393"/>
                    <a:pt x="17520" y="38813"/>
                    <a:pt x="23665" y="38813"/>
                  </a:cubicBezTo>
                  <a:cubicBezTo>
                    <a:pt x="26322" y="38813"/>
                    <a:pt x="27816" y="40053"/>
                    <a:pt x="27816" y="44238"/>
                  </a:cubicBezTo>
                  <a:cubicBezTo>
                    <a:pt x="27816" y="47803"/>
                    <a:pt x="26820" y="50128"/>
                    <a:pt x="22668" y="59737"/>
                  </a:cubicBezTo>
                  <a:lnTo>
                    <a:pt x="12206" y="84691"/>
                  </a:lnTo>
                  <a:close/>
                </a:path>
              </a:pathLst>
            </a:custGeom>
            <a:solidFill>
              <a:srgbClr val="000000"/>
            </a:solidFill>
            <a:ln w="23813"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BC8A4A53-EE38-D093-36AA-D897FAB0690D}"/>
                </a:ext>
              </a:extLst>
            </p:cNvPr>
            <p:cNvSpPr/>
            <p:nvPr>
              <p:custDataLst>
                <p:tags r:id="rId245"/>
              </p:custDataLst>
            </p:nvPr>
          </p:nvSpPr>
          <p:spPr>
            <a:xfrm>
              <a:off x="4596563" y="3858677"/>
              <a:ext cx="25573" cy="154993"/>
            </a:xfrm>
            <a:custGeom>
              <a:avLst/>
              <a:gdLst>
                <a:gd name="connsiteX0" fmla="*/ 25660 w 25573"/>
                <a:gd name="connsiteY0" fmla="*/ 65 h 154993"/>
                <a:gd name="connsiteX1" fmla="*/ 86 w 25573"/>
                <a:gd name="connsiteY1" fmla="*/ 65 h 154993"/>
                <a:gd name="connsiteX2" fmla="*/ 86 w 25573"/>
                <a:gd name="connsiteY2" fmla="*/ 7659 h 154993"/>
                <a:gd name="connsiteX3" fmla="*/ 17523 w 25573"/>
                <a:gd name="connsiteY3" fmla="*/ 7659 h 154993"/>
                <a:gd name="connsiteX4" fmla="*/ 17523 w 25573"/>
                <a:gd name="connsiteY4" fmla="*/ 147464 h 154993"/>
                <a:gd name="connsiteX5" fmla="*/ 86 w 25573"/>
                <a:gd name="connsiteY5" fmla="*/ 147464 h 154993"/>
                <a:gd name="connsiteX6" fmla="*/ 86 w 25573"/>
                <a:gd name="connsiteY6" fmla="*/ 155058 h 154993"/>
                <a:gd name="connsiteX7" fmla="*/ 25660 w 25573"/>
                <a:gd name="connsiteY7" fmla="*/ 155058 h 154993"/>
                <a:gd name="connsiteX8" fmla="*/ 25660 w 25573"/>
                <a:gd name="connsiteY8" fmla="*/ 65 h 154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573" h="154993">
                  <a:moveTo>
                    <a:pt x="25660" y="65"/>
                  </a:moveTo>
                  <a:lnTo>
                    <a:pt x="86" y="65"/>
                  </a:lnTo>
                  <a:lnTo>
                    <a:pt x="86" y="7659"/>
                  </a:lnTo>
                  <a:lnTo>
                    <a:pt x="17523" y="7659"/>
                  </a:lnTo>
                  <a:lnTo>
                    <a:pt x="17523" y="147464"/>
                  </a:lnTo>
                  <a:lnTo>
                    <a:pt x="86" y="147464"/>
                  </a:lnTo>
                  <a:lnTo>
                    <a:pt x="86" y="155058"/>
                  </a:lnTo>
                  <a:lnTo>
                    <a:pt x="25660" y="155058"/>
                  </a:lnTo>
                  <a:lnTo>
                    <a:pt x="25660" y="65"/>
                  </a:lnTo>
                  <a:close/>
                </a:path>
              </a:pathLst>
            </a:custGeom>
            <a:solidFill>
              <a:srgbClr val="000000"/>
            </a:solidFill>
            <a:ln w="23813"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D1A25419-335D-AF69-CBBB-4C03974F5F74}"/>
                </a:ext>
              </a:extLst>
            </p:cNvPr>
            <p:cNvSpPr/>
            <p:nvPr>
              <p:custDataLst>
                <p:tags r:id="rId246"/>
              </p:custDataLst>
            </p:nvPr>
          </p:nvSpPr>
          <p:spPr>
            <a:xfrm>
              <a:off x="4663058" y="3872007"/>
              <a:ext cx="60447" cy="102915"/>
            </a:xfrm>
            <a:custGeom>
              <a:avLst/>
              <a:gdLst>
                <a:gd name="connsiteX0" fmla="*/ 37619 w 60447"/>
                <a:gd name="connsiteY0" fmla="*/ 4404 h 102915"/>
                <a:gd name="connsiteX1" fmla="*/ 32637 w 60447"/>
                <a:gd name="connsiteY1" fmla="*/ 65 h 102915"/>
                <a:gd name="connsiteX2" fmla="*/ 88 w 60447"/>
                <a:gd name="connsiteY2" fmla="*/ 9984 h 102915"/>
                <a:gd name="connsiteX3" fmla="*/ 88 w 60447"/>
                <a:gd name="connsiteY3" fmla="*/ 15564 h 102915"/>
                <a:gd name="connsiteX4" fmla="*/ 24168 w 60447"/>
                <a:gd name="connsiteY4" fmla="*/ 11224 h 102915"/>
                <a:gd name="connsiteX5" fmla="*/ 24168 w 60447"/>
                <a:gd name="connsiteY5" fmla="*/ 90271 h 102915"/>
                <a:gd name="connsiteX6" fmla="*/ 7561 w 60447"/>
                <a:gd name="connsiteY6" fmla="*/ 97401 h 102915"/>
                <a:gd name="connsiteX7" fmla="*/ 1251 w 60447"/>
                <a:gd name="connsiteY7" fmla="*/ 97401 h 102915"/>
                <a:gd name="connsiteX8" fmla="*/ 1251 w 60447"/>
                <a:gd name="connsiteY8" fmla="*/ 102980 h 102915"/>
                <a:gd name="connsiteX9" fmla="*/ 30810 w 60447"/>
                <a:gd name="connsiteY9" fmla="*/ 102360 h 102915"/>
                <a:gd name="connsiteX10" fmla="*/ 60536 w 60447"/>
                <a:gd name="connsiteY10" fmla="*/ 102980 h 102915"/>
                <a:gd name="connsiteX11" fmla="*/ 60536 w 60447"/>
                <a:gd name="connsiteY11" fmla="*/ 97401 h 102915"/>
                <a:gd name="connsiteX12" fmla="*/ 54226 w 60447"/>
                <a:gd name="connsiteY12" fmla="*/ 97401 h 102915"/>
                <a:gd name="connsiteX13" fmla="*/ 37619 w 60447"/>
                <a:gd name="connsiteY13" fmla="*/ 90271 h 102915"/>
                <a:gd name="connsiteX14" fmla="*/ 37619 w 60447"/>
                <a:gd name="connsiteY14" fmla="*/ 4404 h 102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447" h="102915">
                  <a:moveTo>
                    <a:pt x="37619" y="4404"/>
                  </a:moveTo>
                  <a:cubicBezTo>
                    <a:pt x="37619" y="220"/>
                    <a:pt x="37287" y="65"/>
                    <a:pt x="32637" y="65"/>
                  </a:cubicBezTo>
                  <a:cubicBezTo>
                    <a:pt x="22009" y="9829"/>
                    <a:pt x="6897" y="9984"/>
                    <a:pt x="88" y="9984"/>
                  </a:cubicBezTo>
                  <a:lnTo>
                    <a:pt x="88" y="15564"/>
                  </a:lnTo>
                  <a:cubicBezTo>
                    <a:pt x="4074" y="15564"/>
                    <a:pt x="15034" y="15564"/>
                    <a:pt x="24168" y="11224"/>
                  </a:cubicBezTo>
                  <a:lnTo>
                    <a:pt x="24168" y="90271"/>
                  </a:lnTo>
                  <a:cubicBezTo>
                    <a:pt x="24168" y="95386"/>
                    <a:pt x="24168" y="97401"/>
                    <a:pt x="7561" y="97401"/>
                  </a:cubicBezTo>
                  <a:lnTo>
                    <a:pt x="1251" y="97401"/>
                  </a:lnTo>
                  <a:lnTo>
                    <a:pt x="1251" y="102980"/>
                  </a:lnTo>
                  <a:cubicBezTo>
                    <a:pt x="4240" y="102825"/>
                    <a:pt x="24666" y="102360"/>
                    <a:pt x="30810" y="102360"/>
                  </a:cubicBezTo>
                  <a:cubicBezTo>
                    <a:pt x="35958" y="102360"/>
                    <a:pt x="56883" y="102825"/>
                    <a:pt x="60536" y="102980"/>
                  </a:cubicBezTo>
                  <a:lnTo>
                    <a:pt x="60536" y="97401"/>
                  </a:lnTo>
                  <a:lnTo>
                    <a:pt x="54226" y="97401"/>
                  </a:lnTo>
                  <a:cubicBezTo>
                    <a:pt x="37619" y="97401"/>
                    <a:pt x="37619" y="95386"/>
                    <a:pt x="37619" y="90271"/>
                  </a:cubicBezTo>
                  <a:lnTo>
                    <a:pt x="37619" y="4404"/>
                  </a:lnTo>
                  <a:close/>
                </a:path>
              </a:pathLst>
            </a:custGeom>
            <a:solidFill>
              <a:srgbClr val="000000"/>
            </a:solidFill>
            <a:ln w="23813" cap="flat">
              <a:noFill/>
              <a:prstDash val="solid"/>
              <a:miter/>
            </a:ln>
          </p:spPr>
          <p:txBody>
            <a:bodyPr rtlCol="0" anchor="ctr"/>
            <a:lstStyle/>
            <a:p>
              <a:endParaRPr lang="en-CN"/>
            </a:p>
          </p:txBody>
        </p:sp>
      </p:grpSp>
      <p:grpSp>
        <p:nvGrpSpPr>
          <p:cNvPr id="18564" name="Group 18563" descr="\documentclass{article}&#10;\usepackage{amsmath,bm}&#10;\pagestyle{empty}&#10;\begin{document}&#10;&#10;\begin{equation*}&#10;    P(\tau_{[i]1}=j|\pi_1^{[i]-1},\tau_0^l,\phi_0^l,t)=d_1(v_j|B(s_j),v_{\odot_{i-1}},v_m-(\phi_{[i]}-1))\cdot(1-\delta(v_j,v_{j-1})),&#10;\end{equation*}&#10;&#10;&#10;\end{document}" title="IguanaTex Vector Display">
            <a:extLst>
              <a:ext uri="{FF2B5EF4-FFF2-40B4-BE49-F238E27FC236}">
                <a16:creationId xmlns:a16="http://schemas.microsoft.com/office/drawing/2014/main" id="{2DD93AC5-42CB-4BF0-2684-A4264D9A2F37}"/>
              </a:ext>
            </a:extLst>
          </p:cNvPr>
          <p:cNvGrpSpPr>
            <a:grpSpLocks noChangeAspect="1"/>
          </p:cNvGrpSpPr>
          <p:nvPr>
            <p:custDataLst>
              <p:tags r:id="rId4"/>
            </p:custDataLst>
          </p:nvPr>
        </p:nvGrpSpPr>
        <p:grpSpPr>
          <a:xfrm>
            <a:off x="2256512" y="3367008"/>
            <a:ext cx="8675926" cy="354271"/>
            <a:chOff x="4114448" y="4426636"/>
            <a:chExt cx="8675926" cy="354271"/>
          </a:xfrm>
        </p:grpSpPr>
        <p:sp>
          <p:nvSpPr>
            <p:cNvPr id="50" name="Freeform 49">
              <a:extLst>
                <a:ext uri="{FF2B5EF4-FFF2-40B4-BE49-F238E27FC236}">
                  <a16:creationId xmlns:a16="http://schemas.microsoft.com/office/drawing/2014/main" id="{97E9D36E-9152-1523-BF74-27C215C2360F}"/>
                </a:ext>
              </a:extLst>
            </p:cNvPr>
            <p:cNvSpPr/>
            <p:nvPr>
              <p:custDataLst>
                <p:tags r:id="rId167"/>
              </p:custDataLst>
            </p:nvPr>
          </p:nvSpPr>
          <p:spPr>
            <a:xfrm>
              <a:off x="4114448" y="4518100"/>
              <a:ext cx="180153" cy="172833"/>
            </a:xfrm>
            <a:custGeom>
              <a:avLst/>
              <a:gdLst>
                <a:gd name="connsiteX0" fmla="*/ 66421 w 180153"/>
                <a:gd name="connsiteY0" fmla="*/ 92954 h 172833"/>
                <a:gd name="connsiteX1" fmla="*/ 109314 w 180153"/>
                <a:gd name="connsiteY1" fmla="*/ 92954 h 172833"/>
                <a:gd name="connsiteX2" fmla="*/ 180215 w 180153"/>
                <a:gd name="connsiteY2" fmla="*/ 38295 h 172833"/>
                <a:gd name="connsiteX3" fmla="*/ 130509 w 180153"/>
                <a:gd name="connsiteY3" fmla="*/ 85 h 172833"/>
                <a:gd name="connsiteX4" fmla="*/ 48759 w 180153"/>
                <a:gd name="connsiteY4" fmla="*/ 85 h 172833"/>
                <a:gd name="connsiteX5" fmla="*/ 41189 w 180153"/>
                <a:gd name="connsiteY5" fmla="*/ 4893 h 172833"/>
                <a:gd name="connsiteX6" fmla="*/ 48506 w 180153"/>
                <a:gd name="connsiteY6" fmla="*/ 7929 h 172833"/>
                <a:gd name="connsiteX7" fmla="*/ 59356 w 180153"/>
                <a:gd name="connsiteY7" fmla="*/ 8435 h 172833"/>
                <a:gd name="connsiteX8" fmla="*/ 64907 w 180153"/>
                <a:gd name="connsiteY8" fmla="*/ 12484 h 172833"/>
                <a:gd name="connsiteX9" fmla="*/ 63898 w 180153"/>
                <a:gd name="connsiteY9" fmla="*/ 17292 h 172833"/>
                <a:gd name="connsiteX10" fmla="*/ 30087 w 180153"/>
                <a:gd name="connsiteY10" fmla="*/ 153181 h 172833"/>
                <a:gd name="connsiteX11" fmla="*/ 7127 w 180153"/>
                <a:gd name="connsiteY11" fmla="*/ 165074 h 172833"/>
                <a:gd name="connsiteX12" fmla="*/ 62 w 180153"/>
                <a:gd name="connsiteY12" fmla="*/ 169882 h 172833"/>
                <a:gd name="connsiteX13" fmla="*/ 3846 w 180153"/>
                <a:gd name="connsiteY13" fmla="*/ 172919 h 172833"/>
                <a:gd name="connsiteX14" fmla="*/ 35891 w 180153"/>
                <a:gd name="connsiteY14" fmla="*/ 172159 h 172833"/>
                <a:gd name="connsiteX15" fmla="*/ 52039 w 180153"/>
                <a:gd name="connsiteY15" fmla="*/ 172412 h 172833"/>
                <a:gd name="connsiteX16" fmla="*/ 68439 w 180153"/>
                <a:gd name="connsiteY16" fmla="*/ 172919 h 172833"/>
                <a:gd name="connsiteX17" fmla="*/ 73486 w 180153"/>
                <a:gd name="connsiteY17" fmla="*/ 167858 h 172833"/>
                <a:gd name="connsiteX18" fmla="*/ 66421 w 180153"/>
                <a:gd name="connsiteY18" fmla="*/ 165074 h 172833"/>
                <a:gd name="connsiteX19" fmla="*/ 50020 w 180153"/>
                <a:gd name="connsiteY19" fmla="*/ 160519 h 172833"/>
                <a:gd name="connsiteX20" fmla="*/ 50777 w 180153"/>
                <a:gd name="connsiteY20" fmla="*/ 156217 h 172833"/>
                <a:gd name="connsiteX21" fmla="*/ 66421 w 180153"/>
                <a:gd name="connsiteY21" fmla="*/ 92954 h 172833"/>
                <a:gd name="connsiteX22" fmla="*/ 84587 w 180153"/>
                <a:gd name="connsiteY22" fmla="*/ 17545 h 172833"/>
                <a:gd name="connsiteX23" fmla="*/ 98212 w 180153"/>
                <a:gd name="connsiteY23" fmla="*/ 7929 h 172833"/>
                <a:gd name="connsiteX24" fmla="*/ 122435 w 180153"/>
                <a:gd name="connsiteY24" fmla="*/ 7929 h 172833"/>
                <a:gd name="connsiteX25" fmla="*/ 156750 w 180153"/>
                <a:gd name="connsiteY25" fmla="*/ 32222 h 172833"/>
                <a:gd name="connsiteX26" fmla="*/ 141863 w 180153"/>
                <a:gd name="connsiteY26" fmla="*/ 72963 h 172833"/>
                <a:gd name="connsiteX27" fmla="*/ 103006 w 180153"/>
                <a:gd name="connsiteY27" fmla="*/ 86375 h 172833"/>
                <a:gd name="connsiteX28" fmla="*/ 67430 w 180153"/>
                <a:gd name="connsiteY28" fmla="*/ 86375 h 172833"/>
                <a:gd name="connsiteX29" fmla="*/ 84587 w 180153"/>
                <a:gd name="connsiteY29" fmla="*/ 17545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153" h="172833">
                  <a:moveTo>
                    <a:pt x="66421" y="92954"/>
                  </a:moveTo>
                  <a:lnTo>
                    <a:pt x="109314" y="92954"/>
                  </a:lnTo>
                  <a:cubicBezTo>
                    <a:pt x="145143" y="92954"/>
                    <a:pt x="180215" y="66637"/>
                    <a:pt x="180215" y="38295"/>
                  </a:cubicBezTo>
                  <a:cubicBezTo>
                    <a:pt x="180215" y="18810"/>
                    <a:pt x="163562" y="85"/>
                    <a:pt x="130509" y="85"/>
                  </a:cubicBezTo>
                  <a:lnTo>
                    <a:pt x="48759" y="85"/>
                  </a:lnTo>
                  <a:cubicBezTo>
                    <a:pt x="43965" y="85"/>
                    <a:pt x="41189" y="85"/>
                    <a:pt x="41189" y="4893"/>
                  </a:cubicBezTo>
                  <a:cubicBezTo>
                    <a:pt x="41189" y="7929"/>
                    <a:pt x="43460" y="7929"/>
                    <a:pt x="48506" y="7929"/>
                  </a:cubicBezTo>
                  <a:cubicBezTo>
                    <a:pt x="51786" y="7929"/>
                    <a:pt x="56328" y="8182"/>
                    <a:pt x="59356" y="8435"/>
                  </a:cubicBezTo>
                  <a:cubicBezTo>
                    <a:pt x="63393" y="8941"/>
                    <a:pt x="64907" y="9701"/>
                    <a:pt x="64907" y="12484"/>
                  </a:cubicBezTo>
                  <a:cubicBezTo>
                    <a:pt x="64907" y="13496"/>
                    <a:pt x="64655" y="14256"/>
                    <a:pt x="63898" y="17292"/>
                  </a:cubicBezTo>
                  <a:lnTo>
                    <a:pt x="30087" y="153181"/>
                  </a:lnTo>
                  <a:cubicBezTo>
                    <a:pt x="27564" y="163050"/>
                    <a:pt x="27060" y="165074"/>
                    <a:pt x="7127" y="165074"/>
                  </a:cubicBezTo>
                  <a:cubicBezTo>
                    <a:pt x="2837" y="165074"/>
                    <a:pt x="62" y="165074"/>
                    <a:pt x="62" y="169882"/>
                  </a:cubicBezTo>
                  <a:cubicBezTo>
                    <a:pt x="62" y="172919"/>
                    <a:pt x="3090" y="172919"/>
                    <a:pt x="3846" y="172919"/>
                  </a:cubicBezTo>
                  <a:cubicBezTo>
                    <a:pt x="10911" y="172919"/>
                    <a:pt x="28826" y="172159"/>
                    <a:pt x="35891" y="172159"/>
                  </a:cubicBezTo>
                  <a:cubicBezTo>
                    <a:pt x="41189" y="172159"/>
                    <a:pt x="46740" y="172412"/>
                    <a:pt x="52039" y="172412"/>
                  </a:cubicBezTo>
                  <a:cubicBezTo>
                    <a:pt x="57590" y="172412"/>
                    <a:pt x="63141" y="172919"/>
                    <a:pt x="68439" y="172919"/>
                  </a:cubicBezTo>
                  <a:cubicBezTo>
                    <a:pt x="70205" y="172919"/>
                    <a:pt x="73486" y="172919"/>
                    <a:pt x="73486" y="167858"/>
                  </a:cubicBezTo>
                  <a:cubicBezTo>
                    <a:pt x="73486" y="165074"/>
                    <a:pt x="71215" y="165074"/>
                    <a:pt x="66421" y="165074"/>
                  </a:cubicBezTo>
                  <a:cubicBezTo>
                    <a:pt x="57085" y="165074"/>
                    <a:pt x="50020" y="165074"/>
                    <a:pt x="50020" y="160519"/>
                  </a:cubicBezTo>
                  <a:cubicBezTo>
                    <a:pt x="50020" y="159001"/>
                    <a:pt x="50525" y="157736"/>
                    <a:pt x="50777" y="156217"/>
                  </a:cubicBezTo>
                  <a:lnTo>
                    <a:pt x="66421" y="92954"/>
                  </a:lnTo>
                  <a:close/>
                  <a:moveTo>
                    <a:pt x="84587" y="17545"/>
                  </a:moveTo>
                  <a:cubicBezTo>
                    <a:pt x="86858" y="8688"/>
                    <a:pt x="87363" y="7929"/>
                    <a:pt x="98212" y="7929"/>
                  </a:cubicBezTo>
                  <a:lnTo>
                    <a:pt x="122435" y="7929"/>
                  </a:lnTo>
                  <a:cubicBezTo>
                    <a:pt x="143377" y="7929"/>
                    <a:pt x="156750" y="14762"/>
                    <a:pt x="156750" y="32222"/>
                  </a:cubicBezTo>
                  <a:cubicBezTo>
                    <a:pt x="156750" y="42091"/>
                    <a:pt x="151703" y="63854"/>
                    <a:pt x="141863" y="72963"/>
                  </a:cubicBezTo>
                  <a:cubicBezTo>
                    <a:pt x="129247" y="84351"/>
                    <a:pt x="114108" y="86375"/>
                    <a:pt x="103006" y="86375"/>
                  </a:cubicBezTo>
                  <a:lnTo>
                    <a:pt x="67430" y="86375"/>
                  </a:lnTo>
                  <a:lnTo>
                    <a:pt x="84587" y="17545"/>
                  </a:lnTo>
                  <a:close/>
                </a:path>
              </a:pathLst>
            </a:custGeom>
            <a:solidFill>
              <a:srgbClr val="000000"/>
            </a:solidFill>
            <a:ln w="25308"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CCC43A47-511F-A66E-30C6-33F59966063A}"/>
                </a:ext>
              </a:extLst>
            </p:cNvPr>
            <p:cNvSpPr/>
            <p:nvPr>
              <p:custDataLst>
                <p:tags r:id="rId168"/>
              </p:custDataLst>
            </p:nvPr>
          </p:nvSpPr>
          <p:spPr>
            <a:xfrm>
              <a:off x="4326369" y="4501145"/>
              <a:ext cx="58537" cy="253051"/>
            </a:xfrm>
            <a:custGeom>
              <a:avLst/>
              <a:gdLst>
                <a:gd name="connsiteX0" fmla="*/ 58607 w 58537"/>
                <a:gd name="connsiteY0" fmla="*/ 250605 h 253051"/>
                <a:gd name="connsiteX1" fmla="*/ 54317 w 58537"/>
                <a:gd name="connsiteY1" fmla="*/ 245038 h 253051"/>
                <a:gd name="connsiteX2" fmla="*/ 14704 w 58537"/>
                <a:gd name="connsiteY2" fmla="*/ 126610 h 253051"/>
                <a:gd name="connsiteX3" fmla="*/ 55327 w 58537"/>
                <a:gd name="connsiteY3" fmla="*/ 6917 h 253051"/>
                <a:gd name="connsiteX4" fmla="*/ 58607 w 58537"/>
                <a:gd name="connsiteY4" fmla="*/ 2615 h 253051"/>
                <a:gd name="connsiteX5" fmla="*/ 56084 w 58537"/>
                <a:gd name="connsiteY5" fmla="*/ 85 h 253051"/>
                <a:gd name="connsiteX6" fmla="*/ 15965 w 58537"/>
                <a:gd name="connsiteY6" fmla="*/ 49430 h 253051"/>
                <a:gd name="connsiteX7" fmla="*/ 70 w 58537"/>
                <a:gd name="connsiteY7" fmla="*/ 126610 h 253051"/>
                <a:gd name="connsiteX8" fmla="*/ 16722 w 58537"/>
                <a:gd name="connsiteY8" fmla="*/ 205562 h 253051"/>
                <a:gd name="connsiteX9" fmla="*/ 56084 w 58537"/>
                <a:gd name="connsiteY9" fmla="*/ 253136 h 253051"/>
                <a:gd name="connsiteX10" fmla="*/ 58607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607" y="250605"/>
                  </a:moveTo>
                  <a:cubicBezTo>
                    <a:pt x="58607" y="249846"/>
                    <a:pt x="58607" y="249340"/>
                    <a:pt x="54317" y="245038"/>
                  </a:cubicBezTo>
                  <a:cubicBezTo>
                    <a:pt x="22778" y="213154"/>
                    <a:pt x="14704" y="165327"/>
                    <a:pt x="14704" y="126610"/>
                  </a:cubicBezTo>
                  <a:cubicBezTo>
                    <a:pt x="14704" y="82579"/>
                    <a:pt x="24292" y="38548"/>
                    <a:pt x="55327" y="6917"/>
                  </a:cubicBezTo>
                  <a:cubicBezTo>
                    <a:pt x="58607" y="3880"/>
                    <a:pt x="58607" y="3374"/>
                    <a:pt x="58607" y="2615"/>
                  </a:cubicBezTo>
                  <a:cubicBezTo>
                    <a:pt x="58607" y="844"/>
                    <a:pt x="57597" y="85"/>
                    <a:pt x="56084" y="85"/>
                  </a:cubicBezTo>
                  <a:cubicBezTo>
                    <a:pt x="53560" y="85"/>
                    <a:pt x="30852" y="17292"/>
                    <a:pt x="15965" y="49430"/>
                  </a:cubicBezTo>
                  <a:cubicBezTo>
                    <a:pt x="3097" y="77265"/>
                    <a:pt x="70" y="105354"/>
                    <a:pt x="70" y="126610"/>
                  </a:cubicBezTo>
                  <a:cubicBezTo>
                    <a:pt x="70" y="146348"/>
                    <a:pt x="2845" y="176967"/>
                    <a:pt x="16722" y="205562"/>
                  </a:cubicBezTo>
                  <a:cubicBezTo>
                    <a:pt x="31861" y="236687"/>
                    <a:pt x="53560" y="253136"/>
                    <a:pt x="56084" y="253136"/>
                  </a:cubicBezTo>
                  <a:cubicBezTo>
                    <a:pt x="57597" y="253136"/>
                    <a:pt x="58607" y="252377"/>
                    <a:pt x="58607" y="250605"/>
                  </a:cubicBezTo>
                  <a:close/>
                </a:path>
              </a:pathLst>
            </a:custGeom>
            <a:solidFill>
              <a:srgbClr val="000000"/>
            </a:solidFill>
            <a:ln w="25308"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C8017605-FC60-3074-6E73-01A69761B72F}"/>
                </a:ext>
              </a:extLst>
            </p:cNvPr>
            <p:cNvSpPr/>
            <p:nvPr>
              <p:custDataLst>
                <p:tags r:id="rId169"/>
              </p:custDataLst>
            </p:nvPr>
          </p:nvSpPr>
          <p:spPr>
            <a:xfrm>
              <a:off x="4406325" y="4581868"/>
              <a:ext cx="122120" cy="112101"/>
            </a:xfrm>
            <a:custGeom>
              <a:avLst/>
              <a:gdLst>
                <a:gd name="connsiteX0" fmla="*/ 67442 w 122120"/>
                <a:gd name="connsiteY0" fmla="*/ 14762 h 112101"/>
                <a:gd name="connsiteX1" fmla="*/ 109831 w 122120"/>
                <a:gd name="connsiteY1" fmla="*/ 14762 h 112101"/>
                <a:gd name="connsiteX2" fmla="*/ 122194 w 122120"/>
                <a:gd name="connsiteY2" fmla="*/ 6158 h 112101"/>
                <a:gd name="connsiteX3" fmla="*/ 112101 w 122120"/>
                <a:gd name="connsiteY3" fmla="*/ 85 h 112101"/>
                <a:gd name="connsiteX4" fmla="*/ 41453 w 122120"/>
                <a:gd name="connsiteY4" fmla="*/ 85 h 112101"/>
                <a:gd name="connsiteX5" fmla="*/ 15465 w 122120"/>
                <a:gd name="connsiteY5" fmla="*/ 11978 h 112101"/>
                <a:gd name="connsiteX6" fmla="*/ 73 w 122120"/>
                <a:gd name="connsiteY6" fmla="*/ 34753 h 112101"/>
                <a:gd name="connsiteX7" fmla="*/ 3101 w 122120"/>
                <a:gd name="connsiteY7" fmla="*/ 37283 h 112101"/>
                <a:gd name="connsiteX8" fmla="*/ 7138 w 122120"/>
                <a:gd name="connsiteY8" fmla="*/ 34247 h 112101"/>
                <a:gd name="connsiteX9" fmla="*/ 39182 w 122120"/>
                <a:gd name="connsiteY9" fmla="*/ 14762 h 112101"/>
                <a:gd name="connsiteX10" fmla="*/ 60125 w 122120"/>
                <a:gd name="connsiteY10" fmla="*/ 14762 h 112101"/>
                <a:gd name="connsiteX11" fmla="*/ 35398 w 122120"/>
                <a:gd name="connsiteY11" fmla="*/ 95991 h 112101"/>
                <a:gd name="connsiteX12" fmla="*/ 32874 w 122120"/>
                <a:gd name="connsiteY12" fmla="*/ 105354 h 112101"/>
                <a:gd name="connsiteX13" fmla="*/ 40192 w 122120"/>
                <a:gd name="connsiteY13" fmla="*/ 112186 h 112101"/>
                <a:gd name="connsiteX14" fmla="*/ 50537 w 122120"/>
                <a:gd name="connsiteY14" fmla="*/ 101305 h 112101"/>
                <a:gd name="connsiteX15" fmla="*/ 67442 w 122120"/>
                <a:gd name="connsiteY15" fmla="*/ 14762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120" h="112101">
                  <a:moveTo>
                    <a:pt x="67442" y="14762"/>
                  </a:moveTo>
                  <a:lnTo>
                    <a:pt x="109831" y="14762"/>
                  </a:lnTo>
                  <a:cubicBezTo>
                    <a:pt x="113111" y="14762"/>
                    <a:pt x="122194" y="14762"/>
                    <a:pt x="122194" y="6158"/>
                  </a:cubicBezTo>
                  <a:cubicBezTo>
                    <a:pt x="122194" y="85"/>
                    <a:pt x="116895" y="85"/>
                    <a:pt x="112101" y="85"/>
                  </a:cubicBezTo>
                  <a:lnTo>
                    <a:pt x="41453" y="85"/>
                  </a:lnTo>
                  <a:cubicBezTo>
                    <a:pt x="36407" y="85"/>
                    <a:pt x="26567" y="85"/>
                    <a:pt x="15465" y="11978"/>
                  </a:cubicBezTo>
                  <a:cubicBezTo>
                    <a:pt x="7138" y="21088"/>
                    <a:pt x="73" y="33234"/>
                    <a:pt x="73" y="34753"/>
                  </a:cubicBezTo>
                  <a:cubicBezTo>
                    <a:pt x="73" y="35006"/>
                    <a:pt x="73" y="37283"/>
                    <a:pt x="3101" y="37283"/>
                  </a:cubicBezTo>
                  <a:cubicBezTo>
                    <a:pt x="5120" y="37283"/>
                    <a:pt x="5624" y="36271"/>
                    <a:pt x="7138" y="34247"/>
                  </a:cubicBezTo>
                  <a:cubicBezTo>
                    <a:pt x="19502" y="14762"/>
                    <a:pt x="33884" y="14762"/>
                    <a:pt x="39182" y="14762"/>
                  </a:cubicBezTo>
                  <a:lnTo>
                    <a:pt x="60125" y="14762"/>
                  </a:lnTo>
                  <a:lnTo>
                    <a:pt x="35398" y="95991"/>
                  </a:lnTo>
                  <a:cubicBezTo>
                    <a:pt x="34388" y="99028"/>
                    <a:pt x="32874" y="104342"/>
                    <a:pt x="32874" y="105354"/>
                  </a:cubicBezTo>
                  <a:cubicBezTo>
                    <a:pt x="32874" y="108137"/>
                    <a:pt x="34641" y="112186"/>
                    <a:pt x="40192" y="112186"/>
                  </a:cubicBezTo>
                  <a:cubicBezTo>
                    <a:pt x="48518" y="112186"/>
                    <a:pt x="49780" y="105101"/>
                    <a:pt x="50537" y="101305"/>
                  </a:cubicBezTo>
                  <a:lnTo>
                    <a:pt x="67442" y="14762"/>
                  </a:lnTo>
                  <a:close/>
                </a:path>
              </a:pathLst>
            </a:custGeom>
            <a:solidFill>
              <a:srgbClr val="000000"/>
            </a:solidFill>
            <a:ln w="25308"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8483A7BE-5853-D4E9-5EC3-EDD770C0DF8F}"/>
                </a:ext>
              </a:extLst>
            </p:cNvPr>
            <p:cNvSpPr/>
            <p:nvPr>
              <p:custDataLst>
                <p:tags r:id="rId170"/>
              </p:custDataLst>
            </p:nvPr>
          </p:nvSpPr>
          <p:spPr>
            <a:xfrm>
              <a:off x="4533834" y="4603772"/>
              <a:ext cx="27199" cy="177135"/>
            </a:xfrm>
            <a:custGeom>
              <a:avLst/>
              <a:gdLst>
                <a:gd name="connsiteX0" fmla="*/ 27277 w 27199"/>
                <a:gd name="connsiteY0" fmla="*/ 177222 h 177135"/>
                <a:gd name="connsiteX1" fmla="*/ 27277 w 27199"/>
                <a:gd name="connsiteY1" fmla="*/ 168543 h 177135"/>
                <a:gd name="connsiteX2" fmla="*/ 8732 w 27199"/>
                <a:gd name="connsiteY2" fmla="*/ 168543 h 177135"/>
                <a:gd name="connsiteX3" fmla="*/ 8732 w 27199"/>
                <a:gd name="connsiteY3" fmla="*/ 8766 h 177135"/>
                <a:gd name="connsiteX4" fmla="*/ 27277 w 27199"/>
                <a:gd name="connsiteY4" fmla="*/ 8766 h 177135"/>
                <a:gd name="connsiteX5" fmla="*/ 27277 w 27199"/>
                <a:gd name="connsiteY5" fmla="*/ 86 h 177135"/>
                <a:gd name="connsiteX6" fmla="*/ 78 w 27199"/>
                <a:gd name="connsiteY6" fmla="*/ 86 h 177135"/>
                <a:gd name="connsiteX7" fmla="*/ 78 w 27199"/>
                <a:gd name="connsiteY7" fmla="*/ 177222 h 177135"/>
                <a:gd name="connsiteX8" fmla="*/ 27277 w 27199"/>
                <a:gd name="connsiteY8" fmla="*/ 177222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277" y="177222"/>
                  </a:moveTo>
                  <a:lnTo>
                    <a:pt x="27277" y="168543"/>
                  </a:lnTo>
                  <a:lnTo>
                    <a:pt x="8732" y="168543"/>
                  </a:lnTo>
                  <a:lnTo>
                    <a:pt x="8732" y="8766"/>
                  </a:lnTo>
                  <a:lnTo>
                    <a:pt x="27277" y="8766"/>
                  </a:lnTo>
                  <a:lnTo>
                    <a:pt x="27277" y="86"/>
                  </a:lnTo>
                  <a:lnTo>
                    <a:pt x="78" y="86"/>
                  </a:lnTo>
                  <a:lnTo>
                    <a:pt x="78" y="177222"/>
                  </a:lnTo>
                  <a:lnTo>
                    <a:pt x="27277" y="177222"/>
                  </a:lnTo>
                  <a:close/>
                </a:path>
              </a:pathLst>
            </a:custGeom>
            <a:solidFill>
              <a:srgbClr val="000000"/>
            </a:solidFill>
            <a:ln w="25308"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80A42D97-DA29-FC59-2AA5-B81FC9685B28}"/>
                </a:ext>
              </a:extLst>
            </p:cNvPr>
            <p:cNvSpPr/>
            <p:nvPr>
              <p:custDataLst>
                <p:tags r:id="rId171"/>
              </p:custDataLst>
            </p:nvPr>
          </p:nvSpPr>
          <p:spPr>
            <a:xfrm>
              <a:off x="4575236" y="4619183"/>
              <a:ext cx="53516" cy="119212"/>
            </a:xfrm>
            <a:custGeom>
              <a:avLst/>
              <a:gdLst>
                <a:gd name="connsiteX0" fmla="*/ 49004 w 53516"/>
                <a:gd name="connsiteY0" fmla="*/ 6818 h 119212"/>
                <a:gd name="connsiteX1" fmla="*/ 41939 w 53516"/>
                <a:gd name="connsiteY1" fmla="*/ 86 h 119212"/>
                <a:gd name="connsiteX2" fmla="*/ 32048 w 53516"/>
                <a:gd name="connsiteY2" fmla="*/ 9829 h 119212"/>
                <a:gd name="connsiteX3" fmla="*/ 39113 w 53516"/>
                <a:gd name="connsiteY3" fmla="*/ 16560 h 119212"/>
                <a:gd name="connsiteX4" fmla="*/ 49004 w 53516"/>
                <a:gd name="connsiteY4" fmla="*/ 6818 h 119212"/>
                <a:gd name="connsiteX5" fmla="*/ 12973 w 53516"/>
                <a:gd name="connsiteY5" fmla="*/ 96803 h 119212"/>
                <a:gd name="connsiteX6" fmla="*/ 11384 w 53516"/>
                <a:gd name="connsiteY6" fmla="*/ 104242 h 119212"/>
                <a:gd name="connsiteX7" fmla="*/ 28163 w 53516"/>
                <a:gd name="connsiteY7" fmla="*/ 119299 h 119212"/>
                <a:gd name="connsiteX8" fmla="*/ 53596 w 53516"/>
                <a:gd name="connsiteY8" fmla="*/ 92197 h 119212"/>
                <a:gd name="connsiteX9" fmla="*/ 50770 w 53516"/>
                <a:gd name="connsiteY9" fmla="*/ 89894 h 119212"/>
                <a:gd name="connsiteX10" fmla="*/ 47414 w 53516"/>
                <a:gd name="connsiteY10" fmla="*/ 92906 h 119212"/>
                <a:gd name="connsiteX11" fmla="*/ 28693 w 53516"/>
                <a:gd name="connsiteY11" fmla="*/ 114339 h 119212"/>
                <a:gd name="connsiteX12" fmla="*/ 24277 w 53516"/>
                <a:gd name="connsiteY12" fmla="*/ 108139 h 119212"/>
                <a:gd name="connsiteX13" fmla="*/ 27103 w 53516"/>
                <a:gd name="connsiteY13" fmla="*/ 96803 h 119212"/>
                <a:gd name="connsiteX14" fmla="*/ 32755 w 53516"/>
                <a:gd name="connsiteY14" fmla="*/ 82632 h 119212"/>
                <a:gd name="connsiteX15" fmla="*/ 41409 w 53516"/>
                <a:gd name="connsiteY15" fmla="*/ 60135 h 119212"/>
                <a:gd name="connsiteX16" fmla="*/ 42469 w 53516"/>
                <a:gd name="connsiteY16" fmla="*/ 54467 h 119212"/>
                <a:gd name="connsiteX17" fmla="*/ 25690 w 53516"/>
                <a:gd name="connsiteY17" fmla="*/ 39411 h 119212"/>
                <a:gd name="connsiteX18" fmla="*/ 80 w 53516"/>
                <a:gd name="connsiteY18" fmla="*/ 66512 h 119212"/>
                <a:gd name="connsiteX19" fmla="*/ 3083 w 53516"/>
                <a:gd name="connsiteY19" fmla="*/ 68815 h 119212"/>
                <a:gd name="connsiteX20" fmla="*/ 6262 w 53516"/>
                <a:gd name="connsiteY20" fmla="*/ 65981 h 119212"/>
                <a:gd name="connsiteX21" fmla="*/ 25160 w 53516"/>
                <a:gd name="connsiteY21" fmla="*/ 44370 h 119212"/>
                <a:gd name="connsiteX22" fmla="*/ 29576 w 53516"/>
                <a:gd name="connsiteY22" fmla="*/ 50570 h 119212"/>
                <a:gd name="connsiteX23" fmla="*/ 24100 w 53516"/>
                <a:gd name="connsiteY23" fmla="*/ 68284 h 119212"/>
                <a:gd name="connsiteX24" fmla="*/ 12973 w 53516"/>
                <a:gd name="connsiteY24" fmla="*/ 9680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516" h="119212">
                  <a:moveTo>
                    <a:pt x="49004" y="6818"/>
                  </a:moveTo>
                  <a:cubicBezTo>
                    <a:pt x="49004" y="3983"/>
                    <a:pt x="46885" y="86"/>
                    <a:pt x="41939" y="86"/>
                  </a:cubicBezTo>
                  <a:cubicBezTo>
                    <a:pt x="37170" y="86"/>
                    <a:pt x="32048" y="4692"/>
                    <a:pt x="32048" y="9829"/>
                  </a:cubicBezTo>
                  <a:cubicBezTo>
                    <a:pt x="32048" y="12840"/>
                    <a:pt x="34344" y="16560"/>
                    <a:pt x="39113" y="16560"/>
                  </a:cubicBezTo>
                  <a:cubicBezTo>
                    <a:pt x="44235" y="16560"/>
                    <a:pt x="49004" y="11600"/>
                    <a:pt x="49004" y="6818"/>
                  </a:cubicBezTo>
                  <a:close/>
                  <a:moveTo>
                    <a:pt x="12973" y="96803"/>
                  </a:moveTo>
                  <a:cubicBezTo>
                    <a:pt x="12267" y="99105"/>
                    <a:pt x="11384" y="101231"/>
                    <a:pt x="11384" y="104242"/>
                  </a:cubicBezTo>
                  <a:cubicBezTo>
                    <a:pt x="11384" y="112568"/>
                    <a:pt x="18449" y="119299"/>
                    <a:pt x="28163" y="119299"/>
                  </a:cubicBezTo>
                  <a:cubicBezTo>
                    <a:pt x="45825" y="119299"/>
                    <a:pt x="53596" y="94854"/>
                    <a:pt x="53596" y="92197"/>
                  </a:cubicBezTo>
                  <a:cubicBezTo>
                    <a:pt x="53596" y="89894"/>
                    <a:pt x="51300" y="89894"/>
                    <a:pt x="50770" y="89894"/>
                  </a:cubicBezTo>
                  <a:cubicBezTo>
                    <a:pt x="48298" y="89894"/>
                    <a:pt x="48121" y="90957"/>
                    <a:pt x="47414" y="92906"/>
                  </a:cubicBezTo>
                  <a:cubicBezTo>
                    <a:pt x="43352" y="107076"/>
                    <a:pt x="35581" y="114339"/>
                    <a:pt x="28693" y="114339"/>
                  </a:cubicBezTo>
                  <a:cubicBezTo>
                    <a:pt x="25160" y="114339"/>
                    <a:pt x="24277" y="112036"/>
                    <a:pt x="24277" y="108139"/>
                  </a:cubicBezTo>
                  <a:cubicBezTo>
                    <a:pt x="24277" y="104065"/>
                    <a:pt x="25513" y="100700"/>
                    <a:pt x="27103" y="96803"/>
                  </a:cubicBezTo>
                  <a:cubicBezTo>
                    <a:pt x="28869" y="92020"/>
                    <a:pt x="30812" y="87237"/>
                    <a:pt x="32755" y="82632"/>
                  </a:cubicBezTo>
                  <a:cubicBezTo>
                    <a:pt x="34344" y="78380"/>
                    <a:pt x="40703" y="62261"/>
                    <a:pt x="41409" y="60135"/>
                  </a:cubicBezTo>
                  <a:cubicBezTo>
                    <a:pt x="41939" y="58364"/>
                    <a:pt x="42469" y="56239"/>
                    <a:pt x="42469" y="54467"/>
                  </a:cubicBezTo>
                  <a:cubicBezTo>
                    <a:pt x="42469" y="46142"/>
                    <a:pt x="35404" y="39411"/>
                    <a:pt x="25690" y="39411"/>
                  </a:cubicBezTo>
                  <a:cubicBezTo>
                    <a:pt x="8205" y="39411"/>
                    <a:pt x="80" y="63501"/>
                    <a:pt x="80" y="66512"/>
                  </a:cubicBezTo>
                  <a:cubicBezTo>
                    <a:pt x="80" y="68815"/>
                    <a:pt x="2553" y="68815"/>
                    <a:pt x="3083" y="68815"/>
                  </a:cubicBezTo>
                  <a:cubicBezTo>
                    <a:pt x="5555" y="68815"/>
                    <a:pt x="5732" y="67929"/>
                    <a:pt x="6262" y="65981"/>
                  </a:cubicBezTo>
                  <a:cubicBezTo>
                    <a:pt x="10854" y="50747"/>
                    <a:pt x="18625" y="44370"/>
                    <a:pt x="25160" y="44370"/>
                  </a:cubicBezTo>
                  <a:cubicBezTo>
                    <a:pt x="27986" y="44370"/>
                    <a:pt x="29576" y="45788"/>
                    <a:pt x="29576" y="50570"/>
                  </a:cubicBezTo>
                  <a:cubicBezTo>
                    <a:pt x="29576" y="54644"/>
                    <a:pt x="28516" y="57301"/>
                    <a:pt x="24100" y="68284"/>
                  </a:cubicBezTo>
                  <a:lnTo>
                    <a:pt x="12973" y="96803"/>
                  </a:lnTo>
                  <a:close/>
                </a:path>
              </a:pathLst>
            </a:custGeom>
            <a:solidFill>
              <a:srgbClr val="000000"/>
            </a:solidFill>
            <a:ln w="25308"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0E94FD0C-4892-E7B3-C144-D2B0B36F0326}"/>
                </a:ext>
              </a:extLst>
            </p:cNvPr>
            <p:cNvSpPr/>
            <p:nvPr>
              <p:custDataLst>
                <p:tags r:id="rId172"/>
              </p:custDataLst>
            </p:nvPr>
          </p:nvSpPr>
          <p:spPr>
            <a:xfrm>
              <a:off x="4643974" y="4603772"/>
              <a:ext cx="27199" cy="177135"/>
            </a:xfrm>
            <a:custGeom>
              <a:avLst/>
              <a:gdLst>
                <a:gd name="connsiteX0" fmla="*/ 27282 w 27199"/>
                <a:gd name="connsiteY0" fmla="*/ 86 h 177135"/>
                <a:gd name="connsiteX1" fmla="*/ 83 w 27199"/>
                <a:gd name="connsiteY1" fmla="*/ 86 h 177135"/>
                <a:gd name="connsiteX2" fmla="*/ 83 w 27199"/>
                <a:gd name="connsiteY2" fmla="*/ 8766 h 177135"/>
                <a:gd name="connsiteX3" fmla="*/ 18628 w 27199"/>
                <a:gd name="connsiteY3" fmla="*/ 8766 h 177135"/>
                <a:gd name="connsiteX4" fmla="*/ 18628 w 27199"/>
                <a:gd name="connsiteY4" fmla="*/ 168543 h 177135"/>
                <a:gd name="connsiteX5" fmla="*/ 83 w 27199"/>
                <a:gd name="connsiteY5" fmla="*/ 168543 h 177135"/>
                <a:gd name="connsiteX6" fmla="*/ 83 w 27199"/>
                <a:gd name="connsiteY6" fmla="*/ 177222 h 177135"/>
                <a:gd name="connsiteX7" fmla="*/ 27282 w 27199"/>
                <a:gd name="connsiteY7" fmla="*/ 177222 h 177135"/>
                <a:gd name="connsiteX8" fmla="*/ 27282 w 27199"/>
                <a:gd name="connsiteY8" fmla="*/ 86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282" y="86"/>
                  </a:moveTo>
                  <a:lnTo>
                    <a:pt x="83" y="86"/>
                  </a:lnTo>
                  <a:lnTo>
                    <a:pt x="83" y="8766"/>
                  </a:lnTo>
                  <a:lnTo>
                    <a:pt x="18628" y="8766"/>
                  </a:lnTo>
                  <a:lnTo>
                    <a:pt x="18628" y="168543"/>
                  </a:lnTo>
                  <a:lnTo>
                    <a:pt x="83" y="168543"/>
                  </a:lnTo>
                  <a:lnTo>
                    <a:pt x="83" y="177222"/>
                  </a:lnTo>
                  <a:lnTo>
                    <a:pt x="27282" y="177222"/>
                  </a:lnTo>
                  <a:lnTo>
                    <a:pt x="27282" y="86"/>
                  </a:lnTo>
                  <a:close/>
                </a:path>
              </a:pathLst>
            </a:custGeom>
            <a:solidFill>
              <a:srgbClr val="000000"/>
            </a:solidFill>
            <a:ln w="25308"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3AEBF7EB-60C8-4048-7345-9EE90982B5A5}"/>
                </a:ext>
              </a:extLst>
            </p:cNvPr>
            <p:cNvSpPr/>
            <p:nvPr>
              <p:custDataLst>
                <p:tags r:id="rId173"/>
              </p:custDataLst>
            </p:nvPr>
          </p:nvSpPr>
          <p:spPr>
            <a:xfrm>
              <a:off x="4714696" y="4619006"/>
              <a:ext cx="64289" cy="117618"/>
            </a:xfrm>
            <a:custGeom>
              <a:avLst/>
              <a:gdLst>
                <a:gd name="connsiteX0" fmla="*/ 40001 w 64289"/>
                <a:gd name="connsiteY0" fmla="*/ 5046 h 117618"/>
                <a:gd name="connsiteX1" fmla="*/ 34703 w 64289"/>
                <a:gd name="connsiteY1" fmla="*/ 86 h 117618"/>
                <a:gd name="connsiteX2" fmla="*/ 85 w 64289"/>
                <a:gd name="connsiteY2" fmla="*/ 11423 h 117618"/>
                <a:gd name="connsiteX3" fmla="*/ 85 w 64289"/>
                <a:gd name="connsiteY3" fmla="*/ 17800 h 117618"/>
                <a:gd name="connsiteX4" fmla="*/ 25695 w 64289"/>
                <a:gd name="connsiteY4" fmla="*/ 12840 h 117618"/>
                <a:gd name="connsiteX5" fmla="*/ 25695 w 64289"/>
                <a:gd name="connsiteY5" fmla="*/ 103179 h 117618"/>
                <a:gd name="connsiteX6" fmla="*/ 8033 w 64289"/>
                <a:gd name="connsiteY6" fmla="*/ 111328 h 117618"/>
                <a:gd name="connsiteX7" fmla="*/ 1321 w 64289"/>
                <a:gd name="connsiteY7" fmla="*/ 111328 h 117618"/>
                <a:gd name="connsiteX8" fmla="*/ 1321 w 64289"/>
                <a:gd name="connsiteY8" fmla="*/ 117705 h 117618"/>
                <a:gd name="connsiteX9" fmla="*/ 32760 w 64289"/>
                <a:gd name="connsiteY9" fmla="*/ 116996 h 117618"/>
                <a:gd name="connsiteX10" fmla="*/ 64375 w 64289"/>
                <a:gd name="connsiteY10" fmla="*/ 117705 h 117618"/>
                <a:gd name="connsiteX11" fmla="*/ 64375 w 64289"/>
                <a:gd name="connsiteY11" fmla="*/ 111328 h 117618"/>
                <a:gd name="connsiteX12" fmla="*/ 57664 w 64289"/>
                <a:gd name="connsiteY12" fmla="*/ 111328 h 117618"/>
                <a:gd name="connsiteX13" fmla="*/ 40001 w 64289"/>
                <a:gd name="connsiteY13" fmla="*/ 103179 h 117618"/>
                <a:gd name="connsiteX14" fmla="*/ 40001 w 64289"/>
                <a:gd name="connsiteY14" fmla="*/ 504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289" h="117618">
                  <a:moveTo>
                    <a:pt x="40001" y="5046"/>
                  </a:moveTo>
                  <a:cubicBezTo>
                    <a:pt x="40001" y="264"/>
                    <a:pt x="39648" y="86"/>
                    <a:pt x="34703" y="86"/>
                  </a:cubicBezTo>
                  <a:cubicBezTo>
                    <a:pt x="23399" y="11246"/>
                    <a:pt x="7327" y="11423"/>
                    <a:pt x="85" y="11423"/>
                  </a:cubicBezTo>
                  <a:lnTo>
                    <a:pt x="85" y="17800"/>
                  </a:lnTo>
                  <a:cubicBezTo>
                    <a:pt x="4324" y="17800"/>
                    <a:pt x="15981" y="17800"/>
                    <a:pt x="25695" y="12840"/>
                  </a:cubicBezTo>
                  <a:lnTo>
                    <a:pt x="25695" y="103179"/>
                  </a:lnTo>
                  <a:cubicBezTo>
                    <a:pt x="25695" y="109025"/>
                    <a:pt x="25695" y="111328"/>
                    <a:pt x="8033" y="111328"/>
                  </a:cubicBezTo>
                  <a:lnTo>
                    <a:pt x="1321" y="111328"/>
                  </a:lnTo>
                  <a:lnTo>
                    <a:pt x="1321" y="117705"/>
                  </a:lnTo>
                  <a:cubicBezTo>
                    <a:pt x="4501" y="117527"/>
                    <a:pt x="26225" y="116996"/>
                    <a:pt x="32760" y="116996"/>
                  </a:cubicBezTo>
                  <a:cubicBezTo>
                    <a:pt x="38235" y="116996"/>
                    <a:pt x="60489" y="117527"/>
                    <a:pt x="64375" y="117705"/>
                  </a:cubicBezTo>
                  <a:lnTo>
                    <a:pt x="64375" y="111328"/>
                  </a:lnTo>
                  <a:lnTo>
                    <a:pt x="57664" y="111328"/>
                  </a:lnTo>
                  <a:cubicBezTo>
                    <a:pt x="40001" y="111328"/>
                    <a:pt x="40001" y="109025"/>
                    <a:pt x="40001" y="103179"/>
                  </a:cubicBezTo>
                  <a:lnTo>
                    <a:pt x="40001" y="5046"/>
                  </a:lnTo>
                  <a:close/>
                </a:path>
              </a:pathLst>
            </a:custGeom>
            <a:solidFill>
              <a:srgbClr val="000000"/>
            </a:solidFill>
            <a:ln w="25308"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9D928163-D83A-CEE4-67DF-98C4E8833197}"/>
                </a:ext>
              </a:extLst>
            </p:cNvPr>
            <p:cNvSpPr/>
            <p:nvPr>
              <p:custDataLst>
                <p:tags r:id="rId174"/>
              </p:custDataLst>
            </p:nvPr>
          </p:nvSpPr>
          <p:spPr>
            <a:xfrm>
              <a:off x="4892851" y="4598064"/>
              <a:ext cx="167789" cy="59213"/>
            </a:xfrm>
            <a:custGeom>
              <a:avLst/>
              <a:gdLst>
                <a:gd name="connsiteX0" fmla="*/ 159303 w 167789"/>
                <a:gd name="connsiteY0" fmla="*/ 10207 h 59213"/>
                <a:gd name="connsiteX1" fmla="*/ 167882 w 167789"/>
                <a:gd name="connsiteY1" fmla="*/ 5146 h 59213"/>
                <a:gd name="connsiteX2" fmla="*/ 159556 w 167789"/>
                <a:gd name="connsiteY2" fmla="*/ 85 h 59213"/>
                <a:gd name="connsiteX3" fmla="*/ 8419 w 167789"/>
                <a:gd name="connsiteY3" fmla="*/ 85 h 59213"/>
                <a:gd name="connsiteX4" fmla="*/ 92 w 167789"/>
                <a:gd name="connsiteY4" fmla="*/ 5146 h 59213"/>
                <a:gd name="connsiteX5" fmla="*/ 8671 w 167789"/>
                <a:gd name="connsiteY5" fmla="*/ 10207 h 59213"/>
                <a:gd name="connsiteX6" fmla="*/ 159303 w 167789"/>
                <a:gd name="connsiteY6" fmla="*/ 10207 h 59213"/>
                <a:gd name="connsiteX7" fmla="*/ 159556 w 167789"/>
                <a:gd name="connsiteY7" fmla="*/ 59299 h 59213"/>
                <a:gd name="connsiteX8" fmla="*/ 167882 w 167789"/>
                <a:gd name="connsiteY8" fmla="*/ 54238 h 59213"/>
                <a:gd name="connsiteX9" fmla="*/ 159303 w 167789"/>
                <a:gd name="connsiteY9" fmla="*/ 49177 h 59213"/>
                <a:gd name="connsiteX10" fmla="*/ 8671 w 167789"/>
                <a:gd name="connsiteY10" fmla="*/ 49177 h 59213"/>
                <a:gd name="connsiteX11" fmla="*/ 92 w 167789"/>
                <a:gd name="connsiteY11" fmla="*/ 54238 h 59213"/>
                <a:gd name="connsiteX12" fmla="*/ 8419 w 167789"/>
                <a:gd name="connsiteY12" fmla="*/ 59299 h 59213"/>
                <a:gd name="connsiteX13" fmla="*/ 159556 w 167789"/>
                <a:gd name="connsiteY13" fmla="*/ 5929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789" h="59213">
                  <a:moveTo>
                    <a:pt x="159303" y="10207"/>
                  </a:moveTo>
                  <a:cubicBezTo>
                    <a:pt x="163088" y="10207"/>
                    <a:pt x="167882" y="10207"/>
                    <a:pt x="167882" y="5146"/>
                  </a:cubicBezTo>
                  <a:cubicBezTo>
                    <a:pt x="167882" y="85"/>
                    <a:pt x="163088" y="85"/>
                    <a:pt x="159556" y="85"/>
                  </a:cubicBezTo>
                  <a:lnTo>
                    <a:pt x="8419" y="85"/>
                  </a:lnTo>
                  <a:cubicBezTo>
                    <a:pt x="4886" y="85"/>
                    <a:pt x="92" y="85"/>
                    <a:pt x="92" y="5146"/>
                  </a:cubicBezTo>
                  <a:cubicBezTo>
                    <a:pt x="92" y="10207"/>
                    <a:pt x="4886" y="10207"/>
                    <a:pt x="8671" y="10207"/>
                  </a:cubicBezTo>
                  <a:lnTo>
                    <a:pt x="159303" y="10207"/>
                  </a:lnTo>
                  <a:close/>
                  <a:moveTo>
                    <a:pt x="159556" y="59299"/>
                  </a:moveTo>
                  <a:cubicBezTo>
                    <a:pt x="163088" y="59299"/>
                    <a:pt x="167882" y="59299"/>
                    <a:pt x="167882" y="54238"/>
                  </a:cubicBezTo>
                  <a:cubicBezTo>
                    <a:pt x="167882" y="49177"/>
                    <a:pt x="163088" y="49177"/>
                    <a:pt x="159303" y="49177"/>
                  </a:cubicBezTo>
                  <a:lnTo>
                    <a:pt x="8671" y="49177"/>
                  </a:lnTo>
                  <a:cubicBezTo>
                    <a:pt x="4886" y="49177"/>
                    <a:pt x="92" y="49177"/>
                    <a:pt x="92" y="54238"/>
                  </a:cubicBezTo>
                  <a:cubicBezTo>
                    <a:pt x="92" y="59299"/>
                    <a:pt x="4886" y="59299"/>
                    <a:pt x="8419" y="59299"/>
                  </a:cubicBezTo>
                  <a:lnTo>
                    <a:pt x="159556" y="59299"/>
                  </a:lnTo>
                  <a:close/>
                </a:path>
              </a:pathLst>
            </a:custGeom>
            <a:solidFill>
              <a:srgbClr val="000000"/>
            </a:solidFill>
            <a:ln w="25308"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0372D011-4DFD-F091-A95E-540ECD835218}"/>
                </a:ext>
              </a:extLst>
            </p:cNvPr>
            <p:cNvSpPr/>
            <p:nvPr>
              <p:custDataLst>
                <p:tags r:id="rId175"/>
              </p:custDataLst>
            </p:nvPr>
          </p:nvSpPr>
          <p:spPr>
            <a:xfrm>
              <a:off x="5141774" y="4523667"/>
              <a:ext cx="103449" cy="219142"/>
            </a:xfrm>
            <a:custGeom>
              <a:avLst/>
              <a:gdLst>
                <a:gd name="connsiteX0" fmla="*/ 103552 w 103449"/>
                <a:gd name="connsiteY0" fmla="*/ 9195 h 219142"/>
                <a:gd name="connsiteX1" fmla="*/ 93964 w 103449"/>
                <a:gd name="connsiteY1" fmla="*/ 85 h 219142"/>
                <a:gd name="connsiteX2" fmla="*/ 80591 w 103449"/>
                <a:gd name="connsiteY2" fmla="*/ 13496 h 219142"/>
                <a:gd name="connsiteX3" fmla="*/ 89927 w 103449"/>
                <a:gd name="connsiteY3" fmla="*/ 22606 h 219142"/>
                <a:gd name="connsiteX4" fmla="*/ 103552 w 103449"/>
                <a:gd name="connsiteY4" fmla="*/ 9195 h 219142"/>
                <a:gd name="connsiteX5" fmla="*/ 52837 w 103449"/>
                <a:gd name="connsiteY5" fmla="*/ 180004 h 219142"/>
                <a:gd name="connsiteX6" fmla="*/ 21802 w 103449"/>
                <a:gd name="connsiteY6" fmla="*/ 213660 h 219142"/>
                <a:gd name="connsiteX7" fmla="*/ 11962 w 103449"/>
                <a:gd name="connsiteY7" fmla="*/ 211382 h 219142"/>
                <a:gd name="connsiteX8" fmla="*/ 23316 w 103449"/>
                <a:gd name="connsiteY8" fmla="*/ 197971 h 219142"/>
                <a:gd name="connsiteX9" fmla="*/ 13728 w 103449"/>
                <a:gd name="connsiteY9" fmla="*/ 189114 h 219142"/>
                <a:gd name="connsiteX10" fmla="*/ 103 w 103449"/>
                <a:gd name="connsiteY10" fmla="*/ 203538 h 219142"/>
                <a:gd name="connsiteX11" fmla="*/ 22307 w 103449"/>
                <a:gd name="connsiteY11" fmla="*/ 219227 h 219142"/>
                <a:gd name="connsiteX12" fmla="*/ 69742 w 103449"/>
                <a:gd name="connsiteY12" fmla="*/ 180763 h 219142"/>
                <a:gd name="connsiteX13" fmla="*/ 92955 w 103449"/>
                <a:gd name="connsiteY13" fmla="*/ 88146 h 219142"/>
                <a:gd name="connsiteX14" fmla="*/ 94217 w 103449"/>
                <a:gd name="connsiteY14" fmla="*/ 78784 h 219142"/>
                <a:gd name="connsiteX15" fmla="*/ 71004 w 103449"/>
                <a:gd name="connsiteY15" fmla="*/ 55503 h 219142"/>
                <a:gd name="connsiteX16" fmla="*/ 30885 w 103449"/>
                <a:gd name="connsiteY16" fmla="*/ 94473 h 219142"/>
                <a:gd name="connsiteX17" fmla="*/ 33913 w 103449"/>
                <a:gd name="connsiteY17" fmla="*/ 97003 h 219142"/>
                <a:gd name="connsiteX18" fmla="*/ 38455 w 103449"/>
                <a:gd name="connsiteY18" fmla="*/ 91942 h 219142"/>
                <a:gd name="connsiteX19" fmla="*/ 70247 w 103449"/>
                <a:gd name="connsiteY19" fmla="*/ 61070 h 219142"/>
                <a:gd name="connsiteX20" fmla="*/ 78321 w 103449"/>
                <a:gd name="connsiteY20" fmla="*/ 72710 h 219142"/>
                <a:gd name="connsiteX21" fmla="*/ 76554 w 103449"/>
                <a:gd name="connsiteY21" fmla="*/ 85616 h 219142"/>
                <a:gd name="connsiteX22" fmla="*/ 52837 w 103449"/>
                <a:gd name="connsiteY22" fmla="*/ 180004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449" h="219142">
                  <a:moveTo>
                    <a:pt x="103552" y="9195"/>
                  </a:moveTo>
                  <a:cubicBezTo>
                    <a:pt x="103552" y="4387"/>
                    <a:pt x="100020" y="85"/>
                    <a:pt x="93964" y="85"/>
                  </a:cubicBezTo>
                  <a:cubicBezTo>
                    <a:pt x="88161" y="85"/>
                    <a:pt x="80591" y="5905"/>
                    <a:pt x="80591" y="13496"/>
                  </a:cubicBezTo>
                  <a:cubicBezTo>
                    <a:pt x="80591" y="18557"/>
                    <a:pt x="84124" y="22606"/>
                    <a:pt x="89927" y="22606"/>
                  </a:cubicBezTo>
                  <a:cubicBezTo>
                    <a:pt x="96740" y="22606"/>
                    <a:pt x="103552" y="16027"/>
                    <a:pt x="103552" y="9195"/>
                  </a:cubicBezTo>
                  <a:close/>
                  <a:moveTo>
                    <a:pt x="52837" y="180004"/>
                  </a:moveTo>
                  <a:cubicBezTo>
                    <a:pt x="48043" y="199236"/>
                    <a:pt x="35932" y="213660"/>
                    <a:pt x="21802" y="213660"/>
                  </a:cubicBezTo>
                  <a:cubicBezTo>
                    <a:pt x="20288" y="213660"/>
                    <a:pt x="16503" y="213660"/>
                    <a:pt x="11962" y="211382"/>
                  </a:cubicBezTo>
                  <a:cubicBezTo>
                    <a:pt x="19531" y="209611"/>
                    <a:pt x="23316" y="203032"/>
                    <a:pt x="23316" y="197971"/>
                  </a:cubicBezTo>
                  <a:cubicBezTo>
                    <a:pt x="23316" y="193922"/>
                    <a:pt x="20540" y="189114"/>
                    <a:pt x="13728" y="189114"/>
                  </a:cubicBezTo>
                  <a:cubicBezTo>
                    <a:pt x="7420" y="189114"/>
                    <a:pt x="103" y="194428"/>
                    <a:pt x="103" y="203538"/>
                  </a:cubicBezTo>
                  <a:cubicBezTo>
                    <a:pt x="103" y="213660"/>
                    <a:pt x="10195" y="219227"/>
                    <a:pt x="22307" y="219227"/>
                  </a:cubicBezTo>
                  <a:cubicBezTo>
                    <a:pt x="39969" y="219227"/>
                    <a:pt x="63434" y="205815"/>
                    <a:pt x="69742" y="180763"/>
                  </a:cubicBezTo>
                  <a:lnTo>
                    <a:pt x="92955" y="88146"/>
                  </a:lnTo>
                  <a:cubicBezTo>
                    <a:pt x="94217" y="83085"/>
                    <a:pt x="94217" y="79543"/>
                    <a:pt x="94217" y="78784"/>
                  </a:cubicBezTo>
                  <a:cubicBezTo>
                    <a:pt x="94217" y="64360"/>
                    <a:pt x="83619" y="55503"/>
                    <a:pt x="71004" y="55503"/>
                  </a:cubicBezTo>
                  <a:cubicBezTo>
                    <a:pt x="45267" y="55503"/>
                    <a:pt x="30885" y="92195"/>
                    <a:pt x="30885" y="94473"/>
                  </a:cubicBezTo>
                  <a:cubicBezTo>
                    <a:pt x="30885" y="97003"/>
                    <a:pt x="33408" y="97003"/>
                    <a:pt x="33913" y="97003"/>
                  </a:cubicBezTo>
                  <a:cubicBezTo>
                    <a:pt x="36184" y="97003"/>
                    <a:pt x="36436" y="96750"/>
                    <a:pt x="38455" y="91942"/>
                  </a:cubicBezTo>
                  <a:cubicBezTo>
                    <a:pt x="44763" y="76506"/>
                    <a:pt x="56369" y="61070"/>
                    <a:pt x="70247" y="61070"/>
                  </a:cubicBezTo>
                  <a:cubicBezTo>
                    <a:pt x="73779" y="61070"/>
                    <a:pt x="78321" y="62082"/>
                    <a:pt x="78321" y="72710"/>
                  </a:cubicBezTo>
                  <a:cubicBezTo>
                    <a:pt x="78321" y="78531"/>
                    <a:pt x="77564" y="81314"/>
                    <a:pt x="76554" y="85616"/>
                  </a:cubicBezTo>
                  <a:lnTo>
                    <a:pt x="52837" y="180004"/>
                  </a:lnTo>
                  <a:close/>
                </a:path>
              </a:pathLst>
            </a:custGeom>
            <a:solidFill>
              <a:srgbClr val="000000"/>
            </a:solidFill>
            <a:ln w="25308"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6E0998F5-C32B-A829-8AFD-68DFC7665BD7}"/>
                </a:ext>
              </a:extLst>
            </p:cNvPr>
            <p:cNvSpPr/>
            <p:nvPr>
              <p:custDataLst>
                <p:tags r:id="rId176"/>
              </p:custDataLst>
            </p:nvPr>
          </p:nvSpPr>
          <p:spPr>
            <a:xfrm>
              <a:off x="5293428" y="4501145"/>
              <a:ext cx="10092" cy="253051"/>
            </a:xfrm>
            <a:custGeom>
              <a:avLst/>
              <a:gdLst>
                <a:gd name="connsiteX0" fmla="*/ 10200 w 10092"/>
                <a:gd name="connsiteY0" fmla="*/ 9195 h 253051"/>
                <a:gd name="connsiteX1" fmla="*/ 5154 w 10092"/>
                <a:gd name="connsiteY1" fmla="*/ 85 h 253051"/>
                <a:gd name="connsiteX2" fmla="*/ 108 w 10092"/>
                <a:gd name="connsiteY2" fmla="*/ 9195 h 253051"/>
                <a:gd name="connsiteX3" fmla="*/ 108 w 10092"/>
                <a:gd name="connsiteY3" fmla="*/ 244026 h 253051"/>
                <a:gd name="connsiteX4" fmla="*/ 5154 w 10092"/>
                <a:gd name="connsiteY4" fmla="*/ 253136 h 253051"/>
                <a:gd name="connsiteX5" fmla="*/ 10200 w 10092"/>
                <a:gd name="connsiteY5" fmla="*/ 244026 h 253051"/>
                <a:gd name="connsiteX6" fmla="*/ 10200 w 10092"/>
                <a:gd name="connsiteY6" fmla="*/ 91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2" h="253051">
                  <a:moveTo>
                    <a:pt x="10200" y="9195"/>
                  </a:moveTo>
                  <a:cubicBezTo>
                    <a:pt x="10200" y="4640"/>
                    <a:pt x="10200" y="85"/>
                    <a:pt x="5154" y="85"/>
                  </a:cubicBezTo>
                  <a:cubicBezTo>
                    <a:pt x="108" y="85"/>
                    <a:pt x="108" y="4640"/>
                    <a:pt x="108" y="9195"/>
                  </a:cubicBezTo>
                  <a:lnTo>
                    <a:pt x="108" y="244026"/>
                  </a:lnTo>
                  <a:cubicBezTo>
                    <a:pt x="108" y="248581"/>
                    <a:pt x="108" y="253136"/>
                    <a:pt x="5154" y="253136"/>
                  </a:cubicBezTo>
                  <a:cubicBezTo>
                    <a:pt x="10200" y="253136"/>
                    <a:pt x="10200" y="248581"/>
                    <a:pt x="10200" y="244026"/>
                  </a:cubicBezTo>
                  <a:lnTo>
                    <a:pt x="10200" y="9195"/>
                  </a:lnTo>
                  <a:close/>
                </a:path>
              </a:pathLst>
            </a:custGeom>
            <a:solidFill>
              <a:srgbClr val="000000"/>
            </a:solidFill>
            <a:ln w="25308"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AC8DFE00-13CC-0BBF-7D81-949D605D6CFA}"/>
                </a:ext>
              </a:extLst>
            </p:cNvPr>
            <p:cNvSpPr/>
            <p:nvPr>
              <p:custDataLst>
                <p:tags r:id="rId177"/>
              </p:custDataLst>
            </p:nvPr>
          </p:nvSpPr>
          <p:spPr>
            <a:xfrm>
              <a:off x="5340303" y="4581868"/>
              <a:ext cx="136250" cy="111848"/>
            </a:xfrm>
            <a:custGeom>
              <a:avLst/>
              <a:gdLst>
                <a:gd name="connsiteX0" fmla="*/ 60161 w 136250"/>
                <a:gd name="connsiteY0" fmla="*/ 14762 h 111848"/>
                <a:gd name="connsiteX1" fmla="*/ 88673 w 136250"/>
                <a:gd name="connsiteY1" fmla="*/ 14762 h 111848"/>
                <a:gd name="connsiteX2" fmla="*/ 78076 w 136250"/>
                <a:gd name="connsiteY2" fmla="*/ 80049 h 111848"/>
                <a:gd name="connsiteX3" fmla="*/ 80094 w 136250"/>
                <a:gd name="connsiteY3" fmla="*/ 99281 h 111848"/>
                <a:gd name="connsiteX4" fmla="*/ 89178 w 136250"/>
                <a:gd name="connsiteY4" fmla="*/ 111933 h 111848"/>
                <a:gd name="connsiteX5" fmla="*/ 99523 w 136250"/>
                <a:gd name="connsiteY5" fmla="*/ 102317 h 111848"/>
                <a:gd name="connsiteX6" fmla="*/ 98009 w 136250"/>
                <a:gd name="connsiteY6" fmla="*/ 96750 h 111848"/>
                <a:gd name="connsiteX7" fmla="*/ 90692 w 136250"/>
                <a:gd name="connsiteY7" fmla="*/ 54997 h 111848"/>
                <a:gd name="connsiteX8" fmla="*/ 95233 w 136250"/>
                <a:gd name="connsiteY8" fmla="*/ 14762 h 111848"/>
                <a:gd name="connsiteX9" fmla="*/ 123997 w 136250"/>
                <a:gd name="connsiteY9" fmla="*/ 14762 h 111848"/>
                <a:gd name="connsiteX10" fmla="*/ 136361 w 136250"/>
                <a:gd name="connsiteY10" fmla="*/ 6158 h 111848"/>
                <a:gd name="connsiteX11" fmla="*/ 126268 w 136250"/>
                <a:gd name="connsiteY11" fmla="*/ 85 h 111848"/>
                <a:gd name="connsiteX12" fmla="*/ 41742 w 136250"/>
                <a:gd name="connsiteY12" fmla="*/ 85 h 111848"/>
                <a:gd name="connsiteX13" fmla="*/ 15502 w 136250"/>
                <a:gd name="connsiteY13" fmla="*/ 11978 h 111848"/>
                <a:gd name="connsiteX14" fmla="*/ 110 w 136250"/>
                <a:gd name="connsiteY14" fmla="*/ 34753 h 111848"/>
                <a:gd name="connsiteX15" fmla="*/ 3138 w 136250"/>
                <a:gd name="connsiteY15" fmla="*/ 37283 h 111848"/>
                <a:gd name="connsiteX16" fmla="*/ 7175 w 136250"/>
                <a:gd name="connsiteY16" fmla="*/ 34247 h 111848"/>
                <a:gd name="connsiteX17" fmla="*/ 39219 w 136250"/>
                <a:gd name="connsiteY17" fmla="*/ 14762 h 111848"/>
                <a:gd name="connsiteX18" fmla="*/ 53601 w 136250"/>
                <a:gd name="connsiteY18" fmla="*/ 14762 h 111848"/>
                <a:gd name="connsiteX19" fmla="*/ 21305 w 136250"/>
                <a:gd name="connsiteY19" fmla="*/ 99028 h 111848"/>
                <a:gd name="connsiteX20" fmla="*/ 19286 w 136250"/>
                <a:gd name="connsiteY20" fmla="*/ 105101 h 111848"/>
                <a:gd name="connsiteX21" fmla="*/ 26603 w 136250"/>
                <a:gd name="connsiteY21" fmla="*/ 111933 h 111848"/>
                <a:gd name="connsiteX22" fmla="*/ 39219 w 136250"/>
                <a:gd name="connsiteY22" fmla="*/ 95485 h 111848"/>
                <a:gd name="connsiteX23" fmla="*/ 46032 w 136250"/>
                <a:gd name="connsiteY23" fmla="*/ 70686 h 111848"/>
                <a:gd name="connsiteX24" fmla="*/ 60161 w 136250"/>
                <a:gd name="connsiteY24" fmla="*/ 14762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250" h="111848">
                  <a:moveTo>
                    <a:pt x="60161" y="14762"/>
                  </a:moveTo>
                  <a:lnTo>
                    <a:pt x="88673" y="14762"/>
                  </a:lnTo>
                  <a:cubicBezTo>
                    <a:pt x="80347" y="52213"/>
                    <a:pt x="78076" y="63094"/>
                    <a:pt x="78076" y="80049"/>
                  </a:cubicBezTo>
                  <a:cubicBezTo>
                    <a:pt x="78076" y="83845"/>
                    <a:pt x="78076" y="90677"/>
                    <a:pt x="80094" y="99281"/>
                  </a:cubicBezTo>
                  <a:cubicBezTo>
                    <a:pt x="82617" y="110415"/>
                    <a:pt x="85393" y="111933"/>
                    <a:pt x="89178" y="111933"/>
                  </a:cubicBezTo>
                  <a:cubicBezTo>
                    <a:pt x="94224" y="111933"/>
                    <a:pt x="99523" y="107378"/>
                    <a:pt x="99523" y="102317"/>
                  </a:cubicBezTo>
                  <a:cubicBezTo>
                    <a:pt x="99523" y="100799"/>
                    <a:pt x="99523" y="100293"/>
                    <a:pt x="98009" y="96750"/>
                  </a:cubicBezTo>
                  <a:cubicBezTo>
                    <a:pt x="90692" y="78531"/>
                    <a:pt x="90692" y="62082"/>
                    <a:pt x="90692" y="54997"/>
                  </a:cubicBezTo>
                  <a:cubicBezTo>
                    <a:pt x="90692" y="41585"/>
                    <a:pt x="92458" y="27920"/>
                    <a:pt x="95233" y="14762"/>
                  </a:cubicBezTo>
                  <a:lnTo>
                    <a:pt x="123997" y="14762"/>
                  </a:lnTo>
                  <a:cubicBezTo>
                    <a:pt x="127277" y="14762"/>
                    <a:pt x="136361" y="14762"/>
                    <a:pt x="136361" y="6158"/>
                  </a:cubicBezTo>
                  <a:cubicBezTo>
                    <a:pt x="136361" y="85"/>
                    <a:pt x="131062" y="85"/>
                    <a:pt x="126268" y="85"/>
                  </a:cubicBezTo>
                  <a:lnTo>
                    <a:pt x="41742" y="85"/>
                  </a:lnTo>
                  <a:cubicBezTo>
                    <a:pt x="36191" y="85"/>
                    <a:pt x="26603" y="85"/>
                    <a:pt x="15502" y="11978"/>
                  </a:cubicBezTo>
                  <a:cubicBezTo>
                    <a:pt x="6671" y="21847"/>
                    <a:pt x="110" y="33487"/>
                    <a:pt x="110" y="34753"/>
                  </a:cubicBezTo>
                  <a:cubicBezTo>
                    <a:pt x="110" y="35006"/>
                    <a:pt x="110" y="37283"/>
                    <a:pt x="3138" y="37283"/>
                  </a:cubicBezTo>
                  <a:cubicBezTo>
                    <a:pt x="5157" y="37283"/>
                    <a:pt x="5661" y="36271"/>
                    <a:pt x="7175" y="34247"/>
                  </a:cubicBezTo>
                  <a:cubicBezTo>
                    <a:pt x="19539" y="14762"/>
                    <a:pt x="34173" y="14762"/>
                    <a:pt x="39219" y="14762"/>
                  </a:cubicBezTo>
                  <a:lnTo>
                    <a:pt x="53601" y="14762"/>
                  </a:lnTo>
                  <a:cubicBezTo>
                    <a:pt x="45527" y="45381"/>
                    <a:pt x="31902" y="76000"/>
                    <a:pt x="21305" y="99028"/>
                  </a:cubicBezTo>
                  <a:cubicBezTo>
                    <a:pt x="19286" y="102823"/>
                    <a:pt x="19286" y="103330"/>
                    <a:pt x="19286" y="105101"/>
                  </a:cubicBezTo>
                  <a:cubicBezTo>
                    <a:pt x="19286" y="109909"/>
                    <a:pt x="23323" y="111933"/>
                    <a:pt x="26603" y="111933"/>
                  </a:cubicBezTo>
                  <a:cubicBezTo>
                    <a:pt x="34173" y="111933"/>
                    <a:pt x="36191" y="104848"/>
                    <a:pt x="39219" y="95485"/>
                  </a:cubicBezTo>
                  <a:cubicBezTo>
                    <a:pt x="42752" y="83845"/>
                    <a:pt x="42752" y="83338"/>
                    <a:pt x="46032" y="70686"/>
                  </a:cubicBezTo>
                  <a:lnTo>
                    <a:pt x="60161" y="14762"/>
                  </a:lnTo>
                  <a:close/>
                </a:path>
              </a:pathLst>
            </a:custGeom>
            <a:solidFill>
              <a:srgbClr val="000000"/>
            </a:solidFill>
            <a:ln w="25308"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3CFE4375-D05A-1E91-D80E-5905FCB78AB0}"/>
                </a:ext>
              </a:extLst>
            </p:cNvPr>
            <p:cNvSpPr/>
            <p:nvPr>
              <p:custDataLst>
                <p:tags r:id="rId178"/>
              </p:custDataLst>
            </p:nvPr>
          </p:nvSpPr>
          <p:spPr>
            <a:xfrm>
              <a:off x="5510390" y="4426636"/>
              <a:ext cx="27199" cy="177135"/>
            </a:xfrm>
            <a:custGeom>
              <a:avLst/>
              <a:gdLst>
                <a:gd name="connsiteX0" fmla="*/ 27316 w 27199"/>
                <a:gd name="connsiteY0" fmla="*/ 177215 h 177135"/>
                <a:gd name="connsiteX1" fmla="*/ 27316 w 27199"/>
                <a:gd name="connsiteY1" fmla="*/ 168536 h 177135"/>
                <a:gd name="connsiteX2" fmla="*/ 8771 w 27199"/>
                <a:gd name="connsiteY2" fmla="*/ 168536 h 177135"/>
                <a:gd name="connsiteX3" fmla="*/ 8771 w 27199"/>
                <a:gd name="connsiteY3" fmla="*/ 8759 h 177135"/>
                <a:gd name="connsiteX4" fmla="*/ 27316 w 27199"/>
                <a:gd name="connsiteY4" fmla="*/ 8759 h 177135"/>
                <a:gd name="connsiteX5" fmla="*/ 27316 w 27199"/>
                <a:gd name="connsiteY5" fmla="*/ 80 h 177135"/>
                <a:gd name="connsiteX6" fmla="*/ 116 w 27199"/>
                <a:gd name="connsiteY6" fmla="*/ 80 h 177135"/>
                <a:gd name="connsiteX7" fmla="*/ 116 w 27199"/>
                <a:gd name="connsiteY7" fmla="*/ 177215 h 177135"/>
                <a:gd name="connsiteX8" fmla="*/ 27316 w 27199"/>
                <a:gd name="connsiteY8" fmla="*/ 17721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316" y="177215"/>
                  </a:moveTo>
                  <a:lnTo>
                    <a:pt x="27316" y="168536"/>
                  </a:lnTo>
                  <a:lnTo>
                    <a:pt x="8771" y="168536"/>
                  </a:lnTo>
                  <a:lnTo>
                    <a:pt x="8771" y="8759"/>
                  </a:lnTo>
                  <a:lnTo>
                    <a:pt x="27316" y="8759"/>
                  </a:lnTo>
                  <a:lnTo>
                    <a:pt x="27316" y="80"/>
                  </a:lnTo>
                  <a:lnTo>
                    <a:pt x="116" y="80"/>
                  </a:lnTo>
                  <a:lnTo>
                    <a:pt x="116" y="177215"/>
                  </a:lnTo>
                  <a:lnTo>
                    <a:pt x="27316" y="177215"/>
                  </a:lnTo>
                  <a:close/>
                </a:path>
              </a:pathLst>
            </a:custGeom>
            <a:solidFill>
              <a:srgbClr val="000000"/>
            </a:solidFill>
            <a:ln w="25308"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4451B984-3C5B-AD6A-06D5-AD77A62B8402}"/>
                </a:ext>
              </a:extLst>
            </p:cNvPr>
            <p:cNvSpPr/>
            <p:nvPr>
              <p:custDataLst>
                <p:tags r:id="rId179"/>
              </p:custDataLst>
            </p:nvPr>
          </p:nvSpPr>
          <p:spPr>
            <a:xfrm>
              <a:off x="5551792" y="4442047"/>
              <a:ext cx="53516" cy="119212"/>
            </a:xfrm>
            <a:custGeom>
              <a:avLst/>
              <a:gdLst>
                <a:gd name="connsiteX0" fmla="*/ 49043 w 53516"/>
                <a:gd name="connsiteY0" fmla="*/ 6811 h 119212"/>
                <a:gd name="connsiteX1" fmla="*/ 41978 w 53516"/>
                <a:gd name="connsiteY1" fmla="*/ 80 h 119212"/>
                <a:gd name="connsiteX2" fmla="*/ 32087 w 53516"/>
                <a:gd name="connsiteY2" fmla="*/ 9822 h 119212"/>
                <a:gd name="connsiteX3" fmla="*/ 39152 w 53516"/>
                <a:gd name="connsiteY3" fmla="*/ 16553 h 119212"/>
                <a:gd name="connsiteX4" fmla="*/ 49043 w 53516"/>
                <a:gd name="connsiteY4" fmla="*/ 6811 h 119212"/>
                <a:gd name="connsiteX5" fmla="*/ 13012 w 53516"/>
                <a:gd name="connsiteY5" fmla="*/ 96796 h 119212"/>
                <a:gd name="connsiteX6" fmla="*/ 11422 w 53516"/>
                <a:gd name="connsiteY6" fmla="*/ 104235 h 119212"/>
                <a:gd name="connsiteX7" fmla="*/ 28201 w 53516"/>
                <a:gd name="connsiteY7" fmla="*/ 119292 h 119212"/>
                <a:gd name="connsiteX8" fmla="*/ 53635 w 53516"/>
                <a:gd name="connsiteY8" fmla="*/ 92190 h 119212"/>
                <a:gd name="connsiteX9" fmla="*/ 50809 w 53516"/>
                <a:gd name="connsiteY9" fmla="*/ 89887 h 119212"/>
                <a:gd name="connsiteX10" fmla="*/ 47453 w 53516"/>
                <a:gd name="connsiteY10" fmla="*/ 92899 h 119212"/>
                <a:gd name="connsiteX11" fmla="*/ 28731 w 53516"/>
                <a:gd name="connsiteY11" fmla="*/ 114332 h 119212"/>
                <a:gd name="connsiteX12" fmla="*/ 24316 w 53516"/>
                <a:gd name="connsiteY12" fmla="*/ 108132 h 119212"/>
                <a:gd name="connsiteX13" fmla="*/ 27142 w 53516"/>
                <a:gd name="connsiteY13" fmla="*/ 96796 h 119212"/>
                <a:gd name="connsiteX14" fmla="*/ 32793 w 53516"/>
                <a:gd name="connsiteY14" fmla="*/ 82625 h 119212"/>
                <a:gd name="connsiteX15" fmla="*/ 41448 w 53516"/>
                <a:gd name="connsiteY15" fmla="*/ 60129 h 119212"/>
                <a:gd name="connsiteX16" fmla="*/ 42508 w 53516"/>
                <a:gd name="connsiteY16" fmla="*/ 54460 h 119212"/>
                <a:gd name="connsiteX17" fmla="*/ 25729 w 53516"/>
                <a:gd name="connsiteY17" fmla="*/ 39404 h 119212"/>
                <a:gd name="connsiteX18" fmla="*/ 119 w 53516"/>
                <a:gd name="connsiteY18" fmla="*/ 66505 h 119212"/>
                <a:gd name="connsiteX19" fmla="*/ 3121 w 53516"/>
                <a:gd name="connsiteY19" fmla="*/ 68808 h 119212"/>
                <a:gd name="connsiteX20" fmla="*/ 6300 w 53516"/>
                <a:gd name="connsiteY20" fmla="*/ 65974 h 119212"/>
                <a:gd name="connsiteX21" fmla="*/ 25199 w 53516"/>
                <a:gd name="connsiteY21" fmla="*/ 44363 h 119212"/>
                <a:gd name="connsiteX22" fmla="*/ 29614 w 53516"/>
                <a:gd name="connsiteY22" fmla="*/ 50563 h 119212"/>
                <a:gd name="connsiteX23" fmla="*/ 24139 w 53516"/>
                <a:gd name="connsiteY23" fmla="*/ 68277 h 119212"/>
                <a:gd name="connsiteX24" fmla="*/ 13012 w 53516"/>
                <a:gd name="connsiteY24" fmla="*/ 9679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516" h="119212">
                  <a:moveTo>
                    <a:pt x="49043" y="6811"/>
                  </a:moveTo>
                  <a:cubicBezTo>
                    <a:pt x="49043" y="3976"/>
                    <a:pt x="46923" y="80"/>
                    <a:pt x="41978" y="80"/>
                  </a:cubicBezTo>
                  <a:cubicBezTo>
                    <a:pt x="37209" y="80"/>
                    <a:pt x="32087" y="4685"/>
                    <a:pt x="32087" y="9822"/>
                  </a:cubicBezTo>
                  <a:cubicBezTo>
                    <a:pt x="32087" y="12833"/>
                    <a:pt x="34383" y="16553"/>
                    <a:pt x="39152" y="16553"/>
                  </a:cubicBezTo>
                  <a:cubicBezTo>
                    <a:pt x="44274" y="16553"/>
                    <a:pt x="49043" y="11593"/>
                    <a:pt x="49043" y="6811"/>
                  </a:cubicBezTo>
                  <a:close/>
                  <a:moveTo>
                    <a:pt x="13012" y="96796"/>
                  </a:moveTo>
                  <a:cubicBezTo>
                    <a:pt x="12305" y="99098"/>
                    <a:pt x="11422" y="101224"/>
                    <a:pt x="11422" y="104235"/>
                  </a:cubicBezTo>
                  <a:cubicBezTo>
                    <a:pt x="11422" y="112561"/>
                    <a:pt x="18487" y="119292"/>
                    <a:pt x="28201" y="119292"/>
                  </a:cubicBezTo>
                  <a:cubicBezTo>
                    <a:pt x="45863" y="119292"/>
                    <a:pt x="53635" y="94847"/>
                    <a:pt x="53635" y="92190"/>
                  </a:cubicBezTo>
                  <a:cubicBezTo>
                    <a:pt x="53635" y="89887"/>
                    <a:pt x="51339" y="89887"/>
                    <a:pt x="50809" y="89887"/>
                  </a:cubicBezTo>
                  <a:cubicBezTo>
                    <a:pt x="48336" y="89887"/>
                    <a:pt x="48159" y="90950"/>
                    <a:pt x="47453" y="92899"/>
                  </a:cubicBezTo>
                  <a:cubicBezTo>
                    <a:pt x="43391" y="107069"/>
                    <a:pt x="35619" y="114332"/>
                    <a:pt x="28731" y="114332"/>
                  </a:cubicBezTo>
                  <a:cubicBezTo>
                    <a:pt x="25199" y="114332"/>
                    <a:pt x="24316" y="112029"/>
                    <a:pt x="24316" y="108132"/>
                  </a:cubicBezTo>
                  <a:cubicBezTo>
                    <a:pt x="24316" y="104058"/>
                    <a:pt x="25552" y="100693"/>
                    <a:pt x="27142" y="96796"/>
                  </a:cubicBezTo>
                  <a:cubicBezTo>
                    <a:pt x="28908" y="92013"/>
                    <a:pt x="30851" y="87230"/>
                    <a:pt x="32793" y="82625"/>
                  </a:cubicBezTo>
                  <a:cubicBezTo>
                    <a:pt x="34383" y="78374"/>
                    <a:pt x="40741" y="62254"/>
                    <a:pt x="41448" y="60129"/>
                  </a:cubicBezTo>
                  <a:cubicBezTo>
                    <a:pt x="41978" y="58357"/>
                    <a:pt x="42508" y="56232"/>
                    <a:pt x="42508" y="54460"/>
                  </a:cubicBezTo>
                  <a:cubicBezTo>
                    <a:pt x="42508" y="46135"/>
                    <a:pt x="35443" y="39404"/>
                    <a:pt x="25729" y="39404"/>
                  </a:cubicBezTo>
                  <a:cubicBezTo>
                    <a:pt x="8243" y="39404"/>
                    <a:pt x="119" y="63494"/>
                    <a:pt x="119" y="66505"/>
                  </a:cubicBezTo>
                  <a:cubicBezTo>
                    <a:pt x="119" y="68808"/>
                    <a:pt x="2591" y="68808"/>
                    <a:pt x="3121" y="68808"/>
                  </a:cubicBezTo>
                  <a:cubicBezTo>
                    <a:pt x="5594" y="68808"/>
                    <a:pt x="5770" y="67923"/>
                    <a:pt x="6300" y="65974"/>
                  </a:cubicBezTo>
                  <a:cubicBezTo>
                    <a:pt x="10892" y="50740"/>
                    <a:pt x="18664" y="44363"/>
                    <a:pt x="25199" y="44363"/>
                  </a:cubicBezTo>
                  <a:cubicBezTo>
                    <a:pt x="28025" y="44363"/>
                    <a:pt x="29614" y="45781"/>
                    <a:pt x="29614" y="50563"/>
                  </a:cubicBezTo>
                  <a:cubicBezTo>
                    <a:pt x="29614" y="54637"/>
                    <a:pt x="28555" y="57294"/>
                    <a:pt x="24139" y="68277"/>
                  </a:cubicBezTo>
                  <a:lnTo>
                    <a:pt x="13012" y="96796"/>
                  </a:lnTo>
                  <a:close/>
                </a:path>
              </a:pathLst>
            </a:custGeom>
            <a:solidFill>
              <a:srgbClr val="000000"/>
            </a:solidFill>
            <a:ln w="25308"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A6033F25-2E63-18A9-63CA-DEE1A2846130}"/>
                </a:ext>
              </a:extLst>
            </p:cNvPr>
            <p:cNvSpPr/>
            <p:nvPr>
              <p:custDataLst>
                <p:tags r:id="rId180"/>
              </p:custDataLst>
            </p:nvPr>
          </p:nvSpPr>
          <p:spPr>
            <a:xfrm>
              <a:off x="5620531" y="4426636"/>
              <a:ext cx="27199" cy="177135"/>
            </a:xfrm>
            <a:custGeom>
              <a:avLst/>
              <a:gdLst>
                <a:gd name="connsiteX0" fmla="*/ 27321 w 27199"/>
                <a:gd name="connsiteY0" fmla="*/ 80 h 177135"/>
                <a:gd name="connsiteX1" fmla="*/ 121 w 27199"/>
                <a:gd name="connsiteY1" fmla="*/ 80 h 177135"/>
                <a:gd name="connsiteX2" fmla="*/ 121 w 27199"/>
                <a:gd name="connsiteY2" fmla="*/ 8759 h 177135"/>
                <a:gd name="connsiteX3" fmla="*/ 18667 w 27199"/>
                <a:gd name="connsiteY3" fmla="*/ 8759 h 177135"/>
                <a:gd name="connsiteX4" fmla="*/ 18667 w 27199"/>
                <a:gd name="connsiteY4" fmla="*/ 168536 h 177135"/>
                <a:gd name="connsiteX5" fmla="*/ 121 w 27199"/>
                <a:gd name="connsiteY5" fmla="*/ 168536 h 177135"/>
                <a:gd name="connsiteX6" fmla="*/ 121 w 27199"/>
                <a:gd name="connsiteY6" fmla="*/ 177215 h 177135"/>
                <a:gd name="connsiteX7" fmla="*/ 27321 w 27199"/>
                <a:gd name="connsiteY7" fmla="*/ 177215 h 177135"/>
                <a:gd name="connsiteX8" fmla="*/ 27321 w 27199"/>
                <a:gd name="connsiteY8" fmla="*/ 8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321" y="80"/>
                  </a:moveTo>
                  <a:lnTo>
                    <a:pt x="121" y="80"/>
                  </a:lnTo>
                  <a:lnTo>
                    <a:pt x="121" y="8759"/>
                  </a:lnTo>
                  <a:lnTo>
                    <a:pt x="18667" y="8759"/>
                  </a:lnTo>
                  <a:lnTo>
                    <a:pt x="18667" y="168536"/>
                  </a:lnTo>
                  <a:lnTo>
                    <a:pt x="121" y="168536"/>
                  </a:lnTo>
                  <a:lnTo>
                    <a:pt x="121" y="177215"/>
                  </a:lnTo>
                  <a:lnTo>
                    <a:pt x="27321" y="177215"/>
                  </a:lnTo>
                  <a:lnTo>
                    <a:pt x="27321" y="80"/>
                  </a:lnTo>
                  <a:close/>
                </a:path>
              </a:pathLst>
            </a:custGeom>
            <a:solidFill>
              <a:srgbClr val="000000"/>
            </a:solidFill>
            <a:ln w="25308"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886E8053-CCC7-218B-D57D-2902B7996050}"/>
                </a:ext>
              </a:extLst>
            </p:cNvPr>
            <p:cNvSpPr/>
            <p:nvPr>
              <p:custDataLst>
                <p:tags r:id="rId181"/>
              </p:custDataLst>
            </p:nvPr>
          </p:nvSpPr>
          <p:spPr>
            <a:xfrm>
              <a:off x="5691076" y="4510776"/>
              <a:ext cx="119395" cy="8679"/>
            </a:xfrm>
            <a:custGeom>
              <a:avLst/>
              <a:gdLst>
                <a:gd name="connsiteX0" fmla="*/ 112454 w 119395"/>
                <a:gd name="connsiteY0" fmla="*/ 8759 h 8679"/>
                <a:gd name="connsiteX1" fmla="*/ 119519 w 119395"/>
                <a:gd name="connsiteY1" fmla="*/ 4508 h 8679"/>
                <a:gd name="connsiteX2" fmla="*/ 112454 w 119395"/>
                <a:gd name="connsiteY2" fmla="*/ 80 h 8679"/>
                <a:gd name="connsiteX3" fmla="*/ 7189 w 119395"/>
                <a:gd name="connsiteY3" fmla="*/ 80 h 8679"/>
                <a:gd name="connsiteX4" fmla="*/ 124 w 119395"/>
                <a:gd name="connsiteY4" fmla="*/ 4331 h 8679"/>
                <a:gd name="connsiteX5" fmla="*/ 7189 w 119395"/>
                <a:gd name="connsiteY5" fmla="*/ 8759 h 8679"/>
                <a:gd name="connsiteX6" fmla="*/ 112454 w 119395"/>
                <a:gd name="connsiteY6" fmla="*/ 8759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395" h="8679">
                  <a:moveTo>
                    <a:pt x="112454" y="8759"/>
                  </a:moveTo>
                  <a:cubicBezTo>
                    <a:pt x="115280" y="8759"/>
                    <a:pt x="119519" y="8759"/>
                    <a:pt x="119519" y="4508"/>
                  </a:cubicBezTo>
                  <a:cubicBezTo>
                    <a:pt x="119519" y="80"/>
                    <a:pt x="115457" y="80"/>
                    <a:pt x="112454" y="80"/>
                  </a:cubicBezTo>
                  <a:lnTo>
                    <a:pt x="7189" y="80"/>
                  </a:lnTo>
                  <a:cubicBezTo>
                    <a:pt x="4363" y="80"/>
                    <a:pt x="124" y="80"/>
                    <a:pt x="124" y="4331"/>
                  </a:cubicBezTo>
                  <a:cubicBezTo>
                    <a:pt x="124" y="8759"/>
                    <a:pt x="4186" y="8759"/>
                    <a:pt x="7189" y="8759"/>
                  </a:cubicBezTo>
                  <a:lnTo>
                    <a:pt x="112454" y="8759"/>
                  </a:lnTo>
                  <a:close/>
                </a:path>
              </a:pathLst>
            </a:custGeom>
            <a:solidFill>
              <a:srgbClr val="000000"/>
            </a:solidFill>
            <a:ln w="25308"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06855C07-6740-DE90-6855-C3159FDE2761}"/>
                </a:ext>
              </a:extLst>
            </p:cNvPr>
            <p:cNvSpPr/>
            <p:nvPr>
              <p:custDataLst>
                <p:tags r:id="rId182"/>
              </p:custDataLst>
            </p:nvPr>
          </p:nvSpPr>
          <p:spPr>
            <a:xfrm>
              <a:off x="5848950" y="4441870"/>
              <a:ext cx="64289" cy="117618"/>
            </a:xfrm>
            <a:custGeom>
              <a:avLst/>
              <a:gdLst>
                <a:gd name="connsiteX0" fmla="*/ 40046 w 64289"/>
                <a:gd name="connsiteY0" fmla="*/ 5039 h 117618"/>
                <a:gd name="connsiteX1" fmla="*/ 34748 w 64289"/>
                <a:gd name="connsiteY1" fmla="*/ 80 h 117618"/>
                <a:gd name="connsiteX2" fmla="*/ 130 w 64289"/>
                <a:gd name="connsiteY2" fmla="*/ 11416 h 117618"/>
                <a:gd name="connsiteX3" fmla="*/ 130 w 64289"/>
                <a:gd name="connsiteY3" fmla="*/ 17793 h 117618"/>
                <a:gd name="connsiteX4" fmla="*/ 25740 w 64289"/>
                <a:gd name="connsiteY4" fmla="*/ 12833 h 117618"/>
                <a:gd name="connsiteX5" fmla="*/ 25740 w 64289"/>
                <a:gd name="connsiteY5" fmla="*/ 103172 h 117618"/>
                <a:gd name="connsiteX6" fmla="*/ 8078 w 64289"/>
                <a:gd name="connsiteY6" fmla="*/ 111321 h 117618"/>
                <a:gd name="connsiteX7" fmla="*/ 1366 w 64289"/>
                <a:gd name="connsiteY7" fmla="*/ 111321 h 117618"/>
                <a:gd name="connsiteX8" fmla="*/ 1366 w 64289"/>
                <a:gd name="connsiteY8" fmla="*/ 117698 h 117618"/>
                <a:gd name="connsiteX9" fmla="*/ 32805 w 64289"/>
                <a:gd name="connsiteY9" fmla="*/ 116989 h 117618"/>
                <a:gd name="connsiteX10" fmla="*/ 64420 w 64289"/>
                <a:gd name="connsiteY10" fmla="*/ 117698 h 117618"/>
                <a:gd name="connsiteX11" fmla="*/ 64420 w 64289"/>
                <a:gd name="connsiteY11" fmla="*/ 111321 h 117618"/>
                <a:gd name="connsiteX12" fmla="*/ 57708 w 64289"/>
                <a:gd name="connsiteY12" fmla="*/ 111321 h 117618"/>
                <a:gd name="connsiteX13" fmla="*/ 40046 w 64289"/>
                <a:gd name="connsiteY13" fmla="*/ 103172 h 117618"/>
                <a:gd name="connsiteX14" fmla="*/ 40046 w 64289"/>
                <a:gd name="connsiteY14" fmla="*/ 503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289" h="117618">
                  <a:moveTo>
                    <a:pt x="40046" y="5039"/>
                  </a:moveTo>
                  <a:cubicBezTo>
                    <a:pt x="40046" y="257"/>
                    <a:pt x="39693" y="80"/>
                    <a:pt x="34748" y="80"/>
                  </a:cubicBezTo>
                  <a:cubicBezTo>
                    <a:pt x="23444" y="11239"/>
                    <a:pt x="7371" y="11416"/>
                    <a:pt x="130" y="11416"/>
                  </a:cubicBezTo>
                  <a:lnTo>
                    <a:pt x="130" y="17793"/>
                  </a:lnTo>
                  <a:cubicBezTo>
                    <a:pt x="4369" y="17793"/>
                    <a:pt x="16026" y="17793"/>
                    <a:pt x="25740" y="12833"/>
                  </a:cubicBezTo>
                  <a:lnTo>
                    <a:pt x="25740" y="103172"/>
                  </a:lnTo>
                  <a:cubicBezTo>
                    <a:pt x="25740" y="109018"/>
                    <a:pt x="25740" y="111321"/>
                    <a:pt x="8078" y="111321"/>
                  </a:cubicBezTo>
                  <a:lnTo>
                    <a:pt x="1366" y="111321"/>
                  </a:lnTo>
                  <a:lnTo>
                    <a:pt x="1366" y="117698"/>
                  </a:lnTo>
                  <a:cubicBezTo>
                    <a:pt x="4545" y="117520"/>
                    <a:pt x="26270" y="116989"/>
                    <a:pt x="32805" y="116989"/>
                  </a:cubicBezTo>
                  <a:cubicBezTo>
                    <a:pt x="38280" y="116989"/>
                    <a:pt x="60534" y="117520"/>
                    <a:pt x="64420" y="117698"/>
                  </a:cubicBezTo>
                  <a:lnTo>
                    <a:pt x="64420" y="111321"/>
                  </a:lnTo>
                  <a:lnTo>
                    <a:pt x="57708" y="111321"/>
                  </a:lnTo>
                  <a:cubicBezTo>
                    <a:pt x="40046" y="111321"/>
                    <a:pt x="40046" y="109018"/>
                    <a:pt x="40046" y="103172"/>
                  </a:cubicBezTo>
                  <a:lnTo>
                    <a:pt x="40046" y="5039"/>
                  </a:lnTo>
                  <a:close/>
                </a:path>
              </a:pathLst>
            </a:custGeom>
            <a:solidFill>
              <a:srgbClr val="000000"/>
            </a:solidFill>
            <a:ln w="25308"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8B56434C-EED4-D58E-0A5B-9A93BC51C5FA}"/>
                </a:ext>
              </a:extLst>
            </p:cNvPr>
            <p:cNvSpPr/>
            <p:nvPr>
              <p:custDataLst>
                <p:tags r:id="rId183"/>
              </p:custDataLst>
            </p:nvPr>
          </p:nvSpPr>
          <p:spPr>
            <a:xfrm>
              <a:off x="5496569" y="4640794"/>
              <a:ext cx="64289" cy="117618"/>
            </a:xfrm>
            <a:custGeom>
              <a:avLst/>
              <a:gdLst>
                <a:gd name="connsiteX0" fmla="*/ 40032 w 64289"/>
                <a:gd name="connsiteY0" fmla="*/ 5047 h 117618"/>
                <a:gd name="connsiteX1" fmla="*/ 34734 w 64289"/>
                <a:gd name="connsiteY1" fmla="*/ 87 h 117618"/>
                <a:gd name="connsiteX2" fmla="*/ 116 w 64289"/>
                <a:gd name="connsiteY2" fmla="*/ 11424 h 117618"/>
                <a:gd name="connsiteX3" fmla="*/ 116 w 64289"/>
                <a:gd name="connsiteY3" fmla="*/ 17801 h 117618"/>
                <a:gd name="connsiteX4" fmla="*/ 25726 w 64289"/>
                <a:gd name="connsiteY4" fmla="*/ 12841 h 117618"/>
                <a:gd name="connsiteX5" fmla="*/ 25726 w 64289"/>
                <a:gd name="connsiteY5" fmla="*/ 103180 h 117618"/>
                <a:gd name="connsiteX6" fmla="*/ 8064 w 64289"/>
                <a:gd name="connsiteY6" fmla="*/ 111329 h 117618"/>
                <a:gd name="connsiteX7" fmla="*/ 1352 w 64289"/>
                <a:gd name="connsiteY7" fmla="*/ 111329 h 117618"/>
                <a:gd name="connsiteX8" fmla="*/ 1352 w 64289"/>
                <a:gd name="connsiteY8" fmla="*/ 117705 h 117618"/>
                <a:gd name="connsiteX9" fmla="*/ 32791 w 64289"/>
                <a:gd name="connsiteY9" fmla="*/ 116997 h 117618"/>
                <a:gd name="connsiteX10" fmla="*/ 64406 w 64289"/>
                <a:gd name="connsiteY10" fmla="*/ 117705 h 117618"/>
                <a:gd name="connsiteX11" fmla="*/ 64406 w 64289"/>
                <a:gd name="connsiteY11" fmla="*/ 111329 h 117618"/>
                <a:gd name="connsiteX12" fmla="*/ 57694 w 64289"/>
                <a:gd name="connsiteY12" fmla="*/ 111329 h 117618"/>
                <a:gd name="connsiteX13" fmla="*/ 40032 w 64289"/>
                <a:gd name="connsiteY13" fmla="*/ 103180 h 117618"/>
                <a:gd name="connsiteX14" fmla="*/ 40032 w 64289"/>
                <a:gd name="connsiteY14" fmla="*/ 504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289" h="117618">
                  <a:moveTo>
                    <a:pt x="40032" y="5047"/>
                  </a:moveTo>
                  <a:cubicBezTo>
                    <a:pt x="40032" y="264"/>
                    <a:pt x="39679" y="87"/>
                    <a:pt x="34734" y="87"/>
                  </a:cubicBezTo>
                  <a:cubicBezTo>
                    <a:pt x="23430" y="11247"/>
                    <a:pt x="7357" y="11424"/>
                    <a:pt x="116" y="11424"/>
                  </a:cubicBezTo>
                  <a:lnTo>
                    <a:pt x="116" y="17801"/>
                  </a:lnTo>
                  <a:cubicBezTo>
                    <a:pt x="4355" y="17801"/>
                    <a:pt x="16012" y="17801"/>
                    <a:pt x="25726" y="12841"/>
                  </a:cubicBezTo>
                  <a:lnTo>
                    <a:pt x="25726" y="103180"/>
                  </a:lnTo>
                  <a:cubicBezTo>
                    <a:pt x="25726" y="109026"/>
                    <a:pt x="25726" y="111329"/>
                    <a:pt x="8064" y="111329"/>
                  </a:cubicBezTo>
                  <a:lnTo>
                    <a:pt x="1352" y="111329"/>
                  </a:lnTo>
                  <a:lnTo>
                    <a:pt x="1352" y="117705"/>
                  </a:lnTo>
                  <a:cubicBezTo>
                    <a:pt x="4532" y="117528"/>
                    <a:pt x="26256" y="116997"/>
                    <a:pt x="32791" y="116997"/>
                  </a:cubicBezTo>
                  <a:cubicBezTo>
                    <a:pt x="38266" y="116997"/>
                    <a:pt x="60520" y="117528"/>
                    <a:pt x="64406" y="117705"/>
                  </a:cubicBezTo>
                  <a:lnTo>
                    <a:pt x="64406" y="111329"/>
                  </a:lnTo>
                  <a:lnTo>
                    <a:pt x="57694" y="111329"/>
                  </a:lnTo>
                  <a:cubicBezTo>
                    <a:pt x="40032" y="111329"/>
                    <a:pt x="40032" y="109026"/>
                    <a:pt x="40032" y="103180"/>
                  </a:cubicBezTo>
                  <a:lnTo>
                    <a:pt x="40032" y="5047"/>
                  </a:lnTo>
                  <a:close/>
                </a:path>
              </a:pathLst>
            </a:custGeom>
            <a:solidFill>
              <a:srgbClr val="000000"/>
            </a:solidFill>
            <a:ln w="25308"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02D3C07D-5C65-C801-244D-C225EAD6A281}"/>
                </a:ext>
              </a:extLst>
            </p:cNvPr>
            <p:cNvSpPr/>
            <p:nvPr>
              <p:custDataLst>
                <p:tags r:id="rId184"/>
              </p:custDataLst>
            </p:nvPr>
          </p:nvSpPr>
          <p:spPr>
            <a:xfrm>
              <a:off x="5964589" y="4664110"/>
              <a:ext cx="29520" cy="75662"/>
            </a:xfrm>
            <a:custGeom>
              <a:avLst/>
              <a:gdLst>
                <a:gd name="connsiteX0" fmla="*/ 29655 w 29520"/>
                <a:gd name="connsiteY0" fmla="*/ 26655 h 75662"/>
                <a:gd name="connsiteX1" fmla="*/ 13507 w 29520"/>
                <a:gd name="connsiteY1" fmla="*/ 85 h 75662"/>
                <a:gd name="connsiteX2" fmla="*/ 134 w 29520"/>
                <a:gd name="connsiteY2" fmla="*/ 13496 h 75662"/>
                <a:gd name="connsiteX3" fmla="*/ 13507 w 29520"/>
                <a:gd name="connsiteY3" fmla="*/ 26908 h 75662"/>
                <a:gd name="connsiteX4" fmla="*/ 22338 w 29520"/>
                <a:gd name="connsiteY4" fmla="*/ 23618 h 75662"/>
                <a:gd name="connsiteX5" fmla="*/ 23600 w 29520"/>
                <a:gd name="connsiteY5" fmla="*/ 22859 h 75662"/>
                <a:gd name="connsiteX6" fmla="*/ 24104 w 29520"/>
                <a:gd name="connsiteY6" fmla="*/ 26655 h 75662"/>
                <a:gd name="connsiteX7" fmla="*/ 6947 w 29520"/>
                <a:gd name="connsiteY7" fmla="*/ 68915 h 75662"/>
                <a:gd name="connsiteX8" fmla="*/ 4171 w 29520"/>
                <a:gd name="connsiteY8" fmla="*/ 72963 h 75662"/>
                <a:gd name="connsiteX9" fmla="*/ 6695 w 29520"/>
                <a:gd name="connsiteY9" fmla="*/ 75747 h 75662"/>
                <a:gd name="connsiteX10" fmla="*/ 29655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655" y="26655"/>
                  </a:moveTo>
                  <a:cubicBezTo>
                    <a:pt x="29655" y="9954"/>
                    <a:pt x="23347" y="85"/>
                    <a:pt x="13507" y="85"/>
                  </a:cubicBezTo>
                  <a:cubicBezTo>
                    <a:pt x="5181" y="85"/>
                    <a:pt x="134" y="6411"/>
                    <a:pt x="134" y="13496"/>
                  </a:cubicBezTo>
                  <a:cubicBezTo>
                    <a:pt x="134" y="20329"/>
                    <a:pt x="5181" y="26908"/>
                    <a:pt x="13507" y="26908"/>
                  </a:cubicBezTo>
                  <a:cubicBezTo>
                    <a:pt x="16535" y="26908"/>
                    <a:pt x="19815" y="25896"/>
                    <a:pt x="22338" y="23618"/>
                  </a:cubicBezTo>
                  <a:cubicBezTo>
                    <a:pt x="23095" y="23112"/>
                    <a:pt x="23347" y="22859"/>
                    <a:pt x="23600" y="22859"/>
                  </a:cubicBezTo>
                  <a:cubicBezTo>
                    <a:pt x="23852" y="22859"/>
                    <a:pt x="24104" y="23112"/>
                    <a:pt x="24104" y="26655"/>
                  </a:cubicBezTo>
                  <a:cubicBezTo>
                    <a:pt x="24104" y="45381"/>
                    <a:pt x="15273" y="60564"/>
                    <a:pt x="6947" y="68915"/>
                  </a:cubicBezTo>
                  <a:cubicBezTo>
                    <a:pt x="4171" y="71698"/>
                    <a:pt x="4171" y="72204"/>
                    <a:pt x="4171" y="72963"/>
                  </a:cubicBezTo>
                  <a:cubicBezTo>
                    <a:pt x="4171" y="74735"/>
                    <a:pt x="5433" y="75747"/>
                    <a:pt x="6695" y="75747"/>
                  </a:cubicBezTo>
                  <a:cubicBezTo>
                    <a:pt x="9470" y="75747"/>
                    <a:pt x="29655" y="56262"/>
                    <a:pt x="29655" y="26655"/>
                  </a:cubicBezTo>
                  <a:close/>
                </a:path>
              </a:pathLst>
            </a:custGeom>
            <a:solidFill>
              <a:srgbClr val="000000"/>
            </a:solidFill>
            <a:ln w="25308"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5D4A3D3F-5BC3-8113-4D55-79D6B67C7BDD}"/>
                </a:ext>
              </a:extLst>
            </p:cNvPr>
            <p:cNvSpPr/>
            <p:nvPr>
              <p:custDataLst>
                <p:tags r:id="rId185"/>
              </p:custDataLst>
            </p:nvPr>
          </p:nvSpPr>
          <p:spPr>
            <a:xfrm>
              <a:off x="6061842" y="4581868"/>
              <a:ext cx="122120" cy="112101"/>
            </a:xfrm>
            <a:custGeom>
              <a:avLst/>
              <a:gdLst>
                <a:gd name="connsiteX0" fmla="*/ 67507 w 122120"/>
                <a:gd name="connsiteY0" fmla="*/ 14762 h 112101"/>
                <a:gd name="connsiteX1" fmla="*/ 109896 w 122120"/>
                <a:gd name="connsiteY1" fmla="*/ 14762 h 112101"/>
                <a:gd name="connsiteX2" fmla="*/ 122259 w 122120"/>
                <a:gd name="connsiteY2" fmla="*/ 6158 h 112101"/>
                <a:gd name="connsiteX3" fmla="*/ 112167 w 122120"/>
                <a:gd name="connsiteY3" fmla="*/ 85 h 112101"/>
                <a:gd name="connsiteX4" fmla="*/ 41519 w 122120"/>
                <a:gd name="connsiteY4" fmla="*/ 85 h 112101"/>
                <a:gd name="connsiteX5" fmla="*/ 15530 w 122120"/>
                <a:gd name="connsiteY5" fmla="*/ 11978 h 112101"/>
                <a:gd name="connsiteX6" fmla="*/ 139 w 122120"/>
                <a:gd name="connsiteY6" fmla="*/ 34753 h 112101"/>
                <a:gd name="connsiteX7" fmla="*/ 3167 w 122120"/>
                <a:gd name="connsiteY7" fmla="*/ 37283 h 112101"/>
                <a:gd name="connsiteX8" fmla="*/ 7204 w 122120"/>
                <a:gd name="connsiteY8" fmla="*/ 34247 h 112101"/>
                <a:gd name="connsiteX9" fmla="*/ 39248 w 122120"/>
                <a:gd name="connsiteY9" fmla="*/ 14762 h 112101"/>
                <a:gd name="connsiteX10" fmla="*/ 60190 w 122120"/>
                <a:gd name="connsiteY10" fmla="*/ 14762 h 112101"/>
                <a:gd name="connsiteX11" fmla="*/ 35463 w 122120"/>
                <a:gd name="connsiteY11" fmla="*/ 95991 h 112101"/>
                <a:gd name="connsiteX12" fmla="*/ 32940 w 122120"/>
                <a:gd name="connsiteY12" fmla="*/ 105354 h 112101"/>
                <a:gd name="connsiteX13" fmla="*/ 40257 w 122120"/>
                <a:gd name="connsiteY13" fmla="*/ 112186 h 112101"/>
                <a:gd name="connsiteX14" fmla="*/ 50602 w 122120"/>
                <a:gd name="connsiteY14" fmla="*/ 101305 h 112101"/>
                <a:gd name="connsiteX15" fmla="*/ 67507 w 122120"/>
                <a:gd name="connsiteY15" fmla="*/ 14762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120" h="112101">
                  <a:moveTo>
                    <a:pt x="67507" y="14762"/>
                  </a:moveTo>
                  <a:lnTo>
                    <a:pt x="109896" y="14762"/>
                  </a:lnTo>
                  <a:cubicBezTo>
                    <a:pt x="113176" y="14762"/>
                    <a:pt x="122259" y="14762"/>
                    <a:pt x="122259" y="6158"/>
                  </a:cubicBezTo>
                  <a:cubicBezTo>
                    <a:pt x="122259" y="85"/>
                    <a:pt x="116961" y="85"/>
                    <a:pt x="112167" y="85"/>
                  </a:cubicBezTo>
                  <a:lnTo>
                    <a:pt x="41519" y="85"/>
                  </a:lnTo>
                  <a:cubicBezTo>
                    <a:pt x="36472" y="85"/>
                    <a:pt x="26632" y="85"/>
                    <a:pt x="15530" y="11978"/>
                  </a:cubicBezTo>
                  <a:cubicBezTo>
                    <a:pt x="7204" y="21088"/>
                    <a:pt x="139" y="33234"/>
                    <a:pt x="139" y="34753"/>
                  </a:cubicBezTo>
                  <a:cubicBezTo>
                    <a:pt x="139" y="35006"/>
                    <a:pt x="139" y="37283"/>
                    <a:pt x="3167" y="37283"/>
                  </a:cubicBezTo>
                  <a:cubicBezTo>
                    <a:pt x="5185" y="37283"/>
                    <a:pt x="5690" y="36271"/>
                    <a:pt x="7204" y="34247"/>
                  </a:cubicBezTo>
                  <a:cubicBezTo>
                    <a:pt x="19567" y="14762"/>
                    <a:pt x="33949" y="14762"/>
                    <a:pt x="39248" y="14762"/>
                  </a:cubicBezTo>
                  <a:lnTo>
                    <a:pt x="60190" y="14762"/>
                  </a:lnTo>
                  <a:lnTo>
                    <a:pt x="35463" y="95991"/>
                  </a:lnTo>
                  <a:cubicBezTo>
                    <a:pt x="34454" y="99028"/>
                    <a:pt x="32940" y="104342"/>
                    <a:pt x="32940" y="105354"/>
                  </a:cubicBezTo>
                  <a:cubicBezTo>
                    <a:pt x="32940" y="108137"/>
                    <a:pt x="34706" y="112186"/>
                    <a:pt x="40257" y="112186"/>
                  </a:cubicBezTo>
                  <a:cubicBezTo>
                    <a:pt x="48583" y="112186"/>
                    <a:pt x="49845" y="105101"/>
                    <a:pt x="50602" y="101305"/>
                  </a:cubicBezTo>
                  <a:lnTo>
                    <a:pt x="67507" y="14762"/>
                  </a:lnTo>
                  <a:close/>
                </a:path>
              </a:pathLst>
            </a:custGeom>
            <a:solidFill>
              <a:srgbClr val="000000"/>
            </a:solidFill>
            <a:ln w="25308"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D7B90B36-B74F-7EBF-32A1-51AF0DB18DDB}"/>
                </a:ext>
              </a:extLst>
            </p:cNvPr>
            <p:cNvSpPr/>
            <p:nvPr>
              <p:custDataLst>
                <p:tags r:id="rId186"/>
              </p:custDataLst>
            </p:nvPr>
          </p:nvSpPr>
          <p:spPr>
            <a:xfrm>
              <a:off x="6204841" y="4463518"/>
              <a:ext cx="39563" cy="124703"/>
            </a:xfrm>
            <a:custGeom>
              <a:avLst/>
              <a:gdLst>
                <a:gd name="connsiteX0" fmla="*/ 39001 w 39563"/>
                <a:gd name="connsiteY0" fmla="*/ 5395 h 124703"/>
                <a:gd name="connsiteX1" fmla="*/ 39707 w 39563"/>
                <a:gd name="connsiteY1" fmla="*/ 2560 h 124703"/>
                <a:gd name="connsiteX2" fmla="*/ 36881 w 39563"/>
                <a:gd name="connsiteY2" fmla="*/ 81 h 124703"/>
                <a:gd name="connsiteX3" fmla="*/ 14274 w 39563"/>
                <a:gd name="connsiteY3" fmla="*/ 1852 h 124703"/>
                <a:gd name="connsiteX4" fmla="*/ 10565 w 39563"/>
                <a:gd name="connsiteY4" fmla="*/ 5926 h 124703"/>
                <a:gd name="connsiteX5" fmla="*/ 14980 w 39563"/>
                <a:gd name="connsiteY5" fmla="*/ 8406 h 124703"/>
                <a:gd name="connsiteX6" fmla="*/ 23458 w 39563"/>
                <a:gd name="connsiteY6" fmla="*/ 11063 h 124703"/>
                <a:gd name="connsiteX7" fmla="*/ 22752 w 39563"/>
                <a:gd name="connsiteY7" fmla="*/ 14960 h 124703"/>
                <a:gd name="connsiteX8" fmla="*/ 851 w 39563"/>
                <a:gd name="connsiteY8" fmla="*/ 102465 h 124703"/>
                <a:gd name="connsiteX9" fmla="*/ 144 w 39563"/>
                <a:gd name="connsiteY9" fmla="*/ 107956 h 124703"/>
                <a:gd name="connsiteX10" fmla="*/ 18689 w 39563"/>
                <a:gd name="connsiteY10" fmla="*/ 124784 h 124703"/>
                <a:gd name="connsiteX11" fmla="*/ 32819 w 39563"/>
                <a:gd name="connsiteY11" fmla="*/ 115396 h 124703"/>
                <a:gd name="connsiteX12" fmla="*/ 39001 w 39563"/>
                <a:gd name="connsiteY12" fmla="*/ 97682 h 124703"/>
                <a:gd name="connsiteX13" fmla="*/ 36175 w 39563"/>
                <a:gd name="connsiteY13" fmla="*/ 95380 h 124703"/>
                <a:gd name="connsiteX14" fmla="*/ 32643 w 39563"/>
                <a:gd name="connsiteY14" fmla="*/ 99631 h 124703"/>
                <a:gd name="connsiteX15" fmla="*/ 19396 w 39563"/>
                <a:gd name="connsiteY15" fmla="*/ 119824 h 124703"/>
                <a:gd name="connsiteX16" fmla="*/ 13391 w 39563"/>
                <a:gd name="connsiteY16" fmla="*/ 111145 h 124703"/>
                <a:gd name="connsiteX17" fmla="*/ 14451 w 39563"/>
                <a:gd name="connsiteY17" fmla="*/ 103882 h 124703"/>
                <a:gd name="connsiteX18" fmla="*/ 39001 w 39563"/>
                <a:gd name="connsiteY18" fmla="*/ 539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63" h="124703">
                  <a:moveTo>
                    <a:pt x="39001" y="5395"/>
                  </a:moveTo>
                  <a:cubicBezTo>
                    <a:pt x="39177" y="5040"/>
                    <a:pt x="39707" y="2738"/>
                    <a:pt x="39707" y="2560"/>
                  </a:cubicBezTo>
                  <a:cubicBezTo>
                    <a:pt x="39707" y="1675"/>
                    <a:pt x="39001" y="81"/>
                    <a:pt x="36881" y="81"/>
                  </a:cubicBezTo>
                  <a:cubicBezTo>
                    <a:pt x="33349" y="81"/>
                    <a:pt x="18689" y="1498"/>
                    <a:pt x="14274" y="1852"/>
                  </a:cubicBezTo>
                  <a:cubicBezTo>
                    <a:pt x="13038" y="2029"/>
                    <a:pt x="10565" y="2206"/>
                    <a:pt x="10565" y="5926"/>
                  </a:cubicBezTo>
                  <a:cubicBezTo>
                    <a:pt x="10565" y="8406"/>
                    <a:pt x="13038" y="8406"/>
                    <a:pt x="14980" y="8406"/>
                  </a:cubicBezTo>
                  <a:cubicBezTo>
                    <a:pt x="23458" y="8406"/>
                    <a:pt x="23458" y="9646"/>
                    <a:pt x="23458" y="11063"/>
                  </a:cubicBezTo>
                  <a:cubicBezTo>
                    <a:pt x="23458" y="12303"/>
                    <a:pt x="23105" y="13366"/>
                    <a:pt x="22752" y="14960"/>
                  </a:cubicBezTo>
                  <a:lnTo>
                    <a:pt x="851" y="102465"/>
                  </a:lnTo>
                  <a:cubicBezTo>
                    <a:pt x="321" y="104236"/>
                    <a:pt x="144" y="106185"/>
                    <a:pt x="144" y="107956"/>
                  </a:cubicBezTo>
                  <a:cubicBezTo>
                    <a:pt x="144" y="119293"/>
                    <a:pt x="10212" y="124784"/>
                    <a:pt x="18689" y="124784"/>
                  </a:cubicBezTo>
                  <a:cubicBezTo>
                    <a:pt x="22928" y="124784"/>
                    <a:pt x="28227" y="123367"/>
                    <a:pt x="32819" y="115396"/>
                  </a:cubicBezTo>
                  <a:cubicBezTo>
                    <a:pt x="36528" y="108842"/>
                    <a:pt x="39001" y="98391"/>
                    <a:pt x="39001" y="97682"/>
                  </a:cubicBezTo>
                  <a:cubicBezTo>
                    <a:pt x="39001" y="95380"/>
                    <a:pt x="36705" y="95380"/>
                    <a:pt x="36175" y="95380"/>
                  </a:cubicBezTo>
                  <a:cubicBezTo>
                    <a:pt x="33702" y="95380"/>
                    <a:pt x="33349" y="96442"/>
                    <a:pt x="32643" y="99631"/>
                  </a:cubicBezTo>
                  <a:cubicBezTo>
                    <a:pt x="30346" y="108488"/>
                    <a:pt x="26991" y="119824"/>
                    <a:pt x="19396" y="119824"/>
                  </a:cubicBezTo>
                  <a:cubicBezTo>
                    <a:pt x="14627" y="119824"/>
                    <a:pt x="13391" y="115396"/>
                    <a:pt x="13391" y="111145"/>
                  </a:cubicBezTo>
                  <a:cubicBezTo>
                    <a:pt x="13391" y="109196"/>
                    <a:pt x="13921" y="105831"/>
                    <a:pt x="14451" y="103882"/>
                  </a:cubicBezTo>
                  <a:lnTo>
                    <a:pt x="39001" y="5395"/>
                  </a:lnTo>
                  <a:close/>
                </a:path>
              </a:pathLst>
            </a:custGeom>
            <a:solidFill>
              <a:srgbClr val="000000"/>
            </a:solidFill>
            <a:ln w="25308"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041A4685-F24A-CC17-2771-C5C926864219}"/>
                </a:ext>
              </a:extLst>
            </p:cNvPr>
            <p:cNvSpPr/>
            <p:nvPr>
              <p:custDataLst>
                <p:tags r:id="rId187"/>
              </p:custDataLst>
            </p:nvPr>
          </p:nvSpPr>
          <p:spPr>
            <a:xfrm>
              <a:off x="6174514" y="4635874"/>
              <a:ext cx="81952" cy="121160"/>
            </a:xfrm>
            <a:custGeom>
              <a:avLst/>
              <a:gdLst>
                <a:gd name="connsiteX0" fmla="*/ 82095 w 81952"/>
                <a:gd name="connsiteY0" fmla="*/ 61199 h 121160"/>
                <a:gd name="connsiteX1" fmla="*/ 71675 w 81952"/>
                <a:gd name="connsiteY1" fmla="*/ 15321 h 121160"/>
                <a:gd name="connsiteX2" fmla="*/ 41119 w 81952"/>
                <a:gd name="connsiteY2" fmla="*/ 87 h 121160"/>
                <a:gd name="connsiteX3" fmla="*/ 143 w 81952"/>
                <a:gd name="connsiteY3" fmla="*/ 61199 h 121160"/>
                <a:gd name="connsiteX4" fmla="*/ 41119 w 81952"/>
                <a:gd name="connsiteY4" fmla="*/ 121248 h 121160"/>
                <a:gd name="connsiteX5" fmla="*/ 82095 w 81952"/>
                <a:gd name="connsiteY5" fmla="*/ 61199 h 121160"/>
                <a:gd name="connsiteX6" fmla="*/ 41119 w 81952"/>
                <a:gd name="connsiteY6" fmla="*/ 116288 h 121160"/>
                <a:gd name="connsiteX7" fmla="*/ 18688 w 81952"/>
                <a:gd name="connsiteY7" fmla="*/ 96980 h 121160"/>
                <a:gd name="connsiteX8" fmla="*/ 16216 w 81952"/>
                <a:gd name="connsiteY8" fmla="*/ 58896 h 121160"/>
                <a:gd name="connsiteX9" fmla="*/ 18865 w 81952"/>
                <a:gd name="connsiteY9" fmla="*/ 22761 h 121160"/>
                <a:gd name="connsiteX10" fmla="*/ 41119 w 81952"/>
                <a:gd name="connsiteY10" fmla="*/ 5047 h 121160"/>
                <a:gd name="connsiteX11" fmla="*/ 63020 w 81952"/>
                <a:gd name="connsiteY11" fmla="*/ 21166 h 121160"/>
                <a:gd name="connsiteX12" fmla="*/ 66023 w 81952"/>
                <a:gd name="connsiteY12" fmla="*/ 58896 h 121160"/>
                <a:gd name="connsiteX13" fmla="*/ 63727 w 81952"/>
                <a:gd name="connsiteY13" fmla="*/ 96272 h 121160"/>
                <a:gd name="connsiteX14" fmla="*/ 41119 w 81952"/>
                <a:gd name="connsiteY14" fmla="*/ 11628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52" h="121160">
                  <a:moveTo>
                    <a:pt x="82095" y="61199"/>
                  </a:moveTo>
                  <a:cubicBezTo>
                    <a:pt x="82095" y="41714"/>
                    <a:pt x="79799" y="27720"/>
                    <a:pt x="71675" y="15321"/>
                  </a:cubicBezTo>
                  <a:cubicBezTo>
                    <a:pt x="66199" y="7173"/>
                    <a:pt x="55249" y="87"/>
                    <a:pt x="41119" y="87"/>
                  </a:cubicBezTo>
                  <a:cubicBezTo>
                    <a:pt x="143" y="87"/>
                    <a:pt x="143" y="48445"/>
                    <a:pt x="143" y="61199"/>
                  </a:cubicBezTo>
                  <a:cubicBezTo>
                    <a:pt x="143" y="73953"/>
                    <a:pt x="143" y="121248"/>
                    <a:pt x="41119" y="121248"/>
                  </a:cubicBezTo>
                  <a:cubicBezTo>
                    <a:pt x="82095" y="121248"/>
                    <a:pt x="82095" y="73953"/>
                    <a:pt x="82095" y="61199"/>
                  </a:cubicBezTo>
                  <a:close/>
                  <a:moveTo>
                    <a:pt x="41119" y="116288"/>
                  </a:moveTo>
                  <a:cubicBezTo>
                    <a:pt x="32995" y="116288"/>
                    <a:pt x="22221" y="111506"/>
                    <a:pt x="18688" y="96980"/>
                  </a:cubicBezTo>
                  <a:cubicBezTo>
                    <a:pt x="16216" y="86529"/>
                    <a:pt x="16216" y="72004"/>
                    <a:pt x="16216" y="58896"/>
                  </a:cubicBezTo>
                  <a:cubicBezTo>
                    <a:pt x="16216" y="45965"/>
                    <a:pt x="16216" y="32503"/>
                    <a:pt x="18865" y="22761"/>
                  </a:cubicBezTo>
                  <a:cubicBezTo>
                    <a:pt x="22574" y="8767"/>
                    <a:pt x="33878" y="5047"/>
                    <a:pt x="41119" y="5047"/>
                  </a:cubicBezTo>
                  <a:cubicBezTo>
                    <a:pt x="50657" y="5047"/>
                    <a:pt x="59841" y="10892"/>
                    <a:pt x="63020" y="21166"/>
                  </a:cubicBezTo>
                  <a:cubicBezTo>
                    <a:pt x="65846" y="30732"/>
                    <a:pt x="66023" y="43485"/>
                    <a:pt x="66023" y="58896"/>
                  </a:cubicBezTo>
                  <a:cubicBezTo>
                    <a:pt x="66023" y="72004"/>
                    <a:pt x="66023" y="85112"/>
                    <a:pt x="63727" y="96272"/>
                  </a:cubicBezTo>
                  <a:cubicBezTo>
                    <a:pt x="60194" y="112391"/>
                    <a:pt x="48184" y="116288"/>
                    <a:pt x="41119" y="116288"/>
                  </a:cubicBezTo>
                  <a:close/>
                </a:path>
              </a:pathLst>
            </a:custGeom>
            <a:solidFill>
              <a:srgbClr val="000000"/>
            </a:solidFill>
            <a:ln w="25308"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A86EBA20-5885-D22D-F4B9-B1D2795B85BE}"/>
                </a:ext>
              </a:extLst>
            </p:cNvPr>
            <p:cNvSpPr/>
            <p:nvPr>
              <p:custDataLst>
                <p:tags r:id="rId188"/>
              </p:custDataLst>
            </p:nvPr>
          </p:nvSpPr>
          <p:spPr>
            <a:xfrm>
              <a:off x="6300221" y="4664110"/>
              <a:ext cx="29520" cy="75662"/>
            </a:xfrm>
            <a:custGeom>
              <a:avLst/>
              <a:gdLst>
                <a:gd name="connsiteX0" fmla="*/ 29669 w 29520"/>
                <a:gd name="connsiteY0" fmla="*/ 26655 h 75662"/>
                <a:gd name="connsiteX1" fmla="*/ 13520 w 29520"/>
                <a:gd name="connsiteY1" fmla="*/ 85 h 75662"/>
                <a:gd name="connsiteX2" fmla="*/ 148 w 29520"/>
                <a:gd name="connsiteY2" fmla="*/ 13496 h 75662"/>
                <a:gd name="connsiteX3" fmla="*/ 13520 w 29520"/>
                <a:gd name="connsiteY3" fmla="*/ 26908 h 75662"/>
                <a:gd name="connsiteX4" fmla="*/ 22351 w 29520"/>
                <a:gd name="connsiteY4" fmla="*/ 23618 h 75662"/>
                <a:gd name="connsiteX5" fmla="*/ 23613 w 29520"/>
                <a:gd name="connsiteY5" fmla="*/ 22859 h 75662"/>
                <a:gd name="connsiteX6" fmla="*/ 24118 w 29520"/>
                <a:gd name="connsiteY6" fmla="*/ 26655 h 75662"/>
                <a:gd name="connsiteX7" fmla="*/ 6960 w 29520"/>
                <a:gd name="connsiteY7" fmla="*/ 68915 h 75662"/>
                <a:gd name="connsiteX8" fmla="*/ 4185 w 29520"/>
                <a:gd name="connsiteY8" fmla="*/ 72963 h 75662"/>
                <a:gd name="connsiteX9" fmla="*/ 6708 w 29520"/>
                <a:gd name="connsiteY9" fmla="*/ 75747 h 75662"/>
                <a:gd name="connsiteX10" fmla="*/ 29669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669" y="26655"/>
                  </a:moveTo>
                  <a:cubicBezTo>
                    <a:pt x="29669" y="9954"/>
                    <a:pt x="23361" y="85"/>
                    <a:pt x="13520" y="85"/>
                  </a:cubicBezTo>
                  <a:cubicBezTo>
                    <a:pt x="5194" y="85"/>
                    <a:pt x="148" y="6411"/>
                    <a:pt x="148" y="13496"/>
                  </a:cubicBezTo>
                  <a:cubicBezTo>
                    <a:pt x="148" y="20329"/>
                    <a:pt x="5194" y="26908"/>
                    <a:pt x="13520" y="26908"/>
                  </a:cubicBezTo>
                  <a:cubicBezTo>
                    <a:pt x="16548" y="26908"/>
                    <a:pt x="19828" y="25896"/>
                    <a:pt x="22351" y="23618"/>
                  </a:cubicBezTo>
                  <a:cubicBezTo>
                    <a:pt x="23108" y="23112"/>
                    <a:pt x="23361" y="22859"/>
                    <a:pt x="23613" y="22859"/>
                  </a:cubicBezTo>
                  <a:cubicBezTo>
                    <a:pt x="23865" y="22859"/>
                    <a:pt x="24118" y="23112"/>
                    <a:pt x="24118" y="26655"/>
                  </a:cubicBezTo>
                  <a:cubicBezTo>
                    <a:pt x="24118" y="45381"/>
                    <a:pt x="15287" y="60564"/>
                    <a:pt x="6960" y="68915"/>
                  </a:cubicBezTo>
                  <a:cubicBezTo>
                    <a:pt x="4185" y="71698"/>
                    <a:pt x="4185" y="72204"/>
                    <a:pt x="4185" y="72963"/>
                  </a:cubicBezTo>
                  <a:cubicBezTo>
                    <a:pt x="4185" y="74735"/>
                    <a:pt x="5446" y="75747"/>
                    <a:pt x="6708" y="75747"/>
                  </a:cubicBezTo>
                  <a:cubicBezTo>
                    <a:pt x="9483" y="75747"/>
                    <a:pt x="29669" y="56262"/>
                    <a:pt x="29669" y="26655"/>
                  </a:cubicBezTo>
                  <a:close/>
                </a:path>
              </a:pathLst>
            </a:custGeom>
            <a:solidFill>
              <a:srgbClr val="000000"/>
            </a:solidFill>
            <a:ln w="25308"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404C964A-2562-EE38-2881-5DD6059DD34A}"/>
                </a:ext>
              </a:extLst>
            </p:cNvPr>
            <p:cNvSpPr/>
            <p:nvPr>
              <p:custDataLst>
                <p:tags r:id="rId189"/>
              </p:custDataLst>
            </p:nvPr>
          </p:nvSpPr>
          <p:spPr>
            <a:xfrm>
              <a:off x="6403025" y="4515316"/>
              <a:ext cx="132213" cy="227492"/>
            </a:xfrm>
            <a:custGeom>
              <a:avLst/>
              <a:gdLst>
                <a:gd name="connsiteX0" fmla="*/ 98050 w 132213"/>
                <a:gd name="connsiteY0" fmla="*/ 6158 h 227492"/>
                <a:gd name="connsiteX1" fmla="*/ 98807 w 132213"/>
                <a:gd name="connsiteY1" fmla="*/ 2615 h 227492"/>
                <a:gd name="connsiteX2" fmla="*/ 95780 w 132213"/>
                <a:gd name="connsiteY2" fmla="*/ 85 h 227492"/>
                <a:gd name="connsiteX3" fmla="*/ 91995 w 132213"/>
                <a:gd name="connsiteY3" fmla="*/ 5146 h 227492"/>
                <a:gd name="connsiteX4" fmla="*/ 77361 w 132213"/>
                <a:gd name="connsiteY4" fmla="*/ 63600 h 227492"/>
                <a:gd name="connsiteX5" fmla="*/ 152 w 132213"/>
                <a:gd name="connsiteY5" fmla="*/ 132936 h 227492"/>
                <a:gd name="connsiteX6" fmla="*/ 48597 w 132213"/>
                <a:gd name="connsiteY6" fmla="*/ 178739 h 227492"/>
                <a:gd name="connsiteX7" fmla="*/ 42793 w 132213"/>
                <a:gd name="connsiteY7" fmla="*/ 202526 h 227492"/>
                <a:gd name="connsiteX8" fmla="*/ 37242 w 132213"/>
                <a:gd name="connsiteY8" fmla="*/ 224794 h 227492"/>
                <a:gd name="connsiteX9" fmla="*/ 40270 w 132213"/>
                <a:gd name="connsiteY9" fmla="*/ 227578 h 227492"/>
                <a:gd name="connsiteX10" fmla="*/ 42793 w 132213"/>
                <a:gd name="connsiteY10" fmla="*/ 226565 h 227492"/>
                <a:gd name="connsiteX11" fmla="*/ 45569 w 132213"/>
                <a:gd name="connsiteY11" fmla="*/ 216443 h 227492"/>
                <a:gd name="connsiteX12" fmla="*/ 55157 w 132213"/>
                <a:gd name="connsiteY12" fmla="*/ 178739 h 227492"/>
                <a:gd name="connsiteX13" fmla="*/ 132365 w 132213"/>
                <a:gd name="connsiteY13" fmla="*/ 109403 h 227492"/>
                <a:gd name="connsiteX14" fmla="*/ 83921 w 132213"/>
                <a:gd name="connsiteY14" fmla="*/ 63600 h 227492"/>
                <a:gd name="connsiteX15" fmla="*/ 98050 w 132213"/>
                <a:gd name="connsiteY15" fmla="*/ 6158 h 227492"/>
                <a:gd name="connsiteX16" fmla="*/ 49858 w 132213"/>
                <a:gd name="connsiteY16" fmla="*/ 173172 h 227492"/>
                <a:gd name="connsiteX17" fmla="*/ 16553 w 132213"/>
                <a:gd name="connsiteY17" fmla="*/ 138251 h 227492"/>
                <a:gd name="connsiteX18" fmla="*/ 75847 w 132213"/>
                <a:gd name="connsiteY18" fmla="*/ 69168 h 227492"/>
                <a:gd name="connsiteX19" fmla="*/ 49858 w 132213"/>
                <a:gd name="connsiteY19" fmla="*/ 173172 h 227492"/>
                <a:gd name="connsiteX20" fmla="*/ 82407 w 132213"/>
                <a:gd name="connsiteY20" fmla="*/ 69168 h 227492"/>
                <a:gd name="connsiteX21" fmla="*/ 115965 w 132213"/>
                <a:gd name="connsiteY21" fmla="*/ 104089 h 227492"/>
                <a:gd name="connsiteX22" fmla="*/ 56418 w 132213"/>
                <a:gd name="connsiteY22" fmla="*/ 173172 h 227492"/>
                <a:gd name="connsiteX23" fmla="*/ 82407 w 132213"/>
                <a:gd name="connsiteY23" fmla="*/ 69168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213" h="227492">
                  <a:moveTo>
                    <a:pt x="98050" y="6158"/>
                  </a:moveTo>
                  <a:cubicBezTo>
                    <a:pt x="98050" y="5652"/>
                    <a:pt x="98807" y="2868"/>
                    <a:pt x="98807" y="2615"/>
                  </a:cubicBezTo>
                  <a:cubicBezTo>
                    <a:pt x="98807" y="2362"/>
                    <a:pt x="98807" y="85"/>
                    <a:pt x="95780" y="85"/>
                  </a:cubicBezTo>
                  <a:cubicBezTo>
                    <a:pt x="93256" y="85"/>
                    <a:pt x="93004" y="844"/>
                    <a:pt x="91995" y="5146"/>
                  </a:cubicBezTo>
                  <a:lnTo>
                    <a:pt x="77361" y="63600"/>
                  </a:lnTo>
                  <a:cubicBezTo>
                    <a:pt x="37242" y="64866"/>
                    <a:pt x="152" y="98522"/>
                    <a:pt x="152" y="132936"/>
                  </a:cubicBezTo>
                  <a:cubicBezTo>
                    <a:pt x="152" y="156976"/>
                    <a:pt x="17814" y="176967"/>
                    <a:pt x="48597" y="178739"/>
                  </a:cubicBezTo>
                  <a:cubicBezTo>
                    <a:pt x="46578" y="186583"/>
                    <a:pt x="44812" y="194681"/>
                    <a:pt x="42793" y="202526"/>
                  </a:cubicBezTo>
                  <a:cubicBezTo>
                    <a:pt x="39766" y="214419"/>
                    <a:pt x="37242" y="224035"/>
                    <a:pt x="37242" y="224794"/>
                  </a:cubicBezTo>
                  <a:cubicBezTo>
                    <a:pt x="37242" y="227325"/>
                    <a:pt x="39009" y="227578"/>
                    <a:pt x="40270" y="227578"/>
                  </a:cubicBezTo>
                  <a:cubicBezTo>
                    <a:pt x="41532" y="227578"/>
                    <a:pt x="42036" y="227325"/>
                    <a:pt x="42793" y="226565"/>
                  </a:cubicBezTo>
                  <a:cubicBezTo>
                    <a:pt x="43298" y="226059"/>
                    <a:pt x="44812" y="219986"/>
                    <a:pt x="45569" y="216443"/>
                  </a:cubicBezTo>
                  <a:lnTo>
                    <a:pt x="55157" y="178739"/>
                  </a:lnTo>
                  <a:cubicBezTo>
                    <a:pt x="95780" y="177473"/>
                    <a:pt x="132365" y="143312"/>
                    <a:pt x="132365" y="109403"/>
                  </a:cubicBezTo>
                  <a:cubicBezTo>
                    <a:pt x="132365" y="89412"/>
                    <a:pt x="118993" y="66131"/>
                    <a:pt x="83921" y="63600"/>
                  </a:cubicBezTo>
                  <a:lnTo>
                    <a:pt x="98050" y="6158"/>
                  </a:lnTo>
                  <a:close/>
                  <a:moveTo>
                    <a:pt x="49858" y="173172"/>
                  </a:moveTo>
                  <a:cubicBezTo>
                    <a:pt x="34719" y="172412"/>
                    <a:pt x="16553" y="163556"/>
                    <a:pt x="16553" y="138251"/>
                  </a:cubicBezTo>
                  <a:cubicBezTo>
                    <a:pt x="16553" y="107884"/>
                    <a:pt x="38252" y="72457"/>
                    <a:pt x="75847" y="69168"/>
                  </a:cubicBezTo>
                  <a:lnTo>
                    <a:pt x="49858" y="173172"/>
                  </a:lnTo>
                  <a:close/>
                  <a:moveTo>
                    <a:pt x="82407" y="69168"/>
                  </a:moveTo>
                  <a:cubicBezTo>
                    <a:pt x="101583" y="70180"/>
                    <a:pt x="115965" y="81820"/>
                    <a:pt x="115965" y="104089"/>
                  </a:cubicBezTo>
                  <a:cubicBezTo>
                    <a:pt x="115965" y="133949"/>
                    <a:pt x="94266" y="170135"/>
                    <a:pt x="56418" y="173172"/>
                  </a:cubicBezTo>
                  <a:lnTo>
                    <a:pt x="82407" y="69168"/>
                  </a:lnTo>
                  <a:close/>
                </a:path>
              </a:pathLst>
            </a:custGeom>
            <a:solidFill>
              <a:srgbClr val="000000"/>
            </a:solidFill>
            <a:ln w="25308"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BD2B6462-C49C-4F2F-556B-8A153749DCB0}"/>
                </a:ext>
              </a:extLst>
            </p:cNvPr>
            <p:cNvSpPr/>
            <p:nvPr>
              <p:custDataLst>
                <p:tags r:id="rId190"/>
              </p:custDataLst>
            </p:nvPr>
          </p:nvSpPr>
          <p:spPr>
            <a:xfrm>
              <a:off x="6551950" y="4463518"/>
              <a:ext cx="39563" cy="124703"/>
            </a:xfrm>
            <a:custGeom>
              <a:avLst/>
              <a:gdLst>
                <a:gd name="connsiteX0" fmla="*/ 39015 w 39563"/>
                <a:gd name="connsiteY0" fmla="*/ 5395 h 124703"/>
                <a:gd name="connsiteX1" fmla="*/ 39721 w 39563"/>
                <a:gd name="connsiteY1" fmla="*/ 2560 h 124703"/>
                <a:gd name="connsiteX2" fmla="*/ 36895 w 39563"/>
                <a:gd name="connsiteY2" fmla="*/ 81 h 124703"/>
                <a:gd name="connsiteX3" fmla="*/ 14288 w 39563"/>
                <a:gd name="connsiteY3" fmla="*/ 1852 h 124703"/>
                <a:gd name="connsiteX4" fmla="*/ 10579 w 39563"/>
                <a:gd name="connsiteY4" fmla="*/ 5926 h 124703"/>
                <a:gd name="connsiteX5" fmla="*/ 14994 w 39563"/>
                <a:gd name="connsiteY5" fmla="*/ 8406 h 124703"/>
                <a:gd name="connsiteX6" fmla="*/ 23472 w 39563"/>
                <a:gd name="connsiteY6" fmla="*/ 11063 h 124703"/>
                <a:gd name="connsiteX7" fmla="*/ 22765 w 39563"/>
                <a:gd name="connsiteY7" fmla="*/ 14960 h 124703"/>
                <a:gd name="connsiteX8" fmla="*/ 864 w 39563"/>
                <a:gd name="connsiteY8" fmla="*/ 102465 h 124703"/>
                <a:gd name="connsiteX9" fmla="*/ 158 w 39563"/>
                <a:gd name="connsiteY9" fmla="*/ 107956 h 124703"/>
                <a:gd name="connsiteX10" fmla="*/ 18703 w 39563"/>
                <a:gd name="connsiteY10" fmla="*/ 124784 h 124703"/>
                <a:gd name="connsiteX11" fmla="*/ 32833 w 39563"/>
                <a:gd name="connsiteY11" fmla="*/ 115396 h 124703"/>
                <a:gd name="connsiteX12" fmla="*/ 39015 w 39563"/>
                <a:gd name="connsiteY12" fmla="*/ 97682 h 124703"/>
                <a:gd name="connsiteX13" fmla="*/ 36189 w 39563"/>
                <a:gd name="connsiteY13" fmla="*/ 95380 h 124703"/>
                <a:gd name="connsiteX14" fmla="*/ 32656 w 39563"/>
                <a:gd name="connsiteY14" fmla="*/ 99631 h 124703"/>
                <a:gd name="connsiteX15" fmla="*/ 19410 w 39563"/>
                <a:gd name="connsiteY15" fmla="*/ 119824 h 124703"/>
                <a:gd name="connsiteX16" fmla="*/ 13405 w 39563"/>
                <a:gd name="connsiteY16" fmla="*/ 111145 h 124703"/>
                <a:gd name="connsiteX17" fmla="*/ 14464 w 39563"/>
                <a:gd name="connsiteY17" fmla="*/ 103882 h 124703"/>
                <a:gd name="connsiteX18" fmla="*/ 39015 w 39563"/>
                <a:gd name="connsiteY18" fmla="*/ 539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563" h="124703">
                  <a:moveTo>
                    <a:pt x="39015" y="5395"/>
                  </a:moveTo>
                  <a:cubicBezTo>
                    <a:pt x="39191" y="5040"/>
                    <a:pt x="39721" y="2738"/>
                    <a:pt x="39721" y="2560"/>
                  </a:cubicBezTo>
                  <a:cubicBezTo>
                    <a:pt x="39721" y="1675"/>
                    <a:pt x="39015" y="81"/>
                    <a:pt x="36895" y="81"/>
                  </a:cubicBezTo>
                  <a:cubicBezTo>
                    <a:pt x="33363" y="81"/>
                    <a:pt x="18703" y="1498"/>
                    <a:pt x="14288" y="1852"/>
                  </a:cubicBezTo>
                  <a:cubicBezTo>
                    <a:pt x="13051" y="2029"/>
                    <a:pt x="10579" y="2206"/>
                    <a:pt x="10579" y="5926"/>
                  </a:cubicBezTo>
                  <a:cubicBezTo>
                    <a:pt x="10579" y="8406"/>
                    <a:pt x="13051" y="8406"/>
                    <a:pt x="14994" y="8406"/>
                  </a:cubicBezTo>
                  <a:cubicBezTo>
                    <a:pt x="23472" y="8406"/>
                    <a:pt x="23472" y="9646"/>
                    <a:pt x="23472" y="11063"/>
                  </a:cubicBezTo>
                  <a:cubicBezTo>
                    <a:pt x="23472" y="12303"/>
                    <a:pt x="23119" y="13366"/>
                    <a:pt x="22765" y="14960"/>
                  </a:cubicBezTo>
                  <a:lnTo>
                    <a:pt x="864" y="102465"/>
                  </a:lnTo>
                  <a:cubicBezTo>
                    <a:pt x="335" y="104236"/>
                    <a:pt x="158" y="106185"/>
                    <a:pt x="158" y="107956"/>
                  </a:cubicBezTo>
                  <a:cubicBezTo>
                    <a:pt x="158" y="119293"/>
                    <a:pt x="10225" y="124784"/>
                    <a:pt x="18703" y="124784"/>
                  </a:cubicBezTo>
                  <a:cubicBezTo>
                    <a:pt x="22942" y="124784"/>
                    <a:pt x="28241" y="123367"/>
                    <a:pt x="32833" y="115396"/>
                  </a:cubicBezTo>
                  <a:cubicBezTo>
                    <a:pt x="36542" y="108842"/>
                    <a:pt x="39015" y="98391"/>
                    <a:pt x="39015" y="97682"/>
                  </a:cubicBezTo>
                  <a:cubicBezTo>
                    <a:pt x="39015" y="95380"/>
                    <a:pt x="36718" y="95380"/>
                    <a:pt x="36189" y="95380"/>
                  </a:cubicBezTo>
                  <a:cubicBezTo>
                    <a:pt x="33716" y="95380"/>
                    <a:pt x="33363" y="96442"/>
                    <a:pt x="32656" y="99631"/>
                  </a:cubicBezTo>
                  <a:cubicBezTo>
                    <a:pt x="30360" y="108488"/>
                    <a:pt x="27004" y="119824"/>
                    <a:pt x="19410" y="119824"/>
                  </a:cubicBezTo>
                  <a:cubicBezTo>
                    <a:pt x="14641" y="119824"/>
                    <a:pt x="13405" y="115396"/>
                    <a:pt x="13405" y="111145"/>
                  </a:cubicBezTo>
                  <a:cubicBezTo>
                    <a:pt x="13405" y="109196"/>
                    <a:pt x="13934" y="105831"/>
                    <a:pt x="14464" y="103882"/>
                  </a:cubicBezTo>
                  <a:lnTo>
                    <a:pt x="39015" y="5395"/>
                  </a:lnTo>
                  <a:close/>
                </a:path>
              </a:pathLst>
            </a:custGeom>
            <a:solidFill>
              <a:srgbClr val="000000"/>
            </a:solidFill>
            <a:ln w="25308"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733FD146-F2EF-77F6-0F55-81A6C8E33BD5}"/>
                </a:ext>
              </a:extLst>
            </p:cNvPr>
            <p:cNvSpPr/>
            <p:nvPr>
              <p:custDataLst>
                <p:tags r:id="rId191"/>
              </p:custDataLst>
            </p:nvPr>
          </p:nvSpPr>
          <p:spPr>
            <a:xfrm>
              <a:off x="6550184" y="4635874"/>
              <a:ext cx="81952" cy="121160"/>
            </a:xfrm>
            <a:custGeom>
              <a:avLst/>
              <a:gdLst>
                <a:gd name="connsiteX0" fmla="*/ 82110 w 81952"/>
                <a:gd name="connsiteY0" fmla="*/ 61199 h 121160"/>
                <a:gd name="connsiteX1" fmla="*/ 71689 w 81952"/>
                <a:gd name="connsiteY1" fmla="*/ 15321 h 121160"/>
                <a:gd name="connsiteX2" fmla="*/ 41134 w 81952"/>
                <a:gd name="connsiteY2" fmla="*/ 87 h 121160"/>
                <a:gd name="connsiteX3" fmla="*/ 158 w 81952"/>
                <a:gd name="connsiteY3" fmla="*/ 61199 h 121160"/>
                <a:gd name="connsiteX4" fmla="*/ 41134 w 81952"/>
                <a:gd name="connsiteY4" fmla="*/ 121248 h 121160"/>
                <a:gd name="connsiteX5" fmla="*/ 82110 w 81952"/>
                <a:gd name="connsiteY5" fmla="*/ 61199 h 121160"/>
                <a:gd name="connsiteX6" fmla="*/ 41134 w 81952"/>
                <a:gd name="connsiteY6" fmla="*/ 116288 h 121160"/>
                <a:gd name="connsiteX7" fmla="*/ 18703 w 81952"/>
                <a:gd name="connsiteY7" fmla="*/ 96980 h 121160"/>
                <a:gd name="connsiteX8" fmla="*/ 16230 w 81952"/>
                <a:gd name="connsiteY8" fmla="*/ 58896 h 121160"/>
                <a:gd name="connsiteX9" fmla="*/ 18880 w 81952"/>
                <a:gd name="connsiteY9" fmla="*/ 22761 h 121160"/>
                <a:gd name="connsiteX10" fmla="*/ 41134 w 81952"/>
                <a:gd name="connsiteY10" fmla="*/ 5047 h 121160"/>
                <a:gd name="connsiteX11" fmla="*/ 63035 w 81952"/>
                <a:gd name="connsiteY11" fmla="*/ 21166 h 121160"/>
                <a:gd name="connsiteX12" fmla="*/ 66038 w 81952"/>
                <a:gd name="connsiteY12" fmla="*/ 58896 h 121160"/>
                <a:gd name="connsiteX13" fmla="*/ 63741 w 81952"/>
                <a:gd name="connsiteY13" fmla="*/ 96272 h 121160"/>
                <a:gd name="connsiteX14" fmla="*/ 41134 w 81952"/>
                <a:gd name="connsiteY14" fmla="*/ 11628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952" h="121160">
                  <a:moveTo>
                    <a:pt x="82110" y="61199"/>
                  </a:moveTo>
                  <a:cubicBezTo>
                    <a:pt x="82110" y="41714"/>
                    <a:pt x="79814" y="27720"/>
                    <a:pt x="71689" y="15321"/>
                  </a:cubicBezTo>
                  <a:cubicBezTo>
                    <a:pt x="66214" y="7173"/>
                    <a:pt x="55264" y="87"/>
                    <a:pt x="41134" y="87"/>
                  </a:cubicBezTo>
                  <a:cubicBezTo>
                    <a:pt x="158" y="87"/>
                    <a:pt x="158" y="48445"/>
                    <a:pt x="158" y="61199"/>
                  </a:cubicBezTo>
                  <a:cubicBezTo>
                    <a:pt x="158" y="73953"/>
                    <a:pt x="158" y="121248"/>
                    <a:pt x="41134" y="121248"/>
                  </a:cubicBezTo>
                  <a:cubicBezTo>
                    <a:pt x="82110" y="121248"/>
                    <a:pt x="82110" y="73953"/>
                    <a:pt x="82110" y="61199"/>
                  </a:cubicBezTo>
                  <a:close/>
                  <a:moveTo>
                    <a:pt x="41134" y="116288"/>
                  </a:moveTo>
                  <a:cubicBezTo>
                    <a:pt x="33009" y="116288"/>
                    <a:pt x="22236" y="111506"/>
                    <a:pt x="18703" y="96980"/>
                  </a:cubicBezTo>
                  <a:cubicBezTo>
                    <a:pt x="16230" y="86529"/>
                    <a:pt x="16230" y="72004"/>
                    <a:pt x="16230" y="58896"/>
                  </a:cubicBezTo>
                  <a:cubicBezTo>
                    <a:pt x="16230" y="45965"/>
                    <a:pt x="16230" y="32503"/>
                    <a:pt x="18880" y="22761"/>
                  </a:cubicBezTo>
                  <a:cubicBezTo>
                    <a:pt x="22589" y="8767"/>
                    <a:pt x="33893" y="5047"/>
                    <a:pt x="41134" y="5047"/>
                  </a:cubicBezTo>
                  <a:cubicBezTo>
                    <a:pt x="50672" y="5047"/>
                    <a:pt x="59856" y="10892"/>
                    <a:pt x="63035" y="21166"/>
                  </a:cubicBezTo>
                  <a:cubicBezTo>
                    <a:pt x="65861" y="30732"/>
                    <a:pt x="66038" y="43485"/>
                    <a:pt x="66038" y="58896"/>
                  </a:cubicBezTo>
                  <a:cubicBezTo>
                    <a:pt x="66038" y="72004"/>
                    <a:pt x="66038" y="85112"/>
                    <a:pt x="63741" y="96272"/>
                  </a:cubicBezTo>
                  <a:cubicBezTo>
                    <a:pt x="60209" y="112391"/>
                    <a:pt x="48199" y="116288"/>
                    <a:pt x="41134" y="116288"/>
                  </a:cubicBezTo>
                  <a:close/>
                </a:path>
              </a:pathLst>
            </a:custGeom>
            <a:solidFill>
              <a:srgbClr val="000000"/>
            </a:solidFill>
            <a:ln w="25308"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1971770E-A2D7-87F6-F6C1-DF447D95D22D}"/>
                </a:ext>
              </a:extLst>
            </p:cNvPr>
            <p:cNvSpPr/>
            <p:nvPr>
              <p:custDataLst>
                <p:tags r:id="rId192"/>
              </p:custDataLst>
            </p:nvPr>
          </p:nvSpPr>
          <p:spPr>
            <a:xfrm>
              <a:off x="6675891" y="4664110"/>
              <a:ext cx="29520" cy="75662"/>
            </a:xfrm>
            <a:custGeom>
              <a:avLst/>
              <a:gdLst>
                <a:gd name="connsiteX0" fmla="*/ 29683 w 29520"/>
                <a:gd name="connsiteY0" fmla="*/ 26655 h 75662"/>
                <a:gd name="connsiteX1" fmla="*/ 13535 w 29520"/>
                <a:gd name="connsiteY1" fmla="*/ 85 h 75662"/>
                <a:gd name="connsiteX2" fmla="*/ 162 w 29520"/>
                <a:gd name="connsiteY2" fmla="*/ 13496 h 75662"/>
                <a:gd name="connsiteX3" fmla="*/ 13535 w 29520"/>
                <a:gd name="connsiteY3" fmla="*/ 26908 h 75662"/>
                <a:gd name="connsiteX4" fmla="*/ 22366 w 29520"/>
                <a:gd name="connsiteY4" fmla="*/ 23618 h 75662"/>
                <a:gd name="connsiteX5" fmla="*/ 23628 w 29520"/>
                <a:gd name="connsiteY5" fmla="*/ 22859 h 75662"/>
                <a:gd name="connsiteX6" fmla="*/ 24132 w 29520"/>
                <a:gd name="connsiteY6" fmla="*/ 26655 h 75662"/>
                <a:gd name="connsiteX7" fmla="*/ 6975 w 29520"/>
                <a:gd name="connsiteY7" fmla="*/ 68915 h 75662"/>
                <a:gd name="connsiteX8" fmla="*/ 4199 w 29520"/>
                <a:gd name="connsiteY8" fmla="*/ 72963 h 75662"/>
                <a:gd name="connsiteX9" fmla="*/ 6723 w 29520"/>
                <a:gd name="connsiteY9" fmla="*/ 75747 h 75662"/>
                <a:gd name="connsiteX10" fmla="*/ 29683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683" y="26655"/>
                  </a:moveTo>
                  <a:cubicBezTo>
                    <a:pt x="29683" y="9954"/>
                    <a:pt x="23375" y="85"/>
                    <a:pt x="13535" y="85"/>
                  </a:cubicBezTo>
                  <a:cubicBezTo>
                    <a:pt x="5209" y="85"/>
                    <a:pt x="162" y="6411"/>
                    <a:pt x="162" y="13496"/>
                  </a:cubicBezTo>
                  <a:cubicBezTo>
                    <a:pt x="162" y="20329"/>
                    <a:pt x="5209" y="26908"/>
                    <a:pt x="13535" y="26908"/>
                  </a:cubicBezTo>
                  <a:cubicBezTo>
                    <a:pt x="16563" y="26908"/>
                    <a:pt x="19843" y="25896"/>
                    <a:pt x="22366" y="23618"/>
                  </a:cubicBezTo>
                  <a:cubicBezTo>
                    <a:pt x="23123" y="23112"/>
                    <a:pt x="23375" y="22859"/>
                    <a:pt x="23628" y="22859"/>
                  </a:cubicBezTo>
                  <a:cubicBezTo>
                    <a:pt x="23880" y="22859"/>
                    <a:pt x="24132" y="23112"/>
                    <a:pt x="24132" y="26655"/>
                  </a:cubicBezTo>
                  <a:cubicBezTo>
                    <a:pt x="24132" y="45381"/>
                    <a:pt x="15301" y="60564"/>
                    <a:pt x="6975" y="68915"/>
                  </a:cubicBezTo>
                  <a:cubicBezTo>
                    <a:pt x="4199" y="71698"/>
                    <a:pt x="4199" y="72204"/>
                    <a:pt x="4199" y="72963"/>
                  </a:cubicBezTo>
                  <a:cubicBezTo>
                    <a:pt x="4199" y="74735"/>
                    <a:pt x="5461" y="75747"/>
                    <a:pt x="6723" y="75747"/>
                  </a:cubicBezTo>
                  <a:cubicBezTo>
                    <a:pt x="9498" y="75747"/>
                    <a:pt x="29683" y="56262"/>
                    <a:pt x="29683" y="26655"/>
                  </a:cubicBezTo>
                  <a:close/>
                </a:path>
              </a:pathLst>
            </a:custGeom>
            <a:solidFill>
              <a:srgbClr val="000000"/>
            </a:solidFill>
            <a:ln w="25308"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5B4185F7-7259-4EB3-BF95-3488FC526CCD}"/>
                </a:ext>
              </a:extLst>
            </p:cNvPr>
            <p:cNvSpPr/>
            <p:nvPr>
              <p:custDataLst>
                <p:tags r:id="rId193"/>
              </p:custDataLst>
            </p:nvPr>
          </p:nvSpPr>
          <p:spPr>
            <a:xfrm>
              <a:off x="6772134" y="4532524"/>
              <a:ext cx="77460" cy="161193"/>
            </a:xfrm>
            <a:custGeom>
              <a:avLst/>
              <a:gdLst>
                <a:gd name="connsiteX0" fmla="*/ 46341 w 77460"/>
                <a:gd name="connsiteY0" fmla="*/ 57274 h 161193"/>
                <a:gd name="connsiteX1" fmla="*/ 70058 w 77460"/>
                <a:gd name="connsiteY1" fmla="*/ 57274 h 161193"/>
                <a:gd name="connsiteX2" fmla="*/ 77628 w 77460"/>
                <a:gd name="connsiteY2" fmla="*/ 52213 h 161193"/>
                <a:gd name="connsiteX3" fmla="*/ 70563 w 77460"/>
                <a:gd name="connsiteY3" fmla="*/ 49430 h 161193"/>
                <a:gd name="connsiteX4" fmla="*/ 48359 w 77460"/>
                <a:gd name="connsiteY4" fmla="*/ 49430 h 161193"/>
                <a:gd name="connsiteX5" fmla="*/ 58704 w 77460"/>
                <a:gd name="connsiteY5" fmla="*/ 6917 h 161193"/>
                <a:gd name="connsiteX6" fmla="*/ 51387 w 77460"/>
                <a:gd name="connsiteY6" fmla="*/ 85 h 161193"/>
                <a:gd name="connsiteX7" fmla="*/ 41294 w 77460"/>
                <a:gd name="connsiteY7" fmla="*/ 9195 h 161193"/>
                <a:gd name="connsiteX8" fmla="*/ 31454 w 77460"/>
                <a:gd name="connsiteY8" fmla="*/ 49430 h 161193"/>
                <a:gd name="connsiteX9" fmla="*/ 7736 w 77460"/>
                <a:gd name="connsiteY9" fmla="*/ 49430 h 161193"/>
                <a:gd name="connsiteX10" fmla="*/ 167 w 77460"/>
                <a:gd name="connsiteY10" fmla="*/ 54238 h 161193"/>
                <a:gd name="connsiteX11" fmla="*/ 7232 w 77460"/>
                <a:gd name="connsiteY11" fmla="*/ 57274 h 161193"/>
                <a:gd name="connsiteX12" fmla="*/ 29435 w 77460"/>
                <a:gd name="connsiteY12" fmla="*/ 57274 h 161193"/>
                <a:gd name="connsiteX13" fmla="*/ 10259 w 77460"/>
                <a:gd name="connsiteY13" fmla="*/ 137998 h 161193"/>
                <a:gd name="connsiteX14" fmla="*/ 33473 w 77460"/>
                <a:gd name="connsiteY14" fmla="*/ 161278 h 161193"/>
                <a:gd name="connsiteX15" fmla="*/ 73591 w 77460"/>
                <a:gd name="connsiteY15" fmla="*/ 122308 h 161193"/>
                <a:gd name="connsiteX16" fmla="*/ 70563 w 77460"/>
                <a:gd name="connsiteY16" fmla="*/ 119778 h 161193"/>
                <a:gd name="connsiteX17" fmla="*/ 66778 w 77460"/>
                <a:gd name="connsiteY17" fmla="*/ 123321 h 161193"/>
                <a:gd name="connsiteX18" fmla="*/ 33977 w 77460"/>
                <a:gd name="connsiteY18" fmla="*/ 155711 h 161193"/>
                <a:gd name="connsiteX19" fmla="*/ 26155 w 77460"/>
                <a:gd name="connsiteY19" fmla="*/ 144071 h 161193"/>
                <a:gd name="connsiteX20" fmla="*/ 27669 w 77460"/>
                <a:gd name="connsiteY20" fmla="*/ 131924 h 161193"/>
                <a:gd name="connsiteX21" fmla="*/ 46341 w 77460"/>
                <a:gd name="connsiteY21" fmla="*/ 5727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460" h="161193">
                  <a:moveTo>
                    <a:pt x="46341" y="57274"/>
                  </a:moveTo>
                  <a:lnTo>
                    <a:pt x="70058" y="57274"/>
                  </a:lnTo>
                  <a:cubicBezTo>
                    <a:pt x="75105" y="57274"/>
                    <a:pt x="77628" y="57274"/>
                    <a:pt x="77628" y="52213"/>
                  </a:cubicBezTo>
                  <a:cubicBezTo>
                    <a:pt x="77628" y="49430"/>
                    <a:pt x="75105" y="49430"/>
                    <a:pt x="70563" y="49430"/>
                  </a:cubicBezTo>
                  <a:lnTo>
                    <a:pt x="48359" y="49430"/>
                  </a:lnTo>
                  <a:cubicBezTo>
                    <a:pt x="57442" y="13496"/>
                    <a:pt x="58704" y="8435"/>
                    <a:pt x="58704" y="6917"/>
                  </a:cubicBezTo>
                  <a:cubicBezTo>
                    <a:pt x="58704" y="2615"/>
                    <a:pt x="55676" y="85"/>
                    <a:pt x="51387" y="85"/>
                  </a:cubicBezTo>
                  <a:cubicBezTo>
                    <a:pt x="50630" y="85"/>
                    <a:pt x="43565" y="338"/>
                    <a:pt x="41294" y="9195"/>
                  </a:cubicBezTo>
                  <a:lnTo>
                    <a:pt x="31454" y="49430"/>
                  </a:lnTo>
                  <a:lnTo>
                    <a:pt x="7736" y="49430"/>
                  </a:lnTo>
                  <a:cubicBezTo>
                    <a:pt x="2690" y="49430"/>
                    <a:pt x="167" y="49430"/>
                    <a:pt x="167" y="54238"/>
                  </a:cubicBezTo>
                  <a:cubicBezTo>
                    <a:pt x="167" y="57274"/>
                    <a:pt x="2185" y="57274"/>
                    <a:pt x="7232" y="57274"/>
                  </a:cubicBezTo>
                  <a:lnTo>
                    <a:pt x="29435" y="57274"/>
                  </a:lnTo>
                  <a:cubicBezTo>
                    <a:pt x="11269" y="129141"/>
                    <a:pt x="10259" y="133443"/>
                    <a:pt x="10259" y="137998"/>
                  </a:cubicBezTo>
                  <a:cubicBezTo>
                    <a:pt x="10259" y="151662"/>
                    <a:pt x="19847" y="161278"/>
                    <a:pt x="33473" y="161278"/>
                  </a:cubicBezTo>
                  <a:cubicBezTo>
                    <a:pt x="59209" y="161278"/>
                    <a:pt x="73591" y="124333"/>
                    <a:pt x="73591" y="122308"/>
                  </a:cubicBezTo>
                  <a:cubicBezTo>
                    <a:pt x="73591" y="119778"/>
                    <a:pt x="71572" y="119778"/>
                    <a:pt x="70563" y="119778"/>
                  </a:cubicBezTo>
                  <a:cubicBezTo>
                    <a:pt x="68292" y="119778"/>
                    <a:pt x="68040" y="120537"/>
                    <a:pt x="66778" y="123321"/>
                  </a:cubicBezTo>
                  <a:cubicBezTo>
                    <a:pt x="55929" y="149638"/>
                    <a:pt x="42556" y="155711"/>
                    <a:pt x="33977" y="155711"/>
                  </a:cubicBezTo>
                  <a:cubicBezTo>
                    <a:pt x="28679" y="155711"/>
                    <a:pt x="26155" y="152421"/>
                    <a:pt x="26155" y="144071"/>
                  </a:cubicBezTo>
                  <a:cubicBezTo>
                    <a:pt x="26155" y="137998"/>
                    <a:pt x="26660" y="136226"/>
                    <a:pt x="27669" y="131924"/>
                  </a:cubicBezTo>
                  <a:lnTo>
                    <a:pt x="46341" y="57274"/>
                  </a:lnTo>
                  <a:close/>
                </a:path>
              </a:pathLst>
            </a:custGeom>
            <a:solidFill>
              <a:srgbClr val="000000"/>
            </a:solidFill>
            <a:ln w="25308"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9416BB87-0A3D-DE9B-B3E6-4C31452248D6}"/>
                </a:ext>
              </a:extLst>
            </p:cNvPr>
            <p:cNvSpPr/>
            <p:nvPr>
              <p:custDataLst>
                <p:tags r:id="rId194"/>
              </p:custDataLst>
            </p:nvPr>
          </p:nvSpPr>
          <p:spPr>
            <a:xfrm>
              <a:off x="6871827" y="4501145"/>
              <a:ext cx="58537" cy="253051"/>
            </a:xfrm>
            <a:custGeom>
              <a:avLst/>
              <a:gdLst>
                <a:gd name="connsiteX0" fmla="*/ 58708 w 58537"/>
                <a:gd name="connsiteY0" fmla="*/ 126610 h 253051"/>
                <a:gd name="connsiteX1" fmla="*/ 42055 w 58537"/>
                <a:gd name="connsiteY1" fmla="*/ 47658 h 253051"/>
                <a:gd name="connsiteX2" fmla="*/ 2694 w 58537"/>
                <a:gd name="connsiteY2" fmla="*/ 85 h 253051"/>
                <a:gd name="connsiteX3" fmla="*/ 170 w 58537"/>
                <a:gd name="connsiteY3" fmla="*/ 2615 h 253051"/>
                <a:gd name="connsiteX4" fmla="*/ 4964 w 58537"/>
                <a:gd name="connsiteY4" fmla="*/ 8435 h 253051"/>
                <a:gd name="connsiteX5" fmla="*/ 44073 w 58537"/>
                <a:gd name="connsiteY5" fmla="*/ 126610 h 253051"/>
                <a:gd name="connsiteX6" fmla="*/ 3451 w 58537"/>
                <a:gd name="connsiteY6" fmla="*/ 246303 h 253051"/>
                <a:gd name="connsiteX7" fmla="*/ 170 w 58537"/>
                <a:gd name="connsiteY7" fmla="*/ 250605 h 253051"/>
                <a:gd name="connsiteX8" fmla="*/ 2694 w 58537"/>
                <a:gd name="connsiteY8" fmla="*/ 253136 h 253051"/>
                <a:gd name="connsiteX9" fmla="*/ 42812 w 58537"/>
                <a:gd name="connsiteY9" fmla="*/ 203791 h 253051"/>
                <a:gd name="connsiteX10" fmla="*/ 58708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708" y="126610"/>
                  </a:moveTo>
                  <a:cubicBezTo>
                    <a:pt x="58708" y="106872"/>
                    <a:pt x="55932" y="76253"/>
                    <a:pt x="42055" y="47658"/>
                  </a:cubicBezTo>
                  <a:cubicBezTo>
                    <a:pt x="26916" y="16533"/>
                    <a:pt x="5217" y="85"/>
                    <a:pt x="2694" y="85"/>
                  </a:cubicBezTo>
                  <a:cubicBezTo>
                    <a:pt x="1180" y="85"/>
                    <a:pt x="170" y="1097"/>
                    <a:pt x="170" y="2615"/>
                  </a:cubicBezTo>
                  <a:cubicBezTo>
                    <a:pt x="170" y="3374"/>
                    <a:pt x="170" y="3880"/>
                    <a:pt x="4964" y="8435"/>
                  </a:cubicBezTo>
                  <a:cubicBezTo>
                    <a:pt x="29691" y="33487"/>
                    <a:pt x="44073" y="73723"/>
                    <a:pt x="44073" y="126610"/>
                  </a:cubicBezTo>
                  <a:cubicBezTo>
                    <a:pt x="44073" y="169882"/>
                    <a:pt x="34738" y="214419"/>
                    <a:pt x="3451" y="246303"/>
                  </a:cubicBezTo>
                  <a:cubicBezTo>
                    <a:pt x="170" y="249340"/>
                    <a:pt x="170" y="249846"/>
                    <a:pt x="170" y="250605"/>
                  </a:cubicBezTo>
                  <a:cubicBezTo>
                    <a:pt x="170" y="252124"/>
                    <a:pt x="1180" y="253136"/>
                    <a:pt x="2694" y="253136"/>
                  </a:cubicBezTo>
                  <a:cubicBezTo>
                    <a:pt x="5217" y="253136"/>
                    <a:pt x="27925" y="235928"/>
                    <a:pt x="42812" y="203791"/>
                  </a:cubicBezTo>
                  <a:cubicBezTo>
                    <a:pt x="55680" y="175955"/>
                    <a:pt x="58708" y="147867"/>
                    <a:pt x="58708" y="126610"/>
                  </a:cubicBezTo>
                  <a:close/>
                </a:path>
              </a:pathLst>
            </a:custGeom>
            <a:solidFill>
              <a:srgbClr val="000000"/>
            </a:solidFill>
            <a:ln w="25308"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15606037-DD9E-3802-4BDA-B4F38AF76B27}"/>
                </a:ext>
              </a:extLst>
            </p:cNvPr>
            <p:cNvSpPr/>
            <p:nvPr>
              <p:custDataLst>
                <p:tags r:id="rId195"/>
              </p:custDataLst>
            </p:nvPr>
          </p:nvSpPr>
          <p:spPr>
            <a:xfrm>
              <a:off x="7039784" y="4598064"/>
              <a:ext cx="167789" cy="59213"/>
            </a:xfrm>
            <a:custGeom>
              <a:avLst/>
              <a:gdLst>
                <a:gd name="connsiteX0" fmla="*/ 159388 w 167789"/>
                <a:gd name="connsiteY0" fmla="*/ 10207 h 59213"/>
                <a:gd name="connsiteX1" fmla="*/ 167967 w 167789"/>
                <a:gd name="connsiteY1" fmla="*/ 5146 h 59213"/>
                <a:gd name="connsiteX2" fmla="*/ 159640 w 167789"/>
                <a:gd name="connsiteY2" fmla="*/ 85 h 59213"/>
                <a:gd name="connsiteX3" fmla="*/ 8504 w 167789"/>
                <a:gd name="connsiteY3" fmla="*/ 85 h 59213"/>
                <a:gd name="connsiteX4" fmla="*/ 177 w 167789"/>
                <a:gd name="connsiteY4" fmla="*/ 5146 h 59213"/>
                <a:gd name="connsiteX5" fmla="*/ 8756 w 167789"/>
                <a:gd name="connsiteY5" fmla="*/ 10207 h 59213"/>
                <a:gd name="connsiteX6" fmla="*/ 159388 w 167789"/>
                <a:gd name="connsiteY6" fmla="*/ 10207 h 59213"/>
                <a:gd name="connsiteX7" fmla="*/ 159640 w 167789"/>
                <a:gd name="connsiteY7" fmla="*/ 59299 h 59213"/>
                <a:gd name="connsiteX8" fmla="*/ 167967 w 167789"/>
                <a:gd name="connsiteY8" fmla="*/ 54238 h 59213"/>
                <a:gd name="connsiteX9" fmla="*/ 159388 w 167789"/>
                <a:gd name="connsiteY9" fmla="*/ 49177 h 59213"/>
                <a:gd name="connsiteX10" fmla="*/ 8756 w 167789"/>
                <a:gd name="connsiteY10" fmla="*/ 49177 h 59213"/>
                <a:gd name="connsiteX11" fmla="*/ 177 w 167789"/>
                <a:gd name="connsiteY11" fmla="*/ 54238 h 59213"/>
                <a:gd name="connsiteX12" fmla="*/ 8504 w 167789"/>
                <a:gd name="connsiteY12" fmla="*/ 59299 h 59213"/>
                <a:gd name="connsiteX13" fmla="*/ 159640 w 167789"/>
                <a:gd name="connsiteY13" fmla="*/ 5929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789" h="59213">
                  <a:moveTo>
                    <a:pt x="159388" y="10207"/>
                  </a:moveTo>
                  <a:cubicBezTo>
                    <a:pt x="163173" y="10207"/>
                    <a:pt x="167967" y="10207"/>
                    <a:pt x="167967" y="5146"/>
                  </a:cubicBezTo>
                  <a:cubicBezTo>
                    <a:pt x="167967" y="85"/>
                    <a:pt x="163173" y="85"/>
                    <a:pt x="159640" y="85"/>
                  </a:cubicBezTo>
                  <a:lnTo>
                    <a:pt x="8504" y="85"/>
                  </a:lnTo>
                  <a:cubicBezTo>
                    <a:pt x="4971" y="85"/>
                    <a:pt x="177" y="85"/>
                    <a:pt x="177" y="5146"/>
                  </a:cubicBezTo>
                  <a:cubicBezTo>
                    <a:pt x="177" y="10207"/>
                    <a:pt x="4971" y="10207"/>
                    <a:pt x="8756" y="10207"/>
                  </a:cubicBezTo>
                  <a:lnTo>
                    <a:pt x="159388" y="10207"/>
                  </a:lnTo>
                  <a:close/>
                  <a:moveTo>
                    <a:pt x="159640" y="59299"/>
                  </a:moveTo>
                  <a:cubicBezTo>
                    <a:pt x="163173" y="59299"/>
                    <a:pt x="167967" y="59299"/>
                    <a:pt x="167967" y="54238"/>
                  </a:cubicBezTo>
                  <a:cubicBezTo>
                    <a:pt x="167967" y="49177"/>
                    <a:pt x="163173" y="49177"/>
                    <a:pt x="159388" y="49177"/>
                  </a:cubicBezTo>
                  <a:lnTo>
                    <a:pt x="8756" y="49177"/>
                  </a:lnTo>
                  <a:cubicBezTo>
                    <a:pt x="4971" y="49177"/>
                    <a:pt x="177" y="49177"/>
                    <a:pt x="177" y="54238"/>
                  </a:cubicBezTo>
                  <a:cubicBezTo>
                    <a:pt x="177" y="59299"/>
                    <a:pt x="4971" y="59299"/>
                    <a:pt x="8504" y="59299"/>
                  </a:cubicBezTo>
                  <a:lnTo>
                    <a:pt x="159640" y="59299"/>
                  </a:lnTo>
                  <a:close/>
                </a:path>
              </a:pathLst>
            </a:custGeom>
            <a:solidFill>
              <a:srgbClr val="000000"/>
            </a:solidFill>
            <a:ln w="25308"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9226F03A-1CDD-2A8B-7C24-D9076507AF92}"/>
                </a:ext>
              </a:extLst>
            </p:cNvPr>
            <p:cNvSpPr/>
            <p:nvPr>
              <p:custDataLst>
                <p:tags r:id="rId196"/>
              </p:custDataLst>
            </p:nvPr>
          </p:nvSpPr>
          <p:spPr>
            <a:xfrm>
              <a:off x="7302079" y="4515316"/>
              <a:ext cx="120102" cy="178400"/>
            </a:xfrm>
            <a:custGeom>
              <a:avLst/>
              <a:gdLst>
                <a:gd name="connsiteX0" fmla="*/ 120290 w 120102"/>
                <a:gd name="connsiteY0" fmla="*/ 2868 h 178400"/>
                <a:gd name="connsiteX1" fmla="*/ 117010 w 120102"/>
                <a:gd name="connsiteY1" fmla="*/ 85 h 178400"/>
                <a:gd name="connsiteX2" fmla="*/ 84966 w 120102"/>
                <a:gd name="connsiteY2" fmla="*/ 2868 h 178400"/>
                <a:gd name="connsiteX3" fmla="*/ 81433 w 120102"/>
                <a:gd name="connsiteY3" fmla="*/ 7676 h 178400"/>
                <a:gd name="connsiteX4" fmla="*/ 87489 w 120102"/>
                <a:gd name="connsiteY4" fmla="*/ 10713 h 178400"/>
                <a:gd name="connsiteX5" fmla="*/ 100105 w 120102"/>
                <a:gd name="connsiteY5" fmla="*/ 15015 h 178400"/>
                <a:gd name="connsiteX6" fmla="*/ 99348 w 120102"/>
                <a:gd name="connsiteY6" fmla="*/ 20076 h 178400"/>
                <a:gd name="connsiteX7" fmla="*/ 84209 w 120102"/>
                <a:gd name="connsiteY7" fmla="*/ 80049 h 178400"/>
                <a:gd name="connsiteX8" fmla="*/ 60996 w 120102"/>
                <a:gd name="connsiteY8" fmla="*/ 63854 h 178400"/>
                <a:gd name="connsiteX9" fmla="*/ 188 w 120102"/>
                <a:gd name="connsiteY9" fmla="*/ 137998 h 178400"/>
                <a:gd name="connsiteX10" fmla="*/ 33746 w 120102"/>
                <a:gd name="connsiteY10" fmla="*/ 178486 h 178400"/>
                <a:gd name="connsiteX11" fmla="*/ 66547 w 120102"/>
                <a:gd name="connsiteY11" fmla="*/ 159507 h 178400"/>
                <a:gd name="connsiteX12" fmla="*/ 89507 w 120102"/>
                <a:gd name="connsiteY12" fmla="*/ 178486 h 178400"/>
                <a:gd name="connsiteX13" fmla="*/ 108179 w 120102"/>
                <a:gd name="connsiteY13" fmla="*/ 164568 h 178400"/>
                <a:gd name="connsiteX14" fmla="*/ 115748 w 120102"/>
                <a:gd name="connsiteY14" fmla="*/ 139516 h 178400"/>
                <a:gd name="connsiteX15" fmla="*/ 112720 w 120102"/>
                <a:gd name="connsiteY15" fmla="*/ 136985 h 178400"/>
                <a:gd name="connsiteX16" fmla="*/ 109188 w 120102"/>
                <a:gd name="connsiteY16" fmla="*/ 141540 h 178400"/>
                <a:gd name="connsiteX17" fmla="*/ 90012 w 120102"/>
                <a:gd name="connsiteY17" fmla="*/ 172919 h 178400"/>
                <a:gd name="connsiteX18" fmla="*/ 82442 w 120102"/>
                <a:gd name="connsiteY18" fmla="*/ 161278 h 178400"/>
                <a:gd name="connsiteX19" fmla="*/ 83956 w 120102"/>
                <a:gd name="connsiteY19" fmla="*/ 149132 h 178400"/>
                <a:gd name="connsiteX20" fmla="*/ 120290 w 120102"/>
                <a:gd name="connsiteY20" fmla="*/ 2868 h 178400"/>
                <a:gd name="connsiteX21" fmla="*/ 67808 w 120102"/>
                <a:gd name="connsiteY21" fmla="*/ 145589 h 178400"/>
                <a:gd name="connsiteX22" fmla="*/ 62762 w 120102"/>
                <a:gd name="connsiteY22" fmla="*/ 154952 h 178400"/>
                <a:gd name="connsiteX23" fmla="*/ 34250 w 120102"/>
                <a:gd name="connsiteY23" fmla="*/ 172919 h 178400"/>
                <a:gd name="connsiteX24" fmla="*/ 18102 w 120102"/>
                <a:gd name="connsiteY24" fmla="*/ 149132 h 178400"/>
                <a:gd name="connsiteX25" fmla="*/ 31979 w 120102"/>
                <a:gd name="connsiteY25" fmla="*/ 93714 h 178400"/>
                <a:gd name="connsiteX26" fmla="*/ 61248 w 120102"/>
                <a:gd name="connsiteY26" fmla="*/ 69421 h 178400"/>
                <a:gd name="connsiteX27" fmla="*/ 81181 w 120102"/>
                <a:gd name="connsiteY27" fmla="*/ 91689 h 178400"/>
                <a:gd name="connsiteX28" fmla="*/ 80424 w 120102"/>
                <a:gd name="connsiteY28" fmla="*/ 95991 h 178400"/>
                <a:gd name="connsiteX29" fmla="*/ 67808 w 120102"/>
                <a:gd name="connsiteY29" fmla="*/ 145589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102" h="178400">
                  <a:moveTo>
                    <a:pt x="120290" y="2868"/>
                  </a:moveTo>
                  <a:cubicBezTo>
                    <a:pt x="120290" y="2615"/>
                    <a:pt x="120290" y="85"/>
                    <a:pt x="117010" y="85"/>
                  </a:cubicBezTo>
                  <a:cubicBezTo>
                    <a:pt x="113225" y="85"/>
                    <a:pt x="89255" y="2362"/>
                    <a:pt x="84966" y="2868"/>
                  </a:cubicBezTo>
                  <a:cubicBezTo>
                    <a:pt x="82947" y="3121"/>
                    <a:pt x="81433" y="4387"/>
                    <a:pt x="81433" y="7676"/>
                  </a:cubicBezTo>
                  <a:cubicBezTo>
                    <a:pt x="81433" y="10713"/>
                    <a:pt x="83704" y="10713"/>
                    <a:pt x="87489" y="10713"/>
                  </a:cubicBezTo>
                  <a:cubicBezTo>
                    <a:pt x="99600" y="10713"/>
                    <a:pt x="100105" y="12484"/>
                    <a:pt x="100105" y="15015"/>
                  </a:cubicBezTo>
                  <a:lnTo>
                    <a:pt x="99348" y="20076"/>
                  </a:lnTo>
                  <a:lnTo>
                    <a:pt x="84209" y="80049"/>
                  </a:lnTo>
                  <a:cubicBezTo>
                    <a:pt x="79667" y="70686"/>
                    <a:pt x="72350" y="63854"/>
                    <a:pt x="60996" y="63854"/>
                  </a:cubicBezTo>
                  <a:cubicBezTo>
                    <a:pt x="31475" y="63854"/>
                    <a:pt x="188" y="101052"/>
                    <a:pt x="188" y="137998"/>
                  </a:cubicBezTo>
                  <a:cubicBezTo>
                    <a:pt x="188" y="161784"/>
                    <a:pt x="14065" y="178486"/>
                    <a:pt x="33746" y="178486"/>
                  </a:cubicBezTo>
                  <a:cubicBezTo>
                    <a:pt x="38792" y="178486"/>
                    <a:pt x="51408" y="177473"/>
                    <a:pt x="66547" y="159507"/>
                  </a:cubicBezTo>
                  <a:cubicBezTo>
                    <a:pt x="68565" y="170135"/>
                    <a:pt x="77396" y="178486"/>
                    <a:pt x="89507" y="178486"/>
                  </a:cubicBezTo>
                  <a:cubicBezTo>
                    <a:pt x="98338" y="178486"/>
                    <a:pt x="104142" y="172665"/>
                    <a:pt x="108179" y="164568"/>
                  </a:cubicBezTo>
                  <a:cubicBezTo>
                    <a:pt x="112468" y="155458"/>
                    <a:pt x="115748" y="140022"/>
                    <a:pt x="115748" y="139516"/>
                  </a:cubicBezTo>
                  <a:cubicBezTo>
                    <a:pt x="115748" y="136985"/>
                    <a:pt x="113477" y="136985"/>
                    <a:pt x="112720" y="136985"/>
                  </a:cubicBezTo>
                  <a:cubicBezTo>
                    <a:pt x="110197" y="136985"/>
                    <a:pt x="109945" y="137998"/>
                    <a:pt x="109188" y="141540"/>
                  </a:cubicBezTo>
                  <a:cubicBezTo>
                    <a:pt x="104899" y="157989"/>
                    <a:pt x="100357" y="172919"/>
                    <a:pt x="90012" y="172919"/>
                  </a:cubicBezTo>
                  <a:cubicBezTo>
                    <a:pt x="83199" y="172919"/>
                    <a:pt x="82442" y="166339"/>
                    <a:pt x="82442" y="161278"/>
                  </a:cubicBezTo>
                  <a:cubicBezTo>
                    <a:pt x="82442" y="155205"/>
                    <a:pt x="82947" y="153434"/>
                    <a:pt x="83956" y="149132"/>
                  </a:cubicBezTo>
                  <a:lnTo>
                    <a:pt x="120290" y="2868"/>
                  </a:lnTo>
                  <a:close/>
                  <a:moveTo>
                    <a:pt x="67808" y="145589"/>
                  </a:moveTo>
                  <a:cubicBezTo>
                    <a:pt x="66547" y="150144"/>
                    <a:pt x="66547" y="150650"/>
                    <a:pt x="62762" y="154952"/>
                  </a:cubicBezTo>
                  <a:cubicBezTo>
                    <a:pt x="51660" y="168870"/>
                    <a:pt x="41315" y="172919"/>
                    <a:pt x="34250" y="172919"/>
                  </a:cubicBezTo>
                  <a:cubicBezTo>
                    <a:pt x="21634" y="172919"/>
                    <a:pt x="18102" y="159001"/>
                    <a:pt x="18102" y="149132"/>
                  </a:cubicBezTo>
                  <a:cubicBezTo>
                    <a:pt x="18102" y="136479"/>
                    <a:pt x="26176" y="105354"/>
                    <a:pt x="31979" y="93714"/>
                  </a:cubicBezTo>
                  <a:cubicBezTo>
                    <a:pt x="39801" y="78784"/>
                    <a:pt x="51155" y="69421"/>
                    <a:pt x="61248" y="69421"/>
                  </a:cubicBezTo>
                  <a:cubicBezTo>
                    <a:pt x="77648" y="69421"/>
                    <a:pt x="81181" y="90171"/>
                    <a:pt x="81181" y="91689"/>
                  </a:cubicBezTo>
                  <a:cubicBezTo>
                    <a:pt x="81181" y="93207"/>
                    <a:pt x="80676" y="94726"/>
                    <a:pt x="80424" y="95991"/>
                  </a:cubicBezTo>
                  <a:lnTo>
                    <a:pt x="67808" y="145589"/>
                  </a:lnTo>
                  <a:close/>
                </a:path>
              </a:pathLst>
            </a:custGeom>
            <a:solidFill>
              <a:srgbClr val="000000"/>
            </a:solidFill>
            <a:ln w="25308"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06DDC7C4-4BEF-138E-33B2-6DFA52B891EF}"/>
                </a:ext>
              </a:extLst>
            </p:cNvPr>
            <p:cNvSpPr/>
            <p:nvPr>
              <p:custDataLst>
                <p:tags r:id="rId197"/>
              </p:custDataLst>
            </p:nvPr>
          </p:nvSpPr>
          <p:spPr>
            <a:xfrm>
              <a:off x="7442565" y="4611273"/>
              <a:ext cx="64289" cy="117618"/>
            </a:xfrm>
            <a:custGeom>
              <a:avLst/>
              <a:gdLst>
                <a:gd name="connsiteX0" fmla="*/ 40109 w 64289"/>
                <a:gd name="connsiteY0" fmla="*/ 5046 h 117618"/>
                <a:gd name="connsiteX1" fmla="*/ 34811 w 64289"/>
                <a:gd name="connsiteY1" fmla="*/ 86 h 117618"/>
                <a:gd name="connsiteX2" fmla="*/ 193 w 64289"/>
                <a:gd name="connsiteY2" fmla="*/ 11423 h 117618"/>
                <a:gd name="connsiteX3" fmla="*/ 193 w 64289"/>
                <a:gd name="connsiteY3" fmla="*/ 17800 h 117618"/>
                <a:gd name="connsiteX4" fmla="*/ 25803 w 64289"/>
                <a:gd name="connsiteY4" fmla="*/ 12840 h 117618"/>
                <a:gd name="connsiteX5" fmla="*/ 25803 w 64289"/>
                <a:gd name="connsiteY5" fmla="*/ 103179 h 117618"/>
                <a:gd name="connsiteX6" fmla="*/ 8141 w 64289"/>
                <a:gd name="connsiteY6" fmla="*/ 111327 h 117618"/>
                <a:gd name="connsiteX7" fmla="*/ 1429 w 64289"/>
                <a:gd name="connsiteY7" fmla="*/ 111327 h 117618"/>
                <a:gd name="connsiteX8" fmla="*/ 1429 w 64289"/>
                <a:gd name="connsiteY8" fmla="*/ 117704 h 117618"/>
                <a:gd name="connsiteX9" fmla="*/ 32868 w 64289"/>
                <a:gd name="connsiteY9" fmla="*/ 116996 h 117618"/>
                <a:gd name="connsiteX10" fmla="*/ 64483 w 64289"/>
                <a:gd name="connsiteY10" fmla="*/ 117704 h 117618"/>
                <a:gd name="connsiteX11" fmla="*/ 64483 w 64289"/>
                <a:gd name="connsiteY11" fmla="*/ 111327 h 117618"/>
                <a:gd name="connsiteX12" fmla="*/ 57771 w 64289"/>
                <a:gd name="connsiteY12" fmla="*/ 111327 h 117618"/>
                <a:gd name="connsiteX13" fmla="*/ 40109 w 64289"/>
                <a:gd name="connsiteY13" fmla="*/ 103179 h 117618"/>
                <a:gd name="connsiteX14" fmla="*/ 40109 w 64289"/>
                <a:gd name="connsiteY14" fmla="*/ 504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289" h="117618">
                  <a:moveTo>
                    <a:pt x="40109" y="5046"/>
                  </a:moveTo>
                  <a:cubicBezTo>
                    <a:pt x="40109" y="263"/>
                    <a:pt x="39756" y="86"/>
                    <a:pt x="34811" y="86"/>
                  </a:cubicBezTo>
                  <a:cubicBezTo>
                    <a:pt x="23507" y="11246"/>
                    <a:pt x="7434" y="11423"/>
                    <a:pt x="193" y="11423"/>
                  </a:cubicBezTo>
                  <a:lnTo>
                    <a:pt x="193" y="17800"/>
                  </a:lnTo>
                  <a:cubicBezTo>
                    <a:pt x="4432" y="17800"/>
                    <a:pt x="16089" y="17800"/>
                    <a:pt x="25803" y="12840"/>
                  </a:cubicBezTo>
                  <a:lnTo>
                    <a:pt x="25803" y="103179"/>
                  </a:lnTo>
                  <a:cubicBezTo>
                    <a:pt x="25803" y="109025"/>
                    <a:pt x="25803" y="111327"/>
                    <a:pt x="8141" y="111327"/>
                  </a:cubicBezTo>
                  <a:lnTo>
                    <a:pt x="1429" y="111327"/>
                  </a:lnTo>
                  <a:lnTo>
                    <a:pt x="1429" y="117704"/>
                  </a:lnTo>
                  <a:cubicBezTo>
                    <a:pt x="4608" y="117527"/>
                    <a:pt x="26333" y="116996"/>
                    <a:pt x="32868" y="116996"/>
                  </a:cubicBezTo>
                  <a:cubicBezTo>
                    <a:pt x="38343" y="116996"/>
                    <a:pt x="60597" y="117527"/>
                    <a:pt x="64483" y="117704"/>
                  </a:cubicBezTo>
                  <a:lnTo>
                    <a:pt x="64483" y="111327"/>
                  </a:lnTo>
                  <a:lnTo>
                    <a:pt x="57771" y="111327"/>
                  </a:lnTo>
                  <a:cubicBezTo>
                    <a:pt x="40109" y="111327"/>
                    <a:pt x="40109" y="109025"/>
                    <a:pt x="40109" y="103179"/>
                  </a:cubicBezTo>
                  <a:lnTo>
                    <a:pt x="40109" y="5046"/>
                  </a:lnTo>
                  <a:close/>
                </a:path>
              </a:pathLst>
            </a:custGeom>
            <a:solidFill>
              <a:srgbClr val="000000"/>
            </a:solidFill>
            <a:ln w="25308"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05E9AA05-E594-898B-7493-8154A15E1DDC}"/>
                </a:ext>
              </a:extLst>
            </p:cNvPr>
            <p:cNvSpPr/>
            <p:nvPr>
              <p:custDataLst>
                <p:tags r:id="rId198"/>
              </p:custDataLst>
            </p:nvPr>
          </p:nvSpPr>
          <p:spPr>
            <a:xfrm>
              <a:off x="7561484" y="4501145"/>
              <a:ext cx="58537" cy="253051"/>
            </a:xfrm>
            <a:custGeom>
              <a:avLst/>
              <a:gdLst>
                <a:gd name="connsiteX0" fmla="*/ 58734 w 58537"/>
                <a:gd name="connsiteY0" fmla="*/ 250605 h 253051"/>
                <a:gd name="connsiteX1" fmla="*/ 54445 w 58537"/>
                <a:gd name="connsiteY1" fmla="*/ 245038 h 253051"/>
                <a:gd name="connsiteX2" fmla="*/ 14832 w 58537"/>
                <a:gd name="connsiteY2" fmla="*/ 126610 h 253051"/>
                <a:gd name="connsiteX3" fmla="*/ 55454 w 58537"/>
                <a:gd name="connsiteY3" fmla="*/ 6917 h 253051"/>
                <a:gd name="connsiteX4" fmla="*/ 58734 w 58537"/>
                <a:gd name="connsiteY4" fmla="*/ 2615 h 253051"/>
                <a:gd name="connsiteX5" fmla="*/ 56211 w 58537"/>
                <a:gd name="connsiteY5" fmla="*/ 85 h 253051"/>
                <a:gd name="connsiteX6" fmla="*/ 16093 w 58537"/>
                <a:gd name="connsiteY6" fmla="*/ 49430 h 253051"/>
                <a:gd name="connsiteX7" fmla="*/ 197 w 58537"/>
                <a:gd name="connsiteY7" fmla="*/ 126610 h 253051"/>
                <a:gd name="connsiteX8" fmla="*/ 16850 w 58537"/>
                <a:gd name="connsiteY8" fmla="*/ 205562 h 253051"/>
                <a:gd name="connsiteX9" fmla="*/ 56211 w 58537"/>
                <a:gd name="connsiteY9" fmla="*/ 253136 h 253051"/>
                <a:gd name="connsiteX10" fmla="*/ 58734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734" y="250605"/>
                  </a:moveTo>
                  <a:cubicBezTo>
                    <a:pt x="58734" y="249846"/>
                    <a:pt x="58734" y="249340"/>
                    <a:pt x="54445" y="245038"/>
                  </a:cubicBezTo>
                  <a:cubicBezTo>
                    <a:pt x="22906" y="213154"/>
                    <a:pt x="14832" y="165327"/>
                    <a:pt x="14832" y="126610"/>
                  </a:cubicBezTo>
                  <a:cubicBezTo>
                    <a:pt x="14832" y="82579"/>
                    <a:pt x="24420" y="38548"/>
                    <a:pt x="55454" y="6917"/>
                  </a:cubicBezTo>
                  <a:cubicBezTo>
                    <a:pt x="58734" y="3880"/>
                    <a:pt x="58734" y="3374"/>
                    <a:pt x="58734" y="2615"/>
                  </a:cubicBezTo>
                  <a:cubicBezTo>
                    <a:pt x="58734" y="844"/>
                    <a:pt x="57725" y="85"/>
                    <a:pt x="56211" y="85"/>
                  </a:cubicBezTo>
                  <a:cubicBezTo>
                    <a:pt x="53688" y="85"/>
                    <a:pt x="30980" y="17292"/>
                    <a:pt x="16093" y="49430"/>
                  </a:cubicBezTo>
                  <a:cubicBezTo>
                    <a:pt x="3225" y="77265"/>
                    <a:pt x="197" y="105354"/>
                    <a:pt x="197" y="126610"/>
                  </a:cubicBezTo>
                  <a:cubicBezTo>
                    <a:pt x="197" y="146348"/>
                    <a:pt x="2973" y="176967"/>
                    <a:pt x="16850" y="205562"/>
                  </a:cubicBezTo>
                  <a:cubicBezTo>
                    <a:pt x="31989" y="236687"/>
                    <a:pt x="53688" y="253136"/>
                    <a:pt x="56211" y="253136"/>
                  </a:cubicBezTo>
                  <a:cubicBezTo>
                    <a:pt x="57725" y="253136"/>
                    <a:pt x="58734" y="252377"/>
                    <a:pt x="58734" y="250605"/>
                  </a:cubicBezTo>
                  <a:close/>
                </a:path>
              </a:pathLst>
            </a:custGeom>
            <a:solidFill>
              <a:srgbClr val="000000"/>
            </a:solidFill>
            <a:ln w="25308"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F9758EF8-CFFB-8E69-C363-B32AB6296A09}"/>
                </a:ext>
              </a:extLst>
            </p:cNvPr>
            <p:cNvSpPr/>
            <p:nvPr>
              <p:custDataLst>
                <p:tags r:id="rId199"/>
              </p:custDataLst>
            </p:nvPr>
          </p:nvSpPr>
          <p:spPr>
            <a:xfrm>
              <a:off x="7641945" y="4579085"/>
              <a:ext cx="110766" cy="114632"/>
            </a:xfrm>
            <a:custGeom>
              <a:avLst/>
              <a:gdLst>
                <a:gd name="connsiteX0" fmla="*/ 110968 w 110766"/>
                <a:gd name="connsiteY0" fmla="*/ 17798 h 114632"/>
                <a:gd name="connsiteX1" fmla="*/ 99866 w 110766"/>
                <a:gd name="connsiteY1" fmla="*/ 85 h 114632"/>
                <a:gd name="connsiteX2" fmla="*/ 87502 w 110766"/>
                <a:gd name="connsiteY2" fmla="*/ 12231 h 114632"/>
                <a:gd name="connsiteX3" fmla="*/ 91539 w 110766"/>
                <a:gd name="connsiteY3" fmla="*/ 19823 h 114632"/>
                <a:gd name="connsiteX4" fmla="*/ 100118 w 110766"/>
                <a:gd name="connsiteY4" fmla="*/ 40573 h 114632"/>
                <a:gd name="connsiteX5" fmla="*/ 55206 w 110766"/>
                <a:gd name="connsiteY5" fmla="*/ 109150 h 114632"/>
                <a:gd name="connsiteX6" fmla="*/ 36535 w 110766"/>
                <a:gd name="connsiteY6" fmla="*/ 87134 h 114632"/>
                <a:gd name="connsiteX7" fmla="*/ 51169 w 110766"/>
                <a:gd name="connsiteY7" fmla="*/ 33487 h 114632"/>
                <a:gd name="connsiteX8" fmla="*/ 54197 w 110766"/>
                <a:gd name="connsiteY8" fmla="*/ 20835 h 114632"/>
                <a:gd name="connsiteX9" fmla="*/ 33507 w 110766"/>
                <a:gd name="connsiteY9" fmla="*/ 85 h 114632"/>
                <a:gd name="connsiteX10" fmla="*/ 201 w 110766"/>
                <a:gd name="connsiteY10" fmla="*/ 39055 h 114632"/>
                <a:gd name="connsiteX11" fmla="*/ 3229 w 110766"/>
                <a:gd name="connsiteY11" fmla="*/ 41585 h 114632"/>
                <a:gd name="connsiteX12" fmla="*/ 7266 w 110766"/>
                <a:gd name="connsiteY12" fmla="*/ 37030 h 114632"/>
                <a:gd name="connsiteX13" fmla="*/ 32750 w 110766"/>
                <a:gd name="connsiteY13" fmla="*/ 5652 h 114632"/>
                <a:gd name="connsiteX14" fmla="*/ 39058 w 110766"/>
                <a:gd name="connsiteY14" fmla="*/ 13749 h 114632"/>
                <a:gd name="connsiteX15" fmla="*/ 34768 w 110766"/>
                <a:gd name="connsiteY15" fmla="*/ 31463 h 114632"/>
                <a:gd name="connsiteX16" fmla="*/ 20386 w 110766"/>
                <a:gd name="connsiteY16" fmla="*/ 83339 h 114632"/>
                <a:gd name="connsiteX17" fmla="*/ 54197 w 110766"/>
                <a:gd name="connsiteY17" fmla="*/ 114717 h 114632"/>
                <a:gd name="connsiteX18" fmla="*/ 110968 w 110766"/>
                <a:gd name="connsiteY18" fmla="*/ 17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766" h="114632">
                  <a:moveTo>
                    <a:pt x="110968" y="17798"/>
                  </a:moveTo>
                  <a:cubicBezTo>
                    <a:pt x="110968" y="4134"/>
                    <a:pt x="104407" y="85"/>
                    <a:pt x="99866" y="85"/>
                  </a:cubicBezTo>
                  <a:cubicBezTo>
                    <a:pt x="93558" y="85"/>
                    <a:pt x="87502" y="6664"/>
                    <a:pt x="87502" y="12231"/>
                  </a:cubicBezTo>
                  <a:cubicBezTo>
                    <a:pt x="87502" y="15521"/>
                    <a:pt x="88764" y="17039"/>
                    <a:pt x="91539" y="19823"/>
                  </a:cubicBezTo>
                  <a:cubicBezTo>
                    <a:pt x="96838" y="24884"/>
                    <a:pt x="100118" y="31463"/>
                    <a:pt x="100118" y="40573"/>
                  </a:cubicBezTo>
                  <a:cubicBezTo>
                    <a:pt x="100118" y="51201"/>
                    <a:pt x="84727" y="109150"/>
                    <a:pt x="55206" y="109150"/>
                  </a:cubicBezTo>
                  <a:cubicBezTo>
                    <a:pt x="42338" y="109150"/>
                    <a:pt x="36535" y="100293"/>
                    <a:pt x="36535" y="87134"/>
                  </a:cubicBezTo>
                  <a:cubicBezTo>
                    <a:pt x="36535" y="72963"/>
                    <a:pt x="43347" y="54491"/>
                    <a:pt x="51169" y="33487"/>
                  </a:cubicBezTo>
                  <a:cubicBezTo>
                    <a:pt x="52935" y="29186"/>
                    <a:pt x="54197" y="25643"/>
                    <a:pt x="54197" y="20835"/>
                  </a:cubicBezTo>
                  <a:cubicBezTo>
                    <a:pt x="54197" y="9448"/>
                    <a:pt x="46123" y="85"/>
                    <a:pt x="33507" y="85"/>
                  </a:cubicBezTo>
                  <a:cubicBezTo>
                    <a:pt x="9789" y="85"/>
                    <a:pt x="201" y="36777"/>
                    <a:pt x="201" y="39055"/>
                  </a:cubicBezTo>
                  <a:cubicBezTo>
                    <a:pt x="201" y="41585"/>
                    <a:pt x="2724" y="41585"/>
                    <a:pt x="3229" y="41585"/>
                  </a:cubicBezTo>
                  <a:cubicBezTo>
                    <a:pt x="5752" y="41585"/>
                    <a:pt x="6004" y="41079"/>
                    <a:pt x="7266" y="37030"/>
                  </a:cubicBezTo>
                  <a:cubicBezTo>
                    <a:pt x="14583" y="11472"/>
                    <a:pt x="25433" y="5652"/>
                    <a:pt x="32750" y="5652"/>
                  </a:cubicBezTo>
                  <a:cubicBezTo>
                    <a:pt x="34768" y="5652"/>
                    <a:pt x="39058" y="5652"/>
                    <a:pt x="39058" y="13749"/>
                  </a:cubicBezTo>
                  <a:cubicBezTo>
                    <a:pt x="39058" y="20076"/>
                    <a:pt x="36535" y="26908"/>
                    <a:pt x="34768" y="31463"/>
                  </a:cubicBezTo>
                  <a:cubicBezTo>
                    <a:pt x="23666" y="60817"/>
                    <a:pt x="20386" y="72457"/>
                    <a:pt x="20386" y="83339"/>
                  </a:cubicBezTo>
                  <a:cubicBezTo>
                    <a:pt x="20386" y="110668"/>
                    <a:pt x="42590" y="114717"/>
                    <a:pt x="54197" y="114717"/>
                  </a:cubicBezTo>
                  <a:cubicBezTo>
                    <a:pt x="96586" y="114717"/>
                    <a:pt x="110968" y="30957"/>
                    <a:pt x="110968" y="17798"/>
                  </a:cubicBezTo>
                  <a:close/>
                </a:path>
              </a:pathLst>
            </a:custGeom>
            <a:solidFill>
              <a:srgbClr val="000000"/>
            </a:solidFill>
            <a:ln w="25308"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880B6336-C6E9-504D-1EA0-8CCB40AE88AA}"/>
                </a:ext>
              </a:extLst>
            </p:cNvPr>
            <p:cNvSpPr/>
            <p:nvPr>
              <p:custDataLst>
                <p:tags r:id="rId200"/>
              </p:custDataLst>
            </p:nvPr>
          </p:nvSpPr>
          <p:spPr>
            <a:xfrm>
              <a:off x="7756932" y="4611450"/>
              <a:ext cx="77536" cy="153576"/>
            </a:xfrm>
            <a:custGeom>
              <a:avLst/>
              <a:gdLst>
                <a:gd name="connsiteX0" fmla="*/ 77743 w 77536"/>
                <a:gd name="connsiteY0" fmla="*/ 6817 h 153576"/>
                <a:gd name="connsiteX1" fmla="*/ 70678 w 77536"/>
                <a:gd name="connsiteY1" fmla="*/ 86 h 153576"/>
                <a:gd name="connsiteX2" fmla="*/ 60787 w 77536"/>
                <a:gd name="connsiteY2" fmla="*/ 9829 h 153576"/>
                <a:gd name="connsiteX3" fmla="*/ 67852 w 77536"/>
                <a:gd name="connsiteY3" fmla="*/ 16560 h 153576"/>
                <a:gd name="connsiteX4" fmla="*/ 77743 w 77536"/>
                <a:gd name="connsiteY4" fmla="*/ 6817 h 153576"/>
                <a:gd name="connsiteX5" fmla="*/ 40299 w 77536"/>
                <a:gd name="connsiteY5" fmla="*/ 126207 h 153576"/>
                <a:gd name="connsiteX6" fmla="*/ 17515 w 77536"/>
                <a:gd name="connsiteY6" fmla="*/ 148703 h 153576"/>
                <a:gd name="connsiteX7" fmla="*/ 11156 w 77536"/>
                <a:gd name="connsiteY7" fmla="*/ 147640 h 153576"/>
                <a:gd name="connsiteX8" fmla="*/ 17162 w 77536"/>
                <a:gd name="connsiteY8" fmla="*/ 138606 h 153576"/>
                <a:gd name="connsiteX9" fmla="*/ 10273 w 77536"/>
                <a:gd name="connsiteY9" fmla="*/ 132052 h 153576"/>
                <a:gd name="connsiteX10" fmla="*/ 206 w 77536"/>
                <a:gd name="connsiteY10" fmla="*/ 142503 h 153576"/>
                <a:gd name="connsiteX11" fmla="*/ 17691 w 77536"/>
                <a:gd name="connsiteY11" fmla="*/ 153663 h 153576"/>
                <a:gd name="connsiteX12" fmla="*/ 54429 w 77536"/>
                <a:gd name="connsiteY12" fmla="*/ 125675 h 153576"/>
                <a:gd name="connsiteX13" fmla="*/ 70324 w 77536"/>
                <a:gd name="connsiteY13" fmla="*/ 62261 h 153576"/>
                <a:gd name="connsiteX14" fmla="*/ 71208 w 77536"/>
                <a:gd name="connsiteY14" fmla="*/ 56061 h 153576"/>
                <a:gd name="connsiteX15" fmla="*/ 52309 w 77536"/>
                <a:gd name="connsiteY15" fmla="*/ 39410 h 153576"/>
                <a:gd name="connsiteX16" fmla="*/ 21400 w 77536"/>
                <a:gd name="connsiteY16" fmla="*/ 66512 h 153576"/>
                <a:gd name="connsiteX17" fmla="*/ 24403 w 77536"/>
                <a:gd name="connsiteY17" fmla="*/ 68815 h 153576"/>
                <a:gd name="connsiteX18" fmla="*/ 27935 w 77536"/>
                <a:gd name="connsiteY18" fmla="*/ 65626 h 153576"/>
                <a:gd name="connsiteX19" fmla="*/ 51779 w 77536"/>
                <a:gd name="connsiteY19" fmla="*/ 44370 h 153576"/>
                <a:gd name="connsiteX20" fmla="*/ 57784 w 77536"/>
                <a:gd name="connsiteY20" fmla="*/ 53050 h 153576"/>
                <a:gd name="connsiteX21" fmla="*/ 57255 w 77536"/>
                <a:gd name="connsiteY21" fmla="*/ 58364 h 153576"/>
                <a:gd name="connsiteX22" fmla="*/ 40299 w 77536"/>
                <a:gd name="connsiteY22" fmla="*/ 12620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536" h="153576">
                  <a:moveTo>
                    <a:pt x="77743" y="6817"/>
                  </a:moveTo>
                  <a:cubicBezTo>
                    <a:pt x="77743" y="3806"/>
                    <a:pt x="75446" y="86"/>
                    <a:pt x="70678" y="86"/>
                  </a:cubicBezTo>
                  <a:cubicBezTo>
                    <a:pt x="65556" y="86"/>
                    <a:pt x="60787" y="5046"/>
                    <a:pt x="60787" y="9829"/>
                  </a:cubicBezTo>
                  <a:cubicBezTo>
                    <a:pt x="60787" y="12663"/>
                    <a:pt x="62906" y="16560"/>
                    <a:pt x="67852" y="16560"/>
                  </a:cubicBezTo>
                  <a:cubicBezTo>
                    <a:pt x="72621" y="16560"/>
                    <a:pt x="77743" y="11954"/>
                    <a:pt x="77743" y="6817"/>
                  </a:cubicBezTo>
                  <a:close/>
                  <a:moveTo>
                    <a:pt x="40299" y="126207"/>
                  </a:moveTo>
                  <a:cubicBezTo>
                    <a:pt x="37296" y="138429"/>
                    <a:pt x="27935" y="148703"/>
                    <a:pt x="17515" y="148703"/>
                  </a:cubicBezTo>
                  <a:cubicBezTo>
                    <a:pt x="15219" y="148703"/>
                    <a:pt x="13099" y="148349"/>
                    <a:pt x="11156" y="147640"/>
                  </a:cubicBezTo>
                  <a:cubicBezTo>
                    <a:pt x="15749" y="145515"/>
                    <a:pt x="17162" y="141263"/>
                    <a:pt x="17162" y="138606"/>
                  </a:cubicBezTo>
                  <a:cubicBezTo>
                    <a:pt x="17162" y="134355"/>
                    <a:pt x="13806" y="132052"/>
                    <a:pt x="10273" y="132052"/>
                  </a:cubicBezTo>
                  <a:cubicBezTo>
                    <a:pt x="4798" y="132052"/>
                    <a:pt x="206" y="136835"/>
                    <a:pt x="206" y="142503"/>
                  </a:cubicBezTo>
                  <a:cubicBezTo>
                    <a:pt x="206" y="149234"/>
                    <a:pt x="7094" y="153663"/>
                    <a:pt x="17691" y="153663"/>
                  </a:cubicBezTo>
                  <a:cubicBezTo>
                    <a:pt x="28289" y="153663"/>
                    <a:pt x="48953" y="147286"/>
                    <a:pt x="54429" y="125675"/>
                  </a:cubicBezTo>
                  <a:lnTo>
                    <a:pt x="70324" y="62261"/>
                  </a:lnTo>
                  <a:cubicBezTo>
                    <a:pt x="70854" y="60312"/>
                    <a:pt x="71208" y="58718"/>
                    <a:pt x="71208" y="56061"/>
                  </a:cubicBezTo>
                  <a:cubicBezTo>
                    <a:pt x="71208" y="46319"/>
                    <a:pt x="62906" y="39410"/>
                    <a:pt x="52309" y="39410"/>
                  </a:cubicBezTo>
                  <a:cubicBezTo>
                    <a:pt x="32704" y="39410"/>
                    <a:pt x="21400" y="64032"/>
                    <a:pt x="21400" y="66512"/>
                  </a:cubicBezTo>
                  <a:cubicBezTo>
                    <a:pt x="21400" y="68815"/>
                    <a:pt x="23873" y="68815"/>
                    <a:pt x="24403" y="68815"/>
                  </a:cubicBezTo>
                  <a:cubicBezTo>
                    <a:pt x="26522" y="68815"/>
                    <a:pt x="26699" y="68283"/>
                    <a:pt x="27935" y="65626"/>
                  </a:cubicBezTo>
                  <a:cubicBezTo>
                    <a:pt x="32351" y="55353"/>
                    <a:pt x="41535" y="44370"/>
                    <a:pt x="51779" y="44370"/>
                  </a:cubicBezTo>
                  <a:cubicBezTo>
                    <a:pt x="56195" y="44370"/>
                    <a:pt x="57784" y="47381"/>
                    <a:pt x="57784" y="53050"/>
                  </a:cubicBezTo>
                  <a:cubicBezTo>
                    <a:pt x="57784" y="54998"/>
                    <a:pt x="57431" y="57478"/>
                    <a:pt x="57255" y="58364"/>
                  </a:cubicBezTo>
                  <a:lnTo>
                    <a:pt x="40299" y="126207"/>
                  </a:lnTo>
                  <a:close/>
                </a:path>
              </a:pathLst>
            </a:custGeom>
            <a:solidFill>
              <a:srgbClr val="000000"/>
            </a:solidFill>
            <a:ln w="25308"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EA1CCB59-4319-272C-ECCC-EA86D3D3FA2E}"/>
                </a:ext>
              </a:extLst>
            </p:cNvPr>
            <p:cNvSpPr/>
            <p:nvPr>
              <p:custDataLst>
                <p:tags r:id="rId201"/>
              </p:custDataLst>
            </p:nvPr>
          </p:nvSpPr>
          <p:spPr>
            <a:xfrm>
              <a:off x="7893272" y="4501145"/>
              <a:ext cx="10092" cy="253051"/>
            </a:xfrm>
            <a:custGeom>
              <a:avLst/>
              <a:gdLst>
                <a:gd name="connsiteX0" fmla="*/ 10303 w 10092"/>
                <a:gd name="connsiteY0" fmla="*/ 9195 h 253051"/>
                <a:gd name="connsiteX1" fmla="*/ 5257 w 10092"/>
                <a:gd name="connsiteY1" fmla="*/ 85 h 253051"/>
                <a:gd name="connsiteX2" fmla="*/ 210 w 10092"/>
                <a:gd name="connsiteY2" fmla="*/ 9195 h 253051"/>
                <a:gd name="connsiteX3" fmla="*/ 210 w 10092"/>
                <a:gd name="connsiteY3" fmla="*/ 244026 h 253051"/>
                <a:gd name="connsiteX4" fmla="*/ 5257 w 10092"/>
                <a:gd name="connsiteY4" fmla="*/ 253136 h 253051"/>
                <a:gd name="connsiteX5" fmla="*/ 10303 w 10092"/>
                <a:gd name="connsiteY5" fmla="*/ 244026 h 253051"/>
                <a:gd name="connsiteX6" fmla="*/ 10303 w 10092"/>
                <a:gd name="connsiteY6" fmla="*/ 91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92" h="253051">
                  <a:moveTo>
                    <a:pt x="10303" y="9195"/>
                  </a:moveTo>
                  <a:cubicBezTo>
                    <a:pt x="10303" y="4640"/>
                    <a:pt x="10303" y="85"/>
                    <a:pt x="5257" y="85"/>
                  </a:cubicBezTo>
                  <a:cubicBezTo>
                    <a:pt x="210" y="85"/>
                    <a:pt x="210" y="4640"/>
                    <a:pt x="210" y="9195"/>
                  </a:cubicBezTo>
                  <a:lnTo>
                    <a:pt x="210" y="244026"/>
                  </a:lnTo>
                  <a:cubicBezTo>
                    <a:pt x="210" y="248581"/>
                    <a:pt x="210" y="253136"/>
                    <a:pt x="5257" y="253136"/>
                  </a:cubicBezTo>
                  <a:cubicBezTo>
                    <a:pt x="10303" y="253136"/>
                    <a:pt x="10303" y="248581"/>
                    <a:pt x="10303" y="244026"/>
                  </a:cubicBezTo>
                  <a:lnTo>
                    <a:pt x="10303" y="9195"/>
                  </a:lnTo>
                  <a:close/>
                </a:path>
              </a:pathLst>
            </a:custGeom>
            <a:solidFill>
              <a:srgbClr val="000000"/>
            </a:solidFill>
            <a:ln w="25308"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F5CCE177-655E-DE4E-C665-D9976D456A46}"/>
                </a:ext>
              </a:extLst>
            </p:cNvPr>
            <p:cNvSpPr/>
            <p:nvPr>
              <p:custDataLst>
                <p:tags r:id="rId202"/>
              </p:custDataLst>
            </p:nvPr>
          </p:nvSpPr>
          <p:spPr>
            <a:xfrm>
              <a:off x="7943931" y="4518100"/>
              <a:ext cx="180153" cy="172833"/>
            </a:xfrm>
            <a:custGeom>
              <a:avLst/>
              <a:gdLst>
                <a:gd name="connsiteX0" fmla="*/ 29986 w 180153"/>
                <a:gd name="connsiteY0" fmla="*/ 153181 h 172833"/>
                <a:gd name="connsiteX1" fmla="*/ 7025 w 180153"/>
                <a:gd name="connsiteY1" fmla="*/ 165074 h 172833"/>
                <a:gd name="connsiteX2" fmla="*/ 213 w 180153"/>
                <a:gd name="connsiteY2" fmla="*/ 170135 h 172833"/>
                <a:gd name="connsiteX3" fmla="*/ 7025 w 180153"/>
                <a:gd name="connsiteY3" fmla="*/ 172919 h 172833"/>
                <a:gd name="connsiteX4" fmla="*/ 97102 w 180153"/>
                <a:gd name="connsiteY4" fmla="*/ 172919 h 172833"/>
                <a:gd name="connsiteX5" fmla="*/ 166741 w 180153"/>
                <a:gd name="connsiteY5" fmla="*/ 118260 h 172833"/>
                <a:gd name="connsiteX6" fmla="*/ 127632 w 180153"/>
                <a:gd name="connsiteY6" fmla="*/ 82579 h 172833"/>
                <a:gd name="connsiteX7" fmla="*/ 180366 w 180153"/>
                <a:gd name="connsiteY7" fmla="*/ 35006 h 172833"/>
                <a:gd name="connsiteX8" fmla="*/ 133436 w 180153"/>
                <a:gd name="connsiteY8" fmla="*/ 85 h 172833"/>
                <a:gd name="connsiteX9" fmla="*/ 48658 w 180153"/>
                <a:gd name="connsiteY9" fmla="*/ 85 h 172833"/>
                <a:gd name="connsiteX10" fmla="*/ 41340 w 180153"/>
                <a:gd name="connsiteY10" fmla="*/ 5146 h 172833"/>
                <a:gd name="connsiteX11" fmla="*/ 48405 w 180153"/>
                <a:gd name="connsiteY11" fmla="*/ 7929 h 172833"/>
                <a:gd name="connsiteX12" fmla="*/ 57993 w 180153"/>
                <a:gd name="connsiteY12" fmla="*/ 8435 h 172833"/>
                <a:gd name="connsiteX13" fmla="*/ 64806 w 180153"/>
                <a:gd name="connsiteY13" fmla="*/ 12484 h 172833"/>
                <a:gd name="connsiteX14" fmla="*/ 63796 w 180153"/>
                <a:gd name="connsiteY14" fmla="*/ 17292 h 172833"/>
                <a:gd name="connsiteX15" fmla="*/ 29986 w 180153"/>
                <a:gd name="connsiteY15" fmla="*/ 153181 h 172833"/>
                <a:gd name="connsiteX16" fmla="*/ 68086 w 180153"/>
                <a:gd name="connsiteY16" fmla="*/ 80302 h 172833"/>
                <a:gd name="connsiteX17" fmla="*/ 83729 w 180153"/>
                <a:gd name="connsiteY17" fmla="*/ 17545 h 172833"/>
                <a:gd name="connsiteX18" fmla="*/ 97354 w 180153"/>
                <a:gd name="connsiteY18" fmla="*/ 7929 h 172833"/>
                <a:gd name="connsiteX19" fmla="*/ 129903 w 180153"/>
                <a:gd name="connsiteY19" fmla="*/ 7929 h 172833"/>
                <a:gd name="connsiteX20" fmla="*/ 157405 w 180153"/>
                <a:gd name="connsiteY20" fmla="*/ 33994 h 172833"/>
                <a:gd name="connsiteX21" fmla="*/ 104924 w 180153"/>
                <a:gd name="connsiteY21" fmla="*/ 80302 h 172833"/>
                <a:gd name="connsiteX22" fmla="*/ 68086 w 180153"/>
                <a:gd name="connsiteY22" fmla="*/ 80302 h 172833"/>
                <a:gd name="connsiteX23" fmla="*/ 56732 w 180153"/>
                <a:gd name="connsiteY23" fmla="*/ 165074 h 172833"/>
                <a:gd name="connsiteX24" fmla="*/ 51181 w 180153"/>
                <a:gd name="connsiteY24" fmla="*/ 164821 h 172833"/>
                <a:gd name="connsiteX25" fmla="*/ 47901 w 180153"/>
                <a:gd name="connsiteY25" fmla="*/ 162290 h 172833"/>
                <a:gd name="connsiteX26" fmla="*/ 49162 w 180153"/>
                <a:gd name="connsiteY26" fmla="*/ 156470 h 172833"/>
                <a:gd name="connsiteX27" fmla="*/ 66572 w 180153"/>
                <a:gd name="connsiteY27" fmla="*/ 85869 h 172833"/>
                <a:gd name="connsiteX28" fmla="*/ 114260 w 180153"/>
                <a:gd name="connsiteY28" fmla="*/ 85869 h 172833"/>
                <a:gd name="connsiteX29" fmla="*/ 143276 w 180153"/>
                <a:gd name="connsiteY29" fmla="*/ 115476 h 172833"/>
                <a:gd name="connsiteX30" fmla="*/ 91047 w 180153"/>
                <a:gd name="connsiteY30" fmla="*/ 165074 h 172833"/>
                <a:gd name="connsiteX31" fmla="*/ 56732 w 180153"/>
                <a:gd name="connsiteY31" fmla="*/ 165074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153" h="172833">
                  <a:moveTo>
                    <a:pt x="29986" y="153181"/>
                  </a:moveTo>
                  <a:cubicBezTo>
                    <a:pt x="27463" y="163050"/>
                    <a:pt x="26958" y="165074"/>
                    <a:pt x="7025" y="165074"/>
                  </a:cubicBezTo>
                  <a:cubicBezTo>
                    <a:pt x="2736" y="165074"/>
                    <a:pt x="213" y="165074"/>
                    <a:pt x="213" y="170135"/>
                  </a:cubicBezTo>
                  <a:cubicBezTo>
                    <a:pt x="213" y="172919"/>
                    <a:pt x="2484" y="172919"/>
                    <a:pt x="7025" y="172919"/>
                  </a:cubicBezTo>
                  <a:lnTo>
                    <a:pt x="97102" y="172919"/>
                  </a:lnTo>
                  <a:cubicBezTo>
                    <a:pt x="136968" y="172919"/>
                    <a:pt x="166741" y="143059"/>
                    <a:pt x="166741" y="118260"/>
                  </a:cubicBezTo>
                  <a:cubicBezTo>
                    <a:pt x="166741" y="100040"/>
                    <a:pt x="152107" y="85363"/>
                    <a:pt x="127632" y="82579"/>
                  </a:cubicBezTo>
                  <a:cubicBezTo>
                    <a:pt x="153873" y="77771"/>
                    <a:pt x="180366" y="59046"/>
                    <a:pt x="180366" y="35006"/>
                  </a:cubicBezTo>
                  <a:cubicBezTo>
                    <a:pt x="180366" y="16280"/>
                    <a:pt x="163713" y="85"/>
                    <a:pt x="133436" y="85"/>
                  </a:cubicBezTo>
                  <a:lnTo>
                    <a:pt x="48658" y="85"/>
                  </a:lnTo>
                  <a:cubicBezTo>
                    <a:pt x="43864" y="85"/>
                    <a:pt x="41340" y="85"/>
                    <a:pt x="41340" y="5146"/>
                  </a:cubicBezTo>
                  <a:cubicBezTo>
                    <a:pt x="41340" y="7929"/>
                    <a:pt x="43611" y="7929"/>
                    <a:pt x="48405" y="7929"/>
                  </a:cubicBezTo>
                  <a:cubicBezTo>
                    <a:pt x="48910" y="7929"/>
                    <a:pt x="53704" y="7929"/>
                    <a:pt x="57993" y="8435"/>
                  </a:cubicBezTo>
                  <a:cubicBezTo>
                    <a:pt x="62535" y="8941"/>
                    <a:pt x="64806" y="9195"/>
                    <a:pt x="64806" y="12484"/>
                  </a:cubicBezTo>
                  <a:cubicBezTo>
                    <a:pt x="64806" y="13496"/>
                    <a:pt x="64553" y="14256"/>
                    <a:pt x="63796" y="17292"/>
                  </a:cubicBezTo>
                  <a:lnTo>
                    <a:pt x="29986" y="153181"/>
                  </a:lnTo>
                  <a:close/>
                  <a:moveTo>
                    <a:pt x="68086" y="80302"/>
                  </a:moveTo>
                  <a:lnTo>
                    <a:pt x="83729" y="17545"/>
                  </a:lnTo>
                  <a:cubicBezTo>
                    <a:pt x="86000" y="8688"/>
                    <a:pt x="86505" y="7929"/>
                    <a:pt x="97354" y="7929"/>
                  </a:cubicBezTo>
                  <a:lnTo>
                    <a:pt x="129903" y="7929"/>
                  </a:lnTo>
                  <a:cubicBezTo>
                    <a:pt x="152107" y="7929"/>
                    <a:pt x="157405" y="22859"/>
                    <a:pt x="157405" y="33994"/>
                  </a:cubicBezTo>
                  <a:cubicBezTo>
                    <a:pt x="157405" y="56262"/>
                    <a:pt x="135706" y="80302"/>
                    <a:pt x="104924" y="80302"/>
                  </a:cubicBezTo>
                  <a:lnTo>
                    <a:pt x="68086" y="80302"/>
                  </a:lnTo>
                  <a:close/>
                  <a:moveTo>
                    <a:pt x="56732" y="165074"/>
                  </a:moveTo>
                  <a:cubicBezTo>
                    <a:pt x="53199" y="165074"/>
                    <a:pt x="52695" y="165074"/>
                    <a:pt x="51181" y="164821"/>
                  </a:cubicBezTo>
                  <a:cubicBezTo>
                    <a:pt x="48658" y="164568"/>
                    <a:pt x="47901" y="164315"/>
                    <a:pt x="47901" y="162290"/>
                  </a:cubicBezTo>
                  <a:cubicBezTo>
                    <a:pt x="47901" y="161531"/>
                    <a:pt x="47901" y="161025"/>
                    <a:pt x="49162" y="156470"/>
                  </a:cubicBezTo>
                  <a:lnTo>
                    <a:pt x="66572" y="85869"/>
                  </a:lnTo>
                  <a:lnTo>
                    <a:pt x="114260" y="85869"/>
                  </a:lnTo>
                  <a:cubicBezTo>
                    <a:pt x="138482" y="85869"/>
                    <a:pt x="143276" y="104595"/>
                    <a:pt x="143276" y="115476"/>
                  </a:cubicBezTo>
                  <a:cubicBezTo>
                    <a:pt x="143276" y="140528"/>
                    <a:pt x="120820" y="165074"/>
                    <a:pt x="91047" y="165074"/>
                  </a:cubicBezTo>
                  <a:lnTo>
                    <a:pt x="56732" y="165074"/>
                  </a:lnTo>
                  <a:close/>
                </a:path>
              </a:pathLst>
            </a:custGeom>
            <a:solidFill>
              <a:srgbClr val="000000"/>
            </a:solidFill>
            <a:ln w="25308"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46B3FC66-DF5E-5127-3A3B-A9B06F52A353}"/>
                </a:ext>
              </a:extLst>
            </p:cNvPr>
            <p:cNvSpPr/>
            <p:nvPr>
              <p:custDataLst>
                <p:tags r:id="rId203"/>
              </p:custDataLst>
            </p:nvPr>
          </p:nvSpPr>
          <p:spPr>
            <a:xfrm>
              <a:off x="8162356" y="4501145"/>
              <a:ext cx="58537" cy="253051"/>
            </a:xfrm>
            <a:custGeom>
              <a:avLst/>
              <a:gdLst>
                <a:gd name="connsiteX0" fmla="*/ 58758 w 58537"/>
                <a:gd name="connsiteY0" fmla="*/ 250605 h 253051"/>
                <a:gd name="connsiteX1" fmla="*/ 54469 w 58537"/>
                <a:gd name="connsiteY1" fmla="*/ 245038 h 253051"/>
                <a:gd name="connsiteX2" fmla="*/ 14855 w 58537"/>
                <a:gd name="connsiteY2" fmla="*/ 126610 h 253051"/>
                <a:gd name="connsiteX3" fmla="*/ 55478 w 58537"/>
                <a:gd name="connsiteY3" fmla="*/ 6917 h 253051"/>
                <a:gd name="connsiteX4" fmla="*/ 58758 w 58537"/>
                <a:gd name="connsiteY4" fmla="*/ 2615 h 253051"/>
                <a:gd name="connsiteX5" fmla="*/ 56235 w 58537"/>
                <a:gd name="connsiteY5" fmla="*/ 85 h 253051"/>
                <a:gd name="connsiteX6" fmla="*/ 16117 w 58537"/>
                <a:gd name="connsiteY6" fmla="*/ 49430 h 253051"/>
                <a:gd name="connsiteX7" fmla="*/ 221 w 58537"/>
                <a:gd name="connsiteY7" fmla="*/ 126610 h 253051"/>
                <a:gd name="connsiteX8" fmla="*/ 16874 w 58537"/>
                <a:gd name="connsiteY8" fmla="*/ 205562 h 253051"/>
                <a:gd name="connsiteX9" fmla="*/ 56235 w 58537"/>
                <a:gd name="connsiteY9" fmla="*/ 253136 h 253051"/>
                <a:gd name="connsiteX10" fmla="*/ 58758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758" y="250605"/>
                  </a:moveTo>
                  <a:cubicBezTo>
                    <a:pt x="58758" y="249846"/>
                    <a:pt x="58758" y="249340"/>
                    <a:pt x="54469" y="245038"/>
                  </a:cubicBezTo>
                  <a:cubicBezTo>
                    <a:pt x="22929" y="213154"/>
                    <a:pt x="14855" y="165327"/>
                    <a:pt x="14855" y="126610"/>
                  </a:cubicBezTo>
                  <a:cubicBezTo>
                    <a:pt x="14855" y="82579"/>
                    <a:pt x="24443" y="38548"/>
                    <a:pt x="55478" y="6917"/>
                  </a:cubicBezTo>
                  <a:cubicBezTo>
                    <a:pt x="58758" y="3880"/>
                    <a:pt x="58758" y="3374"/>
                    <a:pt x="58758" y="2615"/>
                  </a:cubicBezTo>
                  <a:cubicBezTo>
                    <a:pt x="58758" y="844"/>
                    <a:pt x="57749" y="85"/>
                    <a:pt x="56235" y="85"/>
                  </a:cubicBezTo>
                  <a:cubicBezTo>
                    <a:pt x="53712" y="85"/>
                    <a:pt x="31003" y="17292"/>
                    <a:pt x="16117" y="49430"/>
                  </a:cubicBezTo>
                  <a:cubicBezTo>
                    <a:pt x="3249" y="77265"/>
                    <a:pt x="221" y="105354"/>
                    <a:pt x="221" y="126610"/>
                  </a:cubicBezTo>
                  <a:cubicBezTo>
                    <a:pt x="221" y="146348"/>
                    <a:pt x="2996" y="176967"/>
                    <a:pt x="16874" y="205562"/>
                  </a:cubicBezTo>
                  <a:cubicBezTo>
                    <a:pt x="32013" y="236687"/>
                    <a:pt x="53712" y="253136"/>
                    <a:pt x="56235" y="253136"/>
                  </a:cubicBezTo>
                  <a:cubicBezTo>
                    <a:pt x="57749" y="253136"/>
                    <a:pt x="58758" y="252377"/>
                    <a:pt x="58758" y="250605"/>
                  </a:cubicBezTo>
                  <a:close/>
                </a:path>
              </a:pathLst>
            </a:custGeom>
            <a:solidFill>
              <a:srgbClr val="000000"/>
            </a:solidFill>
            <a:ln w="25308"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3F8143B4-E946-A0B5-6C83-6BB495D20786}"/>
                </a:ext>
              </a:extLst>
            </p:cNvPr>
            <p:cNvSpPr/>
            <p:nvPr>
              <p:custDataLst>
                <p:tags r:id="rId204"/>
              </p:custDataLst>
            </p:nvPr>
          </p:nvSpPr>
          <p:spPr>
            <a:xfrm>
              <a:off x="8248621" y="4579085"/>
              <a:ext cx="92852" cy="114632"/>
            </a:xfrm>
            <a:custGeom>
              <a:avLst/>
              <a:gdLst>
                <a:gd name="connsiteX0" fmla="*/ 85760 w 92852"/>
                <a:gd name="connsiteY0" fmla="*/ 17292 h 114632"/>
                <a:gd name="connsiteX1" fmla="*/ 73649 w 92852"/>
                <a:gd name="connsiteY1" fmla="*/ 28679 h 114632"/>
                <a:gd name="connsiteX2" fmla="*/ 81470 w 92852"/>
                <a:gd name="connsiteY2" fmla="*/ 36018 h 114632"/>
                <a:gd name="connsiteX3" fmla="*/ 93077 w 92852"/>
                <a:gd name="connsiteY3" fmla="*/ 21847 h 114632"/>
                <a:gd name="connsiteX4" fmla="*/ 63051 w 92852"/>
                <a:gd name="connsiteY4" fmla="*/ 85 h 114632"/>
                <a:gd name="connsiteX5" fmla="*/ 20410 w 92852"/>
                <a:gd name="connsiteY5" fmla="*/ 37030 h 114632"/>
                <a:gd name="connsiteX6" fmla="*/ 46399 w 92852"/>
                <a:gd name="connsiteY6" fmla="*/ 62082 h 114632"/>
                <a:gd name="connsiteX7" fmla="*/ 72639 w 92852"/>
                <a:gd name="connsiteY7" fmla="*/ 81314 h 114632"/>
                <a:gd name="connsiteX8" fmla="*/ 36558 w 92852"/>
                <a:gd name="connsiteY8" fmla="*/ 109150 h 114632"/>
                <a:gd name="connsiteX9" fmla="*/ 7794 w 92852"/>
                <a:gd name="connsiteY9" fmla="*/ 95738 h 114632"/>
                <a:gd name="connsiteX10" fmla="*/ 23690 w 92852"/>
                <a:gd name="connsiteY10" fmla="*/ 82326 h 114632"/>
                <a:gd name="connsiteX11" fmla="*/ 14355 w 92852"/>
                <a:gd name="connsiteY11" fmla="*/ 73470 h 114632"/>
                <a:gd name="connsiteX12" fmla="*/ 225 w 92852"/>
                <a:gd name="connsiteY12" fmla="*/ 90171 h 114632"/>
                <a:gd name="connsiteX13" fmla="*/ 36306 w 92852"/>
                <a:gd name="connsiteY13" fmla="*/ 114717 h 114632"/>
                <a:gd name="connsiteX14" fmla="*/ 87021 w 92852"/>
                <a:gd name="connsiteY14" fmla="*/ 72710 h 114632"/>
                <a:gd name="connsiteX15" fmla="*/ 79200 w 92852"/>
                <a:gd name="connsiteY15" fmla="*/ 54238 h 114632"/>
                <a:gd name="connsiteX16" fmla="*/ 53968 w 92852"/>
                <a:gd name="connsiteY16" fmla="*/ 43609 h 114632"/>
                <a:gd name="connsiteX17" fmla="*/ 34792 w 92852"/>
                <a:gd name="connsiteY17" fmla="*/ 28426 h 114632"/>
                <a:gd name="connsiteX18" fmla="*/ 63051 w 92852"/>
                <a:gd name="connsiteY18" fmla="*/ 5652 h 114632"/>
                <a:gd name="connsiteX19" fmla="*/ 85760 w 92852"/>
                <a:gd name="connsiteY19" fmla="*/ 17292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852" h="114632">
                  <a:moveTo>
                    <a:pt x="85760" y="17292"/>
                  </a:moveTo>
                  <a:cubicBezTo>
                    <a:pt x="78695" y="17545"/>
                    <a:pt x="73649" y="23112"/>
                    <a:pt x="73649" y="28679"/>
                  </a:cubicBezTo>
                  <a:cubicBezTo>
                    <a:pt x="73649" y="32222"/>
                    <a:pt x="75920" y="36018"/>
                    <a:pt x="81470" y="36018"/>
                  </a:cubicBezTo>
                  <a:cubicBezTo>
                    <a:pt x="87021" y="36018"/>
                    <a:pt x="93077" y="31716"/>
                    <a:pt x="93077" y="21847"/>
                  </a:cubicBezTo>
                  <a:cubicBezTo>
                    <a:pt x="93077" y="10460"/>
                    <a:pt x="82227" y="85"/>
                    <a:pt x="63051" y="85"/>
                  </a:cubicBezTo>
                  <a:cubicBezTo>
                    <a:pt x="29746" y="85"/>
                    <a:pt x="20410" y="25896"/>
                    <a:pt x="20410" y="37030"/>
                  </a:cubicBezTo>
                  <a:cubicBezTo>
                    <a:pt x="20410" y="56768"/>
                    <a:pt x="39081" y="60564"/>
                    <a:pt x="46399" y="62082"/>
                  </a:cubicBezTo>
                  <a:cubicBezTo>
                    <a:pt x="59519" y="64613"/>
                    <a:pt x="72639" y="67396"/>
                    <a:pt x="72639" y="81314"/>
                  </a:cubicBezTo>
                  <a:cubicBezTo>
                    <a:pt x="72639" y="87893"/>
                    <a:pt x="66836" y="109150"/>
                    <a:pt x="36558" y="109150"/>
                  </a:cubicBezTo>
                  <a:cubicBezTo>
                    <a:pt x="33026" y="109150"/>
                    <a:pt x="13598" y="109150"/>
                    <a:pt x="7794" y="95738"/>
                  </a:cubicBezTo>
                  <a:cubicBezTo>
                    <a:pt x="17382" y="97003"/>
                    <a:pt x="23690" y="89412"/>
                    <a:pt x="23690" y="82326"/>
                  </a:cubicBezTo>
                  <a:cubicBezTo>
                    <a:pt x="23690" y="76506"/>
                    <a:pt x="19653" y="73470"/>
                    <a:pt x="14355" y="73470"/>
                  </a:cubicBezTo>
                  <a:cubicBezTo>
                    <a:pt x="7794" y="73470"/>
                    <a:pt x="225" y="78784"/>
                    <a:pt x="225" y="90171"/>
                  </a:cubicBezTo>
                  <a:cubicBezTo>
                    <a:pt x="225" y="104595"/>
                    <a:pt x="14607" y="114717"/>
                    <a:pt x="36306" y="114717"/>
                  </a:cubicBezTo>
                  <a:cubicBezTo>
                    <a:pt x="77181" y="114717"/>
                    <a:pt x="87021" y="84098"/>
                    <a:pt x="87021" y="72710"/>
                  </a:cubicBezTo>
                  <a:cubicBezTo>
                    <a:pt x="87021" y="63601"/>
                    <a:pt x="82227" y="57274"/>
                    <a:pt x="79200" y="54238"/>
                  </a:cubicBezTo>
                  <a:cubicBezTo>
                    <a:pt x="72387" y="47152"/>
                    <a:pt x="65070" y="45887"/>
                    <a:pt x="53968" y="43609"/>
                  </a:cubicBezTo>
                  <a:cubicBezTo>
                    <a:pt x="44885" y="41585"/>
                    <a:pt x="34792" y="39814"/>
                    <a:pt x="34792" y="28426"/>
                  </a:cubicBezTo>
                  <a:cubicBezTo>
                    <a:pt x="34792" y="21088"/>
                    <a:pt x="40848" y="5652"/>
                    <a:pt x="63051" y="5652"/>
                  </a:cubicBezTo>
                  <a:cubicBezTo>
                    <a:pt x="69359" y="5652"/>
                    <a:pt x="81975" y="7423"/>
                    <a:pt x="85760" y="17292"/>
                  </a:cubicBezTo>
                  <a:close/>
                </a:path>
              </a:pathLst>
            </a:custGeom>
            <a:solidFill>
              <a:srgbClr val="000000"/>
            </a:solidFill>
            <a:ln w="25308"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8F5D802E-A591-B130-A0A4-0CAFC75DAA6F}"/>
                </a:ext>
              </a:extLst>
            </p:cNvPr>
            <p:cNvSpPr/>
            <p:nvPr>
              <p:custDataLst>
                <p:tags r:id="rId205"/>
              </p:custDataLst>
            </p:nvPr>
          </p:nvSpPr>
          <p:spPr>
            <a:xfrm>
              <a:off x="8353773" y="4611450"/>
              <a:ext cx="77536" cy="153576"/>
            </a:xfrm>
            <a:custGeom>
              <a:avLst/>
              <a:gdLst>
                <a:gd name="connsiteX0" fmla="*/ 77766 w 77536"/>
                <a:gd name="connsiteY0" fmla="*/ 6817 h 153576"/>
                <a:gd name="connsiteX1" fmla="*/ 70701 w 77536"/>
                <a:gd name="connsiteY1" fmla="*/ 86 h 153576"/>
                <a:gd name="connsiteX2" fmla="*/ 60810 w 77536"/>
                <a:gd name="connsiteY2" fmla="*/ 9829 h 153576"/>
                <a:gd name="connsiteX3" fmla="*/ 67875 w 77536"/>
                <a:gd name="connsiteY3" fmla="*/ 16560 h 153576"/>
                <a:gd name="connsiteX4" fmla="*/ 77766 w 77536"/>
                <a:gd name="connsiteY4" fmla="*/ 6817 h 153576"/>
                <a:gd name="connsiteX5" fmla="*/ 40322 w 77536"/>
                <a:gd name="connsiteY5" fmla="*/ 126207 h 153576"/>
                <a:gd name="connsiteX6" fmla="*/ 17538 w 77536"/>
                <a:gd name="connsiteY6" fmla="*/ 148703 h 153576"/>
                <a:gd name="connsiteX7" fmla="*/ 11180 w 77536"/>
                <a:gd name="connsiteY7" fmla="*/ 147640 h 153576"/>
                <a:gd name="connsiteX8" fmla="*/ 17185 w 77536"/>
                <a:gd name="connsiteY8" fmla="*/ 138606 h 153576"/>
                <a:gd name="connsiteX9" fmla="*/ 10297 w 77536"/>
                <a:gd name="connsiteY9" fmla="*/ 132052 h 153576"/>
                <a:gd name="connsiteX10" fmla="*/ 230 w 77536"/>
                <a:gd name="connsiteY10" fmla="*/ 142503 h 153576"/>
                <a:gd name="connsiteX11" fmla="*/ 17715 w 77536"/>
                <a:gd name="connsiteY11" fmla="*/ 153663 h 153576"/>
                <a:gd name="connsiteX12" fmla="*/ 54452 w 77536"/>
                <a:gd name="connsiteY12" fmla="*/ 125675 h 153576"/>
                <a:gd name="connsiteX13" fmla="*/ 70348 w 77536"/>
                <a:gd name="connsiteY13" fmla="*/ 62261 h 153576"/>
                <a:gd name="connsiteX14" fmla="*/ 71231 w 77536"/>
                <a:gd name="connsiteY14" fmla="*/ 56061 h 153576"/>
                <a:gd name="connsiteX15" fmla="*/ 52333 w 77536"/>
                <a:gd name="connsiteY15" fmla="*/ 39410 h 153576"/>
                <a:gd name="connsiteX16" fmla="*/ 21424 w 77536"/>
                <a:gd name="connsiteY16" fmla="*/ 66512 h 153576"/>
                <a:gd name="connsiteX17" fmla="*/ 24427 w 77536"/>
                <a:gd name="connsiteY17" fmla="*/ 68815 h 153576"/>
                <a:gd name="connsiteX18" fmla="*/ 27959 w 77536"/>
                <a:gd name="connsiteY18" fmla="*/ 65626 h 153576"/>
                <a:gd name="connsiteX19" fmla="*/ 51803 w 77536"/>
                <a:gd name="connsiteY19" fmla="*/ 44370 h 153576"/>
                <a:gd name="connsiteX20" fmla="*/ 57808 w 77536"/>
                <a:gd name="connsiteY20" fmla="*/ 53050 h 153576"/>
                <a:gd name="connsiteX21" fmla="*/ 57278 w 77536"/>
                <a:gd name="connsiteY21" fmla="*/ 58364 h 153576"/>
                <a:gd name="connsiteX22" fmla="*/ 40322 w 77536"/>
                <a:gd name="connsiteY22" fmla="*/ 12620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536" h="153576">
                  <a:moveTo>
                    <a:pt x="77766" y="6817"/>
                  </a:moveTo>
                  <a:cubicBezTo>
                    <a:pt x="77766" y="3806"/>
                    <a:pt x="75470" y="86"/>
                    <a:pt x="70701" y="86"/>
                  </a:cubicBezTo>
                  <a:cubicBezTo>
                    <a:pt x="65579" y="86"/>
                    <a:pt x="60810" y="5046"/>
                    <a:pt x="60810" y="9829"/>
                  </a:cubicBezTo>
                  <a:cubicBezTo>
                    <a:pt x="60810" y="12663"/>
                    <a:pt x="62930" y="16560"/>
                    <a:pt x="67875" y="16560"/>
                  </a:cubicBezTo>
                  <a:cubicBezTo>
                    <a:pt x="72644" y="16560"/>
                    <a:pt x="77766" y="11954"/>
                    <a:pt x="77766" y="6817"/>
                  </a:cubicBezTo>
                  <a:close/>
                  <a:moveTo>
                    <a:pt x="40322" y="126207"/>
                  </a:moveTo>
                  <a:cubicBezTo>
                    <a:pt x="37320" y="138429"/>
                    <a:pt x="27959" y="148703"/>
                    <a:pt x="17538" y="148703"/>
                  </a:cubicBezTo>
                  <a:cubicBezTo>
                    <a:pt x="15242" y="148703"/>
                    <a:pt x="13123" y="148349"/>
                    <a:pt x="11180" y="147640"/>
                  </a:cubicBezTo>
                  <a:cubicBezTo>
                    <a:pt x="15772" y="145515"/>
                    <a:pt x="17185" y="141263"/>
                    <a:pt x="17185" y="138606"/>
                  </a:cubicBezTo>
                  <a:cubicBezTo>
                    <a:pt x="17185" y="134355"/>
                    <a:pt x="13829" y="132052"/>
                    <a:pt x="10297" y="132052"/>
                  </a:cubicBezTo>
                  <a:cubicBezTo>
                    <a:pt x="4822" y="132052"/>
                    <a:pt x="230" y="136835"/>
                    <a:pt x="230" y="142503"/>
                  </a:cubicBezTo>
                  <a:cubicBezTo>
                    <a:pt x="230" y="149234"/>
                    <a:pt x="7118" y="153663"/>
                    <a:pt x="17715" y="153663"/>
                  </a:cubicBezTo>
                  <a:cubicBezTo>
                    <a:pt x="28312" y="153663"/>
                    <a:pt x="48977" y="147286"/>
                    <a:pt x="54452" y="125675"/>
                  </a:cubicBezTo>
                  <a:lnTo>
                    <a:pt x="70348" y="62261"/>
                  </a:lnTo>
                  <a:cubicBezTo>
                    <a:pt x="70878" y="60312"/>
                    <a:pt x="71231" y="58718"/>
                    <a:pt x="71231" y="56061"/>
                  </a:cubicBezTo>
                  <a:cubicBezTo>
                    <a:pt x="71231" y="46319"/>
                    <a:pt x="62930" y="39410"/>
                    <a:pt x="52333" y="39410"/>
                  </a:cubicBezTo>
                  <a:cubicBezTo>
                    <a:pt x="32728" y="39410"/>
                    <a:pt x="21424" y="64032"/>
                    <a:pt x="21424" y="66512"/>
                  </a:cubicBezTo>
                  <a:cubicBezTo>
                    <a:pt x="21424" y="68815"/>
                    <a:pt x="23897" y="68815"/>
                    <a:pt x="24427" y="68815"/>
                  </a:cubicBezTo>
                  <a:cubicBezTo>
                    <a:pt x="26546" y="68815"/>
                    <a:pt x="26723" y="68283"/>
                    <a:pt x="27959" y="65626"/>
                  </a:cubicBezTo>
                  <a:cubicBezTo>
                    <a:pt x="32375" y="55353"/>
                    <a:pt x="41559" y="44370"/>
                    <a:pt x="51803" y="44370"/>
                  </a:cubicBezTo>
                  <a:cubicBezTo>
                    <a:pt x="56218" y="44370"/>
                    <a:pt x="57808" y="47381"/>
                    <a:pt x="57808" y="53050"/>
                  </a:cubicBezTo>
                  <a:cubicBezTo>
                    <a:pt x="57808" y="54998"/>
                    <a:pt x="57455" y="57478"/>
                    <a:pt x="57278" y="58364"/>
                  </a:cubicBezTo>
                  <a:lnTo>
                    <a:pt x="40322" y="126207"/>
                  </a:lnTo>
                  <a:close/>
                </a:path>
              </a:pathLst>
            </a:custGeom>
            <a:solidFill>
              <a:srgbClr val="000000"/>
            </a:solidFill>
            <a:ln w="25308"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32AE2691-AE0A-532F-F925-9B502E9C4807}"/>
                </a:ext>
              </a:extLst>
            </p:cNvPr>
            <p:cNvSpPr/>
            <p:nvPr>
              <p:custDataLst>
                <p:tags r:id="rId206"/>
              </p:custDataLst>
            </p:nvPr>
          </p:nvSpPr>
          <p:spPr>
            <a:xfrm>
              <a:off x="8474470" y="4501145"/>
              <a:ext cx="58537" cy="253051"/>
            </a:xfrm>
            <a:custGeom>
              <a:avLst/>
              <a:gdLst>
                <a:gd name="connsiteX0" fmla="*/ 58771 w 58537"/>
                <a:gd name="connsiteY0" fmla="*/ 126610 h 253051"/>
                <a:gd name="connsiteX1" fmla="*/ 42118 w 58537"/>
                <a:gd name="connsiteY1" fmla="*/ 47658 h 253051"/>
                <a:gd name="connsiteX2" fmla="*/ 2757 w 58537"/>
                <a:gd name="connsiteY2" fmla="*/ 85 h 253051"/>
                <a:gd name="connsiteX3" fmla="*/ 234 w 58537"/>
                <a:gd name="connsiteY3" fmla="*/ 2615 h 253051"/>
                <a:gd name="connsiteX4" fmla="*/ 5028 w 58537"/>
                <a:gd name="connsiteY4" fmla="*/ 8435 h 253051"/>
                <a:gd name="connsiteX5" fmla="*/ 44137 w 58537"/>
                <a:gd name="connsiteY5" fmla="*/ 126610 h 253051"/>
                <a:gd name="connsiteX6" fmla="*/ 3514 w 58537"/>
                <a:gd name="connsiteY6" fmla="*/ 246303 h 253051"/>
                <a:gd name="connsiteX7" fmla="*/ 234 w 58537"/>
                <a:gd name="connsiteY7" fmla="*/ 250605 h 253051"/>
                <a:gd name="connsiteX8" fmla="*/ 2757 w 58537"/>
                <a:gd name="connsiteY8" fmla="*/ 253136 h 253051"/>
                <a:gd name="connsiteX9" fmla="*/ 42875 w 58537"/>
                <a:gd name="connsiteY9" fmla="*/ 203791 h 253051"/>
                <a:gd name="connsiteX10" fmla="*/ 58771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771" y="126610"/>
                  </a:moveTo>
                  <a:cubicBezTo>
                    <a:pt x="58771" y="106872"/>
                    <a:pt x="55995" y="76253"/>
                    <a:pt x="42118" y="47658"/>
                  </a:cubicBezTo>
                  <a:cubicBezTo>
                    <a:pt x="26979" y="16533"/>
                    <a:pt x="5280" y="85"/>
                    <a:pt x="2757" y="85"/>
                  </a:cubicBezTo>
                  <a:cubicBezTo>
                    <a:pt x="1243" y="85"/>
                    <a:pt x="234" y="1097"/>
                    <a:pt x="234" y="2615"/>
                  </a:cubicBezTo>
                  <a:cubicBezTo>
                    <a:pt x="234" y="3374"/>
                    <a:pt x="234" y="3880"/>
                    <a:pt x="5028" y="8435"/>
                  </a:cubicBezTo>
                  <a:cubicBezTo>
                    <a:pt x="29755" y="33487"/>
                    <a:pt x="44137" y="73723"/>
                    <a:pt x="44137" y="126610"/>
                  </a:cubicBezTo>
                  <a:cubicBezTo>
                    <a:pt x="44137" y="169882"/>
                    <a:pt x="34801" y="214419"/>
                    <a:pt x="3514" y="246303"/>
                  </a:cubicBezTo>
                  <a:cubicBezTo>
                    <a:pt x="234" y="249340"/>
                    <a:pt x="234" y="249846"/>
                    <a:pt x="234" y="250605"/>
                  </a:cubicBezTo>
                  <a:cubicBezTo>
                    <a:pt x="234" y="252124"/>
                    <a:pt x="1243" y="253136"/>
                    <a:pt x="2757" y="253136"/>
                  </a:cubicBezTo>
                  <a:cubicBezTo>
                    <a:pt x="5280" y="253136"/>
                    <a:pt x="27988" y="235928"/>
                    <a:pt x="42875" y="203791"/>
                  </a:cubicBezTo>
                  <a:cubicBezTo>
                    <a:pt x="55743" y="175955"/>
                    <a:pt x="58771" y="147867"/>
                    <a:pt x="58771" y="126610"/>
                  </a:cubicBezTo>
                  <a:close/>
                </a:path>
              </a:pathLst>
            </a:custGeom>
            <a:solidFill>
              <a:srgbClr val="000000"/>
            </a:solidFill>
            <a:ln w="25308"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959E162E-4A88-A482-F794-E5861F651426}"/>
                </a:ext>
              </a:extLst>
            </p:cNvPr>
            <p:cNvSpPr/>
            <p:nvPr>
              <p:custDataLst>
                <p:tags r:id="rId207"/>
              </p:custDataLst>
            </p:nvPr>
          </p:nvSpPr>
          <p:spPr>
            <a:xfrm>
              <a:off x="8579910" y="4664110"/>
              <a:ext cx="29520" cy="75662"/>
            </a:xfrm>
            <a:custGeom>
              <a:avLst/>
              <a:gdLst>
                <a:gd name="connsiteX0" fmla="*/ 29759 w 29520"/>
                <a:gd name="connsiteY0" fmla="*/ 26655 h 75662"/>
                <a:gd name="connsiteX1" fmla="*/ 13610 w 29520"/>
                <a:gd name="connsiteY1" fmla="*/ 85 h 75662"/>
                <a:gd name="connsiteX2" fmla="*/ 238 w 29520"/>
                <a:gd name="connsiteY2" fmla="*/ 13496 h 75662"/>
                <a:gd name="connsiteX3" fmla="*/ 13610 w 29520"/>
                <a:gd name="connsiteY3" fmla="*/ 26908 h 75662"/>
                <a:gd name="connsiteX4" fmla="*/ 22441 w 29520"/>
                <a:gd name="connsiteY4" fmla="*/ 23618 h 75662"/>
                <a:gd name="connsiteX5" fmla="*/ 23703 w 29520"/>
                <a:gd name="connsiteY5" fmla="*/ 22859 h 75662"/>
                <a:gd name="connsiteX6" fmla="*/ 24208 w 29520"/>
                <a:gd name="connsiteY6" fmla="*/ 26655 h 75662"/>
                <a:gd name="connsiteX7" fmla="*/ 7050 w 29520"/>
                <a:gd name="connsiteY7" fmla="*/ 68915 h 75662"/>
                <a:gd name="connsiteX8" fmla="*/ 4275 w 29520"/>
                <a:gd name="connsiteY8" fmla="*/ 72963 h 75662"/>
                <a:gd name="connsiteX9" fmla="*/ 6798 w 29520"/>
                <a:gd name="connsiteY9" fmla="*/ 75747 h 75662"/>
                <a:gd name="connsiteX10" fmla="*/ 29759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759" y="26655"/>
                  </a:moveTo>
                  <a:cubicBezTo>
                    <a:pt x="29759" y="9954"/>
                    <a:pt x="23451" y="85"/>
                    <a:pt x="13610" y="85"/>
                  </a:cubicBezTo>
                  <a:cubicBezTo>
                    <a:pt x="5284" y="85"/>
                    <a:pt x="238" y="6411"/>
                    <a:pt x="238" y="13496"/>
                  </a:cubicBezTo>
                  <a:cubicBezTo>
                    <a:pt x="238" y="20329"/>
                    <a:pt x="5284" y="26908"/>
                    <a:pt x="13610" y="26908"/>
                  </a:cubicBezTo>
                  <a:cubicBezTo>
                    <a:pt x="16638" y="26908"/>
                    <a:pt x="19918" y="25896"/>
                    <a:pt x="22441" y="23618"/>
                  </a:cubicBezTo>
                  <a:cubicBezTo>
                    <a:pt x="23198" y="23112"/>
                    <a:pt x="23451" y="22859"/>
                    <a:pt x="23703" y="22859"/>
                  </a:cubicBezTo>
                  <a:cubicBezTo>
                    <a:pt x="23955" y="22859"/>
                    <a:pt x="24208" y="23112"/>
                    <a:pt x="24208" y="26655"/>
                  </a:cubicBezTo>
                  <a:cubicBezTo>
                    <a:pt x="24208" y="45381"/>
                    <a:pt x="15377" y="60564"/>
                    <a:pt x="7050" y="68915"/>
                  </a:cubicBezTo>
                  <a:cubicBezTo>
                    <a:pt x="4275" y="71698"/>
                    <a:pt x="4275" y="72204"/>
                    <a:pt x="4275" y="72963"/>
                  </a:cubicBezTo>
                  <a:cubicBezTo>
                    <a:pt x="4275" y="74735"/>
                    <a:pt x="5536" y="75747"/>
                    <a:pt x="6798" y="75747"/>
                  </a:cubicBezTo>
                  <a:cubicBezTo>
                    <a:pt x="9573" y="75747"/>
                    <a:pt x="29759" y="56262"/>
                    <a:pt x="29759" y="26655"/>
                  </a:cubicBezTo>
                  <a:close/>
                </a:path>
              </a:pathLst>
            </a:custGeom>
            <a:solidFill>
              <a:srgbClr val="000000"/>
            </a:solidFill>
            <a:ln w="25308"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5F94D200-FC83-EC1D-D7F9-86A6A910AC51}"/>
                </a:ext>
              </a:extLst>
            </p:cNvPr>
            <p:cNvSpPr/>
            <p:nvPr>
              <p:custDataLst>
                <p:tags r:id="rId208"/>
              </p:custDataLst>
            </p:nvPr>
          </p:nvSpPr>
          <p:spPr>
            <a:xfrm>
              <a:off x="8677667" y="4579085"/>
              <a:ext cx="110766" cy="114632"/>
            </a:xfrm>
            <a:custGeom>
              <a:avLst/>
              <a:gdLst>
                <a:gd name="connsiteX0" fmla="*/ 111009 w 110766"/>
                <a:gd name="connsiteY0" fmla="*/ 17798 h 114632"/>
                <a:gd name="connsiteX1" fmla="*/ 99907 w 110766"/>
                <a:gd name="connsiteY1" fmla="*/ 85 h 114632"/>
                <a:gd name="connsiteX2" fmla="*/ 87543 w 110766"/>
                <a:gd name="connsiteY2" fmla="*/ 12231 h 114632"/>
                <a:gd name="connsiteX3" fmla="*/ 91580 w 110766"/>
                <a:gd name="connsiteY3" fmla="*/ 19823 h 114632"/>
                <a:gd name="connsiteX4" fmla="*/ 100159 w 110766"/>
                <a:gd name="connsiteY4" fmla="*/ 40573 h 114632"/>
                <a:gd name="connsiteX5" fmla="*/ 55247 w 110766"/>
                <a:gd name="connsiteY5" fmla="*/ 109150 h 114632"/>
                <a:gd name="connsiteX6" fmla="*/ 36575 w 110766"/>
                <a:gd name="connsiteY6" fmla="*/ 87134 h 114632"/>
                <a:gd name="connsiteX7" fmla="*/ 51210 w 110766"/>
                <a:gd name="connsiteY7" fmla="*/ 33487 h 114632"/>
                <a:gd name="connsiteX8" fmla="*/ 54238 w 110766"/>
                <a:gd name="connsiteY8" fmla="*/ 20835 h 114632"/>
                <a:gd name="connsiteX9" fmla="*/ 33548 w 110766"/>
                <a:gd name="connsiteY9" fmla="*/ 85 h 114632"/>
                <a:gd name="connsiteX10" fmla="*/ 242 w 110766"/>
                <a:gd name="connsiteY10" fmla="*/ 39055 h 114632"/>
                <a:gd name="connsiteX11" fmla="*/ 3270 w 110766"/>
                <a:gd name="connsiteY11" fmla="*/ 41585 h 114632"/>
                <a:gd name="connsiteX12" fmla="*/ 7307 w 110766"/>
                <a:gd name="connsiteY12" fmla="*/ 37030 h 114632"/>
                <a:gd name="connsiteX13" fmla="*/ 32791 w 110766"/>
                <a:gd name="connsiteY13" fmla="*/ 5652 h 114632"/>
                <a:gd name="connsiteX14" fmla="*/ 39099 w 110766"/>
                <a:gd name="connsiteY14" fmla="*/ 13749 h 114632"/>
                <a:gd name="connsiteX15" fmla="*/ 34809 w 110766"/>
                <a:gd name="connsiteY15" fmla="*/ 31463 h 114632"/>
                <a:gd name="connsiteX16" fmla="*/ 20427 w 110766"/>
                <a:gd name="connsiteY16" fmla="*/ 83339 h 114632"/>
                <a:gd name="connsiteX17" fmla="*/ 54238 w 110766"/>
                <a:gd name="connsiteY17" fmla="*/ 114717 h 114632"/>
                <a:gd name="connsiteX18" fmla="*/ 111009 w 110766"/>
                <a:gd name="connsiteY18" fmla="*/ 17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766" h="114632">
                  <a:moveTo>
                    <a:pt x="111009" y="17798"/>
                  </a:moveTo>
                  <a:cubicBezTo>
                    <a:pt x="111009" y="4134"/>
                    <a:pt x="104448" y="85"/>
                    <a:pt x="99907" y="85"/>
                  </a:cubicBezTo>
                  <a:cubicBezTo>
                    <a:pt x="93599" y="85"/>
                    <a:pt x="87543" y="6664"/>
                    <a:pt x="87543" y="12231"/>
                  </a:cubicBezTo>
                  <a:cubicBezTo>
                    <a:pt x="87543" y="15521"/>
                    <a:pt x="88805" y="17039"/>
                    <a:pt x="91580" y="19823"/>
                  </a:cubicBezTo>
                  <a:cubicBezTo>
                    <a:pt x="96879" y="24884"/>
                    <a:pt x="100159" y="31463"/>
                    <a:pt x="100159" y="40573"/>
                  </a:cubicBezTo>
                  <a:cubicBezTo>
                    <a:pt x="100159" y="51201"/>
                    <a:pt x="84768" y="109150"/>
                    <a:pt x="55247" y="109150"/>
                  </a:cubicBezTo>
                  <a:cubicBezTo>
                    <a:pt x="42379" y="109150"/>
                    <a:pt x="36575" y="100293"/>
                    <a:pt x="36575" y="87134"/>
                  </a:cubicBezTo>
                  <a:cubicBezTo>
                    <a:pt x="36575" y="72963"/>
                    <a:pt x="43388" y="54491"/>
                    <a:pt x="51210" y="33487"/>
                  </a:cubicBezTo>
                  <a:cubicBezTo>
                    <a:pt x="52976" y="29186"/>
                    <a:pt x="54238" y="25643"/>
                    <a:pt x="54238" y="20835"/>
                  </a:cubicBezTo>
                  <a:cubicBezTo>
                    <a:pt x="54238" y="9448"/>
                    <a:pt x="46163" y="85"/>
                    <a:pt x="33548" y="85"/>
                  </a:cubicBezTo>
                  <a:cubicBezTo>
                    <a:pt x="9830" y="85"/>
                    <a:pt x="242" y="36777"/>
                    <a:pt x="242" y="39055"/>
                  </a:cubicBezTo>
                  <a:cubicBezTo>
                    <a:pt x="242" y="41585"/>
                    <a:pt x="2765" y="41585"/>
                    <a:pt x="3270" y="41585"/>
                  </a:cubicBezTo>
                  <a:cubicBezTo>
                    <a:pt x="5793" y="41585"/>
                    <a:pt x="6045" y="41079"/>
                    <a:pt x="7307" y="37030"/>
                  </a:cubicBezTo>
                  <a:cubicBezTo>
                    <a:pt x="14624" y="11472"/>
                    <a:pt x="25474" y="5652"/>
                    <a:pt x="32791" y="5652"/>
                  </a:cubicBezTo>
                  <a:cubicBezTo>
                    <a:pt x="34809" y="5652"/>
                    <a:pt x="39099" y="5652"/>
                    <a:pt x="39099" y="13749"/>
                  </a:cubicBezTo>
                  <a:cubicBezTo>
                    <a:pt x="39099" y="20076"/>
                    <a:pt x="36575" y="26908"/>
                    <a:pt x="34809" y="31463"/>
                  </a:cubicBezTo>
                  <a:cubicBezTo>
                    <a:pt x="23707" y="60817"/>
                    <a:pt x="20427" y="72457"/>
                    <a:pt x="20427" y="83339"/>
                  </a:cubicBezTo>
                  <a:cubicBezTo>
                    <a:pt x="20427" y="110668"/>
                    <a:pt x="42631" y="114717"/>
                    <a:pt x="54238" y="114717"/>
                  </a:cubicBezTo>
                  <a:cubicBezTo>
                    <a:pt x="96627" y="114717"/>
                    <a:pt x="111009" y="30957"/>
                    <a:pt x="111009" y="17798"/>
                  </a:cubicBezTo>
                  <a:close/>
                </a:path>
              </a:pathLst>
            </a:custGeom>
            <a:solidFill>
              <a:srgbClr val="000000"/>
            </a:solidFill>
            <a:ln w="25308"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AB9D27D7-4C02-0647-92B3-0CD15A48AF80}"/>
                </a:ext>
              </a:extLst>
            </p:cNvPr>
            <p:cNvSpPr/>
            <p:nvPr>
              <p:custDataLst>
                <p:tags r:id="rId209"/>
              </p:custDataLst>
            </p:nvPr>
          </p:nvSpPr>
          <p:spPr>
            <a:xfrm>
              <a:off x="8806253" y="4619244"/>
              <a:ext cx="130346" cy="130549"/>
            </a:xfrm>
            <a:custGeom>
              <a:avLst/>
              <a:gdLst>
                <a:gd name="connsiteX0" fmla="*/ 130593 w 130346"/>
                <a:gd name="connsiteY0" fmla="*/ 65449 h 130549"/>
                <a:gd name="connsiteX1" fmla="*/ 65420 w 130346"/>
                <a:gd name="connsiteY1" fmla="*/ 86 h 130549"/>
                <a:gd name="connsiteX2" fmla="*/ 247 w 130346"/>
                <a:gd name="connsiteY2" fmla="*/ 65272 h 130549"/>
                <a:gd name="connsiteX3" fmla="*/ 65420 w 130346"/>
                <a:gd name="connsiteY3" fmla="*/ 130635 h 130549"/>
                <a:gd name="connsiteX4" fmla="*/ 130593 w 130346"/>
                <a:gd name="connsiteY4" fmla="*/ 65449 h 130549"/>
                <a:gd name="connsiteX5" fmla="*/ 65420 w 130346"/>
                <a:gd name="connsiteY5" fmla="*/ 124613 h 130549"/>
                <a:gd name="connsiteX6" fmla="*/ 6252 w 130346"/>
                <a:gd name="connsiteY6" fmla="*/ 65449 h 130549"/>
                <a:gd name="connsiteX7" fmla="*/ 65420 w 130346"/>
                <a:gd name="connsiteY7" fmla="*/ 6109 h 130549"/>
                <a:gd name="connsiteX8" fmla="*/ 124588 w 130346"/>
                <a:gd name="connsiteY8" fmla="*/ 65272 h 130549"/>
                <a:gd name="connsiteX9" fmla="*/ 65420 w 130346"/>
                <a:gd name="connsiteY9" fmla="*/ 124613 h 130549"/>
                <a:gd name="connsiteX10" fmla="*/ 78667 w 130346"/>
                <a:gd name="connsiteY10" fmla="*/ 65449 h 130549"/>
                <a:gd name="connsiteX11" fmla="*/ 65420 w 130346"/>
                <a:gd name="connsiteY11" fmla="*/ 52164 h 130549"/>
                <a:gd name="connsiteX12" fmla="*/ 52173 w 130346"/>
                <a:gd name="connsiteY12" fmla="*/ 65272 h 130549"/>
                <a:gd name="connsiteX13" fmla="*/ 65420 w 130346"/>
                <a:gd name="connsiteY13" fmla="*/ 78557 h 130549"/>
                <a:gd name="connsiteX14" fmla="*/ 78667 w 130346"/>
                <a:gd name="connsiteY14" fmla="*/ 65449 h 13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346" h="130549">
                  <a:moveTo>
                    <a:pt x="130593" y="65449"/>
                  </a:moveTo>
                  <a:cubicBezTo>
                    <a:pt x="130593" y="29136"/>
                    <a:pt x="101097" y="86"/>
                    <a:pt x="65420" y="86"/>
                  </a:cubicBezTo>
                  <a:cubicBezTo>
                    <a:pt x="29389" y="86"/>
                    <a:pt x="247" y="29668"/>
                    <a:pt x="247" y="65272"/>
                  </a:cubicBezTo>
                  <a:cubicBezTo>
                    <a:pt x="247" y="101585"/>
                    <a:pt x="29743" y="130635"/>
                    <a:pt x="65420" y="130635"/>
                  </a:cubicBezTo>
                  <a:cubicBezTo>
                    <a:pt x="101451" y="130635"/>
                    <a:pt x="130593" y="101054"/>
                    <a:pt x="130593" y="65449"/>
                  </a:cubicBezTo>
                  <a:close/>
                  <a:moveTo>
                    <a:pt x="65420" y="124613"/>
                  </a:moveTo>
                  <a:cubicBezTo>
                    <a:pt x="32568" y="124613"/>
                    <a:pt x="6252" y="97688"/>
                    <a:pt x="6252" y="65449"/>
                  </a:cubicBezTo>
                  <a:cubicBezTo>
                    <a:pt x="6252" y="32502"/>
                    <a:pt x="32922" y="6109"/>
                    <a:pt x="65420" y="6109"/>
                  </a:cubicBezTo>
                  <a:cubicBezTo>
                    <a:pt x="98271" y="6109"/>
                    <a:pt x="124588" y="33033"/>
                    <a:pt x="124588" y="65272"/>
                  </a:cubicBezTo>
                  <a:cubicBezTo>
                    <a:pt x="124588" y="98219"/>
                    <a:pt x="97918" y="124613"/>
                    <a:pt x="65420" y="124613"/>
                  </a:cubicBezTo>
                  <a:close/>
                  <a:moveTo>
                    <a:pt x="78667" y="65449"/>
                  </a:moveTo>
                  <a:cubicBezTo>
                    <a:pt x="78667" y="58010"/>
                    <a:pt x="72661" y="52164"/>
                    <a:pt x="65420" y="52164"/>
                  </a:cubicBezTo>
                  <a:cubicBezTo>
                    <a:pt x="57649" y="52164"/>
                    <a:pt x="52173" y="58364"/>
                    <a:pt x="52173" y="65272"/>
                  </a:cubicBezTo>
                  <a:cubicBezTo>
                    <a:pt x="52173" y="72712"/>
                    <a:pt x="58179" y="78557"/>
                    <a:pt x="65420" y="78557"/>
                  </a:cubicBezTo>
                  <a:cubicBezTo>
                    <a:pt x="73191" y="78557"/>
                    <a:pt x="78667" y="72358"/>
                    <a:pt x="78667" y="65449"/>
                  </a:cubicBezTo>
                  <a:close/>
                </a:path>
              </a:pathLst>
            </a:custGeom>
            <a:solidFill>
              <a:srgbClr val="000000"/>
            </a:solidFill>
            <a:ln w="25308"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1698ED91-D470-EE5A-9888-01BE611289B8}"/>
                </a:ext>
              </a:extLst>
            </p:cNvPr>
            <p:cNvSpPr/>
            <p:nvPr>
              <p:custDataLst>
                <p:tags r:id="rId210"/>
              </p:custDataLst>
            </p:nvPr>
          </p:nvSpPr>
          <p:spPr>
            <a:xfrm>
              <a:off x="8961832" y="4669803"/>
              <a:ext cx="44407" cy="85784"/>
            </a:xfrm>
            <a:custGeom>
              <a:avLst/>
              <a:gdLst>
                <a:gd name="connsiteX0" fmla="*/ 38731 w 44407"/>
                <a:gd name="connsiteY0" fmla="*/ 5528 h 85784"/>
                <a:gd name="connsiteX1" fmla="*/ 33180 w 44407"/>
                <a:gd name="connsiteY1" fmla="*/ 87 h 85784"/>
                <a:gd name="connsiteX2" fmla="*/ 25485 w 44407"/>
                <a:gd name="connsiteY2" fmla="*/ 7679 h 85784"/>
                <a:gd name="connsiteX3" fmla="*/ 30909 w 44407"/>
                <a:gd name="connsiteY3" fmla="*/ 13119 h 85784"/>
                <a:gd name="connsiteX4" fmla="*/ 38731 w 44407"/>
                <a:gd name="connsiteY4" fmla="*/ 5528 h 85784"/>
                <a:gd name="connsiteX5" fmla="*/ 44661 w 44407"/>
                <a:gd name="connsiteY5" fmla="*/ 66260 h 85784"/>
                <a:gd name="connsiteX6" fmla="*/ 42011 w 44407"/>
                <a:gd name="connsiteY6" fmla="*/ 64489 h 85784"/>
                <a:gd name="connsiteX7" fmla="*/ 38984 w 44407"/>
                <a:gd name="connsiteY7" fmla="*/ 67399 h 85784"/>
                <a:gd name="connsiteX8" fmla="*/ 24854 w 44407"/>
                <a:gd name="connsiteY8" fmla="*/ 81570 h 85784"/>
                <a:gd name="connsiteX9" fmla="*/ 21069 w 44407"/>
                <a:gd name="connsiteY9" fmla="*/ 76762 h 85784"/>
                <a:gd name="connsiteX10" fmla="*/ 22709 w 44407"/>
                <a:gd name="connsiteY10" fmla="*/ 70309 h 85784"/>
                <a:gd name="connsiteX11" fmla="*/ 25359 w 44407"/>
                <a:gd name="connsiteY11" fmla="*/ 63476 h 85784"/>
                <a:gd name="connsiteX12" fmla="*/ 32549 w 44407"/>
                <a:gd name="connsiteY12" fmla="*/ 46016 h 85784"/>
                <a:gd name="connsiteX13" fmla="*/ 34316 w 44407"/>
                <a:gd name="connsiteY13" fmla="*/ 39690 h 85784"/>
                <a:gd name="connsiteX14" fmla="*/ 20565 w 44407"/>
                <a:gd name="connsiteY14" fmla="*/ 28555 h 85784"/>
                <a:gd name="connsiteX15" fmla="*/ 253 w 44407"/>
                <a:gd name="connsiteY15" fmla="*/ 48167 h 85784"/>
                <a:gd name="connsiteX16" fmla="*/ 2902 w 44407"/>
                <a:gd name="connsiteY16" fmla="*/ 49938 h 85784"/>
                <a:gd name="connsiteX17" fmla="*/ 5804 w 44407"/>
                <a:gd name="connsiteY17" fmla="*/ 47408 h 85784"/>
                <a:gd name="connsiteX18" fmla="*/ 20060 w 44407"/>
                <a:gd name="connsiteY18" fmla="*/ 32857 h 85784"/>
                <a:gd name="connsiteX19" fmla="*/ 23845 w 44407"/>
                <a:gd name="connsiteY19" fmla="*/ 37665 h 85784"/>
                <a:gd name="connsiteX20" fmla="*/ 23088 w 44407"/>
                <a:gd name="connsiteY20" fmla="*/ 42220 h 85784"/>
                <a:gd name="connsiteX21" fmla="*/ 14761 w 44407"/>
                <a:gd name="connsiteY21" fmla="*/ 62338 h 85784"/>
                <a:gd name="connsiteX22" fmla="*/ 11986 w 44407"/>
                <a:gd name="connsiteY22" fmla="*/ 69044 h 85784"/>
                <a:gd name="connsiteX23" fmla="*/ 10598 w 44407"/>
                <a:gd name="connsiteY23" fmla="*/ 74737 h 85784"/>
                <a:gd name="connsiteX24" fmla="*/ 24349 w 44407"/>
                <a:gd name="connsiteY24" fmla="*/ 85871 h 85784"/>
                <a:gd name="connsiteX25" fmla="*/ 44661 w 44407"/>
                <a:gd name="connsiteY25" fmla="*/ 66260 h 8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407" h="85784">
                  <a:moveTo>
                    <a:pt x="38731" y="5528"/>
                  </a:moveTo>
                  <a:cubicBezTo>
                    <a:pt x="38731" y="2491"/>
                    <a:pt x="36460" y="87"/>
                    <a:pt x="33180" y="87"/>
                  </a:cubicBezTo>
                  <a:cubicBezTo>
                    <a:pt x="29648" y="87"/>
                    <a:pt x="25485" y="3503"/>
                    <a:pt x="25485" y="7679"/>
                  </a:cubicBezTo>
                  <a:cubicBezTo>
                    <a:pt x="25485" y="11221"/>
                    <a:pt x="28260" y="13119"/>
                    <a:pt x="30909" y="13119"/>
                  </a:cubicBezTo>
                  <a:cubicBezTo>
                    <a:pt x="35073" y="13119"/>
                    <a:pt x="38731" y="9324"/>
                    <a:pt x="38731" y="5528"/>
                  </a:cubicBezTo>
                  <a:close/>
                  <a:moveTo>
                    <a:pt x="44661" y="66260"/>
                  </a:moveTo>
                  <a:cubicBezTo>
                    <a:pt x="44661" y="64489"/>
                    <a:pt x="42516" y="64489"/>
                    <a:pt x="42011" y="64489"/>
                  </a:cubicBezTo>
                  <a:cubicBezTo>
                    <a:pt x="39867" y="64489"/>
                    <a:pt x="39740" y="64995"/>
                    <a:pt x="38984" y="67399"/>
                  </a:cubicBezTo>
                  <a:cubicBezTo>
                    <a:pt x="36839" y="74358"/>
                    <a:pt x="31162" y="81570"/>
                    <a:pt x="24854" y="81570"/>
                  </a:cubicBezTo>
                  <a:cubicBezTo>
                    <a:pt x="21952" y="81570"/>
                    <a:pt x="21069" y="79545"/>
                    <a:pt x="21069" y="76762"/>
                  </a:cubicBezTo>
                  <a:cubicBezTo>
                    <a:pt x="21069" y="74105"/>
                    <a:pt x="21700" y="72713"/>
                    <a:pt x="22709" y="70309"/>
                  </a:cubicBezTo>
                  <a:cubicBezTo>
                    <a:pt x="23718" y="67778"/>
                    <a:pt x="24728" y="65248"/>
                    <a:pt x="25359" y="63476"/>
                  </a:cubicBezTo>
                  <a:cubicBezTo>
                    <a:pt x="25863" y="62338"/>
                    <a:pt x="30783" y="50571"/>
                    <a:pt x="32549" y="46016"/>
                  </a:cubicBezTo>
                  <a:cubicBezTo>
                    <a:pt x="33559" y="43485"/>
                    <a:pt x="34316" y="41841"/>
                    <a:pt x="34316" y="39690"/>
                  </a:cubicBezTo>
                  <a:cubicBezTo>
                    <a:pt x="34316" y="33616"/>
                    <a:pt x="28512" y="28555"/>
                    <a:pt x="20565" y="28555"/>
                  </a:cubicBezTo>
                  <a:cubicBezTo>
                    <a:pt x="7318" y="28555"/>
                    <a:pt x="253" y="44751"/>
                    <a:pt x="253" y="48167"/>
                  </a:cubicBezTo>
                  <a:cubicBezTo>
                    <a:pt x="253" y="49938"/>
                    <a:pt x="2272" y="49938"/>
                    <a:pt x="2902" y="49938"/>
                  </a:cubicBezTo>
                  <a:cubicBezTo>
                    <a:pt x="5047" y="49938"/>
                    <a:pt x="5173" y="49306"/>
                    <a:pt x="5804" y="47408"/>
                  </a:cubicBezTo>
                  <a:cubicBezTo>
                    <a:pt x="8580" y="38424"/>
                    <a:pt x="14635" y="32857"/>
                    <a:pt x="20060" y="32857"/>
                  </a:cubicBezTo>
                  <a:cubicBezTo>
                    <a:pt x="22457" y="32857"/>
                    <a:pt x="23845" y="34249"/>
                    <a:pt x="23845" y="37665"/>
                  </a:cubicBezTo>
                  <a:cubicBezTo>
                    <a:pt x="23845" y="38171"/>
                    <a:pt x="23845" y="39816"/>
                    <a:pt x="23088" y="42220"/>
                  </a:cubicBezTo>
                  <a:cubicBezTo>
                    <a:pt x="22205" y="44498"/>
                    <a:pt x="16527" y="58036"/>
                    <a:pt x="14761" y="62338"/>
                  </a:cubicBezTo>
                  <a:cubicBezTo>
                    <a:pt x="13878" y="64489"/>
                    <a:pt x="13878" y="64742"/>
                    <a:pt x="11986" y="69044"/>
                  </a:cubicBezTo>
                  <a:cubicBezTo>
                    <a:pt x="11355" y="70815"/>
                    <a:pt x="10598" y="72586"/>
                    <a:pt x="10598" y="74737"/>
                  </a:cubicBezTo>
                  <a:cubicBezTo>
                    <a:pt x="10598" y="81317"/>
                    <a:pt x="16780" y="85871"/>
                    <a:pt x="24349" y="85871"/>
                  </a:cubicBezTo>
                  <a:cubicBezTo>
                    <a:pt x="37596" y="85871"/>
                    <a:pt x="44661" y="69423"/>
                    <a:pt x="44661" y="66260"/>
                  </a:cubicBezTo>
                  <a:close/>
                </a:path>
              </a:pathLst>
            </a:custGeom>
            <a:solidFill>
              <a:srgbClr val="000000"/>
            </a:solidFill>
            <a:ln w="25308"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572FB53C-3C1B-25F2-9445-0AF2E0BB3D77}"/>
                </a:ext>
              </a:extLst>
            </p:cNvPr>
            <p:cNvSpPr/>
            <p:nvPr>
              <p:custDataLst>
                <p:tags r:id="rId211"/>
              </p:custDataLst>
            </p:nvPr>
          </p:nvSpPr>
          <p:spPr>
            <a:xfrm>
              <a:off x="9037851" y="4719022"/>
              <a:ext cx="96258" cy="7085"/>
            </a:xfrm>
            <a:custGeom>
              <a:avLst/>
              <a:gdLst>
                <a:gd name="connsiteX0" fmla="*/ 91089 w 96258"/>
                <a:gd name="connsiteY0" fmla="*/ 7173 h 7085"/>
                <a:gd name="connsiteX1" fmla="*/ 96514 w 96258"/>
                <a:gd name="connsiteY1" fmla="*/ 3630 h 7085"/>
                <a:gd name="connsiteX2" fmla="*/ 91089 w 96258"/>
                <a:gd name="connsiteY2" fmla="*/ 87 h 7085"/>
                <a:gd name="connsiteX3" fmla="*/ 5681 w 96258"/>
                <a:gd name="connsiteY3" fmla="*/ 87 h 7085"/>
                <a:gd name="connsiteX4" fmla="*/ 256 w 96258"/>
                <a:gd name="connsiteY4" fmla="*/ 3630 h 7085"/>
                <a:gd name="connsiteX5" fmla="*/ 5681 w 96258"/>
                <a:gd name="connsiteY5" fmla="*/ 7173 h 7085"/>
                <a:gd name="connsiteX6" fmla="*/ 91089 w 96258"/>
                <a:gd name="connsiteY6" fmla="*/ 7173 h 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58" h="7085">
                  <a:moveTo>
                    <a:pt x="91089" y="7173"/>
                  </a:moveTo>
                  <a:cubicBezTo>
                    <a:pt x="93108" y="7173"/>
                    <a:pt x="96514" y="7173"/>
                    <a:pt x="96514" y="3630"/>
                  </a:cubicBezTo>
                  <a:cubicBezTo>
                    <a:pt x="96514" y="87"/>
                    <a:pt x="93108" y="87"/>
                    <a:pt x="91089" y="87"/>
                  </a:cubicBezTo>
                  <a:lnTo>
                    <a:pt x="5681" y="87"/>
                  </a:lnTo>
                  <a:cubicBezTo>
                    <a:pt x="3662" y="87"/>
                    <a:pt x="256" y="87"/>
                    <a:pt x="256" y="3630"/>
                  </a:cubicBezTo>
                  <a:cubicBezTo>
                    <a:pt x="256" y="7173"/>
                    <a:pt x="3662" y="7173"/>
                    <a:pt x="5681" y="7173"/>
                  </a:cubicBezTo>
                  <a:lnTo>
                    <a:pt x="91089" y="7173"/>
                  </a:lnTo>
                  <a:close/>
                </a:path>
              </a:pathLst>
            </a:custGeom>
            <a:solidFill>
              <a:srgbClr val="000000"/>
            </a:solidFill>
            <a:ln w="25308"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390662AA-660C-6A1E-7D6D-EBD5700E86E1}"/>
                </a:ext>
              </a:extLst>
            </p:cNvPr>
            <p:cNvSpPr/>
            <p:nvPr>
              <p:custDataLst>
                <p:tags r:id="rId212"/>
              </p:custDataLst>
            </p:nvPr>
          </p:nvSpPr>
          <p:spPr>
            <a:xfrm>
              <a:off x="9172379" y="4669930"/>
              <a:ext cx="51850" cy="84265"/>
            </a:xfrm>
            <a:custGeom>
              <a:avLst/>
              <a:gdLst>
                <a:gd name="connsiteX0" fmla="*/ 32431 w 51850"/>
                <a:gd name="connsiteY0" fmla="*/ 3883 h 84265"/>
                <a:gd name="connsiteX1" fmla="*/ 27890 w 51850"/>
                <a:gd name="connsiteY1" fmla="*/ 87 h 84265"/>
                <a:gd name="connsiteX2" fmla="*/ 2406 w 51850"/>
                <a:gd name="connsiteY2" fmla="*/ 8185 h 84265"/>
                <a:gd name="connsiteX3" fmla="*/ 261 w 51850"/>
                <a:gd name="connsiteY3" fmla="*/ 8185 h 84265"/>
                <a:gd name="connsiteX4" fmla="*/ 261 w 51850"/>
                <a:gd name="connsiteY4" fmla="*/ 13752 h 84265"/>
                <a:gd name="connsiteX5" fmla="*/ 2406 w 51850"/>
                <a:gd name="connsiteY5" fmla="*/ 13752 h 84265"/>
                <a:gd name="connsiteX6" fmla="*/ 20825 w 51850"/>
                <a:gd name="connsiteY6" fmla="*/ 10209 h 84265"/>
                <a:gd name="connsiteX7" fmla="*/ 20825 w 51850"/>
                <a:gd name="connsiteY7" fmla="*/ 73472 h 84265"/>
                <a:gd name="connsiteX8" fmla="*/ 7452 w 51850"/>
                <a:gd name="connsiteY8" fmla="*/ 78786 h 84265"/>
                <a:gd name="connsiteX9" fmla="*/ 1144 w 51850"/>
                <a:gd name="connsiteY9" fmla="*/ 78786 h 84265"/>
                <a:gd name="connsiteX10" fmla="*/ 1144 w 51850"/>
                <a:gd name="connsiteY10" fmla="*/ 84353 h 84265"/>
                <a:gd name="connsiteX11" fmla="*/ 26628 w 51850"/>
                <a:gd name="connsiteY11" fmla="*/ 83847 h 84265"/>
                <a:gd name="connsiteX12" fmla="*/ 52112 w 51850"/>
                <a:gd name="connsiteY12" fmla="*/ 84353 h 84265"/>
                <a:gd name="connsiteX13" fmla="*/ 52112 w 51850"/>
                <a:gd name="connsiteY13" fmla="*/ 78786 h 84265"/>
                <a:gd name="connsiteX14" fmla="*/ 45804 w 51850"/>
                <a:gd name="connsiteY14" fmla="*/ 78786 h 84265"/>
                <a:gd name="connsiteX15" fmla="*/ 32431 w 51850"/>
                <a:gd name="connsiteY15" fmla="*/ 73472 h 84265"/>
                <a:gd name="connsiteX16" fmla="*/ 32431 w 51850"/>
                <a:gd name="connsiteY16" fmla="*/ 3883 h 8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50" h="84265">
                  <a:moveTo>
                    <a:pt x="32431" y="3883"/>
                  </a:moveTo>
                  <a:cubicBezTo>
                    <a:pt x="32431" y="87"/>
                    <a:pt x="32053" y="87"/>
                    <a:pt x="27890" y="87"/>
                  </a:cubicBezTo>
                  <a:cubicBezTo>
                    <a:pt x="18933" y="8185"/>
                    <a:pt x="4929" y="8185"/>
                    <a:pt x="2406" y="8185"/>
                  </a:cubicBezTo>
                  <a:lnTo>
                    <a:pt x="261" y="8185"/>
                  </a:lnTo>
                  <a:lnTo>
                    <a:pt x="261" y="13752"/>
                  </a:lnTo>
                  <a:lnTo>
                    <a:pt x="2406" y="13752"/>
                  </a:lnTo>
                  <a:cubicBezTo>
                    <a:pt x="5307" y="13752"/>
                    <a:pt x="13508" y="13372"/>
                    <a:pt x="20825" y="10209"/>
                  </a:cubicBezTo>
                  <a:lnTo>
                    <a:pt x="20825" y="73472"/>
                  </a:lnTo>
                  <a:cubicBezTo>
                    <a:pt x="20825" y="77394"/>
                    <a:pt x="20825" y="78786"/>
                    <a:pt x="7452" y="78786"/>
                  </a:cubicBezTo>
                  <a:lnTo>
                    <a:pt x="1144" y="78786"/>
                  </a:lnTo>
                  <a:lnTo>
                    <a:pt x="1144" y="84353"/>
                  </a:lnTo>
                  <a:cubicBezTo>
                    <a:pt x="8083" y="83847"/>
                    <a:pt x="19311" y="83847"/>
                    <a:pt x="26628" y="83847"/>
                  </a:cubicBezTo>
                  <a:cubicBezTo>
                    <a:pt x="33945" y="83847"/>
                    <a:pt x="45173" y="83847"/>
                    <a:pt x="52112" y="84353"/>
                  </a:cubicBezTo>
                  <a:lnTo>
                    <a:pt x="52112" y="78786"/>
                  </a:lnTo>
                  <a:lnTo>
                    <a:pt x="45804" y="78786"/>
                  </a:lnTo>
                  <a:cubicBezTo>
                    <a:pt x="32431" y="78786"/>
                    <a:pt x="32431" y="77394"/>
                    <a:pt x="32431" y="73472"/>
                  </a:cubicBezTo>
                  <a:lnTo>
                    <a:pt x="32431" y="3883"/>
                  </a:lnTo>
                  <a:close/>
                </a:path>
              </a:pathLst>
            </a:custGeom>
            <a:solidFill>
              <a:srgbClr val="000000"/>
            </a:solidFill>
            <a:ln w="25308"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36262D56-076E-0FB4-9C43-836CA7ADB0F4}"/>
                </a:ext>
              </a:extLst>
            </p:cNvPr>
            <p:cNvSpPr/>
            <p:nvPr>
              <p:custDataLst>
                <p:tags r:id="rId213"/>
              </p:custDataLst>
            </p:nvPr>
          </p:nvSpPr>
          <p:spPr>
            <a:xfrm>
              <a:off x="9287127" y="4664110"/>
              <a:ext cx="29520" cy="75662"/>
            </a:xfrm>
            <a:custGeom>
              <a:avLst/>
              <a:gdLst>
                <a:gd name="connsiteX0" fmla="*/ 29786 w 29520"/>
                <a:gd name="connsiteY0" fmla="*/ 26655 h 75662"/>
                <a:gd name="connsiteX1" fmla="*/ 13638 w 29520"/>
                <a:gd name="connsiteY1" fmla="*/ 85 h 75662"/>
                <a:gd name="connsiteX2" fmla="*/ 266 w 29520"/>
                <a:gd name="connsiteY2" fmla="*/ 13496 h 75662"/>
                <a:gd name="connsiteX3" fmla="*/ 13638 w 29520"/>
                <a:gd name="connsiteY3" fmla="*/ 26908 h 75662"/>
                <a:gd name="connsiteX4" fmla="*/ 22469 w 29520"/>
                <a:gd name="connsiteY4" fmla="*/ 23618 h 75662"/>
                <a:gd name="connsiteX5" fmla="*/ 23731 w 29520"/>
                <a:gd name="connsiteY5" fmla="*/ 22859 h 75662"/>
                <a:gd name="connsiteX6" fmla="*/ 24236 w 29520"/>
                <a:gd name="connsiteY6" fmla="*/ 26655 h 75662"/>
                <a:gd name="connsiteX7" fmla="*/ 7078 w 29520"/>
                <a:gd name="connsiteY7" fmla="*/ 68915 h 75662"/>
                <a:gd name="connsiteX8" fmla="*/ 4303 w 29520"/>
                <a:gd name="connsiteY8" fmla="*/ 72963 h 75662"/>
                <a:gd name="connsiteX9" fmla="*/ 6826 w 29520"/>
                <a:gd name="connsiteY9" fmla="*/ 75747 h 75662"/>
                <a:gd name="connsiteX10" fmla="*/ 29786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786" y="26655"/>
                  </a:moveTo>
                  <a:cubicBezTo>
                    <a:pt x="29786" y="9954"/>
                    <a:pt x="23479" y="85"/>
                    <a:pt x="13638" y="85"/>
                  </a:cubicBezTo>
                  <a:cubicBezTo>
                    <a:pt x="5312" y="85"/>
                    <a:pt x="266" y="6411"/>
                    <a:pt x="266" y="13496"/>
                  </a:cubicBezTo>
                  <a:cubicBezTo>
                    <a:pt x="266" y="20329"/>
                    <a:pt x="5312" y="26908"/>
                    <a:pt x="13638" y="26908"/>
                  </a:cubicBezTo>
                  <a:cubicBezTo>
                    <a:pt x="16666" y="26908"/>
                    <a:pt x="19946" y="25896"/>
                    <a:pt x="22469" y="23618"/>
                  </a:cubicBezTo>
                  <a:cubicBezTo>
                    <a:pt x="23226" y="23112"/>
                    <a:pt x="23479" y="22859"/>
                    <a:pt x="23731" y="22859"/>
                  </a:cubicBezTo>
                  <a:cubicBezTo>
                    <a:pt x="23983" y="22859"/>
                    <a:pt x="24236" y="23112"/>
                    <a:pt x="24236" y="26655"/>
                  </a:cubicBezTo>
                  <a:cubicBezTo>
                    <a:pt x="24236" y="45381"/>
                    <a:pt x="15404" y="60564"/>
                    <a:pt x="7078" y="68915"/>
                  </a:cubicBezTo>
                  <a:cubicBezTo>
                    <a:pt x="4303" y="71698"/>
                    <a:pt x="4303" y="72204"/>
                    <a:pt x="4303" y="72963"/>
                  </a:cubicBezTo>
                  <a:cubicBezTo>
                    <a:pt x="4303" y="74735"/>
                    <a:pt x="5564" y="75747"/>
                    <a:pt x="6826" y="75747"/>
                  </a:cubicBezTo>
                  <a:cubicBezTo>
                    <a:pt x="9601" y="75747"/>
                    <a:pt x="29786" y="56262"/>
                    <a:pt x="29786" y="26655"/>
                  </a:cubicBezTo>
                  <a:close/>
                </a:path>
              </a:pathLst>
            </a:custGeom>
            <a:solidFill>
              <a:srgbClr val="000000"/>
            </a:solidFill>
            <a:ln w="25308"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C79902E7-372A-820C-0109-2119105AA9B8}"/>
                </a:ext>
              </a:extLst>
            </p:cNvPr>
            <p:cNvSpPr/>
            <p:nvPr>
              <p:custDataLst>
                <p:tags r:id="rId214"/>
              </p:custDataLst>
            </p:nvPr>
          </p:nvSpPr>
          <p:spPr>
            <a:xfrm>
              <a:off x="9384884" y="4579085"/>
              <a:ext cx="110766" cy="114632"/>
            </a:xfrm>
            <a:custGeom>
              <a:avLst/>
              <a:gdLst>
                <a:gd name="connsiteX0" fmla="*/ 111036 w 110766"/>
                <a:gd name="connsiteY0" fmla="*/ 17798 h 114632"/>
                <a:gd name="connsiteX1" fmla="*/ 99935 w 110766"/>
                <a:gd name="connsiteY1" fmla="*/ 85 h 114632"/>
                <a:gd name="connsiteX2" fmla="*/ 87571 w 110766"/>
                <a:gd name="connsiteY2" fmla="*/ 12231 h 114632"/>
                <a:gd name="connsiteX3" fmla="*/ 91608 w 110766"/>
                <a:gd name="connsiteY3" fmla="*/ 19823 h 114632"/>
                <a:gd name="connsiteX4" fmla="*/ 100187 w 110766"/>
                <a:gd name="connsiteY4" fmla="*/ 40573 h 114632"/>
                <a:gd name="connsiteX5" fmla="*/ 55275 w 110766"/>
                <a:gd name="connsiteY5" fmla="*/ 109150 h 114632"/>
                <a:gd name="connsiteX6" fmla="*/ 36603 w 110766"/>
                <a:gd name="connsiteY6" fmla="*/ 87134 h 114632"/>
                <a:gd name="connsiteX7" fmla="*/ 51238 w 110766"/>
                <a:gd name="connsiteY7" fmla="*/ 33487 h 114632"/>
                <a:gd name="connsiteX8" fmla="*/ 54265 w 110766"/>
                <a:gd name="connsiteY8" fmla="*/ 20835 h 114632"/>
                <a:gd name="connsiteX9" fmla="*/ 33576 w 110766"/>
                <a:gd name="connsiteY9" fmla="*/ 85 h 114632"/>
                <a:gd name="connsiteX10" fmla="*/ 270 w 110766"/>
                <a:gd name="connsiteY10" fmla="*/ 39055 h 114632"/>
                <a:gd name="connsiteX11" fmla="*/ 3298 w 110766"/>
                <a:gd name="connsiteY11" fmla="*/ 41585 h 114632"/>
                <a:gd name="connsiteX12" fmla="*/ 7335 w 110766"/>
                <a:gd name="connsiteY12" fmla="*/ 37030 h 114632"/>
                <a:gd name="connsiteX13" fmla="*/ 32819 w 110766"/>
                <a:gd name="connsiteY13" fmla="*/ 5652 h 114632"/>
                <a:gd name="connsiteX14" fmla="*/ 39127 w 110766"/>
                <a:gd name="connsiteY14" fmla="*/ 13749 h 114632"/>
                <a:gd name="connsiteX15" fmla="*/ 34837 w 110766"/>
                <a:gd name="connsiteY15" fmla="*/ 31463 h 114632"/>
                <a:gd name="connsiteX16" fmla="*/ 20455 w 110766"/>
                <a:gd name="connsiteY16" fmla="*/ 83339 h 114632"/>
                <a:gd name="connsiteX17" fmla="*/ 54265 w 110766"/>
                <a:gd name="connsiteY17" fmla="*/ 114717 h 114632"/>
                <a:gd name="connsiteX18" fmla="*/ 111036 w 110766"/>
                <a:gd name="connsiteY18" fmla="*/ 17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766" h="114632">
                  <a:moveTo>
                    <a:pt x="111036" y="17798"/>
                  </a:moveTo>
                  <a:cubicBezTo>
                    <a:pt x="111036" y="4134"/>
                    <a:pt x="104476" y="85"/>
                    <a:pt x="99935" y="85"/>
                  </a:cubicBezTo>
                  <a:cubicBezTo>
                    <a:pt x="93627" y="85"/>
                    <a:pt x="87571" y="6664"/>
                    <a:pt x="87571" y="12231"/>
                  </a:cubicBezTo>
                  <a:cubicBezTo>
                    <a:pt x="87571" y="15521"/>
                    <a:pt x="88833" y="17039"/>
                    <a:pt x="91608" y="19823"/>
                  </a:cubicBezTo>
                  <a:cubicBezTo>
                    <a:pt x="96907" y="24884"/>
                    <a:pt x="100187" y="31463"/>
                    <a:pt x="100187" y="40573"/>
                  </a:cubicBezTo>
                  <a:cubicBezTo>
                    <a:pt x="100187" y="51201"/>
                    <a:pt x="84796" y="109150"/>
                    <a:pt x="55275" y="109150"/>
                  </a:cubicBezTo>
                  <a:cubicBezTo>
                    <a:pt x="42407" y="109150"/>
                    <a:pt x="36603" y="100293"/>
                    <a:pt x="36603" y="87134"/>
                  </a:cubicBezTo>
                  <a:cubicBezTo>
                    <a:pt x="36603" y="72963"/>
                    <a:pt x="43416" y="54491"/>
                    <a:pt x="51238" y="33487"/>
                  </a:cubicBezTo>
                  <a:cubicBezTo>
                    <a:pt x="53004" y="29186"/>
                    <a:pt x="54265" y="25643"/>
                    <a:pt x="54265" y="20835"/>
                  </a:cubicBezTo>
                  <a:cubicBezTo>
                    <a:pt x="54265" y="9448"/>
                    <a:pt x="46191" y="85"/>
                    <a:pt x="33576" y="85"/>
                  </a:cubicBezTo>
                  <a:cubicBezTo>
                    <a:pt x="9858" y="85"/>
                    <a:pt x="270" y="36777"/>
                    <a:pt x="270" y="39055"/>
                  </a:cubicBezTo>
                  <a:cubicBezTo>
                    <a:pt x="270" y="41585"/>
                    <a:pt x="2793" y="41585"/>
                    <a:pt x="3298" y="41585"/>
                  </a:cubicBezTo>
                  <a:cubicBezTo>
                    <a:pt x="5821" y="41585"/>
                    <a:pt x="6073" y="41079"/>
                    <a:pt x="7335" y="37030"/>
                  </a:cubicBezTo>
                  <a:cubicBezTo>
                    <a:pt x="14652" y="11472"/>
                    <a:pt x="25502" y="5652"/>
                    <a:pt x="32819" y="5652"/>
                  </a:cubicBezTo>
                  <a:cubicBezTo>
                    <a:pt x="34837" y="5652"/>
                    <a:pt x="39127" y="5652"/>
                    <a:pt x="39127" y="13749"/>
                  </a:cubicBezTo>
                  <a:cubicBezTo>
                    <a:pt x="39127" y="20076"/>
                    <a:pt x="36603" y="26908"/>
                    <a:pt x="34837" y="31463"/>
                  </a:cubicBezTo>
                  <a:cubicBezTo>
                    <a:pt x="23735" y="60817"/>
                    <a:pt x="20455" y="72457"/>
                    <a:pt x="20455" y="83339"/>
                  </a:cubicBezTo>
                  <a:cubicBezTo>
                    <a:pt x="20455" y="110668"/>
                    <a:pt x="42659" y="114717"/>
                    <a:pt x="54265" y="114717"/>
                  </a:cubicBezTo>
                  <a:cubicBezTo>
                    <a:pt x="96654" y="114717"/>
                    <a:pt x="111036" y="30957"/>
                    <a:pt x="111036" y="17798"/>
                  </a:cubicBezTo>
                  <a:close/>
                </a:path>
              </a:pathLst>
            </a:custGeom>
            <a:solidFill>
              <a:srgbClr val="000000"/>
            </a:solidFill>
            <a:ln w="25308"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4C786BE9-D1BF-2601-ED17-D63BC53683AB}"/>
                </a:ext>
              </a:extLst>
            </p:cNvPr>
            <p:cNvSpPr/>
            <p:nvPr>
              <p:custDataLst>
                <p:tags r:id="rId215"/>
              </p:custDataLst>
            </p:nvPr>
          </p:nvSpPr>
          <p:spPr>
            <a:xfrm>
              <a:off x="9508172" y="4650774"/>
              <a:ext cx="162137" cy="79888"/>
            </a:xfrm>
            <a:custGeom>
              <a:avLst/>
              <a:gdLst>
                <a:gd name="connsiteX0" fmla="*/ 68627 w 162137"/>
                <a:gd name="connsiteY0" fmla="*/ 63855 h 79888"/>
                <a:gd name="connsiteX1" fmla="*/ 66154 w 162137"/>
                <a:gd name="connsiteY1" fmla="*/ 74306 h 79888"/>
                <a:gd name="connsiteX2" fmla="*/ 72159 w 162137"/>
                <a:gd name="connsiteY2" fmla="*/ 79974 h 79888"/>
                <a:gd name="connsiteX3" fmla="*/ 79048 w 162137"/>
                <a:gd name="connsiteY3" fmla="*/ 76077 h 79888"/>
                <a:gd name="connsiteX4" fmla="*/ 82227 w 162137"/>
                <a:gd name="connsiteY4" fmla="*/ 65095 h 79888"/>
                <a:gd name="connsiteX5" fmla="*/ 86113 w 162137"/>
                <a:gd name="connsiteY5" fmla="*/ 49153 h 79888"/>
                <a:gd name="connsiteX6" fmla="*/ 89115 w 162137"/>
                <a:gd name="connsiteY6" fmla="*/ 37285 h 79888"/>
                <a:gd name="connsiteX7" fmla="*/ 94590 w 162137"/>
                <a:gd name="connsiteY7" fmla="*/ 23822 h 79888"/>
                <a:gd name="connsiteX8" fmla="*/ 122850 w 162137"/>
                <a:gd name="connsiteY8" fmla="*/ 5046 h 79888"/>
                <a:gd name="connsiteX9" fmla="*/ 133270 w 162137"/>
                <a:gd name="connsiteY9" fmla="*/ 17445 h 79888"/>
                <a:gd name="connsiteX10" fmla="*/ 122850 w 162137"/>
                <a:gd name="connsiteY10" fmla="*/ 55175 h 79888"/>
                <a:gd name="connsiteX11" fmla="*/ 120200 w 162137"/>
                <a:gd name="connsiteY11" fmla="*/ 64741 h 79888"/>
                <a:gd name="connsiteX12" fmla="*/ 136979 w 162137"/>
                <a:gd name="connsiteY12" fmla="*/ 79974 h 79888"/>
                <a:gd name="connsiteX13" fmla="*/ 162413 w 162137"/>
                <a:gd name="connsiteY13" fmla="*/ 52873 h 79888"/>
                <a:gd name="connsiteX14" fmla="*/ 159587 w 162137"/>
                <a:gd name="connsiteY14" fmla="*/ 50570 h 79888"/>
                <a:gd name="connsiteX15" fmla="*/ 156231 w 162137"/>
                <a:gd name="connsiteY15" fmla="*/ 53581 h 79888"/>
                <a:gd name="connsiteX16" fmla="*/ 137509 w 162137"/>
                <a:gd name="connsiteY16" fmla="*/ 75015 h 79888"/>
                <a:gd name="connsiteX17" fmla="*/ 133094 w 162137"/>
                <a:gd name="connsiteY17" fmla="*/ 68815 h 79888"/>
                <a:gd name="connsiteX18" fmla="*/ 137156 w 162137"/>
                <a:gd name="connsiteY18" fmla="*/ 54467 h 79888"/>
                <a:gd name="connsiteX19" fmla="*/ 146517 w 162137"/>
                <a:gd name="connsiteY19" fmla="*/ 20280 h 79888"/>
                <a:gd name="connsiteX20" fmla="*/ 139982 w 162137"/>
                <a:gd name="connsiteY20" fmla="*/ 4869 h 79888"/>
                <a:gd name="connsiteX21" fmla="*/ 123556 w 162137"/>
                <a:gd name="connsiteY21" fmla="*/ 86 h 79888"/>
                <a:gd name="connsiteX22" fmla="*/ 92294 w 162137"/>
                <a:gd name="connsiteY22" fmla="*/ 17977 h 79888"/>
                <a:gd name="connsiteX23" fmla="*/ 69334 w 162137"/>
                <a:gd name="connsiteY23" fmla="*/ 86 h 79888"/>
                <a:gd name="connsiteX24" fmla="*/ 39485 w 162137"/>
                <a:gd name="connsiteY24" fmla="*/ 16206 h 79888"/>
                <a:gd name="connsiteX25" fmla="*/ 20586 w 162137"/>
                <a:gd name="connsiteY25" fmla="*/ 86 h 79888"/>
                <a:gd name="connsiteX26" fmla="*/ 6633 w 162137"/>
                <a:gd name="connsiteY26" fmla="*/ 9652 h 79888"/>
                <a:gd name="connsiteX27" fmla="*/ 275 w 162137"/>
                <a:gd name="connsiteY27" fmla="*/ 27188 h 79888"/>
                <a:gd name="connsiteX28" fmla="*/ 3277 w 162137"/>
                <a:gd name="connsiteY28" fmla="*/ 29491 h 79888"/>
                <a:gd name="connsiteX29" fmla="*/ 7163 w 162137"/>
                <a:gd name="connsiteY29" fmla="*/ 24177 h 79888"/>
                <a:gd name="connsiteX30" fmla="*/ 20056 w 162137"/>
                <a:gd name="connsiteY30" fmla="*/ 5046 h 79888"/>
                <a:gd name="connsiteX31" fmla="*/ 25885 w 162137"/>
                <a:gd name="connsiteY31" fmla="*/ 13726 h 79888"/>
                <a:gd name="connsiteX32" fmla="*/ 23059 w 162137"/>
                <a:gd name="connsiteY32" fmla="*/ 28428 h 79888"/>
                <a:gd name="connsiteX33" fmla="*/ 19173 w 162137"/>
                <a:gd name="connsiteY33" fmla="*/ 44370 h 79888"/>
                <a:gd name="connsiteX34" fmla="*/ 13521 w 162137"/>
                <a:gd name="connsiteY34" fmla="*/ 67044 h 79888"/>
                <a:gd name="connsiteX35" fmla="*/ 11755 w 162137"/>
                <a:gd name="connsiteY35" fmla="*/ 74306 h 79888"/>
                <a:gd name="connsiteX36" fmla="*/ 17760 w 162137"/>
                <a:gd name="connsiteY36" fmla="*/ 79974 h 79888"/>
                <a:gd name="connsiteX37" fmla="*/ 24648 w 162137"/>
                <a:gd name="connsiteY37" fmla="*/ 76077 h 79888"/>
                <a:gd name="connsiteX38" fmla="*/ 27828 w 162137"/>
                <a:gd name="connsiteY38" fmla="*/ 65095 h 79888"/>
                <a:gd name="connsiteX39" fmla="*/ 31713 w 162137"/>
                <a:gd name="connsiteY39" fmla="*/ 49153 h 79888"/>
                <a:gd name="connsiteX40" fmla="*/ 34716 w 162137"/>
                <a:gd name="connsiteY40" fmla="*/ 37285 h 79888"/>
                <a:gd name="connsiteX41" fmla="*/ 42134 w 162137"/>
                <a:gd name="connsiteY41" fmla="*/ 21342 h 79888"/>
                <a:gd name="connsiteX42" fmla="*/ 68627 w 162137"/>
                <a:gd name="connsiteY42" fmla="*/ 5046 h 79888"/>
                <a:gd name="connsiteX43" fmla="*/ 79048 w 162137"/>
                <a:gd name="connsiteY43" fmla="*/ 17445 h 79888"/>
                <a:gd name="connsiteX44" fmla="*/ 76045 w 162137"/>
                <a:gd name="connsiteY44" fmla="*/ 34096 h 79888"/>
                <a:gd name="connsiteX45" fmla="*/ 68627 w 162137"/>
                <a:gd name="connsiteY45" fmla="*/ 63855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137" h="79888">
                  <a:moveTo>
                    <a:pt x="68627" y="63855"/>
                  </a:moveTo>
                  <a:cubicBezTo>
                    <a:pt x="67744" y="67398"/>
                    <a:pt x="66154" y="73420"/>
                    <a:pt x="66154" y="74306"/>
                  </a:cubicBezTo>
                  <a:cubicBezTo>
                    <a:pt x="66154" y="78203"/>
                    <a:pt x="69334" y="79974"/>
                    <a:pt x="72159" y="79974"/>
                  </a:cubicBezTo>
                  <a:cubicBezTo>
                    <a:pt x="75339" y="79974"/>
                    <a:pt x="78165" y="77672"/>
                    <a:pt x="79048" y="76077"/>
                  </a:cubicBezTo>
                  <a:cubicBezTo>
                    <a:pt x="79931" y="74483"/>
                    <a:pt x="81344" y="68815"/>
                    <a:pt x="82227" y="65095"/>
                  </a:cubicBezTo>
                  <a:cubicBezTo>
                    <a:pt x="83110" y="61729"/>
                    <a:pt x="85053" y="53581"/>
                    <a:pt x="86113" y="49153"/>
                  </a:cubicBezTo>
                  <a:cubicBezTo>
                    <a:pt x="87172" y="45256"/>
                    <a:pt x="88232" y="41359"/>
                    <a:pt x="89115" y="37285"/>
                  </a:cubicBezTo>
                  <a:cubicBezTo>
                    <a:pt x="91058" y="29668"/>
                    <a:pt x="91058" y="29314"/>
                    <a:pt x="94590" y="23822"/>
                  </a:cubicBezTo>
                  <a:cubicBezTo>
                    <a:pt x="100242" y="15143"/>
                    <a:pt x="109073" y="5046"/>
                    <a:pt x="122850" y="5046"/>
                  </a:cubicBezTo>
                  <a:cubicBezTo>
                    <a:pt x="132740" y="5046"/>
                    <a:pt x="133270" y="13194"/>
                    <a:pt x="133270" y="17445"/>
                  </a:cubicBezTo>
                  <a:cubicBezTo>
                    <a:pt x="133270" y="28074"/>
                    <a:pt x="125676" y="47736"/>
                    <a:pt x="122850" y="55175"/>
                  </a:cubicBezTo>
                  <a:cubicBezTo>
                    <a:pt x="120907" y="60135"/>
                    <a:pt x="120200" y="61729"/>
                    <a:pt x="120200" y="64741"/>
                  </a:cubicBezTo>
                  <a:cubicBezTo>
                    <a:pt x="120200" y="74129"/>
                    <a:pt x="127972" y="79974"/>
                    <a:pt x="136979" y="79974"/>
                  </a:cubicBezTo>
                  <a:cubicBezTo>
                    <a:pt x="154641" y="79974"/>
                    <a:pt x="162413" y="55530"/>
                    <a:pt x="162413" y="52873"/>
                  </a:cubicBezTo>
                  <a:cubicBezTo>
                    <a:pt x="162413" y="50570"/>
                    <a:pt x="160117" y="50570"/>
                    <a:pt x="159587" y="50570"/>
                  </a:cubicBezTo>
                  <a:cubicBezTo>
                    <a:pt x="157114" y="50570"/>
                    <a:pt x="156937" y="51633"/>
                    <a:pt x="156231" y="53581"/>
                  </a:cubicBezTo>
                  <a:cubicBezTo>
                    <a:pt x="152169" y="67752"/>
                    <a:pt x="144574" y="75015"/>
                    <a:pt x="137509" y="75015"/>
                  </a:cubicBezTo>
                  <a:cubicBezTo>
                    <a:pt x="133800" y="75015"/>
                    <a:pt x="133094" y="72535"/>
                    <a:pt x="133094" y="68815"/>
                  </a:cubicBezTo>
                  <a:cubicBezTo>
                    <a:pt x="133094" y="64741"/>
                    <a:pt x="133977" y="62438"/>
                    <a:pt x="137156" y="54467"/>
                  </a:cubicBezTo>
                  <a:cubicBezTo>
                    <a:pt x="139275" y="48976"/>
                    <a:pt x="146517" y="30199"/>
                    <a:pt x="146517" y="20280"/>
                  </a:cubicBezTo>
                  <a:cubicBezTo>
                    <a:pt x="146517" y="17445"/>
                    <a:pt x="146517" y="10006"/>
                    <a:pt x="139982" y="4869"/>
                  </a:cubicBezTo>
                  <a:cubicBezTo>
                    <a:pt x="136979" y="2566"/>
                    <a:pt x="131857" y="86"/>
                    <a:pt x="123556" y="86"/>
                  </a:cubicBezTo>
                  <a:cubicBezTo>
                    <a:pt x="107660" y="86"/>
                    <a:pt x="97946" y="10537"/>
                    <a:pt x="92294" y="17977"/>
                  </a:cubicBezTo>
                  <a:cubicBezTo>
                    <a:pt x="90881" y="2920"/>
                    <a:pt x="78341" y="86"/>
                    <a:pt x="69334" y="86"/>
                  </a:cubicBezTo>
                  <a:cubicBezTo>
                    <a:pt x="54674" y="86"/>
                    <a:pt x="44783" y="9120"/>
                    <a:pt x="39485" y="16206"/>
                  </a:cubicBezTo>
                  <a:cubicBezTo>
                    <a:pt x="38248" y="3983"/>
                    <a:pt x="27828" y="86"/>
                    <a:pt x="20586" y="86"/>
                  </a:cubicBezTo>
                  <a:cubicBezTo>
                    <a:pt x="12992" y="86"/>
                    <a:pt x="8929" y="5577"/>
                    <a:pt x="6633" y="9652"/>
                  </a:cubicBezTo>
                  <a:cubicBezTo>
                    <a:pt x="2748" y="16206"/>
                    <a:pt x="275" y="26302"/>
                    <a:pt x="275" y="27188"/>
                  </a:cubicBezTo>
                  <a:cubicBezTo>
                    <a:pt x="275" y="29491"/>
                    <a:pt x="2748" y="29491"/>
                    <a:pt x="3277" y="29491"/>
                  </a:cubicBezTo>
                  <a:cubicBezTo>
                    <a:pt x="5750" y="29491"/>
                    <a:pt x="5927" y="28959"/>
                    <a:pt x="7163" y="24177"/>
                  </a:cubicBezTo>
                  <a:cubicBezTo>
                    <a:pt x="9812" y="13726"/>
                    <a:pt x="13168" y="5046"/>
                    <a:pt x="20056" y="5046"/>
                  </a:cubicBezTo>
                  <a:cubicBezTo>
                    <a:pt x="24648" y="5046"/>
                    <a:pt x="25885" y="8943"/>
                    <a:pt x="25885" y="13726"/>
                  </a:cubicBezTo>
                  <a:cubicBezTo>
                    <a:pt x="25885" y="17091"/>
                    <a:pt x="24295" y="23645"/>
                    <a:pt x="23059" y="28428"/>
                  </a:cubicBezTo>
                  <a:cubicBezTo>
                    <a:pt x="21823" y="33211"/>
                    <a:pt x="20056" y="40473"/>
                    <a:pt x="19173" y="44370"/>
                  </a:cubicBezTo>
                  <a:lnTo>
                    <a:pt x="13521" y="67044"/>
                  </a:lnTo>
                  <a:cubicBezTo>
                    <a:pt x="12815" y="69346"/>
                    <a:pt x="11755" y="73775"/>
                    <a:pt x="11755" y="74306"/>
                  </a:cubicBezTo>
                  <a:cubicBezTo>
                    <a:pt x="11755" y="78203"/>
                    <a:pt x="14934" y="79974"/>
                    <a:pt x="17760" y="79974"/>
                  </a:cubicBezTo>
                  <a:cubicBezTo>
                    <a:pt x="20939" y="79974"/>
                    <a:pt x="23765" y="77672"/>
                    <a:pt x="24648" y="76077"/>
                  </a:cubicBezTo>
                  <a:cubicBezTo>
                    <a:pt x="25532" y="74483"/>
                    <a:pt x="26945" y="68815"/>
                    <a:pt x="27828" y="65095"/>
                  </a:cubicBezTo>
                  <a:cubicBezTo>
                    <a:pt x="28711" y="61729"/>
                    <a:pt x="30654" y="53581"/>
                    <a:pt x="31713" y="49153"/>
                  </a:cubicBezTo>
                  <a:cubicBezTo>
                    <a:pt x="32773" y="45256"/>
                    <a:pt x="33833" y="41359"/>
                    <a:pt x="34716" y="37285"/>
                  </a:cubicBezTo>
                  <a:cubicBezTo>
                    <a:pt x="36659" y="30022"/>
                    <a:pt x="37012" y="28605"/>
                    <a:pt x="42134" y="21342"/>
                  </a:cubicBezTo>
                  <a:cubicBezTo>
                    <a:pt x="47079" y="14257"/>
                    <a:pt x="55380" y="5046"/>
                    <a:pt x="68627" y="5046"/>
                  </a:cubicBezTo>
                  <a:cubicBezTo>
                    <a:pt x="78871" y="5046"/>
                    <a:pt x="79048" y="14080"/>
                    <a:pt x="79048" y="17445"/>
                  </a:cubicBezTo>
                  <a:cubicBezTo>
                    <a:pt x="79048" y="21874"/>
                    <a:pt x="78518" y="24177"/>
                    <a:pt x="76045" y="34096"/>
                  </a:cubicBezTo>
                  <a:lnTo>
                    <a:pt x="68627" y="63855"/>
                  </a:lnTo>
                  <a:close/>
                </a:path>
              </a:pathLst>
            </a:custGeom>
            <a:solidFill>
              <a:srgbClr val="000000"/>
            </a:solidFill>
            <a:ln w="25308"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A1D9B364-F04F-0DFC-4F9E-D1FC47C77B11}"/>
                </a:ext>
              </a:extLst>
            </p:cNvPr>
            <p:cNvSpPr/>
            <p:nvPr>
              <p:custDataLst>
                <p:tags r:id="rId216"/>
              </p:custDataLst>
            </p:nvPr>
          </p:nvSpPr>
          <p:spPr>
            <a:xfrm>
              <a:off x="9731436" y="4622610"/>
              <a:ext cx="154164" cy="10122"/>
            </a:xfrm>
            <a:custGeom>
              <a:avLst/>
              <a:gdLst>
                <a:gd name="connsiteX0" fmla="*/ 145617 w 154164"/>
                <a:gd name="connsiteY0" fmla="*/ 10207 h 10122"/>
                <a:gd name="connsiteX1" fmla="*/ 154448 w 154164"/>
                <a:gd name="connsiteY1" fmla="*/ 5146 h 10122"/>
                <a:gd name="connsiteX2" fmla="*/ 145617 w 154164"/>
                <a:gd name="connsiteY2" fmla="*/ 85 h 10122"/>
                <a:gd name="connsiteX3" fmla="*/ 9114 w 154164"/>
                <a:gd name="connsiteY3" fmla="*/ 85 h 10122"/>
                <a:gd name="connsiteX4" fmla="*/ 283 w 154164"/>
                <a:gd name="connsiteY4" fmla="*/ 5146 h 10122"/>
                <a:gd name="connsiteX5" fmla="*/ 9114 w 154164"/>
                <a:gd name="connsiteY5" fmla="*/ 10207 h 10122"/>
                <a:gd name="connsiteX6" fmla="*/ 145617 w 154164"/>
                <a:gd name="connsiteY6" fmla="*/ 10207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164" h="10122">
                  <a:moveTo>
                    <a:pt x="145617" y="10207"/>
                  </a:moveTo>
                  <a:cubicBezTo>
                    <a:pt x="149906" y="10207"/>
                    <a:pt x="154448" y="10207"/>
                    <a:pt x="154448" y="5146"/>
                  </a:cubicBezTo>
                  <a:cubicBezTo>
                    <a:pt x="154448" y="85"/>
                    <a:pt x="149906" y="85"/>
                    <a:pt x="145617" y="85"/>
                  </a:cubicBezTo>
                  <a:lnTo>
                    <a:pt x="9114" y="85"/>
                  </a:lnTo>
                  <a:cubicBezTo>
                    <a:pt x="4825" y="85"/>
                    <a:pt x="283" y="85"/>
                    <a:pt x="283" y="5146"/>
                  </a:cubicBezTo>
                  <a:cubicBezTo>
                    <a:pt x="283" y="10207"/>
                    <a:pt x="4825" y="10207"/>
                    <a:pt x="9114" y="10207"/>
                  </a:cubicBezTo>
                  <a:lnTo>
                    <a:pt x="145617" y="10207"/>
                  </a:lnTo>
                  <a:close/>
                </a:path>
              </a:pathLst>
            </a:custGeom>
            <a:solidFill>
              <a:srgbClr val="000000"/>
            </a:solidFill>
            <a:ln w="25308"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075866EC-BD2C-D6A9-C75F-E6BF0095EAB0}"/>
                </a:ext>
              </a:extLst>
            </p:cNvPr>
            <p:cNvSpPr/>
            <p:nvPr>
              <p:custDataLst>
                <p:tags r:id="rId217"/>
              </p:custDataLst>
            </p:nvPr>
          </p:nvSpPr>
          <p:spPr>
            <a:xfrm>
              <a:off x="9950681" y="4501145"/>
              <a:ext cx="58537" cy="253051"/>
            </a:xfrm>
            <a:custGeom>
              <a:avLst/>
              <a:gdLst>
                <a:gd name="connsiteX0" fmla="*/ 58829 w 58537"/>
                <a:gd name="connsiteY0" fmla="*/ 250605 h 253051"/>
                <a:gd name="connsiteX1" fmla="*/ 54539 w 58537"/>
                <a:gd name="connsiteY1" fmla="*/ 245038 h 253051"/>
                <a:gd name="connsiteX2" fmla="*/ 14926 w 58537"/>
                <a:gd name="connsiteY2" fmla="*/ 126610 h 253051"/>
                <a:gd name="connsiteX3" fmla="*/ 55549 w 58537"/>
                <a:gd name="connsiteY3" fmla="*/ 6917 h 253051"/>
                <a:gd name="connsiteX4" fmla="*/ 58829 w 58537"/>
                <a:gd name="connsiteY4" fmla="*/ 2615 h 253051"/>
                <a:gd name="connsiteX5" fmla="*/ 56306 w 58537"/>
                <a:gd name="connsiteY5" fmla="*/ 85 h 253051"/>
                <a:gd name="connsiteX6" fmla="*/ 16188 w 58537"/>
                <a:gd name="connsiteY6" fmla="*/ 49430 h 253051"/>
                <a:gd name="connsiteX7" fmla="*/ 292 w 58537"/>
                <a:gd name="connsiteY7" fmla="*/ 126610 h 253051"/>
                <a:gd name="connsiteX8" fmla="*/ 16944 w 58537"/>
                <a:gd name="connsiteY8" fmla="*/ 205562 h 253051"/>
                <a:gd name="connsiteX9" fmla="*/ 56306 w 58537"/>
                <a:gd name="connsiteY9" fmla="*/ 253136 h 253051"/>
                <a:gd name="connsiteX10" fmla="*/ 58829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829" y="250605"/>
                  </a:moveTo>
                  <a:cubicBezTo>
                    <a:pt x="58829" y="249846"/>
                    <a:pt x="58829" y="249340"/>
                    <a:pt x="54539" y="245038"/>
                  </a:cubicBezTo>
                  <a:cubicBezTo>
                    <a:pt x="23000" y="213154"/>
                    <a:pt x="14926" y="165327"/>
                    <a:pt x="14926" y="126610"/>
                  </a:cubicBezTo>
                  <a:cubicBezTo>
                    <a:pt x="14926" y="82579"/>
                    <a:pt x="24514" y="38548"/>
                    <a:pt x="55549" y="6917"/>
                  </a:cubicBezTo>
                  <a:cubicBezTo>
                    <a:pt x="58829" y="3880"/>
                    <a:pt x="58829" y="3374"/>
                    <a:pt x="58829" y="2615"/>
                  </a:cubicBezTo>
                  <a:cubicBezTo>
                    <a:pt x="58829" y="844"/>
                    <a:pt x="57820" y="85"/>
                    <a:pt x="56306" y="85"/>
                  </a:cubicBezTo>
                  <a:cubicBezTo>
                    <a:pt x="53783" y="85"/>
                    <a:pt x="31074" y="17292"/>
                    <a:pt x="16188" y="49430"/>
                  </a:cubicBezTo>
                  <a:cubicBezTo>
                    <a:pt x="3319" y="77265"/>
                    <a:pt x="292" y="105354"/>
                    <a:pt x="292" y="126610"/>
                  </a:cubicBezTo>
                  <a:cubicBezTo>
                    <a:pt x="292" y="146348"/>
                    <a:pt x="3067" y="176967"/>
                    <a:pt x="16944" y="205562"/>
                  </a:cubicBezTo>
                  <a:cubicBezTo>
                    <a:pt x="32083" y="236687"/>
                    <a:pt x="53783" y="253136"/>
                    <a:pt x="56306" y="253136"/>
                  </a:cubicBezTo>
                  <a:cubicBezTo>
                    <a:pt x="57820" y="253136"/>
                    <a:pt x="58829" y="252377"/>
                    <a:pt x="58829" y="250605"/>
                  </a:cubicBezTo>
                  <a:close/>
                </a:path>
              </a:pathLst>
            </a:custGeom>
            <a:solidFill>
              <a:srgbClr val="000000"/>
            </a:solidFill>
            <a:ln w="25308"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1066E0CD-CA67-C116-8BC1-DDF23C044CA4}"/>
                </a:ext>
              </a:extLst>
            </p:cNvPr>
            <p:cNvSpPr/>
            <p:nvPr>
              <p:custDataLst>
                <p:tags r:id="rId218"/>
              </p:custDataLst>
            </p:nvPr>
          </p:nvSpPr>
          <p:spPr>
            <a:xfrm>
              <a:off x="10036189" y="4515316"/>
              <a:ext cx="132213" cy="227492"/>
            </a:xfrm>
            <a:custGeom>
              <a:avLst/>
              <a:gdLst>
                <a:gd name="connsiteX0" fmla="*/ 98194 w 132213"/>
                <a:gd name="connsiteY0" fmla="*/ 6158 h 227492"/>
                <a:gd name="connsiteX1" fmla="*/ 98951 w 132213"/>
                <a:gd name="connsiteY1" fmla="*/ 2615 h 227492"/>
                <a:gd name="connsiteX2" fmla="*/ 95923 w 132213"/>
                <a:gd name="connsiteY2" fmla="*/ 85 h 227492"/>
                <a:gd name="connsiteX3" fmla="*/ 92138 w 132213"/>
                <a:gd name="connsiteY3" fmla="*/ 5146 h 227492"/>
                <a:gd name="connsiteX4" fmla="*/ 77504 w 132213"/>
                <a:gd name="connsiteY4" fmla="*/ 63600 h 227492"/>
                <a:gd name="connsiteX5" fmla="*/ 295 w 132213"/>
                <a:gd name="connsiteY5" fmla="*/ 132936 h 227492"/>
                <a:gd name="connsiteX6" fmla="*/ 48740 w 132213"/>
                <a:gd name="connsiteY6" fmla="*/ 178739 h 227492"/>
                <a:gd name="connsiteX7" fmla="*/ 42937 w 132213"/>
                <a:gd name="connsiteY7" fmla="*/ 202526 h 227492"/>
                <a:gd name="connsiteX8" fmla="*/ 37386 w 132213"/>
                <a:gd name="connsiteY8" fmla="*/ 224794 h 227492"/>
                <a:gd name="connsiteX9" fmla="*/ 40414 w 132213"/>
                <a:gd name="connsiteY9" fmla="*/ 227578 h 227492"/>
                <a:gd name="connsiteX10" fmla="*/ 42937 w 132213"/>
                <a:gd name="connsiteY10" fmla="*/ 226565 h 227492"/>
                <a:gd name="connsiteX11" fmla="*/ 45712 w 132213"/>
                <a:gd name="connsiteY11" fmla="*/ 216443 h 227492"/>
                <a:gd name="connsiteX12" fmla="*/ 55300 w 132213"/>
                <a:gd name="connsiteY12" fmla="*/ 178739 h 227492"/>
                <a:gd name="connsiteX13" fmla="*/ 132509 w 132213"/>
                <a:gd name="connsiteY13" fmla="*/ 109403 h 227492"/>
                <a:gd name="connsiteX14" fmla="*/ 84064 w 132213"/>
                <a:gd name="connsiteY14" fmla="*/ 63600 h 227492"/>
                <a:gd name="connsiteX15" fmla="*/ 98194 w 132213"/>
                <a:gd name="connsiteY15" fmla="*/ 6158 h 227492"/>
                <a:gd name="connsiteX16" fmla="*/ 50002 w 132213"/>
                <a:gd name="connsiteY16" fmla="*/ 173172 h 227492"/>
                <a:gd name="connsiteX17" fmla="*/ 16696 w 132213"/>
                <a:gd name="connsiteY17" fmla="*/ 138251 h 227492"/>
                <a:gd name="connsiteX18" fmla="*/ 75990 w 132213"/>
                <a:gd name="connsiteY18" fmla="*/ 69168 h 227492"/>
                <a:gd name="connsiteX19" fmla="*/ 50002 w 132213"/>
                <a:gd name="connsiteY19" fmla="*/ 173172 h 227492"/>
                <a:gd name="connsiteX20" fmla="*/ 82550 w 132213"/>
                <a:gd name="connsiteY20" fmla="*/ 69168 h 227492"/>
                <a:gd name="connsiteX21" fmla="*/ 116108 w 132213"/>
                <a:gd name="connsiteY21" fmla="*/ 104089 h 227492"/>
                <a:gd name="connsiteX22" fmla="*/ 56562 w 132213"/>
                <a:gd name="connsiteY22" fmla="*/ 173172 h 227492"/>
                <a:gd name="connsiteX23" fmla="*/ 82550 w 132213"/>
                <a:gd name="connsiteY23" fmla="*/ 69168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213" h="227492">
                  <a:moveTo>
                    <a:pt x="98194" y="6158"/>
                  </a:moveTo>
                  <a:cubicBezTo>
                    <a:pt x="98194" y="5652"/>
                    <a:pt x="98951" y="2868"/>
                    <a:pt x="98951" y="2615"/>
                  </a:cubicBezTo>
                  <a:cubicBezTo>
                    <a:pt x="98951" y="2362"/>
                    <a:pt x="98951" y="85"/>
                    <a:pt x="95923" y="85"/>
                  </a:cubicBezTo>
                  <a:cubicBezTo>
                    <a:pt x="93400" y="85"/>
                    <a:pt x="93148" y="844"/>
                    <a:pt x="92138" y="5146"/>
                  </a:cubicBezTo>
                  <a:lnTo>
                    <a:pt x="77504" y="63600"/>
                  </a:lnTo>
                  <a:cubicBezTo>
                    <a:pt x="37386" y="64866"/>
                    <a:pt x="295" y="98522"/>
                    <a:pt x="295" y="132936"/>
                  </a:cubicBezTo>
                  <a:cubicBezTo>
                    <a:pt x="295" y="156976"/>
                    <a:pt x="17958" y="176967"/>
                    <a:pt x="48740" y="178739"/>
                  </a:cubicBezTo>
                  <a:cubicBezTo>
                    <a:pt x="46722" y="186583"/>
                    <a:pt x="44955" y="194681"/>
                    <a:pt x="42937" y="202526"/>
                  </a:cubicBezTo>
                  <a:cubicBezTo>
                    <a:pt x="39909" y="214419"/>
                    <a:pt x="37386" y="224035"/>
                    <a:pt x="37386" y="224794"/>
                  </a:cubicBezTo>
                  <a:cubicBezTo>
                    <a:pt x="37386" y="227325"/>
                    <a:pt x="39152" y="227578"/>
                    <a:pt x="40414" y="227578"/>
                  </a:cubicBezTo>
                  <a:cubicBezTo>
                    <a:pt x="41675" y="227578"/>
                    <a:pt x="42180" y="227325"/>
                    <a:pt x="42937" y="226565"/>
                  </a:cubicBezTo>
                  <a:cubicBezTo>
                    <a:pt x="43441" y="226059"/>
                    <a:pt x="44955" y="219986"/>
                    <a:pt x="45712" y="216443"/>
                  </a:cubicBezTo>
                  <a:lnTo>
                    <a:pt x="55300" y="178739"/>
                  </a:lnTo>
                  <a:cubicBezTo>
                    <a:pt x="95923" y="177473"/>
                    <a:pt x="132509" y="143312"/>
                    <a:pt x="132509" y="109403"/>
                  </a:cubicBezTo>
                  <a:cubicBezTo>
                    <a:pt x="132509" y="89412"/>
                    <a:pt x="119136" y="66131"/>
                    <a:pt x="84064" y="63600"/>
                  </a:cubicBezTo>
                  <a:lnTo>
                    <a:pt x="98194" y="6158"/>
                  </a:lnTo>
                  <a:close/>
                  <a:moveTo>
                    <a:pt x="50002" y="173172"/>
                  </a:moveTo>
                  <a:cubicBezTo>
                    <a:pt x="34863" y="172412"/>
                    <a:pt x="16696" y="163556"/>
                    <a:pt x="16696" y="138251"/>
                  </a:cubicBezTo>
                  <a:cubicBezTo>
                    <a:pt x="16696" y="107884"/>
                    <a:pt x="38395" y="72457"/>
                    <a:pt x="75990" y="69168"/>
                  </a:cubicBezTo>
                  <a:lnTo>
                    <a:pt x="50002" y="173172"/>
                  </a:lnTo>
                  <a:close/>
                  <a:moveTo>
                    <a:pt x="82550" y="69168"/>
                  </a:moveTo>
                  <a:cubicBezTo>
                    <a:pt x="101726" y="70180"/>
                    <a:pt x="116108" y="81820"/>
                    <a:pt x="116108" y="104089"/>
                  </a:cubicBezTo>
                  <a:cubicBezTo>
                    <a:pt x="116108" y="133949"/>
                    <a:pt x="94409" y="170135"/>
                    <a:pt x="56562" y="173172"/>
                  </a:cubicBezTo>
                  <a:lnTo>
                    <a:pt x="82550" y="69168"/>
                  </a:lnTo>
                  <a:close/>
                </a:path>
              </a:pathLst>
            </a:custGeom>
            <a:solidFill>
              <a:srgbClr val="000000"/>
            </a:solidFill>
            <a:ln w="25308"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05EE5C80-B197-B260-0114-1E4E4E04D51B}"/>
                </a:ext>
              </a:extLst>
            </p:cNvPr>
            <p:cNvSpPr/>
            <p:nvPr>
              <p:custDataLst>
                <p:tags r:id="rId219"/>
              </p:custDataLst>
            </p:nvPr>
          </p:nvSpPr>
          <p:spPr>
            <a:xfrm>
              <a:off x="10198184" y="4603772"/>
              <a:ext cx="27199" cy="177135"/>
            </a:xfrm>
            <a:custGeom>
              <a:avLst/>
              <a:gdLst>
                <a:gd name="connsiteX0" fmla="*/ 27501 w 27199"/>
                <a:gd name="connsiteY0" fmla="*/ 177222 h 177135"/>
                <a:gd name="connsiteX1" fmla="*/ 27501 w 27199"/>
                <a:gd name="connsiteY1" fmla="*/ 168543 h 177135"/>
                <a:gd name="connsiteX2" fmla="*/ 8956 w 27199"/>
                <a:gd name="connsiteY2" fmla="*/ 168543 h 177135"/>
                <a:gd name="connsiteX3" fmla="*/ 8956 w 27199"/>
                <a:gd name="connsiteY3" fmla="*/ 8766 h 177135"/>
                <a:gd name="connsiteX4" fmla="*/ 27501 w 27199"/>
                <a:gd name="connsiteY4" fmla="*/ 8766 h 177135"/>
                <a:gd name="connsiteX5" fmla="*/ 27501 w 27199"/>
                <a:gd name="connsiteY5" fmla="*/ 86 h 177135"/>
                <a:gd name="connsiteX6" fmla="*/ 301 w 27199"/>
                <a:gd name="connsiteY6" fmla="*/ 86 h 177135"/>
                <a:gd name="connsiteX7" fmla="*/ 301 w 27199"/>
                <a:gd name="connsiteY7" fmla="*/ 177222 h 177135"/>
                <a:gd name="connsiteX8" fmla="*/ 27501 w 27199"/>
                <a:gd name="connsiteY8" fmla="*/ 177222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501" y="177222"/>
                  </a:moveTo>
                  <a:lnTo>
                    <a:pt x="27501" y="168543"/>
                  </a:lnTo>
                  <a:lnTo>
                    <a:pt x="8956" y="168543"/>
                  </a:lnTo>
                  <a:lnTo>
                    <a:pt x="8956" y="8766"/>
                  </a:lnTo>
                  <a:lnTo>
                    <a:pt x="27501" y="8766"/>
                  </a:lnTo>
                  <a:lnTo>
                    <a:pt x="27501" y="86"/>
                  </a:lnTo>
                  <a:lnTo>
                    <a:pt x="301" y="86"/>
                  </a:lnTo>
                  <a:lnTo>
                    <a:pt x="301" y="177222"/>
                  </a:lnTo>
                  <a:lnTo>
                    <a:pt x="27501" y="177222"/>
                  </a:lnTo>
                  <a:close/>
                </a:path>
              </a:pathLst>
            </a:custGeom>
            <a:solidFill>
              <a:srgbClr val="000000"/>
            </a:solidFill>
            <a:ln w="25308"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539C1A06-F7FC-1A8A-9EBC-47F114B9B604}"/>
                </a:ext>
              </a:extLst>
            </p:cNvPr>
            <p:cNvSpPr/>
            <p:nvPr>
              <p:custDataLst>
                <p:tags r:id="rId220"/>
              </p:custDataLst>
            </p:nvPr>
          </p:nvSpPr>
          <p:spPr>
            <a:xfrm>
              <a:off x="10239586" y="4619183"/>
              <a:ext cx="53516" cy="119212"/>
            </a:xfrm>
            <a:custGeom>
              <a:avLst/>
              <a:gdLst>
                <a:gd name="connsiteX0" fmla="*/ 49228 w 53516"/>
                <a:gd name="connsiteY0" fmla="*/ 6818 h 119212"/>
                <a:gd name="connsiteX1" fmla="*/ 42163 w 53516"/>
                <a:gd name="connsiteY1" fmla="*/ 86 h 119212"/>
                <a:gd name="connsiteX2" fmla="*/ 32272 w 53516"/>
                <a:gd name="connsiteY2" fmla="*/ 9829 h 119212"/>
                <a:gd name="connsiteX3" fmla="*/ 39337 w 53516"/>
                <a:gd name="connsiteY3" fmla="*/ 16560 h 119212"/>
                <a:gd name="connsiteX4" fmla="*/ 49228 w 53516"/>
                <a:gd name="connsiteY4" fmla="*/ 6818 h 119212"/>
                <a:gd name="connsiteX5" fmla="*/ 13197 w 53516"/>
                <a:gd name="connsiteY5" fmla="*/ 96803 h 119212"/>
                <a:gd name="connsiteX6" fmla="*/ 11607 w 53516"/>
                <a:gd name="connsiteY6" fmla="*/ 104242 h 119212"/>
                <a:gd name="connsiteX7" fmla="*/ 28386 w 53516"/>
                <a:gd name="connsiteY7" fmla="*/ 119299 h 119212"/>
                <a:gd name="connsiteX8" fmla="*/ 53820 w 53516"/>
                <a:gd name="connsiteY8" fmla="*/ 92197 h 119212"/>
                <a:gd name="connsiteX9" fmla="*/ 50994 w 53516"/>
                <a:gd name="connsiteY9" fmla="*/ 89894 h 119212"/>
                <a:gd name="connsiteX10" fmla="*/ 47638 w 53516"/>
                <a:gd name="connsiteY10" fmla="*/ 92906 h 119212"/>
                <a:gd name="connsiteX11" fmla="*/ 28916 w 53516"/>
                <a:gd name="connsiteY11" fmla="*/ 114339 h 119212"/>
                <a:gd name="connsiteX12" fmla="*/ 24501 w 53516"/>
                <a:gd name="connsiteY12" fmla="*/ 108139 h 119212"/>
                <a:gd name="connsiteX13" fmla="*/ 27327 w 53516"/>
                <a:gd name="connsiteY13" fmla="*/ 96803 h 119212"/>
                <a:gd name="connsiteX14" fmla="*/ 32979 w 53516"/>
                <a:gd name="connsiteY14" fmla="*/ 82632 h 119212"/>
                <a:gd name="connsiteX15" fmla="*/ 41633 w 53516"/>
                <a:gd name="connsiteY15" fmla="*/ 60135 h 119212"/>
                <a:gd name="connsiteX16" fmla="*/ 42693 w 53516"/>
                <a:gd name="connsiteY16" fmla="*/ 54467 h 119212"/>
                <a:gd name="connsiteX17" fmla="*/ 25914 w 53516"/>
                <a:gd name="connsiteY17" fmla="*/ 39411 h 119212"/>
                <a:gd name="connsiteX18" fmla="*/ 304 w 53516"/>
                <a:gd name="connsiteY18" fmla="*/ 66512 h 119212"/>
                <a:gd name="connsiteX19" fmla="*/ 3306 w 53516"/>
                <a:gd name="connsiteY19" fmla="*/ 68815 h 119212"/>
                <a:gd name="connsiteX20" fmla="*/ 6485 w 53516"/>
                <a:gd name="connsiteY20" fmla="*/ 65981 h 119212"/>
                <a:gd name="connsiteX21" fmla="*/ 25384 w 53516"/>
                <a:gd name="connsiteY21" fmla="*/ 44370 h 119212"/>
                <a:gd name="connsiteX22" fmla="*/ 29799 w 53516"/>
                <a:gd name="connsiteY22" fmla="*/ 50570 h 119212"/>
                <a:gd name="connsiteX23" fmla="*/ 24324 w 53516"/>
                <a:gd name="connsiteY23" fmla="*/ 68284 h 119212"/>
                <a:gd name="connsiteX24" fmla="*/ 13197 w 53516"/>
                <a:gd name="connsiteY24" fmla="*/ 9680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516" h="119212">
                  <a:moveTo>
                    <a:pt x="49228" y="6818"/>
                  </a:moveTo>
                  <a:cubicBezTo>
                    <a:pt x="49228" y="3983"/>
                    <a:pt x="47108" y="86"/>
                    <a:pt x="42163" y="86"/>
                  </a:cubicBezTo>
                  <a:cubicBezTo>
                    <a:pt x="37394" y="86"/>
                    <a:pt x="32272" y="4692"/>
                    <a:pt x="32272" y="9829"/>
                  </a:cubicBezTo>
                  <a:cubicBezTo>
                    <a:pt x="32272" y="12840"/>
                    <a:pt x="34568" y="16560"/>
                    <a:pt x="39337" y="16560"/>
                  </a:cubicBezTo>
                  <a:cubicBezTo>
                    <a:pt x="44459" y="16560"/>
                    <a:pt x="49228" y="11600"/>
                    <a:pt x="49228" y="6818"/>
                  </a:cubicBezTo>
                  <a:close/>
                  <a:moveTo>
                    <a:pt x="13197" y="96803"/>
                  </a:moveTo>
                  <a:cubicBezTo>
                    <a:pt x="12491" y="99105"/>
                    <a:pt x="11607" y="101231"/>
                    <a:pt x="11607" y="104242"/>
                  </a:cubicBezTo>
                  <a:cubicBezTo>
                    <a:pt x="11607" y="112568"/>
                    <a:pt x="18672" y="119299"/>
                    <a:pt x="28386" y="119299"/>
                  </a:cubicBezTo>
                  <a:cubicBezTo>
                    <a:pt x="46048" y="119299"/>
                    <a:pt x="53820" y="94854"/>
                    <a:pt x="53820" y="92197"/>
                  </a:cubicBezTo>
                  <a:cubicBezTo>
                    <a:pt x="53820" y="89894"/>
                    <a:pt x="51524" y="89894"/>
                    <a:pt x="50994" y="89894"/>
                  </a:cubicBezTo>
                  <a:cubicBezTo>
                    <a:pt x="48521" y="89894"/>
                    <a:pt x="48345" y="90957"/>
                    <a:pt x="47638" y="92906"/>
                  </a:cubicBezTo>
                  <a:cubicBezTo>
                    <a:pt x="43576" y="107076"/>
                    <a:pt x="35804" y="114339"/>
                    <a:pt x="28916" y="114339"/>
                  </a:cubicBezTo>
                  <a:cubicBezTo>
                    <a:pt x="25384" y="114339"/>
                    <a:pt x="24501" y="112036"/>
                    <a:pt x="24501" y="108139"/>
                  </a:cubicBezTo>
                  <a:cubicBezTo>
                    <a:pt x="24501" y="104065"/>
                    <a:pt x="25737" y="100700"/>
                    <a:pt x="27327" y="96803"/>
                  </a:cubicBezTo>
                  <a:cubicBezTo>
                    <a:pt x="29093" y="92020"/>
                    <a:pt x="31036" y="87237"/>
                    <a:pt x="32979" y="82632"/>
                  </a:cubicBezTo>
                  <a:cubicBezTo>
                    <a:pt x="34568" y="78380"/>
                    <a:pt x="40926" y="62261"/>
                    <a:pt x="41633" y="60135"/>
                  </a:cubicBezTo>
                  <a:cubicBezTo>
                    <a:pt x="42163" y="58364"/>
                    <a:pt x="42693" y="56239"/>
                    <a:pt x="42693" y="54467"/>
                  </a:cubicBezTo>
                  <a:cubicBezTo>
                    <a:pt x="42693" y="46142"/>
                    <a:pt x="35628" y="39411"/>
                    <a:pt x="25914" y="39411"/>
                  </a:cubicBezTo>
                  <a:cubicBezTo>
                    <a:pt x="8428" y="39411"/>
                    <a:pt x="304" y="63501"/>
                    <a:pt x="304" y="66512"/>
                  </a:cubicBezTo>
                  <a:cubicBezTo>
                    <a:pt x="304" y="68815"/>
                    <a:pt x="2776" y="68815"/>
                    <a:pt x="3306" y="68815"/>
                  </a:cubicBezTo>
                  <a:cubicBezTo>
                    <a:pt x="5779" y="68815"/>
                    <a:pt x="5956" y="67929"/>
                    <a:pt x="6485" y="65981"/>
                  </a:cubicBezTo>
                  <a:cubicBezTo>
                    <a:pt x="11078" y="50747"/>
                    <a:pt x="18849" y="44370"/>
                    <a:pt x="25384" y="44370"/>
                  </a:cubicBezTo>
                  <a:cubicBezTo>
                    <a:pt x="28210" y="44370"/>
                    <a:pt x="29799" y="45788"/>
                    <a:pt x="29799" y="50570"/>
                  </a:cubicBezTo>
                  <a:cubicBezTo>
                    <a:pt x="29799" y="54644"/>
                    <a:pt x="28740" y="57301"/>
                    <a:pt x="24324" y="68284"/>
                  </a:cubicBezTo>
                  <a:lnTo>
                    <a:pt x="13197" y="96803"/>
                  </a:lnTo>
                  <a:close/>
                </a:path>
              </a:pathLst>
            </a:custGeom>
            <a:solidFill>
              <a:srgbClr val="000000"/>
            </a:solidFill>
            <a:ln w="25308"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E1C21211-9659-E3B6-A43A-53DEFAD6AAF3}"/>
                </a:ext>
              </a:extLst>
            </p:cNvPr>
            <p:cNvSpPr/>
            <p:nvPr>
              <p:custDataLst>
                <p:tags r:id="rId221"/>
              </p:custDataLst>
            </p:nvPr>
          </p:nvSpPr>
          <p:spPr>
            <a:xfrm>
              <a:off x="10308325" y="4603772"/>
              <a:ext cx="27199" cy="177135"/>
            </a:xfrm>
            <a:custGeom>
              <a:avLst/>
              <a:gdLst>
                <a:gd name="connsiteX0" fmla="*/ 27506 w 27199"/>
                <a:gd name="connsiteY0" fmla="*/ 86 h 177135"/>
                <a:gd name="connsiteX1" fmla="*/ 307 w 27199"/>
                <a:gd name="connsiteY1" fmla="*/ 86 h 177135"/>
                <a:gd name="connsiteX2" fmla="*/ 307 w 27199"/>
                <a:gd name="connsiteY2" fmla="*/ 8766 h 177135"/>
                <a:gd name="connsiteX3" fmla="*/ 18852 w 27199"/>
                <a:gd name="connsiteY3" fmla="*/ 8766 h 177135"/>
                <a:gd name="connsiteX4" fmla="*/ 18852 w 27199"/>
                <a:gd name="connsiteY4" fmla="*/ 168543 h 177135"/>
                <a:gd name="connsiteX5" fmla="*/ 307 w 27199"/>
                <a:gd name="connsiteY5" fmla="*/ 168543 h 177135"/>
                <a:gd name="connsiteX6" fmla="*/ 307 w 27199"/>
                <a:gd name="connsiteY6" fmla="*/ 177222 h 177135"/>
                <a:gd name="connsiteX7" fmla="*/ 27506 w 27199"/>
                <a:gd name="connsiteY7" fmla="*/ 177222 h 177135"/>
                <a:gd name="connsiteX8" fmla="*/ 27506 w 27199"/>
                <a:gd name="connsiteY8" fmla="*/ 86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99" h="177135">
                  <a:moveTo>
                    <a:pt x="27506" y="86"/>
                  </a:moveTo>
                  <a:lnTo>
                    <a:pt x="307" y="86"/>
                  </a:lnTo>
                  <a:lnTo>
                    <a:pt x="307" y="8766"/>
                  </a:lnTo>
                  <a:lnTo>
                    <a:pt x="18852" y="8766"/>
                  </a:lnTo>
                  <a:lnTo>
                    <a:pt x="18852" y="168543"/>
                  </a:lnTo>
                  <a:lnTo>
                    <a:pt x="307" y="168543"/>
                  </a:lnTo>
                  <a:lnTo>
                    <a:pt x="307" y="177222"/>
                  </a:lnTo>
                  <a:lnTo>
                    <a:pt x="27506" y="177222"/>
                  </a:lnTo>
                  <a:lnTo>
                    <a:pt x="27506" y="86"/>
                  </a:lnTo>
                  <a:close/>
                </a:path>
              </a:pathLst>
            </a:custGeom>
            <a:solidFill>
              <a:srgbClr val="000000"/>
            </a:solidFill>
            <a:ln w="25308"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87E17F09-D40C-82B9-8C79-1B834E8D72F1}"/>
                </a:ext>
              </a:extLst>
            </p:cNvPr>
            <p:cNvSpPr/>
            <p:nvPr>
              <p:custDataLst>
                <p:tags r:id="rId222"/>
              </p:custDataLst>
            </p:nvPr>
          </p:nvSpPr>
          <p:spPr>
            <a:xfrm>
              <a:off x="10412314" y="4622610"/>
              <a:ext cx="154164" cy="10122"/>
            </a:xfrm>
            <a:custGeom>
              <a:avLst/>
              <a:gdLst>
                <a:gd name="connsiteX0" fmla="*/ 145644 w 154164"/>
                <a:gd name="connsiteY0" fmla="*/ 10207 h 10122"/>
                <a:gd name="connsiteX1" fmla="*/ 154475 w 154164"/>
                <a:gd name="connsiteY1" fmla="*/ 5146 h 10122"/>
                <a:gd name="connsiteX2" fmla="*/ 145644 w 154164"/>
                <a:gd name="connsiteY2" fmla="*/ 85 h 10122"/>
                <a:gd name="connsiteX3" fmla="*/ 9141 w 154164"/>
                <a:gd name="connsiteY3" fmla="*/ 85 h 10122"/>
                <a:gd name="connsiteX4" fmla="*/ 310 w 154164"/>
                <a:gd name="connsiteY4" fmla="*/ 5146 h 10122"/>
                <a:gd name="connsiteX5" fmla="*/ 9141 w 154164"/>
                <a:gd name="connsiteY5" fmla="*/ 10207 h 10122"/>
                <a:gd name="connsiteX6" fmla="*/ 145644 w 154164"/>
                <a:gd name="connsiteY6" fmla="*/ 10207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164" h="10122">
                  <a:moveTo>
                    <a:pt x="145644" y="10207"/>
                  </a:moveTo>
                  <a:cubicBezTo>
                    <a:pt x="149933" y="10207"/>
                    <a:pt x="154475" y="10207"/>
                    <a:pt x="154475" y="5146"/>
                  </a:cubicBezTo>
                  <a:cubicBezTo>
                    <a:pt x="154475" y="85"/>
                    <a:pt x="149933" y="85"/>
                    <a:pt x="145644" y="85"/>
                  </a:cubicBezTo>
                  <a:lnTo>
                    <a:pt x="9141" y="85"/>
                  </a:lnTo>
                  <a:cubicBezTo>
                    <a:pt x="4852" y="85"/>
                    <a:pt x="310" y="85"/>
                    <a:pt x="310" y="5146"/>
                  </a:cubicBezTo>
                  <a:cubicBezTo>
                    <a:pt x="310" y="10207"/>
                    <a:pt x="4852" y="10207"/>
                    <a:pt x="9141" y="10207"/>
                  </a:cubicBezTo>
                  <a:lnTo>
                    <a:pt x="145644" y="10207"/>
                  </a:lnTo>
                  <a:close/>
                </a:path>
              </a:pathLst>
            </a:custGeom>
            <a:solidFill>
              <a:srgbClr val="000000"/>
            </a:solidFill>
            <a:ln w="25308"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C605ED15-F17D-3265-0F32-7DDEB9D489A5}"/>
                </a:ext>
              </a:extLst>
            </p:cNvPr>
            <p:cNvSpPr/>
            <p:nvPr>
              <p:custDataLst>
                <p:tags r:id="rId223"/>
              </p:custDataLst>
            </p:nvPr>
          </p:nvSpPr>
          <p:spPr>
            <a:xfrm>
              <a:off x="10629036" y="4522402"/>
              <a:ext cx="83264" cy="168531"/>
            </a:xfrm>
            <a:custGeom>
              <a:avLst/>
              <a:gdLst>
                <a:gd name="connsiteX0" fmla="*/ 52043 w 83264"/>
                <a:gd name="connsiteY0" fmla="*/ 6664 h 168531"/>
                <a:gd name="connsiteX1" fmla="*/ 46240 w 83264"/>
                <a:gd name="connsiteY1" fmla="*/ 85 h 168531"/>
                <a:gd name="connsiteX2" fmla="*/ 319 w 83264"/>
                <a:gd name="connsiteY2" fmla="*/ 16280 h 168531"/>
                <a:gd name="connsiteX3" fmla="*/ 319 w 83264"/>
                <a:gd name="connsiteY3" fmla="*/ 24125 h 168531"/>
                <a:gd name="connsiteX4" fmla="*/ 33372 w 83264"/>
                <a:gd name="connsiteY4" fmla="*/ 17545 h 168531"/>
                <a:gd name="connsiteX5" fmla="*/ 33372 w 83264"/>
                <a:gd name="connsiteY5" fmla="*/ 148626 h 168531"/>
                <a:gd name="connsiteX6" fmla="*/ 9906 w 83264"/>
                <a:gd name="connsiteY6" fmla="*/ 160772 h 168531"/>
                <a:gd name="connsiteX7" fmla="*/ 1832 w 83264"/>
                <a:gd name="connsiteY7" fmla="*/ 160772 h 168531"/>
                <a:gd name="connsiteX8" fmla="*/ 1832 w 83264"/>
                <a:gd name="connsiteY8" fmla="*/ 168617 h 168531"/>
                <a:gd name="connsiteX9" fmla="*/ 42708 w 83264"/>
                <a:gd name="connsiteY9" fmla="*/ 167858 h 168531"/>
                <a:gd name="connsiteX10" fmla="*/ 83583 w 83264"/>
                <a:gd name="connsiteY10" fmla="*/ 168617 h 168531"/>
                <a:gd name="connsiteX11" fmla="*/ 83583 w 83264"/>
                <a:gd name="connsiteY11" fmla="*/ 160772 h 168531"/>
                <a:gd name="connsiteX12" fmla="*/ 75509 w 83264"/>
                <a:gd name="connsiteY12" fmla="*/ 160772 h 168531"/>
                <a:gd name="connsiteX13" fmla="*/ 52043 w 83264"/>
                <a:gd name="connsiteY13" fmla="*/ 148626 h 168531"/>
                <a:gd name="connsiteX14" fmla="*/ 52043 w 83264"/>
                <a:gd name="connsiteY14" fmla="*/ 6664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264" h="168531">
                  <a:moveTo>
                    <a:pt x="52043" y="6664"/>
                  </a:moveTo>
                  <a:cubicBezTo>
                    <a:pt x="52043" y="591"/>
                    <a:pt x="52043" y="85"/>
                    <a:pt x="46240" y="85"/>
                  </a:cubicBezTo>
                  <a:cubicBezTo>
                    <a:pt x="30596" y="16280"/>
                    <a:pt x="8393" y="16280"/>
                    <a:pt x="319" y="16280"/>
                  </a:cubicBezTo>
                  <a:lnTo>
                    <a:pt x="319" y="24125"/>
                  </a:lnTo>
                  <a:cubicBezTo>
                    <a:pt x="5365" y="24125"/>
                    <a:pt x="20251" y="24125"/>
                    <a:pt x="33372" y="17545"/>
                  </a:cubicBezTo>
                  <a:lnTo>
                    <a:pt x="33372" y="148626"/>
                  </a:lnTo>
                  <a:cubicBezTo>
                    <a:pt x="33372" y="157735"/>
                    <a:pt x="32615" y="160772"/>
                    <a:pt x="9906" y="160772"/>
                  </a:cubicBezTo>
                  <a:lnTo>
                    <a:pt x="1832" y="160772"/>
                  </a:lnTo>
                  <a:lnTo>
                    <a:pt x="1832" y="168617"/>
                  </a:lnTo>
                  <a:cubicBezTo>
                    <a:pt x="10663" y="167858"/>
                    <a:pt x="32615" y="167858"/>
                    <a:pt x="42708" y="167858"/>
                  </a:cubicBezTo>
                  <a:cubicBezTo>
                    <a:pt x="52800" y="167858"/>
                    <a:pt x="74752" y="167858"/>
                    <a:pt x="83583" y="168617"/>
                  </a:cubicBezTo>
                  <a:lnTo>
                    <a:pt x="83583" y="160772"/>
                  </a:lnTo>
                  <a:lnTo>
                    <a:pt x="75509" y="160772"/>
                  </a:lnTo>
                  <a:cubicBezTo>
                    <a:pt x="52800" y="160772"/>
                    <a:pt x="52043" y="157989"/>
                    <a:pt x="52043" y="148626"/>
                  </a:cubicBezTo>
                  <a:lnTo>
                    <a:pt x="52043" y="6664"/>
                  </a:lnTo>
                  <a:close/>
                </a:path>
              </a:pathLst>
            </a:custGeom>
            <a:solidFill>
              <a:srgbClr val="000000"/>
            </a:solidFill>
            <a:ln w="25308"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EDBC4F5A-9D61-11FB-103B-53172DC5A7E4}"/>
                </a:ext>
              </a:extLst>
            </p:cNvPr>
            <p:cNvSpPr/>
            <p:nvPr>
              <p:custDataLst>
                <p:tags r:id="rId224"/>
              </p:custDataLst>
            </p:nvPr>
          </p:nvSpPr>
          <p:spPr>
            <a:xfrm>
              <a:off x="10747120" y="4501145"/>
              <a:ext cx="58537" cy="253051"/>
            </a:xfrm>
            <a:custGeom>
              <a:avLst/>
              <a:gdLst>
                <a:gd name="connsiteX0" fmla="*/ 58861 w 58537"/>
                <a:gd name="connsiteY0" fmla="*/ 126610 h 253051"/>
                <a:gd name="connsiteX1" fmla="*/ 42208 w 58537"/>
                <a:gd name="connsiteY1" fmla="*/ 47658 h 253051"/>
                <a:gd name="connsiteX2" fmla="*/ 2847 w 58537"/>
                <a:gd name="connsiteY2" fmla="*/ 85 h 253051"/>
                <a:gd name="connsiteX3" fmla="*/ 323 w 58537"/>
                <a:gd name="connsiteY3" fmla="*/ 2615 h 253051"/>
                <a:gd name="connsiteX4" fmla="*/ 5118 w 58537"/>
                <a:gd name="connsiteY4" fmla="*/ 8435 h 253051"/>
                <a:gd name="connsiteX5" fmla="*/ 44226 w 58537"/>
                <a:gd name="connsiteY5" fmla="*/ 126610 h 253051"/>
                <a:gd name="connsiteX6" fmla="*/ 3604 w 58537"/>
                <a:gd name="connsiteY6" fmla="*/ 246303 h 253051"/>
                <a:gd name="connsiteX7" fmla="*/ 323 w 58537"/>
                <a:gd name="connsiteY7" fmla="*/ 250605 h 253051"/>
                <a:gd name="connsiteX8" fmla="*/ 2847 w 58537"/>
                <a:gd name="connsiteY8" fmla="*/ 253136 h 253051"/>
                <a:gd name="connsiteX9" fmla="*/ 42965 w 58537"/>
                <a:gd name="connsiteY9" fmla="*/ 203791 h 253051"/>
                <a:gd name="connsiteX10" fmla="*/ 58861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861" y="126610"/>
                  </a:moveTo>
                  <a:cubicBezTo>
                    <a:pt x="58861" y="106872"/>
                    <a:pt x="56085" y="76253"/>
                    <a:pt x="42208" y="47658"/>
                  </a:cubicBezTo>
                  <a:cubicBezTo>
                    <a:pt x="27069" y="16533"/>
                    <a:pt x="5370" y="85"/>
                    <a:pt x="2847" y="85"/>
                  </a:cubicBezTo>
                  <a:cubicBezTo>
                    <a:pt x="1333" y="85"/>
                    <a:pt x="323" y="1097"/>
                    <a:pt x="323" y="2615"/>
                  </a:cubicBezTo>
                  <a:cubicBezTo>
                    <a:pt x="323" y="3374"/>
                    <a:pt x="323" y="3880"/>
                    <a:pt x="5118" y="8435"/>
                  </a:cubicBezTo>
                  <a:cubicBezTo>
                    <a:pt x="29844" y="33487"/>
                    <a:pt x="44226" y="73723"/>
                    <a:pt x="44226" y="126610"/>
                  </a:cubicBezTo>
                  <a:cubicBezTo>
                    <a:pt x="44226" y="169882"/>
                    <a:pt x="34891" y="214419"/>
                    <a:pt x="3604" y="246303"/>
                  </a:cubicBezTo>
                  <a:cubicBezTo>
                    <a:pt x="323" y="249340"/>
                    <a:pt x="323" y="249846"/>
                    <a:pt x="323" y="250605"/>
                  </a:cubicBezTo>
                  <a:cubicBezTo>
                    <a:pt x="323" y="252124"/>
                    <a:pt x="1333" y="253136"/>
                    <a:pt x="2847" y="253136"/>
                  </a:cubicBezTo>
                  <a:cubicBezTo>
                    <a:pt x="5370" y="253136"/>
                    <a:pt x="28078" y="235928"/>
                    <a:pt x="42965" y="203791"/>
                  </a:cubicBezTo>
                  <a:cubicBezTo>
                    <a:pt x="55833" y="175955"/>
                    <a:pt x="58861" y="147867"/>
                    <a:pt x="58861" y="126610"/>
                  </a:cubicBezTo>
                  <a:close/>
                </a:path>
              </a:pathLst>
            </a:custGeom>
            <a:solidFill>
              <a:srgbClr val="000000"/>
            </a:solidFill>
            <a:ln w="25308"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0CE40417-A5F9-7EC4-5DDA-4887BF722F9B}"/>
                </a:ext>
              </a:extLst>
            </p:cNvPr>
            <p:cNvSpPr/>
            <p:nvPr>
              <p:custDataLst>
                <p:tags r:id="rId225"/>
              </p:custDataLst>
            </p:nvPr>
          </p:nvSpPr>
          <p:spPr>
            <a:xfrm>
              <a:off x="10845243" y="4501145"/>
              <a:ext cx="58537" cy="253051"/>
            </a:xfrm>
            <a:custGeom>
              <a:avLst/>
              <a:gdLst>
                <a:gd name="connsiteX0" fmla="*/ 58865 w 58537"/>
                <a:gd name="connsiteY0" fmla="*/ 126610 h 253051"/>
                <a:gd name="connsiteX1" fmla="*/ 42212 w 58537"/>
                <a:gd name="connsiteY1" fmla="*/ 47658 h 253051"/>
                <a:gd name="connsiteX2" fmla="*/ 2851 w 58537"/>
                <a:gd name="connsiteY2" fmla="*/ 85 h 253051"/>
                <a:gd name="connsiteX3" fmla="*/ 327 w 58537"/>
                <a:gd name="connsiteY3" fmla="*/ 2615 h 253051"/>
                <a:gd name="connsiteX4" fmla="*/ 5121 w 58537"/>
                <a:gd name="connsiteY4" fmla="*/ 8435 h 253051"/>
                <a:gd name="connsiteX5" fmla="*/ 44230 w 58537"/>
                <a:gd name="connsiteY5" fmla="*/ 126610 h 253051"/>
                <a:gd name="connsiteX6" fmla="*/ 3607 w 58537"/>
                <a:gd name="connsiteY6" fmla="*/ 246303 h 253051"/>
                <a:gd name="connsiteX7" fmla="*/ 327 w 58537"/>
                <a:gd name="connsiteY7" fmla="*/ 250605 h 253051"/>
                <a:gd name="connsiteX8" fmla="*/ 2851 w 58537"/>
                <a:gd name="connsiteY8" fmla="*/ 253136 h 253051"/>
                <a:gd name="connsiteX9" fmla="*/ 42969 w 58537"/>
                <a:gd name="connsiteY9" fmla="*/ 203791 h 253051"/>
                <a:gd name="connsiteX10" fmla="*/ 58865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865" y="126610"/>
                  </a:moveTo>
                  <a:cubicBezTo>
                    <a:pt x="58865" y="106872"/>
                    <a:pt x="56089" y="76253"/>
                    <a:pt x="42212" y="47658"/>
                  </a:cubicBezTo>
                  <a:cubicBezTo>
                    <a:pt x="27073" y="16533"/>
                    <a:pt x="5374" y="85"/>
                    <a:pt x="2851" y="85"/>
                  </a:cubicBezTo>
                  <a:cubicBezTo>
                    <a:pt x="1337" y="85"/>
                    <a:pt x="327" y="1097"/>
                    <a:pt x="327" y="2615"/>
                  </a:cubicBezTo>
                  <a:cubicBezTo>
                    <a:pt x="327" y="3374"/>
                    <a:pt x="327" y="3880"/>
                    <a:pt x="5121" y="8435"/>
                  </a:cubicBezTo>
                  <a:cubicBezTo>
                    <a:pt x="29848" y="33487"/>
                    <a:pt x="44230" y="73723"/>
                    <a:pt x="44230" y="126610"/>
                  </a:cubicBezTo>
                  <a:cubicBezTo>
                    <a:pt x="44230" y="169882"/>
                    <a:pt x="34895" y="214419"/>
                    <a:pt x="3607" y="246303"/>
                  </a:cubicBezTo>
                  <a:cubicBezTo>
                    <a:pt x="327" y="249340"/>
                    <a:pt x="327" y="249846"/>
                    <a:pt x="327" y="250605"/>
                  </a:cubicBezTo>
                  <a:cubicBezTo>
                    <a:pt x="327" y="252124"/>
                    <a:pt x="1337" y="253136"/>
                    <a:pt x="2851" y="253136"/>
                  </a:cubicBezTo>
                  <a:cubicBezTo>
                    <a:pt x="5374" y="253136"/>
                    <a:pt x="28082" y="235928"/>
                    <a:pt x="42969" y="203791"/>
                  </a:cubicBezTo>
                  <a:cubicBezTo>
                    <a:pt x="55837" y="175955"/>
                    <a:pt x="58865" y="147867"/>
                    <a:pt x="58865" y="126610"/>
                  </a:cubicBezTo>
                  <a:close/>
                </a:path>
              </a:pathLst>
            </a:custGeom>
            <a:solidFill>
              <a:srgbClr val="000000"/>
            </a:solidFill>
            <a:ln w="25308"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26214A7D-5E6D-F788-B613-3F418DEA3434}"/>
                </a:ext>
              </a:extLst>
            </p:cNvPr>
            <p:cNvSpPr/>
            <p:nvPr>
              <p:custDataLst>
                <p:tags r:id="rId226"/>
              </p:custDataLst>
            </p:nvPr>
          </p:nvSpPr>
          <p:spPr>
            <a:xfrm>
              <a:off x="10969645" y="4614259"/>
              <a:ext cx="26745" cy="26823"/>
            </a:xfrm>
            <a:custGeom>
              <a:avLst/>
              <a:gdLst>
                <a:gd name="connsiteX0" fmla="*/ 27077 w 26745"/>
                <a:gd name="connsiteY0" fmla="*/ 13496 h 26823"/>
                <a:gd name="connsiteX1" fmla="*/ 13705 w 26745"/>
                <a:gd name="connsiteY1" fmla="*/ 85 h 26823"/>
                <a:gd name="connsiteX2" fmla="*/ 332 w 26745"/>
                <a:gd name="connsiteY2" fmla="*/ 13496 h 26823"/>
                <a:gd name="connsiteX3" fmla="*/ 13705 w 26745"/>
                <a:gd name="connsiteY3" fmla="*/ 26908 h 26823"/>
                <a:gd name="connsiteX4" fmla="*/ 27077 w 26745"/>
                <a:gd name="connsiteY4" fmla="*/ 13496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45" h="26823">
                  <a:moveTo>
                    <a:pt x="27077" y="13496"/>
                  </a:moveTo>
                  <a:cubicBezTo>
                    <a:pt x="27077" y="6158"/>
                    <a:pt x="21022" y="85"/>
                    <a:pt x="13705" y="85"/>
                  </a:cubicBezTo>
                  <a:cubicBezTo>
                    <a:pt x="6388" y="85"/>
                    <a:pt x="332" y="6158"/>
                    <a:pt x="332" y="13496"/>
                  </a:cubicBezTo>
                  <a:cubicBezTo>
                    <a:pt x="332" y="20835"/>
                    <a:pt x="6388" y="26908"/>
                    <a:pt x="13705" y="26908"/>
                  </a:cubicBezTo>
                  <a:cubicBezTo>
                    <a:pt x="21022" y="26908"/>
                    <a:pt x="27077" y="20835"/>
                    <a:pt x="27077" y="13496"/>
                  </a:cubicBezTo>
                  <a:close/>
                </a:path>
              </a:pathLst>
            </a:custGeom>
            <a:solidFill>
              <a:srgbClr val="000000"/>
            </a:solidFill>
            <a:ln w="25308"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E7A92E5D-F2CE-B89A-DF34-FA79F263EE9D}"/>
                </a:ext>
              </a:extLst>
            </p:cNvPr>
            <p:cNvSpPr/>
            <p:nvPr>
              <p:custDataLst>
                <p:tags r:id="rId227"/>
              </p:custDataLst>
            </p:nvPr>
          </p:nvSpPr>
          <p:spPr>
            <a:xfrm>
              <a:off x="11061975" y="4501145"/>
              <a:ext cx="58537" cy="253051"/>
            </a:xfrm>
            <a:custGeom>
              <a:avLst/>
              <a:gdLst>
                <a:gd name="connsiteX0" fmla="*/ 58873 w 58537"/>
                <a:gd name="connsiteY0" fmla="*/ 250605 h 253051"/>
                <a:gd name="connsiteX1" fmla="*/ 54583 w 58537"/>
                <a:gd name="connsiteY1" fmla="*/ 245038 h 253051"/>
                <a:gd name="connsiteX2" fmla="*/ 14970 w 58537"/>
                <a:gd name="connsiteY2" fmla="*/ 126610 h 253051"/>
                <a:gd name="connsiteX3" fmla="*/ 55593 w 58537"/>
                <a:gd name="connsiteY3" fmla="*/ 6917 h 253051"/>
                <a:gd name="connsiteX4" fmla="*/ 58873 w 58537"/>
                <a:gd name="connsiteY4" fmla="*/ 2615 h 253051"/>
                <a:gd name="connsiteX5" fmla="*/ 56350 w 58537"/>
                <a:gd name="connsiteY5" fmla="*/ 85 h 253051"/>
                <a:gd name="connsiteX6" fmla="*/ 16231 w 58537"/>
                <a:gd name="connsiteY6" fmla="*/ 49430 h 253051"/>
                <a:gd name="connsiteX7" fmla="*/ 336 w 58537"/>
                <a:gd name="connsiteY7" fmla="*/ 126610 h 253051"/>
                <a:gd name="connsiteX8" fmla="*/ 16988 w 58537"/>
                <a:gd name="connsiteY8" fmla="*/ 205562 h 253051"/>
                <a:gd name="connsiteX9" fmla="*/ 56350 w 58537"/>
                <a:gd name="connsiteY9" fmla="*/ 253136 h 253051"/>
                <a:gd name="connsiteX10" fmla="*/ 58873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873" y="250605"/>
                  </a:moveTo>
                  <a:cubicBezTo>
                    <a:pt x="58873" y="249846"/>
                    <a:pt x="58873" y="249340"/>
                    <a:pt x="54583" y="245038"/>
                  </a:cubicBezTo>
                  <a:cubicBezTo>
                    <a:pt x="23044" y="213154"/>
                    <a:pt x="14970" y="165327"/>
                    <a:pt x="14970" y="126610"/>
                  </a:cubicBezTo>
                  <a:cubicBezTo>
                    <a:pt x="14970" y="82579"/>
                    <a:pt x="24558" y="38548"/>
                    <a:pt x="55593" y="6917"/>
                  </a:cubicBezTo>
                  <a:cubicBezTo>
                    <a:pt x="58873" y="3880"/>
                    <a:pt x="58873" y="3374"/>
                    <a:pt x="58873" y="2615"/>
                  </a:cubicBezTo>
                  <a:cubicBezTo>
                    <a:pt x="58873" y="844"/>
                    <a:pt x="57863" y="85"/>
                    <a:pt x="56350" y="85"/>
                  </a:cubicBezTo>
                  <a:cubicBezTo>
                    <a:pt x="53826" y="85"/>
                    <a:pt x="31118" y="17292"/>
                    <a:pt x="16231" y="49430"/>
                  </a:cubicBezTo>
                  <a:cubicBezTo>
                    <a:pt x="3363" y="77265"/>
                    <a:pt x="336" y="105354"/>
                    <a:pt x="336" y="126610"/>
                  </a:cubicBezTo>
                  <a:cubicBezTo>
                    <a:pt x="336" y="146348"/>
                    <a:pt x="3111" y="176967"/>
                    <a:pt x="16988" y="205562"/>
                  </a:cubicBezTo>
                  <a:cubicBezTo>
                    <a:pt x="32127" y="236687"/>
                    <a:pt x="53826" y="253136"/>
                    <a:pt x="56350" y="253136"/>
                  </a:cubicBezTo>
                  <a:cubicBezTo>
                    <a:pt x="57863" y="253136"/>
                    <a:pt x="58873" y="252377"/>
                    <a:pt x="58873" y="250605"/>
                  </a:cubicBezTo>
                  <a:close/>
                </a:path>
              </a:pathLst>
            </a:custGeom>
            <a:solidFill>
              <a:srgbClr val="000000"/>
            </a:solidFill>
            <a:ln w="25308"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FF995D65-B84D-C686-8B25-FF8B05E55825}"/>
                </a:ext>
              </a:extLst>
            </p:cNvPr>
            <p:cNvSpPr/>
            <p:nvPr>
              <p:custDataLst>
                <p:tags r:id="rId228"/>
              </p:custDataLst>
            </p:nvPr>
          </p:nvSpPr>
          <p:spPr>
            <a:xfrm>
              <a:off x="11157575" y="4522402"/>
              <a:ext cx="83264" cy="168531"/>
            </a:xfrm>
            <a:custGeom>
              <a:avLst/>
              <a:gdLst>
                <a:gd name="connsiteX0" fmla="*/ 52064 w 83264"/>
                <a:gd name="connsiteY0" fmla="*/ 6664 h 168531"/>
                <a:gd name="connsiteX1" fmla="*/ 46261 w 83264"/>
                <a:gd name="connsiteY1" fmla="*/ 85 h 168531"/>
                <a:gd name="connsiteX2" fmla="*/ 339 w 83264"/>
                <a:gd name="connsiteY2" fmla="*/ 16280 h 168531"/>
                <a:gd name="connsiteX3" fmla="*/ 339 w 83264"/>
                <a:gd name="connsiteY3" fmla="*/ 24125 h 168531"/>
                <a:gd name="connsiteX4" fmla="*/ 33393 w 83264"/>
                <a:gd name="connsiteY4" fmla="*/ 17545 h 168531"/>
                <a:gd name="connsiteX5" fmla="*/ 33393 w 83264"/>
                <a:gd name="connsiteY5" fmla="*/ 148626 h 168531"/>
                <a:gd name="connsiteX6" fmla="*/ 9927 w 83264"/>
                <a:gd name="connsiteY6" fmla="*/ 160772 h 168531"/>
                <a:gd name="connsiteX7" fmla="*/ 1853 w 83264"/>
                <a:gd name="connsiteY7" fmla="*/ 160772 h 168531"/>
                <a:gd name="connsiteX8" fmla="*/ 1853 w 83264"/>
                <a:gd name="connsiteY8" fmla="*/ 168617 h 168531"/>
                <a:gd name="connsiteX9" fmla="*/ 42728 w 83264"/>
                <a:gd name="connsiteY9" fmla="*/ 167858 h 168531"/>
                <a:gd name="connsiteX10" fmla="*/ 83603 w 83264"/>
                <a:gd name="connsiteY10" fmla="*/ 168617 h 168531"/>
                <a:gd name="connsiteX11" fmla="*/ 83603 w 83264"/>
                <a:gd name="connsiteY11" fmla="*/ 160772 h 168531"/>
                <a:gd name="connsiteX12" fmla="*/ 75529 w 83264"/>
                <a:gd name="connsiteY12" fmla="*/ 160772 h 168531"/>
                <a:gd name="connsiteX13" fmla="*/ 52064 w 83264"/>
                <a:gd name="connsiteY13" fmla="*/ 148626 h 168531"/>
                <a:gd name="connsiteX14" fmla="*/ 52064 w 83264"/>
                <a:gd name="connsiteY14" fmla="*/ 6664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264" h="168531">
                  <a:moveTo>
                    <a:pt x="52064" y="6664"/>
                  </a:moveTo>
                  <a:cubicBezTo>
                    <a:pt x="52064" y="591"/>
                    <a:pt x="52064" y="85"/>
                    <a:pt x="46261" y="85"/>
                  </a:cubicBezTo>
                  <a:cubicBezTo>
                    <a:pt x="30617" y="16280"/>
                    <a:pt x="8413" y="16280"/>
                    <a:pt x="339" y="16280"/>
                  </a:cubicBezTo>
                  <a:lnTo>
                    <a:pt x="339" y="24125"/>
                  </a:lnTo>
                  <a:cubicBezTo>
                    <a:pt x="5386" y="24125"/>
                    <a:pt x="20272" y="24125"/>
                    <a:pt x="33393" y="17545"/>
                  </a:cubicBezTo>
                  <a:lnTo>
                    <a:pt x="33393" y="148626"/>
                  </a:lnTo>
                  <a:cubicBezTo>
                    <a:pt x="33393" y="157735"/>
                    <a:pt x="32636" y="160772"/>
                    <a:pt x="9927" y="160772"/>
                  </a:cubicBezTo>
                  <a:lnTo>
                    <a:pt x="1853" y="160772"/>
                  </a:lnTo>
                  <a:lnTo>
                    <a:pt x="1853" y="168617"/>
                  </a:lnTo>
                  <a:cubicBezTo>
                    <a:pt x="10684" y="167858"/>
                    <a:pt x="32636" y="167858"/>
                    <a:pt x="42728" y="167858"/>
                  </a:cubicBezTo>
                  <a:cubicBezTo>
                    <a:pt x="52821" y="167858"/>
                    <a:pt x="74772" y="167858"/>
                    <a:pt x="83603" y="168617"/>
                  </a:cubicBezTo>
                  <a:lnTo>
                    <a:pt x="83603" y="160772"/>
                  </a:lnTo>
                  <a:lnTo>
                    <a:pt x="75529" y="160772"/>
                  </a:lnTo>
                  <a:cubicBezTo>
                    <a:pt x="52821" y="160772"/>
                    <a:pt x="52064" y="157989"/>
                    <a:pt x="52064" y="148626"/>
                  </a:cubicBezTo>
                  <a:lnTo>
                    <a:pt x="52064" y="6664"/>
                  </a:lnTo>
                  <a:close/>
                </a:path>
              </a:pathLst>
            </a:custGeom>
            <a:solidFill>
              <a:srgbClr val="000000"/>
            </a:solidFill>
            <a:ln w="25308"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7B95C9D5-B023-C927-6CDE-129F6AE47530}"/>
                </a:ext>
              </a:extLst>
            </p:cNvPr>
            <p:cNvSpPr/>
            <p:nvPr>
              <p:custDataLst>
                <p:tags r:id="rId229"/>
              </p:custDataLst>
            </p:nvPr>
          </p:nvSpPr>
          <p:spPr>
            <a:xfrm>
              <a:off x="11301181" y="4622610"/>
              <a:ext cx="154164" cy="10122"/>
            </a:xfrm>
            <a:custGeom>
              <a:avLst/>
              <a:gdLst>
                <a:gd name="connsiteX0" fmla="*/ 145679 w 154164"/>
                <a:gd name="connsiteY0" fmla="*/ 10207 h 10122"/>
                <a:gd name="connsiteX1" fmla="*/ 154510 w 154164"/>
                <a:gd name="connsiteY1" fmla="*/ 5146 h 10122"/>
                <a:gd name="connsiteX2" fmla="*/ 145679 w 154164"/>
                <a:gd name="connsiteY2" fmla="*/ 85 h 10122"/>
                <a:gd name="connsiteX3" fmla="*/ 9176 w 154164"/>
                <a:gd name="connsiteY3" fmla="*/ 85 h 10122"/>
                <a:gd name="connsiteX4" fmla="*/ 345 w 154164"/>
                <a:gd name="connsiteY4" fmla="*/ 5146 h 10122"/>
                <a:gd name="connsiteX5" fmla="*/ 9176 w 154164"/>
                <a:gd name="connsiteY5" fmla="*/ 10207 h 10122"/>
                <a:gd name="connsiteX6" fmla="*/ 145679 w 154164"/>
                <a:gd name="connsiteY6" fmla="*/ 10207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164" h="10122">
                  <a:moveTo>
                    <a:pt x="145679" y="10207"/>
                  </a:moveTo>
                  <a:cubicBezTo>
                    <a:pt x="149968" y="10207"/>
                    <a:pt x="154510" y="10207"/>
                    <a:pt x="154510" y="5146"/>
                  </a:cubicBezTo>
                  <a:cubicBezTo>
                    <a:pt x="154510" y="85"/>
                    <a:pt x="149968" y="85"/>
                    <a:pt x="145679" y="85"/>
                  </a:cubicBezTo>
                  <a:lnTo>
                    <a:pt x="9176" y="85"/>
                  </a:lnTo>
                  <a:cubicBezTo>
                    <a:pt x="4887" y="85"/>
                    <a:pt x="345" y="85"/>
                    <a:pt x="345" y="5146"/>
                  </a:cubicBezTo>
                  <a:cubicBezTo>
                    <a:pt x="345" y="10207"/>
                    <a:pt x="4887" y="10207"/>
                    <a:pt x="9176" y="10207"/>
                  </a:cubicBezTo>
                  <a:lnTo>
                    <a:pt x="145679" y="10207"/>
                  </a:lnTo>
                  <a:close/>
                </a:path>
              </a:pathLst>
            </a:custGeom>
            <a:solidFill>
              <a:srgbClr val="000000"/>
            </a:solidFill>
            <a:ln w="25308"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3C05453E-B2FB-EB35-E1CB-8B7A9E12295A}"/>
                </a:ext>
              </a:extLst>
            </p:cNvPr>
            <p:cNvSpPr/>
            <p:nvPr>
              <p:custDataLst>
                <p:tags r:id="rId230"/>
              </p:custDataLst>
            </p:nvPr>
          </p:nvSpPr>
          <p:spPr>
            <a:xfrm>
              <a:off x="11506045" y="4511014"/>
              <a:ext cx="103449" cy="182955"/>
            </a:xfrm>
            <a:custGeom>
              <a:avLst/>
              <a:gdLst>
                <a:gd name="connsiteX0" fmla="*/ 56368 w 103449"/>
                <a:gd name="connsiteY0" fmla="*/ 69421 h 182955"/>
                <a:gd name="connsiteX1" fmla="*/ 354 w 103449"/>
                <a:gd name="connsiteY1" fmla="*/ 140528 h 182955"/>
                <a:gd name="connsiteX2" fmla="*/ 40219 w 103449"/>
                <a:gd name="connsiteY2" fmla="*/ 183041 h 182955"/>
                <a:gd name="connsiteX3" fmla="*/ 90683 w 103449"/>
                <a:gd name="connsiteY3" fmla="*/ 108391 h 182955"/>
                <a:gd name="connsiteX4" fmla="*/ 72011 w 103449"/>
                <a:gd name="connsiteY4" fmla="*/ 61323 h 182955"/>
                <a:gd name="connsiteX5" fmla="*/ 48041 w 103449"/>
                <a:gd name="connsiteY5" fmla="*/ 19823 h 182955"/>
                <a:gd name="connsiteX6" fmla="*/ 61919 w 103449"/>
                <a:gd name="connsiteY6" fmla="*/ 8182 h 182955"/>
                <a:gd name="connsiteX7" fmla="*/ 79833 w 103449"/>
                <a:gd name="connsiteY7" fmla="*/ 15015 h 182955"/>
                <a:gd name="connsiteX8" fmla="*/ 93710 w 103449"/>
                <a:gd name="connsiteY8" fmla="*/ 21341 h 182955"/>
                <a:gd name="connsiteX9" fmla="*/ 103803 w 103449"/>
                <a:gd name="connsiteY9" fmla="*/ 11219 h 182955"/>
                <a:gd name="connsiteX10" fmla="*/ 90683 w 103449"/>
                <a:gd name="connsiteY10" fmla="*/ 2868 h 182955"/>
                <a:gd name="connsiteX11" fmla="*/ 69993 w 103449"/>
                <a:gd name="connsiteY11" fmla="*/ 85 h 182955"/>
                <a:gd name="connsiteX12" fmla="*/ 41229 w 103449"/>
                <a:gd name="connsiteY12" fmla="*/ 26149 h 182955"/>
                <a:gd name="connsiteX13" fmla="*/ 56368 w 103449"/>
                <a:gd name="connsiteY13" fmla="*/ 69421 h 182955"/>
                <a:gd name="connsiteX14" fmla="*/ 59395 w 103449"/>
                <a:gd name="connsiteY14" fmla="*/ 74988 h 182955"/>
                <a:gd name="connsiteX15" fmla="*/ 73273 w 103449"/>
                <a:gd name="connsiteY15" fmla="*/ 118513 h 182955"/>
                <a:gd name="connsiteX16" fmla="*/ 40219 w 103449"/>
                <a:gd name="connsiteY16" fmla="*/ 177473 h 182955"/>
                <a:gd name="connsiteX17" fmla="*/ 15997 w 103449"/>
                <a:gd name="connsiteY17" fmla="*/ 147613 h 182955"/>
                <a:gd name="connsiteX18" fmla="*/ 59395 w 103449"/>
                <a:gd name="connsiteY18" fmla="*/ 74988 h 18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3449" h="182955">
                  <a:moveTo>
                    <a:pt x="56368" y="69421"/>
                  </a:moveTo>
                  <a:cubicBezTo>
                    <a:pt x="24828" y="77012"/>
                    <a:pt x="354" y="109909"/>
                    <a:pt x="354" y="140528"/>
                  </a:cubicBezTo>
                  <a:cubicBezTo>
                    <a:pt x="354" y="164821"/>
                    <a:pt x="16502" y="183041"/>
                    <a:pt x="40219" y="183041"/>
                  </a:cubicBezTo>
                  <a:cubicBezTo>
                    <a:pt x="69740" y="183041"/>
                    <a:pt x="90683" y="143312"/>
                    <a:pt x="90683" y="108391"/>
                  </a:cubicBezTo>
                  <a:cubicBezTo>
                    <a:pt x="90683" y="85363"/>
                    <a:pt x="80590" y="72710"/>
                    <a:pt x="72011" y="61323"/>
                  </a:cubicBezTo>
                  <a:cubicBezTo>
                    <a:pt x="62928" y="49936"/>
                    <a:pt x="48041" y="30957"/>
                    <a:pt x="48041" y="19823"/>
                  </a:cubicBezTo>
                  <a:cubicBezTo>
                    <a:pt x="48041" y="14256"/>
                    <a:pt x="53088" y="8182"/>
                    <a:pt x="61919" y="8182"/>
                  </a:cubicBezTo>
                  <a:cubicBezTo>
                    <a:pt x="69488" y="8182"/>
                    <a:pt x="74534" y="11472"/>
                    <a:pt x="79833" y="15015"/>
                  </a:cubicBezTo>
                  <a:cubicBezTo>
                    <a:pt x="84879" y="18051"/>
                    <a:pt x="89926" y="21341"/>
                    <a:pt x="93710" y="21341"/>
                  </a:cubicBezTo>
                  <a:cubicBezTo>
                    <a:pt x="100018" y="21341"/>
                    <a:pt x="103803" y="15268"/>
                    <a:pt x="103803" y="11219"/>
                  </a:cubicBezTo>
                  <a:cubicBezTo>
                    <a:pt x="103803" y="5652"/>
                    <a:pt x="99766" y="4893"/>
                    <a:pt x="90683" y="2868"/>
                  </a:cubicBezTo>
                  <a:cubicBezTo>
                    <a:pt x="77562" y="85"/>
                    <a:pt x="74030" y="85"/>
                    <a:pt x="69993" y="85"/>
                  </a:cubicBezTo>
                  <a:cubicBezTo>
                    <a:pt x="50312" y="85"/>
                    <a:pt x="41229" y="10966"/>
                    <a:pt x="41229" y="26149"/>
                  </a:cubicBezTo>
                  <a:cubicBezTo>
                    <a:pt x="41229" y="39814"/>
                    <a:pt x="48546" y="53985"/>
                    <a:pt x="56368" y="69421"/>
                  </a:cubicBezTo>
                  <a:close/>
                  <a:moveTo>
                    <a:pt x="59395" y="74988"/>
                  </a:moveTo>
                  <a:cubicBezTo>
                    <a:pt x="65703" y="86628"/>
                    <a:pt x="73273" y="100293"/>
                    <a:pt x="73273" y="118513"/>
                  </a:cubicBezTo>
                  <a:cubicBezTo>
                    <a:pt x="73273" y="135214"/>
                    <a:pt x="63685" y="177473"/>
                    <a:pt x="40219" y="177473"/>
                  </a:cubicBezTo>
                  <a:cubicBezTo>
                    <a:pt x="26342" y="177473"/>
                    <a:pt x="15997" y="166845"/>
                    <a:pt x="15997" y="147613"/>
                  </a:cubicBezTo>
                  <a:cubicBezTo>
                    <a:pt x="15997" y="131671"/>
                    <a:pt x="25333" y="84098"/>
                    <a:pt x="59395" y="74988"/>
                  </a:cubicBezTo>
                  <a:close/>
                </a:path>
              </a:pathLst>
            </a:custGeom>
            <a:solidFill>
              <a:srgbClr val="000000"/>
            </a:solidFill>
            <a:ln w="25308"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65233647-783F-AE3F-9073-6C6670D3AAA3}"/>
                </a:ext>
              </a:extLst>
            </p:cNvPr>
            <p:cNvSpPr/>
            <p:nvPr>
              <p:custDataLst>
                <p:tags r:id="rId231"/>
              </p:custDataLst>
            </p:nvPr>
          </p:nvSpPr>
          <p:spPr>
            <a:xfrm>
              <a:off x="11642116" y="4501145"/>
              <a:ext cx="58537" cy="253051"/>
            </a:xfrm>
            <a:custGeom>
              <a:avLst/>
              <a:gdLst>
                <a:gd name="connsiteX0" fmla="*/ 58896 w 58537"/>
                <a:gd name="connsiteY0" fmla="*/ 250605 h 253051"/>
                <a:gd name="connsiteX1" fmla="*/ 54606 w 58537"/>
                <a:gd name="connsiteY1" fmla="*/ 245038 h 253051"/>
                <a:gd name="connsiteX2" fmla="*/ 14993 w 58537"/>
                <a:gd name="connsiteY2" fmla="*/ 126610 h 253051"/>
                <a:gd name="connsiteX3" fmla="*/ 55616 w 58537"/>
                <a:gd name="connsiteY3" fmla="*/ 6917 h 253051"/>
                <a:gd name="connsiteX4" fmla="*/ 58896 w 58537"/>
                <a:gd name="connsiteY4" fmla="*/ 2615 h 253051"/>
                <a:gd name="connsiteX5" fmla="*/ 56372 w 58537"/>
                <a:gd name="connsiteY5" fmla="*/ 85 h 253051"/>
                <a:gd name="connsiteX6" fmla="*/ 16254 w 58537"/>
                <a:gd name="connsiteY6" fmla="*/ 49430 h 253051"/>
                <a:gd name="connsiteX7" fmla="*/ 358 w 58537"/>
                <a:gd name="connsiteY7" fmla="*/ 126610 h 253051"/>
                <a:gd name="connsiteX8" fmla="*/ 17011 w 58537"/>
                <a:gd name="connsiteY8" fmla="*/ 205562 h 253051"/>
                <a:gd name="connsiteX9" fmla="*/ 56372 w 58537"/>
                <a:gd name="connsiteY9" fmla="*/ 253136 h 253051"/>
                <a:gd name="connsiteX10" fmla="*/ 58896 w 5853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896" y="250605"/>
                  </a:moveTo>
                  <a:cubicBezTo>
                    <a:pt x="58896" y="249846"/>
                    <a:pt x="58896" y="249340"/>
                    <a:pt x="54606" y="245038"/>
                  </a:cubicBezTo>
                  <a:cubicBezTo>
                    <a:pt x="23067" y="213154"/>
                    <a:pt x="14993" y="165327"/>
                    <a:pt x="14993" y="126610"/>
                  </a:cubicBezTo>
                  <a:cubicBezTo>
                    <a:pt x="14993" y="82579"/>
                    <a:pt x="24581" y="38548"/>
                    <a:pt x="55616" y="6917"/>
                  </a:cubicBezTo>
                  <a:cubicBezTo>
                    <a:pt x="58896" y="3880"/>
                    <a:pt x="58896" y="3374"/>
                    <a:pt x="58896" y="2615"/>
                  </a:cubicBezTo>
                  <a:cubicBezTo>
                    <a:pt x="58896" y="844"/>
                    <a:pt x="57886" y="85"/>
                    <a:pt x="56372" y="85"/>
                  </a:cubicBezTo>
                  <a:cubicBezTo>
                    <a:pt x="53849" y="85"/>
                    <a:pt x="31141" y="17292"/>
                    <a:pt x="16254" y="49430"/>
                  </a:cubicBezTo>
                  <a:cubicBezTo>
                    <a:pt x="3386" y="77265"/>
                    <a:pt x="358" y="105354"/>
                    <a:pt x="358" y="126610"/>
                  </a:cubicBezTo>
                  <a:cubicBezTo>
                    <a:pt x="358" y="146348"/>
                    <a:pt x="3134" y="176967"/>
                    <a:pt x="17011" y="205562"/>
                  </a:cubicBezTo>
                  <a:cubicBezTo>
                    <a:pt x="32150" y="236687"/>
                    <a:pt x="53849" y="253136"/>
                    <a:pt x="56372" y="253136"/>
                  </a:cubicBezTo>
                  <a:cubicBezTo>
                    <a:pt x="57886" y="253136"/>
                    <a:pt x="58896" y="252377"/>
                    <a:pt x="58896" y="250605"/>
                  </a:cubicBezTo>
                  <a:close/>
                </a:path>
              </a:pathLst>
            </a:custGeom>
            <a:solidFill>
              <a:srgbClr val="000000"/>
            </a:solidFill>
            <a:ln w="25308"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5E014B51-D856-14AC-BB08-92DA14F64CF9}"/>
                </a:ext>
              </a:extLst>
            </p:cNvPr>
            <p:cNvSpPr/>
            <p:nvPr>
              <p:custDataLst>
                <p:tags r:id="rId232"/>
              </p:custDataLst>
            </p:nvPr>
          </p:nvSpPr>
          <p:spPr>
            <a:xfrm>
              <a:off x="11722577" y="4579085"/>
              <a:ext cx="110766" cy="114632"/>
            </a:xfrm>
            <a:custGeom>
              <a:avLst/>
              <a:gdLst>
                <a:gd name="connsiteX0" fmla="*/ 111129 w 110766"/>
                <a:gd name="connsiteY0" fmla="*/ 17798 h 114632"/>
                <a:gd name="connsiteX1" fmla="*/ 100027 w 110766"/>
                <a:gd name="connsiteY1" fmla="*/ 85 h 114632"/>
                <a:gd name="connsiteX2" fmla="*/ 87663 w 110766"/>
                <a:gd name="connsiteY2" fmla="*/ 12231 h 114632"/>
                <a:gd name="connsiteX3" fmla="*/ 91700 w 110766"/>
                <a:gd name="connsiteY3" fmla="*/ 19823 h 114632"/>
                <a:gd name="connsiteX4" fmla="*/ 100279 w 110766"/>
                <a:gd name="connsiteY4" fmla="*/ 40573 h 114632"/>
                <a:gd name="connsiteX5" fmla="*/ 55367 w 110766"/>
                <a:gd name="connsiteY5" fmla="*/ 109150 h 114632"/>
                <a:gd name="connsiteX6" fmla="*/ 36696 w 110766"/>
                <a:gd name="connsiteY6" fmla="*/ 87134 h 114632"/>
                <a:gd name="connsiteX7" fmla="*/ 51330 w 110766"/>
                <a:gd name="connsiteY7" fmla="*/ 33487 h 114632"/>
                <a:gd name="connsiteX8" fmla="*/ 54358 w 110766"/>
                <a:gd name="connsiteY8" fmla="*/ 20835 h 114632"/>
                <a:gd name="connsiteX9" fmla="*/ 33668 w 110766"/>
                <a:gd name="connsiteY9" fmla="*/ 85 h 114632"/>
                <a:gd name="connsiteX10" fmla="*/ 362 w 110766"/>
                <a:gd name="connsiteY10" fmla="*/ 39055 h 114632"/>
                <a:gd name="connsiteX11" fmla="*/ 3390 w 110766"/>
                <a:gd name="connsiteY11" fmla="*/ 41585 h 114632"/>
                <a:gd name="connsiteX12" fmla="*/ 7427 w 110766"/>
                <a:gd name="connsiteY12" fmla="*/ 37030 h 114632"/>
                <a:gd name="connsiteX13" fmla="*/ 32911 w 110766"/>
                <a:gd name="connsiteY13" fmla="*/ 5652 h 114632"/>
                <a:gd name="connsiteX14" fmla="*/ 39219 w 110766"/>
                <a:gd name="connsiteY14" fmla="*/ 13749 h 114632"/>
                <a:gd name="connsiteX15" fmla="*/ 34929 w 110766"/>
                <a:gd name="connsiteY15" fmla="*/ 31463 h 114632"/>
                <a:gd name="connsiteX16" fmla="*/ 20548 w 110766"/>
                <a:gd name="connsiteY16" fmla="*/ 83339 h 114632"/>
                <a:gd name="connsiteX17" fmla="*/ 54358 w 110766"/>
                <a:gd name="connsiteY17" fmla="*/ 114717 h 114632"/>
                <a:gd name="connsiteX18" fmla="*/ 111129 w 110766"/>
                <a:gd name="connsiteY18" fmla="*/ 17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766" h="114632">
                  <a:moveTo>
                    <a:pt x="111129" y="17798"/>
                  </a:moveTo>
                  <a:cubicBezTo>
                    <a:pt x="111129" y="4134"/>
                    <a:pt x="104569" y="85"/>
                    <a:pt x="100027" y="85"/>
                  </a:cubicBezTo>
                  <a:cubicBezTo>
                    <a:pt x="93719" y="85"/>
                    <a:pt x="87663" y="6664"/>
                    <a:pt x="87663" y="12231"/>
                  </a:cubicBezTo>
                  <a:cubicBezTo>
                    <a:pt x="87663" y="15521"/>
                    <a:pt x="88925" y="17039"/>
                    <a:pt x="91700" y="19823"/>
                  </a:cubicBezTo>
                  <a:cubicBezTo>
                    <a:pt x="96999" y="24884"/>
                    <a:pt x="100279" y="31463"/>
                    <a:pt x="100279" y="40573"/>
                  </a:cubicBezTo>
                  <a:cubicBezTo>
                    <a:pt x="100279" y="51201"/>
                    <a:pt x="84888" y="109150"/>
                    <a:pt x="55367" y="109150"/>
                  </a:cubicBezTo>
                  <a:cubicBezTo>
                    <a:pt x="42499" y="109150"/>
                    <a:pt x="36696" y="100293"/>
                    <a:pt x="36696" y="87134"/>
                  </a:cubicBezTo>
                  <a:cubicBezTo>
                    <a:pt x="36696" y="72963"/>
                    <a:pt x="43508" y="54491"/>
                    <a:pt x="51330" y="33487"/>
                  </a:cubicBezTo>
                  <a:cubicBezTo>
                    <a:pt x="53096" y="29186"/>
                    <a:pt x="54358" y="25643"/>
                    <a:pt x="54358" y="20835"/>
                  </a:cubicBezTo>
                  <a:cubicBezTo>
                    <a:pt x="54358" y="9448"/>
                    <a:pt x="46284" y="85"/>
                    <a:pt x="33668" y="85"/>
                  </a:cubicBezTo>
                  <a:cubicBezTo>
                    <a:pt x="9950" y="85"/>
                    <a:pt x="362" y="36777"/>
                    <a:pt x="362" y="39055"/>
                  </a:cubicBezTo>
                  <a:cubicBezTo>
                    <a:pt x="362" y="41585"/>
                    <a:pt x="2885" y="41585"/>
                    <a:pt x="3390" y="41585"/>
                  </a:cubicBezTo>
                  <a:cubicBezTo>
                    <a:pt x="5913" y="41585"/>
                    <a:pt x="6166" y="41079"/>
                    <a:pt x="7427" y="37030"/>
                  </a:cubicBezTo>
                  <a:cubicBezTo>
                    <a:pt x="14744" y="11472"/>
                    <a:pt x="25594" y="5652"/>
                    <a:pt x="32911" y="5652"/>
                  </a:cubicBezTo>
                  <a:cubicBezTo>
                    <a:pt x="34929" y="5652"/>
                    <a:pt x="39219" y="5652"/>
                    <a:pt x="39219" y="13749"/>
                  </a:cubicBezTo>
                  <a:cubicBezTo>
                    <a:pt x="39219" y="20076"/>
                    <a:pt x="36696" y="26908"/>
                    <a:pt x="34929" y="31463"/>
                  </a:cubicBezTo>
                  <a:cubicBezTo>
                    <a:pt x="23828" y="60817"/>
                    <a:pt x="20548" y="72457"/>
                    <a:pt x="20548" y="83339"/>
                  </a:cubicBezTo>
                  <a:cubicBezTo>
                    <a:pt x="20548" y="110668"/>
                    <a:pt x="42751" y="114717"/>
                    <a:pt x="54358" y="114717"/>
                  </a:cubicBezTo>
                  <a:cubicBezTo>
                    <a:pt x="96747" y="114717"/>
                    <a:pt x="111129" y="30957"/>
                    <a:pt x="111129" y="17798"/>
                  </a:cubicBezTo>
                  <a:close/>
                </a:path>
              </a:pathLst>
            </a:custGeom>
            <a:solidFill>
              <a:srgbClr val="000000"/>
            </a:solidFill>
            <a:ln w="25308"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4844BE7A-0E05-2AF7-959F-30245AE8C07D}"/>
                </a:ext>
              </a:extLst>
            </p:cNvPr>
            <p:cNvSpPr/>
            <p:nvPr>
              <p:custDataLst>
                <p:tags r:id="rId233"/>
              </p:custDataLst>
            </p:nvPr>
          </p:nvSpPr>
          <p:spPr>
            <a:xfrm>
              <a:off x="11837563" y="4611450"/>
              <a:ext cx="77536" cy="153576"/>
            </a:xfrm>
            <a:custGeom>
              <a:avLst/>
              <a:gdLst>
                <a:gd name="connsiteX0" fmla="*/ 77904 w 77536"/>
                <a:gd name="connsiteY0" fmla="*/ 6817 h 153576"/>
                <a:gd name="connsiteX1" fmla="*/ 70839 w 77536"/>
                <a:gd name="connsiteY1" fmla="*/ 86 h 153576"/>
                <a:gd name="connsiteX2" fmla="*/ 60948 w 77536"/>
                <a:gd name="connsiteY2" fmla="*/ 9829 h 153576"/>
                <a:gd name="connsiteX3" fmla="*/ 68013 w 77536"/>
                <a:gd name="connsiteY3" fmla="*/ 16560 h 153576"/>
                <a:gd name="connsiteX4" fmla="*/ 77904 w 77536"/>
                <a:gd name="connsiteY4" fmla="*/ 6817 h 153576"/>
                <a:gd name="connsiteX5" fmla="*/ 40460 w 77536"/>
                <a:gd name="connsiteY5" fmla="*/ 126207 h 153576"/>
                <a:gd name="connsiteX6" fmla="*/ 17676 w 77536"/>
                <a:gd name="connsiteY6" fmla="*/ 148703 h 153576"/>
                <a:gd name="connsiteX7" fmla="*/ 11318 w 77536"/>
                <a:gd name="connsiteY7" fmla="*/ 147640 h 153576"/>
                <a:gd name="connsiteX8" fmla="*/ 17323 w 77536"/>
                <a:gd name="connsiteY8" fmla="*/ 138606 h 153576"/>
                <a:gd name="connsiteX9" fmla="*/ 10434 w 77536"/>
                <a:gd name="connsiteY9" fmla="*/ 132052 h 153576"/>
                <a:gd name="connsiteX10" fmla="*/ 367 w 77536"/>
                <a:gd name="connsiteY10" fmla="*/ 142503 h 153576"/>
                <a:gd name="connsiteX11" fmla="*/ 17853 w 77536"/>
                <a:gd name="connsiteY11" fmla="*/ 153663 h 153576"/>
                <a:gd name="connsiteX12" fmla="*/ 54590 w 77536"/>
                <a:gd name="connsiteY12" fmla="*/ 125675 h 153576"/>
                <a:gd name="connsiteX13" fmla="*/ 70486 w 77536"/>
                <a:gd name="connsiteY13" fmla="*/ 62261 h 153576"/>
                <a:gd name="connsiteX14" fmla="*/ 71369 w 77536"/>
                <a:gd name="connsiteY14" fmla="*/ 56061 h 153576"/>
                <a:gd name="connsiteX15" fmla="*/ 52470 w 77536"/>
                <a:gd name="connsiteY15" fmla="*/ 39410 h 153576"/>
                <a:gd name="connsiteX16" fmla="*/ 21562 w 77536"/>
                <a:gd name="connsiteY16" fmla="*/ 66512 h 153576"/>
                <a:gd name="connsiteX17" fmla="*/ 24564 w 77536"/>
                <a:gd name="connsiteY17" fmla="*/ 68815 h 153576"/>
                <a:gd name="connsiteX18" fmla="*/ 28097 w 77536"/>
                <a:gd name="connsiteY18" fmla="*/ 65626 h 153576"/>
                <a:gd name="connsiteX19" fmla="*/ 51940 w 77536"/>
                <a:gd name="connsiteY19" fmla="*/ 44370 h 153576"/>
                <a:gd name="connsiteX20" fmla="*/ 57945 w 77536"/>
                <a:gd name="connsiteY20" fmla="*/ 53050 h 153576"/>
                <a:gd name="connsiteX21" fmla="*/ 57416 w 77536"/>
                <a:gd name="connsiteY21" fmla="*/ 58364 h 153576"/>
                <a:gd name="connsiteX22" fmla="*/ 40460 w 77536"/>
                <a:gd name="connsiteY22" fmla="*/ 12620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536" h="153576">
                  <a:moveTo>
                    <a:pt x="77904" y="6817"/>
                  </a:moveTo>
                  <a:cubicBezTo>
                    <a:pt x="77904" y="3806"/>
                    <a:pt x="75608" y="86"/>
                    <a:pt x="70839" y="86"/>
                  </a:cubicBezTo>
                  <a:cubicBezTo>
                    <a:pt x="65717" y="86"/>
                    <a:pt x="60948" y="5046"/>
                    <a:pt x="60948" y="9829"/>
                  </a:cubicBezTo>
                  <a:cubicBezTo>
                    <a:pt x="60948" y="12663"/>
                    <a:pt x="63068" y="16560"/>
                    <a:pt x="68013" y="16560"/>
                  </a:cubicBezTo>
                  <a:cubicBezTo>
                    <a:pt x="72782" y="16560"/>
                    <a:pt x="77904" y="11954"/>
                    <a:pt x="77904" y="6817"/>
                  </a:cubicBezTo>
                  <a:close/>
                  <a:moveTo>
                    <a:pt x="40460" y="126207"/>
                  </a:moveTo>
                  <a:cubicBezTo>
                    <a:pt x="37457" y="138429"/>
                    <a:pt x="28097" y="148703"/>
                    <a:pt x="17676" y="148703"/>
                  </a:cubicBezTo>
                  <a:cubicBezTo>
                    <a:pt x="15380" y="148703"/>
                    <a:pt x="13260" y="148349"/>
                    <a:pt x="11318" y="147640"/>
                  </a:cubicBezTo>
                  <a:cubicBezTo>
                    <a:pt x="15910" y="145515"/>
                    <a:pt x="17323" y="141263"/>
                    <a:pt x="17323" y="138606"/>
                  </a:cubicBezTo>
                  <a:cubicBezTo>
                    <a:pt x="17323" y="134355"/>
                    <a:pt x="13967" y="132052"/>
                    <a:pt x="10434" y="132052"/>
                  </a:cubicBezTo>
                  <a:cubicBezTo>
                    <a:pt x="4959" y="132052"/>
                    <a:pt x="367" y="136835"/>
                    <a:pt x="367" y="142503"/>
                  </a:cubicBezTo>
                  <a:cubicBezTo>
                    <a:pt x="367" y="149234"/>
                    <a:pt x="7255" y="153663"/>
                    <a:pt x="17853" y="153663"/>
                  </a:cubicBezTo>
                  <a:cubicBezTo>
                    <a:pt x="28450" y="153663"/>
                    <a:pt x="49114" y="147286"/>
                    <a:pt x="54590" y="125675"/>
                  </a:cubicBezTo>
                  <a:lnTo>
                    <a:pt x="70486" y="62261"/>
                  </a:lnTo>
                  <a:cubicBezTo>
                    <a:pt x="71015" y="60312"/>
                    <a:pt x="71369" y="58718"/>
                    <a:pt x="71369" y="56061"/>
                  </a:cubicBezTo>
                  <a:cubicBezTo>
                    <a:pt x="71369" y="46319"/>
                    <a:pt x="63068" y="39410"/>
                    <a:pt x="52470" y="39410"/>
                  </a:cubicBezTo>
                  <a:cubicBezTo>
                    <a:pt x="32865" y="39410"/>
                    <a:pt x="21562" y="64032"/>
                    <a:pt x="21562" y="66512"/>
                  </a:cubicBezTo>
                  <a:cubicBezTo>
                    <a:pt x="21562" y="68815"/>
                    <a:pt x="24034" y="68815"/>
                    <a:pt x="24564" y="68815"/>
                  </a:cubicBezTo>
                  <a:cubicBezTo>
                    <a:pt x="26684" y="68815"/>
                    <a:pt x="26860" y="68283"/>
                    <a:pt x="28097" y="65626"/>
                  </a:cubicBezTo>
                  <a:cubicBezTo>
                    <a:pt x="32512" y="55353"/>
                    <a:pt x="41696" y="44370"/>
                    <a:pt x="51940" y="44370"/>
                  </a:cubicBezTo>
                  <a:cubicBezTo>
                    <a:pt x="56356" y="44370"/>
                    <a:pt x="57945" y="47381"/>
                    <a:pt x="57945" y="53050"/>
                  </a:cubicBezTo>
                  <a:cubicBezTo>
                    <a:pt x="57945" y="54998"/>
                    <a:pt x="57592" y="57478"/>
                    <a:pt x="57416" y="58364"/>
                  </a:cubicBezTo>
                  <a:lnTo>
                    <a:pt x="40460" y="126207"/>
                  </a:lnTo>
                  <a:close/>
                </a:path>
              </a:pathLst>
            </a:custGeom>
            <a:solidFill>
              <a:srgbClr val="000000"/>
            </a:solidFill>
            <a:ln w="25308"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148BA379-F147-C0C5-76D5-E613F11FAD7D}"/>
                </a:ext>
              </a:extLst>
            </p:cNvPr>
            <p:cNvSpPr/>
            <p:nvPr>
              <p:custDataLst>
                <p:tags r:id="rId234"/>
              </p:custDataLst>
            </p:nvPr>
          </p:nvSpPr>
          <p:spPr>
            <a:xfrm>
              <a:off x="11965577" y="4664110"/>
              <a:ext cx="29520" cy="75662"/>
            </a:xfrm>
            <a:custGeom>
              <a:avLst/>
              <a:gdLst>
                <a:gd name="connsiteX0" fmla="*/ 29892 w 29520"/>
                <a:gd name="connsiteY0" fmla="*/ 26655 h 75662"/>
                <a:gd name="connsiteX1" fmla="*/ 13744 w 29520"/>
                <a:gd name="connsiteY1" fmla="*/ 85 h 75662"/>
                <a:gd name="connsiteX2" fmla="*/ 371 w 29520"/>
                <a:gd name="connsiteY2" fmla="*/ 13496 h 75662"/>
                <a:gd name="connsiteX3" fmla="*/ 13744 w 29520"/>
                <a:gd name="connsiteY3" fmla="*/ 26908 h 75662"/>
                <a:gd name="connsiteX4" fmla="*/ 22575 w 29520"/>
                <a:gd name="connsiteY4" fmla="*/ 23618 h 75662"/>
                <a:gd name="connsiteX5" fmla="*/ 23837 w 29520"/>
                <a:gd name="connsiteY5" fmla="*/ 22859 h 75662"/>
                <a:gd name="connsiteX6" fmla="*/ 24341 w 29520"/>
                <a:gd name="connsiteY6" fmla="*/ 26655 h 75662"/>
                <a:gd name="connsiteX7" fmla="*/ 7184 w 29520"/>
                <a:gd name="connsiteY7" fmla="*/ 68915 h 75662"/>
                <a:gd name="connsiteX8" fmla="*/ 4408 w 29520"/>
                <a:gd name="connsiteY8" fmla="*/ 72963 h 75662"/>
                <a:gd name="connsiteX9" fmla="*/ 6932 w 29520"/>
                <a:gd name="connsiteY9" fmla="*/ 75747 h 75662"/>
                <a:gd name="connsiteX10" fmla="*/ 29892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892" y="26655"/>
                  </a:moveTo>
                  <a:cubicBezTo>
                    <a:pt x="29892" y="9954"/>
                    <a:pt x="23584" y="85"/>
                    <a:pt x="13744" y="85"/>
                  </a:cubicBezTo>
                  <a:cubicBezTo>
                    <a:pt x="5418" y="85"/>
                    <a:pt x="371" y="6411"/>
                    <a:pt x="371" y="13496"/>
                  </a:cubicBezTo>
                  <a:cubicBezTo>
                    <a:pt x="371" y="20329"/>
                    <a:pt x="5418" y="26908"/>
                    <a:pt x="13744" y="26908"/>
                  </a:cubicBezTo>
                  <a:cubicBezTo>
                    <a:pt x="16772" y="26908"/>
                    <a:pt x="20052" y="25896"/>
                    <a:pt x="22575" y="23618"/>
                  </a:cubicBezTo>
                  <a:cubicBezTo>
                    <a:pt x="23332" y="23112"/>
                    <a:pt x="23584" y="22859"/>
                    <a:pt x="23837" y="22859"/>
                  </a:cubicBezTo>
                  <a:cubicBezTo>
                    <a:pt x="24089" y="22859"/>
                    <a:pt x="24341" y="23112"/>
                    <a:pt x="24341" y="26655"/>
                  </a:cubicBezTo>
                  <a:cubicBezTo>
                    <a:pt x="24341" y="45381"/>
                    <a:pt x="15510" y="60564"/>
                    <a:pt x="7184" y="68915"/>
                  </a:cubicBezTo>
                  <a:cubicBezTo>
                    <a:pt x="4408" y="71698"/>
                    <a:pt x="4408" y="72204"/>
                    <a:pt x="4408" y="72963"/>
                  </a:cubicBezTo>
                  <a:cubicBezTo>
                    <a:pt x="4408" y="74735"/>
                    <a:pt x="5670" y="75747"/>
                    <a:pt x="6932" y="75747"/>
                  </a:cubicBezTo>
                  <a:cubicBezTo>
                    <a:pt x="9707" y="75747"/>
                    <a:pt x="29892" y="56262"/>
                    <a:pt x="29892" y="26655"/>
                  </a:cubicBezTo>
                  <a:close/>
                </a:path>
              </a:pathLst>
            </a:custGeom>
            <a:solidFill>
              <a:srgbClr val="000000"/>
            </a:solidFill>
            <a:ln w="25308"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C4FE4AFA-59C5-E6DB-2BC0-CC977C9DBC5C}"/>
                </a:ext>
              </a:extLst>
            </p:cNvPr>
            <p:cNvSpPr/>
            <p:nvPr>
              <p:custDataLst>
                <p:tags r:id="rId235"/>
              </p:custDataLst>
            </p:nvPr>
          </p:nvSpPr>
          <p:spPr>
            <a:xfrm>
              <a:off x="12063335" y="4579085"/>
              <a:ext cx="110766" cy="114632"/>
            </a:xfrm>
            <a:custGeom>
              <a:avLst/>
              <a:gdLst>
                <a:gd name="connsiteX0" fmla="*/ 111142 w 110766"/>
                <a:gd name="connsiteY0" fmla="*/ 17798 h 114632"/>
                <a:gd name="connsiteX1" fmla="*/ 100040 w 110766"/>
                <a:gd name="connsiteY1" fmla="*/ 85 h 114632"/>
                <a:gd name="connsiteX2" fmla="*/ 87677 w 110766"/>
                <a:gd name="connsiteY2" fmla="*/ 12231 h 114632"/>
                <a:gd name="connsiteX3" fmla="*/ 91714 w 110766"/>
                <a:gd name="connsiteY3" fmla="*/ 19823 h 114632"/>
                <a:gd name="connsiteX4" fmla="*/ 100293 w 110766"/>
                <a:gd name="connsiteY4" fmla="*/ 40573 h 114632"/>
                <a:gd name="connsiteX5" fmla="*/ 55380 w 110766"/>
                <a:gd name="connsiteY5" fmla="*/ 109150 h 114632"/>
                <a:gd name="connsiteX6" fmla="*/ 36709 w 110766"/>
                <a:gd name="connsiteY6" fmla="*/ 87134 h 114632"/>
                <a:gd name="connsiteX7" fmla="*/ 51343 w 110766"/>
                <a:gd name="connsiteY7" fmla="*/ 33487 h 114632"/>
                <a:gd name="connsiteX8" fmla="*/ 54371 w 110766"/>
                <a:gd name="connsiteY8" fmla="*/ 20835 h 114632"/>
                <a:gd name="connsiteX9" fmla="*/ 33681 w 110766"/>
                <a:gd name="connsiteY9" fmla="*/ 85 h 114632"/>
                <a:gd name="connsiteX10" fmla="*/ 376 w 110766"/>
                <a:gd name="connsiteY10" fmla="*/ 39055 h 114632"/>
                <a:gd name="connsiteX11" fmla="*/ 3404 w 110766"/>
                <a:gd name="connsiteY11" fmla="*/ 41585 h 114632"/>
                <a:gd name="connsiteX12" fmla="*/ 7441 w 110766"/>
                <a:gd name="connsiteY12" fmla="*/ 37030 h 114632"/>
                <a:gd name="connsiteX13" fmla="*/ 32924 w 110766"/>
                <a:gd name="connsiteY13" fmla="*/ 5652 h 114632"/>
                <a:gd name="connsiteX14" fmla="*/ 39232 w 110766"/>
                <a:gd name="connsiteY14" fmla="*/ 13749 h 114632"/>
                <a:gd name="connsiteX15" fmla="*/ 34943 w 110766"/>
                <a:gd name="connsiteY15" fmla="*/ 31463 h 114632"/>
                <a:gd name="connsiteX16" fmla="*/ 20561 w 110766"/>
                <a:gd name="connsiteY16" fmla="*/ 83339 h 114632"/>
                <a:gd name="connsiteX17" fmla="*/ 54371 w 110766"/>
                <a:gd name="connsiteY17" fmla="*/ 114717 h 114632"/>
                <a:gd name="connsiteX18" fmla="*/ 111142 w 110766"/>
                <a:gd name="connsiteY18" fmla="*/ 177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766" h="114632">
                  <a:moveTo>
                    <a:pt x="111142" y="17798"/>
                  </a:moveTo>
                  <a:cubicBezTo>
                    <a:pt x="111142" y="4134"/>
                    <a:pt x="104582" y="85"/>
                    <a:pt x="100040" y="85"/>
                  </a:cubicBezTo>
                  <a:cubicBezTo>
                    <a:pt x="93732" y="85"/>
                    <a:pt x="87677" y="6664"/>
                    <a:pt x="87677" y="12231"/>
                  </a:cubicBezTo>
                  <a:cubicBezTo>
                    <a:pt x="87677" y="15521"/>
                    <a:pt x="88938" y="17039"/>
                    <a:pt x="91714" y="19823"/>
                  </a:cubicBezTo>
                  <a:cubicBezTo>
                    <a:pt x="97013" y="24884"/>
                    <a:pt x="100293" y="31463"/>
                    <a:pt x="100293" y="40573"/>
                  </a:cubicBezTo>
                  <a:cubicBezTo>
                    <a:pt x="100293" y="51201"/>
                    <a:pt x="84901" y="109150"/>
                    <a:pt x="55380" y="109150"/>
                  </a:cubicBezTo>
                  <a:cubicBezTo>
                    <a:pt x="42512" y="109150"/>
                    <a:pt x="36709" y="100293"/>
                    <a:pt x="36709" y="87134"/>
                  </a:cubicBezTo>
                  <a:cubicBezTo>
                    <a:pt x="36709" y="72963"/>
                    <a:pt x="43522" y="54491"/>
                    <a:pt x="51343" y="33487"/>
                  </a:cubicBezTo>
                  <a:cubicBezTo>
                    <a:pt x="53110" y="29186"/>
                    <a:pt x="54371" y="25643"/>
                    <a:pt x="54371" y="20835"/>
                  </a:cubicBezTo>
                  <a:cubicBezTo>
                    <a:pt x="54371" y="9448"/>
                    <a:pt x="46297" y="85"/>
                    <a:pt x="33681" y="85"/>
                  </a:cubicBezTo>
                  <a:cubicBezTo>
                    <a:pt x="9964" y="85"/>
                    <a:pt x="376" y="36777"/>
                    <a:pt x="376" y="39055"/>
                  </a:cubicBezTo>
                  <a:cubicBezTo>
                    <a:pt x="376" y="41585"/>
                    <a:pt x="2899" y="41585"/>
                    <a:pt x="3404" y="41585"/>
                  </a:cubicBezTo>
                  <a:cubicBezTo>
                    <a:pt x="5927" y="41585"/>
                    <a:pt x="6179" y="41079"/>
                    <a:pt x="7441" y="37030"/>
                  </a:cubicBezTo>
                  <a:cubicBezTo>
                    <a:pt x="14758" y="11472"/>
                    <a:pt x="25607" y="5652"/>
                    <a:pt x="32924" y="5652"/>
                  </a:cubicBezTo>
                  <a:cubicBezTo>
                    <a:pt x="34943" y="5652"/>
                    <a:pt x="39232" y="5652"/>
                    <a:pt x="39232" y="13749"/>
                  </a:cubicBezTo>
                  <a:cubicBezTo>
                    <a:pt x="39232" y="20076"/>
                    <a:pt x="36709" y="26908"/>
                    <a:pt x="34943" y="31463"/>
                  </a:cubicBezTo>
                  <a:cubicBezTo>
                    <a:pt x="23841" y="60817"/>
                    <a:pt x="20561" y="72457"/>
                    <a:pt x="20561" y="83339"/>
                  </a:cubicBezTo>
                  <a:cubicBezTo>
                    <a:pt x="20561" y="110668"/>
                    <a:pt x="42765" y="114717"/>
                    <a:pt x="54371" y="114717"/>
                  </a:cubicBezTo>
                  <a:cubicBezTo>
                    <a:pt x="96760" y="114717"/>
                    <a:pt x="111142" y="30957"/>
                    <a:pt x="111142" y="17798"/>
                  </a:cubicBezTo>
                  <a:close/>
                </a:path>
              </a:pathLst>
            </a:custGeom>
            <a:solidFill>
              <a:srgbClr val="000000"/>
            </a:solidFill>
            <a:ln w="25308"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B5AB721C-42DA-E228-9C5C-E5F8F5D4294F}"/>
                </a:ext>
              </a:extLst>
            </p:cNvPr>
            <p:cNvSpPr/>
            <p:nvPr>
              <p:custDataLst>
                <p:tags r:id="rId236"/>
              </p:custDataLst>
            </p:nvPr>
          </p:nvSpPr>
          <p:spPr>
            <a:xfrm>
              <a:off x="12178321" y="4611450"/>
              <a:ext cx="77536" cy="153576"/>
            </a:xfrm>
            <a:custGeom>
              <a:avLst/>
              <a:gdLst>
                <a:gd name="connsiteX0" fmla="*/ 77917 w 77536"/>
                <a:gd name="connsiteY0" fmla="*/ 6817 h 153576"/>
                <a:gd name="connsiteX1" fmla="*/ 70852 w 77536"/>
                <a:gd name="connsiteY1" fmla="*/ 86 h 153576"/>
                <a:gd name="connsiteX2" fmla="*/ 60962 w 77536"/>
                <a:gd name="connsiteY2" fmla="*/ 9829 h 153576"/>
                <a:gd name="connsiteX3" fmla="*/ 68026 w 77536"/>
                <a:gd name="connsiteY3" fmla="*/ 16560 h 153576"/>
                <a:gd name="connsiteX4" fmla="*/ 77917 w 77536"/>
                <a:gd name="connsiteY4" fmla="*/ 6817 h 153576"/>
                <a:gd name="connsiteX5" fmla="*/ 40474 w 77536"/>
                <a:gd name="connsiteY5" fmla="*/ 126207 h 153576"/>
                <a:gd name="connsiteX6" fmla="*/ 17689 w 77536"/>
                <a:gd name="connsiteY6" fmla="*/ 148703 h 153576"/>
                <a:gd name="connsiteX7" fmla="*/ 11331 w 77536"/>
                <a:gd name="connsiteY7" fmla="*/ 147640 h 153576"/>
                <a:gd name="connsiteX8" fmla="*/ 17336 w 77536"/>
                <a:gd name="connsiteY8" fmla="*/ 138606 h 153576"/>
                <a:gd name="connsiteX9" fmla="*/ 10448 w 77536"/>
                <a:gd name="connsiteY9" fmla="*/ 132052 h 153576"/>
                <a:gd name="connsiteX10" fmla="*/ 381 w 77536"/>
                <a:gd name="connsiteY10" fmla="*/ 142503 h 153576"/>
                <a:gd name="connsiteX11" fmla="*/ 17866 w 77536"/>
                <a:gd name="connsiteY11" fmla="*/ 153663 h 153576"/>
                <a:gd name="connsiteX12" fmla="*/ 54603 w 77536"/>
                <a:gd name="connsiteY12" fmla="*/ 125675 h 153576"/>
                <a:gd name="connsiteX13" fmla="*/ 70499 w 77536"/>
                <a:gd name="connsiteY13" fmla="*/ 62261 h 153576"/>
                <a:gd name="connsiteX14" fmla="*/ 71382 w 77536"/>
                <a:gd name="connsiteY14" fmla="*/ 56061 h 153576"/>
                <a:gd name="connsiteX15" fmla="*/ 52484 w 77536"/>
                <a:gd name="connsiteY15" fmla="*/ 39410 h 153576"/>
                <a:gd name="connsiteX16" fmla="*/ 21575 w 77536"/>
                <a:gd name="connsiteY16" fmla="*/ 66512 h 153576"/>
                <a:gd name="connsiteX17" fmla="*/ 24578 w 77536"/>
                <a:gd name="connsiteY17" fmla="*/ 68815 h 153576"/>
                <a:gd name="connsiteX18" fmla="*/ 28110 w 77536"/>
                <a:gd name="connsiteY18" fmla="*/ 65626 h 153576"/>
                <a:gd name="connsiteX19" fmla="*/ 51954 w 77536"/>
                <a:gd name="connsiteY19" fmla="*/ 44370 h 153576"/>
                <a:gd name="connsiteX20" fmla="*/ 57959 w 77536"/>
                <a:gd name="connsiteY20" fmla="*/ 53050 h 153576"/>
                <a:gd name="connsiteX21" fmla="*/ 57429 w 77536"/>
                <a:gd name="connsiteY21" fmla="*/ 58364 h 153576"/>
                <a:gd name="connsiteX22" fmla="*/ 40474 w 77536"/>
                <a:gd name="connsiteY22" fmla="*/ 126207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536" h="153576">
                  <a:moveTo>
                    <a:pt x="77917" y="6817"/>
                  </a:moveTo>
                  <a:cubicBezTo>
                    <a:pt x="77917" y="3806"/>
                    <a:pt x="75621" y="86"/>
                    <a:pt x="70852" y="86"/>
                  </a:cubicBezTo>
                  <a:cubicBezTo>
                    <a:pt x="65730" y="86"/>
                    <a:pt x="60962" y="5046"/>
                    <a:pt x="60962" y="9829"/>
                  </a:cubicBezTo>
                  <a:cubicBezTo>
                    <a:pt x="60962" y="12663"/>
                    <a:pt x="63081" y="16560"/>
                    <a:pt x="68026" y="16560"/>
                  </a:cubicBezTo>
                  <a:cubicBezTo>
                    <a:pt x="72795" y="16560"/>
                    <a:pt x="77917" y="11954"/>
                    <a:pt x="77917" y="6817"/>
                  </a:cubicBezTo>
                  <a:close/>
                  <a:moveTo>
                    <a:pt x="40474" y="126207"/>
                  </a:moveTo>
                  <a:cubicBezTo>
                    <a:pt x="37471" y="138429"/>
                    <a:pt x="28110" y="148703"/>
                    <a:pt x="17689" y="148703"/>
                  </a:cubicBezTo>
                  <a:cubicBezTo>
                    <a:pt x="15393" y="148703"/>
                    <a:pt x="13274" y="148349"/>
                    <a:pt x="11331" y="147640"/>
                  </a:cubicBezTo>
                  <a:cubicBezTo>
                    <a:pt x="15923" y="145515"/>
                    <a:pt x="17336" y="141263"/>
                    <a:pt x="17336" y="138606"/>
                  </a:cubicBezTo>
                  <a:cubicBezTo>
                    <a:pt x="17336" y="134355"/>
                    <a:pt x="13980" y="132052"/>
                    <a:pt x="10448" y="132052"/>
                  </a:cubicBezTo>
                  <a:cubicBezTo>
                    <a:pt x="4973" y="132052"/>
                    <a:pt x="381" y="136835"/>
                    <a:pt x="381" y="142503"/>
                  </a:cubicBezTo>
                  <a:cubicBezTo>
                    <a:pt x="381" y="149234"/>
                    <a:pt x="7269" y="153663"/>
                    <a:pt x="17866" y="153663"/>
                  </a:cubicBezTo>
                  <a:cubicBezTo>
                    <a:pt x="28463" y="153663"/>
                    <a:pt x="49128" y="147286"/>
                    <a:pt x="54603" y="125675"/>
                  </a:cubicBezTo>
                  <a:lnTo>
                    <a:pt x="70499" y="62261"/>
                  </a:lnTo>
                  <a:cubicBezTo>
                    <a:pt x="71029" y="60312"/>
                    <a:pt x="71382" y="58718"/>
                    <a:pt x="71382" y="56061"/>
                  </a:cubicBezTo>
                  <a:cubicBezTo>
                    <a:pt x="71382" y="46319"/>
                    <a:pt x="63081" y="39410"/>
                    <a:pt x="52484" y="39410"/>
                  </a:cubicBezTo>
                  <a:cubicBezTo>
                    <a:pt x="32879" y="39410"/>
                    <a:pt x="21575" y="64032"/>
                    <a:pt x="21575" y="66512"/>
                  </a:cubicBezTo>
                  <a:cubicBezTo>
                    <a:pt x="21575" y="68815"/>
                    <a:pt x="24048" y="68815"/>
                    <a:pt x="24578" y="68815"/>
                  </a:cubicBezTo>
                  <a:cubicBezTo>
                    <a:pt x="26697" y="68815"/>
                    <a:pt x="26874" y="68283"/>
                    <a:pt x="28110" y="65626"/>
                  </a:cubicBezTo>
                  <a:cubicBezTo>
                    <a:pt x="32526" y="55353"/>
                    <a:pt x="41710" y="44370"/>
                    <a:pt x="51954" y="44370"/>
                  </a:cubicBezTo>
                  <a:cubicBezTo>
                    <a:pt x="56369" y="44370"/>
                    <a:pt x="57959" y="47381"/>
                    <a:pt x="57959" y="53050"/>
                  </a:cubicBezTo>
                  <a:cubicBezTo>
                    <a:pt x="57959" y="54998"/>
                    <a:pt x="57606" y="57478"/>
                    <a:pt x="57429" y="58364"/>
                  </a:cubicBezTo>
                  <a:lnTo>
                    <a:pt x="40474" y="126207"/>
                  </a:lnTo>
                  <a:close/>
                </a:path>
              </a:pathLst>
            </a:custGeom>
            <a:solidFill>
              <a:srgbClr val="000000"/>
            </a:solidFill>
            <a:ln w="25308"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11C2222B-E5E5-BD95-EE18-8895A871BD33}"/>
                </a:ext>
              </a:extLst>
            </p:cNvPr>
            <p:cNvSpPr/>
            <p:nvPr>
              <p:custDataLst>
                <p:tags r:id="rId237"/>
              </p:custDataLst>
            </p:nvPr>
          </p:nvSpPr>
          <p:spPr>
            <a:xfrm>
              <a:off x="12291095" y="4680178"/>
              <a:ext cx="119395" cy="8679"/>
            </a:xfrm>
            <a:custGeom>
              <a:avLst/>
              <a:gdLst>
                <a:gd name="connsiteX0" fmla="*/ 112715 w 119395"/>
                <a:gd name="connsiteY0" fmla="*/ 8766 h 8679"/>
                <a:gd name="connsiteX1" fmla="*/ 119780 w 119395"/>
                <a:gd name="connsiteY1" fmla="*/ 4515 h 8679"/>
                <a:gd name="connsiteX2" fmla="*/ 112715 w 119395"/>
                <a:gd name="connsiteY2" fmla="*/ 86 h 8679"/>
                <a:gd name="connsiteX3" fmla="*/ 7449 w 119395"/>
                <a:gd name="connsiteY3" fmla="*/ 86 h 8679"/>
                <a:gd name="connsiteX4" fmla="*/ 384 w 119395"/>
                <a:gd name="connsiteY4" fmla="*/ 4337 h 8679"/>
                <a:gd name="connsiteX5" fmla="*/ 7449 w 119395"/>
                <a:gd name="connsiteY5" fmla="*/ 8766 h 8679"/>
                <a:gd name="connsiteX6" fmla="*/ 112715 w 119395"/>
                <a:gd name="connsiteY6" fmla="*/ 8766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395" h="8679">
                  <a:moveTo>
                    <a:pt x="112715" y="8766"/>
                  </a:moveTo>
                  <a:cubicBezTo>
                    <a:pt x="115541" y="8766"/>
                    <a:pt x="119780" y="8766"/>
                    <a:pt x="119780" y="4515"/>
                  </a:cubicBezTo>
                  <a:cubicBezTo>
                    <a:pt x="119780" y="86"/>
                    <a:pt x="115718" y="86"/>
                    <a:pt x="112715" y="86"/>
                  </a:cubicBezTo>
                  <a:lnTo>
                    <a:pt x="7449" y="86"/>
                  </a:lnTo>
                  <a:cubicBezTo>
                    <a:pt x="4623" y="86"/>
                    <a:pt x="384" y="86"/>
                    <a:pt x="384" y="4337"/>
                  </a:cubicBezTo>
                  <a:cubicBezTo>
                    <a:pt x="384" y="8766"/>
                    <a:pt x="4447" y="8766"/>
                    <a:pt x="7449" y="8766"/>
                  </a:cubicBezTo>
                  <a:lnTo>
                    <a:pt x="112715" y="8766"/>
                  </a:lnTo>
                  <a:close/>
                </a:path>
              </a:pathLst>
            </a:custGeom>
            <a:solidFill>
              <a:srgbClr val="000000"/>
            </a:solidFill>
            <a:ln w="25308"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8E5F3E37-83B6-5191-3D63-854E68766BD4}"/>
                </a:ext>
              </a:extLst>
            </p:cNvPr>
            <p:cNvSpPr/>
            <p:nvPr>
              <p:custDataLst>
                <p:tags r:id="rId238"/>
              </p:custDataLst>
            </p:nvPr>
          </p:nvSpPr>
          <p:spPr>
            <a:xfrm>
              <a:off x="12448969" y="4611273"/>
              <a:ext cx="64289" cy="117618"/>
            </a:xfrm>
            <a:custGeom>
              <a:avLst/>
              <a:gdLst>
                <a:gd name="connsiteX0" fmla="*/ 40307 w 64289"/>
                <a:gd name="connsiteY0" fmla="*/ 5046 h 117618"/>
                <a:gd name="connsiteX1" fmla="*/ 35008 w 64289"/>
                <a:gd name="connsiteY1" fmla="*/ 86 h 117618"/>
                <a:gd name="connsiteX2" fmla="*/ 390 w 64289"/>
                <a:gd name="connsiteY2" fmla="*/ 11423 h 117618"/>
                <a:gd name="connsiteX3" fmla="*/ 390 w 64289"/>
                <a:gd name="connsiteY3" fmla="*/ 17800 h 117618"/>
                <a:gd name="connsiteX4" fmla="*/ 26001 w 64289"/>
                <a:gd name="connsiteY4" fmla="*/ 12840 h 117618"/>
                <a:gd name="connsiteX5" fmla="*/ 26001 w 64289"/>
                <a:gd name="connsiteY5" fmla="*/ 103179 h 117618"/>
                <a:gd name="connsiteX6" fmla="*/ 8338 w 64289"/>
                <a:gd name="connsiteY6" fmla="*/ 111327 h 117618"/>
                <a:gd name="connsiteX7" fmla="*/ 1627 w 64289"/>
                <a:gd name="connsiteY7" fmla="*/ 111327 h 117618"/>
                <a:gd name="connsiteX8" fmla="*/ 1627 w 64289"/>
                <a:gd name="connsiteY8" fmla="*/ 117704 h 117618"/>
                <a:gd name="connsiteX9" fmla="*/ 33065 w 64289"/>
                <a:gd name="connsiteY9" fmla="*/ 116996 h 117618"/>
                <a:gd name="connsiteX10" fmla="*/ 64680 w 64289"/>
                <a:gd name="connsiteY10" fmla="*/ 117704 h 117618"/>
                <a:gd name="connsiteX11" fmla="*/ 64680 w 64289"/>
                <a:gd name="connsiteY11" fmla="*/ 111327 h 117618"/>
                <a:gd name="connsiteX12" fmla="*/ 57969 w 64289"/>
                <a:gd name="connsiteY12" fmla="*/ 111327 h 117618"/>
                <a:gd name="connsiteX13" fmla="*/ 40307 w 64289"/>
                <a:gd name="connsiteY13" fmla="*/ 103179 h 117618"/>
                <a:gd name="connsiteX14" fmla="*/ 40307 w 64289"/>
                <a:gd name="connsiteY14" fmla="*/ 504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289" h="117618">
                  <a:moveTo>
                    <a:pt x="40307" y="5046"/>
                  </a:moveTo>
                  <a:cubicBezTo>
                    <a:pt x="40307" y="263"/>
                    <a:pt x="39954" y="86"/>
                    <a:pt x="35008" y="86"/>
                  </a:cubicBezTo>
                  <a:cubicBezTo>
                    <a:pt x="23704" y="11246"/>
                    <a:pt x="7632" y="11423"/>
                    <a:pt x="390" y="11423"/>
                  </a:cubicBezTo>
                  <a:lnTo>
                    <a:pt x="390" y="17800"/>
                  </a:lnTo>
                  <a:cubicBezTo>
                    <a:pt x="4629" y="17800"/>
                    <a:pt x="16286" y="17800"/>
                    <a:pt x="26001" y="12840"/>
                  </a:cubicBezTo>
                  <a:lnTo>
                    <a:pt x="26001" y="103179"/>
                  </a:lnTo>
                  <a:cubicBezTo>
                    <a:pt x="26001" y="109025"/>
                    <a:pt x="26001" y="111327"/>
                    <a:pt x="8338" y="111327"/>
                  </a:cubicBezTo>
                  <a:lnTo>
                    <a:pt x="1627" y="111327"/>
                  </a:lnTo>
                  <a:lnTo>
                    <a:pt x="1627" y="117704"/>
                  </a:lnTo>
                  <a:cubicBezTo>
                    <a:pt x="4806" y="117527"/>
                    <a:pt x="26530" y="116996"/>
                    <a:pt x="33065" y="116996"/>
                  </a:cubicBezTo>
                  <a:cubicBezTo>
                    <a:pt x="38541" y="116996"/>
                    <a:pt x="60795" y="117527"/>
                    <a:pt x="64680" y="117704"/>
                  </a:cubicBezTo>
                  <a:lnTo>
                    <a:pt x="64680" y="111327"/>
                  </a:lnTo>
                  <a:lnTo>
                    <a:pt x="57969" y="111327"/>
                  </a:lnTo>
                  <a:cubicBezTo>
                    <a:pt x="40307" y="111327"/>
                    <a:pt x="40307" y="109025"/>
                    <a:pt x="40307" y="103179"/>
                  </a:cubicBezTo>
                  <a:lnTo>
                    <a:pt x="40307" y="5046"/>
                  </a:lnTo>
                  <a:close/>
                </a:path>
              </a:pathLst>
            </a:custGeom>
            <a:solidFill>
              <a:srgbClr val="000000"/>
            </a:solidFill>
            <a:ln w="25308"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D72CFE59-C68E-9309-CA6E-215CD1D2460C}"/>
                </a:ext>
              </a:extLst>
            </p:cNvPr>
            <p:cNvSpPr/>
            <p:nvPr>
              <p:custDataLst>
                <p:tags r:id="rId239"/>
              </p:custDataLst>
            </p:nvPr>
          </p:nvSpPr>
          <p:spPr>
            <a:xfrm>
              <a:off x="12557291" y="4501145"/>
              <a:ext cx="58537" cy="253051"/>
            </a:xfrm>
            <a:custGeom>
              <a:avLst/>
              <a:gdLst>
                <a:gd name="connsiteX0" fmla="*/ 58932 w 58537"/>
                <a:gd name="connsiteY0" fmla="*/ 126610 h 253051"/>
                <a:gd name="connsiteX1" fmla="*/ 42279 w 58537"/>
                <a:gd name="connsiteY1" fmla="*/ 47658 h 253051"/>
                <a:gd name="connsiteX2" fmla="*/ 2918 w 58537"/>
                <a:gd name="connsiteY2" fmla="*/ 85 h 253051"/>
                <a:gd name="connsiteX3" fmla="*/ 395 w 58537"/>
                <a:gd name="connsiteY3" fmla="*/ 2615 h 253051"/>
                <a:gd name="connsiteX4" fmla="*/ 5189 w 58537"/>
                <a:gd name="connsiteY4" fmla="*/ 8435 h 253051"/>
                <a:gd name="connsiteX5" fmla="*/ 44298 w 58537"/>
                <a:gd name="connsiteY5" fmla="*/ 126610 h 253051"/>
                <a:gd name="connsiteX6" fmla="*/ 3675 w 58537"/>
                <a:gd name="connsiteY6" fmla="*/ 246303 h 253051"/>
                <a:gd name="connsiteX7" fmla="*/ 395 w 58537"/>
                <a:gd name="connsiteY7" fmla="*/ 250605 h 253051"/>
                <a:gd name="connsiteX8" fmla="*/ 2918 w 58537"/>
                <a:gd name="connsiteY8" fmla="*/ 253136 h 253051"/>
                <a:gd name="connsiteX9" fmla="*/ 43036 w 58537"/>
                <a:gd name="connsiteY9" fmla="*/ 203791 h 253051"/>
                <a:gd name="connsiteX10" fmla="*/ 58932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932" y="126610"/>
                  </a:moveTo>
                  <a:cubicBezTo>
                    <a:pt x="58932" y="106872"/>
                    <a:pt x="56157" y="76253"/>
                    <a:pt x="42279" y="47658"/>
                  </a:cubicBezTo>
                  <a:cubicBezTo>
                    <a:pt x="27140" y="16533"/>
                    <a:pt x="5441" y="85"/>
                    <a:pt x="2918" y="85"/>
                  </a:cubicBezTo>
                  <a:cubicBezTo>
                    <a:pt x="1404" y="85"/>
                    <a:pt x="395" y="1097"/>
                    <a:pt x="395" y="2615"/>
                  </a:cubicBezTo>
                  <a:cubicBezTo>
                    <a:pt x="395" y="3374"/>
                    <a:pt x="395" y="3880"/>
                    <a:pt x="5189" y="8435"/>
                  </a:cubicBezTo>
                  <a:cubicBezTo>
                    <a:pt x="29916" y="33487"/>
                    <a:pt x="44298" y="73723"/>
                    <a:pt x="44298" y="126610"/>
                  </a:cubicBezTo>
                  <a:cubicBezTo>
                    <a:pt x="44298" y="169882"/>
                    <a:pt x="34962" y="214419"/>
                    <a:pt x="3675" y="246303"/>
                  </a:cubicBezTo>
                  <a:cubicBezTo>
                    <a:pt x="395" y="249340"/>
                    <a:pt x="395" y="249846"/>
                    <a:pt x="395" y="250605"/>
                  </a:cubicBezTo>
                  <a:cubicBezTo>
                    <a:pt x="395" y="252124"/>
                    <a:pt x="1404" y="253136"/>
                    <a:pt x="2918" y="253136"/>
                  </a:cubicBezTo>
                  <a:cubicBezTo>
                    <a:pt x="5441" y="253136"/>
                    <a:pt x="28150" y="235928"/>
                    <a:pt x="43036" y="203791"/>
                  </a:cubicBezTo>
                  <a:cubicBezTo>
                    <a:pt x="55904" y="175955"/>
                    <a:pt x="58932" y="147867"/>
                    <a:pt x="58932" y="126610"/>
                  </a:cubicBezTo>
                  <a:close/>
                </a:path>
              </a:pathLst>
            </a:custGeom>
            <a:solidFill>
              <a:srgbClr val="000000"/>
            </a:solidFill>
            <a:ln w="25308"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5EA277F0-2236-FDCF-C4EC-11C2D9D737DE}"/>
                </a:ext>
              </a:extLst>
            </p:cNvPr>
            <p:cNvSpPr/>
            <p:nvPr>
              <p:custDataLst>
                <p:tags r:id="rId240"/>
              </p:custDataLst>
            </p:nvPr>
          </p:nvSpPr>
          <p:spPr>
            <a:xfrm>
              <a:off x="12655414" y="4501145"/>
              <a:ext cx="58537" cy="253051"/>
            </a:xfrm>
            <a:custGeom>
              <a:avLst/>
              <a:gdLst>
                <a:gd name="connsiteX0" fmla="*/ 58936 w 58537"/>
                <a:gd name="connsiteY0" fmla="*/ 126610 h 253051"/>
                <a:gd name="connsiteX1" fmla="*/ 42283 w 58537"/>
                <a:gd name="connsiteY1" fmla="*/ 47658 h 253051"/>
                <a:gd name="connsiteX2" fmla="*/ 2922 w 58537"/>
                <a:gd name="connsiteY2" fmla="*/ 85 h 253051"/>
                <a:gd name="connsiteX3" fmla="*/ 399 w 58537"/>
                <a:gd name="connsiteY3" fmla="*/ 2615 h 253051"/>
                <a:gd name="connsiteX4" fmla="*/ 5193 w 58537"/>
                <a:gd name="connsiteY4" fmla="*/ 8435 h 253051"/>
                <a:gd name="connsiteX5" fmla="*/ 44302 w 58537"/>
                <a:gd name="connsiteY5" fmla="*/ 126610 h 253051"/>
                <a:gd name="connsiteX6" fmla="*/ 3679 w 58537"/>
                <a:gd name="connsiteY6" fmla="*/ 246303 h 253051"/>
                <a:gd name="connsiteX7" fmla="*/ 399 w 58537"/>
                <a:gd name="connsiteY7" fmla="*/ 250605 h 253051"/>
                <a:gd name="connsiteX8" fmla="*/ 2922 w 58537"/>
                <a:gd name="connsiteY8" fmla="*/ 253136 h 253051"/>
                <a:gd name="connsiteX9" fmla="*/ 43040 w 58537"/>
                <a:gd name="connsiteY9" fmla="*/ 203791 h 253051"/>
                <a:gd name="connsiteX10" fmla="*/ 58936 w 5853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37" h="253051">
                  <a:moveTo>
                    <a:pt x="58936" y="126610"/>
                  </a:moveTo>
                  <a:cubicBezTo>
                    <a:pt x="58936" y="106872"/>
                    <a:pt x="56161" y="76253"/>
                    <a:pt x="42283" y="47658"/>
                  </a:cubicBezTo>
                  <a:cubicBezTo>
                    <a:pt x="27144" y="16533"/>
                    <a:pt x="5445" y="85"/>
                    <a:pt x="2922" y="85"/>
                  </a:cubicBezTo>
                  <a:cubicBezTo>
                    <a:pt x="1408" y="85"/>
                    <a:pt x="399" y="1097"/>
                    <a:pt x="399" y="2615"/>
                  </a:cubicBezTo>
                  <a:cubicBezTo>
                    <a:pt x="399" y="3374"/>
                    <a:pt x="399" y="3880"/>
                    <a:pt x="5193" y="8435"/>
                  </a:cubicBezTo>
                  <a:cubicBezTo>
                    <a:pt x="29920" y="33487"/>
                    <a:pt x="44302" y="73723"/>
                    <a:pt x="44302" y="126610"/>
                  </a:cubicBezTo>
                  <a:cubicBezTo>
                    <a:pt x="44302" y="169882"/>
                    <a:pt x="34966" y="214419"/>
                    <a:pt x="3679" y="246303"/>
                  </a:cubicBezTo>
                  <a:cubicBezTo>
                    <a:pt x="399" y="249340"/>
                    <a:pt x="399" y="249846"/>
                    <a:pt x="399" y="250605"/>
                  </a:cubicBezTo>
                  <a:cubicBezTo>
                    <a:pt x="399" y="252124"/>
                    <a:pt x="1408" y="253136"/>
                    <a:pt x="2922" y="253136"/>
                  </a:cubicBezTo>
                  <a:cubicBezTo>
                    <a:pt x="5445" y="253136"/>
                    <a:pt x="28154" y="235928"/>
                    <a:pt x="43040" y="203791"/>
                  </a:cubicBezTo>
                  <a:cubicBezTo>
                    <a:pt x="55908" y="175955"/>
                    <a:pt x="58936" y="147867"/>
                    <a:pt x="58936" y="126610"/>
                  </a:cubicBezTo>
                  <a:close/>
                </a:path>
              </a:pathLst>
            </a:custGeom>
            <a:solidFill>
              <a:srgbClr val="000000"/>
            </a:solidFill>
            <a:ln w="25308"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D733475B-BA97-5C5D-C981-5CD2C7AF429E}"/>
                </a:ext>
              </a:extLst>
            </p:cNvPr>
            <p:cNvSpPr/>
            <p:nvPr>
              <p:custDataLst>
                <p:tags r:id="rId241"/>
              </p:custDataLst>
            </p:nvPr>
          </p:nvSpPr>
          <p:spPr>
            <a:xfrm>
              <a:off x="12760854" y="4664110"/>
              <a:ext cx="29520" cy="75662"/>
            </a:xfrm>
            <a:custGeom>
              <a:avLst/>
              <a:gdLst>
                <a:gd name="connsiteX0" fmla="*/ 29924 w 29520"/>
                <a:gd name="connsiteY0" fmla="*/ 26655 h 75662"/>
                <a:gd name="connsiteX1" fmla="*/ 13775 w 29520"/>
                <a:gd name="connsiteY1" fmla="*/ 85 h 75662"/>
                <a:gd name="connsiteX2" fmla="*/ 403 w 29520"/>
                <a:gd name="connsiteY2" fmla="*/ 13496 h 75662"/>
                <a:gd name="connsiteX3" fmla="*/ 13775 w 29520"/>
                <a:gd name="connsiteY3" fmla="*/ 26908 h 75662"/>
                <a:gd name="connsiteX4" fmla="*/ 22606 w 29520"/>
                <a:gd name="connsiteY4" fmla="*/ 23618 h 75662"/>
                <a:gd name="connsiteX5" fmla="*/ 23868 w 29520"/>
                <a:gd name="connsiteY5" fmla="*/ 22859 h 75662"/>
                <a:gd name="connsiteX6" fmla="*/ 24373 w 29520"/>
                <a:gd name="connsiteY6" fmla="*/ 26655 h 75662"/>
                <a:gd name="connsiteX7" fmla="*/ 7215 w 29520"/>
                <a:gd name="connsiteY7" fmla="*/ 68915 h 75662"/>
                <a:gd name="connsiteX8" fmla="*/ 4440 w 29520"/>
                <a:gd name="connsiteY8" fmla="*/ 72963 h 75662"/>
                <a:gd name="connsiteX9" fmla="*/ 6963 w 29520"/>
                <a:gd name="connsiteY9" fmla="*/ 75747 h 75662"/>
                <a:gd name="connsiteX10" fmla="*/ 29924 w 29520"/>
                <a:gd name="connsiteY10" fmla="*/ 2665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20" h="75662">
                  <a:moveTo>
                    <a:pt x="29924" y="26655"/>
                  </a:moveTo>
                  <a:cubicBezTo>
                    <a:pt x="29924" y="9954"/>
                    <a:pt x="23616" y="85"/>
                    <a:pt x="13775" y="85"/>
                  </a:cubicBezTo>
                  <a:cubicBezTo>
                    <a:pt x="5449" y="85"/>
                    <a:pt x="403" y="6411"/>
                    <a:pt x="403" y="13496"/>
                  </a:cubicBezTo>
                  <a:cubicBezTo>
                    <a:pt x="403" y="20329"/>
                    <a:pt x="5449" y="26908"/>
                    <a:pt x="13775" y="26908"/>
                  </a:cubicBezTo>
                  <a:cubicBezTo>
                    <a:pt x="16803" y="26908"/>
                    <a:pt x="20083" y="25896"/>
                    <a:pt x="22606" y="23618"/>
                  </a:cubicBezTo>
                  <a:cubicBezTo>
                    <a:pt x="23363" y="23112"/>
                    <a:pt x="23616" y="22859"/>
                    <a:pt x="23868" y="22859"/>
                  </a:cubicBezTo>
                  <a:cubicBezTo>
                    <a:pt x="24120" y="22859"/>
                    <a:pt x="24373" y="23112"/>
                    <a:pt x="24373" y="26655"/>
                  </a:cubicBezTo>
                  <a:cubicBezTo>
                    <a:pt x="24373" y="45381"/>
                    <a:pt x="15542" y="60564"/>
                    <a:pt x="7215" y="68915"/>
                  </a:cubicBezTo>
                  <a:cubicBezTo>
                    <a:pt x="4440" y="71698"/>
                    <a:pt x="4440" y="72204"/>
                    <a:pt x="4440" y="72963"/>
                  </a:cubicBezTo>
                  <a:cubicBezTo>
                    <a:pt x="4440" y="74735"/>
                    <a:pt x="5701" y="75747"/>
                    <a:pt x="6963" y="75747"/>
                  </a:cubicBezTo>
                  <a:cubicBezTo>
                    <a:pt x="9738" y="75747"/>
                    <a:pt x="29924" y="56262"/>
                    <a:pt x="29924" y="26655"/>
                  </a:cubicBezTo>
                  <a:close/>
                </a:path>
              </a:pathLst>
            </a:custGeom>
            <a:solidFill>
              <a:srgbClr val="000000"/>
            </a:solidFill>
            <a:ln w="25308" cap="flat">
              <a:noFill/>
              <a:prstDash val="solid"/>
              <a:miter/>
            </a:ln>
          </p:spPr>
          <p:txBody>
            <a:bodyPr rtlCol="0" anchor="ctr"/>
            <a:lstStyle/>
            <a:p>
              <a:endParaRPr lang="en-CN"/>
            </a:p>
          </p:txBody>
        </p:sp>
      </p:grpSp>
      <p:sp>
        <p:nvSpPr>
          <p:cNvPr id="18566" name="TextBox 18565">
            <a:extLst>
              <a:ext uri="{FF2B5EF4-FFF2-40B4-BE49-F238E27FC236}">
                <a16:creationId xmlns:a16="http://schemas.microsoft.com/office/drawing/2014/main" id="{2A4515BE-DCA7-FBEC-77C8-D72130E3F3E0}"/>
              </a:ext>
            </a:extLst>
          </p:cNvPr>
          <p:cNvSpPr txBox="1"/>
          <p:nvPr/>
        </p:nvSpPr>
        <p:spPr>
          <a:xfrm>
            <a:off x="552184" y="4017478"/>
            <a:ext cx="6093618" cy="459228"/>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对于其他单词                            ，有：</a:t>
            </a:r>
            <a:endParaRPr lang="en-CN" sz="2000" dirty="0">
              <a:latin typeface="Microsoft YaHei" panose="020B0503020204020204" pitchFamily="34" charset="-122"/>
              <a:ea typeface="Microsoft YaHei" panose="020B0503020204020204" pitchFamily="34" charset="-122"/>
            </a:endParaRPr>
          </a:p>
        </p:txBody>
      </p:sp>
      <p:grpSp>
        <p:nvGrpSpPr>
          <p:cNvPr id="18584" name="Group 18583" descr="\documentclass{article}&#10;\usepackage{amsmath,bm}&#10;\pagestyle{empty}&#10;\begin{document}&#10;&#10;&#10;$\tau_{[i]k},1&lt;k\leq \phi_{[i]}$&#10;&#10;\end{document}" title="IguanaTex Vector Display">
            <a:extLst>
              <a:ext uri="{FF2B5EF4-FFF2-40B4-BE49-F238E27FC236}">
                <a16:creationId xmlns:a16="http://schemas.microsoft.com/office/drawing/2014/main" id="{980456F0-7136-A9AF-CFEA-06B184DED6BB}"/>
              </a:ext>
            </a:extLst>
          </p:cNvPr>
          <p:cNvGrpSpPr>
            <a:grpSpLocks noChangeAspect="1"/>
          </p:cNvGrpSpPr>
          <p:nvPr>
            <p:custDataLst>
              <p:tags r:id="rId5"/>
            </p:custDataLst>
          </p:nvPr>
        </p:nvGrpSpPr>
        <p:grpSpPr>
          <a:xfrm>
            <a:off x="2374693" y="4122825"/>
            <a:ext cx="1780569" cy="265591"/>
            <a:chOff x="4495325" y="3958604"/>
            <a:chExt cx="1780569" cy="265591"/>
          </a:xfrm>
        </p:grpSpPr>
        <p:sp>
          <p:nvSpPr>
            <p:cNvPr id="18570" name="Freeform 18569">
              <a:extLst>
                <a:ext uri="{FF2B5EF4-FFF2-40B4-BE49-F238E27FC236}">
                  <a16:creationId xmlns:a16="http://schemas.microsoft.com/office/drawing/2014/main" id="{43CCBF1C-B3D5-E58E-B481-0FEE81E5A9FD}"/>
                </a:ext>
              </a:extLst>
            </p:cNvPr>
            <p:cNvSpPr/>
            <p:nvPr>
              <p:custDataLst>
                <p:tags r:id="rId153"/>
              </p:custDataLst>
            </p:nvPr>
          </p:nvSpPr>
          <p:spPr>
            <a:xfrm>
              <a:off x="4495325" y="4025156"/>
              <a:ext cx="122476" cy="112101"/>
            </a:xfrm>
            <a:custGeom>
              <a:avLst/>
              <a:gdLst>
                <a:gd name="connsiteX0" fmla="*/ 67641 w 122476"/>
                <a:gd name="connsiteY0" fmla="*/ 14740 h 112101"/>
                <a:gd name="connsiteX1" fmla="*/ 110154 w 122476"/>
                <a:gd name="connsiteY1" fmla="*/ 14740 h 112101"/>
                <a:gd name="connsiteX2" fmla="*/ 122553 w 122476"/>
                <a:gd name="connsiteY2" fmla="*/ 6136 h 112101"/>
                <a:gd name="connsiteX3" fmla="*/ 112431 w 122476"/>
                <a:gd name="connsiteY3" fmla="*/ 63 h 112101"/>
                <a:gd name="connsiteX4" fmla="*/ 41577 w 122476"/>
                <a:gd name="connsiteY4" fmla="*/ 63 h 112101"/>
                <a:gd name="connsiteX5" fmla="*/ 15513 w 122476"/>
                <a:gd name="connsiteY5" fmla="*/ 11956 h 112101"/>
                <a:gd name="connsiteX6" fmla="*/ 77 w 122476"/>
                <a:gd name="connsiteY6" fmla="*/ 34731 h 112101"/>
                <a:gd name="connsiteX7" fmla="*/ 3113 w 122476"/>
                <a:gd name="connsiteY7" fmla="*/ 37261 h 112101"/>
                <a:gd name="connsiteX8" fmla="*/ 7162 w 122476"/>
                <a:gd name="connsiteY8" fmla="*/ 34225 h 112101"/>
                <a:gd name="connsiteX9" fmla="*/ 39300 w 122476"/>
                <a:gd name="connsiteY9" fmla="*/ 14740 h 112101"/>
                <a:gd name="connsiteX10" fmla="*/ 60303 w 122476"/>
                <a:gd name="connsiteY10" fmla="*/ 14740 h 112101"/>
                <a:gd name="connsiteX11" fmla="*/ 35504 w 122476"/>
                <a:gd name="connsiteY11" fmla="*/ 95969 h 112101"/>
                <a:gd name="connsiteX12" fmla="*/ 32973 w 122476"/>
                <a:gd name="connsiteY12" fmla="*/ 105332 h 112101"/>
                <a:gd name="connsiteX13" fmla="*/ 40312 w 122476"/>
                <a:gd name="connsiteY13" fmla="*/ 112164 h 112101"/>
                <a:gd name="connsiteX14" fmla="*/ 50687 w 122476"/>
                <a:gd name="connsiteY14" fmla="*/ 101283 h 112101"/>
                <a:gd name="connsiteX15" fmla="*/ 67641 w 122476"/>
                <a:gd name="connsiteY15" fmla="*/ 14740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12101">
                  <a:moveTo>
                    <a:pt x="67641" y="14740"/>
                  </a:moveTo>
                  <a:lnTo>
                    <a:pt x="110154" y="14740"/>
                  </a:lnTo>
                  <a:cubicBezTo>
                    <a:pt x="113444" y="14740"/>
                    <a:pt x="122553" y="14740"/>
                    <a:pt x="122553" y="6136"/>
                  </a:cubicBezTo>
                  <a:cubicBezTo>
                    <a:pt x="122553" y="63"/>
                    <a:pt x="117239" y="63"/>
                    <a:pt x="112431" y="63"/>
                  </a:cubicBezTo>
                  <a:lnTo>
                    <a:pt x="41577" y="63"/>
                  </a:lnTo>
                  <a:cubicBezTo>
                    <a:pt x="36516" y="63"/>
                    <a:pt x="26647" y="63"/>
                    <a:pt x="15513" y="11956"/>
                  </a:cubicBezTo>
                  <a:cubicBezTo>
                    <a:pt x="7162" y="21066"/>
                    <a:pt x="77" y="33212"/>
                    <a:pt x="77" y="34731"/>
                  </a:cubicBezTo>
                  <a:cubicBezTo>
                    <a:pt x="77" y="34984"/>
                    <a:pt x="77" y="37261"/>
                    <a:pt x="3113" y="37261"/>
                  </a:cubicBezTo>
                  <a:cubicBezTo>
                    <a:pt x="5138" y="37261"/>
                    <a:pt x="5644" y="36249"/>
                    <a:pt x="7162" y="34225"/>
                  </a:cubicBezTo>
                  <a:cubicBezTo>
                    <a:pt x="19562" y="14740"/>
                    <a:pt x="33986" y="14740"/>
                    <a:pt x="39300" y="14740"/>
                  </a:cubicBezTo>
                  <a:lnTo>
                    <a:pt x="60303" y="14740"/>
                  </a:lnTo>
                  <a:lnTo>
                    <a:pt x="35504" y="95969"/>
                  </a:lnTo>
                  <a:cubicBezTo>
                    <a:pt x="34492" y="99006"/>
                    <a:pt x="32973" y="104320"/>
                    <a:pt x="32973" y="105332"/>
                  </a:cubicBezTo>
                  <a:cubicBezTo>
                    <a:pt x="32973" y="108116"/>
                    <a:pt x="34745" y="112164"/>
                    <a:pt x="40312" y="112164"/>
                  </a:cubicBezTo>
                  <a:cubicBezTo>
                    <a:pt x="48663" y="112164"/>
                    <a:pt x="49928" y="105079"/>
                    <a:pt x="50687" y="101283"/>
                  </a:cubicBezTo>
                  <a:lnTo>
                    <a:pt x="67641" y="14740"/>
                  </a:lnTo>
                  <a:close/>
                </a:path>
              </a:pathLst>
            </a:custGeom>
            <a:solidFill>
              <a:srgbClr val="000000"/>
            </a:solidFill>
            <a:ln w="25355"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D702DD00-2397-C2A8-CDE2-D29B3E0A9B76}"/>
                </a:ext>
              </a:extLst>
            </p:cNvPr>
            <p:cNvSpPr/>
            <p:nvPr>
              <p:custDataLst>
                <p:tags r:id="rId154"/>
              </p:custDataLst>
            </p:nvPr>
          </p:nvSpPr>
          <p:spPr>
            <a:xfrm>
              <a:off x="4623206" y="4047060"/>
              <a:ext cx="27278" cy="177135"/>
            </a:xfrm>
            <a:custGeom>
              <a:avLst/>
              <a:gdLst>
                <a:gd name="connsiteX0" fmla="*/ 27360 w 27278"/>
                <a:gd name="connsiteY0" fmla="*/ 177200 h 177135"/>
                <a:gd name="connsiteX1" fmla="*/ 27360 w 27278"/>
                <a:gd name="connsiteY1" fmla="*/ 168521 h 177135"/>
                <a:gd name="connsiteX2" fmla="*/ 8761 w 27278"/>
                <a:gd name="connsiteY2" fmla="*/ 168521 h 177135"/>
                <a:gd name="connsiteX3" fmla="*/ 8761 w 27278"/>
                <a:gd name="connsiteY3" fmla="*/ 8744 h 177135"/>
                <a:gd name="connsiteX4" fmla="*/ 27360 w 27278"/>
                <a:gd name="connsiteY4" fmla="*/ 8744 h 177135"/>
                <a:gd name="connsiteX5" fmla="*/ 27360 w 27278"/>
                <a:gd name="connsiteY5" fmla="*/ 65 h 177135"/>
                <a:gd name="connsiteX6" fmla="*/ 81 w 27278"/>
                <a:gd name="connsiteY6" fmla="*/ 65 h 177135"/>
                <a:gd name="connsiteX7" fmla="*/ 81 w 27278"/>
                <a:gd name="connsiteY7" fmla="*/ 177200 h 177135"/>
                <a:gd name="connsiteX8" fmla="*/ 27360 w 27278"/>
                <a:gd name="connsiteY8" fmla="*/ 17720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360" y="177200"/>
                  </a:moveTo>
                  <a:lnTo>
                    <a:pt x="27360" y="168521"/>
                  </a:lnTo>
                  <a:lnTo>
                    <a:pt x="8761" y="168521"/>
                  </a:lnTo>
                  <a:lnTo>
                    <a:pt x="8761" y="8744"/>
                  </a:lnTo>
                  <a:lnTo>
                    <a:pt x="27360" y="8744"/>
                  </a:lnTo>
                  <a:lnTo>
                    <a:pt x="27360" y="65"/>
                  </a:lnTo>
                  <a:lnTo>
                    <a:pt x="81" y="65"/>
                  </a:lnTo>
                  <a:lnTo>
                    <a:pt x="81" y="177200"/>
                  </a:lnTo>
                  <a:lnTo>
                    <a:pt x="27360" y="177200"/>
                  </a:lnTo>
                  <a:close/>
                </a:path>
              </a:pathLst>
            </a:custGeom>
            <a:solidFill>
              <a:srgbClr val="000000"/>
            </a:solidFill>
            <a:ln w="25355"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641F67DD-83BC-C349-8F99-1E06B5A6FBD6}"/>
                </a:ext>
              </a:extLst>
            </p:cNvPr>
            <p:cNvSpPr/>
            <p:nvPr>
              <p:custDataLst>
                <p:tags r:id="rId155"/>
              </p:custDataLst>
            </p:nvPr>
          </p:nvSpPr>
          <p:spPr>
            <a:xfrm>
              <a:off x="4664729" y="4062470"/>
              <a:ext cx="53672" cy="119212"/>
            </a:xfrm>
            <a:custGeom>
              <a:avLst/>
              <a:gdLst>
                <a:gd name="connsiteX0" fmla="*/ 49150 w 53672"/>
                <a:gd name="connsiteY0" fmla="*/ 6796 h 119212"/>
                <a:gd name="connsiteX1" fmla="*/ 42064 w 53672"/>
                <a:gd name="connsiteY1" fmla="*/ 65 h 119212"/>
                <a:gd name="connsiteX2" fmla="*/ 32145 w 53672"/>
                <a:gd name="connsiteY2" fmla="*/ 9807 h 119212"/>
                <a:gd name="connsiteX3" fmla="*/ 39230 w 53672"/>
                <a:gd name="connsiteY3" fmla="*/ 16538 h 119212"/>
                <a:gd name="connsiteX4" fmla="*/ 49150 w 53672"/>
                <a:gd name="connsiteY4" fmla="*/ 6796 h 119212"/>
                <a:gd name="connsiteX5" fmla="*/ 13014 w 53672"/>
                <a:gd name="connsiteY5" fmla="*/ 96781 h 119212"/>
                <a:gd name="connsiteX6" fmla="*/ 11420 w 53672"/>
                <a:gd name="connsiteY6" fmla="*/ 104220 h 119212"/>
                <a:gd name="connsiteX7" fmla="*/ 28248 w 53672"/>
                <a:gd name="connsiteY7" fmla="*/ 119277 h 119212"/>
                <a:gd name="connsiteX8" fmla="*/ 53755 w 53672"/>
                <a:gd name="connsiteY8" fmla="*/ 92175 h 119212"/>
                <a:gd name="connsiteX9" fmla="*/ 50921 w 53672"/>
                <a:gd name="connsiteY9" fmla="*/ 89872 h 119212"/>
                <a:gd name="connsiteX10" fmla="*/ 47556 w 53672"/>
                <a:gd name="connsiteY10" fmla="*/ 92884 h 119212"/>
                <a:gd name="connsiteX11" fmla="*/ 28779 w 53672"/>
                <a:gd name="connsiteY11" fmla="*/ 114317 h 119212"/>
                <a:gd name="connsiteX12" fmla="*/ 24351 w 53672"/>
                <a:gd name="connsiteY12" fmla="*/ 108117 h 119212"/>
                <a:gd name="connsiteX13" fmla="*/ 27185 w 53672"/>
                <a:gd name="connsiteY13" fmla="*/ 96781 h 119212"/>
                <a:gd name="connsiteX14" fmla="*/ 32853 w 53672"/>
                <a:gd name="connsiteY14" fmla="*/ 82610 h 119212"/>
                <a:gd name="connsiteX15" fmla="*/ 41533 w 53672"/>
                <a:gd name="connsiteY15" fmla="*/ 60114 h 119212"/>
                <a:gd name="connsiteX16" fmla="*/ 42596 w 53672"/>
                <a:gd name="connsiteY16" fmla="*/ 54445 h 119212"/>
                <a:gd name="connsiteX17" fmla="*/ 25768 w 53672"/>
                <a:gd name="connsiteY17" fmla="*/ 39389 h 119212"/>
                <a:gd name="connsiteX18" fmla="*/ 83 w 53672"/>
                <a:gd name="connsiteY18" fmla="*/ 66490 h 119212"/>
                <a:gd name="connsiteX19" fmla="*/ 3095 w 53672"/>
                <a:gd name="connsiteY19" fmla="*/ 68793 h 119212"/>
                <a:gd name="connsiteX20" fmla="*/ 6283 w 53672"/>
                <a:gd name="connsiteY20" fmla="*/ 65959 h 119212"/>
                <a:gd name="connsiteX21" fmla="*/ 25237 w 53672"/>
                <a:gd name="connsiteY21" fmla="*/ 44349 h 119212"/>
                <a:gd name="connsiteX22" fmla="*/ 29665 w 53672"/>
                <a:gd name="connsiteY22" fmla="*/ 50548 h 119212"/>
                <a:gd name="connsiteX23" fmla="*/ 24174 w 53672"/>
                <a:gd name="connsiteY23" fmla="*/ 68262 h 119212"/>
                <a:gd name="connsiteX24" fmla="*/ 13014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0" y="6796"/>
                  </a:moveTo>
                  <a:cubicBezTo>
                    <a:pt x="49150" y="3962"/>
                    <a:pt x="47024" y="65"/>
                    <a:pt x="42064" y="65"/>
                  </a:cubicBezTo>
                  <a:cubicBezTo>
                    <a:pt x="37282" y="65"/>
                    <a:pt x="32145" y="4670"/>
                    <a:pt x="32145" y="9807"/>
                  </a:cubicBezTo>
                  <a:cubicBezTo>
                    <a:pt x="32145" y="12818"/>
                    <a:pt x="34448" y="16538"/>
                    <a:pt x="39230" y="16538"/>
                  </a:cubicBezTo>
                  <a:cubicBezTo>
                    <a:pt x="44367" y="16538"/>
                    <a:pt x="49150" y="11578"/>
                    <a:pt x="49150" y="6796"/>
                  </a:cubicBezTo>
                  <a:close/>
                  <a:moveTo>
                    <a:pt x="13014" y="96781"/>
                  </a:moveTo>
                  <a:cubicBezTo>
                    <a:pt x="12306" y="99083"/>
                    <a:pt x="11420" y="101209"/>
                    <a:pt x="11420" y="104220"/>
                  </a:cubicBezTo>
                  <a:cubicBezTo>
                    <a:pt x="11420" y="112546"/>
                    <a:pt x="18505" y="119277"/>
                    <a:pt x="28248" y="119277"/>
                  </a:cubicBezTo>
                  <a:cubicBezTo>
                    <a:pt x="45961" y="119277"/>
                    <a:pt x="53755" y="94832"/>
                    <a:pt x="53755" y="92175"/>
                  </a:cubicBezTo>
                  <a:cubicBezTo>
                    <a:pt x="53755" y="89872"/>
                    <a:pt x="51453" y="89872"/>
                    <a:pt x="50921" y="89872"/>
                  </a:cubicBezTo>
                  <a:cubicBezTo>
                    <a:pt x="48441" y="89872"/>
                    <a:pt x="48264" y="90935"/>
                    <a:pt x="47556" y="92884"/>
                  </a:cubicBezTo>
                  <a:cubicBezTo>
                    <a:pt x="43482" y="107055"/>
                    <a:pt x="35688" y="114317"/>
                    <a:pt x="28779" y="114317"/>
                  </a:cubicBezTo>
                  <a:cubicBezTo>
                    <a:pt x="25237" y="114317"/>
                    <a:pt x="24351" y="112014"/>
                    <a:pt x="24351" y="108117"/>
                  </a:cubicBezTo>
                  <a:cubicBezTo>
                    <a:pt x="24351" y="104043"/>
                    <a:pt x="25591" y="100678"/>
                    <a:pt x="27185" y="96781"/>
                  </a:cubicBezTo>
                  <a:cubicBezTo>
                    <a:pt x="28956" y="91998"/>
                    <a:pt x="30905" y="87215"/>
                    <a:pt x="32853" y="82610"/>
                  </a:cubicBezTo>
                  <a:cubicBezTo>
                    <a:pt x="34448" y="78359"/>
                    <a:pt x="40825" y="62239"/>
                    <a:pt x="41533" y="60114"/>
                  </a:cubicBezTo>
                  <a:cubicBezTo>
                    <a:pt x="42064" y="58342"/>
                    <a:pt x="42596" y="56217"/>
                    <a:pt x="42596" y="54445"/>
                  </a:cubicBezTo>
                  <a:cubicBezTo>
                    <a:pt x="42596" y="46120"/>
                    <a:pt x="35510" y="39389"/>
                    <a:pt x="25768" y="39389"/>
                  </a:cubicBezTo>
                  <a:cubicBezTo>
                    <a:pt x="8232" y="39389"/>
                    <a:pt x="83" y="63479"/>
                    <a:pt x="83" y="66490"/>
                  </a:cubicBezTo>
                  <a:cubicBezTo>
                    <a:pt x="83" y="68793"/>
                    <a:pt x="2563" y="68793"/>
                    <a:pt x="3095" y="68793"/>
                  </a:cubicBezTo>
                  <a:cubicBezTo>
                    <a:pt x="5575" y="68793"/>
                    <a:pt x="5752" y="67908"/>
                    <a:pt x="6283" y="65959"/>
                  </a:cubicBezTo>
                  <a:cubicBezTo>
                    <a:pt x="10889" y="50725"/>
                    <a:pt x="18683" y="44349"/>
                    <a:pt x="25237" y="44349"/>
                  </a:cubicBezTo>
                  <a:cubicBezTo>
                    <a:pt x="28071" y="44349"/>
                    <a:pt x="29665" y="45766"/>
                    <a:pt x="29665" y="50548"/>
                  </a:cubicBezTo>
                  <a:cubicBezTo>
                    <a:pt x="29665" y="54622"/>
                    <a:pt x="28602" y="57279"/>
                    <a:pt x="24174" y="68262"/>
                  </a:cubicBezTo>
                  <a:lnTo>
                    <a:pt x="13014" y="96781"/>
                  </a:lnTo>
                  <a:close/>
                </a:path>
              </a:pathLst>
            </a:custGeom>
            <a:solidFill>
              <a:srgbClr val="000000"/>
            </a:solidFill>
            <a:ln w="25355"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6997CA5A-FA62-8E42-8C8A-0C96E5CF6CE5}"/>
                </a:ext>
              </a:extLst>
            </p:cNvPr>
            <p:cNvSpPr/>
            <p:nvPr>
              <p:custDataLst>
                <p:tags r:id="rId156"/>
              </p:custDataLst>
            </p:nvPr>
          </p:nvSpPr>
          <p:spPr>
            <a:xfrm>
              <a:off x="4733667" y="4047060"/>
              <a:ext cx="27278" cy="177135"/>
            </a:xfrm>
            <a:custGeom>
              <a:avLst/>
              <a:gdLst>
                <a:gd name="connsiteX0" fmla="*/ 27365 w 27278"/>
                <a:gd name="connsiteY0" fmla="*/ 65 h 177135"/>
                <a:gd name="connsiteX1" fmla="*/ 86 w 27278"/>
                <a:gd name="connsiteY1" fmla="*/ 65 h 177135"/>
                <a:gd name="connsiteX2" fmla="*/ 86 w 27278"/>
                <a:gd name="connsiteY2" fmla="*/ 8744 h 177135"/>
                <a:gd name="connsiteX3" fmla="*/ 18685 w 27278"/>
                <a:gd name="connsiteY3" fmla="*/ 8744 h 177135"/>
                <a:gd name="connsiteX4" fmla="*/ 18685 w 27278"/>
                <a:gd name="connsiteY4" fmla="*/ 168521 h 177135"/>
                <a:gd name="connsiteX5" fmla="*/ 86 w 27278"/>
                <a:gd name="connsiteY5" fmla="*/ 168521 h 177135"/>
                <a:gd name="connsiteX6" fmla="*/ 86 w 27278"/>
                <a:gd name="connsiteY6" fmla="*/ 177200 h 177135"/>
                <a:gd name="connsiteX7" fmla="*/ 27365 w 27278"/>
                <a:gd name="connsiteY7" fmla="*/ 177200 h 177135"/>
                <a:gd name="connsiteX8" fmla="*/ 27365 w 27278"/>
                <a:gd name="connsiteY8" fmla="*/ 6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365" y="65"/>
                  </a:moveTo>
                  <a:lnTo>
                    <a:pt x="86" y="65"/>
                  </a:lnTo>
                  <a:lnTo>
                    <a:pt x="86" y="8744"/>
                  </a:lnTo>
                  <a:lnTo>
                    <a:pt x="18685" y="8744"/>
                  </a:lnTo>
                  <a:lnTo>
                    <a:pt x="18685" y="168521"/>
                  </a:lnTo>
                  <a:lnTo>
                    <a:pt x="86" y="168521"/>
                  </a:lnTo>
                  <a:lnTo>
                    <a:pt x="86" y="177200"/>
                  </a:lnTo>
                  <a:lnTo>
                    <a:pt x="27365" y="177200"/>
                  </a:lnTo>
                  <a:lnTo>
                    <a:pt x="27365" y="65"/>
                  </a:lnTo>
                  <a:close/>
                </a:path>
              </a:pathLst>
            </a:custGeom>
            <a:solidFill>
              <a:srgbClr val="000000"/>
            </a:solidFill>
            <a:ln w="25355"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3C74DA47-ECE6-6859-158E-5810CE4C80E3}"/>
                </a:ext>
              </a:extLst>
            </p:cNvPr>
            <p:cNvSpPr/>
            <p:nvPr>
              <p:custDataLst>
                <p:tags r:id="rId157"/>
              </p:custDataLst>
            </p:nvPr>
          </p:nvSpPr>
          <p:spPr>
            <a:xfrm>
              <a:off x="4798573" y="4056979"/>
              <a:ext cx="87150" cy="124703"/>
            </a:xfrm>
            <a:custGeom>
              <a:avLst/>
              <a:gdLst>
                <a:gd name="connsiteX0" fmla="*/ 42247 w 87150"/>
                <a:gd name="connsiteY0" fmla="*/ 5379 h 124703"/>
                <a:gd name="connsiteX1" fmla="*/ 42955 w 87150"/>
                <a:gd name="connsiteY1" fmla="*/ 2544 h 124703"/>
                <a:gd name="connsiteX2" fmla="*/ 40121 w 87150"/>
                <a:gd name="connsiteY2" fmla="*/ 65 h 124703"/>
                <a:gd name="connsiteX3" fmla="*/ 17448 w 87150"/>
                <a:gd name="connsiteY3" fmla="*/ 1836 h 124703"/>
                <a:gd name="connsiteX4" fmla="*/ 13551 w 87150"/>
                <a:gd name="connsiteY4" fmla="*/ 5910 h 124703"/>
                <a:gd name="connsiteX5" fmla="*/ 18156 w 87150"/>
                <a:gd name="connsiteY5" fmla="*/ 8390 h 124703"/>
                <a:gd name="connsiteX6" fmla="*/ 26659 w 87150"/>
                <a:gd name="connsiteY6" fmla="*/ 11047 h 124703"/>
                <a:gd name="connsiteX7" fmla="*/ 25950 w 87150"/>
                <a:gd name="connsiteY7" fmla="*/ 14944 h 124703"/>
                <a:gd name="connsiteX8" fmla="*/ 974 w 87150"/>
                <a:gd name="connsiteY8" fmla="*/ 115203 h 124703"/>
                <a:gd name="connsiteX9" fmla="*/ 88 w 87150"/>
                <a:gd name="connsiteY9" fmla="*/ 119100 h 124703"/>
                <a:gd name="connsiteX10" fmla="*/ 6111 w 87150"/>
                <a:gd name="connsiteY10" fmla="*/ 124768 h 124703"/>
                <a:gd name="connsiteX11" fmla="*/ 14259 w 87150"/>
                <a:gd name="connsiteY11" fmla="*/ 117328 h 124703"/>
                <a:gd name="connsiteX12" fmla="*/ 22939 w 87150"/>
                <a:gd name="connsiteY12" fmla="*/ 82964 h 124703"/>
                <a:gd name="connsiteX13" fmla="*/ 45612 w 87150"/>
                <a:gd name="connsiteY13" fmla="*/ 97489 h 124703"/>
                <a:gd name="connsiteX14" fmla="*/ 45258 w 87150"/>
                <a:gd name="connsiteY14" fmla="*/ 101032 h 124703"/>
                <a:gd name="connsiteX15" fmla="*/ 44549 w 87150"/>
                <a:gd name="connsiteY15" fmla="*/ 106523 h 124703"/>
                <a:gd name="connsiteX16" fmla="*/ 63326 w 87150"/>
                <a:gd name="connsiteY16" fmla="*/ 124768 h 124703"/>
                <a:gd name="connsiteX17" fmla="*/ 85822 w 87150"/>
                <a:gd name="connsiteY17" fmla="*/ 97666 h 124703"/>
                <a:gd name="connsiteX18" fmla="*/ 82988 w 87150"/>
                <a:gd name="connsiteY18" fmla="*/ 95364 h 124703"/>
                <a:gd name="connsiteX19" fmla="*/ 79445 w 87150"/>
                <a:gd name="connsiteY19" fmla="*/ 99615 h 124703"/>
                <a:gd name="connsiteX20" fmla="*/ 63857 w 87150"/>
                <a:gd name="connsiteY20" fmla="*/ 119808 h 124703"/>
                <a:gd name="connsiteX21" fmla="*/ 57658 w 87150"/>
                <a:gd name="connsiteY21" fmla="*/ 110597 h 124703"/>
                <a:gd name="connsiteX22" fmla="*/ 58720 w 87150"/>
                <a:gd name="connsiteY22" fmla="*/ 102626 h 124703"/>
                <a:gd name="connsiteX23" fmla="*/ 59606 w 87150"/>
                <a:gd name="connsiteY23" fmla="*/ 97135 h 124703"/>
                <a:gd name="connsiteX24" fmla="*/ 30910 w 87150"/>
                <a:gd name="connsiteY24" fmla="*/ 78359 h 124703"/>
                <a:gd name="connsiteX25" fmla="*/ 45612 w 87150"/>
                <a:gd name="connsiteY25" fmla="*/ 66668 h 124703"/>
                <a:gd name="connsiteX26" fmla="*/ 73423 w 87150"/>
                <a:gd name="connsiteY26" fmla="*/ 49840 h 124703"/>
                <a:gd name="connsiteX27" fmla="*/ 79268 w 87150"/>
                <a:gd name="connsiteY27" fmla="*/ 52142 h 124703"/>
                <a:gd name="connsiteX28" fmla="*/ 70057 w 87150"/>
                <a:gd name="connsiteY28" fmla="*/ 62062 h 124703"/>
                <a:gd name="connsiteX29" fmla="*/ 77142 w 87150"/>
                <a:gd name="connsiteY29" fmla="*/ 68616 h 124703"/>
                <a:gd name="connsiteX30" fmla="*/ 87239 w 87150"/>
                <a:gd name="connsiteY30" fmla="*/ 57279 h 124703"/>
                <a:gd name="connsiteX31" fmla="*/ 73600 w 87150"/>
                <a:gd name="connsiteY31" fmla="*/ 44880 h 124703"/>
                <a:gd name="connsiteX32" fmla="*/ 45258 w 87150"/>
                <a:gd name="connsiteY32" fmla="*/ 60468 h 124703"/>
                <a:gd name="connsiteX33" fmla="*/ 24710 w 87150"/>
                <a:gd name="connsiteY33" fmla="*/ 76056 h 124703"/>
                <a:gd name="connsiteX34" fmla="*/ 42247 w 87150"/>
                <a:gd name="connsiteY34" fmla="*/ 537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24703">
                  <a:moveTo>
                    <a:pt x="42247" y="5379"/>
                  </a:moveTo>
                  <a:cubicBezTo>
                    <a:pt x="42424" y="5024"/>
                    <a:pt x="42955" y="2722"/>
                    <a:pt x="42955" y="2544"/>
                  </a:cubicBezTo>
                  <a:cubicBezTo>
                    <a:pt x="42955" y="1659"/>
                    <a:pt x="42247" y="65"/>
                    <a:pt x="40121" y="65"/>
                  </a:cubicBezTo>
                  <a:cubicBezTo>
                    <a:pt x="36578" y="65"/>
                    <a:pt x="21876" y="1482"/>
                    <a:pt x="17448" y="1836"/>
                  </a:cubicBezTo>
                  <a:cubicBezTo>
                    <a:pt x="16031" y="2013"/>
                    <a:pt x="13551" y="2190"/>
                    <a:pt x="13551" y="5910"/>
                  </a:cubicBezTo>
                  <a:cubicBezTo>
                    <a:pt x="13551" y="8390"/>
                    <a:pt x="16031" y="8390"/>
                    <a:pt x="18156" y="8390"/>
                  </a:cubicBezTo>
                  <a:cubicBezTo>
                    <a:pt x="26659" y="8390"/>
                    <a:pt x="26659" y="9630"/>
                    <a:pt x="26659" y="11047"/>
                  </a:cubicBezTo>
                  <a:cubicBezTo>
                    <a:pt x="26659" y="12287"/>
                    <a:pt x="26304" y="13350"/>
                    <a:pt x="25950" y="14944"/>
                  </a:cubicBezTo>
                  <a:lnTo>
                    <a:pt x="974" y="115203"/>
                  </a:lnTo>
                  <a:cubicBezTo>
                    <a:pt x="88" y="118391"/>
                    <a:pt x="88" y="118746"/>
                    <a:pt x="88" y="119100"/>
                  </a:cubicBezTo>
                  <a:cubicBezTo>
                    <a:pt x="88" y="121757"/>
                    <a:pt x="2214" y="124768"/>
                    <a:pt x="6111" y="124768"/>
                  </a:cubicBezTo>
                  <a:cubicBezTo>
                    <a:pt x="10894" y="124768"/>
                    <a:pt x="13196" y="121225"/>
                    <a:pt x="14259" y="117328"/>
                  </a:cubicBezTo>
                  <a:cubicBezTo>
                    <a:pt x="14614" y="116620"/>
                    <a:pt x="22230" y="85444"/>
                    <a:pt x="22939" y="82964"/>
                  </a:cubicBezTo>
                  <a:cubicBezTo>
                    <a:pt x="35516" y="84204"/>
                    <a:pt x="45612" y="88278"/>
                    <a:pt x="45612" y="97489"/>
                  </a:cubicBezTo>
                  <a:cubicBezTo>
                    <a:pt x="45612" y="98375"/>
                    <a:pt x="45612" y="99261"/>
                    <a:pt x="45258" y="101032"/>
                  </a:cubicBezTo>
                  <a:cubicBezTo>
                    <a:pt x="44549" y="103689"/>
                    <a:pt x="44549" y="104575"/>
                    <a:pt x="44549" y="106523"/>
                  </a:cubicBezTo>
                  <a:cubicBezTo>
                    <a:pt x="44549" y="119100"/>
                    <a:pt x="54823" y="124768"/>
                    <a:pt x="63326" y="124768"/>
                  </a:cubicBezTo>
                  <a:cubicBezTo>
                    <a:pt x="80508" y="124768"/>
                    <a:pt x="85822" y="97844"/>
                    <a:pt x="85822" y="97666"/>
                  </a:cubicBezTo>
                  <a:cubicBezTo>
                    <a:pt x="85822" y="95364"/>
                    <a:pt x="83519" y="95364"/>
                    <a:pt x="82988" y="95364"/>
                  </a:cubicBezTo>
                  <a:cubicBezTo>
                    <a:pt x="80508" y="95364"/>
                    <a:pt x="80331" y="96249"/>
                    <a:pt x="79445" y="99615"/>
                  </a:cubicBezTo>
                  <a:cubicBezTo>
                    <a:pt x="77320" y="107232"/>
                    <a:pt x="72537" y="119808"/>
                    <a:pt x="63857" y="119808"/>
                  </a:cubicBezTo>
                  <a:cubicBezTo>
                    <a:pt x="59075" y="119808"/>
                    <a:pt x="57658" y="115380"/>
                    <a:pt x="57658" y="110597"/>
                  </a:cubicBezTo>
                  <a:cubicBezTo>
                    <a:pt x="57658" y="107586"/>
                    <a:pt x="57658" y="107232"/>
                    <a:pt x="58720" y="102626"/>
                  </a:cubicBezTo>
                  <a:cubicBezTo>
                    <a:pt x="58897" y="102095"/>
                    <a:pt x="59606" y="99083"/>
                    <a:pt x="59606" y="97135"/>
                  </a:cubicBezTo>
                  <a:cubicBezTo>
                    <a:pt x="59606" y="81370"/>
                    <a:pt x="38350" y="78890"/>
                    <a:pt x="30910" y="78359"/>
                  </a:cubicBezTo>
                  <a:cubicBezTo>
                    <a:pt x="36047" y="75170"/>
                    <a:pt x="42601" y="69325"/>
                    <a:pt x="45612" y="66668"/>
                  </a:cubicBezTo>
                  <a:cubicBezTo>
                    <a:pt x="54646" y="58165"/>
                    <a:pt x="63503" y="49840"/>
                    <a:pt x="73423" y="49840"/>
                  </a:cubicBezTo>
                  <a:cubicBezTo>
                    <a:pt x="75548" y="49840"/>
                    <a:pt x="77851" y="50371"/>
                    <a:pt x="79268" y="52142"/>
                  </a:cubicBezTo>
                  <a:cubicBezTo>
                    <a:pt x="71651" y="53382"/>
                    <a:pt x="70057" y="59405"/>
                    <a:pt x="70057" y="62062"/>
                  </a:cubicBezTo>
                  <a:cubicBezTo>
                    <a:pt x="70057" y="65959"/>
                    <a:pt x="73068" y="68616"/>
                    <a:pt x="77142" y="68616"/>
                  </a:cubicBezTo>
                  <a:cubicBezTo>
                    <a:pt x="81925" y="68616"/>
                    <a:pt x="87239" y="64719"/>
                    <a:pt x="87239" y="57279"/>
                  </a:cubicBezTo>
                  <a:cubicBezTo>
                    <a:pt x="87239" y="51434"/>
                    <a:pt x="82988" y="44880"/>
                    <a:pt x="73600" y="44880"/>
                  </a:cubicBezTo>
                  <a:cubicBezTo>
                    <a:pt x="63503" y="44880"/>
                    <a:pt x="54292" y="52142"/>
                    <a:pt x="45258" y="60468"/>
                  </a:cubicBezTo>
                  <a:cubicBezTo>
                    <a:pt x="37818" y="67553"/>
                    <a:pt x="31973" y="73045"/>
                    <a:pt x="24710" y="76056"/>
                  </a:cubicBezTo>
                  <a:lnTo>
                    <a:pt x="42247" y="5379"/>
                  </a:lnTo>
                  <a:close/>
                </a:path>
              </a:pathLst>
            </a:custGeom>
            <a:solidFill>
              <a:srgbClr val="000000"/>
            </a:solidFill>
            <a:ln w="25355"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8BEC5916-1A12-C297-87B3-399BAFCA5826}"/>
                </a:ext>
              </a:extLst>
            </p:cNvPr>
            <p:cNvSpPr/>
            <p:nvPr>
              <p:custDataLst>
                <p:tags r:id="rId158"/>
              </p:custDataLst>
            </p:nvPr>
          </p:nvSpPr>
          <p:spPr>
            <a:xfrm>
              <a:off x="4931555" y="4107398"/>
              <a:ext cx="29606" cy="75662"/>
            </a:xfrm>
            <a:custGeom>
              <a:avLst/>
              <a:gdLst>
                <a:gd name="connsiteX0" fmla="*/ 29700 w 29606"/>
                <a:gd name="connsiteY0" fmla="*/ 26633 h 75662"/>
                <a:gd name="connsiteX1" fmla="*/ 13505 w 29606"/>
                <a:gd name="connsiteY1" fmla="*/ 63 h 75662"/>
                <a:gd name="connsiteX2" fmla="*/ 93 w 29606"/>
                <a:gd name="connsiteY2" fmla="*/ 13474 h 75662"/>
                <a:gd name="connsiteX3" fmla="*/ 13505 w 29606"/>
                <a:gd name="connsiteY3" fmla="*/ 26886 h 75662"/>
                <a:gd name="connsiteX4" fmla="*/ 22362 w 29606"/>
                <a:gd name="connsiteY4" fmla="*/ 23597 h 75662"/>
                <a:gd name="connsiteX5" fmla="*/ 23627 w 29606"/>
                <a:gd name="connsiteY5" fmla="*/ 22837 h 75662"/>
                <a:gd name="connsiteX6" fmla="*/ 24133 w 29606"/>
                <a:gd name="connsiteY6" fmla="*/ 26633 h 75662"/>
                <a:gd name="connsiteX7" fmla="*/ 6926 w 29606"/>
                <a:gd name="connsiteY7" fmla="*/ 68893 h 75662"/>
                <a:gd name="connsiteX8" fmla="*/ 4142 w 29606"/>
                <a:gd name="connsiteY8" fmla="*/ 72941 h 75662"/>
                <a:gd name="connsiteX9" fmla="*/ 6673 w 29606"/>
                <a:gd name="connsiteY9" fmla="*/ 75725 h 75662"/>
                <a:gd name="connsiteX10" fmla="*/ 29700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00" y="26633"/>
                  </a:moveTo>
                  <a:cubicBezTo>
                    <a:pt x="29700" y="9932"/>
                    <a:pt x="23374" y="63"/>
                    <a:pt x="13505" y="63"/>
                  </a:cubicBezTo>
                  <a:cubicBezTo>
                    <a:pt x="5154" y="63"/>
                    <a:pt x="93" y="6389"/>
                    <a:pt x="93" y="13474"/>
                  </a:cubicBezTo>
                  <a:cubicBezTo>
                    <a:pt x="93" y="20307"/>
                    <a:pt x="5154" y="26886"/>
                    <a:pt x="13505" y="26886"/>
                  </a:cubicBezTo>
                  <a:cubicBezTo>
                    <a:pt x="16542" y="26886"/>
                    <a:pt x="19831" y="25874"/>
                    <a:pt x="22362" y="23597"/>
                  </a:cubicBezTo>
                  <a:cubicBezTo>
                    <a:pt x="23121" y="23090"/>
                    <a:pt x="23374" y="22837"/>
                    <a:pt x="23627" y="22837"/>
                  </a:cubicBezTo>
                  <a:cubicBezTo>
                    <a:pt x="23880" y="22837"/>
                    <a:pt x="24133" y="23090"/>
                    <a:pt x="24133" y="26633"/>
                  </a:cubicBezTo>
                  <a:cubicBezTo>
                    <a:pt x="24133" y="45359"/>
                    <a:pt x="15276" y="60542"/>
                    <a:pt x="6926" y="68893"/>
                  </a:cubicBezTo>
                  <a:cubicBezTo>
                    <a:pt x="4142" y="71676"/>
                    <a:pt x="4142" y="72182"/>
                    <a:pt x="4142" y="72941"/>
                  </a:cubicBezTo>
                  <a:cubicBezTo>
                    <a:pt x="4142" y="74713"/>
                    <a:pt x="5407" y="75725"/>
                    <a:pt x="6673" y="75725"/>
                  </a:cubicBezTo>
                  <a:cubicBezTo>
                    <a:pt x="9456" y="75725"/>
                    <a:pt x="29700" y="56240"/>
                    <a:pt x="29700" y="26633"/>
                  </a:cubicBezTo>
                  <a:close/>
                </a:path>
              </a:pathLst>
            </a:custGeom>
            <a:solidFill>
              <a:srgbClr val="000000"/>
            </a:solidFill>
            <a:ln w="25355"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8D6DE6B1-A7B4-2876-F2A2-449BA59B9FB6}"/>
                </a:ext>
              </a:extLst>
            </p:cNvPr>
            <p:cNvSpPr/>
            <p:nvPr>
              <p:custDataLst>
                <p:tags r:id="rId159"/>
              </p:custDataLst>
            </p:nvPr>
          </p:nvSpPr>
          <p:spPr>
            <a:xfrm>
              <a:off x="5044780" y="3965689"/>
              <a:ext cx="83506" cy="168531"/>
            </a:xfrm>
            <a:custGeom>
              <a:avLst/>
              <a:gdLst>
                <a:gd name="connsiteX0" fmla="*/ 51973 w 83506"/>
                <a:gd name="connsiteY0" fmla="*/ 6642 h 168531"/>
                <a:gd name="connsiteX1" fmla="*/ 46153 w 83506"/>
                <a:gd name="connsiteY1" fmla="*/ 63 h 168531"/>
                <a:gd name="connsiteX2" fmla="*/ 98 w 83506"/>
                <a:gd name="connsiteY2" fmla="*/ 16258 h 168531"/>
                <a:gd name="connsiteX3" fmla="*/ 98 w 83506"/>
                <a:gd name="connsiteY3" fmla="*/ 24103 h 168531"/>
                <a:gd name="connsiteX4" fmla="*/ 33247 w 83506"/>
                <a:gd name="connsiteY4" fmla="*/ 17523 h 168531"/>
                <a:gd name="connsiteX5" fmla="*/ 33247 w 83506"/>
                <a:gd name="connsiteY5" fmla="*/ 148604 h 168531"/>
                <a:gd name="connsiteX6" fmla="*/ 9714 w 83506"/>
                <a:gd name="connsiteY6" fmla="*/ 160750 h 168531"/>
                <a:gd name="connsiteX7" fmla="*/ 1616 w 83506"/>
                <a:gd name="connsiteY7" fmla="*/ 160750 h 168531"/>
                <a:gd name="connsiteX8" fmla="*/ 1616 w 83506"/>
                <a:gd name="connsiteY8" fmla="*/ 168595 h 168531"/>
                <a:gd name="connsiteX9" fmla="*/ 42610 w 83506"/>
                <a:gd name="connsiteY9" fmla="*/ 167836 h 168531"/>
                <a:gd name="connsiteX10" fmla="*/ 83605 w 83506"/>
                <a:gd name="connsiteY10" fmla="*/ 168595 h 168531"/>
                <a:gd name="connsiteX11" fmla="*/ 83605 w 83506"/>
                <a:gd name="connsiteY11" fmla="*/ 160750 h 168531"/>
                <a:gd name="connsiteX12" fmla="*/ 75507 w 83506"/>
                <a:gd name="connsiteY12" fmla="*/ 160750 h 168531"/>
                <a:gd name="connsiteX13" fmla="*/ 51973 w 83506"/>
                <a:gd name="connsiteY13" fmla="*/ 148604 h 168531"/>
                <a:gd name="connsiteX14" fmla="*/ 51973 w 83506"/>
                <a:gd name="connsiteY14" fmla="*/ 664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1973" y="6642"/>
                  </a:moveTo>
                  <a:cubicBezTo>
                    <a:pt x="51973" y="569"/>
                    <a:pt x="51973" y="63"/>
                    <a:pt x="46153" y="63"/>
                  </a:cubicBezTo>
                  <a:cubicBezTo>
                    <a:pt x="30464" y="16258"/>
                    <a:pt x="8195" y="16258"/>
                    <a:pt x="98" y="16258"/>
                  </a:cubicBezTo>
                  <a:lnTo>
                    <a:pt x="98" y="24103"/>
                  </a:lnTo>
                  <a:cubicBezTo>
                    <a:pt x="5159" y="24103"/>
                    <a:pt x="20089" y="24103"/>
                    <a:pt x="33247" y="17523"/>
                  </a:cubicBezTo>
                  <a:lnTo>
                    <a:pt x="33247" y="148604"/>
                  </a:lnTo>
                  <a:cubicBezTo>
                    <a:pt x="33247" y="157714"/>
                    <a:pt x="32488" y="160750"/>
                    <a:pt x="9714" y="160750"/>
                  </a:cubicBezTo>
                  <a:lnTo>
                    <a:pt x="1616" y="160750"/>
                  </a:lnTo>
                  <a:lnTo>
                    <a:pt x="1616" y="168595"/>
                  </a:lnTo>
                  <a:cubicBezTo>
                    <a:pt x="10473" y="167836"/>
                    <a:pt x="32488" y="167836"/>
                    <a:pt x="42610" y="167836"/>
                  </a:cubicBezTo>
                  <a:cubicBezTo>
                    <a:pt x="52732" y="167836"/>
                    <a:pt x="74748" y="167836"/>
                    <a:pt x="83605" y="168595"/>
                  </a:cubicBezTo>
                  <a:lnTo>
                    <a:pt x="83605" y="160750"/>
                  </a:lnTo>
                  <a:lnTo>
                    <a:pt x="75507" y="160750"/>
                  </a:lnTo>
                  <a:cubicBezTo>
                    <a:pt x="52732" y="160750"/>
                    <a:pt x="51973" y="157967"/>
                    <a:pt x="51973" y="148604"/>
                  </a:cubicBezTo>
                  <a:lnTo>
                    <a:pt x="51973" y="6642"/>
                  </a:lnTo>
                  <a:close/>
                </a:path>
              </a:pathLst>
            </a:custGeom>
            <a:solidFill>
              <a:srgbClr val="000000"/>
            </a:solidFill>
            <a:ln w="25355"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0E65A12C-49ED-F8D7-3E2D-E14C7CD7B100}"/>
                </a:ext>
              </a:extLst>
            </p:cNvPr>
            <p:cNvSpPr/>
            <p:nvPr>
              <p:custDataLst>
                <p:tags r:id="rId160"/>
              </p:custDataLst>
            </p:nvPr>
          </p:nvSpPr>
          <p:spPr>
            <a:xfrm>
              <a:off x="5240078" y="3997574"/>
              <a:ext cx="154614" cy="146769"/>
            </a:xfrm>
            <a:custGeom>
              <a:avLst/>
              <a:gdLst>
                <a:gd name="connsiteX0" fmla="*/ 149912 w 154614"/>
                <a:gd name="connsiteY0" fmla="*/ 10691 h 146769"/>
                <a:gd name="connsiteX1" fmla="*/ 154720 w 154614"/>
                <a:gd name="connsiteY1" fmla="*/ 5124 h 146769"/>
                <a:gd name="connsiteX2" fmla="*/ 149659 w 154614"/>
                <a:gd name="connsiteY2" fmla="*/ 63 h 146769"/>
                <a:gd name="connsiteX3" fmla="*/ 145104 w 154614"/>
                <a:gd name="connsiteY3" fmla="*/ 1834 h 146769"/>
                <a:gd name="connsiteX4" fmla="*/ 4913 w 154614"/>
                <a:gd name="connsiteY4" fmla="*/ 67880 h 146769"/>
                <a:gd name="connsiteX5" fmla="*/ 105 w 154614"/>
                <a:gd name="connsiteY5" fmla="*/ 73448 h 146769"/>
                <a:gd name="connsiteX6" fmla="*/ 4913 w 154614"/>
                <a:gd name="connsiteY6" fmla="*/ 79015 h 146769"/>
                <a:gd name="connsiteX7" fmla="*/ 145104 w 154614"/>
                <a:gd name="connsiteY7" fmla="*/ 145061 h 146769"/>
                <a:gd name="connsiteX8" fmla="*/ 149659 w 154614"/>
                <a:gd name="connsiteY8" fmla="*/ 146832 h 146769"/>
                <a:gd name="connsiteX9" fmla="*/ 154720 w 154614"/>
                <a:gd name="connsiteY9" fmla="*/ 141771 h 146769"/>
                <a:gd name="connsiteX10" fmla="*/ 149912 w 154614"/>
                <a:gd name="connsiteY10" fmla="*/ 136204 h 146769"/>
                <a:gd name="connsiteX11" fmla="*/ 17060 w 154614"/>
                <a:gd name="connsiteY11" fmla="*/ 73448 h 146769"/>
                <a:gd name="connsiteX12" fmla="*/ 149912 w 154614"/>
                <a:gd name="connsiteY12" fmla="*/ 10691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4614" h="146769">
                  <a:moveTo>
                    <a:pt x="149912" y="10691"/>
                  </a:moveTo>
                  <a:cubicBezTo>
                    <a:pt x="152948" y="9173"/>
                    <a:pt x="154720" y="7907"/>
                    <a:pt x="154720" y="5124"/>
                  </a:cubicBezTo>
                  <a:cubicBezTo>
                    <a:pt x="154720" y="2340"/>
                    <a:pt x="152442" y="63"/>
                    <a:pt x="149659" y="63"/>
                  </a:cubicBezTo>
                  <a:cubicBezTo>
                    <a:pt x="148900" y="63"/>
                    <a:pt x="148393" y="63"/>
                    <a:pt x="145104" y="1834"/>
                  </a:cubicBezTo>
                  <a:lnTo>
                    <a:pt x="4913" y="67880"/>
                  </a:lnTo>
                  <a:cubicBezTo>
                    <a:pt x="2130" y="69146"/>
                    <a:pt x="105" y="70411"/>
                    <a:pt x="105" y="73448"/>
                  </a:cubicBezTo>
                  <a:cubicBezTo>
                    <a:pt x="105" y="76484"/>
                    <a:pt x="2130" y="77749"/>
                    <a:pt x="4913" y="79015"/>
                  </a:cubicBezTo>
                  <a:lnTo>
                    <a:pt x="145104" y="145061"/>
                  </a:lnTo>
                  <a:cubicBezTo>
                    <a:pt x="148393" y="146832"/>
                    <a:pt x="148900" y="146832"/>
                    <a:pt x="149659" y="146832"/>
                  </a:cubicBezTo>
                  <a:cubicBezTo>
                    <a:pt x="152442" y="146832"/>
                    <a:pt x="154720" y="144555"/>
                    <a:pt x="154720" y="141771"/>
                  </a:cubicBezTo>
                  <a:cubicBezTo>
                    <a:pt x="154720" y="138988"/>
                    <a:pt x="152948" y="137723"/>
                    <a:pt x="149912" y="136204"/>
                  </a:cubicBezTo>
                  <a:lnTo>
                    <a:pt x="17060" y="73448"/>
                  </a:lnTo>
                  <a:lnTo>
                    <a:pt x="149912" y="10691"/>
                  </a:lnTo>
                  <a:close/>
                </a:path>
              </a:pathLst>
            </a:custGeom>
            <a:solidFill>
              <a:srgbClr val="000000"/>
            </a:solidFill>
            <a:ln w="25355"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C0DE7226-DFC1-E480-190F-F58AE00A49B8}"/>
                </a:ext>
              </a:extLst>
            </p:cNvPr>
            <p:cNvSpPr/>
            <p:nvPr>
              <p:custDataLst>
                <p:tags r:id="rId161"/>
              </p:custDataLst>
            </p:nvPr>
          </p:nvSpPr>
          <p:spPr>
            <a:xfrm>
              <a:off x="5500101" y="3958604"/>
              <a:ext cx="114632" cy="178400"/>
            </a:xfrm>
            <a:custGeom>
              <a:avLst/>
              <a:gdLst>
                <a:gd name="connsiteX0" fmla="*/ 58824 w 114632"/>
                <a:gd name="connsiteY0" fmla="*/ 2846 h 178400"/>
                <a:gd name="connsiteX1" fmla="*/ 55534 w 114632"/>
                <a:gd name="connsiteY1" fmla="*/ 63 h 178400"/>
                <a:gd name="connsiteX2" fmla="*/ 24662 w 114632"/>
                <a:gd name="connsiteY2" fmla="*/ 2593 h 178400"/>
                <a:gd name="connsiteX3" fmla="*/ 19854 w 114632"/>
                <a:gd name="connsiteY3" fmla="*/ 7654 h 178400"/>
                <a:gd name="connsiteX4" fmla="*/ 25927 w 114632"/>
                <a:gd name="connsiteY4" fmla="*/ 10691 h 178400"/>
                <a:gd name="connsiteX5" fmla="*/ 38580 w 114632"/>
                <a:gd name="connsiteY5" fmla="*/ 14993 h 178400"/>
                <a:gd name="connsiteX6" fmla="*/ 37821 w 114632"/>
                <a:gd name="connsiteY6" fmla="*/ 20054 h 178400"/>
                <a:gd name="connsiteX7" fmla="*/ 1128 w 114632"/>
                <a:gd name="connsiteY7" fmla="*/ 165811 h 178400"/>
                <a:gd name="connsiteX8" fmla="*/ 116 w 114632"/>
                <a:gd name="connsiteY8" fmla="*/ 171378 h 178400"/>
                <a:gd name="connsiteX9" fmla="*/ 7454 w 114632"/>
                <a:gd name="connsiteY9" fmla="*/ 178464 h 178400"/>
                <a:gd name="connsiteX10" fmla="*/ 16058 w 114632"/>
                <a:gd name="connsiteY10" fmla="*/ 173150 h 178400"/>
                <a:gd name="connsiteX11" fmla="*/ 30229 w 114632"/>
                <a:gd name="connsiteY11" fmla="*/ 117731 h 178400"/>
                <a:gd name="connsiteX12" fmla="*/ 59583 w 114632"/>
                <a:gd name="connsiteY12" fmla="*/ 139241 h 178400"/>
                <a:gd name="connsiteX13" fmla="*/ 58824 w 114632"/>
                <a:gd name="connsiteY13" fmla="*/ 144555 h 178400"/>
                <a:gd name="connsiteX14" fmla="*/ 57812 w 114632"/>
                <a:gd name="connsiteY14" fmla="*/ 153412 h 178400"/>
                <a:gd name="connsiteX15" fmla="*/ 81092 w 114632"/>
                <a:gd name="connsiteY15" fmla="*/ 178464 h 178400"/>
                <a:gd name="connsiteX16" fmla="*/ 101083 w 114632"/>
                <a:gd name="connsiteY16" fmla="*/ 165052 h 178400"/>
                <a:gd name="connsiteX17" fmla="*/ 110193 w 114632"/>
                <a:gd name="connsiteY17" fmla="*/ 139494 h 178400"/>
                <a:gd name="connsiteX18" fmla="*/ 107157 w 114632"/>
                <a:gd name="connsiteY18" fmla="*/ 136963 h 178400"/>
                <a:gd name="connsiteX19" fmla="*/ 103614 w 114632"/>
                <a:gd name="connsiteY19" fmla="*/ 141518 h 178400"/>
                <a:gd name="connsiteX20" fmla="*/ 81598 w 114632"/>
                <a:gd name="connsiteY20" fmla="*/ 172897 h 178400"/>
                <a:gd name="connsiteX21" fmla="*/ 73501 w 114632"/>
                <a:gd name="connsiteY21" fmla="*/ 161003 h 178400"/>
                <a:gd name="connsiteX22" fmla="*/ 75525 w 114632"/>
                <a:gd name="connsiteY22" fmla="*/ 146832 h 178400"/>
                <a:gd name="connsiteX23" fmla="*/ 76537 w 114632"/>
                <a:gd name="connsiteY23" fmla="*/ 138988 h 178400"/>
                <a:gd name="connsiteX24" fmla="*/ 39086 w 114632"/>
                <a:gd name="connsiteY24" fmla="*/ 112417 h 178400"/>
                <a:gd name="connsiteX25" fmla="*/ 60848 w 114632"/>
                <a:gd name="connsiteY25" fmla="*/ 93692 h 178400"/>
                <a:gd name="connsiteX26" fmla="*/ 97035 w 114632"/>
                <a:gd name="connsiteY26" fmla="*/ 69399 h 178400"/>
                <a:gd name="connsiteX27" fmla="*/ 99312 w 114632"/>
                <a:gd name="connsiteY27" fmla="*/ 69652 h 178400"/>
                <a:gd name="connsiteX28" fmla="*/ 104626 w 114632"/>
                <a:gd name="connsiteY28" fmla="*/ 71676 h 178400"/>
                <a:gd name="connsiteX29" fmla="*/ 105638 w 114632"/>
                <a:gd name="connsiteY29" fmla="*/ 72688 h 178400"/>
                <a:gd name="connsiteX30" fmla="*/ 91214 w 114632"/>
                <a:gd name="connsiteY30" fmla="*/ 86353 h 178400"/>
                <a:gd name="connsiteX31" fmla="*/ 100830 w 114632"/>
                <a:gd name="connsiteY31" fmla="*/ 95210 h 178400"/>
                <a:gd name="connsiteX32" fmla="*/ 114748 w 114632"/>
                <a:gd name="connsiteY32" fmla="*/ 79774 h 178400"/>
                <a:gd name="connsiteX33" fmla="*/ 97541 w 114632"/>
                <a:gd name="connsiteY33" fmla="*/ 63832 h 178400"/>
                <a:gd name="connsiteX34" fmla="*/ 60595 w 114632"/>
                <a:gd name="connsiteY34" fmla="*/ 86100 h 178400"/>
                <a:gd name="connsiteX35" fmla="*/ 32507 w 114632"/>
                <a:gd name="connsiteY35" fmla="*/ 109634 h 178400"/>
                <a:gd name="connsiteX36" fmla="*/ 58824 w 114632"/>
                <a:gd name="connsiteY36" fmla="*/ 2846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4632" h="178400">
                  <a:moveTo>
                    <a:pt x="58824" y="2846"/>
                  </a:moveTo>
                  <a:cubicBezTo>
                    <a:pt x="58824" y="2593"/>
                    <a:pt x="58824" y="63"/>
                    <a:pt x="55534" y="63"/>
                  </a:cubicBezTo>
                  <a:cubicBezTo>
                    <a:pt x="49714" y="63"/>
                    <a:pt x="31241" y="2087"/>
                    <a:pt x="24662" y="2593"/>
                  </a:cubicBezTo>
                  <a:cubicBezTo>
                    <a:pt x="22638" y="2846"/>
                    <a:pt x="19854" y="3099"/>
                    <a:pt x="19854" y="7654"/>
                  </a:cubicBezTo>
                  <a:cubicBezTo>
                    <a:pt x="19854" y="10691"/>
                    <a:pt x="22131" y="10691"/>
                    <a:pt x="25927" y="10691"/>
                  </a:cubicBezTo>
                  <a:cubicBezTo>
                    <a:pt x="38074" y="10691"/>
                    <a:pt x="38580" y="12462"/>
                    <a:pt x="38580" y="14993"/>
                  </a:cubicBezTo>
                  <a:lnTo>
                    <a:pt x="37821" y="20054"/>
                  </a:lnTo>
                  <a:lnTo>
                    <a:pt x="1128" y="165811"/>
                  </a:lnTo>
                  <a:cubicBezTo>
                    <a:pt x="116" y="169354"/>
                    <a:pt x="116" y="169860"/>
                    <a:pt x="116" y="171378"/>
                  </a:cubicBezTo>
                  <a:cubicBezTo>
                    <a:pt x="116" y="177199"/>
                    <a:pt x="5177" y="178464"/>
                    <a:pt x="7454" y="178464"/>
                  </a:cubicBezTo>
                  <a:cubicBezTo>
                    <a:pt x="10744" y="178464"/>
                    <a:pt x="14540" y="176186"/>
                    <a:pt x="16058" y="173150"/>
                  </a:cubicBezTo>
                  <a:cubicBezTo>
                    <a:pt x="17323" y="170872"/>
                    <a:pt x="28711" y="124058"/>
                    <a:pt x="30229" y="117731"/>
                  </a:cubicBezTo>
                  <a:cubicBezTo>
                    <a:pt x="38833" y="118491"/>
                    <a:pt x="59583" y="122539"/>
                    <a:pt x="59583" y="139241"/>
                  </a:cubicBezTo>
                  <a:cubicBezTo>
                    <a:pt x="59583" y="141012"/>
                    <a:pt x="59583" y="142024"/>
                    <a:pt x="58824" y="144555"/>
                  </a:cubicBezTo>
                  <a:cubicBezTo>
                    <a:pt x="58318" y="147592"/>
                    <a:pt x="57812" y="150628"/>
                    <a:pt x="57812" y="153412"/>
                  </a:cubicBezTo>
                  <a:cubicBezTo>
                    <a:pt x="57812" y="168342"/>
                    <a:pt x="67934" y="178464"/>
                    <a:pt x="81092" y="178464"/>
                  </a:cubicBezTo>
                  <a:cubicBezTo>
                    <a:pt x="88684" y="178464"/>
                    <a:pt x="95516" y="174415"/>
                    <a:pt x="101083" y="165052"/>
                  </a:cubicBezTo>
                  <a:cubicBezTo>
                    <a:pt x="107410" y="153918"/>
                    <a:pt x="110193" y="140000"/>
                    <a:pt x="110193" y="139494"/>
                  </a:cubicBezTo>
                  <a:cubicBezTo>
                    <a:pt x="110193" y="136963"/>
                    <a:pt x="107916" y="136963"/>
                    <a:pt x="107157" y="136963"/>
                  </a:cubicBezTo>
                  <a:cubicBezTo>
                    <a:pt x="104626" y="136963"/>
                    <a:pt x="104373" y="137976"/>
                    <a:pt x="103614" y="141518"/>
                  </a:cubicBezTo>
                  <a:cubicBezTo>
                    <a:pt x="98553" y="159991"/>
                    <a:pt x="92733" y="172897"/>
                    <a:pt x="81598" y="172897"/>
                  </a:cubicBezTo>
                  <a:cubicBezTo>
                    <a:pt x="76790" y="172897"/>
                    <a:pt x="73501" y="170113"/>
                    <a:pt x="73501" y="161003"/>
                  </a:cubicBezTo>
                  <a:cubicBezTo>
                    <a:pt x="73501" y="156701"/>
                    <a:pt x="74513" y="150881"/>
                    <a:pt x="75525" y="146832"/>
                  </a:cubicBezTo>
                  <a:cubicBezTo>
                    <a:pt x="76537" y="142531"/>
                    <a:pt x="76537" y="141518"/>
                    <a:pt x="76537" y="138988"/>
                  </a:cubicBezTo>
                  <a:cubicBezTo>
                    <a:pt x="76537" y="122539"/>
                    <a:pt x="60595" y="115201"/>
                    <a:pt x="39086" y="112417"/>
                  </a:cubicBezTo>
                  <a:cubicBezTo>
                    <a:pt x="46930" y="107863"/>
                    <a:pt x="55028" y="99765"/>
                    <a:pt x="60848" y="93692"/>
                  </a:cubicBezTo>
                  <a:cubicBezTo>
                    <a:pt x="72995" y="80280"/>
                    <a:pt x="84635" y="69399"/>
                    <a:pt x="97035" y="69399"/>
                  </a:cubicBezTo>
                  <a:cubicBezTo>
                    <a:pt x="98553" y="69399"/>
                    <a:pt x="98806" y="69399"/>
                    <a:pt x="99312" y="69652"/>
                  </a:cubicBezTo>
                  <a:cubicBezTo>
                    <a:pt x="102349" y="70158"/>
                    <a:pt x="102602" y="70158"/>
                    <a:pt x="104626" y="71676"/>
                  </a:cubicBezTo>
                  <a:cubicBezTo>
                    <a:pt x="105132" y="71929"/>
                    <a:pt x="105132" y="72182"/>
                    <a:pt x="105638" y="72688"/>
                  </a:cubicBezTo>
                  <a:cubicBezTo>
                    <a:pt x="93492" y="73448"/>
                    <a:pt x="91214" y="83317"/>
                    <a:pt x="91214" y="86353"/>
                  </a:cubicBezTo>
                  <a:cubicBezTo>
                    <a:pt x="91214" y="90402"/>
                    <a:pt x="93998" y="95210"/>
                    <a:pt x="100830" y="95210"/>
                  </a:cubicBezTo>
                  <a:cubicBezTo>
                    <a:pt x="107410" y="95210"/>
                    <a:pt x="114748" y="89643"/>
                    <a:pt x="114748" y="79774"/>
                  </a:cubicBezTo>
                  <a:cubicBezTo>
                    <a:pt x="114748" y="72182"/>
                    <a:pt x="108928" y="63832"/>
                    <a:pt x="97541" y="63832"/>
                  </a:cubicBezTo>
                  <a:cubicBezTo>
                    <a:pt x="90455" y="63832"/>
                    <a:pt x="78815" y="65856"/>
                    <a:pt x="60595" y="86100"/>
                  </a:cubicBezTo>
                  <a:cubicBezTo>
                    <a:pt x="51991" y="95716"/>
                    <a:pt x="42122" y="105838"/>
                    <a:pt x="32507" y="109634"/>
                  </a:cubicBezTo>
                  <a:lnTo>
                    <a:pt x="58824" y="2846"/>
                  </a:lnTo>
                  <a:close/>
                </a:path>
              </a:pathLst>
            </a:custGeom>
            <a:solidFill>
              <a:srgbClr val="000000"/>
            </a:solidFill>
            <a:ln w="25355"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9F771C01-BB88-98E0-E7DC-7AED5C72A86E}"/>
                </a:ext>
              </a:extLst>
            </p:cNvPr>
            <p:cNvSpPr/>
            <p:nvPr>
              <p:custDataLst>
                <p:tags r:id="rId162"/>
              </p:custDataLst>
            </p:nvPr>
          </p:nvSpPr>
          <p:spPr>
            <a:xfrm>
              <a:off x="5717182" y="3973281"/>
              <a:ext cx="154614" cy="195608"/>
            </a:xfrm>
            <a:custGeom>
              <a:avLst/>
              <a:gdLst>
                <a:gd name="connsiteX0" fmla="*/ 149930 w 154614"/>
                <a:gd name="connsiteY0" fmla="*/ 10691 h 195608"/>
                <a:gd name="connsiteX1" fmla="*/ 154738 w 154614"/>
                <a:gd name="connsiteY1" fmla="*/ 5124 h 195608"/>
                <a:gd name="connsiteX2" fmla="*/ 149677 w 154614"/>
                <a:gd name="connsiteY2" fmla="*/ 63 h 195608"/>
                <a:gd name="connsiteX3" fmla="*/ 145123 w 154614"/>
                <a:gd name="connsiteY3" fmla="*/ 1581 h 195608"/>
                <a:gd name="connsiteX4" fmla="*/ 5185 w 154614"/>
                <a:gd name="connsiteY4" fmla="*/ 67627 h 195608"/>
                <a:gd name="connsiteX5" fmla="*/ 124 w 154614"/>
                <a:gd name="connsiteY5" fmla="*/ 73448 h 195608"/>
                <a:gd name="connsiteX6" fmla="*/ 5185 w 154614"/>
                <a:gd name="connsiteY6" fmla="*/ 79015 h 195608"/>
                <a:gd name="connsiteX7" fmla="*/ 145123 w 154614"/>
                <a:gd name="connsiteY7" fmla="*/ 144808 h 195608"/>
                <a:gd name="connsiteX8" fmla="*/ 149677 w 154614"/>
                <a:gd name="connsiteY8" fmla="*/ 146579 h 195608"/>
                <a:gd name="connsiteX9" fmla="*/ 154738 w 154614"/>
                <a:gd name="connsiteY9" fmla="*/ 141518 h 195608"/>
                <a:gd name="connsiteX10" fmla="*/ 149424 w 154614"/>
                <a:gd name="connsiteY10" fmla="*/ 135698 h 195608"/>
                <a:gd name="connsiteX11" fmla="*/ 17079 w 154614"/>
                <a:gd name="connsiteY11" fmla="*/ 73448 h 195608"/>
                <a:gd name="connsiteX12" fmla="*/ 149930 w 154614"/>
                <a:gd name="connsiteY12" fmla="*/ 10691 h 195608"/>
                <a:gd name="connsiteX13" fmla="*/ 145882 w 154614"/>
                <a:gd name="connsiteY13" fmla="*/ 195671 h 195608"/>
                <a:gd name="connsiteX14" fmla="*/ 154738 w 154614"/>
                <a:gd name="connsiteY14" fmla="*/ 190610 h 195608"/>
                <a:gd name="connsiteX15" fmla="*/ 145629 w 154614"/>
                <a:gd name="connsiteY15" fmla="*/ 185549 h 195608"/>
                <a:gd name="connsiteX16" fmla="*/ 9234 w 154614"/>
                <a:gd name="connsiteY16" fmla="*/ 185549 h 195608"/>
                <a:gd name="connsiteX17" fmla="*/ 124 w 154614"/>
                <a:gd name="connsiteY17" fmla="*/ 190610 h 195608"/>
                <a:gd name="connsiteX18" fmla="*/ 8981 w 154614"/>
                <a:gd name="connsiteY18" fmla="*/ 195671 h 195608"/>
                <a:gd name="connsiteX19" fmla="*/ 145882 w 154614"/>
                <a:gd name="connsiteY19" fmla="*/ 195671 h 19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614" h="195608">
                  <a:moveTo>
                    <a:pt x="149930" y="10691"/>
                  </a:moveTo>
                  <a:cubicBezTo>
                    <a:pt x="152714" y="9426"/>
                    <a:pt x="154738" y="8160"/>
                    <a:pt x="154738" y="5124"/>
                  </a:cubicBezTo>
                  <a:cubicBezTo>
                    <a:pt x="154738" y="2340"/>
                    <a:pt x="152714" y="63"/>
                    <a:pt x="149677" y="63"/>
                  </a:cubicBezTo>
                  <a:cubicBezTo>
                    <a:pt x="148412" y="63"/>
                    <a:pt x="146135" y="1075"/>
                    <a:pt x="145123" y="1581"/>
                  </a:cubicBezTo>
                  <a:lnTo>
                    <a:pt x="5185" y="67627"/>
                  </a:lnTo>
                  <a:cubicBezTo>
                    <a:pt x="883" y="69652"/>
                    <a:pt x="124" y="71423"/>
                    <a:pt x="124" y="73448"/>
                  </a:cubicBezTo>
                  <a:cubicBezTo>
                    <a:pt x="124" y="75725"/>
                    <a:pt x="1643" y="77496"/>
                    <a:pt x="5185" y="79015"/>
                  </a:cubicBezTo>
                  <a:lnTo>
                    <a:pt x="145123" y="144808"/>
                  </a:lnTo>
                  <a:cubicBezTo>
                    <a:pt x="148412" y="146579"/>
                    <a:pt x="148918" y="146579"/>
                    <a:pt x="149677" y="146579"/>
                  </a:cubicBezTo>
                  <a:cubicBezTo>
                    <a:pt x="152461" y="146579"/>
                    <a:pt x="154738" y="144302"/>
                    <a:pt x="154738" y="141518"/>
                  </a:cubicBezTo>
                  <a:cubicBezTo>
                    <a:pt x="154738" y="139241"/>
                    <a:pt x="153726" y="137723"/>
                    <a:pt x="149424" y="135698"/>
                  </a:cubicBezTo>
                  <a:lnTo>
                    <a:pt x="17079" y="73448"/>
                  </a:lnTo>
                  <a:lnTo>
                    <a:pt x="149930" y="10691"/>
                  </a:lnTo>
                  <a:close/>
                  <a:moveTo>
                    <a:pt x="145882" y="195671"/>
                  </a:moveTo>
                  <a:cubicBezTo>
                    <a:pt x="150184" y="195671"/>
                    <a:pt x="154738" y="195671"/>
                    <a:pt x="154738" y="190610"/>
                  </a:cubicBezTo>
                  <a:cubicBezTo>
                    <a:pt x="154738" y="185549"/>
                    <a:pt x="149424" y="185549"/>
                    <a:pt x="145629" y="185549"/>
                  </a:cubicBezTo>
                  <a:lnTo>
                    <a:pt x="9234" y="185549"/>
                  </a:lnTo>
                  <a:cubicBezTo>
                    <a:pt x="5438" y="185549"/>
                    <a:pt x="124" y="185549"/>
                    <a:pt x="124" y="190610"/>
                  </a:cubicBezTo>
                  <a:cubicBezTo>
                    <a:pt x="124" y="195671"/>
                    <a:pt x="4679" y="195671"/>
                    <a:pt x="8981" y="195671"/>
                  </a:cubicBezTo>
                  <a:lnTo>
                    <a:pt x="145882" y="195671"/>
                  </a:lnTo>
                  <a:close/>
                </a:path>
              </a:pathLst>
            </a:custGeom>
            <a:solidFill>
              <a:srgbClr val="000000"/>
            </a:solidFill>
            <a:ln w="25355"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AEEB68B5-3764-30BE-01F5-CB448E453795}"/>
                </a:ext>
              </a:extLst>
            </p:cNvPr>
            <p:cNvSpPr/>
            <p:nvPr>
              <p:custDataLst>
                <p:tags r:id="rId163"/>
              </p:custDataLst>
            </p:nvPr>
          </p:nvSpPr>
          <p:spPr>
            <a:xfrm>
              <a:off x="5975687" y="3958604"/>
              <a:ext cx="132598" cy="227492"/>
            </a:xfrm>
            <a:custGeom>
              <a:avLst/>
              <a:gdLst>
                <a:gd name="connsiteX0" fmla="*/ 98319 w 132598"/>
                <a:gd name="connsiteY0" fmla="*/ 6136 h 227492"/>
                <a:gd name="connsiteX1" fmla="*/ 99078 w 132598"/>
                <a:gd name="connsiteY1" fmla="*/ 2593 h 227492"/>
                <a:gd name="connsiteX2" fmla="*/ 96041 w 132598"/>
                <a:gd name="connsiteY2" fmla="*/ 63 h 227492"/>
                <a:gd name="connsiteX3" fmla="*/ 92245 w 132598"/>
                <a:gd name="connsiteY3" fmla="*/ 5124 h 227492"/>
                <a:gd name="connsiteX4" fmla="*/ 77568 w 132598"/>
                <a:gd name="connsiteY4" fmla="*/ 63579 h 227492"/>
                <a:gd name="connsiteX5" fmla="*/ 135 w 132598"/>
                <a:gd name="connsiteY5" fmla="*/ 132915 h 227492"/>
                <a:gd name="connsiteX6" fmla="*/ 48721 w 132598"/>
                <a:gd name="connsiteY6" fmla="*/ 178717 h 227492"/>
                <a:gd name="connsiteX7" fmla="*/ 42900 w 132598"/>
                <a:gd name="connsiteY7" fmla="*/ 202504 h 227492"/>
                <a:gd name="connsiteX8" fmla="*/ 37333 w 132598"/>
                <a:gd name="connsiteY8" fmla="*/ 224772 h 227492"/>
                <a:gd name="connsiteX9" fmla="*/ 40370 w 132598"/>
                <a:gd name="connsiteY9" fmla="*/ 227556 h 227492"/>
                <a:gd name="connsiteX10" fmla="*/ 42900 w 132598"/>
                <a:gd name="connsiteY10" fmla="*/ 226543 h 227492"/>
                <a:gd name="connsiteX11" fmla="*/ 45684 w 132598"/>
                <a:gd name="connsiteY11" fmla="*/ 216421 h 227492"/>
                <a:gd name="connsiteX12" fmla="*/ 55300 w 132598"/>
                <a:gd name="connsiteY12" fmla="*/ 178717 h 227492"/>
                <a:gd name="connsiteX13" fmla="*/ 132734 w 132598"/>
                <a:gd name="connsiteY13" fmla="*/ 109381 h 227492"/>
                <a:gd name="connsiteX14" fmla="*/ 84148 w 132598"/>
                <a:gd name="connsiteY14" fmla="*/ 63579 h 227492"/>
                <a:gd name="connsiteX15" fmla="*/ 98319 w 132598"/>
                <a:gd name="connsiteY15" fmla="*/ 6136 h 227492"/>
                <a:gd name="connsiteX16" fmla="*/ 49986 w 132598"/>
                <a:gd name="connsiteY16" fmla="*/ 173150 h 227492"/>
                <a:gd name="connsiteX17" fmla="*/ 16583 w 132598"/>
                <a:gd name="connsiteY17" fmla="*/ 138229 h 227492"/>
                <a:gd name="connsiteX18" fmla="*/ 76050 w 132598"/>
                <a:gd name="connsiteY18" fmla="*/ 69146 h 227492"/>
                <a:gd name="connsiteX19" fmla="*/ 49986 w 132598"/>
                <a:gd name="connsiteY19" fmla="*/ 173150 h 227492"/>
                <a:gd name="connsiteX20" fmla="*/ 82629 w 132598"/>
                <a:gd name="connsiteY20" fmla="*/ 69146 h 227492"/>
                <a:gd name="connsiteX21" fmla="*/ 116285 w 132598"/>
                <a:gd name="connsiteY21" fmla="*/ 104067 h 227492"/>
                <a:gd name="connsiteX22" fmla="*/ 56565 w 132598"/>
                <a:gd name="connsiteY22" fmla="*/ 173150 h 227492"/>
                <a:gd name="connsiteX23" fmla="*/ 82629 w 132598"/>
                <a:gd name="connsiteY23" fmla="*/ 69146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319" y="6136"/>
                  </a:moveTo>
                  <a:cubicBezTo>
                    <a:pt x="98319" y="5630"/>
                    <a:pt x="99078" y="2846"/>
                    <a:pt x="99078" y="2593"/>
                  </a:cubicBezTo>
                  <a:cubicBezTo>
                    <a:pt x="99078" y="2340"/>
                    <a:pt x="99078" y="63"/>
                    <a:pt x="96041" y="63"/>
                  </a:cubicBezTo>
                  <a:cubicBezTo>
                    <a:pt x="93511" y="63"/>
                    <a:pt x="93258" y="822"/>
                    <a:pt x="92245" y="5124"/>
                  </a:cubicBezTo>
                  <a:lnTo>
                    <a:pt x="77568" y="63579"/>
                  </a:lnTo>
                  <a:cubicBezTo>
                    <a:pt x="37333" y="64844"/>
                    <a:pt x="135" y="98500"/>
                    <a:pt x="135" y="132915"/>
                  </a:cubicBezTo>
                  <a:cubicBezTo>
                    <a:pt x="135" y="156954"/>
                    <a:pt x="17848" y="176945"/>
                    <a:pt x="48721" y="178717"/>
                  </a:cubicBezTo>
                  <a:cubicBezTo>
                    <a:pt x="46696" y="186561"/>
                    <a:pt x="44925" y="194659"/>
                    <a:pt x="42900" y="202504"/>
                  </a:cubicBezTo>
                  <a:cubicBezTo>
                    <a:pt x="39864" y="214397"/>
                    <a:pt x="37333" y="224013"/>
                    <a:pt x="37333" y="224772"/>
                  </a:cubicBezTo>
                  <a:cubicBezTo>
                    <a:pt x="37333" y="227303"/>
                    <a:pt x="39105" y="227556"/>
                    <a:pt x="40370" y="227556"/>
                  </a:cubicBezTo>
                  <a:cubicBezTo>
                    <a:pt x="41635" y="227556"/>
                    <a:pt x="42141" y="227303"/>
                    <a:pt x="42900" y="226543"/>
                  </a:cubicBezTo>
                  <a:cubicBezTo>
                    <a:pt x="43407" y="226037"/>
                    <a:pt x="44925" y="219964"/>
                    <a:pt x="45684" y="216421"/>
                  </a:cubicBezTo>
                  <a:lnTo>
                    <a:pt x="55300" y="178717"/>
                  </a:lnTo>
                  <a:cubicBezTo>
                    <a:pt x="96041" y="177452"/>
                    <a:pt x="132734" y="143290"/>
                    <a:pt x="132734" y="109381"/>
                  </a:cubicBezTo>
                  <a:cubicBezTo>
                    <a:pt x="132734" y="89390"/>
                    <a:pt x="119322" y="66109"/>
                    <a:pt x="84148" y="63579"/>
                  </a:cubicBezTo>
                  <a:lnTo>
                    <a:pt x="98319" y="6136"/>
                  </a:lnTo>
                  <a:close/>
                  <a:moveTo>
                    <a:pt x="49986" y="173150"/>
                  </a:moveTo>
                  <a:cubicBezTo>
                    <a:pt x="34803" y="172391"/>
                    <a:pt x="16583" y="163534"/>
                    <a:pt x="16583" y="138229"/>
                  </a:cubicBezTo>
                  <a:cubicBezTo>
                    <a:pt x="16583" y="107863"/>
                    <a:pt x="38345" y="72435"/>
                    <a:pt x="76050" y="69146"/>
                  </a:cubicBezTo>
                  <a:lnTo>
                    <a:pt x="49986" y="173150"/>
                  </a:lnTo>
                  <a:close/>
                  <a:moveTo>
                    <a:pt x="82629" y="69146"/>
                  </a:moveTo>
                  <a:cubicBezTo>
                    <a:pt x="101861" y="70158"/>
                    <a:pt x="116285" y="81798"/>
                    <a:pt x="116285" y="104067"/>
                  </a:cubicBezTo>
                  <a:cubicBezTo>
                    <a:pt x="116285" y="133927"/>
                    <a:pt x="94523" y="170113"/>
                    <a:pt x="56565" y="173150"/>
                  </a:cubicBezTo>
                  <a:lnTo>
                    <a:pt x="82629" y="69146"/>
                  </a:lnTo>
                  <a:close/>
                </a:path>
              </a:pathLst>
            </a:custGeom>
            <a:solidFill>
              <a:srgbClr val="000000"/>
            </a:solidFill>
            <a:ln w="25355"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C3BC0657-D127-973B-4AFE-E5772E010BB0}"/>
                </a:ext>
              </a:extLst>
            </p:cNvPr>
            <p:cNvSpPr/>
            <p:nvPr>
              <p:custDataLst>
                <p:tags r:id="rId164"/>
              </p:custDataLst>
            </p:nvPr>
          </p:nvSpPr>
          <p:spPr>
            <a:xfrm>
              <a:off x="6138155" y="4047060"/>
              <a:ext cx="27278" cy="177135"/>
            </a:xfrm>
            <a:custGeom>
              <a:avLst/>
              <a:gdLst>
                <a:gd name="connsiteX0" fmla="*/ 27420 w 27278"/>
                <a:gd name="connsiteY0" fmla="*/ 177200 h 177135"/>
                <a:gd name="connsiteX1" fmla="*/ 27420 w 27278"/>
                <a:gd name="connsiteY1" fmla="*/ 168521 h 177135"/>
                <a:gd name="connsiteX2" fmla="*/ 8820 w 27278"/>
                <a:gd name="connsiteY2" fmla="*/ 168521 h 177135"/>
                <a:gd name="connsiteX3" fmla="*/ 8820 w 27278"/>
                <a:gd name="connsiteY3" fmla="*/ 8744 h 177135"/>
                <a:gd name="connsiteX4" fmla="*/ 27420 w 27278"/>
                <a:gd name="connsiteY4" fmla="*/ 8744 h 177135"/>
                <a:gd name="connsiteX5" fmla="*/ 27420 w 27278"/>
                <a:gd name="connsiteY5" fmla="*/ 65 h 177135"/>
                <a:gd name="connsiteX6" fmla="*/ 141 w 27278"/>
                <a:gd name="connsiteY6" fmla="*/ 65 h 177135"/>
                <a:gd name="connsiteX7" fmla="*/ 141 w 27278"/>
                <a:gd name="connsiteY7" fmla="*/ 177200 h 177135"/>
                <a:gd name="connsiteX8" fmla="*/ 27420 w 27278"/>
                <a:gd name="connsiteY8" fmla="*/ 17720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20" y="177200"/>
                  </a:moveTo>
                  <a:lnTo>
                    <a:pt x="27420" y="168521"/>
                  </a:lnTo>
                  <a:lnTo>
                    <a:pt x="8820" y="168521"/>
                  </a:lnTo>
                  <a:lnTo>
                    <a:pt x="8820" y="8744"/>
                  </a:lnTo>
                  <a:lnTo>
                    <a:pt x="27420" y="8744"/>
                  </a:lnTo>
                  <a:lnTo>
                    <a:pt x="27420" y="65"/>
                  </a:lnTo>
                  <a:lnTo>
                    <a:pt x="141" y="65"/>
                  </a:lnTo>
                  <a:lnTo>
                    <a:pt x="141" y="177200"/>
                  </a:lnTo>
                  <a:lnTo>
                    <a:pt x="27420" y="177200"/>
                  </a:lnTo>
                  <a:close/>
                </a:path>
              </a:pathLst>
            </a:custGeom>
            <a:solidFill>
              <a:srgbClr val="000000"/>
            </a:solidFill>
            <a:ln w="25355"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8771E493-D265-3432-0C10-0BDDEB7B990E}"/>
                </a:ext>
              </a:extLst>
            </p:cNvPr>
            <p:cNvSpPr/>
            <p:nvPr>
              <p:custDataLst>
                <p:tags r:id="rId165"/>
              </p:custDataLst>
            </p:nvPr>
          </p:nvSpPr>
          <p:spPr>
            <a:xfrm>
              <a:off x="6179678" y="4062470"/>
              <a:ext cx="53672" cy="119212"/>
            </a:xfrm>
            <a:custGeom>
              <a:avLst/>
              <a:gdLst>
                <a:gd name="connsiteX0" fmla="*/ 49210 w 53672"/>
                <a:gd name="connsiteY0" fmla="*/ 6796 h 119212"/>
                <a:gd name="connsiteX1" fmla="*/ 42124 w 53672"/>
                <a:gd name="connsiteY1" fmla="*/ 65 h 119212"/>
                <a:gd name="connsiteX2" fmla="*/ 32205 w 53672"/>
                <a:gd name="connsiteY2" fmla="*/ 9807 h 119212"/>
                <a:gd name="connsiteX3" fmla="*/ 39290 w 53672"/>
                <a:gd name="connsiteY3" fmla="*/ 16538 h 119212"/>
                <a:gd name="connsiteX4" fmla="*/ 49210 w 53672"/>
                <a:gd name="connsiteY4" fmla="*/ 6796 h 119212"/>
                <a:gd name="connsiteX5" fmla="*/ 13074 w 53672"/>
                <a:gd name="connsiteY5" fmla="*/ 96781 h 119212"/>
                <a:gd name="connsiteX6" fmla="*/ 11480 w 53672"/>
                <a:gd name="connsiteY6" fmla="*/ 104220 h 119212"/>
                <a:gd name="connsiteX7" fmla="*/ 28308 w 53672"/>
                <a:gd name="connsiteY7" fmla="*/ 119277 h 119212"/>
                <a:gd name="connsiteX8" fmla="*/ 53815 w 53672"/>
                <a:gd name="connsiteY8" fmla="*/ 92175 h 119212"/>
                <a:gd name="connsiteX9" fmla="*/ 50981 w 53672"/>
                <a:gd name="connsiteY9" fmla="*/ 89872 h 119212"/>
                <a:gd name="connsiteX10" fmla="*/ 47615 w 53672"/>
                <a:gd name="connsiteY10" fmla="*/ 92884 h 119212"/>
                <a:gd name="connsiteX11" fmla="*/ 28839 w 53672"/>
                <a:gd name="connsiteY11" fmla="*/ 114317 h 119212"/>
                <a:gd name="connsiteX12" fmla="*/ 24411 w 53672"/>
                <a:gd name="connsiteY12" fmla="*/ 108117 h 119212"/>
                <a:gd name="connsiteX13" fmla="*/ 27245 w 53672"/>
                <a:gd name="connsiteY13" fmla="*/ 96781 h 119212"/>
                <a:gd name="connsiteX14" fmla="*/ 32913 w 53672"/>
                <a:gd name="connsiteY14" fmla="*/ 82610 h 119212"/>
                <a:gd name="connsiteX15" fmla="*/ 41593 w 53672"/>
                <a:gd name="connsiteY15" fmla="*/ 60114 h 119212"/>
                <a:gd name="connsiteX16" fmla="*/ 42656 w 53672"/>
                <a:gd name="connsiteY16" fmla="*/ 54445 h 119212"/>
                <a:gd name="connsiteX17" fmla="*/ 25828 w 53672"/>
                <a:gd name="connsiteY17" fmla="*/ 39389 h 119212"/>
                <a:gd name="connsiteX18" fmla="*/ 143 w 53672"/>
                <a:gd name="connsiteY18" fmla="*/ 66490 h 119212"/>
                <a:gd name="connsiteX19" fmla="*/ 3154 w 53672"/>
                <a:gd name="connsiteY19" fmla="*/ 68793 h 119212"/>
                <a:gd name="connsiteX20" fmla="*/ 6343 w 53672"/>
                <a:gd name="connsiteY20" fmla="*/ 65959 h 119212"/>
                <a:gd name="connsiteX21" fmla="*/ 25296 w 53672"/>
                <a:gd name="connsiteY21" fmla="*/ 44349 h 119212"/>
                <a:gd name="connsiteX22" fmla="*/ 29725 w 53672"/>
                <a:gd name="connsiteY22" fmla="*/ 50548 h 119212"/>
                <a:gd name="connsiteX23" fmla="*/ 24233 w 53672"/>
                <a:gd name="connsiteY23" fmla="*/ 68262 h 119212"/>
                <a:gd name="connsiteX24" fmla="*/ 13074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10" y="6796"/>
                  </a:moveTo>
                  <a:cubicBezTo>
                    <a:pt x="49210" y="3962"/>
                    <a:pt x="47084" y="65"/>
                    <a:pt x="42124" y="65"/>
                  </a:cubicBezTo>
                  <a:cubicBezTo>
                    <a:pt x="37341" y="65"/>
                    <a:pt x="32205" y="4670"/>
                    <a:pt x="32205" y="9807"/>
                  </a:cubicBezTo>
                  <a:cubicBezTo>
                    <a:pt x="32205" y="12818"/>
                    <a:pt x="34507" y="16538"/>
                    <a:pt x="39290" y="16538"/>
                  </a:cubicBezTo>
                  <a:cubicBezTo>
                    <a:pt x="44427" y="16538"/>
                    <a:pt x="49210" y="11578"/>
                    <a:pt x="49210" y="6796"/>
                  </a:cubicBezTo>
                  <a:close/>
                  <a:moveTo>
                    <a:pt x="13074" y="96781"/>
                  </a:moveTo>
                  <a:cubicBezTo>
                    <a:pt x="12365" y="99083"/>
                    <a:pt x="11480" y="101209"/>
                    <a:pt x="11480" y="104220"/>
                  </a:cubicBezTo>
                  <a:cubicBezTo>
                    <a:pt x="11480" y="112546"/>
                    <a:pt x="18565" y="119277"/>
                    <a:pt x="28308" y="119277"/>
                  </a:cubicBezTo>
                  <a:cubicBezTo>
                    <a:pt x="46021" y="119277"/>
                    <a:pt x="53815" y="94832"/>
                    <a:pt x="53815" y="92175"/>
                  </a:cubicBezTo>
                  <a:cubicBezTo>
                    <a:pt x="53815" y="89872"/>
                    <a:pt x="51512" y="89872"/>
                    <a:pt x="50981" y="89872"/>
                  </a:cubicBezTo>
                  <a:cubicBezTo>
                    <a:pt x="48501" y="89872"/>
                    <a:pt x="48324" y="90935"/>
                    <a:pt x="47615" y="92884"/>
                  </a:cubicBezTo>
                  <a:cubicBezTo>
                    <a:pt x="43541" y="107055"/>
                    <a:pt x="35747" y="114317"/>
                    <a:pt x="28839" y="114317"/>
                  </a:cubicBezTo>
                  <a:cubicBezTo>
                    <a:pt x="25296" y="114317"/>
                    <a:pt x="24411" y="112014"/>
                    <a:pt x="24411" y="108117"/>
                  </a:cubicBezTo>
                  <a:cubicBezTo>
                    <a:pt x="24411" y="104043"/>
                    <a:pt x="25651" y="100678"/>
                    <a:pt x="27245" y="96781"/>
                  </a:cubicBezTo>
                  <a:cubicBezTo>
                    <a:pt x="29016" y="91998"/>
                    <a:pt x="30965" y="87215"/>
                    <a:pt x="32913" y="82610"/>
                  </a:cubicBezTo>
                  <a:cubicBezTo>
                    <a:pt x="34507" y="78359"/>
                    <a:pt x="40884" y="62239"/>
                    <a:pt x="41593" y="60114"/>
                  </a:cubicBezTo>
                  <a:cubicBezTo>
                    <a:pt x="42124" y="58342"/>
                    <a:pt x="42656" y="56217"/>
                    <a:pt x="42656" y="54445"/>
                  </a:cubicBezTo>
                  <a:cubicBezTo>
                    <a:pt x="42656" y="46120"/>
                    <a:pt x="35570" y="39389"/>
                    <a:pt x="25828" y="39389"/>
                  </a:cubicBezTo>
                  <a:cubicBezTo>
                    <a:pt x="8291" y="39389"/>
                    <a:pt x="143" y="63479"/>
                    <a:pt x="143" y="66490"/>
                  </a:cubicBezTo>
                  <a:cubicBezTo>
                    <a:pt x="143" y="68793"/>
                    <a:pt x="2623" y="68793"/>
                    <a:pt x="3154" y="68793"/>
                  </a:cubicBezTo>
                  <a:cubicBezTo>
                    <a:pt x="5634" y="68793"/>
                    <a:pt x="5811" y="67908"/>
                    <a:pt x="6343" y="65959"/>
                  </a:cubicBezTo>
                  <a:cubicBezTo>
                    <a:pt x="10948" y="50725"/>
                    <a:pt x="18742" y="44349"/>
                    <a:pt x="25296" y="44349"/>
                  </a:cubicBezTo>
                  <a:cubicBezTo>
                    <a:pt x="28130" y="44349"/>
                    <a:pt x="29725" y="45766"/>
                    <a:pt x="29725" y="50548"/>
                  </a:cubicBezTo>
                  <a:cubicBezTo>
                    <a:pt x="29725" y="54622"/>
                    <a:pt x="28662" y="57279"/>
                    <a:pt x="24233" y="68262"/>
                  </a:cubicBezTo>
                  <a:lnTo>
                    <a:pt x="13074" y="96781"/>
                  </a:lnTo>
                  <a:close/>
                </a:path>
              </a:pathLst>
            </a:custGeom>
            <a:solidFill>
              <a:srgbClr val="000000"/>
            </a:solidFill>
            <a:ln w="25355" cap="flat">
              <a:noFill/>
              <a:prstDash val="solid"/>
              <a:miter/>
            </a:ln>
          </p:spPr>
          <p:txBody>
            <a:bodyPr rtlCol="0" anchor="ctr"/>
            <a:lstStyle/>
            <a:p>
              <a:endParaRPr lang="en-CN"/>
            </a:p>
          </p:txBody>
        </p:sp>
        <p:sp>
          <p:nvSpPr>
            <p:cNvPr id="18583" name="Freeform 18582">
              <a:extLst>
                <a:ext uri="{FF2B5EF4-FFF2-40B4-BE49-F238E27FC236}">
                  <a16:creationId xmlns:a16="http://schemas.microsoft.com/office/drawing/2014/main" id="{00A236AA-E757-8CBE-7DC3-FCED02AC116E}"/>
                </a:ext>
              </a:extLst>
            </p:cNvPr>
            <p:cNvSpPr/>
            <p:nvPr>
              <p:custDataLst>
                <p:tags r:id="rId166"/>
              </p:custDataLst>
            </p:nvPr>
          </p:nvSpPr>
          <p:spPr>
            <a:xfrm>
              <a:off x="6248616" y="4047060"/>
              <a:ext cx="27278" cy="177135"/>
            </a:xfrm>
            <a:custGeom>
              <a:avLst/>
              <a:gdLst>
                <a:gd name="connsiteX0" fmla="*/ 27425 w 27278"/>
                <a:gd name="connsiteY0" fmla="*/ 65 h 177135"/>
                <a:gd name="connsiteX1" fmla="*/ 146 w 27278"/>
                <a:gd name="connsiteY1" fmla="*/ 65 h 177135"/>
                <a:gd name="connsiteX2" fmla="*/ 146 w 27278"/>
                <a:gd name="connsiteY2" fmla="*/ 8744 h 177135"/>
                <a:gd name="connsiteX3" fmla="*/ 18745 w 27278"/>
                <a:gd name="connsiteY3" fmla="*/ 8744 h 177135"/>
                <a:gd name="connsiteX4" fmla="*/ 18745 w 27278"/>
                <a:gd name="connsiteY4" fmla="*/ 168521 h 177135"/>
                <a:gd name="connsiteX5" fmla="*/ 146 w 27278"/>
                <a:gd name="connsiteY5" fmla="*/ 168521 h 177135"/>
                <a:gd name="connsiteX6" fmla="*/ 146 w 27278"/>
                <a:gd name="connsiteY6" fmla="*/ 177200 h 177135"/>
                <a:gd name="connsiteX7" fmla="*/ 27425 w 27278"/>
                <a:gd name="connsiteY7" fmla="*/ 177200 h 177135"/>
                <a:gd name="connsiteX8" fmla="*/ 27425 w 27278"/>
                <a:gd name="connsiteY8" fmla="*/ 6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25" y="65"/>
                  </a:moveTo>
                  <a:lnTo>
                    <a:pt x="146" y="65"/>
                  </a:lnTo>
                  <a:lnTo>
                    <a:pt x="146" y="8744"/>
                  </a:lnTo>
                  <a:lnTo>
                    <a:pt x="18745" y="8744"/>
                  </a:lnTo>
                  <a:lnTo>
                    <a:pt x="18745" y="168521"/>
                  </a:lnTo>
                  <a:lnTo>
                    <a:pt x="146" y="168521"/>
                  </a:lnTo>
                  <a:lnTo>
                    <a:pt x="146" y="177200"/>
                  </a:lnTo>
                  <a:lnTo>
                    <a:pt x="27425" y="177200"/>
                  </a:lnTo>
                  <a:lnTo>
                    <a:pt x="27425" y="65"/>
                  </a:lnTo>
                  <a:close/>
                </a:path>
              </a:pathLst>
            </a:custGeom>
            <a:solidFill>
              <a:srgbClr val="000000"/>
            </a:solidFill>
            <a:ln w="25355" cap="flat">
              <a:noFill/>
              <a:prstDash val="solid"/>
              <a:miter/>
            </a:ln>
          </p:spPr>
          <p:txBody>
            <a:bodyPr rtlCol="0" anchor="ctr"/>
            <a:lstStyle/>
            <a:p>
              <a:endParaRPr lang="en-CN"/>
            </a:p>
          </p:txBody>
        </p:sp>
      </p:grpSp>
      <p:grpSp>
        <p:nvGrpSpPr>
          <p:cNvPr id="18683" name="Group 18682" descr="\documentclass{article}&#10;\usepackage{amsmath,bm}&#10;\pagestyle{empty}&#10;\begin{document}&#10;&#10;&#10;\begin{align*}&#10;    \begin{aligned}&#10;    &amp;P(\pi_{[i]k}=j|\pi_{[i]1}^{k-1},\pi_1^{[i]-1},\tau_0^l,\phi_0^l,t)\\&#10;    =d_{&gt;1}(v_j-&amp;v_{\pi_{[i]k-1}}|B(s_j),v_m-v_{\pi_{[i]k-1}}-\phi_{[i]}+k)\cdot(1-\delta(v_j,v_{j-1}))&#10;    \end{aligned}&#10;\end{align*}&#10;&#10;\end{document}" title="IguanaTex Vector Display">
            <a:extLst>
              <a:ext uri="{FF2B5EF4-FFF2-40B4-BE49-F238E27FC236}">
                <a16:creationId xmlns:a16="http://schemas.microsoft.com/office/drawing/2014/main" id="{9833AA97-E3E7-3DD9-2C78-130B140FACE2}"/>
              </a:ext>
            </a:extLst>
          </p:cNvPr>
          <p:cNvGrpSpPr>
            <a:grpSpLocks noChangeAspect="1"/>
          </p:cNvGrpSpPr>
          <p:nvPr>
            <p:custDataLst>
              <p:tags r:id="rId6"/>
            </p:custDataLst>
          </p:nvPr>
        </p:nvGrpSpPr>
        <p:grpSpPr>
          <a:xfrm>
            <a:off x="2646485" y="4570933"/>
            <a:ext cx="7273539" cy="812009"/>
            <a:chOff x="4831725" y="4412577"/>
            <a:chExt cx="7273539" cy="812009"/>
          </a:xfrm>
        </p:grpSpPr>
        <p:sp>
          <p:nvSpPr>
            <p:cNvPr id="18588" name="Freeform 18587">
              <a:extLst>
                <a:ext uri="{FF2B5EF4-FFF2-40B4-BE49-F238E27FC236}">
                  <a16:creationId xmlns:a16="http://schemas.microsoft.com/office/drawing/2014/main" id="{F3F6D186-CEE9-EC46-5A9D-994638512880}"/>
                </a:ext>
              </a:extLst>
            </p:cNvPr>
            <p:cNvSpPr/>
            <p:nvPr>
              <p:custDataLst>
                <p:tags r:id="rId59"/>
              </p:custDataLst>
            </p:nvPr>
          </p:nvSpPr>
          <p:spPr>
            <a:xfrm>
              <a:off x="6022685" y="4504041"/>
              <a:ext cx="180678" cy="172833"/>
            </a:xfrm>
            <a:custGeom>
              <a:avLst/>
              <a:gdLst>
                <a:gd name="connsiteX0" fmla="*/ 66689 w 180678"/>
                <a:gd name="connsiteY0" fmla="*/ 92954 h 172833"/>
                <a:gd name="connsiteX1" fmla="*/ 109708 w 180678"/>
                <a:gd name="connsiteY1" fmla="*/ 92954 h 172833"/>
                <a:gd name="connsiteX2" fmla="*/ 180815 w 180678"/>
                <a:gd name="connsiteY2" fmla="*/ 38295 h 172833"/>
                <a:gd name="connsiteX3" fmla="*/ 130964 w 180678"/>
                <a:gd name="connsiteY3" fmla="*/ 84 h 172833"/>
                <a:gd name="connsiteX4" fmla="*/ 48976 w 180678"/>
                <a:gd name="connsiteY4" fmla="*/ 84 h 172833"/>
                <a:gd name="connsiteX5" fmla="*/ 41384 w 180678"/>
                <a:gd name="connsiteY5" fmla="*/ 4892 h 172833"/>
                <a:gd name="connsiteX6" fmla="*/ 48723 w 180678"/>
                <a:gd name="connsiteY6" fmla="*/ 7929 h 172833"/>
                <a:gd name="connsiteX7" fmla="*/ 59604 w 180678"/>
                <a:gd name="connsiteY7" fmla="*/ 8435 h 172833"/>
                <a:gd name="connsiteX8" fmla="*/ 65171 w 180678"/>
                <a:gd name="connsiteY8" fmla="*/ 12484 h 172833"/>
                <a:gd name="connsiteX9" fmla="*/ 64159 w 180678"/>
                <a:gd name="connsiteY9" fmla="*/ 17292 h 172833"/>
                <a:gd name="connsiteX10" fmla="*/ 30250 w 180678"/>
                <a:gd name="connsiteY10" fmla="*/ 153180 h 172833"/>
                <a:gd name="connsiteX11" fmla="*/ 7222 w 180678"/>
                <a:gd name="connsiteY11" fmla="*/ 165073 h 172833"/>
                <a:gd name="connsiteX12" fmla="*/ 137 w 180678"/>
                <a:gd name="connsiteY12" fmla="*/ 169881 h 172833"/>
                <a:gd name="connsiteX13" fmla="*/ 3932 w 180678"/>
                <a:gd name="connsiteY13" fmla="*/ 172918 h 172833"/>
                <a:gd name="connsiteX14" fmla="*/ 36070 w 180678"/>
                <a:gd name="connsiteY14" fmla="*/ 172159 h 172833"/>
                <a:gd name="connsiteX15" fmla="*/ 52265 w 180678"/>
                <a:gd name="connsiteY15" fmla="*/ 172412 h 172833"/>
                <a:gd name="connsiteX16" fmla="*/ 68714 w 180678"/>
                <a:gd name="connsiteY16" fmla="*/ 172918 h 172833"/>
                <a:gd name="connsiteX17" fmla="*/ 73775 w 180678"/>
                <a:gd name="connsiteY17" fmla="*/ 167857 h 172833"/>
                <a:gd name="connsiteX18" fmla="*/ 66689 w 180678"/>
                <a:gd name="connsiteY18" fmla="*/ 165073 h 172833"/>
                <a:gd name="connsiteX19" fmla="*/ 50241 w 180678"/>
                <a:gd name="connsiteY19" fmla="*/ 160519 h 172833"/>
                <a:gd name="connsiteX20" fmla="*/ 51000 w 180678"/>
                <a:gd name="connsiteY20" fmla="*/ 156217 h 172833"/>
                <a:gd name="connsiteX21" fmla="*/ 66689 w 180678"/>
                <a:gd name="connsiteY21" fmla="*/ 92954 h 172833"/>
                <a:gd name="connsiteX22" fmla="*/ 84909 w 180678"/>
                <a:gd name="connsiteY22" fmla="*/ 17545 h 172833"/>
                <a:gd name="connsiteX23" fmla="*/ 98574 w 180678"/>
                <a:gd name="connsiteY23" fmla="*/ 7929 h 172833"/>
                <a:gd name="connsiteX24" fmla="*/ 122866 w 180678"/>
                <a:gd name="connsiteY24" fmla="*/ 7929 h 172833"/>
                <a:gd name="connsiteX25" fmla="*/ 157281 w 180678"/>
                <a:gd name="connsiteY25" fmla="*/ 32222 h 172833"/>
                <a:gd name="connsiteX26" fmla="*/ 142351 w 180678"/>
                <a:gd name="connsiteY26" fmla="*/ 72963 h 172833"/>
                <a:gd name="connsiteX27" fmla="*/ 103382 w 180678"/>
                <a:gd name="connsiteY27" fmla="*/ 86375 h 172833"/>
                <a:gd name="connsiteX28" fmla="*/ 67701 w 180678"/>
                <a:gd name="connsiteY28" fmla="*/ 86375 h 172833"/>
                <a:gd name="connsiteX29" fmla="*/ 84909 w 180678"/>
                <a:gd name="connsiteY29" fmla="*/ 17545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89" y="92954"/>
                  </a:moveTo>
                  <a:lnTo>
                    <a:pt x="109708" y="92954"/>
                  </a:lnTo>
                  <a:cubicBezTo>
                    <a:pt x="145641" y="92954"/>
                    <a:pt x="180815" y="66637"/>
                    <a:pt x="180815" y="38295"/>
                  </a:cubicBezTo>
                  <a:cubicBezTo>
                    <a:pt x="180815" y="18810"/>
                    <a:pt x="164114" y="84"/>
                    <a:pt x="130964" y="84"/>
                  </a:cubicBezTo>
                  <a:lnTo>
                    <a:pt x="48976" y="84"/>
                  </a:lnTo>
                  <a:cubicBezTo>
                    <a:pt x="44168" y="84"/>
                    <a:pt x="41384" y="84"/>
                    <a:pt x="41384" y="4892"/>
                  </a:cubicBezTo>
                  <a:cubicBezTo>
                    <a:pt x="41384" y="7929"/>
                    <a:pt x="43661" y="7929"/>
                    <a:pt x="48723" y="7929"/>
                  </a:cubicBezTo>
                  <a:cubicBezTo>
                    <a:pt x="52012" y="7929"/>
                    <a:pt x="56567" y="8182"/>
                    <a:pt x="59604" y="8435"/>
                  </a:cubicBezTo>
                  <a:cubicBezTo>
                    <a:pt x="63653" y="8941"/>
                    <a:pt x="65171" y="9700"/>
                    <a:pt x="65171" y="12484"/>
                  </a:cubicBezTo>
                  <a:cubicBezTo>
                    <a:pt x="65171" y="13496"/>
                    <a:pt x="64918" y="14255"/>
                    <a:pt x="64159" y="17292"/>
                  </a:cubicBezTo>
                  <a:lnTo>
                    <a:pt x="30250" y="153180"/>
                  </a:lnTo>
                  <a:cubicBezTo>
                    <a:pt x="27719" y="163049"/>
                    <a:pt x="27213" y="165073"/>
                    <a:pt x="7222" y="165073"/>
                  </a:cubicBezTo>
                  <a:cubicBezTo>
                    <a:pt x="2920" y="165073"/>
                    <a:pt x="137" y="165073"/>
                    <a:pt x="137" y="169881"/>
                  </a:cubicBezTo>
                  <a:cubicBezTo>
                    <a:pt x="137" y="172918"/>
                    <a:pt x="3173" y="172918"/>
                    <a:pt x="3932" y="172918"/>
                  </a:cubicBezTo>
                  <a:cubicBezTo>
                    <a:pt x="11018" y="172918"/>
                    <a:pt x="28985" y="172159"/>
                    <a:pt x="36070" y="172159"/>
                  </a:cubicBezTo>
                  <a:cubicBezTo>
                    <a:pt x="41384" y="172159"/>
                    <a:pt x="46951" y="172412"/>
                    <a:pt x="52265" y="172412"/>
                  </a:cubicBezTo>
                  <a:cubicBezTo>
                    <a:pt x="57832" y="172412"/>
                    <a:pt x="63399" y="172918"/>
                    <a:pt x="68714" y="172918"/>
                  </a:cubicBezTo>
                  <a:cubicBezTo>
                    <a:pt x="70485" y="172918"/>
                    <a:pt x="73775" y="172918"/>
                    <a:pt x="73775" y="167857"/>
                  </a:cubicBezTo>
                  <a:cubicBezTo>
                    <a:pt x="73775" y="165073"/>
                    <a:pt x="71497" y="165073"/>
                    <a:pt x="66689" y="165073"/>
                  </a:cubicBezTo>
                  <a:cubicBezTo>
                    <a:pt x="57326" y="165073"/>
                    <a:pt x="50241" y="165073"/>
                    <a:pt x="50241" y="160519"/>
                  </a:cubicBezTo>
                  <a:cubicBezTo>
                    <a:pt x="50241" y="159000"/>
                    <a:pt x="50747" y="157735"/>
                    <a:pt x="51000" y="156217"/>
                  </a:cubicBezTo>
                  <a:lnTo>
                    <a:pt x="66689" y="92954"/>
                  </a:lnTo>
                  <a:close/>
                  <a:moveTo>
                    <a:pt x="84909" y="17545"/>
                  </a:moveTo>
                  <a:cubicBezTo>
                    <a:pt x="87186" y="8688"/>
                    <a:pt x="87692" y="7929"/>
                    <a:pt x="98574" y="7929"/>
                  </a:cubicBezTo>
                  <a:lnTo>
                    <a:pt x="122866" y="7929"/>
                  </a:lnTo>
                  <a:cubicBezTo>
                    <a:pt x="143870" y="7929"/>
                    <a:pt x="157281" y="14761"/>
                    <a:pt x="157281" y="32222"/>
                  </a:cubicBezTo>
                  <a:cubicBezTo>
                    <a:pt x="157281" y="42091"/>
                    <a:pt x="152220" y="63853"/>
                    <a:pt x="142351" y="72963"/>
                  </a:cubicBezTo>
                  <a:cubicBezTo>
                    <a:pt x="129699" y="84350"/>
                    <a:pt x="114516" y="86375"/>
                    <a:pt x="103382" y="86375"/>
                  </a:cubicBezTo>
                  <a:lnTo>
                    <a:pt x="67701" y="86375"/>
                  </a:lnTo>
                  <a:lnTo>
                    <a:pt x="84909" y="17545"/>
                  </a:lnTo>
                  <a:close/>
                </a:path>
              </a:pathLst>
            </a:custGeom>
            <a:solidFill>
              <a:srgbClr val="000000"/>
            </a:solidFill>
            <a:ln w="25400" cap="flat">
              <a:noFill/>
              <a:prstDash val="solid"/>
              <a:miter/>
            </a:ln>
          </p:spPr>
          <p:txBody>
            <a:bodyPr rtlCol="0" anchor="ctr"/>
            <a:lstStyle/>
            <a:p>
              <a:endParaRPr lang="en-CN"/>
            </a:p>
          </p:txBody>
        </p:sp>
        <p:sp>
          <p:nvSpPr>
            <p:cNvPr id="18589" name="Freeform 18588">
              <a:extLst>
                <a:ext uri="{FF2B5EF4-FFF2-40B4-BE49-F238E27FC236}">
                  <a16:creationId xmlns:a16="http://schemas.microsoft.com/office/drawing/2014/main" id="{EE5FA556-44CB-1CBF-491B-C96B709098CF}"/>
                </a:ext>
              </a:extLst>
            </p:cNvPr>
            <p:cNvSpPr/>
            <p:nvPr>
              <p:custDataLst>
                <p:tags r:id="rId60"/>
              </p:custDataLst>
            </p:nvPr>
          </p:nvSpPr>
          <p:spPr>
            <a:xfrm>
              <a:off x="6235224" y="4487086"/>
              <a:ext cx="58707" cy="253051"/>
            </a:xfrm>
            <a:custGeom>
              <a:avLst/>
              <a:gdLst>
                <a:gd name="connsiteX0" fmla="*/ 58852 w 58707"/>
                <a:gd name="connsiteY0" fmla="*/ 250605 h 253051"/>
                <a:gd name="connsiteX1" fmla="*/ 54550 w 58707"/>
                <a:gd name="connsiteY1" fmla="*/ 245038 h 253051"/>
                <a:gd name="connsiteX2" fmla="*/ 14821 w 58707"/>
                <a:gd name="connsiteY2" fmla="*/ 126610 h 253051"/>
                <a:gd name="connsiteX3" fmla="*/ 55563 w 58707"/>
                <a:gd name="connsiteY3" fmla="*/ 6917 h 253051"/>
                <a:gd name="connsiteX4" fmla="*/ 58852 w 58707"/>
                <a:gd name="connsiteY4" fmla="*/ 2615 h 253051"/>
                <a:gd name="connsiteX5" fmla="*/ 56322 w 58707"/>
                <a:gd name="connsiteY5" fmla="*/ 84 h 253051"/>
                <a:gd name="connsiteX6" fmla="*/ 16087 w 58707"/>
                <a:gd name="connsiteY6" fmla="*/ 49429 h 253051"/>
                <a:gd name="connsiteX7" fmla="*/ 144 w 58707"/>
                <a:gd name="connsiteY7" fmla="*/ 126610 h 253051"/>
                <a:gd name="connsiteX8" fmla="*/ 16846 w 58707"/>
                <a:gd name="connsiteY8" fmla="*/ 205562 h 253051"/>
                <a:gd name="connsiteX9" fmla="*/ 56322 w 58707"/>
                <a:gd name="connsiteY9" fmla="*/ 253135 h 253051"/>
                <a:gd name="connsiteX10" fmla="*/ 58852 w 5870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52" y="250605"/>
                  </a:moveTo>
                  <a:cubicBezTo>
                    <a:pt x="58852" y="249846"/>
                    <a:pt x="58852" y="249339"/>
                    <a:pt x="54550" y="245038"/>
                  </a:cubicBezTo>
                  <a:cubicBezTo>
                    <a:pt x="22919" y="213153"/>
                    <a:pt x="14821" y="165326"/>
                    <a:pt x="14821" y="126610"/>
                  </a:cubicBezTo>
                  <a:cubicBezTo>
                    <a:pt x="14821" y="82579"/>
                    <a:pt x="24437" y="38548"/>
                    <a:pt x="55563" y="6917"/>
                  </a:cubicBezTo>
                  <a:cubicBezTo>
                    <a:pt x="58852" y="3880"/>
                    <a:pt x="58852" y="3374"/>
                    <a:pt x="58852" y="2615"/>
                  </a:cubicBezTo>
                  <a:cubicBezTo>
                    <a:pt x="58852" y="843"/>
                    <a:pt x="57840" y="84"/>
                    <a:pt x="56322" y="84"/>
                  </a:cubicBezTo>
                  <a:cubicBezTo>
                    <a:pt x="53791" y="84"/>
                    <a:pt x="31017" y="17292"/>
                    <a:pt x="16087" y="49429"/>
                  </a:cubicBezTo>
                  <a:cubicBezTo>
                    <a:pt x="3181" y="77265"/>
                    <a:pt x="144" y="105353"/>
                    <a:pt x="144" y="126610"/>
                  </a:cubicBezTo>
                  <a:cubicBezTo>
                    <a:pt x="144" y="146348"/>
                    <a:pt x="2928" y="176967"/>
                    <a:pt x="16846" y="205562"/>
                  </a:cubicBezTo>
                  <a:cubicBezTo>
                    <a:pt x="32029" y="236687"/>
                    <a:pt x="53791" y="253135"/>
                    <a:pt x="56322" y="253135"/>
                  </a:cubicBezTo>
                  <a:cubicBezTo>
                    <a:pt x="57840" y="253135"/>
                    <a:pt x="58852" y="252376"/>
                    <a:pt x="58852" y="250605"/>
                  </a:cubicBezTo>
                  <a:close/>
                </a:path>
              </a:pathLst>
            </a:custGeom>
            <a:solidFill>
              <a:srgbClr val="000000"/>
            </a:solidFill>
            <a:ln w="25400" cap="flat">
              <a:noFill/>
              <a:prstDash val="solid"/>
              <a:miter/>
            </a:ln>
          </p:spPr>
          <p:txBody>
            <a:bodyPr rtlCol="0" anchor="ctr"/>
            <a:lstStyle/>
            <a:p>
              <a:endParaRPr lang="en-CN"/>
            </a:p>
          </p:txBody>
        </p:sp>
        <p:sp>
          <p:nvSpPr>
            <p:cNvPr id="18590" name="Freeform 18589">
              <a:extLst>
                <a:ext uri="{FF2B5EF4-FFF2-40B4-BE49-F238E27FC236}">
                  <a16:creationId xmlns:a16="http://schemas.microsoft.com/office/drawing/2014/main" id="{A8CB3AFD-C577-3009-31BA-4E26D052B5FA}"/>
                </a:ext>
              </a:extLst>
            </p:cNvPr>
            <p:cNvSpPr/>
            <p:nvPr>
              <p:custDataLst>
                <p:tags r:id="rId61"/>
              </p:custDataLst>
            </p:nvPr>
          </p:nvSpPr>
          <p:spPr>
            <a:xfrm>
              <a:off x="6315413" y="4567810"/>
              <a:ext cx="136647" cy="111848"/>
            </a:xfrm>
            <a:custGeom>
              <a:avLst/>
              <a:gdLst>
                <a:gd name="connsiteX0" fmla="*/ 60375 w 136647"/>
                <a:gd name="connsiteY0" fmla="*/ 14761 h 111848"/>
                <a:gd name="connsiteX1" fmla="*/ 88969 w 136647"/>
                <a:gd name="connsiteY1" fmla="*/ 14761 h 111848"/>
                <a:gd name="connsiteX2" fmla="*/ 78341 w 136647"/>
                <a:gd name="connsiteY2" fmla="*/ 80048 h 111848"/>
                <a:gd name="connsiteX3" fmla="*/ 80366 w 136647"/>
                <a:gd name="connsiteY3" fmla="*/ 99280 h 111848"/>
                <a:gd name="connsiteX4" fmla="*/ 89475 w 136647"/>
                <a:gd name="connsiteY4" fmla="*/ 111933 h 111848"/>
                <a:gd name="connsiteX5" fmla="*/ 99850 w 136647"/>
                <a:gd name="connsiteY5" fmla="*/ 102317 h 111848"/>
                <a:gd name="connsiteX6" fmla="*/ 98332 w 136647"/>
                <a:gd name="connsiteY6" fmla="*/ 96750 h 111848"/>
                <a:gd name="connsiteX7" fmla="*/ 90994 w 136647"/>
                <a:gd name="connsiteY7" fmla="*/ 54996 h 111848"/>
                <a:gd name="connsiteX8" fmla="*/ 95549 w 136647"/>
                <a:gd name="connsiteY8" fmla="*/ 14761 h 111848"/>
                <a:gd name="connsiteX9" fmla="*/ 124396 w 136647"/>
                <a:gd name="connsiteY9" fmla="*/ 14761 h 111848"/>
                <a:gd name="connsiteX10" fmla="*/ 136796 w 136647"/>
                <a:gd name="connsiteY10" fmla="*/ 6157 h 111848"/>
                <a:gd name="connsiteX11" fmla="*/ 126674 w 136647"/>
                <a:gd name="connsiteY11" fmla="*/ 84 h 111848"/>
                <a:gd name="connsiteX12" fmla="*/ 41902 w 136647"/>
                <a:gd name="connsiteY12" fmla="*/ 84 h 111848"/>
                <a:gd name="connsiteX13" fmla="*/ 15584 w 136647"/>
                <a:gd name="connsiteY13" fmla="*/ 11978 h 111848"/>
                <a:gd name="connsiteX14" fmla="*/ 148 w 136647"/>
                <a:gd name="connsiteY14" fmla="*/ 34752 h 111848"/>
                <a:gd name="connsiteX15" fmla="*/ 3185 w 136647"/>
                <a:gd name="connsiteY15" fmla="*/ 37283 h 111848"/>
                <a:gd name="connsiteX16" fmla="*/ 7234 w 136647"/>
                <a:gd name="connsiteY16" fmla="*/ 34246 h 111848"/>
                <a:gd name="connsiteX17" fmla="*/ 39371 w 136647"/>
                <a:gd name="connsiteY17" fmla="*/ 14761 h 111848"/>
                <a:gd name="connsiteX18" fmla="*/ 53795 w 136647"/>
                <a:gd name="connsiteY18" fmla="*/ 14761 h 111848"/>
                <a:gd name="connsiteX19" fmla="*/ 21405 w 136647"/>
                <a:gd name="connsiteY19" fmla="*/ 99027 h 111848"/>
                <a:gd name="connsiteX20" fmla="*/ 19380 w 136647"/>
                <a:gd name="connsiteY20" fmla="*/ 105100 h 111848"/>
                <a:gd name="connsiteX21" fmla="*/ 26719 w 136647"/>
                <a:gd name="connsiteY21" fmla="*/ 111933 h 111848"/>
                <a:gd name="connsiteX22" fmla="*/ 39371 w 136647"/>
                <a:gd name="connsiteY22" fmla="*/ 95484 h 111848"/>
                <a:gd name="connsiteX23" fmla="*/ 46204 w 136647"/>
                <a:gd name="connsiteY23" fmla="*/ 70685 h 111848"/>
                <a:gd name="connsiteX24" fmla="*/ 60375 w 136647"/>
                <a:gd name="connsiteY24" fmla="*/ 14761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375" y="14761"/>
                  </a:moveTo>
                  <a:lnTo>
                    <a:pt x="88969" y="14761"/>
                  </a:lnTo>
                  <a:cubicBezTo>
                    <a:pt x="80619" y="52213"/>
                    <a:pt x="78341" y="63094"/>
                    <a:pt x="78341" y="80048"/>
                  </a:cubicBezTo>
                  <a:cubicBezTo>
                    <a:pt x="78341" y="83844"/>
                    <a:pt x="78341" y="90676"/>
                    <a:pt x="80366" y="99280"/>
                  </a:cubicBezTo>
                  <a:cubicBezTo>
                    <a:pt x="82896" y="110414"/>
                    <a:pt x="85680" y="111933"/>
                    <a:pt x="89475" y="111933"/>
                  </a:cubicBezTo>
                  <a:cubicBezTo>
                    <a:pt x="94536" y="111933"/>
                    <a:pt x="99850" y="107378"/>
                    <a:pt x="99850" y="102317"/>
                  </a:cubicBezTo>
                  <a:cubicBezTo>
                    <a:pt x="99850" y="100798"/>
                    <a:pt x="99850" y="100292"/>
                    <a:pt x="98332" y="96750"/>
                  </a:cubicBezTo>
                  <a:cubicBezTo>
                    <a:pt x="90994" y="78530"/>
                    <a:pt x="90994" y="62082"/>
                    <a:pt x="90994" y="54996"/>
                  </a:cubicBezTo>
                  <a:cubicBezTo>
                    <a:pt x="90994" y="41585"/>
                    <a:pt x="92765" y="27920"/>
                    <a:pt x="95549" y="14761"/>
                  </a:cubicBezTo>
                  <a:lnTo>
                    <a:pt x="124396" y="14761"/>
                  </a:lnTo>
                  <a:cubicBezTo>
                    <a:pt x="127686" y="14761"/>
                    <a:pt x="136796" y="14761"/>
                    <a:pt x="136796" y="6157"/>
                  </a:cubicBezTo>
                  <a:cubicBezTo>
                    <a:pt x="136796" y="84"/>
                    <a:pt x="131482" y="84"/>
                    <a:pt x="126674" y="84"/>
                  </a:cubicBezTo>
                  <a:lnTo>
                    <a:pt x="41902" y="84"/>
                  </a:lnTo>
                  <a:cubicBezTo>
                    <a:pt x="36335" y="84"/>
                    <a:pt x="26719" y="84"/>
                    <a:pt x="15584" y="11978"/>
                  </a:cubicBezTo>
                  <a:cubicBezTo>
                    <a:pt x="6728" y="21847"/>
                    <a:pt x="148" y="33487"/>
                    <a:pt x="148" y="34752"/>
                  </a:cubicBezTo>
                  <a:cubicBezTo>
                    <a:pt x="148" y="35005"/>
                    <a:pt x="148" y="37283"/>
                    <a:pt x="3185" y="37283"/>
                  </a:cubicBezTo>
                  <a:cubicBezTo>
                    <a:pt x="5209" y="37283"/>
                    <a:pt x="5715" y="36270"/>
                    <a:pt x="7234" y="34246"/>
                  </a:cubicBezTo>
                  <a:cubicBezTo>
                    <a:pt x="19633" y="14761"/>
                    <a:pt x="34310" y="14761"/>
                    <a:pt x="39371" y="14761"/>
                  </a:cubicBezTo>
                  <a:lnTo>
                    <a:pt x="53795" y="14761"/>
                  </a:lnTo>
                  <a:cubicBezTo>
                    <a:pt x="45698" y="45380"/>
                    <a:pt x="32033" y="75999"/>
                    <a:pt x="21405" y="99027"/>
                  </a:cubicBezTo>
                  <a:cubicBezTo>
                    <a:pt x="19380" y="102823"/>
                    <a:pt x="19380" y="103329"/>
                    <a:pt x="19380" y="105100"/>
                  </a:cubicBezTo>
                  <a:cubicBezTo>
                    <a:pt x="19380" y="109908"/>
                    <a:pt x="23429" y="111933"/>
                    <a:pt x="26719" y="111933"/>
                  </a:cubicBezTo>
                  <a:cubicBezTo>
                    <a:pt x="34310" y="111933"/>
                    <a:pt x="36335" y="104847"/>
                    <a:pt x="39371" y="95484"/>
                  </a:cubicBezTo>
                  <a:cubicBezTo>
                    <a:pt x="42914" y="83844"/>
                    <a:pt x="42914" y="83338"/>
                    <a:pt x="46204" y="70685"/>
                  </a:cubicBezTo>
                  <a:lnTo>
                    <a:pt x="60375" y="14761"/>
                  </a:lnTo>
                  <a:close/>
                </a:path>
              </a:pathLst>
            </a:custGeom>
            <a:solidFill>
              <a:srgbClr val="000000"/>
            </a:solidFill>
            <a:ln w="25400" cap="flat">
              <a:noFill/>
              <a:prstDash val="solid"/>
              <a:miter/>
            </a:ln>
          </p:spPr>
          <p:txBody>
            <a:bodyPr rtlCol="0" anchor="ctr"/>
            <a:lstStyle/>
            <a:p>
              <a:endParaRPr lang="en-CN"/>
            </a:p>
          </p:txBody>
        </p:sp>
        <p:sp>
          <p:nvSpPr>
            <p:cNvPr id="18591" name="Freeform 18590">
              <a:extLst>
                <a:ext uri="{FF2B5EF4-FFF2-40B4-BE49-F238E27FC236}">
                  <a16:creationId xmlns:a16="http://schemas.microsoft.com/office/drawing/2014/main" id="{D5ABE3E9-FA27-873A-7A6F-2FC3BA18F0D3}"/>
                </a:ext>
              </a:extLst>
            </p:cNvPr>
            <p:cNvSpPr/>
            <p:nvPr>
              <p:custDataLst>
                <p:tags r:id="rId62"/>
              </p:custDataLst>
            </p:nvPr>
          </p:nvSpPr>
          <p:spPr>
            <a:xfrm>
              <a:off x="6476917" y="4589713"/>
              <a:ext cx="27278" cy="177135"/>
            </a:xfrm>
            <a:custGeom>
              <a:avLst/>
              <a:gdLst>
                <a:gd name="connsiteX0" fmla="*/ 27433 w 27278"/>
                <a:gd name="connsiteY0" fmla="*/ 177222 h 177135"/>
                <a:gd name="connsiteX1" fmla="*/ 27433 w 27278"/>
                <a:gd name="connsiteY1" fmla="*/ 168542 h 177135"/>
                <a:gd name="connsiteX2" fmla="*/ 8834 w 27278"/>
                <a:gd name="connsiteY2" fmla="*/ 168542 h 177135"/>
                <a:gd name="connsiteX3" fmla="*/ 8834 w 27278"/>
                <a:gd name="connsiteY3" fmla="*/ 8766 h 177135"/>
                <a:gd name="connsiteX4" fmla="*/ 27433 w 27278"/>
                <a:gd name="connsiteY4" fmla="*/ 8766 h 177135"/>
                <a:gd name="connsiteX5" fmla="*/ 27433 w 27278"/>
                <a:gd name="connsiteY5" fmla="*/ 86 h 177135"/>
                <a:gd name="connsiteX6" fmla="*/ 154 w 27278"/>
                <a:gd name="connsiteY6" fmla="*/ 86 h 177135"/>
                <a:gd name="connsiteX7" fmla="*/ 154 w 27278"/>
                <a:gd name="connsiteY7" fmla="*/ 177222 h 177135"/>
                <a:gd name="connsiteX8" fmla="*/ 27433 w 27278"/>
                <a:gd name="connsiteY8" fmla="*/ 177222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33" y="177222"/>
                  </a:moveTo>
                  <a:lnTo>
                    <a:pt x="27433" y="168542"/>
                  </a:lnTo>
                  <a:lnTo>
                    <a:pt x="8834" y="168542"/>
                  </a:lnTo>
                  <a:lnTo>
                    <a:pt x="8834" y="8766"/>
                  </a:lnTo>
                  <a:lnTo>
                    <a:pt x="27433" y="8766"/>
                  </a:lnTo>
                  <a:lnTo>
                    <a:pt x="27433" y="86"/>
                  </a:lnTo>
                  <a:lnTo>
                    <a:pt x="154" y="86"/>
                  </a:lnTo>
                  <a:lnTo>
                    <a:pt x="154" y="177222"/>
                  </a:lnTo>
                  <a:lnTo>
                    <a:pt x="27433" y="177222"/>
                  </a:lnTo>
                  <a:close/>
                </a:path>
              </a:pathLst>
            </a:custGeom>
            <a:solidFill>
              <a:srgbClr val="000000"/>
            </a:solidFill>
            <a:ln w="25400" cap="flat">
              <a:noFill/>
              <a:prstDash val="solid"/>
              <a:miter/>
            </a:ln>
          </p:spPr>
          <p:txBody>
            <a:bodyPr rtlCol="0" anchor="ctr"/>
            <a:lstStyle/>
            <a:p>
              <a:endParaRPr lang="en-CN"/>
            </a:p>
          </p:txBody>
        </p:sp>
        <p:sp>
          <p:nvSpPr>
            <p:cNvPr id="18592" name="Freeform 18591">
              <a:extLst>
                <a:ext uri="{FF2B5EF4-FFF2-40B4-BE49-F238E27FC236}">
                  <a16:creationId xmlns:a16="http://schemas.microsoft.com/office/drawing/2014/main" id="{792D4FCE-42C7-6F8F-4964-292C03A49387}"/>
                </a:ext>
              </a:extLst>
            </p:cNvPr>
            <p:cNvSpPr/>
            <p:nvPr>
              <p:custDataLst>
                <p:tags r:id="rId63"/>
              </p:custDataLst>
            </p:nvPr>
          </p:nvSpPr>
          <p:spPr>
            <a:xfrm>
              <a:off x="6518440" y="4605124"/>
              <a:ext cx="53672" cy="119212"/>
            </a:xfrm>
            <a:custGeom>
              <a:avLst/>
              <a:gdLst>
                <a:gd name="connsiteX0" fmla="*/ 49223 w 53672"/>
                <a:gd name="connsiteY0" fmla="*/ 6817 h 119212"/>
                <a:gd name="connsiteX1" fmla="*/ 42137 w 53672"/>
                <a:gd name="connsiteY1" fmla="*/ 86 h 119212"/>
                <a:gd name="connsiteX2" fmla="*/ 32218 w 53672"/>
                <a:gd name="connsiteY2" fmla="*/ 9828 h 119212"/>
                <a:gd name="connsiteX3" fmla="*/ 39303 w 53672"/>
                <a:gd name="connsiteY3" fmla="*/ 16560 h 119212"/>
                <a:gd name="connsiteX4" fmla="*/ 49223 w 53672"/>
                <a:gd name="connsiteY4" fmla="*/ 6817 h 119212"/>
                <a:gd name="connsiteX5" fmla="*/ 13087 w 53672"/>
                <a:gd name="connsiteY5" fmla="*/ 96802 h 119212"/>
                <a:gd name="connsiteX6" fmla="*/ 11493 w 53672"/>
                <a:gd name="connsiteY6" fmla="*/ 104242 h 119212"/>
                <a:gd name="connsiteX7" fmla="*/ 28321 w 53672"/>
                <a:gd name="connsiteY7" fmla="*/ 119298 h 119212"/>
                <a:gd name="connsiteX8" fmla="*/ 53828 w 53672"/>
                <a:gd name="connsiteY8" fmla="*/ 92197 h 119212"/>
                <a:gd name="connsiteX9" fmla="*/ 50994 w 53672"/>
                <a:gd name="connsiteY9" fmla="*/ 89894 h 119212"/>
                <a:gd name="connsiteX10" fmla="*/ 47629 w 53672"/>
                <a:gd name="connsiteY10" fmla="*/ 92905 h 119212"/>
                <a:gd name="connsiteX11" fmla="*/ 28852 w 53672"/>
                <a:gd name="connsiteY11" fmla="*/ 114338 h 119212"/>
                <a:gd name="connsiteX12" fmla="*/ 24424 w 53672"/>
                <a:gd name="connsiteY12" fmla="*/ 108139 h 119212"/>
                <a:gd name="connsiteX13" fmla="*/ 27258 w 53672"/>
                <a:gd name="connsiteY13" fmla="*/ 96802 h 119212"/>
                <a:gd name="connsiteX14" fmla="*/ 32926 w 53672"/>
                <a:gd name="connsiteY14" fmla="*/ 82631 h 119212"/>
                <a:gd name="connsiteX15" fmla="*/ 41606 w 53672"/>
                <a:gd name="connsiteY15" fmla="*/ 60135 h 119212"/>
                <a:gd name="connsiteX16" fmla="*/ 42669 w 53672"/>
                <a:gd name="connsiteY16" fmla="*/ 54467 h 119212"/>
                <a:gd name="connsiteX17" fmla="*/ 25841 w 53672"/>
                <a:gd name="connsiteY17" fmla="*/ 39410 h 119212"/>
                <a:gd name="connsiteX18" fmla="*/ 156 w 53672"/>
                <a:gd name="connsiteY18" fmla="*/ 66512 h 119212"/>
                <a:gd name="connsiteX19" fmla="*/ 3168 w 53672"/>
                <a:gd name="connsiteY19" fmla="*/ 68815 h 119212"/>
                <a:gd name="connsiteX20" fmla="*/ 6356 w 53672"/>
                <a:gd name="connsiteY20" fmla="*/ 65980 h 119212"/>
                <a:gd name="connsiteX21" fmla="*/ 25310 w 53672"/>
                <a:gd name="connsiteY21" fmla="*/ 44370 h 119212"/>
                <a:gd name="connsiteX22" fmla="*/ 29738 w 53672"/>
                <a:gd name="connsiteY22" fmla="*/ 50570 h 119212"/>
                <a:gd name="connsiteX23" fmla="*/ 24247 w 53672"/>
                <a:gd name="connsiteY23" fmla="*/ 68283 h 119212"/>
                <a:gd name="connsiteX24" fmla="*/ 13087 w 53672"/>
                <a:gd name="connsiteY24" fmla="*/ 96802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23" y="6817"/>
                  </a:moveTo>
                  <a:cubicBezTo>
                    <a:pt x="49223" y="3983"/>
                    <a:pt x="47097" y="86"/>
                    <a:pt x="42137" y="86"/>
                  </a:cubicBezTo>
                  <a:cubicBezTo>
                    <a:pt x="37355" y="86"/>
                    <a:pt x="32218" y="4691"/>
                    <a:pt x="32218" y="9828"/>
                  </a:cubicBezTo>
                  <a:cubicBezTo>
                    <a:pt x="32218" y="12840"/>
                    <a:pt x="34521" y="16560"/>
                    <a:pt x="39303" y="16560"/>
                  </a:cubicBezTo>
                  <a:cubicBezTo>
                    <a:pt x="44440" y="16560"/>
                    <a:pt x="49223" y="11600"/>
                    <a:pt x="49223" y="6817"/>
                  </a:cubicBezTo>
                  <a:close/>
                  <a:moveTo>
                    <a:pt x="13087" y="96802"/>
                  </a:moveTo>
                  <a:cubicBezTo>
                    <a:pt x="12379" y="99105"/>
                    <a:pt x="11493" y="101230"/>
                    <a:pt x="11493" y="104242"/>
                  </a:cubicBezTo>
                  <a:cubicBezTo>
                    <a:pt x="11493" y="112567"/>
                    <a:pt x="18578" y="119298"/>
                    <a:pt x="28321" y="119298"/>
                  </a:cubicBezTo>
                  <a:cubicBezTo>
                    <a:pt x="46034" y="119298"/>
                    <a:pt x="53828" y="94854"/>
                    <a:pt x="53828" y="92197"/>
                  </a:cubicBezTo>
                  <a:cubicBezTo>
                    <a:pt x="53828" y="89894"/>
                    <a:pt x="51526" y="89894"/>
                    <a:pt x="50994" y="89894"/>
                  </a:cubicBezTo>
                  <a:cubicBezTo>
                    <a:pt x="48514" y="89894"/>
                    <a:pt x="48337" y="90957"/>
                    <a:pt x="47629" y="92905"/>
                  </a:cubicBezTo>
                  <a:cubicBezTo>
                    <a:pt x="43555" y="107076"/>
                    <a:pt x="35761" y="114338"/>
                    <a:pt x="28852" y="114338"/>
                  </a:cubicBezTo>
                  <a:cubicBezTo>
                    <a:pt x="25310" y="114338"/>
                    <a:pt x="24424" y="112036"/>
                    <a:pt x="24424" y="108139"/>
                  </a:cubicBezTo>
                  <a:cubicBezTo>
                    <a:pt x="24424" y="104065"/>
                    <a:pt x="25664" y="100699"/>
                    <a:pt x="27258" y="96802"/>
                  </a:cubicBezTo>
                  <a:cubicBezTo>
                    <a:pt x="29029" y="92019"/>
                    <a:pt x="30978" y="87237"/>
                    <a:pt x="32926" y="82631"/>
                  </a:cubicBezTo>
                  <a:cubicBezTo>
                    <a:pt x="34521" y="78380"/>
                    <a:pt x="40898" y="62261"/>
                    <a:pt x="41606" y="60135"/>
                  </a:cubicBezTo>
                  <a:cubicBezTo>
                    <a:pt x="42137" y="58364"/>
                    <a:pt x="42669" y="56238"/>
                    <a:pt x="42669" y="54467"/>
                  </a:cubicBezTo>
                  <a:cubicBezTo>
                    <a:pt x="42669" y="46141"/>
                    <a:pt x="35583" y="39410"/>
                    <a:pt x="25841" y="39410"/>
                  </a:cubicBezTo>
                  <a:cubicBezTo>
                    <a:pt x="8305" y="39410"/>
                    <a:pt x="156" y="63501"/>
                    <a:pt x="156" y="66512"/>
                  </a:cubicBezTo>
                  <a:cubicBezTo>
                    <a:pt x="156" y="68815"/>
                    <a:pt x="2636" y="68815"/>
                    <a:pt x="3168" y="68815"/>
                  </a:cubicBezTo>
                  <a:cubicBezTo>
                    <a:pt x="5648" y="68815"/>
                    <a:pt x="5825" y="67929"/>
                    <a:pt x="6356" y="65980"/>
                  </a:cubicBezTo>
                  <a:cubicBezTo>
                    <a:pt x="10962" y="50747"/>
                    <a:pt x="18756" y="44370"/>
                    <a:pt x="25310" y="44370"/>
                  </a:cubicBezTo>
                  <a:cubicBezTo>
                    <a:pt x="28144" y="44370"/>
                    <a:pt x="29738" y="45787"/>
                    <a:pt x="29738" y="50570"/>
                  </a:cubicBezTo>
                  <a:cubicBezTo>
                    <a:pt x="29738" y="54644"/>
                    <a:pt x="28675" y="57301"/>
                    <a:pt x="24247" y="68283"/>
                  </a:cubicBezTo>
                  <a:lnTo>
                    <a:pt x="13087" y="96802"/>
                  </a:lnTo>
                  <a:close/>
                </a:path>
              </a:pathLst>
            </a:custGeom>
            <a:solidFill>
              <a:srgbClr val="000000"/>
            </a:solidFill>
            <a:ln w="25400" cap="flat">
              <a:noFill/>
              <a:prstDash val="solid"/>
              <a:miter/>
            </a:ln>
          </p:spPr>
          <p:txBody>
            <a:bodyPr rtlCol="0" anchor="ctr"/>
            <a:lstStyle/>
            <a:p>
              <a:endParaRPr lang="en-CN"/>
            </a:p>
          </p:txBody>
        </p:sp>
        <p:sp>
          <p:nvSpPr>
            <p:cNvPr id="18593" name="Freeform 18592">
              <a:extLst>
                <a:ext uri="{FF2B5EF4-FFF2-40B4-BE49-F238E27FC236}">
                  <a16:creationId xmlns:a16="http://schemas.microsoft.com/office/drawing/2014/main" id="{61F6A360-AA84-DEC4-0A31-61E29DF58222}"/>
                </a:ext>
              </a:extLst>
            </p:cNvPr>
            <p:cNvSpPr/>
            <p:nvPr>
              <p:custDataLst>
                <p:tags r:id="rId64"/>
              </p:custDataLst>
            </p:nvPr>
          </p:nvSpPr>
          <p:spPr>
            <a:xfrm>
              <a:off x="6587379" y="4589713"/>
              <a:ext cx="27278" cy="177135"/>
            </a:xfrm>
            <a:custGeom>
              <a:avLst/>
              <a:gdLst>
                <a:gd name="connsiteX0" fmla="*/ 27438 w 27278"/>
                <a:gd name="connsiteY0" fmla="*/ 86 h 177135"/>
                <a:gd name="connsiteX1" fmla="*/ 159 w 27278"/>
                <a:gd name="connsiteY1" fmla="*/ 86 h 177135"/>
                <a:gd name="connsiteX2" fmla="*/ 159 w 27278"/>
                <a:gd name="connsiteY2" fmla="*/ 8766 h 177135"/>
                <a:gd name="connsiteX3" fmla="*/ 18758 w 27278"/>
                <a:gd name="connsiteY3" fmla="*/ 8766 h 177135"/>
                <a:gd name="connsiteX4" fmla="*/ 18758 w 27278"/>
                <a:gd name="connsiteY4" fmla="*/ 168542 h 177135"/>
                <a:gd name="connsiteX5" fmla="*/ 159 w 27278"/>
                <a:gd name="connsiteY5" fmla="*/ 168542 h 177135"/>
                <a:gd name="connsiteX6" fmla="*/ 159 w 27278"/>
                <a:gd name="connsiteY6" fmla="*/ 177222 h 177135"/>
                <a:gd name="connsiteX7" fmla="*/ 27438 w 27278"/>
                <a:gd name="connsiteY7" fmla="*/ 177222 h 177135"/>
                <a:gd name="connsiteX8" fmla="*/ 27438 w 27278"/>
                <a:gd name="connsiteY8" fmla="*/ 86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38" y="86"/>
                  </a:moveTo>
                  <a:lnTo>
                    <a:pt x="159" y="86"/>
                  </a:lnTo>
                  <a:lnTo>
                    <a:pt x="159" y="8766"/>
                  </a:lnTo>
                  <a:lnTo>
                    <a:pt x="18758" y="8766"/>
                  </a:lnTo>
                  <a:lnTo>
                    <a:pt x="18758" y="168542"/>
                  </a:lnTo>
                  <a:lnTo>
                    <a:pt x="159" y="168542"/>
                  </a:lnTo>
                  <a:lnTo>
                    <a:pt x="159" y="177222"/>
                  </a:lnTo>
                  <a:lnTo>
                    <a:pt x="27438" y="177222"/>
                  </a:lnTo>
                  <a:lnTo>
                    <a:pt x="27438" y="86"/>
                  </a:lnTo>
                  <a:close/>
                </a:path>
              </a:pathLst>
            </a:custGeom>
            <a:solidFill>
              <a:srgbClr val="000000"/>
            </a:solidFill>
            <a:ln w="25400" cap="flat">
              <a:noFill/>
              <a:prstDash val="solid"/>
              <a:miter/>
            </a:ln>
          </p:spPr>
          <p:txBody>
            <a:bodyPr rtlCol="0" anchor="ctr"/>
            <a:lstStyle/>
            <a:p>
              <a:endParaRPr lang="en-CN"/>
            </a:p>
          </p:txBody>
        </p:sp>
        <p:sp>
          <p:nvSpPr>
            <p:cNvPr id="18594" name="Freeform 18593">
              <a:extLst>
                <a:ext uri="{FF2B5EF4-FFF2-40B4-BE49-F238E27FC236}">
                  <a16:creationId xmlns:a16="http://schemas.microsoft.com/office/drawing/2014/main" id="{6456603E-79A4-3F74-F76D-49AA49DCE72C}"/>
                </a:ext>
              </a:extLst>
            </p:cNvPr>
            <p:cNvSpPr/>
            <p:nvPr>
              <p:custDataLst>
                <p:tags r:id="rId65"/>
              </p:custDataLst>
            </p:nvPr>
          </p:nvSpPr>
          <p:spPr>
            <a:xfrm>
              <a:off x="6652284" y="4599633"/>
              <a:ext cx="87150" cy="124703"/>
            </a:xfrm>
            <a:custGeom>
              <a:avLst/>
              <a:gdLst>
                <a:gd name="connsiteX0" fmla="*/ 42320 w 87150"/>
                <a:gd name="connsiteY0" fmla="*/ 5400 h 124703"/>
                <a:gd name="connsiteX1" fmla="*/ 43028 w 87150"/>
                <a:gd name="connsiteY1" fmla="*/ 2566 h 124703"/>
                <a:gd name="connsiteX2" fmla="*/ 40194 w 87150"/>
                <a:gd name="connsiteY2" fmla="*/ 86 h 124703"/>
                <a:gd name="connsiteX3" fmla="*/ 17521 w 87150"/>
                <a:gd name="connsiteY3" fmla="*/ 1857 h 124703"/>
                <a:gd name="connsiteX4" fmla="*/ 13624 w 87150"/>
                <a:gd name="connsiteY4" fmla="*/ 5931 h 124703"/>
                <a:gd name="connsiteX5" fmla="*/ 18229 w 87150"/>
                <a:gd name="connsiteY5" fmla="*/ 8411 h 124703"/>
                <a:gd name="connsiteX6" fmla="*/ 26732 w 87150"/>
                <a:gd name="connsiteY6" fmla="*/ 11068 h 124703"/>
                <a:gd name="connsiteX7" fmla="*/ 26023 w 87150"/>
                <a:gd name="connsiteY7" fmla="*/ 14965 h 124703"/>
                <a:gd name="connsiteX8" fmla="*/ 1047 w 87150"/>
                <a:gd name="connsiteY8" fmla="*/ 115224 h 124703"/>
                <a:gd name="connsiteX9" fmla="*/ 161 w 87150"/>
                <a:gd name="connsiteY9" fmla="*/ 119121 h 124703"/>
                <a:gd name="connsiteX10" fmla="*/ 6184 w 87150"/>
                <a:gd name="connsiteY10" fmla="*/ 124789 h 124703"/>
                <a:gd name="connsiteX11" fmla="*/ 14332 w 87150"/>
                <a:gd name="connsiteY11" fmla="*/ 117350 h 124703"/>
                <a:gd name="connsiteX12" fmla="*/ 23012 w 87150"/>
                <a:gd name="connsiteY12" fmla="*/ 82985 h 124703"/>
                <a:gd name="connsiteX13" fmla="*/ 45685 w 87150"/>
                <a:gd name="connsiteY13" fmla="*/ 97511 h 124703"/>
                <a:gd name="connsiteX14" fmla="*/ 45331 w 87150"/>
                <a:gd name="connsiteY14" fmla="*/ 101053 h 124703"/>
                <a:gd name="connsiteX15" fmla="*/ 44622 w 87150"/>
                <a:gd name="connsiteY15" fmla="*/ 106545 h 124703"/>
                <a:gd name="connsiteX16" fmla="*/ 63399 w 87150"/>
                <a:gd name="connsiteY16" fmla="*/ 124789 h 124703"/>
                <a:gd name="connsiteX17" fmla="*/ 85895 w 87150"/>
                <a:gd name="connsiteY17" fmla="*/ 97688 h 124703"/>
                <a:gd name="connsiteX18" fmla="*/ 83061 w 87150"/>
                <a:gd name="connsiteY18" fmla="*/ 95385 h 124703"/>
                <a:gd name="connsiteX19" fmla="*/ 79518 w 87150"/>
                <a:gd name="connsiteY19" fmla="*/ 99636 h 124703"/>
                <a:gd name="connsiteX20" fmla="*/ 63930 w 87150"/>
                <a:gd name="connsiteY20" fmla="*/ 119830 h 124703"/>
                <a:gd name="connsiteX21" fmla="*/ 57730 w 87150"/>
                <a:gd name="connsiteY21" fmla="*/ 110619 h 124703"/>
                <a:gd name="connsiteX22" fmla="*/ 58793 w 87150"/>
                <a:gd name="connsiteY22" fmla="*/ 102648 h 124703"/>
                <a:gd name="connsiteX23" fmla="*/ 59679 w 87150"/>
                <a:gd name="connsiteY23" fmla="*/ 97156 h 124703"/>
                <a:gd name="connsiteX24" fmla="*/ 30983 w 87150"/>
                <a:gd name="connsiteY24" fmla="*/ 78380 h 124703"/>
                <a:gd name="connsiteX25" fmla="*/ 45685 w 87150"/>
                <a:gd name="connsiteY25" fmla="*/ 66689 h 124703"/>
                <a:gd name="connsiteX26" fmla="*/ 73496 w 87150"/>
                <a:gd name="connsiteY26" fmla="*/ 49861 h 124703"/>
                <a:gd name="connsiteX27" fmla="*/ 79341 w 87150"/>
                <a:gd name="connsiteY27" fmla="*/ 52164 h 124703"/>
                <a:gd name="connsiteX28" fmla="*/ 70130 w 87150"/>
                <a:gd name="connsiteY28" fmla="*/ 62083 h 124703"/>
                <a:gd name="connsiteX29" fmla="*/ 77215 w 87150"/>
                <a:gd name="connsiteY29" fmla="*/ 68637 h 124703"/>
                <a:gd name="connsiteX30" fmla="*/ 87312 w 87150"/>
                <a:gd name="connsiteY30" fmla="*/ 57301 h 124703"/>
                <a:gd name="connsiteX31" fmla="*/ 73673 w 87150"/>
                <a:gd name="connsiteY31" fmla="*/ 44901 h 124703"/>
                <a:gd name="connsiteX32" fmla="*/ 45331 w 87150"/>
                <a:gd name="connsiteY32" fmla="*/ 60489 h 124703"/>
                <a:gd name="connsiteX33" fmla="*/ 24783 w 87150"/>
                <a:gd name="connsiteY33" fmla="*/ 76077 h 124703"/>
                <a:gd name="connsiteX34" fmla="*/ 42320 w 87150"/>
                <a:gd name="connsiteY34" fmla="*/ 5400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24703">
                  <a:moveTo>
                    <a:pt x="42320" y="5400"/>
                  </a:moveTo>
                  <a:cubicBezTo>
                    <a:pt x="42497" y="5046"/>
                    <a:pt x="43028" y="2743"/>
                    <a:pt x="43028" y="2566"/>
                  </a:cubicBezTo>
                  <a:cubicBezTo>
                    <a:pt x="43028" y="1680"/>
                    <a:pt x="42320" y="86"/>
                    <a:pt x="40194" y="86"/>
                  </a:cubicBezTo>
                  <a:cubicBezTo>
                    <a:pt x="36651" y="86"/>
                    <a:pt x="21949" y="1503"/>
                    <a:pt x="17521" y="1857"/>
                  </a:cubicBezTo>
                  <a:cubicBezTo>
                    <a:pt x="16104" y="2034"/>
                    <a:pt x="13624" y="2212"/>
                    <a:pt x="13624" y="5931"/>
                  </a:cubicBezTo>
                  <a:cubicBezTo>
                    <a:pt x="13624" y="8411"/>
                    <a:pt x="16104" y="8411"/>
                    <a:pt x="18229" y="8411"/>
                  </a:cubicBezTo>
                  <a:cubicBezTo>
                    <a:pt x="26732" y="8411"/>
                    <a:pt x="26732" y="9651"/>
                    <a:pt x="26732" y="11068"/>
                  </a:cubicBezTo>
                  <a:cubicBezTo>
                    <a:pt x="26732" y="12308"/>
                    <a:pt x="26377" y="13371"/>
                    <a:pt x="26023" y="14965"/>
                  </a:cubicBezTo>
                  <a:lnTo>
                    <a:pt x="1047" y="115224"/>
                  </a:lnTo>
                  <a:cubicBezTo>
                    <a:pt x="161" y="118413"/>
                    <a:pt x="161" y="118767"/>
                    <a:pt x="161" y="119121"/>
                  </a:cubicBezTo>
                  <a:cubicBezTo>
                    <a:pt x="161" y="121778"/>
                    <a:pt x="2287" y="124789"/>
                    <a:pt x="6184" y="124789"/>
                  </a:cubicBezTo>
                  <a:cubicBezTo>
                    <a:pt x="10967" y="124789"/>
                    <a:pt x="13269" y="121247"/>
                    <a:pt x="14332" y="117350"/>
                  </a:cubicBezTo>
                  <a:cubicBezTo>
                    <a:pt x="14686" y="116641"/>
                    <a:pt x="22303" y="85465"/>
                    <a:pt x="23012" y="82985"/>
                  </a:cubicBezTo>
                  <a:cubicBezTo>
                    <a:pt x="35589" y="84225"/>
                    <a:pt x="45685" y="88300"/>
                    <a:pt x="45685" y="97511"/>
                  </a:cubicBezTo>
                  <a:cubicBezTo>
                    <a:pt x="45685" y="98396"/>
                    <a:pt x="45685" y="99282"/>
                    <a:pt x="45331" y="101053"/>
                  </a:cubicBezTo>
                  <a:cubicBezTo>
                    <a:pt x="44622" y="103710"/>
                    <a:pt x="44622" y="104596"/>
                    <a:pt x="44622" y="106545"/>
                  </a:cubicBezTo>
                  <a:cubicBezTo>
                    <a:pt x="44622" y="119121"/>
                    <a:pt x="54896" y="124789"/>
                    <a:pt x="63399" y="124789"/>
                  </a:cubicBezTo>
                  <a:cubicBezTo>
                    <a:pt x="80581" y="124789"/>
                    <a:pt x="85895" y="97865"/>
                    <a:pt x="85895" y="97688"/>
                  </a:cubicBezTo>
                  <a:cubicBezTo>
                    <a:pt x="85895" y="95385"/>
                    <a:pt x="83592" y="95385"/>
                    <a:pt x="83061" y="95385"/>
                  </a:cubicBezTo>
                  <a:cubicBezTo>
                    <a:pt x="80581" y="95385"/>
                    <a:pt x="80404" y="96271"/>
                    <a:pt x="79518" y="99636"/>
                  </a:cubicBezTo>
                  <a:cubicBezTo>
                    <a:pt x="77393" y="107253"/>
                    <a:pt x="72610" y="119830"/>
                    <a:pt x="63930" y="119830"/>
                  </a:cubicBezTo>
                  <a:cubicBezTo>
                    <a:pt x="59148" y="119830"/>
                    <a:pt x="57730" y="115401"/>
                    <a:pt x="57730" y="110619"/>
                  </a:cubicBezTo>
                  <a:cubicBezTo>
                    <a:pt x="57730" y="107607"/>
                    <a:pt x="57730" y="107253"/>
                    <a:pt x="58793" y="102648"/>
                  </a:cubicBezTo>
                  <a:cubicBezTo>
                    <a:pt x="58970" y="102116"/>
                    <a:pt x="59679" y="99105"/>
                    <a:pt x="59679" y="97156"/>
                  </a:cubicBezTo>
                  <a:cubicBezTo>
                    <a:pt x="59679" y="81391"/>
                    <a:pt x="38423" y="78911"/>
                    <a:pt x="30983" y="78380"/>
                  </a:cubicBezTo>
                  <a:cubicBezTo>
                    <a:pt x="36120" y="75191"/>
                    <a:pt x="42674" y="69346"/>
                    <a:pt x="45685" y="66689"/>
                  </a:cubicBezTo>
                  <a:cubicBezTo>
                    <a:pt x="54719" y="58186"/>
                    <a:pt x="63576" y="49861"/>
                    <a:pt x="73496" y="49861"/>
                  </a:cubicBezTo>
                  <a:cubicBezTo>
                    <a:pt x="75621" y="49861"/>
                    <a:pt x="77924" y="50392"/>
                    <a:pt x="79341" y="52164"/>
                  </a:cubicBezTo>
                  <a:cubicBezTo>
                    <a:pt x="71724" y="53404"/>
                    <a:pt x="70130" y="59426"/>
                    <a:pt x="70130" y="62083"/>
                  </a:cubicBezTo>
                  <a:cubicBezTo>
                    <a:pt x="70130" y="65980"/>
                    <a:pt x="73141" y="68637"/>
                    <a:pt x="77215" y="68637"/>
                  </a:cubicBezTo>
                  <a:cubicBezTo>
                    <a:pt x="81998" y="68637"/>
                    <a:pt x="87312" y="64740"/>
                    <a:pt x="87312" y="57301"/>
                  </a:cubicBezTo>
                  <a:cubicBezTo>
                    <a:pt x="87312" y="51455"/>
                    <a:pt x="83061" y="44901"/>
                    <a:pt x="73673" y="44901"/>
                  </a:cubicBezTo>
                  <a:cubicBezTo>
                    <a:pt x="63576" y="44901"/>
                    <a:pt x="54365" y="52164"/>
                    <a:pt x="45331" y="60489"/>
                  </a:cubicBezTo>
                  <a:cubicBezTo>
                    <a:pt x="37891" y="67575"/>
                    <a:pt x="32046" y="73066"/>
                    <a:pt x="24783" y="76077"/>
                  </a:cubicBezTo>
                  <a:lnTo>
                    <a:pt x="42320" y="5400"/>
                  </a:lnTo>
                  <a:close/>
                </a:path>
              </a:pathLst>
            </a:custGeom>
            <a:solidFill>
              <a:srgbClr val="000000"/>
            </a:solidFill>
            <a:ln w="25400" cap="flat">
              <a:noFill/>
              <a:prstDash val="solid"/>
              <a:miter/>
            </a:ln>
          </p:spPr>
          <p:txBody>
            <a:bodyPr rtlCol="0" anchor="ctr"/>
            <a:lstStyle/>
            <a:p>
              <a:endParaRPr lang="en-CN"/>
            </a:p>
          </p:txBody>
        </p:sp>
        <p:sp>
          <p:nvSpPr>
            <p:cNvPr id="18595" name="Freeform 18594">
              <a:extLst>
                <a:ext uri="{FF2B5EF4-FFF2-40B4-BE49-F238E27FC236}">
                  <a16:creationId xmlns:a16="http://schemas.microsoft.com/office/drawing/2014/main" id="{8D21687F-A422-FB0B-6B02-C33936824A5E}"/>
                </a:ext>
              </a:extLst>
            </p:cNvPr>
            <p:cNvSpPr/>
            <p:nvPr>
              <p:custDataLst>
                <p:tags r:id="rId66"/>
              </p:custDataLst>
            </p:nvPr>
          </p:nvSpPr>
          <p:spPr>
            <a:xfrm>
              <a:off x="6847965" y="4584005"/>
              <a:ext cx="168278" cy="59213"/>
            </a:xfrm>
            <a:custGeom>
              <a:avLst/>
              <a:gdLst>
                <a:gd name="connsiteX0" fmla="*/ 159844 w 168278"/>
                <a:gd name="connsiteY0" fmla="*/ 10206 h 59213"/>
                <a:gd name="connsiteX1" fmla="*/ 168448 w 168278"/>
                <a:gd name="connsiteY1" fmla="*/ 5145 h 59213"/>
                <a:gd name="connsiteX2" fmla="*/ 160097 w 168278"/>
                <a:gd name="connsiteY2" fmla="*/ 84 h 59213"/>
                <a:gd name="connsiteX3" fmla="*/ 8520 w 168278"/>
                <a:gd name="connsiteY3" fmla="*/ 84 h 59213"/>
                <a:gd name="connsiteX4" fmla="*/ 169 w 168278"/>
                <a:gd name="connsiteY4" fmla="*/ 5145 h 59213"/>
                <a:gd name="connsiteX5" fmla="*/ 8773 w 168278"/>
                <a:gd name="connsiteY5" fmla="*/ 10206 h 59213"/>
                <a:gd name="connsiteX6" fmla="*/ 159844 w 168278"/>
                <a:gd name="connsiteY6" fmla="*/ 10206 h 59213"/>
                <a:gd name="connsiteX7" fmla="*/ 160097 w 168278"/>
                <a:gd name="connsiteY7" fmla="*/ 59298 h 59213"/>
                <a:gd name="connsiteX8" fmla="*/ 168448 w 168278"/>
                <a:gd name="connsiteY8" fmla="*/ 54237 h 59213"/>
                <a:gd name="connsiteX9" fmla="*/ 159844 w 168278"/>
                <a:gd name="connsiteY9" fmla="*/ 49176 h 59213"/>
                <a:gd name="connsiteX10" fmla="*/ 8773 w 168278"/>
                <a:gd name="connsiteY10" fmla="*/ 49176 h 59213"/>
                <a:gd name="connsiteX11" fmla="*/ 169 w 168278"/>
                <a:gd name="connsiteY11" fmla="*/ 54237 h 59213"/>
                <a:gd name="connsiteX12" fmla="*/ 8520 w 168278"/>
                <a:gd name="connsiteY12" fmla="*/ 59298 h 59213"/>
                <a:gd name="connsiteX13" fmla="*/ 160097 w 168278"/>
                <a:gd name="connsiteY13" fmla="*/ 59298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44" y="10206"/>
                  </a:moveTo>
                  <a:cubicBezTo>
                    <a:pt x="163640" y="10206"/>
                    <a:pt x="168448" y="10206"/>
                    <a:pt x="168448" y="5145"/>
                  </a:cubicBezTo>
                  <a:cubicBezTo>
                    <a:pt x="168448" y="84"/>
                    <a:pt x="163640" y="84"/>
                    <a:pt x="160097" y="84"/>
                  </a:cubicBezTo>
                  <a:lnTo>
                    <a:pt x="8520" y="84"/>
                  </a:lnTo>
                  <a:cubicBezTo>
                    <a:pt x="4977" y="84"/>
                    <a:pt x="169" y="84"/>
                    <a:pt x="169" y="5145"/>
                  </a:cubicBezTo>
                  <a:cubicBezTo>
                    <a:pt x="169" y="10206"/>
                    <a:pt x="4977" y="10206"/>
                    <a:pt x="8773" y="10206"/>
                  </a:cubicBezTo>
                  <a:lnTo>
                    <a:pt x="159844" y="10206"/>
                  </a:lnTo>
                  <a:close/>
                  <a:moveTo>
                    <a:pt x="160097" y="59298"/>
                  </a:moveTo>
                  <a:cubicBezTo>
                    <a:pt x="163640" y="59298"/>
                    <a:pt x="168448" y="59298"/>
                    <a:pt x="168448" y="54237"/>
                  </a:cubicBezTo>
                  <a:cubicBezTo>
                    <a:pt x="168448" y="49176"/>
                    <a:pt x="163640" y="49176"/>
                    <a:pt x="159844" y="49176"/>
                  </a:cubicBezTo>
                  <a:lnTo>
                    <a:pt x="8773" y="49176"/>
                  </a:lnTo>
                  <a:cubicBezTo>
                    <a:pt x="4977" y="49176"/>
                    <a:pt x="169" y="49176"/>
                    <a:pt x="169" y="54237"/>
                  </a:cubicBezTo>
                  <a:cubicBezTo>
                    <a:pt x="169" y="59298"/>
                    <a:pt x="4977" y="59298"/>
                    <a:pt x="8520" y="59298"/>
                  </a:cubicBezTo>
                  <a:lnTo>
                    <a:pt x="160097" y="59298"/>
                  </a:lnTo>
                  <a:close/>
                </a:path>
              </a:pathLst>
            </a:custGeom>
            <a:solidFill>
              <a:srgbClr val="000000"/>
            </a:solidFill>
            <a:ln w="25400" cap="flat">
              <a:noFill/>
              <a:prstDash val="solid"/>
              <a:miter/>
            </a:ln>
          </p:spPr>
          <p:txBody>
            <a:bodyPr rtlCol="0" anchor="ctr"/>
            <a:lstStyle/>
            <a:p>
              <a:endParaRPr lang="en-CN"/>
            </a:p>
          </p:txBody>
        </p:sp>
        <p:sp>
          <p:nvSpPr>
            <p:cNvPr id="18596" name="Freeform 18595">
              <a:extLst>
                <a:ext uri="{FF2B5EF4-FFF2-40B4-BE49-F238E27FC236}">
                  <a16:creationId xmlns:a16="http://schemas.microsoft.com/office/drawing/2014/main" id="{6D9E5A28-5631-8BC4-11FA-4FE0F552D47E}"/>
                </a:ext>
              </a:extLst>
            </p:cNvPr>
            <p:cNvSpPr/>
            <p:nvPr>
              <p:custDataLst>
                <p:tags r:id="rId67"/>
              </p:custDataLst>
            </p:nvPr>
          </p:nvSpPr>
          <p:spPr>
            <a:xfrm>
              <a:off x="7097613" y="4509608"/>
              <a:ext cx="103750" cy="219142"/>
            </a:xfrm>
            <a:custGeom>
              <a:avLst/>
              <a:gdLst>
                <a:gd name="connsiteX0" fmla="*/ 103930 w 103750"/>
                <a:gd name="connsiteY0" fmla="*/ 9194 h 219142"/>
                <a:gd name="connsiteX1" fmla="*/ 94315 w 103750"/>
                <a:gd name="connsiteY1" fmla="*/ 84 h 219142"/>
                <a:gd name="connsiteX2" fmla="*/ 80903 w 103750"/>
                <a:gd name="connsiteY2" fmla="*/ 13496 h 219142"/>
                <a:gd name="connsiteX3" fmla="*/ 90266 w 103750"/>
                <a:gd name="connsiteY3" fmla="*/ 22606 h 219142"/>
                <a:gd name="connsiteX4" fmla="*/ 103930 w 103750"/>
                <a:gd name="connsiteY4" fmla="*/ 9194 h 219142"/>
                <a:gd name="connsiteX5" fmla="*/ 53067 w 103750"/>
                <a:gd name="connsiteY5" fmla="*/ 180003 h 219142"/>
                <a:gd name="connsiteX6" fmla="*/ 21942 w 103750"/>
                <a:gd name="connsiteY6" fmla="*/ 213659 h 219142"/>
                <a:gd name="connsiteX7" fmla="*/ 12073 w 103750"/>
                <a:gd name="connsiteY7" fmla="*/ 211382 h 219142"/>
                <a:gd name="connsiteX8" fmla="*/ 23460 w 103750"/>
                <a:gd name="connsiteY8" fmla="*/ 197970 h 219142"/>
                <a:gd name="connsiteX9" fmla="*/ 13844 w 103750"/>
                <a:gd name="connsiteY9" fmla="*/ 189113 h 219142"/>
                <a:gd name="connsiteX10" fmla="*/ 180 w 103750"/>
                <a:gd name="connsiteY10" fmla="*/ 203537 h 219142"/>
                <a:gd name="connsiteX11" fmla="*/ 22448 w 103750"/>
                <a:gd name="connsiteY11" fmla="*/ 219226 h 219142"/>
                <a:gd name="connsiteX12" fmla="*/ 70022 w 103750"/>
                <a:gd name="connsiteY12" fmla="*/ 180763 h 219142"/>
                <a:gd name="connsiteX13" fmla="*/ 93302 w 103750"/>
                <a:gd name="connsiteY13" fmla="*/ 88146 h 219142"/>
                <a:gd name="connsiteX14" fmla="*/ 94568 w 103750"/>
                <a:gd name="connsiteY14" fmla="*/ 78783 h 219142"/>
                <a:gd name="connsiteX15" fmla="*/ 71287 w 103750"/>
                <a:gd name="connsiteY15" fmla="*/ 55502 h 219142"/>
                <a:gd name="connsiteX16" fmla="*/ 31052 w 103750"/>
                <a:gd name="connsiteY16" fmla="*/ 94472 h 219142"/>
                <a:gd name="connsiteX17" fmla="*/ 34088 w 103750"/>
                <a:gd name="connsiteY17" fmla="*/ 97003 h 219142"/>
                <a:gd name="connsiteX18" fmla="*/ 38643 w 103750"/>
                <a:gd name="connsiteY18" fmla="*/ 91942 h 219142"/>
                <a:gd name="connsiteX19" fmla="*/ 70528 w 103750"/>
                <a:gd name="connsiteY19" fmla="*/ 61069 h 219142"/>
                <a:gd name="connsiteX20" fmla="*/ 78625 w 103750"/>
                <a:gd name="connsiteY20" fmla="*/ 72710 h 219142"/>
                <a:gd name="connsiteX21" fmla="*/ 76854 w 103750"/>
                <a:gd name="connsiteY21" fmla="*/ 85615 h 219142"/>
                <a:gd name="connsiteX22" fmla="*/ 53067 w 103750"/>
                <a:gd name="connsiteY22" fmla="*/ 180003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3930" y="9194"/>
                  </a:moveTo>
                  <a:cubicBezTo>
                    <a:pt x="103930" y="4386"/>
                    <a:pt x="100388" y="84"/>
                    <a:pt x="94315" y="84"/>
                  </a:cubicBezTo>
                  <a:cubicBezTo>
                    <a:pt x="88494" y="84"/>
                    <a:pt x="80903" y="5904"/>
                    <a:pt x="80903" y="13496"/>
                  </a:cubicBezTo>
                  <a:cubicBezTo>
                    <a:pt x="80903" y="18557"/>
                    <a:pt x="84446" y="22606"/>
                    <a:pt x="90266" y="22606"/>
                  </a:cubicBezTo>
                  <a:cubicBezTo>
                    <a:pt x="97098" y="22606"/>
                    <a:pt x="103930" y="16026"/>
                    <a:pt x="103930" y="9194"/>
                  </a:cubicBezTo>
                  <a:close/>
                  <a:moveTo>
                    <a:pt x="53067" y="180003"/>
                  </a:moveTo>
                  <a:cubicBezTo>
                    <a:pt x="48259" y="199235"/>
                    <a:pt x="36113" y="213659"/>
                    <a:pt x="21942" y="213659"/>
                  </a:cubicBezTo>
                  <a:cubicBezTo>
                    <a:pt x="20424" y="213659"/>
                    <a:pt x="16628" y="213659"/>
                    <a:pt x="12073" y="211382"/>
                  </a:cubicBezTo>
                  <a:cubicBezTo>
                    <a:pt x="19664" y="209610"/>
                    <a:pt x="23460" y="203031"/>
                    <a:pt x="23460" y="197970"/>
                  </a:cubicBezTo>
                  <a:cubicBezTo>
                    <a:pt x="23460" y="193921"/>
                    <a:pt x="20677" y="189113"/>
                    <a:pt x="13844" y="189113"/>
                  </a:cubicBezTo>
                  <a:cubicBezTo>
                    <a:pt x="7518" y="189113"/>
                    <a:pt x="180" y="194427"/>
                    <a:pt x="180" y="203537"/>
                  </a:cubicBezTo>
                  <a:cubicBezTo>
                    <a:pt x="180" y="213659"/>
                    <a:pt x="10302" y="219226"/>
                    <a:pt x="22448" y="219226"/>
                  </a:cubicBezTo>
                  <a:cubicBezTo>
                    <a:pt x="40162" y="219226"/>
                    <a:pt x="63695" y="205815"/>
                    <a:pt x="70022" y="180763"/>
                  </a:cubicBezTo>
                  <a:lnTo>
                    <a:pt x="93302" y="88146"/>
                  </a:lnTo>
                  <a:cubicBezTo>
                    <a:pt x="94568" y="83085"/>
                    <a:pt x="94568" y="79542"/>
                    <a:pt x="94568" y="78783"/>
                  </a:cubicBezTo>
                  <a:cubicBezTo>
                    <a:pt x="94568" y="64359"/>
                    <a:pt x="83939" y="55502"/>
                    <a:pt x="71287" y="55502"/>
                  </a:cubicBezTo>
                  <a:cubicBezTo>
                    <a:pt x="45476" y="55502"/>
                    <a:pt x="31052" y="92195"/>
                    <a:pt x="31052" y="94472"/>
                  </a:cubicBezTo>
                  <a:cubicBezTo>
                    <a:pt x="31052" y="97003"/>
                    <a:pt x="33582" y="97003"/>
                    <a:pt x="34088" y="97003"/>
                  </a:cubicBezTo>
                  <a:cubicBezTo>
                    <a:pt x="36366" y="97003"/>
                    <a:pt x="36619" y="96750"/>
                    <a:pt x="38643" y="91942"/>
                  </a:cubicBezTo>
                  <a:cubicBezTo>
                    <a:pt x="44970" y="76506"/>
                    <a:pt x="56610" y="61069"/>
                    <a:pt x="70528" y="61069"/>
                  </a:cubicBezTo>
                  <a:cubicBezTo>
                    <a:pt x="74070" y="61069"/>
                    <a:pt x="78625" y="62082"/>
                    <a:pt x="78625" y="72710"/>
                  </a:cubicBezTo>
                  <a:cubicBezTo>
                    <a:pt x="78625" y="78530"/>
                    <a:pt x="77866" y="81314"/>
                    <a:pt x="76854" y="85615"/>
                  </a:cubicBezTo>
                  <a:lnTo>
                    <a:pt x="53067" y="180003"/>
                  </a:lnTo>
                  <a:close/>
                </a:path>
              </a:pathLst>
            </a:custGeom>
            <a:solidFill>
              <a:srgbClr val="000000"/>
            </a:solidFill>
            <a:ln w="25400" cap="flat">
              <a:noFill/>
              <a:prstDash val="solid"/>
              <a:miter/>
            </a:ln>
          </p:spPr>
          <p:txBody>
            <a:bodyPr rtlCol="0" anchor="ctr"/>
            <a:lstStyle/>
            <a:p>
              <a:endParaRPr lang="en-CN"/>
            </a:p>
          </p:txBody>
        </p:sp>
        <p:sp>
          <p:nvSpPr>
            <p:cNvPr id="18597" name="Freeform 18596">
              <a:extLst>
                <a:ext uri="{FF2B5EF4-FFF2-40B4-BE49-F238E27FC236}">
                  <a16:creationId xmlns:a16="http://schemas.microsoft.com/office/drawing/2014/main" id="{C73639C3-410D-50BE-3EDA-8EA796A1483C}"/>
                </a:ext>
              </a:extLst>
            </p:cNvPr>
            <p:cNvSpPr/>
            <p:nvPr>
              <p:custDataLst>
                <p:tags r:id="rId68"/>
              </p:custDataLst>
            </p:nvPr>
          </p:nvSpPr>
          <p:spPr>
            <a:xfrm>
              <a:off x="7249709" y="4487086"/>
              <a:ext cx="10122" cy="253051"/>
            </a:xfrm>
            <a:custGeom>
              <a:avLst/>
              <a:gdLst>
                <a:gd name="connsiteX0" fmla="*/ 10306 w 10122"/>
                <a:gd name="connsiteY0" fmla="*/ 9194 h 253051"/>
                <a:gd name="connsiteX1" fmla="*/ 5245 w 10122"/>
                <a:gd name="connsiteY1" fmla="*/ 84 h 253051"/>
                <a:gd name="connsiteX2" fmla="*/ 184 w 10122"/>
                <a:gd name="connsiteY2" fmla="*/ 9194 h 253051"/>
                <a:gd name="connsiteX3" fmla="*/ 184 w 10122"/>
                <a:gd name="connsiteY3" fmla="*/ 244025 h 253051"/>
                <a:gd name="connsiteX4" fmla="*/ 5245 w 10122"/>
                <a:gd name="connsiteY4" fmla="*/ 253135 h 253051"/>
                <a:gd name="connsiteX5" fmla="*/ 10306 w 10122"/>
                <a:gd name="connsiteY5" fmla="*/ 244025 h 253051"/>
                <a:gd name="connsiteX6" fmla="*/ 10306 w 10122"/>
                <a:gd name="connsiteY6" fmla="*/ 919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06" y="9194"/>
                  </a:moveTo>
                  <a:cubicBezTo>
                    <a:pt x="10306" y="4639"/>
                    <a:pt x="10306" y="84"/>
                    <a:pt x="5245" y="84"/>
                  </a:cubicBezTo>
                  <a:cubicBezTo>
                    <a:pt x="184" y="84"/>
                    <a:pt x="184" y="4639"/>
                    <a:pt x="184" y="9194"/>
                  </a:cubicBezTo>
                  <a:lnTo>
                    <a:pt x="184" y="244025"/>
                  </a:lnTo>
                  <a:cubicBezTo>
                    <a:pt x="184" y="248580"/>
                    <a:pt x="184" y="253135"/>
                    <a:pt x="5245" y="253135"/>
                  </a:cubicBezTo>
                  <a:cubicBezTo>
                    <a:pt x="10306" y="253135"/>
                    <a:pt x="10306" y="248580"/>
                    <a:pt x="10306" y="244025"/>
                  </a:cubicBezTo>
                  <a:lnTo>
                    <a:pt x="10306" y="9194"/>
                  </a:lnTo>
                  <a:close/>
                </a:path>
              </a:pathLst>
            </a:custGeom>
            <a:solidFill>
              <a:srgbClr val="000000"/>
            </a:solidFill>
            <a:ln w="25400" cap="flat">
              <a:noFill/>
              <a:prstDash val="solid"/>
              <a:miter/>
            </a:ln>
          </p:spPr>
          <p:txBody>
            <a:bodyPr rtlCol="0" anchor="ctr"/>
            <a:lstStyle/>
            <a:p>
              <a:endParaRPr lang="en-CN"/>
            </a:p>
          </p:txBody>
        </p:sp>
        <p:sp>
          <p:nvSpPr>
            <p:cNvPr id="18598" name="Freeform 18597">
              <a:extLst>
                <a:ext uri="{FF2B5EF4-FFF2-40B4-BE49-F238E27FC236}">
                  <a16:creationId xmlns:a16="http://schemas.microsoft.com/office/drawing/2014/main" id="{68B51320-2D68-93EA-ADF9-4E2BDEC656F3}"/>
                </a:ext>
              </a:extLst>
            </p:cNvPr>
            <p:cNvSpPr/>
            <p:nvPr>
              <p:custDataLst>
                <p:tags r:id="rId69"/>
              </p:custDataLst>
            </p:nvPr>
          </p:nvSpPr>
          <p:spPr>
            <a:xfrm>
              <a:off x="7296721" y="4567810"/>
              <a:ext cx="136647" cy="111848"/>
            </a:xfrm>
            <a:custGeom>
              <a:avLst/>
              <a:gdLst>
                <a:gd name="connsiteX0" fmla="*/ 60413 w 136647"/>
                <a:gd name="connsiteY0" fmla="*/ 14761 h 111848"/>
                <a:gd name="connsiteX1" fmla="*/ 89008 w 136647"/>
                <a:gd name="connsiteY1" fmla="*/ 14761 h 111848"/>
                <a:gd name="connsiteX2" fmla="*/ 78380 w 136647"/>
                <a:gd name="connsiteY2" fmla="*/ 80048 h 111848"/>
                <a:gd name="connsiteX3" fmla="*/ 80404 w 136647"/>
                <a:gd name="connsiteY3" fmla="*/ 99280 h 111848"/>
                <a:gd name="connsiteX4" fmla="*/ 89514 w 136647"/>
                <a:gd name="connsiteY4" fmla="*/ 111933 h 111848"/>
                <a:gd name="connsiteX5" fmla="*/ 99889 w 136647"/>
                <a:gd name="connsiteY5" fmla="*/ 102317 h 111848"/>
                <a:gd name="connsiteX6" fmla="*/ 98371 w 136647"/>
                <a:gd name="connsiteY6" fmla="*/ 96750 h 111848"/>
                <a:gd name="connsiteX7" fmla="*/ 91032 w 136647"/>
                <a:gd name="connsiteY7" fmla="*/ 54996 h 111848"/>
                <a:gd name="connsiteX8" fmla="*/ 95587 w 136647"/>
                <a:gd name="connsiteY8" fmla="*/ 14761 h 111848"/>
                <a:gd name="connsiteX9" fmla="*/ 124435 w 136647"/>
                <a:gd name="connsiteY9" fmla="*/ 14761 h 111848"/>
                <a:gd name="connsiteX10" fmla="*/ 136835 w 136647"/>
                <a:gd name="connsiteY10" fmla="*/ 6157 h 111848"/>
                <a:gd name="connsiteX11" fmla="*/ 126713 w 136647"/>
                <a:gd name="connsiteY11" fmla="*/ 84 h 111848"/>
                <a:gd name="connsiteX12" fmla="*/ 41940 w 136647"/>
                <a:gd name="connsiteY12" fmla="*/ 84 h 111848"/>
                <a:gd name="connsiteX13" fmla="*/ 15623 w 136647"/>
                <a:gd name="connsiteY13" fmla="*/ 11978 h 111848"/>
                <a:gd name="connsiteX14" fmla="*/ 187 w 136647"/>
                <a:gd name="connsiteY14" fmla="*/ 34752 h 111848"/>
                <a:gd name="connsiteX15" fmla="*/ 3224 w 136647"/>
                <a:gd name="connsiteY15" fmla="*/ 37283 h 111848"/>
                <a:gd name="connsiteX16" fmla="*/ 7272 w 136647"/>
                <a:gd name="connsiteY16" fmla="*/ 34246 h 111848"/>
                <a:gd name="connsiteX17" fmla="*/ 39410 w 136647"/>
                <a:gd name="connsiteY17" fmla="*/ 14761 h 111848"/>
                <a:gd name="connsiteX18" fmla="*/ 53834 w 136647"/>
                <a:gd name="connsiteY18" fmla="*/ 14761 h 111848"/>
                <a:gd name="connsiteX19" fmla="*/ 21443 w 136647"/>
                <a:gd name="connsiteY19" fmla="*/ 99027 h 111848"/>
                <a:gd name="connsiteX20" fmla="*/ 19419 w 136647"/>
                <a:gd name="connsiteY20" fmla="*/ 105100 h 111848"/>
                <a:gd name="connsiteX21" fmla="*/ 26757 w 136647"/>
                <a:gd name="connsiteY21" fmla="*/ 111933 h 111848"/>
                <a:gd name="connsiteX22" fmla="*/ 39410 w 136647"/>
                <a:gd name="connsiteY22" fmla="*/ 95484 h 111848"/>
                <a:gd name="connsiteX23" fmla="*/ 46242 w 136647"/>
                <a:gd name="connsiteY23" fmla="*/ 70685 h 111848"/>
                <a:gd name="connsiteX24" fmla="*/ 60413 w 136647"/>
                <a:gd name="connsiteY24" fmla="*/ 14761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413" y="14761"/>
                  </a:moveTo>
                  <a:lnTo>
                    <a:pt x="89008" y="14761"/>
                  </a:lnTo>
                  <a:cubicBezTo>
                    <a:pt x="80657" y="52213"/>
                    <a:pt x="78380" y="63094"/>
                    <a:pt x="78380" y="80048"/>
                  </a:cubicBezTo>
                  <a:cubicBezTo>
                    <a:pt x="78380" y="83844"/>
                    <a:pt x="78380" y="90676"/>
                    <a:pt x="80404" y="99280"/>
                  </a:cubicBezTo>
                  <a:cubicBezTo>
                    <a:pt x="82935" y="110414"/>
                    <a:pt x="85718" y="111933"/>
                    <a:pt x="89514" y="111933"/>
                  </a:cubicBezTo>
                  <a:cubicBezTo>
                    <a:pt x="94575" y="111933"/>
                    <a:pt x="99889" y="107378"/>
                    <a:pt x="99889" y="102317"/>
                  </a:cubicBezTo>
                  <a:cubicBezTo>
                    <a:pt x="99889" y="100798"/>
                    <a:pt x="99889" y="100292"/>
                    <a:pt x="98371" y="96750"/>
                  </a:cubicBezTo>
                  <a:cubicBezTo>
                    <a:pt x="91032" y="78530"/>
                    <a:pt x="91032" y="62082"/>
                    <a:pt x="91032" y="54996"/>
                  </a:cubicBezTo>
                  <a:cubicBezTo>
                    <a:pt x="91032" y="41585"/>
                    <a:pt x="92804" y="27920"/>
                    <a:pt x="95587" y="14761"/>
                  </a:cubicBezTo>
                  <a:lnTo>
                    <a:pt x="124435" y="14761"/>
                  </a:lnTo>
                  <a:cubicBezTo>
                    <a:pt x="127725" y="14761"/>
                    <a:pt x="136835" y="14761"/>
                    <a:pt x="136835" y="6157"/>
                  </a:cubicBezTo>
                  <a:cubicBezTo>
                    <a:pt x="136835" y="84"/>
                    <a:pt x="131521" y="84"/>
                    <a:pt x="126713" y="84"/>
                  </a:cubicBezTo>
                  <a:lnTo>
                    <a:pt x="41940" y="84"/>
                  </a:lnTo>
                  <a:cubicBezTo>
                    <a:pt x="36373" y="84"/>
                    <a:pt x="26757" y="84"/>
                    <a:pt x="15623" y="11978"/>
                  </a:cubicBezTo>
                  <a:cubicBezTo>
                    <a:pt x="6766" y="21847"/>
                    <a:pt x="187" y="33487"/>
                    <a:pt x="187" y="34752"/>
                  </a:cubicBezTo>
                  <a:cubicBezTo>
                    <a:pt x="187" y="35005"/>
                    <a:pt x="187" y="37283"/>
                    <a:pt x="3224" y="37283"/>
                  </a:cubicBezTo>
                  <a:cubicBezTo>
                    <a:pt x="5248" y="37283"/>
                    <a:pt x="5754" y="36270"/>
                    <a:pt x="7272" y="34246"/>
                  </a:cubicBezTo>
                  <a:cubicBezTo>
                    <a:pt x="19672" y="14761"/>
                    <a:pt x="34349" y="14761"/>
                    <a:pt x="39410" y="14761"/>
                  </a:cubicBezTo>
                  <a:lnTo>
                    <a:pt x="53834" y="14761"/>
                  </a:lnTo>
                  <a:cubicBezTo>
                    <a:pt x="45736" y="45380"/>
                    <a:pt x="32071" y="75999"/>
                    <a:pt x="21443" y="99027"/>
                  </a:cubicBezTo>
                  <a:cubicBezTo>
                    <a:pt x="19419" y="102823"/>
                    <a:pt x="19419" y="103329"/>
                    <a:pt x="19419" y="105100"/>
                  </a:cubicBezTo>
                  <a:cubicBezTo>
                    <a:pt x="19419" y="109908"/>
                    <a:pt x="23468" y="111933"/>
                    <a:pt x="26757" y="111933"/>
                  </a:cubicBezTo>
                  <a:cubicBezTo>
                    <a:pt x="34349" y="111933"/>
                    <a:pt x="36373" y="104847"/>
                    <a:pt x="39410" y="95484"/>
                  </a:cubicBezTo>
                  <a:cubicBezTo>
                    <a:pt x="42953" y="83844"/>
                    <a:pt x="42953" y="83338"/>
                    <a:pt x="46242" y="70685"/>
                  </a:cubicBezTo>
                  <a:lnTo>
                    <a:pt x="60413" y="14761"/>
                  </a:lnTo>
                  <a:close/>
                </a:path>
              </a:pathLst>
            </a:custGeom>
            <a:solidFill>
              <a:srgbClr val="000000"/>
            </a:solidFill>
            <a:ln w="25400" cap="flat">
              <a:noFill/>
              <a:prstDash val="solid"/>
              <a:miter/>
            </a:ln>
          </p:spPr>
          <p:txBody>
            <a:bodyPr rtlCol="0" anchor="ctr"/>
            <a:lstStyle/>
            <a:p>
              <a:endParaRPr lang="en-CN"/>
            </a:p>
          </p:txBody>
        </p:sp>
        <p:sp>
          <p:nvSpPr>
            <p:cNvPr id="18599" name="Freeform 18598">
              <a:extLst>
                <a:ext uri="{FF2B5EF4-FFF2-40B4-BE49-F238E27FC236}">
                  <a16:creationId xmlns:a16="http://schemas.microsoft.com/office/drawing/2014/main" id="{4573F942-AECD-B918-3475-07C12AEF730D}"/>
                </a:ext>
              </a:extLst>
            </p:cNvPr>
            <p:cNvSpPr/>
            <p:nvPr>
              <p:custDataLst>
                <p:tags r:id="rId70"/>
              </p:custDataLst>
            </p:nvPr>
          </p:nvSpPr>
          <p:spPr>
            <a:xfrm>
              <a:off x="7456499" y="4445693"/>
              <a:ext cx="87150" cy="124703"/>
            </a:xfrm>
            <a:custGeom>
              <a:avLst/>
              <a:gdLst>
                <a:gd name="connsiteX0" fmla="*/ 42351 w 87150"/>
                <a:gd name="connsiteY0" fmla="*/ 5394 h 124703"/>
                <a:gd name="connsiteX1" fmla="*/ 43060 w 87150"/>
                <a:gd name="connsiteY1" fmla="*/ 2560 h 124703"/>
                <a:gd name="connsiteX2" fmla="*/ 40226 w 87150"/>
                <a:gd name="connsiteY2" fmla="*/ 80 h 124703"/>
                <a:gd name="connsiteX3" fmla="*/ 17552 w 87150"/>
                <a:gd name="connsiteY3" fmla="*/ 1851 h 124703"/>
                <a:gd name="connsiteX4" fmla="*/ 13655 w 87150"/>
                <a:gd name="connsiteY4" fmla="*/ 5925 h 124703"/>
                <a:gd name="connsiteX5" fmla="*/ 18261 w 87150"/>
                <a:gd name="connsiteY5" fmla="*/ 8405 h 124703"/>
                <a:gd name="connsiteX6" fmla="*/ 26763 w 87150"/>
                <a:gd name="connsiteY6" fmla="*/ 11062 h 124703"/>
                <a:gd name="connsiteX7" fmla="*/ 26055 w 87150"/>
                <a:gd name="connsiteY7" fmla="*/ 14959 h 124703"/>
                <a:gd name="connsiteX8" fmla="*/ 1079 w 87150"/>
                <a:gd name="connsiteY8" fmla="*/ 115218 h 124703"/>
                <a:gd name="connsiteX9" fmla="*/ 193 w 87150"/>
                <a:gd name="connsiteY9" fmla="*/ 119115 h 124703"/>
                <a:gd name="connsiteX10" fmla="*/ 6216 w 87150"/>
                <a:gd name="connsiteY10" fmla="*/ 124783 h 124703"/>
                <a:gd name="connsiteX11" fmla="*/ 14364 w 87150"/>
                <a:gd name="connsiteY11" fmla="*/ 117344 h 124703"/>
                <a:gd name="connsiteX12" fmla="*/ 23044 w 87150"/>
                <a:gd name="connsiteY12" fmla="*/ 82979 h 124703"/>
                <a:gd name="connsiteX13" fmla="*/ 45717 w 87150"/>
                <a:gd name="connsiteY13" fmla="*/ 97505 h 124703"/>
                <a:gd name="connsiteX14" fmla="*/ 45363 w 87150"/>
                <a:gd name="connsiteY14" fmla="*/ 101047 h 124703"/>
                <a:gd name="connsiteX15" fmla="*/ 44654 w 87150"/>
                <a:gd name="connsiteY15" fmla="*/ 106538 h 124703"/>
                <a:gd name="connsiteX16" fmla="*/ 63430 w 87150"/>
                <a:gd name="connsiteY16" fmla="*/ 124783 h 124703"/>
                <a:gd name="connsiteX17" fmla="*/ 85927 w 87150"/>
                <a:gd name="connsiteY17" fmla="*/ 97682 h 124703"/>
                <a:gd name="connsiteX18" fmla="*/ 83093 w 87150"/>
                <a:gd name="connsiteY18" fmla="*/ 95379 h 124703"/>
                <a:gd name="connsiteX19" fmla="*/ 79550 w 87150"/>
                <a:gd name="connsiteY19" fmla="*/ 99630 h 124703"/>
                <a:gd name="connsiteX20" fmla="*/ 63962 w 87150"/>
                <a:gd name="connsiteY20" fmla="*/ 119824 h 124703"/>
                <a:gd name="connsiteX21" fmla="*/ 57762 w 87150"/>
                <a:gd name="connsiteY21" fmla="*/ 110613 h 124703"/>
                <a:gd name="connsiteX22" fmla="*/ 58825 w 87150"/>
                <a:gd name="connsiteY22" fmla="*/ 102641 h 124703"/>
                <a:gd name="connsiteX23" fmla="*/ 59711 w 87150"/>
                <a:gd name="connsiteY23" fmla="*/ 97150 h 124703"/>
                <a:gd name="connsiteX24" fmla="*/ 31015 w 87150"/>
                <a:gd name="connsiteY24" fmla="*/ 78374 h 124703"/>
                <a:gd name="connsiteX25" fmla="*/ 45717 w 87150"/>
                <a:gd name="connsiteY25" fmla="*/ 66683 h 124703"/>
                <a:gd name="connsiteX26" fmla="*/ 73527 w 87150"/>
                <a:gd name="connsiteY26" fmla="*/ 49855 h 124703"/>
                <a:gd name="connsiteX27" fmla="*/ 79373 w 87150"/>
                <a:gd name="connsiteY27" fmla="*/ 52158 h 124703"/>
                <a:gd name="connsiteX28" fmla="*/ 70162 w 87150"/>
                <a:gd name="connsiteY28" fmla="*/ 62077 h 124703"/>
                <a:gd name="connsiteX29" fmla="*/ 77247 w 87150"/>
                <a:gd name="connsiteY29" fmla="*/ 68631 h 124703"/>
                <a:gd name="connsiteX30" fmla="*/ 87344 w 87150"/>
                <a:gd name="connsiteY30" fmla="*/ 57295 h 124703"/>
                <a:gd name="connsiteX31" fmla="*/ 73704 w 87150"/>
                <a:gd name="connsiteY31" fmla="*/ 44895 h 124703"/>
                <a:gd name="connsiteX32" fmla="*/ 45363 w 87150"/>
                <a:gd name="connsiteY32" fmla="*/ 60483 h 124703"/>
                <a:gd name="connsiteX33" fmla="*/ 24815 w 87150"/>
                <a:gd name="connsiteY33" fmla="*/ 76071 h 124703"/>
                <a:gd name="connsiteX34" fmla="*/ 42351 w 87150"/>
                <a:gd name="connsiteY34" fmla="*/ 539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7150" h="124703">
                  <a:moveTo>
                    <a:pt x="42351" y="5394"/>
                  </a:moveTo>
                  <a:cubicBezTo>
                    <a:pt x="42528" y="5040"/>
                    <a:pt x="43060" y="2737"/>
                    <a:pt x="43060" y="2560"/>
                  </a:cubicBezTo>
                  <a:cubicBezTo>
                    <a:pt x="43060" y="1674"/>
                    <a:pt x="42351" y="80"/>
                    <a:pt x="40226" y="80"/>
                  </a:cubicBezTo>
                  <a:cubicBezTo>
                    <a:pt x="36683" y="80"/>
                    <a:pt x="21981" y="1497"/>
                    <a:pt x="17552" y="1851"/>
                  </a:cubicBezTo>
                  <a:cubicBezTo>
                    <a:pt x="16135" y="2028"/>
                    <a:pt x="13655" y="2206"/>
                    <a:pt x="13655" y="5925"/>
                  </a:cubicBezTo>
                  <a:cubicBezTo>
                    <a:pt x="13655" y="8405"/>
                    <a:pt x="16135" y="8405"/>
                    <a:pt x="18261" y="8405"/>
                  </a:cubicBezTo>
                  <a:cubicBezTo>
                    <a:pt x="26763" y="8405"/>
                    <a:pt x="26763" y="9645"/>
                    <a:pt x="26763" y="11062"/>
                  </a:cubicBezTo>
                  <a:cubicBezTo>
                    <a:pt x="26763" y="12302"/>
                    <a:pt x="26409" y="13365"/>
                    <a:pt x="26055" y="14959"/>
                  </a:cubicBezTo>
                  <a:lnTo>
                    <a:pt x="1079" y="115218"/>
                  </a:lnTo>
                  <a:cubicBezTo>
                    <a:pt x="193" y="118407"/>
                    <a:pt x="193" y="118761"/>
                    <a:pt x="193" y="119115"/>
                  </a:cubicBezTo>
                  <a:cubicBezTo>
                    <a:pt x="193" y="121772"/>
                    <a:pt x="2319" y="124783"/>
                    <a:pt x="6216" y="124783"/>
                  </a:cubicBezTo>
                  <a:cubicBezTo>
                    <a:pt x="10998" y="124783"/>
                    <a:pt x="13301" y="121241"/>
                    <a:pt x="14364" y="117344"/>
                  </a:cubicBezTo>
                  <a:cubicBezTo>
                    <a:pt x="14718" y="116635"/>
                    <a:pt x="22335" y="85459"/>
                    <a:pt x="23044" y="82979"/>
                  </a:cubicBezTo>
                  <a:cubicBezTo>
                    <a:pt x="35620" y="84219"/>
                    <a:pt x="45717" y="88293"/>
                    <a:pt x="45717" y="97505"/>
                  </a:cubicBezTo>
                  <a:cubicBezTo>
                    <a:pt x="45717" y="98390"/>
                    <a:pt x="45717" y="99276"/>
                    <a:pt x="45363" y="101047"/>
                  </a:cubicBezTo>
                  <a:cubicBezTo>
                    <a:pt x="44654" y="103704"/>
                    <a:pt x="44654" y="104590"/>
                    <a:pt x="44654" y="106538"/>
                  </a:cubicBezTo>
                  <a:cubicBezTo>
                    <a:pt x="44654" y="119115"/>
                    <a:pt x="54928" y="124783"/>
                    <a:pt x="63430" y="124783"/>
                  </a:cubicBezTo>
                  <a:cubicBezTo>
                    <a:pt x="80613" y="124783"/>
                    <a:pt x="85927" y="97859"/>
                    <a:pt x="85927" y="97682"/>
                  </a:cubicBezTo>
                  <a:cubicBezTo>
                    <a:pt x="85927" y="95379"/>
                    <a:pt x="83624" y="95379"/>
                    <a:pt x="83093" y="95379"/>
                  </a:cubicBezTo>
                  <a:cubicBezTo>
                    <a:pt x="80613" y="95379"/>
                    <a:pt x="80436" y="96265"/>
                    <a:pt x="79550" y="99630"/>
                  </a:cubicBezTo>
                  <a:cubicBezTo>
                    <a:pt x="77424" y="107247"/>
                    <a:pt x="72642" y="119824"/>
                    <a:pt x="63962" y="119824"/>
                  </a:cubicBezTo>
                  <a:cubicBezTo>
                    <a:pt x="59179" y="119824"/>
                    <a:pt x="57762" y="115395"/>
                    <a:pt x="57762" y="110613"/>
                  </a:cubicBezTo>
                  <a:cubicBezTo>
                    <a:pt x="57762" y="107601"/>
                    <a:pt x="57762" y="107247"/>
                    <a:pt x="58825" y="102641"/>
                  </a:cubicBezTo>
                  <a:cubicBezTo>
                    <a:pt x="59002" y="102110"/>
                    <a:pt x="59711" y="99099"/>
                    <a:pt x="59711" y="97150"/>
                  </a:cubicBezTo>
                  <a:cubicBezTo>
                    <a:pt x="59711" y="81385"/>
                    <a:pt x="38454" y="78905"/>
                    <a:pt x="31015" y="78374"/>
                  </a:cubicBezTo>
                  <a:cubicBezTo>
                    <a:pt x="36152" y="75185"/>
                    <a:pt x="42706" y="69340"/>
                    <a:pt x="45717" y="66683"/>
                  </a:cubicBezTo>
                  <a:cubicBezTo>
                    <a:pt x="54751" y="58180"/>
                    <a:pt x="63608" y="49855"/>
                    <a:pt x="73527" y="49855"/>
                  </a:cubicBezTo>
                  <a:cubicBezTo>
                    <a:pt x="75653" y="49855"/>
                    <a:pt x="77956" y="50386"/>
                    <a:pt x="79373" y="52158"/>
                  </a:cubicBezTo>
                  <a:cubicBezTo>
                    <a:pt x="71756" y="53398"/>
                    <a:pt x="70162" y="59420"/>
                    <a:pt x="70162" y="62077"/>
                  </a:cubicBezTo>
                  <a:cubicBezTo>
                    <a:pt x="70162" y="65974"/>
                    <a:pt x="73173" y="68631"/>
                    <a:pt x="77247" y="68631"/>
                  </a:cubicBezTo>
                  <a:cubicBezTo>
                    <a:pt x="82030" y="68631"/>
                    <a:pt x="87344" y="64734"/>
                    <a:pt x="87344" y="57295"/>
                  </a:cubicBezTo>
                  <a:cubicBezTo>
                    <a:pt x="87344" y="51449"/>
                    <a:pt x="83093" y="44895"/>
                    <a:pt x="73704" y="44895"/>
                  </a:cubicBezTo>
                  <a:cubicBezTo>
                    <a:pt x="63608" y="44895"/>
                    <a:pt x="54397" y="52158"/>
                    <a:pt x="45363" y="60483"/>
                  </a:cubicBezTo>
                  <a:cubicBezTo>
                    <a:pt x="37923" y="67569"/>
                    <a:pt x="32077" y="73060"/>
                    <a:pt x="24815" y="76071"/>
                  </a:cubicBezTo>
                  <a:lnTo>
                    <a:pt x="42351" y="5394"/>
                  </a:lnTo>
                  <a:close/>
                </a:path>
              </a:pathLst>
            </a:custGeom>
            <a:solidFill>
              <a:srgbClr val="000000"/>
            </a:solidFill>
            <a:ln w="25400" cap="flat">
              <a:noFill/>
              <a:prstDash val="solid"/>
              <a:miter/>
            </a:ln>
          </p:spPr>
          <p:txBody>
            <a:bodyPr rtlCol="0" anchor="ctr"/>
            <a:lstStyle/>
            <a:p>
              <a:endParaRPr lang="en-CN"/>
            </a:p>
          </p:txBody>
        </p:sp>
        <p:sp>
          <p:nvSpPr>
            <p:cNvPr id="18600" name="Freeform 18599">
              <a:extLst>
                <a:ext uri="{FF2B5EF4-FFF2-40B4-BE49-F238E27FC236}">
                  <a16:creationId xmlns:a16="http://schemas.microsoft.com/office/drawing/2014/main" id="{39BCC334-A68A-CB7D-B3B7-77DCE2DFB5D0}"/>
                </a:ext>
              </a:extLst>
            </p:cNvPr>
            <p:cNvSpPr/>
            <p:nvPr>
              <p:custDataLst>
                <p:tags r:id="rId71"/>
              </p:custDataLst>
            </p:nvPr>
          </p:nvSpPr>
          <p:spPr>
            <a:xfrm>
              <a:off x="7574197" y="4519913"/>
              <a:ext cx="119743" cy="8679"/>
            </a:xfrm>
            <a:custGeom>
              <a:avLst/>
              <a:gdLst>
                <a:gd name="connsiteX0" fmla="*/ 112856 w 119743"/>
                <a:gd name="connsiteY0" fmla="*/ 8760 h 8679"/>
                <a:gd name="connsiteX1" fmla="*/ 119941 w 119743"/>
                <a:gd name="connsiteY1" fmla="*/ 4508 h 8679"/>
                <a:gd name="connsiteX2" fmla="*/ 112856 w 119743"/>
                <a:gd name="connsiteY2" fmla="*/ 80 h 8679"/>
                <a:gd name="connsiteX3" fmla="*/ 7283 w 119743"/>
                <a:gd name="connsiteY3" fmla="*/ 80 h 8679"/>
                <a:gd name="connsiteX4" fmla="*/ 197 w 119743"/>
                <a:gd name="connsiteY4" fmla="*/ 4331 h 8679"/>
                <a:gd name="connsiteX5" fmla="*/ 7283 w 119743"/>
                <a:gd name="connsiteY5" fmla="*/ 8760 h 8679"/>
                <a:gd name="connsiteX6" fmla="*/ 112856 w 119743"/>
                <a:gd name="connsiteY6" fmla="*/ 8760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56" y="8760"/>
                  </a:moveTo>
                  <a:cubicBezTo>
                    <a:pt x="115690" y="8760"/>
                    <a:pt x="119941" y="8760"/>
                    <a:pt x="119941" y="4508"/>
                  </a:cubicBezTo>
                  <a:cubicBezTo>
                    <a:pt x="119941" y="80"/>
                    <a:pt x="115867" y="80"/>
                    <a:pt x="112856" y="80"/>
                  </a:cubicBezTo>
                  <a:lnTo>
                    <a:pt x="7283" y="80"/>
                  </a:lnTo>
                  <a:cubicBezTo>
                    <a:pt x="4449" y="80"/>
                    <a:pt x="197" y="80"/>
                    <a:pt x="197" y="4331"/>
                  </a:cubicBezTo>
                  <a:cubicBezTo>
                    <a:pt x="197" y="8760"/>
                    <a:pt x="4272" y="8760"/>
                    <a:pt x="7283" y="8760"/>
                  </a:cubicBezTo>
                  <a:lnTo>
                    <a:pt x="112856" y="8760"/>
                  </a:lnTo>
                  <a:close/>
                </a:path>
              </a:pathLst>
            </a:custGeom>
            <a:solidFill>
              <a:srgbClr val="000000"/>
            </a:solidFill>
            <a:ln w="25400" cap="flat">
              <a:noFill/>
              <a:prstDash val="solid"/>
              <a:miter/>
            </a:ln>
          </p:spPr>
          <p:txBody>
            <a:bodyPr rtlCol="0" anchor="ctr"/>
            <a:lstStyle/>
            <a:p>
              <a:endParaRPr lang="en-CN"/>
            </a:p>
          </p:txBody>
        </p:sp>
        <p:sp>
          <p:nvSpPr>
            <p:cNvPr id="18601" name="Freeform 18600">
              <a:extLst>
                <a:ext uri="{FF2B5EF4-FFF2-40B4-BE49-F238E27FC236}">
                  <a16:creationId xmlns:a16="http://schemas.microsoft.com/office/drawing/2014/main" id="{F05009B5-A17D-CDF6-1A06-745F7F4CE2E1}"/>
                </a:ext>
              </a:extLst>
            </p:cNvPr>
            <p:cNvSpPr/>
            <p:nvPr>
              <p:custDataLst>
                <p:tags r:id="rId72"/>
              </p:custDataLst>
            </p:nvPr>
          </p:nvSpPr>
          <p:spPr>
            <a:xfrm>
              <a:off x="7732532" y="4451007"/>
              <a:ext cx="64477" cy="117618"/>
            </a:xfrm>
            <a:custGeom>
              <a:avLst/>
              <a:gdLst>
                <a:gd name="connsiteX0" fmla="*/ 40236 w 64477"/>
                <a:gd name="connsiteY0" fmla="*/ 5040 h 117618"/>
                <a:gd name="connsiteX1" fmla="*/ 34922 w 64477"/>
                <a:gd name="connsiteY1" fmla="*/ 80 h 117618"/>
                <a:gd name="connsiteX2" fmla="*/ 204 w 64477"/>
                <a:gd name="connsiteY2" fmla="*/ 11417 h 117618"/>
                <a:gd name="connsiteX3" fmla="*/ 204 w 64477"/>
                <a:gd name="connsiteY3" fmla="*/ 17793 h 117618"/>
                <a:gd name="connsiteX4" fmla="*/ 25888 w 64477"/>
                <a:gd name="connsiteY4" fmla="*/ 12834 h 117618"/>
                <a:gd name="connsiteX5" fmla="*/ 25888 w 64477"/>
                <a:gd name="connsiteY5" fmla="*/ 103173 h 117618"/>
                <a:gd name="connsiteX6" fmla="*/ 8175 w 64477"/>
                <a:gd name="connsiteY6" fmla="*/ 111321 h 117618"/>
                <a:gd name="connsiteX7" fmla="*/ 1444 w 64477"/>
                <a:gd name="connsiteY7" fmla="*/ 111321 h 117618"/>
                <a:gd name="connsiteX8" fmla="*/ 1444 w 64477"/>
                <a:gd name="connsiteY8" fmla="*/ 117698 h 117618"/>
                <a:gd name="connsiteX9" fmla="*/ 32974 w 64477"/>
                <a:gd name="connsiteY9" fmla="*/ 116989 h 117618"/>
                <a:gd name="connsiteX10" fmla="*/ 64681 w 64477"/>
                <a:gd name="connsiteY10" fmla="*/ 117698 h 117618"/>
                <a:gd name="connsiteX11" fmla="*/ 64681 w 64477"/>
                <a:gd name="connsiteY11" fmla="*/ 111321 h 117618"/>
                <a:gd name="connsiteX12" fmla="*/ 57950 w 64477"/>
                <a:gd name="connsiteY12" fmla="*/ 111321 h 117618"/>
                <a:gd name="connsiteX13" fmla="*/ 40236 w 64477"/>
                <a:gd name="connsiteY13" fmla="*/ 103173 h 117618"/>
                <a:gd name="connsiteX14" fmla="*/ 40236 w 64477"/>
                <a:gd name="connsiteY14" fmla="*/ 504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36" y="5040"/>
                  </a:moveTo>
                  <a:cubicBezTo>
                    <a:pt x="40236" y="257"/>
                    <a:pt x="39882" y="80"/>
                    <a:pt x="34922" y="80"/>
                  </a:cubicBezTo>
                  <a:cubicBezTo>
                    <a:pt x="23586" y="11239"/>
                    <a:pt x="7466" y="11417"/>
                    <a:pt x="204" y="11417"/>
                  </a:cubicBezTo>
                  <a:lnTo>
                    <a:pt x="204" y="17793"/>
                  </a:lnTo>
                  <a:cubicBezTo>
                    <a:pt x="4455" y="17793"/>
                    <a:pt x="16146" y="17793"/>
                    <a:pt x="25888" y="12834"/>
                  </a:cubicBezTo>
                  <a:lnTo>
                    <a:pt x="25888" y="103173"/>
                  </a:lnTo>
                  <a:cubicBezTo>
                    <a:pt x="25888" y="109018"/>
                    <a:pt x="25888" y="111321"/>
                    <a:pt x="8175" y="111321"/>
                  </a:cubicBezTo>
                  <a:lnTo>
                    <a:pt x="1444" y="111321"/>
                  </a:lnTo>
                  <a:lnTo>
                    <a:pt x="1444" y="117698"/>
                  </a:lnTo>
                  <a:cubicBezTo>
                    <a:pt x="4632" y="117521"/>
                    <a:pt x="26420" y="116989"/>
                    <a:pt x="32974" y="116989"/>
                  </a:cubicBezTo>
                  <a:cubicBezTo>
                    <a:pt x="38465" y="116989"/>
                    <a:pt x="60784" y="117521"/>
                    <a:pt x="64681" y="117698"/>
                  </a:cubicBezTo>
                  <a:lnTo>
                    <a:pt x="64681" y="111321"/>
                  </a:lnTo>
                  <a:lnTo>
                    <a:pt x="57950" y="111321"/>
                  </a:lnTo>
                  <a:cubicBezTo>
                    <a:pt x="40236" y="111321"/>
                    <a:pt x="40236" y="109018"/>
                    <a:pt x="40236" y="103173"/>
                  </a:cubicBezTo>
                  <a:lnTo>
                    <a:pt x="40236" y="5040"/>
                  </a:lnTo>
                  <a:close/>
                </a:path>
              </a:pathLst>
            </a:custGeom>
            <a:solidFill>
              <a:srgbClr val="000000"/>
            </a:solidFill>
            <a:ln w="25400" cap="flat">
              <a:noFill/>
              <a:prstDash val="solid"/>
              <a:miter/>
            </a:ln>
          </p:spPr>
          <p:txBody>
            <a:bodyPr rtlCol="0" anchor="ctr"/>
            <a:lstStyle/>
            <a:p>
              <a:endParaRPr lang="en-CN"/>
            </a:p>
          </p:txBody>
        </p:sp>
        <p:sp>
          <p:nvSpPr>
            <p:cNvPr id="18602" name="Freeform 18601">
              <a:extLst>
                <a:ext uri="{FF2B5EF4-FFF2-40B4-BE49-F238E27FC236}">
                  <a16:creationId xmlns:a16="http://schemas.microsoft.com/office/drawing/2014/main" id="{99767689-2FC0-1616-E5F2-EC23DD0EFA8E}"/>
                </a:ext>
              </a:extLst>
            </p:cNvPr>
            <p:cNvSpPr/>
            <p:nvPr>
              <p:custDataLst>
                <p:tags r:id="rId73"/>
              </p:custDataLst>
            </p:nvPr>
          </p:nvSpPr>
          <p:spPr>
            <a:xfrm>
              <a:off x="7458225" y="4630199"/>
              <a:ext cx="27278" cy="177135"/>
            </a:xfrm>
            <a:custGeom>
              <a:avLst/>
              <a:gdLst>
                <a:gd name="connsiteX0" fmla="*/ 27472 w 27278"/>
                <a:gd name="connsiteY0" fmla="*/ 177223 h 177135"/>
                <a:gd name="connsiteX1" fmla="*/ 27472 w 27278"/>
                <a:gd name="connsiteY1" fmla="*/ 168544 h 177135"/>
                <a:gd name="connsiteX2" fmla="*/ 8872 w 27278"/>
                <a:gd name="connsiteY2" fmla="*/ 168544 h 177135"/>
                <a:gd name="connsiteX3" fmla="*/ 8872 w 27278"/>
                <a:gd name="connsiteY3" fmla="*/ 8767 h 177135"/>
                <a:gd name="connsiteX4" fmla="*/ 27472 w 27278"/>
                <a:gd name="connsiteY4" fmla="*/ 8767 h 177135"/>
                <a:gd name="connsiteX5" fmla="*/ 27472 w 27278"/>
                <a:gd name="connsiteY5" fmla="*/ 88 h 177135"/>
                <a:gd name="connsiteX6" fmla="*/ 193 w 27278"/>
                <a:gd name="connsiteY6" fmla="*/ 88 h 177135"/>
                <a:gd name="connsiteX7" fmla="*/ 193 w 27278"/>
                <a:gd name="connsiteY7" fmla="*/ 177223 h 177135"/>
                <a:gd name="connsiteX8" fmla="*/ 27472 w 27278"/>
                <a:gd name="connsiteY8" fmla="*/ 177223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72" y="177223"/>
                  </a:moveTo>
                  <a:lnTo>
                    <a:pt x="27472" y="168544"/>
                  </a:lnTo>
                  <a:lnTo>
                    <a:pt x="8872" y="168544"/>
                  </a:lnTo>
                  <a:lnTo>
                    <a:pt x="8872" y="8767"/>
                  </a:lnTo>
                  <a:lnTo>
                    <a:pt x="27472" y="8767"/>
                  </a:lnTo>
                  <a:lnTo>
                    <a:pt x="27472" y="88"/>
                  </a:lnTo>
                  <a:lnTo>
                    <a:pt x="193" y="88"/>
                  </a:lnTo>
                  <a:lnTo>
                    <a:pt x="193" y="177223"/>
                  </a:lnTo>
                  <a:lnTo>
                    <a:pt x="27472" y="177223"/>
                  </a:lnTo>
                  <a:close/>
                </a:path>
              </a:pathLst>
            </a:custGeom>
            <a:solidFill>
              <a:srgbClr val="000000"/>
            </a:solidFill>
            <a:ln w="25400" cap="flat">
              <a:noFill/>
              <a:prstDash val="solid"/>
              <a:miter/>
            </a:ln>
          </p:spPr>
          <p:txBody>
            <a:bodyPr rtlCol="0" anchor="ctr"/>
            <a:lstStyle/>
            <a:p>
              <a:endParaRPr lang="en-CN"/>
            </a:p>
          </p:txBody>
        </p:sp>
        <p:sp>
          <p:nvSpPr>
            <p:cNvPr id="18603" name="Freeform 18602">
              <a:extLst>
                <a:ext uri="{FF2B5EF4-FFF2-40B4-BE49-F238E27FC236}">
                  <a16:creationId xmlns:a16="http://schemas.microsoft.com/office/drawing/2014/main" id="{C07EC0B4-1DF5-A20F-81F0-4642AA980E98}"/>
                </a:ext>
              </a:extLst>
            </p:cNvPr>
            <p:cNvSpPr/>
            <p:nvPr>
              <p:custDataLst>
                <p:tags r:id="rId74"/>
              </p:custDataLst>
            </p:nvPr>
          </p:nvSpPr>
          <p:spPr>
            <a:xfrm>
              <a:off x="7499748" y="4645610"/>
              <a:ext cx="53672" cy="119212"/>
            </a:xfrm>
            <a:custGeom>
              <a:avLst/>
              <a:gdLst>
                <a:gd name="connsiteX0" fmla="*/ 49262 w 53672"/>
                <a:gd name="connsiteY0" fmla="*/ 6819 h 119212"/>
                <a:gd name="connsiteX1" fmla="*/ 42176 w 53672"/>
                <a:gd name="connsiteY1" fmla="*/ 88 h 119212"/>
                <a:gd name="connsiteX2" fmla="*/ 32256 w 53672"/>
                <a:gd name="connsiteY2" fmla="*/ 9830 h 119212"/>
                <a:gd name="connsiteX3" fmla="*/ 39342 w 53672"/>
                <a:gd name="connsiteY3" fmla="*/ 16561 h 119212"/>
                <a:gd name="connsiteX4" fmla="*/ 49262 w 53672"/>
                <a:gd name="connsiteY4" fmla="*/ 6819 h 119212"/>
                <a:gd name="connsiteX5" fmla="*/ 13126 w 53672"/>
                <a:gd name="connsiteY5" fmla="*/ 96804 h 119212"/>
                <a:gd name="connsiteX6" fmla="*/ 11532 w 53672"/>
                <a:gd name="connsiteY6" fmla="*/ 104243 h 119212"/>
                <a:gd name="connsiteX7" fmla="*/ 28360 w 53672"/>
                <a:gd name="connsiteY7" fmla="*/ 119300 h 119212"/>
                <a:gd name="connsiteX8" fmla="*/ 53867 w 53672"/>
                <a:gd name="connsiteY8" fmla="*/ 92198 h 119212"/>
                <a:gd name="connsiteX9" fmla="*/ 51033 w 53672"/>
                <a:gd name="connsiteY9" fmla="*/ 89895 h 119212"/>
                <a:gd name="connsiteX10" fmla="*/ 47667 w 53672"/>
                <a:gd name="connsiteY10" fmla="*/ 92907 h 119212"/>
                <a:gd name="connsiteX11" fmla="*/ 28891 w 53672"/>
                <a:gd name="connsiteY11" fmla="*/ 114340 h 119212"/>
                <a:gd name="connsiteX12" fmla="*/ 24463 w 53672"/>
                <a:gd name="connsiteY12" fmla="*/ 108140 h 119212"/>
                <a:gd name="connsiteX13" fmla="*/ 27297 w 53672"/>
                <a:gd name="connsiteY13" fmla="*/ 96804 h 119212"/>
                <a:gd name="connsiteX14" fmla="*/ 32965 w 53672"/>
                <a:gd name="connsiteY14" fmla="*/ 82633 h 119212"/>
                <a:gd name="connsiteX15" fmla="*/ 41645 w 53672"/>
                <a:gd name="connsiteY15" fmla="*/ 60137 h 119212"/>
                <a:gd name="connsiteX16" fmla="*/ 42708 w 53672"/>
                <a:gd name="connsiteY16" fmla="*/ 54468 h 119212"/>
                <a:gd name="connsiteX17" fmla="*/ 25880 w 53672"/>
                <a:gd name="connsiteY17" fmla="*/ 39412 h 119212"/>
                <a:gd name="connsiteX18" fmla="*/ 195 w 53672"/>
                <a:gd name="connsiteY18" fmla="*/ 66513 h 119212"/>
                <a:gd name="connsiteX19" fmla="*/ 3206 w 53672"/>
                <a:gd name="connsiteY19" fmla="*/ 68816 h 119212"/>
                <a:gd name="connsiteX20" fmla="*/ 6395 w 53672"/>
                <a:gd name="connsiteY20" fmla="*/ 65982 h 119212"/>
                <a:gd name="connsiteX21" fmla="*/ 25348 w 53672"/>
                <a:gd name="connsiteY21" fmla="*/ 44371 h 119212"/>
                <a:gd name="connsiteX22" fmla="*/ 29777 w 53672"/>
                <a:gd name="connsiteY22" fmla="*/ 50571 h 119212"/>
                <a:gd name="connsiteX23" fmla="*/ 24285 w 53672"/>
                <a:gd name="connsiteY23" fmla="*/ 68285 h 119212"/>
                <a:gd name="connsiteX24" fmla="*/ 13126 w 53672"/>
                <a:gd name="connsiteY24" fmla="*/ 96804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62" y="6819"/>
                  </a:moveTo>
                  <a:cubicBezTo>
                    <a:pt x="49262" y="3984"/>
                    <a:pt x="47136" y="88"/>
                    <a:pt x="42176" y="88"/>
                  </a:cubicBezTo>
                  <a:cubicBezTo>
                    <a:pt x="37393" y="88"/>
                    <a:pt x="32256" y="4693"/>
                    <a:pt x="32256" y="9830"/>
                  </a:cubicBezTo>
                  <a:cubicBezTo>
                    <a:pt x="32256" y="12841"/>
                    <a:pt x="34559" y="16561"/>
                    <a:pt x="39342" y="16561"/>
                  </a:cubicBezTo>
                  <a:cubicBezTo>
                    <a:pt x="44479" y="16561"/>
                    <a:pt x="49262" y="11601"/>
                    <a:pt x="49262" y="6819"/>
                  </a:cubicBezTo>
                  <a:close/>
                  <a:moveTo>
                    <a:pt x="13126" y="96804"/>
                  </a:moveTo>
                  <a:cubicBezTo>
                    <a:pt x="12417" y="99106"/>
                    <a:pt x="11532" y="101232"/>
                    <a:pt x="11532" y="104243"/>
                  </a:cubicBezTo>
                  <a:cubicBezTo>
                    <a:pt x="11532" y="112569"/>
                    <a:pt x="18617" y="119300"/>
                    <a:pt x="28360" y="119300"/>
                  </a:cubicBezTo>
                  <a:cubicBezTo>
                    <a:pt x="46073" y="119300"/>
                    <a:pt x="53867" y="94855"/>
                    <a:pt x="53867" y="92198"/>
                  </a:cubicBezTo>
                  <a:cubicBezTo>
                    <a:pt x="53867" y="89895"/>
                    <a:pt x="51564" y="89895"/>
                    <a:pt x="51033" y="89895"/>
                  </a:cubicBezTo>
                  <a:cubicBezTo>
                    <a:pt x="48553" y="89895"/>
                    <a:pt x="48376" y="90958"/>
                    <a:pt x="47667" y="92907"/>
                  </a:cubicBezTo>
                  <a:cubicBezTo>
                    <a:pt x="43593" y="107078"/>
                    <a:pt x="35799" y="114340"/>
                    <a:pt x="28891" y="114340"/>
                  </a:cubicBezTo>
                  <a:cubicBezTo>
                    <a:pt x="25348" y="114340"/>
                    <a:pt x="24463" y="112037"/>
                    <a:pt x="24463" y="108140"/>
                  </a:cubicBezTo>
                  <a:cubicBezTo>
                    <a:pt x="24463" y="104066"/>
                    <a:pt x="25702" y="100701"/>
                    <a:pt x="27297" y="96804"/>
                  </a:cubicBezTo>
                  <a:cubicBezTo>
                    <a:pt x="29068" y="92021"/>
                    <a:pt x="31017" y="87238"/>
                    <a:pt x="32965" y="82633"/>
                  </a:cubicBezTo>
                  <a:cubicBezTo>
                    <a:pt x="34559" y="78382"/>
                    <a:pt x="40936" y="62262"/>
                    <a:pt x="41645" y="60137"/>
                  </a:cubicBezTo>
                  <a:cubicBezTo>
                    <a:pt x="42176" y="58365"/>
                    <a:pt x="42708" y="56240"/>
                    <a:pt x="42708" y="54468"/>
                  </a:cubicBezTo>
                  <a:cubicBezTo>
                    <a:pt x="42708" y="46143"/>
                    <a:pt x="35622" y="39412"/>
                    <a:pt x="25880" y="39412"/>
                  </a:cubicBezTo>
                  <a:cubicBezTo>
                    <a:pt x="8343" y="39412"/>
                    <a:pt x="195" y="63502"/>
                    <a:pt x="195" y="66513"/>
                  </a:cubicBezTo>
                  <a:cubicBezTo>
                    <a:pt x="195" y="68816"/>
                    <a:pt x="2675" y="68816"/>
                    <a:pt x="3206" y="68816"/>
                  </a:cubicBezTo>
                  <a:cubicBezTo>
                    <a:pt x="5686" y="68816"/>
                    <a:pt x="5863" y="67931"/>
                    <a:pt x="6395" y="65982"/>
                  </a:cubicBezTo>
                  <a:cubicBezTo>
                    <a:pt x="11000" y="50748"/>
                    <a:pt x="18794" y="44371"/>
                    <a:pt x="25348" y="44371"/>
                  </a:cubicBezTo>
                  <a:cubicBezTo>
                    <a:pt x="28182" y="44371"/>
                    <a:pt x="29777" y="45789"/>
                    <a:pt x="29777" y="50571"/>
                  </a:cubicBezTo>
                  <a:cubicBezTo>
                    <a:pt x="29777" y="54645"/>
                    <a:pt x="28714" y="57302"/>
                    <a:pt x="24285" y="68285"/>
                  </a:cubicBezTo>
                  <a:lnTo>
                    <a:pt x="13126" y="96804"/>
                  </a:lnTo>
                  <a:close/>
                </a:path>
              </a:pathLst>
            </a:custGeom>
            <a:solidFill>
              <a:srgbClr val="000000"/>
            </a:solidFill>
            <a:ln w="25400" cap="flat">
              <a:noFill/>
              <a:prstDash val="solid"/>
              <a:miter/>
            </a:ln>
          </p:spPr>
          <p:txBody>
            <a:bodyPr rtlCol="0" anchor="ctr"/>
            <a:lstStyle/>
            <a:p>
              <a:endParaRPr lang="en-CN"/>
            </a:p>
          </p:txBody>
        </p:sp>
        <p:sp>
          <p:nvSpPr>
            <p:cNvPr id="18604" name="Freeform 18603">
              <a:extLst>
                <a:ext uri="{FF2B5EF4-FFF2-40B4-BE49-F238E27FC236}">
                  <a16:creationId xmlns:a16="http://schemas.microsoft.com/office/drawing/2014/main" id="{392B7ECE-E910-154B-98E9-335F7899FEAD}"/>
                </a:ext>
              </a:extLst>
            </p:cNvPr>
            <p:cNvSpPr/>
            <p:nvPr>
              <p:custDataLst>
                <p:tags r:id="rId75"/>
              </p:custDataLst>
            </p:nvPr>
          </p:nvSpPr>
          <p:spPr>
            <a:xfrm>
              <a:off x="7568687" y="4630199"/>
              <a:ext cx="27278" cy="177135"/>
            </a:xfrm>
            <a:custGeom>
              <a:avLst/>
              <a:gdLst>
                <a:gd name="connsiteX0" fmla="*/ 27477 w 27278"/>
                <a:gd name="connsiteY0" fmla="*/ 88 h 177135"/>
                <a:gd name="connsiteX1" fmla="*/ 198 w 27278"/>
                <a:gd name="connsiteY1" fmla="*/ 88 h 177135"/>
                <a:gd name="connsiteX2" fmla="*/ 198 w 27278"/>
                <a:gd name="connsiteY2" fmla="*/ 8767 h 177135"/>
                <a:gd name="connsiteX3" fmla="*/ 18797 w 27278"/>
                <a:gd name="connsiteY3" fmla="*/ 8767 h 177135"/>
                <a:gd name="connsiteX4" fmla="*/ 18797 w 27278"/>
                <a:gd name="connsiteY4" fmla="*/ 168544 h 177135"/>
                <a:gd name="connsiteX5" fmla="*/ 198 w 27278"/>
                <a:gd name="connsiteY5" fmla="*/ 168544 h 177135"/>
                <a:gd name="connsiteX6" fmla="*/ 198 w 27278"/>
                <a:gd name="connsiteY6" fmla="*/ 177223 h 177135"/>
                <a:gd name="connsiteX7" fmla="*/ 27477 w 27278"/>
                <a:gd name="connsiteY7" fmla="*/ 177223 h 177135"/>
                <a:gd name="connsiteX8" fmla="*/ 27477 w 27278"/>
                <a:gd name="connsiteY8" fmla="*/ 88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77" y="88"/>
                  </a:moveTo>
                  <a:lnTo>
                    <a:pt x="198" y="88"/>
                  </a:lnTo>
                  <a:lnTo>
                    <a:pt x="198" y="8767"/>
                  </a:lnTo>
                  <a:lnTo>
                    <a:pt x="18797" y="8767"/>
                  </a:lnTo>
                  <a:lnTo>
                    <a:pt x="18797" y="168544"/>
                  </a:lnTo>
                  <a:lnTo>
                    <a:pt x="198" y="168544"/>
                  </a:lnTo>
                  <a:lnTo>
                    <a:pt x="198" y="177223"/>
                  </a:lnTo>
                  <a:lnTo>
                    <a:pt x="27477" y="177223"/>
                  </a:lnTo>
                  <a:lnTo>
                    <a:pt x="27477" y="88"/>
                  </a:lnTo>
                  <a:close/>
                </a:path>
              </a:pathLst>
            </a:custGeom>
            <a:solidFill>
              <a:srgbClr val="000000"/>
            </a:solidFill>
            <a:ln w="25400" cap="flat">
              <a:noFill/>
              <a:prstDash val="solid"/>
              <a:miter/>
            </a:ln>
          </p:spPr>
          <p:txBody>
            <a:bodyPr rtlCol="0" anchor="ctr"/>
            <a:lstStyle/>
            <a:p>
              <a:endParaRPr lang="en-CN"/>
            </a:p>
          </p:txBody>
        </p:sp>
        <p:sp>
          <p:nvSpPr>
            <p:cNvPr id="18605" name="Freeform 18604">
              <a:extLst>
                <a:ext uri="{FF2B5EF4-FFF2-40B4-BE49-F238E27FC236}">
                  <a16:creationId xmlns:a16="http://schemas.microsoft.com/office/drawing/2014/main" id="{80D9DA1E-27DD-8399-68E4-8FD3DE5B3431}"/>
                </a:ext>
              </a:extLst>
            </p:cNvPr>
            <p:cNvSpPr/>
            <p:nvPr>
              <p:custDataLst>
                <p:tags r:id="rId76"/>
              </p:custDataLst>
            </p:nvPr>
          </p:nvSpPr>
          <p:spPr>
            <a:xfrm>
              <a:off x="7639615" y="4645433"/>
              <a:ext cx="64477" cy="117618"/>
            </a:xfrm>
            <a:custGeom>
              <a:avLst/>
              <a:gdLst>
                <a:gd name="connsiteX0" fmla="*/ 40233 w 64477"/>
                <a:gd name="connsiteY0" fmla="*/ 5047 h 117618"/>
                <a:gd name="connsiteX1" fmla="*/ 34919 w 64477"/>
                <a:gd name="connsiteY1" fmla="*/ 88 h 117618"/>
                <a:gd name="connsiteX2" fmla="*/ 200 w 64477"/>
                <a:gd name="connsiteY2" fmla="*/ 11424 h 117618"/>
                <a:gd name="connsiteX3" fmla="*/ 200 w 64477"/>
                <a:gd name="connsiteY3" fmla="*/ 17801 h 117618"/>
                <a:gd name="connsiteX4" fmla="*/ 25885 w 64477"/>
                <a:gd name="connsiteY4" fmla="*/ 12841 h 117618"/>
                <a:gd name="connsiteX5" fmla="*/ 25885 w 64477"/>
                <a:gd name="connsiteY5" fmla="*/ 103181 h 117618"/>
                <a:gd name="connsiteX6" fmla="*/ 8171 w 64477"/>
                <a:gd name="connsiteY6" fmla="*/ 111329 h 117618"/>
                <a:gd name="connsiteX7" fmla="*/ 1440 w 64477"/>
                <a:gd name="connsiteY7" fmla="*/ 111329 h 117618"/>
                <a:gd name="connsiteX8" fmla="*/ 1440 w 64477"/>
                <a:gd name="connsiteY8" fmla="*/ 117706 h 117618"/>
                <a:gd name="connsiteX9" fmla="*/ 32970 w 64477"/>
                <a:gd name="connsiteY9" fmla="*/ 116997 h 117618"/>
                <a:gd name="connsiteX10" fmla="*/ 64677 w 64477"/>
                <a:gd name="connsiteY10" fmla="*/ 117706 h 117618"/>
                <a:gd name="connsiteX11" fmla="*/ 64677 w 64477"/>
                <a:gd name="connsiteY11" fmla="*/ 111329 h 117618"/>
                <a:gd name="connsiteX12" fmla="*/ 57946 w 64477"/>
                <a:gd name="connsiteY12" fmla="*/ 111329 h 117618"/>
                <a:gd name="connsiteX13" fmla="*/ 40233 w 64477"/>
                <a:gd name="connsiteY13" fmla="*/ 103181 h 117618"/>
                <a:gd name="connsiteX14" fmla="*/ 40233 w 64477"/>
                <a:gd name="connsiteY14" fmla="*/ 504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33" y="5047"/>
                  </a:moveTo>
                  <a:cubicBezTo>
                    <a:pt x="40233" y="265"/>
                    <a:pt x="39878" y="88"/>
                    <a:pt x="34919" y="88"/>
                  </a:cubicBezTo>
                  <a:cubicBezTo>
                    <a:pt x="23582" y="11247"/>
                    <a:pt x="7463" y="11424"/>
                    <a:pt x="200" y="11424"/>
                  </a:cubicBezTo>
                  <a:lnTo>
                    <a:pt x="200" y="17801"/>
                  </a:lnTo>
                  <a:cubicBezTo>
                    <a:pt x="4451" y="17801"/>
                    <a:pt x="16142" y="17801"/>
                    <a:pt x="25885" y="12841"/>
                  </a:cubicBezTo>
                  <a:lnTo>
                    <a:pt x="25885" y="103181"/>
                  </a:lnTo>
                  <a:cubicBezTo>
                    <a:pt x="25885" y="109026"/>
                    <a:pt x="25885" y="111329"/>
                    <a:pt x="8171" y="111329"/>
                  </a:cubicBezTo>
                  <a:lnTo>
                    <a:pt x="1440" y="111329"/>
                  </a:lnTo>
                  <a:lnTo>
                    <a:pt x="1440" y="117706"/>
                  </a:lnTo>
                  <a:cubicBezTo>
                    <a:pt x="4628" y="117529"/>
                    <a:pt x="26416" y="116997"/>
                    <a:pt x="32970" y="116997"/>
                  </a:cubicBezTo>
                  <a:cubicBezTo>
                    <a:pt x="38461" y="116997"/>
                    <a:pt x="60780" y="117529"/>
                    <a:pt x="64677" y="117706"/>
                  </a:cubicBezTo>
                  <a:lnTo>
                    <a:pt x="64677" y="111329"/>
                  </a:lnTo>
                  <a:lnTo>
                    <a:pt x="57946" y="111329"/>
                  </a:lnTo>
                  <a:cubicBezTo>
                    <a:pt x="40233" y="111329"/>
                    <a:pt x="40233" y="109026"/>
                    <a:pt x="40233" y="103181"/>
                  </a:cubicBezTo>
                  <a:lnTo>
                    <a:pt x="40233" y="5047"/>
                  </a:lnTo>
                  <a:close/>
                </a:path>
              </a:pathLst>
            </a:custGeom>
            <a:solidFill>
              <a:srgbClr val="000000"/>
            </a:solidFill>
            <a:ln w="25400" cap="flat">
              <a:noFill/>
              <a:prstDash val="solid"/>
              <a:miter/>
            </a:ln>
          </p:spPr>
          <p:txBody>
            <a:bodyPr rtlCol="0" anchor="ctr"/>
            <a:lstStyle/>
            <a:p>
              <a:endParaRPr lang="en-CN"/>
            </a:p>
          </p:txBody>
        </p:sp>
        <p:sp>
          <p:nvSpPr>
            <p:cNvPr id="18606" name="Freeform 18605">
              <a:extLst>
                <a:ext uri="{FF2B5EF4-FFF2-40B4-BE49-F238E27FC236}">
                  <a16:creationId xmlns:a16="http://schemas.microsoft.com/office/drawing/2014/main" id="{F721BC24-0C56-70DA-D61D-F034C1AAEC0A}"/>
                </a:ext>
              </a:extLst>
            </p:cNvPr>
            <p:cNvSpPr/>
            <p:nvPr>
              <p:custDataLst>
                <p:tags r:id="rId77"/>
              </p:custDataLst>
            </p:nvPr>
          </p:nvSpPr>
          <p:spPr>
            <a:xfrm>
              <a:off x="7848508" y="4650051"/>
              <a:ext cx="29606" cy="75662"/>
            </a:xfrm>
            <a:custGeom>
              <a:avLst/>
              <a:gdLst>
                <a:gd name="connsiteX0" fmla="*/ 29815 w 29606"/>
                <a:gd name="connsiteY0" fmla="*/ 26654 h 75662"/>
                <a:gd name="connsiteX1" fmla="*/ 13620 w 29606"/>
                <a:gd name="connsiteY1" fmla="*/ 84 h 75662"/>
                <a:gd name="connsiteX2" fmla="*/ 208 w 29606"/>
                <a:gd name="connsiteY2" fmla="*/ 13496 h 75662"/>
                <a:gd name="connsiteX3" fmla="*/ 13620 w 29606"/>
                <a:gd name="connsiteY3" fmla="*/ 26908 h 75662"/>
                <a:gd name="connsiteX4" fmla="*/ 22477 w 29606"/>
                <a:gd name="connsiteY4" fmla="*/ 23618 h 75662"/>
                <a:gd name="connsiteX5" fmla="*/ 23742 w 29606"/>
                <a:gd name="connsiteY5" fmla="*/ 22859 h 75662"/>
                <a:gd name="connsiteX6" fmla="*/ 24248 w 29606"/>
                <a:gd name="connsiteY6" fmla="*/ 26654 h 75662"/>
                <a:gd name="connsiteX7" fmla="*/ 7041 w 29606"/>
                <a:gd name="connsiteY7" fmla="*/ 68914 h 75662"/>
                <a:gd name="connsiteX8" fmla="*/ 4257 w 29606"/>
                <a:gd name="connsiteY8" fmla="*/ 72963 h 75662"/>
                <a:gd name="connsiteX9" fmla="*/ 6787 w 29606"/>
                <a:gd name="connsiteY9" fmla="*/ 75746 h 75662"/>
                <a:gd name="connsiteX10" fmla="*/ 29815 w 29606"/>
                <a:gd name="connsiteY10" fmla="*/ 2665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15" y="26654"/>
                  </a:moveTo>
                  <a:cubicBezTo>
                    <a:pt x="29815" y="9953"/>
                    <a:pt x="23489" y="84"/>
                    <a:pt x="13620" y="84"/>
                  </a:cubicBezTo>
                  <a:cubicBezTo>
                    <a:pt x="5269" y="84"/>
                    <a:pt x="208" y="6410"/>
                    <a:pt x="208" y="13496"/>
                  </a:cubicBezTo>
                  <a:cubicBezTo>
                    <a:pt x="208" y="20328"/>
                    <a:pt x="5269" y="26908"/>
                    <a:pt x="13620" y="26908"/>
                  </a:cubicBezTo>
                  <a:cubicBezTo>
                    <a:pt x="16656" y="26908"/>
                    <a:pt x="19946" y="25895"/>
                    <a:pt x="22477" y="23618"/>
                  </a:cubicBezTo>
                  <a:cubicBezTo>
                    <a:pt x="23236" y="23112"/>
                    <a:pt x="23489" y="22859"/>
                    <a:pt x="23742" y="22859"/>
                  </a:cubicBezTo>
                  <a:cubicBezTo>
                    <a:pt x="23995" y="22859"/>
                    <a:pt x="24248" y="23112"/>
                    <a:pt x="24248" y="26654"/>
                  </a:cubicBezTo>
                  <a:cubicBezTo>
                    <a:pt x="24248" y="45380"/>
                    <a:pt x="15391" y="60563"/>
                    <a:pt x="7041" y="68914"/>
                  </a:cubicBezTo>
                  <a:cubicBezTo>
                    <a:pt x="4257" y="71698"/>
                    <a:pt x="4257" y="72204"/>
                    <a:pt x="4257" y="72963"/>
                  </a:cubicBezTo>
                  <a:cubicBezTo>
                    <a:pt x="4257" y="74734"/>
                    <a:pt x="5522" y="75746"/>
                    <a:pt x="6787" y="75746"/>
                  </a:cubicBezTo>
                  <a:cubicBezTo>
                    <a:pt x="9571" y="75746"/>
                    <a:pt x="29815" y="56261"/>
                    <a:pt x="29815" y="26654"/>
                  </a:cubicBezTo>
                  <a:close/>
                </a:path>
              </a:pathLst>
            </a:custGeom>
            <a:solidFill>
              <a:srgbClr val="000000"/>
            </a:solidFill>
            <a:ln w="25400" cap="flat">
              <a:noFill/>
              <a:prstDash val="solid"/>
              <a:miter/>
            </a:ln>
          </p:spPr>
          <p:txBody>
            <a:bodyPr rtlCol="0" anchor="ctr"/>
            <a:lstStyle/>
            <a:p>
              <a:endParaRPr lang="en-CN"/>
            </a:p>
          </p:txBody>
        </p:sp>
        <p:sp>
          <p:nvSpPr>
            <p:cNvPr id="18607" name="Freeform 18606">
              <a:extLst>
                <a:ext uri="{FF2B5EF4-FFF2-40B4-BE49-F238E27FC236}">
                  <a16:creationId xmlns:a16="http://schemas.microsoft.com/office/drawing/2014/main" id="{921D2E77-B2B5-CA32-6BF6-6AC1BE005611}"/>
                </a:ext>
              </a:extLst>
            </p:cNvPr>
            <p:cNvSpPr/>
            <p:nvPr>
              <p:custDataLst>
                <p:tags r:id="rId78"/>
              </p:custDataLst>
            </p:nvPr>
          </p:nvSpPr>
          <p:spPr>
            <a:xfrm>
              <a:off x="7946044" y="4567810"/>
              <a:ext cx="136647" cy="111848"/>
            </a:xfrm>
            <a:custGeom>
              <a:avLst/>
              <a:gdLst>
                <a:gd name="connsiteX0" fmla="*/ 60439 w 136647"/>
                <a:gd name="connsiteY0" fmla="*/ 14761 h 111848"/>
                <a:gd name="connsiteX1" fmla="*/ 89034 w 136647"/>
                <a:gd name="connsiteY1" fmla="*/ 14761 h 111848"/>
                <a:gd name="connsiteX2" fmla="*/ 78405 w 136647"/>
                <a:gd name="connsiteY2" fmla="*/ 80048 h 111848"/>
                <a:gd name="connsiteX3" fmla="*/ 80430 w 136647"/>
                <a:gd name="connsiteY3" fmla="*/ 99280 h 111848"/>
                <a:gd name="connsiteX4" fmla="*/ 89540 w 136647"/>
                <a:gd name="connsiteY4" fmla="*/ 111933 h 111848"/>
                <a:gd name="connsiteX5" fmla="*/ 99915 w 136647"/>
                <a:gd name="connsiteY5" fmla="*/ 102317 h 111848"/>
                <a:gd name="connsiteX6" fmla="*/ 98396 w 136647"/>
                <a:gd name="connsiteY6" fmla="*/ 96750 h 111848"/>
                <a:gd name="connsiteX7" fmla="*/ 91058 w 136647"/>
                <a:gd name="connsiteY7" fmla="*/ 54996 h 111848"/>
                <a:gd name="connsiteX8" fmla="*/ 95613 w 136647"/>
                <a:gd name="connsiteY8" fmla="*/ 14761 h 111848"/>
                <a:gd name="connsiteX9" fmla="*/ 124461 w 136647"/>
                <a:gd name="connsiteY9" fmla="*/ 14761 h 111848"/>
                <a:gd name="connsiteX10" fmla="*/ 136860 w 136647"/>
                <a:gd name="connsiteY10" fmla="*/ 6157 h 111848"/>
                <a:gd name="connsiteX11" fmla="*/ 126738 w 136647"/>
                <a:gd name="connsiteY11" fmla="*/ 84 h 111848"/>
                <a:gd name="connsiteX12" fmla="*/ 41966 w 136647"/>
                <a:gd name="connsiteY12" fmla="*/ 84 h 111848"/>
                <a:gd name="connsiteX13" fmla="*/ 15649 w 136647"/>
                <a:gd name="connsiteY13" fmla="*/ 11978 h 111848"/>
                <a:gd name="connsiteX14" fmla="*/ 213 w 136647"/>
                <a:gd name="connsiteY14" fmla="*/ 34752 h 111848"/>
                <a:gd name="connsiteX15" fmla="*/ 3249 w 136647"/>
                <a:gd name="connsiteY15" fmla="*/ 37283 h 111848"/>
                <a:gd name="connsiteX16" fmla="*/ 7298 w 136647"/>
                <a:gd name="connsiteY16" fmla="*/ 34246 h 111848"/>
                <a:gd name="connsiteX17" fmla="*/ 39435 w 136647"/>
                <a:gd name="connsiteY17" fmla="*/ 14761 h 111848"/>
                <a:gd name="connsiteX18" fmla="*/ 53859 w 136647"/>
                <a:gd name="connsiteY18" fmla="*/ 14761 h 111848"/>
                <a:gd name="connsiteX19" fmla="*/ 21469 w 136647"/>
                <a:gd name="connsiteY19" fmla="*/ 99027 h 111848"/>
                <a:gd name="connsiteX20" fmla="*/ 19444 w 136647"/>
                <a:gd name="connsiteY20" fmla="*/ 105100 h 111848"/>
                <a:gd name="connsiteX21" fmla="*/ 26783 w 136647"/>
                <a:gd name="connsiteY21" fmla="*/ 111933 h 111848"/>
                <a:gd name="connsiteX22" fmla="*/ 39435 w 136647"/>
                <a:gd name="connsiteY22" fmla="*/ 95484 h 111848"/>
                <a:gd name="connsiteX23" fmla="*/ 46268 w 136647"/>
                <a:gd name="connsiteY23" fmla="*/ 70685 h 111848"/>
                <a:gd name="connsiteX24" fmla="*/ 60439 w 136647"/>
                <a:gd name="connsiteY24" fmla="*/ 14761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439" y="14761"/>
                  </a:moveTo>
                  <a:lnTo>
                    <a:pt x="89034" y="14761"/>
                  </a:lnTo>
                  <a:cubicBezTo>
                    <a:pt x="80683" y="52213"/>
                    <a:pt x="78405" y="63094"/>
                    <a:pt x="78405" y="80048"/>
                  </a:cubicBezTo>
                  <a:cubicBezTo>
                    <a:pt x="78405" y="83844"/>
                    <a:pt x="78405" y="90676"/>
                    <a:pt x="80430" y="99280"/>
                  </a:cubicBezTo>
                  <a:cubicBezTo>
                    <a:pt x="82960" y="110414"/>
                    <a:pt x="85744" y="111933"/>
                    <a:pt x="89540" y="111933"/>
                  </a:cubicBezTo>
                  <a:cubicBezTo>
                    <a:pt x="94601" y="111933"/>
                    <a:pt x="99915" y="107378"/>
                    <a:pt x="99915" y="102317"/>
                  </a:cubicBezTo>
                  <a:cubicBezTo>
                    <a:pt x="99915" y="100798"/>
                    <a:pt x="99915" y="100292"/>
                    <a:pt x="98396" y="96750"/>
                  </a:cubicBezTo>
                  <a:cubicBezTo>
                    <a:pt x="91058" y="78530"/>
                    <a:pt x="91058" y="62082"/>
                    <a:pt x="91058" y="54996"/>
                  </a:cubicBezTo>
                  <a:cubicBezTo>
                    <a:pt x="91058" y="41585"/>
                    <a:pt x="92829" y="27920"/>
                    <a:pt x="95613" y="14761"/>
                  </a:cubicBezTo>
                  <a:lnTo>
                    <a:pt x="124461" y="14761"/>
                  </a:lnTo>
                  <a:cubicBezTo>
                    <a:pt x="127750" y="14761"/>
                    <a:pt x="136860" y="14761"/>
                    <a:pt x="136860" y="6157"/>
                  </a:cubicBezTo>
                  <a:cubicBezTo>
                    <a:pt x="136860" y="84"/>
                    <a:pt x="131546" y="84"/>
                    <a:pt x="126738" y="84"/>
                  </a:cubicBezTo>
                  <a:lnTo>
                    <a:pt x="41966" y="84"/>
                  </a:lnTo>
                  <a:cubicBezTo>
                    <a:pt x="36399" y="84"/>
                    <a:pt x="26783" y="84"/>
                    <a:pt x="15649" y="11978"/>
                  </a:cubicBezTo>
                  <a:cubicBezTo>
                    <a:pt x="6792" y="21847"/>
                    <a:pt x="213" y="33487"/>
                    <a:pt x="213" y="34752"/>
                  </a:cubicBezTo>
                  <a:cubicBezTo>
                    <a:pt x="213" y="35005"/>
                    <a:pt x="213" y="37283"/>
                    <a:pt x="3249" y="37283"/>
                  </a:cubicBezTo>
                  <a:cubicBezTo>
                    <a:pt x="5274" y="37283"/>
                    <a:pt x="5780" y="36270"/>
                    <a:pt x="7298" y="34246"/>
                  </a:cubicBezTo>
                  <a:cubicBezTo>
                    <a:pt x="19698" y="14761"/>
                    <a:pt x="34374" y="14761"/>
                    <a:pt x="39435" y="14761"/>
                  </a:cubicBezTo>
                  <a:lnTo>
                    <a:pt x="53859" y="14761"/>
                  </a:lnTo>
                  <a:cubicBezTo>
                    <a:pt x="45762" y="45380"/>
                    <a:pt x="32097" y="75999"/>
                    <a:pt x="21469" y="99027"/>
                  </a:cubicBezTo>
                  <a:cubicBezTo>
                    <a:pt x="19444" y="102823"/>
                    <a:pt x="19444" y="103329"/>
                    <a:pt x="19444" y="105100"/>
                  </a:cubicBezTo>
                  <a:cubicBezTo>
                    <a:pt x="19444" y="109908"/>
                    <a:pt x="23493" y="111933"/>
                    <a:pt x="26783" y="111933"/>
                  </a:cubicBezTo>
                  <a:cubicBezTo>
                    <a:pt x="34374" y="111933"/>
                    <a:pt x="36399" y="104847"/>
                    <a:pt x="39435" y="95484"/>
                  </a:cubicBezTo>
                  <a:cubicBezTo>
                    <a:pt x="42978" y="83844"/>
                    <a:pt x="42978" y="83338"/>
                    <a:pt x="46268" y="70685"/>
                  </a:cubicBezTo>
                  <a:lnTo>
                    <a:pt x="60439" y="14761"/>
                  </a:lnTo>
                  <a:close/>
                </a:path>
              </a:pathLst>
            </a:custGeom>
            <a:solidFill>
              <a:srgbClr val="000000"/>
            </a:solidFill>
            <a:ln w="25400" cap="flat">
              <a:noFill/>
              <a:prstDash val="solid"/>
              <a:miter/>
            </a:ln>
          </p:spPr>
          <p:txBody>
            <a:bodyPr rtlCol="0" anchor="ctr"/>
            <a:lstStyle/>
            <a:p>
              <a:endParaRPr lang="en-CN"/>
            </a:p>
          </p:txBody>
        </p:sp>
        <p:sp>
          <p:nvSpPr>
            <p:cNvPr id="18609" name="Freeform 18608">
              <a:extLst>
                <a:ext uri="{FF2B5EF4-FFF2-40B4-BE49-F238E27FC236}">
                  <a16:creationId xmlns:a16="http://schemas.microsoft.com/office/drawing/2014/main" id="{7407A6A0-A40C-3FE9-9FEB-B1AF0596F71B}"/>
                </a:ext>
              </a:extLst>
            </p:cNvPr>
            <p:cNvSpPr/>
            <p:nvPr>
              <p:custDataLst>
                <p:tags r:id="rId79"/>
              </p:custDataLst>
            </p:nvPr>
          </p:nvSpPr>
          <p:spPr>
            <a:xfrm>
              <a:off x="8116627" y="4412577"/>
              <a:ext cx="27278" cy="177135"/>
            </a:xfrm>
            <a:custGeom>
              <a:avLst/>
              <a:gdLst>
                <a:gd name="connsiteX0" fmla="*/ 27498 w 27278"/>
                <a:gd name="connsiteY0" fmla="*/ 177215 h 177135"/>
                <a:gd name="connsiteX1" fmla="*/ 27498 w 27278"/>
                <a:gd name="connsiteY1" fmla="*/ 168535 h 177135"/>
                <a:gd name="connsiteX2" fmla="*/ 8898 w 27278"/>
                <a:gd name="connsiteY2" fmla="*/ 168535 h 177135"/>
                <a:gd name="connsiteX3" fmla="*/ 8898 w 27278"/>
                <a:gd name="connsiteY3" fmla="*/ 8759 h 177135"/>
                <a:gd name="connsiteX4" fmla="*/ 27498 w 27278"/>
                <a:gd name="connsiteY4" fmla="*/ 8759 h 177135"/>
                <a:gd name="connsiteX5" fmla="*/ 27498 w 27278"/>
                <a:gd name="connsiteY5" fmla="*/ 79 h 177135"/>
                <a:gd name="connsiteX6" fmla="*/ 219 w 27278"/>
                <a:gd name="connsiteY6" fmla="*/ 79 h 177135"/>
                <a:gd name="connsiteX7" fmla="*/ 219 w 27278"/>
                <a:gd name="connsiteY7" fmla="*/ 177215 h 177135"/>
                <a:gd name="connsiteX8" fmla="*/ 27498 w 27278"/>
                <a:gd name="connsiteY8" fmla="*/ 17721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98" y="177215"/>
                  </a:moveTo>
                  <a:lnTo>
                    <a:pt x="27498" y="168535"/>
                  </a:lnTo>
                  <a:lnTo>
                    <a:pt x="8898" y="168535"/>
                  </a:lnTo>
                  <a:lnTo>
                    <a:pt x="8898" y="8759"/>
                  </a:lnTo>
                  <a:lnTo>
                    <a:pt x="27498" y="8759"/>
                  </a:lnTo>
                  <a:lnTo>
                    <a:pt x="27498" y="79"/>
                  </a:lnTo>
                  <a:lnTo>
                    <a:pt x="219" y="79"/>
                  </a:lnTo>
                  <a:lnTo>
                    <a:pt x="219" y="177215"/>
                  </a:lnTo>
                  <a:lnTo>
                    <a:pt x="27498" y="177215"/>
                  </a:lnTo>
                  <a:close/>
                </a:path>
              </a:pathLst>
            </a:custGeom>
            <a:solidFill>
              <a:srgbClr val="000000"/>
            </a:solidFill>
            <a:ln w="25400" cap="flat">
              <a:noFill/>
              <a:prstDash val="solid"/>
              <a:miter/>
            </a:ln>
          </p:spPr>
          <p:txBody>
            <a:bodyPr rtlCol="0" anchor="ctr"/>
            <a:lstStyle/>
            <a:p>
              <a:endParaRPr lang="en-CN"/>
            </a:p>
          </p:txBody>
        </p:sp>
        <p:sp>
          <p:nvSpPr>
            <p:cNvPr id="18610" name="Freeform 18609">
              <a:extLst>
                <a:ext uri="{FF2B5EF4-FFF2-40B4-BE49-F238E27FC236}">
                  <a16:creationId xmlns:a16="http://schemas.microsoft.com/office/drawing/2014/main" id="{08998F21-43D7-B30A-AE68-15065EF6500E}"/>
                </a:ext>
              </a:extLst>
            </p:cNvPr>
            <p:cNvSpPr/>
            <p:nvPr>
              <p:custDataLst>
                <p:tags r:id="rId80"/>
              </p:custDataLst>
            </p:nvPr>
          </p:nvSpPr>
          <p:spPr>
            <a:xfrm>
              <a:off x="8158150" y="4427988"/>
              <a:ext cx="53672" cy="119212"/>
            </a:xfrm>
            <a:custGeom>
              <a:avLst/>
              <a:gdLst>
                <a:gd name="connsiteX0" fmla="*/ 49287 w 53672"/>
                <a:gd name="connsiteY0" fmla="*/ 6810 h 119212"/>
                <a:gd name="connsiteX1" fmla="*/ 42202 w 53672"/>
                <a:gd name="connsiteY1" fmla="*/ 79 h 119212"/>
                <a:gd name="connsiteX2" fmla="*/ 32282 w 53672"/>
                <a:gd name="connsiteY2" fmla="*/ 9821 h 119212"/>
                <a:gd name="connsiteX3" fmla="*/ 39368 w 53672"/>
                <a:gd name="connsiteY3" fmla="*/ 16553 h 119212"/>
                <a:gd name="connsiteX4" fmla="*/ 49287 w 53672"/>
                <a:gd name="connsiteY4" fmla="*/ 6810 h 119212"/>
                <a:gd name="connsiteX5" fmla="*/ 13152 w 53672"/>
                <a:gd name="connsiteY5" fmla="*/ 96795 h 119212"/>
                <a:gd name="connsiteX6" fmla="*/ 11558 w 53672"/>
                <a:gd name="connsiteY6" fmla="*/ 104235 h 119212"/>
                <a:gd name="connsiteX7" fmla="*/ 28385 w 53672"/>
                <a:gd name="connsiteY7" fmla="*/ 119291 h 119212"/>
                <a:gd name="connsiteX8" fmla="*/ 53893 w 53672"/>
                <a:gd name="connsiteY8" fmla="*/ 92190 h 119212"/>
                <a:gd name="connsiteX9" fmla="*/ 51059 w 53672"/>
                <a:gd name="connsiteY9" fmla="*/ 89887 h 119212"/>
                <a:gd name="connsiteX10" fmla="*/ 47693 w 53672"/>
                <a:gd name="connsiteY10" fmla="*/ 92898 h 119212"/>
                <a:gd name="connsiteX11" fmla="*/ 28917 w 53672"/>
                <a:gd name="connsiteY11" fmla="*/ 114332 h 119212"/>
                <a:gd name="connsiteX12" fmla="*/ 24488 w 53672"/>
                <a:gd name="connsiteY12" fmla="*/ 108132 h 119212"/>
                <a:gd name="connsiteX13" fmla="*/ 27323 w 53672"/>
                <a:gd name="connsiteY13" fmla="*/ 96795 h 119212"/>
                <a:gd name="connsiteX14" fmla="*/ 32991 w 53672"/>
                <a:gd name="connsiteY14" fmla="*/ 82624 h 119212"/>
                <a:gd name="connsiteX15" fmla="*/ 41671 w 53672"/>
                <a:gd name="connsiteY15" fmla="*/ 60128 h 119212"/>
                <a:gd name="connsiteX16" fmla="*/ 42733 w 53672"/>
                <a:gd name="connsiteY16" fmla="*/ 54460 h 119212"/>
                <a:gd name="connsiteX17" fmla="*/ 25906 w 53672"/>
                <a:gd name="connsiteY17" fmla="*/ 39403 h 119212"/>
                <a:gd name="connsiteX18" fmla="*/ 221 w 53672"/>
                <a:gd name="connsiteY18" fmla="*/ 66505 h 119212"/>
                <a:gd name="connsiteX19" fmla="*/ 3232 w 53672"/>
                <a:gd name="connsiteY19" fmla="*/ 68808 h 119212"/>
                <a:gd name="connsiteX20" fmla="*/ 6421 w 53672"/>
                <a:gd name="connsiteY20" fmla="*/ 65973 h 119212"/>
                <a:gd name="connsiteX21" fmla="*/ 25374 w 53672"/>
                <a:gd name="connsiteY21" fmla="*/ 44363 h 119212"/>
                <a:gd name="connsiteX22" fmla="*/ 29803 w 53672"/>
                <a:gd name="connsiteY22" fmla="*/ 50563 h 119212"/>
                <a:gd name="connsiteX23" fmla="*/ 24311 w 53672"/>
                <a:gd name="connsiteY23" fmla="*/ 68276 h 119212"/>
                <a:gd name="connsiteX24" fmla="*/ 13152 w 53672"/>
                <a:gd name="connsiteY24" fmla="*/ 96795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87" y="6810"/>
                  </a:moveTo>
                  <a:cubicBezTo>
                    <a:pt x="49287" y="3976"/>
                    <a:pt x="47162" y="79"/>
                    <a:pt x="42202" y="79"/>
                  </a:cubicBezTo>
                  <a:cubicBezTo>
                    <a:pt x="37419" y="79"/>
                    <a:pt x="32282" y="4684"/>
                    <a:pt x="32282" y="9821"/>
                  </a:cubicBezTo>
                  <a:cubicBezTo>
                    <a:pt x="32282" y="12833"/>
                    <a:pt x="34585" y="16553"/>
                    <a:pt x="39368" y="16553"/>
                  </a:cubicBezTo>
                  <a:cubicBezTo>
                    <a:pt x="44505" y="16553"/>
                    <a:pt x="49287" y="11593"/>
                    <a:pt x="49287" y="6810"/>
                  </a:cubicBezTo>
                  <a:close/>
                  <a:moveTo>
                    <a:pt x="13152" y="96795"/>
                  </a:moveTo>
                  <a:cubicBezTo>
                    <a:pt x="12443" y="99098"/>
                    <a:pt x="11558" y="101223"/>
                    <a:pt x="11558" y="104235"/>
                  </a:cubicBezTo>
                  <a:cubicBezTo>
                    <a:pt x="11558" y="112560"/>
                    <a:pt x="18643" y="119291"/>
                    <a:pt x="28385" y="119291"/>
                  </a:cubicBezTo>
                  <a:cubicBezTo>
                    <a:pt x="46099" y="119291"/>
                    <a:pt x="53893" y="94847"/>
                    <a:pt x="53893" y="92190"/>
                  </a:cubicBezTo>
                  <a:cubicBezTo>
                    <a:pt x="53893" y="89887"/>
                    <a:pt x="51590" y="89887"/>
                    <a:pt x="51059" y="89887"/>
                  </a:cubicBezTo>
                  <a:cubicBezTo>
                    <a:pt x="48579" y="89887"/>
                    <a:pt x="48402" y="90950"/>
                    <a:pt x="47693" y="92898"/>
                  </a:cubicBezTo>
                  <a:cubicBezTo>
                    <a:pt x="43619" y="107069"/>
                    <a:pt x="35825" y="114332"/>
                    <a:pt x="28917" y="114332"/>
                  </a:cubicBezTo>
                  <a:cubicBezTo>
                    <a:pt x="25374" y="114332"/>
                    <a:pt x="24488" y="112029"/>
                    <a:pt x="24488" y="108132"/>
                  </a:cubicBezTo>
                  <a:cubicBezTo>
                    <a:pt x="24488" y="104058"/>
                    <a:pt x="25728" y="100692"/>
                    <a:pt x="27323" y="96795"/>
                  </a:cubicBezTo>
                  <a:cubicBezTo>
                    <a:pt x="29094" y="92012"/>
                    <a:pt x="31042" y="87230"/>
                    <a:pt x="32991" y="82624"/>
                  </a:cubicBezTo>
                  <a:cubicBezTo>
                    <a:pt x="34585" y="78373"/>
                    <a:pt x="40962" y="62254"/>
                    <a:pt x="41671" y="60128"/>
                  </a:cubicBezTo>
                  <a:cubicBezTo>
                    <a:pt x="42202" y="58357"/>
                    <a:pt x="42733" y="56231"/>
                    <a:pt x="42733" y="54460"/>
                  </a:cubicBezTo>
                  <a:cubicBezTo>
                    <a:pt x="42733" y="46134"/>
                    <a:pt x="35648" y="39403"/>
                    <a:pt x="25906" y="39403"/>
                  </a:cubicBezTo>
                  <a:cubicBezTo>
                    <a:pt x="8369" y="39403"/>
                    <a:pt x="221" y="63494"/>
                    <a:pt x="221" y="66505"/>
                  </a:cubicBezTo>
                  <a:cubicBezTo>
                    <a:pt x="221" y="68808"/>
                    <a:pt x="2701" y="68808"/>
                    <a:pt x="3232" y="68808"/>
                  </a:cubicBezTo>
                  <a:cubicBezTo>
                    <a:pt x="5712" y="68808"/>
                    <a:pt x="5889" y="67922"/>
                    <a:pt x="6421" y="65973"/>
                  </a:cubicBezTo>
                  <a:cubicBezTo>
                    <a:pt x="11026" y="50740"/>
                    <a:pt x="18820" y="44363"/>
                    <a:pt x="25374" y="44363"/>
                  </a:cubicBezTo>
                  <a:cubicBezTo>
                    <a:pt x="28208" y="44363"/>
                    <a:pt x="29803" y="45780"/>
                    <a:pt x="29803" y="50563"/>
                  </a:cubicBezTo>
                  <a:cubicBezTo>
                    <a:pt x="29803" y="54637"/>
                    <a:pt x="28740" y="57294"/>
                    <a:pt x="24311" y="68276"/>
                  </a:cubicBezTo>
                  <a:lnTo>
                    <a:pt x="13152" y="96795"/>
                  </a:lnTo>
                  <a:close/>
                </a:path>
              </a:pathLst>
            </a:custGeom>
            <a:solidFill>
              <a:srgbClr val="000000"/>
            </a:solidFill>
            <a:ln w="25400" cap="flat">
              <a:noFill/>
              <a:prstDash val="solid"/>
              <a:miter/>
            </a:ln>
          </p:spPr>
          <p:txBody>
            <a:bodyPr rtlCol="0" anchor="ctr"/>
            <a:lstStyle/>
            <a:p>
              <a:endParaRPr lang="en-CN"/>
            </a:p>
          </p:txBody>
        </p:sp>
        <p:sp>
          <p:nvSpPr>
            <p:cNvPr id="18611" name="Freeform 18610">
              <a:extLst>
                <a:ext uri="{FF2B5EF4-FFF2-40B4-BE49-F238E27FC236}">
                  <a16:creationId xmlns:a16="http://schemas.microsoft.com/office/drawing/2014/main" id="{E9538F69-4304-9998-EC6B-0E8CB0F831C0}"/>
                </a:ext>
              </a:extLst>
            </p:cNvPr>
            <p:cNvSpPr/>
            <p:nvPr>
              <p:custDataLst>
                <p:tags r:id="rId81"/>
              </p:custDataLst>
            </p:nvPr>
          </p:nvSpPr>
          <p:spPr>
            <a:xfrm>
              <a:off x="8227089" y="4412577"/>
              <a:ext cx="27278" cy="177135"/>
            </a:xfrm>
            <a:custGeom>
              <a:avLst/>
              <a:gdLst>
                <a:gd name="connsiteX0" fmla="*/ 27503 w 27278"/>
                <a:gd name="connsiteY0" fmla="*/ 79 h 177135"/>
                <a:gd name="connsiteX1" fmla="*/ 224 w 27278"/>
                <a:gd name="connsiteY1" fmla="*/ 79 h 177135"/>
                <a:gd name="connsiteX2" fmla="*/ 224 w 27278"/>
                <a:gd name="connsiteY2" fmla="*/ 8759 h 177135"/>
                <a:gd name="connsiteX3" fmla="*/ 18823 w 27278"/>
                <a:gd name="connsiteY3" fmla="*/ 8759 h 177135"/>
                <a:gd name="connsiteX4" fmla="*/ 18823 w 27278"/>
                <a:gd name="connsiteY4" fmla="*/ 168535 h 177135"/>
                <a:gd name="connsiteX5" fmla="*/ 224 w 27278"/>
                <a:gd name="connsiteY5" fmla="*/ 168535 h 177135"/>
                <a:gd name="connsiteX6" fmla="*/ 224 w 27278"/>
                <a:gd name="connsiteY6" fmla="*/ 177215 h 177135"/>
                <a:gd name="connsiteX7" fmla="*/ 27503 w 27278"/>
                <a:gd name="connsiteY7" fmla="*/ 177215 h 177135"/>
                <a:gd name="connsiteX8" fmla="*/ 27503 w 27278"/>
                <a:gd name="connsiteY8" fmla="*/ 79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503" y="79"/>
                  </a:moveTo>
                  <a:lnTo>
                    <a:pt x="224" y="79"/>
                  </a:lnTo>
                  <a:lnTo>
                    <a:pt x="224" y="8759"/>
                  </a:lnTo>
                  <a:lnTo>
                    <a:pt x="18823" y="8759"/>
                  </a:lnTo>
                  <a:lnTo>
                    <a:pt x="18823" y="168535"/>
                  </a:lnTo>
                  <a:lnTo>
                    <a:pt x="224" y="168535"/>
                  </a:lnTo>
                  <a:lnTo>
                    <a:pt x="224" y="177215"/>
                  </a:lnTo>
                  <a:lnTo>
                    <a:pt x="27503" y="177215"/>
                  </a:lnTo>
                  <a:lnTo>
                    <a:pt x="27503" y="79"/>
                  </a:lnTo>
                  <a:close/>
                </a:path>
              </a:pathLst>
            </a:custGeom>
            <a:solidFill>
              <a:srgbClr val="000000"/>
            </a:solidFill>
            <a:ln w="25400" cap="flat">
              <a:noFill/>
              <a:prstDash val="solid"/>
              <a:miter/>
            </a:ln>
          </p:spPr>
          <p:txBody>
            <a:bodyPr rtlCol="0" anchor="ctr"/>
            <a:lstStyle/>
            <a:p>
              <a:endParaRPr lang="en-CN"/>
            </a:p>
          </p:txBody>
        </p:sp>
        <p:sp>
          <p:nvSpPr>
            <p:cNvPr id="18612" name="Freeform 18611">
              <a:extLst>
                <a:ext uri="{FF2B5EF4-FFF2-40B4-BE49-F238E27FC236}">
                  <a16:creationId xmlns:a16="http://schemas.microsoft.com/office/drawing/2014/main" id="{B1BCB34A-DF08-56F7-DA36-F605B0A83A28}"/>
                </a:ext>
              </a:extLst>
            </p:cNvPr>
            <p:cNvSpPr/>
            <p:nvPr>
              <p:custDataLst>
                <p:tags r:id="rId82"/>
              </p:custDataLst>
            </p:nvPr>
          </p:nvSpPr>
          <p:spPr>
            <a:xfrm>
              <a:off x="8297840" y="4496717"/>
              <a:ext cx="119743" cy="8679"/>
            </a:xfrm>
            <a:custGeom>
              <a:avLst/>
              <a:gdLst>
                <a:gd name="connsiteX0" fmla="*/ 112884 w 119743"/>
                <a:gd name="connsiteY0" fmla="*/ 8759 h 8679"/>
                <a:gd name="connsiteX1" fmla="*/ 119970 w 119743"/>
                <a:gd name="connsiteY1" fmla="*/ 4507 h 8679"/>
                <a:gd name="connsiteX2" fmla="*/ 112884 w 119743"/>
                <a:gd name="connsiteY2" fmla="*/ 79 h 8679"/>
                <a:gd name="connsiteX3" fmla="*/ 7311 w 119743"/>
                <a:gd name="connsiteY3" fmla="*/ 79 h 8679"/>
                <a:gd name="connsiteX4" fmla="*/ 226 w 119743"/>
                <a:gd name="connsiteY4" fmla="*/ 4330 h 8679"/>
                <a:gd name="connsiteX5" fmla="*/ 7311 w 119743"/>
                <a:gd name="connsiteY5" fmla="*/ 8759 h 8679"/>
                <a:gd name="connsiteX6" fmla="*/ 112884 w 119743"/>
                <a:gd name="connsiteY6" fmla="*/ 8759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884" y="8759"/>
                  </a:moveTo>
                  <a:cubicBezTo>
                    <a:pt x="115718" y="8759"/>
                    <a:pt x="119970" y="8759"/>
                    <a:pt x="119970" y="4507"/>
                  </a:cubicBezTo>
                  <a:cubicBezTo>
                    <a:pt x="119970" y="79"/>
                    <a:pt x="115896" y="79"/>
                    <a:pt x="112884" y="79"/>
                  </a:cubicBezTo>
                  <a:lnTo>
                    <a:pt x="7311" y="79"/>
                  </a:lnTo>
                  <a:cubicBezTo>
                    <a:pt x="4477" y="79"/>
                    <a:pt x="226" y="79"/>
                    <a:pt x="226" y="4330"/>
                  </a:cubicBezTo>
                  <a:cubicBezTo>
                    <a:pt x="226" y="8759"/>
                    <a:pt x="4300" y="8759"/>
                    <a:pt x="7311" y="8759"/>
                  </a:cubicBezTo>
                  <a:lnTo>
                    <a:pt x="112884" y="8759"/>
                  </a:lnTo>
                  <a:close/>
                </a:path>
              </a:pathLst>
            </a:custGeom>
            <a:solidFill>
              <a:srgbClr val="000000"/>
            </a:solidFill>
            <a:ln w="25400" cap="flat">
              <a:noFill/>
              <a:prstDash val="solid"/>
              <a:miter/>
            </a:ln>
          </p:spPr>
          <p:txBody>
            <a:bodyPr rtlCol="0" anchor="ctr"/>
            <a:lstStyle/>
            <a:p>
              <a:endParaRPr lang="en-CN"/>
            </a:p>
          </p:txBody>
        </p:sp>
        <p:sp>
          <p:nvSpPr>
            <p:cNvPr id="18613" name="Freeform 18612">
              <a:extLst>
                <a:ext uri="{FF2B5EF4-FFF2-40B4-BE49-F238E27FC236}">
                  <a16:creationId xmlns:a16="http://schemas.microsoft.com/office/drawing/2014/main" id="{20D5BAD7-1428-C3F4-E55E-19C7C637B673}"/>
                </a:ext>
              </a:extLst>
            </p:cNvPr>
            <p:cNvSpPr/>
            <p:nvPr>
              <p:custDataLst>
                <p:tags r:id="rId83"/>
              </p:custDataLst>
            </p:nvPr>
          </p:nvSpPr>
          <p:spPr>
            <a:xfrm>
              <a:off x="8456175" y="4427811"/>
              <a:ext cx="64477" cy="117618"/>
            </a:xfrm>
            <a:custGeom>
              <a:avLst/>
              <a:gdLst>
                <a:gd name="connsiteX0" fmla="*/ 40265 w 64477"/>
                <a:gd name="connsiteY0" fmla="*/ 5039 h 117618"/>
                <a:gd name="connsiteX1" fmla="*/ 34951 w 64477"/>
                <a:gd name="connsiteY1" fmla="*/ 79 h 117618"/>
                <a:gd name="connsiteX2" fmla="*/ 232 w 64477"/>
                <a:gd name="connsiteY2" fmla="*/ 11416 h 117618"/>
                <a:gd name="connsiteX3" fmla="*/ 232 w 64477"/>
                <a:gd name="connsiteY3" fmla="*/ 17793 h 117618"/>
                <a:gd name="connsiteX4" fmla="*/ 25917 w 64477"/>
                <a:gd name="connsiteY4" fmla="*/ 12833 h 117618"/>
                <a:gd name="connsiteX5" fmla="*/ 25917 w 64477"/>
                <a:gd name="connsiteY5" fmla="*/ 103172 h 117618"/>
                <a:gd name="connsiteX6" fmla="*/ 8203 w 64477"/>
                <a:gd name="connsiteY6" fmla="*/ 111320 h 117618"/>
                <a:gd name="connsiteX7" fmla="*/ 1472 w 64477"/>
                <a:gd name="connsiteY7" fmla="*/ 111320 h 117618"/>
                <a:gd name="connsiteX8" fmla="*/ 1472 w 64477"/>
                <a:gd name="connsiteY8" fmla="*/ 117697 h 117618"/>
                <a:gd name="connsiteX9" fmla="*/ 33002 w 64477"/>
                <a:gd name="connsiteY9" fmla="*/ 116989 h 117618"/>
                <a:gd name="connsiteX10" fmla="*/ 64710 w 64477"/>
                <a:gd name="connsiteY10" fmla="*/ 117697 h 117618"/>
                <a:gd name="connsiteX11" fmla="*/ 64710 w 64477"/>
                <a:gd name="connsiteY11" fmla="*/ 111320 h 117618"/>
                <a:gd name="connsiteX12" fmla="*/ 57978 w 64477"/>
                <a:gd name="connsiteY12" fmla="*/ 111320 h 117618"/>
                <a:gd name="connsiteX13" fmla="*/ 40265 w 64477"/>
                <a:gd name="connsiteY13" fmla="*/ 103172 h 117618"/>
                <a:gd name="connsiteX14" fmla="*/ 40265 w 64477"/>
                <a:gd name="connsiteY14" fmla="*/ 503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65" y="5039"/>
                  </a:moveTo>
                  <a:cubicBezTo>
                    <a:pt x="40265" y="256"/>
                    <a:pt x="39911" y="79"/>
                    <a:pt x="34951" y="79"/>
                  </a:cubicBezTo>
                  <a:cubicBezTo>
                    <a:pt x="23614" y="11238"/>
                    <a:pt x="7495" y="11416"/>
                    <a:pt x="232" y="11416"/>
                  </a:cubicBezTo>
                  <a:lnTo>
                    <a:pt x="232" y="17793"/>
                  </a:lnTo>
                  <a:cubicBezTo>
                    <a:pt x="4483" y="17793"/>
                    <a:pt x="16174" y="17793"/>
                    <a:pt x="25917" y="12833"/>
                  </a:cubicBezTo>
                  <a:lnTo>
                    <a:pt x="25917" y="103172"/>
                  </a:lnTo>
                  <a:cubicBezTo>
                    <a:pt x="25917" y="109017"/>
                    <a:pt x="25917" y="111320"/>
                    <a:pt x="8203" y="111320"/>
                  </a:cubicBezTo>
                  <a:lnTo>
                    <a:pt x="1472" y="111320"/>
                  </a:lnTo>
                  <a:lnTo>
                    <a:pt x="1472" y="117697"/>
                  </a:lnTo>
                  <a:cubicBezTo>
                    <a:pt x="4661" y="117520"/>
                    <a:pt x="26448" y="116989"/>
                    <a:pt x="33002" y="116989"/>
                  </a:cubicBezTo>
                  <a:cubicBezTo>
                    <a:pt x="38494" y="116989"/>
                    <a:pt x="60813" y="117520"/>
                    <a:pt x="64710" y="117697"/>
                  </a:cubicBezTo>
                  <a:lnTo>
                    <a:pt x="64710" y="111320"/>
                  </a:lnTo>
                  <a:lnTo>
                    <a:pt x="57978" y="111320"/>
                  </a:lnTo>
                  <a:cubicBezTo>
                    <a:pt x="40265" y="111320"/>
                    <a:pt x="40265" y="109017"/>
                    <a:pt x="40265" y="103172"/>
                  </a:cubicBezTo>
                  <a:lnTo>
                    <a:pt x="40265" y="5039"/>
                  </a:lnTo>
                  <a:close/>
                </a:path>
              </a:pathLst>
            </a:custGeom>
            <a:solidFill>
              <a:srgbClr val="000000"/>
            </a:solidFill>
            <a:ln w="25400" cap="flat">
              <a:noFill/>
              <a:prstDash val="solid"/>
              <a:miter/>
            </a:ln>
          </p:spPr>
          <p:txBody>
            <a:bodyPr rtlCol="0" anchor="ctr"/>
            <a:lstStyle/>
            <a:p>
              <a:endParaRPr lang="en-CN"/>
            </a:p>
          </p:txBody>
        </p:sp>
        <p:sp>
          <p:nvSpPr>
            <p:cNvPr id="18614" name="Freeform 18613">
              <a:extLst>
                <a:ext uri="{FF2B5EF4-FFF2-40B4-BE49-F238E27FC236}">
                  <a16:creationId xmlns:a16="http://schemas.microsoft.com/office/drawing/2014/main" id="{D1C64EFC-D9D2-3CEE-9AB9-479CE4B1AF2F}"/>
                </a:ext>
              </a:extLst>
            </p:cNvPr>
            <p:cNvSpPr/>
            <p:nvPr>
              <p:custDataLst>
                <p:tags r:id="rId84"/>
              </p:custDataLst>
            </p:nvPr>
          </p:nvSpPr>
          <p:spPr>
            <a:xfrm>
              <a:off x="8102766" y="4626735"/>
              <a:ext cx="64477" cy="117618"/>
            </a:xfrm>
            <a:custGeom>
              <a:avLst/>
              <a:gdLst>
                <a:gd name="connsiteX0" fmla="*/ 40251 w 64477"/>
                <a:gd name="connsiteY0" fmla="*/ 5047 h 117618"/>
                <a:gd name="connsiteX1" fmla="*/ 34937 w 64477"/>
                <a:gd name="connsiteY1" fmla="*/ 87 h 117618"/>
                <a:gd name="connsiteX2" fmla="*/ 218 w 64477"/>
                <a:gd name="connsiteY2" fmla="*/ 11423 h 117618"/>
                <a:gd name="connsiteX3" fmla="*/ 218 w 64477"/>
                <a:gd name="connsiteY3" fmla="*/ 17800 h 117618"/>
                <a:gd name="connsiteX4" fmla="*/ 25903 w 64477"/>
                <a:gd name="connsiteY4" fmla="*/ 12841 h 117618"/>
                <a:gd name="connsiteX5" fmla="*/ 25903 w 64477"/>
                <a:gd name="connsiteY5" fmla="*/ 103180 h 117618"/>
                <a:gd name="connsiteX6" fmla="*/ 8189 w 64477"/>
                <a:gd name="connsiteY6" fmla="*/ 111328 h 117618"/>
                <a:gd name="connsiteX7" fmla="*/ 1458 w 64477"/>
                <a:gd name="connsiteY7" fmla="*/ 111328 h 117618"/>
                <a:gd name="connsiteX8" fmla="*/ 1458 w 64477"/>
                <a:gd name="connsiteY8" fmla="*/ 117705 h 117618"/>
                <a:gd name="connsiteX9" fmla="*/ 32988 w 64477"/>
                <a:gd name="connsiteY9" fmla="*/ 116996 h 117618"/>
                <a:gd name="connsiteX10" fmla="*/ 64696 w 64477"/>
                <a:gd name="connsiteY10" fmla="*/ 117705 h 117618"/>
                <a:gd name="connsiteX11" fmla="*/ 64696 w 64477"/>
                <a:gd name="connsiteY11" fmla="*/ 111328 h 117618"/>
                <a:gd name="connsiteX12" fmla="*/ 57965 w 64477"/>
                <a:gd name="connsiteY12" fmla="*/ 111328 h 117618"/>
                <a:gd name="connsiteX13" fmla="*/ 40251 w 64477"/>
                <a:gd name="connsiteY13" fmla="*/ 103180 h 117618"/>
                <a:gd name="connsiteX14" fmla="*/ 40251 w 64477"/>
                <a:gd name="connsiteY14" fmla="*/ 5047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51" y="5047"/>
                  </a:moveTo>
                  <a:cubicBezTo>
                    <a:pt x="40251" y="264"/>
                    <a:pt x="39897" y="87"/>
                    <a:pt x="34937" y="87"/>
                  </a:cubicBezTo>
                  <a:cubicBezTo>
                    <a:pt x="23600" y="11246"/>
                    <a:pt x="7481" y="11423"/>
                    <a:pt x="218" y="11423"/>
                  </a:cubicBezTo>
                  <a:lnTo>
                    <a:pt x="218" y="17800"/>
                  </a:lnTo>
                  <a:cubicBezTo>
                    <a:pt x="4470" y="17800"/>
                    <a:pt x="16160" y="17800"/>
                    <a:pt x="25903" y="12841"/>
                  </a:cubicBezTo>
                  <a:lnTo>
                    <a:pt x="25903" y="103180"/>
                  </a:lnTo>
                  <a:cubicBezTo>
                    <a:pt x="25903" y="109025"/>
                    <a:pt x="25903" y="111328"/>
                    <a:pt x="8189" y="111328"/>
                  </a:cubicBezTo>
                  <a:lnTo>
                    <a:pt x="1458" y="111328"/>
                  </a:lnTo>
                  <a:lnTo>
                    <a:pt x="1458" y="117705"/>
                  </a:lnTo>
                  <a:cubicBezTo>
                    <a:pt x="4647" y="117528"/>
                    <a:pt x="26434" y="116996"/>
                    <a:pt x="32988" y="116996"/>
                  </a:cubicBezTo>
                  <a:cubicBezTo>
                    <a:pt x="38480" y="116996"/>
                    <a:pt x="60799" y="117528"/>
                    <a:pt x="64696" y="117705"/>
                  </a:cubicBezTo>
                  <a:lnTo>
                    <a:pt x="64696" y="111328"/>
                  </a:lnTo>
                  <a:lnTo>
                    <a:pt x="57965" y="111328"/>
                  </a:lnTo>
                  <a:cubicBezTo>
                    <a:pt x="40251" y="111328"/>
                    <a:pt x="40251" y="109025"/>
                    <a:pt x="40251" y="103180"/>
                  </a:cubicBezTo>
                  <a:lnTo>
                    <a:pt x="40251" y="5047"/>
                  </a:lnTo>
                  <a:close/>
                </a:path>
              </a:pathLst>
            </a:custGeom>
            <a:solidFill>
              <a:srgbClr val="000000"/>
            </a:solidFill>
            <a:ln w="25400" cap="flat">
              <a:noFill/>
              <a:prstDash val="solid"/>
              <a:miter/>
            </a:ln>
          </p:spPr>
          <p:txBody>
            <a:bodyPr rtlCol="0" anchor="ctr"/>
            <a:lstStyle/>
            <a:p>
              <a:endParaRPr lang="en-CN"/>
            </a:p>
          </p:txBody>
        </p:sp>
        <p:sp>
          <p:nvSpPr>
            <p:cNvPr id="18615" name="Freeform 18614">
              <a:extLst>
                <a:ext uri="{FF2B5EF4-FFF2-40B4-BE49-F238E27FC236}">
                  <a16:creationId xmlns:a16="http://schemas.microsoft.com/office/drawing/2014/main" id="{CCE628EA-CA8A-3B1C-FE65-CDCA42C7D0E5}"/>
                </a:ext>
              </a:extLst>
            </p:cNvPr>
            <p:cNvSpPr/>
            <p:nvPr>
              <p:custDataLst>
                <p:tags r:id="rId85"/>
              </p:custDataLst>
            </p:nvPr>
          </p:nvSpPr>
          <p:spPr>
            <a:xfrm>
              <a:off x="8572150" y="4650051"/>
              <a:ext cx="29606" cy="75662"/>
            </a:xfrm>
            <a:custGeom>
              <a:avLst/>
              <a:gdLst>
                <a:gd name="connsiteX0" fmla="*/ 29844 w 29606"/>
                <a:gd name="connsiteY0" fmla="*/ 26654 h 75662"/>
                <a:gd name="connsiteX1" fmla="*/ 13648 w 29606"/>
                <a:gd name="connsiteY1" fmla="*/ 84 h 75662"/>
                <a:gd name="connsiteX2" fmla="*/ 237 w 29606"/>
                <a:gd name="connsiteY2" fmla="*/ 13496 h 75662"/>
                <a:gd name="connsiteX3" fmla="*/ 13648 w 29606"/>
                <a:gd name="connsiteY3" fmla="*/ 26908 h 75662"/>
                <a:gd name="connsiteX4" fmla="*/ 22505 w 29606"/>
                <a:gd name="connsiteY4" fmla="*/ 23618 h 75662"/>
                <a:gd name="connsiteX5" fmla="*/ 23770 w 29606"/>
                <a:gd name="connsiteY5" fmla="*/ 22859 h 75662"/>
                <a:gd name="connsiteX6" fmla="*/ 24276 w 29606"/>
                <a:gd name="connsiteY6" fmla="*/ 26654 h 75662"/>
                <a:gd name="connsiteX7" fmla="*/ 7069 w 29606"/>
                <a:gd name="connsiteY7" fmla="*/ 68914 h 75662"/>
                <a:gd name="connsiteX8" fmla="*/ 4285 w 29606"/>
                <a:gd name="connsiteY8" fmla="*/ 72963 h 75662"/>
                <a:gd name="connsiteX9" fmla="*/ 6816 w 29606"/>
                <a:gd name="connsiteY9" fmla="*/ 75746 h 75662"/>
                <a:gd name="connsiteX10" fmla="*/ 29844 w 29606"/>
                <a:gd name="connsiteY10" fmla="*/ 2665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44" y="26654"/>
                  </a:moveTo>
                  <a:cubicBezTo>
                    <a:pt x="29844" y="9953"/>
                    <a:pt x="23517" y="84"/>
                    <a:pt x="13648" y="84"/>
                  </a:cubicBezTo>
                  <a:cubicBezTo>
                    <a:pt x="5298" y="84"/>
                    <a:pt x="237" y="6410"/>
                    <a:pt x="237" y="13496"/>
                  </a:cubicBezTo>
                  <a:cubicBezTo>
                    <a:pt x="237" y="20328"/>
                    <a:pt x="5298" y="26908"/>
                    <a:pt x="13648" y="26908"/>
                  </a:cubicBezTo>
                  <a:cubicBezTo>
                    <a:pt x="16685" y="26908"/>
                    <a:pt x="19975" y="25895"/>
                    <a:pt x="22505" y="23618"/>
                  </a:cubicBezTo>
                  <a:cubicBezTo>
                    <a:pt x="23264" y="23112"/>
                    <a:pt x="23517" y="22859"/>
                    <a:pt x="23770" y="22859"/>
                  </a:cubicBezTo>
                  <a:cubicBezTo>
                    <a:pt x="24023" y="22859"/>
                    <a:pt x="24276" y="23112"/>
                    <a:pt x="24276" y="26654"/>
                  </a:cubicBezTo>
                  <a:cubicBezTo>
                    <a:pt x="24276" y="45380"/>
                    <a:pt x="15420" y="60563"/>
                    <a:pt x="7069" y="68914"/>
                  </a:cubicBezTo>
                  <a:cubicBezTo>
                    <a:pt x="4285" y="71698"/>
                    <a:pt x="4285" y="72204"/>
                    <a:pt x="4285" y="72963"/>
                  </a:cubicBezTo>
                  <a:cubicBezTo>
                    <a:pt x="4285" y="74734"/>
                    <a:pt x="5551" y="75746"/>
                    <a:pt x="6816" y="75746"/>
                  </a:cubicBezTo>
                  <a:cubicBezTo>
                    <a:pt x="9600" y="75746"/>
                    <a:pt x="29844" y="56261"/>
                    <a:pt x="29844" y="26654"/>
                  </a:cubicBezTo>
                  <a:close/>
                </a:path>
              </a:pathLst>
            </a:custGeom>
            <a:solidFill>
              <a:srgbClr val="000000"/>
            </a:solidFill>
            <a:ln w="25400" cap="flat">
              <a:noFill/>
              <a:prstDash val="solid"/>
              <a:miter/>
            </a:ln>
          </p:spPr>
          <p:txBody>
            <a:bodyPr rtlCol="0" anchor="ctr"/>
            <a:lstStyle/>
            <a:p>
              <a:endParaRPr lang="en-CN"/>
            </a:p>
          </p:txBody>
        </p:sp>
        <p:sp>
          <p:nvSpPr>
            <p:cNvPr id="18616" name="Freeform 18615">
              <a:extLst>
                <a:ext uri="{FF2B5EF4-FFF2-40B4-BE49-F238E27FC236}">
                  <a16:creationId xmlns:a16="http://schemas.microsoft.com/office/drawing/2014/main" id="{BED54286-2E4E-93E4-EB0B-D787C55B4330}"/>
                </a:ext>
              </a:extLst>
            </p:cNvPr>
            <p:cNvSpPr/>
            <p:nvPr>
              <p:custDataLst>
                <p:tags r:id="rId86"/>
              </p:custDataLst>
            </p:nvPr>
          </p:nvSpPr>
          <p:spPr>
            <a:xfrm>
              <a:off x="8669687" y="4567810"/>
              <a:ext cx="122476" cy="112101"/>
            </a:xfrm>
            <a:custGeom>
              <a:avLst/>
              <a:gdLst>
                <a:gd name="connsiteX0" fmla="*/ 67806 w 122476"/>
                <a:gd name="connsiteY0" fmla="*/ 14761 h 112101"/>
                <a:gd name="connsiteX1" fmla="*/ 110318 w 122476"/>
                <a:gd name="connsiteY1" fmla="*/ 14761 h 112101"/>
                <a:gd name="connsiteX2" fmla="*/ 122718 w 122476"/>
                <a:gd name="connsiteY2" fmla="*/ 6157 h 112101"/>
                <a:gd name="connsiteX3" fmla="*/ 112596 w 122476"/>
                <a:gd name="connsiteY3" fmla="*/ 84 h 112101"/>
                <a:gd name="connsiteX4" fmla="*/ 41741 w 122476"/>
                <a:gd name="connsiteY4" fmla="*/ 84 h 112101"/>
                <a:gd name="connsiteX5" fmla="*/ 15677 w 122476"/>
                <a:gd name="connsiteY5" fmla="*/ 11978 h 112101"/>
                <a:gd name="connsiteX6" fmla="*/ 241 w 122476"/>
                <a:gd name="connsiteY6" fmla="*/ 34752 h 112101"/>
                <a:gd name="connsiteX7" fmla="*/ 3278 w 122476"/>
                <a:gd name="connsiteY7" fmla="*/ 37283 h 112101"/>
                <a:gd name="connsiteX8" fmla="*/ 7326 w 122476"/>
                <a:gd name="connsiteY8" fmla="*/ 34246 h 112101"/>
                <a:gd name="connsiteX9" fmla="*/ 39464 w 122476"/>
                <a:gd name="connsiteY9" fmla="*/ 14761 h 112101"/>
                <a:gd name="connsiteX10" fmla="*/ 60467 w 122476"/>
                <a:gd name="connsiteY10" fmla="*/ 14761 h 112101"/>
                <a:gd name="connsiteX11" fmla="*/ 35668 w 122476"/>
                <a:gd name="connsiteY11" fmla="*/ 95990 h 112101"/>
                <a:gd name="connsiteX12" fmla="*/ 33138 w 122476"/>
                <a:gd name="connsiteY12" fmla="*/ 105353 h 112101"/>
                <a:gd name="connsiteX13" fmla="*/ 40476 w 122476"/>
                <a:gd name="connsiteY13" fmla="*/ 112186 h 112101"/>
                <a:gd name="connsiteX14" fmla="*/ 50851 w 122476"/>
                <a:gd name="connsiteY14" fmla="*/ 101305 h 112101"/>
                <a:gd name="connsiteX15" fmla="*/ 67806 w 122476"/>
                <a:gd name="connsiteY15" fmla="*/ 14761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12101">
                  <a:moveTo>
                    <a:pt x="67806" y="14761"/>
                  </a:moveTo>
                  <a:lnTo>
                    <a:pt x="110318" y="14761"/>
                  </a:lnTo>
                  <a:cubicBezTo>
                    <a:pt x="113608" y="14761"/>
                    <a:pt x="122718" y="14761"/>
                    <a:pt x="122718" y="6157"/>
                  </a:cubicBezTo>
                  <a:cubicBezTo>
                    <a:pt x="122718" y="84"/>
                    <a:pt x="117404" y="84"/>
                    <a:pt x="112596" y="84"/>
                  </a:cubicBezTo>
                  <a:lnTo>
                    <a:pt x="41741" y="84"/>
                  </a:lnTo>
                  <a:cubicBezTo>
                    <a:pt x="36680" y="84"/>
                    <a:pt x="26811" y="84"/>
                    <a:pt x="15677" y="11978"/>
                  </a:cubicBezTo>
                  <a:cubicBezTo>
                    <a:pt x="7326" y="21087"/>
                    <a:pt x="241" y="33234"/>
                    <a:pt x="241" y="34752"/>
                  </a:cubicBezTo>
                  <a:cubicBezTo>
                    <a:pt x="241" y="35005"/>
                    <a:pt x="241" y="37283"/>
                    <a:pt x="3278" y="37283"/>
                  </a:cubicBezTo>
                  <a:cubicBezTo>
                    <a:pt x="5302" y="37283"/>
                    <a:pt x="5808" y="36270"/>
                    <a:pt x="7326" y="34246"/>
                  </a:cubicBezTo>
                  <a:cubicBezTo>
                    <a:pt x="19726" y="14761"/>
                    <a:pt x="34150" y="14761"/>
                    <a:pt x="39464" y="14761"/>
                  </a:cubicBezTo>
                  <a:lnTo>
                    <a:pt x="60467" y="14761"/>
                  </a:lnTo>
                  <a:lnTo>
                    <a:pt x="35668" y="95990"/>
                  </a:lnTo>
                  <a:cubicBezTo>
                    <a:pt x="34656" y="99027"/>
                    <a:pt x="33138" y="104341"/>
                    <a:pt x="33138" y="105353"/>
                  </a:cubicBezTo>
                  <a:cubicBezTo>
                    <a:pt x="33138" y="108137"/>
                    <a:pt x="34909" y="112186"/>
                    <a:pt x="40476" y="112186"/>
                  </a:cubicBezTo>
                  <a:cubicBezTo>
                    <a:pt x="48827" y="112186"/>
                    <a:pt x="50092" y="105100"/>
                    <a:pt x="50851" y="101305"/>
                  </a:cubicBezTo>
                  <a:lnTo>
                    <a:pt x="67806" y="14761"/>
                  </a:lnTo>
                  <a:close/>
                </a:path>
              </a:pathLst>
            </a:custGeom>
            <a:solidFill>
              <a:srgbClr val="000000"/>
            </a:solidFill>
            <a:ln w="25400" cap="flat">
              <a:noFill/>
              <a:prstDash val="solid"/>
              <a:miter/>
            </a:ln>
          </p:spPr>
          <p:txBody>
            <a:bodyPr rtlCol="0" anchor="ctr"/>
            <a:lstStyle/>
            <a:p>
              <a:endParaRPr lang="en-CN"/>
            </a:p>
          </p:txBody>
        </p:sp>
        <p:sp>
          <p:nvSpPr>
            <p:cNvPr id="18617" name="Freeform 18616">
              <a:extLst>
                <a:ext uri="{FF2B5EF4-FFF2-40B4-BE49-F238E27FC236}">
                  <a16:creationId xmlns:a16="http://schemas.microsoft.com/office/drawing/2014/main" id="{E2DE5C6E-4A20-E067-9539-43B64ECCE29E}"/>
                </a:ext>
              </a:extLst>
            </p:cNvPr>
            <p:cNvSpPr/>
            <p:nvPr>
              <p:custDataLst>
                <p:tags r:id="rId87"/>
              </p:custDataLst>
            </p:nvPr>
          </p:nvSpPr>
          <p:spPr>
            <a:xfrm>
              <a:off x="8813103" y="4449460"/>
              <a:ext cx="39678" cy="124703"/>
            </a:xfrm>
            <a:custGeom>
              <a:avLst/>
              <a:gdLst>
                <a:gd name="connsiteX0" fmla="*/ 39216 w 39678"/>
                <a:gd name="connsiteY0" fmla="*/ 5394 h 124703"/>
                <a:gd name="connsiteX1" fmla="*/ 39925 w 39678"/>
                <a:gd name="connsiteY1" fmla="*/ 2560 h 124703"/>
                <a:gd name="connsiteX2" fmla="*/ 37091 w 39678"/>
                <a:gd name="connsiteY2" fmla="*/ 80 h 124703"/>
                <a:gd name="connsiteX3" fmla="*/ 14417 w 39678"/>
                <a:gd name="connsiteY3" fmla="*/ 1851 h 124703"/>
                <a:gd name="connsiteX4" fmla="*/ 10698 w 39678"/>
                <a:gd name="connsiteY4" fmla="*/ 5925 h 124703"/>
                <a:gd name="connsiteX5" fmla="*/ 15126 w 39678"/>
                <a:gd name="connsiteY5" fmla="*/ 8405 h 124703"/>
                <a:gd name="connsiteX6" fmla="*/ 23628 w 39678"/>
                <a:gd name="connsiteY6" fmla="*/ 11062 h 124703"/>
                <a:gd name="connsiteX7" fmla="*/ 22920 w 39678"/>
                <a:gd name="connsiteY7" fmla="*/ 14959 h 124703"/>
                <a:gd name="connsiteX8" fmla="*/ 955 w 39678"/>
                <a:gd name="connsiteY8" fmla="*/ 102464 h 124703"/>
                <a:gd name="connsiteX9" fmla="*/ 247 w 39678"/>
                <a:gd name="connsiteY9" fmla="*/ 107956 h 124703"/>
                <a:gd name="connsiteX10" fmla="*/ 18846 w 39678"/>
                <a:gd name="connsiteY10" fmla="*/ 124784 h 124703"/>
                <a:gd name="connsiteX11" fmla="*/ 33017 w 39678"/>
                <a:gd name="connsiteY11" fmla="*/ 115395 h 124703"/>
                <a:gd name="connsiteX12" fmla="*/ 39216 w 39678"/>
                <a:gd name="connsiteY12" fmla="*/ 97682 h 124703"/>
                <a:gd name="connsiteX13" fmla="*/ 36382 w 39678"/>
                <a:gd name="connsiteY13" fmla="*/ 95379 h 124703"/>
                <a:gd name="connsiteX14" fmla="*/ 32840 w 39678"/>
                <a:gd name="connsiteY14" fmla="*/ 99630 h 124703"/>
                <a:gd name="connsiteX15" fmla="*/ 19554 w 39678"/>
                <a:gd name="connsiteY15" fmla="*/ 119824 h 124703"/>
                <a:gd name="connsiteX16" fmla="*/ 13532 w 39678"/>
                <a:gd name="connsiteY16" fmla="*/ 111144 h 124703"/>
                <a:gd name="connsiteX17" fmla="*/ 14595 w 39678"/>
                <a:gd name="connsiteY17" fmla="*/ 103882 h 124703"/>
                <a:gd name="connsiteX18" fmla="*/ 39216 w 39678"/>
                <a:gd name="connsiteY18" fmla="*/ 539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16" y="5394"/>
                  </a:moveTo>
                  <a:cubicBezTo>
                    <a:pt x="39394" y="5040"/>
                    <a:pt x="39925" y="2737"/>
                    <a:pt x="39925" y="2560"/>
                  </a:cubicBezTo>
                  <a:cubicBezTo>
                    <a:pt x="39925" y="1674"/>
                    <a:pt x="39216" y="80"/>
                    <a:pt x="37091" y="80"/>
                  </a:cubicBezTo>
                  <a:cubicBezTo>
                    <a:pt x="33548" y="80"/>
                    <a:pt x="18846" y="1497"/>
                    <a:pt x="14417" y="1851"/>
                  </a:cubicBezTo>
                  <a:cubicBezTo>
                    <a:pt x="13177" y="2029"/>
                    <a:pt x="10698" y="2206"/>
                    <a:pt x="10698" y="5925"/>
                  </a:cubicBezTo>
                  <a:cubicBezTo>
                    <a:pt x="10698" y="8405"/>
                    <a:pt x="13177" y="8405"/>
                    <a:pt x="15126" y="8405"/>
                  </a:cubicBezTo>
                  <a:cubicBezTo>
                    <a:pt x="23628" y="8405"/>
                    <a:pt x="23628" y="9645"/>
                    <a:pt x="23628" y="11062"/>
                  </a:cubicBezTo>
                  <a:cubicBezTo>
                    <a:pt x="23628" y="12302"/>
                    <a:pt x="23274" y="13365"/>
                    <a:pt x="22920" y="14959"/>
                  </a:cubicBezTo>
                  <a:lnTo>
                    <a:pt x="955" y="102464"/>
                  </a:lnTo>
                  <a:cubicBezTo>
                    <a:pt x="424" y="104236"/>
                    <a:pt x="247" y="106184"/>
                    <a:pt x="247" y="107956"/>
                  </a:cubicBezTo>
                  <a:cubicBezTo>
                    <a:pt x="247" y="119292"/>
                    <a:pt x="10343" y="124784"/>
                    <a:pt x="18846" y="124784"/>
                  </a:cubicBezTo>
                  <a:cubicBezTo>
                    <a:pt x="23097" y="124784"/>
                    <a:pt x="28411" y="123367"/>
                    <a:pt x="33017" y="115395"/>
                  </a:cubicBezTo>
                  <a:cubicBezTo>
                    <a:pt x="36736" y="108841"/>
                    <a:pt x="39216" y="98390"/>
                    <a:pt x="39216" y="97682"/>
                  </a:cubicBezTo>
                  <a:cubicBezTo>
                    <a:pt x="39216" y="95379"/>
                    <a:pt x="36914" y="95379"/>
                    <a:pt x="36382" y="95379"/>
                  </a:cubicBezTo>
                  <a:cubicBezTo>
                    <a:pt x="33902" y="95379"/>
                    <a:pt x="33548" y="96442"/>
                    <a:pt x="32840" y="99630"/>
                  </a:cubicBezTo>
                  <a:cubicBezTo>
                    <a:pt x="30537" y="108487"/>
                    <a:pt x="27171" y="119824"/>
                    <a:pt x="19554" y="119824"/>
                  </a:cubicBezTo>
                  <a:cubicBezTo>
                    <a:pt x="14772" y="119824"/>
                    <a:pt x="13532" y="115395"/>
                    <a:pt x="13532" y="111144"/>
                  </a:cubicBezTo>
                  <a:cubicBezTo>
                    <a:pt x="13532" y="109196"/>
                    <a:pt x="14063" y="105830"/>
                    <a:pt x="14595" y="103882"/>
                  </a:cubicBezTo>
                  <a:lnTo>
                    <a:pt x="39216" y="5394"/>
                  </a:lnTo>
                  <a:close/>
                </a:path>
              </a:pathLst>
            </a:custGeom>
            <a:solidFill>
              <a:srgbClr val="000000"/>
            </a:solidFill>
            <a:ln w="25400" cap="flat">
              <a:noFill/>
              <a:prstDash val="solid"/>
              <a:miter/>
            </a:ln>
          </p:spPr>
          <p:txBody>
            <a:bodyPr rtlCol="0" anchor="ctr"/>
            <a:lstStyle/>
            <a:p>
              <a:endParaRPr lang="en-CN"/>
            </a:p>
          </p:txBody>
        </p:sp>
        <p:sp>
          <p:nvSpPr>
            <p:cNvPr id="18618" name="Freeform 18617">
              <a:extLst>
                <a:ext uri="{FF2B5EF4-FFF2-40B4-BE49-F238E27FC236}">
                  <a16:creationId xmlns:a16="http://schemas.microsoft.com/office/drawing/2014/main" id="{6AA04852-6723-1AF3-DAEC-5CF49A10407A}"/>
                </a:ext>
              </a:extLst>
            </p:cNvPr>
            <p:cNvSpPr/>
            <p:nvPr>
              <p:custDataLst>
                <p:tags r:id="rId88"/>
              </p:custDataLst>
            </p:nvPr>
          </p:nvSpPr>
          <p:spPr>
            <a:xfrm>
              <a:off x="8782688" y="4621815"/>
              <a:ext cx="82190" cy="121160"/>
            </a:xfrm>
            <a:custGeom>
              <a:avLst/>
              <a:gdLst>
                <a:gd name="connsiteX0" fmla="*/ 82436 w 82190"/>
                <a:gd name="connsiteY0" fmla="*/ 61198 h 121160"/>
                <a:gd name="connsiteX1" fmla="*/ 71985 w 82190"/>
                <a:gd name="connsiteY1" fmla="*/ 15320 h 121160"/>
                <a:gd name="connsiteX2" fmla="*/ 41341 w 82190"/>
                <a:gd name="connsiteY2" fmla="*/ 87 h 121160"/>
                <a:gd name="connsiteX3" fmla="*/ 245 w 82190"/>
                <a:gd name="connsiteY3" fmla="*/ 61198 h 121160"/>
                <a:gd name="connsiteX4" fmla="*/ 41341 w 82190"/>
                <a:gd name="connsiteY4" fmla="*/ 121247 h 121160"/>
                <a:gd name="connsiteX5" fmla="*/ 82436 w 82190"/>
                <a:gd name="connsiteY5" fmla="*/ 61198 h 121160"/>
                <a:gd name="connsiteX6" fmla="*/ 41341 w 82190"/>
                <a:gd name="connsiteY6" fmla="*/ 116288 h 121160"/>
                <a:gd name="connsiteX7" fmla="*/ 18845 w 82190"/>
                <a:gd name="connsiteY7" fmla="*/ 96980 h 121160"/>
                <a:gd name="connsiteX8" fmla="*/ 16365 w 82190"/>
                <a:gd name="connsiteY8" fmla="*/ 58896 h 121160"/>
                <a:gd name="connsiteX9" fmla="*/ 19022 w 82190"/>
                <a:gd name="connsiteY9" fmla="*/ 22760 h 121160"/>
                <a:gd name="connsiteX10" fmla="*/ 41341 w 82190"/>
                <a:gd name="connsiteY10" fmla="*/ 5046 h 121160"/>
                <a:gd name="connsiteX11" fmla="*/ 63306 w 82190"/>
                <a:gd name="connsiteY11" fmla="*/ 21166 h 121160"/>
                <a:gd name="connsiteX12" fmla="*/ 66317 w 82190"/>
                <a:gd name="connsiteY12" fmla="*/ 58896 h 121160"/>
                <a:gd name="connsiteX13" fmla="*/ 64014 w 82190"/>
                <a:gd name="connsiteY13" fmla="*/ 96271 h 121160"/>
                <a:gd name="connsiteX14" fmla="*/ 41341 w 82190"/>
                <a:gd name="connsiteY14" fmla="*/ 11628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436" y="61198"/>
                  </a:moveTo>
                  <a:cubicBezTo>
                    <a:pt x="82436" y="41713"/>
                    <a:pt x="80134" y="27720"/>
                    <a:pt x="71985" y="15320"/>
                  </a:cubicBezTo>
                  <a:cubicBezTo>
                    <a:pt x="66494" y="7172"/>
                    <a:pt x="55512" y="87"/>
                    <a:pt x="41341" y="87"/>
                  </a:cubicBezTo>
                  <a:cubicBezTo>
                    <a:pt x="245" y="87"/>
                    <a:pt x="245" y="48445"/>
                    <a:pt x="245" y="61198"/>
                  </a:cubicBezTo>
                  <a:cubicBezTo>
                    <a:pt x="245" y="73952"/>
                    <a:pt x="245" y="121247"/>
                    <a:pt x="41341" y="121247"/>
                  </a:cubicBezTo>
                  <a:cubicBezTo>
                    <a:pt x="82436" y="121247"/>
                    <a:pt x="82436" y="73952"/>
                    <a:pt x="82436" y="61198"/>
                  </a:cubicBezTo>
                  <a:close/>
                  <a:moveTo>
                    <a:pt x="41341" y="116288"/>
                  </a:moveTo>
                  <a:cubicBezTo>
                    <a:pt x="33193" y="116288"/>
                    <a:pt x="22387" y="111505"/>
                    <a:pt x="18845" y="96980"/>
                  </a:cubicBezTo>
                  <a:cubicBezTo>
                    <a:pt x="16365" y="86529"/>
                    <a:pt x="16365" y="72004"/>
                    <a:pt x="16365" y="58896"/>
                  </a:cubicBezTo>
                  <a:cubicBezTo>
                    <a:pt x="16365" y="45965"/>
                    <a:pt x="16365" y="32502"/>
                    <a:pt x="19022" y="22760"/>
                  </a:cubicBezTo>
                  <a:cubicBezTo>
                    <a:pt x="22742" y="8766"/>
                    <a:pt x="34078" y="5046"/>
                    <a:pt x="41341" y="5046"/>
                  </a:cubicBezTo>
                  <a:cubicBezTo>
                    <a:pt x="50906" y="5046"/>
                    <a:pt x="60117" y="10892"/>
                    <a:pt x="63306" y="21166"/>
                  </a:cubicBezTo>
                  <a:cubicBezTo>
                    <a:pt x="66140" y="30731"/>
                    <a:pt x="66317" y="43485"/>
                    <a:pt x="66317" y="58896"/>
                  </a:cubicBezTo>
                  <a:cubicBezTo>
                    <a:pt x="66317" y="72004"/>
                    <a:pt x="66317" y="85112"/>
                    <a:pt x="64014" y="96271"/>
                  </a:cubicBezTo>
                  <a:cubicBezTo>
                    <a:pt x="60472" y="112391"/>
                    <a:pt x="48426" y="116288"/>
                    <a:pt x="41341" y="116288"/>
                  </a:cubicBezTo>
                  <a:close/>
                </a:path>
              </a:pathLst>
            </a:custGeom>
            <a:solidFill>
              <a:srgbClr val="000000"/>
            </a:solidFill>
            <a:ln w="25400" cap="flat">
              <a:noFill/>
              <a:prstDash val="solid"/>
              <a:miter/>
            </a:ln>
          </p:spPr>
          <p:txBody>
            <a:bodyPr rtlCol="0" anchor="ctr"/>
            <a:lstStyle/>
            <a:p>
              <a:endParaRPr lang="en-CN"/>
            </a:p>
          </p:txBody>
        </p:sp>
        <p:sp>
          <p:nvSpPr>
            <p:cNvPr id="18619" name="Freeform 18618">
              <a:extLst>
                <a:ext uri="{FF2B5EF4-FFF2-40B4-BE49-F238E27FC236}">
                  <a16:creationId xmlns:a16="http://schemas.microsoft.com/office/drawing/2014/main" id="{E2FC7574-A95F-97E1-D715-9AF2DE6111F1}"/>
                </a:ext>
              </a:extLst>
            </p:cNvPr>
            <p:cNvSpPr/>
            <p:nvPr>
              <p:custDataLst>
                <p:tags r:id="rId89"/>
              </p:custDataLst>
            </p:nvPr>
          </p:nvSpPr>
          <p:spPr>
            <a:xfrm>
              <a:off x="8908761" y="4650051"/>
              <a:ext cx="29606" cy="75662"/>
            </a:xfrm>
            <a:custGeom>
              <a:avLst/>
              <a:gdLst>
                <a:gd name="connsiteX0" fmla="*/ 29857 w 29606"/>
                <a:gd name="connsiteY0" fmla="*/ 26654 h 75662"/>
                <a:gd name="connsiteX1" fmla="*/ 13662 w 29606"/>
                <a:gd name="connsiteY1" fmla="*/ 84 h 75662"/>
                <a:gd name="connsiteX2" fmla="*/ 250 w 29606"/>
                <a:gd name="connsiteY2" fmla="*/ 13496 h 75662"/>
                <a:gd name="connsiteX3" fmla="*/ 13662 w 29606"/>
                <a:gd name="connsiteY3" fmla="*/ 26908 h 75662"/>
                <a:gd name="connsiteX4" fmla="*/ 22518 w 29606"/>
                <a:gd name="connsiteY4" fmla="*/ 23618 h 75662"/>
                <a:gd name="connsiteX5" fmla="*/ 23784 w 29606"/>
                <a:gd name="connsiteY5" fmla="*/ 22859 h 75662"/>
                <a:gd name="connsiteX6" fmla="*/ 24290 w 29606"/>
                <a:gd name="connsiteY6" fmla="*/ 26654 h 75662"/>
                <a:gd name="connsiteX7" fmla="*/ 7082 w 29606"/>
                <a:gd name="connsiteY7" fmla="*/ 68914 h 75662"/>
                <a:gd name="connsiteX8" fmla="*/ 4299 w 29606"/>
                <a:gd name="connsiteY8" fmla="*/ 72963 h 75662"/>
                <a:gd name="connsiteX9" fmla="*/ 6829 w 29606"/>
                <a:gd name="connsiteY9" fmla="*/ 75746 h 75662"/>
                <a:gd name="connsiteX10" fmla="*/ 29857 w 29606"/>
                <a:gd name="connsiteY10" fmla="*/ 2665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7" y="26654"/>
                  </a:moveTo>
                  <a:cubicBezTo>
                    <a:pt x="29857" y="9953"/>
                    <a:pt x="23531" y="84"/>
                    <a:pt x="13662" y="84"/>
                  </a:cubicBezTo>
                  <a:cubicBezTo>
                    <a:pt x="5311" y="84"/>
                    <a:pt x="250" y="6410"/>
                    <a:pt x="250" y="13496"/>
                  </a:cubicBezTo>
                  <a:cubicBezTo>
                    <a:pt x="250" y="20328"/>
                    <a:pt x="5311" y="26908"/>
                    <a:pt x="13662" y="26908"/>
                  </a:cubicBezTo>
                  <a:cubicBezTo>
                    <a:pt x="16698" y="26908"/>
                    <a:pt x="19988" y="25895"/>
                    <a:pt x="22518" y="23618"/>
                  </a:cubicBezTo>
                  <a:cubicBezTo>
                    <a:pt x="23278" y="23112"/>
                    <a:pt x="23531" y="22859"/>
                    <a:pt x="23784" y="22859"/>
                  </a:cubicBezTo>
                  <a:cubicBezTo>
                    <a:pt x="24037" y="22859"/>
                    <a:pt x="24290" y="23112"/>
                    <a:pt x="24290" y="26654"/>
                  </a:cubicBezTo>
                  <a:cubicBezTo>
                    <a:pt x="24290" y="45380"/>
                    <a:pt x="15433" y="60563"/>
                    <a:pt x="7082" y="68914"/>
                  </a:cubicBezTo>
                  <a:cubicBezTo>
                    <a:pt x="4299" y="71698"/>
                    <a:pt x="4299" y="72204"/>
                    <a:pt x="4299" y="72963"/>
                  </a:cubicBezTo>
                  <a:cubicBezTo>
                    <a:pt x="4299" y="74734"/>
                    <a:pt x="5564" y="75746"/>
                    <a:pt x="6829" y="75746"/>
                  </a:cubicBezTo>
                  <a:cubicBezTo>
                    <a:pt x="9613" y="75746"/>
                    <a:pt x="29857" y="56261"/>
                    <a:pt x="29857" y="26654"/>
                  </a:cubicBezTo>
                  <a:close/>
                </a:path>
              </a:pathLst>
            </a:custGeom>
            <a:solidFill>
              <a:srgbClr val="000000"/>
            </a:solidFill>
            <a:ln w="25400" cap="flat">
              <a:noFill/>
              <a:prstDash val="solid"/>
              <a:miter/>
            </a:ln>
          </p:spPr>
          <p:txBody>
            <a:bodyPr rtlCol="0" anchor="ctr"/>
            <a:lstStyle/>
            <a:p>
              <a:endParaRPr lang="en-CN"/>
            </a:p>
          </p:txBody>
        </p:sp>
        <p:sp>
          <p:nvSpPr>
            <p:cNvPr id="18620" name="Freeform 18619">
              <a:extLst>
                <a:ext uri="{FF2B5EF4-FFF2-40B4-BE49-F238E27FC236}">
                  <a16:creationId xmlns:a16="http://schemas.microsoft.com/office/drawing/2014/main" id="{EBCD65B7-4694-4CA6-B9F4-458FECA233F4}"/>
                </a:ext>
              </a:extLst>
            </p:cNvPr>
            <p:cNvSpPr/>
            <p:nvPr>
              <p:custDataLst>
                <p:tags r:id="rId90"/>
              </p:custDataLst>
            </p:nvPr>
          </p:nvSpPr>
          <p:spPr>
            <a:xfrm>
              <a:off x="9011864" y="4501257"/>
              <a:ext cx="132598" cy="227492"/>
            </a:xfrm>
            <a:custGeom>
              <a:avLst/>
              <a:gdLst>
                <a:gd name="connsiteX0" fmla="*/ 98438 w 132598"/>
                <a:gd name="connsiteY0" fmla="*/ 6157 h 227492"/>
                <a:gd name="connsiteX1" fmla="*/ 99197 w 132598"/>
                <a:gd name="connsiteY1" fmla="*/ 2615 h 227492"/>
                <a:gd name="connsiteX2" fmla="*/ 96161 w 132598"/>
                <a:gd name="connsiteY2" fmla="*/ 84 h 227492"/>
                <a:gd name="connsiteX3" fmla="*/ 92365 w 132598"/>
                <a:gd name="connsiteY3" fmla="*/ 5145 h 227492"/>
                <a:gd name="connsiteX4" fmla="*/ 77688 w 132598"/>
                <a:gd name="connsiteY4" fmla="*/ 63600 h 227492"/>
                <a:gd name="connsiteX5" fmla="*/ 254 w 132598"/>
                <a:gd name="connsiteY5" fmla="*/ 132936 h 227492"/>
                <a:gd name="connsiteX6" fmla="*/ 48840 w 132598"/>
                <a:gd name="connsiteY6" fmla="*/ 178738 h 227492"/>
                <a:gd name="connsiteX7" fmla="*/ 43020 w 132598"/>
                <a:gd name="connsiteY7" fmla="*/ 202525 h 227492"/>
                <a:gd name="connsiteX8" fmla="*/ 37453 w 132598"/>
                <a:gd name="connsiteY8" fmla="*/ 224793 h 227492"/>
                <a:gd name="connsiteX9" fmla="*/ 40489 w 132598"/>
                <a:gd name="connsiteY9" fmla="*/ 227577 h 227492"/>
                <a:gd name="connsiteX10" fmla="*/ 43020 w 132598"/>
                <a:gd name="connsiteY10" fmla="*/ 226565 h 227492"/>
                <a:gd name="connsiteX11" fmla="*/ 45804 w 132598"/>
                <a:gd name="connsiteY11" fmla="*/ 216443 h 227492"/>
                <a:gd name="connsiteX12" fmla="*/ 55419 w 132598"/>
                <a:gd name="connsiteY12" fmla="*/ 178738 h 227492"/>
                <a:gd name="connsiteX13" fmla="*/ 132853 w 132598"/>
                <a:gd name="connsiteY13" fmla="*/ 109402 h 227492"/>
                <a:gd name="connsiteX14" fmla="*/ 84267 w 132598"/>
                <a:gd name="connsiteY14" fmla="*/ 63600 h 227492"/>
                <a:gd name="connsiteX15" fmla="*/ 98438 w 132598"/>
                <a:gd name="connsiteY15" fmla="*/ 6157 h 227492"/>
                <a:gd name="connsiteX16" fmla="*/ 50105 w 132598"/>
                <a:gd name="connsiteY16" fmla="*/ 173171 h 227492"/>
                <a:gd name="connsiteX17" fmla="*/ 16703 w 132598"/>
                <a:gd name="connsiteY17" fmla="*/ 138250 h 227492"/>
                <a:gd name="connsiteX18" fmla="*/ 76170 w 132598"/>
                <a:gd name="connsiteY18" fmla="*/ 69167 h 227492"/>
                <a:gd name="connsiteX19" fmla="*/ 50105 w 132598"/>
                <a:gd name="connsiteY19" fmla="*/ 173171 h 227492"/>
                <a:gd name="connsiteX20" fmla="*/ 82749 w 132598"/>
                <a:gd name="connsiteY20" fmla="*/ 69167 h 227492"/>
                <a:gd name="connsiteX21" fmla="*/ 116405 w 132598"/>
                <a:gd name="connsiteY21" fmla="*/ 104088 h 227492"/>
                <a:gd name="connsiteX22" fmla="*/ 56685 w 132598"/>
                <a:gd name="connsiteY22" fmla="*/ 173171 h 227492"/>
                <a:gd name="connsiteX23" fmla="*/ 82749 w 132598"/>
                <a:gd name="connsiteY23" fmla="*/ 69167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438" y="6157"/>
                  </a:moveTo>
                  <a:cubicBezTo>
                    <a:pt x="98438" y="5651"/>
                    <a:pt x="99197" y="2868"/>
                    <a:pt x="99197" y="2615"/>
                  </a:cubicBezTo>
                  <a:cubicBezTo>
                    <a:pt x="99197" y="2362"/>
                    <a:pt x="99197" y="84"/>
                    <a:pt x="96161" y="84"/>
                  </a:cubicBezTo>
                  <a:cubicBezTo>
                    <a:pt x="93630" y="84"/>
                    <a:pt x="93377" y="843"/>
                    <a:pt x="92365" y="5145"/>
                  </a:cubicBezTo>
                  <a:lnTo>
                    <a:pt x="77688" y="63600"/>
                  </a:lnTo>
                  <a:cubicBezTo>
                    <a:pt x="37453" y="64865"/>
                    <a:pt x="254" y="98521"/>
                    <a:pt x="254" y="132936"/>
                  </a:cubicBezTo>
                  <a:cubicBezTo>
                    <a:pt x="254" y="156976"/>
                    <a:pt x="17968" y="176967"/>
                    <a:pt x="48840" y="178738"/>
                  </a:cubicBezTo>
                  <a:cubicBezTo>
                    <a:pt x="46816" y="186583"/>
                    <a:pt x="45044" y="194680"/>
                    <a:pt x="43020" y="202525"/>
                  </a:cubicBezTo>
                  <a:cubicBezTo>
                    <a:pt x="39983" y="214418"/>
                    <a:pt x="37453" y="224034"/>
                    <a:pt x="37453" y="224793"/>
                  </a:cubicBezTo>
                  <a:cubicBezTo>
                    <a:pt x="37453" y="227324"/>
                    <a:pt x="39224" y="227577"/>
                    <a:pt x="40489" y="227577"/>
                  </a:cubicBezTo>
                  <a:cubicBezTo>
                    <a:pt x="41755" y="227577"/>
                    <a:pt x="42261" y="227324"/>
                    <a:pt x="43020" y="226565"/>
                  </a:cubicBezTo>
                  <a:cubicBezTo>
                    <a:pt x="43526" y="226059"/>
                    <a:pt x="45044" y="219986"/>
                    <a:pt x="45804" y="216443"/>
                  </a:cubicBezTo>
                  <a:lnTo>
                    <a:pt x="55419" y="178738"/>
                  </a:lnTo>
                  <a:cubicBezTo>
                    <a:pt x="96161" y="177473"/>
                    <a:pt x="132853" y="143311"/>
                    <a:pt x="132853" y="109402"/>
                  </a:cubicBezTo>
                  <a:cubicBezTo>
                    <a:pt x="132853" y="89411"/>
                    <a:pt x="119441" y="66130"/>
                    <a:pt x="84267" y="63600"/>
                  </a:cubicBezTo>
                  <a:lnTo>
                    <a:pt x="98438" y="6157"/>
                  </a:lnTo>
                  <a:close/>
                  <a:moveTo>
                    <a:pt x="50105" y="173171"/>
                  </a:moveTo>
                  <a:cubicBezTo>
                    <a:pt x="34922" y="172412"/>
                    <a:pt x="16703" y="163555"/>
                    <a:pt x="16703" y="138250"/>
                  </a:cubicBezTo>
                  <a:cubicBezTo>
                    <a:pt x="16703" y="107884"/>
                    <a:pt x="38465" y="72457"/>
                    <a:pt x="76170" y="69167"/>
                  </a:cubicBezTo>
                  <a:lnTo>
                    <a:pt x="50105" y="173171"/>
                  </a:lnTo>
                  <a:close/>
                  <a:moveTo>
                    <a:pt x="82749" y="69167"/>
                  </a:moveTo>
                  <a:cubicBezTo>
                    <a:pt x="101981" y="70179"/>
                    <a:pt x="116405" y="81820"/>
                    <a:pt x="116405" y="104088"/>
                  </a:cubicBezTo>
                  <a:cubicBezTo>
                    <a:pt x="116405" y="133948"/>
                    <a:pt x="94642" y="170134"/>
                    <a:pt x="56685" y="173171"/>
                  </a:cubicBezTo>
                  <a:lnTo>
                    <a:pt x="82749" y="69167"/>
                  </a:lnTo>
                  <a:close/>
                </a:path>
              </a:pathLst>
            </a:custGeom>
            <a:solidFill>
              <a:srgbClr val="000000"/>
            </a:solidFill>
            <a:ln w="25400" cap="flat">
              <a:noFill/>
              <a:prstDash val="solid"/>
              <a:miter/>
            </a:ln>
          </p:spPr>
          <p:txBody>
            <a:bodyPr rtlCol="0" anchor="ctr"/>
            <a:lstStyle/>
            <a:p>
              <a:endParaRPr lang="en-CN"/>
            </a:p>
          </p:txBody>
        </p:sp>
        <p:sp>
          <p:nvSpPr>
            <p:cNvPr id="18621" name="Freeform 18620">
              <a:extLst>
                <a:ext uri="{FF2B5EF4-FFF2-40B4-BE49-F238E27FC236}">
                  <a16:creationId xmlns:a16="http://schemas.microsoft.com/office/drawing/2014/main" id="{82F9EF88-2C36-3572-EFA6-54F1E40804D3}"/>
                </a:ext>
              </a:extLst>
            </p:cNvPr>
            <p:cNvSpPr/>
            <p:nvPr>
              <p:custDataLst>
                <p:tags r:id="rId91"/>
              </p:custDataLst>
            </p:nvPr>
          </p:nvSpPr>
          <p:spPr>
            <a:xfrm>
              <a:off x="9161224" y="4449460"/>
              <a:ext cx="39678" cy="124703"/>
            </a:xfrm>
            <a:custGeom>
              <a:avLst/>
              <a:gdLst>
                <a:gd name="connsiteX0" fmla="*/ 39230 w 39678"/>
                <a:gd name="connsiteY0" fmla="*/ 5394 h 124703"/>
                <a:gd name="connsiteX1" fmla="*/ 39939 w 39678"/>
                <a:gd name="connsiteY1" fmla="*/ 2560 h 124703"/>
                <a:gd name="connsiteX2" fmla="*/ 37104 w 39678"/>
                <a:gd name="connsiteY2" fmla="*/ 80 h 124703"/>
                <a:gd name="connsiteX3" fmla="*/ 14431 w 39678"/>
                <a:gd name="connsiteY3" fmla="*/ 1851 h 124703"/>
                <a:gd name="connsiteX4" fmla="*/ 10711 w 39678"/>
                <a:gd name="connsiteY4" fmla="*/ 5925 h 124703"/>
                <a:gd name="connsiteX5" fmla="*/ 15140 w 39678"/>
                <a:gd name="connsiteY5" fmla="*/ 8405 h 124703"/>
                <a:gd name="connsiteX6" fmla="*/ 23642 w 39678"/>
                <a:gd name="connsiteY6" fmla="*/ 11062 h 124703"/>
                <a:gd name="connsiteX7" fmla="*/ 22934 w 39678"/>
                <a:gd name="connsiteY7" fmla="*/ 14959 h 124703"/>
                <a:gd name="connsiteX8" fmla="*/ 969 w 39678"/>
                <a:gd name="connsiteY8" fmla="*/ 102464 h 124703"/>
                <a:gd name="connsiteX9" fmla="*/ 260 w 39678"/>
                <a:gd name="connsiteY9" fmla="*/ 107956 h 124703"/>
                <a:gd name="connsiteX10" fmla="*/ 18859 w 39678"/>
                <a:gd name="connsiteY10" fmla="*/ 124784 h 124703"/>
                <a:gd name="connsiteX11" fmla="*/ 33030 w 39678"/>
                <a:gd name="connsiteY11" fmla="*/ 115395 h 124703"/>
                <a:gd name="connsiteX12" fmla="*/ 39230 w 39678"/>
                <a:gd name="connsiteY12" fmla="*/ 97682 h 124703"/>
                <a:gd name="connsiteX13" fmla="*/ 36396 w 39678"/>
                <a:gd name="connsiteY13" fmla="*/ 95379 h 124703"/>
                <a:gd name="connsiteX14" fmla="*/ 32853 w 39678"/>
                <a:gd name="connsiteY14" fmla="*/ 99630 h 124703"/>
                <a:gd name="connsiteX15" fmla="*/ 19568 w 39678"/>
                <a:gd name="connsiteY15" fmla="*/ 119824 h 124703"/>
                <a:gd name="connsiteX16" fmla="*/ 13545 w 39678"/>
                <a:gd name="connsiteY16" fmla="*/ 111144 h 124703"/>
                <a:gd name="connsiteX17" fmla="*/ 14608 w 39678"/>
                <a:gd name="connsiteY17" fmla="*/ 103882 h 124703"/>
                <a:gd name="connsiteX18" fmla="*/ 39230 w 39678"/>
                <a:gd name="connsiteY18" fmla="*/ 539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30" y="5394"/>
                  </a:moveTo>
                  <a:cubicBezTo>
                    <a:pt x="39407" y="5040"/>
                    <a:pt x="39939" y="2737"/>
                    <a:pt x="39939" y="2560"/>
                  </a:cubicBezTo>
                  <a:cubicBezTo>
                    <a:pt x="39939" y="1674"/>
                    <a:pt x="39230" y="80"/>
                    <a:pt x="37104" y="80"/>
                  </a:cubicBezTo>
                  <a:cubicBezTo>
                    <a:pt x="33562" y="80"/>
                    <a:pt x="18859" y="1497"/>
                    <a:pt x="14431" y="1851"/>
                  </a:cubicBezTo>
                  <a:cubicBezTo>
                    <a:pt x="13191" y="2029"/>
                    <a:pt x="10711" y="2206"/>
                    <a:pt x="10711" y="5925"/>
                  </a:cubicBezTo>
                  <a:cubicBezTo>
                    <a:pt x="10711" y="8405"/>
                    <a:pt x="13191" y="8405"/>
                    <a:pt x="15140" y="8405"/>
                  </a:cubicBezTo>
                  <a:cubicBezTo>
                    <a:pt x="23642" y="8405"/>
                    <a:pt x="23642" y="9645"/>
                    <a:pt x="23642" y="11062"/>
                  </a:cubicBezTo>
                  <a:cubicBezTo>
                    <a:pt x="23642" y="12302"/>
                    <a:pt x="23288" y="13365"/>
                    <a:pt x="22934" y="14959"/>
                  </a:cubicBezTo>
                  <a:lnTo>
                    <a:pt x="969" y="102464"/>
                  </a:lnTo>
                  <a:cubicBezTo>
                    <a:pt x="437" y="104236"/>
                    <a:pt x="260" y="106184"/>
                    <a:pt x="260" y="107956"/>
                  </a:cubicBezTo>
                  <a:cubicBezTo>
                    <a:pt x="260" y="119292"/>
                    <a:pt x="10357" y="124784"/>
                    <a:pt x="18859" y="124784"/>
                  </a:cubicBezTo>
                  <a:cubicBezTo>
                    <a:pt x="23111" y="124784"/>
                    <a:pt x="28425" y="123367"/>
                    <a:pt x="33030" y="115395"/>
                  </a:cubicBezTo>
                  <a:cubicBezTo>
                    <a:pt x="36750" y="108841"/>
                    <a:pt x="39230" y="98390"/>
                    <a:pt x="39230" y="97682"/>
                  </a:cubicBezTo>
                  <a:cubicBezTo>
                    <a:pt x="39230" y="95379"/>
                    <a:pt x="36927" y="95379"/>
                    <a:pt x="36396" y="95379"/>
                  </a:cubicBezTo>
                  <a:cubicBezTo>
                    <a:pt x="33916" y="95379"/>
                    <a:pt x="33562" y="96442"/>
                    <a:pt x="32853" y="99630"/>
                  </a:cubicBezTo>
                  <a:cubicBezTo>
                    <a:pt x="30550" y="108487"/>
                    <a:pt x="27185" y="119824"/>
                    <a:pt x="19568" y="119824"/>
                  </a:cubicBezTo>
                  <a:cubicBezTo>
                    <a:pt x="14785" y="119824"/>
                    <a:pt x="13545" y="115395"/>
                    <a:pt x="13545" y="111144"/>
                  </a:cubicBezTo>
                  <a:cubicBezTo>
                    <a:pt x="13545" y="109196"/>
                    <a:pt x="14077" y="105830"/>
                    <a:pt x="14608" y="103882"/>
                  </a:cubicBezTo>
                  <a:lnTo>
                    <a:pt x="39230" y="5394"/>
                  </a:lnTo>
                  <a:close/>
                </a:path>
              </a:pathLst>
            </a:custGeom>
            <a:solidFill>
              <a:srgbClr val="000000"/>
            </a:solidFill>
            <a:ln w="25400" cap="flat">
              <a:noFill/>
              <a:prstDash val="solid"/>
              <a:miter/>
            </a:ln>
          </p:spPr>
          <p:txBody>
            <a:bodyPr rtlCol="0" anchor="ctr"/>
            <a:lstStyle/>
            <a:p>
              <a:endParaRPr lang="en-CN"/>
            </a:p>
          </p:txBody>
        </p:sp>
        <p:sp>
          <p:nvSpPr>
            <p:cNvPr id="18622" name="Freeform 18621">
              <a:extLst>
                <a:ext uri="{FF2B5EF4-FFF2-40B4-BE49-F238E27FC236}">
                  <a16:creationId xmlns:a16="http://schemas.microsoft.com/office/drawing/2014/main" id="{C76C855E-7C24-09FB-D86F-ED95B31B2C66}"/>
                </a:ext>
              </a:extLst>
            </p:cNvPr>
            <p:cNvSpPr/>
            <p:nvPr>
              <p:custDataLst>
                <p:tags r:id="rId92"/>
              </p:custDataLst>
            </p:nvPr>
          </p:nvSpPr>
          <p:spPr>
            <a:xfrm>
              <a:off x="9159453" y="4621815"/>
              <a:ext cx="82190" cy="121160"/>
            </a:xfrm>
            <a:custGeom>
              <a:avLst/>
              <a:gdLst>
                <a:gd name="connsiteX0" fmla="*/ 82451 w 82190"/>
                <a:gd name="connsiteY0" fmla="*/ 61198 h 121160"/>
                <a:gd name="connsiteX1" fmla="*/ 72000 w 82190"/>
                <a:gd name="connsiteY1" fmla="*/ 15320 h 121160"/>
                <a:gd name="connsiteX2" fmla="*/ 41356 w 82190"/>
                <a:gd name="connsiteY2" fmla="*/ 87 h 121160"/>
                <a:gd name="connsiteX3" fmla="*/ 260 w 82190"/>
                <a:gd name="connsiteY3" fmla="*/ 61198 h 121160"/>
                <a:gd name="connsiteX4" fmla="*/ 41356 w 82190"/>
                <a:gd name="connsiteY4" fmla="*/ 121247 h 121160"/>
                <a:gd name="connsiteX5" fmla="*/ 82451 w 82190"/>
                <a:gd name="connsiteY5" fmla="*/ 61198 h 121160"/>
                <a:gd name="connsiteX6" fmla="*/ 41356 w 82190"/>
                <a:gd name="connsiteY6" fmla="*/ 116288 h 121160"/>
                <a:gd name="connsiteX7" fmla="*/ 18859 w 82190"/>
                <a:gd name="connsiteY7" fmla="*/ 96980 h 121160"/>
                <a:gd name="connsiteX8" fmla="*/ 16380 w 82190"/>
                <a:gd name="connsiteY8" fmla="*/ 58896 h 121160"/>
                <a:gd name="connsiteX9" fmla="*/ 19037 w 82190"/>
                <a:gd name="connsiteY9" fmla="*/ 22760 h 121160"/>
                <a:gd name="connsiteX10" fmla="*/ 41356 w 82190"/>
                <a:gd name="connsiteY10" fmla="*/ 5046 h 121160"/>
                <a:gd name="connsiteX11" fmla="*/ 63321 w 82190"/>
                <a:gd name="connsiteY11" fmla="*/ 21166 h 121160"/>
                <a:gd name="connsiteX12" fmla="*/ 66332 w 82190"/>
                <a:gd name="connsiteY12" fmla="*/ 58896 h 121160"/>
                <a:gd name="connsiteX13" fmla="*/ 64029 w 82190"/>
                <a:gd name="connsiteY13" fmla="*/ 96271 h 121160"/>
                <a:gd name="connsiteX14" fmla="*/ 41356 w 82190"/>
                <a:gd name="connsiteY14" fmla="*/ 116288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451" y="61198"/>
                  </a:moveTo>
                  <a:cubicBezTo>
                    <a:pt x="82451" y="41713"/>
                    <a:pt x="80148" y="27720"/>
                    <a:pt x="72000" y="15320"/>
                  </a:cubicBezTo>
                  <a:cubicBezTo>
                    <a:pt x="66509" y="7172"/>
                    <a:pt x="55527" y="87"/>
                    <a:pt x="41356" y="87"/>
                  </a:cubicBezTo>
                  <a:cubicBezTo>
                    <a:pt x="260" y="87"/>
                    <a:pt x="260" y="48445"/>
                    <a:pt x="260" y="61198"/>
                  </a:cubicBezTo>
                  <a:cubicBezTo>
                    <a:pt x="260" y="73952"/>
                    <a:pt x="260" y="121247"/>
                    <a:pt x="41356" y="121247"/>
                  </a:cubicBezTo>
                  <a:cubicBezTo>
                    <a:pt x="82451" y="121247"/>
                    <a:pt x="82451" y="73952"/>
                    <a:pt x="82451" y="61198"/>
                  </a:cubicBezTo>
                  <a:close/>
                  <a:moveTo>
                    <a:pt x="41356" y="116288"/>
                  </a:moveTo>
                  <a:cubicBezTo>
                    <a:pt x="33208" y="116288"/>
                    <a:pt x="22402" y="111505"/>
                    <a:pt x="18859" y="96980"/>
                  </a:cubicBezTo>
                  <a:cubicBezTo>
                    <a:pt x="16380" y="86529"/>
                    <a:pt x="16380" y="72004"/>
                    <a:pt x="16380" y="58896"/>
                  </a:cubicBezTo>
                  <a:cubicBezTo>
                    <a:pt x="16380" y="45965"/>
                    <a:pt x="16380" y="32502"/>
                    <a:pt x="19037" y="22760"/>
                  </a:cubicBezTo>
                  <a:cubicBezTo>
                    <a:pt x="22756" y="8766"/>
                    <a:pt x="34093" y="5046"/>
                    <a:pt x="41356" y="5046"/>
                  </a:cubicBezTo>
                  <a:cubicBezTo>
                    <a:pt x="50921" y="5046"/>
                    <a:pt x="60132" y="10892"/>
                    <a:pt x="63321" y="21166"/>
                  </a:cubicBezTo>
                  <a:cubicBezTo>
                    <a:pt x="66155" y="30731"/>
                    <a:pt x="66332" y="43485"/>
                    <a:pt x="66332" y="58896"/>
                  </a:cubicBezTo>
                  <a:cubicBezTo>
                    <a:pt x="66332" y="72004"/>
                    <a:pt x="66332" y="85112"/>
                    <a:pt x="64029" y="96271"/>
                  </a:cubicBezTo>
                  <a:cubicBezTo>
                    <a:pt x="60486" y="112391"/>
                    <a:pt x="48441" y="116288"/>
                    <a:pt x="41356" y="116288"/>
                  </a:cubicBezTo>
                  <a:close/>
                </a:path>
              </a:pathLst>
            </a:custGeom>
            <a:solidFill>
              <a:srgbClr val="000000"/>
            </a:solidFill>
            <a:ln w="25400" cap="flat">
              <a:noFill/>
              <a:prstDash val="solid"/>
              <a:miter/>
            </a:ln>
          </p:spPr>
          <p:txBody>
            <a:bodyPr rtlCol="0" anchor="ctr"/>
            <a:lstStyle/>
            <a:p>
              <a:endParaRPr lang="en-CN"/>
            </a:p>
          </p:txBody>
        </p:sp>
        <p:sp>
          <p:nvSpPr>
            <p:cNvPr id="18623" name="Freeform 18622">
              <a:extLst>
                <a:ext uri="{FF2B5EF4-FFF2-40B4-BE49-F238E27FC236}">
                  <a16:creationId xmlns:a16="http://schemas.microsoft.com/office/drawing/2014/main" id="{9BE945FA-AE10-6C3C-C501-75CBC594B1BC}"/>
                </a:ext>
              </a:extLst>
            </p:cNvPr>
            <p:cNvSpPr/>
            <p:nvPr>
              <p:custDataLst>
                <p:tags r:id="rId93"/>
              </p:custDataLst>
            </p:nvPr>
          </p:nvSpPr>
          <p:spPr>
            <a:xfrm>
              <a:off x="9285526" y="4650051"/>
              <a:ext cx="29606" cy="75662"/>
            </a:xfrm>
            <a:custGeom>
              <a:avLst/>
              <a:gdLst>
                <a:gd name="connsiteX0" fmla="*/ 29872 w 29606"/>
                <a:gd name="connsiteY0" fmla="*/ 26654 h 75662"/>
                <a:gd name="connsiteX1" fmla="*/ 13676 w 29606"/>
                <a:gd name="connsiteY1" fmla="*/ 84 h 75662"/>
                <a:gd name="connsiteX2" fmla="*/ 265 w 29606"/>
                <a:gd name="connsiteY2" fmla="*/ 13496 h 75662"/>
                <a:gd name="connsiteX3" fmla="*/ 13676 w 29606"/>
                <a:gd name="connsiteY3" fmla="*/ 26908 h 75662"/>
                <a:gd name="connsiteX4" fmla="*/ 22533 w 29606"/>
                <a:gd name="connsiteY4" fmla="*/ 23618 h 75662"/>
                <a:gd name="connsiteX5" fmla="*/ 23798 w 29606"/>
                <a:gd name="connsiteY5" fmla="*/ 22859 h 75662"/>
                <a:gd name="connsiteX6" fmla="*/ 24305 w 29606"/>
                <a:gd name="connsiteY6" fmla="*/ 26654 h 75662"/>
                <a:gd name="connsiteX7" fmla="*/ 7097 w 29606"/>
                <a:gd name="connsiteY7" fmla="*/ 68914 h 75662"/>
                <a:gd name="connsiteX8" fmla="*/ 4314 w 29606"/>
                <a:gd name="connsiteY8" fmla="*/ 72963 h 75662"/>
                <a:gd name="connsiteX9" fmla="*/ 6844 w 29606"/>
                <a:gd name="connsiteY9" fmla="*/ 75746 h 75662"/>
                <a:gd name="connsiteX10" fmla="*/ 29872 w 29606"/>
                <a:gd name="connsiteY10" fmla="*/ 2665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72" y="26654"/>
                  </a:moveTo>
                  <a:cubicBezTo>
                    <a:pt x="29872" y="9953"/>
                    <a:pt x="23545" y="84"/>
                    <a:pt x="13676" y="84"/>
                  </a:cubicBezTo>
                  <a:cubicBezTo>
                    <a:pt x="5326" y="84"/>
                    <a:pt x="265" y="6410"/>
                    <a:pt x="265" y="13496"/>
                  </a:cubicBezTo>
                  <a:cubicBezTo>
                    <a:pt x="265" y="20328"/>
                    <a:pt x="5326" y="26908"/>
                    <a:pt x="13676" y="26908"/>
                  </a:cubicBezTo>
                  <a:cubicBezTo>
                    <a:pt x="16713" y="26908"/>
                    <a:pt x="20003" y="25895"/>
                    <a:pt x="22533" y="23618"/>
                  </a:cubicBezTo>
                  <a:cubicBezTo>
                    <a:pt x="23292" y="23112"/>
                    <a:pt x="23545" y="22859"/>
                    <a:pt x="23798" y="22859"/>
                  </a:cubicBezTo>
                  <a:cubicBezTo>
                    <a:pt x="24052" y="22859"/>
                    <a:pt x="24305" y="23112"/>
                    <a:pt x="24305" y="26654"/>
                  </a:cubicBezTo>
                  <a:cubicBezTo>
                    <a:pt x="24305" y="45380"/>
                    <a:pt x="15448" y="60563"/>
                    <a:pt x="7097" y="68914"/>
                  </a:cubicBezTo>
                  <a:cubicBezTo>
                    <a:pt x="4314" y="71698"/>
                    <a:pt x="4314" y="72204"/>
                    <a:pt x="4314" y="72963"/>
                  </a:cubicBezTo>
                  <a:cubicBezTo>
                    <a:pt x="4314" y="74734"/>
                    <a:pt x="5579" y="75746"/>
                    <a:pt x="6844" y="75746"/>
                  </a:cubicBezTo>
                  <a:cubicBezTo>
                    <a:pt x="9628" y="75746"/>
                    <a:pt x="29872" y="56261"/>
                    <a:pt x="29872" y="26654"/>
                  </a:cubicBezTo>
                  <a:close/>
                </a:path>
              </a:pathLst>
            </a:custGeom>
            <a:solidFill>
              <a:srgbClr val="000000"/>
            </a:solidFill>
            <a:ln w="25400" cap="flat">
              <a:noFill/>
              <a:prstDash val="solid"/>
              <a:miter/>
            </a:ln>
          </p:spPr>
          <p:txBody>
            <a:bodyPr rtlCol="0" anchor="ctr"/>
            <a:lstStyle/>
            <a:p>
              <a:endParaRPr lang="en-CN"/>
            </a:p>
          </p:txBody>
        </p:sp>
        <p:sp>
          <p:nvSpPr>
            <p:cNvPr id="18624" name="Freeform 18623">
              <a:extLst>
                <a:ext uri="{FF2B5EF4-FFF2-40B4-BE49-F238E27FC236}">
                  <a16:creationId xmlns:a16="http://schemas.microsoft.com/office/drawing/2014/main" id="{26AA100E-8BB5-F9F8-75FD-0BE497E1B282}"/>
                </a:ext>
              </a:extLst>
            </p:cNvPr>
            <p:cNvSpPr/>
            <p:nvPr>
              <p:custDataLst>
                <p:tags r:id="rId94"/>
              </p:custDataLst>
            </p:nvPr>
          </p:nvSpPr>
          <p:spPr>
            <a:xfrm>
              <a:off x="9382050" y="4518465"/>
              <a:ext cx="77686" cy="161193"/>
            </a:xfrm>
            <a:custGeom>
              <a:avLst/>
              <a:gdLst>
                <a:gd name="connsiteX0" fmla="*/ 46577 w 77686"/>
                <a:gd name="connsiteY0" fmla="*/ 57274 h 161193"/>
                <a:gd name="connsiteX1" fmla="*/ 70364 w 77686"/>
                <a:gd name="connsiteY1" fmla="*/ 57274 h 161193"/>
                <a:gd name="connsiteX2" fmla="*/ 77956 w 77686"/>
                <a:gd name="connsiteY2" fmla="*/ 52213 h 161193"/>
                <a:gd name="connsiteX3" fmla="*/ 70870 w 77686"/>
                <a:gd name="connsiteY3" fmla="*/ 49429 h 161193"/>
                <a:gd name="connsiteX4" fmla="*/ 48602 w 77686"/>
                <a:gd name="connsiteY4" fmla="*/ 49429 h 161193"/>
                <a:gd name="connsiteX5" fmla="*/ 58977 w 77686"/>
                <a:gd name="connsiteY5" fmla="*/ 6917 h 161193"/>
                <a:gd name="connsiteX6" fmla="*/ 51639 w 77686"/>
                <a:gd name="connsiteY6" fmla="*/ 84 h 161193"/>
                <a:gd name="connsiteX7" fmla="*/ 41516 w 77686"/>
                <a:gd name="connsiteY7" fmla="*/ 9194 h 161193"/>
                <a:gd name="connsiteX8" fmla="*/ 31647 w 77686"/>
                <a:gd name="connsiteY8" fmla="*/ 49429 h 161193"/>
                <a:gd name="connsiteX9" fmla="*/ 7861 w 77686"/>
                <a:gd name="connsiteY9" fmla="*/ 49429 h 161193"/>
                <a:gd name="connsiteX10" fmla="*/ 269 w 77686"/>
                <a:gd name="connsiteY10" fmla="*/ 54237 h 161193"/>
                <a:gd name="connsiteX11" fmla="*/ 7355 w 77686"/>
                <a:gd name="connsiteY11" fmla="*/ 57274 h 161193"/>
                <a:gd name="connsiteX12" fmla="*/ 29623 w 77686"/>
                <a:gd name="connsiteY12" fmla="*/ 57274 h 161193"/>
                <a:gd name="connsiteX13" fmla="*/ 10391 w 77686"/>
                <a:gd name="connsiteY13" fmla="*/ 137997 h 161193"/>
                <a:gd name="connsiteX14" fmla="*/ 33672 w 77686"/>
                <a:gd name="connsiteY14" fmla="*/ 161278 h 161193"/>
                <a:gd name="connsiteX15" fmla="*/ 73907 w 77686"/>
                <a:gd name="connsiteY15" fmla="*/ 122308 h 161193"/>
                <a:gd name="connsiteX16" fmla="*/ 70870 w 77686"/>
                <a:gd name="connsiteY16" fmla="*/ 119777 h 161193"/>
                <a:gd name="connsiteX17" fmla="*/ 67075 w 77686"/>
                <a:gd name="connsiteY17" fmla="*/ 123320 h 161193"/>
                <a:gd name="connsiteX18" fmla="*/ 34178 w 77686"/>
                <a:gd name="connsiteY18" fmla="*/ 155711 h 161193"/>
                <a:gd name="connsiteX19" fmla="*/ 26333 w 77686"/>
                <a:gd name="connsiteY19" fmla="*/ 144070 h 161193"/>
                <a:gd name="connsiteX20" fmla="*/ 27852 w 77686"/>
                <a:gd name="connsiteY20" fmla="*/ 131924 h 161193"/>
                <a:gd name="connsiteX21" fmla="*/ 46577 w 77686"/>
                <a:gd name="connsiteY21" fmla="*/ 5727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77" y="57274"/>
                  </a:moveTo>
                  <a:lnTo>
                    <a:pt x="70364" y="57274"/>
                  </a:lnTo>
                  <a:cubicBezTo>
                    <a:pt x="75425" y="57274"/>
                    <a:pt x="77956" y="57274"/>
                    <a:pt x="77956" y="52213"/>
                  </a:cubicBezTo>
                  <a:cubicBezTo>
                    <a:pt x="77956" y="49429"/>
                    <a:pt x="75425" y="49429"/>
                    <a:pt x="70870" y="49429"/>
                  </a:cubicBezTo>
                  <a:lnTo>
                    <a:pt x="48602" y="49429"/>
                  </a:lnTo>
                  <a:cubicBezTo>
                    <a:pt x="57712" y="13496"/>
                    <a:pt x="58977" y="8435"/>
                    <a:pt x="58977" y="6917"/>
                  </a:cubicBezTo>
                  <a:cubicBezTo>
                    <a:pt x="58977" y="2615"/>
                    <a:pt x="55940" y="84"/>
                    <a:pt x="51639" y="84"/>
                  </a:cubicBezTo>
                  <a:cubicBezTo>
                    <a:pt x="50879" y="84"/>
                    <a:pt x="43794" y="337"/>
                    <a:pt x="41516" y="9194"/>
                  </a:cubicBezTo>
                  <a:lnTo>
                    <a:pt x="31647" y="49429"/>
                  </a:lnTo>
                  <a:lnTo>
                    <a:pt x="7861" y="49429"/>
                  </a:lnTo>
                  <a:cubicBezTo>
                    <a:pt x="2800" y="49429"/>
                    <a:pt x="269" y="49429"/>
                    <a:pt x="269" y="54237"/>
                  </a:cubicBezTo>
                  <a:cubicBezTo>
                    <a:pt x="269" y="57274"/>
                    <a:pt x="2294" y="57274"/>
                    <a:pt x="7355" y="57274"/>
                  </a:cubicBezTo>
                  <a:lnTo>
                    <a:pt x="29623" y="57274"/>
                  </a:lnTo>
                  <a:cubicBezTo>
                    <a:pt x="11403" y="129140"/>
                    <a:pt x="10391" y="133442"/>
                    <a:pt x="10391" y="137997"/>
                  </a:cubicBezTo>
                  <a:cubicBezTo>
                    <a:pt x="10391" y="151662"/>
                    <a:pt x="20007" y="161278"/>
                    <a:pt x="33672" y="161278"/>
                  </a:cubicBezTo>
                  <a:cubicBezTo>
                    <a:pt x="59483" y="161278"/>
                    <a:pt x="73907" y="124332"/>
                    <a:pt x="73907" y="122308"/>
                  </a:cubicBezTo>
                  <a:cubicBezTo>
                    <a:pt x="73907" y="119777"/>
                    <a:pt x="71883" y="119777"/>
                    <a:pt x="70870" y="119777"/>
                  </a:cubicBezTo>
                  <a:cubicBezTo>
                    <a:pt x="68593" y="119777"/>
                    <a:pt x="68340" y="120536"/>
                    <a:pt x="67075" y="123320"/>
                  </a:cubicBezTo>
                  <a:cubicBezTo>
                    <a:pt x="56193" y="149637"/>
                    <a:pt x="42782" y="155711"/>
                    <a:pt x="34178" y="155711"/>
                  </a:cubicBezTo>
                  <a:cubicBezTo>
                    <a:pt x="28864" y="155711"/>
                    <a:pt x="26333" y="152421"/>
                    <a:pt x="26333" y="144070"/>
                  </a:cubicBezTo>
                  <a:cubicBezTo>
                    <a:pt x="26333" y="137997"/>
                    <a:pt x="26840" y="136226"/>
                    <a:pt x="27852" y="131924"/>
                  </a:cubicBezTo>
                  <a:lnTo>
                    <a:pt x="46577" y="57274"/>
                  </a:lnTo>
                  <a:close/>
                </a:path>
              </a:pathLst>
            </a:custGeom>
            <a:solidFill>
              <a:srgbClr val="000000"/>
            </a:solidFill>
            <a:ln w="25400" cap="flat">
              <a:noFill/>
              <a:prstDash val="solid"/>
              <a:miter/>
            </a:ln>
          </p:spPr>
          <p:txBody>
            <a:bodyPr rtlCol="0" anchor="ctr"/>
            <a:lstStyle/>
            <a:p>
              <a:endParaRPr lang="en-CN"/>
            </a:p>
          </p:txBody>
        </p:sp>
        <p:sp>
          <p:nvSpPr>
            <p:cNvPr id="18625" name="Freeform 18624">
              <a:extLst>
                <a:ext uri="{FF2B5EF4-FFF2-40B4-BE49-F238E27FC236}">
                  <a16:creationId xmlns:a16="http://schemas.microsoft.com/office/drawing/2014/main" id="{CF878468-DCFE-B68A-E73F-72ED444B6E38}"/>
                </a:ext>
              </a:extLst>
            </p:cNvPr>
            <p:cNvSpPr/>
            <p:nvPr>
              <p:custDataLst>
                <p:tags r:id="rId95"/>
              </p:custDataLst>
            </p:nvPr>
          </p:nvSpPr>
          <p:spPr>
            <a:xfrm>
              <a:off x="9482034" y="4487086"/>
              <a:ext cx="58707" cy="253051"/>
            </a:xfrm>
            <a:custGeom>
              <a:avLst/>
              <a:gdLst>
                <a:gd name="connsiteX0" fmla="*/ 58981 w 58707"/>
                <a:gd name="connsiteY0" fmla="*/ 126610 h 253051"/>
                <a:gd name="connsiteX1" fmla="*/ 42279 w 58707"/>
                <a:gd name="connsiteY1" fmla="*/ 47658 h 253051"/>
                <a:gd name="connsiteX2" fmla="*/ 2803 w 58707"/>
                <a:gd name="connsiteY2" fmla="*/ 84 h 253051"/>
                <a:gd name="connsiteX3" fmla="*/ 273 w 58707"/>
                <a:gd name="connsiteY3" fmla="*/ 2615 h 253051"/>
                <a:gd name="connsiteX4" fmla="*/ 5081 w 58707"/>
                <a:gd name="connsiteY4" fmla="*/ 8435 h 253051"/>
                <a:gd name="connsiteX5" fmla="*/ 44304 w 58707"/>
                <a:gd name="connsiteY5" fmla="*/ 126610 h 253051"/>
                <a:gd name="connsiteX6" fmla="*/ 3562 w 58707"/>
                <a:gd name="connsiteY6" fmla="*/ 246303 h 253051"/>
                <a:gd name="connsiteX7" fmla="*/ 273 w 58707"/>
                <a:gd name="connsiteY7" fmla="*/ 250605 h 253051"/>
                <a:gd name="connsiteX8" fmla="*/ 2803 w 58707"/>
                <a:gd name="connsiteY8" fmla="*/ 253135 h 253051"/>
                <a:gd name="connsiteX9" fmla="*/ 43038 w 58707"/>
                <a:gd name="connsiteY9" fmla="*/ 203790 h 253051"/>
                <a:gd name="connsiteX10" fmla="*/ 58981 w 5870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1" y="126610"/>
                  </a:moveTo>
                  <a:cubicBezTo>
                    <a:pt x="58981" y="106872"/>
                    <a:pt x="56197" y="76253"/>
                    <a:pt x="42279" y="47658"/>
                  </a:cubicBezTo>
                  <a:cubicBezTo>
                    <a:pt x="27096" y="16532"/>
                    <a:pt x="5334" y="84"/>
                    <a:pt x="2803" y="84"/>
                  </a:cubicBezTo>
                  <a:cubicBezTo>
                    <a:pt x="1285" y="84"/>
                    <a:pt x="273" y="1096"/>
                    <a:pt x="273" y="2615"/>
                  </a:cubicBezTo>
                  <a:cubicBezTo>
                    <a:pt x="273" y="3374"/>
                    <a:pt x="273" y="3880"/>
                    <a:pt x="5081" y="8435"/>
                  </a:cubicBezTo>
                  <a:cubicBezTo>
                    <a:pt x="29880" y="33487"/>
                    <a:pt x="44304" y="73722"/>
                    <a:pt x="44304" y="126610"/>
                  </a:cubicBezTo>
                  <a:cubicBezTo>
                    <a:pt x="44304" y="169881"/>
                    <a:pt x="34941" y="214418"/>
                    <a:pt x="3562" y="246303"/>
                  </a:cubicBezTo>
                  <a:cubicBezTo>
                    <a:pt x="273" y="249339"/>
                    <a:pt x="273" y="249846"/>
                    <a:pt x="273" y="250605"/>
                  </a:cubicBezTo>
                  <a:cubicBezTo>
                    <a:pt x="273" y="252123"/>
                    <a:pt x="1285" y="253135"/>
                    <a:pt x="2803" y="253135"/>
                  </a:cubicBezTo>
                  <a:cubicBezTo>
                    <a:pt x="5334" y="253135"/>
                    <a:pt x="28108" y="235928"/>
                    <a:pt x="43038" y="203790"/>
                  </a:cubicBezTo>
                  <a:cubicBezTo>
                    <a:pt x="55944" y="175955"/>
                    <a:pt x="58981" y="147866"/>
                    <a:pt x="58981" y="126610"/>
                  </a:cubicBezTo>
                  <a:close/>
                </a:path>
              </a:pathLst>
            </a:custGeom>
            <a:solidFill>
              <a:srgbClr val="000000"/>
            </a:solidFill>
            <a:ln w="25400" cap="flat">
              <a:noFill/>
              <a:prstDash val="solid"/>
              <a:miter/>
            </a:ln>
          </p:spPr>
          <p:txBody>
            <a:bodyPr rtlCol="0" anchor="ctr"/>
            <a:lstStyle/>
            <a:p>
              <a:endParaRPr lang="en-CN"/>
            </a:p>
          </p:txBody>
        </p:sp>
        <p:sp>
          <p:nvSpPr>
            <p:cNvPr id="18626" name="Freeform 18625">
              <a:extLst>
                <a:ext uri="{FF2B5EF4-FFF2-40B4-BE49-F238E27FC236}">
                  <a16:creationId xmlns:a16="http://schemas.microsoft.com/office/drawing/2014/main" id="{7601D2FA-DF58-6105-36F9-FC5E6A9D9CFB}"/>
                </a:ext>
              </a:extLst>
            </p:cNvPr>
            <p:cNvSpPr/>
            <p:nvPr>
              <p:custDataLst>
                <p:tags r:id="rId96"/>
              </p:custDataLst>
            </p:nvPr>
          </p:nvSpPr>
          <p:spPr>
            <a:xfrm>
              <a:off x="4831725" y="5028247"/>
              <a:ext cx="168278" cy="59213"/>
            </a:xfrm>
            <a:custGeom>
              <a:avLst/>
              <a:gdLst>
                <a:gd name="connsiteX0" fmla="*/ 159765 w 168278"/>
                <a:gd name="connsiteY0" fmla="*/ 10224 h 59213"/>
                <a:gd name="connsiteX1" fmla="*/ 168369 w 168278"/>
                <a:gd name="connsiteY1" fmla="*/ 5163 h 59213"/>
                <a:gd name="connsiteX2" fmla="*/ 160018 w 168278"/>
                <a:gd name="connsiteY2" fmla="*/ 102 h 59213"/>
                <a:gd name="connsiteX3" fmla="*/ 8440 w 168278"/>
                <a:gd name="connsiteY3" fmla="*/ 102 h 59213"/>
                <a:gd name="connsiteX4" fmla="*/ 90 w 168278"/>
                <a:gd name="connsiteY4" fmla="*/ 5163 h 59213"/>
                <a:gd name="connsiteX5" fmla="*/ 8693 w 168278"/>
                <a:gd name="connsiteY5" fmla="*/ 10224 h 59213"/>
                <a:gd name="connsiteX6" fmla="*/ 159765 w 168278"/>
                <a:gd name="connsiteY6" fmla="*/ 10224 h 59213"/>
                <a:gd name="connsiteX7" fmla="*/ 160018 w 168278"/>
                <a:gd name="connsiteY7" fmla="*/ 59316 h 59213"/>
                <a:gd name="connsiteX8" fmla="*/ 168369 w 168278"/>
                <a:gd name="connsiteY8" fmla="*/ 54255 h 59213"/>
                <a:gd name="connsiteX9" fmla="*/ 159765 w 168278"/>
                <a:gd name="connsiteY9" fmla="*/ 49194 h 59213"/>
                <a:gd name="connsiteX10" fmla="*/ 8693 w 168278"/>
                <a:gd name="connsiteY10" fmla="*/ 49194 h 59213"/>
                <a:gd name="connsiteX11" fmla="*/ 90 w 168278"/>
                <a:gd name="connsiteY11" fmla="*/ 54255 h 59213"/>
                <a:gd name="connsiteX12" fmla="*/ 8440 w 168278"/>
                <a:gd name="connsiteY12" fmla="*/ 59316 h 59213"/>
                <a:gd name="connsiteX13" fmla="*/ 160018 w 168278"/>
                <a:gd name="connsiteY13" fmla="*/ 59316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765" y="10224"/>
                  </a:moveTo>
                  <a:cubicBezTo>
                    <a:pt x="163561" y="10224"/>
                    <a:pt x="168369" y="10224"/>
                    <a:pt x="168369" y="5163"/>
                  </a:cubicBezTo>
                  <a:cubicBezTo>
                    <a:pt x="168369" y="102"/>
                    <a:pt x="163561" y="102"/>
                    <a:pt x="160018" y="102"/>
                  </a:cubicBezTo>
                  <a:lnTo>
                    <a:pt x="8440" y="102"/>
                  </a:lnTo>
                  <a:cubicBezTo>
                    <a:pt x="4898" y="102"/>
                    <a:pt x="90" y="102"/>
                    <a:pt x="90" y="5163"/>
                  </a:cubicBezTo>
                  <a:cubicBezTo>
                    <a:pt x="90" y="10224"/>
                    <a:pt x="4898" y="10224"/>
                    <a:pt x="8693" y="10224"/>
                  </a:cubicBezTo>
                  <a:lnTo>
                    <a:pt x="159765" y="10224"/>
                  </a:lnTo>
                  <a:close/>
                  <a:moveTo>
                    <a:pt x="160018" y="59316"/>
                  </a:moveTo>
                  <a:cubicBezTo>
                    <a:pt x="163561" y="59316"/>
                    <a:pt x="168369" y="59316"/>
                    <a:pt x="168369" y="54255"/>
                  </a:cubicBezTo>
                  <a:cubicBezTo>
                    <a:pt x="168369" y="49194"/>
                    <a:pt x="163561" y="49194"/>
                    <a:pt x="159765" y="49194"/>
                  </a:cubicBezTo>
                  <a:lnTo>
                    <a:pt x="8693" y="49194"/>
                  </a:lnTo>
                  <a:cubicBezTo>
                    <a:pt x="4898" y="49194"/>
                    <a:pt x="90" y="49194"/>
                    <a:pt x="90" y="54255"/>
                  </a:cubicBezTo>
                  <a:cubicBezTo>
                    <a:pt x="90" y="59316"/>
                    <a:pt x="4898" y="59316"/>
                    <a:pt x="8440" y="59316"/>
                  </a:cubicBezTo>
                  <a:lnTo>
                    <a:pt x="160018" y="59316"/>
                  </a:lnTo>
                  <a:close/>
                </a:path>
              </a:pathLst>
            </a:custGeom>
            <a:solidFill>
              <a:srgbClr val="000000"/>
            </a:solidFill>
            <a:ln w="25400" cap="flat">
              <a:noFill/>
              <a:prstDash val="solid"/>
              <a:miter/>
            </a:ln>
          </p:spPr>
          <p:txBody>
            <a:bodyPr rtlCol="0" anchor="ctr"/>
            <a:lstStyle/>
            <a:p>
              <a:endParaRPr lang="en-CN"/>
            </a:p>
          </p:txBody>
        </p:sp>
        <p:sp>
          <p:nvSpPr>
            <p:cNvPr id="18627" name="Freeform 18626">
              <a:extLst>
                <a:ext uri="{FF2B5EF4-FFF2-40B4-BE49-F238E27FC236}">
                  <a16:creationId xmlns:a16="http://schemas.microsoft.com/office/drawing/2014/main" id="{77FFF16A-0576-5FA0-DD53-B6DA8DBAC40B}"/>
                </a:ext>
              </a:extLst>
            </p:cNvPr>
            <p:cNvSpPr/>
            <p:nvPr>
              <p:custDataLst>
                <p:tags r:id="rId97"/>
              </p:custDataLst>
            </p:nvPr>
          </p:nvSpPr>
          <p:spPr>
            <a:xfrm>
              <a:off x="5094785" y="4945500"/>
              <a:ext cx="120452" cy="178400"/>
            </a:xfrm>
            <a:custGeom>
              <a:avLst/>
              <a:gdLst>
                <a:gd name="connsiteX0" fmla="*/ 120552 w 120452"/>
                <a:gd name="connsiteY0" fmla="*/ 2885 h 178400"/>
                <a:gd name="connsiteX1" fmla="*/ 117263 w 120452"/>
                <a:gd name="connsiteY1" fmla="*/ 102 h 178400"/>
                <a:gd name="connsiteX2" fmla="*/ 85125 w 120452"/>
                <a:gd name="connsiteY2" fmla="*/ 2885 h 178400"/>
                <a:gd name="connsiteX3" fmla="*/ 81583 w 120452"/>
                <a:gd name="connsiteY3" fmla="*/ 7693 h 178400"/>
                <a:gd name="connsiteX4" fmla="*/ 87656 w 120452"/>
                <a:gd name="connsiteY4" fmla="*/ 10730 h 178400"/>
                <a:gd name="connsiteX5" fmla="*/ 100308 w 120452"/>
                <a:gd name="connsiteY5" fmla="*/ 15032 h 178400"/>
                <a:gd name="connsiteX6" fmla="*/ 99549 w 120452"/>
                <a:gd name="connsiteY6" fmla="*/ 20093 h 178400"/>
                <a:gd name="connsiteX7" fmla="*/ 84366 w 120452"/>
                <a:gd name="connsiteY7" fmla="*/ 80066 h 178400"/>
                <a:gd name="connsiteX8" fmla="*/ 61085 w 120452"/>
                <a:gd name="connsiteY8" fmla="*/ 63870 h 178400"/>
                <a:gd name="connsiteX9" fmla="*/ 100 w 120452"/>
                <a:gd name="connsiteY9" fmla="*/ 138014 h 178400"/>
                <a:gd name="connsiteX10" fmla="*/ 33756 w 120452"/>
                <a:gd name="connsiteY10" fmla="*/ 178503 h 178400"/>
                <a:gd name="connsiteX11" fmla="*/ 66653 w 120452"/>
                <a:gd name="connsiteY11" fmla="*/ 159524 h 178400"/>
                <a:gd name="connsiteX12" fmla="*/ 89680 w 120452"/>
                <a:gd name="connsiteY12" fmla="*/ 178503 h 178400"/>
                <a:gd name="connsiteX13" fmla="*/ 108406 w 120452"/>
                <a:gd name="connsiteY13" fmla="*/ 164585 h 178400"/>
                <a:gd name="connsiteX14" fmla="*/ 115998 w 120452"/>
                <a:gd name="connsiteY14" fmla="*/ 139533 h 178400"/>
                <a:gd name="connsiteX15" fmla="*/ 112961 w 120452"/>
                <a:gd name="connsiteY15" fmla="*/ 137002 h 178400"/>
                <a:gd name="connsiteX16" fmla="*/ 109418 w 120452"/>
                <a:gd name="connsiteY16" fmla="*/ 141557 h 178400"/>
                <a:gd name="connsiteX17" fmla="*/ 90186 w 120452"/>
                <a:gd name="connsiteY17" fmla="*/ 172935 h 178400"/>
                <a:gd name="connsiteX18" fmla="*/ 82595 w 120452"/>
                <a:gd name="connsiteY18" fmla="*/ 161295 h 178400"/>
                <a:gd name="connsiteX19" fmla="*/ 84113 w 120452"/>
                <a:gd name="connsiteY19" fmla="*/ 149149 h 178400"/>
                <a:gd name="connsiteX20" fmla="*/ 120552 w 120452"/>
                <a:gd name="connsiteY20" fmla="*/ 2885 h 178400"/>
                <a:gd name="connsiteX21" fmla="*/ 67918 w 120452"/>
                <a:gd name="connsiteY21" fmla="*/ 145606 h 178400"/>
                <a:gd name="connsiteX22" fmla="*/ 62857 w 120452"/>
                <a:gd name="connsiteY22" fmla="*/ 154969 h 178400"/>
                <a:gd name="connsiteX23" fmla="*/ 34262 w 120452"/>
                <a:gd name="connsiteY23" fmla="*/ 172935 h 178400"/>
                <a:gd name="connsiteX24" fmla="*/ 18067 w 120452"/>
                <a:gd name="connsiteY24" fmla="*/ 149149 h 178400"/>
                <a:gd name="connsiteX25" fmla="*/ 31985 w 120452"/>
                <a:gd name="connsiteY25" fmla="*/ 93731 h 178400"/>
                <a:gd name="connsiteX26" fmla="*/ 61339 w 120452"/>
                <a:gd name="connsiteY26" fmla="*/ 69438 h 178400"/>
                <a:gd name="connsiteX27" fmla="*/ 81330 w 120452"/>
                <a:gd name="connsiteY27" fmla="*/ 91706 h 178400"/>
                <a:gd name="connsiteX28" fmla="*/ 80570 w 120452"/>
                <a:gd name="connsiteY28" fmla="*/ 96008 h 178400"/>
                <a:gd name="connsiteX29" fmla="*/ 67918 w 120452"/>
                <a:gd name="connsiteY29" fmla="*/ 145606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552" y="2885"/>
                  </a:moveTo>
                  <a:cubicBezTo>
                    <a:pt x="120552" y="2632"/>
                    <a:pt x="120552" y="102"/>
                    <a:pt x="117263" y="102"/>
                  </a:cubicBezTo>
                  <a:cubicBezTo>
                    <a:pt x="113467" y="102"/>
                    <a:pt x="89427" y="2379"/>
                    <a:pt x="85125" y="2885"/>
                  </a:cubicBezTo>
                  <a:cubicBezTo>
                    <a:pt x="83101" y="3138"/>
                    <a:pt x="81583" y="4403"/>
                    <a:pt x="81583" y="7693"/>
                  </a:cubicBezTo>
                  <a:cubicBezTo>
                    <a:pt x="81583" y="10730"/>
                    <a:pt x="83860" y="10730"/>
                    <a:pt x="87656" y="10730"/>
                  </a:cubicBezTo>
                  <a:cubicBezTo>
                    <a:pt x="99802" y="10730"/>
                    <a:pt x="100308" y="12501"/>
                    <a:pt x="100308" y="15032"/>
                  </a:cubicBezTo>
                  <a:lnTo>
                    <a:pt x="99549" y="20093"/>
                  </a:lnTo>
                  <a:lnTo>
                    <a:pt x="84366" y="80066"/>
                  </a:lnTo>
                  <a:cubicBezTo>
                    <a:pt x="79811" y="70703"/>
                    <a:pt x="72473" y="63870"/>
                    <a:pt x="61085" y="63870"/>
                  </a:cubicBezTo>
                  <a:cubicBezTo>
                    <a:pt x="31479" y="63870"/>
                    <a:pt x="100" y="101069"/>
                    <a:pt x="100" y="138014"/>
                  </a:cubicBezTo>
                  <a:cubicBezTo>
                    <a:pt x="100" y="161801"/>
                    <a:pt x="14018" y="178503"/>
                    <a:pt x="33756" y="178503"/>
                  </a:cubicBezTo>
                  <a:cubicBezTo>
                    <a:pt x="38817" y="178503"/>
                    <a:pt x="51470" y="177490"/>
                    <a:pt x="66653" y="159524"/>
                  </a:cubicBezTo>
                  <a:cubicBezTo>
                    <a:pt x="68677" y="170152"/>
                    <a:pt x="77534" y="178503"/>
                    <a:pt x="89680" y="178503"/>
                  </a:cubicBezTo>
                  <a:cubicBezTo>
                    <a:pt x="98537" y="178503"/>
                    <a:pt x="104357" y="172682"/>
                    <a:pt x="108406" y="164585"/>
                  </a:cubicBezTo>
                  <a:cubicBezTo>
                    <a:pt x="112708" y="155475"/>
                    <a:pt x="115998" y="140039"/>
                    <a:pt x="115998" y="139533"/>
                  </a:cubicBezTo>
                  <a:cubicBezTo>
                    <a:pt x="115998" y="137002"/>
                    <a:pt x="113720" y="137002"/>
                    <a:pt x="112961" y="137002"/>
                  </a:cubicBezTo>
                  <a:cubicBezTo>
                    <a:pt x="110430" y="137002"/>
                    <a:pt x="110177" y="138014"/>
                    <a:pt x="109418" y="141557"/>
                  </a:cubicBezTo>
                  <a:cubicBezTo>
                    <a:pt x="105116" y="158005"/>
                    <a:pt x="100561" y="172935"/>
                    <a:pt x="90186" y="172935"/>
                  </a:cubicBezTo>
                  <a:cubicBezTo>
                    <a:pt x="83354" y="172935"/>
                    <a:pt x="82595" y="166356"/>
                    <a:pt x="82595" y="161295"/>
                  </a:cubicBezTo>
                  <a:cubicBezTo>
                    <a:pt x="82595" y="155222"/>
                    <a:pt x="83101" y="153451"/>
                    <a:pt x="84113" y="149149"/>
                  </a:cubicBezTo>
                  <a:lnTo>
                    <a:pt x="120552" y="2885"/>
                  </a:lnTo>
                  <a:close/>
                  <a:moveTo>
                    <a:pt x="67918" y="145606"/>
                  </a:moveTo>
                  <a:cubicBezTo>
                    <a:pt x="66653" y="150161"/>
                    <a:pt x="66653" y="150667"/>
                    <a:pt x="62857" y="154969"/>
                  </a:cubicBezTo>
                  <a:cubicBezTo>
                    <a:pt x="51723" y="168887"/>
                    <a:pt x="41348" y="172935"/>
                    <a:pt x="34262" y="172935"/>
                  </a:cubicBezTo>
                  <a:cubicBezTo>
                    <a:pt x="21610" y="172935"/>
                    <a:pt x="18067" y="159018"/>
                    <a:pt x="18067" y="149149"/>
                  </a:cubicBezTo>
                  <a:cubicBezTo>
                    <a:pt x="18067" y="136496"/>
                    <a:pt x="26164" y="105371"/>
                    <a:pt x="31985" y="93731"/>
                  </a:cubicBezTo>
                  <a:cubicBezTo>
                    <a:pt x="39829" y="78801"/>
                    <a:pt x="51216" y="69438"/>
                    <a:pt x="61339" y="69438"/>
                  </a:cubicBezTo>
                  <a:cubicBezTo>
                    <a:pt x="77787" y="69438"/>
                    <a:pt x="81330" y="90188"/>
                    <a:pt x="81330" y="91706"/>
                  </a:cubicBezTo>
                  <a:cubicBezTo>
                    <a:pt x="81330" y="93224"/>
                    <a:pt x="80823" y="94743"/>
                    <a:pt x="80570" y="96008"/>
                  </a:cubicBezTo>
                  <a:lnTo>
                    <a:pt x="67918" y="145606"/>
                  </a:lnTo>
                  <a:close/>
                </a:path>
              </a:pathLst>
            </a:custGeom>
            <a:solidFill>
              <a:srgbClr val="000000"/>
            </a:solidFill>
            <a:ln w="25400" cap="flat">
              <a:noFill/>
              <a:prstDash val="solid"/>
              <a:miter/>
            </a:ln>
          </p:spPr>
          <p:txBody>
            <a:bodyPr rtlCol="0" anchor="ctr"/>
            <a:lstStyle/>
            <a:p>
              <a:endParaRPr lang="en-CN"/>
            </a:p>
          </p:txBody>
        </p:sp>
        <p:sp>
          <p:nvSpPr>
            <p:cNvPr id="18628" name="Freeform 18627">
              <a:extLst>
                <a:ext uri="{FF2B5EF4-FFF2-40B4-BE49-F238E27FC236}">
                  <a16:creationId xmlns:a16="http://schemas.microsoft.com/office/drawing/2014/main" id="{C8370202-6A9E-709E-E157-FD92E504BE89}"/>
                </a:ext>
              </a:extLst>
            </p:cNvPr>
            <p:cNvSpPr/>
            <p:nvPr>
              <p:custDataLst>
                <p:tags r:id="rId98"/>
              </p:custDataLst>
            </p:nvPr>
          </p:nvSpPr>
          <p:spPr>
            <a:xfrm>
              <a:off x="5235503" y="5056867"/>
              <a:ext cx="119743" cy="115669"/>
            </a:xfrm>
            <a:custGeom>
              <a:avLst/>
              <a:gdLst>
                <a:gd name="connsiteX0" fmla="*/ 115952 w 119743"/>
                <a:gd name="connsiteY0" fmla="*/ 62632 h 115669"/>
                <a:gd name="connsiteX1" fmla="*/ 119849 w 119743"/>
                <a:gd name="connsiteY1" fmla="*/ 58026 h 115669"/>
                <a:gd name="connsiteX2" fmla="*/ 116129 w 119743"/>
                <a:gd name="connsiteY2" fmla="*/ 53421 h 115669"/>
                <a:gd name="connsiteX3" fmla="*/ 8076 w 119743"/>
                <a:gd name="connsiteY3" fmla="*/ 1343 h 115669"/>
                <a:gd name="connsiteX4" fmla="*/ 4534 w 119743"/>
                <a:gd name="connsiteY4" fmla="*/ 103 h 115669"/>
                <a:gd name="connsiteX5" fmla="*/ 105 w 119743"/>
                <a:gd name="connsiteY5" fmla="*/ 4532 h 115669"/>
                <a:gd name="connsiteX6" fmla="*/ 3825 w 119743"/>
                <a:gd name="connsiteY6" fmla="*/ 8960 h 115669"/>
                <a:gd name="connsiteX7" fmla="*/ 105501 w 119743"/>
                <a:gd name="connsiteY7" fmla="*/ 57849 h 115669"/>
                <a:gd name="connsiteX8" fmla="*/ 4002 w 119743"/>
                <a:gd name="connsiteY8" fmla="*/ 106739 h 115669"/>
                <a:gd name="connsiteX9" fmla="*/ 105 w 119743"/>
                <a:gd name="connsiteY9" fmla="*/ 111344 h 115669"/>
                <a:gd name="connsiteX10" fmla="*/ 4534 w 119743"/>
                <a:gd name="connsiteY10" fmla="*/ 115773 h 115669"/>
                <a:gd name="connsiteX11" fmla="*/ 7722 w 119743"/>
                <a:gd name="connsiteY11" fmla="*/ 114710 h 115669"/>
                <a:gd name="connsiteX12" fmla="*/ 115952 w 119743"/>
                <a:gd name="connsiteY12" fmla="*/ 62632 h 11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9743" h="115669">
                  <a:moveTo>
                    <a:pt x="115952" y="62632"/>
                  </a:moveTo>
                  <a:cubicBezTo>
                    <a:pt x="118078" y="61569"/>
                    <a:pt x="119849" y="60329"/>
                    <a:pt x="119849" y="58026"/>
                  </a:cubicBezTo>
                  <a:cubicBezTo>
                    <a:pt x="119849" y="55192"/>
                    <a:pt x="117901" y="54307"/>
                    <a:pt x="116129" y="53421"/>
                  </a:cubicBezTo>
                  <a:lnTo>
                    <a:pt x="8076" y="1343"/>
                  </a:lnTo>
                  <a:cubicBezTo>
                    <a:pt x="5597" y="103"/>
                    <a:pt x="4888" y="103"/>
                    <a:pt x="4534" y="103"/>
                  </a:cubicBezTo>
                  <a:cubicBezTo>
                    <a:pt x="2054" y="103"/>
                    <a:pt x="105" y="2052"/>
                    <a:pt x="105" y="4532"/>
                  </a:cubicBezTo>
                  <a:cubicBezTo>
                    <a:pt x="105" y="7189"/>
                    <a:pt x="2231" y="8251"/>
                    <a:pt x="3825" y="8960"/>
                  </a:cubicBezTo>
                  <a:lnTo>
                    <a:pt x="105501" y="57849"/>
                  </a:lnTo>
                  <a:lnTo>
                    <a:pt x="4002" y="106739"/>
                  </a:lnTo>
                  <a:cubicBezTo>
                    <a:pt x="1877" y="107802"/>
                    <a:pt x="105" y="109042"/>
                    <a:pt x="105" y="111344"/>
                  </a:cubicBezTo>
                  <a:cubicBezTo>
                    <a:pt x="105" y="113824"/>
                    <a:pt x="2054" y="115773"/>
                    <a:pt x="4534" y="115773"/>
                  </a:cubicBezTo>
                  <a:cubicBezTo>
                    <a:pt x="4711" y="115773"/>
                    <a:pt x="5597" y="115773"/>
                    <a:pt x="7722" y="114710"/>
                  </a:cubicBezTo>
                  <a:lnTo>
                    <a:pt x="115952" y="62632"/>
                  </a:lnTo>
                  <a:close/>
                </a:path>
              </a:pathLst>
            </a:custGeom>
            <a:solidFill>
              <a:srgbClr val="000000"/>
            </a:solidFill>
            <a:ln w="25400" cap="flat">
              <a:noFill/>
              <a:prstDash val="solid"/>
              <a:miter/>
            </a:ln>
          </p:spPr>
          <p:txBody>
            <a:bodyPr rtlCol="0" anchor="ctr"/>
            <a:lstStyle/>
            <a:p>
              <a:endParaRPr lang="en-CN"/>
            </a:p>
          </p:txBody>
        </p:sp>
        <p:sp>
          <p:nvSpPr>
            <p:cNvPr id="18629" name="Freeform 18628">
              <a:extLst>
                <a:ext uri="{FF2B5EF4-FFF2-40B4-BE49-F238E27FC236}">
                  <a16:creationId xmlns:a16="http://schemas.microsoft.com/office/drawing/2014/main" id="{8FB5EF9B-4037-347E-ABB2-B8515F3DED69}"/>
                </a:ext>
              </a:extLst>
            </p:cNvPr>
            <p:cNvSpPr/>
            <p:nvPr>
              <p:custDataLst>
                <p:tags r:id="rId99"/>
              </p:custDataLst>
            </p:nvPr>
          </p:nvSpPr>
          <p:spPr>
            <a:xfrm>
              <a:off x="5393838" y="5041456"/>
              <a:ext cx="64477" cy="117618"/>
            </a:xfrm>
            <a:custGeom>
              <a:avLst/>
              <a:gdLst>
                <a:gd name="connsiteX0" fmla="*/ 40144 w 64477"/>
                <a:gd name="connsiteY0" fmla="*/ 5063 h 117618"/>
                <a:gd name="connsiteX1" fmla="*/ 34830 w 64477"/>
                <a:gd name="connsiteY1" fmla="*/ 103 h 117618"/>
                <a:gd name="connsiteX2" fmla="*/ 112 w 64477"/>
                <a:gd name="connsiteY2" fmla="*/ 11440 h 117618"/>
                <a:gd name="connsiteX3" fmla="*/ 112 w 64477"/>
                <a:gd name="connsiteY3" fmla="*/ 17817 h 117618"/>
                <a:gd name="connsiteX4" fmla="*/ 25796 w 64477"/>
                <a:gd name="connsiteY4" fmla="*/ 12857 h 117618"/>
                <a:gd name="connsiteX5" fmla="*/ 25796 w 64477"/>
                <a:gd name="connsiteY5" fmla="*/ 103196 h 117618"/>
                <a:gd name="connsiteX6" fmla="*/ 8083 w 64477"/>
                <a:gd name="connsiteY6" fmla="*/ 111344 h 117618"/>
                <a:gd name="connsiteX7" fmla="*/ 1352 w 64477"/>
                <a:gd name="connsiteY7" fmla="*/ 111344 h 117618"/>
                <a:gd name="connsiteX8" fmla="*/ 1352 w 64477"/>
                <a:gd name="connsiteY8" fmla="*/ 117721 h 117618"/>
                <a:gd name="connsiteX9" fmla="*/ 32882 w 64477"/>
                <a:gd name="connsiteY9" fmla="*/ 117013 h 117618"/>
                <a:gd name="connsiteX10" fmla="*/ 64589 w 64477"/>
                <a:gd name="connsiteY10" fmla="*/ 117721 h 117618"/>
                <a:gd name="connsiteX11" fmla="*/ 64589 w 64477"/>
                <a:gd name="connsiteY11" fmla="*/ 111344 h 117618"/>
                <a:gd name="connsiteX12" fmla="*/ 57858 w 64477"/>
                <a:gd name="connsiteY12" fmla="*/ 111344 h 117618"/>
                <a:gd name="connsiteX13" fmla="*/ 40144 w 64477"/>
                <a:gd name="connsiteY13" fmla="*/ 103196 h 117618"/>
                <a:gd name="connsiteX14" fmla="*/ 40144 w 64477"/>
                <a:gd name="connsiteY14" fmla="*/ 5063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44" y="5063"/>
                  </a:moveTo>
                  <a:cubicBezTo>
                    <a:pt x="40144" y="280"/>
                    <a:pt x="39790" y="103"/>
                    <a:pt x="34830" y="103"/>
                  </a:cubicBezTo>
                  <a:cubicBezTo>
                    <a:pt x="23494" y="11263"/>
                    <a:pt x="7374" y="11440"/>
                    <a:pt x="112" y="11440"/>
                  </a:cubicBezTo>
                  <a:lnTo>
                    <a:pt x="112" y="17817"/>
                  </a:lnTo>
                  <a:cubicBezTo>
                    <a:pt x="4363" y="17817"/>
                    <a:pt x="16054" y="17817"/>
                    <a:pt x="25796" y="12857"/>
                  </a:cubicBezTo>
                  <a:lnTo>
                    <a:pt x="25796" y="103196"/>
                  </a:lnTo>
                  <a:cubicBezTo>
                    <a:pt x="25796" y="109042"/>
                    <a:pt x="25796" y="111344"/>
                    <a:pt x="8083" y="111344"/>
                  </a:cubicBezTo>
                  <a:lnTo>
                    <a:pt x="1352" y="111344"/>
                  </a:lnTo>
                  <a:lnTo>
                    <a:pt x="1352" y="117721"/>
                  </a:lnTo>
                  <a:cubicBezTo>
                    <a:pt x="4540" y="117544"/>
                    <a:pt x="26328" y="117013"/>
                    <a:pt x="32882" y="117013"/>
                  </a:cubicBezTo>
                  <a:cubicBezTo>
                    <a:pt x="38373" y="117013"/>
                    <a:pt x="60692" y="117544"/>
                    <a:pt x="64589" y="117721"/>
                  </a:cubicBezTo>
                  <a:lnTo>
                    <a:pt x="64589" y="111344"/>
                  </a:lnTo>
                  <a:lnTo>
                    <a:pt x="57858" y="111344"/>
                  </a:lnTo>
                  <a:cubicBezTo>
                    <a:pt x="40144" y="111344"/>
                    <a:pt x="40144" y="109042"/>
                    <a:pt x="40144" y="103196"/>
                  </a:cubicBezTo>
                  <a:lnTo>
                    <a:pt x="40144" y="5063"/>
                  </a:lnTo>
                  <a:close/>
                </a:path>
              </a:pathLst>
            </a:custGeom>
            <a:solidFill>
              <a:srgbClr val="000000"/>
            </a:solidFill>
            <a:ln w="25400" cap="flat">
              <a:noFill/>
              <a:prstDash val="solid"/>
              <a:miter/>
            </a:ln>
          </p:spPr>
          <p:txBody>
            <a:bodyPr rtlCol="0" anchor="ctr"/>
            <a:lstStyle/>
            <a:p>
              <a:endParaRPr lang="en-CN"/>
            </a:p>
          </p:txBody>
        </p:sp>
        <p:sp>
          <p:nvSpPr>
            <p:cNvPr id="18630" name="Freeform 18629">
              <a:extLst>
                <a:ext uri="{FF2B5EF4-FFF2-40B4-BE49-F238E27FC236}">
                  <a16:creationId xmlns:a16="http://schemas.microsoft.com/office/drawing/2014/main" id="{BF40675C-73B1-B881-0806-23F8F6023CE7}"/>
                </a:ext>
              </a:extLst>
            </p:cNvPr>
            <p:cNvSpPr/>
            <p:nvPr>
              <p:custDataLst>
                <p:tags r:id="rId100"/>
              </p:custDataLst>
            </p:nvPr>
          </p:nvSpPr>
          <p:spPr>
            <a:xfrm>
              <a:off x="5513104" y="4931329"/>
              <a:ext cx="58707" cy="253051"/>
            </a:xfrm>
            <a:custGeom>
              <a:avLst/>
              <a:gdLst>
                <a:gd name="connsiteX0" fmla="*/ 58824 w 58707"/>
                <a:gd name="connsiteY0" fmla="*/ 250622 h 253051"/>
                <a:gd name="connsiteX1" fmla="*/ 54522 w 58707"/>
                <a:gd name="connsiteY1" fmla="*/ 245055 h 253051"/>
                <a:gd name="connsiteX2" fmla="*/ 14793 w 58707"/>
                <a:gd name="connsiteY2" fmla="*/ 126627 h 253051"/>
                <a:gd name="connsiteX3" fmla="*/ 55534 w 58707"/>
                <a:gd name="connsiteY3" fmla="*/ 6934 h 253051"/>
                <a:gd name="connsiteX4" fmla="*/ 58824 w 58707"/>
                <a:gd name="connsiteY4" fmla="*/ 2632 h 253051"/>
                <a:gd name="connsiteX5" fmla="*/ 56293 w 58707"/>
                <a:gd name="connsiteY5" fmla="*/ 102 h 253051"/>
                <a:gd name="connsiteX6" fmla="*/ 16058 w 58707"/>
                <a:gd name="connsiteY6" fmla="*/ 49447 h 253051"/>
                <a:gd name="connsiteX7" fmla="*/ 116 w 58707"/>
                <a:gd name="connsiteY7" fmla="*/ 126627 h 253051"/>
                <a:gd name="connsiteX8" fmla="*/ 16817 w 58707"/>
                <a:gd name="connsiteY8" fmla="*/ 205579 h 253051"/>
                <a:gd name="connsiteX9" fmla="*/ 56293 w 58707"/>
                <a:gd name="connsiteY9" fmla="*/ 253153 h 253051"/>
                <a:gd name="connsiteX10" fmla="*/ 58824 w 58707"/>
                <a:gd name="connsiteY10" fmla="*/ 25062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24" y="250622"/>
                  </a:moveTo>
                  <a:cubicBezTo>
                    <a:pt x="58824" y="249863"/>
                    <a:pt x="58824" y="249357"/>
                    <a:pt x="54522" y="245055"/>
                  </a:cubicBezTo>
                  <a:cubicBezTo>
                    <a:pt x="22891" y="213171"/>
                    <a:pt x="14793" y="165344"/>
                    <a:pt x="14793" y="126627"/>
                  </a:cubicBezTo>
                  <a:cubicBezTo>
                    <a:pt x="14793" y="82596"/>
                    <a:pt x="24409" y="38565"/>
                    <a:pt x="55534" y="6934"/>
                  </a:cubicBezTo>
                  <a:cubicBezTo>
                    <a:pt x="58824" y="3897"/>
                    <a:pt x="58824" y="3391"/>
                    <a:pt x="58824" y="2632"/>
                  </a:cubicBezTo>
                  <a:cubicBezTo>
                    <a:pt x="58824" y="861"/>
                    <a:pt x="57812" y="102"/>
                    <a:pt x="56293" y="102"/>
                  </a:cubicBezTo>
                  <a:cubicBezTo>
                    <a:pt x="53763" y="102"/>
                    <a:pt x="30988" y="17309"/>
                    <a:pt x="16058" y="49447"/>
                  </a:cubicBezTo>
                  <a:cubicBezTo>
                    <a:pt x="3153" y="77282"/>
                    <a:pt x="116" y="105371"/>
                    <a:pt x="116" y="126627"/>
                  </a:cubicBezTo>
                  <a:cubicBezTo>
                    <a:pt x="116" y="146365"/>
                    <a:pt x="2900" y="176984"/>
                    <a:pt x="16817" y="205579"/>
                  </a:cubicBezTo>
                  <a:cubicBezTo>
                    <a:pt x="32001" y="236704"/>
                    <a:pt x="53763" y="253153"/>
                    <a:pt x="56293" y="253153"/>
                  </a:cubicBezTo>
                  <a:cubicBezTo>
                    <a:pt x="57812" y="253153"/>
                    <a:pt x="58824" y="252394"/>
                    <a:pt x="58824" y="250622"/>
                  </a:cubicBezTo>
                  <a:close/>
                </a:path>
              </a:pathLst>
            </a:custGeom>
            <a:solidFill>
              <a:srgbClr val="000000"/>
            </a:solidFill>
            <a:ln w="25400" cap="flat">
              <a:noFill/>
              <a:prstDash val="solid"/>
              <a:miter/>
            </a:ln>
          </p:spPr>
          <p:txBody>
            <a:bodyPr rtlCol="0" anchor="ctr"/>
            <a:lstStyle/>
            <a:p>
              <a:endParaRPr lang="en-CN"/>
            </a:p>
          </p:txBody>
        </p:sp>
        <p:sp>
          <p:nvSpPr>
            <p:cNvPr id="18631" name="Freeform 18630">
              <a:extLst>
                <a:ext uri="{FF2B5EF4-FFF2-40B4-BE49-F238E27FC236}">
                  <a16:creationId xmlns:a16="http://schemas.microsoft.com/office/drawing/2014/main" id="{A5D5909E-F26B-97B3-FDA0-F9B5ACA81CAB}"/>
                </a:ext>
              </a:extLst>
            </p:cNvPr>
            <p:cNvSpPr/>
            <p:nvPr>
              <p:custDataLst>
                <p:tags r:id="rId101"/>
              </p:custDataLst>
            </p:nvPr>
          </p:nvSpPr>
          <p:spPr>
            <a:xfrm>
              <a:off x="5593800" y="5009269"/>
              <a:ext cx="111089" cy="114632"/>
            </a:xfrm>
            <a:custGeom>
              <a:avLst/>
              <a:gdLst>
                <a:gd name="connsiteX0" fmla="*/ 111209 w 111089"/>
                <a:gd name="connsiteY0" fmla="*/ 17815 h 114632"/>
                <a:gd name="connsiteX1" fmla="*/ 100075 w 111089"/>
                <a:gd name="connsiteY1" fmla="*/ 102 h 114632"/>
                <a:gd name="connsiteX2" fmla="*/ 87676 w 111089"/>
                <a:gd name="connsiteY2" fmla="*/ 12248 h 114632"/>
                <a:gd name="connsiteX3" fmla="*/ 91724 w 111089"/>
                <a:gd name="connsiteY3" fmla="*/ 19840 h 114632"/>
                <a:gd name="connsiteX4" fmla="*/ 100328 w 111089"/>
                <a:gd name="connsiteY4" fmla="*/ 40590 h 114632"/>
                <a:gd name="connsiteX5" fmla="*/ 55285 w 111089"/>
                <a:gd name="connsiteY5" fmla="*/ 109167 h 114632"/>
                <a:gd name="connsiteX6" fmla="*/ 36559 w 111089"/>
                <a:gd name="connsiteY6" fmla="*/ 87151 h 114632"/>
                <a:gd name="connsiteX7" fmla="*/ 51236 w 111089"/>
                <a:gd name="connsiteY7" fmla="*/ 33504 h 114632"/>
                <a:gd name="connsiteX8" fmla="*/ 54273 w 111089"/>
                <a:gd name="connsiteY8" fmla="*/ 20852 h 114632"/>
                <a:gd name="connsiteX9" fmla="*/ 33523 w 111089"/>
                <a:gd name="connsiteY9" fmla="*/ 102 h 114632"/>
                <a:gd name="connsiteX10" fmla="*/ 120 w 111089"/>
                <a:gd name="connsiteY10" fmla="*/ 39071 h 114632"/>
                <a:gd name="connsiteX11" fmla="*/ 3157 w 111089"/>
                <a:gd name="connsiteY11" fmla="*/ 41602 h 114632"/>
                <a:gd name="connsiteX12" fmla="*/ 7205 w 111089"/>
                <a:gd name="connsiteY12" fmla="*/ 37047 h 114632"/>
                <a:gd name="connsiteX13" fmla="*/ 32764 w 111089"/>
                <a:gd name="connsiteY13" fmla="*/ 5669 h 114632"/>
                <a:gd name="connsiteX14" fmla="*/ 39090 w 111089"/>
                <a:gd name="connsiteY14" fmla="*/ 13766 h 114632"/>
                <a:gd name="connsiteX15" fmla="*/ 34788 w 111089"/>
                <a:gd name="connsiteY15" fmla="*/ 31480 h 114632"/>
                <a:gd name="connsiteX16" fmla="*/ 20364 w 111089"/>
                <a:gd name="connsiteY16" fmla="*/ 83355 h 114632"/>
                <a:gd name="connsiteX17" fmla="*/ 54273 w 111089"/>
                <a:gd name="connsiteY17" fmla="*/ 114734 h 114632"/>
                <a:gd name="connsiteX18" fmla="*/ 111209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209" y="17815"/>
                  </a:moveTo>
                  <a:cubicBezTo>
                    <a:pt x="111209" y="4150"/>
                    <a:pt x="104630" y="102"/>
                    <a:pt x="100075" y="102"/>
                  </a:cubicBezTo>
                  <a:cubicBezTo>
                    <a:pt x="93749" y="102"/>
                    <a:pt x="87676" y="6681"/>
                    <a:pt x="87676" y="12248"/>
                  </a:cubicBezTo>
                  <a:cubicBezTo>
                    <a:pt x="87676" y="15538"/>
                    <a:pt x="88941" y="17056"/>
                    <a:pt x="91724" y="19840"/>
                  </a:cubicBezTo>
                  <a:cubicBezTo>
                    <a:pt x="97038" y="24901"/>
                    <a:pt x="100328" y="31480"/>
                    <a:pt x="100328" y="40590"/>
                  </a:cubicBezTo>
                  <a:cubicBezTo>
                    <a:pt x="100328" y="51218"/>
                    <a:pt x="84892" y="109167"/>
                    <a:pt x="55285" y="109167"/>
                  </a:cubicBezTo>
                  <a:cubicBezTo>
                    <a:pt x="42379" y="109167"/>
                    <a:pt x="36559" y="100310"/>
                    <a:pt x="36559" y="87151"/>
                  </a:cubicBezTo>
                  <a:cubicBezTo>
                    <a:pt x="36559" y="72980"/>
                    <a:pt x="43392" y="54508"/>
                    <a:pt x="51236" y="33504"/>
                  </a:cubicBezTo>
                  <a:cubicBezTo>
                    <a:pt x="53008" y="29203"/>
                    <a:pt x="54273" y="25660"/>
                    <a:pt x="54273" y="20852"/>
                  </a:cubicBezTo>
                  <a:cubicBezTo>
                    <a:pt x="54273" y="9465"/>
                    <a:pt x="46175" y="102"/>
                    <a:pt x="33523" y="102"/>
                  </a:cubicBezTo>
                  <a:cubicBezTo>
                    <a:pt x="9736" y="102"/>
                    <a:pt x="120" y="36794"/>
                    <a:pt x="120" y="39071"/>
                  </a:cubicBezTo>
                  <a:cubicBezTo>
                    <a:pt x="120" y="41602"/>
                    <a:pt x="2650" y="41602"/>
                    <a:pt x="3157" y="41602"/>
                  </a:cubicBezTo>
                  <a:cubicBezTo>
                    <a:pt x="5687" y="41602"/>
                    <a:pt x="5940" y="41096"/>
                    <a:pt x="7205" y="37047"/>
                  </a:cubicBezTo>
                  <a:cubicBezTo>
                    <a:pt x="14544" y="11489"/>
                    <a:pt x="25425" y="5669"/>
                    <a:pt x="32764" y="5669"/>
                  </a:cubicBezTo>
                  <a:cubicBezTo>
                    <a:pt x="34788" y="5669"/>
                    <a:pt x="39090" y="5669"/>
                    <a:pt x="39090" y="13766"/>
                  </a:cubicBezTo>
                  <a:cubicBezTo>
                    <a:pt x="39090" y="20093"/>
                    <a:pt x="36559" y="26925"/>
                    <a:pt x="34788" y="31480"/>
                  </a:cubicBezTo>
                  <a:cubicBezTo>
                    <a:pt x="23654" y="60834"/>
                    <a:pt x="20364" y="72474"/>
                    <a:pt x="20364" y="83355"/>
                  </a:cubicBezTo>
                  <a:cubicBezTo>
                    <a:pt x="20364" y="110685"/>
                    <a:pt x="42633" y="114734"/>
                    <a:pt x="54273" y="114734"/>
                  </a:cubicBezTo>
                  <a:cubicBezTo>
                    <a:pt x="96785" y="114734"/>
                    <a:pt x="111209" y="30974"/>
                    <a:pt x="111209" y="17815"/>
                  </a:cubicBezTo>
                  <a:close/>
                </a:path>
              </a:pathLst>
            </a:custGeom>
            <a:solidFill>
              <a:srgbClr val="000000"/>
            </a:solidFill>
            <a:ln w="25400" cap="flat">
              <a:noFill/>
              <a:prstDash val="solid"/>
              <a:miter/>
            </a:ln>
          </p:spPr>
          <p:txBody>
            <a:bodyPr rtlCol="0" anchor="ctr"/>
            <a:lstStyle/>
            <a:p>
              <a:endParaRPr lang="en-CN"/>
            </a:p>
          </p:txBody>
        </p:sp>
        <p:sp>
          <p:nvSpPr>
            <p:cNvPr id="18632" name="Freeform 18631">
              <a:extLst>
                <a:ext uri="{FF2B5EF4-FFF2-40B4-BE49-F238E27FC236}">
                  <a16:creationId xmlns:a16="http://schemas.microsoft.com/office/drawing/2014/main" id="{1127D55D-787F-A1A7-3D1E-8126746EB93A}"/>
                </a:ext>
              </a:extLst>
            </p:cNvPr>
            <p:cNvSpPr/>
            <p:nvPr>
              <p:custDataLst>
                <p:tags r:id="rId102"/>
              </p:custDataLst>
            </p:nvPr>
          </p:nvSpPr>
          <p:spPr>
            <a:xfrm>
              <a:off x="5709121" y="5041633"/>
              <a:ext cx="77762" cy="153576"/>
            </a:xfrm>
            <a:custGeom>
              <a:avLst/>
              <a:gdLst>
                <a:gd name="connsiteX0" fmla="*/ 77887 w 77762"/>
                <a:gd name="connsiteY0" fmla="*/ 6834 h 153576"/>
                <a:gd name="connsiteX1" fmla="*/ 70802 w 77762"/>
                <a:gd name="connsiteY1" fmla="*/ 103 h 153576"/>
                <a:gd name="connsiteX2" fmla="*/ 60882 w 77762"/>
                <a:gd name="connsiteY2" fmla="*/ 9846 h 153576"/>
                <a:gd name="connsiteX3" fmla="*/ 67968 w 77762"/>
                <a:gd name="connsiteY3" fmla="*/ 16577 h 153576"/>
                <a:gd name="connsiteX4" fmla="*/ 77887 w 77762"/>
                <a:gd name="connsiteY4" fmla="*/ 6834 h 153576"/>
                <a:gd name="connsiteX5" fmla="*/ 40335 w 77762"/>
                <a:gd name="connsiteY5" fmla="*/ 126224 h 153576"/>
                <a:gd name="connsiteX6" fmla="*/ 17484 w 77762"/>
                <a:gd name="connsiteY6" fmla="*/ 148720 h 153576"/>
                <a:gd name="connsiteX7" fmla="*/ 11107 w 77762"/>
                <a:gd name="connsiteY7" fmla="*/ 147657 h 153576"/>
                <a:gd name="connsiteX8" fmla="*/ 17130 w 77762"/>
                <a:gd name="connsiteY8" fmla="*/ 138623 h 153576"/>
                <a:gd name="connsiteX9" fmla="*/ 10221 w 77762"/>
                <a:gd name="connsiteY9" fmla="*/ 132069 h 153576"/>
                <a:gd name="connsiteX10" fmla="*/ 125 w 77762"/>
                <a:gd name="connsiteY10" fmla="*/ 142520 h 153576"/>
                <a:gd name="connsiteX11" fmla="*/ 17661 w 77762"/>
                <a:gd name="connsiteY11" fmla="*/ 153680 h 153576"/>
                <a:gd name="connsiteX12" fmla="*/ 54505 w 77762"/>
                <a:gd name="connsiteY12" fmla="*/ 125692 h 153576"/>
                <a:gd name="connsiteX13" fmla="*/ 70448 w 77762"/>
                <a:gd name="connsiteY13" fmla="*/ 62278 h 153576"/>
                <a:gd name="connsiteX14" fmla="*/ 71333 w 77762"/>
                <a:gd name="connsiteY14" fmla="*/ 56078 h 153576"/>
                <a:gd name="connsiteX15" fmla="*/ 52380 w 77762"/>
                <a:gd name="connsiteY15" fmla="*/ 39427 h 153576"/>
                <a:gd name="connsiteX16" fmla="*/ 21381 w 77762"/>
                <a:gd name="connsiteY16" fmla="*/ 66529 h 153576"/>
                <a:gd name="connsiteX17" fmla="*/ 24392 w 77762"/>
                <a:gd name="connsiteY17" fmla="*/ 68832 h 153576"/>
                <a:gd name="connsiteX18" fmla="*/ 27935 w 77762"/>
                <a:gd name="connsiteY18" fmla="*/ 65643 h 153576"/>
                <a:gd name="connsiteX19" fmla="*/ 51848 w 77762"/>
                <a:gd name="connsiteY19" fmla="*/ 44387 h 153576"/>
                <a:gd name="connsiteX20" fmla="*/ 57871 w 77762"/>
                <a:gd name="connsiteY20" fmla="*/ 53067 h 153576"/>
                <a:gd name="connsiteX21" fmla="*/ 57340 w 77762"/>
                <a:gd name="connsiteY21" fmla="*/ 58381 h 153576"/>
                <a:gd name="connsiteX22" fmla="*/ 40335 w 77762"/>
                <a:gd name="connsiteY22" fmla="*/ 12622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87" y="6834"/>
                  </a:moveTo>
                  <a:cubicBezTo>
                    <a:pt x="77887" y="3823"/>
                    <a:pt x="75585" y="103"/>
                    <a:pt x="70802" y="103"/>
                  </a:cubicBezTo>
                  <a:cubicBezTo>
                    <a:pt x="65665" y="103"/>
                    <a:pt x="60882" y="5063"/>
                    <a:pt x="60882" y="9846"/>
                  </a:cubicBezTo>
                  <a:cubicBezTo>
                    <a:pt x="60882" y="12680"/>
                    <a:pt x="63008" y="16577"/>
                    <a:pt x="67968" y="16577"/>
                  </a:cubicBezTo>
                  <a:cubicBezTo>
                    <a:pt x="72750" y="16577"/>
                    <a:pt x="77887" y="11971"/>
                    <a:pt x="77887" y="6834"/>
                  </a:cubicBezTo>
                  <a:close/>
                  <a:moveTo>
                    <a:pt x="40335" y="126224"/>
                  </a:moveTo>
                  <a:cubicBezTo>
                    <a:pt x="37323" y="138446"/>
                    <a:pt x="27935" y="148720"/>
                    <a:pt x="17484" y="148720"/>
                  </a:cubicBezTo>
                  <a:cubicBezTo>
                    <a:pt x="15181" y="148720"/>
                    <a:pt x="13056" y="148366"/>
                    <a:pt x="11107" y="147657"/>
                  </a:cubicBezTo>
                  <a:cubicBezTo>
                    <a:pt x="15713" y="145532"/>
                    <a:pt x="17130" y="141280"/>
                    <a:pt x="17130" y="138623"/>
                  </a:cubicBezTo>
                  <a:cubicBezTo>
                    <a:pt x="17130" y="134372"/>
                    <a:pt x="13764" y="132069"/>
                    <a:pt x="10221" y="132069"/>
                  </a:cubicBezTo>
                  <a:cubicBezTo>
                    <a:pt x="4730" y="132069"/>
                    <a:pt x="125" y="136852"/>
                    <a:pt x="125" y="142520"/>
                  </a:cubicBezTo>
                  <a:cubicBezTo>
                    <a:pt x="125" y="149251"/>
                    <a:pt x="7033" y="153680"/>
                    <a:pt x="17661" y="153680"/>
                  </a:cubicBezTo>
                  <a:cubicBezTo>
                    <a:pt x="28289" y="153680"/>
                    <a:pt x="49014" y="147303"/>
                    <a:pt x="54505" y="125692"/>
                  </a:cubicBezTo>
                  <a:lnTo>
                    <a:pt x="70448" y="62278"/>
                  </a:lnTo>
                  <a:cubicBezTo>
                    <a:pt x="70979" y="60329"/>
                    <a:pt x="71333" y="58735"/>
                    <a:pt x="71333" y="56078"/>
                  </a:cubicBezTo>
                  <a:cubicBezTo>
                    <a:pt x="71333" y="46336"/>
                    <a:pt x="63008" y="39427"/>
                    <a:pt x="52380" y="39427"/>
                  </a:cubicBezTo>
                  <a:cubicBezTo>
                    <a:pt x="32718" y="39427"/>
                    <a:pt x="21381" y="64049"/>
                    <a:pt x="21381" y="66529"/>
                  </a:cubicBezTo>
                  <a:cubicBezTo>
                    <a:pt x="21381" y="68832"/>
                    <a:pt x="23861" y="68832"/>
                    <a:pt x="24392" y="68832"/>
                  </a:cubicBezTo>
                  <a:cubicBezTo>
                    <a:pt x="26518" y="68832"/>
                    <a:pt x="26695" y="68300"/>
                    <a:pt x="27935" y="65643"/>
                  </a:cubicBezTo>
                  <a:cubicBezTo>
                    <a:pt x="32363" y="55369"/>
                    <a:pt x="41575" y="44387"/>
                    <a:pt x="51848" y="44387"/>
                  </a:cubicBezTo>
                  <a:cubicBezTo>
                    <a:pt x="56277" y="44387"/>
                    <a:pt x="57871" y="47398"/>
                    <a:pt x="57871" y="53067"/>
                  </a:cubicBezTo>
                  <a:cubicBezTo>
                    <a:pt x="57871" y="55015"/>
                    <a:pt x="57517" y="57495"/>
                    <a:pt x="57340" y="58381"/>
                  </a:cubicBezTo>
                  <a:lnTo>
                    <a:pt x="40335" y="126224"/>
                  </a:lnTo>
                  <a:close/>
                </a:path>
              </a:pathLst>
            </a:custGeom>
            <a:solidFill>
              <a:srgbClr val="000000"/>
            </a:solidFill>
            <a:ln w="25400" cap="flat">
              <a:noFill/>
              <a:prstDash val="solid"/>
              <a:miter/>
            </a:ln>
          </p:spPr>
          <p:txBody>
            <a:bodyPr rtlCol="0" anchor="ctr"/>
            <a:lstStyle/>
            <a:p>
              <a:endParaRPr lang="en-CN"/>
            </a:p>
          </p:txBody>
        </p:sp>
        <p:sp>
          <p:nvSpPr>
            <p:cNvPr id="18633" name="Freeform 18632">
              <a:extLst>
                <a:ext uri="{FF2B5EF4-FFF2-40B4-BE49-F238E27FC236}">
                  <a16:creationId xmlns:a16="http://schemas.microsoft.com/office/drawing/2014/main" id="{D75D30AC-52E0-F98D-FF23-9B581C3B96AF}"/>
                </a:ext>
              </a:extLst>
            </p:cNvPr>
            <p:cNvSpPr/>
            <p:nvPr>
              <p:custDataLst>
                <p:tags r:id="rId103"/>
              </p:custDataLst>
            </p:nvPr>
          </p:nvSpPr>
          <p:spPr>
            <a:xfrm>
              <a:off x="5836749" y="5052793"/>
              <a:ext cx="154614" cy="10122"/>
            </a:xfrm>
            <a:custGeom>
              <a:avLst/>
              <a:gdLst>
                <a:gd name="connsiteX0" fmla="*/ 145886 w 154614"/>
                <a:gd name="connsiteY0" fmla="*/ 10224 h 10122"/>
                <a:gd name="connsiteX1" fmla="*/ 154743 w 154614"/>
                <a:gd name="connsiteY1" fmla="*/ 5163 h 10122"/>
                <a:gd name="connsiteX2" fmla="*/ 145886 w 154614"/>
                <a:gd name="connsiteY2" fmla="*/ 102 h 10122"/>
                <a:gd name="connsiteX3" fmla="*/ 8986 w 154614"/>
                <a:gd name="connsiteY3" fmla="*/ 102 h 10122"/>
                <a:gd name="connsiteX4" fmla="*/ 129 w 154614"/>
                <a:gd name="connsiteY4" fmla="*/ 5163 h 10122"/>
                <a:gd name="connsiteX5" fmla="*/ 8986 w 154614"/>
                <a:gd name="connsiteY5" fmla="*/ 10224 h 10122"/>
                <a:gd name="connsiteX6" fmla="*/ 145886 w 154614"/>
                <a:gd name="connsiteY6" fmla="*/ 10224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5886" y="10224"/>
                  </a:moveTo>
                  <a:cubicBezTo>
                    <a:pt x="150188" y="10224"/>
                    <a:pt x="154743" y="10224"/>
                    <a:pt x="154743" y="5163"/>
                  </a:cubicBezTo>
                  <a:cubicBezTo>
                    <a:pt x="154743" y="102"/>
                    <a:pt x="150188" y="102"/>
                    <a:pt x="145886" y="102"/>
                  </a:cubicBezTo>
                  <a:lnTo>
                    <a:pt x="8986" y="102"/>
                  </a:lnTo>
                  <a:cubicBezTo>
                    <a:pt x="4684" y="102"/>
                    <a:pt x="129" y="102"/>
                    <a:pt x="129" y="5163"/>
                  </a:cubicBezTo>
                  <a:cubicBezTo>
                    <a:pt x="129" y="10224"/>
                    <a:pt x="4684" y="10224"/>
                    <a:pt x="8986" y="10224"/>
                  </a:cubicBezTo>
                  <a:lnTo>
                    <a:pt x="145886" y="10224"/>
                  </a:lnTo>
                  <a:close/>
                </a:path>
              </a:pathLst>
            </a:custGeom>
            <a:solidFill>
              <a:srgbClr val="000000"/>
            </a:solidFill>
            <a:ln w="25400" cap="flat">
              <a:noFill/>
              <a:prstDash val="solid"/>
              <a:miter/>
            </a:ln>
          </p:spPr>
          <p:txBody>
            <a:bodyPr rtlCol="0" anchor="ctr"/>
            <a:lstStyle/>
            <a:p>
              <a:endParaRPr lang="en-CN"/>
            </a:p>
          </p:txBody>
        </p:sp>
        <p:sp>
          <p:nvSpPr>
            <p:cNvPr id="18634" name="Freeform 18633">
              <a:extLst>
                <a:ext uri="{FF2B5EF4-FFF2-40B4-BE49-F238E27FC236}">
                  <a16:creationId xmlns:a16="http://schemas.microsoft.com/office/drawing/2014/main" id="{DDB36955-ABE2-C53E-FA43-EFCA9D8745C5}"/>
                </a:ext>
              </a:extLst>
            </p:cNvPr>
            <p:cNvSpPr/>
            <p:nvPr>
              <p:custDataLst>
                <p:tags r:id="rId104"/>
              </p:custDataLst>
            </p:nvPr>
          </p:nvSpPr>
          <p:spPr>
            <a:xfrm>
              <a:off x="6019902" y="5009269"/>
              <a:ext cx="111089" cy="114632"/>
            </a:xfrm>
            <a:custGeom>
              <a:avLst/>
              <a:gdLst>
                <a:gd name="connsiteX0" fmla="*/ 111226 w 111089"/>
                <a:gd name="connsiteY0" fmla="*/ 17815 h 114632"/>
                <a:gd name="connsiteX1" fmla="*/ 100092 w 111089"/>
                <a:gd name="connsiteY1" fmla="*/ 102 h 114632"/>
                <a:gd name="connsiteX2" fmla="*/ 87692 w 111089"/>
                <a:gd name="connsiteY2" fmla="*/ 12248 h 114632"/>
                <a:gd name="connsiteX3" fmla="*/ 91741 w 111089"/>
                <a:gd name="connsiteY3" fmla="*/ 19840 h 114632"/>
                <a:gd name="connsiteX4" fmla="*/ 100345 w 111089"/>
                <a:gd name="connsiteY4" fmla="*/ 40590 h 114632"/>
                <a:gd name="connsiteX5" fmla="*/ 55302 w 111089"/>
                <a:gd name="connsiteY5" fmla="*/ 109167 h 114632"/>
                <a:gd name="connsiteX6" fmla="*/ 36576 w 111089"/>
                <a:gd name="connsiteY6" fmla="*/ 87151 h 114632"/>
                <a:gd name="connsiteX7" fmla="*/ 51253 w 111089"/>
                <a:gd name="connsiteY7" fmla="*/ 33504 h 114632"/>
                <a:gd name="connsiteX8" fmla="*/ 54290 w 111089"/>
                <a:gd name="connsiteY8" fmla="*/ 20852 h 114632"/>
                <a:gd name="connsiteX9" fmla="*/ 33539 w 111089"/>
                <a:gd name="connsiteY9" fmla="*/ 102 h 114632"/>
                <a:gd name="connsiteX10" fmla="*/ 137 w 111089"/>
                <a:gd name="connsiteY10" fmla="*/ 39071 h 114632"/>
                <a:gd name="connsiteX11" fmla="*/ 3173 w 111089"/>
                <a:gd name="connsiteY11" fmla="*/ 41602 h 114632"/>
                <a:gd name="connsiteX12" fmla="*/ 7222 w 111089"/>
                <a:gd name="connsiteY12" fmla="*/ 37047 h 114632"/>
                <a:gd name="connsiteX13" fmla="*/ 32780 w 111089"/>
                <a:gd name="connsiteY13" fmla="*/ 5669 h 114632"/>
                <a:gd name="connsiteX14" fmla="*/ 39107 w 111089"/>
                <a:gd name="connsiteY14" fmla="*/ 13766 h 114632"/>
                <a:gd name="connsiteX15" fmla="*/ 34805 w 111089"/>
                <a:gd name="connsiteY15" fmla="*/ 31480 h 114632"/>
                <a:gd name="connsiteX16" fmla="*/ 20381 w 111089"/>
                <a:gd name="connsiteY16" fmla="*/ 83355 h 114632"/>
                <a:gd name="connsiteX17" fmla="*/ 54290 w 111089"/>
                <a:gd name="connsiteY17" fmla="*/ 114734 h 114632"/>
                <a:gd name="connsiteX18" fmla="*/ 111226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226" y="17815"/>
                  </a:moveTo>
                  <a:cubicBezTo>
                    <a:pt x="111226" y="4150"/>
                    <a:pt x="104647" y="102"/>
                    <a:pt x="100092" y="102"/>
                  </a:cubicBezTo>
                  <a:cubicBezTo>
                    <a:pt x="93766" y="102"/>
                    <a:pt x="87692" y="6681"/>
                    <a:pt x="87692" y="12248"/>
                  </a:cubicBezTo>
                  <a:cubicBezTo>
                    <a:pt x="87692" y="15538"/>
                    <a:pt x="88958" y="17056"/>
                    <a:pt x="91741" y="19840"/>
                  </a:cubicBezTo>
                  <a:cubicBezTo>
                    <a:pt x="97055" y="24901"/>
                    <a:pt x="100345" y="31480"/>
                    <a:pt x="100345" y="40590"/>
                  </a:cubicBezTo>
                  <a:cubicBezTo>
                    <a:pt x="100345" y="51218"/>
                    <a:pt x="84909" y="109167"/>
                    <a:pt x="55302" y="109167"/>
                  </a:cubicBezTo>
                  <a:cubicBezTo>
                    <a:pt x="42396" y="109167"/>
                    <a:pt x="36576" y="100310"/>
                    <a:pt x="36576" y="87151"/>
                  </a:cubicBezTo>
                  <a:cubicBezTo>
                    <a:pt x="36576" y="72980"/>
                    <a:pt x="43408" y="54508"/>
                    <a:pt x="51253" y="33504"/>
                  </a:cubicBezTo>
                  <a:cubicBezTo>
                    <a:pt x="53024" y="29203"/>
                    <a:pt x="54290" y="25660"/>
                    <a:pt x="54290" y="20852"/>
                  </a:cubicBezTo>
                  <a:cubicBezTo>
                    <a:pt x="54290" y="9465"/>
                    <a:pt x="46192" y="102"/>
                    <a:pt x="33539" y="102"/>
                  </a:cubicBezTo>
                  <a:cubicBezTo>
                    <a:pt x="9753" y="102"/>
                    <a:pt x="137" y="36794"/>
                    <a:pt x="137" y="39071"/>
                  </a:cubicBezTo>
                  <a:cubicBezTo>
                    <a:pt x="137" y="41602"/>
                    <a:pt x="2667" y="41602"/>
                    <a:pt x="3173" y="41602"/>
                  </a:cubicBezTo>
                  <a:cubicBezTo>
                    <a:pt x="5704" y="41602"/>
                    <a:pt x="5957" y="41096"/>
                    <a:pt x="7222" y="37047"/>
                  </a:cubicBezTo>
                  <a:cubicBezTo>
                    <a:pt x="14561" y="11489"/>
                    <a:pt x="25442" y="5669"/>
                    <a:pt x="32780" y="5669"/>
                  </a:cubicBezTo>
                  <a:cubicBezTo>
                    <a:pt x="34805" y="5669"/>
                    <a:pt x="39107" y="5669"/>
                    <a:pt x="39107" y="13766"/>
                  </a:cubicBezTo>
                  <a:cubicBezTo>
                    <a:pt x="39107" y="20093"/>
                    <a:pt x="36576" y="26925"/>
                    <a:pt x="34805" y="31480"/>
                  </a:cubicBezTo>
                  <a:cubicBezTo>
                    <a:pt x="23670" y="60834"/>
                    <a:pt x="20381" y="72474"/>
                    <a:pt x="20381" y="83355"/>
                  </a:cubicBezTo>
                  <a:cubicBezTo>
                    <a:pt x="20381" y="110685"/>
                    <a:pt x="42649" y="114734"/>
                    <a:pt x="54290" y="114734"/>
                  </a:cubicBezTo>
                  <a:cubicBezTo>
                    <a:pt x="96802" y="114734"/>
                    <a:pt x="111226" y="30974"/>
                    <a:pt x="111226" y="17815"/>
                  </a:cubicBezTo>
                  <a:close/>
                </a:path>
              </a:pathLst>
            </a:custGeom>
            <a:solidFill>
              <a:srgbClr val="000000"/>
            </a:solidFill>
            <a:ln w="25400" cap="flat">
              <a:noFill/>
              <a:prstDash val="solid"/>
              <a:miter/>
            </a:ln>
          </p:spPr>
          <p:txBody>
            <a:bodyPr rtlCol="0" anchor="ctr"/>
            <a:lstStyle/>
            <a:p>
              <a:endParaRPr lang="en-CN"/>
            </a:p>
          </p:txBody>
        </p:sp>
        <p:sp>
          <p:nvSpPr>
            <p:cNvPr id="18635" name="Freeform 18634">
              <a:extLst>
                <a:ext uri="{FF2B5EF4-FFF2-40B4-BE49-F238E27FC236}">
                  <a16:creationId xmlns:a16="http://schemas.microsoft.com/office/drawing/2014/main" id="{17BF2ADC-2FB5-76D1-0306-CDA4889B21EE}"/>
                </a:ext>
              </a:extLst>
            </p:cNvPr>
            <p:cNvSpPr/>
            <p:nvPr>
              <p:custDataLst>
                <p:tags r:id="rId105"/>
              </p:custDataLst>
            </p:nvPr>
          </p:nvSpPr>
          <p:spPr>
            <a:xfrm>
              <a:off x="6143194" y="5082729"/>
              <a:ext cx="106104" cy="78116"/>
            </a:xfrm>
            <a:custGeom>
              <a:avLst/>
              <a:gdLst>
                <a:gd name="connsiteX0" fmla="*/ 47260 w 106104"/>
                <a:gd name="connsiteY0" fmla="*/ 12148 h 78116"/>
                <a:gd name="connsiteX1" fmla="*/ 68339 w 106104"/>
                <a:gd name="connsiteY1" fmla="*/ 12148 h 78116"/>
                <a:gd name="connsiteX2" fmla="*/ 61785 w 106104"/>
                <a:gd name="connsiteY2" fmla="*/ 52890 h 78116"/>
                <a:gd name="connsiteX3" fmla="*/ 63733 w 106104"/>
                <a:gd name="connsiteY3" fmla="*/ 68655 h 78116"/>
                <a:gd name="connsiteX4" fmla="*/ 71704 w 106104"/>
                <a:gd name="connsiteY4" fmla="*/ 78220 h 78116"/>
                <a:gd name="connsiteX5" fmla="*/ 80030 w 106104"/>
                <a:gd name="connsiteY5" fmla="*/ 70249 h 78116"/>
                <a:gd name="connsiteX6" fmla="*/ 78613 w 106104"/>
                <a:gd name="connsiteY6" fmla="*/ 66352 h 78116"/>
                <a:gd name="connsiteX7" fmla="*/ 72059 w 106104"/>
                <a:gd name="connsiteY7" fmla="*/ 35176 h 78116"/>
                <a:gd name="connsiteX8" fmla="*/ 74539 w 106104"/>
                <a:gd name="connsiteY8" fmla="*/ 12148 h 78116"/>
                <a:gd name="connsiteX9" fmla="*/ 96681 w 106104"/>
                <a:gd name="connsiteY9" fmla="*/ 12148 h 78116"/>
                <a:gd name="connsiteX10" fmla="*/ 103235 w 106104"/>
                <a:gd name="connsiteY10" fmla="*/ 10731 h 78116"/>
                <a:gd name="connsiteX11" fmla="*/ 106246 w 106104"/>
                <a:gd name="connsiteY11" fmla="*/ 5240 h 78116"/>
                <a:gd name="connsiteX12" fmla="*/ 98629 w 106104"/>
                <a:gd name="connsiteY12" fmla="*/ 103 h 78116"/>
                <a:gd name="connsiteX13" fmla="*/ 31849 w 106104"/>
                <a:gd name="connsiteY13" fmla="*/ 103 h 78116"/>
                <a:gd name="connsiteX14" fmla="*/ 11655 w 106104"/>
                <a:gd name="connsiteY14" fmla="*/ 9137 h 78116"/>
                <a:gd name="connsiteX15" fmla="*/ 142 w 106104"/>
                <a:gd name="connsiteY15" fmla="*/ 24371 h 78116"/>
                <a:gd name="connsiteX16" fmla="*/ 3153 w 106104"/>
                <a:gd name="connsiteY16" fmla="*/ 26496 h 78116"/>
                <a:gd name="connsiteX17" fmla="*/ 6341 w 106104"/>
                <a:gd name="connsiteY17" fmla="*/ 24548 h 78116"/>
                <a:gd name="connsiteX18" fmla="*/ 30255 w 106104"/>
                <a:gd name="connsiteY18" fmla="*/ 12148 h 78116"/>
                <a:gd name="connsiteX19" fmla="*/ 41060 w 106104"/>
                <a:gd name="connsiteY19" fmla="*/ 12148 h 78116"/>
                <a:gd name="connsiteX20" fmla="*/ 20689 w 106104"/>
                <a:gd name="connsiteY20" fmla="*/ 63163 h 78116"/>
                <a:gd name="connsiteX21" fmla="*/ 17324 w 106104"/>
                <a:gd name="connsiteY21" fmla="*/ 69895 h 78116"/>
                <a:gd name="connsiteX22" fmla="*/ 16792 w 106104"/>
                <a:gd name="connsiteY22" fmla="*/ 72552 h 78116"/>
                <a:gd name="connsiteX23" fmla="*/ 22992 w 106104"/>
                <a:gd name="connsiteY23" fmla="*/ 78220 h 78116"/>
                <a:gd name="connsiteX24" fmla="*/ 36277 w 106104"/>
                <a:gd name="connsiteY24" fmla="*/ 54307 h 78116"/>
                <a:gd name="connsiteX25" fmla="*/ 47260 w 106104"/>
                <a:gd name="connsiteY25" fmla="*/ 12148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6104" h="78116">
                  <a:moveTo>
                    <a:pt x="47260" y="12148"/>
                  </a:moveTo>
                  <a:lnTo>
                    <a:pt x="68339" y="12148"/>
                  </a:lnTo>
                  <a:cubicBezTo>
                    <a:pt x="65682" y="22777"/>
                    <a:pt x="61785" y="38896"/>
                    <a:pt x="61785" y="52890"/>
                  </a:cubicBezTo>
                  <a:cubicBezTo>
                    <a:pt x="61785" y="59975"/>
                    <a:pt x="62670" y="64758"/>
                    <a:pt x="63733" y="68655"/>
                  </a:cubicBezTo>
                  <a:cubicBezTo>
                    <a:pt x="66567" y="77511"/>
                    <a:pt x="68870" y="78220"/>
                    <a:pt x="71704" y="78220"/>
                  </a:cubicBezTo>
                  <a:cubicBezTo>
                    <a:pt x="75779" y="78220"/>
                    <a:pt x="80030" y="74500"/>
                    <a:pt x="80030" y="70249"/>
                  </a:cubicBezTo>
                  <a:cubicBezTo>
                    <a:pt x="80030" y="68832"/>
                    <a:pt x="79676" y="68123"/>
                    <a:pt x="78613" y="66352"/>
                  </a:cubicBezTo>
                  <a:cubicBezTo>
                    <a:pt x="75247" y="59798"/>
                    <a:pt x="72059" y="49701"/>
                    <a:pt x="72059" y="35176"/>
                  </a:cubicBezTo>
                  <a:cubicBezTo>
                    <a:pt x="72059" y="31810"/>
                    <a:pt x="72059" y="24725"/>
                    <a:pt x="74539" y="12148"/>
                  </a:cubicBezTo>
                  <a:lnTo>
                    <a:pt x="96681" y="12148"/>
                  </a:lnTo>
                  <a:cubicBezTo>
                    <a:pt x="99869" y="12148"/>
                    <a:pt x="101286" y="12148"/>
                    <a:pt x="103235" y="10731"/>
                  </a:cubicBezTo>
                  <a:cubicBezTo>
                    <a:pt x="105714" y="8960"/>
                    <a:pt x="106246" y="6126"/>
                    <a:pt x="106246" y="5240"/>
                  </a:cubicBezTo>
                  <a:cubicBezTo>
                    <a:pt x="106246" y="103"/>
                    <a:pt x="101640" y="103"/>
                    <a:pt x="98629" y="103"/>
                  </a:cubicBezTo>
                  <a:lnTo>
                    <a:pt x="31849" y="103"/>
                  </a:lnTo>
                  <a:cubicBezTo>
                    <a:pt x="24586" y="103"/>
                    <a:pt x="19626" y="1697"/>
                    <a:pt x="11655" y="9137"/>
                  </a:cubicBezTo>
                  <a:cubicBezTo>
                    <a:pt x="7050" y="13211"/>
                    <a:pt x="142" y="22777"/>
                    <a:pt x="142" y="24371"/>
                  </a:cubicBezTo>
                  <a:cubicBezTo>
                    <a:pt x="142" y="26496"/>
                    <a:pt x="2444" y="26496"/>
                    <a:pt x="3153" y="26496"/>
                  </a:cubicBezTo>
                  <a:cubicBezTo>
                    <a:pt x="5101" y="26496"/>
                    <a:pt x="5278" y="26142"/>
                    <a:pt x="6341" y="24548"/>
                  </a:cubicBezTo>
                  <a:cubicBezTo>
                    <a:pt x="15375" y="12148"/>
                    <a:pt x="26358" y="12148"/>
                    <a:pt x="30255" y="12148"/>
                  </a:cubicBezTo>
                  <a:lnTo>
                    <a:pt x="41060" y="12148"/>
                  </a:lnTo>
                  <a:cubicBezTo>
                    <a:pt x="35569" y="31633"/>
                    <a:pt x="26003" y="52535"/>
                    <a:pt x="20689" y="63163"/>
                  </a:cubicBezTo>
                  <a:cubicBezTo>
                    <a:pt x="19626" y="65466"/>
                    <a:pt x="17855" y="69186"/>
                    <a:pt x="17324" y="69895"/>
                  </a:cubicBezTo>
                  <a:cubicBezTo>
                    <a:pt x="17147" y="70603"/>
                    <a:pt x="16792" y="71312"/>
                    <a:pt x="16792" y="72552"/>
                  </a:cubicBezTo>
                  <a:cubicBezTo>
                    <a:pt x="16792" y="75386"/>
                    <a:pt x="18918" y="78220"/>
                    <a:pt x="22992" y="78220"/>
                  </a:cubicBezTo>
                  <a:cubicBezTo>
                    <a:pt x="30077" y="78220"/>
                    <a:pt x="32026" y="70249"/>
                    <a:pt x="36277" y="54307"/>
                  </a:cubicBezTo>
                  <a:lnTo>
                    <a:pt x="47260" y="12148"/>
                  </a:lnTo>
                  <a:close/>
                </a:path>
              </a:pathLst>
            </a:custGeom>
            <a:solidFill>
              <a:srgbClr val="000000"/>
            </a:solidFill>
            <a:ln w="25400" cap="flat">
              <a:noFill/>
              <a:prstDash val="solid"/>
              <a:miter/>
            </a:ln>
          </p:spPr>
          <p:txBody>
            <a:bodyPr rtlCol="0" anchor="ctr"/>
            <a:lstStyle/>
            <a:p>
              <a:endParaRPr lang="en-CN"/>
            </a:p>
          </p:txBody>
        </p:sp>
        <p:sp>
          <p:nvSpPr>
            <p:cNvPr id="18636" name="Freeform 18635">
              <a:extLst>
                <a:ext uri="{FF2B5EF4-FFF2-40B4-BE49-F238E27FC236}">
                  <a16:creationId xmlns:a16="http://schemas.microsoft.com/office/drawing/2014/main" id="{0E990D10-EF2F-D94B-0490-147BF5AB006B}"/>
                </a:ext>
              </a:extLst>
            </p:cNvPr>
            <p:cNvSpPr/>
            <p:nvPr>
              <p:custDataLst>
                <p:tags r:id="rId106"/>
              </p:custDataLst>
            </p:nvPr>
          </p:nvSpPr>
          <p:spPr>
            <a:xfrm>
              <a:off x="6275447" y="5098061"/>
              <a:ext cx="22015" cy="126525"/>
            </a:xfrm>
            <a:custGeom>
              <a:avLst/>
              <a:gdLst>
                <a:gd name="connsiteX0" fmla="*/ 22162 w 22015"/>
                <a:gd name="connsiteY0" fmla="*/ 7190 h 126525"/>
                <a:gd name="connsiteX1" fmla="*/ 22162 w 22015"/>
                <a:gd name="connsiteY1" fmla="*/ 104 h 126525"/>
                <a:gd name="connsiteX2" fmla="*/ 146 w 22015"/>
                <a:gd name="connsiteY2" fmla="*/ 104 h 126525"/>
                <a:gd name="connsiteX3" fmla="*/ 146 w 22015"/>
                <a:gd name="connsiteY3" fmla="*/ 126630 h 126525"/>
                <a:gd name="connsiteX4" fmla="*/ 22162 w 22015"/>
                <a:gd name="connsiteY4" fmla="*/ 126630 h 126525"/>
                <a:gd name="connsiteX5" fmla="*/ 22162 w 22015"/>
                <a:gd name="connsiteY5" fmla="*/ 119545 h 126525"/>
                <a:gd name="connsiteX6" fmla="*/ 7232 w 22015"/>
                <a:gd name="connsiteY6" fmla="*/ 119545 h 126525"/>
                <a:gd name="connsiteX7" fmla="*/ 7232 w 22015"/>
                <a:gd name="connsiteY7" fmla="*/ 7190 h 126525"/>
                <a:gd name="connsiteX8" fmla="*/ 22162 w 22015"/>
                <a:gd name="connsiteY8" fmla="*/ 7190 h 1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15" h="126525">
                  <a:moveTo>
                    <a:pt x="22162" y="7190"/>
                  </a:moveTo>
                  <a:lnTo>
                    <a:pt x="22162" y="104"/>
                  </a:lnTo>
                  <a:lnTo>
                    <a:pt x="146" y="104"/>
                  </a:lnTo>
                  <a:lnTo>
                    <a:pt x="146" y="126630"/>
                  </a:lnTo>
                  <a:lnTo>
                    <a:pt x="22162" y="126630"/>
                  </a:lnTo>
                  <a:lnTo>
                    <a:pt x="22162" y="119545"/>
                  </a:lnTo>
                  <a:lnTo>
                    <a:pt x="7232" y="119545"/>
                  </a:lnTo>
                  <a:lnTo>
                    <a:pt x="7232" y="7190"/>
                  </a:lnTo>
                  <a:lnTo>
                    <a:pt x="22162" y="7190"/>
                  </a:lnTo>
                  <a:close/>
                </a:path>
              </a:pathLst>
            </a:custGeom>
            <a:solidFill>
              <a:srgbClr val="000000"/>
            </a:solidFill>
            <a:ln w="25400" cap="flat">
              <a:noFill/>
              <a:prstDash val="solid"/>
              <a:miter/>
            </a:ln>
          </p:spPr>
          <p:txBody>
            <a:bodyPr rtlCol="0" anchor="ctr"/>
            <a:lstStyle/>
            <a:p>
              <a:endParaRPr lang="en-CN"/>
            </a:p>
          </p:txBody>
        </p:sp>
        <p:sp>
          <p:nvSpPr>
            <p:cNvPr id="18637" name="Freeform 18636">
              <a:extLst>
                <a:ext uri="{FF2B5EF4-FFF2-40B4-BE49-F238E27FC236}">
                  <a16:creationId xmlns:a16="http://schemas.microsoft.com/office/drawing/2014/main" id="{C33E38EE-7AF2-B1B1-108D-11AD76642D51}"/>
                </a:ext>
              </a:extLst>
            </p:cNvPr>
            <p:cNvSpPr/>
            <p:nvPr>
              <p:custDataLst>
                <p:tags r:id="rId107"/>
              </p:custDataLst>
            </p:nvPr>
          </p:nvSpPr>
          <p:spPr>
            <a:xfrm>
              <a:off x="6316034" y="5108563"/>
              <a:ext cx="44536" cy="85784"/>
            </a:xfrm>
            <a:custGeom>
              <a:avLst/>
              <a:gdLst>
                <a:gd name="connsiteX0" fmla="*/ 38739 w 44536"/>
                <a:gd name="connsiteY0" fmla="*/ 5545 h 85784"/>
                <a:gd name="connsiteX1" fmla="*/ 33171 w 44536"/>
                <a:gd name="connsiteY1" fmla="*/ 104 h 85784"/>
                <a:gd name="connsiteX2" fmla="*/ 25453 w 44536"/>
                <a:gd name="connsiteY2" fmla="*/ 7696 h 85784"/>
                <a:gd name="connsiteX3" fmla="*/ 30894 w 44536"/>
                <a:gd name="connsiteY3" fmla="*/ 13137 h 85784"/>
                <a:gd name="connsiteX4" fmla="*/ 38739 w 44536"/>
                <a:gd name="connsiteY4" fmla="*/ 5545 h 85784"/>
                <a:gd name="connsiteX5" fmla="*/ 44685 w 44536"/>
                <a:gd name="connsiteY5" fmla="*/ 66277 h 85784"/>
                <a:gd name="connsiteX6" fmla="*/ 42028 w 44536"/>
                <a:gd name="connsiteY6" fmla="*/ 64506 h 85784"/>
                <a:gd name="connsiteX7" fmla="*/ 38992 w 44536"/>
                <a:gd name="connsiteY7" fmla="*/ 67416 h 85784"/>
                <a:gd name="connsiteX8" fmla="*/ 24821 w 44536"/>
                <a:gd name="connsiteY8" fmla="*/ 81587 h 85784"/>
                <a:gd name="connsiteX9" fmla="*/ 21025 w 44536"/>
                <a:gd name="connsiteY9" fmla="*/ 76779 h 85784"/>
                <a:gd name="connsiteX10" fmla="*/ 22670 w 44536"/>
                <a:gd name="connsiteY10" fmla="*/ 70326 h 85784"/>
                <a:gd name="connsiteX11" fmla="*/ 25327 w 44536"/>
                <a:gd name="connsiteY11" fmla="*/ 63494 h 85784"/>
                <a:gd name="connsiteX12" fmla="*/ 32539 w 44536"/>
                <a:gd name="connsiteY12" fmla="*/ 46033 h 85784"/>
                <a:gd name="connsiteX13" fmla="*/ 34310 w 44536"/>
                <a:gd name="connsiteY13" fmla="*/ 39707 h 85784"/>
                <a:gd name="connsiteX14" fmla="*/ 20519 w 44536"/>
                <a:gd name="connsiteY14" fmla="*/ 28573 h 85784"/>
                <a:gd name="connsiteX15" fmla="*/ 148 w 44536"/>
                <a:gd name="connsiteY15" fmla="*/ 48184 h 85784"/>
                <a:gd name="connsiteX16" fmla="*/ 2805 w 44536"/>
                <a:gd name="connsiteY16" fmla="*/ 49956 h 85784"/>
                <a:gd name="connsiteX17" fmla="*/ 5715 w 44536"/>
                <a:gd name="connsiteY17" fmla="*/ 47425 h 85784"/>
                <a:gd name="connsiteX18" fmla="*/ 20013 w 44536"/>
                <a:gd name="connsiteY18" fmla="*/ 32875 h 85784"/>
                <a:gd name="connsiteX19" fmla="*/ 23808 w 44536"/>
                <a:gd name="connsiteY19" fmla="*/ 37683 h 85784"/>
                <a:gd name="connsiteX20" fmla="*/ 23049 w 44536"/>
                <a:gd name="connsiteY20" fmla="*/ 42237 h 85784"/>
                <a:gd name="connsiteX21" fmla="*/ 14699 w 44536"/>
                <a:gd name="connsiteY21" fmla="*/ 62355 h 85784"/>
                <a:gd name="connsiteX22" fmla="*/ 11915 w 44536"/>
                <a:gd name="connsiteY22" fmla="*/ 69061 h 85784"/>
                <a:gd name="connsiteX23" fmla="*/ 10523 w 44536"/>
                <a:gd name="connsiteY23" fmla="*/ 74754 h 85784"/>
                <a:gd name="connsiteX24" fmla="*/ 24315 w 44536"/>
                <a:gd name="connsiteY24" fmla="*/ 85889 h 85784"/>
                <a:gd name="connsiteX25" fmla="*/ 44685 w 44536"/>
                <a:gd name="connsiteY25" fmla="*/ 66277 h 8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36" h="85784">
                  <a:moveTo>
                    <a:pt x="38739" y="5545"/>
                  </a:moveTo>
                  <a:cubicBezTo>
                    <a:pt x="38739" y="2508"/>
                    <a:pt x="36461" y="104"/>
                    <a:pt x="33171" y="104"/>
                  </a:cubicBezTo>
                  <a:cubicBezTo>
                    <a:pt x="29629" y="104"/>
                    <a:pt x="25453" y="3521"/>
                    <a:pt x="25453" y="7696"/>
                  </a:cubicBezTo>
                  <a:cubicBezTo>
                    <a:pt x="25453" y="11239"/>
                    <a:pt x="28237" y="13137"/>
                    <a:pt x="30894" y="13137"/>
                  </a:cubicBezTo>
                  <a:cubicBezTo>
                    <a:pt x="35069" y="13137"/>
                    <a:pt x="38739" y="9341"/>
                    <a:pt x="38739" y="5545"/>
                  </a:cubicBezTo>
                  <a:close/>
                  <a:moveTo>
                    <a:pt x="44685" y="66277"/>
                  </a:moveTo>
                  <a:cubicBezTo>
                    <a:pt x="44685" y="64506"/>
                    <a:pt x="42534" y="64506"/>
                    <a:pt x="42028" y="64506"/>
                  </a:cubicBezTo>
                  <a:cubicBezTo>
                    <a:pt x="39877" y="64506"/>
                    <a:pt x="39751" y="65012"/>
                    <a:pt x="38992" y="67416"/>
                  </a:cubicBezTo>
                  <a:cubicBezTo>
                    <a:pt x="36841" y="74375"/>
                    <a:pt x="31147" y="81587"/>
                    <a:pt x="24821" y="81587"/>
                  </a:cubicBezTo>
                  <a:cubicBezTo>
                    <a:pt x="21911" y="81587"/>
                    <a:pt x="21025" y="79562"/>
                    <a:pt x="21025" y="76779"/>
                  </a:cubicBezTo>
                  <a:cubicBezTo>
                    <a:pt x="21025" y="74122"/>
                    <a:pt x="21658" y="72730"/>
                    <a:pt x="22670" y="70326"/>
                  </a:cubicBezTo>
                  <a:cubicBezTo>
                    <a:pt x="23682" y="67796"/>
                    <a:pt x="24694" y="65265"/>
                    <a:pt x="25327" y="63494"/>
                  </a:cubicBezTo>
                  <a:cubicBezTo>
                    <a:pt x="25833" y="62355"/>
                    <a:pt x="30767" y="50588"/>
                    <a:pt x="32539" y="46033"/>
                  </a:cubicBezTo>
                  <a:cubicBezTo>
                    <a:pt x="33551" y="43503"/>
                    <a:pt x="34310" y="41858"/>
                    <a:pt x="34310" y="39707"/>
                  </a:cubicBezTo>
                  <a:cubicBezTo>
                    <a:pt x="34310" y="33634"/>
                    <a:pt x="28490" y="28573"/>
                    <a:pt x="20519" y="28573"/>
                  </a:cubicBezTo>
                  <a:cubicBezTo>
                    <a:pt x="7234" y="28573"/>
                    <a:pt x="148" y="44768"/>
                    <a:pt x="148" y="48184"/>
                  </a:cubicBezTo>
                  <a:cubicBezTo>
                    <a:pt x="148" y="49956"/>
                    <a:pt x="2173" y="49956"/>
                    <a:pt x="2805" y="49956"/>
                  </a:cubicBezTo>
                  <a:cubicBezTo>
                    <a:pt x="4956" y="49956"/>
                    <a:pt x="5083" y="49323"/>
                    <a:pt x="5715" y="47425"/>
                  </a:cubicBezTo>
                  <a:cubicBezTo>
                    <a:pt x="8499" y="38442"/>
                    <a:pt x="14572" y="32875"/>
                    <a:pt x="20013" y="32875"/>
                  </a:cubicBezTo>
                  <a:cubicBezTo>
                    <a:pt x="22417" y="32875"/>
                    <a:pt x="23808" y="34266"/>
                    <a:pt x="23808" y="37683"/>
                  </a:cubicBezTo>
                  <a:cubicBezTo>
                    <a:pt x="23808" y="38189"/>
                    <a:pt x="23808" y="39833"/>
                    <a:pt x="23049" y="42237"/>
                  </a:cubicBezTo>
                  <a:cubicBezTo>
                    <a:pt x="22164" y="44515"/>
                    <a:pt x="16470" y="58053"/>
                    <a:pt x="14699" y="62355"/>
                  </a:cubicBezTo>
                  <a:cubicBezTo>
                    <a:pt x="13813" y="64506"/>
                    <a:pt x="13813" y="64759"/>
                    <a:pt x="11915" y="69061"/>
                  </a:cubicBezTo>
                  <a:cubicBezTo>
                    <a:pt x="11282" y="70832"/>
                    <a:pt x="10523" y="72604"/>
                    <a:pt x="10523" y="74754"/>
                  </a:cubicBezTo>
                  <a:cubicBezTo>
                    <a:pt x="10523" y="81334"/>
                    <a:pt x="16723" y="85889"/>
                    <a:pt x="24315" y="85889"/>
                  </a:cubicBezTo>
                  <a:cubicBezTo>
                    <a:pt x="37600" y="85889"/>
                    <a:pt x="44685" y="69440"/>
                    <a:pt x="44685" y="66277"/>
                  </a:cubicBezTo>
                  <a:close/>
                </a:path>
              </a:pathLst>
            </a:custGeom>
            <a:solidFill>
              <a:srgbClr val="000000"/>
            </a:solidFill>
            <a:ln w="25400" cap="flat">
              <a:noFill/>
              <a:prstDash val="solid"/>
              <a:miter/>
            </a:ln>
          </p:spPr>
          <p:txBody>
            <a:bodyPr rtlCol="0" anchor="ctr"/>
            <a:lstStyle/>
            <a:p>
              <a:endParaRPr lang="en-CN"/>
            </a:p>
          </p:txBody>
        </p:sp>
        <p:sp>
          <p:nvSpPr>
            <p:cNvPr id="18638" name="Freeform 18637">
              <a:extLst>
                <a:ext uri="{FF2B5EF4-FFF2-40B4-BE49-F238E27FC236}">
                  <a16:creationId xmlns:a16="http://schemas.microsoft.com/office/drawing/2014/main" id="{05604237-E057-7A87-9BDB-35E1D8EF3871}"/>
                </a:ext>
              </a:extLst>
            </p:cNvPr>
            <p:cNvSpPr/>
            <p:nvPr>
              <p:custDataLst>
                <p:tags r:id="rId108"/>
              </p:custDataLst>
            </p:nvPr>
          </p:nvSpPr>
          <p:spPr>
            <a:xfrm>
              <a:off x="6378989" y="5098061"/>
              <a:ext cx="22015" cy="126525"/>
            </a:xfrm>
            <a:custGeom>
              <a:avLst/>
              <a:gdLst>
                <a:gd name="connsiteX0" fmla="*/ 22166 w 22015"/>
                <a:gd name="connsiteY0" fmla="*/ 104 h 126525"/>
                <a:gd name="connsiteX1" fmla="*/ 151 w 22015"/>
                <a:gd name="connsiteY1" fmla="*/ 104 h 126525"/>
                <a:gd name="connsiteX2" fmla="*/ 151 w 22015"/>
                <a:gd name="connsiteY2" fmla="*/ 7190 h 126525"/>
                <a:gd name="connsiteX3" fmla="*/ 15081 w 22015"/>
                <a:gd name="connsiteY3" fmla="*/ 7190 h 126525"/>
                <a:gd name="connsiteX4" fmla="*/ 15081 w 22015"/>
                <a:gd name="connsiteY4" fmla="*/ 119545 h 126525"/>
                <a:gd name="connsiteX5" fmla="*/ 151 w 22015"/>
                <a:gd name="connsiteY5" fmla="*/ 119545 h 126525"/>
                <a:gd name="connsiteX6" fmla="*/ 151 w 22015"/>
                <a:gd name="connsiteY6" fmla="*/ 126630 h 126525"/>
                <a:gd name="connsiteX7" fmla="*/ 22166 w 22015"/>
                <a:gd name="connsiteY7" fmla="*/ 126630 h 126525"/>
                <a:gd name="connsiteX8" fmla="*/ 22166 w 22015"/>
                <a:gd name="connsiteY8" fmla="*/ 104 h 1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15" h="126525">
                  <a:moveTo>
                    <a:pt x="22166" y="104"/>
                  </a:moveTo>
                  <a:lnTo>
                    <a:pt x="151" y="104"/>
                  </a:lnTo>
                  <a:lnTo>
                    <a:pt x="151" y="7190"/>
                  </a:lnTo>
                  <a:lnTo>
                    <a:pt x="15081" y="7190"/>
                  </a:lnTo>
                  <a:lnTo>
                    <a:pt x="15081" y="119545"/>
                  </a:lnTo>
                  <a:lnTo>
                    <a:pt x="151" y="119545"/>
                  </a:lnTo>
                  <a:lnTo>
                    <a:pt x="151" y="126630"/>
                  </a:lnTo>
                  <a:lnTo>
                    <a:pt x="22166" y="126630"/>
                  </a:lnTo>
                  <a:lnTo>
                    <a:pt x="22166" y="104"/>
                  </a:lnTo>
                  <a:close/>
                </a:path>
              </a:pathLst>
            </a:custGeom>
            <a:solidFill>
              <a:srgbClr val="000000"/>
            </a:solidFill>
            <a:ln w="25400" cap="flat">
              <a:noFill/>
              <a:prstDash val="solid"/>
              <a:miter/>
            </a:ln>
          </p:spPr>
          <p:txBody>
            <a:bodyPr rtlCol="0" anchor="ctr"/>
            <a:lstStyle/>
            <a:p>
              <a:endParaRPr lang="en-CN"/>
            </a:p>
          </p:txBody>
        </p:sp>
        <p:sp>
          <p:nvSpPr>
            <p:cNvPr id="18639" name="Freeform 18638">
              <a:extLst>
                <a:ext uri="{FF2B5EF4-FFF2-40B4-BE49-F238E27FC236}">
                  <a16:creationId xmlns:a16="http://schemas.microsoft.com/office/drawing/2014/main" id="{7073C682-CEC3-233B-F97E-8F55B82810BC}"/>
                </a:ext>
              </a:extLst>
            </p:cNvPr>
            <p:cNvSpPr/>
            <p:nvPr>
              <p:custDataLst>
                <p:tags r:id="rId109"/>
              </p:custDataLst>
            </p:nvPr>
          </p:nvSpPr>
          <p:spPr>
            <a:xfrm>
              <a:off x="6438682" y="5105229"/>
              <a:ext cx="68829" cy="89118"/>
            </a:xfrm>
            <a:custGeom>
              <a:avLst/>
              <a:gdLst>
                <a:gd name="connsiteX0" fmla="*/ 31025 w 68829"/>
                <a:gd name="connsiteY0" fmla="*/ 4830 h 89118"/>
                <a:gd name="connsiteX1" fmla="*/ 31531 w 68829"/>
                <a:gd name="connsiteY1" fmla="*/ 2173 h 89118"/>
                <a:gd name="connsiteX2" fmla="*/ 27609 w 68829"/>
                <a:gd name="connsiteY2" fmla="*/ 149 h 89118"/>
                <a:gd name="connsiteX3" fmla="*/ 12046 w 68829"/>
                <a:gd name="connsiteY3" fmla="*/ 1288 h 89118"/>
                <a:gd name="connsiteX4" fmla="*/ 9010 w 68829"/>
                <a:gd name="connsiteY4" fmla="*/ 2047 h 89118"/>
                <a:gd name="connsiteX5" fmla="*/ 8124 w 68829"/>
                <a:gd name="connsiteY5" fmla="*/ 4957 h 89118"/>
                <a:gd name="connsiteX6" fmla="*/ 11920 w 68829"/>
                <a:gd name="connsiteY6" fmla="*/ 7108 h 89118"/>
                <a:gd name="connsiteX7" fmla="*/ 16222 w 68829"/>
                <a:gd name="connsiteY7" fmla="*/ 7361 h 89118"/>
                <a:gd name="connsiteX8" fmla="*/ 18752 w 68829"/>
                <a:gd name="connsiteY8" fmla="*/ 9006 h 89118"/>
                <a:gd name="connsiteX9" fmla="*/ 18119 w 68829"/>
                <a:gd name="connsiteY9" fmla="*/ 11916 h 89118"/>
                <a:gd name="connsiteX10" fmla="*/ 659 w 68829"/>
                <a:gd name="connsiteY10" fmla="*/ 81758 h 89118"/>
                <a:gd name="connsiteX11" fmla="*/ 153 w 68829"/>
                <a:gd name="connsiteY11" fmla="*/ 84668 h 89118"/>
                <a:gd name="connsiteX12" fmla="*/ 4961 w 68829"/>
                <a:gd name="connsiteY12" fmla="*/ 89223 h 89118"/>
                <a:gd name="connsiteX13" fmla="*/ 11540 w 68829"/>
                <a:gd name="connsiteY13" fmla="*/ 82770 h 89118"/>
                <a:gd name="connsiteX14" fmla="*/ 17234 w 68829"/>
                <a:gd name="connsiteY14" fmla="*/ 59489 h 89118"/>
                <a:gd name="connsiteX15" fmla="*/ 36339 w 68829"/>
                <a:gd name="connsiteY15" fmla="*/ 69485 h 89118"/>
                <a:gd name="connsiteX16" fmla="*/ 35960 w 68829"/>
                <a:gd name="connsiteY16" fmla="*/ 72395 h 89118"/>
                <a:gd name="connsiteX17" fmla="*/ 35580 w 68829"/>
                <a:gd name="connsiteY17" fmla="*/ 75685 h 89118"/>
                <a:gd name="connsiteX18" fmla="*/ 51016 w 68829"/>
                <a:gd name="connsiteY18" fmla="*/ 89223 h 89118"/>
                <a:gd name="connsiteX19" fmla="*/ 68983 w 68829"/>
                <a:gd name="connsiteY19" fmla="*/ 69612 h 89118"/>
                <a:gd name="connsiteX20" fmla="*/ 66326 w 68829"/>
                <a:gd name="connsiteY20" fmla="*/ 67840 h 89118"/>
                <a:gd name="connsiteX21" fmla="*/ 63289 w 68829"/>
                <a:gd name="connsiteY21" fmla="*/ 70750 h 89118"/>
                <a:gd name="connsiteX22" fmla="*/ 51522 w 68829"/>
                <a:gd name="connsiteY22" fmla="*/ 84921 h 89118"/>
                <a:gd name="connsiteX23" fmla="*/ 46208 w 68829"/>
                <a:gd name="connsiteY23" fmla="*/ 77456 h 89118"/>
                <a:gd name="connsiteX24" fmla="*/ 46714 w 68829"/>
                <a:gd name="connsiteY24" fmla="*/ 73407 h 89118"/>
                <a:gd name="connsiteX25" fmla="*/ 47347 w 68829"/>
                <a:gd name="connsiteY25" fmla="*/ 69105 h 89118"/>
                <a:gd name="connsiteX26" fmla="*/ 25078 w 68829"/>
                <a:gd name="connsiteY26" fmla="*/ 55441 h 89118"/>
                <a:gd name="connsiteX27" fmla="*/ 35960 w 68829"/>
                <a:gd name="connsiteY27" fmla="*/ 47343 h 89118"/>
                <a:gd name="connsiteX28" fmla="*/ 57342 w 68829"/>
                <a:gd name="connsiteY28" fmla="*/ 36209 h 89118"/>
                <a:gd name="connsiteX29" fmla="*/ 61771 w 68829"/>
                <a:gd name="connsiteY29" fmla="*/ 37727 h 89118"/>
                <a:gd name="connsiteX30" fmla="*/ 60759 w 68829"/>
                <a:gd name="connsiteY30" fmla="*/ 38107 h 89118"/>
                <a:gd name="connsiteX31" fmla="*/ 54938 w 68829"/>
                <a:gd name="connsiteY31" fmla="*/ 45698 h 89118"/>
                <a:gd name="connsiteX32" fmla="*/ 60632 w 68829"/>
                <a:gd name="connsiteY32" fmla="*/ 50886 h 89118"/>
                <a:gd name="connsiteX33" fmla="*/ 68477 w 68829"/>
                <a:gd name="connsiteY33" fmla="*/ 41902 h 89118"/>
                <a:gd name="connsiteX34" fmla="*/ 57595 w 68829"/>
                <a:gd name="connsiteY34" fmla="*/ 31907 h 89118"/>
                <a:gd name="connsiteX35" fmla="*/ 32417 w 68829"/>
                <a:gd name="connsiteY35" fmla="*/ 45192 h 89118"/>
                <a:gd name="connsiteX36" fmla="*/ 18752 w 68829"/>
                <a:gd name="connsiteY36" fmla="*/ 53922 h 89118"/>
                <a:gd name="connsiteX37" fmla="*/ 31025 w 68829"/>
                <a:gd name="connsiteY37" fmla="*/ 4830 h 8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8829" h="89118">
                  <a:moveTo>
                    <a:pt x="31025" y="4830"/>
                  </a:moveTo>
                  <a:cubicBezTo>
                    <a:pt x="31531" y="3059"/>
                    <a:pt x="31531" y="2806"/>
                    <a:pt x="31531" y="2173"/>
                  </a:cubicBezTo>
                  <a:cubicBezTo>
                    <a:pt x="31531" y="22"/>
                    <a:pt x="29633" y="22"/>
                    <a:pt x="27609" y="149"/>
                  </a:cubicBezTo>
                  <a:lnTo>
                    <a:pt x="12046" y="1288"/>
                  </a:lnTo>
                  <a:cubicBezTo>
                    <a:pt x="9895" y="1414"/>
                    <a:pt x="9642" y="1541"/>
                    <a:pt x="9010" y="2047"/>
                  </a:cubicBezTo>
                  <a:cubicBezTo>
                    <a:pt x="8504" y="2680"/>
                    <a:pt x="8124" y="4198"/>
                    <a:pt x="8124" y="4957"/>
                  </a:cubicBezTo>
                  <a:cubicBezTo>
                    <a:pt x="8124" y="7108"/>
                    <a:pt x="10148" y="7108"/>
                    <a:pt x="11920" y="7108"/>
                  </a:cubicBezTo>
                  <a:cubicBezTo>
                    <a:pt x="12046" y="7108"/>
                    <a:pt x="14324" y="7108"/>
                    <a:pt x="16222" y="7361"/>
                  </a:cubicBezTo>
                  <a:cubicBezTo>
                    <a:pt x="18626" y="7614"/>
                    <a:pt x="18752" y="7994"/>
                    <a:pt x="18752" y="9006"/>
                  </a:cubicBezTo>
                  <a:cubicBezTo>
                    <a:pt x="18752" y="9385"/>
                    <a:pt x="18752" y="9638"/>
                    <a:pt x="18119" y="11916"/>
                  </a:cubicBezTo>
                  <a:lnTo>
                    <a:pt x="659" y="81758"/>
                  </a:lnTo>
                  <a:cubicBezTo>
                    <a:pt x="153" y="83656"/>
                    <a:pt x="153" y="83909"/>
                    <a:pt x="153" y="84668"/>
                  </a:cubicBezTo>
                  <a:cubicBezTo>
                    <a:pt x="153" y="87578"/>
                    <a:pt x="2430" y="89223"/>
                    <a:pt x="4961" y="89223"/>
                  </a:cubicBezTo>
                  <a:cubicBezTo>
                    <a:pt x="9895" y="89223"/>
                    <a:pt x="11034" y="84542"/>
                    <a:pt x="11540" y="82770"/>
                  </a:cubicBezTo>
                  <a:lnTo>
                    <a:pt x="17234" y="59489"/>
                  </a:lnTo>
                  <a:cubicBezTo>
                    <a:pt x="20523" y="59616"/>
                    <a:pt x="36339" y="60502"/>
                    <a:pt x="36339" y="69485"/>
                  </a:cubicBezTo>
                  <a:cubicBezTo>
                    <a:pt x="36339" y="70371"/>
                    <a:pt x="36339" y="70877"/>
                    <a:pt x="35960" y="72395"/>
                  </a:cubicBezTo>
                  <a:cubicBezTo>
                    <a:pt x="35580" y="74166"/>
                    <a:pt x="35580" y="74926"/>
                    <a:pt x="35580" y="75685"/>
                  </a:cubicBezTo>
                  <a:cubicBezTo>
                    <a:pt x="35580" y="84668"/>
                    <a:pt x="43678" y="89223"/>
                    <a:pt x="51016" y="89223"/>
                  </a:cubicBezTo>
                  <a:cubicBezTo>
                    <a:pt x="63922" y="89223"/>
                    <a:pt x="68983" y="71130"/>
                    <a:pt x="68983" y="69612"/>
                  </a:cubicBezTo>
                  <a:cubicBezTo>
                    <a:pt x="68983" y="67840"/>
                    <a:pt x="66832" y="67840"/>
                    <a:pt x="66326" y="67840"/>
                  </a:cubicBezTo>
                  <a:cubicBezTo>
                    <a:pt x="64175" y="67840"/>
                    <a:pt x="63922" y="68473"/>
                    <a:pt x="63289" y="70750"/>
                  </a:cubicBezTo>
                  <a:cubicBezTo>
                    <a:pt x="62024" y="75179"/>
                    <a:pt x="58355" y="84921"/>
                    <a:pt x="51522" y="84921"/>
                  </a:cubicBezTo>
                  <a:cubicBezTo>
                    <a:pt x="46841" y="84921"/>
                    <a:pt x="46208" y="80240"/>
                    <a:pt x="46208" y="77456"/>
                  </a:cubicBezTo>
                  <a:cubicBezTo>
                    <a:pt x="46208" y="77330"/>
                    <a:pt x="46208" y="75558"/>
                    <a:pt x="46714" y="73407"/>
                  </a:cubicBezTo>
                  <a:cubicBezTo>
                    <a:pt x="47220" y="71383"/>
                    <a:pt x="47347" y="70118"/>
                    <a:pt x="47347" y="69105"/>
                  </a:cubicBezTo>
                  <a:cubicBezTo>
                    <a:pt x="47347" y="57971"/>
                    <a:pt x="33429" y="56073"/>
                    <a:pt x="25078" y="55441"/>
                  </a:cubicBezTo>
                  <a:cubicBezTo>
                    <a:pt x="28621" y="53416"/>
                    <a:pt x="33935" y="49114"/>
                    <a:pt x="35960" y="47343"/>
                  </a:cubicBezTo>
                  <a:cubicBezTo>
                    <a:pt x="43172" y="41649"/>
                    <a:pt x="50130" y="36209"/>
                    <a:pt x="57342" y="36209"/>
                  </a:cubicBezTo>
                  <a:cubicBezTo>
                    <a:pt x="60252" y="36209"/>
                    <a:pt x="61012" y="36968"/>
                    <a:pt x="61771" y="37727"/>
                  </a:cubicBezTo>
                  <a:cubicBezTo>
                    <a:pt x="61644" y="37727"/>
                    <a:pt x="61012" y="38107"/>
                    <a:pt x="60759" y="38107"/>
                  </a:cubicBezTo>
                  <a:cubicBezTo>
                    <a:pt x="54938" y="40131"/>
                    <a:pt x="54938" y="45319"/>
                    <a:pt x="54938" y="45698"/>
                  </a:cubicBezTo>
                  <a:cubicBezTo>
                    <a:pt x="54938" y="47849"/>
                    <a:pt x="56457" y="50886"/>
                    <a:pt x="60632" y="50886"/>
                  </a:cubicBezTo>
                  <a:cubicBezTo>
                    <a:pt x="63163" y="50886"/>
                    <a:pt x="68477" y="48861"/>
                    <a:pt x="68477" y="41902"/>
                  </a:cubicBezTo>
                  <a:cubicBezTo>
                    <a:pt x="68477" y="35703"/>
                    <a:pt x="63669" y="31907"/>
                    <a:pt x="57595" y="31907"/>
                  </a:cubicBezTo>
                  <a:cubicBezTo>
                    <a:pt x="48992" y="31907"/>
                    <a:pt x="41653" y="37727"/>
                    <a:pt x="32417" y="45192"/>
                  </a:cubicBezTo>
                  <a:cubicBezTo>
                    <a:pt x="27988" y="48735"/>
                    <a:pt x="23813" y="51898"/>
                    <a:pt x="18752" y="53922"/>
                  </a:cubicBezTo>
                  <a:lnTo>
                    <a:pt x="31025" y="4830"/>
                  </a:lnTo>
                  <a:close/>
                </a:path>
              </a:pathLst>
            </a:custGeom>
            <a:solidFill>
              <a:srgbClr val="000000"/>
            </a:solidFill>
            <a:ln w="25400" cap="flat">
              <a:noFill/>
              <a:prstDash val="solid"/>
              <a:miter/>
            </a:ln>
          </p:spPr>
          <p:txBody>
            <a:bodyPr rtlCol="0" anchor="ctr"/>
            <a:lstStyle/>
            <a:p>
              <a:endParaRPr lang="en-CN"/>
            </a:p>
          </p:txBody>
        </p:sp>
        <p:sp>
          <p:nvSpPr>
            <p:cNvPr id="18640" name="Freeform 18639">
              <a:extLst>
                <a:ext uri="{FF2B5EF4-FFF2-40B4-BE49-F238E27FC236}">
                  <a16:creationId xmlns:a16="http://schemas.microsoft.com/office/drawing/2014/main" id="{0AADEE8D-8EDD-D7E5-F50B-D0A2AF9EE20B}"/>
                </a:ext>
              </a:extLst>
            </p:cNvPr>
            <p:cNvSpPr/>
            <p:nvPr>
              <p:custDataLst>
                <p:tags r:id="rId110"/>
              </p:custDataLst>
            </p:nvPr>
          </p:nvSpPr>
          <p:spPr>
            <a:xfrm>
              <a:off x="6541207" y="5157781"/>
              <a:ext cx="96538" cy="7085"/>
            </a:xfrm>
            <a:custGeom>
              <a:avLst/>
              <a:gdLst>
                <a:gd name="connsiteX0" fmla="*/ 91255 w 96538"/>
                <a:gd name="connsiteY0" fmla="*/ 7190 h 7085"/>
                <a:gd name="connsiteX1" fmla="*/ 96696 w 96538"/>
                <a:gd name="connsiteY1" fmla="*/ 3647 h 7085"/>
                <a:gd name="connsiteX2" fmla="*/ 91255 w 96538"/>
                <a:gd name="connsiteY2" fmla="*/ 104 h 7085"/>
                <a:gd name="connsiteX3" fmla="*/ 5597 w 96538"/>
                <a:gd name="connsiteY3" fmla="*/ 104 h 7085"/>
                <a:gd name="connsiteX4" fmla="*/ 157 w 96538"/>
                <a:gd name="connsiteY4" fmla="*/ 3647 h 7085"/>
                <a:gd name="connsiteX5" fmla="*/ 5597 w 96538"/>
                <a:gd name="connsiteY5" fmla="*/ 7190 h 7085"/>
                <a:gd name="connsiteX6" fmla="*/ 91255 w 96538"/>
                <a:gd name="connsiteY6" fmla="*/ 7190 h 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38" h="7085">
                  <a:moveTo>
                    <a:pt x="91255" y="7190"/>
                  </a:moveTo>
                  <a:cubicBezTo>
                    <a:pt x="93280" y="7190"/>
                    <a:pt x="96696" y="7190"/>
                    <a:pt x="96696" y="3647"/>
                  </a:cubicBezTo>
                  <a:cubicBezTo>
                    <a:pt x="96696" y="104"/>
                    <a:pt x="93280" y="104"/>
                    <a:pt x="91255" y="104"/>
                  </a:cubicBezTo>
                  <a:lnTo>
                    <a:pt x="5597" y="104"/>
                  </a:lnTo>
                  <a:cubicBezTo>
                    <a:pt x="3573" y="104"/>
                    <a:pt x="157" y="104"/>
                    <a:pt x="157" y="3647"/>
                  </a:cubicBezTo>
                  <a:cubicBezTo>
                    <a:pt x="157" y="7190"/>
                    <a:pt x="3573" y="7190"/>
                    <a:pt x="5597" y="7190"/>
                  </a:cubicBezTo>
                  <a:lnTo>
                    <a:pt x="91255" y="7190"/>
                  </a:lnTo>
                  <a:close/>
                </a:path>
              </a:pathLst>
            </a:custGeom>
            <a:solidFill>
              <a:srgbClr val="000000"/>
            </a:solidFill>
            <a:ln w="25400" cap="flat">
              <a:noFill/>
              <a:prstDash val="solid"/>
              <a:miter/>
            </a:ln>
          </p:spPr>
          <p:txBody>
            <a:bodyPr rtlCol="0" anchor="ctr"/>
            <a:lstStyle/>
            <a:p>
              <a:endParaRPr lang="en-CN"/>
            </a:p>
          </p:txBody>
        </p:sp>
        <p:sp>
          <p:nvSpPr>
            <p:cNvPr id="18641" name="Freeform 18640">
              <a:extLst>
                <a:ext uri="{FF2B5EF4-FFF2-40B4-BE49-F238E27FC236}">
                  <a16:creationId xmlns:a16="http://schemas.microsoft.com/office/drawing/2014/main" id="{4434ACC0-4F52-9FE2-B989-A24677E51FBF}"/>
                </a:ext>
              </a:extLst>
            </p:cNvPr>
            <p:cNvSpPr/>
            <p:nvPr>
              <p:custDataLst>
                <p:tags r:id="rId111"/>
              </p:custDataLst>
            </p:nvPr>
          </p:nvSpPr>
          <p:spPr>
            <a:xfrm>
              <a:off x="6676128" y="5108689"/>
              <a:ext cx="52001" cy="84265"/>
            </a:xfrm>
            <a:custGeom>
              <a:avLst/>
              <a:gdLst>
                <a:gd name="connsiteX0" fmla="*/ 32426 w 52001"/>
                <a:gd name="connsiteY0" fmla="*/ 3900 h 84265"/>
                <a:gd name="connsiteX1" fmla="*/ 27871 w 52001"/>
                <a:gd name="connsiteY1" fmla="*/ 104 h 84265"/>
                <a:gd name="connsiteX2" fmla="*/ 2313 w 52001"/>
                <a:gd name="connsiteY2" fmla="*/ 8202 h 84265"/>
                <a:gd name="connsiteX3" fmla="*/ 162 w 52001"/>
                <a:gd name="connsiteY3" fmla="*/ 8202 h 84265"/>
                <a:gd name="connsiteX4" fmla="*/ 162 w 52001"/>
                <a:gd name="connsiteY4" fmla="*/ 13769 h 84265"/>
                <a:gd name="connsiteX5" fmla="*/ 2313 w 52001"/>
                <a:gd name="connsiteY5" fmla="*/ 13769 h 84265"/>
                <a:gd name="connsiteX6" fmla="*/ 20786 w 52001"/>
                <a:gd name="connsiteY6" fmla="*/ 10226 h 84265"/>
                <a:gd name="connsiteX7" fmla="*/ 20786 w 52001"/>
                <a:gd name="connsiteY7" fmla="*/ 73489 h 84265"/>
                <a:gd name="connsiteX8" fmla="*/ 7374 w 52001"/>
                <a:gd name="connsiteY8" fmla="*/ 78803 h 84265"/>
                <a:gd name="connsiteX9" fmla="*/ 1048 w 52001"/>
                <a:gd name="connsiteY9" fmla="*/ 78803 h 84265"/>
                <a:gd name="connsiteX10" fmla="*/ 1048 w 52001"/>
                <a:gd name="connsiteY10" fmla="*/ 84370 h 84265"/>
                <a:gd name="connsiteX11" fmla="*/ 26606 w 52001"/>
                <a:gd name="connsiteY11" fmla="*/ 83864 h 84265"/>
                <a:gd name="connsiteX12" fmla="*/ 52164 w 52001"/>
                <a:gd name="connsiteY12" fmla="*/ 84370 h 84265"/>
                <a:gd name="connsiteX13" fmla="*/ 52164 w 52001"/>
                <a:gd name="connsiteY13" fmla="*/ 78803 h 84265"/>
                <a:gd name="connsiteX14" fmla="*/ 45838 w 52001"/>
                <a:gd name="connsiteY14" fmla="*/ 78803 h 84265"/>
                <a:gd name="connsiteX15" fmla="*/ 32426 w 52001"/>
                <a:gd name="connsiteY15" fmla="*/ 73489 h 84265"/>
                <a:gd name="connsiteX16" fmla="*/ 32426 w 52001"/>
                <a:gd name="connsiteY16" fmla="*/ 3900 h 8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001" h="84265">
                  <a:moveTo>
                    <a:pt x="32426" y="3900"/>
                  </a:moveTo>
                  <a:cubicBezTo>
                    <a:pt x="32426" y="104"/>
                    <a:pt x="32047" y="104"/>
                    <a:pt x="27871" y="104"/>
                  </a:cubicBezTo>
                  <a:cubicBezTo>
                    <a:pt x="18888" y="8202"/>
                    <a:pt x="4844" y="8202"/>
                    <a:pt x="2313" y="8202"/>
                  </a:cubicBezTo>
                  <a:lnTo>
                    <a:pt x="162" y="8202"/>
                  </a:lnTo>
                  <a:lnTo>
                    <a:pt x="162" y="13769"/>
                  </a:lnTo>
                  <a:lnTo>
                    <a:pt x="2313" y="13769"/>
                  </a:lnTo>
                  <a:cubicBezTo>
                    <a:pt x="5223" y="13769"/>
                    <a:pt x="13447" y="13390"/>
                    <a:pt x="20786" y="10226"/>
                  </a:cubicBezTo>
                  <a:lnTo>
                    <a:pt x="20786" y="73489"/>
                  </a:lnTo>
                  <a:cubicBezTo>
                    <a:pt x="20786" y="77412"/>
                    <a:pt x="20786" y="78803"/>
                    <a:pt x="7374" y="78803"/>
                  </a:cubicBezTo>
                  <a:lnTo>
                    <a:pt x="1048" y="78803"/>
                  </a:lnTo>
                  <a:lnTo>
                    <a:pt x="1048" y="84370"/>
                  </a:lnTo>
                  <a:cubicBezTo>
                    <a:pt x="8007" y="83864"/>
                    <a:pt x="19267" y="83864"/>
                    <a:pt x="26606" y="83864"/>
                  </a:cubicBezTo>
                  <a:cubicBezTo>
                    <a:pt x="33944" y="83864"/>
                    <a:pt x="45205" y="83864"/>
                    <a:pt x="52164" y="84370"/>
                  </a:cubicBezTo>
                  <a:lnTo>
                    <a:pt x="52164" y="78803"/>
                  </a:lnTo>
                  <a:lnTo>
                    <a:pt x="45838" y="78803"/>
                  </a:lnTo>
                  <a:cubicBezTo>
                    <a:pt x="32426" y="78803"/>
                    <a:pt x="32426" y="77412"/>
                    <a:pt x="32426" y="73489"/>
                  </a:cubicBezTo>
                  <a:lnTo>
                    <a:pt x="32426" y="3900"/>
                  </a:lnTo>
                  <a:close/>
                </a:path>
              </a:pathLst>
            </a:custGeom>
            <a:solidFill>
              <a:srgbClr val="000000"/>
            </a:solidFill>
            <a:ln w="25400" cap="flat">
              <a:noFill/>
              <a:prstDash val="solid"/>
              <a:miter/>
            </a:ln>
          </p:spPr>
          <p:txBody>
            <a:bodyPr rtlCol="0" anchor="ctr"/>
            <a:lstStyle/>
            <a:p>
              <a:endParaRPr lang="en-CN"/>
            </a:p>
          </p:txBody>
        </p:sp>
        <p:sp>
          <p:nvSpPr>
            <p:cNvPr id="18642" name="Freeform 18641">
              <a:extLst>
                <a:ext uri="{FF2B5EF4-FFF2-40B4-BE49-F238E27FC236}">
                  <a16:creationId xmlns:a16="http://schemas.microsoft.com/office/drawing/2014/main" id="{1BFEA950-0C9B-EAEA-3A73-6C68BB6EC633}"/>
                </a:ext>
              </a:extLst>
            </p:cNvPr>
            <p:cNvSpPr/>
            <p:nvPr>
              <p:custDataLst>
                <p:tags r:id="rId112"/>
              </p:custDataLst>
            </p:nvPr>
          </p:nvSpPr>
          <p:spPr>
            <a:xfrm>
              <a:off x="6799561" y="4931329"/>
              <a:ext cx="10122" cy="253051"/>
            </a:xfrm>
            <a:custGeom>
              <a:avLst/>
              <a:gdLst>
                <a:gd name="connsiteX0" fmla="*/ 10289 w 10122"/>
                <a:gd name="connsiteY0" fmla="*/ 9211 h 253051"/>
                <a:gd name="connsiteX1" fmla="*/ 5228 w 10122"/>
                <a:gd name="connsiteY1" fmla="*/ 102 h 253051"/>
                <a:gd name="connsiteX2" fmla="*/ 167 w 10122"/>
                <a:gd name="connsiteY2" fmla="*/ 9211 h 253051"/>
                <a:gd name="connsiteX3" fmla="*/ 167 w 10122"/>
                <a:gd name="connsiteY3" fmla="*/ 244043 h 253051"/>
                <a:gd name="connsiteX4" fmla="*/ 5228 w 10122"/>
                <a:gd name="connsiteY4" fmla="*/ 253153 h 253051"/>
                <a:gd name="connsiteX5" fmla="*/ 10289 w 10122"/>
                <a:gd name="connsiteY5" fmla="*/ 244043 h 253051"/>
                <a:gd name="connsiteX6" fmla="*/ 10289 w 10122"/>
                <a:gd name="connsiteY6" fmla="*/ 921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89" y="9211"/>
                  </a:moveTo>
                  <a:cubicBezTo>
                    <a:pt x="10289" y="4657"/>
                    <a:pt x="10289" y="102"/>
                    <a:pt x="5228" y="102"/>
                  </a:cubicBezTo>
                  <a:cubicBezTo>
                    <a:pt x="167" y="102"/>
                    <a:pt x="167" y="4657"/>
                    <a:pt x="167" y="9211"/>
                  </a:cubicBezTo>
                  <a:lnTo>
                    <a:pt x="167" y="244043"/>
                  </a:lnTo>
                  <a:cubicBezTo>
                    <a:pt x="167" y="248598"/>
                    <a:pt x="167" y="253153"/>
                    <a:pt x="5228" y="253153"/>
                  </a:cubicBezTo>
                  <a:cubicBezTo>
                    <a:pt x="10289" y="253153"/>
                    <a:pt x="10289" y="248598"/>
                    <a:pt x="10289" y="244043"/>
                  </a:cubicBezTo>
                  <a:lnTo>
                    <a:pt x="10289" y="9211"/>
                  </a:lnTo>
                  <a:close/>
                </a:path>
              </a:pathLst>
            </a:custGeom>
            <a:solidFill>
              <a:srgbClr val="000000"/>
            </a:solidFill>
            <a:ln w="25400" cap="flat">
              <a:noFill/>
              <a:prstDash val="solid"/>
              <a:miter/>
            </a:ln>
          </p:spPr>
          <p:txBody>
            <a:bodyPr rtlCol="0" anchor="ctr"/>
            <a:lstStyle/>
            <a:p>
              <a:endParaRPr lang="en-CN"/>
            </a:p>
          </p:txBody>
        </p:sp>
        <p:sp>
          <p:nvSpPr>
            <p:cNvPr id="18643" name="Freeform 18642">
              <a:extLst>
                <a:ext uri="{FF2B5EF4-FFF2-40B4-BE49-F238E27FC236}">
                  <a16:creationId xmlns:a16="http://schemas.microsoft.com/office/drawing/2014/main" id="{16DAE84F-BE0A-75B5-940C-24C3F2312799}"/>
                </a:ext>
              </a:extLst>
            </p:cNvPr>
            <p:cNvSpPr/>
            <p:nvPr>
              <p:custDataLst>
                <p:tags r:id="rId113"/>
              </p:custDataLst>
            </p:nvPr>
          </p:nvSpPr>
          <p:spPr>
            <a:xfrm>
              <a:off x="6850368" y="4948283"/>
              <a:ext cx="180678" cy="172833"/>
            </a:xfrm>
            <a:custGeom>
              <a:avLst/>
              <a:gdLst>
                <a:gd name="connsiteX0" fmla="*/ 30029 w 180678"/>
                <a:gd name="connsiteY0" fmla="*/ 153198 h 172833"/>
                <a:gd name="connsiteX1" fmla="*/ 7002 w 180678"/>
                <a:gd name="connsiteY1" fmla="*/ 165091 h 172833"/>
                <a:gd name="connsiteX2" fmla="*/ 169 w 180678"/>
                <a:gd name="connsiteY2" fmla="*/ 170152 h 172833"/>
                <a:gd name="connsiteX3" fmla="*/ 7002 w 180678"/>
                <a:gd name="connsiteY3" fmla="*/ 172935 h 172833"/>
                <a:gd name="connsiteX4" fmla="*/ 97341 w 180678"/>
                <a:gd name="connsiteY4" fmla="*/ 172935 h 172833"/>
                <a:gd name="connsiteX5" fmla="*/ 167183 w 180678"/>
                <a:gd name="connsiteY5" fmla="*/ 118276 h 172833"/>
                <a:gd name="connsiteX6" fmla="*/ 127960 w 180678"/>
                <a:gd name="connsiteY6" fmla="*/ 82596 h 172833"/>
                <a:gd name="connsiteX7" fmla="*/ 180848 w 180678"/>
                <a:gd name="connsiteY7" fmla="*/ 35023 h 172833"/>
                <a:gd name="connsiteX8" fmla="*/ 133780 w 180678"/>
                <a:gd name="connsiteY8" fmla="*/ 102 h 172833"/>
                <a:gd name="connsiteX9" fmla="*/ 48755 w 180678"/>
                <a:gd name="connsiteY9" fmla="*/ 102 h 172833"/>
                <a:gd name="connsiteX10" fmla="*/ 41417 w 180678"/>
                <a:gd name="connsiteY10" fmla="*/ 5163 h 172833"/>
                <a:gd name="connsiteX11" fmla="*/ 48502 w 180678"/>
                <a:gd name="connsiteY11" fmla="*/ 7946 h 172833"/>
                <a:gd name="connsiteX12" fmla="*/ 58118 w 180678"/>
                <a:gd name="connsiteY12" fmla="*/ 8452 h 172833"/>
                <a:gd name="connsiteX13" fmla="*/ 64950 w 180678"/>
                <a:gd name="connsiteY13" fmla="*/ 12501 h 172833"/>
                <a:gd name="connsiteX14" fmla="*/ 63938 w 180678"/>
                <a:gd name="connsiteY14" fmla="*/ 17309 h 172833"/>
                <a:gd name="connsiteX15" fmla="*/ 30029 w 180678"/>
                <a:gd name="connsiteY15" fmla="*/ 153198 h 172833"/>
                <a:gd name="connsiteX16" fmla="*/ 68240 w 180678"/>
                <a:gd name="connsiteY16" fmla="*/ 80319 h 172833"/>
                <a:gd name="connsiteX17" fmla="*/ 83929 w 180678"/>
                <a:gd name="connsiteY17" fmla="*/ 17562 h 172833"/>
                <a:gd name="connsiteX18" fmla="*/ 97594 w 180678"/>
                <a:gd name="connsiteY18" fmla="*/ 7946 h 172833"/>
                <a:gd name="connsiteX19" fmla="*/ 130238 w 180678"/>
                <a:gd name="connsiteY19" fmla="*/ 7946 h 172833"/>
                <a:gd name="connsiteX20" fmla="*/ 157820 w 180678"/>
                <a:gd name="connsiteY20" fmla="*/ 34010 h 172833"/>
                <a:gd name="connsiteX21" fmla="*/ 105185 w 180678"/>
                <a:gd name="connsiteY21" fmla="*/ 80319 h 172833"/>
                <a:gd name="connsiteX22" fmla="*/ 68240 w 180678"/>
                <a:gd name="connsiteY22" fmla="*/ 80319 h 172833"/>
                <a:gd name="connsiteX23" fmla="*/ 56853 w 180678"/>
                <a:gd name="connsiteY23" fmla="*/ 165091 h 172833"/>
                <a:gd name="connsiteX24" fmla="*/ 51286 w 180678"/>
                <a:gd name="connsiteY24" fmla="*/ 164838 h 172833"/>
                <a:gd name="connsiteX25" fmla="*/ 47996 w 180678"/>
                <a:gd name="connsiteY25" fmla="*/ 162307 h 172833"/>
                <a:gd name="connsiteX26" fmla="*/ 49261 w 180678"/>
                <a:gd name="connsiteY26" fmla="*/ 156487 h 172833"/>
                <a:gd name="connsiteX27" fmla="*/ 66722 w 180678"/>
                <a:gd name="connsiteY27" fmla="*/ 85886 h 172833"/>
                <a:gd name="connsiteX28" fmla="*/ 114548 w 180678"/>
                <a:gd name="connsiteY28" fmla="*/ 85886 h 172833"/>
                <a:gd name="connsiteX29" fmla="*/ 143649 w 180678"/>
                <a:gd name="connsiteY29" fmla="*/ 115493 h 172833"/>
                <a:gd name="connsiteX30" fmla="*/ 91268 w 180678"/>
                <a:gd name="connsiteY30" fmla="*/ 165091 h 172833"/>
                <a:gd name="connsiteX31" fmla="*/ 56853 w 180678"/>
                <a:gd name="connsiteY31" fmla="*/ 165091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0678" h="172833">
                  <a:moveTo>
                    <a:pt x="30029" y="153198"/>
                  </a:moveTo>
                  <a:cubicBezTo>
                    <a:pt x="27499" y="163067"/>
                    <a:pt x="26993" y="165091"/>
                    <a:pt x="7002" y="165091"/>
                  </a:cubicBezTo>
                  <a:cubicBezTo>
                    <a:pt x="2700" y="165091"/>
                    <a:pt x="169" y="165091"/>
                    <a:pt x="169" y="170152"/>
                  </a:cubicBezTo>
                  <a:cubicBezTo>
                    <a:pt x="169" y="172935"/>
                    <a:pt x="2447" y="172935"/>
                    <a:pt x="7002" y="172935"/>
                  </a:cubicBezTo>
                  <a:lnTo>
                    <a:pt x="97341" y="172935"/>
                  </a:lnTo>
                  <a:cubicBezTo>
                    <a:pt x="137323" y="172935"/>
                    <a:pt x="167183" y="143075"/>
                    <a:pt x="167183" y="118276"/>
                  </a:cubicBezTo>
                  <a:cubicBezTo>
                    <a:pt x="167183" y="100057"/>
                    <a:pt x="152506" y="85380"/>
                    <a:pt x="127960" y="82596"/>
                  </a:cubicBezTo>
                  <a:cubicBezTo>
                    <a:pt x="154277" y="77788"/>
                    <a:pt x="180848" y="59063"/>
                    <a:pt x="180848" y="35023"/>
                  </a:cubicBezTo>
                  <a:cubicBezTo>
                    <a:pt x="180848" y="16297"/>
                    <a:pt x="164146" y="102"/>
                    <a:pt x="133780" y="102"/>
                  </a:cubicBezTo>
                  <a:lnTo>
                    <a:pt x="48755" y="102"/>
                  </a:lnTo>
                  <a:cubicBezTo>
                    <a:pt x="43947" y="102"/>
                    <a:pt x="41417" y="102"/>
                    <a:pt x="41417" y="5163"/>
                  </a:cubicBezTo>
                  <a:cubicBezTo>
                    <a:pt x="41417" y="7946"/>
                    <a:pt x="43694" y="7946"/>
                    <a:pt x="48502" y="7946"/>
                  </a:cubicBezTo>
                  <a:cubicBezTo>
                    <a:pt x="49008" y="7946"/>
                    <a:pt x="53816" y="7946"/>
                    <a:pt x="58118" y="8452"/>
                  </a:cubicBezTo>
                  <a:cubicBezTo>
                    <a:pt x="62673" y="8958"/>
                    <a:pt x="64950" y="9211"/>
                    <a:pt x="64950" y="12501"/>
                  </a:cubicBezTo>
                  <a:cubicBezTo>
                    <a:pt x="64950" y="13513"/>
                    <a:pt x="64697" y="14272"/>
                    <a:pt x="63938" y="17309"/>
                  </a:cubicBezTo>
                  <a:lnTo>
                    <a:pt x="30029" y="153198"/>
                  </a:lnTo>
                  <a:close/>
                  <a:moveTo>
                    <a:pt x="68240" y="80319"/>
                  </a:moveTo>
                  <a:lnTo>
                    <a:pt x="83929" y="17562"/>
                  </a:lnTo>
                  <a:cubicBezTo>
                    <a:pt x="86207" y="8705"/>
                    <a:pt x="86713" y="7946"/>
                    <a:pt x="97594" y="7946"/>
                  </a:cubicBezTo>
                  <a:lnTo>
                    <a:pt x="130238" y="7946"/>
                  </a:lnTo>
                  <a:cubicBezTo>
                    <a:pt x="152506" y="7946"/>
                    <a:pt x="157820" y="22876"/>
                    <a:pt x="157820" y="34010"/>
                  </a:cubicBezTo>
                  <a:cubicBezTo>
                    <a:pt x="157820" y="56279"/>
                    <a:pt x="136058" y="80319"/>
                    <a:pt x="105185" y="80319"/>
                  </a:cubicBezTo>
                  <a:lnTo>
                    <a:pt x="68240" y="80319"/>
                  </a:lnTo>
                  <a:close/>
                  <a:moveTo>
                    <a:pt x="56853" y="165091"/>
                  </a:moveTo>
                  <a:cubicBezTo>
                    <a:pt x="53310" y="165091"/>
                    <a:pt x="52804" y="165091"/>
                    <a:pt x="51286" y="164838"/>
                  </a:cubicBezTo>
                  <a:cubicBezTo>
                    <a:pt x="48755" y="164585"/>
                    <a:pt x="47996" y="164332"/>
                    <a:pt x="47996" y="162307"/>
                  </a:cubicBezTo>
                  <a:cubicBezTo>
                    <a:pt x="47996" y="161548"/>
                    <a:pt x="47996" y="161042"/>
                    <a:pt x="49261" y="156487"/>
                  </a:cubicBezTo>
                  <a:lnTo>
                    <a:pt x="66722" y="85886"/>
                  </a:lnTo>
                  <a:lnTo>
                    <a:pt x="114548" y="85886"/>
                  </a:lnTo>
                  <a:cubicBezTo>
                    <a:pt x="138841" y="85886"/>
                    <a:pt x="143649" y="104612"/>
                    <a:pt x="143649" y="115493"/>
                  </a:cubicBezTo>
                  <a:cubicBezTo>
                    <a:pt x="143649" y="140545"/>
                    <a:pt x="121128" y="165091"/>
                    <a:pt x="91268" y="165091"/>
                  </a:cubicBezTo>
                  <a:lnTo>
                    <a:pt x="56853" y="165091"/>
                  </a:lnTo>
                  <a:close/>
                </a:path>
              </a:pathLst>
            </a:custGeom>
            <a:solidFill>
              <a:srgbClr val="000000"/>
            </a:solidFill>
            <a:ln w="25400" cap="flat">
              <a:noFill/>
              <a:prstDash val="solid"/>
              <a:miter/>
            </a:ln>
          </p:spPr>
          <p:txBody>
            <a:bodyPr rtlCol="0" anchor="ctr"/>
            <a:lstStyle/>
            <a:p>
              <a:endParaRPr lang="en-CN"/>
            </a:p>
          </p:txBody>
        </p:sp>
        <p:sp>
          <p:nvSpPr>
            <p:cNvPr id="18644" name="Freeform 18643">
              <a:extLst>
                <a:ext uri="{FF2B5EF4-FFF2-40B4-BE49-F238E27FC236}">
                  <a16:creationId xmlns:a16="http://schemas.microsoft.com/office/drawing/2014/main" id="{4452C4F0-7E74-2EBE-F7E5-13D0EB160BE0}"/>
                </a:ext>
              </a:extLst>
            </p:cNvPr>
            <p:cNvSpPr/>
            <p:nvPr>
              <p:custDataLst>
                <p:tags r:id="rId114"/>
              </p:custDataLst>
            </p:nvPr>
          </p:nvSpPr>
          <p:spPr>
            <a:xfrm>
              <a:off x="7069430" y="4931329"/>
              <a:ext cx="58707" cy="253051"/>
            </a:xfrm>
            <a:custGeom>
              <a:avLst/>
              <a:gdLst>
                <a:gd name="connsiteX0" fmla="*/ 58885 w 58707"/>
                <a:gd name="connsiteY0" fmla="*/ 250622 h 253051"/>
                <a:gd name="connsiteX1" fmla="*/ 54583 w 58707"/>
                <a:gd name="connsiteY1" fmla="*/ 245055 h 253051"/>
                <a:gd name="connsiteX2" fmla="*/ 14854 w 58707"/>
                <a:gd name="connsiteY2" fmla="*/ 126627 h 253051"/>
                <a:gd name="connsiteX3" fmla="*/ 55596 w 58707"/>
                <a:gd name="connsiteY3" fmla="*/ 6934 h 253051"/>
                <a:gd name="connsiteX4" fmla="*/ 58885 w 58707"/>
                <a:gd name="connsiteY4" fmla="*/ 2632 h 253051"/>
                <a:gd name="connsiteX5" fmla="*/ 56355 w 58707"/>
                <a:gd name="connsiteY5" fmla="*/ 102 h 253051"/>
                <a:gd name="connsiteX6" fmla="*/ 16120 w 58707"/>
                <a:gd name="connsiteY6" fmla="*/ 49447 h 253051"/>
                <a:gd name="connsiteX7" fmla="*/ 177 w 58707"/>
                <a:gd name="connsiteY7" fmla="*/ 126627 h 253051"/>
                <a:gd name="connsiteX8" fmla="*/ 16879 w 58707"/>
                <a:gd name="connsiteY8" fmla="*/ 205579 h 253051"/>
                <a:gd name="connsiteX9" fmla="*/ 56355 w 58707"/>
                <a:gd name="connsiteY9" fmla="*/ 253153 h 253051"/>
                <a:gd name="connsiteX10" fmla="*/ 58885 w 58707"/>
                <a:gd name="connsiteY10" fmla="*/ 25062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85" y="250622"/>
                  </a:moveTo>
                  <a:cubicBezTo>
                    <a:pt x="58885" y="249863"/>
                    <a:pt x="58885" y="249357"/>
                    <a:pt x="54583" y="245055"/>
                  </a:cubicBezTo>
                  <a:cubicBezTo>
                    <a:pt x="22952" y="213171"/>
                    <a:pt x="14854" y="165344"/>
                    <a:pt x="14854" y="126627"/>
                  </a:cubicBezTo>
                  <a:cubicBezTo>
                    <a:pt x="14854" y="82596"/>
                    <a:pt x="24470" y="38565"/>
                    <a:pt x="55596" y="6934"/>
                  </a:cubicBezTo>
                  <a:cubicBezTo>
                    <a:pt x="58885" y="3897"/>
                    <a:pt x="58885" y="3391"/>
                    <a:pt x="58885" y="2632"/>
                  </a:cubicBezTo>
                  <a:cubicBezTo>
                    <a:pt x="58885" y="861"/>
                    <a:pt x="57873" y="102"/>
                    <a:pt x="56355" y="102"/>
                  </a:cubicBezTo>
                  <a:cubicBezTo>
                    <a:pt x="53824" y="102"/>
                    <a:pt x="31050" y="17309"/>
                    <a:pt x="16120" y="49447"/>
                  </a:cubicBezTo>
                  <a:cubicBezTo>
                    <a:pt x="3214" y="77282"/>
                    <a:pt x="177" y="105371"/>
                    <a:pt x="177" y="126627"/>
                  </a:cubicBezTo>
                  <a:cubicBezTo>
                    <a:pt x="177" y="146365"/>
                    <a:pt x="2961" y="176984"/>
                    <a:pt x="16879" y="205579"/>
                  </a:cubicBezTo>
                  <a:cubicBezTo>
                    <a:pt x="32062" y="236704"/>
                    <a:pt x="53824" y="253153"/>
                    <a:pt x="56355" y="253153"/>
                  </a:cubicBezTo>
                  <a:cubicBezTo>
                    <a:pt x="57873" y="253153"/>
                    <a:pt x="58885" y="252394"/>
                    <a:pt x="58885" y="250622"/>
                  </a:cubicBezTo>
                  <a:close/>
                </a:path>
              </a:pathLst>
            </a:custGeom>
            <a:solidFill>
              <a:srgbClr val="000000"/>
            </a:solidFill>
            <a:ln w="25400" cap="flat">
              <a:noFill/>
              <a:prstDash val="solid"/>
              <a:miter/>
            </a:ln>
          </p:spPr>
          <p:txBody>
            <a:bodyPr rtlCol="0" anchor="ctr"/>
            <a:lstStyle/>
            <a:p>
              <a:endParaRPr lang="en-CN"/>
            </a:p>
          </p:txBody>
        </p:sp>
        <p:sp>
          <p:nvSpPr>
            <p:cNvPr id="18645" name="Freeform 18644">
              <a:extLst>
                <a:ext uri="{FF2B5EF4-FFF2-40B4-BE49-F238E27FC236}">
                  <a16:creationId xmlns:a16="http://schemas.microsoft.com/office/drawing/2014/main" id="{715496C4-AE0E-AA0A-E80B-6633F0770631}"/>
                </a:ext>
              </a:extLst>
            </p:cNvPr>
            <p:cNvSpPr/>
            <p:nvPr>
              <p:custDataLst>
                <p:tags r:id="rId115"/>
              </p:custDataLst>
            </p:nvPr>
          </p:nvSpPr>
          <p:spPr>
            <a:xfrm>
              <a:off x="7155946" y="5009269"/>
              <a:ext cx="93122" cy="114632"/>
            </a:xfrm>
            <a:custGeom>
              <a:avLst/>
              <a:gdLst>
                <a:gd name="connsiteX0" fmla="*/ 85966 w 93122"/>
                <a:gd name="connsiteY0" fmla="*/ 17309 h 114632"/>
                <a:gd name="connsiteX1" fmla="*/ 73819 w 93122"/>
                <a:gd name="connsiteY1" fmla="*/ 28696 h 114632"/>
                <a:gd name="connsiteX2" fmla="*/ 81664 w 93122"/>
                <a:gd name="connsiteY2" fmla="*/ 36035 h 114632"/>
                <a:gd name="connsiteX3" fmla="*/ 93304 w 93122"/>
                <a:gd name="connsiteY3" fmla="*/ 21864 h 114632"/>
                <a:gd name="connsiteX4" fmla="*/ 63191 w 93122"/>
                <a:gd name="connsiteY4" fmla="*/ 102 h 114632"/>
                <a:gd name="connsiteX5" fmla="*/ 20425 w 93122"/>
                <a:gd name="connsiteY5" fmla="*/ 37047 h 114632"/>
                <a:gd name="connsiteX6" fmla="*/ 46490 w 93122"/>
                <a:gd name="connsiteY6" fmla="*/ 62099 h 114632"/>
                <a:gd name="connsiteX7" fmla="*/ 72807 w 93122"/>
                <a:gd name="connsiteY7" fmla="*/ 81331 h 114632"/>
                <a:gd name="connsiteX8" fmla="*/ 36621 w 93122"/>
                <a:gd name="connsiteY8" fmla="*/ 109167 h 114632"/>
                <a:gd name="connsiteX9" fmla="*/ 7773 w 93122"/>
                <a:gd name="connsiteY9" fmla="*/ 95755 h 114632"/>
                <a:gd name="connsiteX10" fmla="*/ 23715 w 93122"/>
                <a:gd name="connsiteY10" fmla="*/ 82343 h 114632"/>
                <a:gd name="connsiteX11" fmla="*/ 14352 w 93122"/>
                <a:gd name="connsiteY11" fmla="*/ 73486 h 114632"/>
                <a:gd name="connsiteX12" fmla="*/ 181 w 93122"/>
                <a:gd name="connsiteY12" fmla="*/ 90188 h 114632"/>
                <a:gd name="connsiteX13" fmla="*/ 36368 w 93122"/>
                <a:gd name="connsiteY13" fmla="*/ 114734 h 114632"/>
                <a:gd name="connsiteX14" fmla="*/ 87231 w 93122"/>
                <a:gd name="connsiteY14" fmla="*/ 72727 h 114632"/>
                <a:gd name="connsiteX15" fmla="*/ 79386 w 93122"/>
                <a:gd name="connsiteY15" fmla="*/ 54255 h 114632"/>
                <a:gd name="connsiteX16" fmla="*/ 54081 w 93122"/>
                <a:gd name="connsiteY16" fmla="*/ 43626 h 114632"/>
                <a:gd name="connsiteX17" fmla="*/ 34849 w 93122"/>
                <a:gd name="connsiteY17" fmla="*/ 28443 h 114632"/>
                <a:gd name="connsiteX18" fmla="*/ 63191 w 93122"/>
                <a:gd name="connsiteY18" fmla="*/ 5669 h 114632"/>
                <a:gd name="connsiteX19" fmla="*/ 85966 w 93122"/>
                <a:gd name="connsiteY19" fmla="*/ 1730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122" h="114632">
                  <a:moveTo>
                    <a:pt x="85966" y="17309"/>
                  </a:moveTo>
                  <a:cubicBezTo>
                    <a:pt x="78880" y="17562"/>
                    <a:pt x="73819" y="23129"/>
                    <a:pt x="73819" y="28696"/>
                  </a:cubicBezTo>
                  <a:cubicBezTo>
                    <a:pt x="73819" y="32239"/>
                    <a:pt x="76097" y="36035"/>
                    <a:pt x="81664" y="36035"/>
                  </a:cubicBezTo>
                  <a:cubicBezTo>
                    <a:pt x="87231" y="36035"/>
                    <a:pt x="93304" y="31733"/>
                    <a:pt x="93304" y="21864"/>
                  </a:cubicBezTo>
                  <a:cubicBezTo>
                    <a:pt x="93304" y="10477"/>
                    <a:pt x="82423" y="102"/>
                    <a:pt x="63191" y="102"/>
                  </a:cubicBezTo>
                  <a:cubicBezTo>
                    <a:pt x="29788" y="102"/>
                    <a:pt x="20425" y="25913"/>
                    <a:pt x="20425" y="37047"/>
                  </a:cubicBezTo>
                  <a:cubicBezTo>
                    <a:pt x="20425" y="56785"/>
                    <a:pt x="39151" y="60581"/>
                    <a:pt x="46490" y="62099"/>
                  </a:cubicBezTo>
                  <a:cubicBezTo>
                    <a:pt x="59648" y="64630"/>
                    <a:pt x="72807" y="67413"/>
                    <a:pt x="72807" y="81331"/>
                  </a:cubicBezTo>
                  <a:cubicBezTo>
                    <a:pt x="72807" y="87910"/>
                    <a:pt x="66987" y="109167"/>
                    <a:pt x="36621" y="109167"/>
                  </a:cubicBezTo>
                  <a:cubicBezTo>
                    <a:pt x="33078" y="109167"/>
                    <a:pt x="13593" y="109167"/>
                    <a:pt x="7773" y="95755"/>
                  </a:cubicBezTo>
                  <a:cubicBezTo>
                    <a:pt x="17389" y="97020"/>
                    <a:pt x="23715" y="89429"/>
                    <a:pt x="23715" y="82343"/>
                  </a:cubicBezTo>
                  <a:cubicBezTo>
                    <a:pt x="23715" y="76523"/>
                    <a:pt x="19666" y="73486"/>
                    <a:pt x="14352" y="73486"/>
                  </a:cubicBezTo>
                  <a:cubicBezTo>
                    <a:pt x="7773" y="73486"/>
                    <a:pt x="181" y="78801"/>
                    <a:pt x="181" y="90188"/>
                  </a:cubicBezTo>
                  <a:cubicBezTo>
                    <a:pt x="181" y="104612"/>
                    <a:pt x="14605" y="114734"/>
                    <a:pt x="36368" y="114734"/>
                  </a:cubicBezTo>
                  <a:cubicBezTo>
                    <a:pt x="77362" y="114734"/>
                    <a:pt x="87231" y="84115"/>
                    <a:pt x="87231" y="72727"/>
                  </a:cubicBezTo>
                  <a:cubicBezTo>
                    <a:pt x="87231" y="63617"/>
                    <a:pt x="82423" y="57291"/>
                    <a:pt x="79386" y="54255"/>
                  </a:cubicBezTo>
                  <a:cubicBezTo>
                    <a:pt x="72554" y="47169"/>
                    <a:pt x="65215" y="45904"/>
                    <a:pt x="54081" y="43626"/>
                  </a:cubicBezTo>
                  <a:cubicBezTo>
                    <a:pt x="44971" y="41602"/>
                    <a:pt x="34849" y="39831"/>
                    <a:pt x="34849" y="28443"/>
                  </a:cubicBezTo>
                  <a:cubicBezTo>
                    <a:pt x="34849" y="21105"/>
                    <a:pt x="40922" y="5669"/>
                    <a:pt x="63191" y="5669"/>
                  </a:cubicBezTo>
                  <a:cubicBezTo>
                    <a:pt x="69517" y="5669"/>
                    <a:pt x="82170" y="7440"/>
                    <a:pt x="85966" y="17309"/>
                  </a:cubicBezTo>
                  <a:close/>
                </a:path>
              </a:pathLst>
            </a:custGeom>
            <a:solidFill>
              <a:srgbClr val="000000"/>
            </a:solidFill>
            <a:ln w="25400" cap="flat">
              <a:noFill/>
              <a:prstDash val="solid"/>
              <a:miter/>
            </a:ln>
          </p:spPr>
          <p:txBody>
            <a:bodyPr rtlCol="0" anchor="ctr"/>
            <a:lstStyle/>
            <a:p>
              <a:endParaRPr lang="en-CN"/>
            </a:p>
          </p:txBody>
        </p:sp>
        <p:sp>
          <p:nvSpPr>
            <p:cNvPr id="18646" name="Freeform 18645">
              <a:extLst>
                <a:ext uri="{FF2B5EF4-FFF2-40B4-BE49-F238E27FC236}">
                  <a16:creationId xmlns:a16="http://schemas.microsoft.com/office/drawing/2014/main" id="{A0634481-71A8-257E-6D52-95C952BFB0E3}"/>
                </a:ext>
              </a:extLst>
            </p:cNvPr>
            <p:cNvSpPr/>
            <p:nvPr>
              <p:custDataLst>
                <p:tags r:id="rId116"/>
              </p:custDataLst>
            </p:nvPr>
          </p:nvSpPr>
          <p:spPr>
            <a:xfrm>
              <a:off x="7261405" y="5041633"/>
              <a:ext cx="77762" cy="153576"/>
            </a:xfrm>
            <a:custGeom>
              <a:avLst/>
              <a:gdLst>
                <a:gd name="connsiteX0" fmla="*/ 77948 w 77762"/>
                <a:gd name="connsiteY0" fmla="*/ 6834 h 153576"/>
                <a:gd name="connsiteX1" fmla="*/ 70863 w 77762"/>
                <a:gd name="connsiteY1" fmla="*/ 103 h 153576"/>
                <a:gd name="connsiteX2" fmla="*/ 60943 w 77762"/>
                <a:gd name="connsiteY2" fmla="*/ 9846 h 153576"/>
                <a:gd name="connsiteX3" fmla="*/ 68029 w 77762"/>
                <a:gd name="connsiteY3" fmla="*/ 16577 h 153576"/>
                <a:gd name="connsiteX4" fmla="*/ 77948 w 77762"/>
                <a:gd name="connsiteY4" fmla="*/ 6834 h 153576"/>
                <a:gd name="connsiteX5" fmla="*/ 40396 w 77762"/>
                <a:gd name="connsiteY5" fmla="*/ 126224 h 153576"/>
                <a:gd name="connsiteX6" fmla="*/ 17545 w 77762"/>
                <a:gd name="connsiteY6" fmla="*/ 148720 h 153576"/>
                <a:gd name="connsiteX7" fmla="*/ 11168 w 77762"/>
                <a:gd name="connsiteY7" fmla="*/ 147657 h 153576"/>
                <a:gd name="connsiteX8" fmla="*/ 17191 w 77762"/>
                <a:gd name="connsiteY8" fmla="*/ 138623 h 153576"/>
                <a:gd name="connsiteX9" fmla="*/ 10283 w 77762"/>
                <a:gd name="connsiteY9" fmla="*/ 132069 h 153576"/>
                <a:gd name="connsiteX10" fmla="*/ 186 w 77762"/>
                <a:gd name="connsiteY10" fmla="*/ 142520 h 153576"/>
                <a:gd name="connsiteX11" fmla="*/ 17722 w 77762"/>
                <a:gd name="connsiteY11" fmla="*/ 153680 h 153576"/>
                <a:gd name="connsiteX12" fmla="*/ 54567 w 77762"/>
                <a:gd name="connsiteY12" fmla="*/ 125692 h 153576"/>
                <a:gd name="connsiteX13" fmla="*/ 70509 w 77762"/>
                <a:gd name="connsiteY13" fmla="*/ 62278 h 153576"/>
                <a:gd name="connsiteX14" fmla="*/ 71394 w 77762"/>
                <a:gd name="connsiteY14" fmla="*/ 56078 h 153576"/>
                <a:gd name="connsiteX15" fmla="*/ 52441 w 77762"/>
                <a:gd name="connsiteY15" fmla="*/ 39427 h 153576"/>
                <a:gd name="connsiteX16" fmla="*/ 21442 w 77762"/>
                <a:gd name="connsiteY16" fmla="*/ 66529 h 153576"/>
                <a:gd name="connsiteX17" fmla="*/ 24453 w 77762"/>
                <a:gd name="connsiteY17" fmla="*/ 68832 h 153576"/>
                <a:gd name="connsiteX18" fmla="*/ 27996 w 77762"/>
                <a:gd name="connsiteY18" fmla="*/ 65643 h 153576"/>
                <a:gd name="connsiteX19" fmla="*/ 51910 w 77762"/>
                <a:gd name="connsiteY19" fmla="*/ 44387 h 153576"/>
                <a:gd name="connsiteX20" fmla="*/ 57932 w 77762"/>
                <a:gd name="connsiteY20" fmla="*/ 53067 h 153576"/>
                <a:gd name="connsiteX21" fmla="*/ 57401 w 77762"/>
                <a:gd name="connsiteY21" fmla="*/ 58381 h 153576"/>
                <a:gd name="connsiteX22" fmla="*/ 40396 w 77762"/>
                <a:gd name="connsiteY22" fmla="*/ 12622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48" y="6834"/>
                  </a:moveTo>
                  <a:cubicBezTo>
                    <a:pt x="77948" y="3823"/>
                    <a:pt x="75646" y="103"/>
                    <a:pt x="70863" y="103"/>
                  </a:cubicBezTo>
                  <a:cubicBezTo>
                    <a:pt x="65726" y="103"/>
                    <a:pt x="60943" y="5063"/>
                    <a:pt x="60943" y="9846"/>
                  </a:cubicBezTo>
                  <a:cubicBezTo>
                    <a:pt x="60943" y="12680"/>
                    <a:pt x="63069" y="16577"/>
                    <a:pt x="68029" y="16577"/>
                  </a:cubicBezTo>
                  <a:cubicBezTo>
                    <a:pt x="72812" y="16577"/>
                    <a:pt x="77948" y="11971"/>
                    <a:pt x="77948" y="6834"/>
                  </a:cubicBezTo>
                  <a:close/>
                  <a:moveTo>
                    <a:pt x="40396" y="126224"/>
                  </a:moveTo>
                  <a:cubicBezTo>
                    <a:pt x="37384" y="138446"/>
                    <a:pt x="27996" y="148720"/>
                    <a:pt x="17545" y="148720"/>
                  </a:cubicBezTo>
                  <a:cubicBezTo>
                    <a:pt x="15242" y="148720"/>
                    <a:pt x="13117" y="148366"/>
                    <a:pt x="11168" y="147657"/>
                  </a:cubicBezTo>
                  <a:cubicBezTo>
                    <a:pt x="15774" y="145532"/>
                    <a:pt x="17191" y="141280"/>
                    <a:pt x="17191" y="138623"/>
                  </a:cubicBezTo>
                  <a:cubicBezTo>
                    <a:pt x="17191" y="134372"/>
                    <a:pt x="13825" y="132069"/>
                    <a:pt x="10283" y="132069"/>
                  </a:cubicBezTo>
                  <a:cubicBezTo>
                    <a:pt x="4791" y="132069"/>
                    <a:pt x="186" y="136852"/>
                    <a:pt x="186" y="142520"/>
                  </a:cubicBezTo>
                  <a:cubicBezTo>
                    <a:pt x="186" y="149251"/>
                    <a:pt x="7094" y="153680"/>
                    <a:pt x="17722" y="153680"/>
                  </a:cubicBezTo>
                  <a:cubicBezTo>
                    <a:pt x="28350" y="153680"/>
                    <a:pt x="49075" y="147303"/>
                    <a:pt x="54567" y="125692"/>
                  </a:cubicBezTo>
                  <a:lnTo>
                    <a:pt x="70509" y="62278"/>
                  </a:lnTo>
                  <a:cubicBezTo>
                    <a:pt x="71040" y="60329"/>
                    <a:pt x="71394" y="58735"/>
                    <a:pt x="71394" y="56078"/>
                  </a:cubicBezTo>
                  <a:cubicBezTo>
                    <a:pt x="71394" y="46336"/>
                    <a:pt x="63069" y="39427"/>
                    <a:pt x="52441" y="39427"/>
                  </a:cubicBezTo>
                  <a:cubicBezTo>
                    <a:pt x="32779" y="39427"/>
                    <a:pt x="21442" y="64049"/>
                    <a:pt x="21442" y="66529"/>
                  </a:cubicBezTo>
                  <a:cubicBezTo>
                    <a:pt x="21442" y="68832"/>
                    <a:pt x="23922" y="68832"/>
                    <a:pt x="24453" y="68832"/>
                  </a:cubicBezTo>
                  <a:cubicBezTo>
                    <a:pt x="26579" y="68832"/>
                    <a:pt x="26756" y="68300"/>
                    <a:pt x="27996" y="65643"/>
                  </a:cubicBezTo>
                  <a:cubicBezTo>
                    <a:pt x="32425" y="55369"/>
                    <a:pt x="41636" y="44387"/>
                    <a:pt x="51910" y="44387"/>
                  </a:cubicBezTo>
                  <a:cubicBezTo>
                    <a:pt x="56338" y="44387"/>
                    <a:pt x="57932" y="47398"/>
                    <a:pt x="57932" y="53067"/>
                  </a:cubicBezTo>
                  <a:cubicBezTo>
                    <a:pt x="57932" y="55015"/>
                    <a:pt x="57578" y="57495"/>
                    <a:pt x="57401" y="58381"/>
                  </a:cubicBezTo>
                  <a:lnTo>
                    <a:pt x="40396" y="126224"/>
                  </a:lnTo>
                  <a:close/>
                </a:path>
              </a:pathLst>
            </a:custGeom>
            <a:solidFill>
              <a:srgbClr val="000000"/>
            </a:solidFill>
            <a:ln w="25400" cap="flat">
              <a:noFill/>
              <a:prstDash val="solid"/>
              <a:miter/>
            </a:ln>
          </p:spPr>
          <p:txBody>
            <a:bodyPr rtlCol="0" anchor="ctr"/>
            <a:lstStyle/>
            <a:p>
              <a:endParaRPr lang="en-CN"/>
            </a:p>
          </p:txBody>
        </p:sp>
        <p:sp>
          <p:nvSpPr>
            <p:cNvPr id="18647" name="Freeform 18646">
              <a:extLst>
                <a:ext uri="{FF2B5EF4-FFF2-40B4-BE49-F238E27FC236}">
                  <a16:creationId xmlns:a16="http://schemas.microsoft.com/office/drawing/2014/main" id="{4A20A43A-F641-EEF7-A508-D2F925F7DB53}"/>
                </a:ext>
              </a:extLst>
            </p:cNvPr>
            <p:cNvSpPr/>
            <p:nvPr>
              <p:custDataLst>
                <p:tags r:id="rId117"/>
              </p:custDataLst>
            </p:nvPr>
          </p:nvSpPr>
          <p:spPr>
            <a:xfrm>
              <a:off x="7382453" y="4931329"/>
              <a:ext cx="58707" cy="253051"/>
            </a:xfrm>
            <a:custGeom>
              <a:avLst/>
              <a:gdLst>
                <a:gd name="connsiteX0" fmla="*/ 58898 w 58707"/>
                <a:gd name="connsiteY0" fmla="*/ 126627 h 253051"/>
                <a:gd name="connsiteX1" fmla="*/ 42197 w 58707"/>
                <a:gd name="connsiteY1" fmla="*/ 47675 h 253051"/>
                <a:gd name="connsiteX2" fmla="*/ 2721 w 58707"/>
                <a:gd name="connsiteY2" fmla="*/ 102 h 253051"/>
                <a:gd name="connsiteX3" fmla="*/ 190 w 58707"/>
                <a:gd name="connsiteY3" fmla="*/ 2632 h 253051"/>
                <a:gd name="connsiteX4" fmla="*/ 4998 w 58707"/>
                <a:gd name="connsiteY4" fmla="*/ 8452 h 253051"/>
                <a:gd name="connsiteX5" fmla="*/ 44221 w 58707"/>
                <a:gd name="connsiteY5" fmla="*/ 126627 h 253051"/>
                <a:gd name="connsiteX6" fmla="*/ 3480 w 58707"/>
                <a:gd name="connsiteY6" fmla="*/ 246320 h 253051"/>
                <a:gd name="connsiteX7" fmla="*/ 190 w 58707"/>
                <a:gd name="connsiteY7" fmla="*/ 250622 h 253051"/>
                <a:gd name="connsiteX8" fmla="*/ 2721 w 58707"/>
                <a:gd name="connsiteY8" fmla="*/ 253153 h 253051"/>
                <a:gd name="connsiteX9" fmla="*/ 42956 w 58707"/>
                <a:gd name="connsiteY9" fmla="*/ 203808 h 253051"/>
                <a:gd name="connsiteX10" fmla="*/ 58898 w 58707"/>
                <a:gd name="connsiteY10" fmla="*/ 12662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98" y="126627"/>
                  </a:moveTo>
                  <a:cubicBezTo>
                    <a:pt x="58898" y="106889"/>
                    <a:pt x="56114" y="76270"/>
                    <a:pt x="42197" y="47675"/>
                  </a:cubicBezTo>
                  <a:cubicBezTo>
                    <a:pt x="27013" y="16550"/>
                    <a:pt x="5251" y="102"/>
                    <a:pt x="2721" y="102"/>
                  </a:cubicBezTo>
                  <a:cubicBezTo>
                    <a:pt x="1202" y="102"/>
                    <a:pt x="190" y="1114"/>
                    <a:pt x="190" y="2632"/>
                  </a:cubicBezTo>
                  <a:cubicBezTo>
                    <a:pt x="190" y="3391"/>
                    <a:pt x="190" y="3897"/>
                    <a:pt x="4998" y="8452"/>
                  </a:cubicBezTo>
                  <a:cubicBezTo>
                    <a:pt x="29797" y="33504"/>
                    <a:pt x="44221" y="73739"/>
                    <a:pt x="44221" y="126627"/>
                  </a:cubicBezTo>
                  <a:cubicBezTo>
                    <a:pt x="44221" y="169899"/>
                    <a:pt x="34858" y="214436"/>
                    <a:pt x="3480" y="246320"/>
                  </a:cubicBezTo>
                  <a:cubicBezTo>
                    <a:pt x="190" y="249357"/>
                    <a:pt x="190" y="249863"/>
                    <a:pt x="190" y="250622"/>
                  </a:cubicBezTo>
                  <a:cubicBezTo>
                    <a:pt x="190" y="252140"/>
                    <a:pt x="1202" y="253153"/>
                    <a:pt x="2721" y="253153"/>
                  </a:cubicBezTo>
                  <a:cubicBezTo>
                    <a:pt x="5251" y="253153"/>
                    <a:pt x="28026" y="235945"/>
                    <a:pt x="42956" y="203808"/>
                  </a:cubicBezTo>
                  <a:cubicBezTo>
                    <a:pt x="55861" y="175972"/>
                    <a:pt x="58898" y="147883"/>
                    <a:pt x="58898" y="126627"/>
                  </a:cubicBezTo>
                  <a:close/>
                </a:path>
              </a:pathLst>
            </a:custGeom>
            <a:solidFill>
              <a:srgbClr val="000000"/>
            </a:solidFill>
            <a:ln w="25400" cap="flat">
              <a:noFill/>
              <a:prstDash val="solid"/>
              <a:miter/>
            </a:ln>
          </p:spPr>
          <p:txBody>
            <a:bodyPr rtlCol="0" anchor="ctr"/>
            <a:lstStyle/>
            <a:p>
              <a:endParaRPr lang="en-CN"/>
            </a:p>
          </p:txBody>
        </p:sp>
        <p:sp>
          <p:nvSpPr>
            <p:cNvPr id="18648" name="Freeform 18647">
              <a:extLst>
                <a:ext uri="{FF2B5EF4-FFF2-40B4-BE49-F238E27FC236}">
                  <a16:creationId xmlns:a16="http://schemas.microsoft.com/office/drawing/2014/main" id="{53BAEC11-D4F6-273D-01C7-EE5A17ADDFAE}"/>
                </a:ext>
              </a:extLst>
            </p:cNvPr>
            <p:cNvSpPr/>
            <p:nvPr>
              <p:custDataLst>
                <p:tags r:id="rId118"/>
              </p:custDataLst>
            </p:nvPr>
          </p:nvSpPr>
          <p:spPr>
            <a:xfrm>
              <a:off x="7488201" y="5094294"/>
              <a:ext cx="29606" cy="75662"/>
            </a:xfrm>
            <a:custGeom>
              <a:avLst/>
              <a:gdLst>
                <a:gd name="connsiteX0" fmla="*/ 29801 w 29606"/>
                <a:gd name="connsiteY0" fmla="*/ 26672 h 75662"/>
                <a:gd name="connsiteX1" fmla="*/ 13606 w 29606"/>
                <a:gd name="connsiteY1" fmla="*/ 102 h 75662"/>
                <a:gd name="connsiteX2" fmla="*/ 194 w 29606"/>
                <a:gd name="connsiteY2" fmla="*/ 13513 h 75662"/>
                <a:gd name="connsiteX3" fmla="*/ 13606 w 29606"/>
                <a:gd name="connsiteY3" fmla="*/ 26925 h 75662"/>
                <a:gd name="connsiteX4" fmla="*/ 22462 w 29606"/>
                <a:gd name="connsiteY4" fmla="*/ 23635 h 75662"/>
                <a:gd name="connsiteX5" fmla="*/ 23728 w 29606"/>
                <a:gd name="connsiteY5" fmla="*/ 22876 h 75662"/>
                <a:gd name="connsiteX6" fmla="*/ 24234 w 29606"/>
                <a:gd name="connsiteY6" fmla="*/ 26672 h 75662"/>
                <a:gd name="connsiteX7" fmla="*/ 7026 w 29606"/>
                <a:gd name="connsiteY7" fmla="*/ 68932 h 75662"/>
                <a:gd name="connsiteX8" fmla="*/ 4243 w 29606"/>
                <a:gd name="connsiteY8" fmla="*/ 72980 h 75662"/>
                <a:gd name="connsiteX9" fmla="*/ 6773 w 29606"/>
                <a:gd name="connsiteY9" fmla="*/ 75764 h 75662"/>
                <a:gd name="connsiteX10" fmla="*/ 29801 w 29606"/>
                <a:gd name="connsiteY10" fmla="*/ 2667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01" y="26672"/>
                  </a:moveTo>
                  <a:cubicBezTo>
                    <a:pt x="29801" y="9971"/>
                    <a:pt x="23475" y="102"/>
                    <a:pt x="13606" y="102"/>
                  </a:cubicBezTo>
                  <a:cubicBezTo>
                    <a:pt x="5255" y="102"/>
                    <a:pt x="194" y="6428"/>
                    <a:pt x="194" y="13513"/>
                  </a:cubicBezTo>
                  <a:cubicBezTo>
                    <a:pt x="194" y="20346"/>
                    <a:pt x="5255" y="26925"/>
                    <a:pt x="13606" y="26925"/>
                  </a:cubicBezTo>
                  <a:cubicBezTo>
                    <a:pt x="16642" y="26925"/>
                    <a:pt x="19932" y="25913"/>
                    <a:pt x="22462" y="23635"/>
                  </a:cubicBezTo>
                  <a:cubicBezTo>
                    <a:pt x="23222" y="23129"/>
                    <a:pt x="23475" y="22876"/>
                    <a:pt x="23728" y="22876"/>
                  </a:cubicBezTo>
                  <a:cubicBezTo>
                    <a:pt x="23981" y="22876"/>
                    <a:pt x="24234" y="23129"/>
                    <a:pt x="24234" y="26672"/>
                  </a:cubicBezTo>
                  <a:cubicBezTo>
                    <a:pt x="24234" y="45398"/>
                    <a:pt x="15377" y="60581"/>
                    <a:pt x="7026" y="68932"/>
                  </a:cubicBezTo>
                  <a:cubicBezTo>
                    <a:pt x="4243" y="71715"/>
                    <a:pt x="4243" y="72221"/>
                    <a:pt x="4243" y="72980"/>
                  </a:cubicBezTo>
                  <a:cubicBezTo>
                    <a:pt x="4243" y="74752"/>
                    <a:pt x="5508" y="75764"/>
                    <a:pt x="6773" y="75764"/>
                  </a:cubicBezTo>
                  <a:cubicBezTo>
                    <a:pt x="9557" y="75764"/>
                    <a:pt x="29801" y="56279"/>
                    <a:pt x="29801" y="26672"/>
                  </a:cubicBezTo>
                  <a:close/>
                </a:path>
              </a:pathLst>
            </a:custGeom>
            <a:solidFill>
              <a:srgbClr val="000000"/>
            </a:solidFill>
            <a:ln w="25400" cap="flat">
              <a:noFill/>
              <a:prstDash val="solid"/>
              <a:miter/>
            </a:ln>
          </p:spPr>
          <p:txBody>
            <a:bodyPr rtlCol="0" anchor="ctr"/>
            <a:lstStyle/>
            <a:p>
              <a:endParaRPr lang="en-CN"/>
            </a:p>
          </p:txBody>
        </p:sp>
        <p:sp>
          <p:nvSpPr>
            <p:cNvPr id="18649" name="Freeform 18648">
              <a:extLst>
                <a:ext uri="{FF2B5EF4-FFF2-40B4-BE49-F238E27FC236}">
                  <a16:creationId xmlns:a16="http://schemas.microsoft.com/office/drawing/2014/main" id="{D5FD4AC7-0248-FFED-ACD3-402C1FB8E4BB}"/>
                </a:ext>
              </a:extLst>
            </p:cNvPr>
            <p:cNvSpPr/>
            <p:nvPr>
              <p:custDataLst>
                <p:tags r:id="rId119"/>
              </p:custDataLst>
            </p:nvPr>
          </p:nvSpPr>
          <p:spPr>
            <a:xfrm>
              <a:off x="7586243" y="5009269"/>
              <a:ext cx="111089" cy="114632"/>
            </a:xfrm>
            <a:custGeom>
              <a:avLst/>
              <a:gdLst>
                <a:gd name="connsiteX0" fmla="*/ 111288 w 111089"/>
                <a:gd name="connsiteY0" fmla="*/ 17815 h 114632"/>
                <a:gd name="connsiteX1" fmla="*/ 100154 w 111089"/>
                <a:gd name="connsiteY1" fmla="*/ 102 h 114632"/>
                <a:gd name="connsiteX2" fmla="*/ 87754 w 111089"/>
                <a:gd name="connsiteY2" fmla="*/ 12248 h 114632"/>
                <a:gd name="connsiteX3" fmla="*/ 91803 w 111089"/>
                <a:gd name="connsiteY3" fmla="*/ 19840 h 114632"/>
                <a:gd name="connsiteX4" fmla="*/ 100407 w 111089"/>
                <a:gd name="connsiteY4" fmla="*/ 40590 h 114632"/>
                <a:gd name="connsiteX5" fmla="*/ 55364 w 111089"/>
                <a:gd name="connsiteY5" fmla="*/ 109167 h 114632"/>
                <a:gd name="connsiteX6" fmla="*/ 36638 w 111089"/>
                <a:gd name="connsiteY6" fmla="*/ 87151 h 114632"/>
                <a:gd name="connsiteX7" fmla="*/ 51315 w 111089"/>
                <a:gd name="connsiteY7" fmla="*/ 33504 h 114632"/>
                <a:gd name="connsiteX8" fmla="*/ 54351 w 111089"/>
                <a:gd name="connsiteY8" fmla="*/ 20852 h 114632"/>
                <a:gd name="connsiteX9" fmla="*/ 33601 w 111089"/>
                <a:gd name="connsiteY9" fmla="*/ 102 h 114632"/>
                <a:gd name="connsiteX10" fmla="*/ 198 w 111089"/>
                <a:gd name="connsiteY10" fmla="*/ 39071 h 114632"/>
                <a:gd name="connsiteX11" fmla="*/ 3235 w 111089"/>
                <a:gd name="connsiteY11" fmla="*/ 41602 h 114632"/>
                <a:gd name="connsiteX12" fmla="*/ 7284 w 111089"/>
                <a:gd name="connsiteY12" fmla="*/ 37047 h 114632"/>
                <a:gd name="connsiteX13" fmla="*/ 32842 w 111089"/>
                <a:gd name="connsiteY13" fmla="*/ 5669 h 114632"/>
                <a:gd name="connsiteX14" fmla="*/ 39168 w 111089"/>
                <a:gd name="connsiteY14" fmla="*/ 13766 h 114632"/>
                <a:gd name="connsiteX15" fmla="*/ 34866 w 111089"/>
                <a:gd name="connsiteY15" fmla="*/ 31480 h 114632"/>
                <a:gd name="connsiteX16" fmla="*/ 20442 w 111089"/>
                <a:gd name="connsiteY16" fmla="*/ 83355 h 114632"/>
                <a:gd name="connsiteX17" fmla="*/ 54351 w 111089"/>
                <a:gd name="connsiteY17" fmla="*/ 114734 h 114632"/>
                <a:gd name="connsiteX18" fmla="*/ 111288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288" y="17815"/>
                  </a:moveTo>
                  <a:cubicBezTo>
                    <a:pt x="111288" y="4150"/>
                    <a:pt x="104708" y="102"/>
                    <a:pt x="100154" y="102"/>
                  </a:cubicBezTo>
                  <a:cubicBezTo>
                    <a:pt x="93827" y="102"/>
                    <a:pt x="87754" y="6681"/>
                    <a:pt x="87754" y="12248"/>
                  </a:cubicBezTo>
                  <a:cubicBezTo>
                    <a:pt x="87754" y="15538"/>
                    <a:pt x="89019" y="17056"/>
                    <a:pt x="91803" y="19840"/>
                  </a:cubicBezTo>
                  <a:cubicBezTo>
                    <a:pt x="97117" y="24901"/>
                    <a:pt x="100407" y="31480"/>
                    <a:pt x="100407" y="40590"/>
                  </a:cubicBezTo>
                  <a:cubicBezTo>
                    <a:pt x="100407" y="51218"/>
                    <a:pt x="84970" y="109167"/>
                    <a:pt x="55364" y="109167"/>
                  </a:cubicBezTo>
                  <a:cubicBezTo>
                    <a:pt x="42458" y="109167"/>
                    <a:pt x="36638" y="100310"/>
                    <a:pt x="36638" y="87151"/>
                  </a:cubicBezTo>
                  <a:cubicBezTo>
                    <a:pt x="36638" y="72980"/>
                    <a:pt x="43470" y="54508"/>
                    <a:pt x="51315" y="33504"/>
                  </a:cubicBezTo>
                  <a:cubicBezTo>
                    <a:pt x="53086" y="29203"/>
                    <a:pt x="54351" y="25660"/>
                    <a:pt x="54351" y="20852"/>
                  </a:cubicBezTo>
                  <a:cubicBezTo>
                    <a:pt x="54351" y="9465"/>
                    <a:pt x="46254" y="102"/>
                    <a:pt x="33601" y="102"/>
                  </a:cubicBezTo>
                  <a:cubicBezTo>
                    <a:pt x="9814" y="102"/>
                    <a:pt x="198" y="36794"/>
                    <a:pt x="198" y="39071"/>
                  </a:cubicBezTo>
                  <a:cubicBezTo>
                    <a:pt x="198" y="41602"/>
                    <a:pt x="2729" y="41602"/>
                    <a:pt x="3235" y="41602"/>
                  </a:cubicBezTo>
                  <a:cubicBezTo>
                    <a:pt x="5766" y="41602"/>
                    <a:pt x="6019" y="41096"/>
                    <a:pt x="7284" y="37047"/>
                  </a:cubicBezTo>
                  <a:cubicBezTo>
                    <a:pt x="14622" y="11489"/>
                    <a:pt x="25503" y="5669"/>
                    <a:pt x="32842" y="5669"/>
                  </a:cubicBezTo>
                  <a:cubicBezTo>
                    <a:pt x="34866" y="5669"/>
                    <a:pt x="39168" y="5669"/>
                    <a:pt x="39168" y="13766"/>
                  </a:cubicBezTo>
                  <a:cubicBezTo>
                    <a:pt x="39168" y="20093"/>
                    <a:pt x="36638" y="26925"/>
                    <a:pt x="34866" y="31480"/>
                  </a:cubicBezTo>
                  <a:cubicBezTo>
                    <a:pt x="23732" y="60834"/>
                    <a:pt x="20442" y="72474"/>
                    <a:pt x="20442" y="83355"/>
                  </a:cubicBezTo>
                  <a:cubicBezTo>
                    <a:pt x="20442" y="110685"/>
                    <a:pt x="42711" y="114734"/>
                    <a:pt x="54351" y="114734"/>
                  </a:cubicBezTo>
                  <a:cubicBezTo>
                    <a:pt x="96864" y="114734"/>
                    <a:pt x="111288" y="30974"/>
                    <a:pt x="111288" y="17815"/>
                  </a:cubicBezTo>
                  <a:close/>
                </a:path>
              </a:pathLst>
            </a:custGeom>
            <a:solidFill>
              <a:srgbClr val="000000"/>
            </a:solidFill>
            <a:ln w="25400" cap="flat">
              <a:noFill/>
              <a:prstDash val="solid"/>
              <a:miter/>
            </a:ln>
          </p:spPr>
          <p:txBody>
            <a:bodyPr rtlCol="0" anchor="ctr"/>
            <a:lstStyle/>
            <a:p>
              <a:endParaRPr lang="en-CN"/>
            </a:p>
          </p:txBody>
        </p:sp>
        <p:sp>
          <p:nvSpPr>
            <p:cNvPr id="18650" name="Freeform 18649">
              <a:extLst>
                <a:ext uri="{FF2B5EF4-FFF2-40B4-BE49-F238E27FC236}">
                  <a16:creationId xmlns:a16="http://schemas.microsoft.com/office/drawing/2014/main" id="{912E328A-FA39-D307-057F-004E07DACC79}"/>
                </a:ext>
              </a:extLst>
            </p:cNvPr>
            <p:cNvSpPr/>
            <p:nvPr>
              <p:custDataLst>
                <p:tags r:id="rId120"/>
              </p:custDataLst>
            </p:nvPr>
          </p:nvSpPr>
          <p:spPr>
            <a:xfrm>
              <a:off x="7709890" y="5080958"/>
              <a:ext cx="162610" cy="79888"/>
            </a:xfrm>
            <a:custGeom>
              <a:avLst/>
              <a:gdLst>
                <a:gd name="connsiteX0" fmla="*/ 68755 w 162610"/>
                <a:gd name="connsiteY0" fmla="*/ 63872 h 79888"/>
                <a:gd name="connsiteX1" fmla="*/ 66275 w 162610"/>
                <a:gd name="connsiteY1" fmla="*/ 74323 h 79888"/>
                <a:gd name="connsiteX2" fmla="*/ 72297 w 162610"/>
                <a:gd name="connsiteY2" fmla="*/ 79991 h 79888"/>
                <a:gd name="connsiteX3" fmla="*/ 79206 w 162610"/>
                <a:gd name="connsiteY3" fmla="*/ 76094 h 79888"/>
                <a:gd name="connsiteX4" fmla="*/ 82394 w 162610"/>
                <a:gd name="connsiteY4" fmla="*/ 65112 h 79888"/>
                <a:gd name="connsiteX5" fmla="*/ 86291 w 162610"/>
                <a:gd name="connsiteY5" fmla="*/ 49170 h 79888"/>
                <a:gd name="connsiteX6" fmla="*/ 89302 w 162610"/>
                <a:gd name="connsiteY6" fmla="*/ 37302 h 79888"/>
                <a:gd name="connsiteX7" fmla="*/ 94794 w 162610"/>
                <a:gd name="connsiteY7" fmla="*/ 23839 h 79888"/>
                <a:gd name="connsiteX8" fmla="*/ 123135 w 162610"/>
                <a:gd name="connsiteY8" fmla="*/ 5063 h 79888"/>
                <a:gd name="connsiteX9" fmla="*/ 133586 w 162610"/>
                <a:gd name="connsiteY9" fmla="*/ 17462 h 79888"/>
                <a:gd name="connsiteX10" fmla="*/ 123135 w 162610"/>
                <a:gd name="connsiteY10" fmla="*/ 55192 h 79888"/>
                <a:gd name="connsiteX11" fmla="*/ 120478 w 162610"/>
                <a:gd name="connsiteY11" fmla="*/ 64758 h 79888"/>
                <a:gd name="connsiteX12" fmla="*/ 137306 w 162610"/>
                <a:gd name="connsiteY12" fmla="*/ 79991 h 79888"/>
                <a:gd name="connsiteX13" fmla="*/ 162814 w 162610"/>
                <a:gd name="connsiteY13" fmla="*/ 52890 h 79888"/>
                <a:gd name="connsiteX14" fmla="*/ 159980 w 162610"/>
                <a:gd name="connsiteY14" fmla="*/ 50587 h 79888"/>
                <a:gd name="connsiteX15" fmla="*/ 156614 w 162610"/>
                <a:gd name="connsiteY15" fmla="*/ 53598 h 79888"/>
                <a:gd name="connsiteX16" fmla="*/ 137838 w 162610"/>
                <a:gd name="connsiteY16" fmla="*/ 75032 h 79888"/>
                <a:gd name="connsiteX17" fmla="*/ 133409 w 162610"/>
                <a:gd name="connsiteY17" fmla="*/ 68832 h 79888"/>
                <a:gd name="connsiteX18" fmla="*/ 137483 w 162610"/>
                <a:gd name="connsiteY18" fmla="*/ 54484 h 79888"/>
                <a:gd name="connsiteX19" fmla="*/ 146872 w 162610"/>
                <a:gd name="connsiteY19" fmla="*/ 20297 h 79888"/>
                <a:gd name="connsiteX20" fmla="*/ 140318 w 162610"/>
                <a:gd name="connsiteY20" fmla="*/ 4886 h 79888"/>
                <a:gd name="connsiteX21" fmla="*/ 123844 w 162610"/>
                <a:gd name="connsiteY21" fmla="*/ 103 h 79888"/>
                <a:gd name="connsiteX22" fmla="*/ 92491 w 162610"/>
                <a:gd name="connsiteY22" fmla="*/ 17994 h 79888"/>
                <a:gd name="connsiteX23" fmla="*/ 69463 w 162610"/>
                <a:gd name="connsiteY23" fmla="*/ 103 h 79888"/>
                <a:gd name="connsiteX24" fmla="*/ 39527 w 162610"/>
                <a:gd name="connsiteY24" fmla="*/ 16222 h 79888"/>
                <a:gd name="connsiteX25" fmla="*/ 20574 w 162610"/>
                <a:gd name="connsiteY25" fmla="*/ 103 h 79888"/>
                <a:gd name="connsiteX26" fmla="*/ 6580 w 162610"/>
                <a:gd name="connsiteY26" fmla="*/ 9668 h 79888"/>
                <a:gd name="connsiteX27" fmla="*/ 203 w 162610"/>
                <a:gd name="connsiteY27" fmla="*/ 27205 h 79888"/>
                <a:gd name="connsiteX28" fmla="*/ 3215 w 162610"/>
                <a:gd name="connsiteY28" fmla="*/ 29508 h 79888"/>
                <a:gd name="connsiteX29" fmla="*/ 7112 w 162610"/>
                <a:gd name="connsiteY29" fmla="*/ 24194 h 79888"/>
                <a:gd name="connsiteX30" fmla="*/ 20042 w 162610"/>
                <a:gd name="connsiteY30" fmla="*/ 5063 h 79888"/>
                <a:gd name="connsiteX31" fmla="*/ 25888 w 162610"/>
                <a:gd name="connsiteY31" fmla="*/ 13743 h 79888"/>
                <a:gd name="connsiteX32" fmla="*/ 23054 w 162610"/>
                <a:gd name="connsiteY32" fmla="*/ 28445 h 79888"/>
                <a:gd name="connsiteX33" fmla="*/ 19157 w 162610"/>
                <a:gd name="connsiteY33" fmla="*/ 44387 h 79888"/>
                <a:gd name="connsiteX34" fmla="*/ 13488 w 162610"/>
                <a:gd name="connsiteY34" fmla="*/ 67060 h 79888"/>
                <a:gd name="connsiteX35" fmla="*/ 11717 w 162610"/>
                <a:gd name="connsiteY35" fmla="*/ 74323 h 79888"/>
                <a:gd name="connsiteX36" fmla="*/ 17740 w 162610"/>
                <a:gd name="connsiteY36" fmla="*/ 79991 h 79888"/>
                <a:gd name="connsiteX37" fmla="*/ 24648 w 162610"/>
                <a:gd name="connsiteY37" fmla="*/ 76094 h 79888"/>
                <a:gd name="connsiteX38" fmla="*/ 27836 w 162610"/>
                <a:gd name="connsiteY38" fmla="*/ 65112 h 79888"/>
                <a:gd name="connsiteX39" fmla="*/ 31733 w 162610"/>
                <a:gd name="connsiteY39" fmla="*/ 49170 h 79888"/>
                <a:gd name="connsiteX40" fmla="*/ 34745 w 162610"/>
                <a:gd name="connsiteY40" fmla="*/ 37302 h 79888"/>
                <a:gd name="connsiteX41" fmla="*/ 42184 w 162610"/>
                <a:gd name="connsiteY41" fmla="*/ 21359 h 79888"/>
                <a:gd name="connsiteX42" fmla="*/ 68755 w 162610"/>
                <a:gd name="connsiteY42" fmla="*/ 5063 h 79888"/>
                <a:gd name="connsiteX43" fmla="*/ 79206 w 162610"/>
                <a:gd name="connsiteY43" fmla="*/ 17462 h 79888"/>
                <a:gd name="connsiteX44" fmla="*/ 76194 w 162610"/>
                <a:gd name="connsiteY44" fmla="*/ 34113 h 79888"/>
                <a:gd name="connsiteX45" fmla="*/ 68755 w 162610"/>
                <a:gd name="connsiteY45" fmla="*/ 63872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9888">
                  <a:moveTo>
                    <a:pt x="68755" y="63872"/>
                  </a:moveTo>
                  <a:cubicBezTo>
                    <a:pt x="67869" y="67415"/>
                    <a:pt x="66275" y="73437"/>
                    <a:pt x="66275" y="74323"/>
                  </a:cubicBezTo>
                  <a:cubicBezTo>
                    <a:pt x="66275" y="78220"/>
                    <a:pt x="69463" y="79991"/>
                    <a:pt x="72297" y="79991"/>
                  </a:cubicBezTo>
                  <a:cubicBezTo>
                    <a:pt x="75486" y="79991"/>
                    <a:pt x="78320" y="77689"/>
                    <a:pt x="79206" y="76094"/>
                  </a:cubicBezTo>
                  <a:cubicBezTo>
                    <a:pt x="80091" y="74500"/>
                    <a:pt x="81509" y="68832"/>
                    <a:pt x="82394" y="65112"/>
                  </a:cubicBezTo>
                  <a:cubicBezTo>
                    <a:pt x="83280" y="61746"/>
                    <a:pt x="85228" y="53598"/>
                    <a:pt x="86291" y="49170"/>
                  </a:cubicBezTo>
                  <a:cubicBezTo>
                    <a:pt x="87354" y="45273"/>
                    <a:pt x="88417" y="41376"/>
                    <a:pt x="89302" y="37302"/>
                  </a:cubicBezTo>
                  <a:cubicBezTo>
                    <a:pt x="91251" y="29685"/>
                    <a:pt x="91251" y="29331"/>
                    <a:pt x="94794" y="23839"/>
                  </a:cubicBezTo>
                  <a:cubicBezTo>
                    <a:pt x="100462" y="15160"/>
                    <a:pt x="109319" y="5063"/>
                    <a:pt x="123135" y="5063"/>
                  </a:cubicBezTo>
                  <a:cubicBezTo>
                    <a:pt x="133055" y="5063"/>
                    <a:pt x="133586" y="13211"/>
                    <a:pt x="133586" y="17462"/>
                  </a:cubicBezTo>
                  <a:cubicBezTo>
                    <a:pt x="133586" y="28091"/>
                    <a:pt x="125970" y="47753"/>
                    <a:pt x="123135" y="55192"/>
                  </a:cubicBezTo>
                  <a:cubicBezTo>
                    <a:pt x="121187" y="60152"/>
                    <a:pt x="120478" y="61746"/>
                    <a:pt x="120478" y="64758"/>
                  </a:cubicBezTo>
                  <a:cubicBezTo>
                    <a:pt x="120478" y="74146"/>
                    <a:pt x="128272" y="79991"/>
                    <a:pt x="137306" y="79991"/>
                  </a:cubicBezTo>
                  <a:cubicBezTo>
                    <a:pt x="155020" y="79991"/>
                    <a:pt x="162814" y="55547"/>
                    <a:pt x="162814" y="52890"/>
                  </a:cubicBezTo>
                  <a:cubicBezTo>
                    <a:pt x="162814" y="50587"/>
                    <a:pt x="160511" y="50587"/>
                    <a:pt x="159980" y="50587"/>
                  </a:cubicBezTo>
                  <a:cubicBezTo>
                    <a:pt x="157500" y="50587"/>
                    <a:pt x="157323" y="51650"/>
                    <a:pt x="156614" y="53598"/>
                  </a:cubicBezTo>
                  <a:cubicBezTo>
                    <a:pt x="152540" y="67769"/>
                    <a:pt x="144923" y="75032"/>
                    <a:pt x="137838" y="75032"/>
                  </a:cubicBezTo>
                  <a:cubicBezTo>
                    <a:pt x="134118" y="75032"/>
                    <a:pt x="133409" y="72552"/>
                    <a:pt x="133409" y="68832"/>
                  </a:cubicBezTo>
                  <a:cubicBezTo>
                    <a:pt x="133409" y="64758"/>
                    <a:pt x="134295" y="62455"/>
                    <a:pt x="137483" y="54484"/>
                  </a:cubicBezTo>
                  <a:cubicBezTo>
                    <a:pt x="139609" y="48993"/>
                    <a:pt x="146872" y="30216"/>
                    <a:pt x="146872" y="20297"/>
                  </a:cubicBezTo>
                  <a:cubicBezTo>
                    <a:pt x="146872" y="17462"/>
                    <a:pt x="146872" y="10023"/>
                    <a:pt x="140318" y="4886"/>
                  </a:cubicBezTo>
                  <a:cubicBezTo>
                    <a:pt x="137306" y="2583"/>
                    <a:pt x="132169" y="103"/>
                    <a:pt x="123844" y="103"/>
                  </a:cubicBezTo>
                  <a:cubicBezTo>
                    <a:pt x="107902" y="103"/>
                    <a:pt x="98159" y="10554"/>
                    <a:pt x="92491" y="17994"/>
                  </a:cubicBezTo>
                  <a:cubicBezTo>
                    <a:pt x="91074" y="2937"/>
                    <a:pt x="78497" y="103"/>
                    <a:pt x="69463" y="103"/>
                  </a:cubicBezTo>
                  <a:cubicBezTo>
                    <a:pt x="54761" y="103"/>
                    <a:pt x="44841" y="9137"/>
                    <a:pt x="39527" y="16222"/>
                  </a:cubicBezTo>
                  <a:cubicBezTo>
                    <a:pt x="38287" y="4000"/>
                    <a:pt x="27836" y="103"/>
                    <a:pt x="20574" y="103"/>
                  </a:cubicBezTo>
                  <a:cubicBezTo>
                    <a:pt x="12957" y="103"/>
                    <a:pt x="8883" y="5594"/>
                    <a:pt x="6580" y="9668"/>
                  </a:cubicBezTo>
                  <a:cubicBezTo>
                    <a:pt x="2683" y="16222"/>
                    <a:pt x="203" y="26319"/>
                    <a:pt x="203" y="27205"/>
                  </a:cubicBezTo>
                  <a:cubicBezTo>
                    <a:pt x="203" y="29508"/>
                    <a:pt x="2683" y="29508"/>
                    <a:pt x="3215" y="29508"/>
                  </a:cubicBezTo>
                  <a:cubicBezTo>
                    <a:pt x="5694" y="29508"/>
                    <a:pt x="5872" y="28976"/>
                    <a:pt x="7112" y="24194"/>
                  </a:cubicBezTo>
                  <a:cubicBezTo>
                    <a:pt x="9769" y="13743"/>
                    <a:pt x="13134" y="5063"/>
                    <a:pt x="20042" y="5063"/>
                  </a:cubicBezTo>
                  <a:cubicBezTo>
                    <a:pt x="24648" y="5063"/>
                    <a:pt x="25888" y="8960"/>
                    <a:pt x="25888" y="13743"/>
                  </a:cubicBezTo>
                  <a:cubicBezTo>
                    <a:pt x="25888" y="17108"/>
                    <a:pt x="24294" y="23662"/>
                    <a:pt x="23054" y="28445"/>
                  </a:cubicBezTo>
                  <a:cubicBezTo>
                    <a:pt x="21814" y="33228"/>
                    <a:pt x="20042" y="40490"/>
                    <a:pt x="19157" y="44387"/>
                  </a:cubicBezTo>
                  <a:lnTo>
                    <a:pt x="13488" y="67060"/>
                  </a:lnTo>
                  <a:cubicBezTo>
                    <a:pt x="12780" y="69363"/>
                    <a:pt x="11717" y="73792"/>
                    <a:pt x="11717" y="74323"/>
                  </a:cubicBezTo>
                  <a:cubicBezTo>
                    <a:pt x="11717" y="78220"/>
                    <a:pt x="14905" y="79991"/>
                    <a:pt x="17740" y="79991"/>
                  </a:cubicBezTo>
                  <a:cubicBezTo>
                    <a:pt x="20928" y="79991"/>
                    <a:pt x="23762" y="77689"/>
                    <a:pt x="24648" y="76094"/>
                  </a:cubicBezTo>
                  <a:cubicBezTo>
                    <a:pt x="25534" y="74500"/>
                    <a:pt x="26951" y="68832"/>
                    <a:pt x="27836" y="65112"/>
                  </a:cubicBezTo>
                  <a:cubicBezTo>
                    <a:pt x="28722" y="61746"/>
                    <a:pt x="30671" y="53598"/>
                    <a:pt x="31733" y="49170"/>
                  </a:cubicBezTo>
                  <a:cubicBezTo>
                    <a:pt x="32796" y="45273"/>
                    <a:pt x="33859" y="41376"/>
                    <a:pt x="34745" y="37302"/>
                  </a:cubicBezTo>
                  <a:cubicBezTo>
                    <a:pt x="36693" y="30039"/>
                    <a:pt x="37047" y="28622"/>
                    <a:pt x="42184" y="21359"/>
                  </a:cubicBezTo>
                  <a:cubicBezTo>
                    <a:pt x="47144" y="14274"/>
                    <a:pt x="55470" y="5063"/>
                    <a:pt x="68755" y="5063"/>
                  </a:cubicBezTo>
                  <a:cubicBezTo>
                    <a:pt x="79029" y="5063"/>
                    <a:pt x="79206" y="14097"/>
                    <a:pt x="79206" y="17462"/>
                  </a:cubicBezTo>
                  <a:cubicBezTo>
                    <a:pt x="79206" y="21891"/>
                    <a:pt x="78674" y="24194"/>
                    <a:pt x="76194" y="34113"/>
                  </a:cubicBezTo>
                  <a:lnTo>
                    <a:pt x="68755" y="63872"/>
                  </a:lnTo>
                  <a:close/>
                </a:path>
              </a:pathLst>
            </a:custGeom>
            <a:solidFill>
              <a:srgbClr val="000000"/>
            </a:solidFill>
            <a:ln w="25400" cap="flat">
              <a:noFill/>
              <a:prstDash val="solid"/>
              <a:miter/>
            </a:ln>
          </p:spPr>
          <p:txBody>
            <a:bodyPr rtlCol="0" anchor="ctr"/>
            <a:lstStyle/>
            <a:p>
              <a:endParaRPr lang="en-CN"/>
            </a:p>
          </p:txBody>
        </p:sp>
        <p:sp>
          <p:nvSpPr>
            <p:cNvPr id="18651" name="Freeform 18650">
              <a:extLst>
                <a:ext uri="{FF2B5EF4-FFF2-40B4-BE49-F238E27FC236}">
                  <a16:creationId xmlns:a16="http://schemas.microsoft.com/office/drawing/2014/main" id="{A84AFF4F-1618-18EB-558E-A7544C886A05}"/>
                </a:ext>
              </a:extLst>
            </p:cNvPr>
            <p:cNvSpPr/>
            <p:nvPr>
              <p:custDataLst>
                <p:tags r:id="rId121"/>
              </p:custDataLst>
            </p:nvPr>
          </p:nvSpPr>
          <p:spPr>
            <a:xfrm>
              <a:off x="7971021" y="5052793"/>
              <a:ext cx="154614" cy="10122"/>
            </a:xfrm>
            <a:custGeom>
              <a:avLst/>
              <a:gdLst>
                <a:gd name="connsiteX0" fmla="*/ 145970 w 154614"/>
                <a:gd name="connsiteY0" fmla="*/ 10224 h 10122"/>
                <a:gd name="connsiteX1" fmla="*/ 154827 w 154614"/>
                <a:gd name="connsiteY1" fmla="*/ 5163 h 10122"/>
                <a:gd name="connsiteX2" fmla="*/ 145970 w 154614"/>
                <a:gd name="connsiteY2" fmla="*/ 102 h 10122"/>
                <a:gd name="connsiteX3" fmla="*/ 9070 w 154614"/>
                <a:gd name="connsiteY3" fmla="*/ 102 h 10122"/>
                <a:gd name="connsiteX4" fmla="*/ 213 w 154614"/>
                <a:gd name="connsiteY4" fmla="*/ 5163 h 10122"/>
                <a:gd name="connsiteX5" fmla="*/ 9070 w 154614"/>
                <a:gd name="connsiteY5" fmla="*/ 10224 h 10122"/>
                <a:gd name="connsiteX6" fmla="*/ 145970 w 154614"/>
                <a:gd name="connsiteY6" fmla="*/ 10224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5970" y="10224"/>
                  </a:moveTo>
                  <a:cubicBezTo>
                    <a:pt x="150272" y="10224"/>
                    <a:pt x="154827" y="10224"/>
                    <a:pt x="154827" y="5163"/>
                  </a:cubicBezTo>
                  <a:cubicBezTo>
                    <a:pt x="154827" y="102"/>
                    <a:pt x="150272" y="102"/>
                    <a:pt x="145970" y="102"/>
                  </a:cubicBezTo>
                  <a:lnTo>
                    <a:pt x="9070" y="102"/>
                  </a:lnTo>
                  <a:cubicBezTo>
                    <a:pt x="4768" y="102"/>
                    <a:pt x="213" y="102"/>
                    <a:pt x="213" y="5163"/>
                  </a:cubicBezTo>
                  <a:cubicBezTo>
                    <a:pt x="213" y="10224"/>
                    <a:pt x="4768" y="10224"/>
                    <a:pt x="9070" y="10224"/>
                  </a:cubicBezTo>
                  <a:lnTo>
                    <a:pt x="145970" y="10224"/>
                  </a:lnTo>
                  <a:close/>
                </a:path>
              </a:pathLst>
            </a:custGeom>
            <a:solidFill>
              <a:srgbClr val="000000"/>
            </a:solidFill>
            <a:ln w="25400" cap="flat">
              <a:noFill/>
              <a:prstDash val="solid"/>
              <a:miter/>
            </a:ln>
          </p:spPr>
          <p:txBody>
            <a:bodyPr rtlCol="0" anchor="ctr"/>
            <a:lstStyle/>
            <a:p>
              <a:endParaRPr lang="en-CN"/>
            </a:p>
          </p:txBody>
        </p:sp>
        <p:sp>
          <p:nvSpPr>
            <p:cNvPr id="18652" name="Freeform 18651">
              <a:extLst>
                <a:ext uri="{FF2B5EF4-FFF2-40B4-BE49-F238E27FC236}">
                  <a16:creationId xmlns:a16="http://schemas.microsoft.com/office/drawing/2014/main" id="{E98F1845-3B3D-E7A8-2CB8-DFB59F0E6EFA}"/>
                </a:ext>
              </a:extLst>
            </p:cNvPr>
            <p:cNvSpPr/>
            <p:nvPr>
              <p:custDataLst>
                <p:tags r:id="rId122"/>
              </p:custDataLst>
            </p:nvPr>
          </p:nvSpPr>
          <p:spPr>
            <a:xfrm>
              <a:off x="8210406" y="5009269"/>
              <a:ext cx="111089" cy="114632"/>
            </a:xfrm>
            <a:custGeom>
              <a:avLst/>
              <a:gdLst>
                <a:gd name="connsiteX0" fmla="*/ 111312 w 111089"/>
                <a:gd name="connsiteY0" fmla="*/ 17815 h 114632"/>
                <a:gd name="connsiteX1" fmla="*/ 100178 w 111089"/>
                <a:gd name="connsiteY1" fmla="*/ 102 h 114632"/>
                <a:gd name="connsiteX2" fmla="*/ 87779 w 111089"/>
                <a:gd name="connsiteY2" fmla="*/ 12248 h 114632"/>
                <a:gd name="connsiteX3" fmla="*/ 91827 w 111089"/>
                <a:gd name="connsiteY3" fmla="*/ 19840 h 114632"/>
                <a:gd name="connsiteX4" fmla="*/ 100431 w 111089"/>
                <a:gd name="connsiteY4" fmla="*/ 40590 h 114632"/>
                <a:gd name="connsiteX5" fmla="*/ 55388 w 111089"/>
                <a:gd name="connsiteY5" fmla="*/ 109167 h 114632"/>
                <a:gd name="connsiteX6" fmla="*/ 36662 w 111089"/>
                <a:gd name="connsiteY6" fmla="*/ 87151 h 114632"/>
                <a:gd name="connsiteX7" fmla="*/ 51339 w 111089"/>
                <a:gd name="connsiteY7" fmla="*/ 33504 h 114632"/>
                <a:gd name="connsiteX8" fmla="*/ 54376 w 111089"/>
                <a:gd name="connsiteY8" fmla="*/ 20852 h 114632"/>
                <a:gd name="connsiteX9" fmla="*/ 33626 w 111089"/>
                <a:gd name="connsiteY9" fmla="*/ 102 h 114632"/>
                <a:gd name="connsiteX10" fmla="*/ 223 w 111089"/>
                <a:gd name="connsiteY10" fmla="*/ 39071 h 114632"/>
                <a:gd name="connsiteX11" fmla="*/ 3260 w 111089"/>
                <a:gd name="connsiteY11" fmla="*/ 41602 h 114632"/>
                <a:gd name="connsiteX12" fmla="*/ 7308 w 111089"/>
                <a:gd name="connsiteY12" fmla="*/ 37047 h 114632"/>
                <a:gd name="connsiteX13" fmla="*/ 32867 w 111089"/>
                <a:gd name="connsiteY13" fmla="*/ 5669 h 114632"/>
                <a:gd name="connsiteX14" fmla="*/ 39193 w 111089"/>
                <a:gd name="connsiteY14" fmla="*/ 13766 h 114632"/>
                <a:gd name="connsiteX15" fmla="*/ 34891 w 111089"/>
                <a:gd name="connsiteY15" fmla="*/ 31480 h 114632"/>
                <a:gd name="connsiteX16" fmla="*/ 20467 w 111089"/>
                <a:gd name="connsiteY16" fmla="*/ 83355 h 114632"/>
                <a:gd name="connsiteX17" fmla="*/ 54376 w 111089"/>
                <a:gd name="connsiteY17" fmla="*/ 114734 h 114632"/>
                <a:gd name="connsiteX18" fmla="*/ 111312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312" y="17815"/>
                  </a:moveTo>
                  <a:cubicBezTo>
                    <a:pt x="111312" y="4150"/>
                    <a:pt x="104733" y="102"/>
                    <a:pt x="100178" y="102"/>
                  </a:cubicBezTo>
                  <a:cubicBezTo>
                    <a:pt x="93852" y="102"/>
                    <a:pt x="87779" y="6681"/>
                    <a:pt x="87779" y="12248"/>
                  </a:cubicBezTo>
                  <a:cubicBezTo>
                    <a:pt x="87779" y="15538"/>
                    <a:pt x="89044" y="17056"/>
                    <a:pt x="91827" y="19840"/>
                  </a:cubicBezTo>
                  <a:cubicBezTo>
                    <a:pt x="97142" y="24901"/>
                    <a:pt x="100431" y="31480"/>
                    <a:pt x="100431" y="40590"/>
                  </a:cubicBezTo>
                  <a:cubicBezTo>
                    <a:pt x="100431" y="51218"/>
                    <a:pt x="84995" y="109167"/>
                    <a:pt x="55388" y="109167"/>
                  </a:cubicBezTo>
                  <a:cubicBezTo>
                    <a:pt x="42482" y="109167"/>
                    <a:pt x="36662" y="100310"/>
                    <a:pt x="36662" y="87151"/>
                  </a:cubicBezTo>
                  <a:cubicBezTo>
                    <a:pt x="36662" y="72980"/>
                    <a:pt x="43495" y="54508"/>
                    <a:pt x="51339" y="33504"/>
                  </a:cubicBezTo>
                  <a:cubicBezTo>
                    <a:pt x="53111" y="29203"/>
                    <a:pt x="54376" y="25660"/>
                    <a:pt x="54376" y="20852"/>
                  </a:cubicBezTo>
                  <a:cubicBezTo>
                    <a:pt x="54376" y="9465"/>
                    <a:pt x="46278" y="102"/>
                    <a:pt x="33626" y="102"/>
                  </a:cubicBezTo>
                  <a:cubicBezTo>
                    <a:pt x="9839" y="102"/>
                    <a:pt x="223" y="36794"/>
                    <a:pt x="223" y="39071"/>
                  </a:cubicBezTo>
                  <a:cubicBezTo>
                    <a:pt x="223" y="41602"/>
                    <a:pt x="2753" y="41602"/>
                    <a:pt x="3260" y="41602"/>
                  </a:cubicBezTo>
                  <a:cubicBezTo>
                    <a:pt x="5790" y="41602"/>
                    <a:pt x="6043" y="41096"/>
                    <a:pt x="7308" y="37047"/>
                  </a:cubicBezTo>
                  <a:cubicBezTo>
                    <a:pt x="14647" y="11489"/>
                    <a:pt x="25528" y="5669"/>
                    <a:pt x="32867" y="5669"/>
                  </a:cubicBezTo>
                  <a:cubicBezTo>
                    <a:pt x="34891" y="5669"/>
                    <a:pt x="39193" y="5669"/>
                    <a:pt x="39193" y="13766"/>
                  </a:cubicBezTo>
                  <a:cubicBezTo>
                    <a:pt x="39193" y="20093"/>
                    <a:pt x="36662" y="26925"/>
                    <a:pt x="34891" y="31480"/>
                  </a:cubicBezTo>
                  <a:cubicBezTo>
                    <a:pt x="23757" y="60834"/>
                    <a:pt x="20467" y="72474"/>
                    <a:pt x="20467" y="83355"/>
                  </a:cubicBezTo>
                  <a:cubicBezTo>
                    <a:pt x="20467" y="110685"/>
                    <a:pt x="42736" y="114734"/>
                    <a:pt x="54376" y="114734"/>
                  </a:cubicBezTo>
                  <a:cubicBezTo>
                    <a:pt x="96888" y="114734"/>
                    <a:pt x="111312" y="30974"/>
                    <a:pt x="111312" y="17815"/>
                  </a:cubicBezTo>
                  <a:close/>
                </a:path>
              </a:pathLst>
            </a:custGeom>
            <a:solidFill>
              <a:srgbClr val="000000"/>
            </a:solidFill>
            <a:ln w="25400" cap="flat">
              <a:noFill/>
              <a:prstDash val="solid"/>
              <a:miter/>
            </a:ln>
          </p:spPr>
          <p:txBody>
            <a:bodyPr rtlCol="0" anchor="ctr"/>
            <a:lstStyle/>
            <a:p>
              <a:endParaRPr lang="en-CN"/>
            </a:p>
          </p:txBody>
        </p:sp>
        <p:sp>
          <p:nvSpPr>
            <p:cNvPr id="18653" name="Freeform 18652">
              <a:extLst>
                <a:ext uri="{FF2B5EF4-FFF2-40B4-BE49-F238E27FC236}">
                  <a16:creationId xmlns:a16="http://schemas.microsoft.com/office/drawing/2014/main" id="{91F25CCE-5DA5-4FB2-E70F-6FB2A4F73040}"/>
                </a:ext>
              </a:extLst>
            </p:cNvPr>
            <p:cNvSpPr/>
            <p:nvPr>
              <p:custDataLst>
                <p:tags r:id="rId123"/>
              </p:custDataLst>
            </p:nvPr>
          </p:nvSpPr>
          <p:spPr>
            <a:xfrm>
              <a:off x="8333699" y="5082729"/>
              <a:ext cx="106104" cy="78116"/>
            </a:xfrm>
            <a:custGeom>
              <a:avLst/>
              <a:gdLst>
                <a:gd name="connsiteX0" fmla="*/ 47346 w 106104"/>
                <a:gd name="connsiteY0" fmla="*/ 12148 h 78116"/>
                <a:gd name="connsiteX1" fmla="*/ 68425 w 106104"/>
                <a:gd name="connsiteY1" fmla="*/ 12148 h 78116"/>
                <a:gd name="connsiteX2" fmla="*/ 61871 w 106104"/>
                <a:gd name="connsiteY2" fmla="*/ 52890 h 78116"/>
                <a:gd name="connsiteX3" fmla="*/ 63820 w 106104"/>
                <a:gd name="connsiteY3" fmla="*/ 68655 h 78116"/>
                <a:gd name="connsiteX4" fmla="*/ 71791 w 106104"/>
                <a:gd name="connsiteY4" fmla="*/ 78220 h 78116"/>
                <a:gd name="connsiteX5" fmla="*/ 80116 w 106104"/>
                <a:gd name="connsiteY5" fmla="*/ 70249 h 78116"/>
                <a:gd name="connsiteX6" fmla="*/ 78699 w 106104"/>
                <a:gd name="connsiteY6" fmla="*/ 66352 h 78116"/>
                <a:gd name="connsiteX7" fmla="*/ 72145 w 106104"/>
                <a:gd name="connsiteY7" fmla="*/ 35176 h 78116"/>
                <a:gd name="connsiteX8" fmla="*/ 74625 w 106104"/>
                <a:gd name="connsiteY8" fmla="*/ 12148 h 78116"/>
                <a:gd name="connsiteX9" fmla="*/ 96767 w 106104"/>
                <a:gd name="connsiteY9" fmla="*/ 12148 h 78116"/>
                <a:gd name="connsiteX10" fmla="*/ 103321 w 106104"/>
                <a:gd name="connsiteY10" fmla="*/ 10731 h 78116"/>
                <a:gd name="connsiteX11" fmla="*/ 106332 w 106104"/>
                <a:gd name="connsiteY11" fmla="*/ 5240 h 78116"/>
                <a:gd name="connsiteX12" fmla="*/ 98715 w 106104"/>
                <a:gd name="connsiteY12" fmla="*/ 103 h 78116"/>
                <a:gd name="connsiteX13" fmla="*/ 31935 w 106104"/>
                <a:gd name="connsiteY13" fmla="*/ 103 h 78116"/>
                <a:gd name="connsiteX14" fmla="*/ 11742 w 106104"/>
                <a:gd name="connsiteY14" fmla="*/ 9137 h 78116"/>
                <a:gd name="connsiteX15" fmla="*/ 228 w 106104"/>
                <a:gd name="connsiteY15" fmla="*/ 24371 h 78116"/>
                <a:gd name="connsiteX16" fmla="*/ 3239 w 106104"/>
                <a:gd name="connsiteY16" fmla="*/ 26496 h 78116"/>
                <a:gd name="connsiteX17" fmla="*/ 6428 w 106104"/>
                <a:gd name="connsiteY17" fmla="*/ 24548 h 78116"/>
                <a:gd name="connsiteX18" fmla="*/ 30341 w 106104"/>
                <a:gd name="connsiteY18" fmla="*/ 12148 h 78116"/>
                <a:gd name="connsiteX19" fmla="*/ 41146 w 106104"/>
                <a:gd name="connsiteY19" fmla="*/ 12148 h 78116"/>
                <a:gd name="connsiteX20" fmla="*/ 20776 w 106104"/>
                <a:gd name="connsiteY20" fmla="*/ 63163 h 78116"/>
                <a:gd name="connsiteX21" fmla="*/ 17410 w 106104"/>
                <a:gd name="connsiteY21" fmla="*/ 69895 h 78116"/>
                <a:gd name="connsiteX22" fmla="*/ 16879 w 106104"/>
                <a:gd name="connsiteY22" fmla="*/ 72552 h 78116"/>
                <a:gd name="connsiteX23" fmla="*/ 23078 w 106104"/>
                <a:gd name="connsiteY23" fmla="*/ 78220 h 78116"/>
                <a:gd name="connsiteX24" fmla="*/ 36363 w 106104"/>
                <a:gd name="connsiteY24" fmla="*/ 54307 h 78116"/>
                <a:gd name="connsiteX25" fmla="*/ 47346 w 106104"/>
                <a:gd name="connsiteY25" fmla="*/ 12148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6104" h="78116">
                  <a:moveTo>
                    <a:pt x="47346" y="12148"/>
                  </a:moveTo>
                  <a:lnTo>
                    <a:pt x="68425" y="12148"/>
                  </a:lnTo>
                  <a:cubicBezTo>
                    <a:pt x="65768" y="22777"/>
                    <a:pt x="61871" y="38896"/>
                    <a:pt x="61871" y="52890"/>
                  </a:cubicBezTo>
                  <a:cubicBezTo>
                    <a:pt x="61871" y="59975"/>
                    <a:pt x="62757" y="64758"/>
                    <a:pt x="63820" y="68655"/>
                  </a:cubicBezTo>
                  <a:cubicBezTo>
                    <a:pt x="66654" y="77511"/>
                    <a:pt x="68956" y="78220"/>
                    <a:pt x="71791" y="78220"/>
                  </a:cubicBezTo>
                  <a:cubicBezTo>
                    <a:pt x="75865" y="78220"/>
                    <a:pt x="80116" y="74500"/>
                    <a:pt x="80116" y="70249"/>
                  </a:cubicBezTo>
                  <a:cubicBezTo>
                    <a:pt x="80116" y="68832"/>
                    <a:pt x="79762" y="68123"/>
                    <a:pt x="78699" y="66352"/>
                  </a:cubicBezTo>
                  <a:cubicBezTo>
                    <a:pt x="75333" y="59798"/>
                    <a:pt x="72145" y="49701"/>
                    <a:pt x="72145" y="35176"/>
                  </a:cubicBezTo>
                  <a:cubicBezTo>
                    <a:pt x="72145" y="31810"/>
                    <a:pt x="72145" y="24725"/>
                    <a:pt x="74625" y="12148"/>
                  </a:cubicBezTo>
                  <a:lnTo>
                    <a:pt x="96767" y="12148"/>
                  </a:lnTo>
                  <a:cubicBezTo>
                    <a:pt x="99955" y="12148"/>
                    <a:pt x="101372" y="12148"/>
                    <a:pt x="103321" y="10731"/>
                  </a:cubicBezTo>
                  <a:cubicBezTo>
                    <a:pt x="105801" y="8960"/>
                    <a:pt x="106332" y="6126"/>
                    <a:pt x="106332" y="5240"/>
                  </a:cubicBezTo>
                  <a:cubicBezTo>
                    <a:pt x="106332" y="103"/>
                    <a:pt x="101727" y="103"/>
                    <a:pt x="98715" y="103"/>
                  </a:cubicBezTo>
                  <a:lnTo>
                    <a:pt x="31935" y="103"/>
                  </a:lnTo>
                  <a:cubicBezTo>
                    <a:pt x="24673" y="103"/>
                    <a:pt x="19713" y="1697"/>
                    <a:pt x="11742" y="9137"/>
                  </a:cubicBezTo>
                  <a:cubicBezTo>
                    <a:pt x="7136" y="13211"/>
                    <a:pt x="228" y="22777"/>
                    <a:pt x="228" y="24371"/>
                  </a:cubicBezTo>
                  <a:cubicBezTo>
                    <a:pt x="228" y="26496"/>
                    <a:pt x="2531" y="26496"/>
                    <a:pt x="3239" y="26496"/>
                  </a:cubicBezTo>
                  <a:cubicBezTo>
                    <a:pt x="5188" y="26496"/>
                    <a:pt x="5365" y="26142"/>
                    <a:pt x="6428" y="24548"/>
                  </a:cubicBezTo>
                  <a:cubicBezTo>
                    <a:pt x="15461" y="12148"/>
                    <a:pt x="26444" y="12148"/>
                    <a:pt x="30341" y="12148"/>
                  </a:cubicBezTo>
                  <a:lnTo>
                    <a:pt x="41146" y="12148"/>
                  </a:lnTo>
                  <a:cubicBezTo>
                    <a:pt x="35655" y="31633"/>
                    <a:pt x="26090" y="52535"/>
                    <a:pt x="20776" y="63163"/>
                  </a:cubicBezTo>
                  <a:cubicBezTo>
                    <a:pt x="19713" y="65466"/>
                    <a:pt x="17941" y="69186"/>
                    <a:pt x="17410" y="69895"/>
                  </a:cubicBezTo>
                  <a:cubicBezTo>
                    <a:pt x="17233" y="70603"/>
                    <a:pt x="16879" y="71312"/>
                    <a:pt x="16879" y="72552"/>
                  </a:cubicBezTo>
                  <a:cubicBezTo>
                    <a:pt x="16879" y="75386"/>
                    <a:pt x="19004" y="78220"/>
                    <a:pt x="23078" y="78220"/>
                  </a:cubicBezTo>
                  <a:cubicBezTo>
                    <a:pt x="30164" y="78220"/>
                    <a:pt x="32112" y="70249"/>
                    <a:pt x="36363" y="54307"/>
                  </a:cubicBezTo>
                  <a:lnTo>
                    <a:pt x="47346" y="12148"/>
                  </a:lnTo>
                  <a:close/>
                </a:path>
              </a:pathLst>
            </a:custGeom>
            <a:solidFill>
              <a:srgbClr val="000000"/>
            </a:solidFill>
            <a:ln w="25400" cap="flat">
              <a:noFill/>
              <a:prstDash val="solid"/>
              <a:miter/>
            </a:ln>
          </p:spPr>
          <p:txBody>
            <a:bodyPr rtlCol="0" anchor="ctr"/>
            <a:lstStyle/>
            <a:p>
              <a:endParaRPr lang="en-CN"/>
            </a:p>
          </p:txBody>
        </p:sp>
        <p:sp>
          <p:nvSpPr>
            <p:cNvPr id="18654" name="Freeform 18653">
              <a:extLst>
                <a:ext uri="{FF2B5EF4-FFF2-40B4-BE49-F238E27FC236}">
                  <a16:creationId xmlns:a16="http://schemas.microsoft.com/office/drawing/2014/main" id="{F5E6ABED-F7F2-BD2A-7212-3947A52C9DAC}"/>
                </a:ext>
              </a:extLst>
            </p:cNvPr>
            <p:cNvSpPr/>
            <p:nvPr>
              <p:custDataLst>
                <p:tags r:id="rId124"/>
              </p:custDataLst>
            </p:nvPr>
          </p:nvSpPr>
          <p:spPr>
            <a:xfrm>
              <a:off x="8465951" y="5098061"/>
              <a:ext cx="22015" cy="126525"/>
            </a:xfrm>
            <a:custGeom>
              <a:avLst/>
              <a:gdLst>
                <a:gd name="connsiteX0" fmla="*/ 22248 w 22015"/>
                <a:gd name="connsiteY0" fmla="*/ 7190 h 126525"/>
                <a:gd name="connsiteX1" fmla="*/ 22248 w 22015"/>
                <a:gd name="connsiteY1" fmla="*/ 104 h 126525"/>
                <a:gd name="connsiteX2" fmla="*/ 232 w 22015"/>
                <a:gd name="connsiteY2" fmla="*/ 104 h 126525"/>
                <a:gd name="connsiteX3" fmla="*/ 232 w 22015"/>
                <a:gd name="connsiteY3" fmla="*/ 126630 h 126525"/>
                <a:gd name="connsiteX4" fmla="*/ 22248 w 22015"/>
                <a:gd name="connsiteY4" fmla="*/ 126630 h 126525"/>
                <a:gd name="connsiteX5" fmla="*/ 22248 w 22015"/>
                <a:gd name="connsiteY5" fmla="*/ 119545 h 126525"/>
                <a:gd name="connsiteX6" fmla="*/ 7318 w 22015"/>
                <a:gd name="connsiteY6" fmla="*/ 119545 h 126525"/>
                <a:gd name="connsiteX7" fmla="*/ 7318 w 22015"/>
                <a:gd name="connsiteY7" fmla="*/ 7190 h 126525"/>
                <a:gd name="connsiteX8" fmla="*/ 22248 w 22015"/>
                <a:gd name="connsiteY8" fmla="*/ 7190 h 1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15" h="126525">
                  <a:moveTo>
                    <a:pt x="22248" y="7190"/>
                  </a:moveTo>
                  <a:lnTo>
                    <a:pt x="22248" y="104"/>
                  </a:lnTo>
                  <a:lnTo>
                    <a:pt x="232" y="104"/>
                  </a:lnTo>
                  <a:lnTo>
                    <a:pt x="232" y="126630"/>
                  </a:lnTo>
                  <a:lnTo>
                    <a:pt x="22248" y="126630"/>
                  </a:lnTo>
                  <a:lnTo>
                    <a:pt x="22248" y="119545"/>
                  </a:lnTo>
                  <a:lnTo>
                    <a:pt x="7318" y="119545"/>
                  </a:lnTo>
                  <a:lnTo>
                    <a:pt x="7318" y="7190"/>
                  </a:lnTo>
                  <a:lnTo>
                    <a:pt x="22248" y="7190"/>
                  </a:lnTo>
                  <a:close/>
                </a:path>
              </a:pathLst>
            </a:custGeom>
            <a:solidFill>
              <a:srgbClr val="000000"/>
            </a:solidFill>
            <a:ln w="25400" cap="flat">
              <a:noFill/>
              <a:prstDash val="solid"/>
              <a:miter/>
            </a:ln>
          </p:spPr>
          <p:txBody>
            <a:bodyPr rtlCol="0" anchor="ctr"/>
            <a:lstStyle/>
            <a:p>
              <a:endParaRPr lang="en-CN"/>
            </a:p>
          </p:txBody>
        </p:sp>
        <p:sp>
          <p:nvSpPr>
            <p:cNvPr id="18655" name="Freeform 18654">
              <a:extLst>
                <a:ext uri="{FF2B5EF4-FFF2-40B4-BE49-F238E27FC236}">
                  <a16:creationId xmlns:a16="http://schemas.microsoft.com/office/drawing/2014/main" id="{93C3998B-5B2C-DB75-DE4E-E37083A9CFE6}"/>
                </a:ext>
              </a:extLst>
            </p:cNvPr>
            <p:cNvSpPr/>
            <p:nvPr>
              <p:custDataLst>
                <p:tags r:id="rId125"/>
              </p:custDataLst>
            </p:nvPr>
          </p:nvSpPr>
          <p:spPr>
            <a:xfrm>
              <a:off x="8506539" y="5108563"/>
              <a:ext cx="44536" cy="85784"/>
            </a:xfrm>
            <a:custGeom>
              <a:avLst/>
              <a:gdLst>
                <a:gd name="connsiteX0" fmla="*/ 38825 w 44536"/>
                <a:gd name="connsiteY0" fmla="*/ 5545 h 85784"/>
                <a:gd name="connsiteX1" fmla="*/ 33258 w 44536"/>
                <a:gd name="connsiteY1" fmla="*/ 104 h 85784"/>
                <a:gd name="connsiteX2" fmla="*/ 25540 w 44536"/>
                <a:gd name="connsiteY2" fmla="*/ 7696 h 85784"/>
                <a:gd name="connsiteX3" fmla="*/ 30980 w 44536"/>
                <a:gd name="connsiteY3" fmla="*/ 13137 h 85784"/>
                <a:gd name="connsiteX4" fmla="*/ 38825 w 44536"/>
                <a:gd name="connsiteY4" fmla="*/ 5545 h 85784"/>
                <a:gd name="connsiteX5" fmla="*/ 44771 w 44536"/>
                <a:gd name="connsiteY5" fmla="*/ 66277 h 85784"/>
                <a:gd name="connsiteX6" fmla="*/ 42114 w 44536"/>
                <a:gd name="connsiteY6" fmla="*/ 64506 h 85784"/>
                <a:gd name="connsiteX7" fmla="*/ 39078 w 44536"/>
                <a:gd name="connsiteY7" fmla="*/ 67416 h 85784"/>
                <a:gd name="connsiteX8" fmla="*/ 24907 w 44536"/>
                <a:gd name="connsiteY8" fmla="*/ 81587 h 85784"/>
                <a:gd name="connsiteX9" fmla="*/ 21111 w 44536"/>
                <a:gd name="connsiteY9" fmla="*/ 76779 h 85784"/>
                <a:gd name="connsiteX10" fmla="*/ 22756 w 44536"/>
                <a:gd name="connsiteY10" fmla="*/ 70326 h 85784"/>
                <a:gd name="connsiteX11" fmla="*/ 25413 w 44536"/>
                <a:gd name="connsiteY11" fmla="*/ 63494 h 85784"/>
                <a:gd name="connsiteX12" fmla="*/ 32625 w 44536"/>
                <a:gd name="connsiteY12" fmla="*/ 46033 h 85784"/>
                <a:gd name="connsiteX13" fmla="*/ 34396 w 44536"/>
                <a:gd name="connsiteY13" fmla="*/ 39707 h 85784"/>
                <a:gd name="connsiteX14" fmla="*/ 20605 w 44536"/>
                <a:gd name="connsiteY14" fmla="*/ 28573 h 85784"/>
                <a:gd name="connsiteX15" fmla="*/ 234 w 44536"/>
                <a:gd name="connsiteY15" fmla="*/ 48184 h 85784"/>
                <a:gd name="connsiteX16" fmla="*/ 2891 w 44536"/>
                <a:gd name="connsiteY16" fmla="*/ 49956 h 85784"/>
                <a:gd name="connsiteX17" fmla="*/ 5802 w 44536"/>
                <a:gd name="connsiteY17" fmla="*/ 47425 h 85784"/>
                <a:gd name="connsiteX18" fmla="*/ 20099 w 44536"/>
                <a:gd name="connsiteY18" fmla="*/ 32875 h 85784"/>
                <a:gd name="connsiteX19" fmla="*/ 23895 w 44536"/>
                <a:gd name="connsiteY19" fmla="*/ 37683 h 85784"/>
                <a:gd name="connsiteX20" fmla="*/ 23136 w 44536"/>
                <a:gd name="connsiteY20" fmla="*/ 42237 h 85784"/>
                <a:gd name="connsiteX21" fmla="*/ 14785 w 44536"/>
                <a:gd name="connsiteY21" fmla="*/ 62355 h 85784"/>
                <a:gd name="connsiteX22" fmla="*/ 12001 w 44536"/>
                <a:gd name="connsiteY22" fmla="*/ 69061 h 85784"/>
                <a:gd name="connsiteX23" fmla="*/ 10610 w 44536"/>
                <a:gd name="connsiteY23" fmla="*/ 74754 h 85784"/>
                <a:gd name="connsiteX24" fmla="*/ 24401 w 44536"/>
                <a:gd name="connsiteY24" fmla="*/ 85889 h 85784"/>
                <a:gd name="connsiteX25" fmla="*/ 44771 w 44536"/>
                <a:gd name="connsiteY25" fmla="*/ 66277 h 8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536" h="85784">
                  <a:moveTo>
                    <a:pt x="38825" y="5545"/>
                  </a:moveTo>
                  <a:cubicBezTo>
                    <a:pt x="38825" y="2508"/>
                    <a:pt x="36547" y="104"/>
                    <a:pt x="33258" y="104"/>
                  </a:cubicBezTo>
                  <a:cubicBezTo>
                    <a:pt x="29715" y="104"/>
                    <a:pt x="25540" y="3521"/>
                    <a:pt x="25540" y="7696"/>
                  </a:cubicBezTo>
                  <a:cubicBezTo>
                    <a:pt x="25540" y="11239"/>
                    <a:pt x="28323" y="13137"/>
                    <a:pt x="30980" y="13137"/>
                  </a:cubicBezTo>
                  <a:cubicBezTo>
                    <a:pt x="35155" y="13137"/>
                    <a:pt x="38825" y="9341"/>
                    <a:pt x="38825" y="5545"/>
                  </a:cubicBezTo>
                  <a:close/>
                  <a:moveTo>
                    <a:pt x="44771" y="66277"/>
                  </a:moveTo>
                  <a:cubicBezTo>
                    <a:pt x="44771" y="64506"/>
                    <a:pt x="42620" y="64506"/>
                    <a:pt x="42114" y="64506"/>
                  </a:cubicBezTo>
                  <a:cubicBezTo>
                    <a:pt x="39963" y="64506"/>
                    <a:pt x="39837" y="65012"/>
                    <a:pt x="39078" y="67416"/>
                  </a:cubicBezTo>
                  <a:cubicBezTo>
                    <a:pt x="36927" y="74375"/>
                    <a:pt x="31233" y="81587"/>
                    <a:pt x="24907" y="81587"/>
                  </a:cubicBezTo>
                  <a:cubicBezTo>
                    <a:pt x="21997" y="81587"/>
                    <a:pt x="21111" y="79562"/>
                    <a:pt x="21111" y="76779"/>
                  </a:cubicBezTo>
                  <a:cubicBezTo>
                    <a:pt x="21111" y="74122"/>
                    <a:pt x="21744" y="72730"/>
                    <a:pt x="22756" y="70326"/>
                  </a:cubicBezTo>
                  <a:cubicBezTo>
                    <a:pt x="23768" y="67796"/>
                    <a:pt x="24780" y="65265"/>
                    <a:pt x="25413" y="63494"/>
                  </a:cubicBezTo>
                  <a:cubicBezTo>
                    <a:pt x="25919" y="62355"/>
                    <a:pt x="30854" y="50588"/>
                    <a:pt x="32625" y="46033"/>
                  </a:cubicBezTo>
                  <a:cubicBezTo>
                    <a:pt x="33637" y="43503"/>
                    <a:pt x="34396" y="41858"/>
                    <a:pt x="34396" y="39707"/>
                  </a:cubicBezTo>
                  <a:cubicBezTo>
                    <a:pt x="34396" y="33634"/>
                    <a:pt x="28576" y="28573"/>
                    <a:pt x="20605" y="28573"/>
                  </a:cubicBezTo>
                  <a:cubicBezTo>
                    <a:pt x="7320" y="28573"/>
                    <a:pt x="234" y="44768"/>
                    <a:pt x="234" y="48184"/>
                  </a:cubicBezTo>
                  <a:cubicBezTo>
                    <a:pt x="234" y="49956"/>
                    <a:pt x="2259" y="49956"/>
                    <a:pt x="2891" y="49956"/>
                  </a:cubicBezTo>
                  <a:cubicBezTo>
                    <a:pt x="5042" y="49956"/>
                    <a:pt x="5169" y="49323"/>
                    <a:pt x="5802" y="47425"/>
                  </a:cubicBezTo>
                  <a:cubicBezTo>
                    <a:pt x="8585" y="38442"/>
                    <a:pt x="14658" y="32875"/>
                    <a:pt x="20099" y="32875"/>
                  </a:cubicBezTo>
                  <a:cubicBezTo>
                    <a:pt x="22503" y="32875"/>
                    <a:pt x="23895" y="34266"/>
                    <a:pt x="23895" y="37683"/>
                  </a:cubicBezTo>
                  <a:cubicBezTo>
                    <a:pt x="23895" y="38189"/>
                    <a:pt x="23895" y="39833"/>
                    <a:pt x="23136" y="42237"/>
                  </a:cubicBezTo>
                  <a:cubicBezTo>
                    <a:pt x="22250" y="44515"/>
                    <a:pt x="16556" y="58053"/>
                    <a:pt x="14785" y="62355"/>
                  </a:cubicBezTo>
                  <a:cubicBezTo>
                    <a:pt x="13899" y="64506"/>
                    <a:pt x="13899" y="64759"/>
                    <a:pt x="12001" y="69061"/>
                  </a:cubicBezTo>
                  <a:cubicBezTo>
                    <a:pt x="11369" y="70832"/>
                    <a:pt x="10610" y="72604"/>
                    <a:pt x="10610" y="74754"/>
                  </a:cubicBezTo>
                  <a:cubicBezTo>
                    <a:pt x="10610" y="81334"/>
                    <a:pt x="16809" y="85889"/>
                    <a:pt x="24401" y="85889"/>
                  </a:cubicBezTo>
                  <a:cubicBezTo>
                    <a:pt x="37686" y="85889"/>
                    <a:pt x="44771" y="69440"/>
                    <a:pt x="44771" y="66277"/>
                  </a:cubicBezTo>
                  <a:close/>
                </a:path>
              </a:pathLst>
            </a:custGeom>
            <a:solidFill>
              <a:srgbClr val="000000"/>
            </a:solidFill>
            <a:ln w="25400" cap="flat">
              <a:noFill/>
              <a:prstDash val="solid"/>
              <a:miter/>
            </a:ln>
          </p:spPr>
          <p:txBody>
            <a:bodyPr rtlCol="0" anchor="ctr"/>
            <a:lstStyle/>
            <a:p>
              <a:endParaRPr lang="en-CN"/>
            </a:p>
          </p:txBody>
        </p:sp>
        <p:sp>
          <p:nvSpPr>
            <p:cNvPr id="18656" name="Freeform 18655">
              <a:extLst>
                <a:ext uri="{FF2B5EF4-FFF2-40B4-BE49-F238E27FC236}">
                  <a16:creationId xmlns:a16="http://schemas.microsoft.com/office/drawing/2014/main" id="{B7D4B374-2110-8FD5-A3C2-FDB98A4AEA05}"/>
                </a:ext>
              </a:extLst>
            </p:cNvPr>
            <p:cNvSpPr/>
            <p:nvPr>
              <p:custDataLst>
                <p:tags r:id="rId126"/>
              </p:custDataLst>
            </p:nvPr>
          </p:nvSpPr>
          <p:spPr>
            <a:xfrm>
              <a:off x="8569494" y="5098061"/>
              <a:ext cx="22015" cy="126525"/>
            </a:xfrm>
            <a:custGeom>
              <a:avLst/>
              <a:gdLst>
                <a:gd name="connsiteX0" fmla="*/ 22253 w 22015"/>
                <a:gd name="connsiteY0" fmla="*/ 104 h 126525"/>
                <a:gd name="connsiteX1" fmla="*/ 237 w 22015"/>
                <a:gd name="connsiteY1" fmla="*/ 104 h 126525"/>
                <a:gd name="connsiteX2" fmla="*/ 237 w 22015"/>
                <a:gd name="connsiteY2" fmla="*/ 7190 h 126525"/>
                <a:gd name="connsiteX3" fmla="*/ 15167 w 22015"/>
                <a:gd name="connsiteY3" fmla="*/ 7190 h 126525"/>
                <a:gd name="connsiteX4" fmla="*/ 15167 w 22015"/>
                <a:gd name="connsiteY4" fmla="*/ 119545 h 126525"/>
                <a:gd name="connsiteX5" fmla="*/ 237 w 22015"/>
                <a:gd name="connsiteY5" fmla="*/ 119545 h 126525"/>
                <a:gd name="connsiteX6" fmla="*/ 237 w 22015"/>
                <a:gd name="connsiteY6" fmla="*/ 126630 h 126525"/>
                <a:gd name="connsiteX7" fmla="*/ 22253 w 22015"/>
                <a:gd name="connsiteY7" fmla="*/ 126630 h 126525"/>
                <a:gd name="connsiteX8" fmla="*/ 22253 w 22015"/>
                <a:gd name="connsiteY8" fmla="*/ 104 h 1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015" h="126525">
                  <a:moveTo>
                    <a:pt x="22253" y="104"/>
                  </a:moveTo>
                  <a:lnTo>
                    <a:pt x="237" y="104"/>
                  </a:lnTo>
                  <a:lnTo>
                    <a:pt x="237" y="7190"/>
                  </a:lnTo>
                  <a:lnTo>
                    <a:pt x="15167" y="7190"/>
                  </a:lnTo>
                  <a:lnTo>
                    <a:pt x="15167" y="119545"/>
                  </a:lnTo>
                  <a:lnTo>
                    <a:pt x="237" y="119545"/>
                  </a:lnTo>
                  <a:lnTo>
                    <a:pt x="237" y="126630"/>
                  </a:lnTo>
                  <a:lnTo>
                    <a:pt x="22253" y="126630"/>
                  </a:lnTo>
                  <a:lnTo>
                    <a:pt x="22253" y="104"/>
                  </a:lnTo>
                  <a:close/>
                </a:path>
              </a:pathLst>
            </a:custGeom>
            <a:solidFill>
              <a:srgbClr val="000000"/>
            </a:solidFill>
            <a:ln w="25400" cap="flat">
              <a:noFill/>
              <a:prstDash val="solid"/>
              <a:miter/>
            </a:ln>
          </p:spPr>
          <p:txBody>
            <a:bodyPr rtlCol="0" anchor="ctr"/>
            <a:lstStyle/>
            <a:p>
              <a:endParaRPr lang="en-CN"/>
            </a:p>
          </p:txBody>
        </p:sp>
        <p:sp>
          <p:nvSpPr>
            <p:cNvPr id="18657" name="Freeform 18656">
              <a:extLst>
                <a:ext uri="{FF2B5EF4-FFF2-40B4-BE49-F238E27FC236}">
                  <a16:creationId xmlns:a16="http://schemas.microsoft.com/office/drawing/2014/main" id="{F0312511-901B-4090-2BAE-3860FAA29905}"/>
                </a:ext>
              </a:extLst>
            </p:cNvPr>
            <p:cNvSpPr/>
            <p:nvPr>
              <p:custDataLst>
                <p:tags r:id="rId127"/>
              </p:custDataLst>
            </p:nvPr>
          </p:nvSpPr>
          <p:spPr>
            <a:xfrm>
              <a:off x="8629187" y="5105229"/>
              <a:ext cx="68829" cy="89118"/>
            </a:xfrm>
            <a:custGeom>
              <a:avLst/>
              <a:gdLst>
                <a:gd name="connsiteX0" fmla="*/ 31111 w 68829"/>
                <a:gd name="connsiteY0" fmla="*/ 4830 h 89118"/>
                <a:gd name="connsiteX1" fmla="*/ 31617 w 68829"/>
                <a:gd name="connsiteY1" fmla="*/ 2173 h 89118"/>
                <a:gd name="connsiteX2" fmla="*/ 27695 w 68829"/>
                <a:gd name="connsiteY2" fmla="*/ 149 h 89118"/>
                <a:gd name="connsiteX3" fmla="*/ 12133 w 68829"/>
                <a:gd name="connsiteY3" fmla="*/ 1288 h 89118"/>
                <a:gd name="connsiteX4" fmla="*/ 9096 w 68829"/>
                <a:gd name="connsiteY4" fmla="*/ 2047 h 89118"/>
                <a:gd name="connsiteX5" fmla="*/ 8210 w 68829"/>
                <a:gd name="connsiteY5" fmla="*/ 4957 h 89118"/>
                <a:gd name="connsiteX6" fmla="*/ 12006 w 68829"/>
                <a:gd name="connsiteY6" fmla="*/ 7108 h 89118"/>
                <a:gd name="connsiteX7" fmla="*/ 16308 w 68829"/>
                <a:gd name="connsiteY7" fmla="*/ 7361 h 89118"/>
                <a:gd name="connsiteX8" fmla="*/ 18838 w 68829"/>
                <a:gd name="connsiteY8" fmla="*/ 9006 h 89118"/>
                <a:gd name="connsiteX9" fmla="*/ 18206 w 68829"/>
                <a:gd name="connsiteY9" fmla="*/ 11916 h 89118"/>
                <a:gd name="connsiteX10" fmla="*/ 745 w 68829"/>
                <a:gd name="connsiteY10" fmla="*/ 81758 h 89118"/>
                <a:gd name="connsiteX11" fmla="*/ 239 w 68829"/>
                <a:gd name="connsiteY11" fmla="*/ 84668 h 89118"/>
                <a:gd name="connsiteX12" fmla="*/ 5047 w 68829"/>
                <a:gd name="connsiteY12" fmla="*/ 89223 h 89118"/>
                <a:gd name="connsiteX13" fmla="*/ 11626 w 68829"/>
                <a:gd name="connsiteY13" fmla="*/ 82770 h 89118"/>
                <a:gd name="connsiteX14" fmla="*/ 17320 w 68829"/>
                <a:gd name="connsiteY14" fmla="*/ 59489 h 89118"/>
                <a:gd name="connsiteX15" fmla="*/ 36425 w 68829"/>
                <a:gd name="connsiteY15" fmla="*/ 69485 h 89118"/>
                <a:gd name="connsiteX16" fmla="*/ 36046 w 68829"/>
                <a:gd name="connsiteY16" fmla="*/ 72395 h 89118"/>
                <a:gd name="connsiteX17" fmla="*/ 35666 w 68829"/>
                <a:gd name="connsiteY17" fmla="*/ 75685 h 89118"/>
                <a:gd name="connsiteX18" fmla="*/ 51102 w 68829"/>
                <a:gd name="connsiteY18" fmla="*/ 89223 h 89118"/>
                <a:gd name="connsiteX19" fmla="*/ 69069 w 68829"/>
                <a:gd name="connsiteY19" fmla="*/ 69612 h 89118"/>
                <a:gd name="connsiteX20" fmla="*/ 66412 w 68829"/>
                <a:gd name="connsiteY20" fmla="*/ 67840 h 89118"/>
                <a:gd name="connsiteX21" fmla="*/ 63375 w 68829"/>
                <a:gd name="connsiteY21" fmla="*/ 70750 h 89118"/>
                <a:gd name="connsiteX22" fmla="*/ 51608 w 68829"/>
                <a:gd name="connsiteY22" fmla="*/ 84921 h 89118"/>
                <a:gd name="connsiteX23" fmla="*/ 46294 w 68829"/>
                <a:gd name="connsiteY23" fmla="*/ 77456 h 89118"/>
                <a:gd name="connsiteX24" fmla="*/ 46800 w 68829"/>
                <a:gd name="connsiteY24" fmla="*/ 73407 h 89118"/>
                <a:gd name="connsiteX25" fmla="*/ 47433 w 68829"/>
                <a:gd name="connsiteY25" fmla="*/ 69105 h 89118"/>
                <a:gd name="connsiteX26" fmla="*/ 25165 w 68829"/>
                <a:gd name="connsiteY26" fmla="*/ 55441 h 89118"/>
                <a:gd name="connsiteX27" fmla="*/ 36046 w 68829"/>
                <a:gd name="connsiteY27" fmla="*/ 47343 h 89118"/>
                <a:gd name="connsiteX28" fmla="*/ 57429 w 68829"/>
                <a:gd name="connsiteY28" fmla="*/ 36209 h 89118"/>
                <a:gd name="connsiteX29" fmla="*/ 61857 w 68829"/>
                <a:gd name="connsiteY29" fmla="*/ 37727 h 89118"/>
                <a:gd name="connsiteX30" fmla="*/ 60845 w 68829"/>
                <a:gd name="connsiteY30" fmla="*/ 38107 h 89118"/>
                <a:gd name="connsiteX31" fmla="*/ 55025 w 68829"/>
                <a:gd name="connsiteY31" fmla="*/ 45698 h 89118"/>
                <a:gd name="connsiteX32" fmla="*/ 60718 w 68829"/>
                <a:gd name="connsiteY32" fmla="*/ 50886 h 89118"/>
                <a:gd name="connsiteX33" fmla="*/ 68563 w 68829"/>
                <a:gd name="connsiteY33" fmla="*/ 41902 h 89118"/>
                <a:gd name="connsiteX34" fmla="*/ 57682 w 68829"/>
                <a:gd name="connsiteY34" fmla="*/ 31907 h 89118"/>
                <a:gd name="connsiteX35" fmla="*/ 32503 w 68829"/>
                <a:gd name="connsiteY35" fmla="*/ 45192 h 89118"/>
                <a:gd name="connsiteX36" fmla="*/ 18838 w 68829"/>
                <a:gd name="connsiteY36" fmla="*/ 53922 h 89118"/>
                <a:gd name="connsiteX37" fmla="*/ 31111 w 68829"/>
                <a:gd name="connsiteY37" fmla="*/ 4830 h 8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8829" h="89118">
                  <a:moveTo>
                    <a:pt x="31111" y="4830"/>
                  </a:moveTo>
                  <a:cubicBezTo>
                    <a:pt x="31617" y="3059"/>
                    <a:pt x="31617" y="2806"/>
                    <a:pt x="31617" y="2173"/>
                  </a:cubicBezTo>
                  <a:cubicBezTo>
                    <a:pt x="31617" y="22"/>
                    <a:pt x="29720" y="22"/>
                    <a:pt x="27695" y="149"/>
                  </a:cubicBezTo>
                  <a:lnTo>
                    <a:pt x="12133" y="1288"/>
                  </a:lnTo>
                  <a:cubicBezTo>
                    <a:pt x="9982" y="1414"/>
                    <a:pt x="9729" y="1541"/>
                    <a:pt x="9096" y="2047"/>
                  </a:cubicBezTo>
                  <a:cubicBezTo>
                    <a:pt x="8590" y="2680"/>
                    <a:pt x="8210" y="4198"/>
                    <a:pt x="8210" y="4957"/>
                  </a:cubicBezTo>
                  <a:cubicBezTo>
                    <a:pt x="8210" y="7108"/>
                    <a:pt x="10235" y="7108"/>
                    <a:pt x="12006" y="7108"/>
                  </a:cubicBezTo>
                  <a:cubicBezTo>
                    <a:pt x="12133" y="7108"/>
                    <a:pt x="14410" y="7108"/>
                    <a:pt x="16308" y="7361"/>
                  </a:cubicBezTo>
                  <a:cubicBezTo>
                    <a:pt x="18712" y="7614"/>
                    <a:pt x="18838" y="7994"/>
                    <a:pt x="18838" y="9006"/>
                  </a:cubicBezTo>
                  <a:cubicBezTo>
                    <a:pt x="18838" y="9385"/>
                    <a:pt x="18838" y="9638"/>
                    <a:pt x="18206" y="11916"/>
                  </a:cubicBezTo>
                  <a:lnTo>
                    <a:pt x="745" y="81758"/>
                  </a:lnTo>
                  <a:cubicBezTo>
                    <a:pt x="239" y="83656"/>
                    <a:pt x="239" y="83909"/>
                    <a:pt x="239" y="84668"/>
                  </a:cubicBezTo>
                  <a:cubicBezTo>
                    <a:pt x="239" y="87578"/>
                    <a:pt x="2517" y="89223"/>
                    <a:pt x="5047" y="89223"/>
                  </a:cubicBezTo>
                  <a:cubicBezTo>
                    <a:pt x="9982" y="89223"/>
                    <a:pt x="11120" y="84542"/>
                    <a:pt x="11626" y="82770"/>
                  </a:cubicBezTo>
                  <a:lnTo>
                    <a:pt x="17320" y="59489"/>
                  </a:lnTo>
                  <a:cubicBezTo>
                    <a:pt x="20610" y="59616"/>
                    <a:pt x="36425" y="60502"/>
                    <a:pt x="36425" y="69485"/>
                  </a:cubicBezTo>
                  <a:cubicBezTo>
                    <a:pt x="36425" y="70371"/>
                    <a:pt x="36425" y="70877"/>
                    <a:pt x="36046" y="72395"/>
                  </a:cubicBezTo>
                  <a:cubicBezTo>
                    <a:pt x="35666" y="74166"/>
                    <a:pt x="35666" y="74926"/>
                    <a:pt x="35666" y="75685"/>
                  </a:cubicBezTo>
                  <a:cubicBezTo>
                    <a:pt x="35666" y="84668"/>
                    <a:pt x="43764" y="89223"/>
                    <a:pt x="51102" y="89223"/>
                  </a:cubicBezTo>
                  <a:cubicBezTo>
                    <a:pt x="64008" y="89223"/>
                    <a:pt x="69069" y="71130"/>
                    <a:pt x="69069" y="69612"/>
                  </a:cubicBezTo>
                  <a:cubicBezTo>
                    <a:pt x="69069" y="67840"/>
                    <a:pt x="66918" y="67840"/>
                    <a:pt x="66412" y="67840"/>
                  </a:cubicBezTo>
                  <a:cubicBezTo>
                    <a:pt x="64261" y="67840"/>
                    <a:pt x="64008" y="68473"/>
                    <a:pt x="63375" y="70750"/>
                  </a:cubicBezTo>
                  <a:cubicBezTo>
                    <a:pt x="62110" y="75179"/>
                    <a:pt x="58441" y="84921"/>
                    <a:pt x="51608" y="84921"/>
                  </a:cubicBezTo>
                  <a:cubicBezTo>
                    <a:pt x="46927" y="84921"/>
                    <a:pt x="46294" y="80240"/>
                    <a:pt x="46294" y="77456"/>
                  </a:cubicBezTo>
                  <a:cubicBezTo>
                    <a:pt x="46294" y="77330"/>
                    <a:pt x="46294" y="75558"/>
                    <a:pt x="46800" y="73407"/>
                  </a:cubicBezTo>
                  <a:cubicBezTo>
                    <a:pt x="47307" y="71383"/>
                    <a:pt x="47433" y="70118"/>
                    <a:pt x="47433" y="69105"/>
                  </a:cubicBezTo>
                  <a:cubicBezTo>
                    <a:pt x="47433" y="57971"/>
                    <a:pt x="33515" y="56073"/>
                    <a:pt x="25165" y="55441"/>
                  </a:cubicBezTo>
                  <a:cubicBezTo>
                    <a:pt x="28707" y="53416"/>
                    <a:pt x="34021" y="49114"/>
                    <a:pt x="36046" y="47343"/>
                  </a:cubicBezTo>
                  <a:cubicBezTo>
                    <a:pt x="43258" y="41649"/>
                    <a:pt x="50217" y="36209"/>
                    <a:pt x="57429" y="36209"/>
                  </a:cubicBezTo>
                  <a:cubicBezTo>
                    <a:pt x="60339" y="36209"/>
                    <a:pt x="61098" y="36968"/>
                    <a:pt x="61857" y="37727"/>
                  </a:cubicBezTo>
                  <a:cubicBezTo>
                    <a:pt x="61731" y="37727"/>
                    <a:pt x="61098" y="38107"/>
                    <a:pt x="60845" y="38107"/>
                  </a:cubicBezTo>
                  <a:cubicBezTo>
                    <a:pt x="55025" y="40131"/>
                    <a:pt x="55025" y="45319"/>
                    <a:pt x="55025" y="45698"/>
                  </a:cubicBezTo>
                  <a:cubicBezTo>
                    <a:pt x="55025" y="47849"/>
                    <a:pt x="56543" y="50886"/>
                    <a:pt x="60718" y="50886"/>
                  </a:cubicBezTo>
                  <a:cubicBezTo>
                    <a:pt x="63249" y="50886"/>
                    <a:pt x="68563" y="48861"/>
                    <a:pt x="68563" y="41902"/>
                  </a:cubicBezTo>
                  <a:cubicBezTo>
                    <a:pt x="68563" y="35703"/>
                    <a:pt x="63755" y="31907"/>
                    <a:pt x="57682" y="31907"/>
                  </a:cubicBezTo>
                  <a:cubicBezTo>
                    <a:pt x="49078" y="31907"/>
                    <a:pt x="41739" y="37727"/>
                    <a:pt x="32503" y="45192"/>
                  </a:cubicBezTo>
                  <a:cubicBezTo>
                    <a:pt x="28075" y="48735"/>
                    <a:pt x="23899" y="51898"/>
                    <a:pt x="18838" y="53922"/>
                  </a:cubicBezTo>
                  <a:lnTo>
                    <a:pt x="31111" y="4830"/>
                  </a:lnTo>
                  <a:close/>
                </a:path>
              </a:pathLst>
            </a:custGeom>
            <a:solidFill>
              <a:srgbClr val="000000"/>
            </a:solidFill>
            <a:ln w="25400" cap="flat">
              <a:noFill/>
              <a:prstDash val="solid"/>
              <a:miter/>
            </a:ln>
          </p:spPr>
          <p:txBody>
            <a:bodyPr rtlCol="0" anchor="ctr"/>
            <a:lstStyle/>
            <a:p>
              <a:endParaRPr lang="en-CN"/>
            </a:p>
          </p:txBody>
        </p:sp>
        <p:sp>
          <p:nvSpPr>
            <p:cNvPr id="18658" name="Freeform 18657">
              <a:extLst>
                <a:ext uri="{FF2B5EF4-FFF2-40B4-BE49-F238E27FC236}">
                  <a16:creationId xmlns:a16="http://schemas.microsoft.com/office/drawing/2014/main" id="{159CF381-FA5B-EB1F-3CD5-AC89B837787B}"/>
                </a:ext>
              </a:extLst>
            </p:cNvPr>
            <p:cNvSpPr/>
            <p:nvPr>
              <p:custDataLst>
                <p:tags r:id="rId128"/>
              </p:custDataLst>
            </p:nvPr>
          </p:nvSpPr>
          <p:spPr>
            <a:xfrm>
              <a:off x="8731712" y="5157781"/>
              <a:ext cx="96538" cy="7085"/>
            </a:xfrm>
            <a:custGeom>
              <a:avLst/>
              <a:gdLst>
                <a:gd name="connsiteX0" fmla="*/ 91341 w 96538"/>
                <a:gd name="connsiteY0" fmla="*/ 7190 h 7085"/>
                <a:gd name="connsiteX1" fmla="*/ 96782 w 96538"/>
                <a:gd name="connsiteY1" fmla="*/ 3647 h 7085"/>
                <a:gd name="connsiteX2" fmla="*/ 91341 w 96538"/>
                <a:gd name="connsiteY2" fmla="*/ 104 h 7085"/>
                <a:gd name="connsiteX3" fmla="*/ 5684 w 96538"/>
                <a:gd name="connsiteY3" fmla="*/ 104 h 7085"/>
                <a:gd name="connsiteX4" fmla="*/ 243 w 96538"/>
                <a:gd name="connsiteY4" fmla="*/ 3647 h 7085"/>
                <a:gd name="connsiteX5" fmla="*/ 5684 w 96538"/>
                <a:gd name="connsiteY5" fmla="*/ 7190 h 7085"/>
                <a:gd name="connsiteX6" fmla="*/ 91341 w 96538"/>
                <a:gd name="connsiteY6" fmla="*/ 7190 h 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38" h="7085">
                  <a:moveTo>
                    <a:pt x="91341" y="7190"/>
                  </a:moveTo>
                  <a:cubicBezTo>
                    <a:pt x="93366" y="7190"/>
                    <a:pt x="96782" y="7190"/>
                    <a:pt x="96782" y="3647"/>
                  </a:cubicBezTo>
                  <a:cubicBezTo>
                    <a:pt x="96782" y="104"/>
                    <a:pt x="93366" y="104"/>
                    <a:pt x="91341" y="104"/>
                  </a:cubicBezTo>
                  <a:lnTo>
                    <a:pt x="5684" y="104"/>
                  </a:lnTo>
                  <a:cubicBezTo>
                    <a:pt x="3659" y="104"/>
                    <a:pt x="243" y="104"/>
                    <a:pt x="243" y="3647"/>
                  </a:cubicBezTo>
                  <a:cubicBezTo>
                    <a:pt x="243" y="7190"/>
                    <a:pt x="3659" y="7190"/>
                    <a:pt x="5684" y="7190"/>
                  </a:cubicBezTo>
                  <a:lnTo>
                    <a:pt x="91341" y="7190"/>
                  </a:lnTo>
                  <a:close/>
                </a:path>
              </a:pathLst>
            </a:custGeom>
            <a:solidFill>
              <a:srgbClr val="000000"/>
            </a:solidFill>
            <a:ln w="25400" cap="flat">
              <a:noFill/>
              <a:prstDash val="solid"/>
              <a:miter/>
            </a:ln>
          </p:spPr>
          <p:txBody>
            <a:bodyPr rtlCol="0" anchor="ctr"/>
            <a:lstStyle/>
            <a:p>
              <a:endParaRPr lang="en-CN"/>
            </a:p>
          </p:txBody>
        </p:sp>
        <p:sp>
          <p:nvSpPr>
            <p:cNvPr id="18659" name="Freeform 18658">
              <a:extLst>
                <a:ext uri="{FF2B5EF4-FFF2-40B4-BE49-F238E27FC236}">
                  <a16:creationId xmlns:a16="http://schemas.microsoft.com/office/drawing/2014/main" id="{5DD27F89-5EB3-8C6B-8136-0C71062A9357}"/>
                </a:ext>
              </a:extLst>
            </p:cNvPr>
            <p:cNvSpPr/>
            <p:nvPr>
              <p:custDataLst>
                <p:tags r:id="rId129"/>
              </p:custDataLst>
            </p:nvPr>
          </p:nvSpPr>
          <p:spPr>
            <a:xfrm>
              <a:off x="8866633" y="5108689"/>
              <a:ext cx="52001" cy="84265"/>
            </a:xfrm>
            <a:custGeom>
              <a:avLst/>
              <a:gdLst>
                <a:gd name="connsiteX0" fmla="*/ 32512 w 52001"/>
                <a:gd name="connsiteY0" fmla="*/ 3900 h 84265"/>
                <a:gd name="connsiteX1" fmla="*/ 27957 w 52001"/>
                <a:gd name="connsiteY1" fmla="*/ 104 h 84265"/>
                <a:gd name="connsiteX2" fmla="*/ 2399 w 52001"/>
                <a:gd name="connsiteY2" fmla="*/ 8202 h 84265"/>
                <a:gd name="connsiteX3" fmla="*/ 248 w 52001"/>
                <a:gd name="connsiteY3" fmla="*/ 8202 h 84265"/>
                <a:gd name="connsiteX4" fmla="*/ 248 w 52001"/>
                <a:gd name="connsiteY4" fmla="*/ 13769 h 84265"/>
                <a:gd name="connsiteX5" fmla="*/ 2399 w 52001"/>
                <a:gd name="connsiteY5" fmla="*/ 13769 h 84265"/>
                <a:gd name="connsiteX6" fmla="*/ 20872 w 52001"/>
                <a:gd name="connsiteY6" fmla="*/ 10226 h 84265"/>
                <a:gd name="connsiteX7" fmla="*/ 20872 w 52001"/>
                <a:gd name="connsiteY7" fmla="*/ 73489 h 84265"/>
                <a:gd name="connsiteX8" fmla="*/ 7460 w 52001"/>
                <a:gd name="connsiteY8" fmla="*/ 78803 h 84265"/>
                <a:gd name="connsiteX9" fmla="*/ 1134 w 52001"/>
                <a:gd name="connsiteY9" fmla="*/ 78803 h 84265"/>
                <a:gd name="connsiteX10" fmla="*/ 1134 w 52001"/>
                <a:gd name="connsiteY10" fmla="*/ 84370 h 84265"/>
                <a:gd name="connsiteX11" fmla="*/ 26692 w 52001"/>
                <a:gd name="connsiteY11" fmla="*/ 83864 h 84265"/>
                <a:gd name="connsiteX12" fmla="*/ 52250 w 52001"/>
                <a:gd name="connsiteY12" fmla="*/ 84370 h 84265"/>
                <a:gd name="connsiteX13" fmla="*/ 52250 w 52001"/>
                <a:gd name="connsiteY13" fmla="*/ 78803 h 84265"/>
                <a:gd name="connsiteX14" fmla="*/ 45924 w 52001"/>
                <a:gd name="connsiteY14" fmla="*/ 78803 h 84265"/>
                <a:gd name="connsiteX15" fmla="*/ 32512 w 52001"/>
                <a:gd name="connsiteY15" fmla="*/ 73489 h 84265"/>
                <a:gd name="connsiteX16" fmla="*/ 32512 w 52001"/>
                <a:gd name="connsiteY16" fmla="*/ 3900 h 84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001" h="84265">
                  <a:moveTo>
                    <a:pt x="32512" y="3900"/>
                  </a:moveTo>
                  <a:cubicBezTo>
                    <a:pt x="32512" y="104"/>
                    <a:pt x="32133" y="104"/>
                    <a:pt x="27957" y="104"/>
                  </a:cubicBezTo>
                  <a:cubicBezTo>
                    <a:pt x="18974" y="8202"/>
                    <a:pt x="4930" y="8202"/>
                    <a:pt x="2399" y="8202"/>
                  </a:cubicBezTo>
                  <a:lnTo>
                    <a:pt x="248" y="8202"/>
                  </a:lnTo>
                  <a:lnTo>
                    <a:pt x="248" y="13769"/>
                  </a:lnTo>
                  <a:lnTo>
                    <a:pt x="2399" y="13769"/>
                  </a:lnTo>
                  <a:cubicBezTo>
                    <a:pt x="5309" y="13769"/>
                    <a:pt x="13534" y="13390"/>
                    <a:pt x="20872" y="10226"/>
                  </a:cubicBezTo>
                  <a:lnTo>
                    <a:pt x="20872" y="73489"/>
                  </a:lnTo>
                  <a:cubicBezTo>
                    <a:pt x="20872" y="77412"/>
                    <a:pt x="20872" y="78803"/>
                    <a:pt x="7460" y="78803"/>
                  </a:cubicBezTo>
                  <a:lnTo>
                    <a:pt x="1134" y="78803"/>
                  </a:lnTo>
                  <a:lnTo>
                    <a:pt x="1134" y="84370"/>
                  </a:lnTo>
                  <a:cubicBezTo>
                    <a:pt x="8093" y="83864"/>
                    <a:pt x="19354" y="83864"/>
                    <a:pt x="26692" y="83864"/>
                  </a:cubicBezTo>
                  <a:cubicBezTo>
                    <a:pt x="34031" y="83864"/>
                    <a:pt x="45291" y="83864"/>
                    <a:pt x="52250" y="84370"/>
                  </a:cubicBezTo>
                  <a:lnTo>
                    <a:pt x="52250" y="78803"/>
                  </a:lnTo>
                  <a:lnTo>
                    <a:pt x="45924" y="78803"/>
                  </a:lnTo>
                  <a:cubicBezTo>
                    <a:pt x="32512" y="78803"/>
                    <a:pt x="32512" y="77412"/>
                    <a:pt x="32512" y="73489"/>
                  </a:cubicBezTo>
                  <a:lnTo>
                    <a:pt x="32512" y="3900"/>
                  </a:lnTo>
                  <a:close/>
                </a:path>
              </a:pathLst>
            </a:custGeom>
            <a:solidFill>
              <a:srgbClr val="000000"/>
            </a:solidFill>
            <a:ln w="25400" cap="flat">
              <a:noFill/>
              <a:prstDash val="solid"/>
              <a:miter/>
            </a:ln>
          </p:spPr>
          <p:txBody>
            <a:bodyPr rtlCol="0" anchor="ctr"/>
            <a:lstStyle/>
            <a:p>
              <a:endParaRPr lang="en-CN"/>
            </a:p>
          </p:txBody>
        </p:sp>
        <p:sp>
          <p:nvSpPr>
            <p:cNvPr id="18660" name="Freeform 18659">
              <a:extLst>
                <a:ext uri="{FF2B5EF4-FFF2-40B4-BE49-F238E27FC236}">
                  <a16:creationId xmlns:a16="http://schemas.microsoft.com/office/drawing/2014/main" id="{42126212-76EB-B62E-133B-09B803755712}"/>
                </a:ext>
              </a:extLst>
            </p:cNvPr>
            <p:cNvSpPr/>
            <p:nvPr>
              <p:custDataLst>
                <p:tags r:id="rId130"/>
              </p:custDataLst>
            </p:nvPr>
          </p:nvSpPr>
          <p:spPr>
            <a:xfrm>
              <a:off x="9037188" y="5052793"/>
              <a:ext cx="154614" cy="10122"/>
            </a:xfrm>
            <a:custGeom>
              <a:avLst/>
              <a:gdLst>
                <a:gd name="connsiteX0" fmla="*/ 146012 w 154614"/>
                <a:gd name="connsiteY0" fmla="*/ 10224 h 10122"/>
                <a:gd name="connsiteX1" fmla="*/ 154869 w 154614"/>
                <a:gd name="connsiteY1" fmla="*/ 5163 h 10122"/>
                <a:gd name="connsiteX2" fmla="*/ 146012 w 154614"/>
                <a:gd name="connsiteY2" fmla="*/ 102 h 10122"/>
                <a:gd name="connsiteX3" fmla="*/ 9112 w 154614"/>
                <a:gd name="connsiteY3" fmla="*/ 102 h 10122"/>
                <a:gd name="connsiteX4" fmla="*/ 255 w 154614"/>
                <a:gd name="connsiteY4" fmla="*/ 5163 h 10122"/>
                <a:gd name="connsiteX5" fmla="*/ 9112 w 154614"/>
                <a:gd name="connsiteY5" fmla="*/ 10224 h 10122"/>
                <a:gd name="connsiteX6" fmla="*/ 146012 w 154614"/>
                <a:gd name="connsiteY6" fmla="*/ 10224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12" y="10224"/>
                  </a:moveTo>
                  <a:cubicBezTo>
                    <a:pt x="150314" y="10224"/>
                    <a:pt x="154869" y="10224"/>
                    <a:pt x="154869" y="5163"/>
                  </a:cubicBezTo>
                  <a:cubicBezTo>
                    <a:pt x="154869" y="102"/>
                    <a:pt x="150314" y="102"/>
                    <a:pt x="146012" y="102"/>
                  </a:cubicBezTo>
                  <a:lnTo>
                    <a:pt x="9112" y="102"/>
                  </a:lnTo>
                  <a:cubicBezTo>
                    <a:pt x="4810" y="102"/>
                    <a:pt x="255" y="102"/>
                    <a:pt x="255" y="5163"/>
                  </a:cubicBezTo>
                  <a:cubicBezTo>
                    <a:pt x="255" y="10224"/>
                    <a:pt x="4810" y="10224"/>
                    <a:pt x="9112" y="10224"/>
                  </a:cubicBezTo>
                  <a:lnTo>
                    <a:pt x="146012" y="10224"/>
                  </a:lnTo>
                  <a:close/>
                </a:path>
              </a:pathLst>
            </a:custGeom>
            <a:solidFill>
              <a:srgbClr val="000000"/>
            </a:solidFill>
            <a:ln w="25400" cap="flat">
              <a:noFill/>
              <a:prstDash val="solid"/>
              <a:miter/>
            </a:ln>
          </p:spPr>
          <p:txBody>
            <a:bodyPr rtlCol="0" anchor="ctr"/>
            <a:lstStyle/>
            <a:p>
              <a:endParaRPr lang="en-CN"/>
            </a:p>
          </p:txBody>
        </p:sp>
        <p:sp>
          <p:nvSpPr>
            <p:cNvPr id="18661" name="Freeform 18660">
              <a:extLst>
                <a:ext uri="{FF2B5EF4-FFF2-40B4-BE49-F238E27FC236}">
                  <a16:creationId xmlns:a16="http://schemas.microsoft.com/office/drawing/2014/main" id="{08A29BA5-3932-F579-5690-93BA1470CDF0}"/>
                </a:ext>
              </a:extLst>
            </p:cNvPr>
            <p:cNvSpPr/>
            <p:nvPr>
              <p:custDataLst>
                <p:tags r:id="rId131"/>
              </p:custDataLst>
            </p:nvPr>
          </p:nvSpPr>
          <p:spPr>
            <a:xfrm>
              <a:off x="9281635" y="4945500"/>
              <a:ext cx="132598" cy="227492"/>
            </a:xfrm>
            <a:custGeom>
              <a:avLst/>
              <a:gdLst>
                <a:gd name="connsiteX0" fmla="*/ 98449 w 132598"/>
                <a:gd name="connsiteY0" fmla="*/ 6175 h 227492"/>
                <a:gd name="connsiteX1" fmla="*/ 99208 w 132598"/>
                <a:gd name="connsiteY1" fmla="*/ 2632 h 227492"/>
                <a:gd name="connsiteX2" fmla="*/ 96171 w 132598"/>
                <a:gd name="connsiteY2" fmla="*/ 102 h 227492"/>
                <a:gd name="connsiteX3" fmla="*/ 92376 w 132598"/>
                <a:gd name="connsiteY3" fmla="*/ 5163 h 227492"/>
                <a:gd name="connsiteX4" fmla="*/ 77699 w 132598"/>
                <a:gd name="connsiteY4" fmla="*/ 63617 h 227492"/>
                <a:gd name="connsiteX5" fmla="*/ 265 w 132598"/>
                <a:gd name="connsiteY5" fmla="*/ 132953 h 227492"/>
                <a:gd name="connsiteX6" fmla="*/ 48851 w 132598"/>
                <a:gd name="connsiteY6" fmla="*/ 178756 h 227492"/>
                <a:gd name="connsiteX7" fmla="*/ 43031 w 132598"/>
                <a:gd name="connsiteY7" fmla="*/ 202542 h 227492"/>
                <a:gd name="connsiteX8" fmla="*/ 37463 w 132598"/>
                <a:gd name="connsiteY8" fmla="*/ 224811 h 227492"/>
                <a:gd name="connsiteX9" fmla="*/ 40500 w 132598"/>
                <a:gd name="connsiteY9" fmla="*/ 227595 h 227492"/>
                <a:gd name="connsiteX10" fmla="*/ 43031 w 132598"/>
                <a:gd name="connsiteY10" fmla="*/ 226582 h 227492"/>
                <a:gd name="connsiteX11" fmla="*/ 45814 w 132598"/>
                <a:gd name="connsiteY11" fmla="*/ 216460 h 227492"/>
                <a:gd name="connsiteX12" fmla="*/ 55430 w 132598"/>
                <a:gd name="connsiteY12" fmla="*/ 178756 h 227492"/>
                <a:gd name="connsiteX13" fmla="*/ 132864 w 132598"/>
                <a:gd name="connsiteY13" fmla="*/ 109420 h 227492"/>
                <a:gd name="connsiteX14" fmla="*/ 84278 w 132598"/>
                <a:gd name="connsiteY14" fmla="*/ 63617 h 227492"/>
                <a:gd name="connsiteX15" fmla="*/ 98449 w 132598"/>
                <a:gd name="connsiteY15" fmla="*/ 6175 h 227492"/>
                <a:gd name="connsiteX16" fmla="*/ 50116 w 132598"/>
                <a:gd name="connsiteY16" fmla="*/ 173189 h 227492"/>
                <a:gd name="connsiteX17" fmla="*/ 16713 w 132598"/>
                <a:gd name="connsiteY17" fmla="*/ 138267 h 227492"/>
                <a:gd name="connsiteX18" fmla="*/ 76180 w 132598"/>
                <a:gd name="connsiteY18" fmla="*/ 69185 h 227492"/>
                <a:gd name="connsiteX19" fmla="*/ 50116 w 132598"/>
                <a:gd name="connsiteY19" fmla="*/ 173189 h 227492"/>
                <a:gd name="connsiteX20" fmla="*/ 82760 w 132598"/>
                <a:gd name="connsiteY20" fmla="*/ 69185 h 227492"/>
                <a:gd name="connsiteX21" fmla="*/ 116415 w 132598"/>
                <a:gd name="connsiteY21" fmla="*/ 104106 h 227492"/>
                <a:gd name="connsiteX22" fmla="*/ 56695 w 132598"/>
                <a:gd name="connsiteY22" fmla="*/ 173189 h 227492"/>
                <a:gd name="connsiteX23" fmla="*/ 82760 w 132598"/>
                <a:gd name="connsiteY23" fmla="*/ 69185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449" y="6175"/>
                  </a:moveTo>
                  <a:cubicBezTo>
                    <a:pt x="98449" y="5669"/>
                    <a:pt x="99208" y="2885"/>
                    <a:pt x="99208" y="2632"/>
                  </a:cubicBezTo>
                  <a:cubicBezTo>
                    <a:pt x="99208" y="2379"/>
                    <a:pt x="99208" y="102"/>
                    <a:pt x="96171" y="102"/>
                  </a:cubicBezTo>
                  <a:cubicBezTo>
                    <a:pt x="93641" y="102"/>
                    <a:pt x="93388" y="861"/>
                    <a:pt x="92376" y="5163"/>
                  </a:cubicBezTo>
                  <a:lnTo>
                    <a:pt x="77699" y="63617"/>
                  </a:lnTo>
                  <a:cubicBezTo>
                    <a:pt x="37463" y="64883"/>
                    <a:pt x="265" y="98538"/>
                    <a:pt x="265" y="132953"/>
                  </a:cubicBezTo>
                  <a:cubicBezTo>
                    <a:pt x="265" y="156993"/>
                    <a:pt x="17979" y="176984"/>
                    <a:pt x="48851" y="178756"/>
                  </a:cubicBezTo>
                  <a:cubicBezTo>
                    <a:pt x="46826" y="186600"/>
                    <a:pt x="45055" y="194698"/>
                    <a:pt x="43031" y="202542"/>
                  </a:cubicBezTo>
                  <a:cubicBezTo>
                    <a:pt x="39994" y="214436"/>
                    <a:pt x="37463" y="224052"/>
                    <a:pt x="37463" y="224811"/>
                  </a:cubicBezTo>
                  <a:cubicBezTo>
                    <a:pt x="37463" y="227341"/>
                    <a:pt x="39235" y="227595"/>
                    <a:pt x="40500" y="227595"/>
                  </a:cubicBezTo>
                  <a:cubicBezTo>
                    <a:pt x="41765" y="227595"/>
                    <a:pt x="42271" y="227341"/>
                    <a:pt x="43031" y="226582"/>
                  </a:cubicBezTo>
                  <a:cubicBezTo>
                    <a:pt x="43537" y="226076"/>
                    <a:pt x="45055" y="220003"/>
                    <a:pt x="45814" y="216460"/>
                  </a:cubicBezTo>
                  <a:lnTo>
                    <a:pt x="55430" y="178756"/>
                  </a:lnTo>
                  <a:cubicBezTo>
                    <a:pt x="96171" y="177490"/>
                    <a:pt x="132864" y="143329"/>
                    <a:pt x="132864" y="109420"/>
                  </a:cubicBezTo>
                  <a:cubicBezTo>
                    <a:pt x="132864" y="89429"/>
                    <a:pt x="119452" y="66148"/>
                    <a:pt x="84278" y="63617"/>
                  </a:cubicBezTo>
                  <a:lnTo>
                    <a:pt x="98449" y="6175"/>
                  </a:lnTo>
                  <a:close/>
                  <a:moveTo>
                    <a:pt x="50116" y="173189"/>
                  </a:moveTo>
                  <a:cubicBezTo>
                    <a:pt x="34933" y="172429"/>
                    <a:pt x="16713" y="163573"/>
                    <a:pt x="16713" y="138267"/>
                  </a:cubicBezTo>
                  <a:cubicBezTo>
                    <a:pt x="16713" y="107901"/>
                    <a:pt x="38476" y="72474"/>
                    <a:pt x="76180" y="69185"/>
                  </a:cubicBezTo>
                  <a:lnTo>
                    <a:pt x="50116" y="173189"/>
                  </a:lnTo>
                  <a:close/>
                  <a:moveTo>
                    <a:pt x="82760" y="69185"/>
                  </a:moveTo>
                  <a:cubicBezTo>
                    <a:pt x="101991" y="70197"/>
                    <a:pt x="116415" y="81837"/>
                    <a:pt x="116415" y="104106"/>
                  </a:cubicBezTo>
                  <a:cubicBezTo>
                    <a:pt x="116415" y="133966"/>
                    <a:pt x="94653" y="170152"/>
                    <a:pt x="56695" y="173189"/>
                  </a:cubicBezTo>
                  <a:lnTo>
                    <a:pt x="82760" y="69185"/>
                  </a:lnTo>
                  <a:close/>
                </a:path>
              </a:pathLst>
            </a:custGeom>
            <a:solidFill>
              <a:srgbClr val="000000"/>
            </a:solidFill>
            <a:ln w="25400" cap="flat">
              <a:noFill/>
              <a:prstDash val="solid"/>
              <a:miter/>
            </a:ln>
          </p:spPr>
          <p:txBody>
            <a:bodyPr rtlCol="0" anchor="ctr"/>
            <a:lstStyle/>
            <a:p>
              <a:endParaRPr lang="en-CN"/>
            </a:p>
          </p:txBody>
        </p:sp>
        <p:sp>
          <p:nvSpPr>
            <p:cNvPr id="18662" name="Freeform 18661">
              <a:extLst>
                <a:ext uri="{FF2B5EF4-FFF2-40B4-BE49-F238E27FC236}">
                  <a16:creationId xmlns:a16="http://schemas.microsoft.com/office/drawing/2014/main" id="{60E994A6-150B-0E3C-5595-05940F1D010A}"/>
                </a:ext>
              </a:extLst>
            </p:cNvPr>
            <p:cNvSpPr/>
            <p:nvPr>
              <p:custDataLst>
                <p:tags r:id="rId132"/>
              </p:custDataLst>
            </p:nvPr>
          </p:nvSpPr>
          <p:spPr>
            <a:xfrm>
              <a:off x="9444103" y="5033956"/>
              <a:ext cx="27278" cy="177135"/>
            </a:xfrm>
            <a:custGeom>
              <a:avLst/>
              <a:gdLst>
                <a:gd name="connsiteX0" fmla="*/ 27550 w 27278"/>
                <a:gd name="connsiteY0" fmla="*/ 177239 h 177135"/>
                <a:gd name="connsiteX1" fmla="*/ 27550 w 27278"/>
                <a:gd name="connsiteY1" fmla="*/ 168559 h 177135"/>
                <a:gd name="connsiteX2" fmla="*/ 8951 w 27278"/>
                <a:gd name="connsiteY2" fmla="*/ 168559 h 177135"/>
                <a:gd name="connsiteX3" fmla="*/ 8951 w 27278"/>
                <a:gd name="connsiteY3" fmla="*/ 8783 h 177135"/>
                <a:gd name="connsiteX4" fmla="*/ 27550 w 27278"/>
                <a:gd name="connsiteY4" fmla="*/ 8783 h 177135"/>
                <a:gd name="connsiteX5" fmla="*/ 27550 w 27278"/>
                <a:gd name="connsiteY5" fmla="*/ 103 h 177135"/>
                <a:gd name="connsiteX6" fmla="*/ 271 w 27278"/>
                <a:gd name="connsiteY6" fmla="*/ 103 h 177135"/>
                <a:gd name="connsiteX7" fmla="*/ 271 w 27278"/>
                <a:gd name="connsiteY7" fmla="*/ 177239 h 177135"/>
                <a:gd name="connsiteX8" fmla="*/ 27550 w 27278"/>
                <a:gd name="connsiteY8" fmla="*/ 177239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550" y="177239"/>
                  </a:moveTo>
                  <a:lnTo>
                    <a:pt x="27550" y="168559"/>
                  </a:lnTo>
                  <a:lnTo>
                    <a:pt x="8951" y="168559"/>
                  </a:lnTo>
                  <a:lnTo>
                    <a:pt x="8951" y="8783"/>
                  </a:lnTo>
                  <a:lnTo>
                    <a:pt x="27550" y="8783"/>
                  </a:lnTo>
                  <a:lnTo>
                    <a:pt x="27550" y="103"/>
                  </a:lnTo>
                  <a:lnTo>
                    <a:pt x="271" y="103"/>
                  </a:lnTo>
                  <a:lnTo>
                    <a:pt x="271" y="177239"/>
                  </a:lnTo>
                  <a:lnTo>
                    <a:pt x="27550" y="177239"/>
                  </a:lnTo>
                  <a:close/>
                </a:path>
              </a:pathLst>
            </a:custGeom>
            <a:solidFill>
              <a:srgbClr val="000000"/>
            </a:solidFill>
            <a:ln w="25400" cap="flat">
              <a:noFill/>
              <a:prstDash val="solid"/>
              <a:miter/>
            </a:ln>
          </p:spPr>
          <p:txBody>
            <a:bodyPr rtlCol="0" anchor="ctr"/>
            <a:lstStyle/>
            <a:p>
              <a:endParaRPr lang="en-CN"/>
            </a:p>
          </p:txBody>
        </p:sp>
        <p:sp>
          <p:nvSpPr>
            <p:cNvPr id="18663" name="Freeform 18662">
              <a:extLst>
                <a:ext uri="{FF2B5EF4-FFF2-40B4-BE49-F238E27FC236}">
                  <a16:creationId xmlns:a16="http://schemas.microsoft.com/office/drawing/2014/main" id="{09958AC4-63C7-A988-73D5-E7DB78AA5D30}"/>
                </a:ext>
              </a:extLst>
            </p:cNvPr>
            <p:cNvSpPr/>
            <p:nvPr>
              <p:custDataLst>
                <p:tags r:id="rId133"/>
              </p:custDataLst>
            </p:nvPr>
          </p:nvSpPr>
          <p:spPr>
            <a:xfrm>
              <a:off x="9485626" y="5049366"/>
              <a:ext cx="53672" cy="119212"/>
            </a:xfrm>
            <a:custGeom>
              <a:avLst/>
              <a:gdLst>
                <a:gd name="connsiteX0" fmla="*/ 49340 w 53672"/>
                <a:gd name="connsiteY0" fmla="*/ 6835 h 119212"/>
                <a:gd name="connsiteX1" fmla="*/ 42254 w 53672"/>
                <a:gd name="connsiteY1" fmla="*/ 103 h 119212"/>
                <a:gd name="connsiteX2" fmla="*/ 32335 w 53672"/>
                <a:gd name="connsiteY2" fmla="*/ 9846 h 119212"/>
                <a:gd name="connsiteX3" fmla="*/ 39420 w 53672"/>
                <a:gd name="connsiteY3" fmla="*/ 16577 h 119212"/>
                <a:gd name="connsiteX4" fmla="*/ 49340 w 53672"/>
                <a:gd name="connsiteY4" fmla="*/ 6835 h 119212"/>
                <a:gd name="connsiteX5" fmla="*/ 13204 w 53672"/>
                <a:gd name="connsiteY5" fmla="*/ 96820 h 119212"/>
                <a:gd name="connsiteX6" fmla="*/ 11610 w 53672"/>
                <a:gd name="connsiteY6" fmla="*/ 104259 h 119212"/>
                <a:gd name="connsiteX7" fmla="*/ 28438 w 53672"/>
                <a:gd name="connsiteY7" fmla="*/ 119316 h 119212"/>
                <a:gd name="connsiteX8" fmla="*/ 53945 w 53672"/>
                <a:gd name="connsiteY8" fmla="*/ 92214 h 119212"/>
                <a:gd name="connsiteX9" fmla="*/ 51111 w 53672"/>
                <a:gd name="connsiteY9" fmla="*/ 89911 h 119212"/>
                <a:gd name="connsiteX10" fmla="*/ 47745 w 53672"/>
                <a:gd name="connsiteY10" fmla="*/ 92923 h 119212"/>
                <a:gd name="connsiteX11" fmla="*/ 28969 w 53672"/>
                <a:gd name="connsiteY11" fmla="*/ 114356 h 119212"/>
                <a:gd name="connsiteX12" fmla="*/ 24541 w 53672"/>
                <a:gd name="connsiteY12" fmla="*/ 108156 h 119212"/>
                <a:gd name="connsiteX13" fmla="*/ 27375 w 53672"/>
                <a:gd name="connsiteY13" fmla="*/ 96820 h 119212"/>
                <a:gd name="connsiteX14" fmla="*/ 33043 w 53672"/>
                <a:gd name="connsiteY14" fmla="*/ 82649 h 119212"/>
                <a:gd name="connsiteX15" fmla="*/ 41723 w 53672"/>
                <a:gd name="connsiteY15" fmla="*/ 60152 h 119212"/>
                <a:gd name="connsiteX16" fmla="*/ 42786 w 53672"/>
                <a:gd name="connsiteY16" fmla="*/ 54484 h 119212"/>
                <a:gd name="connsiteX17" fmla="*/ 25958 w 53672"/>
                <a:gd name="connsiteY17" fmla="*/ 39428 h 119212"/>
                <a:gd name="connsiteX18" fmla="*/ 273 w 53672"/>
                <a:gd name="connsiteY18" fmla="*/ 66529 h 119212"/>
                <a:gd name="connsiteX19" fmla="*/ 3284 w 53672"/>
                <a:gd name="connsiteY19" fmla="*/ 68832 h 119212"/>
                <a:gd name="connsiteX20" fmla="*/ 6473 w 53672"/>
                <a:gd name="connsiteY20" fmla="*/ 65998 h 119212"/>
                <a:gd name="connsiteX21" fmla="*/ 25426 w 53672"/>
                <a:gd name="connsiteY21" fmla="*/ 44387 h 119212"/>
                <a:gd name="connsiteX22" fmla="*/ 29855 w 53672"/>
                <a:gd name="connsiteY22" fmla="*/ 50587 h 119212"/>
                <a:gd name="connsiteX23" fmla="*/ 24364 w 53672"/>
                <a:gd name="connsiteY23" fmla="*/ 68301 h 119212"/>
                <a:gd name="connsiteX24" fmla="*/ 13204 w 53672"/>
                <a:gd name="connsiteY24" fmla="*/ 9682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40" y="6835"/>
                  </a:moveTo>
                  <a:cubicBezTo>
                    <a:pt x="49340" y="4000"/>
                    <a:pt x="47214" y="103"/>
                    <a:pt x="42254" y="103"/>
                  </a:cubicBezTo>
                  <a:cubicBezTo>
                    <a:pt x="37472" y="103"/>
                    <a:pt x="32335" y="4709"/>
                    <a:pt x="32335" y="9846"/>
                  </a:cubicBezTo>
                  <a:cubicBezTo>
                    <a:pt x="32335" y="12857"/>
                    <a:pt x="34637" y="16577"/>
                    <a:pt x="39420" y="16577"/>
                  </a:cubicBezTo>
                  <a:cubicBezTo>
                    <a:pt x="44557" y="16577"/>
                    <a:pt x="49340" y="11617"/>
                    <a:pt x="49340" y="6835"/>
                  </a:cubicBezTo>
                  <a:close/>
                  <a:moveTo>
                    <a:pt x="13204" y="96820"/>
                  </a:moveTo>
                  <a:cubicBezTo>
                    <a:pt x="12495" y="99122"/>
                    <a:pt x="11610" y="101248"/>
                    <a:pt x="11610" y="104259"/>
                  </a:cubicBezTo>
                  <a:cubicBezTo>
                    <a:pt x="11610" y="112585"/>
                    <a:pt x="18695" y="119316"/>
                    <a:pt x="28438" y="119316"/>
                  </a:cubicBezTo>
                  <a:cubicBezTo>
                    <a:pt x="46151" y="119316"/>
                    <a:pt x="53945" y="94871"/>
                    <a:pt x="53945" y="92214"/>
                  </a:cubicBezTo>
                  <a:cubicBezTo>
                    <a:pt x="53945" y="89911"/>
                    <a:pt x="51642" y="89911"/>
                    <a:pt x="51111" y="89911"/>
                  </a:cubicBezTo>
                  <a:cubicBezTo>
                    <a:pt x="48631" y="89911"/>
                    <a:pt x="48454" y="90974"/>
                    <a:pt x="47745" y="92923"/>
                  </a:cubicBezTo>
                  <a:cubicBezTo>
                    <a:pt x="43671" y="107093"/>
                    <a:pt x="35877" y="114356"/>
                    <a:pt x="28969" y="114356"/>
                  </a:cubicBezTo>
                  <a:cubicBezTo>
                    <a:pt x="25426" y="114356"/>
                    <a:pt x="24541" y="112053"/>
                    <a:pt x="24541" y="108156"/>
                  </a:cubicBezTo>
                  <a:cubicBezTo>
                    <a:pt x="24541" y="104082"/>
                    <a:pt x="25781" y="100717"/>
                    <a:pt x="27375" y="96820"/>
                  </a:cubicBezTo>
                  <a:cubicBezTo>
                    <a:pt x="29146" y="92037"/>
                    <a:pt x="31095" y="87254"/>
                    <a:pt x="33043" y="82649"/>
                  </a:cubicBezTo>
                  <a:cubicBezTo>
                    <a:pt x="34637" y="78397"/>
                    <a:pt x="41014" y="62278"/>
                    <a:pt x="41723" y="60152"/>
                  </a:cubicBezTo>
                  <a:cubicBezTo>
                    <a:pt x="42254" y="58381"/>
                    <a:pt x="42786" y="56255"/>
                    <a:pt x="42786" y="54484"/>
                  </a:cubicBezTo>
                  <a:cubicBezTo>
                    <a:pt x="42786" y="46159"/>
                    <a:pt x="35700" y="39428"/>
                    <a:pt x="25958" y="39428"/>
                  </a:cubicBezTo>
                  <a:cubicBezTo>
                    <a:pt x="8421" y="39428"/>
                    <a:pt x="273" y="63518"/>
                    <a:pt x="273" y="66529"/>
                  </a:cubicBezTo>
                  <a:cubicBezTo>
                    <a:pt x="273" y="68832"/>
                    <a:pt x="2753" y="68832"/>
                    <a:pt x="3284" y="68832"/>
                  </a:cubicBezTo>
                  <a:cubicBezTo>
                    <a:pt x="5764" y="68832"/>
                    <a:pt x="5941" y="67946"/>
                    <a:pt x="6473" y="65998"/>
                  </a:cubicBezTo>
                  <a:cubicBezTo>
                    <a:pt x="11078" y="50764"/>
                    <a:pt x="18872" y="44387"/>
                    <a:pt x="25426" y="44387"/>
                  </a:cubicBezTo>
                  <a:cubicBezTo>
                    <a:pt x="28261" y="44387"/>
                    <a:pt x="29855" y="45804"/>
                    <a:pt x="29855" y="50587"/>
                  </a:cubicBezTo>
                  <a:cubicBezTo>
                    <a:pt x="29855" y="54661"/>
                    <a:pt x="28792" y="57318"/>
                    <a:pt x="24364" y="68301"/>
                  </a:cubicBezTo>
                  <a:lnTo>
                    <a:pt x="13204" y="96820"/>
                  </a:lnTo>
                  <a:close/>
                </a:path>
              </a:pathLst>
            </a:custGeom>
            <a:solidFill>
              <a:srgbClr val="000000"/>
            </a:solidFill>
            <a:ln w="25400" cap="flat">
              <a:noFill/>
              <a:prstDash val="solid"/>
              <a:miter/>
            </a:ln>
          </p:spPr>
          <p:txBody>
            <a:bodyPr rtlCol="0" anchor="ctr"/>
            <a:lstStyle/>
            <a:p>
              <a:endParaRPr lang="en-CN"/>
            </a:p>
          </p:txBody>
        </p:sp>
        <p:sp>
          <p:nvSpPr>
            <p:cNvPr id="18664" name="Freeform 18663">
              <a:extLst>
                <a:ext uri="{FF2B5EF4-FFF2-40B4-BE49-F238E27FC236}">
                  <a16:creationId xmlns:a16="http://schemas.microsoft.com/office/drawing/2014/main" id="{4D263339-0F11-2388-7A57-D9874DD6F15A}"/>
                </a:ext>
              </a:extLst>
            </p:cNvPr>
            <p:cNvSpPr/>
            <p:nvPr>
              <p:custDataLst>
                <p:tags r:id="rId134"/>
              </p:custDataLst>
            </p:nvPr>
          </p:nvSpPr>
          <p:spPr>
            <a:xfrm>
              <a:off x="9554564" y="5033956"/>
              <a:ext cx="27278" cy="177135"/>
            </a:xfrm>
            <a:custGeom>
              <a:avLst/>
              <a:gdLst>
                <a:gd name="connsiteX0" fmla="*/ 27555 w 27278"/>
                <a:gd name="connsiteY0" fmla="*/ 103 h 177135"/>
                <a:gd name="connsiteX1" fmla="*/ 276 w 27278"/>
                <a:gd name="connsiteY1" fmla="*/ 103 h 177135"/>
                <a:gd name="connsiteX2" fmla="*/ 276 w 27278"/>
                <a:gd name="connsiteY2" fmla="*/ 8783 h 177135"/>
                <a:gd name="connsiteX3" fmla="*/ 18875 w 27278"/>
                <a:gd name="connsiteY3" fmla="*/ 8783 h 177135"/>
                <a:gd name="connsiteX4" fmla="*/ 18875 w 27278"/>
                <a:gd name="connsiteY4" fmla="*/ 168559 h 177135"/>
                <a:gd name="connsiteX5" fmla="*/ 276 w 27278"/>
                <a:gd name="connsiteY5" fmla="*/ 168559 h 177135"/>
                <a:gd name="connsiteX6" fmla="*/ 276 w 27278"/>
                <a:gd name="connsiteY6" fmla="*/ 177239 h 177135"/>
                <a:gd name="connsiteX7" fmla="*/ 27555 w 27278"/>
                <a:gd name="connsiteY7" fmla="*/ 177239 h 177135"/>
                <a:gd name="connsiteX8" fmla="*/ 27555 w 27278"/>
                <a:gd name="connsiteY8" fmla="*/ 103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555" y="103"/>
                  </a:moveTo>
                  <a:lnTo>
                    <a:pt x="276" y="103"/>
                  </a:lnTo>
                  <a:lnTo>
                    <a:pt x="276" y="8783"/>
                  </a:lnTo>
                  <a:lnTo>
                    <a:pt x="18875" y="8783"/>
                  </a:lnTo>
                  <a:lnTo>
                    <a:pt x="18875" y="168559"/>
                  </a:lnTo>
                  <a:lnTo>
                    <a:pt x="276" y="168559"/>
                  </a:lnTo>
                  <a:lnTo>
                    <a:pt x="276" y="177239"/>
                  </a:lnTo>
                  <a:lnTo>
                    <a:pt x="27555" y="177239"/>
                  </a:lnTo>
                  <a:lnTo>
                    <a:pt x="27555" y="103"/>
                  </a:lnTo>
                  <a:close/>
                </a:path>
              </a:pathLst>
            </a:custGeom>
            <a:solidFill>
              <a:srgbClr val="000000"/>
            </a:solidFill>
            <a:ln w="25400" cap="flat">
              <a:noFill/>
              <a:prstDash val="solid"/>
              <a:miter/>
            </a:ln>
          </p:spPr>
          <p:txBody>
            <a:bodyPr rtlCol="0" anchor="ctr"/>
            <a:lstStyle/>
            <a:p>
              <a:endParaRPr lang="en-CN"/>
            </a:p>
          </p:txBody>
        </p:sp>
        <p:sp>
          <p:nvSpPr>
            <p:cNvPr id="18665" name="Freeform 18664">
              <a:extLst>
                <a:ext uri="{FF2B5EF4-FFF2-40B4-BE49-F238E27FC236}">
                  <a16:creationId xmlns:a16="http://schemas.microsoft.com/office/drawing/2014/main" id="{6D586AFE-B645-5DA6-70E1-BBA16A1CA333}"/>
                </a:ext>
              </a:extLst>
            </p:cNvPr>
            <p:cNvSpPr/>
            <p:nvPr>
              <p:custDataLst>
                <p:tags r:id="rId135"/>
              </p:custDataLst>
            </p:nvPr>
          </p:nvSpPr>
          <p:spPr>
            <a:xfrm>
              <a:off x="9689240" y="4973588"/>
              <a:ext cx="168278" cy="168531"/>
            </a:xfrm>
            <a:custGeom>
              <a:avLst/>
              <a:gdLst>
                <a:gd name="connsiteX0" fmla="*/ 89608 w 168278"/>
                <a:gd name="connsiteY0" fmla="*/ 89429 h 168531"/>
                <a:gd name="connsiteX1" fmla="*/ 160209 w 168278"/>
                <a:gd name="connsiteY1" fmla="*/ 89429 h 168531"/>
                <a:gd name="connsiteX2" fmla="*/ 168560 w 168278"/>
                <a:gd name="connsiteY2" fmla="*/ 84368 h 168531"/>
                <a:gd name="connsiteX3" fmla="*/ 160209 w 168278"/>
                <a:gd name="connsiteY3" fmla="*/ 79307 h 168531"/>
                <a:gd name="connsiteX4" fmla="*/ 89608 w 168278"/>
                <a:gd name="connsiteY4" fmla="*/ 79307 h 168531"/>
                <a:gd name="connsiteX5" fmla="*/ 89608 w 168278"/>
                <a:gd name="connsiteY5" fmla="*/ 8452 h 168531"/>
                <a:gd name="connsiteX6" fmla="*/ 84547 w 168278"/>
                <a:gd name="connsiteY6" fmla="*/ 102 h 168531"/>
                <a:gd name="connsiteX7" fmla="*/ 79486 w 168278"/>
                <a:gd name="connsiteY7" fmla="*/ 8452 h 168531"/>
                <a:gd name="connsiteX8" fmla="*/ 79486 w 168278"/>
                <a:gd name="connsiteY8" fmla="*/ 79307 h 168531"/>
                <a:gd name="connsiteX9" fmla="*/ 8632 w 168278"/>
                <a:gd name="connsiteY9" fmla="*/ 79307 h 168531"/>
                <a:gd name="connsiteX10" fmla="*/ 281 w 168278"/>
                <a:gd name="connsiteY10" fmla="*/ 84368 h 168531"/>
                <a:gd name="connsiteX11" fmla="*/ 8632 w 168278"/>
                <a:gd name="connsiteY11" fmla="*/ 89429 h 168531"/>
                <a:gd name="connsiteX12" fmla="*/ 79486 w 168278"/>
                <a:gd name="connsiteY12" fmla="*/ 89429 h 168531"/>
                <a:gd name="connsiteX13" fmla="*/ 79486 w 168278"/>
                <a:gd name="connsiteY13" fmla="*/ 160283 h 168531"/>
                <a:gd name="connsiteX14" fmla="*/ 84547 w 168278"/>
                <a:gd name="connsiteY14" fmla="*/ 168634 h 168531"/>
                <a:gd name="connsiteX15" fmla="*/ 89608 w 168278"/>
                <a:gd name="connsiteY15" fmla="*/ 160283 h 168531"/>
                <a:gd name="connsiteX16" fmla="*/ 89608 w 168278"/>
                <a:gd name="connsiteY16" fmla="*/ 89429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608" y="89429"/>
                  </a:moveTo>
                  <a:lnTo>
                    <a:pt x="160209" y="89429"/>
                  </a:lnTo>
                  <a:cubicBezTo>
                    <a:pt x="163752" y="89429"/>
                    <a:pt x="168560" y="89429"/>
                    <a:pt x="168560" y="84368"/>
                  </a:cubicBezTo>
                  <a:cubicBezTo>
                    <a:pt x="168560" y="79307"/>
                    <a:pt x="163752" y="79307"/>
                    <a:pt x="160209" y="79307"/>
                  </a:cubicBezTo>
                  <a:lnTo>
                    <a:pt x="89608" y="79307"/>
                  </a:lnTo>
                  <a:lnTo>
                    <a:pt x="89608" y="8452"/>
                  </a:lnTo>
                  <a:cubicBezTo>
                    <a:pt x="89608" y="4910"/>
                    <a:pt x="89608" y="102"/>
                    <a:pt x="84547" y="102"/>
                  </a:cubicBezTo>
                  <a:cubicBezTo>
                    <a:pt x="79486" y="102"/>
                    <a:pt x="79486" y="4910"/>
                    <a:pt x="79486" y="8452"/>
                  </a:cubicBezTo>
                  <a:lnTo>
                    <a:pt x="79486" y="79307"/>
                  </a:lnTo>
                  <a:lnTo>
                    <a:pt x="8632" y="79307"/>
                  </a:lnTo>
                  <a:cubicBezTo>
                    <a:pt x="5089" y="79307"/>
                    <a:pt x="281" y="79307"/>
                    <a:pt x="281" y="84368"/>
                  </a:cubicBezTo>
                  <a:cubicBezTo>
                    <a:pt x="281" y="89429"/>
                    <a:pt x="5089" y="89429"/>
                    <a:pt x="8632" y="89429"/>
                  </a:cubicBezTo>
                  <a:lnTo>
                    <a:pt x="79486" y="89429"/>
                  </a:lnTo>
                  <a:lnTo>
                    <a:pt x="79486" y="160283"/>
                  </a:lnTo>
                  <a:cubicBezTo>
                    <a:pt x="79486" y="163826"/>
                    <a:pt x="79486" y="168634"/>
                    <a:pt x="84547" y="168634"/>
                  </a:cubicBezTo>
                  <a:cubicBezTo>
                    <a:pt x="89608" y="168634"/>
                    <a:pt x="89608" y="163826"/>
                    <a:pt x="89608" y="160283"/>
                  </a:cubicBezTo>
                  <a:lnTo>
                    <a:pt x="89608" y="89429"/>
                  </a:lnTo>
                  <a:close/>
                </a:path>
              </a:pathLst>
            </a:custGeom>
            <a:solidFill>
              <a:srgbClr val="000000"/>
            </a:solidFill>
            <a:ln w="25400" cap="flat">
              <a:noFill/>
              <a:prstDash val="solid"/>
              <a:miter/>
            </a:ln>
          </p:spPr>
          <p:txBody>
            <a:bodyPr rtlCol="0" anchor="ctr"/>
            <a:lstStyle/>
            <a:p>
              <a:endParaRPr lang="en-CN"/>
            </a:p>
          </p:txBody>
        </p:sp>
        <p:sp>
          <p:nvSpPr>
            <p:cNvPr id="18666" name="Freeform 18665">
              <a:extLst>
                <a:ext uri="{FF2B5EF4-FFF2-40B4-BE49-F238E27FC236}">
                  <a16:creationId xmlns:a16="http://schemas.microsoft.com/office/drawing/2014/main" id="{D5747AC2-8B73-EA65-B4E0-E262687D03AF}"/>
                </a:ext>
              </a:extLst>
            </p:cNvPr>
            <p:cNvSpPr/>
            <p:nvPr>
              <p:custDataLst>
                <p:tags r:id="rId136"/>
              </p:custDataLst>
            </p:nvPr>
          </p:nvSpPr>
          <p:spPr>
            <a:xfrm>
              <a:off x="9942037" y="4945500"/>
              <a:ext cx="114632" cy="178400"/>
            </a:xfrm>
            <a:custGeom>
              <a:avLst/>
              <a:gdLst>
                <a:gd name="connsiteX0" fmla="*/ 58999 w 114632"/>
                <a:gd name="connsiteY0" fmla="*/ 2885 h 178400"/>
                <a:gd name="connsiteX1" fmla="*/ 55709 w 114632"/>
                <a:gd name="connsiteY1" fmla="*/ 102 h 178400"/>
                <a:gd name="connsiteX2" fmla="*/ 24837 w 114632"/>
                <a:gd name="connsiteY2" fmla="*/ 2632 h 178400"/>
                <a:gd name="connsiteX3" fmla="*/ 20029 w 114632"/>
                <a:gd name="connsiteY3" fmla="*/ 7693 h 178400"/>
                <a:gd name="connsiteX4" fmla="*/ 26102 w 114632"/>
                <a:gd name="connsiteY4" fmla="*/ 10730 h 178400"/>
                <a:gd name="connsiteX5" fmla="*/ 38755 w 114632"/>
                <a:gd name="connsiteY5" fmla="*/ 15032 h 178400"/>
                <a:gd name="connsiteX6" fmla="*/ 37995 w 114632"/>
                <a:gd name="connsiteY6" fmla="*/ 20093 h 178400"/>
                <a:gd name="connsiteX7" fmla="*/ 1303 w 114632"/>
                <a:gd name="connsiteY7" fmla="*/ 165850 h 178400"/>
                <a:gd name="connsiteX8" fmla="*/ 291 w 114632"/>
                <a:gd name="connsiteY8" fmla="*/ 171417 h 178400"/>
                <a:gd name="connsiteX9" fmla="*/ 7629 w 114632"/>
                <a:gd name="connsiteY9" fmla="*/ 178503 h 178400"/>
                <a:gd name="connsiteX10" fmla="*/ 16233 w 114632"/>
                <a:gd name="connsiteY10" fmla="*/ 173189 h 178400"/>
                <a:gd name="connsiteX11" fmla="*/ 30404 w 114632"/>
                <a:gd name="connsiteY11" fmla="*/ 117770 h 178400"/>
                <a:gd name="connsiteX12" fmla="*/ 59758 w 114632"/>
                <a:gd name="connsiteY12" fmla="*/ 139280 h 178400"/>
                <a:gd name="connsiteX13" fmla="*/ 58999 w 114632"/>
                <a:gd name="connsiteY13" fmla="*/ 144594 h 178400"/>
                <a:gd name="connsiteX14" fmla="*/ 57987 w 114632"/>
                <a:gd name="connsiteY14" fmla="*/ 153451 h 178400"/>
                <a:gd name="connsiteX15" fmla="*/ 81267 w 114632"/>
                <a:gd name="connsiteY15" fmla="*/ 178503 h 178400"/>
                <a:gd name="connsiteX16" fmla="*/ 101258 w 114632"/>
                <a:gd name="connsiteY16" fmla="*/ 165091 h 178400"/>
                <a:gd name="connsiteX17" fmla="*/ 110368 w 114632"/>
                <a:gd name="connsiteY17" fmla="*/ 139533 h 178400"/>
                <a:gd name="connsiteX18" fmla="*/ 107331 w 114632"/>
                <a:gd name="connsiteY18" fmla="*/ 137002 h 178400"/>
                <a:gd name="connsiteX19" fmla="*/ 103789 w 114632"/>
                <a:gd name="connsiteY19" fmla="*/ 141557 h 178400"/>
                <a:gd name="connsiteX20" fmla="*/ 81773 w 114632"/>
                <a:gd name="connsiteY20" fmla="*/ 172935 h 178400"/>
                <a:gd name="connsiteX21" fmla="*/ 73676 w 114632"/>
                <a:gd name="connsiteY21" fmla="*/ 161042 h 178400"/>
                <a:gd name="connsiteX22" fmla="*/ 75700 w 114632"/>
                <a:gd name="connsiteY22" fmla="*/ 146871 h 178400"/>
                <a:gd name="connsiteX23" fmla="*/ 76712 w 114632"/>
                <a:gd name="connsiteY23" fmla="*/ 139027 h 178400"/>
                <a:gd name="connsiteX24" fmla="*/ 39261 w 114632"/>
                <a:gd name="connsiteY24" fmla="*/ 112456 h 178400"/>
                <a:gd name="connsiteX25" fmla="*/ 61023 w 114632"/>
                <a:gd name="connsiteY25" fmla="*/ 93731 h 178400"/>
                <a:gd name="connsiteX26" fmla="*/ 97209 w 114632"/>
                <a:gd name="connsiteY26" fmla="*/ 69438 h 178400"/>
                <a:gd name="connsiteX27" fmla="*/ 99487 w 114632"/>
                <a:gd name="connsiteY27" fmla="*/ 69691 h 178400"/>
                <a:gd name="connsiteX28" fmla="*/ 104801 w 114632"/>
                <a:gd name="connsiteY28" fmla="*/ 71715 h 178400"/>
                <a:gd name="connsiteX29" fmla="*/ 105813 w 114632"/>
                <a:gd name="connsiteY29" fmla="*/ 72727 h 178400"/>
                <a:gd name="connsiteX30" fmla="*/ 91389 w 114632"/>
                <a:gd name="connsiteY30" fmla="*/ 86392 h 178400"/>
                <a:gd name="connsiteX31" fmla="*/ 101005 w 114632"/>
                <a:gd name="connsiteY31" fmla="*/ 95249 h 178400"/>
                <a:gd name="connsiteX32" fmla="*/ 114923 w 114632"/>
                <a:gd name="connsiteY32" fmla="*/ 79813 h 178400"/>
                <a:gd name="connsiteX33" fmla="*/ 97716 w 114632"/>
                <a:gd name="connsiteY33" fmla="*/ 63870 h 178400"/>
                <a:gd name="connsiteX34" fmla="*/ 60770 w 114632"/>
                <a:gd name="connsiteY34" fmla="*/ 86139 h 178400"/>
                <a:gd name="connsiteX35" fmla="*/ 32681 w 114632"/>
                <a:gd name="connsiteY35" fmla="*/ 109673 h 178400"/>
                <a:gd name="connsiteX36" fmla="*/ 58999 w 114632"/>
                <a:gd name="connsiteY36" fmla="*/ 2885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4632" h="178400">
                  <a:moveTo>
                    <a:pt x="58999" y="2885"/>
                  </a:moveTo>
                  <a:cubicBezTo>
                    <a:pt x="58999" y="2632"/>
                    <a:pt x="58999" y="102"/>
                    <a:pt x="55709" y="102"/>
                  </a:cubicBezTo>
                  <a:cubicBezTo>
                    <a:pt x="49889" y="102"/>
                    <a:pt x="31416" y="2126"/>
                    <a:pt x="24837" y="2632"/>
                  </a:cubicBezTo>
                  <a:cubicBezTo>
                    <a:pt x="22812" y="2885"/>
                    <a:pt x="20029" y="3138"/>
                    <a:pt x="20029" y="7693"/>
                  </a:cubicBezTo>
                  <a:cubicBezTo>
                    <a:pt x="20029" y="10730"/>
                    <a:pt x="22306" y="10730"/>
                    <a:pt x="26102" y="10730"/>
                  </a:cubicBezTo>
                  <a:cubicBezTo>
                    <a:pt x="38249" y="10730"/>
                    <a:pt x="38755" y="12501"/>
                    <a:pt x="38755" y="15032"/>
                  </a:cubicBezTo>
                  <a:lnTo>
                    <a:pt x="37995" y="20093"/>
                  </a:lnTo>
                  <a:lnTo>
                    <a:pt x="1303" y="165850"/>
                  </a:lnTo>
                  <a:cubicBezTo>
                    <a:pt x="291" y="169393"/>
                    <a:pt x="291" y="169899"/>
                    <a:pt x="291" y="171417"/>
                  </a:cubicBezTo>
                  <a:cubicBezTo>
                    <a:pt x="291" y="177237"/>
                    <a:pt x="5352" y="178503"/>
                    <a:pt x="7629" y="178503"/>
                  </a:cubicBezTo>
                  <a:cubicBezTo>
                    <a:pt x="10919" y="178503"/>
                    <a:pt x="14715" y="176225"/>
                    <a:pt x="16233" y="173189"/>
                  </a:cubicBezTo>
                  <a:cubicBezTo>
                    <a:pt x="17498" y="170911"/>
                    <a:pt x="28886" y="124097"/>
                    <a:pt x="30404" y="117770"/>
                  </a:cubicBezTo>
                  <a:cubicBezTo>
                    <a:pt x="39008" y="118530"/>
                    <a:pt x="59758" y="122578"/>
                    <a:pt x="59758" y="139280"/>
                  </a:cubicBezTo>
                  <a:cubicBezTo>
                    <a:pt x="59758" y="141051"/>
                    <a:pt x="59758" y="142063"/>
                    <a:pt x="58999" y="144594"/>
                  </a:cubicBezTo>
                  <a:cubicBezTo>
                    <a:pt x="58493" y="147630"/>
                    <a:pt x="57987" y="150667"/>
                    <a:pt x="57987" y="153451"/>
                  </a:cubicBezTo>
                  <a:cubicBezTo>
                    <a:pt x="57987" y="168381"/>
                    <a:pt x="68109" y="178503"/>
                    <a:pt x="81267" y="178503"/>
                  </a:cubicBezTo>
                  <a:cubicBezTo>
                    <a:pt x="88859" y="178503"/>
                    <a:pt x="95691" y="174454"/>
                    <a:pt x="101258" y="165091"/>
                  </a:cubicBezTo>
                  <a:cubicBezTo>
                    <a:pt x="107585" y="153957"/>
                    <a:pt x="110368" y="140039"/>
                    <a:pt x="110368" y="139533"/>
                  </a:cubicBezTo>
                  <a:cubicBezTo>
                    <a:pt x="110368" y="137002"/>
                    <a:pt x="108091" y="137002"/>
                    <a:pt x="107331" y="137002"/>
                  </a:cubicBezTo>
                  <a:cubicBezTo>
                    <a:pt x="104801" y="137002"/>
                    <a:pt x="104548" y="138014"/>
                    <a:pt x="103789" y="141557"/>
                  </a:cubicBezTo>
                  <a:cubicBezTo>
                    <a:pt x="98728" y="160030"/>
                    <a:pt x="92908" y="172935"/>
                    <a:pt x="81773" y="172935"/>
                  </a:cubicBezTo>
                  <a:cubicBezTo>
                    <a:pt x="76965" y="172935"/>
                    <a:pt x="73676" y="170152"/>
                    <a:pt x="73676" y="161042"/>
                  </a:cubicBezTo>
                  <a:cubicBezTo>
                    <a:pt x="73676" y="156740"/>
                    <a:pt x="74688" y="150920"/>
                    <a:pt x="75700" y="146871"/>
                  </a:cubicBezTo>
                  <a:cubicBezTo>
                    <a:pt x="76712" y="142569"/>
                    <a:pt x="76712" y="141557"/>
                    <a:pt x="76712" y="139027"/>
                  </a:cubicBezTo>
                  <a:cubicBezTo>
                    <a:pt x="76712" y="122578"/>
                    <a:pt x="60770" y="115240"/>
                    <a:pt x="39261" y="112456"/>
                  </a:cubicBezTo>
                  <a:cubicBezTo>
                    <a:pt x="47105" y="107901"/>
                    <a:pt x="55203" y="99804"/>
                    <a:pt x="61023" y="93731"/>
                  </a:cubicBezTo>
                  <a:cubicBezTo>
                    <a:pt x="73170" y="80319"/>
                    <a:pt x="84810" y="69438"/>
                    <a:pt x="97209" y="69438"/>
                  </a:cubicBezTo>
                  <a:cubicBezTo>
                    <a:pt x="98728" y="69438"/>
                    <a:pt x="98981" y="69438"/>
                    <a:pt x="99487" y="69691"/>
                  </a:cubicBezTo>
                  <a:cubicBezTo>
                    <a:pt x="102524" y="70197"/>
                    <a:pt x="102777" y="70197"/>
                    <a:pt x="104801" y="71715"/>
                  </a:cubicBezTo>
                  <a:cubicBezTo>
                    <a:pt x="105307" y="71968"/>
                    <a:pt x="105307" y="72221"/>
                    <a:pt x="105813" y="72727"/>
                  </a:cubicBezTo>
                  <a:cubicBezTo>
                    <a:pt x="93667" y="73486"/>
                    <a:pt x="91389" y="83355"/>
                    <a:pt x="91389" y="86392"/>
                  </a:cubicBezTo>
                  <a:cubicBezTo>
                    <a:pt x="91389" y="90441"/>
                    <a:pt x="94173" y="95249"/>
                    <a:pt x="101005" y="95249"/>
                  </a:cubicBezTo>
                  <a:cubicBezTo>
                    <a:pt x="107585" y="95249"/>
                    <a:pt x="114923" y="89682"/>
                    <a:pt x="114923" y="79813"/>
                  </a:cubicBezTo>
                  <a:cubicBezTo>
                    <a:pt x="114923" y="72221"/>
                    <a:pt x="109103" y="63870"/>
                    <a:pt x="97716" y="63870"/>
                  </a:cubicBezTo>
                  <a:cubicBezTo>
                    <a:pt x="90630" y="63870"/>
                    <a:pt x="78990" y="65895"/>
                    <a:pt x="60770" y="86139"/>
                  </a:cubicBezTo>
                  <a:cubicBezTo>
                    <a:pt x="52166" y="95755"/>
                    <a:pt x="42297" y="105877"/>
                    <a:pt x="32681" y="109673"/>
                  </a:cubicBezTo>
                  <a:lnTo>
                    <a:pt x="58999" y="2885"/>
                  </a:lnTo>
                  <a:close/>
                </a:path>
              </a:pathLst>
            </a:custGeom>
            <a:solidFill>
              <a:srgbClr val="000000"/>
            </a:solidFill>
            <a:ln w="25400" cap="flat">
              <a:noFill/>
              <a:prstDash val="solid"/>
              <a:miter/>
            </a:ln>
          </p:spPr>
          <p:txBody>
            <a:bodyPr rtlCol="0" anchor="ctr"/>
            <a:lstStyle/>
            <a:p>
              <a:endParaRPr lang="en-CN"/>
            </a:p>
          </p:txBody>
        </p:sp>
        <p:sp>
          <p:nvSpPr>
            <p:cNvPr id="18667" name="Freeform 18666">
              <a:extLst>
                <a:ext uri="{FF2B5EF4-FFF2-40B4-BE49-F238E27FC236}">
                  <a16:creationId xmlns:a16="http://schemas.microsoft.com/office/drawing/2014/main" id="{B0301C77-D121-2EF6-CE70-022C6653D0F6}"/>
                </a:ext>
              </a:extLst>
            </p:cNvPr>
            <p:cNvSpPr/>
            <p:nvPr>
              <p:custDataLst>
                <p:tags r:id="rId137"/>
              </p:custDataLst>
            </p:nvPr>
          </p:nvSpPr>
          <p:spPr>
            <a:xfrm>
              <a:off x="10082249" y="4931329"/>
              <a:ext cx="58707" cy="253051"/>
            </a:xfrm>
            <a:custGeom>
              <a:avLst/>
              <a:gdLst>
                <a:gd name="connsiteX0" fmla="*/ 59004 w 58707"/>
                <a:gd name="connsiteY0" fmla="*/ 126627 h 253051"/>
                <a:gd name="connsiteX1" fmla="*/ 42303 w 58707"/>
                <a:gd name="connsiteY1" fmla="*/ 47675 h 253051"/>
                <a:gd name="connsiteX2" fmla="*/ 2827 w 58707"/>
                <a:gd name="connsiteY2" fmla="*/ 102 h 253051"/>
                <a:gd name="connsiteX3" fmla="*/ 296 w 58707"/>
                <a:gd name="connsiteY3" fmla="*/ 2632 h 253051"/>
                <a:gd name="connsiteX4" fmla="*/ 5104 w 58707"/>
                <a:gd name="connsiteY4" fmla="*/ 8452 h 253051"/>
                <a:gd name="connsiteX5" fmla="*/ 44327 w 58707"/>
                <a:gd name="connsiteY5" fmla="*/ 126627 h 253051"/>
                <a:gd name="connsiteX6" fmla="*/ 3586 w 58707"/>
                <a:gd name="connsiteY6" fmla="*/ 246320 h 253051"/>
                <a:gd name="connsiteX7" fmla="*/ 296 w 58707"/>
                <a:gd name="connsiteY7" fmla="*/ 250622 h 253051"/>
                <a:gd name="connsiteX8" fmla="*/ 2827 w 58707"/>
                <a:gd name="connsiteY8" fmla="*/ 253153 h 253051"/>
                <a:gd name="connsiteX9" fmla="*/ 43062 w 58707"/>
                <a:gd name="connsiteY9" fmla="*/ 203808 h 253051"/>
                <a:gd name="connsiteX10" fmla="*/ 59004 w 58707"/>
                <a:gd name="connsiteY10" fmla="*/ 12662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4" y="126627"/>
                  </a:moveTo>
                  <a:cubicBezTo>
                    <a:pt x="59004" y="106889"/>
                    <a:pt x="56221" y="76270"/>
                    <a:pt x="42303" y="47675"/>
                  </a:cubicBezTo>
                  <a:cubicBezTo>
                    <a:pt x="27120" y="16550"/>
                    <a:pt x="5357" y="102"/>
                    <a:pt x="2827" y="102"/>
                  </a:cubicBezTo>
                  <a:cubicBezTo>
                    <a:pt x="1309" y="102"/>
                    <a:pt x="296" y="1114"/>
                    <a:pt x="296" y="2632"/>
                  </a:cubicBezTo>
                  <a:cubicBezTo>
                    <a:pt x="296" y="3391"/>
                    <a:pt x="296" y="3897"/>
                    <a:pt x="5104" y="8452"/>
                  </a:cubicBezTo>
                  <a:cubicBezTo>
                    <a:pt x="29903" y="33504"/>
                    <a:pt x="44327" y="73739"/>
                    <a:pt x="44327" y="126627"/>
                  </a:cubicBezTo>
                  <a:cubicBezTo>
                    <a:pt x="44327" y="169899"/>
                    <a:pt x="34964" y="214436"/>
                    <a:pt x="3586" y="246320"/>
                  </a:cubicBezTo>
                  <a:cubicBezTo>
                    <a:pt x="296" y="249357"/>
                    <a:pt x="296" y="249863"/>
                    <a:pt x="296" y="250622"/>
                  </a:cubicBezTo>
                  <a:cubicBezTo>
                    <a:pt x="296" y="252140"/>
                    <a:pt x="1309" y="253153"/>
                    <a:pt x="2827" y="253153"/>
                  </a:cubicBezTo>
                  <a:cubicBezTo>
                    <a:pt x="5357" y="253153"/>
                    <a:pt x="28132" y="235945"/>
                    <a:pt x="43062" y="203808"/>
                  </a:cubicBezTo>
                  <a:cubicBezTo>
                    <a:pt x="55968" y="175972"/>
                    <a:pt x="59004" y="147883"/>
                    <a:pt x="59004" y="126627"/>
                  </a:cubicBezTo>
                  <a:close/>
                </a:path>
              </a:pathLst>
            </a:custGeom>
            <a:solidFill>
              <a:srgbClr val="000000"/>
            </a:solidFill>
            <a:ln w="25400" cap="flat">
              <a:noFill/>
              <a:prstDash val="solid"/>
              <a:miter/>
            </a:ln>
          </p:spPr>
          <p:txBody>
            <a:bodyPr rtlCol="0" anchor="ctr"/>
            <a:lstStyle/>
            <a:p>
              <a:endParaRPr lang="en-CN"/>
            </a:p>
          </p:txBody>
        </p:sp>
        <p:sp>
          <p:nvSpPr>
            <p:cNvPr id="18668" name="Freeform 18667">
              <a:extLst>
                <a:ext uri="{FF2B5EF4-FFF2-40B4-BE49-F238E27FC236}">
                  <a16:creationId xmlns:a16="http://schemas.microsoft.com/office/drawing/2014/main" id="{4E4D9D58-91EE-BA36-E667-161503FF4E48}"/>
                </a:ext>
              </a:extLst>
            </p:cNvPr>
            <p:cNvSpPr/>
            <p:nvPr>
              <p:custDataLst>
                <p:tags r:id="rId138"/>
              </p:custDataLst>
            </p:nvPr>
          </p:nvSpPr>
          <p:spPr>
            <a:xfrm>
              <a:off x="10244228" y="5044443"/>
              <a:ext cx="26823" cy="26823"/>
            </a:xfrm>
            <a:custGeom>
              <a:avLst/>
              <a:gdLst>
                <a:gd name="connsiteX0" fmla="*/ 27126 w 26823"/>
                <a:gd name="connsiteY0" fmla="*/ 13513 h 26823"/>
                <a:gd name="connsiteX1" fmla="*/ 13714 w 26823"/>
                <a:gd name="connsiteY1" fmla="*/ 102 h 26823"/>
                <a:gd name="connsiteX2" fmla="*/ 302 w 26823"/>
                <a:gd name="connsiteY2" fmla="*/ 13513 h 26823"/>
                <a:gd name="connsiteX3" fmla="*/ 13714 w 26823"/>
                <a:gd name="connsiteY3" fmla="*/ 26925 h 26823"/>
                <a:gd name="connsiteX4" fmla="*/ 27126 w 26823"/>
                <a:gd name="connsiteY4" fmla="*/ 13513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126" y="13513"/>
                  </a:moveTo>
                  <a:cubicBezTo>
                    <a:pt x="27126" y="6175"/>
                    <a:pt x="21053" y="102"/>
                    <a:pt x="13714" y="102"/>
                  </a:cubicBezTo>
                  <a:cubicBezTo>
                    <a:pt x="6376" y="102"/>
                    <a:pt x="302" y="6175"/>
                    <a:pt x="302" y="13513"/>
                  </a:cubicBezTo>
                  <a:cubicBezTo>
                    <a:pt x="302" y="20852"/>
                    <a:pt x="6376" y="26925"/>
                    <a:pt x="13714" y="26925"/>
                  </a:cubicBezTo>
                  <a:cubicBezTo>
                    <a:pt x="21053" y="26925"/>
                    <a:pt x="27126" y="20852"/>
                    <a:pt x="27126" y="13513"/>
                  </a:cubicBezTo>
                  <a:close/>
                </a:path>
              </a:pathLst>
            </a:custGeom>
            <a:solidFill>
              <a:srgbClr val="000000"/>
            </a:solidFill>
            <a:ln w="25400" cap="flat">
              <a:noFill/>
              <a:prstDash val="solid"/>
              <a:miter/>
            </a:ln>
          </p:spPr>
          <p:txBody>
            <a:bodyPr rtlCol="0" anchor="ctr"/>
            <a:lstStyle/>
            <a:p>
              <a:endParaRPr lang="en-CN"/>
            </a:p>
          </p:txBody>
        </p:sp>
        <p:sp>
          <p:nvSpPr>
            <p:cNvPr id="18669" name="Freeform 18668">
              <a:extLst>
                <a:ext uri="{FF2B5EF4-FFF2-40B4-BE49-F238E27FC236}">
                  <a16:creationId xmlns:a16="http://schemas.microsoft.com/office/drawing/2014/main" id="{45DCB832-8C16-D95D-6D2E-252AAA817DD5}"/>
                </a:ext>
              </a:extLst>
            </p:cNvPr>
            <p:cNvSpPr/>
            <p:nvPr>
              <p:custDataLst>
                <p:tags r:id="rId139"/>
              </p:custDataLst>
            </p:nvPr>
          </p:nvSpPr>
          <p:spPr>
            <a:xfrm>
              <a:off x="10374042" y="4931329"/>
              <a:ext cx="58707" cy="253051"/>
            </a:xfrm>
            <a:custGeom>
              <a:avLst/>
              <a:gdLst>
                <a:gd name="connsiteX0" fmla="*/ 59015 w 58707"/>
                <a:gd name="connsiteY0" fmla="*/ 250622 h 253051"/>
                <a:gd name="connsiteX1" fmla="*/ 54713 w 58707"/>
                <a:gd name="connsiteY1" fmla="*/ 245055 h 253051"/>
                <a:gd name="connsiteX2" fmla="*/ 14984 w 58707"/>
                <a:gd name="connsiteY2" fmla="*/ 126627 h 253051"/>
                <a:gd name="connsiteX3" fmla="*/ 55726 w 58707"/>
                <a:gd name="connsiteY3" fmla="*/ 6934 h 253051"/>
                <a:gd name="connsiteX4" fmla="*/ 59015 w 58707"/>
                <a:gd name="connsiteY4" fmla="*/ 2632 h 253051"/>
                <a:gd name="connsiteX5" fmla="*/ 56485 w 58707"/>
                <a:gd name="connsiteY5" fmla="*/ 102 h 253051"/>
                <a:gd name="connsiteX6" fmla="*/ 16250 w 58707"/>
                <a:gd name="connsiteY6" fmla="*/ 49447 h 253051"/>
                <a:gd name="connsiteX7" fmla="*/ 307 w 58707"/>
                <a:gd name="connsiteY7" fmla="*/ 126627 h 253051"/>
                <a:gd name="connsiteX8" fmla="*/ 17009 w 58707"/>
                <a:gd name="connsiteY8" fmla="*/ 205579 h 253051"/>
                <a:gd name="connsiteX9" fmla="*/ 56485 w 58707"/>
                <a:gd name="connsiteY9" fmla="*/ 253153 h 253051"/>
                <a:gd name="connsiteX10" fmla="*/ 59015 w 58707"/>
                <a:gd name="connsiteY10" fmla="*/ 25062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15" y="250622"/>
                  </a:moveTo>
                  <a:cubicBezTo>
                    <a:pt x="59015" y="249863"/>
                    <a:pt x="59015" y="249357"/>
                    <a:pt x="54713" y="245055"/>
                  </a:cubicBezTo>
                  <a:cubicBezTo>
                    <a:pt x="23082" y="213171"/>
                    <a:pt x="14984" y="165344"/>
                    <a:pt x="14984" y="126627"/>
                  </a:cubicBezTo>
                  <a:cubicBezTo>
                    <a:pt x="14984" y="82596"/>
                    <a:pt x="24600" y="38565"/>
                    <a:pt x="55726" y="6934"/>
                  </a:cubicBezTo>
                  <a:cubicBezTo>
                    <a:pt x="59015" y="3897"/>
                    <a:pt x="59015" y="3391"/>
                    <a:pt x="59015" y="2632"/>
                  </a:cubicBezTo>
                  <a:cubicBezTo>
                    <a:pt x="59015" y="861"/>
                    <a:pt x="58003" y="102"/>
                    <a:pt x="56485" y="102"/>
                  </a:cubicBezTo>
                  <a:cubicBezTo>
                    <a:pt x="53954" y="102"/>
                    <a:pt x="31180" y="17309"/>
                    <a:pt x="16250" y="49447"/>
                  </a:cubicBezTo>
                  <a:cubicBezTo>
                    <a:pt x="3344" y="77282"/>
                    <a:pt x="307" y="105371"/>
                    <a:pt x="307" y="126627"/>
                  </a:cubicBezTo>
                  <a:cubicBezTo>
                    <a:pt x="307" y="146365"/>
                    <a:pt x="3091" y="176984"/>
                    <a:pt x="17009" y="205579"/>
                  </a:cubicBezTo>
                  <a:cubicBezTo>
                    <a:pt x="32192" y="236704"/>
                    <a:pt x="53954" y="253153"/>
                    <a:pt x="56485" y="253153"/>
                  </a:cubicBezTo>
                  <a:cubicBezTo>
                    <a:pt x="58003" y="253153"/>
                    <a:pt x="59015" y="252394"/>
                    <a:pt x="59015" y="250622"/>
                  </a:cubicBezTo>
                  <a:close/>
                </a:path>
              </a:pathLst>
            </a:custGeom>
            <a:solidFill>
              <a:srgbClr val="000000"/>
            </a:solidFill>
            <a:ln w="25400" cap="flat">
              <a:noFill/>
              <a:prstDash val="solid"/>
              <a:miter/>
            </a:ln>
          </p:spPr>
          <p:txBody>
            <a:bodyPr rtlCol="0" anchor="ctr"/>
            <a:lstStyle/>
            <a:p>
              <a:endParaRPr lang="en-CN"/>
            </a:p>
          </p:txBody>
        </p:sp>
        <p:sp>
          <p:nvSpPr>
            <p:cNvPr id="18670" name="Freeform 18669">
              <a:extLst>
                <a:ext uri="{FF2B5EF4-FFF2-40B4-BE49-F238E27FC236}">
                  <a16:creationId xmlns:a16="http://schemas.microsoft.com/office/drawing/2014/main" id="{64F61E1C-651E-D413-8891-2CE123B656DF}"/>
                </a:ext>
              </a:extLst>
            </p:cNvPr>
            <p:cNvSpPr/>
            <p:nvPr>
              <p:custDataLst>
                <p:tags r:id="rId140"/>
              </p:custDataLst>
            </p:nvPr>
          </p:nvSpPr>
          <p:spPr>
            <a:xfrm>
              <a:off x="10469921" y="4952585"/>
              <a:ext cx="83506" cy="168531"/>
            </a:xfrm>
            <a:custGeom>
              <a:avLst/>
              <a:gdLst>
                <a:gd name="connsiteX0" fmla="*/ 52187 w 83506"/>
                <a:gd name="connsiteY0" fmla="*/ 6681 h 168531"/>
                <a:gd name="connsiteX1" fmla="*/ 46367 w 83506"/>
                <a:gd name="connsiteY1" fmla="*/ 102 h 168531"/>
                <a:gd name="connsiteX2" fmla="*/ 311 w 83506"/>
                <a:gd name="connsiteY2" fmla="*/ 16297 h 168531"/>
                <a:gd name="connsiteX3" fmla="*/ 311 w 83506"/>
                <a:gd name="connsiteY3" fmla="*/ 24141 h 168531"/>
                <a:gd name="connsiteX4" fmla="*/ 33461 w 83506"/>
                <a:gd name="connsiteY4" fmla="*/ 17562 h 168531"/>
                <a:gd name="connsiteX5" fmla="*/ 33461 w 83506"/>
                <a:gd name="connsiteY5" fmla="*/ 148643 h 168531"/>
                <a:gd name="connsiteX6" fmla="*/ 9927 w 83506"/>
                <a:gd name="connsiteY6" fmla="*/ 160789 h 168531"/>
                <a:gd name="connsiteX7" fmla="*/ 1830 w 83506"/>
                <a:gd name="connsiteY7" fmla="*/ 160789 h 168531"/>
                <a:gd name="connsiteX8" fmla="*/ 1830 w 83506"/>
                <a:gd name="connsiteY8" fmla="*/ 168634 h 168531"/>
                <a:gd name="connsiteX9" fmla="*/ 42824 w 83506"/>
                <a:gd name="connsiteY9" fmla="*/ 167874 h 168531"/>
                <a:gd name="connsiteX10" fmla="*/ 83818 w 83506"/>
                <a:gd name="connsiteY10" fmla="*/ 168634 h 168531"/>
                <a:gd name="connsiteX11" fmla="*/ 83818 w 83506"/>
                <a:gd name="connsiteY11" fmla="*/ 160789 h 168531"/>
                <a:gd name="connsiteX12" fmla="*/ 75721 w 83506"/>
                <a:gd name="connsiteY12" fmla="*/ 160789 h 168531"/>
                <a:gd name="connsiteX13" fmla="*/ 52187 w 83506"/>
                <a:gd name="connsiteY13" fmla="*/ 148643 h 168531"/>
                <a:gd name="connsiteX14" fmla="*/ 52187 w 83506"/>
                <a:gd name="connsiteY14" fmla="*/ 668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87" y="6681"/>
                  </a:moveTo>
                  <a:cubicBezTo>
                    <a:pt x="52187" y="608"/>
                    <a:pt x="52187" y="102"/>
                    <a:pt x="46367" y="102"/>
                  </a:cubicBezTo>
                  <a:cubicBezTo>
                    <a:pt x="30677" y="16297"/>
                    <a:pt x="8409" y="16297"/>
                    <a:pt x="311" y="16297"/>
                  </a:cubicBezTo>
                  <a:lnTo>
                    <a:pt x="311" y="24141"/>
                  </a:lnTo>
                  <a:cubicBezTo>
                    <a:pt x="5372" y="24141"/>
                    <a:pt x="20302" y="24141"/>
                    <a:pt x="33461" y="17562"/>
                  </a:cubicBezTo>
                  <a:lnTo>
                    <a:pt x="33461" y="148643"/>
                  </a:lnTo>
                  <a:cubicBezTo>
                    <a:pt x="33461" y="157752"/>
                    <a:pt x="32702" y="160789"/>
                    <a:pt x="9927" y="160789"/>
                  </a:cubicBezTo>
                  <a:lnTo>
                    <a:pt x="1830" y="160789"/>
                  </a:lnTo>
                  <a:lnTo>
                    <a:pt x="1830" y="168634"/>
                  </a:lnTo>
                  <a:cubicBezTo>
                    <a:pt x="10686" y="167874"/>
                    <a:pt x="32702" y="167874"/>
                    <a:pt x="42824" y="167874"/>
                  </a:cubicBezTo>
                  <a:cubicBezTo>
                    <a:pt x="52946" y="167874"/>
                    <a:pt x="74961" y="167874"/>
                    <a:pt x="83818" y="168634"/>
                  </a:cubicBezTo>
                  <a:lnTo>
                    <a:pt x="83818" y="160789"/>
                  </a:lnTo>
                  <a:lnTo>
                    <a:pt x="75721" y="160789"/>
                  </a:lnTo>
                  <a:cubicBezTo>
                    <a:pt x="52946" y="160789"/>
                    <a:pt x="52187" y="158005"/>
                    <a:pt x="52187" y="148643"/>
                  </a:cubicBezTo>
                  <a:lnTo>
                    <a:pt x="52187" y="6681"/>
                  </a:lnTo>
                  <a:close/>
                </a:path>
              </a:pathLst>
            </a:custGeom>
            <a:solidFill>
              <a:srgbClr val="000000"/>
            </a:solidFill>
            <a:ln w="25400" cap="flat">
              <a:noFill/>
              <a:prstDash val="solid"/>
              <a:miter/>
            </a:ln>
          </p:spPr>
          <p:txBody>
            <a:bodyPr rtlCol="0" anchor="ctr"/>
            <a:lstStyle/>
            <a:p>
              <a:endParaRPr lang="en-CN"/>
            </a:p>
          </p:txBody>
        </p:sp>
        <p:sp>
          <p:nvSpPr>
            <p:cNvPr id="18671" name="Freeform 18670">
              <a:extLst>
                <a:ext uri="{FF2B5EF4-FFF2-40B4-BE49-F238E27FC236}">
                  <a16:creationId xmlns:a16="http://schemas.microsoft.com/office/drawing/2014/main" id="{B1DDF1A4-F20F-F0DA-AC2D-3D139D1D6699}"/>
                </a:ext>
              </a:extLst>
            </p:cNvPr>
            <p:cNvSpPr/>
            <p:nvPr>
              <p:custDataLst>
                <p:tags r:id="rId141"/>
              </p:custDataLst>
            </p:nvPr>
          </p:nvSpPr>
          <p:spPr>
            <a:xfrm>
              <a:off x="10651161" y="5052793"/>
              <a:ext cx="154614" cy="10122"/>
            </a:xfrm>
            <a:custGeom>
              <a:avLst/>
              <a:gdLst>
                <a:gd name="connsiteX0" fmla="*/ 146076 w 154614"/>
                <a:gd name="connsiteY0" fmla="*/ 10224 h 10122"/>
                <a:gd name="connsiteX1" fmla="*/ 154933 w 154614"/>
                <a:gd name="connsiteY1" fmla="*/ 5163 h 10122"/>
                <a:gd name="connsiteX2" fmla="*/ 146076 w 154614"/>
                <a:gd name="connsiteY2" fmla="*/ 102 h 10122"/>
                <a:gd name="connsiteX3" fmla="*/ 9175 w 154614"/>
                <a:gd name="connsiteY3" fmla="*/ 102 h 10122"/>
                <a:gd name="connsiteX4" fmla="*/ 319 w 154614"/>
                <a:gd name="connsiteY4" fmla="*/ 5163 h 10122"/>
                <a:gd name="connsiteX5" fmla="*/ 9175 w 154614"/>
                <a:gd name="connsiteY5" fmla="*/ 10224 h 10122"/>
                <a:gd name="connsiteX6" fmla="*/ 146076 w 154614"/>
                <a:gd name="connsiteY6" fmla="*/ 10224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76" y="10224"/>
                  </a:moveTo>
                  <a:cubicBezTo>
                    <a:pt x="150378" y="10224"/>
                    <a:pt x="154933" y="10224"/>
                    <a:pt x="154933" y="5163"/>
                  </a:cubicBezTo>
                  <a:cubicBezTo>
                    <a:pt x="154933" y="102"/>
                    <a:pt x="150378" y="102"/>
                    <a:pt x="146076" y="102"/>
                  </a:cubicBezTo>
                  <a:lnTo>
                    <a:pt x="9175" y="102"/>
                  </a:lnTo>
                  <a:cubicBezTo>
                    <a:pt x="4873" y="102"/>
                    <a:pt x="319" y="102"/>
                    <a:pt x="319" y="5163"/>
                  </a:cubicBezTo>
                  <a:cubicBezTo>
                    <a:pt x="319" y="10224"/>
                    <a:pt x="4873" y="10224"/>
                    <a:pt x="9175" y="10224"/>
                  </a:cubicBezTo>
                  <a:lnTo>
                    <a:pt x="146076" y="10224"/>
                  </a:lnTo>
                  <a:close/>
                </a:path>
              </a:pathLst>
            </a:custGeom>
            <a:solidFill>
              <a:srgbClr val="000000"/>
            </a:solidFill>
            <a:ln w="25400" cap="flat">
              <a:noFill/>
              <a:prstDash val="solid"/>
              <a:miter/>
            </a:ln>
          </p:spPr>
          <p:txBody>
            <a:bodyPr rtlCol="0" anchor="ctr"/>
            <a:lstStyle/>
            <a:p>
              <a:endParaRPr lang="en-CN"/>
            </a:p>
          </p:txBody>
        </p:sp>
        <p:sp>
          <p:nvSpPr>
            <p:cNvPr id="18672" name="Freeform 18671">
              <a:extLst>
                <a:ext uri="{FF2B5EF4-FFF2-40B4-BE49-F238E27FC236}">
                  <a16:creationId xmlns:a16="http://schemas.microsoft.com/office/drawing/2014/main" id="{60C2E648-3768-DEBD-2A1B-3D75127E8617}"/>
                </a:ext>
              </a:extLst>
            </p:cNvPr>
            <p:cNvSpPr/>
            <p:nvPr>
              <p:custDataLst>
                <p:tags r:id="rId142"/>
              </p:custDataLst>
            </p:nvPr>
          </p:nvSpPr>
          <p:spPr>
            <a:xfrm>
              <a:off x="10893836" y="4941198"/>
              <a:ext cx="103750" cy="182955"/>
            </a:xfrm>
            <a:custGeom>
              <a:avLst/>
              <a:gdLst>
                <a:gd name="connsiteX0" fmla="*/ 56506 w 103750"/>
                <a:gd name="connsiteY0" fmla="*/ 69438 h 182955"/>
                <a:gd name="connsiteX1" fmla="*/ 328 w 103750"/>
                <a:gd name="connsiteY1" fmla="*/ 140545 h 182955"/>
                <a:gd name="connsiteX2" fmla="*/ 40311 w 103750"/>
                <a:gd name="connsiteY2" fmla="*/ 183058 h 182955"/>
                <a:gd name="connsiteX3" fmla="*/ 90921 w 103750"/>
                <a:gd name="connsiteY3" fmla="*/ 108407 h 182955"/>
                <a:gd name="connsiteX4" fmla="*/ 72195 w 103750"/>
                <a:gd name="connsiteY4" fmla="*/ 61340 h 182955"/>
                <a:gd name="connsiteX5" fmla="*/ 48155 w 103750"/>
                <a:gd name="connsiteY5" fmla="*/ 19840 h 182955"/>
                <a:gd name="connsiteX6" fmla="*/ 62073 w 103750"/>
                <a:gd name="connsiteY6" fmla="*/ 8199 h 182955"/>
                <a:gd name="connsiteX7" fmla="*/ 80040 w 103750"/>
                <a:gd name="connsiteY7" fmla="*/ 15032 h 182955"/>
                <a:gd name="connsiteX8" fmla="*/ 93957 w 103750"/>
                <a:gd name="connsiteY8" fmla="*/ 21358 h 182955"/>
                <a:gd name="connsiteX9" fmla="*/ 104079 w 103750"/>
                <a:gd name="connsiteY9" fmla="*/ 11236 h 182955"/>
                <a:gd name="connsiteX10" fmla="*/ 90921 w 103750"/>
                <a:gd name="connsiteY10" fmla="*/ 2885 h 182955"/>
                <a:gd name="connsiteX11" fmla="*/ 70171 w 103750"/>
                <a:gd name="connsiteY11" fmla="*/ 102 h 182955"/>
                <a:gd name="connsiteX12" fmla="*/ 41323 w 103750"/>
                <a:gd name="connsiteY12" fmla="*/ 26166 h 182955"/>
                <a:gd name="connsiteX13" fmla="*/ 56506 w 103750"/>
                <a:gd name="connsiteY13" fmla="*/ 69438 h 182955"/>
                <a:gd name="connsiteX14" fmla="*/ 59542 w 103750"/>
                <a:gd name="connsiteY14" fmla="*/ 75005 h 182955"/>
                <a:gd name="connsiteX15" fmla="*/ 73460 w 103750"/>
                <a:gd name="connsiteY15" fmla="*/ 118530 h 182955"/>
                <a:gd name="connsiteX16" fmla="*/ 40311 w 103750"/>
                <a:gd name="connsiteY16" fmla="*/ 177490 h 182955"/>
                <a:gd name="connsiteX17" fmla="*/ 16018 w 103750"/>
                <a:gd name="connsiteY17" fmla="*/ 147630 h 182955"/>
                <a:gd name="connsiteX18" fmla="*/ 59542 w 103750"/>
                <a:gd name="connsiteY18" fmla="*/ 75005 h 18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3750" h="182955">
                  <a:moveTo>
                    <a:pt x="56506" y="69438"/>
                  </a:moveTo>
                  <a:cubicBezTo>
                    <a:pt x="24874" y="77029"/>
                    <a:pt x="328" y="109926"/>
                    <a:pt x="328" y="140545"/>
                  </a:cubicBezTo>
                  <a:cubicBezTo>
                    <a:pt x="328" y="164838"/>
                    <a:pt x="16524" y="183058"/>
                    <a:pt x="40311" y="183058"/>
                  </a:cubicBezTo>
                  <a:cubicBezTo>
                    <a:pt x="69918" y="183058"/>
                    <a:pt x="90921" y="143329"/>
                    <a:pt x="90921" y="108407"/>
                  </a:cubicBezTo>
                  <a:cubicBezTo>
                    <a:pt x="90921" y="85380"/>
                    <a:pt x="80799" y="72727"/>
                    <a:pt x="72195" y="61340"/>
                  </a:cubicBezTo>
                  <a:cubicBezTo>
                    <a:pt x="63085" y="49953"/>
                    <a:pt x="48155" y="30974"/>
                    <a:pt x="48155" y="19840"/>
                  </a:cubicBezTo>
                  <a:cubicBezTo>
                    <a:pt x="48155" y="14272"/>
                    <a:pt x="53216" y="8199"/>
                    <a:pt x="62073" y="8199"/>
                  </a:cubicBezTo>
                  <a:cubicBezTo>
                    <a:pt x="69664" y="8199"/>
                    <a:pt x="74725" y="11489"/>
                    <a:pt x="80040" y="15032"/>
                  </a:cubicBezTo>
                  <a:cubicBezTo>
                    <a:pt x="85101" y="18068"/>
                    <a:pt x="90162" y="21358"/>
                    <a:pt x="93957" y="21358"/>
                  </a:cubicBezTo>
                  <a:cubicBezTo>
                    <a:pt x="100284" y="21358"/>
                    <a:pt x="104079" y="15285"/>
                    <a:pt x="104079" y="11236"/>
                  </a:cubicBezTo>
                  <a:cubicBezTo>
                    <a:pt x="104079" y="5669"/>
                    <a:pt x="100031" y="4910"/>
                    <a:pt x="90921" y="2885"/>
                  </a:cubicBezTo>
                  <a:cubicBezTo>
                    <a:pt x="77762" y="102"/>
                    <a:pt x="74219" y="102"/>
                    <a:pt x="70171" y="102"/>
                  </a:cubicBezTo>
                  <a:cubicBezTo>
                    <a:pt x="50433" y="102"/>
                    <a:pt x="41323" y="10983"/>
                    <a:pt x="41323" y="26166"/>
                  </a:cubicBezTo>
                  <a:cubicBezTo>
                    <a:pt x="41323" y="39831"/>
                    <a:pt x="48661" y="54001"/>
                    <a:pt x="56506" y="69438"/>
                  </a:cubicBezTo>
                  <a:close/>
                  <a:moveTo>
                    <a:pt x="59542" y="75005"/>
                  </a:moveTo>
                  <a:cubicBezTo>
                    <a:pt x="65869" y="86645"/>
                    <a:pt x="73460" y="100310"/>
                    <a:pt x="73460" y="118530"/>
                  </a:cubicBezTo>
                  <a:cubicBezTo>
                    <a:pt x="73460" y="135231"/>
                    <a:pt x="63844" y="177490"/>
                    <a:pt x="40311" y="177490"/>
                  </a:cubicBezTo>
                  <a:cubicBezTo>
                    <a:pt x="26393" y="177490"/>
                    <a:pt x="16018" y="166862"/>
                    <a:pt x="16018" y="147630"/>
                  </a:cubicBezTo>
                  <a:cubicBezTo>
                    <a:pt x="16018" y="131688"/>
                    <a:pt x="25381" y="84115"/>
                    <a:pt x="59542" y="75005"/>
                  </a:cubicBezTo>
                  <a:close/>
                </a:path>
              </a:pathLst>
            </a:custGeom>
            <a:solidFill>
              <a:srgbClr val="000000"/>
            </a:solidFill>
            <a:ln w="25400" cap="flat">
              <a:noFill/>
              <a:prstDash val="solid"/>
              <a:miter/>
            </a:ln>
          </p:spPr>
          <p:txBody>
            <a:bodyPr rtlCol="0" anchor="ctr"/>
            <a:lstStyle/>
            <a:p>
              <a:endParaRPr lang="en-CN"/>
            </a:p>
          </p:txBody>
        </p:sp>
        <p:sp>
          <p:nvSpPr>
            <p:cNvPr id="18673" name="Freeform 18672">
              <a:extLst>
                <a:ext uri="{FF2B5EF4-FFF2-40B4-BE49-F238E27FC236}">
                  <a16:creationId xmlns:a16="http://schemas.microsoft.com/office/drawing/2014/main" id="{204DA949-A2EC-391B-E358-407E27FB0891}"/>
                </a:ext>
              </a:extLst>
            </p:cNvPr>
            <p:cNvSpPr/>
            <p:nvPr>
              <p:custDataLst>
                <p:tags r:id="rId143"/>
              </p:custDataLst>
            </p:nvPr>
          </p:nvSpPr>
          <p:spPr>
            <a:xfrm>
              <a:off x="11030304" y="4931329"/>
              <a:ext cx="58707" cy="253051"/>
            </a:xfrm>
            <a:custGeom>
              <a:avLst/>
              <a:gdLst>
                <a:gd name="connsiteX0" fmla="*/ 59041 w 58707"/>
                <a:gd name="connsiteY0" fmla="*/ 250622 h 253051"/>
                <a:gd name="connsiteX1" fmla="*/ 54739 w 58707"/>
                <a:gd name="connsiteY1" fmla="*/ 245055 h 253051"/>
                <a:gd name="connsiteX2" fmla="*/ 15010 w 58707"/>
                <a:gd name="connsiteY2" fmla="*/ 126627 h 253051"/>
                <a:gd name="connsiteX3" fmla="*/ 55751 w 58707"/>
                <a:gd name="connsiteY3" fmla="*/ 6934 h 253051"/>
                <a:gd name="connsiteX4" fmla="*/ 59041 w 58707"/>
                <a:gd name="connsiteY4" fmla="*/ 2632 h 253051"/>
                <a:gd name="connsiteX5" fmla="*/ 56511 w 58707"/>
                <a:gd name="connsiteY5" fmla="*/ 102 h 253051"/>
                <a:gd name="connsiteX6" fmla="*/ 16276 w 58707"/>
                <a:gd name="connsiteY6" fmla="*/ 49447 h 253051"/>
                <a:gd name="connsiteX7" fmla="*/ 333 w 58707"/>
                <a:gd name="connsiteY7" fmla="*/ 126627 h 253051"/>
                <a:gd name="connsiteX8" fmla="*/ 17035 w 58707"/>
                <a:gd name="connsiteY8" fmla="*/ 205579 h 253051"/>
                <a:gd name="connsiteX9" fmla="*/ 56511 w 58707"/>
                <a:gd name="connsiteY9" fmla="*/ 253153 h 253051"/>
                <a:gd name="connsiteX10" fmla="*/ 59041 w 58707"/>
                <a:gd name="connsiteY10" fmla="*/ 25062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41" y="250622"/>
                  </a:moveTo>
                  <a:cubicBezTo>
                    <a:pt x="59041" y="249863"/>
                    <a:pt x="59041" y="249357"/>
                    <a:pt x="54739" y="245055"/>
                  </a:cubicBezTo>
                  <a:cubicBezTo>
                    <a:pt x="23108" y="213171"/>
                    <a:pt x="15010" y="165344"/>
                    <a:pt x="15010" y="126627"/>
                  </a:cubicBezTo>
                  <a:cubicBezTo>
                    <a:pt x="15010" y="82596"/>
                    <a:pt x="24626" y="38565"/>
                    <a:pt x="55751" y="6934"/>
                  </a:cubicBezTo>
                  <a:cubicBezTo>
                    <a:pt x="59041" y="3897"/>
                    <a:pt x="59041" y="3391"/>
                    <a:pt x="59041" y="2632"/>
                  </a:cubicBezTo>
                  <a:cubicBezTo>
                    <a:pt x="59041" y="861"/>
                    <a:pt x="58029" y="102"/>
                    <a:pt x="56511" y="102"/>
                  </a:cubicBezTo>
                  <a:cubicBezTo>
                    <a:pt x="53980" y="102"/>
                    <a:pt x="31206" y="17309"/>
                    <a:pt x="16276" y="49447"/>
                  </a:cubicBezTo>
                  <a:cubicBezTo>
                    <a:pt x="3370" y="77282"/>
                    <a:pt x="333" y="105371"/>
                    <a:pt x="333" y="126627"/>
                  </a:cubicBezTo>
                  <a:cubicBezTo>
                    <a:pt x="333" y="146365"/>
                    <a:pt x="3117" y="176984"/>
                    <a:pt x="17035" y="205579"/>
                  </a:cubicBezTo>
                  <a:cubicBezTo>
                    <a:pt x="32218" y="236704"/>
                    <a:pt x="53980" y="253153"/>
                    <a:pt x="56511" y="253153"/>
                  </a:cubicBezTo>
                  <a:cubicBezTo>
                    <a:pt x="58029" y="253153"/>
                    <a:pt x="59041" y="252394"/>
                    <a:pt x="59041" y="250622"/>
                  </a:cubicBezTo>
                  <a:close/>
                </a:path>
              </a:pathLst>
            </a:custGeom>
            <a:solidFill>
              <a:srgbClr val="000000"/>
            </a:solidFill>
            <a:ln w="25400" cap="flat">
              <a:noFill/>
              <a:prstDash val="solid"/>
              <a:miter/>
            </a:ln>
          </p:spPr>
          <p:txBody>
            <a:bodyPr rtlCol="0" anchor="ctr"/>
            <a:lstStyle/>
            <a:p>
              <a:endParaRPr lang="en-CN"/>
            </a:p>
          </p:txBody>
        </p:sp>
        <p:sp>
          <p:nvSpPr>
            <p:cNvPr id="18674" name="Freeform 18673">
              <a:extLst>
                <a:ext uri="{FF2B5EF4-FFF2-40B4-BE49-F238E27FC236}">
                  <a16:creationId xmlns:a16="http://schemas.microsoft.com/office/drawing/2014/main" id="{13472D7B-4531-05DB-5BAD-CCF81B31F97D}"/>
                </a:ext>
              </a:extLst>
            </p:cNvPr>
            <p:cNvSpPr/>
            <p:nvPr>
              <p:custDataLst>
                <p:tags r:id="rId144"/>
              </p:custDataLst>
            </p:nvPr>
          </p:nvSpPr>
          <p:spPr>
            <a:xfrm>
              <a:off x="11111000" y="5009269"/>
              <a:ext cx="111089" cy="114632"/>
            </a:xfrm>
            <a:custGeom>
              <a:avLst/>
              <a:gdLst>
                <a:gd name="connsiteX0" fmla="*/ 111427 w 111089"/>
                <a:gd name="connsiteY0" fmla="*/ 17815 h 114632"/>
                <a:gd name="connsiteX1" fmla="*/ 100292 w 111089"/>
                <a:gd name="connsiteY1" fmla="*/ 102 h 114632"/>
                <a:gd name="connsiteX2" fmla="*/ 87893 w 111089"/>
                <a:gd name="connsiteY2" fmla="*/ 12248 h 114632"/>
                <a:gd name="connsiteX3" fmla="*/ 91942 w 111089"/>
                <a:gd name="connsiteY3" fmla="*/ 19840 h 114632"/>
                <a:gd name="connsiteX4" fmla="*/ 100545 w 111089"/>
                <a:gd name="connsiteY4" fmla="*/ 40590 h 114632"/>
                <a:gd name="connsiteX5" fmla="*/ 55502 w 111089"/>
                <a:gd name="connsiteY5" fmla="*/ 109167 h 114632"/>
                <a:gd name="connsiteX6" fmla="*/ 36777 w 111089"/>
                <a:gd name="connsiteY6" fmla="*/ 87151 h 114632"/>
                <a:gd name="connsiteX7" fmla="*/ 51453 w 111089"/>
                <a:gd name="connsiteY7" fmla="*/ 33504 h 114632"/>
                <a:gd name="connsiteX8" fmla="*/ 54490 w 111089"/>
                <a:gd name="connsiteY8" fmla="*/ 20852 h 114632"/>
                <a:gd name="connsiteX9" fmla="*/ 33740 w 111089"/>
                <a:gd name="connsiteY9" fmla="*/ 102 h 114632"/>
                <a:gd name="connsiteX10" fmla="*/ 337 w 111089"/>
                <a:gd name="connsiteY10" fmla="*/ 39071 h 114632"/>
                <a:gd name="connsiteX11" fmla="*/ 3374 w 111089"/>
                <a:gd name="connsiteY11" fmla="*/ 41602 h 114632"/>
                <a:gd name="connsiteX12" fmla="*/ 7423 w 111089"/>
                <a:gd name="connsiteY12" fmla="*/ 37047 h 114632"/>
                <a:gd name="connsiteX13" fmla="*/ 32981 w 111089"/>
                <a:gd name="connsiteY13" fmla="*/ 5669 h 114632"/>
                <a:gd name="connsiteX14" fmla="*/ 39307 w 111089"/>
                <a:gd name="connsiteY14" fmla="*/ 13766 h 114632"/>
                <a:gd name="connsiteX15" fmla="*/ 35005 w 111089"/>
                <a:gd name="connsiteY15" fmla="*/ 31480 h 114632"/>
                <a:gd name="connsiteX16" fmla="*/ 20581 w 111089"/>
                <a:gd name="connsiteY16" fmla="*/ 83355 h 114632"/>
                <a:gd name="connsiteX17" fmla="*/ 54490 w 111089"/>
                <a:gd name="connsiteY17" fmla="*/ 114734 h 114632"/>
                <a:gd name="connsiteX18" fmla="*/ 111427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427" y="17815"/>
                  </a:moveTo>
                  <a:cubicBezTo>
                    <a:pt x="111427" y="4150"/>
                    <a:pt x="104847" y="102"/>
                    <a:pt x="100292" y="102"/>
                  </a:cubicBezTo>
                  <a:cubicBezTo>
                    <a:pt x="93966" y="102"/>
                    <a:pt x="87893" y="6681"/>
                    <a:pt x="87893" y="12248"/>
                  </a:cubicBezTo>
                  <a:cubicBezTo>
                    <a:pt x="87893" y="15538"/>
                    <a:pt x="89158" y="17056"/>
                    <a:pt x="91942" y="19840"/>
                  </a:cubicBezTo>
                  <a:cubicBezTo>
                    <a:pt x="97256" y="24901"/>
                    <a:pt x="100545" y="31480"/>
                    <a:pt x="100545" y="40590"/>
                  </a:cubicBezTo>
                  <a:cubicBezTo>
                    <a:pt x="100545" y="51218"/>
                    <a:pt x="85109" y="109167"/>
                    <a:pt x="55502" y="109167"/>
                  </a:cubicBezTo>
                  <a:cubicBezTo>
                    <a:pt x="42597" y="109167"/>
                    <a:pt x="36777" y="100310"/>
                    <a:pt x="36777" y="87151"/>
                  </a:cubicBezTo>
                  <a:cubicBezTo>
                    <a:pt x="36777" y="72980"/>
                    <a:pt x="43609" y="54508"/>
                    <a:pt x="51453" y="33504"/>
                  </a:cubicBezTo>
                  <a:cubicBezTo>
                    <a:pt x="53225" y="29203"/>
                    <a:pt x="54490" y="25660"/>
                    <a:pt x="54490" y="20852"/>
                  </a:cubicBezTo>
                  <a:cubicBezTo>
                    <a:pt x="54490" y="9465"/>
                    <a:pt x="46392" y="102"/>
                    <a:pt x="33740" y="102"/>
                  </a:cubicBezTo>
                  <a:cubicBezTo>
                    <a:pt x="9953" y="102"/>
                    <a:pt x="337" y="36794"/>
                    <a:pt x="337" y="39071"/>
                  </a:cubicBezTo>
                  <a:cubicBezTo>
                    <a:pt x="337" y="41602"/>
                    <a:pt x="2868" y="41602"/>
                    <a:pt x="3374" y="41602"/>
                  </a:cubicBezTo>
                  <a:cubicBezTo>
                    <a:pt x="5904" y="41602"/>
                    <a:pt x="6157" y="41096"/>
                    <a:pt x="7423" y="37047"/>
                  </a:cubicBezTo>
                  <a:cubicBezTo>
                    <a:pt x="14761" y="11489"/>
                    <a:pt x="25642" y="5669"/>
                    <a:pt x="32981" y="5669"/>
                  </a:cubicBezTo>
                  <a:cubicBezTo>
                    <a:pt x="35005" y="5669"/>
                    <a:pt x="39307" y="5669"/>
                    <a:pt x="39307" y="13766"/>
                  </a:cubicBezTo>
                  <a:cubicBezTo>
                    <a:pt x="39307" y="20093"/>
                    <a:pt x="36777" y="26925"/>
                    <a:pt x="35005" y="31480"/>
                  </a:cubicBezTo>
                  <a:cubicBezTo>
                    <a:pt x="23871" y="60834"/>
                    <a:pt x="20581" y="72474"/>
                    <a:pt x="20581" y="83355"/>
                  </a:cubicBezTo>
                  <a:cubicBezTo>
                    <a:pt x="20581" y="110685"/>
                    <a:pt x="42850" y="114734"/>
                    <a:pt x="54490" y="114734"/>
                  </a:cubicBezTo>
                  <a:cubicBezTo>
                    <a:pt x="97003" y="114734"/>
                    <a:pt x="111427" y="30974"/>
                    <a:pt x="111427" y="17815"/>
                  </a:cubicBezTo>
                  <a:close/>
                </a:path>
              </a:pathLst>
            </a:custGeom>
            <a:solidFill>
              <a:srgbClr val="000000"/>
            </a:solidFill>
            <a:ln w="25400" cap="flat">
              <a:noFill/>
              <a:prstDash val="solid"/>
              <a:miter/>
            </a:ln>
          </p:spPr>
          <p:txBody>
            <a:bodyPr rtlCol="0" anchor="ctr"/>
            <a:lstStyle/>
            <a:p>
              <a:endParaRPr lang="en-CN"/>
            </a:p>
          </p:txBody>
        </p:sp>
        <p:sp>
          <p:nvSpPr>
            <p:cNvPr id="18675" name="Freeform 18674">
              <a:extLst>
                <a:ext uri="{FF2B5EF4-FFF2-40B4-BE49-F238E27FC236}">
                  <a16:creationId xmlns:a16="http://schemas.microsoft.com/office/drawing/2014/main" id="{614BABCB-056B-3B59-052C-7E3E5081A640}"/>
                </a:ext>
              </a:extLst>
            </p:cNvPr>
            <p:cNvSpPr/>
            <p:nvPr>
              <p:custDataLst>
                <p:tags r:id="rId145"/>
              </p:custDataLst>
            </p:nvPr>
          </p:nvSpPr>
          <p:spPr>
            <a:xfrm>
              <a:off x="11226321" y="5041633"/>
              <a:ext cx="77762" cy="153576"/>
            </a:xfrm>
            <a:custGeom>
              <a:avLst/>
              <a:gdLst>
                <a:gd name="connsiteX0" fmla="*/ 78105 w 77762"/>
                <a:gd name="connsiteY0" fmla="*/ 6834 h 153576"/>
                <a:gd name="connsiteX1" fmla="*/ 71019 w 77762"/>
                <a:gd name="connsiteY1" fmla="*/ 103 h 153576"/>
                <a:gd name="connsiteX2" fmla="*/ 61100 w 77762"/>
                <a:gd name="connsiteY2" fmla="*/ 9846 h 153576"/>
                <a:gd name="connsiteX3" fmla="*/ 68185 w 77762"/>
                <a:gd name="connsiteY3" fmla="*/ 16577 h 153576"/>
                <a:gd name="connsiteX4" fmla="*/ 78105 w 77762"/>
                <a:gd name="connsiteY4" fmla="*/ 6834 h 153576"/>
                <a:gd name="connsiteX5" fmla="*/ 40552 w 77762"/>
                <a:gd name="connsiteY5" fmla="*/ 126224 h 153576"/>
                <a:gd name="connsiteX6" fmla="*/ 17701 w 77762"/>
                <a:gd name="connsiteY6" fmla="*/ 148720 h 153576"/>
                <a:gd name="connsiteX7" fmla="*/ 11324 w 77762"/>
                <a:gd name="connsiteY7" fmla="*/ 147657 h 153576"/>
                <a:gd name="connsiteX8" fmla="*/ 17347 w 77762"/>
                <a:gd name="connsiteY8" fmla="*/ 138623 h 153576"/>
                <a:gd name="connsiteX9" fmla="*/ 10439 w 77762"/>
                <a:gd name="connsiteY9" fmla="*/ 132069 h 153576"/>
                <a:gd name="connsiteX10" fmla="*/ 342 w 77762"/>
                <a:gd name="connsiteY10" fmla="*/ 142520 h 153576"/>
                <a:gd name="connsiteX11" fmla="*/ 17878 w 77762"/>
                <a:gd name="connsiteY11" fmla="*/ 153680 h 153576"/>
                <a:gd name="connsiteX12" fmla="*/ 54723 w 77762"/>
                <a:gd name="connsiteY12" fmla="*/ 125692 h 153576"/>
                <a:gd name="connsiteX13" fmla="*/ 70665 w 77762"/>
                <a:gd name="connsiteY13" fmla="*/ 62278 h 153576"/>
                <a:gd name="connsiteX14" fmla="*/ 71551 w 77762"/>
                <a:gd name="connsiteY14" fmla="*/ 56078 h 153576"/>
                <a:gd name="connsiteX15" fmla="*/ 52597 w 77762"/>
                <a:gd name="connsiteY15" fmla="*/ 39427 h 153576"/>
                <a:gd name="connsiteX16" fmla="*/ 21598 w 77762"/>
                <a:gd name="connsiteY16" fmla="*/ 66529 h 153576"/>
                <a:gd name="connsiteX17" fmla="*/ 24610 w 77762"/>
                <a:gd name="connsiteY17" fmla="*/ 68832 h 153576"/>
                <a:gd name="connsiteX18" fmla="*/ 28152 w 77762"/>
                <a:gd name="connsiteY18" fmla="*/ 65643 h 153576"/>
                <a:gd name="connsiteX19" fmla="*/ 52066 w 77762"/>
                <a:gd name="connsiteY19" fmla="*/ 44387 h 153576"/>
                <a:gd name="connsiteX20" fmla="*/ 58088 w 77762"/>
                <a:gd name="connsiteY20" fmla="*/ 53067 h 153576"/>
                <a:gd name="connsiteX21" fmla="*/ 57557 w 77762"/>
                <a:gd name="connsiteY21" fmla="*/ 58381 h 153576"/>
                <a:gd name="connsiteX22" fmla="*/ 40552 w 77762"/>
                <a:gd name="connsiteY22" fmla="*/ 12622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105" y="6834"/>
                  </a:moveTo>
                  <a:cubicBezTo>
                    <a:pt x="78105" y="3823"/>
                    <a:pt x="75802" y="103"/>
                    <a:pt x="71019" y="103"/>
                  </a:cubicBezTo>
                  <a:cubicBezTo>
                    <a:pt x="65882" y="103"/>
                    <a:pt x="61100" y="5063"/>
                    <a:pt x="61100" y="9846"/>
                  </a:cubicBezTo>
                  <a:cubicBezTo>
                    <a:pt x="61100" y="12680"/>
                    <a:pt x="63225" y="16577"/>
                    <a:pt x="68185" y="16577"/>
                  </a:cubicBezTo>
                  <a:cubicBezTo>
                    <a:pt x="72968" y="16577"/>
                    <a:pt x="78105" y="11971"/>
                    <a:pt x="78105" y="6834"/>
                  </a:cubicBezTo>
                  <a:close/>
                  <a:moveTo>
                    <a:pt x="40552" y="126224"/>
                  </a:moveTo>
                  <a:cubicBezTo>
                    <a:pt x="37540" y="138446"/>
                    <a:pt x="28152" y="148720"/>
                    <a:pt x="17701" y="148720"/>
                  </a:cubicBezTo>
                  <a:cubicBezTo>
                    <a:pt x="15399" y="148720"/>
                    <a:pt x="13273" y="148366"/>
                    <a:pt x="11324" y="147657"/>
                  </a:cubicBezTo>
                  <a:cubicBezTo>
                    <a:pt x="15930" y="145532"/>
                    <a:pt x="17347" y="141280"/>
                    <a:pt x="17347" y="138623"/>
                  </a:cubicBezTo>
                  <a:cubicBezTo>
                    <a:pt x="17347" y="134372"/>
                    <a:pt x="13981" y="132069"/>
                    <a:pt x="10439" y="132069"/>
                  </a:cubicBezTo>
                  <a:cubicBezTo>
                    <a:pt x="4948" y="132069"/>
                    <a:pt x="342" y="136852"/>
                    <a:pt x="342" y="142520"/>
                  </a:cubicBezTo>
                  <a:cubicBezTo>
                    <a:pt x="342" y="149251"/>
                    <a:pt x="7250" y="153680"/>
                    <a:pt x="17878" y="153680"/>
                  </a:cubicBezTo>
                  <a:cubicBezTo>
                    <a:pt x="28507" y="153680"/>
                    <a:pt x="49231" y="147303"/>
                    <a:pt x="54723" y="125692"/>
                  </a:cubicBezTo>
                  <a:lnTo>
                    <a:pt x="70665" y="62278"/>
                  </a:lnTo>
                  <a:cubicBezTo>
                    <a:pt x="71196" y="60329"/>
                    <a:pt x="71551" y="58735"/>
                    <a:pt x="71551" y="56078"/>
                  </a:cubicBezTo>
                  <a:cubicBezTo>
                    <a:pt x="71551" y="46336"/>
                    <a:pt x="63225" y="39427"/>
                    <a:pt x="52597" y="39427"/>
                  </a:cubicBezTo>
                  <a:cubicBezTo>
                    <a:pt x="32935" y="39427"/>
                    <a:pt x="21598" y="64049"/>
                    <a:pt x="21598" y="66529"/>
                  </a:cubicBezTo>
                  <a:cubicBezTo>
                    <a:pt x="21598" y="68832"/>
                    <a:pt x="24078" y="68832"/>
                    <a:pt x="24610" y="68832"/>
                  </a:cubicBezTo>
                  <a:cubicBezTo>
                    <a:pt x="26735" y="68832"/>
                    <a:pt x="26912" y="68300"/>
                    <a:pt x="28152" y="65643"/>
                  </a:cubicBezTo>
                  <a:cubicBezTo>
                    <a:pt x="32581" y="55369"/>
                    <a:pt x="41792" y="44387"/>
                    <a:pt x="52066" y="44387"/>
                  </a:cubicBezTo>
                  <a:cubicBezTo>
                    <a:pt x="56494" y="44387"/>
                    <a:pt x="58088" y="47398"/>
                    <a:pt x="58088" y="53067"/>
                  </a:cubicBezTo>
                  <a:cubicBezTo>
                    <a:pt x="58088" y="55015"/>
                    <a:pt x="57734" y="57495"/>
                    <a:pt x="57557" y="58381"/>
                  </a:cubicBezTo>
                  <a:lnTo>
                    <a:pt x="40552" y="126224"/>
                  </a:lnTo>
                  <a:close/>
                </a:path>
              </a:pathLst>
            </a:custGeom>
            <a:solidFill>
              <a:srgbClr val="000000"/>
            </a:solidFill>
            <a:ln w="25400" cap="flat">
              <a:noFill/>
              <a:prstDash val="solid"/>
              <a:miter/>
            </a:ln>
          </p:spPr>
          <p:txBody>
            <a:bodyPr rtlCol="0" anchor="ctr"/>
            <a:lstStyle/>
            <a:p>
              <a:endParaRPr lang="en-CN"/>
            </a:p>
          </p:txBody>
        </p:sp>
        <p:sp>
          <p:nvSpPr>
            <p:cNvPr id="18676" name="Freeform 18675">
              <a:extLst>
                <a:ext uri="{FF2B5EF4-FFF2-40B4-BE49-F238E27FC236}">
                  <a16:creationId xmlns:a16="http://schemas.microsoft.com/office/drawing/2014/main" id="{E88ADE35-0A34-DA6E-FE44-F8AFA71F8DAF}"/>
                </a:ext>
              </a:extLst>
            </p:cNvPr>
            <p:cNvSpPr/>
            <p:nvPr>
              <p:custDataLst>
                <p:tags r:id="rId146"/>
              </p:custDataLst>
            </p:nvPr>
          </p:nvSpPr>
          <p:spPr>
            <a:xfrm>
              <a:off x="11354708" y="5094294"/>
              <a:ext cx="29606" cy="75662"/>
            </a:xfrm>
            <a:custGeom>
              <a:avLst/>
              <a:gdLst>
                <a:gd name="connsiteX0" fmla="*/ 29953 w 29606"/>
                <a:gd name="connsiteY0" fmla="*/ 26672 h 75662"/>
                <a:gd name="connsiteX1" fmla="*/ 13758 w 29606"/>
                <a:gd name="connsiteY1" fmla="*/ 102 h 75662"/>
                <a:gd name="connsiteX2" fmla="*/ 346 w 29606"/>
                <a:gd name="connsiteY2" fmla="*/ 13513 h 75662"/>
                <a:gd name="connsiteX3" fmla="*/ 13758 w 29606"/>
                <a:gd name="connsiteY3" fmla="*/ 26925 h 75662"/>
                <a:gd name="connsiteX4" fmla="*/ 22615 w 29606"/>
                <a:gd name="connsiteY4" fmla="*/ 23635 h 75662"/>
                <a:gd name="connsiteX5" fmla="*/ 23880 w 29606"/>
                <a:gd name="connsiteY5" fmla="*/ 22876 h 75662"/>
                <a:gd name="connsiteX6" fmla="*/ 24386 w 29606"/>
                <a:gd name="connsiteY6" fmla="*/ 26672 h 75662"/>
                <a:gd name="connsiteX7" fmla="*/ 7179 w 29606"/>
                <a:gd name="connsiteY7" fmla="*/ 68932 h 75662"/>
                <a:gd name="connsiteX8" fmla="*/ 4395 w 29606"/>
                <a:gd name="connsiteY8" fmla="*/ 72980 h 75662"/>
                <a:gd name="connsiteX9" fmla="*/ 6926 w 29606"/>
                <a:gd name="connsiteY9" fmla="*/ 75764 h 75662"/>
                <a:gd name="connsiteX10" fmla="*/ 29953 w 29606"/>
                <a:gd name="connsiteY10" fmla="*/ 26672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53" y="26672"/>
                  </a:moveTo>
                  <a:cubicBezTo>
                    <a:pt x="29953" y="9971"/>
                    <a:pt x="23627" y="102"/>
                    <a:pt x="13758" y="102"/>
                  </a:cubicBezTo>
                  <a:cubicBezTo>
                    <a:pt x="5407" y="102"/>
                    <a:pt x="346" y="6428"/>
                    <a:pt x="346" y="13513"/>
                  </a:cubicBezTo>
                  <a:cubicBezTo>
                    <a:pt x="346" y="20346"/>
                    <a:pt x="5407" y="26925"/>
                    <a:pt x="13758" y="26925"/>
                  </a:cubicBezTo>
                  <a:cubicBezTo>
                    <a:pt x="16795" y="26925"/>
                    <a:pt x="20084" y="25913"/>
                    <a:pt x="22615" y="23635"/>
                  </a:cubicBezTo>
                  <a:cubicBezTo>
                    <a:pt x="23374" y="23129"/>
                    <a:pt x="23627" y="22876"/>
                    <a:pt x="23880" y="22876"/>
                  </a:cubicBezTo>
                  <a:cubicBezTo>
                    <a:pt x="24133" y="22876"/>
                    <a:pt x="24386" y="23129"/>
                    <a:pt x="24386" y="26672"/>
                  </a:cubicBezTo>
                  <a:cubicBezTo>
                    <a:pt x="24386" y="45398"/>
                    <a:pt x="15529" y="60581"/>
                    <a:pt x="7179" y="68932"/>
                  </a:cubicBezTo>
                  <a:cubicBezTo>
                    <a:pt x="4395" y="71715"/>
                    <a:pt x="4395" y="72221"/>
                    <a:pt x="4395" y="72980"/>
                  </a:cubicBezTo>
                  <a:cubicBezTo>
                    <a:pt x="4395" y="74752"/>
                    <a:pt x="5660" y="75764"/>
                    <a:pt x="6926" y="75764"/>
                  </a:cubicBezTo>
                  <a:cubicBezTo>
                    <a:pt x="9709" y="75764"/>
                    <a:pt x="29953" y="56279"/>
                    <a:pt x="29953" y="26672"/>
                  </a:cubicBezTo>
                  <a:close/>
                </a:path>
              </a:pathLst>
            </a:custGeom>
            <a:solidFill>
              <a:srgbClr val="000000"/>
            </a:solidFill>
            <a:ln w="25400" cap="flat">
              <a:noFill/>
              <a:prstDash val="solid"/>
              <a:miter/>
            </a:ln>
          </p:spPr>
          <p:txBody>
            <a:bodyPr rtlCol="0" anchor="ctr"/>
            <a:lstStyle/>
            <a:p>
              <a:endParaRPr lang="en-CN"/>
            </a:p>
          </p:txBody>
        </p:sp>
        <p:sp>
          <p:nvSpPr>
            <p:cNvPr id="18677" name="Freeform 18676">
              <a:extLst>
                <a:ext uri="{FF2B5EF4-FFF2-40B4-BE49-F238E27FC236}">
                  <a16:creationId xmlns:a16="http://schemas.microsoft.com/office/drawing/2014/main" id="{1A2B5F4B-CEF1-2E47-2A7D-7ECAA376B52A}"/>
                </a:ext>
              </a:extLst>
            </p:cNvPr>
            <p:cNvSpPr/>
            <p:nvPr>
              <p:custDataLst>
                <p:tags r:id="rId147"/>
              </p:custDataLst>
            </p:nvPr>
          </p:nvSpPr>
          <p:spPr>
            <a:xfrm>
              <a:off x="11452751" y="5009269"/>
              <a:ext cx="111089" cy="114632"/>
            </a:xfrm>
            <a:custGeom>
              <a:avLst/>
              <a:gdLst>
                <a:gd name="connsiteX0" fmla="*/ 111440 w 111089"/>
                <a:gd name="connsiteY0" fmla="*/ 17815 h 114632"/>
                <a:gd name="connsiteX1" fmla="*/ 100306 w 111089"/>
                <a:gd name="connsiteY1" fmla="*/ 102 h 114632"/>
                <a:gd name="connsiteX2" fmla="*/ 87906 w 111089"/>
                <a:gd name="connsiteY2" fmla="*/ 12248 h 114632"/>
                <a:gd name="connsiteX3" fmla="*/ 91955 w 111089"/>
                <a:gd name="connsiteY3" fmla="*/ 19840 h 114632"/>
                <a:gd name="connsiteX4" fmla="*/ 100559 w 111089"/>
                <a:gd name="connsiteY4" fmla="*/ 40590 h 114632"/>
                <a:gd name="connsiteX5" fmla="*/ 55516 w 111089"/>
                <a:gd name="connsiteY5" fmla="*/ 109167 h 114632"/>
                <a:gd name="connsiteX6" fmla="*/ 36790 w 111089"/>
                <a:gd name="connsiteY6" fmla="*/ 87151 h 114632"/>
                <a:gd name="connsiteX7" fmla="*/ 51467 w 111089"/>
                <a:gd name="connsiteY7" fmla="*/ 33504 h 114632"/>
                <a:gd name="connsiteX8" fmla="*/ 54504 w 111089"/>
                <a:gd name="connsiteY8" fmla="*/ 20852 h 114632"/>
                <a:gd name="connsiteX9" fmla="*/ 33753 w 111089"/>
                <a:gd name="connsiteY9" fmla="*/ 102 h 114632"/>
                <a:gd name="connsiteX10" fmla="*/ 351 w 111089"/>
                <a:gd name="connsiteY10" fmla="*/ 39071 h 114632"/>
                <a:gd name="connsiteX11" fmla="*/ 3387 w 111089"/>
                <a:gd name="connsiteY11" fmla="*/ 41602 h 114632"/>
                <a:gd name="connsiteX12" fmla="*/ 7436 w 111089"/>
                <a:gd name="connsiteY12" fmla="*/ 37047 h 114632"/>
                <a:gd name="connsiteX13" fmla="*/ 32994 w 111089"/>
                <a:gd name="connsiteY13" fmla="*/ 5669 h 114632"/>
                <a:gd name="connsiteX14" fmla="*/ 39320 w 111089"/>
                <a:gd name="connsiteY14" fmla="*/ 13766 h 114632"/>
                <a:gd name="connsiteX15" fmla="*/ 35019 w 111089"/>
                <a:gd name="connsiteY15" fmla="*/ 31480 h 114632"/>
                <a:gd name="connsiteX16" fmla="*/ 20595 w 111089"/>
                <a:gd name="connsiteY16" fmla="*/ 83355 h 114632"/>
                <a:gd name="connsiteX17" fmla="*/ 54504 w 111089"/>
                <a:gd name="connsiteY17" fmla="*/ 114734 h 114632"/>
                <a:gd name="connsiteX18" fmla="*/ 111440 w 111089"/>
                <a:gd name="connsiteY18" fmla="*/ 1781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440" y="17815"/>
                  </a:moveTo>
                  <a:cubicBezTo>
                    <a:pt x="111440" y="4150"/>
                    <a:pt x="104861" y="102"/>
                    <a:pt x="100306" y="102"/>
                  </a:cubicBezTo>
                  <a:cubicBezTo>
                    <a:pt x="93979" y="102"/>
                    <a:pt x="87906" y="6681"/>
                    <a:pt x="87906" y="12248"/>
                  </a:cubicBezTo>
                  <a:cubicBezTo>
                    <a:pt x="87906" y="15538"/>
                    <a:pt x="89172" y="17056"/>
                    <a:pt x="91955" y="19840"/>
                  </a:cubicBezTo>
                  <a:cubicBezTo>
                    <a:pt x="97269" y="24901"/>
                    <a:pt x="100559" y="31480"/>
                    <a:pt x="100559" y="40590"/>
                  </a:cubicBezTo>
                  <a:cubicBezTo>
                    <a:pt x="100559" y="51218"/>
                    <a:pt x="85123" y="109167"/>
                    <a:pt x="55516" y="109167"/>
                  </a:cubicBezTo>
                  <a:cubicBezTo>
                    <a:pt x="42610" y="109167"/>
                    <a:pt x="36790" y="100310"/>
                    <a:pt x="36790" y="87151"/>
                  </a:cubicBezTo>
                  <a:cubicBezTo>
                    <a:pt x="36790" y="72980"/>
                    <a:pt x="43622" y="54508"/>
                    <a:pt x="51467" y="33504"/>
                  </a:cubicBezTo>
                  <a:cubicBezTo>
                    <a:pt x="53238" y="29203"/>
                    <a:pt x="54504" y="25660"/>
                    <a:pt x="54504" y="20852"/>
                  </a:cubicBezTo>
                  <a:cubicBezTo>
                    <a:pt x="54504" y="9465"/>
                    <a:pt x="46406" y="102"/>
                    <a:pt x="33753" y="102"/>
                  </a:cubicBezTo>
                  <a:cubicBezTo>
                    <a:pt x="9967" y="102"/>
                    <a:pt x="351" y="36794"/>
                    <a:pt x="351" y="39071"/>
                  </a:cubicBezTo>
                  <a:cubicBezTo>
                    <a:pt x="351" y="41602"/>
                    <a:pt x="2881" y="41602"/>
                    <a:pt x="3387" y="41602"/>
                  </a:cubicBezTo>
                  <a:cubicBezTo>
                    <a:pt x="5918" y="41602"/>
                    <a:pt x="6171" y="41096"/>
                    <a:pt x="7436" y="37047"/>
                  </a:cubicBezTo>
                  <a:cubicBezTo>
                    <a:pt x="14775" y="11489"/>
                    <a:pt x="25656" y="5669"/>
                    <a:pt x="32994" y="5669"/>
                  </a:cubicBezTo>
                  <a:cubicBezTo>
                    <a:pt x="35019" y="5669"/>
                    <a:pt x="39320" y="5669"/>
                    <a:pt x="39320" y="13766"/>
                  </a:cubicBezTo>
                  <a:cubicBezTo>
                    <a:pt x="39320" y="20093"/>
                    <a:pt x="36790" y="26925"/>
                    <a:pt x="35019" y="31480"/>
                  </a:cubicBezTo>
                  <a:cubicBezTo>
                    <a:pt x="23884" y="60834"/>
                    <a:pt x="20595" y="72474"/>
                    <a:pt x="20595" y="83355"/>
                  </a:cubicBezTo>
                  <a:cubicBezTo>
                    <a:pt x="20595" y="110685"/>
                    <a:pt x="42863" y="114734"/>
                    <a:pt x="54504" y="114734"/>
                  </a:cubicBezTo>
                  <a:cubicBezTo>
                    <a:pt x="97016" y="114734"/>
                    <a:pt x="111440" y="30974"/>
                    <a:pt x="111440" y="17815"/>
                  </a:cubicBezTo>
                  <a:close/>
                </a:path>
              </a:pathLst>
            </a:custGeom>
            <a:solidFill>
              <a:srgbClr val="000000"/>
            </a:solidFill>
            <a:ln w="25400" cap="flat">
              <a:noFill/>
              <a:prstDash val="solid"/>
              <a:miter/>
            </a:ln>
          </p:spPr>
          <p:txBody>
            <a:bodyPr rtlCol="0" anchor="ctr"/>
            <a:lstStyle/>
            <a:p>
              <a:endParaRPr lang="en-CN"/>
            </a:p>
          </p:txBody>
        </p:sp>
        <p:sp>
          <p:nvSpPr>
            <p:cNvPr id="18678" name="Freeform 18677">
              <a:extLst>
                <a:ext uri="{FF2B5EF4-FFF2-40B4-BE49-F238E27FC236}">
                  <a16:creationId xmlns:a16="http://schemas.microsoft.com/office/drawing/2014/main" id="{60347AC7-CDA6-1459-B4AB-D5EB4300A505}"/>
                </a:ext>
              </a:extLst>
            </p:cNvPr>
            <p:cNvSpPr/>
            <p:nvPr>
              <p:custDataLst>
                <p:tags r:id="rId148"/>
              </p:custDataLst>
            </p:nvPr>
          </p:nvSpPr>
          <p:spPr>
            <a:xfrm>
              <a:off x="11568072" y="5041633"/>
              <a:ext cx="77762" cy="153576"/>
            </a:xfrm>
            <a:custGeom>
              <a:avLst/>
              <a:gdLst>
                <a:gd name="connsiteX0" fmla="*/ 78118 w 77762"/>
                <a:gd name="connsiteY0" fmla="*/ 6834 h 153576"/>
                <a:gd name="connsiteX1" fmla="*/ 71033 w 77762"/>
                <a:gd name="connsiteY1" fmla="*/ 103 h 153576"/>
                <a:gd name="connsiteX2" fmla="*/ 61113 w 77762"/>
                <a:gd name="connsiteY2" fmla="*/ 9846 h 153576"/>
                <a:gd name="connsiteX3" fmla="*/ 68198 w 77762"/>
                <a:gd name="connsiteY3" fmla="*/ 16577 h 153576"/>
                <a:gd name="connsiteX4" fmla="*/ 78118 w 77762"/>
                <a:gd name="connsiteY4" fmla="*/ 6834 h 153576"/>
                <a:gd name="connsiteX5" fmla="*/ 40565 w 77762"/>
                <a:gd name="connsiteY5" fmla="*/ 126224 h 153576"/>
                <a:gd name="connsiteX6" fmla="*/ 17715 w 77762"/>
                <a:gd name="connsiteY6" fmla="*/ 148720 h 153576"/>
                <a:gd name="connsiteX7" fmla="*/ 11338 w 77762"/>
                <a:gd name="connsiteY7" fmla="*/ 147657 h 153576"/>
                <a:gd name="connsiteX8" fmla="*/ 17360 w 77762"/>
                <a:gd name="connsiteY8" fmla="*/ 138623 h 153576"/>
                <a:gd name="connsiteX9" fmla="*/ 10452 w 77762"/>
                <a:gd name="connsiteY9" fmla="*/ 132069 h 153576"/>
                <a:gd name="connsiteX10" fmla="*/ 355 w 77762"/>
                <a:gd name="connsiteY10" fmla="*/ 142520 h 153576"/>
                <a:gd name="connsiteX11" fmla="*/ 17892 w 77762"/>
                <a:gd name="connsiteY11" fmla="*/ 153680 h 153576"/>
                <a:gd name="connsiteX12" fmla="*/ 54736 w 77762"/>
                <a:gd name="connsiteY12" fmla="*/ 125692 h 153576"/>
                <a:gd name="connsiteX13" fmla="*/ 70678 w 77762"/>
                <a:gd name="connsiteY13" fmla="*/ 62278 h 153576"/>
                <a:gd name="connsiteX14" fmla="*/ 71564 w 77762"/>
                <a:gd name="connsiteY14" fmla="*/ 56078 h 153576"/>
                <a:gd name="connsiteX15" fmla="*/ 52610 w 77762"/>
                <a:gd name="connsiteY15" fmla="*/ 39427 h 153576"/>
                <a:gd name="connsiteX16" fmla="*/ 21612 w 77762"/>
                <a:gd name="connsiteY16" fmla="*/ 66529 h 153576"/>
                <a:gd name="connsiteX17" fmla="*/ 24623 w 77762"/>
                <a:gd name="connsiteY17" fmla="*/ 68832 h 153576"/>
                <a:gd name="connsiteX18" fmla="*/ 28166 w 77762"/>
                <a:gd name="connsiteY18" fmla="*/ 65643 h 153576"/>
                <a:gd name="connsiteX19" fmla="*/ 52079 w 77762"/>
                <a:gd name="connsiteY19" fmla="*/ 44387 h 153576"/>
                <a:gd name="connsiteX20" fmla="*/ 58102 w 77762"/>
                <a:gd name="connsiteY20" fmla="*/ 53067 h 153576"/>
                <a:gd name="connsiteX21" fmla="*/ 57570 w 77762"/>
                <a:gd name="connsiteY21" fmla="*/ 58381 h 153576"/>
                <a:gd name="connsiteX22" fmla="*/ 40565 w 77762"/>
                <a:gd name="connsiteY22" fmla="*/ 12622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118" y="6834"/>
                  </a:moveTo>
                  <a:cubicBezTo>
                    <a:pt x="78118" y="3823"/>
                    <a:pt x="75815" y="103"/>
                    <a:pt x="71033" y="103"/>
                  </a:cubicBezTo>
                  <a:cubicBezTo>
                    <a:pt x="65896" y="103"/>
                    <a:pt x="61113" y="5063"/>
                    <a:pt x="61113" y="9846"/>
                  </a:cubicBezTo>
                  <a:cubicBezTo>
                    <a:pt x="61113" y="12680"/>
                    <a:pt x="63239" y="16577"/>
                    <a:pt x="68198" y="16577"/>
                  </a:cubicBezTo>
                  <a:cubicBezTo>
                    <a:pt x="72981" y="16577"/>
                    <a:pt x="78118" y="11971"/>
                    <a:pt x="78118" y="6834"/>
                  </a:cubicBezTo>
                  <a:close/>
                  <a:moveTo>
                    <a:pt x="40565" y="126224"/>
                  </a:moveTo>
                  <a:cubicBezTo>
                    <a:pt x="37554" y="138446"/>
                    <a:pt x="28166" y="148720"/>
                    <a:pt x="17715" y="148720"/>
                  </a:cubicBezTo>
                  <a:cubicBezTo>
                    <a:pt x="15412" y="148720"/>
                    <a:pt x="13286" y="148366"/>
                    <a:pt x="11338" y="147657"/>
                  </a:cubicBezTo>
                  <a:cubicBezTo>
                    <a:pt x="15943" y="145532"/>
                    <a:pt x="17360" y="141280"/>
                    <a:pt x="17360" y="138623"/>
                  </a:cubicBezTo>
                  <a:cubicBezTo>
                    <a:pt x="17360" y="134372"/>
                    <a:pt x="13995" y="132069"/>
                    <a:pt x="10452" y="132069"/>
                  </a:cubicBezTo>
                  <a:cubicBezTo>
                    <a:pt x="4961" y="132069"/>
                    <a:pt x="355" y="136852"/>
                    <a:pt x="355" y="142520"/>
                  </a:cubicBezTo>
                  <a:cubicBezTo>
                    <a:pt x="355" y="149251"/>
                    <a:pt x="7264" y="153680"/>
                    <a:pt x="17892" y="153680"/>
                  </a:cubicBezTo>
                  <a:cubicBezTo>
                    <a:pt x="28520" y="153680"/>
                    <a:pt x="49245" y="147303"/>
                    <a:pt x="54736" y="125692"/>
                  </a:cubicBezTo>
                  <a:lnTo>
                    <a:pt x="70678" y="62278"/>
                  </a:lnTo>
                  <a:cubicBezTo>
                    <a:pt x="71210" y="60329"/>
                    <a:pt x="71564" y="58735"/>
                    <a:pt x="71564" y="56078"/>
                  </a:cubicBezTo>
                  <a:cubicBezTo>
                    <a:pt x="71564" y="46336"/>
                    <a:pt x="63239" y="39427"/>
                    <a:pt x="52610" y="39427"/>
                  </a:cubicBezTo>
                  <a:cubicBezTo>
                    <a:pt x="32948" y="39427"/>
                    <a:pt x="21612" y="64049"/>
                    <a:pt x="21612" y="66529"/>
                  </a:cubicBezTo>
                  <a:cubicBezTo>
                    <a:pt x="21612" y="68832"/>
                    <a:pt x="24092" y="68832"/>
                    <a:pt x="24623" y="68832"/>
                  </a:cubicBezTo>
                  <a:cubicBezTo>
                    <a:pt x="26749" y="68832"/>
                    <a:pt x="26926" y="68300"/>
                    <a:pt x="28166" y="65643"/>
                  </a:cubicBezTo>
                  <a:cubicBezTo>
                    <a:pt x="32594" y="55369"/>
                    <a:pt x="41805" y="44387"/>
                    <a:pt x="52079" y="44387"/>
                  </a:cubicBezTo>
                  <a:cubicBezTo>
                    <a:pt x="56507" y="44387"/>
                    <a:pt x="58102" y="47398"/>
                    <a:pt x="58102" y="53067"/>
                  </a:cubicBezTo>
                  <a:cubicBezTo>
                    <a:pt x="58102" y="55015"/>
                    <a:pt x="57747" y="57495"/>
                    <a:pt x="57570" y="58381"/>
                  </a:cubicBezTo>
                  <a:lnTo>
                    <a:pt x="40565" y="126224"/>
                  </a:lnTo>
                  <a:close/>
                </a:path>
              </a:pathLst>
            </a:custGeom>
            <a:solidFill>
              <a:srgbClr val="000000"/>
            </a:solidFill>
            <a:ln w="25400" cap="flat">
              <a:noFill/>
              <a:prstDash val="solid"/>
              <a:miter/>
            </a:ln>
          </p:spPr>
          <p:txBody>
            <a:bodyPr rtlCol="0" anchor="ctr"/>
            <a:lstStyle/>
            <a:p>
              <a:endParaRPr lang="en-CN"/>
            </a:p>
          </p:txBody>
        </p:sp>
        <p:sp>
          <p:nvSpPr>
            <p:cNvPr id="18679" name="Freeform 18678">
              <a:extLst>
                <a:ext uri="{FF2B5EF4-FFF2-40B4-BE49-F238E27FC236}">
                  <a16:creationId xmlns:a16="http://schemas.microsoft.com/office/drawing/2014/main" id="{6D1B9316-3D23-2589-9CBD-924E45400F6F}"/>
                </a:ext>
              </a:extLst>
            </p:cNvPr>
            <p:cNvSpPr/>
            <p:nvPr>
              <p:custDataLst>
                <p:tags r:id="rId149"/>
              </p:custDataLst>
            </p:nvPr>
          </p:nvSpPr>
          <p:spPr>
            <a:xfrm>
              <a:off x="11681175" y="5110362"/>
              <a:ext cx="119743" cy="8679"/>
            </a:xfrm>
            <a:custGeom>
              <a:avLst/>
              <a:gdLst>
                <a:gd name="connsiteX0" fmla="*/ 113017 w 119743"/>
                <a:gd name="connsiteY0" fmla="*/ 8783 h 8679"/>
                <a:gd name="connsiteX1" fmla="*/ 120103 w 119743"/>
                <a:gd name="connsiteY1" fmla="*/ 4532 h 8679"/>
                <a:gd name="connsiteX2" fmla="*/ 113017 w 119743"/>
                <a:gd name="connsiteY2" fmla="*/ 103 h 8679"/>
                <a:gd name="connsiteX3" fmla="*/ 7445 w 119743"/>
                <a:gd name="connsiteY3" fmla="*/ 103 h 8679"/>
                <a:gd name="connsiteX4" fmla="*/ 359 w 119743"/>
                <a:gd name="connsiteY4" fmla="*/ 4354 h 8679"/>
                <a:gd name="connsiteX5" fmla="*/ 7445 w 119743"/>
                <a:gd name="connsiteY5" fmla="*/ 8783 h 8679"/>
                <a:gd name="connsiteX6" fmla="*/ 113017 w 119743"/>
                <a:gd name="connsiteY6" fmla="*/ 8783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3017" y="8783"/>
                  </a:moveTo>
                  <a:cubicBezTo>
                    <a:pt x="115852" y="8783"/>
                    <a:pt x="120103" y="8783"/>
                    <a:pt x="120103" y="4532"/>
                  </a:cubicBezTo>
                  <a:cubicBezTo>
                    <a:pt x="120103" y="103"/>
                    <a:pt x="116029" y="103"/>
                    <a:pt x="113017" y="103"/>
                  </a:cubicBezTo>
                  <a:lnTo>
                    <a:pt x="7445" y="103"/>
                  </a:lnTo>
                  <a:cubicBezTo>
                    <a:pt x="4610" y="103"/>
                    <a:pt x="359" y="103"/>
                    <a:pt x="359" y="4354"/>
                  </a:cubicBezTo>
                  <a:cubicBezTo>
                    <a:pt x="359" y="8783"/>
                    <a:pt x="4433" y="8783"/>
                    <a:pt x="7445" y="8783"/>
                  </a:cubicBezTo>
                  <a:lnTo>
                    <a:pt x="113017" y="8783"/>
                  </a:lnTo>
                  <a:close/>
                </a:path>
              </a:pathLst>
            </a:custGeom>
            <a:solidFill>
              <a:srgbClr val="000000"/>
            </a:solidFill>
            <a:ln w="25400" cap="flat">
              <a:noFill/>
              <a:prstDash val="solid"/>
              <a:miter/>
            </a:ln>
          </p:spPr>
          <p:txBody>
            <a:bodyPr rtlCol="0" anchor="ctr"/>
            <a:lstStyle/>
            <a:p>
              <a:endParaRPr lang="en-CN"/>
            </a:p>
          </p:txBody>
        </p:sp>
        <p:sp>
          <p:nvSpPr>
            <p:cNvPr id="18680" name="Freeform 18679">
              <a:extLst>
                <a:ext uri="{FF2B5EF4-FFF2-40B4-BE49-F238E27FC236}">
                  <a16:creationId xmlns:a16="http://schemas.microsoft.com/office/drawing/2014/main" id="{B30D1CA4-0C16-00EB-1D59-61647ED545C1}"/>
                </a:ext>
              </a:extLst>
            </p:cNvPr>
            <p:cNvSpPr/>
            <p:nvPr>
              <p:custDataLst>
                <p:tags r:id="rId150"/>
              </p:custDataLst>
            </p:nvPr>
          </p:nvSpPr>
          <p:spPr>
            <a:xfrm>
              <a:off x="11839510" y="5041456"/>
              <a:ext cx="64477" cy="117618"/>
            </a:xfrm>
            <a:custGeom>
              <a:avLst/>
              <a:gdLst>
                <a:gd name="connsiteX0" fmla="*/ 40398 w 64477"/>
                <a:gd name="connsiteY0" fmla="*/ 5063 h 117618"/>
                <a:gd name="connsiteX1" fmla="*/ 35084 w 64477"/>
                <a:gd name="connsiteY1" fmla="*/ 103 h 117618"/>
                <a:gd name="connsiteX2" fmla="*/ 365 w 64477"/>
                <a:gd name="connsiteY2" fmla="*/ 11440 h 117618"/>
                <a:gd name="connsiteX3" fmla="*/ 365 w 64477"/>
                <a:gd name="connsiteY3" fmla="*/ 17817 h 117618"/>
                <a:gd name="connsiteX4" fmla="*/ 26050 w 64477"/>
                <a:gd name="connsiteY4" fmla="*/ 12857 h 117618"/>
                <a:gd name="connsiteX5" fmla="*/ 26050 w 64477"/>
                <a:gd name="connsiteY5" fmla="*/ 103196 h 117618"/>
                <a:gd name="connsiteX6" fmla="*/ 8336 w 64477"/>
                <a:gd name="connsiteY6" fmla="*/ 111344 h 117618"/>
                <a:gd name="connsiteX7" fmla="*/ 1605 w 64477"/>
                <a:gd name="connsiteY7" fmla="*/ 111344 h 117618"/>
                <a:gd name="connsiteX8" fmla="*/ 1605 w 64477"/>
                <a:gd name="connsiteY8" fmla="*/ 117721 h 117618"/>
                <a:gd name="connsiteX9" fmla="*/ 33135 w 64477"/>
                <a:gd name="connsiteY9" fmla="*/ 117013 h 117618"/>
                <a:gd name="connsiteX10" fmla="*/ 64843 w 64477"/>
                <a:gd name="connsiteY10" fmla="*/ 117721 h 117618"/>
                <a:gd name="connsiteX11" fmla="*/ 64843 w 64477"/>
                <a:gd name="connsiteY11" fmla="*/ 111344 h 117618"/>
                <a:gd name="connsiteX12" fmla="*/ 58112 w 64477"/>
                <a:gd name="connsiteY12" fmla="*/ 111344 h 117618"/>
                <a:gd name="connsiteX13" fmla="*/ 40398 w 64477"/>
                <a:gd name="connsiteY13" fmla="*/ 103196 h 117618"/>
                <a:gd name="connsiteX14" fmla="*/ 40398 w 64477"/>
                <a:gd name="connsiteY14" fmla="*/ 5063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98" y="5063"/>
                  </a:moveTo>
                  <a:cubicBezTo>
                    <a:pt x="40398" y="280"/>
                    <a:pt x="40044" y="103"/>
                    <a:pt x="35084" y="103"/>
                  </a:cubicBezTo>
                  <a:cubicBezTo>
                    <a:pt x="23747" y="11263"/>
                    <a:pt x="7628" y="11440"/>
                    <a:pt x="365" y="11440"/>
                  </a:cubicBezTo>
                  <a:lnTo>
                    <a:pt x="365" y="17817"/>
                  </a:lnTo>
                  <a:cubicBezTo>
                    <a:pt x="4617" y="17817"/>
                    <a:pt x="16308" y="17817"/>
                    <a:pt x="26050" y="12857"/>
                  </a:cubicBezTo>
                  <a:lnTo>
                    <a:pt x="26050" y="103196"/>
                  </a:lnTo>
                  <a:cubicBezTo>
                    <a:pt x="26050" y="109042"/>
                    <a:pt x="26050" y="111344"/>
                    <a:pt x="8336" y="111344"/>
                  </a:cubicBezTo>
                  <a:lnTo>
                    <a:pt x="1605" y="111344"/>
                  </a:lnTo>
                  <a:lnTo>
                    <a:pt x="1605" y="117721"/>
                  </a:lnTo>
                  <a:cubicBezTo>
                    <a:pt x="4794" y="117544"/>
                    <a:pt x="26581" y="117013"/>
                    <a:pt x="33135" y="117013"/>
                  </a:cubicBezTo>
                  <a:cubicBezTo>
                    <a:pt x="38627" y="117013"/>
                    <a:pt x="60946" y="117544"/>
                    <a:pt x="64843" y="117721"/>
                  </a:cubicBezTo>
                  <a:lnTo>
                    <a:pt x="64843" y="111344"/>
                  </a:lnTo>
                  <a:lnTo>
                    <a:pt x="58112" y="111344"/>
                  </a:lnTo>
                  <a:cubicBezTo>
                    <a:pt x="40398" y="111344"/>
                    <a:pt x="40398" y="109042"/>
                    <a:pt x="40398" y="103196"/>
                  </a:cubicBezTo>
                  <a:lnTo>
                    <a:pt x="40398" y="5063"/>
                  </a:lnTo>
                  <a:close/>
                </a:path>
              </a:pathLst>
            </a:custGeom>
            <a:solidFill>
              <a:srgbClr val="000000"/>
            </a:solidFill>
            <a:ln w="25400" cap="flat">
              <a:noFill/>
              <a:prstDash val="solid"/>
              <a:miter/>
            </a:ln>
          </p:spPr>
          <p:txBody>
            <a:bodyPr rtlCol="0" anchor="ctr"/>
            <a:lstStyle/>
            <a:p>
              <a:endParaRPr lang="en-CN"/>
            </a:p>
          </p:txBody>
        </p:sp>
        <p:sp>
          <p:nvSpPr>
            <p:cNvPr id="18681" name="Freeform 18680">
              <a:extLst>
                <a:ext uri="{FF2B5EF4-FFF2-40B4-BE49-F238E27FC236}">
                  <a16:creationId xmlns:a16="http://schemas.microsoft.com/office/drawing/2014/main" id="{CE0FBA39-22F9-EE23-3038-DD9C1E0D177E}"/>
                </a:ext>
              </a:extLst>
            </p:cNvPr>
            <p:cNvSpPr/>
            <p:nvPr>
              <p:custDataLst>
                <p:tags r:id="rId151"/>
              </p:custDataLst>
            </p:nvPr>
          </p:nvSpPr>
          <p:spPr>
            <a:xfrm>
              <a:off x="11948147" y="4931329"/>
              <a:ext cx="58707" cy="253051"/>
            </a:xfrm>
            <a:custGeom>
              <a:avLst/>
              <a:gdLst>
                <a:gd name="connsiteX0" fmla="*/ 59078 w 58707"/>
                <a:gd name="connsiteY0" fmla="*/ 126627 h 253051"/>
                <a:gd name="connsiteX1" fmla="*/ 42376 w 58707"/>
                <a:gd name="connsiteY1" fmla="*/ 47675 h 253051"/>
                <a:gd name="connsiteX2" fmla="*/ 2900 w 58707"/>
                <a:gd name="connsiteY2" fmla="*/ 102 h 253051"/>
                <a:gd name="connsiteX3" fmla="*/ 370 w 58707"/>
                <a:gd name="connsiteY3" fmla="*/ 2632 h 253051"/>
                <a:gd name="connsiteX4" fmla="*/ 5178 w 58707"/>
                <a:gd name="connsiteY4" fmla="*/ 8452 h 253051"/>
                <a:gd name="connsiteX5" fmla="*/ 44401 w 58707"/>
                <a:gd name="connsiteY5" fmla="*/ 126627 h 253051"/>
                <a:gd name="connsiteX6" fmla="*/ 3660 w 58707"/>
                <a:gd name="connsiteY6" fmla="*/ 246320 h 253051"/>
                <a:gd name="connsiteX7" fmla="*/ 370 w 58707"/>
                <a:gd name="connsiteY7" fmla="*/ 250622 h 253051"/>
                <a:gd name="connsiteX8" fmla="*/ 2900 w 58707"/>
                <a:gd name="connsiteY8" fmla="*/ 253153 h 253051"/>
                <a:gd name="connsiteX9" fmla="*/ 43135 w 58707"/>
                <a:gd name="connsiteY9" fmla="*/ 203808 h 253051"/>
                <a:gd name="connsiteX10" fmla="*/ 59078 w 58707"/>
                <a:gd name="connsiteY10" fmla="*/ 12662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78" y="126627"/>
                  </a:moveTo>
                  <a:cubicBezTo>
                    <a:pt x="59078" y="106889"/>
                    <a:pt x="56294" y="76270"/>
                    <a:pt x="42376" y="47675"/>
                  </a:cubicBezTo>
                  <a:cubicBezTo>
                    <a:pt x="27193" y="16550"/>
                    <a:pt x="5431" y="102"/>
                    <a:pt x="2900" y="102"/>
                  </a:cubicBezTo>
                  <a:cubicBezTo>
                    <a:pt x="1382" y="102"/>
                    <a:pt x="370" y="1114"/>
                    <a:pt x="370" y="2632"/>
                  </a:cubicBezTo>
                  <a:cubicBezTo>
                    <a:pt x="370" y="3391"/>
                    <a:pt x="370" y="3897"/>
                    <a:pt x="5178" y="8452"/>
                  </a:cubicBezTo>
                  <a:cubicBezTo>
                    <a:pt x="29977" y="33504"/>
                    <a:pt x="44401" y="73739"/>
                    <a:pt x="44401" y="126627"/>
                  </a:cubicBezTo>
                  <a:cubicBezTo>
                    <a:pt x="44401" y="169899"/>
                    <a:pt x="35038" y="214436"/>
                    <a:pt x="3660" y="246320"/>
                  </a:cubicBezTo>
                  <a:cubicBezTo>
                    <a:pt x="370" y="249357"/>
                    <a:pt x="370" y="249863"/>
                    <a:pt x="370" y="250622"/>
                  </a:cubicBezTo>
                  <a:cubicBezTo>
                    <a:pt x="370" y="252140"/>
                    <a:pt x="1382" y="253153"/>
                    <a:pt x="2900" y="253153"/>
                  </a:cubicBezTo>
                  <a:cubicBezTo>
                    <a:pt x="5431" y="253153"/>
                    <a:pt x="28205" y="235945"/>
                    <a:pt x="43135" y="203808"/>
                  </a:cubicBezTo>
                  <a:cubicBezTo>
                    <a:pt x="56041" y="175972"/>
                    <a:pt x="59078" y="147883"/>
                    <a:pt x="59078" y="126627"/>
                  </a:cubicBezTo>
                  <a:close/>
                </a:path>
              </a:pathLst>
            </a:custGeom>
            <a:solidFill>
              <a:srgbClr val="000000"/>
            </a:solidFill>
            <a:ln w="25400" cap="flat">
              <a:noFill/>
              <a:prstDash val="solid"/>
              <a:miter/>
            </a:ln>
          </p:spPr>
          <p:txBody>
            <a:bodyPr rtlCol="0" anchor="ctr"/>
            <a:lstStyle/>
            <a:p>
              <a:endParaRPr lang="en-CN"/>
            </a:p>
          </p:txBody>
        </p:sp>
        <p:sp>
          <p:nvSpPr>
            <p:cNvPr id="18682" name="Freeform 18681">
              <a:extLst>
                <a:ext uri="{FF2B5EF4-FFF2-40B4-BE49-F238E27FC236}">
                  <a16:creationId xmlns:a16="http://schemas.microsoft.com/office/drawing/2014/main" id="{CFD63589-62B6-5D29-5DD9-D45CE9F9EDBB}"/>
                </a:ext>
              </a:extLst>
            </p:cNvPr>
            <p:cNvSpPr/>
            <p:nvPr>
              <p:custDataLst>
                <p:tags r:id="rId152"/>
              </p:custDataLst>
            </p:nvPr>
          </p:nvSpPr>
          <p:spPr>
            <a:xfrm>
              <a:off x="12046557" y="4931329"/>
              <a:ext cx="58707" cy="253051"/>
            </a:xfrm>
            <a:custGeom>
              <a:avLst/>
              <a:gdLst>
                <a:gd name="connsiteX0" fmla="*/ 59082 w 58707"/>
                <a:gd name="connsiteY0" fmla="*/ 126627 h 253051"/>
                <a:gd name="connsiteX1" fmla="*/ 42380 w 58707"/>
                <a:gd name="connsiteY1" fmla="*/ 47675 h 253051"/>
                <a:gd name="connsiteX2" fmla="*/ 2904 w 58707"/>
                <a:gd name="connsiteY2" fmla="*/ 102 h 253051"/>
                <a:gd name="connsiteX3" fmla="*/ 374 w 58707"/>
                <a:gd name="connsiteY3" fmla="*/ 2632 h 253051"/>
                <a:gd name="connsiteX4" fmla="*/ 5182 w 58707"/>
                <a:gd name="connsiteY4" fmla="*/ 8452 h 253051"/>
                <a:gd name="connsiteX5" fmla="*/ 44405 w 58707"/>
                <a:gd name="connsiteY5" fmla="*/ 126627 h 253051"/>
                <a:gd name="connsiteX6" fmla="*/ 3663 w 58707"/>
                <a:gd name="connsiteY6" fmla="*/ 246320 h 253051"/>
                <a:gd name="connsiteX7" fmla="*/ 374 w 58707"/>
                <a:gd name="connsiteY7" fmla="*/ 250622 h 253051"/>
                <a:gd name="connsiteX8" fmla="*/ 2904 w 58707"/>
                <a:gd name="connsiteY8" fmla="*/ 253153 h 253051"/>
                <a:gd name="connsiteX9" fmla="*/ 43139 w 58707"/>
                <a:gd name="connsiteY9" fmla="*/ 203808 h 253051"/>
                <a:gd name="connsiteX10" fmla="*/ 59082 w 58707"/>
                <a:gd name="connsiteY10" fmla="*/ 12662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82" y="126627"/>
                  </a:moveTo>
                  <a:cubicBezTo>
                    <a:pt x="59082" y="106889"/>
                    <a:pt x="56298" y="76270"/>
                    <a:pt x="42380" y="47675"/>
                  </a:cubicBezTo>
                  <a:cubicBezTo>
                    <a:pt x="27197" y="16550"/>
                    <a:pt x="5435" y="102"/>
                    <a:pt x="2904" y="102"/>
                  </a:cubicBezTo>
                  <a:cubicBezTo>
                    <a:pt x="1386" y="102"/>
                    <a:pt x="374" y="1114"/>
                    <a:pt x="374" y="2632"/>
                  </a:cubicBezTo>
                  <a:cubicBezTo>
                    <a:pt x="374" y="3391"/>
                    <a:pt x="374" y="3897"/>
                    <a:pt x="5182" y="8452"/>
                  </a:cubicBezTo>
                  <a:cubicBezTo>
                    <a:pt x="29981" y="33504"/>
                    <a:pt x="44405" y="73739"/>
                    <a:pt x="44405" y="126627"/>
                  </a:cubicBezTo>
                  <a:cubicBezTo>
                    <a:pt x="44405" y="169899"/>
                    <a:pt x="35042" y="214436"/>
                    <a:pt x="3663" y="246320"/>
                  </a:cubicBezTo>
                  <a:cubicBezTo>
                    <a:pt x="374" y="249357"/>
                    <a:pt x="374" y="249863"/>
                    <a:pt x="374" y="250622"/>
                  </a:cubicBezTo>
                  <a:cubicBezTo>
                    <a:pt x="374" y="252140"/>
                    <a:pt x="1386" y="253153"/>
                    <a:pt x="2904" y="253153"/>
                  </a:cubicBezTo>
                  <a:cubicBezTo>
                    <a:pt x="5435" y="253153"/>
                    <a:pt x="28209" y="235945"/>
                    <a:pt x="43139" y="203808"/>
                  </a:cubicBezTo>
                  <a:cubicBezTo>
                    <a:pt x="56045" y="175972"/>
                    <a:pt x="59082" y="147883"/>
                    <a:pt x="59082" y="126627"/>
                  </a:cubicBezTo>
                  <a:close/>
                </a:path>
              </a:pathLst>
            </a:custGeom>
            <a:solidFill>
              <a:srgbClr val="000000"/>
            </a:solidFill>
            <a:ln w="25400" cap="flat">
              <a:noFill/>
              <a:prstDash val="solid"/>
              <a:miter/>
            </a:ln>
          </p:spPr>
          <p:txBody>
            <a:bodyPr rtlCol="0" anchor="ctr"/>
            <a:lstStyle/>
            <a:p>
              <a:endParaRPr lang="en-CN"/>
            </a:p>
          </p:txBody>
        </p:sp>
      </p:grpSp>
      <p:sp>
        <p:nvSpPr>
          <p:cNvPr id="18685" name="TextBox 18684">
            <a:extLst>
              <a:ext uri="{FF2B5EF4-FFF2-40B4-BE49-F238E27FC236}">
                <a16:creationId xmlns:a16="http://schemas.microsoft.com/office/drawing/2014/main" id="{C0B214D4-0FCA-BD79-FEE4-D3C943A96CFC}"/>
              </a:ext>
            </a:extLst>
          </p:cNvPr>
          <p:cNvSpPr txBox="1"/>
          <p:nvPr/>
        </p:nvSpPr>
        <p:spPr>
          <a:xfrm>
            <a:off x="505858" y="5518036"/>
            <a:ext cx="11038615" cy="853503"/>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此处的</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是用来判断第j个位置是否为空。如果第</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个位置为空，则</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，这样</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。这样就避免了词对齐的冲突问题。</a:t>
            </a:r>
          </a:p>
        </p:txBody>
      </p:sp>
      <p:grpSp>
        <p:nvGrpSpPr>
          <p:cNvPr id="18701" name="Group 18700" descr="\documentclass{article}&#10;\usepackage{amsmath,bm}&#10;\pagestyle{empty}&#10;\begin{document}&#10;&#10;&#10;$1-\delta(v_j,v_{j-1})$&#10;&#10;\end{document}" title="IguanaTex Vector Display">
            <a:extLst>
              <a:ext uri="{FF2B5EF4-FFF2-40B4-BE49-F238E27FC236}">
                <a16:creationId xmlns:a16="http://schemas.microsoft.com/office/drawing/2014/main" id="{61928442-8E3C-AF8F-F2CC-ECDB187F50AA}"/>
              </a:ext>
            </a:extLst>
          </p:cNvPr>
          <p:cNvGrpSpPr>
            <a:grpSpLocks noChangeAspect="1"/>
          </p:cNvGrpSpPr>
          <p:nvPr>
            <p:custDataLst>
              <p:tags r:id="rId7"/>
            </p:custDataLst>
          </p:nvPr>
        </p:nvGrpSpPr>
        <p:grpSpPr>
          <a:xfrm>
            <a:off x="1518503" y="5656226"/>
            <a:ext cx="1536934" cy="263880"/>
            <a:chOff x="4511014" y="3944433"/>
            <a:chExt cx="1536934" cy="263880"/>
          </a:xfrm>
        </p:grpSpPr>
        <p:sp>
          <p:nvSpPr>
            <p:cNvPr id="18689" name="Freeform 18688">
              <a:extLst>
                <a:ext uri="{FF2B5EF4-FFF2-40B4-BE49-F238E27FC236}">
                  <a16:creationId xmlns:a16="http://schemas.microsoft.com/office/drawing/2014/main" id="{25D8D20A-98C8-5E60-06A3-636E594A0CB7}"/>
                </a:ext>
              </a:extLst>
            </p:cNvPr>
            <p:cNvSpPr/>
            <p:nvPr>
              <p:custDataLst>
                <p:tags r:id="rId47"/>
              </p:custDataLst>
            </p:nvPr>
          </p:nvSpPr>
          <p:spPr>
            <a:xfrm>
              <a:off x="4511014" y="3965689"/>
              <a:ext cx="83506" cy="168531"/>
            </a:xfrm>
            <a:custGeom>
              <a:avLst/>
              <a:gdLst>
                <a:gd name="connsiteX0" fmla="*/ 51952 w 83506"/>
                <a:gd name="connsiteY0" fmla="*/ 6642 h 168531"/>
                <a:gd name="connsiteX1" fmla="*/ 46132 w 83506"/>
                <a:gd name="connsiteY1" fmla="*/ 63 h 168531"/>
                <a:gd name="connsiteX2" fmla="*/ 77 w 83506"/>
                <a:gd name="connsiteY2" fmla="*/ 16258 h 168531"/>
                <a:gd name="connsiteX3" fmla="*/ 77 w 83506"/>
                <a:gd name="connsiteY3" fmla="*/ 24103 h 168531"/>
                <a:gd name="connsiteX4" fmla="*/ 33226 w 83506"/>
                <a:gd name="connsiteY4" fmla="*/ 17523 h 168531"/>
                <a:gd name="connsiteX5" fmla="*/ 33226 w 83506"/>
                <a:gd name="connsiteY5" fmla="*/ 148604 h 168531"/>
                <a:gd name="connsiteX6" fmla="*/ 9693 w 83506"/>
                <a:gd name="connsiteY6" fmla="*/ 160750 h 168531"/>
                <a:gd name="connsiteX7" fmla="*/ 1595 w 83506"/>
                <a:gd name="connsiteY7" fmla="*/ 160750 h 168531"/>
                <a:gd name="connsiteX8" fmla="*/ 1595 w 83506"/>
                <a:gd name="connsiteY8" fmla="*/ 168595 h 168531"/>
                <a:gd name="connsiteX9" fmla="*/ 42589 w 83506"/>
                <a:gd name="connsiteY9" fmla="*/ 167836 h 168531"/>
                <a:gd name="connsiteX10" fmla="*/ 83584 w 83506"/>
                <a:gd name="connsiteY10" fmla="*/ 168595 h 168531"/>
                <a:gd name="connsiteX11" fmla="*/ 83584 w 83506"/>
                <a:gd name="connsiteY11" fmla="*/ 160750 h 168531"/>
                <a:gd name="connsiteX12" fmla="*/ 75486 w 83506"/>
                <a:gd name="connsiteY12" fmla="*/ 160750 h 168531"/>
                <a:gd name="connsiteX13" fmla="*/ 51952 w 83506"/>
                <a:gd name="connsiteY13" fmla="*/ 148604 h 168531"/>
                <a:gd name="connsiteX14" fmla="*/ 51952 w 83506"/>
                <a:gd name="connsiteY14" fmla="*/ 664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1952" y="6642"/>
                  </a:moveTo>
                  <a:cubicBezTo>
                    <a:pt x="51952" y="569"/>
                    <a:pt x="51952" y="63"/>
                    <a:pt x="46132" y="63"/>
                  </a:cubicBezTo>
                  <a:cubicBezTo>
                    <a:pt x="30443" y="16258"/>
                    <a:pt x="8174" y="16258"/>
                    <a:pt x="77" y="16258"/>
                  </a:cubicBezTo>
                  <a:lnTo>
                    <a:pt x="77" y="24103"/>
                  </a:lnTo>
                  <a:cubicBezTo>
                    <a:pt x="5138" y="24103"/>
                    <a:pt x="20068" y="24103"/>
                    <a:pt x="33226" y="17523"/>
                  </a:cubicBezTo>
                  <a:lnTo>
                    <a:pt x="33226" y="148604"/>
                  </a:lnTo>
                  <a:cubicBezTo>
                    <a:pt x="33226" y="157714"/>
                    <a:pt x="32467" y="160750"/>
                    <a:pt x="9693" y="160750"/>
                  </a:cubicBezTo>
                  <a:lnTo>
                    <a:pt x="1595" y="160750"/>
                  </a:lnTo>
                  <a:lnTo>
                    <a:pt x="1595" y="168595"/>
                  </a:lnTo>
                  <a:cubicBezTo>
                    <a:pt x="10452" y="167836"/>
                    <a:pt x="32467" y="167836"/>
                    <a:pt x="42589" y="167836"/>
                  </a:cubicBezTo>
                  <a:cubicBezTo>
                    <a:pt x="52711" y="167836"/>
                    <a:pt x="74727" y="167836"/>
                    <a:pt x="83584" y="168595"/>
                  </a:cubicBezTo>
                  <a:lnTo>
                    <a:pt x="83584" y="160750"/>
                  </a:lnTo>
                  <a:lnTo>
                    <a:pt x="75486" y="160750"/>
                  </a:lnTo>
                  <a:cubicBezTo>
                    <a:pt x="52711" y="160750"/>
                    <a:pt x="51952" y="157967"/>
                    <a:pt x="51952" y="148604"/>
                  </a:cubicBezTo>
                  <a:lnTo>
                    <a:pt x="51952" y="6642"/>
                  </a:lnTo>
                  <a:close/>
                </a:path>
              </a:pathLst>
            </a:custGeom>
            <a:solidFill>
              <a:srgbClr val="000000"/>
            </a:solidFill>
            <a:ln w="25349" cap="flat">
              <a:noFill/>
              <a:prstDash val="solid"/>
              <a:miter/>
            </a:ln>
          </p:spPr>
          <p:txBody>
            <a:bodyPr rtlCol="0" anchor="ctr"/>
            <a:lstStyle/>
            <a:p>
              <a:endParaRPr lang="en-CN"/>
            </a:p>
          </p:txBody>
        </p:sp>
        <p:sp>
          <p:nvSpPr>
            <p:cNvPr id="18690" name="Freeform 18689">
              <a:extLst>
                <a:ext uri="{FF2B5EF4-FFF2-40B4-BE49-F238E27FC236}">
                  <a16:creationId xmlns:a16="http://schemas.microsoft.com/office/drawing/2014/main" id="{C4DA0E24-966F-B91B-9627-6F5338EA522D}"/>
                </a:ext>
              </a:extLst>
            </p:cNvPr>
            <p:cNvSpPr/>
            <p:nvPr>
              <p:custDataLst>
                <p:tags r:id="rId48"/>
              </p:custDataLst>
            </p:nvPr>
          </p:nvSpPr>
          <p:spPr>
            <a:xfrm>
              <a:off x="4692254" y="4065897"/>
              <a:ext cx="154614" cy="10122"/>
            </a:xfrm>
            <a:custGeom>
              <a:avLst/>
              <a:gdLst>
                <a:gd name="connsiteX0" fmla="*/ 145841 w 154614"/>
                <a:gd name="connsiteY0" fmla="*/ 10185 h 10122"/>
                <a:gd name="connsiteX1" fmla="*/ 154698 w 154614"/>
                <a:gd name="connsiteY1" fmla="*/ 5124 h 10122"/>
                <a:gd name="connsiteX2" fmla="*/ 145841 w 154614"/>
                <a:gd name="connsiteY2" fmla="*/ 63 h 10122"/>
                <a:gd name="connsiteX3" fmla="*/ 8941 w 154614"/>
                <a:gd name="connsiteY3" fmla="*/ 63 h 10122"/>
                <a:gd name="connsiteX4" fmla="*/ 84 w 154614"/>
                <a:gd name="connsiteY4" fmla="*/ 5124 h 10122"/>
                <a:gd name="connsiteX5" fmla="*/ 8941 w 154614"/>
                <a:gd name="connsiteY5" fmla="*/ 10185 h 10122"/>
                <a:gd name="connsiteX6" fmla="*/ 145841 w 154614"/>
                <a:gd name="connsiteY6" fmla="*/ 10185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5841" y="10185"/>
                  </a:moveTo>
                  <a:cubicBezTo>
                    <a:pt x="150143" y="10185"/>
                    <a:pt x="154698" y="10185"/>
                    <a:pt x="154698" y="5124"/>
                  </a:cubicBezTo>
                  <a:cubicBezTo>
                    <a:pt x="154698" y="63"/>
                    <a:pt x="150143" y="63"/>
                    <a:pt x="145841" y="63"/>
                  </a:cubicBezTo>
                  <a:lnTo>
                    <a:pt x="8941" y="63"/>
                  </a:lnTo>
                  <a:cubicBezTo>
                    <a:pt x="4639" y="63"/>
                    <a:pt x="84" y="63"/>
                    <a:pt x="84" y="5124"/>
                  </a:cubicBezTo>
                  <a:cubicBezTo>
                    <a:pt x="84" y="10185"/>
                    <a:pt x="4639" y="10185"/>
                    <a:pt x="8941" y="10185"/>
                  </a:cubicBezTo>
                  <a:lnTo>
                    <a:pt x="145841" y="10185"/>
                  </a:lnTo>
                  <a:close/>
                </a:path>
              </a:pathLst>
            </a:custGeom>
            <a:solidFill>
              <a:srgbClr val="000000"/>
            </a:solidFill>
            <a:ln w="25349" cap="flat">
              <a:noFill/>
              <a:prstDash val="solid"/>
              <a:miter/>
            </a:ln>
          </p:spPr>
          <p:txBody>
            <a:bodyPr rtlCol="0" anchor="ctr"/>
            <a:lstStyle/>
            <a:p>
              <a:endParaRPr lang="en-CN"/>
            </a:p>
          </p:txBody>
        </p:sp>
        <p:sp>
          <p:nvSpPr>
            <p:cNvPr id="18691" name="Freeform 18690">
              <a:extLst>
                <a:ext uri="{FF2B5EF4-FFF2-40B4-BE49-F238E27FC236}">
                  <a16:creationId xmlns:a16="http://schemas.microsoft.com/office/drawing/2014/main" id="{72C89C82-4CA1-7274-65DA-2C0E2B9193C3}"/>
                </a:ext>
              </a:extLst>
            </p:cNvPr>
            <p:cNvSpPr/>
            <p:nvPr>
              <p:custDataLst>
                <p:tags r:id="rId49"/>
              </p:custDataLst>
            </p:nvPr>
          </p:nvSpPr>
          <p:spPr>
            <a:xfrm>
              <a:off x="4934929" y="3954302"/>
              <a:ext cx="103750" cy="182955"/>
            </a:xfrm>
            <a:custGeom>
              <a:avLst/>
              <a:gdLst>
                <a:gd name="connsiteX0" fmla="*/ 56271 w 103750"/>
                <a:gd name="connsiteY0" fmla="*/ 69399 h 182955"/>
                <a:gd name="connsiteX1" fmla="*/ 94 w 103750"/>
                <a:gd name="connsiteY1" fmla="*/ 140506 h 182955"/>
                <a:gd name="connsiteX2" fmla="*/ 40076 w 103750"/>
                <a:gd name="connsiteY2" fmla="*/ 183019 h 182955"/>
                <a:gd name="connsiteX3" fmla="*/ 90686 w 103750"/>
                <a:gd name="connsiteY3" fmla="*/ 108369 h 182955"/>
                <a:gd name="connsiteX4" fmla="*/ 71960 w 103750"/>
                <a:gd name="connsiteY4" fmla="*/ 61301 h 182955"/>
                <a:gd name="connsiteX5" fmla="*/ 47921 w 103750"/>
                <a:gd name="connsiteY5" fmla="*/ 19801 h 182955"/>
                <a:gd name="connsiteX6" fmla="*/ 61838 w 103750"/>
                <a:gd name="connsiteY6" fmla="*/ 8160 h 182955"/>
                <a:gd name="connsiteX7" fmla="*/ 79805 w 103750"/>
                <a:gd name="connsiteY7" fmla="*/ 14993 h 182955"/>
                <a:gd name="connsiteX8" fmla="*/ 93723 w 103750"/>
                <a:gd name="connsiteY8" fmla="*/ 21319 h 182955"/>
                <a:gd name="connsiteX9" fmla="*/ 103845 w 103750"/>
                <a:gd name="connsiteY9" fmla="*/ 11197 h 182955"/>
                <a:gd name="connsiteX10" fmla="*/ 90686 w 103750"/>
                <a:gd name="connsiteY10" fmla="*/ 2846 h 182955"/>
                <a:gd name="connsiteX11" fmla="*/ 69936 w 103750"/>
                <a:gd name="connsiteY11" fmla="*/ 63 h 182955"/>
                <a:gd name="connsiteX12" fmla="*/ 41088 w 103750"/>
                <a:gd name="connsiteY12" fmla="*/ 26127 h 182955"/>
                <a:gd name="connsiteX13" fmla="*/ 56271 w 103750"/>
                <a:gd name="connsiteY13" fmla="*/ 69399 h 182955"/>
                <a:gd name="connsiteX14" fmla="*/ 59308 w 103750"/>
                <a:gd name="connsiteY14" fmla="*/ 74966 h 182955"/>
                <a:gd name="connsiteX15" fmla="*/ 73226 w 103750"/>
                <a:gd name="connsiteY15" fmla="*/ 118491 h 182955"/>
                <a:gd name="connsiteX16" fmla="*/ 40076 w 103750"/>
                <a:gd name="connsiteY16" fmla="*/ 177452 h 182955"/>
                <a:gd name="connsiteX17" fmla="*/ 15783 w 103750"/>
                <a:gd name="connsiteY17" fmla="*/ 147592 h 182955"/>
                <a:gd name="connsiteX18" fmla="*/ 59308 w 103750"/>
                <a:gd name="connsiteY18" fmla="*/ 74966 h 18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3750" h="182955">
                  <a:moveTo>
                    <a:pt x="56271" y="69399"/>
                  </a:moveTo>
                  <a:cubicBezTo>
                    <a:pt x="24640" y="76990"/>
                    <a:pt x="94" y="109887"/>
                    <a:pt x="94" y="140506"/>
                  </a:cubicBezTo>
                  <a:cubicBezTo>
                    <a:pt x="94" y="164799"/>
                    <a:pt x="16289" y="183019"/>
                    <a:pt x="40076" y="183019"/>
                  </a:cubicBezTo>
                  <a:cubicBezTo>
                    <a:pt x="69683" y="183019"/>
                    <a:pt x="90686" y="143290"/>
                    <a:pt x="90686" y="108369"/>
                  </a:cubicBezTo>
                  <a:cubicBezTo>
                    <a:pt x="90686" y="85341"/>
                    <a:pt x="80564" y="72688"/>
                    <a:pt x="71960" y="61301"/>
                  </a:cubicBezTo>
                  <a:cubicBezTo>
                    <a:pt x="62851" y="49914"/>
                    <a:pt x="47921" y="30935"/>
                    <a:pt x="47921" y="19801"/>
                  </a:cubicBezTo>
                  <a:cubicBezTo>
                    <a:pt x="47921" y="14234"/>
                    <a:pt x="52982" y="8160"/>
                    <a:pt x="61838" y="8160"/>
                  </a:cubicBezTo>
                  <a:cubicBezTo>
                    <a:pt x="69430" y="8160"/>
                    <a:pt x="74491" y="11450"/>
                    <a:pt x="79805" y="14993"/>
                  </a:cubicBezTo>
                  <a:cubicBezTo>
                    <a:pt x="84866" y="18029"/>
                    <a:pt x="89927" y="21319"/>
                    <a:pt x="93723" y="21319"/>
                  </a:cubicBezTo>
                  <a:cubicBezTo>
                    <a:pt x="100049" y="21319"/>
                    <a:pt x="103845" y="15246"/>
                    <a:pt x="103845" y="11197"/>
                  </a:cubicBezTo>
                  <a:cubicBezTo>
                    <a:pt x="103845" y="5630"/>
                    <a:pt x="99796" y="4871"/>
                    <a:pt x="90686" y="2846"/>
                  </a:cubicBezTo>
                  <a:cubicBezTo>
                    <a:pt x="77528" y="63"/>
                    <a:pt x="73985" y="63"/>
                    <a:pt x="69936" y="63"/>
                  </a:cubicBezTo>
                  <a:cubicBezTo>
                    <a:pt x="50198" y="63"/>
                    <a:pt x="41088" y="10944"/>
                    <a:pt x="41088" y="26127"/>
                  </a:cubicBezTo>
                  <a:cubicBezTo>
                    <a:pt x="41088" y="39792"/>
                    <a:pt x="48427" y="53963"/>
                    <a:pt x="56271" y="69399"/>
                  </a:cubicBezTo>
                  <a:close/>
                  <a:moveTo>
                    <a:pt x="59308" y="74966"/>
                  </a:moveTo>
                  <a:cubicBezTo>
                    <a:pt x="65634" y="86606"/>
                    <a:pt x="73226" y="100271"/>
                    <a:pt x="73226" y="118491"/>
                  </a:cubicBezTo>
                  <a:cubicBezTo>
                    <a:pt x="73226" y="135192"/>
                    <a:pt x="63610" y="177452"/>
                    <a:pt x="40076" y="177452"/>
                  </a:cubicBezTo>
                  <a:cubicBezTo>
                    <a:pt x="26158" y="177452"/>
                    <a:pt x="15783" y="166823"/>
                    <a:pt x="15783" y="147592"/>
                  </a:cubicBezTo>
                  <a:cubicBezTo>
                    <a:pt x="15783" y="131649"/>
                    <a:pt x="25146" y="84076"/>
                    <a:pt x="59308" y="74966"/>
                  </a:cubicBezTo>
                  <a:close/>
                </a:path>
              </a:pathLst>
            </a:custGeom>
            <a:solidFill>
              <a:srgbClr val="000000"/>
            </a:solidFill>
            <a:ln w="25349" cap="flat">
              <a:noFill/>
              <a:prstDash val="solid"/>
              <a:miter/>
            </a:ln>
          </p:spPr>
          <p:txBody>
            <a:bodyPr rtlCol="0" anchor="ctr"/>
            <a:lstStyle/>
            <a:p>
              <a:endParaRPr lang="en-CN"/>
            </a:p>
          </p:txBody>
        </p:sp>
        <p:sp>
          <p:nvSpPr>
            <p:cNvPr id="18692" name="Freeform 18691">
              <a:extLst>
                <a:ext uri="{FF2B5EF4-FFF2-40B4-BE49-F238E27FC236}">
                  <a16:creationId xmlns:a16="http://schemas.microsoft.com/office/drawing/2014/main" id="{25D4516F-1880-F3F0-0B9F-DA0A4145211D}"/>
                </a:ext>
              </a:extLst>
            </p:cNvPr>
            <p:cNvSpPr/>
            <p:nvPr>
              <p:custDataLst>
                <p:tags r:id="rId50"/>
              </p:custDataLst>
            </p:nvPr>
          </p:nvSpPr>
          <p:spPr>
            <a:xfrm>
              <a:off x="5071398" y="3944433"/>
              <a:ext cx="58707" cy="253051"/>
            </a:xfrm>
            <a:custGeom>
              <a:avLst/>
              <a:gdLst>
                <a:gd name="connsiteX0" fmla="*/ 58807 w 58707"/>
                <a:gd name="connsiteY0" fmla="*/ 250583 h 253051"/>
                <a:gd name="connsiteX1" fmla="*/ 54505 w 58707"/>
                <a:gd name="connsiteY1" fmla="*/ 245016 h 253051"/>
                <a:gd name="connsiteX2" fmla="*/ 14776 w 58707"/>
                <a:gd name="connsiteY2" fmla="*/ 126588 h 253051"/>
                <a:gd name="connsiteX3" fmla="*/ 55517 w 58707"/>
                <a:gd name="connsiteY3" fmla="*/ 6895 h 253051"/>
                <a:gd name="connsiteX4" fmla="*/ 58807 w 58707"/>
                <a:gd name="connsiteY4" fmla="*/ 2593 h 253051"/>
                <a:gd name="connsiteX5" fmla="*/ 56276 w 58707"/>
                <a:gd name="connsiteY5" fmla="*/ 63 h 253051"/>
                <a:gd name="connsiteX6" fmla="*/ 16041 w 58707"/>
                <a:gd name="connsiteY6" fmla="*/ 49408 h 253051"/>
                <a:gd name="connsiteX7" fmla="*/ 99 w 58707"/>
                <a:gd name="connsiteY7" fmla="*/ 126588 h 253051"/>
                <a:gd name="connsiteX8" fmla="*/ 16800 w 58707"/>
                <a:gd name="connsiteY8" fmla="*/ 205540 h 253051"/>
                <a:gd name="connsiteX9" fmla="*/ 56276 w 58707"/>
                <a:gd name="connsiteY9" fmla="*/ 253114 h 253051"/>
                <a:gd name="connsiteX10" fmla="*/ 58807 w 58707"/>
                <a:gd name="connsiteY10" fmla="*/ 25058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07" y="250583"/>
                  </a:moveTo>
                  <a:cubicBezTo>
                    <a:pt x="58807" y="249824"/>
                    <a:pt x="58807" y="249318"/>
                    <a:pt x="54505" y="245016"/>
                  </a:cubicBezTo>
                  <a:cubicBezTo>
                    <a:pt x="22873" y="213132"/>
                    <a:pt x="14776" y="165305"/>
                    <a:pt x="14776" y="126588"/>
                  </a:cubicBezTo>
                  <a:cubicBezTo>
                    <a:pt x="14776" y="82557"/>
                    <a:pt x="24392" y="38527"/>
                    <a:pt x="55517" y="6895"/>
                  </a:cubicBezTo>
                  <a:cubicBezTo>
                    <a:pt x="58807" y="3859"/>
                    <a:pt x="58807" y="3352"/>
                    <a:pt x="58807" y="2593"/>
                  </a:cubicBezTo>
                  <a:cubicBezTo>
                    <a:pt x="58807" y="822"/>
                    <a:pt x="57794" y="63"/>
                    <a:pt x="56276" y="63"/>
                  </a:cubicBezTo>
                  <a:cubicBezTo>
                    <a:pt x="53746" y="63"/>
                    <a:pt x="30971" y="17270"/>
                    <a:pt x="16041" y="49408"/>
                  </a:cubicBezTo>
                  <a:cubicBezTo>
                    <a:pt x="3135" y="77243"/>
                    <a:pt x="99" y="105332"/>
                    <a:pt x="99" y="126588"/>
                  </a:cubicBezTo>
                  <a:cubicBezTo>
                    <a:pt x="99" y="146326"/>
                    <a:pt x="2882" y="176945"/>
                    <a:pt x="16800" y="205540"/>
                  </a:cubicBezTo>
                  <a:cubicBezTo>
                    <a:pt x="31983" y="236666"/>
                    <a:pt x="53746" y="253114"/>
                    <a:pt x="56276" y="253114"/>
                  </a:cubicBezTo>
                  <a:cubicBezTo>
                    <a:pt x="57794" y="253114"/>
                    <a:pt x="58807" y="252355"/>
                    <a:pt x="58807" y="250583"/>
                  </a:cubicBezTo>
                  <a:close/>
                </a:path>
              </a:pathLst>
            </a:custGeom>
            <a:solidFill>
              <a:srgbClr val="000000"/>
            </a:solidFill>
            <a:ln w="25349" cap="flat">
              <a:noFill/>
              <a:prstDash val="solid"/>
              <a:miter/>
            </a:ln>
          </p:spPr>
          <p:txBody>
            <a:bodyPr rtlCol="0" anchor="ctr"/>
            <a:lstStyle/>
            <a:p>
              <a:endParaRPr lang="en-CN"/>
            </a:p>
          </p:txBody>
        </p:sp>
        <p:sp>
          <p:nvSpPr>
            <p:cNvPr id="18693" name="Freeform 18692">
              <a:extLst>
                <a:ext uri="{FF2B5EF4-FFF2-40B4-BE49-F238E27FC236}">
                  <a16:creationId xmlns:a16="http://schemas.microsoft.com/office/drawing/2014/main" id="{93EE2154-9278-F5C9-87B4-F1D9B54362D4}"/>
                </a:ext>
              </a:extLst>
            </p:cNvPr>
            <p:cNvSpPr/>
            <p:nvPr>
              <p:custDataLst>
                <p:tags r:id="rId51"/>
              </p:custDataLst>
            </p:nvPr>
          </p:nvSpPr>
          <p:spPr>
            <a:xfrm>
              <a:off x="5152093" y="4022373"/>
              <a:ext cx="111089" cy="114632"/>
            </a:xfrm>
            <a:custGeom>
              <a:avLst/>
              <a:gdLst>
                <a:gd name="connsiteX0" fmla="*/ 111192 w 111089"/>
                <a:gd name="connsiteY0" fmla="*/ 17776 h 114632"/>
                <a:gd name="connsiteX1" fmla="*/ 100058 w 111089"/>
                <a:gd name="connsiteY1" fmla="*/ 63 h 114632"/>
                <a:gd name="connsiteX2" fmla="*/ 87658 w 111089"/>
                <a:gd name="connsiteY2" fmla="*/ 12209 h 114632"/>
                <a:gd name="connsiteX3" fmla="*/ 91707 w 111089"/>
                <a:gd name="connsiteY3" fmla="*/ 19801 h 114632"/>
                <a:gd name="connsiteX4" fmla="*/ 100311 w 111089"/>
                <a:gd name="connsiteY4" fmla="*/ 40551 h 114632"/>
                <a:gd name="connsiteX5" fmla="*/ 55268 w 111089"/>
                <a:gd name="connsiteY5" fmla="*/ 109128 h 114632"/>
                <a:gd name="connsiteX6" fmla="*/ 36542 w 111089"/>
                <a:gd name="connsiteY6" fmla="*/ 87112 h 114632"/>
                <a:gd name="connsiteX7" fmla="*/ 51219 w 111089"/>
                <a:gd name="connsiteY7" fmla="*/ 33466 h 114632"/>
                <a:gd name="connsiteX8" fmla="*/ 54255 w 111089"/>
                <a:gd name="connsiteY8" fmla="*/ 20813 h 114632"/>
                <a:gd name="connsiteX9" fmla="*/ 33505 w 111089"/>
                <a:gd name="connsiteY9" fmla="*/ 63 h 114632"/>
                <a:gd name="connsiteX10" fmla="*/ 103 w 111089"/>
                <a:gd name="connsiteY10" fmla="*/ 39033 h 114632"/>
                <a:gd name="connsiteX11" fmla="*/ 3139 w 111089"/>
                <a:gd name="connsiteY11" fmla="*/ 41563 h 114632"/>
                <a:gd name="connsiteX12" fmla="*/ 7188 w 111089"/>
                <a:gd name="connsiteY12" fmla="*/ 37008 h 114632"/>
                <a:gd name="connsiteX13" fmla="*/ 32746 w 111089"/>
                <a:gd name="connsiteY13" fmla="*/ 5630 h 114632"/>
                <a:gd name="connsiteX14" fmla="*/ 39072 w 111089"/>
                <a:gd name="connsiteY14" fmla="*/ 13728 h 114632"/>
                <a:gd name="connsiteX15" fmla="*/ 34771 w 111089"/>
                <a:gd name="connsiteY15" fmla="*/ 31441 h 114632"/>
                <a:gd name="connsiteX16" fmla="*/ 20347 w 111089"/>
                <a:gd name="connsiteY16" fmla="*/ 83317 h 114632"/>
                <a:gd name="connsiteX17" fmla="*/ 54255 w 111089"/>
                <a:gd name="connsiteY17" fmla="*/ 114695 h 114632"/>
                <a:gd name="connsiteX18" fmla="*/ 111192 w 111089"/>
                <a:gd name="connsiteY18" fmla="*/ 1777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192" y="17776"/>
                  </a:moveTo>
                  <a:cubicBezTo>
                    <a:pt x="111192" y="4112"/>
                    <a:pt x="104613" y="63"/>
                    <a:pt x="100058" y="63"/>
                  </a:cubicBezTo>
                  <a:cubicBezTo>
                    <a:pt x="93731" y="63"/>
                    <a:pt x="87658" y="6642"/>
                    <a:pt x="87658" y="12209"/>
                  </a:cubicBezTo>
                  <a:cubicBezTo>
                    <a:pt x="87658" y="15499"/>
                    <a:pt x="88923" y="17017"/>
                    <a:pt x="91707" y="19801"/>
                  </a:cubicBezTo>
                  <a:cubicBezTo>
                    <a:pt x="97021" y="24862"/>
                    <a:pt x="100311" y="31441"/>
                    <a:pt x="100311" y="40551"/>
                  </a:cubicBezTo>
                  <a:cubicBezTo>
                    <a:pt x="100311" y="51179"/>
                    <a:pt x="84875" y="109128"/>
                    <a:pt x="55268" y="109128"/>
                  </a:cubicBezTo>
                  <a:cubicBezTo>
                    <a:pt x="42362" y="109128"/>
                    <a:pt x="36542" y="100271"/>
                    <a:pt x="36542" y="87112"/>
                  </a:cubicBezTo>
                  <a:cubicBezTo>
                    <a:pt x="36542" y="72941"/>
                    <a:pt x="43374" y="54469"/>
                    <a:pt x="51219" y="33466"/>
                  </a:cubicBezTo>
                  <a:cubicBezTo>
                    <a:pt x="52990" y="29164"/>
                    <a:pt x="54255" y="25621"/>
                    <a:pt x="54255" y="20813"/>
                  </a:cubicBezTo>
                  <a:cubicBezTo>
                    <a:pt x="54255" y="9426"/>
                    <a:pt x="46158" y="63"/>
                    <a:pt x="33505" y="63"/>
                  </a:cubicBezTo>
                  <a:cubicBezTo>
                    <a:pt x="9718" y="63"/>
                    <a:pt x="103" y="36755"/>
                    <a:pt x="103" y="39033"/>
                  </a:cubicBezTo>
                  <a:cubicBezTo>
                    <a:pt x="103" y="41563"/>
                    <a:pt x="2633" y="41563"/>
                    <a:pt x="3139" y="41563"/>
                  </a:cubicBezTo>
                  <a:cubicBezTo>
                    <a:pt x="5670" y="41563"/>
                    <a:pt x="5923" y="41057"/>
                    <a:pt x="7188" y="37008"/>
                  </a:cubicBezTo>
                  <a:cubicBezTo>
                    <a:pt x="14526" y="11450"/>
                    <a:pt x="25408" y="5630"/>
                    <a:pt x="32746" y="5630"/>
                  </a:cubicBezTo>
                  <a:cubicBezTo>
                    <a:pt x="34771" y="5630"/>
                    <a:pt x="39072" y="5630"/>
                    <a:pt x="39072" y="13728"/>
                  </a:cubicBezTo>
                  <a:cubicBezTo>
                    <a:pt x="39072" y="20054"/>
                    <a:pt x="36542" y="26886"/>
                    <a:pt x="34771" y="31441"/>
                  </a:cubicBezTo>
                  <a:cubicBezTo>
                    <a:pt x="23636" y="60795"/>
                    <a:pt x="20347" y="72435"/>
                    <a:pt x="20347" y="83317"/>
                  </a:cubicBezTo>
                  <a:cubicBezTo>
                    <a:pt x="20347" y="110646"/>
                    <a:pt x="42615" y="114695"/>
                    <a:pt x="54255" y="114695"/>
                  </a:cubicBezTo>
                  <a:cubicBezTo>
                    <a:pt x="96768" y="114695"/>
                    <a:pt x="111192" y="30935"/>
                    <a:pt x="111192" y="17776"/>
                  </a:cubicBezTo>
                  <a:close/>
                </a:path>
              </a:pathLst>
            </a:custGeom>
            <a:solidFill>
              <a:srgbClr val="000000"/>
            </a:solidFill>
            <a:ln w="25349" cap="flat">
              <a:noFill/>
              <a:prstDash val="solid"/>
              <a:miter/>
            </a:ln>
          </p:spPr>
          <p:txBody>
            <a:bodyPr rtlCol="0" anchor="ctr"/>
            <a:lstStyle/>
            <a:p>
              <a:endParaRPr lang="en-CN"/>
            </a:p>
          </p:txBody>
        </p:sp>
        <p:sp>
          <p:nvSpPr>
            <p:cNvPr id="18694" name="Freeform 18693">
              <a:extLst>
                <a:ext uri="{FF2B5EF4-FFF2-40B4-BE49-F238E27FC236}">
                  <a16:creationId xmlns:a16="http://schemas.microsoft.com/office/drawing/2014/main" id="{0EBA1907-CD1B-AC44-C1FA-6FDF52F5F2DA}"/>
                </a:ext>
              </a:extLst>
            </p:cNvPr>
            <p:cNvSpPr/>
            <p:nvPr>
              <p:custDataLst>
                <p:tags r:id="rId52"/>
              </p:custDataLst>
            </p:nvPr>
          </p:nvSpPr>
          <p:spPr>
            <a:xfrm>
              <a:off x="5267415" y="4054737"/>
              <a:ext cx="77762" cy="153576"/>
            </a:xfrm>
            <a:custGeom>
              <a:avLst/>
              <a:gdLst>
                <a:gd name="connsiteX0" fmla="*/ 77870 w 77762"/>
                <a:gd name="connsiteY0" fmla="*/ 6795 h 153576"/>
                <a:gd name="connsiteX1" fmla="*/ 70785 w 77762"/>
                <a:gd name="connsiteY1" fmla="*/ 64 h 153576"/>
                <a:gd name="connsiteX2" fmla="*/ 60865 w 77762"/>
                <a:gd name="connsiteY2" fmla="*/ 9807 h 153576"/>
                <a:gd name="connsiteX3" fmla="*/ 67950 w 77762"/>
                <a:gd name="connsiteY3" fmla="*/ 16538 h 153576"/>
                <a:gd name="connsiteX4" fmla="*/ 77870 w 77762"/>
                <a:gd name="connsiteY4" fmla="*/ 6795 h 153576"/>
                <a:gd name="connsiteX5" fmla="*/ 40317 w 77762"/>
                <a:gd name="connsiteY5" fmla="*/ 126185 h 153576"/>
                <a:gd name="connsiteX6" fmla="*/ 17467 w 77762"/>
                <a:gd name="connsiteY6" fmla="*/ 148681 h 153576"/>
                <a:gd name="connsiteX7" fmla="*/ 11090 w 77762"/>
                <a:gd name="connsiteY7" fmla="*/ 147618 h 153576"/>
                <a:gd name="connsiteX8" fmla="*/ 17112 w 77762"/>
                <a:gd name="connsiteY8" fmla="*/ 138584 h 153576"/>
                <a:gd name="connsiteX9" fmla="*/ 10204 w 77762"/>
                <a:gd name="connsiteY9" fmla="*/ 132030 h 153576"/>
                <a:gd name="connsiteX10" fmla="*/ 107 w 77762"/>
                <a:gd name="connsiteY10" fmla="*/ 142481 h 153576"/>
                <a:gd name="connsiteX11" fmla="*/ 17644 w 77762"/>
                <a:gd name="connsiteY11" fmla="*/ 153641 h 153576"/>
                <a:gd name="connsiteX12" fmla="*/ 54488 w 77762"/>
                <a:gd name="connsiteY12" fmla="*/ 125653 h 153576"/>
                <a:gd name="connsiteX13" fmla="*/ 70430 w 77762"/>
                <a:gd name="connsiteY13" fmla="*/ 62239 h 153576"/>
                <a:gd name="connsiteX14" fmla="*/ 71316 w 77762"/>
                <a:gd name="connsiteY14" fmla="*/ 56039 h 153576"/>
                <a:gd name="connsiteX15" fmla="*/ 52362 w 77762"/>
                <a:gd name="connsiteY15" fmla="*/ 39388 h 153576"/>
                <a:gd name="connsiteX16" fmla="*/ 21364 w 77762"/>
                <a:gd name="connsiteY16" fmla="*/ 66490 h 153576"/>
                <a:gd name="connsiteX17" fmla="*/ 24375 w 77762"/>
                <a:gd name="connsiteY17" fmla="*/ 68793 h 153576"/>
                <a:gd name="connsiteX18" fmla="*/ 27918 w 77762"/>
                <a:gd name="connsiteY18" fmla="*/ 65604 h 153576"/>
                <a:gd name="connsiteX19" fmla="*/ 51831 w 77762"/>
                <a:gd name="connsiteY19" fmla="*/ 44348 h 153576"/>
                <a:gd name="connsiteX20" fmla="*/ 57854 w 77762"/>
                <a:gd name="connsiteY20" fmla="*/ 53028 h 153576"/>
                <a:gd name="connsiteX21" fmla="*/ 57322 w 77762"/>
                <a:gd name="connsiteY21" fmla="*/ 58342 h 153576"/>
                <a:gd name="connsiteX22" fmla="*/ 40317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70" y="6795"/>
                  </a:moveTo>
                  <a:cubicBezTo>
                    <a:pt x="77870" y="3784"/>
                    <a:pt x="75567" y="64"/>
                    <a:pt x="70785" y="64"/>
                  </a:cubicBezTo>
                  <a:cubicBezTo>
                    <a:pt x="65648" y="64"/>
                    <a:pt x="60865" y="5024"/>
                    <a:pt x="60865" y="9807"/>
                  </a:cubicBezTo>
                  <a:cubicBezTo>
                    <a:pt x="60865" y="12641"/>
                    <a:pt x="62991" y="16538"/>
                    <a:pt x="67950" y="16538"/>
                  </a:cubicBezTo>
                  <a:cubicBezTo>
                    <a:pt x="72733" y="16538"/>
                    <a:pt x="77870" y="11932"/>
                    <a:pt x="77870" y="6795"/>
                  </a:cubicBezTo>
                  <a:close/>
                  <a:moveTo>
                    <a:pt x="40317" y="126185"/>
                  </a:moveTo>
                  <a:cubicBezTo>
                    <a:pt x="37306" y="138407"/>
                    <a:pt x="27918" y="148681"/>
                    <a:pt x="17467" y="148681"/>
                  </a:cubicBezTo>
                  <a:cubicBezTo>
                    <a:pt x="15164" y="148681"/>
                    <a:pt x="13038" y="148327"/>
                    <a:pt x="11090" y="147618"/>
                  </a:cubicBezTo>
                  <a:cubicBezTo>
                    <a:pt x="15695" y="145493"/>
                    <a:pt x="17112" y="141241"/>
                    <a:pt x="17112" y="138584"/>
                  </a:cubicBezTo>
                  <a:cubicBezTo>
                    <a:pt x="17112" y="134333"/>
                    <a:pt x="13747" y="132030"/>
                    <a:pt x="10204" y="132030"/>
                  </a:cubicBezTo>
                  <a:cubicBezTo>
                    <a:pt x="4713" y="132030"/>
                    <a:pt x="107" y="136813"/>
                    <a:pt x="107" y="142481"/>
                  </a:cubicBezTo>
                  <a:cubicBezTo>
                    <a:pt x="107" y="149213"/>
                    <a:pt x="7016" y="153641"/>
                    <a:pt x="17644" y="153641"/>
                  </a:cubicBezTo>
                  <a:cubicBezTo>
                    <a:pt x="28272" y="153641"/>
                    <a:pt x="48997" y="147264"/>
                    <a:pt x="54488" y="125653"/>
                  </a:cubicBezTo>
                  <a:lnTo>
                    <a:pt x="70430" y="62239"/>
                  </a:lnTo>
                  <a:cubicBezTo>
                    <a:pt x="70962" y="60290"/>
                    <a:pt x="71316" y="58696"/>
                    <a:pt x="71316" y="56039"/>
                  </a:cubicBezTo>
                  <a:cubicBezTo>
                    <a:pt x="71316" y="46297"/>
                    <a:pt x="62991" y="39388"/>
                    <a:pt x="52362" y="39388"/>
                  </a:cubicBezTo>
                  <a:cubicBezTo>
                    <a:pt x="32700" y="39388"/>
                    <a:pt x="21364" y="64010"/>
                    <a:pt x="21364" y="66490"/>
                  </a:cubicBezTo>
                  <a:cubicBezTo>
                    <a:pt x="21364" y="68793"/>
                    <a:pt x="23844" y="68793"/>
                    <a:pt x="24375" y="68793"/>
                  </a:cubicBezTo>
                  <a:cubicBezTo>
                    <a:pt x="26501" y="68793"/>
                    <a:pt x="26678" y="68262"/>
                    <a:pt x="27918" y="65604"/>
                  </a:cubicBezTo>
                  <a:cubicBezTo>
                    <a:pt x="32346" y="55331"/>
                    <a:pt x="41557" y="44348"/>
                    <a:pt x="51831" y="44348"/>
                  </a:cubicBezTo>
                  <a:cubicBezTo>
                    <a:pt x="56259" y="44348"/>
                    <a:pt x="57854" y="47359"/>
                    <a:pt x="57854" y="53028"/>
                  </a:cubicBezTo>
                  <a:cubicBezTo>
                    <a:pt x="57854" y="54976"/>
                    <a:pt x="57499" y="57456"/>
                    <a:pt x="57322" y="58342"/>
                  </a:cubicBezTo>
                  <a:lnTo>
                    <a:pt x="40317" y="126185"/>
                  </a:lnTo>
                  <a:close/>
                </a:path>
              </a:pathLst>
            </a:custGeom>
            <a:solidFill>
              <a:srgbClr val="000000"/>
            </a:solidFill>
            <a:ln w="25349" cap="flat">
              <a:noFill/>
              <a:prstDash val="solid"/>
              <a:miter/>
            </a:ln>
          </p:spPr>
          <p:txBody>
            <a:bodyPr rtlCol="0" anchor="ctr"/>
            <a:lstStyle/>
            <a:p>
              <a:endParaRPr lang="en-CN"/>
            </a:p>
          </p:txBody>
        </p:sp>
        <p:sp>
          <p:nvSpPr>
            <p:cNvPr id="18695" name="Freeform 18694">
              <a:extLst>
                <a:ext uri="{FF2B5EF4-FFF2-40B4-BE49-F238E27FC236}">
                  <a16:creationId xmlns:a16="http://schemas.microsoft.com/office/drawing/2014/main" id="{4A4C4CF3-6721-5239-E64E-80CBF6E4C784}"/>
                </a:ext>
              </a:extLst>
            </p:cNvPr>
            <p:cNvSpPr/>
            <p:nvPr>
              <p:custDataLst>
                <p:tags r:id="rId53"/>
              </p:custDataLst>
            </p:nvPr>
          </p:nvSpPr>
          <p:spPr>
            <a:xfrm>
              <a:off x="5395802" y="4107398"/>
              <a:ext cx="29606" cy="75662"/>
            </a:xfrm>
            <a:custGeom>
              <a:avLst/>
              <a:gdLst>
                <a:gd name="connsiteX0" fmla="*/ 29719 w 29606"/>
                <a:gd name="connsiteY0" fmla="*/ 26633 h 75662"/>
                <a:gd name="connsiteX1" fmla="*/ 13523 w 29606"/>
                <a:gd name="connsiteY1" fmla="*/ 63 h 75662"/>
                <a:gd name="connsiteX2" fmla="*/ 112 w 29606"/>
                <a:gd name="connsiteY2" fmla="*/ 13474 h 75662"/>
                <a:gd name="connsiteX3" fmla="*/ 13523 w 29606"/>
                <a:gd name="connsiteY3" fmla="*/ 26886 h 75662"/>
                <a:gd name="connsiteX4" fmla="*/ 22380 w 29606"/>
                <a:gd name="connsiteY4" fmla="*/ 23597 h 75662"/>
                <a:gd name="connsiteX5" fmla="*/ 23645 w 29606"/>
                <a:gd name="connsiteY5" fmla="*/ 22837 h 75662"/>
                <a:gd name="connsiteX6" fmla="*/ 24151 w 29606"/>
                <a:gd name="connsiteY6" fmla="*/ 26633 h 75662"/>
                <a:gd name="connsiteX7" fmla="*/ 6944 w 29606"/>
                <a:gd name="connsiteY7" fmla="*/ 68893 h 75662"/>
                <a:gd name="connsiteX8" fmla="*/ 4160 w 29606"/>
                <a:gd name="connsiteY8" fmla="*/ 72941 h 75662"/>
                <a:gd name="connsiteX9" fmla="*/ 6691 w 29606"/>
                <a:gd name="connsiteY9" fmla="*/ 75725 h 75662"/>
                <a:gd name="connsiteX10" fmla="*/ 29719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19" y="26633"/>
                  </a:moveTo>
                  <a:cubicBezTo>
                    <a:pt x="29719" y="9932"/>
                    <a:pt x="23392" y="63"/>
                    <a:pt x="13523" y="63"/>
                  </a:cubicBezTo>
                  <a:cubicBezTo>
                    <a:pt x="5173" y="63"/>
                    <a:pt x="112" y="6389"/>
                    <a:pt x="112" y="13474"/>
                  </a:cubicBezTo>
                  <a:cubicBezTo>
                    <a:pt x="112" y="20307"/>
                    <a:pt x="5173" y="26886"/>
                    <a:pt x="13523" y="26886"/>
                  </a:cubicBezTo>
                  <a:cubicBezTo>
                    <a:pt x="16560" y="26886"/>
                    <a:pt x="19850" y="25874"/>
                    <a:pt x="22380" y="23597"/>
                  </a:cubicBezTo>
                  <a:cubicBezTo>
                    <a:pt x="23139" y="23090"/>
                    <a:pt x="23392" y="22837"/>
                    <a:pt x="23645" y="22837"/>
                  </a:cubicBezTo>
                  <a:cubicBezTo>
                    <a:pt x="23898" y="22837"/>
                    <a:pt x="24151" y="23090"/>
                    <a:pt x="24151" y="26633"/>
                  </a:cubicBezTo>
                  <a:cubicBezTo>
                    <a:pt x="24151" y="45359"/>
                    <a:pt x="15295" y="60542"/>
                    <a:pt x="6944" y="68893"/>
                  </a:cubicBezTo>
                  <a:cubicBezTo>
                    <a:pt x="4160" y="71676"/>
                    <a:pt x="4160" y="72182"/>
                    <a:pt x="4160" y="72941"/>
                  </a:cubicBezTo>
                  <a:cubicBezTo>
                    <a:pt x="4160" y="74713"/>
                    <a:pt x="5426" y="75725"/>
                    <a:pt x="6691" y="75725"/>
                  </a:cubicBezTo>
                  <a:cubicBezTo>
                    <a:pt x="9474" y="75725"/>
                    <a:pt x="29719" y="56240"/>
                    <a:pt x="29719" y="26633"/>
                  </a:cubicBezTo>
                  <a:close/>
                </a:path>
              </a:pathLst>
            </a:custGeom>
            <a:solidFill>
              <a:srgbClr val="000000"/>
            </a:solidFill>
            <a:ln w="25349" cap="flat">
              <a:noFill/>
              <a:prstDash val="solid"/>
              <a:miter/>
            </a:ln>
          </p:spPr>
          <p:txBody>
            <a:bodyPr rtlCol="0" anchor="ctr"/>
            <a:lstStyle/>
            <a:p>
              <a:endParaRPr lang="en-CN"/>
            </a:p>
          </p:txBody>
        </p:sp>
        <p:sp>
          <p:nvSpPr>
            <p:cNvPr id="18696" name="Freeform 18695">
              <a:extLst>
                <a:ext uri="{FF2B5EF4-FFF2-40B4-BE49-F238E27FC236}">
                  <a16:creationId xmlns:a16="http://schemas.microsoft.com/office/drawing/2014/main" id="{479876BE-81E8-981E-68C6-4B7D47AAD162}"/>
                </a:ext>
              </a:extLst>
            </p:cNvPr>
            <p:cNvSpPr/>
            <p:nvPr>
              <p:custDataLst>
                <p:tags r:id="rId54"/>
              </p:custDataLst>
            </p:nvPr>
          </p:nvSpPr>
          <p:spPr>
            <a:xfrm>
              <a:off x="5493844" y="4022373"/>
              <a:ext cx="111089" cy="114632"/>
            </a:xfrm>
            <a:custGeom>
              <a:avLst/>
              <a:gdLst>
                <a:gd name="connsiteX0" fmla="*/ 111205 w 111089"/>
                <a:gd name="connsiteY0" fmla="*/ 17776 h 114632"/>
                <a:gd name="connsiteX1" fmla="*/ 100071 w 111089"/>
                <a:gd name="connsiteY1" fmla="*/ 63 h 114632"/>
                <a:gd name="connsiteX2" fmla="*/ 87672 w 111089"/>
                <a:gd name="connsiteY2" fmla="*/ 12209 h 114632"/>
                <a:gd name="connsiteX3" fmla="*/ 91720 w 111089"/>
                <a:gd name="connsiteY3" fmla="*/ 19801 h 114632"/>
                <a:gd name="connsiteX4" fmla="*/ 100324 w 111089"/>
                <a:gd name="connsiteY4" fmla="*/ 40551 h 114632"/>
                <a:gd name="connsiteX5" fmla="*/ 55281 w 111089"/>
                <a:gd name="connsiteY5" fmla="*/ 109128 h 114632"/>
                <a:gd name="connsiteX6" fmla="*/ 36555 w 111089"/>
                <a:gd name="connsiteY6" fmla="*/ 87112 h 114632"/>
                <a:gd name="connsiteX7" fmla="*/ 51232 w 111089"/>
                <a:gd name="connsiteY7" fmla="*/ 33466 h 114632"/>
                <a:gd name="connsiteX8" fmla="*/ 54269 w 111089"/>
                <a:gd name="connsiteY8" fmla="*/ 20813 h 114632"/>
                <a:gd name="connsiteX9" fmla="*/ 33519 w 111089"/>
                <a:gd name="connsiteY9" fmla="*/ 63 h 114632"/>
                <a:gd name="connsiteX10" fmla="*/ 116 w 111089"/>
                <a:gd name="connsiteY10" fmla="*/ 39033 h 114632"/>
                <a:gd name="connsiteX11" fmla="*/ 3153 w 111089"/>
                <a:gd name="connsiteY11" fmla="*/ 41563 h 114632"/>
                <a:gd name="connsiteX12" fmla="*/ 7201 w 111089"/>
                <a:gd name="connsiteY12" fmla="*/ 37008 h 114632"/>
                <a:gd name="connsiteX13" fmla="*/ 32760 w 111089"/>
                <a:gd name="connsiteY13" fmla="*/ 5630 h 114632"/>
                <a:gd name="connsiteX14" fmla="*/ 39086 w 111089"/>
                <a:gd name="connsiteY14" fmla="*/ 13728 h 114632"/>
                <a:gd name="connsiteX15" fmla="*/ 34784 w 111089"/>
                <a:gd name="connsiteY15" fmla="*/ 31441 h 114632"/>
                <a:gd name="connsiteX16" fmla="*/ 20360 w 111089"/>
                <a:gd name="connsiteY16" fmla="*/ 83317 h 114632"/>
                <a:gd name="connsiteX17" fmla="*/ 54269 w 111089"/>
                <a:gd name="connsiteY17" fmla="*/ 114695 h 114632"/>
                <a:gd name="connsiteX18" fmla="*/ 111205 w 111089"/>
                <a:gd name="connsiteY18" fmla="*/ 1777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205" y="17776"/>
                  </a:moveTo>
                  <a:cubicBezTo>
                    <a:pt x="111205" y="4112"/>
                    <a:pt x="104626" y="63"/>
                    <a:pt x="100071" y="63"/>
                  </a:cubicBezTo>
                  <a:cubicBezTo>
                    <a:pt x="93745" y="63"/>
                    <a:pt x="87672" y="6642"/>
                    <a:pt x="87672" y="12209"/>
                  </a:cubicBezTo>
                  <a:cubicBezTo>
                    <a:pt x="87672" y="15499"/>
                    <a:pt x="88937" y="17017"/>
                    <a:pt x="91720" y="19801"/>
                  </a:cubicBezTo>
                  <a:cubicBezTo>
                    <a:pt x="97035" y="24862"/>
                    <a:pt x="100324" y="31441"/>
                    <a:pt x="100324" y="40551"/>
                  </a:cubicBezTo>
                  <a:cubicBezTo>
                    <a:pt x="100324" y="51179"/>
                    <a:pt x="84888" y="109128"/>
                    <a:pt x="55281" y="109128"/>
                  </a:cubicBezTo>
                  <a:cubicBezTo>
                    <a:pt x="42376" y="109128"/>
                    <a:pt x="36555" y="100271"/>
                    <a:pt x="36555" y="87112"/>
                  </a:cubicBezTo>
                  <a:cubicBezTo>
                    <a:pt x="36555" y="72941"/>
                    <a:pt x="43388" y="54469"/>
                    <a:pt x="51232" y="33466"/>
                  </a:cubicBezTo>
                  <a:cubicBezTo>
                    <a:pt x="53004" y="29164"/>
                    <a:pt x="54269" y="25621"/>
                    <a:pt x="54269" y="20813"/>
                  </a:cubicBezTo>
                  <a:cubicBezTo>
                    <a:pt x="54269" y="9426"/>
                    <a:pt x="46171" y="63"/>
                    <a:pt x="33519" y="63"/>
                  </a:cubicBezTo>
                  <a:cubicBezTo>
                    <a:pt x="9732" y="63"/>
                    <a:pt x="116" y="36755"/>
                    <a:pt x="116" y="39033"/>
                  </a:cubicBezTo>
                  <a:cubicBezTo>
                    <a:pt x="116" y="41563"/>
                    <a:pt x="2647" y="41563"/>
                    <a:pt x="3153" y="41563"/>
                  </a:cubicBezTo>
                  <a:cubicBezTo>
                    <a:pt x="5683" y="41563"/>
                    <a:pt x="5936" y="41057"/>
                    <a:pt x="7201" y="37008"/>
                  </a:cubicBezTo>
                  <a:cubicBezTo>
                    <a:pt x="14540" y="11450"/>
                    <a:pt x="25421" y="5630"/>
                    <a:pt x="32760" y="5630"/>
                  </a:cubicBezTo>
                  <a:cubicBezTo>
                    <a:pt x="34784" y="5630"/>
                    <a:pt x="39086" y="5630"/>
                    <a:pt x="39086" y="13728"/>
                  </a:cubicBezTo>
                  <a:cubicBezTo>
                    <a:pt x="39086" y="20054"/>
                    <a:pt x="36555" y="26886"/>
                    <a:pt x="34784" y="31441"/>
                  </a:cubicBezTo>
                  <a:cubicBezTo>
                    <a:pt x="23650" y="60795"/>
                    <a:pt x="20360" y="72435"/>
                    <a:pt x="20360" y="83317"/>
                  </a:cubicBezTo>
                  <a:cubicBezTo>
                    <a:pt x="20360" y="110646"/>
                    <a:pt x="42629" y="114695"/>
                    <a:pt x="54269" y="114695"/>
                  </a:cubicBezTo>
                  <a:cubicBezTo>
                    <a:pt x="96781" y="114695"/>
                    <a:pt x="111205" y="30935"/>
                    <a:pt x="111205" y="17776"/>
                  </a:cubicBezTo>
                  <a:close/>
                </a:path>
              </a:pathLst>
            </a:custGeom>
            <a:solidFill>
              <a:srgbClr val="000000"/>
            </a:solidFill>
            <a:ln w="25349" cap="flat">
              <a:noFill/>
              <a:prstDash val="solid"/>
              <a:miter/>
            </a:ln>
          </p:spPr>
          <p:txBody>
            <a:bodyPr rtlCol="0" anchor="ctr"/>
            <a:lstStyle/>
            <a:p>
              <a:endParaRPr lang="en-CN"/>
            </a:p>
          </p:txBody>
        </p:sp>
        <p:sp>
          <p:nvSpPr>
            <p:cNvPr id="18697" name="Freeform 18696">
              <a:extLst>
                <a:ext uri="{FF2B5EF4-FFF2-40B4-BE49-F238E27FC236}">
                  <a16:creationId xmlns:a16="http://schemas.microsoft.com/office/drawing/2014/main" id="{DFBB0DAF-D421-FF60-B5B2-7D002A6A96B9}"/>
                </a:ext>
              </a:extLst>
            </p:cNvPr>
            <p:cNvSpPr/>
            <p:nvPr>
              <p:custDataLst>
                <p:tags r:id="rId55"/>
              </p:custDataLst>
            </p:nvPr>
          </p:nvSpPr>
          <p:spPr>
            <a:xfrm>
              <a:off x="5609165" y="4054737"/>
              <a:ext cx="77762" cy="153576"/>
            </a:xfrm>
            <a:custGeom>
              <a:avLst/>
              <a:gdLst>
                <a:gd name="connsiteX0" fmla="*/ 77883 w 77762"/>
                <a:gd name="connsiteY0" fmla="*/ 6795 h 153576"/>
                <a:gd name="connsiteX1" fmla="*/ 70798 w 77762"/>
                <a:gd name="connsiteY1" fmla="*/ 64 h 153576"/>
                <a:gd name="connsiteX2" fmla="*/ 60878 w 77762"/>
                <a:gd name="connsiteY2" fmla="*/ 9807 h 153576"/>
                <a:gd name="connsiteX3" fmla="*/ 67964 w 77762"/>
                <a:gd name="connsiteY3" fmla="*/ 16538 h 153576"/>
                <a:gd name="connsiteX4" fmla="*/ 77883 w 77762"/>
                <a:gd name="connsiteY4" fmla="*/ 6795 h 153576"/>
                <a:gd name="connsiteX5" fmla="*/ 40331 w 77762"/>
                <a:gd name="connsiteY5" fmla="*/ 126185 h 153576"/>
                <a:gd name="connsiteX6" fmla="*/ 17480 w 77762"/>
                <a:gd name="connsiteY6" fmla="*/ 148681 h 153576"/>
                <a:gd name="connsiteX7" fmla="*/ 11103 w 77762"/>
                <a:gd name="connsiteY7" fmla="*/ 147618 h 153576"/>
                <a:gd name="connsiteX8" fmla="*/ 17126 w 77762"/>
                <a:gd name="connsiteY8" fmla="*/ 138584 h 153576"/>
                <a:gd name="connsiteX9" fmla="*/ 10218 w 77762"/>
                <a:gd name="connsiteY9" fmla="*/ 132030 h 153576"/>
                <a:gd name="connsiteX10" fmla="*/ 121 w 77762"/>
                <a:gd name="connsiteY10" fmla="*/ 142481 h 153576"/>
                <a:gd name="connsiteX11" fmla="*/ 17657 w 77762"/>
                <a:gd name="connsiteY11" fmla="*/ 153641 h 153576"/>
                <a:gd name="connsiteX12" fmla="*/ 54501 w 77762"/>
                <a:gd name="connsiteY12" fmla="*/ 125653 h 153576"/>
                <a:gd name="connsiteX13" fmla="*/ 70444 w 77762"/>
                <a:gd name="connsiteY13" fmla="*/ 62239 h 153576"/>
                <a:gd name="connsiteX14" fmla="*/ 71329 w 77762"/>
                <a:gd name="connsiteY14" fmla="*/ 56039 h 153576"/>
                <a:gd name="connsiteX15" fmla="*/ 52376 w 77762"/>
                <a:gd name="connsiteY15" fmla="*/ 39388 h 153576"/>
                <a:gd name="connsiteX16" fmla="*/ 21377 w 77762"/>
                <a:gd name="connsiteY16" fmla="*/ 66490 h 153576"/>
                <a:gd name="connsiteX17" fmla="*/ 24388 w 77762"/>
                <a:gd name="connsiteY17" fmla="*/ 68793 h 153576"/>
                <a:gd name="connsiteX18" fmla="*/ 27931 w 77762"/>
                <a:gd name="connsiteY18" fmla="*/ 65604 h 153576"/>
                <a:gd name="connsiteX19" fmla="*/ 51844 w 77762"/>
                <a:gd name="connsiteY19" fmla="*/ 44348 h 153576"/>
                <a:gd name="connsiteX20" fmla="*/ 57867 w 77762"/>
                <a:gd name="connsiteY20" fmla="*/ 53028 h 153576"/>
                <a:gd name="connsiteX21" fmla="*/ 57336 w 77762"/>
                <a:gd name="connsiteY21" fmla="*/ 58342 h 153576"/>
                <a:gd name="connsiteX22" fmla="*/ 40331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83" y="6795"/>
                  </a:moveTo>
                  <a:cubicBezTo>
                    <a:pt x="77883" y="3784"/>
                    <a:pt x="75581" y="64"/>
                    <a:pt x="70798" y="64"/>
                  </a:cubicBezTo>
                  <a:cubicBezTo>
                    <a:pt x="65661" y="64"/>
                    <a:pt x="60878" y="5024"/>
                    <a:pt x="60878" y="9807"/>
                  </a:cubicBezTo>
                  <a:cubicBezTo>
                    <a:pt x="60878" y="12641"/>
                    <a:pt x="63004" y="16538"/>
                    <a:pt x="67964" y="16538"/>
                  </a:cubicBezTo>
                  <a:cubicBezTo>
                    <a:pt x="72746" y="16538"/>
                    <a:pt x="77883" y="11932"/>
                    <a:pt x="77883" y="6795"/>
                  </a:cubicBezTo>
                  <a:close/>
                  <a:moveTo>
                    <a:pt x="40331" y="126185"/>
                  </a:moveTo>
                  <a:cubicBezTo>
                    <a:pt x="37319" y="138407"/>
                    <a:pt x="27931" y="148681"/>
                    <a:pt x="17480" y="148681"/>
                  </a:cubicBezTo>
                  <a:cubicBezTo>
                    <a:pt x="15177" y="148681"/>
                    <a:pt x="13052" y="148327"/>
                    <a:pt x="11103" y="147618"/>
                  </a:cubicBezTo>
                  <a:cubicBezTo>
                    <a:pt x="15709" y="145493"/>
                    <a:pt x="17126" y="141241"/>
                    <a:pt x="17126" y="138584"/>
                  </a:cubicBezTo>
                  <a:cubicBezTo>
                    <a:pt x="17126" y="134333"/>
                    <a:pt x="13760" y="132030"/>
                    <a:pt x="10218" y="132030"/>
                  </a:cubicBezTo>
                  <a:cubicBezTo>
                    <a:pt x="4726" y="132030"/>
                    <a:pt x="121" y="136813"/>
                    <a:pt x="121" y="142481"/>
                  </a:cubicBezTo>
                  <a:cubicBezTo>
                    <a:pt x="121" y="149213"/>
                    <a:pt x="7029" y="153641"/>
                    <a:pt x="17657" y="153641"/>
                  </a:cubicBezTo>
                  <a:cubicBezTo>
                    <a:pt x="28285" y="153641"/>
                    <a:pt x="49010" y="147264"/>
                    <a:pt x="54501" y="125653"/>
                  </a:cubicBezTo>
                  <a:lnTo>
                    <a:pt x="70444" y="62239"/>
                  </a:lnTo>
                  <a:cubicBezTo>
                    <a:pt x="70975" y="60290"/>
                    <a:pt x="71329" y="58696"/>
                    <a:pt x="71329" y="56039"/>
                  </a:cubicBezTo>
                  <a:cubicBezTo>
                    <a:pt x="71329" y="46297"/>
                    <a:pt x="63004" y="39388"/>
                    <a:pt x="52376" y="39388"/>
                  </a:cubicBezTo>
                  <a:cubicBezTo>
                    <a:pt x="32714" y="39388"/>
                    <a:pt x="21377" y="64010"/>
                    <a:pt x="21377" y="66490"/>
                  </a:cubicBezTo>
                  <a:cubicBezTo>
                    <a:pt x="21377" y="68793"/>
                    <a:pt x="23857" y="68793"/>
                    <a:pt x="24388" y="68793"/>
                  </a:cubicBezTo>
                  <a:cubicBezTo>
                    <a:pt x="26514" y="68793"/>
                    <a:pt x="26691" y="68262"/>
                    <a:pt x="27931" y="65604"/>
                  </a:cubicBezTo>
                  <a:cubicBezTo>
                    <a:pt x="32360" y="55331"/>
                    <a:pt x="41571" y="44348"/>
                    <a:pt x="51844" y="44348"/>
                  </a:cubicBezTo>
                  <a:cubicBezTo>
                    <a:pt x="56273" y="44348"/>
                    <a:pt x="57867" y="47359"/>
                    <a:pt x="57867" y="53028"/>
                  </a:cubicBezTo>
                  <a:cubicBezTo>
                    <a:pt x="57867" y="54976"/>
                    <a:pt x="57513" y="57456"/>
                    <a:pt x="57336" y="58342"/>
                  </a:cubicBezTo>
                  <a:lnTo>
                    <a:pt x="40331" y="126185"/>
                  </a:lnTo>
                  <a:close/>
                </a:path>
              </a:pathLst>
            </a:custGeom>
            <a:solidFill>
              <a:srgbClr val="000000"/>
            </a:solidFill>
            <a:ln w="25349" cap="flat">
              <a:noFill/>
              <a:prstDash val="solid"/>
              <a:miter/>
            </a:ln>
          </p:spPr>
          <p:txBody>
            <a:bodyPr rtlCol="0" anchor="ctr"/>
            <a:lstStyle/>
            <a:p>
              <a:endParaRPr lang="en-CN"/>
            </a:p>
          </p:txBody>
        </p:sp>
        <p:sp>
          <p:nvSpPr>
            <p:cNvPr id="18698" name="Freeform 18697">
              <a:extLst>
                <a:ext uri="{FF2B5EF4-FFF2-40B4-BE49-F238E27FC236}">
                  <a16:creationId xmlns:a16="http://schemas.microsoft.com/office/drawing/2014/main" id="{CD548CC1-ED0A-4D30-6D1D-2B3E8DD4404E}"/>
                </a:ext>
              </a:extLst>
            </p:cNvPr>
            <p:cNvSpPr/>
            <p:nvPr>
              <p:custDataLst>
                <p:tags r:id="rId56"/>
              </p:custDataLst>
            </p:nvPr>
          </p:nvSpPr>
          <p:spPr>
            <a:xfrm>
              <a:off x="5722268" y="4123466"/>
              <a:ext cx="119743" cy="8679"/>
            </a:xfrm>
            <a:custGeom>
              <a:avLst/>
              <a:gdLst>
                <a:gd name="connsiteX0" fmla="*/ 112783 w 119743"/>
                <a:gd name="connsiteY0" fmla="*/ 8744 h 8679"/>
                <a:gd name="connsiteX1" fmla="*/ 119868 w 119743"/>
                <a:gd name="connsiteY1" fmla="*/ 4493 h 8679"/>
                <a:gd name="connsiteX2" fmla="*/ 112783 w 119743"/>
                <a:gd name="connsiteY2" fmla="*/ 64 h 8679"/>
                <a:gd name="connsiteX3" fmla="*/ 7210 w 119743"/>
                <a:gd name="connsiteY3" fmla="*/ 64 h 8679"/>
                <a:gd name="connsiteX4" fmla="*/ 125 w 119743"/>
                <a:gd name="connsiteY4" fmla="*/ 4316 h 8679"/>
                <a:gd name="connsiteX5" fmla="*/ 7210 w 119743"/>
                <a:gd name="connsiteY5" fmla="*/ 8744 h 8679"/>
                <a:gd name="connsiteX6" fmla="*/ 112783 w 119743"/>
                <a:gd name="connsiteY6" fmla="*/ 8744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83" y="8744"/>
                  </a:moveTo>
                  <a:cubicBezTo>
                    <a:pt x="115617" y="8744"/>
                    <a:pt x="119868" y="8744"/>
                    <a:pt x="119868" y="4493"/>
                  </a:cubicBezTo>
                  <a:cubicBezTo>
                    <a:pt x="119868" y="64"/>
                    <a:pt x="115794" y="64"/>
                    <a:pt x="112783" y="64"/>
                  </a:cubicBezTo>
                  <a:lnTo>
                    <a:pt x="7210" y="64"/>
                  </a:lnTo>
                  <a:cubicBezTo>
                    <a:pt x="4376" y="64"/>
                    <a:pt x="125" y="64"/>
                    <a:pt x="125" y="4316"/>
                  </a:cubicBezTo>
                  <a:cubicBezTo>
                    <a:pt x="125" y="8744"/>
                    <a:pt x="4199" y="8744"/>
                    <a:pt x="7210" y="8744"/>
                  </a:cubicBezTo>
                  <a:lnTo>
                    <a:pt x="112783" y="8744"/>
                  </a:lnTo>
                  <a:close/>
                </a:path>
              </a:pathLst>
            </a:custGeom>
            <a:solidFill>
              <a:srgbClr val="000000"/>
            </a:solidFill>
            <a:ln w="25349" cap="flat">
              <a:noFill/>
              <a:prstDash val="solid"/>
              <a:miter/>
            </a:ln>
          </p:spPr>
          <p:txBody>
            <a:bodyPr rtlCol="0" anchor="ctr"/>
            <a:lstStyle/>
            <a:p>
              <a:endParaRPr lang="en-CN"/>
            </a:p>
          </p:txBody>
        </p:sp>
        <p:sp>
          <p:nvSpPr>
            <p:cNvPr id="18699" name="Freeform 18698">
              <a:extLst>
                <a:ext uri="{FF2B5EF4-FFF2-40B4-BE49-F238E27FC236}">
                  <a16:creationId xmlns:a16="http://schemas.microsoft.com/office/drawing/2014/main" id="{EAABCC90-0357-4B6C-D015-AD13D51FFBE3}"/>
                </a:ext>
              </a:extLst>
            </p:cNvPr>
            <p:cNvSpPr/>
            <p:nvPr>
              <p:custDataLst>
                <p:tags r:id="rId57"/>
              </p:custDataLst>
            </p:nvPr>
          </p:nvSpPr>
          <p:spPr>
            <a:xfrm>
              <a:off x="5880603" y="4054560"/>
              <a:ext cx="64477" cy="117618"/>
            </a:xfrm>
            <a:custGeom>
              <a:avLst/>
              <a:gdLst>
                <a:gd name="connsiteX0" fmla="*/ 40163 w 64477"/>
                <a:gd name="connsiteY0" fmla="*/ 5024 h 117618"/>
                <a:gd name="connsiteX1" fmla="*/ 34849 w 64477"/>
                <a:gd name="connsiteY1" fmla="*/ 64 h 117618"/>
                <a:gd name="connsiteX2" fmla="*/ 131 w 64477"/>
                <a:gd name="connsiteY2" fmla="*/ 11401 h 117618"/>
                <a:gd name="connsiteX3" fmla="*/ 131 w 64477"/>
                <a:gd name="connsiteY3" fmla="*/ 17778 h 117618"/>
                <a:gd name="connsiteX4" fmla="*/ 25815 w 64477"/>
                <a:gd name="connsiteY4" fmla="*/ 12818 h 117618"/>
                <a:gd name="connsiteX5" fmla="*/ 25815 w 64477"/>
                <a:gd name="connsiteY5" fmla="*/ 103157 h 117618"/>
                <a:gd name="connsiteX6" fmla="*/ 8102 w 64477"/>
                <a:gd name="connsiteY6" fmla="*/ 111305 h 117618"/>
                <a:gd name="connsiteX7" fmla="*/ 1371 w 64477"/>
                <a:gd name="connsiteY7" fmla="*/ 111305 h 117618"/>
                <a:gd name="connsiteX8" fmla="*/ 1371 w 64477"/>
                <a:gd name="connsiteY8" fmla="*/ 117682 h 117618"/>
                <a:gd name="connsiteX9" fmla="*/ 32901 w 64477"/>
                <a:gd name="connsiteY9" fmla="*/ 116974 h 117618"/>
                <a:gd name="connsiteX10" fmla="*/ 64608 w 64477"/>
                <a:gd name="connsiteY10" fmla="*/ 117682 h 117618"/>
                <a:gd name="connsiteX11" fmla="*/ 64608 w 64477"/>
                <a:gd name="connsiteY11" fmla="*/ 111305 h 117618"/>
                <a:gd name="connsiteX12" fmla="*/ 57877 w 64477"/>
                <a:gd name="connsiteY12" fmla="*/ 111305 h 117618"/>
                <a:gd name="connsiteX13" fmla="*/ 40163 w 64477"/>
                <a:gd name="connsiteY13" fmla="*/ 103157 h 117618"/>
                <a:gd name="connsiteX14" fmla="*/ 40163 w 64477"/>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3" y="5024"/>
                  </a:moveTo>
                  <a:cubicBezTo>
                    <a:pt x="40163" y="241"/>
                    <a:pt x="39809" y="64"/>
                    <a:pt x="34849" y="64"/>
                  </a:cubicBezTo>
                  <a:cubicBezTo>
                    <a:pt x="23513" y="11224"/>
                    <a:pt x="7393" y="11401"/>
                    <a:pt x="131" y="11401"/>
                  </a:cubicBezTo>
                  <a:lnTo>
                    <a:pt x="131" y="17778"/>
                  </a:lnTo>
                  <a:cubicBezTo>
                    <a:pt x="4382" y="17778"/>
                    <a:pt x="16073" y="17778"/>
                    <a:pt x="25815" y="12818"/>
                  </a:cubicBezTo>
                  <a:lnTo>
                    <a:pt x="25815" y="103157"/>
                  </a:lnTo>
                  <a:cubicBezTo>
                    <a:pt x="25815" y="109003"/>
                    <a:pt x="25815" y="111305"/>
                    <a:pt x="8102" y="111305"/>
                  </a:cubicBezTo>
                  <a:lnTo>
                    <a:pt x="1371" y="111305"/>
                  </a:lnTo>
                  <a:lnTo>
                    <a:pt x="1371" y="117682"/>
                  </a:lnTo>
                  <a:cubicBezTo>
                    <a:pt x="4559" y="117505"/>
                    <a:pt x="26347" y="116974"/>
                    <a:pt x="32901" y="116974"/>
                  </a:cubicBezTo>
                  <a:cubicBezTo>
                    <a:pt x="38392" y="116974"/>
                    <a:pt x="60711" y="117505"/>
                    <a:pt x="64608" y="117682"/>
                  </a:cubicBezTo>
                  <a:lnTo>
                    <a:pt x="64608" y="111305"/>
                  </a:lnTo>
                  <a:lnTo>
                    <a:pt x="57877" y="111305"/>
                  </a:lnTo>
                  <a:cubicBezTo>
                    <a:pt x="40163" y="111305"/>
                    <a:pt x="40163" y="109003"/>
                    <a:pt x="40163" y="103157"/>
                  </a:cubicBezTo>
                  <a:lnTo>
                    <a:pt x="40163" y="5024"/>
                  </a:lnTo>
                  <a:close/>
                </a:path>
              </a:pathLst>
            </a:custGeom>
            <a:solidFill>
              <a:srgbClr val="000000"/>
            </a:solidFill>
            <a:ln w="25349" cap="flat">
              <a:noFill/>
              <a:prstDash val="solid"/>
              <a:miter/>
            </a:ln>
          </p:spPr>
          <p:txBody>
            <a:bodyPr rtlCol="0" anchor="ctr"/>
            <a:lstStyle/>
            <a:p>
              <a:endParaRPr lang="en-CN"/>
            </a:p>
          </p:txBody>
        </p:sp>
        <p:sp>
          <p:nvSpPr>
            <p:cNvPr id="18700" name="Freeform 18699">
              <a:extLst>
                <a:ext uri="{FF2B5EF4-FFF2-40B4-BE49-F238E27FC236}">
                  <a16:creationId xmlns:a16="http://schemas.microsoft.com/office/drawing/2014/main" id="{7138AE84-4156-3C73-CD0D-E82073A99EDC}"/>
                </a:ext>
              </a:extLst>
            </p:cNvPr>
            <p:cNvSpPr/>
            <p:nvPr>
              <p:custDataLst>
                <p:tags r:id="rId58"/>
              </p:custDataLst>
            </p:nvPr>
          </p:nvSpPr>
          <p:spPr>
            <a:xfrm>
              <a:off x="5989241" y="3944433"/>
              <a:ext cx="58707" cy="253051"/>
            </a:xfrm>
            <a:custGeom>
              <a:avLst/>
              <a:gdLst>
                <a:gd name="connsiteX0" fmla="*/ 58843 w 58707"/>
                <a:gd name="connsiteY0" fmla="*/ 126588 h 253051"/>
                <a:gd name="connsiteX1" fmla="*/ 42142 w 58707"/>
                <a:gd name="connsiteY1" fmla="*/ 47636 h 253051"/>
                <a:gd name="connsiteX2" fmla="*/ 2666 w 58707"/>
                <a:gd name="connsiteY2" fmla="*/ 63 h 253051"/>
                <a:gd name="connsiteX3" fmla="*/ 135 w 58707"/>
                <a:gd name="connsiteY3" fmla="*/ 2593 h 253051"/>
                <a:gd name="connsiteX4" fmla="*/ 4943 w 58707"/>
                <a:gd name="connsiteY4" fmla="*/ 8413 h 253051"/>
                <a:gd name="connsiteX5" fmla="*/ 44166 w 58707"/>
                <a:gd name="connsiteY5" fmla="*/ 126588 h 253051"/>
                <a:gd name="connsiteX6" fmla="*/ 3425 w 58707"/>
                <a:gd name="connsiteY6" fmla="*/ 246281 h 253051"/>
                <a:gd name="connsiteX7" fmla="*/ 135 w 58707"/>
                <a:gd name="connsiteY7" fmla="*/ 250583 h 253051"/>
                <a:gd name="connsiteX8" fmla="*/ 2666 w 58707"/>
                <a:gd name="connsiteY8" fmla="*/ 253114 h 253051"/>
                <a:gd name="connsiteX9" fmla="*/ 42901 w 58707"/>
                <a:gd name="connsiteY9" fmla="*/ 203769 h 253051"/>
                <a:gd name="connsiteX10" fmla="*/ 58843 w 58707"/>
                <a:gd name="connsiteY10" fmla="*/ 1265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43" y="126588"/>
                  </a:moveTo>
                  <a:cubicBezTo>
                    <a:pt x="58843" y="106850"/>
                    <a:pt x="56060" y="76231"/>
                    <a:pt x="42142" y="47636"/>
                  </a:cubicBezTo>
                  <a:cubicBezTo>
                    <a:pt x="26959" y="16511"/>
                    <a:pt x="5196" y="63"/>
                    <a:pt x="2666" y="63"/>
                  </a:cubicBezTo>
                  <a:cubicBezTo>
                    <a:pt x="1147" y="63"/>
                    <a:pt x="135" y="1075"/>
                    <a:pt x="135" y="2593"/>
                  </a:cubicBezTo>
                  <a:cubicBezTo>
                    <a:pt x="135" y="3352"/>
                    <a:pt x="135" y="3859"/>
                    <a:pt x="4943" y="8413"/>
                  </a:cubicBezTo>
                  <a:cubicBezTo>
                    <a:pt x="29742" y="33466"/>
                    <a:pt x="44166" y="73701"/>
                    <a:pt x="44166" y="126588"/>
                  </a:cubicBezTo>
                  <a:cubicBezTo>
                    <a:pt x="44166" y="169860"/>
                    <a:pt x="34803" y="214397"/>
                    <a:pt x="3425" y="246281"/>
                  </a:cubicBezTo>
                  <a:cubicBezTo>
                    <a:pt x="135" y="249318"/>
                    <a:pt x="135" y="249824"/>
                    <a:pt x="135" y="250583"/>
                  </a:cubicBezTo>
                  <a:cubicBezTo>
                    <a:pt x="135" y="252102"/>
                    <a:pt x="1147" y="253114"/>
                    <a:pt x="2666" y="253114"/>
                  </a:cubicBezTo>
                  <a:cubicBezTo>
                    <a:pt x="5196" y="253114"/>
                    <a:pt x="27971" y="235906"/>
                    <a:pt x="42901" y="203769"/>
                  </a:cubicBezTo>
                  <a:cubicBezTo>
                    <a:pt x="55806" y="175933"/>
                    <a:pt x="58843" y="147845"/>
                    <a:pt x="58843" y="126588"/>
                  </a:cubicBezTo>
                  <a:close/>
                </a:path>
              </a:pathLst>
            </a:custGeom>
            <a:solidFill>
              <a:srgbClr val="000000"/>
            </a:solidFill>
            <a:ln w="25349" cap="flat">
              <a:noFill/>
              <a:prstDash val="solid"/>
              <a:miter/>
            </a:ln>
          </p:spPr>
          <p:txBody>
            <a:bodyPr rtlCol="0" anchor="ctr"/>
            <a:lstStyle/>
            <a:p>
              <a:endParaRPr lang="en-CN"/>
            </a:p>
          </p:txBody>
        </p:sp>
      </p:grpSp>
      <p:grpSp>
        <p:nvGrpSpPr>
          <p:cNvPr id="18712" name="Group 18711" descr="\documentclass{article}&#10;\usepackage{amsmath,bm}&#10;\pagestyle{empty}&#10;\begin{document}&#10;&#10;$v_j=v_{j-1}$&#10;&#10;&#10;\end{document}" title="IguanaTex Vector Display">
            <a:extLst>
              <a:ext uri="{FF2B5EF4-FFF2-40B4-BE49-F238E27FC236}">
                <a16:creationId xmlns:a16="http://schemas.microsoft.com/office/drawing/2014/main" id="{C611B224-41E0-7BD2-7A2B-E819CA237A51}"/>
              </a:ext>
            </a:extLst>
          </p:cNvPr>
          <p:cNvGrpSpPr>
            <a:grpSpLocks noChangeAspect="1"/>
          </p:cNvGrpSpPr>
          <p:nvPr>
            <p:custDataLst>
              <p:tags r:id="rId8"/>
            </p:custDataLst>
          </p:nvPr>
        </p:nvGrpSpPr>
        <p:grpSpPr>
          <a:xfrm>
            <a:off x="9712594" y="5668401"/>
            <a:ext cx="1017919" cy="185940"/>
            <a:chOff x="4495831" y="4022373"/>
            <a:chExt cx="1017919" cy="185940"/>
          </a:xfrm>
        </p:grpSpPr>
        <p:sp>
          <p:nvSpPr>
            <p:cNvPr id="18705" name="Freeform 18704">
              <a:extLst>
                <a:ext uri="{FF2B5EF4-FFF2-40B4-BE49-F238E27FC236}">
                  <a16:creationId xmlns:a16="http://schemas.microsoft.com/office/drawing/2014/main" id="{370E31A2-7D44-4DDE-D090-EC99138BF563}"/>
                </a:ext>
              </a:extLst>
            </p:cNvPr>
            <p:cNvSpPr/>
            <p:nvPr>
              <p:custDataLst>
                <p:tags r:id="rId40"/>
              </p:custDataLst>
            </p:nvPr>
          </p:nvSpPr>
          <p:spPr>
            <a:xfrm>
              <a:off x="4495831" y="4022373"/>
              <a:ext cx="111089" cy="114632"/>
            </a:xfrm>
            <a:custGeom>
              <a:avLst/>
              <a:gdLst>
                <a:gd name="connsiteX0" fmla="*/ 111166 w 111089"/>
                <a:gd name="connsiteY0" fmla="*/ 17776 h 114632"/>
                <a:gd name="connsiteX1" fmla="*/ 100032 w 111089"/>
                <a:gd name="connsiteY1" fmla="*/ 63 h 114632"/>
                <a:gd name="connsiteX2" fmla="*/ 87632 w 111089"/>
                <a:gd name="connsiteY2" fmla="*/ 12209 h 114632"/>
                <a:gd name="connsiteX3" fmla="*/ 91681 w 111089"/>
                <a:gd name="connsiteY3" fmla="*/ 19801 h 114632"/>
                <a:gd name="connsiteX4" fmla="*/ 100285 w 111089"/>
                <a:gd name="connsiteY4" fmla="*/ 40551 h 114632"/>
                <a:gd name="connsiteX5" fmla="*/ 55242 w 111089"/>
                <a:gd name="connsiteY5" fmla="*/ 109128 h 114632"/>
                <a:gd name="connsiteX6" fmla="*/ 36516 w 111089"/>
                <a:gd name="connsiteY6" fmla="*/ 87112 h 114632"/>
                <a:gd name="connsiteX7" fmla="*/ 51193 w 111089"/>
                <a:gd name="connsiteY7" fmla="*/ 33466 h 114632"/>
                <a:gd name="connsiteX8" fmla="*/ 54230 w 111089"/>
                <a:gd name="connsiteY8" fmla="*/ 20813 h 114632"/>
                <a:gd name="connsiteX9" fmla="*/ 33479 w 111089"/>
                <a:gd name="connsiteY9" fmla="*/ 63 h 114632"/>
                <a:gd name="connsiteX10" fmla="*/ 77 w 111089"/>
                <a:gd name="connsiteY10" fmla="*/ 39033 h 114632"/>
                <a:gd name="connsiteX11" fmla="*/ 3113 w 111089"/>
                <a:gd name="connsiteY11" fmla="*/ 41563 h 114632"/>
                <a:gd name="connsiteX12" fmla="*/ 7162 w 111089"/>
                <a:gd name="connsiteY12" fmla="*/ 37008 h 114632"/>
                <a:gd name="connsiteX13" fmla="*/ 32720 w 111089"/>
                <a:gd name="connsiteY13" fmla="*/ 5630 h 114632"/>
                <a:gd name="connsiteX14" fmla="*/ 39047 w 111089"/>
                <a:gd name="connsiteY14" fmla="*/ 13728 h 114632"/>
                <a:gd name="connsiteX15" fmla="*/ 34745 w 111089"/>
                <a:gd name="connsiteY15" fmla="*/ 31441 h 114632"/>
                <a:gd name="connsiteX16" fmla="*/ 20321 w 111089"/>
                <a:gd name="connsiteY16" fmla="*/ 83317 h 114632"/>
                <a:gd name="connsiteX17" fmla="*/ 54230 w 111089"/>
                <a:gd name="connsiteY17" fmla="*/ 114695 h 114632"/>
                <a:gd name="connsiteX18" fmla="*/ 111166 w 111089"/>
                <a:gd name="connsiteY18" fmla="*/ 1777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166" y="17776"/>
                  </a:moveTo>
                  <a:cubicBezTo>
                    <a:pt x="111166" y="4112"/>
                    <a:pt x="104587" y="63"/>
                    <a:pt x="100032" y="63"/>
                  </a:cubicBezTo>
                  <a:cubicBezTo>
                    <a:pt x="93706" y="63"/>
                    <a:pt x="87632" y="6642"/>
                    <a:pt x="87632" y="12209"/>
                  </a:cubicBezTo>
                  <a:cubicBezTo>
                    <a:pt x="87632" y="15499"/>
                    <a:pt x="88898" y="17017"/>
                    <a:pt x="91681" y="19801"/>
                  </a:cubicBezTo>
                  <a:cubicBezTo>
                    <a:pt x="96995" y="24862"/>
                    <a:pt x="100285" y="31441"/>
                    <a:pt x="100285" y="40551"/>
                  </a:cubicBezTo>
                  <a:cubicBezTo>
                    <a:pt x="100285" y="51179"/>
                    <a:pt x="84849" y="109128"/>
                    <a:pt x="55242" y="109128"/>
                  </a:cubicBezTo>
                  <a:cubicBezTo>
                    <a:pt x="42336" y="109128"/>
                    <a:pt x="36516" y="100271"/>
                    <a:pt x="36516" y="87112"/>
                  </a:cubicBezTo>
                  <a:cubicBezTo>
                    <a:pt x="36516" y="72941"/>
                    <a:pt x="43348" y="54469"/>
                    <a:pt x="51193" y="33466"/>
                  </a:cubicBezTo>
                  <a:cubicBezTo>
                    <a:pt x="52964" y="29164"/>
                    <a:pt x="54230" y="25621"/>
                    <a:pt x="54230" y="20813"/>
                  </a:cubicBezTo>
                  <a:cubicBezTo>
                    <a:pt x="54230" y="9426"/>
                    <a:pt x="46132" y="63"/>
                    <a:pt x="33479" y="63"/>
                  </a:cubicBezTo>
                  <a:cubicBezTo>
                    <a:pt x="9693" y="63"/>
                    <a:pt x="77" y="36755"/>
                    <a:pt x="77" y="39033"/>
                  </a:cubicBezTo>
                  <a:cubicBezTo>
                    <a:pt x="77" y="41563"/>
                    <a:pt x="2607" y="41563"/>
                    <a:pt x="3113" y="41563"/>
                  </a:cubicBezTo>
                  <a:cubicBezTo>
                    <a:pt x="5644" y="41563"/>
                    <a:pt x="5897" y="41057"/>
                    <a:pt x="7162" y="37008"/>
                  </a:cubicBezTo>
                  <a:cubicBezTo>
                    <a:pt x="14501" y="11450"/>
                    <a:pt x="25382" y="5630"/>
                    <a:pt x="32720" y="5630"/>
                  </a:cubicBezTo>
                  <a:cubicBezTo>
                    <a:pt x="34745" y="5630"/>
                    <a:pt x="39047" y="5630"/>
                    <a:pt x="39047" y="13728"/>
                  </a:cubicBezTo>
                  <a:cubicBezTo>
                    <a:pt x="39047" y="20054"/>
                    <a:pt x="36516" y="26886"/>
                    <a:pt x="34745" y="31441"/>
                  </a:cubicBezTo>
                  <a:cubicBezTo>
                    <a:pt x="23610" y="60795"/>
                    <a:pt x="20321" y="72435"/>
                    <a:pt x="20321" y="83317"/>
                  </a:cubicBezTo>
                  <a:cubicBezTo>
                    <a:pt x="20321" y="110646"/>
                    <a:pt x="42589" y="114695"/>
                    <a:pt x="54230" y="114695"/>
                  </a:cubicBezTo>
                  <a:cubicBezTo>
                    <a:pt x="96742" y="114695"/>
                    <a:pt x="111166" y="30935"/>
                    <a:pt x="111166" y="17776"/>
                  </a:cubicBezTo>
                  <a:close/>
                </a:path>
              </a:pathLst>
            </a:custGeom>
            <a:solidFill>
              <a:srgbClr val="000000"/>
            </a:solidFill>
            <a:ln w="25323" cap="flat">
              <a:noFill/>
              <a:prstDash val="solid"/>
              <a:miter/>
            </a:ln>
          </p:spPr>
          <p:txBody>
            <a:bodyPr rtlCol="0" anchor="ctr"/>
            <a:lstStyle/>
            <a:p>
              <a:endParaRPr lang="en-CN"/>
            </a:p>
          </p:txBody>
        </p:sp>
        <p:sp>
          <p:nvSpPr>
            <p:cNvPr id="18706" name="Freeform 18705">
              <a:extLst>
                <a:ext uri="{FF2B5EF4-FFF2-40B4-BE49-F238E27FC236}">
                  <a16:creationId xmlns:a16="http://schemas.microsoft.com/office/drawing/2014/main" id="{EAE4A7AB-9B0F-55F2-0441-AFA557FF52E0}"/>
                </a:ext>
              </a:extLst>
            </p:cNvPr>
            <p:cNvSpPr/>
            <p:nvPr>
              <p:custDataLst>
                <p:tags r:id="rId41"/>
              </p:custDataLst>
            </p:nvPr>
          </p:nvSpPr>
          <p:spPr>
            <a:xfrm>
              <a:off x="4611153" y="4054737"/>
              <a:ext cx="77762" cy="153576"/>
            </a:xfrm>
            <a:custGeom>
              <a:avLst/>
              <a:gdLst>
                <a:gd name="connsiteX0" fmla="*/ 77844 w 77762"/>
                <a:gd name="connsiteY0" fmla="*/ 6795 h 153576"/>
                <a:gd name="connsiteX1" fmla="*/ 70759 w 77762"/>
                <a:gd name="connsiteY1" fmla="*/ 64 h 153576"/>
                <a:gd name="connsiteX2" fmla="*/ 60839 w 77762"/>
                <a:gd name="connsiteY2" fmla="*/ 9807 h 153576"/>
                <a:gd name="connsiteX3" fmla="*/ 67925 w 77762"/>
                <a:gd name="connsiteY3" fmla="*/ 16538 h 153576"/>
                <a:gd name="connsiteX4" fmla="*/ 77844 w 77762"/>
                <a:gd name="connsiteY4" fmla="*/ 6795 h 153576"/>
                <a:gd name="connsiteX5" fmla="*/ 40291 w 77762"/>
                <a:gd name="connsiteY5" fmla="*/ 126185 h 153576"/>
                <a:gd name="connsiteX6" fmla="*/ 17441 w 77762"/>
                <a:gd name="connsiteY6" fmla="*/ 148681 h 153576"/>
                <a:gd name="connsiteX7" fmla="*/ 11064 w 77762"/>
                <a:gd name="connsiteY7" fmla="*/ 147618 h 153576"/>
                <a:gd name="connsiteX8" fmla="*/ 17087 w 77762"/>
                <a:gd name="connsiteY8" fmla="*/ 138584 h 153576"/>
                <a:gd name="connsiteX9" fmla="*/ 10178 w 77762"/>
                <a:gd name="connsiteY9" fmla="*/ 132030 h 153576"/>
                <a:gd name="connsiteX10" fmla="*/ 82 w 77762"/>
                <a:gd name="connsiteY10" fmla="*/ 142481 h 153576"/>
                <a:gd name="connsiteX11" fmla="*/ 17618 w 77762"/>
                <a:gd name="connsiteY11" fmla="*/ 153641 h 153576"/>
                <a:gd name="connsiteX12" fmla="*/ 54462 w 77762"/>
                <a:gd name="connsiteY12" fmla="*/ 125653 h 153576"/>
                <a:gd name="connsiteX13" fmla="*/ 70404 w 77762"/>
                <a:gd name="connsiteY13" fmla="*/ 62239 h 153576"/>
                <a:gd name="connsiteX14" fmla="*/ 71290 w 77762"/>
                <a:gd name="connsiteY14" fmla="*/ 56039 h 153576"/>
                <a:gd name="connsiteX15" fmla="*/ 52337 w 77762"/>
                <a:gd name="connsiteY15" fmla="*/ 39388 h 153576"/>
                <a:gd name="connsiteX16" fmla="*/ 21338 w 77762"/>
                <a:gd name="connsiteY16" fmla="*/ 66490 h 153576"/>
                <a:gd name="connsiteX17" fmla="*/ 24349 w 77762"/>
                <a:gd name="connsiteY17" fmla="*/ 68793 h 153576"/>
                <a:gd name="connsiteX18" fmla="*/ 27892 w 77762"/>
                <a:gd name="connsiteY18" fmla="*/ 65604 h 153576"/>
                <a:gd name="connsiteX19" fmla="*/ 51805 w 77762"/>
                <a:gd name="connsiteY19" fmla="*/ 44348 h 153576"/>
                <a:gd name="connsiteX20" fmla="*/ 57828 w 77762"/>
                <a:gd name="connsiteY20" fmla="*/ 53028 h 153576"/>
                <a:gd name="connsiteX21" fmla="*/ 57296 w 77762"/>
                <a:gd name="connsiteY21" fmla="*/ 58342 h 153576"/>
                <a:gd name="connsiteX22" fmla="*/ 40291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4" y="6795"/>
                  </a:moveTo>
                  <a:cubicBezTo>
                    <a:pt x="77844" y="3784"/>
                    <a:pt x="75541" y="64"/>
                    <a:pt x="70759" y="64"/>
                  </a:cubicBezTo>
                  <a:cubicBezTo>
                    <a:pt x="65622" y="64"/>
                    <a:pt x="60839" y="5024"/>
                    <a:pt x="60839" y="9807"/>
                  </a:cubicBezTo>
                  <a:cubicBezTo>
                    <a:pt x="60839" y="12641"/>
                    <a:pt x="62965" y="16538"/>
                    <a:pt x="67925" y="16538"/>
                  </a:cubicBezTo>
                  <a:cubicBezTo>
                    <a:pt x="72707" y="16538"/>
                    <a:pt x="77844" y="11932"/>
                    <a:pt x="77844" y="6795"/>
                  </a:cubicBezTo>
                  <a:close/>
                  <a:moveTo>
                    <a:pt x="40291" y="126185"/>
                  </a:moveTo>
                  <a:cubicBezTo>
                    <a:pt x="37280" y="138407"/>
                    <a:pt x="27892" y="148681"/>
                    <a:pt x="17441" y="148681"/>
                  </a:cubicBezTo>
                  <a:cubicBezTo>
                    <a:pt x="15138" y="148681"/>
                    <a:pt x="13012" y="148327"/>
                    <a:pt x="11064" y="147618"/>
                  </a:cubicBezTo>
                  <a:cubicBezTo>
                    <a:pt x="15669" y="145493"/>
                    <a:pt x="17087" y="141241"/>
                    <a:pt x="17087" y="138584"/>
                  </a:cubicBezTo>
                  <a:cubicBezTo>
                    <a:pt x="17087" y="134333"/>
                    <a:pt x="13721" y="132030"/>
                    <a:pt x="10178" y="132030"/>
                  </a:cubicBezTo>
                  <a:cubicBezTo>
                    <a:pt x="4687" y="132030"/>
                    <a:pt x="82" y="136813"/>
                    <a:pt x="82" y="142481"/>
                  </a:cubicBezTo>
                  <a:cubicBezTo>
                    <a:pt x="82" y="149213"/>
                    <a:pt x="6990" y="153641"/>
                    <a:pt x="17618" y="153641"/>
                  </a:cubicBezTo>
                  <a:cubicBezTo>
                    <a:pt x="28246" y="153641"/>
                    <a:pt x="48971" y="147264"/>
                    <a:pt x="54462" y="125653"/>
                  </a:cubicBezTo>
                  <a:lnTo>
                    <a:pt x="70404" y="62239"/>
                  </a:lnTo>
                  <a:cubicBezTo>
                    <a:pt x="70936" y="60290"/>
                    <a:pt x="71290" y="58696"/>
                    <a:pt x="71290" y="56039"/>
                  </a:cubicBezTo>
                  <a:cubicBezTo>
                    <a:pt x="71290" y="46297"/>
                    <a:pt x="62965" y="39388"/>
                    <a:pt x="52337" y="39388"/>
                  </a:cubicBezTo>
                  <a:cubicBezTo>
                    <a:pt x="32675" y="39388"/>
                    <a:pt x="21338" y="64010"/>
                    <a:pt x="21338" y="66490"/>
                  </a:cubicBezTo>
                  <a:cubicBezTo>
                    <a:pt x="21338" y="68793"/>
                    <a:pt x="23818" y="68793"/>
                    <a:pt x="24349" y="68793"/>
                  </a:cubicBezTo>
                  <a:cubicBezTo>
                    <a:pt x="26475" y="68793"/>
                    <a:pt x="26652" y="68262"/>
                    <a:pt x="27892" y="65604"/>
                  </a:cubicBezTo>
                  <a:cubicBezTo>
                    <a:pt x="32320" y="55331"/>
                    <a:pt x="41531" y="44348"/>
                    <a:pt x="51805" y="44348"/>
                  </a:cubicBezTo>
                  <a:cubicBezTo>
                    <a:pt x="56234" y="44348"/>
                    <a:pt x="57828" y="47359"/>
                    <a:pt x="57828" y="53028"/>
                  </a:cubicBezTo>
                  <a:cubicBezTo>
                    <a:pt x="57828" y="54976"/>
                    <a:pt x="57474" y="57456"/>
                    <a:pt x="57296" y="58342"/>
                  </a:cubicBezTo>
                  <a:lnTo>
                    <a:pt x="40291" y="126185"/>
                  </a:lnTo>
                  <a:close/>
                </a:path>
              </a:pathLst>
            </a:custGeom>
            <a:solidFill>
              <a:srgbClr val="000000"/>
            </a:solidFill>
            <a:ln w="25323" cap="flat">
              <a:noFill/>
              <a:prstDash val="solid"/>
              <a:miter/>
            </a:ln>
          </p:spPr>
          <p:txBody>
            <a:bodyPr rtlCol="0" anchor="ctr"/>
            <a:lstStyle/>
            <a:p>
              <a:endParaRPr lang="en-CN"/>
            </a:p>
          </p:txBody>
        </p:sp>
        <p:sp>
          <p:nvSpPr>
            <p:cNvPr id="18707" name="Freeform 18706">
              <a:extLst>
                <a:ext uri="{FF2B5EF4-FFF2-40B4-BE49-F238E27FC236}">
                  <a16:creationId xmlns:a16="http://schemas.microsoft.com/office/drawing/2014/main" id="{E0B72F58-483D-548F-5F54-81B9C0D0D034}"/>
                </a:ext>
              </a:extLst>
            </p:cNvPr>
            <p:cNvSpPr/>
            <p:nvPr>
              <p:custDataLst>
                <p:tags r:id="rId42"/>
              </p:custDataLst>
            </p:nvPr>
          </p:nvSpPr>
          <p:spPr>
            <a:xfrm>
              <a:off x="4802238" y="4041351"/>
              <a:ext cx="168278" cy="59213"/>
            </a:xfrm>
            <a:custGeom>
              <a:avLst/>
              <a:gdLst>
                <a:gd name="connsiteX0" fmla="*/ 159764 w 168278"/>
                <a:gd name="connsiteY0" fmla="*/ 10185 h 59213"/>
                <a:gd name="connsiteX1" fmla="*/ 168367 w 168278"/>
                <a:gd name="connsiteY1" fmla="*/ 5124 h 59213"/>
                <a:gd name="connsiteX2" fmla="*/ 160017 w 168278"/>
                <a:gd name="connsiteY2" fmla="*/ 63 h 59213"/>
                <a:gd name="connsiteX3" fmla="*/ 8439 w 168278"/>
                <a:gd name="connsiteY3" fmla="*/ 63 h 59213"/>
                <a:gd name="connsiteX4" fmla="*/ 89 w 168278"/>
                <a:gd name="connsiteY4" fmla="*/ 5124 h 59213"/>
                <a:gd name="connsiteX5" fmla="*/ 8692 w 168278"/>
                <a:gd name="connsiteY5" fmla="*/ 10185 h 59213"/>
                <a:gd name="connsiteX6" fmla="*/ 159764 w 168278"/>
                <a:gd name="connsiteY6" fmla="*/ 10185 h 59213"/>
                <a:gd name="connsiteX7" fmla="*/ 160017 w 168278"/>
                <a:gd name="connsiteY7" fmla="*/ 59277 h 59213"/>
                <a:gd name="connsiteX8" fmla="*/ 168367 w 168278"/>
                <a:gd name="connsiteY8" fmla="*/ 54216 h 59213"/>
                <a:gd name="connsiteX9" fmla="*/ 159764 w 168278"/>
                <a:gd name="connsiteY9" fmla="*/ 49155 h 59213"/>
                <a:gd name="connsiteX10" fmla="*/ 8692 w 168278"/>
                <a:gd name="connsiteY10" fmla="*/ 49155 h 59213"/>
                <a:gd name="connsiteX11" fmla="*/ 89 w 168278"/>
                <a:gd name="connsiteY11" fmla="*/ 54216 h 59213"/>
                <a:gd name="connsiteX12" fmla="*/ 8439 w 168278"/>
                <a:gd name="connsiteY12" fmla="*/ 59277 h 59213"/>
                <a:gd name="connsiteX13" fmla="*/ 160017 w 168278"/>
                <a:gd name="connsiteY13" fmla="*/ 59277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764" y="10185"/>
                  </a:moveTo>
                  <a:cubicBezTo>
                    <a:pt x="163559" y="10185"/>
                    <a:pt x="168367" y="10185"/>
                    <a:pt x="168367" y="5124"/>
                  </a:cubicBezTo>
                  <a:cubicBezTo>
                    <a:pt x="168367" y="63"/>
                    <a:pt x="163559" y="63"/>
                    <a:pt x="160017" y="63"/>
                  </a:cubicBezTo>
                  <a:lnTo>
                    <a:pt x="8439" y="63"/>
                  </a:lnTo>
                  <a:cubicBezTo>
                    <a:pt x="4896" y="63"/>
                    <a:pt x="89" y="63"/>
                    <a:pt x="89" y="5124"/>
                  </a:cubicBezTo>
                  <a:cubicBezTo>
                    <a:pt x="89" y="10185"/>
                    <a:pt x="4896" y="10185"/>
                    <a:pt x="8692" y="10185"/>
                  </a:cubicBezTo>
                  <a:lnTo>
                    <a:pt x="159764" y="10185"/>
                  </a:lnTo>
                  <a:close/>
                  <a:moveTo>
                    <a:pt x="160017" y="59277"/>
                  </a:moveTo>
                  <a:cubicBezTo>
                    <a:pt x="163559" y="59277"/>
                    <a:pt x="168367" y="59277"/>
                    <a:pt x="168367" y="54216"/>
                  </a:cubicBezTo>
                  <a:cubicBezTo>
                    <a:pt x="168367" y="49155"/>
                    <a:pt x="163559" y="49155"/>
                    <a:pt x="159764" y="49155"/>
                  </a:cubicBezTo>
                  <a:lnTo>
                    <a:pt x="8692" y="49155"/>
                  </a:lnTo>
                  <a:cubicBezTo>
                    <a:pt x="4896" y="49155"/>
                    <a:pt x="89" y="49155"/>
                    <a:pt x="89" y="54216"/>
                  </a:cubicBezTo>
                  <a:cubicBezTo>
                    <a:pt x="89" y="59277"/>
                    <a:pt x="4896" y="59277"/>
                    <a:pt x="8439" y="59277"/>
                  </a:cubicBezTo>
                  <a:lnTo>
                    <a:pt x="160017" y="59277"/>
                  </a:lnTo>
                  <a:close/>
                </a:path>
              </a:pathLst>
            </a:custGeom>
            <a:solidFill>
              <a:srgbClr val="000000"/>
            </a:solidFill>
            <a:ln w="25323" cap="flat">
              <a:noFill/>
              <a:prstDash val="solid"/>
              <a:miter/>
            </a:ln>
          </p:spPr>
          <p:txBody>
            <a:bodyPr rtlCol="0" anchor="ctr"/>
            <a:lstStyle/>
            <a:p>
              <a:endParaRPr lang="en-CN"/>
            </a:p>
          </p:txBody>
        </p:sp>
        <p:sp>
          <p:nvSpPr>
            <p:cNvPr id="18708" name="Freeform 18707">
              <a:extLst>
                <a:ext uri="{FF2B5EF4-FFF2-40B4-BE49-F238E27FC236}">
                  <a16:creationId xmlns:a16="http://schemas.microsoft.com/office/drawing/2014/main" id="{52387581-BA53-F5B3-1842-2CBD37CA44D8}"/>
                </a:ext>
              </a:extLst>
            </p:cNvPr>
            <p:cNvSpPr/>
            <p:nvPr>
              <p:custDataLst>
                <p:tags r:id="rId43"/>
              </p:custDataLst>
            </p:nvPr>
          </p:nvSpPr>
          <p:spPr>
            <a:xfrm>
              <a:off x="5062514" y="4022373"/>
              <a:ext cx="111089" cy="114632"/>
            </a:xfrm>
            <a:custGeom>
              <a:avLst/>
              <a:gdLst>
                <a:gd name="connsiteX0" fmla="*/ 111188 w 111089"/>
                <a:gd name="connsiteY0" fmla="*/ 17776 h 114632"/>
                <a:gd name="connsiteX1" fmla="*/ 100054 w 111089"/>
                <a:gd name="connsiteY1" fmla="*/ 63 h 114632"/>
                <a:gd name="connsiteX2" fmla="*/ 87655 w 111089"/>
                <a:gd name="connsiteY2" fmla="*/ 12209 h 114632"/>
                <a:gd name="connsiteX3" fmla="*/ 91703 w 111089"/>
                <a:gd name="connsiteY3" fmla="*/ 19801 h 114632"/>
                <a:gd name="connsiteX4" fmla="*/ 100307 w 111089"/>
                <a:gd name="connsiteY4" fmla="*/ 40551 h 114632"/>
                <a:gd name="connsiteX5" fmla="*/ 55264 w 111089"/>
                <a:gd name="connsiteY5" fmla="*/ 109128 h 114632"/>
                <a:gd name="connsiteX6" fmla="*/ 36538 w 111089"/>
                <a:gd name="connsiteY6" fmla="*/ 87112 h 114632"/>
                <a:gd name="connsiteX7" fmla="*/ 51215 w 111089"/>
                <a:gd name="connsiteY7" fmla="*/ 33466 h 114632"/>
                <a:gd name="connsiteX8" fmla="*/ 54252 w 111089"/>
                <a:gd name="connsiteY8" fmla="*/ 20813 h 114632"/>
                <a:gd name="connsiteX9" fmla="*/ 33502 w 111089"/>
                <a:gd name="connsiteY9" fmla="*/ 63 h 114632"/>
                <a:gd name="connsiteX10" fmla="*/ 99 w 111089"/>
                <a:gd name="connsiteY10" fmla="*/ 39033 h 114632"/>
                <a:gd name="connsiteX11" fmla="*/ 3136 w 111089"/>
                <a:gd name="connsiteY11" fmla="*/ 41563 h 114632"/>
                <a:gd name="connsiteX12" fmla="*/ 7184 w 111089"/>
                <a:gd name="connsiteY12" fmla="*/ 37008 h 114632"/>
                <a:gd name="connsiteX13" fmla="*/ 32743 w 111089"/>
                <a:gd name="connsiteY13" fmla="*/ 5630 h 114632"/>
                <a:gd name="connsiteX14" fmla="*/ 39069 w 111089"/>
                <a:gd name="connsiteY14" fmla="*/ 13728 h 114632"/>
                <a:gd name="connsiteX15" fmla="*/ 34767 w 111089"/>
                <a:gd name="connsiteY15" fmla="*/ 31441 h 114632"/>
                <a:gd name="connsiteX16" fmla="*/ 20343 w 111089"/>
                <a:gd name="connsiteY16" fmla="*/ 83317 h 114632"/>
                <a:gd name="connsiteX17" fmla="*/ 54252 w 111089"/>
                <a:gd name="connsiteY17" fmla="*/ 114695 h 114632"/>
                <a:gd name="connsiteX18" fmla="*/ 111188 w 111089"/>
                <a:gd name="connsiteY18" fmla="*/ 1777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1089" h="114632">
                  <a:moveTo>
                    <a:pt x="111188" y="17776"/>
                  </a:moveTo>
                  <a:cubicBezTo>
                    <a:pt x="111188" y="4112"/>
                    <a:pt x="104609" y="63"/>
                    <a:pt x="100054" y="63"/>
                  </a:cubicBezTo>
                  <a:cubicBezTo>
                    <a:pt x="93728" y="63"/>
                    <a:pt x="87655" y="6642"/>
                    <a:pt x="87655" y="12209"/>
                  </a:cubicBezTo>
                  <a:cubicBezTo>
                    <a:pt x="87655" y="15499"/>
                    <a:pt x="88920" y="17017"/>
                    <a:pt x="91703" y="19801"/>
                  </a:cubicBezTo>
                  <a:cubicBezTo>
                    <a:pt x="97018" y="24862"/>
                    <a:pt x="100307" y="31441"/>
                    <a:pt x="100307" y="40551"/>
                  </a:cubicBezTo>
                  <a:cubicBezTo>
                    <a:pt x="100307" y="51179"/>
                    <a:pt x="84871" y="109128"/>
                    <a:pt x="55264" y="109128"/>
                  </a:cubicBezTo>
                  <a:cubicBezTo>
                    <a:pt x="42359" y="109128"/>
                    <a:pt x="36538" y="100271"/>
                    <a:pt x="36538" y="87112"/>
                  </a:cubicBezTo>
                  <a:cubicBezTo>
                    <a:pt x="36538" y="72941"/>
                    <a:pt x="43371" y="54469"/>
                    <a:pt x="51215" y="33466"/>
                  </a:cubicBezTo>
                  <a:cubicBezTo>
                    <a:pt x="52987" y="29164"/>
                    <a:pt x="54252" y="25621"/>
                    <a:pt x="54252" y="20813"/>
                  </a:cubicBezTo>
                  <a:cubicBezTo>
                    <a:pt x="54252" y="9426"/>
                    <a:pt x="46154" y="63"/>
                    <a:pt x="33502" y="63"/>
                  </a:cubicBezTo>
                  <a:cubicBezTo>
                    <a:pt x="9715" y="63"/>
                    <a:pt x="99" y="36755"/>
                    <a:pt x="99" y="39033"/>
                  </a:cubicBezTo>
                  <a:cubicBezTo>
                    <a:pt x="99" y="41563"/>
                    <a:pt x="2630" y="41563"/>
                    <a:pt x="3136" y="41563"/>
                  </a:cubicBezTo>
                  <a:cubicBezTo>
                    <a:pt x="5666" y="41563"/>
                    <a:pt x="5919" y="41057"/>
                    <a:pt x="7184" y="37008"/>
                  </a:cubicBezTo>
                  <a:cubicBezTo>
                    <a:pt x="14523" y="11450"/>
                    <a:pt x="25404" y="5630"/>
                    <a:pt x="32743" y="5630"/>
                  </a:cubicBezTo>
                  <a:cubicBezTo>
                    <a:pt x="34767" y="5630"/>
                    <a:pt x="39069" y="5630"/>
                    <a:pt x="39069" y="13728"/>
                  </a:cubicBezTo>
                  <a:cubicBezTo>
                    <a:pt x="39069" y="20054"/>
                    <a:pt x="36538" y="26886"/>
                    <a:pt x="34767" y="31441"/>
                  </a:cubicBezTo>
                  <a:cubicBezTo>
                    <a:pt x="23633" y="60795"/>
                    <a:pt x="20343" y="72435"/>
                    <a:pt x="20343" y="83317"/>
                  </a:cubicBezTo>
                  <a:cubicBezTo>
                    <a:pt x="20343" y="110646"/>
                    <a:pt x="42612" y="114695"/>
                    <a:pt x="54252" y="114695"/>
                  </a:cubicBezTo>
                  <a:cubicBezTo>
                    <a:pt x="96765" y="114695"/>
                    <a:pt x="111188" y="30935"/>
                    <a:pt x="111188" y="17776"/>
                  </a:cubicBezTo>
                  <a:close/>
                </a:path>
              </a:pathLst>
            </a:custGeom>
            <a:solidFill>
              <a:srgbClr val="000000"/>
            </a:solidFill>
            <a:ln w="25323" cap="flat">
              <a:noFill/>
              <a:prstDash val="solid"/>
              <a:miter/>
            </a:ln>
          </p:spPr>
          <p:txBody>
            <a:bodyPr rtlCol="0" anchor="ctr"/>
            <a:lstStyle/>
            <a:p>
              <a:endParaRPr lang="en-CN"/>
            </a:p>
          </p:txBody>
        </p:sp>
        <p:sp>
          <p:nvSpPr>
            <p:cNvPr id="18709" name="Freeform 18708">
              <a:extLst>
                <a:ext uri="{FF2B5EF4-FFF2-40B4-BE49-F238E27FC236}">
                  <a16:creationId xmlns:a16="http://schemas.microsoft.com/office/drawing/2014/main" id="{8312F734-74A9-7B1F-9181-16206CFBB7B5}"/>
                </a:ext>
              </a:extLst>
            </p:cNvPr>
            <p:cNvSpPr/>
            <p:nvPr>
              <p:custDataLst>
                <p:tags r:id="rId44"/>
              </p:custDataLst>
            </p:nvPr>
          </p:nvSpPr>
          <p:spPr>
            <a:xfrm>
              <a:off x="5177836" y="4054737"/>
              <a:ext cx="77762" cy="153576"/>
            </a:xfrm>
            <a:custGeom>
              <a:avLst/>
              <a:gdLst>
                <a:gd name="connsiteX0" fmla="*/ 77866 w 77762"/>
                <a:gd name="connsiteY0" fmla="*/ 6795 h 153576"/>
                <a:gd name="connsiteX1" fmla="*/ 70781 w 77762"/>
                <a:gd name="connsiteY1" fmla="*/ 64 h 153576"/>
                <a:gd name="connsiteX2" fmla="*/ 60861 w 77762"/>
                <a:gd name="connsiteY2" fmla="*/ 9807 h 153576"/>
                <a:gd name="connsiteX3" fmla="*/ 67947 w 77762"/>
                <a:gd name="connsiteY3" fmla="*/ 16538 h 153576"/>
                <a:gd name="connsiteX4" fmla="*/ 77866 w 77762"/>
                <a:gd name="connsiteY4" fmla="*/ 6795 h 153576"/>
                <a:gd name="connsiteX5" fmla="*/ 40314 w 77762"/>
                <a:gd name="connsiteY5" fmla="*/ 126185 h 153576"/>
                <a:gd name="connsiteX6" fmla="*/ 17463 w 77762"/>
                <a:gd name="connsiteY6" fmla="*/ 148681 h 153576"/>
                <a:gd name="connsiteX7" fmla="*/ 11086 w 77762"/>
                <a:gd name="connsiteY7" fmla="*/ 147618 h 153576"/>
                <a:gd name="connsiteX8" fmla="*/ 17109 w 77762"/>
                <a:gd name="connsiteY8" fmla="*/ 138584 h 153576"/>
                <a:gd name="connsiteX9" fmla="*/ 10201 w 77762"/>
                <a:gd name="connsiteY9" fmla="*/ 132030 h 153576"/>
                <a:gd name="connsiteX10" fmla="*/ 104 w 77762"/>
                <a:gd name="connsiteY10" fmla="*/ 142481 h 153576"/>
                <a:gd name="connsiteX11" fmla="*/ 17640 w 77762"/>
                <a:gd name="connsiteY11" fmla="*/ 153641 h 153576"/>
                <a:gd name="connsiteX12" fmla="*/ 54485 w 77762"/>
                <a:gd name="connsiteY12" fmla="*/ 125653 h 153576"/>
                <a:gd name="connsiteX13" fmla="*/ 70427 w 77762"/>
                <a:gd name="connsiteY13" fmla="*/ 62239 h 153576"/>
                <a:gd name="connsiteX14" fmla="*/ 71312 w 77762"/>
                <a:gd name="connsiteY14" fmla="*/ 56039 h 153576"/>
                <a:gd name="connsiteX15" fmla="*/ 52359 w 77762"/>
                <a:gd name="connsiteY15" fmla="*/ 39388 h 153576"/>
                <a:gd name="connsiteX16" fmla="*/ 21360 w 77762"/>
                <a:gd name="connsiteY16" fmla="*/ 66490 h 153576"/>
                <a:gd name="connsiteX17" fmla="*/ 24371 w 77762"/>
                <a:gd name="connsiteY17" fmla="*/ 68793 h 153576"/>
                <a:gd name="connsiteX18" fmla="*/ 27914 w 77762"/>
                <a:gd name="connsiteY18" fmla="*/ 65604 h 153576"/>
                <a:gd name="connsiteX19" fmla="*/ 51828 w 77762"/>
                <a:gd name="connsiteY19" fmla="*/ 44348 h 153576"/>
                <a:gd name="connsiteX20" fmla="*/ 57850 w 77762"/>
                <a:gd name="connsiteY20" fmla="*/ 53028 h 153576"/>
                <a:gd name="connsiteX21" fmla="*/ 57319 w 77762"/>
                <a:gd name="connsiteY21" fmla="*/ 58342 h 153576"/>
                <a:gd name="connsiteX22" fmla="*/ 40314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6" y="6795"/>
                  </a:moveTo>
                  <a:cubicBezTo>
                    <a:pt x="77866" y="3784"/>
                    <a:pt x="75564" y="64"/>
                    <a:pt x="70781" y="64"/>
                  </a:cubicBezTo>
                  <a:cubicBezTo>
                    <a:pt x="65644" y="64"/>
                    <a:pt x="60861" y="5024"/>
                    <a:pt x="60861" y="9807"/>
                  </a:cubicBezTo>
                  <a:cubicBezTo>
                    <a:pt x="60861" y="12641"/>
                    <a:pt x="62987" y="16538"/>
                    <a:pt x="67947" y="16538"/>
                  </a:cubicBezTo>
                  <a:cubicBezTo>
                    <a:pt x="72730" y="16538"/>
                    <a:pt x="77866" y="11932"/>
                    <a:pt x="77866" y="6795"/>
                  </a:cubicBezTo>
                  <a:close/>
                  <a:moveTo>
                    <a:pt x="40314" y="126185"/>
                  </a:moveTo>
                  <a:cubicBezTo>
                    <a:pt x="37302" y="138407"/>
                    <a:pt x="27914" y="148681"/>
                    <a:pt x="17463" y="148681"/>
                  </a:cubicBezTo>
                  <a:cubicBezTo>
                    <a:pt x="15160" y="148681"/>
                    <a:pt x="13035" y="148327"/>
                    <a:pt x="11086" y="147618"/>
                  </a:cubicBezTo>
                  <a:cubicBezTo>
                    <a:pt x="15692" y="145493"/>
                    <a:pt x="17109" y="141241"/>
                    <a:pt x="17109" y="138584"/>
                  </a:cubicBezTo>
                  <a:cubicBezTo>
                    <a:pt x="17109" y="134333"/>
                    <a:pt x="13743" y="132030"/>
                    <a:pt x="10201" y="132030"/>
                  </a:cubicBezTo>
                  <a:cubicBezTo>
                    <a:pt x="4709" y="132030"/>
                    <a:pt x="104" y="136813"/>
                    <a:pt x="104" y="142481"/>
                  </a:cubicBezTo>
                  <a:cubicBezTo>
                    <a:pt x="104" y="149213"/>
                    <a:pt x="7012" y="153641"/>
                    <a:pt x="17640" y="153641"/>
                  </a:cubicBezTo>
                  <a:cubicBezTo>
                    <a:pt x="28268" y="153641"/>
                    <a:pt x="48993" y="147264"/>
                    <a:pt x="54485" y="125653"/>
                  </a:cubicBezTo>
                  <a:lnTo>
                    <a:pt x="70427" y="62239"/>
                  </a:lnTo>
                  <a:cubicBezTo>
                    <a:pt x="70958" y="60290"/>
                    <a:pt x="71312" y="58696"/>
                    <a:pt x="71312" y="56039"/>
                  </a:cubicBezTo>
                  <a:cubicBezTo>
                    <a:pt x="71312" y="46297"/>
                    <a:pt x="62987" y="39388"/>
                    <a:pt x="52359" y="39388"/>
                  </a:cubicBezTo>
                  <a:cubicBezTo>
                    <a:pt x="32697" y="39388"/>
                    <a:pt x="21360" y="64010"/>
                    <a:pt x="21360" y="66490"/>
                  </a:cubicBezTo>
                  <a:cubicBezTo>
                    <a:pt x="21360" y="68793"/>
                    <a:pt x="23840" y="68793"/>
                    <a:pt x="24371" y="68793"/>
                  </a:cubicBezTo>
                  <a:cubicBezTo>
                    <a:pt x="26497" y="68793"/>
                    <a:pt x="26674" y="68262"/>
                    <a:pt x="27914" y="65604"/>
                  </a:cubicBezTo>
                  <a:cubicBezTo>
                    <a:pt x="32343" y="55331"/>
                    <a:pt x="41554" y="44348"/>
                    <a:pt x="51828" y="44348"/>
                  </a:cubicBezTo>
                  <a:cubicBezTo>
                    <a:pt x="56256" y="44348"/>
                    <a:pt x="57850" y="47359"/>
                    <a:pt x="57850" y="53028"/>
                  </a:cubicBezTo>
                  <a:cubicBezTo>
                    <a:pt x="57850" y="54976"/>
                    <a:pt x="57496" y="57456"/>
                    <a:pt x="57319" y="58342"/>
                  </a:cubicBezTo>
                  <a:lnTo>
                    <a:pt x="40314" y="126185"/>
                  </a:lnTo>
                  <a:close/>
                </a:path>
              </a:pathLst>
            </a:custGeom>
            <a:solidFill>
              <a:srgbClr val="000000"/>
            </a:solidFill>
            <a:ln w="25323" cap="flat">
              <a:noFill/>
              <a:prstDash val="solid"/>
              <a:miter/>
            </a:ln>
          </p:spPr>
          <p:txBody>
            <a:bodyPr rtlCol="0" anchor="ctr"/>
            <a:lstStyle/>
            <a:p>
              <a:endParaRPr lang="en-CN"/>
            </a:p>
          </p:txBody>
        </p:sp>
        <p:sp>
          <p:nvSpPr>
            <p:cNvPr id="18710" name="Freeform 18709">
              <a:extLst>
                <a:ext uri="{FF2B5EF4-FFF2-40B4-BE49-F238E27FC236}">
                  <a16:creationId xmlns:a16="http://schemas.microsoft.com/office/drawing/2014/main" id="{0864D9C7-9307-4687-AECF-29EE2AA767BC}"/>
                </a:ext>
              </a:extLst>
            </p:cNvPr>
            <p:cNvSpPr/>
            <p:nvPr>
              <p:custDataLst>
                <p:tags r:id="rId45"/>
              </p:custDataLst>
            </p:nvPr>
          </p:nvSpPr>
          <p:spPr>
            <a:xfrm>
              <a:off x="5290939" y="4123466"/>
              <a:ext cx="119743" cy="8679"/>
            </a:xfrm>
            <a:custGeom>
              <a:avLst/>
              <a:gdLst>
                <a:gd name="connsiteX0" fmla="*/ 112766 w 119743"/>
                <a:gd name="connsiteY0" fmla="*/ 8744 h 8679"/>
                <a:gd name="connsiteX1" fmla="*/ 119851 w 119743"/>
                <a:gd name="connsiteY1" fmla="*/ 4493 h 8679"/>
                <a:gd name="connsiteX2" fmla="*/ 112766 w 119743"/>
                <a:gd name="connsiteY2" fmla="*/ 64 h 8679"/>
                <a:gd name="connsiteX3" fmla="*/ 7193 w 119743"/>
                <a:gd name="connsiteY3" fmla="*/ 64 h 8679"/>
                <a:gd name="connsiteX4" fmla="*/ 108 w 119743"/>
                <a:gd name="connsiteY4" fmla="*/ 4316 h 8679"/>
                <a:gd name="connsiteX5" fmla="*/ 7193 w 119743"/>
                <a:gd name="connsiteY5" fmla="*/ 8744 h 8679"/>
                <a:gd name="connsiteX6" fmla="*/ 112766 w 119743"/>
                <a:gd name="connsiteY6" fmla="*/ 8744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66" y="8744"/>
                  </a:moveTo>
                  <a:cubicBezTo>
                    <a:pt x="115600" y="8744"/>
                    <a:pt x="119851" y="8744"/>
                    <a:pt x="119851" y="4493"/>
                  </a:cubicBezTo>
                  <a:cubicBezTo>
                    <a:pt x="119851" y="64"/>
                    <a:pt x="115777" y="64"/>
                    <a:pt x="112766" y="64"/>
                  </a:cubicBezTo>
                  <a:lnTo>
                    <a:pt x="7193" y="64"/>
                  </a:lnTo>
                  <a:cubicBezTo>
                    <a:pt x="4359" y="64"/>
                    <a:pt x="108" y="64"/>
                    <a:pt x="108" y="4316"/>
                  </a:cubicBezTo>
                  <a:cubicBezTo>
                    <a:pt x="108" y="8744"/>
                    <a:pt x="4182" y="8744"/>
                    <a:pt x="7193" y="8744"/>
                  </a:cubicBezTo>
                  <a:lnTo>
                    <a:pt x="112766" y="8744"/>
                  </a:lnTo>
                  <a:close/>
                </a:path>
              </a:pathLst>
            </a:custGeom>
            <a:solidFill>
              <a:srgbClr val="000000"/>
            </a:solidFill>
            <a:ln w="25323" cap="flat">
              <a:noFill/>
              <a:prstDash val="solid"/>
              <a:miter/>
            </a:ln>
          </p:spPr>
          <p:txBody>
            <a:bodyPr rtlCol="0" anchor="ctr"/>
            <a:lstStyle/>
            <a:p>
              <a:endParaRPr lang="en-CN"/>
            </a:p>
          </p:txBody>
        </p:sp>
        <p:sp>
          <p:nvSpPr>
            <p:cNvPr id="18711" name="Freeform 18710">
              <a:extLst>
                <a:ext uri="{FF2B5EF4-FFF2-40B4-BE49-F238E27FC236}">
                  <a16:creationId xmlns:a16="http://schemas.microsoft.com/office/drawing/2014/main" id="{D8E458B2-4CF7-EA73-D923-E58559021727}"/>
                </a:ext>
              </a:extLst>
            </p:cNvPr>
            <p:cNvSpPr/>
            <p:nvPr>
              <p:custDataLst>
                <p:tags r:id="rId46"/>
              </p:custDataLst>
            </p:nvPr>
          </p:nvSpPr>
          <p:spPr>
            <a:xfrm>
              <a:off x="5449273" y="4054560"/>
              <a:ext cx="64477" cy="117618"/>
            </a:xfrm>
            <a:custGeom>
              <a:avLst/>
              <a:gdLst>
                <a:gd name="connsiteX0" fmla="*/ 40146 w 64477"/>
                <a:gd name="connsiteY0" fmla="*/ 5024 h 117618"/>
                <a:gd name="connsiteX1" fmla="*/ 34832 w 64477"/>
                <a:gd name="connsiteY1" fmla="*/ 64 h 117618"/>
                <a:gd name="connsiteX2" fmla="*/ 114 w 64477"/>
                <a:gd name="connsiteY2" fmla="*/ 11401 h 117618"/>
                <a:gd name="connsiteX3" fmla="*/ 114 w 64477"/>
                <a:gd name="connsiteY3" fmla="*/ 17778 h 117618"/>
                <a:gd name="connsiteX4" fmla="*/ 25798 w 64477"/>
                <a:gd name="connsiteY4" fmla="*/ 12818 h 117618"/>
                <a:gd name="connsiteX5" fmla="*/ 25798 w 64477"/>
                <a:gd name="connsiteY5" fmla="*/ 103157 h 117618"/>
                <a:gd name="connsiteX6" fmla="*/ 8085 w 64477"/>
                <a:gd name="connsiteY6" fmla="*/ 111305 h 117618"/>
                <a:gd name="connsiteX7" fmla="*/ 1354 w 64477"/>
                <a:gd name="connsiteY7" fmla="*/ 111305 h 117618"/>
                <a:gd name="connsiteX8" fmla="*/ 1354 w 64477"/>
                <a:gd name="connsiteY8" fmla="*/ 117682 h 117618"/>
                <a:gd name="connsiteX9" fmla="*/ 32884 w 64477"/>
                <a:gd name="connsiteY9" fmla="*/ 116974 h 117618"/>
                <a:gd name="connsiteX10" fmla="*/ 64591 w 64477"/>
                <a:gd name="connsiteY10" fmla="*/ 117682 h 117618"/>
                <a:gd name="connsiteX11" fmla="*/ 64591 w 64477"/>
                <a:gd name="connsiteY11" fmla="*/ 111305 h 117618"/>
                <a:gd name="connsiteX12" fmla="*/ 57860 w 64477"/>
                <a:gd name="connsiteY12" fmla="*/ 111305 h 117618"/>
                <a:gd name="connsiteX13" fmla="*/ 40146 w 64477"/>
                <a:gd name="connsiteY13" fmla="*/ 103157 h 117618"/>
                <a:gd name="connsiteX14" fmla="*/ 40146 w 64477"/>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46" y="5024"/>
                  </a:moveTo>
                  <a:cubicBezTo>
                    <a:pt x="40146" y="241"/>
                    <a:pt x="39792" y="64"/>
                    <a:pt x="34832" y="64"/>
                  </a:cubicBezTo>
                  <a:cubicBezTo>
                    <a:pt x="23496" y="11224"/>
                    <a:pt x="7376" y="11401"/>
                    <a:pt x="114" y="11401"/>
                  </a:cubicBezTo>
                  <a:lnTo>
                    <a:pt x="114" y="17778"/>
                  </a:lnTo>
                  <a:cubicBezTo>
                    <a:pt x="4365" y="17778"/>
                    <a:pt x="16056" y="17778"/>
                    <a:pt x="25798" y="12818"/>
                  </a:cubicBezTo>
                  <a:lnTo>
                    <a:pt x="25798" y="103157"/>
                  </a:lnTo>
                  <a:cubicBezTo>
                    <a:pt x="25798" y="109003"/>
                    <a:pt x="25798" y="111305"/>
                    <a:pt x="8085" y="111305"/>
                  </a:cubicBezTo>
                  <a:lnTo>
                    <a:pt x="1354" y="111305"/>
                  </a:lnTo>
                  <a:lnTo>
                    <a:pt x="1354" y="117682"/>
                  </a:lnTo>
                  <a:cubicBezTo>
                    <a:pt x="4542" y="117505"/>
                    <a:pt x="26330" y="116974"/>
                    <a:pt x="32884" y="116974"/>
                  </a:cubicBezTo>
                  <a:cubicBezTo>
                    <a:pt x="38375" y="116974"/>
                    <a:pt x="60694" y="117505"/>
                    <a:pt x="64591" y="117682"/>
                  </a:cubicBezTo>
                  <a:lnTo>
                    <a:pt x="64591" y="111305"/>
                  </a:lnTo>
                  <a:lnTo>
                    <a:pt x="57860" y="111305"/>
                  </a:lnTo>
                  <a:cubicBezTo>
                    <a:pt x="40146" y="111305"/>
                    <a:pt x="40146" y="109003"/>
                    <a:pt x="40146" y="103157"/>
                  </a:cubicBezTo>
                  <a:lnTo>
                    <a:pt x="40146" y="5024"/>
                  </a:lnTo>
                  <a:close/>
                </a:path>
              </a:pathLst>
            </a:custGeom>
            <a:solidFill>
              <a:srgbClr val="000000"/>
            </a:solidFill>
            <a:ln w="25323" cap="flat">
              <a:noFill/>
              <a:prstDash val="solid"/>
              <a:miter/>
            </a:ln>
          </p:spPr>
          <p:txBody>
            <a:bodyPr rtlCol="0" anchor="ctr"/>
            <a:lstStyle/>
            <a:p>
              <a:endParaRPr lang="en-CN"/>
            </a:p>
          </p:txBody>
        </p:sp>
      </p:grpSp>
      <p:grpSp>
        <p:nvGrpSpPr>
          <p:cNvPr id="18746" name="Group 18745" descr="\documentclass{article}&#10;\usepackage{amsmath,bm}&#10;\pagestyle{empty}&#10;\begin{document}&#10;&#10;&#10;$P(\pi_{[i]1}=j|\pi_1^{[i]-1},\tau_0^l,\phi_0^l,t)=0$&#10;&#10;\end{document}" title="IguanaTex Vector Display">
            <a:extLst>
              <a:ext uri="{FF2B5EF4-FFF2-40B4-BE49-F238E27FC236}">
                <a16:creationId xmlns:a16="http://schemas.microsoft.com/office/drawing/2014/main" id="{95A64C32-2943-66AF-F003-5C36FC818DBC}"/>
              </a:ext>
            </a:extLst>
          </p:cNvPr>
          <p:cNvGrpSpPr>
            <a:grpSpLocks noChangeAspect="1"/>
          </p:cNvGrpSpPr>
          <p:nvPr>
            <p:custDataLst>
              <p:tags r:id="rId9"/>
            </p:custDataLst>
          </p:nvPr>
        </p:nvGrpSpPr>
        <p:grpSpPr>
          <a:xfrm>
            <a:off x="1109524" y="5998016"/>
            <a:ext cx="3336828" cy="354271"/>
            <a:chOff x="4498615" y="3881170"/>
            <a:chExt cx="3336828" cy="354271"/>
          </a:xfrm>
        </p:grpSpPr>
        <p:sp>
          <p:nvSpPr>
            <p:cNvPr id="18716" name="Freeform 18715">
              <a:extLst>
                <a:ext uri="{FF2B5EF4-FFF2-40B4-BE49-F238E27FC236}">
                  <a16:creationId xmlns:a16="http://schemas.microsoft.com/office/drawing/2014/main" id="{1694FE9D-27F6-2CE3-BE3A-96183A27A3C6}"/>
                </a:ext>
              </a:extLst>
            </p:cNvPr>
            <p:cNvSpPr/>
            <p:nvPr>
              <p:custDataLst>
                <p:tags r:id="rId10"/>
              </p:custDataLst>
            </p:nvPr>
          </p:nvSpPr>
          <p:spPr>
            <a:xfrm>
              <a:off x="4498615" y="3972634"/>
              <a:ext cx="180678" cy="172833"/>
            </a:xfrm>
            <a:custGeom>
              <a:avLst/>
              <a:gdLst>
                <a:gd name="connsiteX0" fmla="*/ 66629 w 180678"/>
                <a:gd name="connsiteY0" fmla="*/ 92933 h 172833"/>
                <a:gd name="connsiteX1" fmla="*/ 109648 w 180678"/>
                <a:gd name="connsiteY1" fmla="*/ 92933 h 172833"/>
                <a:gd name="connsiteX2" fmla="*/ 180755 w 180678"/>
                <a:gd name="connsiteY2" fmla="*/ 38274 h 172833"/>
                <a:gd name="connsiteX3" fmla="*/ 130904 w 180678"/>
                <a:gd name="connsiteY3" fmla="*/ 63 h 172833"/>
                <a:gd name="connsiteX4" fmla="*/ 48916 w 180678"/>
                <a:gd name="connsiteY4" fmla="*/ 63 h 172833"/>
                <a:gd name="connsiteX5" fmla="*/ 41324 w 180678"/>
                <a:gd name="connsiteY5" fmla="*/ 4871 h 172833"/>
                <a:gd name="connsiteX6" fmla="*/ 48663 w 180678"/>
                <a:gd name="connsiteY6" fmla="*/ 7908 h 172833"/>
                <a:gd name="connsiteX7" fmla="*/ 59544 w 180678"/>
                <a:gd name="connsiteY7" fmla="*/ 8414 h 172833"/>
                <a:gd name="connsiteX8" fmla="*/ 65111 w 180678"/>
                <a:gd name="connsiteY8" fmla="*/ 12463 h 172833"/>
                <a:gd name="connsiteX9" fmla="*/ 64099 w 180678"/>
                <a:gd name="connsiteY9" fmla="*/ 17271 h 172833"/>
                <a:gd name="connsiteX10" fmla="*/ 30190 w 180678"/>
                <a:gd name="connsiteY10" fmla="*/ 153159 h 172833"/>
                <a:gd name="connsiteX11" fmla="*/ 7162 w 180678"/>
                <a:gd name="connsiteY11" fmla="*/ 165052 h 172833"/>
                <a:gd name="connsiteX12" fmla="*/ 77 w 180678"/>
                <a:gd name="connsiteY12" fmla="*/ 169860 h 172833"/>
                <a:gd name="connsiteX13" fmla="*/ 3872 w 180678"/>
                <a:gd name="connsiteY13" fmla="*/ 172897 h 172833"/>
                <a:gd name="connsiteX14" fmla="*/ 36010 w 180678"/>
                <a:gd name="connsiteY14" fmla="*/ 172138 h 172833"/>
                <a:gd name="connsiteX15" fmla="*/ 52205 w 180678"/>
                <a:gd name="connsiteY15" fmla="*/ 172391 h 172833"/>
                <a:gd name="connsiteX16" fmla="*/ 68654 w 180678"/>
                <a:gd name="connsiteY16" fmla="*/ 172897 h 172833"/>
                <a:gd name="connsiteX17" fmla="*/ 73715 w 180678"/>
                <a:gd name="connsiteY17" fmla="*/ 167836 h 172833"/>
                <a:gd name="connsiteX18" fmla="*/ 66629 w 180678"/>
                <a:gd name="connsiteY18" fmla="*/ 165052 h 172833"/>
                <a:gd name="connsiteX19" fmla="*/ 50181 w 180678"/>
                <a:gd name="connsiteY19" fmla="*/ 160498 h 172833"/>
                <a:gd name="connsiteX20" fmla="*/ 50940 w 180678"/>
                <a:gd name="connsiteY20" fmla="*/ 156196 h 172833"/>
                <a:gd name="connsiteX21" fmla="*/ 66629 w 180678"/>
                <a:gd name="connsiteY21" fmla="*/ 92933 h 172833"/>
                <a:gd name="connsiteX22" fmla="*/ 84849 w 180678"/>
                <a:gd name="connsiteY22" fmla="*/ 17524 h 172833"/>
                <a:gd name="connsiteX23" fmla="*/ 98514 w 180678"/>
                <a:gd name="connsiteY23" fmla="*/ 7908 h 172833"/>
                <a:gd name="connsiteX24" fmla="*/ 122806 w 180678"/>
                <a:gd name="connsiteY24" fmla="*/ 7908 h 172833"/>
                <a:gd name="connsiteX25" fmla="*/ 157221 w 180678"/>
                <a:gd name="connsiteY25" fmla="*/ 32201 h 172833"/>
                <a:gd name="connsiteX26" fmla="*/ 142291 w 180678"/>
                <a:gd name="connsiteY26" fmla="*/ 72942 h 172833"/>
                <a:gd name="connsiteX27" fmla="*/ 103322 w 180678"/>
                <a:gd name="connsiteY27" fmla="*/ 86354 h 172833"/>
                <a:gd name="connsiteX28" fmla="*/ 67641 w 180678"/>
                <a:gd name="connsiteY28" fmla="*/ 86354 h 172833"/>
                <a:gd name="connsiteX29" fmla="*/ 84849 w 180678"/>
                <a:gd name="connsiteY29" fmla="*/ 17524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80678" h="172833">
                  <a:moveTo>
                    <a:pt x="66629" y="92933"/>
                  </a:moveTo>
                  <a:lnTo>
                    <a:pt x="109648" y="92933"/>
                  </a:lnTo>
                  <a:cubicBezTo>
                    <a:pt x="145581" y="92933"/>
                    <a:pt x="180755" y="66616"/>
                    <a:pt x="180755" y="38274"/>
                  </a:cubicBezTo>
                  <a:cubicBezTo>
                    <a:pt x="180755" y="18789"/>
                    <a:pt x="164054" y="63"/>
                    <a:pt x="130904" y="63"/>
                  </a:cubicBezTo>
                  <a:lnTo>
                    <a:pt x="48916" y="63"/>
                  </a:lnTo>
                  <a:cubicBezTo>
                    <a:pt x="44108" y="63"/>
                    <a:pt x="41324" y="63"/>
                    <a:pt x="41324" y="4871"/>
                  </a:cubicBezTo>
                  <a:cubicBezTo>
                    <a:pt x="41324" y="7908"/>
                    <a:pt x="43601" y="7908"/>
                    <a:pt x="48663" y="7908"/>
                  </a:cubicBezTo>
                  <a:cubicBezTo>
                    <a:pt x="51952" y="7908"/>
                    <a:pt x="56507" y="8161"/>
                    <a:pt x="59544" y="8414"/>
                  </a:cubicBezTo>
                  <a:cubicBezTo>
                    <a:pt x="63593" y="8920"/>
                    <a:pt x="65111" y="9679"/>
                    <a:pt x="65111" y="12463"/>
                  </a:cubicBezTo>
                  <a:cubicBezTo>
                    <a:pt x="65111" y="13475"/>
                    <a:pt x="64858" y="14234"/>
                    <a:pt x="64099" y="17271"/>
                  </a:cubicBezTo>
                  <a:lnTo>
                    <a:pt x="30190" y="153159"/>
                  </a:lnTo>
                  <a:cubicBezTo>
                    <a:pt x="27659" y="163028"/>
                    <a:pt x="27153" y="165052"/>
                    <a:pt x="7162" y="165052"/>
                  </a:cubicBezTo>
                  <a:cubicBezTo>
                    <a:pt x="2860" y="165052"/>
                    <a:pt x="77" y="165052"/>
                    <a:pt x="77" y="169860"/>
                  </a:cubicBezTo>
                  <a:cubicBezTo>
                    <a:pt x="77" y="172897"/>
                    <a:pt x="3113" y="172897"/>
                    <a:pt x="3872" y="172897"/>
                  </a:cubicBezTo>
                  <a:cubicBezTo>
                    <a:pt x="10958" y="172897"/>
                    <a:pt x="28925" y="172138"/>
                    <a:pt x="36010" y="172138"/>
                  </a:cubicBezTo>
                  <a:cubicBezTo>
                    <a:pt x="41324" y="172138"/>
                    <a:pt x="46891" y="172391"/>
                    <a:pt x="52205" y="172391"/>
                  </a:cubicBezTo>
                  <a:cubicBezTo>
                    <a:pt x="57772" y="172391"/>
                    <a:pt x="63339" y="172897"/>
                    <a:pt x="68654" y="172897"/>
                  </a:cubicBezTo>
                  <a:cubicBezTo>
                    <a:pt x="70425" y="172897"/>
                    <a:pt x="73715" y="172897"/>
                    <a:pt x="73715" y="167836"/>
                  </a:cubicBezTo>
                  <a:cubicBezTo>
                    <a:pt x="73715" y="165052"/>
                    <a:pt x="71437" y="165052"/>
                    <a:pt x="66629" y="165052"/>
                  </a:cubicBezTo>
                  <a:cubicBezTo>
                    <a:pt x="57266" y="165052"/>
                    <a:pt x="50181" y="165052"/>
                    <a:pt x="50181" y="160498"/>
                  </a:cubicBezTo>
                  <a:cubicBezTo>
                    <a:pt x="50181" y="158979"/>
                    <a:pt x="50687" y="157714"/>
                    <a:pt x="50940" y="156196"/>
                  </a:cubicBezTo>
                  <a:lnTo>
                    <a:pt x="66629" y="92933"/>
                  </a:lnTo>
                  <a:close/>
                  <a:moveTo>
                    <a:pt x="84849" y="17524"/>
                  </a:moveTo>
                  <a:cubicBezTo>
                    <a:pt x="87126" y="8667"/>
                    <a:pt x="87632" y="7908"/>
                    <a:pt x="98514" y="7908"/>
                  </a:cubicBezTo>
                  <a:lnTo>
                    <a:pt x="122806" y="7908"/>
                  </a:lnTo>
                  <a:cubicBezTo>
                    <a:pt x="143810" y="7908"/>
                    <a:pt x="157221" y="14740"/>
                    <a:pt x="157221" y="32201"/>
                  </a:cubicBezTo>
                  <a:cubicBezTo>
                    <a:pt x="157221" y="42070"/>
                    <a:pt x="152160" y="63832"/>
                    <a:pt x="142291" y="72942"/>
                  </a:cubicBezTo>
                  <a:cubicBezTo>
                    <a:pt x="129639" y="84329"/>
                    <a:pt x="114456" y="86354"/>
                    <a:pt x="103322" y="86354"/>
                  </a:cubicBezTo>
                  <a:lnTo>
                    <a:pt x="67641" y="86354"/>
                  </a:lnTo>
                  <a:lnTo>
                    <a:pt x="84849" y="17524"/>
                  </a:lnTo>
                  <a:close/>
                </a:path>
              </a:pathLst>
            </a:custGeom>
            <a:solidFill>
              <a:srgbClr val="000000"/>
            </a:solidFill>
            <a:ln w="25400" cap="flat">
              <a:noFill/>
              <a:prstDash val="solid"/>
              <a:miter/>
            </a:ln>
          </p:spPr>
          <p:txBody>
            <a:bodyPr rtlCol="0" anchor="ctr"/>
            <a:lstStyle/>
            <a:p>
              <a:endParaRPr lang="en-CN"/>
            </a:p>
          </p:txBody>
        </p:sp>
        <p:sp>
          <p:nvSpPr>
            <p:cNvPr id="18717" name="Freeform 18716">
              <a:extLst>
                <a:ext uri="{FF2B5EF4-FFF2-40B4-BE49-F238E27FC236}">
                  <a16:creationId xmlns:a16="http://schemas.microsoft.com/office/drawing/2014/main" id="{E2CE3D4D-C00C-8DE7-2DF4-411429C8E5B9}"/>
                </a:ext>
              </a:extLst>
            </p:cNvPr>
            <p:cNvSpPr/>
            <p:nvPr>
              <p:custDataLst>
                <p:tags r:id="rId11"/>
              </p:custDataLst>
            </p:nvPr>
          </p:nvSpPr>
          <p:spPr>
            <a:xfrm>
              <a:off x="4711153" y="3955679"/>
              <a:ext cx="58707" cy="253051"/>
            </a:xfrm>
            <a:custGeom>
              <a:avLst/>
              <a:gdLst>
                <a:gd name="connsiteX0" fmla="*/ 58792 w 58707"/>
                <a:gd name="connsiteY0" fmla="*/ 250584 h 253051"/>
                <a:gd name="connsiteX1" fmla="*/ 54490 w 58707"/>
                <a:gd name="connsiteY1" fmla="*/ 245017 h 253051"/>
                <a:gd name="connsiteX2" fmla="*/ 14761 w 58707"/>
                <a:gd name="connsiteY2" fmla="*/ 126589 h 253051"/>
                <a:gd name="connsiteX3" fmla="*/ 55503 w 58707"/>
                <a:gd name="connsiteY3" fmla="*/ 6896 h 253051"/>
                <a:gd name="connsiteX4" fmla="*/ 58792 w 58707"/>
                <a:gd name="connsiteY4" fmla="*/ 2594 h 253051"/>
                <a:gd name="connsiteX5" fmla="*/ 56262 w 58707"/>
                <a:gd name="connsiteY5" fmla="*/ 63 h 253051"/>
                <a:gd name="connsiteX6" fmla="*/ 16027 w 58707"/>
                <a:gd name="connsiteY6" fmla="*/ 49408 h 253051"/>
                <a:gd name="connsiteX7" fmla="*/ 84 w 58707"/>
                <a:gd name="connsiteY7" fmla="*/ 126589 h 253051"/>
                <a:gd name="connsiteX8" fmla="*/ 16786 w 58707"/>
                <a:gd name="connsiteY8" fmla="*/ 205541 h 253051"/>
                <a:gd name="connsiteX9" fmla="*/ 56262 w 58707"/>
                <a:gd name="connsiteY9" fmla="*/ 253114 h 253051"/>
                <a:gd name="connsiteX10" fmla="*/ 58792 w 58707"/>
                <a:gd name="connsiteY10" fmla="*/ 25058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792" y="250584"/>
                  </a:moveTo>
                  <a:cubicBezTo>
                    <a:pt x="58792" y="249825"/>
                    <a:pt x="58792" y="249318"/>
                    <a:pt x="54490" y="245017"/>
                  </a:cubicBezTo>
                  <a:cubicBezTo>
                    <a:pt x="22859" y="213132"/>
                    <a:pt x="14761" y="165306"/>
                    <a:pt x="14761" y="126589"/>
                  </a:cubicBezTo>
                  <a:cubicBezTo>
                    <a:pt x="14761" y="82558"/>
                    <a:pt x="24377" y="38527"/>
                    <a:pt x="55503" y="6896"/>
                  </a:cubicBezTo>
                  <a:cubicBezTo>
                    <a:pt x="58792" y="3859"/>
                    <a:pt x="58792" y="3353"/>
                    <a:pt x="58792" y="2594"/>
                  </a:cubicBezTo>
                  <a:cubicBezTo>
                    <a:pt x="58792" y="822"/>
                    <a:pt x="57780" y="63"/>
                    <a:pt x="56262" y="63"/>
                  </a:cubicBezTo>
                  <a:cubicBezTo>
                    <a:pt x="53731" y="63"/>
                    <a:pt x="30957" y="17271"/>
                    <a:pt x="16027" y="49408"/>
                  </a:cubicBezTo>
                  <a:cubicBezTo>
                    <a:pt x="3121" y="77244"/>
                    <a:pt x="84" y="105332"/>
                    <a:pt x="84" y="126589"/>
                  </a:cubicBezTo>
                  <a:cubicBezTo>
                    <a:pt x="84" y="146327"/>
                    <a:pt x="2868" y="176946"/>
                    <a:pt x="16786" y="205541"/>
                  </a:cubicBezTo>
                  <a:cubicBezTo>
                    <a:pt x="31969" y="236666"/>
                    <a:pt x="53731" y="253114"/>
                    <a:pt x="56262" y="253114"/>
                  </a:cubicBezTo>
                  <a:cubicBezTo>
                    <a:pt x="57780" y="253114"/>
                    <a:pt x="58792" y="252355"/>
                    <a:pt x="58792" y="250584"/>
                  </a:cubicBezTo>
                  <a:close/>
                </a:path>
              </a:pathLst>
            </a:custGeom>
            <a:solidFill>
              <a:srgbClr val="000000"/>
            </a:solidFill>
            <a:ln w="25400" cap="flat">
              <a:noFill/>
              <a:prstDash val="solid"/>
              <a:miter/>
            </a:ln>
          </p:spPr>
          <p:txBody>
            <a:bodyPr rtlCol="0" anchor="ctr"/>
            <a:lstStyle/>
            <a:p>
              <a:endParaRPr lang="en-CN"/>
            </a:p>
          </p:txBody>
        </p:sp>
        <p:sp>
          <p:nvSpPr>
            <p:cNvPr id="18718" name="Freeform 18717">
              <a:extLst>
                <a:ext uri="{FF2B5EF4-FFF2-40B4-BE49-F238E27FC236}">
                  <a16:creationId xmlns:a16="http://schemas.microsoft.com/office/drawing/2014/main" id="{2132B071-B4ED-A31D-1FD1-62118486B914}"/>
                </a:ext>
              </a:extLst>
            </p:cNvPr>
            <p:cNvSpPr/>
            <p:nvPr>
              <p:custDataLst>
                <p:tags r:id="rId12"/>
              </p:custDataLst>
            </p:nvPr>
          </p:nvSpPr>
          <p:spPr>
            <a:xfrm>
              <a:off x="4791343" y="4036402"/>
              <a:ext cx="136647" cy="111848"/>
            </a:xfrm>
            <a:custGeom>
              <a:avLst/>
              <a:gdLst>
                <a:gd name="connsiteX0" fmla="*/ 60315 w 136647"/>
                <a:gd name="connsiteY0" fmla="*/ 14740 h 111848"/>
                <a:gd name="connsiteX1" fmla="*/ 88909 w 136647"/>
                <a:gd name="connsiteY1" fmla="*/ 14740 h 111848"/>
                <a:gd name="connsiteX2" fmla="*/ 78281 w 136647"/>
                <a:gd name="connsiteY2" fmla="*/ 80027 h 111848"/>
                <a:gd name="connsiteX3" fmla="*/ 80306 w 136647"/>
                <a:gd name="connsiteY3" fmla="*/ 99259 h 111848"/>
                <a:gd name="connsiteX4" fmla="*/ 89415 w 136647"/>
                <a:gd name="connsiteY4" fmla="*/ 111912 h 111848"/>
                <a:gd name="connsiteX5" fmla="*/ 99790 w 136647"/>
                <a:gd name="connsiteY5" fmla="*/ 102296 h 111848"/>
                <a:gd name="connsiteX6" fmla="*/ 98272 w 136647"/>
                <a:gd name="connsiteY6" fmla="*/ 96729 h 111848"/>
                <a:gd name="connsiteX7" fmla="*/ 90934 w 136647"/>
                <a:gd name="connsiteY7" fmla="*/ 54975 h 111848"/>
                <a:gd name="connsiteX8" fmla="*/ 95489 w 136647"/>
                <a:gd name="connsiteY8" fmla="*/ 14740 h 111848"/>
                <a:gd name="connsiteX9" fmla="*/ 124336 w 136647"/>
                <a:gd name="connsiteY9" fmla="*/ 14740 h 111848"/>
                <a:gd name="connsiteX10" fmla="*/ 136736 w 136647"/>
                <a:gd name="connsiteY10" fmla="*/ 6136 h 111848"/>
                <a:gd name="connsiteX11" fmla="*/ 126614 w 136647"/>
                <a:gd name="connsiteY11" fmla="*/ 63 h 111848"/>
                <a:gd name="connsiteX12" fmla="*/ 41842 w 136647"/>
                <a:gd name="connsiteY12" fmla="*/ 63 h 111848"/>
                <a:gd name="connsiteX13" fmla="*/ 15524 w 136647"/>
                <a:gd name="connsiteY13" fmla="*/ 11957 h 111848"/>
                <a:gd name="connsiteX14" fmla="*/ 88 w 136647"/>
                <a:gd name="connsiteY14" fmla="*/ 34731 h 111848"/>
                <a:gd name="connsiteX15" fmla="*/ 3125 w 136647"/>
                <a:gd name="connsiteY15" fmla="*/ 37262 h 111848"/>
                <a:gd name="connsiteX16" fmla="*/ 7174 w 136647"/>
                <a:gd name="connsiteY16" fmla="*/ 34225 h 111848"/>
                <a:gd name="connsiteX17" fmla="*/ 39311 w 136647"/>
                <a:gd name="connsiteY17" fmla="*/ 14740 h 111848"/>
                <a:gd name="connsiteX18" fmla="*/ 53735 w 136647"/>
                <a:gd name="connsiteY18" fmla="*/ 14740 h 111848"/>
                <a:gd name="connsiteX19" fmla="*/ 21345 w 136647"/>
                <a:gd name="connsiteY19" fmla="*/ 99006 h 111848"/>
                <a:gd name="connsiteX20" fmla="*/ 19320 w 136647"/>
                <a:gd name="connsiteY20" fmla="*/ 105079 h 111848"/>
                <a:gd name="connsiteX21" fmla="*/ 26659 w 136647"/>
                <a:gd name="connsiteY21" fmla="*/ 111912 h 111848"/>
                <a:gd name="connsiteX22" fmla="*/ 39311 w 136647"/>
                <a:gd name="connsiteY22" fmla="*/ 95463 h 111848"/>
                <a:gd name="connsiteX23" fmla="*/ 46144 w 136647"/>
                <a:gd name="connsiteY23" fmla="*/ 70664 h 111848"/>
                <a:gd name="connsiteX24" fmla="*/ 60315 w 136647"/>
                <a:gd name="connsiteY24" fmla="*/ 14740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315" y="14740"/>
                  </a:moveTo>
                  <a:lnTo>
                    <a:pt x="88909" y="14740"/>
                  </a:lnTo>
                  <a:cubicBezTo>
                    <a:pt x="80559" y="52192"/>
                    <a:pt x="78281" y="63073"/>
                    <a:pt x="78281" y="80027"/>
                  </a:cubicBezTo>
                  <a:cubicBezTo>
                    <a:pt x="78281" y="83823"/>
                    <a:pt x="78281" y="90655"/>
                    <a:pt x="80306" y="99259"/>
                  </a:cubicBezTo>
                  <a:cubicBezTo>
                    <a:pt x="82836" y="110393"/>
                    <a:pt x="85620" y="111912"/>
                    <a:pt x="89415" y="111912"/>
                  </a:cubicBezTo>
                  <a:cubicBezTo>
                    <a:pt x="94476" y="111912"/>
                    <a:pt x="99790" y="107357"/>
                    <a:pt x="99790" y="102296"/>
                  </a:cubicBezTo>
                  <a:cubicBezTo>
                    <a:pt x="99790" y="100778"/>
                    <a:pt x="99790" y="100271"/>
                    <a:pt x="98272" y="96729"/>
                  </a:cubicBezTo>
                  <a:cubicBezTo>
                    <a:pt x="90934" y="78509"/>
                    <a:pt x="90934" y="62061"/>
                    <a:pt x="90934" y="54975"/>
                  </a:cubicBezTo>
                  <a:cubicBezTo>
                    <a:pt x="90934" y="41564"/>
                    <a:pt x="92705" y="27899"/>
                    <a:pt x="95489" y="14740"/>
                  </a:cubicBezTo>
                  <a:lnTo>
                    <a:pt x="124336" y="14740"/>
                  </a:lnTo>
                  <a:cubicBezTo>
                    <a:pt x="127626" y="14740"/>
                    <a:pt x="136736" y="14740"/>
                    <a:pt x="136736" y="6136"/>
                  </a:cubicBezTo>
                  <a:cubicBezTo>
                    <a:pt x="136736" y="63"/>
                    <a:pt x="131422" y="63"/>
                    <a:pt x="126614" y="63"/>
                  </a:cubicBezTo>
                  <a:lnTo>
                    <a:pt x="41842" y="63"/>
                  </a:lnTo>
                  <a:cubicBezTo>
                    <a:pt x="36275" y="63"/>
                    <a:pt x="26659" y="63"/>
                    <a:pt x="15524" y="11957"/>
                  </a:cubicBezTo>
                  <a:cubicBezTo>
                    <a:pt x="6668" y="21826"/>
                    <a:pt x="88" y="33466"/>
                    <a:pt x="88" y="34731"/>
                  </a:cubicBezTo>
                  <a:cubicBezTo>
                    <a:pt x="88" y="34984"/>
                    <a:pt x="88" y="37262"/>
                    <a:pt x="3125" y="37262"/>
                  </a:cubicBezTo>
                  <a:cubicBezTo>
                    <a:pt x="5149" y="37262"/>
                    <a:pt x="5655" y="36250"/>
                    <a:pt x="7174" y="34225"/>
                  </a:cubicBezTo>
                  <a:cubicBezTo>
                    <a:pt x="19573" y="14740"/>
                    <a:pt x="34250" y="14740"/>
                    <a:pt x="39311" y="14740"/>
                  </a:cubicBezTo>
                  <a:lnTo>
                    <a:pt x="53735" y="14740"/>
                  </a:lnTo>
                  <a:cubicBezTo>
                    <a:pt x="45638" y="45359"/>
                    <a:pt x="31973" y="75979"/>
                    <a:pt x="21345" y="99006"/>
                  </a:cubicBezTo>
                  <a:cubicBezTo>
                    <a:pt x="19320" y="102802"/>
                    <a:pt x="19320" y="103308"/>
                    <a:pt x="19320" y="105079"/>
                  </a:cubicBezTo>
                  <a:cubicBezTo>
                    <a:pt x="19320" y="109887"/>
                    <a:pt x="23369" y="111912"/>
                    <a:pt x="26659" y="111912"/>
                  </a:cubicBezTo>
                  <a:cubicBezTo>
                    <a:pt x="34250" y="111912"/>
                    <a:pt x="36275" y="104826"/>
                    <a:pt x="39311" y="95463"/>
                  </a:cubicBezTo>
                  <a:cubicBezTo>
                    <a:pt x="42854" y="83823"/>
                    <a:pt x="42854" y="83317"/>
                    <a:pt x="46144" y="70664"/>
                  </a:cubicBezTo>
                  <a:lnTo>
                    <a:pt x="60315" y="14740"/>
                  </a:lnTo>
                  <a:close/>
                </a:path>
              </a:pathLst>
            </a:custGeom>
            <a:solidFill>
              <a:srgbClr val="000000"/>
            </a:solidFill>
            <a:ln w="25400" cap="flat">
              <a:noFill/>
              <a:prstDash val="solid"/>
              <a:miter/>
            </a:ln>
          </p:spPr>
          <p:txBody>
            <a:bodyPr rtlCol="0" anchor="ctr"/>
            <a:lstStyle/>
            <a:p>
              <a:endParaRPr lang="en-CN"/>
            </a:p>
          </p:txBody>
        </p:sp>
        <p:sp>
          <p:nvSpPr>
            <p:cNvPr id="18719" name="Freeform 18718">
              <a:extLst>
                <a:ext uri="{FF2B5EF4-FFF2-40B4-BE49-F238E27FC236}">
                  <a16:creationId xmlns:a16="http://schemas.microsoft.com/office/drawing/2014/main" id="{53A53CDF-5F61-1E65-5013-8C479B93BE44}"/>
                </a:ext>
              </a:extLst>
            </p:cNvPr>
            <p:cNvSpPr/>
            <p:nvPr>
              <p:custDataLst>
                <p:tags r:id="rId13"/>
              </p:custDataLst>
            </p:nvPr>
          </p:nvSpPr>
          <p:spPr>
            <a:xfrm>
              <a:off x="4952847" y="4058306"/>
              <a:ext cx="27278" cy="177135"/>
            </a:xfrm>
            <a:custGeom>
              <a:avLst/>
              <a:gdLst>
                <a:gd name="connsiteX0" fmla="*/ 27373 w 27278"/>
                <a:gd name="connsiteY0" fmla="*/ 177201 h 177135"/>
                <a:gd name="connsiteX1" fmla="*/ 27373 w 27278"/>
                <a:gd name="connsiteY1" fmla="*/ 168521 h 177135"/>
                <a:gd name="connsiteX2" fmla="*/ 8774 w 27278"/>
                <a:gd name="connsiteY2" fmla="*/ 168521 h 177135"/>
                <a:gd name="connsiteX3" fmla="*/ 8774 w 27278"/>
                <a:gd name="connsiteY3" fmla="*/ 8745 h 177135"/>
                <a:gd name="connsiteX4" fmla="*/ 27373 w 27278"/>
                <a:gd name="connsiteY4" fmla="*/ 8745 h 177135"/>
                <a:gd name="connsiteX5" fmla="*/ 27373 w 27278"/>
                <a:gd name="connsiteY5" fmla="*/ 65 h 177135"/>
                <a:gd name="connsiteX6" fmla="*/ 94 w 27278"/>
                <a:gd name="connsiteY6" fmla="*/ 65 h 177135"/>
                <a:gd name="connsiteX7" fmla="*/ 94 w 27278"/>
                <a:gd name="connsiteY7" fmla="*/ 177201 h 177135"/>
                <a:gd name="connsiteX8" fmla="*/ 27373 w 27278"/>
                <a:gd name="connsiteY8" fmla="*/ 177201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373" y="177201"/>
                  </a:moveTo>
                  <a:lnTo>
                    <a:pt x="27373" y="168521"/>
                  </a:lnTo>
                  <a:lnTo>
                    <a:pt x="8774" y="168521"/>
                  </a:lnTo>
                  <a:lnTo>
                    <a:pt x="8774" y="8745"/>
                  </a:lnTo>
                  <a:lnTo>
                    <a:pt x="27373" y="8745"/>
                  </a:lnTo>
                  <a:lnTo>
                    <a:pt x="27373" y="65"/>
                  </a:lnTo>
                  <a:lnTo>
                    <a:pt x="94" y="65"/>
                  </a:lnTo>
                  <a:lnTo>
                    <a:pt x="94" y="177201"/>
                  </a:lnTo>
                  <a:lnTo>
                    <a:pt x="27373" y="177201"/>
                  </a:lnTo>
                  <a:close/>
                </a:path>
              </a:pathLst>
            </a:custGeom>
            <a:solidFill>
              <a:srgbClr val="000000"/>
            </a:solidFill>
            <a:ln w="25400" cap="flat">
              <a:noFill/>
              <a:prstDash val="solid"/>
              <a:miter/>
            </a:ln>
          </p:spPr>
          <p:txBody>
            <a:bodyPr rtlCol="0" anchor="ctr"/>
            <a:lstStyle/>
            <a:p>
              <a:endParaRPr lang="en-CN"/>
            </a:p>
          </p:txBody>
        </p:sp>
        <p:sp>
          <p:nvSpPr>
            <p:cNvPr id="18720" name="Freeform 18719">
              <a:extLst>
                <a:ext uri="{FF2B5EF4-FFF2-40B4-BE49-F238E27FC236}">
                  <a16:creationId xmlns:a16="http://schemas.microsoft.com/office/drawing/2014/main" id="{9F5548F1-75AB-4736-02CF-CD211B35D176}"/>
                </a:ext>
              </a:extLst>
            </p:cNvPr>
            <p:cNvSpPr/>
            <p:nvPr>
              <p:custDataLst>
                <p:tags r:id="rId14"/>
              </p:custDataLst>
            </p:nvPr>
          </p:nvSpPr>
          <p:spPr>
            <a:xfrm>
              <a:off x="4994370" y="4073717"/>
              <a:ext cx="53672" cy="119212"/>
            </a:xfrm>
            <a:custGeom>
              <a:avLst/>
              <a:gdLst>
                <a:gd name="connsiteX0" fmla="*/ 49163 w 53672"/>
                <a:gd name="connsiteY0" fmla="*/ 6796 h 119212"/>
                <a:gd name="connsiteX1" fmla="*/ 42077 w 53672"/>
                <a:gd name="connsiteY1" fmla="*/ 65 h 119212"/>
                <a:gd name="connsiteX2" fmla="*/ 32158 w 53672"/>
                <a:gd name="connsiteY2" fmla="*/ 9807 h 119212"/>
                <a:gd name="connsiteX3" fmla="*/ 39243 w 53672"/>
                <a:gd name="connsiteY3" fmla="*/ 16539 h 119212"/>
                <a:gd name="connsiteX4" fmla="*/ 49163 w 53672"/>
                <a:gd name="connsiteY4" fmla="*/ 6796 h 119212"/>
                <a:gd name="connsiteX5" fmla="*/ 13027 w 53672"/>
                <a:gd name="connsiteY5" fmla="*/ 96781 h 119212"/>
                <a:gd name="connsiteX6" fmla="*/ 11433 w 53672"/>
                <a:gd name="connsiteY6" fmla="*/ 104221 h 119212"/>
                <a:gd name="connsiteX7" fmla="*/ 28261 w 53672"/>
                <a:gd name="connsiteY7" fmla="*/ 119277 h 119212"/>
                <a:gd name="connsiteX8" fmla="*/ 53768 w 53672"/>
                <a:gd name="connsiteY8" fmla="*/ 92176 h 119212"/>
                <a:gd name="connsiteX9" fmla="*/ 50934 w 53672"/>
                <a:gd name="connsiteY9" fmla="*/ 89873 h 119212"/>
                <a:gd name="connsiteX10" fmla="*/ 47569 w 53672"/>
                <a:gd name="connsiteY10" fmla="*/ 92884 h 119212"/>
                <a:gd name="connsiteX11" fmla="*/ 28792 w 53672"/>
                <a:gd name="connsiteY11" fmla="*/ 114318 h 119212"/>
                <a:gd name="connsiteX12" fmla="*/ 24364 w 53672"/>
                <a:gd name="connsiteY12" fmla="*/ 108118 h 119212"/>
                <a:gd name="connsiteX13" fmla="*/ 27198 w 53672"/>
                <a:gd name="connsiteY13" fmla="*/ 96781 h 119212"/>
                <a:gd name="connsiteX14" fmla="*/ 32866 w 53672"/>
                <a:gd name="connsiteY14" fmla="*/ 82610 h 119212"/>
                <a:gd name="connsiteX15" fmla="*/ 41546 w 53672"/>
                <a:gd name="connsiteY15" fmla="*/ 60114 h 119212"/>
                <a:gd name="connsiteX16" fmla="*/ 42609 w 53672"/>
                <a:gd name="connsiteY16" fmla="*/ 54446 h 119212"/>
                <a:gd name="connsiteX17" fmla="*/ 25781 w 53672"/>
                <a:gd name="connsiteY17" fmla="*/ 39389 h 119212"/>
                <a:gd name="connsiteX18" fmla="*/ 96 w 53672"/>
                <a:gd name="connsiteY18" fmla="*/ 66491 h 119212"/>
                <a:gd name="connsiteX19" fmla="*/ 3108 w 53672"/>
                <a:gd name="connsiteY19" fmla="*/ 68794 h 119212"/>
                <a:gd name="connsiteX20" fmla="*/ 6296 w 53672"/>
                <a:gd name="connsiteY20" fmla="*/ 65959 h 119212"/>
                <a:gd name="connsiteX21" fmla="*/ 25250 w 53672"/>
                <a:gd name="connsiteY21" fmla="*/ 44349 h 119212"/>
                <a:gd name="connsiteX22" fmla="*/ 29678 w 53672"/>
                <a:gd name="connsiteY22" fmla="*/ 50549 h 119212"/>
                <a:gd name="connsiteX23" fmla="*/ 24187 w 53672"/>
                <a:gd name="connsiteY23" fmla="*/ 68262 h 119212"/>
                <a:gd name="connsiteX24" fmla="*/ 13027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63" y="6796"/>
                  </a:moveTo>
                  <a:cubicBezTo>
                    <a:pt x="49163" y="3962"/>
                    <a:pt x="47037" y="65"/>
                    <a:pt x="42077" y="65"/>
                  </a:cubicBezTo>
                  <a:cubicBezTo>
                    <a:pt x="37295" y="65"/>
                    <a:pt x="32158" y="4671"/>
                    <a:pt x="32158" y="9807"/>
                  </a:cubicBezTo>
                  <a:cubicBezTo>
                    <a:pt x="32158" y="12819"/>
                    <a:pt x="34461" y="16539"/>
                    <a:pt x="39243" y="16539"/>
                  </a:cubicBezTo>
                  <a:cubicBezTo>
                    <a:pt x="44380" y="16539"/>
                    <a:pt x="49163" y="11579"/>
                    <a:pt x="49163" y="6796"/>
                  </a:cubicBezTo>
                  <a:close/>
                  <a:moveTo>
                    <a:pt x="13027" y="96781"/>
                  </a:moveTo>
                  <a:cubicBezTo>
                    <a:pt x="12319" y="99084"/>
                    <a:pt x="11433" y="101210"/>
                    <a:pt x="11433" y="104221"/>
                  </a:cubicBezTo>
                  <a:cubicBezTo>
                    <a:pt x="11433" y="112546"/>
                    <a:pt x="18518" y="119277"/>
                    <a:pt x="28261" y="119277"/>
                  </a:cubicBezTo>
                  <a:cubicBezTo>
                    <a:pt x="45974" y="119277"/>
                    <a:pt x="53768" y="94833"/>
                    <a:pt x="53768" y="92176"/>
                  </a:cubicBezTo>
                  <a:cubicBezTo>
                    <a:pt x="53768" y="89873"/>
                    <a:pt x="51466" y="89873"/>
                    <a:pt x="50934" y="89873"/>
                  </a:cubicBezTo>
                  <a:cubicBezTo>
                    <a:pt x="48454" y="89873"/>
                    <a:pt x="48277" y="90936"/>
                    <a:pt x="47569" y="92884"/>
                  </a:cubicBezTo>
                  <a:cubicBezTo>
                    <a:pt x="43495" y="107055"/>
                    <a:pt x="35701" y="114318"/>
                    <a:pt x="28792" y="114318"/>
                  </a:cubicBezTo>
                  <a:cubicBezTo>
                    <a:pt x="25250" y="114318"/>
                    <a:pt x="24364" y="112015"/>
                    <a:pt x="24364" y="108118"/>
                  </a:cubicBezTo>
                  <a:cubicBezTo>
                    <a:pt x="24364" y="104044"/>
                    <a:pt x="25604" y="100678"/>
                    <a:pt x="27198" y="96781"/>
                  </a:cubicBezTo>
                  <a:cubicBezTo>
                    <a:pt x="28969" y="91998"/>
                    <a:pt x="30918" y="87216"/>
                    <a:pt x="32866" y="82610"/>
                  </a:cubicBezTo>
                  <a:cubicBezTo>
                    <a:pt x="34461" y="78359"/>
                    <a:pt x="40838" y="62240"/>
                    <a:pt x="41546" y="60114"/>
                  </a:cubicBezTo>
                  <a:cubicBezTo>
                    <a:pt x="42077" y="58343"/>
                    <a:pt x="42609" y="56217"/>
                    <a:pt x="42609" y="54446"/>
                  </a:cubicBezTo>
                  <a:cubicBezTo>
                    <a:pt x="42609" y="46120"/>
                    <a:pt x="35523" y="39389"/>
                    <a:pt x="25781" y="39389"/>
                  </a:cubicBezTo>
                  <a:cubicBezTo>
                    <a:pt x="8245" y="39389"/>
                    <a:pt x="96" y="63480"/>
                    <a:pt x="96" y="66491"/>
                  </a:cubicBezTo>
                  <a:cubicBezTo>
                    <a:pt x="96" y="68794"/>
                    <a:pt x="2576" y="68794"/>
                    <a:pt x="3108" y="68794"/>
                  </a:cubicBezTo>
                  <a:cubicBezTo>
                    <a:pt x="5588" y="68794"/>
                    <a:pt x="5765" y="67908"/>
                    <a:pt x="6296" y="65959"/>
                  </a:cubicBezTo>
                  <a:cubicBezTo>
                    <a:pt x="10902" y="50726"/>
                    <a:pt x="18696" y="44349"/>
                    <a:pt x="25250" y="44349"/>
                  </a:cubicBezTo>
                  <a:cubicBezTo>
                    <a:pt x="28084" y="44349"/>
                    <a:pt x="29678" y="45766"/>
                    <a:pt x="29678" y="50549"/>
                  </a:cubicBezTo>
                  <a:cubicBezTo>
                    <a:pt x="29678" y="54623"/>
                    <a:pt x="28615" y="57280"/>
                    <a:pt x="24187" y="68262"/>
                  </a:cubicBezTo>
                  <a:lnTo>
                    <a:pt x="13027" y="96781"/>
                  </a:lnTo>
                  <a:close/>
                </a:path>
              </a:pathLst>
            </a:custGeom>
            <a:solidFill>
              <a:srgbClr val="000000"/>
            </a:solidFill>
            <a:ln w="25400" cap="flat">
              <a:noFill/>
              <a:prstDash val="solid"/>
              <a:miter/>
            </a:ln>
          </p:spPr>
          <p:txBody>
            <a:bodyPr rtlCol="0" anchor="ctr"/>
            <a:lstStyle/>
            <a:p>
              <a:endParaRPr lang="en-CN"/>
            </a:p>
          </p:txBody>
        </p:sp>
        <p:sp>
          <p:nvSpPr>
            <p:cNvPr id="18721" name="Freeform 18720">
              <a:extLst>
                <a:ext uri="{FF2B5EF4-FFF2-40B4-BE49-F238E27FC236}">
                  <a16:creationId xmlns:a16="http://schemas.microsoft.com/office/drawing/2014/main" id="{B32DD09B-E895-F44A-4739-718B47276CDF}"/>
                </a:ext>
              </a:extLst>
            </p:cNvPr>
            <p:cNvSpPr/>
            <p:nvPr>
              <p:custDataLst>
                <p:tags r:id="rId15"/>
              </p:custDataLst>
            </p:nvPr>
          </p:nvSpPr>
          <p:spPr>
            <a:xfrm>
              <a:off x="5063309" y="4058306"/>
              <a:ext cx="27278" cy="177135"/>
            </a:xfrm>
            <a:custGeom>
              <a:avLst/>
              <a:gdLst>
                <a:gd name="connsiteX0" fmla="*/ 27378 w 27278"/>
                <a:gd name="connsiteY0" fmla="*/ 65 h 177135"/>
                <a:gd name="connsiteX1" fmla="*/ 99 w 27278"/>
                <a:gd name="connsiteY1" fmla="*/ 65 h 177135"/>
                <a:gd name="connsiteX2" fmla="*/ 99 w 27278"/>
                <a:gd name="connsiteY2" fmla="*/ 8745 h 177135"/>
                <a:gd name="connsiteX3" fmla="*/ 18698 w 27278"/>
                <a:gd name="connsiteY3" fmla="*/ 8745 h 177135"/>
                <a:gd name="connsiteX4" fmla="*/ 18698 w 27278"/>
                <a:gd name="connsiteY4" fmla="*/ 168521 h 177135"/>
                <a:gd name="connsiteX5" fmla="*/ 99 w 27278"/>
                <a:gd name="connsiteY5" fmla="*/ 168521 h 177135"/>
                <a:gd name="connsiteX6" fmla="*/ 99 w 27278"/>
                <a:gd name="connsiteY6" fmla="*/ 177201 h 177135"/>
                <a:gd name="connsiteX7" fmla="*/ 27378 w 27278"/>
                <a:gd name="connsiteY7" fmla="*/ 177201 h 177135"/>
                <a:gd name="connsiteX8" fmla="*/ 27378 w 27278"/>
                <a:gd name="connsiteY8" fmla="*/ 65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378" y="65"/>
                  </a:moveTo>
                  <a:lnTo>
                    <a:pt x="99" y="65"/>
                  </a:lnTo>
                  <a:lnTo>
                    <a:pt x="99" y="8745"/>
                  </a:lnTo>
                  <a:lnTo>
                    <a:pt x="18698" y="8745"/>
                  </a:lnTo>
                  <a:lnTo>
                    <a:pt x="18698" y="168521"/>
                  </a:lnTo>
                  <a:lnTo>
                    <a:pt x="99" y="168521"/>
                  </a:lnTo>
                  <a:lnTo>
                    <a:pt x="99" y="177201"/>
                  </a:lnTo>
                  <a:lnTo>
                    <a:pt x="27378" y="177201"/>
                  </a:lnTo>
                  <a:lnTo>
                    <a:pt x="27378" y="65"/>
                  </a:lnTo>
                  <a:close/>
                </a:path>
              </a:pathLst>
            </a:custGeom>
            <a:solidFill>
              <a:srgbClr val="000000"/>
            </a:solidFill>
            <a:ln w="25400" cap="flat">
              <a:noFill/>
              <a:prstDash val="solid"/>
              <a:miter/>
            </a:ln>
          </p:spPr>
          <p:txBody>
            <a:bodyPr rtlCol="0" anchor="ctr"/>
            <a:lstStyle/>
            <a:p>
              <a:endParaRPr lang="en-CN"/>
            </a:p>
          </p:txBody>
        </p:sp>
        <p:sp>
          <p:nvSpPr>
            <p:cNvPr id="18722" name="Freeform 18721">
              <a:extLst>
                <a:ext uri="{FF2B5EF4-FFF2-40B4-BE49-F238E27FC236}">
                  <a16:creationId xmlns:a16="http://schemas.microsoft.com/office/drawing/2014/main" id="{87A470F4-D1D6-5550-B620-401321C5A2DA}"/>
                </a:ext>
              </a:extLst>
            </p:cNvPr>
            <p:cNvSpPr/>
            <p:nvPr>
              <p:custDataLst>
                <p:tags r:id="rId16"/>
              </p:custDataLst>
            </p:nvPr>
          </p:nvSpPr>
          <p:spPr>
            <a:xfrm>
              <a:off x="5134236" y="4073540"/>
              <a:ext cx="64477" cy="117618"/>
            </a:xfrm>
            <a:custGeom>
              <a:avLst/>
              <a:gdLst>
                <a:gd name="connsiteX0" fmla="*/ 40134 w 64477"/>
                <a:gd name="connsiteY0" fmla="*/ 5025 h 117618"/>
                <a:gd name="connsiteX1" fmla="*/ 34820 w 64477"/>
                <a:gd name="connsiteY1" fmla="*/ 65 h 117618"/>
                <a:gd name="connsiteX2" fmla="*/ 101 w 64477"/>
                <a:gd name="connsiteY2" fmla="*/ 11402 h 117618"/>
                <a:gd name="connsiteX3" fmla="*/ 101 w 64477"/>
                <a:gd name="connsiteY3" fmla="*/ 17779 h 117618"/>
                <a:gd name="connsiteX4" fmla="*/ 25786 w 64477"/>
                <a:gd name="connsiteY4" fmla="*/ 12819 h 117618"/>
                <a:gd name="connsiteX5" fmla="*/ 25786 w 64477"/>
                <a:gd name="connsiteY5" fmla="*/ 103158 h 117618"/>
                <a:gd name="connsiteX6" fmla="*/ 8073 w 64477"/>
                <a:gd name="connsiteY6" fmla="*/ 111306 h 117618"/>
                <a:gd name="connsiteX7" fmla="*/ 1341 w 64477"/>
                <a:gd name="connsiteY7" fmla="*/ 111306 h 117618"/>
                <a:gd name="connsiteX8" fmla="*/ 1341 w 64477"/>
                <a:gd name="connsiteY8" fmla="*/ 117683 h 117618"/>
                <a:gd name="connsiteX9" fmla="*/ 32871 w 64477"/>
                <a:gd name="connsiteY9" fmla="*/ 116975 h 117618"/>
                <a:gd name="connsiteX10" fmla="*/ 64579 w 64477"/>
                <a:gd name="connsiteY10" fmla="*/ 117683 h 117618"/>
                <a:gd name="connsiteX11" fmla="*/ 64579 w 64477"/>
                <a:gd name="connsiteY11" fmla="*/ 111306 h 117618"/>
                <a:gd name="connsiteX12" fmla="*/ 57848 w 64477"/>
                <a:gd name="connsiteY12" fmla="*/ 111306 h 117618"/>
                <a:gd name="connsiteX13" fmla="*/ 40134 w 64477"/>
                <a:gd name="connsiteY13" fmla="*/ 103158 h 117618"/>
                <a:gd name="connsiteX14" fmla="*/ 40134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4" y="5025"/>
                  </a:moveTo>
                  <a:cubicBezTo>
                    <a:pt x="40134" y="242"/>
                    <a:pt x="39780" y="65"/>
                    <a:pt x="34820" y="65"/>
                  </a:cubicBezTo>
                  <a:cubicBezTo>
                    <a:pt x="23483" y="11225"/>
                    <a:pt x="7364" y="11402"/>
                    <a:pt x="101" y="11402"/>
                  </a:cubicBezTo>
                  <a:lnTo>
                    <a:pt x="101" y="17779"/>
                  </a:lnTo>
                  <a:cubicBezTo>
                    <a:pt x="4353" y="17779"/>
                    <a:pt x="16044" y="17779"/>
                    <a:pt x="25786" y="12819"/>
                  </a:cubicBezTo>
                  <a:lnTo>
                    <a:pt x="25786" y="103158"/>
                  </a:lnTo>
                  <a:cubicBezTo>
                    <a:pt x="25786" y="109003"/>
                    <a:pt x="25786" y="111306"/>
                    <a:pt x="8073" y="111306"/>
                  </a:cubicBezTo>
                  <a:lnTo>
                    <a:pt x="1341" y="111306"/>
                  </a:lnTo>
                  <a:lnTo>
                    <a:pt x="1341" y="117683"/>
                  </a:lnTo>
                  <a:cubicBezTo>
                    <a:pt x="4530" y="117506"/>
                    <a:pt x="26317" y="116975"/>
                    <a:pt x="32871" y="116975"/>
                  </a:cubicBezTo>
                  <a:cubicBezTo>
                    <a:pt x="38363" y="116975"/>
                    <a:pt x="60682" y="117506"/>
                    <a:pt x="64579" y="117683"/>
                  </a:cubicBezTo>
                  <a:lnTo>
                    <a:pt x="64579" y="111306"/>
                  </a:lnTo>
                  <a:lnTo>
                    <a:pt x="57848" y="111306"/>
                  </a:lnTo>
                  <a:cubicBezTo>
                    <a:pt x="40134" y="111306"/>
                    <a:pt x="40134" y="109003"/>
                    <a:pt x="40134" y="103158"/>
                  </a:cubicBezTo>
                  <a:lnTo>
                    <a:pt x="40134" y="5025"/>
                  </a:lnTo>
                  <a:close/>
                </a:path>
              </a:pathLst>
            </a:custGeom>
            <a:solidFill>
              <a:srgbClr val="000000"/>
            </a:solidFill>
            <a:ln w="25400" cap="flat">
              <a:noFill/>
              <a:prstDash val="solid"/>
              <a:miter/>
            </a:ln>
          </p:spPr>
          <p:txBody>
            <a:bodyPr rtlCol="0" anchor="ctr"/>
            <a:lstStyle/>
            <a:p>
              <a:endParaRPr lang="en-CN"/>
            </a:p>
          </p:txBody>
        </p:sp>
        <p:sp>
          <p:nvSpPr>
            <p:cNvPr id="18723" name="Freeform 18722">
              <a:extLst>
                <a:ext uri="{FF2B5EF4-FFF2-40B4-BE49-F238E27FC236}">
                  <a16:creationId xmlns:a16="http://schemas.microsoft.com/office/drawing/2014/main" id="{223FAE37-C11E-9267-7B14-BFE27DD86D79}"/>
                </a:ext>
              </a:extLst>
            </p:cNvPr>
            <p:cNvSpPr/>
            <p:nvPr>
              <p:custDataLst>
                <p:tags r:id="rId17"/>
              </p:custDataLst>
            </p:nvPr>
          </p:nvSpPr>
          <p:spPr>
            <a:xfrm>
              <a:off x="5312911" y="4052598"/>
              <a:ext cx="168278" cy="59213"/>
            </a:xfrm>
            <a:custGeom>
              <a:avLst/>
              <a:gdLst>
                <a:gd name="connsiteX0" fmla="*/ 159784 w 168278"/>
                <a:gd name="connsiteY0" fmla="*/ 10185 h 59213"/>
                <a:gd name="connsiteX1" fmla="*/ 168388 w 168278"/>
                <a:gd name="connsiteY1" fmla="*/ 5124 h 59213"/>
                <a:gd name="connsiteX2" fmla="*/ 160037 w 168278"/>
                <a:gd name="connsiteY2" fmla="*/ 63 h 59213"/>
                <a:gd name="connsiteX3" fmla="*/ 8459 w 168278"/>
                <a:gd name="connsiteY3" fmla="*/ 63 h 59213"/>
                <a:gd name="connsiteX4" fmla="*/ 109 w 168278"/>
                <a:gd name="connsiteY4" fmla="*/ 5124 h 59213"/>
                <a:gd name="connsiteX5" fmla="*/ 8712 w 168278"/>
                <a:gd name="connsiteY5" fmla="*/ 10185 h 59213"/>
                <a:gd name="connsiteX6" fmla="*/ 159784 w 168278"/>
                <a:gd name="connsiteY6" fmla="*/ 10185 h 59213"/>
                <a:gd name="connsiteX7" fmla="*/ 160037 w 168278"/>
                <a:gd name="connsiteY7" fmla="*/ 59277 h 59213"/>
                <a:gd name="connsiteX8" fmla="*/ 168388 w 168278"/>
                <a:gd name="connsiteY8" fmla="*/ 54216 h 59213"/>
                <a:gd name="connsiteX9" fmla="*/ 159784 w 168278"/>
                <a:gd name="connsiteY9" fmla="*/ 49155 h 59213"/>
                <a:gd name="connsiteX10" fmla="*/ 8712 w 168278"/>
                <a:gd name="connsiteY10" fmla="*/ 49155 h 59213"/>
                <a:gd name="connsiteX11" fmla="*/ 109 w 168278"/>
                <a:gd name="connsiteY11" fmla="*/ 54216 h 59213"/>
                <a:gd name="connsiteX12" fmla="*/ 8459 w 168278"/>
                <a:gd name="connsiteY12" fmla="*/ 59277 h 59213"/>
                <a:gd name="connsiteX13" fmla="*/ 160037 w 168278"/>
                <a:gd name="connsiteY13" fmla="*/ 59277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784" y="10185"/>
                  </a:moveTo>
                  <a:cubicBezTo>
                    <a:pt x="163580" y="10185"/>
                    <a:pt x="168388" y="10185"/>
                    <a:pt x="168388" y="5124"/>
                  </a:cubicBezTo>
                  <a:cubicBezTo>
                    <a:pt x="168388" y="63"/>
                    <a:pt x="163580" y="63"/>
                    <a:pt x="160037" y="63"/>
                  </a:cubicBezTo>
                  <a:lnTo>
                    <a:pt x="8459" y="63"/>
                  </a:lnTo>
                  <a:cubicBezTo>
                    <a:pt x="4917" y="63"/>
                    <a:pt x="109" y="63"/>
                    <a:pt x="109" y="5124"/>
                  </a:cubicBezTo>
                  <a:cubicBezTo>
                    <a:pt x="109" y="10185"/>
                    <a:pt x="4917" y="10185"/>
                    <a:pt x="8712" y="10185"/>
                  </a:cubicBezTo>
                  <a:lnTo>
                    <a:pt x="159784" y="10185"/>
                  </a:lnTo>
                  <a:close/>
                  <a:moveTo>
                    <a:pt x="160037" y="59277"/>
                  </a:moveTo>
                  <a:cubicBezTo>
                    <a:pt x="163580" y="59277"/>
                    <a:pt x="168388" y="59277"/>
                    <a:pt x="168388" y="54216"/>
                  </a:cubicBezTo>
                  <a:cubicBezTo>
                    <a:pt x="168388" y="49155"/>
                    <a:pt x="163580" y="49155"/>
                    <a:pt x="159784" y="49155"/>
                  </a:cubicBezTo>
                  <a:lnTo>
                    <a:pt x="8712" y="49155"/>
                  </a:lnTo>
                  <a:cubicBezTo>
                    <a:pt x="4917" y="49155"/>
                    <a:pt x="109" y="49155"/>
                    <a:pt x="109" y="54216"/>
                  </a:cubicBezTo>
                  <a:cubicBezTo>
                    <a:pt x="109" y="59277"/>
                    <a:pt x="4917" y="59277"/>
                    <a:pt x="8459" y="59277"/>
                  </a:cubicBezTo>
                  <a:lnTo>
                    <a:pt x="160037" y="59277"/>
                  </a:lnTo>
                  <a:close/>
                </a:path>
              </a:pathLst>
            </a:custGeom>
            <a:solidFill>
              <a:srgbClr val="000000"/>
            </a:solidFill>
            <a:ln w="25400" cap="flat">
              <a:noFill/>
              <a:prstDash val="solid"/>
              <a:miter/>
            </a:ln>
          </p:spPr>
          <p:txBody>
            <a:bodyPr rtlCol="0" anchor="ctr"/>
            <a:lstStyle/>
            <a:p>
              <a:endParaRPr lang="en-CN"/>
            </a:p>
          </p:txBody>
        </p:sp>
        <p:sp>
          <p:nvSpPr>
            <p:cNvPr id="18724" name="Freeform 18723">
              <a:extLst>
                <a:ext uri="{FF2B5EF4-FFF2-40B4-BE49-F238E27FC236}">
                  <a16:creationId xmlns:a16="http://schemas.microsoft.com/office/drawing/2014/main" id="{FD7DBE30-C443-92DE-2ED5-D06093A3F5EE}"/>
                </a:ext>
              </a:extLst>
            </p:cNvPr>
            <p:cNvSpPr/>
            <p:nvPr>
              <p:custDataLst>
                <p:tags r:id="rId18"/>
              </p:custDataLst>
            </p:nvPr>
          </p:nvSpPr>
          <p:spPr>
            <a:xfrm>
              <a:off x="5562559" y="3978201"/>
              <a:ext cx="103750" cy="219142"/>
            </a:xfrm>
            <a:custGeom>
              <a:avLst/>
              <a:gdLst>
                <a:gd name="connsiteX0" fmla="*/ 103870 w 103750"/>
                <a:gd name="connsiteY0" fmla="*/ 9173 h 219142"/>
                <a:gd name="connsiteX1" fmla="*/ 94254 w 103750"/>
                <a:gd name="connsiteY1" fmla="*/ 63 h 219142"/>
                <a:gd name="connsiteX2" fmla="*/ 80842 w 103750"/>
                <a:gd name="connsiteY2" fmla="*/ 13475 h 219142"/>
                <a:gd name="connsiteX3" fmla="*/ 90205 w 103750"/>
                <a:gd name="connsiteY3" fmla="*/ 22585 h 219142"/>
                <a:gd name="connsiteX4" fmla="*/ 103870 w 103750"/>
                <a:gd name="connsiteY4" fmla="*/ 9173 h 219142"/>
                <a:gd name="connsiteX5" fmla="*/ 53007 w 103750"/>
                <a:gd name="connsiteY5" fmla="*/ 179983 h 219142"/>
                <a:gd name="connsiteX6" fmla="*/ 21882 w 103750"/>
                <a:gd name="connsiteY6" fmla="*/ 213638 h 219142"/>
                <a:gd name="connsiteX7" fmla="*/ 12013 w 103750"/>
                <a:gd name="connsiteY7" fmla="*/ 211361 h 219142"/>
                <a:gd name="connsiteX8" fmla="*/ 23400 w 103750"/>
                <a:gd name="connsiteY8" fmla="*/ 197949 h 219142"/>
                <a:gd name="connsiteX9" fmla="*/ 13784 w 103750"/>
                <a:gd name="connsiteY9" fmla="*/ 189092 h 219142"/>
                <a:gd name="connsiteX10" fmla="*/ 119 w 103750"/>
                <a:gd name="connsiteY10" fmla="*/ 203516 h 219142"/>
                <a:gd name="connsiteX11" fmla="*/ 22388 w 103750"/>
                <a:gd name="connsiteY11" fmla="*/ 219205 h 219142"/>
                <a:gd name="connsiteX12" fmla="*/ 69961 w 103750"/>
                <a:gd name="connsiteY12" fmla="*/ 180742 h 219142"/>
                <a:gd name="connsiteX13" fmla="*/ 93242 w 103750"/>
                <a:gd name="connsiteY13" fmla="*/ 88125 h 219142"/>
                <a:gd name="connsiteX14" fmla="*/ 94507 w 103750"/>
                <a:gd name="connsiteY14" fmla="*/ 78762 h 219142"/>
                <a:gd name="connsiteX15" fmla="*/ 71226 w 103750"/>
                <a:gd name="connsiteY15" fmla="*/ 55481 h 219142"/>
                <a:gd name="connsiteX16" fmla="*/ 30991 w 103750"/>
                <a:gd name="connsiteY16" fmla="*/ 94451 h 219142"/>
                <a:gd name="connsiteX17" fmla="*/ 34028 w 103750"/>
                <a:gd name="connsiteY17" fmla="*/ 96982 h 219142"/>
                <a:gd name="connsiteX18" fmla="*/ 38583 w 103750"/>
                <a:gd name="connsiteY18" fmla="*/ 91921 h 219142"/>
                <a:gd name="connsiteX19" fmla="*/ 70467 w 103750"/>
                <a:gd name="connsiteY19" fmla="*/ 61049 h 219142"/>
                <a:gd name="connsiteX20" fmla="*/ 78565 w 103750"/>
                <a:gd name="connsiteY20" fmla="*/ 72689 h 219142"/>
                <a:gd name="connsiteX21" fmla="*/ 76794 w 103750"/>
                <a:gd name="connsiteY21" fmla="*/ 85594 h 219142"/>
                <a:gd name="connsiteX22" fmla="*/ 53007 w 103750"/>
                <a:gd name="connsiteY22" fmla="*/ 179983 h 219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750" h="219142">
                  <a:moveTo>
                    <a:pt x="103870" y="9173"/>
                  </a:moveTo>
                  <a:cubicBezTo>
                    <a:pt x="103870" y="4365"/>
                    <a:pt x="100327" y="63"/>
                    <a:pt x="94254" y="63"/>
                  </a:cubicBezTo>
                  <a:cubicBezTo>
                    <a:pt x="88434" y="63"/>
                    <a:pt x="80842" y="5883"/>
                    <a:pt x="80842" y="13475"/>
                  </a:cubicBezTo>
                  <a:cubicBezTo>
                    <a:pt x="80842" y="18536"/>
                    <a:pt x="84385" y="22585"/>
                    <a:pt x="90205" y="22585"/>
                  </a:cubicBezTo>
                  <a:cubicBezTo>
                    <a:pt x="97038" y="22585"/>
                    <a:pt x="103870" y="16005"/>
                    <a:pt x="103870" y="9173"/>
                  </a:cubicBezTo>
                  <a:close/>
                  <a:moveTo>
                    <a:pt x="53007" y="179983"/>
                  </a:moveTo>
                  <a:cubicBezTo>
                    <a:pt x="48199" y="199214"/>
                    <a:pt x="36052" y="213638"/>
                    <a:pt x="21882" y="213638"/>
                  </a:cubicBezTo>
                  <a:cubicBezTo>
                    <a:pt x="20363" y="213638"/>
                    <a:pt x="16567" y="213638"/>
                    <a:pt x="12013" y="211361"/>
                  </a:cubicBezTo>
                  <a:cubicBezTo>
                    <a:pt x="19604" y="209589"/>
                    <a:pt x="23400" y="203010"/>
                    <a:pt x="23400" y="197949"/>
                  </a:cubicBezTo>
                  <a:cubicBezTo>
                    <a:pt x="23400" y="193900"/>
                    <a:pt x="20616" y="189092"/>
                    <a:pt x="13784" y="189092"/>
                  </a:cubicBezTo>
                  <a:cubicBezTo>
                    <a:pt x="7458" y="189092"/>
                    <a:pt x="119" y="194406"/>
                    <a:pt x="119" y="203516"/>
                  </a:cubicBezTo>
                  <a:cubicBezTo>
                    <a:pt x="119" y="213638"/>
                    <a:pt x="10241" y="219205"/>
                    <a:pt x="22388" y="219205"/>
                  </a:cubicBezTo>
                  <a:cubicBezTo>
                    <a:pt x="40101" y="219205"/>
                    <a:pt x="63635" y="205794"/>
                    <a:pt x="69961" y="180742"/>
                  </a:cubicBezTo>
                  <a:lnTo>
                    <a:pt x="93242" y="88125"/>
                  </a:lnTo>
                  <a:cubicBezTo>
                    <a:pt x="94507" y="83064"/>
                    <a:pt x="94507" y="79521"/>
                    <a:pt x="94507" y="78762"/>
                  </a:cubicBezTo>
                  <a:cubicBezTo>
                    <a:pt x="94507" y="64338"/>
                    <a:pt x="83879" y="55481"/>
                    <a:pt x="71226" y="55481"/>
                  </a:cubicBezTo>
                  <a:cubicBezTo>
                    <a:pt x="45415" y="55481"/>
                    <a:pt x="30991" y="92174"/>
                    <a:pt x="30991" y="94451"/>
                  </a:cubicBezTo>
                  <a:cubicBezTo>
                    <a:pt x="30991" y="96982"/>
                    <a:pt x="33522" y="96982"/>
                    <a:pt x="34028" y="96982"/>
                  </a:cubicBezTo>
                  <a:cubicBezTo>
                    <a:pt x="36305" y="96982"/>
                    <a:pt x="36558" y="96729"/>
                    <a:pt x="38583" y="91921"/>
                  </a:cubicBezTo>
                  <a:cubicBezTo>
                    <a:pt x="44909" y="76485"/>
                    <a:pt x="56549" y="61049"/>
                    <a:pt x="70467" y="61049"/>
                  </a:cubicBezTo>
                  <a:cubicBezTo>
                    <a:pt x="74010" y="61049"/>
                    <a:pt x="78565" y="62061"/>
                    <a:pt x="78565" y="72689"/>
                  </a:cubicBezTo>
                  <a:cubicBezTo>
                    <a:pt x="78565" y="78509"/>
                    <a:pt x="77806" y="81293"/>
                    <a:pt x="76794" y="85594"/>
                  </a:cubicBezTo>
                  <a:lnTo>
                    <a:pt x="53007" y="179983"/>
                  </a:lnTo>
                  <a:close/>
                </a:path>
              </a:pathLst>
            </a:custGeom>
            <a:solidFill>
              <a:srgbClr val="000000"/>
            </a:solidFill>
            <a:ln w="25400" cap="flat">
              <a:noFill/>
              <a:prstDash val="solid"/>
              <a:miter/>
            </a:ln>
          </p:spPr>
          <p:txBody>
            <a:bodyPr rtlCol="0" anchor="ctr"/>
            <a:lstStyle/>
            <a:p>
              <a:endParaRPr lang="en-CN"/>
            </a:p>
          </p:txBody>
        </p:sp>
        <p:sp>
          <p:nvSpPr>
            <p:cNvPr id="18725" name="Freeform 18724">
              <a:extLst>
                <a:ext uri="{FF2B5EF4-FFF2-40B4-BE49-F238E27FC236}">
                  <a16:creationId xmlns:a16="http://schemas.microsoft.com/office/drawing/2014/main" id="{C1EC3D55-D42E-B5BE-29EA-CE5C3299AD3E}"/>
                </a:ext>
              </a:extLst>
            </p:cNvPr>
            <p:cNvSpPr/>
            <p:nvPr>
              <p:custDataLst>
                <p:tags r:id="rId19"/>
              </p:custDataLst>
            </p:nvPr>
          </p:nvSpPr>
          <p:spPr>
            <a:xfrm>
              <a:off x="5714656" y="3955679"/>
              <a:ext cx="10122" cy="253051"/>
            </a:xfrm>
            <a:custGeom>
              <a:avLst/>
              <a:gdLst>
                <a:gd name="connsiteX0" fmla="*/ 10246 w 10122"/>
                <a:gd name="connsiteY0" fmla="*/ 9173 h 253051"/>
                <a:gd name="connsiteX1" fmla="*/ 5185 w 10122"/>
                <a:gd name="connsiteY1" fmla="*/ 63 h 253051"/>
                <a:gd name="connsiteX2" fmla="*/ 124 w 10122"/>
                <a:gd name="connsiteY2" fmla="*/ 9173 h 253051"/>
                <a:gd name="connsiteX3" fmla="*/ 124 w 10122"/>
                <a:gd name="connsiteY3" fmla="*/ 244004 h 253051"/>
                <a:gd name="connsiteX4" fmla="*/ 5185 w 10122"/>
                <a:gd name="connsiteY4" fmla="*/ 253114 h 253051"/>
                <a:gd name="connsiteX5" fmla="*/ 10246 w 10122"/>
                <a:gd name="connsiteY5" fmla="*/ 244004 h 253051"/>
                <a:gd name="connsiteX6" fmla="*/ 10246 w 10122"/>
                <a:gd name="connsiteY6" fmla="*/ 917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246" y="9173"/>
                  </a:moveTo>
                  <a:cubicBezTo>
                    <a:pt x="10246" y="4618"/>
                    <a:pt x="10246" y="63"/>
                    <a:pt x="5185" y="63"/>
                  </a:cubicBezTo>
                  <a:cubicBezTo>
                    <a:pt x="124" y="63"/>
                    <a:pt x="124" y="4618"/>
                    <a:pt x="124" y="9173"/>
                  </a:cubicBezTo>
                  <a:lnTo>
                    <a:pt x="124" y="244004"/>
                  </a:lnTo>
                  <a:cubicBezTo>
                    <a:pt x="124" y="248559"/>
                    <a:pt x="124" y="253114"/>
                    <a:pt x="5185" y="253114"/>
                  </a:cubicBezTo>
                  <a:cubicBezTo>
                    <a:pt x="10246" y="253114"/>
                    <a:pt x="10246" y="248559"/>
                    <a:pt x="10246" y="244004"/>
                  </a:cubicBezTo>
                  <a:lnTo>
                    <a:pt x="10246" y="9173"/>
                  </a:lnTo>
                  <a:close/>
                </a:path>
              </a:pathLst>
            </a:custGeom>
            <a:solidFill>
              <a:srgbClr val="000000"/>
            </a:solidFill>
            <a:ln w="25400" cap="flat">
              <a:noFill/>
              <a:prstDash val="solid"/>
              <a:miter/>
            </a:ln>
          </p:spPr>
          <p:txBody>
            <a:bodyPr rtlCol="0" anchor="ctr"/>
            <a:lstStyle/>
            <a:p>
              <a:endParaRPr lang="en-CN"/>
            </a:p>
          </p:txBody>
        </p:sp>
        <p:sp>
          <p:nvSpPr>
            <p:cNvPr id="18726" name="Freeform 18725">
              <a:extLst>
                <a:ext uri="{FF2B5EF4-FFF2-40B4-BE49-F238E27FC236}">
                  <a16:creationId xmlns:a16="http://schemas.microsoft.com/office/drawing/2014/main" id="{0C35EE31-48A7-1F15-C50A-0101FAE5FC91}"/>
                </a:ext>
              </a:extLst>
            </p:cNvPr>
            <p:cNvSpPr/>
            <p:nvPr>
              <p:custDataLst>
                <p:tags r:id="rId20"/>
              </p:custDataLst>
            </p:nvPr>
          </p:nvSpPr>
          <p:spPr>
            <a:xfrm>
              <a:off x="5761667" y="4036402"/>
              <a:ext cx="136647" cy="111848"/>
            </a:xfrm>
            <a:custGeom>
              <a:avLst/>
              <a:gdLst>
                <a:gd name="connsiteX0" fmla="*/ 60353 w 136647"/>
                <a:gd name="connsiteY0" fmla="*/ 14740 h 111848"/>
                <a:gd name="connsiteX1" fmla="*/ 88948 w 136647"/>
                <a:gd name="connsiteY1" fmla="*/ 14740 h 111848"/>
                <a:gd name="connsiteX2" fmla="*/ 78319 w 136647"/>
                <a:gd name="connsiteY2" fmla="*/ 80027 h 111848"/>
                <a:gd name="connsiteX3" fmla="*/ 80344 w 136647"/>
                <a:gd name="connsiteY3" fmla="*/ 99259 h 111848"/>
                <a:gd name="connsiteX4" fmla="*/ 89454 w 136647"/>
                <a:gd name="connsiteY4" fmla="*/ 111912 h 111848"/>
                <a:gd name="connsiteX5" fmla="*/ 99829 w 136647"/>
                <a:gd name="connsiteY5" fmla="*/ 102296 h 111848"/>
                <a:gd name="connsiteX6" fmla="*/ 98310 w 136647"/>
                <a:gd name="connsiteY6" fmla="*/ 96729 h 111848"/>
                <a:gd name="connsiteX7" fmla="*/ 90972 w 136647"/>
                <a:gd name="connsiteY7" fmla="*/ 54975 h 111848"/>
                <a:gd name="connsiteX8" fmla="*/ 95527 w 136647"/>
                <a:gd name="connsiteY8" fmla="*/ 14740 h 111848"/>
                <a:gd name="connsiteX9" fmla="*/ 124375 w 136647"/>
                <a:gd name="connsiteY9" fmla="*/ 14740 h 111848"/>
                <a:gd name="connsiteX10" fmla="*/ 136774 w 136647"/>
                <a:gd name="connsiteY10" fmla="*/ 6136 h 111848"/>
                <a:gd name="connsiteX11" fmla="*/ 126652 w 136647"/>
                <a:gd name="connsiteY11" fmla="*/ 63 h 111848"/>
                <a:gd name="connsiteX12" fmla="*/ 41880 w 136647"/>
                <a:gd name="connsiteY12" fmla="*/ 63 h 111848"/>
                <a:gd name="connsiteX13" fmla="*/ 15563 w 136647"/>
                <a:gd name="connsiteY13" fmla="*/ 11957 h 111848"/>
                <a:gd name="connsiteX14" fmla="*/ 127 w 136647"/>
                <a:gd name="connsiteY14" fmla="*/ 34731 h 111848"/>
                <a:gd name="connsiteX15" fmla="*/ 3163 w 136647"/>
                <a:gd name="connsiteY15" fmla="*/ 37262 h 111848"/>
                <a:gd name="connsiteX16" fmla="*/ 7212 w 136647"/>
                <a:gd name="connsiteY16" fmla="*/ 34225 h 111848"/>
                <a:gd name="connsiteX17" fmla="*/ 39349 w 136647"/>
                <a:gd name="connsiteY17" fmla="*/ 14740 h 111848"/>
                <a:gd name="connsiteX18" fmla="*/ 53773 w 136647"/>
                <a:gd name="connsiteY18" fmla="*/ 14740 h 111848"/>
                <a:gd name="connsiteX19" fmla="*/ 21383 w 136647"/>
                <a:gd name="connsiteY19" fmla="*/ 99006 h 111848"/>
                <a:gd name="connsiteX20" fmla="*/ 19358 w 136647"/>
                <a:gd name="connsiteY20" fmla="*/ 105079 h 111848"/>
                <a:gd name="connsiteX21" fmla="*/ 26697 w 136647"/>
                <a:gd name="connsiteY21" fmla="*/ 111912 h 111848"/>
                <a:gd name="connsiteX22" fmla="*/ 39349 w 136647"/>
                <a:gd name="connsiteY22" fmla="*/ 95463 h 111848"/>
                <a:gd name="connsiteX23" fmla="*/ 46182 w 136647"/>
                <a:gd name="connsiteY23" fmla="*/ 70664 h 111848"/>
                <a:gd name="connsiteX24" fmla="*/ 60353 w 136647"/>
                <a:gd name="connsiteY24" fmla="*/ 14740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6647" h="111848">
                  <a:moveTo>
                    <a:pt x="60353" y="14740"/>
                  </a:moveTo>
                  <a:lnTo>
                    <a:pt x="88948" y="14740"/>
                  </a:lnTo>
                  <a:cubicBezTo>
                    <a:pt x="80597" y="52192"/>
                    <a:pt x="78319" y="63073"/>
                    <a:pt x="78319" y="80027"/>
                  </a:cubicBezTo>
                  <a:cubicBezTo>
                    <a:pt x="78319" y="83823"/>
                    <a:pt x="78319" y="90655"/>
                    <a:pt x="80344" y="99259"/>
                  </a:cubicBezTo>
                  <a:cubicBezTo>
                    <a:pt x="82874" y="110393"/>
                    <a:pt x="85658" y="111912"/>
                    <a:pt x="89454" y="111912"/>
                  </a:cubicBezTo>
                  <a:cubicBezTo>
                    <a:pt x="94515" y="111912"/>
                    <a:pt x="99829" y="107357"/>
                    <a:pt x="99829" y="102296"/>
                  </a:cubicBezTo>
                  <a:cubicBezTo>
                    <a:pt x="99829" y="100778"/>
                    <a:pt x="99829" y="100271"/>
                    <a:pt x="98310" y="96729"/>
                  </a:cubicBezTo>
                  <a:cubicBezTo>
                    <a:pt x="90972" y="78509"/>
                    <a:pt x="90972" y="62061"/>
                    <a:pt x="90972" y="54975"/>
                  </a:cubicBezTo>
                  <a:cubicBezTo>
                    <a:pt x="90972" y="41564"/>
                    <a:pt x="92743" y="27899"/>
                    <a:pt x="95527" y="14740"/>
                  </a:cubicBezTo>
                  <a:lnTo>
                    <a:pt x="124375" y="14740"/>
                  </a:lnTo>
                  <a:cubicBezTo>
                    <a:pt x="127664" y="14740"/>
                    <a:pt x="136774" y="14740"/>
                    <a:pt x="136774" y="6136"/>
                  </a:cubicBezTo>
                  <a:cubicBezTo>
                    <a:pt x="136774" y="63"/>
                    <a:pt x="131460" y="63"/>
                    <a:pt x="126652" y="63"/>
                  </a:cubicBezTo>
                  <a:lnTo>
                    <a:pt x="41880" y="63"/>
                  </a:lnTo>
                  <a:cubicBezTo>
                    <a:pt x="36313" y="63"/>
                    <a:pt x="26697" y="63"/>
                    <a:pt x="15563" y="11957"/>
                  </a:cubicBezTo>
                  <a:cubicBezTo>
                    <a:pt x="6706" y="21826"/>
                    <a:pt x="127" y="33466"/>
                    <a:pt x="127" y="34731"/>
                  </a:cubicBezTo>
                  <a:cubicBezTo>
                    <a:pt x="127" y="34984"/>
                    <a:pt x="127" y="37262"/>
                    <a:pt x="3163" y="37262"/>
                  </a:cubicBezTo>
                  <a:cubicBezTo>
                    <a:pt x="5188" y="37262"/>
                    <a:pt x="5694" y="36250"/>
                    <a:pt x="7212" y="34225"/>
                  </a:cubicBezTo>
                  <a:cubicBezTo>
                    <a:pt x="19612" y="14740"/>
                    <a:pt x="34288" y="14740"/>
                    <a:pt x="39349" y="14740"/>
                  </a:cubicBezTo>
                  <a:lnTo>
                    <a:pt x="53773" y="14740"/>
                  </a:lnTo>
                  <a:cubicBezTo>
                    <a:pt x="45676" y="45359"/>
                    <a:pt x="32011" y="75979"/>
                    <a:pt x="21383" y="99006"/>
                  </a:cubicBezTo>
                  <a:cubicBezTo>
                    <a:pt x="19358" y="102802"/>
                    <a:pt x="19358" y="103308"/>
                    <a:pt x="19358" y="105079"/>
                  </a:cubicBezTo>
                  <a:cubicBezTo>
                    <a:pt x="19358" y="109887"/>
                    <a:pt x="23407" y="111912"/>
                    <a:pt x="26697" y="111912"/>
                  </a:cubicBezTo>
                  <a:cubicBezTo>
                    <a:pt x="34288" y="111912"/>
                    <a:pt x="36313" y="104826"/>
                    <a:pt x="39349" y="95463"/>
                  </a:cubicBezTo>
                  <a:cubicBezTo>
                    <a:pt x="42892" y="83823"/>
                    <a:pt x="42892" y="83317"/>
                    <a:pt x="46182" y="70664"/>
                  </a:cubicBezTo>
                  <a:lnTo>
                    <a:pt x="60353" y="14740"/>
                  </a:lnTo>
                  <a:close/>
                </a:path>
              </a:pathLst>
            </a:custGeom>
            <a:solidFill>
              <a:srgbClr val="000000"/>
            </a:solidFill>
            <a:ln w="25400" cap="flat">
              <a:noFill/>
              <a:prstDash val="solid"/>
              <a:miter/>
            </a:ln>
          </p:spPr>
          <p:txBody>
            <a:bodyPr rtlCol="0" anchor="ctr"/>
            <a:lstStyle/>
            <a:p>
              <a:endParaRPr lang="en-CN"/>
            </a:p>
          </p:txBody>
        </p:sp>
        <p:sp>
          <p:nvSpPr>
            <p:cNvPr id="18727" name="Freeform 18726">
              <a:extLst>
                <a:ext uri="{FF2B5EF4-FFF2-40B4-BE49-F238E27FC236}">
                  <a16:creationId xmlns:a16="http://schemas.microsoft.com/office/drawing/2014/main" id="{EED8E7C0-F9D9-B606-EA96-E271737D484F}"/>
                </a:ext>
              </a:extLst>
            </p:cNvPr>
            <p:cNvSpPr/>
            <p:nvPr>
              <p:custDataLst>
                <p:tags r:id="rId21"/>
              </p:custDataLst>
            </p:nvPr>
          </p:nvSpPr>
          <p:spPr>
            <a:xfrm>
              <a:off x="5932250" y="3881170"/>
              <a:ext cx="27278" cy="177135"/>
            </a:xfrm>
            <a:custGeom>
              <a:avLst/>
              <a:gdLst>
                <a:gd name="connsiteX0" fmla="*/ 27412 w 27278"/>
                <a:gd name="connsiteY0" fmla="*/ 177194 h 177135"/>
                <a:gd name="connsiteX1" fmla="*/ 27412 w 27278"/>
                <a:gd name="connsiteY1" fmla="*/ 168514 h 177135"/>
                <a:gd name="connsiteX2" fmla="*/ 8812 w 27278"/>
                <a:gd name="connsiteY2" fmla="*/ 168514 h 177135"/>
                <a:gd name="connsiteX3" fmla="*/ 8812 w 27278"/>
                <a:gd name="connsiteY3" fmla="*/ 8738 h 177135"/>
                <a:gd name="connsiteX4" fmla="*/ 27412 w 27278"/>
                <a:gd name="connsiteY4" fmla="*/ 8738 h 177135"/>
                <a:gd name="connsiteX5" fmla="*/ 27412 w 27278"/>
                <a:gd name="connsiteY5" fmla="*/ 58 h 177135"/>
                <a:gd name="connsiteX6" fmla="*/ 133 w 27278"/>
                <a:gd name="connsiteY6" fmla="*/ 58 h 177135"/>
                <a:gd name="connsiteX7" fmla="*/ 133 w 27278"/>
                <a:gd name="connsiteY7" fmla="*/ 177194 h 177135"/>
                <a:gd name="connsiteX8" fmla="*/ 27412 w 27278"/>
                <a:gd name="connsiteY8" fmla="*/ 177194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12" y="177194"/>
                  </a:moveTo>
                  <a:lnTo>
                    <a:pt x="27412" y="168514"/>
                  </a:lnTo>
                  <a:lnTo>
                    <a:pt x="8812" y="168514"/>
                  </a:lnTo>
                  <a:lnTo>
                    <a:pt x="8812" y="8738"/>
                  </a:lnTo>
                  <a:lnTo>
                    <a:pt x="27412" y="8738"/>
                  </a:lnTo>
                  <a:lnTo>
                    <a:pt x="27412" y="58"/>
                  </a:lnTo>
                  <a:lnTo>
                    <a:pt x="133" y="58"/>
                  </a:lnTo>
                  <a:lnTo>
                    <a:pt x="133" y="177194"/>
                  </a:lnTo>
                  <a:lnTo>
                    <a:pt x="27412" y="177194"/>
                  </a:lnTo>
                  <a:close/>
                </a:path>
              </a:pathLst>
            </a:custGeom>
            <a:solidFill>
              <a:srgbClr val="000000"/>
            </a:solidFill>
            <a:ln w="25400" cap="flat">
              <a:noFill/>
              <a:prstDash val="solid"/>
              <a:miter/>
            </a:ln>
          </p:spPr>
          <p:txBody>
            <a:bodyPr rtlCol="0" anchor="ctr"/>
            <a:lstStyle/>
            <a:p>
              <a:endParaRPr lang="en-CN"/>
            </a:p>
          </p:txBody>
        </p:sp>
        <p:sp>
          <p:nvSpPr>
            <p:cNvPr id="18728" name="Freeform 18727">
              <a:extLst>
                <a:ext uri="{FF2B5EF4-FFF2-40B4-BE49-F238E27FC236}">
                  <a16:creationId xmlns:a16="http://schemas.microsoft.com/office/drawing/2014/main" id="{FF141B0A-9FA2-01D3-61C1-35C4007C97D7}"/>
                </a:ext>
              </a:extLst>
            </p:cNvPr>
            <p:cNvSpPr/>
            <p:nvPr>
              <p:custDataLst>
                <p:tags r:id="rId22"/>
              </p:custDataLst>
            </p:nvPr>
          </p:nvSpPr>
          <p:spPr>
            <a:xfrm>
              <a:off x="5973773" y="3896581"/>
              <a:ext cx="53672" cy="119212"/>
            </a:xfrm>
            <a:custGeom>
              <a:avLst/>
              <a:gdLst>
                <a:gd name="connsiteX0" fmla="*/ 49201 w 53672"/>
                <a:gd name="connsiteY0" fmla="*/ 6789 h 119212"/>
                <a:gd name="connsiteX1" fmla="*/ 42116 w 53672"/>
                <a:gd name="connsiteY1" fmla="*/ 58 h 119212"/>
                <a:gd name="connsiteX2" fmla="*/ 32196 w 53672"/>
                <a:gd name="connsiteY2" fmla="*/ 9800 h 119212"/>
                <a:gd name="connsiteX3" fmla="*/ 39282 w 53672"/>
                <a:gd name="connsiteY3" fmla="*/ 16532 h 119212"/>
                <a:gd name="connsiteX4" fmla="*/ 49201 w 53672"/>
                <a:gd name="connsiteY4" fmla="*/ 6789 h 119212"/>
                <a:gd name="connsiteX5" fmla="*/ 13066 w 53672"/>
                <a:gd name="connsiteY5" fmla="*/ 96774 h 119212"/>
                <a:gd name="connsiteX6" fmla="*/ 11472 w 53672"/>
                <a:gd name="connsiteY6" fmla="*/ 104214 h 119212"/>
                <a:gd name="connsiteX7" fmla="*/ 28299 w 53672"/>
                <a:gd name="connsiteY7" fmla="*/ 119270 h 119212"/>
                <a:gd name="connsiteX8" fmla="*/ 53807 w 53672"/>
                <a:gd name="connsiteY8" fmla="*/ 92169 h 119212"/>
                <a:gd name="connsiteX9" fmla="*/ 50973 w 53672"/>
                <a:gd name="connsiteY9" fmla="*/ 89866 h 119212"/>
                <a:gd name="connsiteX10" fmla="*/ 47607 w 53672"/>
                <a:gd name="connsiteY10" fmla="*/ 92877 h 119212"/>
                <a:gd name="connsiteX11" fmla="*/ 28831 w 53672"/>
                <a:gd name="connsiteY11" fmla="*/ 114311 h 119212"/>
                <a:gd name="connsiteX12" fmla="*/ 24402 w 53672"/>
                <a:gd name="connsiteY12" fmla="*/ 108111 h 119212"/>
                <a:gd name="connsiteX13" fmla="*/ 27237 w 53672"/>
                <a:gd name="connsiteY13" fmla="*/ 96774 h 119212"/>
                <a:gd name="connsiteX14" fmla="*/ 32905 w 53672"/>
                <a:gd name="connsiteY14" fmla="*/ 82603 h 119212"/>
                <a:gd name="connsiteX15" fmla="*/ 41585 w 53672"/>
                <a:gd name="connsiteY15" fmla="*/ 60107 h 119212"/>
                <a:gd name="connsiteX16" fmla="*/ 42647 w 53672"/>
                <a:gd name="connsiteY16" fmla="*/ 54439 h 119212"/>
                <a:gd name="connsiteX17" fmla="*/ 25820 w 53672"/>
                <a:gd name="connsiteY17" fmla="*/ 39382 h 119212"/>
                <a:gd name="connsiteX18" fmla="*/ 135 w 53672"/>
                <a:gd name="connsiteY18" fmla="*/ 66484 h 119212"/>
                <a:gd name="connsiteX19" fmla="*/ 3146 w 53672"/>
                <a:gd name="connsiteY19" fmla="*/ 68787 h 119212"/>
                <a:gd name="connsiteX20" fmla="*/ 6335 w 53672"/>
                <a:gd name="connsiteY20" fmla="*/ 65953 h 119212"/>
                <a:gd name="connsiteX21" fmla="*/ 25288 w 53672"/>
                <a:gd name="connsiteY21" fmla="*/ 44342 h 119212"/>
                <a:gd name="connsiteX22" fmla="*/ 29717 w 53672"/>
                <a:gd name="connsiteY22" fmla="*/ 50542 h 119212"/>
                <a:gd name="connsiteX23" fmla="*/ 24225 w 53672"/>
                <a:gd name="connsiteY23" fmla="*/ 68255 h 119212"/>
                <a:gd name="connsiteX24" fmla="*/ 13066 w 53672"/>
                <a:gd name="connsiteY24" fmla="*/ 96774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01" y="6789"/>
                  </a:moveTo>
                  <a:cubicBezTo>
                    <a:pt x="49201" y="3955"/>
                    <a:pt x="47076" y="58"/>
                    <a:pt x="42116" y="58"/>
                  </a:cubicBezTo>
                  <a:cubicBezTo>
                    <a:pt x="37333" y="58"/>
                    <a:pt x="32196" y="4664"/>
                    <a:pt x="32196" y="9800"/>
                  </a:cubicBezTo>
                  <a:cubicBezTo>
                    <a:pt x="32196" y="12812"/>
                    <a:pt x="34499" y="16532"/>
                    <a:pt x="39282" y="16532"/>
                  </a:cubicBezTo>
                  <a:cubicBezTo>
                    <a:pt x="44419" y="16532"/>
                    <a:pt x="49201" y="11572"/>
                    <a:pt x="49201" y="6789"/>
                  </a:cubicBezTo>
                  <a:close/>
                  <a:moveTo>
                    <a:pt x="13066" y="96774"/>
                  </a:moveTo>
                  <a:cubicBezTo>
                    <a:pt x="12357" y="99077"/>
                    <a:pt x="11472" y="101203"/>
                    <a:pt x="11472" y="104214"/>
                  </a:cubicBezTo>
                  <a:cubicBezTo>
                    <a:pt x="11472" y="112539"/>
                    <a:pt x="18557" y="119270"/>
                    <a:pt x="28299" y="119270"/>
                  </a:cubicBezTo>
                  <a:cubicBezTo>
                    <a:pt x="46013" y="119270"/>
                    <a:pt x="53807" y="94826"/>
                    <a:pt x="53807" y="92169"/>
                  </a:cubicBezTo>
                  <a:cubicBezTo>
                    <a:pt x="53807" y="89866"/>
                    <a:pt x="51504" y="89866"/>
                    <a:pt x="50973" y="89866"/>
                  </a:cubicBezTo>
                  <a:cubicBezTo>
                    <a:pt x="48493" y="89866"/>
                    <a:pt x="48316" y="90929"/>
                    <a:pt x="47607" y="92877"/>
                  </a:cubicBezTo>
                  <a:cubicBezTo>
                    <a:pt x="43533" y="107048"/>
                    <a:pt x="35739" y="114311"/>
                    <a:pt x="28831" y="114311"/>
                  </a:cubicBezTo>
                  <a:cubicBezTo>
                    <a:pt x="25288" y="114311"/>
                    <a:pt x="24402" y="112008"/>
                    <a:pt x="24402" y="108111"/>
                  </a:cubicBezTo>
                  <a:cubicBezTo>
                    <a:pt x="24402" y="104037"/>
                    <a:pt x="25642" y="100671"/>
                    <a:pt x="27237" y="96774"/>
                  </a:cubicBezTo>
                  <a:cubicBezTo>
                    <a:pt x="29008" y="91991"/>
                    <a:pt x="30956" y="87209"/>
                    <a:pt x="32905" y="82603"/>
                  </a:cubicBezTo>
                  <a:cubicBezTo>
                    <a:pt x="34499" y="78352"/>
                    <a:pt x="40876" y="62233"/>
                    <a:pt x="41585" y="60107"/>
                  </a:cubicBezTo>
                  <a:cubicBezTo>
                    <a:pt x="42116" y="58336"/>
                    <a:pt x="42647" y="56210"/>
                    <a:pt x="42647" y="54439"/>
                  </a:cubicBezTo>
                  <a:cubicBezTo>
                    <a:pt x="42647" y="46113"/>
                    <a:pt x="35562" y="39382"/>
                    <a:pt x="25820" y="39382"/>
                  </a:cubicBezTo>
                  <a:cubicBezTo>
                    <a:pt x="8283" y="39382"/>
                    <a:pt x="135" y="63473"/>
                    <a:pt x="135" y="66484"/>
                  </a:cubicBezTo>
                  <a:cubicBezTo>
                    <a:pt x="135" y="68787"/>
                    <a:pt x="2615" y="68787"/>
                    <a:pt x="3146" y="68787"/>
                  </a:cubicBezTo>
                  <a:cubicBezTo>
                    <a:pt x="5626" y="68787"/>
                    <a:pt x="5803" y="67901"/>
                    <a:pt x="6335" y="65953"/>
                  </a:cubicBezTo>
                  <a:cubicBezTo>
                    <a:pt x="10940" y="50719"/>
                    <a:pt x="18734" y="44342"/>
                    <a:pt x="25288" y="44342"/>
                  </a:cubicBezTo>
                  <a:cubicBezTo>
                    <a:pt x="28122" y="44342"/>
                    <a:pt x="29717" y="45759"/>
                    <a:pt x="29717" y="50542"/>
                  </a:cubicBezTo>
                  <a:cubicBezTo>
                    <a:pt x="29717" y="54616"/>
                    <a:pt x="28654" y="57273"/>
                    <a:pt x="24225" y="68255"/>
                  </a:cubicBezTo>
                  <a:lnTo>
                    <a:pt x="13066" y="96774"/>
                  </a:lnTo>
                  <a:close/>
                </a:path>
              </a:pathLst>
            </a:custGeom>
            <a:solidFill>
              <a:srgbClr val="000000"/>
            </a:solidFill>
            <a:ln w="25400" cap="flat">
              <a:noFill/>
              <a:prstDash val="solid"/>
              <a:miter/>
            </a:ln>
          </p:spPr>
          <p:txBody>
            <a:bodyPr rtlCol="0" anchor="ctr"/>
            <a:lstStyle/>
            <a:p>
              <a:endParaRPr lang="en-CN"/>
            </a:p>
          </p:txBody>
        </p:sp>
        <p:sp>
          <p:nvSpPr>
            <p:cNvPr id="18729" name="Freeform 18728">
              <a:extLst>
                <a:ext uri="{FF2B5EF4-FFF2-40B4-BE49-F238E27FC236}">
                  <a16:creationId xmlns:a16="http://schemas.microsoft.com/office/drawing/2014/main" id="{7A4707CF-6A3E-DF72-0723-ED5F389CEB66}"/>
                </a:ext>
              </a:extLst>
            </p:cNvPr>
            <p:cNvSpPr/>
            <p:nvPr>
              <p:custDataLst>
                <p:tags r:id="rId23"/>
              </p:custDataLst>
            </p:nvPr>
          </p:nvSpPr>
          <p:spPr>
            <a:xfrm>
              <a:off x="6042712" y="3881170"/>
              <a:ext cx="27278" cy="177135"/>
            </a:xfrm>
            <a:custGeom>
              <a:avLst/>
              <a:gdLst>
                <a:gd name="connsiteX0" fmla="*/ 27417 w 27278"/>
                <a:gd name="connsiteY0" fmla="*/ 58 h 177135"/>
                <a:gd name="connsiteX1" fmla="*/ 138 w 27278"/>
                <a:gd name="connsiteY1" fmla="*/ 58 h 177135"/>
                <a:gd name="connsiteX2" fmla="*/ 138 w 27278"/>
                <a:gd name="connsiteY2" fmla="*/ 8738 h 177135"/>
                <a:gd name="connsiteX3" fmla="*/ 18737 w 27278"/>
                <a:gd name="connsiteY3" fmla="*/ 8738 h 177135"/>
                <a:gd name="connsiteX4" fmla="*/ 18737 w 27278"/>
                <a:gd name="connsiteY4" fmla="*/ 168514 h 177135"/>
                <a:gd name="connsiteX5" fmla="*/ 138 w 27278"/>
                <a:gd name="connsiteY5" fmla="*/ 168514 h 177135"/>
                <a:gd name="connsiteX6" fmla="*/ 138 w 27278"/>
                <a:gd name="connsiteY6" fmla="*/ 177194 h 177135"/>
                <a:gd name="connsiteX7" fmla="*/ 27417 w 27278"/>
                <a:gd name="connsiteY7" fmla="*/ 177194 h 177135"/>
                <a:gd name="connsiteX8" fmla="*/ 27417 w 27278"/>
                <a:gd name="connsiteY8" fmla="*/ 58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78" h="177135">
                  <a:moveTo>
                    <a:pt x="27417" y="58"/>
                  </a:moveTo>
                  <a:lnTo>
                    <a:pt x="138" y="58"/>
                  </a:lnTo>
                  <a:lnTo>
                    <a:pt x="138" y="8738"/>
                  </a:lnTo>
                  <a:lnTo>
                    <a:pt x="18737" y="8738"/>
                  </a:lnTo>
                  <a:lnTo>
                    <a:pt x="18737" y="168514"/>
                  </a:lnTo>
                  <a:lnTo>
                    <a:pt x="138" y="168514"/>
                  </a:lnTo>
                  <a:lnTo>
                    <a:pt x="138" y="177194"/>
                  </a:lnTo>
                  <a:lnTo>
                    <a:pt x="27417" y="177194"/>
                  </a:lnTo>
                  <a:lnTo>
                    <a:pt x="27417" y="58"/>
                  </a:lnTo>
                  <a:close/>
                </a:path>
              </a:pathLst>
            </a:custGeom>
            <a:solidFill>
              <a:srgbClr val="000000"/>
            </a:solidFill>
            <a:ln w="25400" cap="flat">
              <a:noFill/>
              <a:prstDash val="solid"/>
              <a:miter/>
            </a:ln>
          </p:spPr>
          <p:txBody>
            <a:bodyPr rtlCol="0" anchor="ctr"/>
            <a:lstStyle/>
            <a:p>
              <a:endParaRPr lang="en-CN"/>
            </a:p>
          </p:txBody>
        </p:sp>
        <p:sp>
          <p:nvSpPr>
            <p:cNvPr id="18730" name="Freeform 18729">
              <a:extLst>
                <a:ext uri="{FF2B5EF4-FFF2-40B4-BE49-F238E27FC236}">
                  <a16:creationId xmlns:a16="http://schemas.microsoft.com/office/drawing/2014/main" id="{47B50D54-B953-CCF5-2B25-BFFC46E461C8}"/>
                </a:ext>
              </a:extLst>
            </p:cNvPr>
            <p:cNvSpPr/>
            <p:nvPr>
              <p:custDataLst>
                <p:tags r:id="rId24"/>
              </p:custDataLst>
            </p:nvPr>
          </p:nvSpPr>
          <p:spPr>
            <a:xfrm>
              <a:off x="6113463" y="3965310"/>
              <a:ext cx="119743" cy="8679"/>
            </a:xfrm>
            <a:custGeom>
              <a:avLst/>
              <a:gdLst>
                <a:gd name="connsiteX0" fmla="*/ 112798 w 119743"/>
                <a:gd name="connsiteY0" fmla="*/ 8738 h 8679"/>
                <a:gd name="connsiteX1" fmla="*/ 119884 w 119743"/>
                <a:gd name="connsiteY1" fmla="*/ 4486 h 8679"/>
                <a:gd name="connsiteX2" fmla="*/ 112798 w 119743"/>
                <a:gd name="connsiteY2" fmla="*/ 58 h 8679"/>
                <a:gd name="connsiteX3" fmla="*/ 7225 w 119743"/>
                <a:gd name="connsiteY3" fmla="*/ 58 h 8679"/>
                <a:gd name="connsiteX4" fmla="*/ 140 w 119743"/>
                <a:gd name="connsiteY4" fmla="*/ 4309 h 8679"/>
                <a:gd name="connsiteX5" fmla="*/ 7225 w 119743"/>
                <a:gd name="connsiteY5" fmla="*/ 8738 h 8679"/>
                <a:gd name="connsiteX6" fmla="*/ 112798 w 119743"/>
                <a:gd name="connsiteY6" fmla="*/ 8738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98" y="8738"/>
                  </a:moveTo>
                  <a:cubicBezTo>
                    <a:pt x="115632" y="8738"/>
                    <a:pt x="119884" y="8738"/>
                    <a:pt x="119884" y="4486"/>
                  </a:cubicBezTo>
                  <a:cubicBezTo>
                    <a:pt x="119884" y="58"/>
                    <a:pt x="115810" y="58"/>
                    <a:pt x="112798" y="58"/>
                  </a:cubicBezTo>
                  <a:lnTo>
                    <a:pt x="7225" y="58"/>
                  </a:lnTo>
                  <a:cubicBezTo>
                    <a:pt x="4391" y="58"/>
                    <a:pt x="140" y="58"/>
                    <a:pt x="140" y="4309"/>
                  </a:cubicBezTo>
                  <a:cubicBezTo>
                    <a:pt x="140" y="8738"/>
                    <a:pt x="4214" y="8738"/>
                    <a:pt x="7225" y="8738"/>
                  </a:cubicBezTo>
                  <a:lnTo>
                    <a:pt x="112798" y="8738"/>
                  </a:lnTo>
                  <a:close/>
                </a:path>
              </a:pathLst>
            </a:custGeom>
            <a:solidFill>
              <a:srgbClr val="000000"/>
            </a:solidFill>
            <a:ln w="25400" cap="flat">
              <a:noFill/>
              <a:prstDash val="solid"/>
              <a:miter/>
            </a:ln>
          </p:spPr>
          <p:txBody>
            <a:bodyPr rtlCol="0" anchor="ctr"/>
            <a:lstStyle/>
            <a:p>
              <a:endParaRPr lang="en-CN"/>
            </a:p>
          </p:txBody>
        </p:sp>
        <p:sp>
          <p:nvSpPr>
            <p:cNvPr id="18731" name="Freeform 18730">
              <a:extLst>
                <a:ext uri="{FF2B5EF4-FFF2-40B4-BE49-F238E27FC236}">
                  <a16:creationId xmlns:a16="http://schemas.microsoft.com/office/drawing/2014/main" id="{CB525400-021A-CB5B-531E-1FAD0193EEBC}"/>
                </a:ext>
              </a:extLst>
            </p:cNvPr>
            <p:cNvSpPr/>
            <p:nvPr>
              <p:custDataLst>
                <p:tags r:id="rId25"/>
              </p:custDataLst>
            </p:nvPr>
          </p:nvSpPr>
          <p:spPr>
            <a:xfrm>
              <a:off x="6271797" y="3896404"/>
              <a:ext cx="64477" cy="117618"/>
            </a:xfrm>
            <a:custGeom>
              <a:avLst/>
              <a:gdLst>
                <a:gd name="connsiteX0" fmla="*/ 40179 w 64477"/>
                <a:gd name="connsiteY0" fmla="*/ 5018 h 117618"/>
                <a:gd name="connsiteX1" fmla="*/ 34865 w 64477"/>
                <a:gd name="connsiteY1" fmla="*/ 58 h 117618"/>
                <a:gd name="connsiteX2" fmla="*/ 146 w 64477"/>
                <a:gd name="connsiteY2" fmla="*/ 11395 h 117618"/>
                <a:gd name="connsiteX3" fmla="*/ 146 w 64477"/>
                <a:gd name="connsiteY3" fmla="*/ 17772 h 117618"/>
                <a:gd name="connsiteX4" fmla="*/ 25831 w 64477"/>
                <a:gd name="connsiteY4" fmla="*/ 12812 h 117618"/>
                <a:gd name="connsiteX5" fmla="*/ 25831 w 64477"/>
                <a:gd name="connsiteY5" fmla="*/ 103151 h 117618"/>
                <a:gd name="connsiteX6" fmla="*/ 8117 w 64477"/>
                <a:gd name="connsiteY6" fmla="*/ 111299 h 117618"/>
                <a:gd name="connsiteX7" fmla="*/ 1386 w 64477"/>
                <a:gd name="connsiteY7" fmla="*/ 111299 h 117618"/>
                <a:gd name="connsiteX8" fmla="*/ 1386 w 64477"/>
                <a:gd name="connsiteY8" fmla="*/ 117676 h 117618"/>
                <a:gd name="connsiteX9" fmla="*/ 32916 w 64477"/>
                <a:gd name="connsiteY9" fmla="*/ 116968 h 117618"/>
                <a:gd name="connsiteX10" fmla="*/ 64624 w 64477"/>
                <a:gd name="connsiteY10" fmla="*/ 117676 h 117618"/>
                <a:gd name="connsiteX11" fmla="*/ 64624 w 64477"/>
                <a:gd name="connsiteY11" fmla="*/ 111299 h 117618"/>
                <a:gd name="connsiteX12" fmla="*/ 57892 w 64477"/>
                <a:gd name="connsiteY12" fmla="*/ 111299 h 117618"/>
                <a:gd name="connsiteX13" fmla="*/ 40179 w 64477"/>
                <a:gd name="connsiteY13" fmla="*/ 103151 h 117618"/>
                <a:gd name="connsiteX14" fmla="*/ 40179 w 64477"/>
                <a:gd name="connsiteY14" fmla="*/ 5018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79" y="5018"/>
                  </a:moveTo>
                  <a:cubicBezTo>
                    <a:pt x="40179" y="235"/>
                    <a:pt x="39825" y="58"/>
                    <a:pt x="34865" y="58"/>
                  </a:cubicBezTo>
                  <a:cubicBezTo>
                    <a:pt x="23528" y="11218"/>
                    <a:pt x="7409" y="11395"/>
                    <a:pt x="146" y="11395"/>
                  </a:cubicBezTo>
                  <a:lnTo>
                    <a:pt x="146" y="17772"/>
                  </a:lnTo>
                  <a:cubicBezTo>
                    <a:pt x="4397" y="17772"/>
                    <a:pt x="16088" y="17772"/>
                    <a:pt x="25831" y="12812"/>
                  </a:cubicBezTo>
                  <a:lnTo>
                    <a:pt x="25831" y="103151"/>
                  </a:lnTo>
                  <a:cubicBezTo>
                    <a:pt x="25831" y="108996"/>
                    <a:pt x="25831" y="111299"/>
                    <a:pt x="8117" y="111299"/>
                  </a:cubicBezTo>
                  <a:lnTo>
                    <a:pt x="1386" y="111299"/>
                  </a:lnTo>
                  <a:lnTo>
                    <a:pt x="1386" y="117676"/>
                  </a:lnTo>
                  <a:cubicBezTo>
                    <a:pt x="4575" y="117499"/>
                    <a:pt x="26362" y="116968"/>
                    <a:pt x="32916" y="116968"/>
                  </a:cubicBezTo>
                  <a:cubicBezTo>
                    <a:pt x="38408" y="116968"/>
                    <a:pt x="60727" y="117499"/>
                    <a:pt x="64624" y="117676"/>
                  </a:cubicBezTo>
                  <a:lnTo>
                    <a:pt x="64624" y="111299"/>
                  </a:lnTo>
                  <a:lnTo>
                    <a:pt x="57892" y="111299"/>
                  </a:lnTo>
                  <a:cubicBezTo>
                    <a:pt x="40179" y="111299"/>
                    <a:pt x="40179" y="108996"/>
                    <a:pt x="40179" y="103151"/>
                  </a:cubicBezTo>
                  <a:lnTo>
                    <a:pt x="40179" y="5018"/>
                  </a:lnTo>
                  <a:close/>
                </a:path>
              </a:pathLst>
            </a:custGeom>
            <a:solidFill>
              <a:srgbClr val="000000"/>
            </a:solidFill>
            <a:ln w="25400" cap="flat">
              <a:noFill/>
              <a:prstDash val="solid"/>
              <a:miter/>
            </a:ln>
          </p:spPr>
          <p:txBody>
            <a:bodyPr rtlCol="0" anchor="ctr"/>
            <a:lstStyle/>
            <a:p>
              <a:endParaRPr lang="en-CN"/>
            </a:p>
          </p:txBody>
        </p:sp>
        <p:sp>
          <p:nvSpPr>
            <p:cNvPr id="18732" name="Freeform 18731">
              <a:extLst>
                <a:ext uri="{FF2B5EF4-FFF2-40B4-BE49-F238E27FC236}">
                  <a16:creationId xmlns:a16="http://schemas.microsoft.com/office/drawing/2014/main" id="{70B58AC4-B5D6-F846-362F-3BE7F9486C49}"/>
                </a:ext>
              </a:extLst>
            </p:cNvPr>
            <p:cNvSpPr/>
            <p:nvPr>
              <p:custDataLst>
                <p:tags r:id="rId26"/>
              </p:custDataLst>
            </p:nvPr>
          </p:nvSpPr>
          <p:spPr>
            <a:xfrm>
              <a:off x="5918388" y="4095328"/>
              <a:ext cx="64477" cy="117618"/>
            </a:xfrm>
            <a:custGeom>
              <a:avLst/>
              <a:gdLst>
                <a:gd name="connsiteX0" fmla="*/ 40165 w 64477"/>
                <a:gd name="connsiteY0" fmla="*/ 5026 h 117618"/>
                <a:gd name="connsiteX1" fmla="*/ 34851 w 64477"/>
                <a:gd name="connsiteY1" fmla="*/ 66 h 117618"/>
                <a:gd name="connsiteX2" fmla="*/ 132 w 64477"/>
                <a:gd name="connsiteY2" fmla="*/ 11403 h 117618"/>
                <a:gd name="connsiteX3" fmla="*/ 132 w 64477"/>
                <a:gd name="connsiteY3" fmla="*/ 17779 h 117618"/>
                <a:gd name="connsiteX4" fmla="*/ 25817 w 64477"/>
                <a:gd name="connsiteY4" fmla="*/ 12820 h 117618"/>
                <a:gd name="connsiteX5" fmla="*/ 25817 w 64477"/>
                <a:gd name="connsiteY5" fmla="*/ 103159 h 117618"/>
                <a:gd name="connsiteX6" fmla="*/ 8103 w 64477"/>
                <a:gd name="connsiteY6" fmla="*/ 111307 h 117618"/>
                <a:gd name="connsiteX7" fmla="*/ 1372 w 64477"/>
                <a:gd name="connsiteY7" fmla="*/ 111307 h 117618"/>
                <a:gd name="connsiteX8" fmla="*/ 1372 w 64477"/>
                <a:gd name="connsiteY8" fmla="*/ 117684 h 117618"/>
                <a:gd name="connsiteX9" fmla="*/ 32902 w 64477"/>
                <a:gd name="connsiteY9" fmla="*/ 116975 h 117618"/>
                <a:gd name="connsiteX10" fmla="*/ 64610 w 64477"/>
                <a:gd name="connsiteY10" fmla="*/ 117684 h 117618"/>
                <a:gd name="connsiteX11" fmla="*/ 64610 w 64477"/>
                <a:gd name="connsiteY11" fmla="*/ 111307 h 117618"/>
                <a:gd name="connsiteX12" fmla="*/ 57879 w 64477"/>
                <a:gd name="connsiteY12" fmla="*/ 111307 h 117618"/>
                <a:gd name="connsiteX13" fmla="*/ 40165 w 64477"/>
                <a:gd name="connsiteY13" fmla="*/ 103159 h 117618"/>
                <a:gd name="connsiteX14" fmla="*/ 40165 w 64477"/>
                <a:gd name="connsiteY14" fmla="*/ 5026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5" y="5026"/>
                  </a:moveTo>
                  <a:cubicBezTo>
                    <a:pt x="40165" y="243"/>
                    <a:pt x="39811" y="66"/>
                    <a:pt x="34851" y="66"/>
                  </a:cubicBezTo>
                  <a:cubicBezTo>
                    <a:pt x="23514" y="11225"/>
                    <a:pt x="7395" y="11403"/>
                    <a:pt x="132" y="11403"/>
                  </a:cubicBezTo>
                  <a:lnTo>
                    <a:pt x="132" y="17779"/>
                  </a:lnTo>
                  <a:cubicBezTo>
                    <a:pt x="4384" y="17779"/>
                    <a:pt x="16074" y="17779"/>
                    <a:pt x="25817" y="12820"/>
                  </a:cubicBezTo>
                  <a:lnTo>
                    <a:pt x="25817" y="103159"/>
                  </a:lnTo>
                  <a:cubicBezTo>
                    <a:pt x="25817" y="109004"/>
                    <a:pt x="25817" y="111307"/>
                    <a:pt x="8103" y="111307"/>
                  </a:cubicBezTo>
                  <a:lnTo>
                    <a:pt x="1372" y="111307"/>
                  </a:lnTo>
                  <a:lnTo>
                    <a:pt x="1372" y="117684"/>
                  </a:lnTo>
                  <a:cubicBezTo>
                    <a:pt x="4561" y="117507"/>
                    <a:pt x="26348" y="116975"/>
                    <a:pt x="32902" y="116975"/>
                  </a:cubicBezTo>
                  <a:cubicBezTo>
                    <a:pt x="38394" y="116975"/>
                    <a:pt x="60713" y="117507"/>
                    <a:pt x="64610" y="117684"/>
                  </a:cubicBezTo>
                  <a:lnTo>
                    <a:pt x="64610" y="111307"/>
                  </a:lnTo>
                  <a:lnTo>
                    <a:pt x="57879" y="111307"/>
                  </a:lnTo>
                  <a:cubicBezTo>
                    <a:pt x="40165" y="111307"/>
                    <a:pt x="40165" y="109004"/>
                    <a:pt x="40165" y="103159"/>
                  </a:cubicBezTo>
                  <a:lnTo>
                    <a:pt x="40165" y="5026"/>
                  </a:lnTo>
                  <a:close/>
                </a:path>
              </a:pathLst>
            </a:custGeom>
            <a:solidFill>
              <a:srgbClr val="000000"/>
            </a:solidFill>
            <a:ln w="25400" cap="flat">
              <a:noFill/>
              <a:prstDash val="solid"/>
              <a:miter/>
            </a:ln>
          </p:spPr>
          <p:txBody>
            <a:bodyPr rtlCol="0" anchor="ctr"/>
            <a:lstStyle/>
            <a:p>
              <a:endParaRPr lang="en-CN"/>
            </a:p>
          </p:txBody>
        </p:sp>
        <p:sp>
          <p:nvSpPr>
            <p:cNvPr id="18733" name="Freeform 18732">
              <a:extLst>
                <a:ext uri="{FF2B5EF4-FFF2-40B4-BE49-F238E27FC236}">
                  <a16:creationId xmlns:a16="http://schemas.microsoft.com/office/drawing/2014/main" id="{DB2EB6B0-7006-BF46-F237-AB340F458C8F}"/>
                </a:ext>
              </a:extLst>
            </p:cNvPr>
            <p:cNvSpPr/>
            <p:nvPr>
              <p:custDataLst>
                <p:tags r:id="rId27"/>
              </p:custDataLst>
            </p:nvPr>
          </p:nvSpPr>
          <p:spPr>
            <a:xfrm>
              <a:off x="6387773" y="4118644"/>
              <a:ext cx="29606" cy="75662"/>
            </a:xfrm>
            <a:custGeom>
              <a:avLst/>
              <a:gdLst>
                <a:gd name="connsiteX0" fmla="*/ 29758 w 29606"/>
                <a:gd name="connsiteY0" fmla="*/ 26634 h 75662"/>
                <a:gd name="connsiteX1" fmla="*/ 13562 w 29606"/>
                <a:gd name="connsiteY1" fmla="*/ 63 h 75662"/>
                <a:gd name="connsiteX2" fmla="*/ 151 w 29606"/>
                <a:gd name="connsiteY2" fmla="*/ 13475 h 75662"/>
                <a:gd name="connsiteX3" fmla="*/ 13562 w 29606"/>
                <a:gd name="connsiteY3" fmla="*/ 26887 h 75662"/>
                <a:gd name="connsiteX4" fmla="*/ 22419 w 29606"/>
                <a:gd name="connsiteY4" fmla="*/ 23597 h 75662"/>
                <a:gd name="connsiteX5" fmla="*/ 23684 w 29606"/>
                <a:gd name="connsiteY5" fmla="*/ 22838 h 75662"/>
                <a:gd name="connsiteX6" fmla="*/ 24190 w 29606"/>
                <a:gd name="connsiteY6" fmla="*/ 26634 h 75662"/>
                <a:gd name="connsiteX7" fmla="*/ 6983 w 29606"/>
                <a:gd name="connsiteY7" fmla="*/ 68893 h 75662"/>
                <a:gd name="connsiteX8" fmla="*/ 4199 w 29606"/>
                <a:gd name="connsiteY8" fmla="*/ 72942 h 75662"/>
                <a:gd name="connsiteX9" fmla="*/ 6730 w 29606"/>
                <a:gd name="connsiteY9" fmla="*/ 75725 h 75662"/>
                <a:gd name="connsiteX10" fmla="*/ 29758 w 29606"/>
                <a:gd name="connsiteY10" fmla="*/ 2663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8" y="26634"/>
                  </a:moveTo>
                  <a:cubicBezTo>
                    <a:pt x="29758" y="9932"/>
                    <a:pt x="23431" y="63"/>
                    <a:pt x="13562" y="63"/>
                  </a:cubicBezTo>
                  <a:cubicBezTo>
                    <a:pt x="5212" y="63"/>
                    <a:pt x="151" y="6389"/>
                    <a:pt x="151" y="13475"/>
                  </a:cubicBezTo>
                  <a:cubicBezTo>
                    <a:pt x="151" y="20307"/>
                    <a:pt x="5212" y="26887"/>
                    <a:pt x="13562" y="26887"/>
                  </a:cubicBezTo>
                  <a:cubicBezTo>
                    <a:pt x="16599" y="26887"/>
                    <a:pt x="19889" y="25874"/>
                    <a:pt x="22419" y="23597"/>
                  </a:cubicBezTo>
                  <a:cubicBezTo>
                    <a:pt x="23178" y="23091"/>
                    <a:pt x="23431" y="22838"/>
                    <a:pt x="23684" y="22838"/>
                  </a:cubicBezTo>
                  <a:cubicBezTo>
                    <a:pt x="23937" y="22838"/>
                    <a:pt x="24190" y="23091"/>
                    <a:pt x="24190" y="26634"/>
                  </a:cubicBezTo>
                  <a:cubicBezTo>
                    <a:pt x="24190" y="45359"/>
                    <a:pt x="15334" y="60542"/>
                    <a:pt x="6983" y="68893"/>
                  </a:cubicBezTo>
                  <a:cubicBezTo>
                    <a:pt x="4199" y="71677"/>
                    <a:pt x="4199" y="72183"/>
                    <a:pt x="4199" y="72942"/>
                  </a:cubicBezTo>
                  <a:cubicBezTo>
                    <a:pt x="4199" y="74713"/>
                    <a:pt x="5465" y="75725"/>
                    <a:pt x="6730" y="75725"/>
                  </a:cubicBezTo>
                  <a:cubicBezTo>
                    <a:pt x="9514" y="75725"/>
                    <a:pt x="29758" y="56241"/>
                    <a:pt x="29758" y="26634"/>
                  </a:cubicBezTo>
                  <a:close/>
                </a:path>
              </a:pathLst>
            </a:custGeom>
            <a:solidFill>
              <a:srgbClr val="000000"/>
            </a:solidFill>
            <a:ln w="25400" cap="flat">
              <a:noFill/>
              <a:prstDash val="solid"/>
              <a:miter/>
            </a:ln>
          </p:spPr>
          <p:txBody>
            <a:bodyPr rtlCol="0" anchor="ctr"/>
            <a:lstStyle/>
            <a:p>
              <a:endParaRPr lang="en-CN"/>
            </a:p>
          </p:txBody>
        </p:sp>
        <p:sp>
          <p:nvSpPr>
            <p:cNvPr id="18734" name="Freeform 18733">
              <a:extLst>
                <a:ext uri="{FF2B5EF4-FFF2-40B4-BE49-F238E27FC236}">
                  <a16:creationId xmlns:a16="http://schemas.microsoft.com/office/drawing/2014/main" id="{C87AD953-C1A3-0C8E-F6D3-5D78A3355305}"/>
                </a:ext>
              </a:extLst>
            </p:cNvPr>
            <p:cNvSpPr/>
            <p:nvPr>
              <p:custDataLst>
                <p:tags r:id="rId28"/>
              </p:custDataLst>
            </p:nvPr>
          </p:nvSpPr>
          <p:spPr>
            <a:xfrm>
              <a:off x="6485309" y="4036402"/>
              <a:ext cx="122476" cy="112101"/>
            </a:xfrm>
            <a:custGeom>
              <a:avLst/>
              <a:gdLst>
                <a:gd name="connsiteX0" fmla="*/ 67720 w 122476"/>
                <a:gd name="connsiteY0" fmla="*/ 14740 h 112101"/>
                <a:gd name="connsiteX1" fmla="*/ 110232 w 122476"/>
                <a:gd name="connsiteY1" fmla="*/ 14740 h 112101"/>
                <a:gd name="connsiteX2" fmla="*/ 122632 w 122476"/>
                <a:gd name="connsiteY2" fmla="*/ 6136 h 112101"/>
                <a:gd name="connsiteX3" fmla="*/ 112510 w 122476"/>
                <a:gd name="connsiteY3" fmla="*/ 63 h 112101"/>
                <a:gd name="connsiteX4" fmla="*/ 41655 w 122476"/>
                <a:gd name="connsiteY4" fmla="*/ 63 h 112101"/>
                <a:gd name="connsiteX5" fmla="*/ 15591 w 122476"/>
                <a:gd name="connsiteY5" fmla="*/ 11957 h 112101"/>
                <a:gd name="connsiteX6" fmla="*/ 155 w 122476"/>
                <a:gd name="connsiteY6" fmla="*/ 34731 h 112101"/>
                <a:gd name="connsiteX7" fmla="*/ 3192 w 122476"/>
                <a:gd name="connsiteY7" fmla="*/ 37262 h 112101"/>
                <a:gd name="connsiteX8" fmla="*/ 7240 w 122476"/>
                <a:gd name="connsiteY8" fmla="*/ 34225 h 112101"/>
                <a:gd name="connsiteX9" fmla="*/ 39378 w 122476"/>
                <a:gd name="connsiteY9" fmla="*/ 14740 h 112101"/>
                <a:gd name="connsiteX10" fmla="*/ 60381 w 122476"/>
                <a:gd name="connsiteY10" fmla="*/ 14740 h 112101"/>
                <a:gd name="connsiteX11" fmla="*/ 35582 w 122476"/>
                <a:gd name="connsiteY11" fmla="*/ 95970 h 112101"/>
                <a:gd name="connsiteX12" fmla="*/ 33052 w 122476"/>
                <a:gd name="connsiteY12" fmla="*/ 105332 h 112101"/>
                <a:gd name="connsiteX13" fmla="*/ 40390 w 122476"/>
                <a:gd name="connsiteY13" fmla="*/ 112165 h 112101"/>
                <a:gd name="connsiteX14" fmla="*/ 50765 w 122476"/>
                <a:gd name="connsiteY14" fmla="*/ 101284 h 112101"/>
                <a:gd name="connsiteX15" fmla="*/ 67720 w 122476"/>
                <a:gd name="connsiteY15" fmla="*/ 14740 h 112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2476" h="112101">
                  <a:moveTo>
                    <a:pt x="67720" y="14740"/>
                  </a:moveTo>
                  <a:lnTo>
                    <a:pt x="110232" y="14740"/>
                  </a:lnTo>
                  <a:cubicBezTo>
                    <a:pt x="113522" y="14740"/>
                    <a:pt x="122632" y="14740"/>
                    <a:pt x="122632" y="6136"/>
                  </a:cubicBezTo>
                  <a:cubicBezTo>
                    <a:pt x="122632" y="63"/>
                    <a:pt x="117318" y="63"/>
                    <a:pt x="112510" y="63"/>
                  </a:cubicBezTo>
                  <a:lnTo>
                    <a:pt x="41655" y="63"/>
                  </a:lnTo>
                  <a:cubicBezTo>
                    <a:pt x="36594" y="63"/>
                    <a:pt x="26725" y="63"/>
                    <a:pt x="15591" y="11957"/>
                  </a:cubicBezTo>
                  <a:cubicBezTo>
                    <a:pt x="7240" y="21066"/>
                    <a:pt x="155" y="33213"/>
                    <a:pt x="155" y="34731"/>
                  </a:cubicBezTo>
                  <a:cubicBezTo>
                    <a:pt x="155" y="34984"/>
                    <a:pt x="155" y="37262"/>
                    <a:pt x="3192" y="37262"/>
                  </a:cubicBezTo>
                  <a:cubicBezTo>
                    <a:pt x="5216" y="37262"/>
                    <a:pt x="5722" y="36250"/>
                    <a:pt x="7240" y="34225"/>
                  </a:cubicBezTo>
                  <a:cubicBezTo>
                    <a:pt x="19640" y="14740"/>
                    <a:pt x="34064" y="14740"/>
                    <a:pt x="39378" y="14740"/>
                  </a:cubicBezTo>
                  <a:lnTo>
                    <a:pt x="60381" y="14740"/>
                  </a:lnTo>
                  <a:lnTo>
                    <a:pt x="35582" y="95970"/>
                  </a:lnTo>
                  <a:cubicBezTo>
                    <a:pt x="34570" y="99006"/>
                    <a:pt x="33052" y="104320"/>
                    <a:pt x="33052" y="105332"/>
                  </a:cubicBezTo>
                  <a:cubicBezTo>
                    <a:pt x="33052" y="108116"/>
                    <a:pt x="34823" y="112165"/>
                    <a:pt x="40390" y="112165"/>
                  </a:cubicBezTo>
                  <a:cubicBezTo>
                    <a:pt x="48741" y="112165"/>
                    <a:pt x="50006" y="105079"/>
                    <a:pt x="50765" y="101284"/>
                  </a:cubicBezTo>
                  <a:lnTo>
                    <a:pt x="67720" y="14740"/>
                  </a:lnTo>
                  <a:close/>
                </a:path>
              </a:pathLst>
            </a:custGeom>
            <a:solidFill>
              <a:srgbClr val="000000"/>
            </a:solidFill>
            <a:ln w="25400" cap="flat">
              <a:noFill/>
              <a:prstDash val="solid"/>
              <a:miter/>
            </a:ln>
          </p:spPr>
          <p:txBody>
            <a:bodyPr rtlCol="0" anchor="ctr"/>
            <a:lstStyle/>
            <a:p>
              <a:endParaRPr lang="en-CN"/>
            </a:p>
          </p:txBody>
        </p:sp>
        <p:sp>
          <p:nvSpPr>
            <p:cNvPr id="18735" name="Freeform 18734">
              <a:extLst>
                <a:ext uri="{FF2B5EF4-FFF2-40B4-BE49-F238E27FC236}">
                  <a16:creationId xmlns:a16="http://schemas.microsoft.com/office/drawing/2014/main" id="{B3FCB108-72F4-850E-4F35-029745D0374C}"/>
                </a:ext>
              </a:extLst>
            </p:cNvPr>
            <p:cNvSpPr/>
            <p:nvPr>
              <p:custDataLst>
                <p:tags r:id="rId29"/>
              </p:custDataLst>
            </p:nvPr>
          </p:nvSpPr>
          <p:spPr>
            <a:xfrm>
              <a:off x="6628726" y="3930705"/>
              <a:ext cx="39678" cy="124703"/>
            </a:xfrm>
            <a:custGeom>
              <a:avLst/>
              <a:gdLst>
                <a:gd name="connsiteX0" fmla="*/ 39130 w 39678"/>
                <a:gd name="connsiteY0" fmla="*/ 5374 h 124703"/>
                <a:gd name="connsiteX1" fmla="*/ 39839 w 39678"/>
                <a:gd name="connsiteY1" fmla="*/ 2539 h 124703"/>
                <a:gd name="connsiteX2" fmla="*/ 37005 w 39678"/>
                <a:gd name="connsiteY2" fmla="*/ 60 h 124703"/>
                <a:gd name="connsiteX3" fmla="*/ 14331 w 39678"/>
                <a:gd name="connsiteY3" fmla="*/ 1831 h 124703"/>
                <a:gd name="connsiteX4" fmla="*/ 10612 w 39678"/>
                <a:gd name="connsiteY4" fmla="*/ 5905 h 124703"/>
                <a:gd name="connsiteX5" fmla="*/ 15040 w 39678"/>
                <a:gd name="connsiteY5" fmla="*/ 8385 h 124703"/>
                <a:gd name="connsiteX6" fmla="*/ 23542 w 39678"/>
                <a:gd name="connsiteY6" fmla="*/ 11042 h 124703"/>
                <a:gd name="connsiteX7" fmla="*/ 22834 w 39678"/>
                <a:gd name="connsiteY7" fmla="*/ 14939 h 124703"/>
                <a:gd name="connsiteX8" fmla="*/ 869 w 39678"/>
                <a:gd name="connsiteY8" fmla="*/ 102444 h 124703"/>
                <a:gd name="connsiteX9" fmla="*/ 161 w 39678"/>
                <a:gd name="connsiteY9" fmla="*/ 107935 h 124703"/>
                <a:gd name="connsiteX10" fmla="*/ 18760 w 39678"/>
                <a:gd name="connsiteY10" fmla="*/ 124763 h 124703"/>
                <a:gd name="connsiteX11" fmla="*/ 32931 w 39678"/>
                <a:gd name="connsiteY11" fmla="*/ 115375 h 124703"/>
                <a:gd name="connsiteX12" fmla="*/ 39130 w 39678"/>
                <a:gd name="connsiteY12" fmla="*/ 97661 h 124703"/>
                <a:gd name="connsiteX13" fmla="*/ 36296 w 39678"/>
                <a:gd name="connsiteY13" fmla="*/ 95359 h 124703"/>
                <a:gd name="connsiteX14" fmla="*/ 32754 w 39678"/>
                <a:gd name="connsiteY14" fmla="*/ 99610 h 124703"/>
                <a:gd name="connsiteX15" fmla="*/ 19468 w 39678"/>
                <a:gd name="connsiteY15" fmla="*/ 119803 h 124703"/>
                <a:gd name="connsiteX16" fmla="*/ 13446 w 39678"/>
                <a:gd name="connsiteY16" fmla="*/ 111124 h 124703"/>
                <a:gd name="connsiteX17" fmla="*/ 14509 w 39678"/>
                <a:gd name="connsiteY17" fmla="*/ 103861 h 124703"/>
                <a:gd name="connsiteX18" fmla="*/ 39130 w 39678"/>
                <a:gd name="connsiteY18" fmla="*/ 537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30" y="5374"/>
                  </a:moveTo>
                  <a:cubicBezTo>
                    <a:pt x="39308" y="5019"/>
                    <a:pt x="39839" y="2717"/>
                    <a:pt x="39839" y="2539"/>
                  </a:cubicBezTo>
                  <a:cubicBezTo>
                    <a:pt x="39839" y="1654"/>
                    <a:pt x="39130" y="60"/>
                    <a:pt x="37005" y="60"/>
                  </a:cubicBezTo>
                  <a:cubicBezTo>
                    <a:pt x="33462" y="60"/>
                    <a:pt x="18760" y="1477"/>
                    <a:pt x="14331" y="1831"/>
                  </a:cubicBezTo>
                  <a:cubicBezTo>
                    <a:pt x="13091" y="2008"/>
                    <a:pt x="10612" y="2185"/>
                    <a:pt x="10612" y="5905"/>
                  </a:cubicBezTo>
                  <a:cubicBezTo>
                    <a:pt x="10612" y="8385"/>
                    <a:pt x="13091" y="8385"/>
                    <a:pt x="15040" y="8385"/>
                  </a:cubicBezTo>
                  <a:cubicBezTo>
                    <a:pt x="23542" y="8385"/>
                    <a:pt x="23542" y="9625"/>
                    <a:pt x="23542" y="11042"/>
                  </a:cubicBezTo>
                  <a:cubicBezTo>
                    <a:pt x="23542" y="12282"/>
                    <a:pt x="23188" y="13345"/>
                    <a:pt x="22834" y="14939"/>
                  </a:cubicBezTo>
                  <a:lnTo>
                    <a:pt x="869" y="102444"/>
                  </a:lnTo>
                  <a:cubicBezTo>
                    <a:pt x="338" y="104215"/>
                    <a:pt x="161" y="106164"/>
                    <a:pt x="161" y="107935"/>
                  </a:cubicBezTo>
                  <a:cubicBezTo>
                    <a:pt x="161" y="119272"/>
                    <a:pt x="10257" y="124763"/>
                    <a:pt x="18760" y="124763"/>
                  </a:cubicBezTo>
                  <a:cubicBezTo>
                    <a:pt x="23011" y="124763"/>
                    <a:pt x="28325" y="123346"/>
                    <a:pt x="32931" y="115375"/>
                  </a:cubicBezTo>
                  <a:cubicBezTo>
                    <a:pt x="36650" y="108821"/>
                    <a:pt x="39130" y="98370"/>
                    <a:pt x="39130" y="97661"/>
                  </a:cubicBezTo>
                  <a:cubicBezTo>
                    <a:pt x="39130" y="95359"/>
                    <a:pt x="36828" y="95359"/>
                    <a:pt x="36296" y="95359"/>
                  </a:cubicBezTo>
                  <a:cubicBezTo>
                    <a:pt x="33816" y="95359"/>
                    <a:pt x="33462" y="96421"/>
                    <a:pt x="32754" y="99610"/>
                  </a:cubicBezTo>
                  <a:cubicBezTo>
                    <a:pt x="30451" y="108467"/>
                    <a:pt x="27085" y="119803"/>
                    <a:pt x="19468" y="119803"/>
                  </a:cubicBezTo>
                  <a:cubicBezTo>
                    <a:pt x="14686" y="119803"/>
                    <a:pt x="13446" y="115375"/>
                    <a:pt x="13446" y="111124"/>
                  </a:cubicBezTo>
                  <a:cubicBezTo>
                    <a:pt x="13446" y="109175"/>
                    <a:pt x="13977" y="105810"/>
                    <a:pt x="14509" y="103861"/>
                  </a:cubicBezTo>
                  <a:lnTo>
                    <a:pt x="39130" y="5374"/>
                  </a:lnTo>
                  <a:close/>
                </a:path>
              </a:pathLst>
            </a:custGeom>
            <a:solidFill>
              <a:srgbClr val="000000"/>
            </a:solidFill>
            <a:ln w="25400" cap="flat">
              <a:noFill/>
              <a:prstDash val="solid"/>
              <a:miter/>
            </a:ln>
          </p:spPr>
          <p:txBody>
            <a:bodyPr rtlCol="0" anchor="ctr"/>
            <a:lstStyle/>
            <a:p>
              <a:endParaRPr lang="en-CN"/>
            </a:p>
          </p:txBody>
        </p:sp>
        <p:sp>
          <p:nvSpPr>
            <p:cNvPr id="18736" name="Freeform 18735">
              <a:extLst>
                <a:ext uri="{FF2B5EF4-FFF2-40B4-BE49-F238E27FC236}">
                  <a16:creationId xmlns:a16="http://schemas.microsoft.com/office/drawing/2014/main" id="{59C98AF9-521B-F615-99BA-ADA381699A16}"/>
                </a:ext>
              </a:extLst>
            </p:cNvPr>
            <p:cNvSpPr/>
            <p:nvPr>
              <p:custDataLst>
                <p:tags r:id="rId30"/>
              </p:custDataLst>
            </p:nvPr>
          </p:nvSpPr>
          <p:spPr>
            <a:xfrm>
              <a:off x="6598311" y="4090659"/>
              <a:ext cx="82190" cy="121160"/>
            </a:xfrm>
            <a:custGeom>
              <a:avLst/>
              <a:gdLst>
                <a:gd name="connsiteX0" fmla="*/ 82350 w 82190"/>
                <a:gd name="connsiteY0" fmla="*/ 61177 h 121160"/>
                <a:gd name="connsiteX1" fmla="*/ 71899 w 82190"/>
                <a:gd name="connsiteY1" fmla="*/ 15299 h 121160"/>
                <a:gd name="connsiteX2" fmla="*/ 41255 w 82190"/>
                <a:gd name="connsiteY2" fmla="*/ 66 h 121160"/>
                <a:gd name="connsiteX3" fmla="*/ 159 w 82190"/>
                <a:gd name="connsiteY3" fmla="*/ 61177 h 121160"/>
                <a:gd name="connsiteX4" fmla="*/ 41255 w 82190"/>
                <a:gd name="connsiteY4" fmla="*/ 121227 h 121160"/>
                <a:gd name="connsiteX5" fmla="*/ 82350 w 82190"/>
                <a:gd name="connsiteY5" fmla="*/ 61177 h 121160"/>
                <a:gd name="connsiteX6" fmla="*/ 41255 w 82190"/>
                <a:gd name="connsiteY6" fmla="*/ 116267 h 121160"/>
                <a:gd name="connsiteX7" fmla="*/ 18759 w 82190"/>
                <a:gd name="connsiteY7" fmla="*/ 96959 h 121160"/>
                <a:gd name="connsiteX8" fmla="*/ 16279 w 82190"/>
                <a:gd name="connsiteY8" fmla="*/ 58875 h 121160"/>
                <a:gd name="connsiteX9" fmla="*/ 18936 w 82190"/>
                <a:gd name="connsiteY9" fmla="*/ 22739 h 121160"/>
                <a:gd name="connsiteX10" fmla="*/ 41255 w 82190"/>
                <a:gd name="connsiteY10" fmla="*/ 5025 h 121160"/>
                <a:gd name="connsiteX11" fmla="*/ 63220 w 82190"/>
                <a:gd name="connsiteY11" fmla="*/ 21145 h 121160"/>
                <a:gd name="connsiteX12" fmla="*/ 66231 w 82190"/>
                <a:gd name="connsiteY12" fmla="*/ 58875 h 121160"/>
                <a:gd name="connsiteX13" fmla="*/ 63928 w 82190"/>
                <a:gd name="connsiteY13" fmla="*/ 96250 h 121160"/>
                <a:gd name="connsiteX14" fmla="*/ 41255 w 82190"/>
                <a:gd name="connsiteY14" fmla="*/ 116267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50" y="61177"/>
                  </a:moveTo>
                  <a:cubicBezTo>
                    <a:pt x="82350" y="41693"/>
                    <a:pt x="80048" y="27699"/>
                    <a:pt x="71899" y="15299"/>
                  </a:cubicBezTo>
                  <a:cubicBezTo>
                    <a:pt x="66408" y="7151"/>
                    <a:pt x="55426" y="66"/>
                    <a:pt x="41255" y="66"/>
                  </a:cubicBezTo>
                  <a:cubicBezTo>
                    <a:pt x="159" y="66"/>
                    <a:pt x="159" y="48424"/>
                    <a:pt x="159" y="61177"/>
                  </a:cubicBezTo>
                  <a:cubicBezTo>
                    <a:pt x="159" y="73931"/>
                    <a:pt x="159" y="121227"/>
                    <a:pt x="41255" y="121227"/>
                  </a:cubicBezTo>
                  <a:cubicBezTo>
                    <a:pt x="82350" y="121227"/>
                    <a:pt x="82350" y="73931"/>
                    <a:pt x="82350" y="61177"/>
                  </a:cubicBezTo>
                  <a:close/>
                  <a:moveTo>
                    <a:pt x="41255" y="116267"/>
                  </a:moveTo>
                  <a:cubicBezTo>
                    <a:pt x="33107" y="116267"/>
                    <a:pt x="22301" y="111484"/>
                    <a:pt x="18759" y="96959"/>
                  </a:cubicBezTo>
                  <a:cubicBezTo>
                    <a:pt x="16279" y="86508"/>
                    <a:pt x="16279" y="71983"/>
                    <a:pt x="16279" y="58875"/>
                  </a:cubicBezTo>
                  <a:cubicBezTo>
                    <a:pt x="16279" y="45944"/>
                    <a:pt x="16279" y="32482"/>
                    <a:pt x="18936" y="22739"/>
                  </a:cubicBezTo>
                  <a:cubicBezTo>
                    <a:pt x="22656" y="8745"/>
                    <a:pt x="33992" y="5025"/>
                    <a:pt x="41255" y="5025"/>
                  </a:cubicBezTo>
                  <a:cubicBezTo>
                    <a:pt x="50820" y="5025"/>
                    <a:pt x="60031" y="10871"/>
                    <a:pt x="63220" y="21145"/>
                  </a:cubicBezTo>
                  <a:cubicBezTo>
                    <a:pt x="66054" y="30710"/>
                    <a:pt x="66231" y="43464"/>
                    <a:pt x="66231" y="58875"/>
                  </a:cubicBezTo>
                  <a:cubicBezTo>
                    <a:pt x="66231" y="71983"/>
                    <a:pt x="66231" y="85091"/>
                    <a:pt x="63928" y="96250"/>
                  </a:cubicBezTo>
                  <a:cubicBezTo>
                    <a:pt x="60386" y="112370"/>
                    <a:pt x="48340" y="116267"/>
                    <a:pt x="41255" y="116267"/>
                  </a:cubicBezTo>
                  <a:close/>
                </a:path>
              </a:pathLst>
            </a:custGeom>
            <a:solidFill>
              <a:srgbClr val="000000"/>
            </a:solidFill>
            <a:ln w="25400" cap="flat">
              <a:noFill/>
              <a:prstDash val="solid"/>
              <a:miter/>
            </a:ln>
          </p:spPr>
          <p:txBody>
            <a:bodyPr rtlCol="0" anchor="ctr"/>
            <a:lstStyle/>
            <a:p>
              <a:endParaRPr lang="en-CN"/>
            </a:p>
          </p:txBody>
        </p:sp>
        <p:sp>
          <p:nvSpPr>
            <p:cNvPr id="18737" name="Freeform 18736">
              <a:extLst>
                <a:ext uri="{FF2B5EF4-FFF2-40B4-BE49-F238E27FC236}">
                  <a16:creationId xmlns:a16="http://schemas.microsoft.com/office/drawing/2014/main" id="{05D606F9-FF83-6AA7-AD9D-09CD92A7BCB7}"/>
                </a:ext>
              </a:extLst>
            </p:cNvPr>
            <p:cNvSpPr/>
            <p:nvPr>
              <p:custDataLst>
                <p:tags r:id="rId31"/>
              </p:custDataLst>
            </p:nvPr>
          </p:nvSpPr>
          <p:spPr>
            <a:xfrm>
              <a:off x="6724384" y="4118644"/>
              <a:ext cx="29606" cy="75662"/>
            </a:xfrm>
            <a:custGeom>
              <a:avLst/>
              <a:gdLst>
                <a:gd name="connsiteX0" fmla="*/ 29771 w 29606"/>
                <a:gd name="connsiteY0" fmla="*/ 26634 h 75662"/>
                <a:gd name="connsiteX1" fmla="*/ 13576 w 29606"/>
                <a:gd name="connsiteY1" fmla="*/ 63 h 75662"/>
                <a:gd name="connsiteX2" fmla="*/ 164 w 29606"/>
                <a:gd name="connsiteY2" fmla="*/ 13475 h 75662"/>
                <a:gd name="connsiteX3" fmla="*/ 13576 w 29606"/>
                <a:gd name="connsiteY3" fmla="*/ 26887 h 75662"/>
                <a:gd name="connsiteX4" fmla="*/ 22432 w 29606"/>
                <a:gd name="connsiteY4" fmla="*/ 23597 h 75662"/>
                <a:gd name="connsiteX5" fmla="*/ 23698 w 29606"/>
                <a:gd name="connsiteY5" fmla="*/ 22838 h 75662"/>
                <a:gd name="connsiteX6" fmla="*/ 24204 w 29606"/>
                <a:gd name="connsiteY6" fmla="*/ 26634 h 75662"/>
                <a:gd name="connsiteX7" fmla="*/ 6996 w 29606"/>
                <a:gd name="connsiteY7" fmla="*/ 68893 h 75662"/>
                <a:gd name="connsiteX8" fmla="*/ 4213 w 29606"/>
                <a:gd name="connsiteY8" fmla="*/ 72942 h 75662"/>
                <a:gd name="connsiteX9" fmla="*/ 6743 w 29606"/>
                <a:gd name="connsiteY9" fmla="*/ 75725 h 75662"/>
                <a:gd name="connsiteX10" fmla="*/ 29771 w 29606"/>
                <a:gd name="connsiteY10" fmla="*/ 2663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71" y="26634"/>
                  </a:moveTo>
                  <a:cubicBezTo>
                    <a:pt x="29771" y="9932"/>
                    <a:pt x="23445" y="63"/>
                    <a:pt x="13576" y="63"/>
                  </a:cubicBezTo>
                  <a:cubicBezTo>
                    <a:pt x="5225" y="63"/>
                    <a:pt x="164" y="6389"/>
                    <a:pt x="164" y="13475"/>
                  </a:cubicBezTo>
                  <a:cubicBezTo>
                    <a:pt x="164" y="20307"/>
                    <a:pt x="5225" y="26887"/>
                    <a:pt x="13576" y="26887"/>
                  </a:cubicBezTo>
                  <a:cubicBezTo>
                    <a:pt x="16612" y="26887"/>
                    <a:pt x="19902" y="25874"/>
                    <a:pt x="22432" y="23597"/>
                  </a:cubicBezTo>
                  <a:cubicBezTo>
                    <a:pt x="23192" y="23091"/>
                    <a:pt x="23445" y="22838"/>
                    <a:pt x="23698" y="22838"/>
                  </a:cubicBezTo>
                  <a:cubicBezTo>
                    <a:pt x="23951" y="22838"/>
                    <a:pt x="24204" y="23091"/>
                    <a:pt x="24204" y="26634"/>
                  </a:cubicBezTo>
                  <a:cubicBezTo>
                    <a:pt x="24204" y="45359"/>
                    <a:pt x="15347" y="60542"/>
                    <a:pt x="6996" y="68893"/>
                  </a:cubicBezTo>
                  <a:cubicBezTo>
                    <a:pt x="4213" y="71677"/>
                    <a:pt x="4213" y="72183"/>
                    <a:pt x="4213" y="72942"/>
                  </a:cubicBezTo>
                  <a:cubicBezTo>
                    <a:pt x="4213" y="74713"/>
                    <a:pt x="5478" y="75725"/>
                    <a:pt x="6743" y="75725"/>
                  </a:cubicBezTo>
                  <a:cubicBezTo>
                    <a:pt x="9527" y="75725"/>
                    <a:pt x="29771" y="56241"/>
                    <a:pt x="29771" y="26634"/>
                  </a:cubicBezTo>
                  <a:close/>
                </a:path>
              </a:pathLst>
            </a:custGeom>
            <a:solidFill>
              <a:srgbClr val="000000"/>
            </a:solidFill>
            <a:ln w="25400" cap="flat">
              <a:noFill/>
              <a:prstDash val="solid"/>
              <a:miter/>
            </a:ln>
          </p:spPr>
          <p:txBody>
            <a:bodyPr rtlCol="0" anchor="ctr"/>
            <a:lstStyle/>
            <a:p>
              <a:endParaRPr lang="en-CN"/>
            </a:p>
          </p:txBody>
        </p:sp>
        <p:sp>
          <p:nvSpPr>
            <p:cNvPr id="18738" name="Freeform 18737">
              <a:extLst>
                <a:ext uri="{FF2B5EF4-FFF2-40B4-BE49-F238E27FC236}">
                  <a16:creationId xmlns:a16="http://schemas.microsoft.com/office/drawing/2014/main" id="{9D81AEB7-F24C-77A8-AB7E-6FC39D1675AB}"/>
                </a:ext>
              </a:extLst>
            </p:cNvPr>
            <p:cNvSpPr/>
            <p:nvPr>
              <p:custDataLst>
                <p:tags r:id="rId32"/>
              </p:custDataLst>
            </p:nvPr>
          </p:nvSpPr>
          <p:spPr>
            <a:xfrm>
              <a:off x="6827487" y="3969850"/>
              <a:ext cx="132598" cy="227492"/>
            </a:xfrm>
            <a:custGeom>
              <a:avLst/>
              <a:gdLst>
                <a:gd name="connsiteX0" fmla="*/ 98352 w 132598"/>
                <a:gd name="connsiteY0" fmla="*/ 6136 h 227492"/>
                <a:gd name="connsiteX1" fmla="*/ 99111 w 132598"/>
                <a:gd name="connsiteY1" fmla="*/ 2594 h 227492"/>
                <a:gd name="connsiteX2" fmla="*/ 96075 w 132598"/>
                <a:gd name="connsiteY2" fmla="*/ 63 h 227492"/>
                <a:gd name="connsiteX3" fmla="*/ 92279 w 132598"/>
                <a:gd name="connsiteY3" fmla="*/ 5124 h 227492"/>
                <a:gd name="connsiteX4" fmla="*/ 77602 w 132598"/>
                <a:gd name="connsiteY4" fmla="*/ 63579 h 227492"/>
                <a:gd name="connsiteX5" fmla="*/ 168 w 132598"/>
                <a:gd name="connsiteY5" fmla="*/ 132915 h 227492"/>
                <a:gd name="connsiteX6" fmla="*/ 48754 w 132598"/>
                <a:gd name="connsiteY6" fmla="*/ 178717 h 227492"/>
                <a:gd name="connsiteX7" fmla="*/ 42934 w 132598"/>
                <a:gd name="connsiteY7" fmla="*/ 202504 h 227492"/>
                <a:gd name="connsiteX8" fmla="*/ 37367 w 132598"/>
                <a:gd name="connsiteY8" fmla="*/ 224773 h 227492"/>
                <a:gd name="connsiteX9" fmla="*/ 40403 w 132598"/>
                <a:gd name="connsiteY9" fmla="*/ 227556 h 227492"/>
                <a:gd name="connsiteX10" fmla="*/ 42934 w 132598"/>
                <a:gd name="connsiteY10" fmla="*/ 226544 h 227492"/>
                <a:gd name="connsiteX11" fmla="*/ 45718 w 132598"/>
                <a:gd name="connsiteY11" fmla="*/ 216422 h 227492"/>
                <a:gd name="connsiteX12" fmla="*/ 55333 w 132598"/>
                <a:gd name="connsiteY12" fmla="*/ 178717 h 227492"/>
                <a:gd name="connsiteX13" fmla="*/ 132767 w 132598"/>
                <a:gd name="connsiteY13" fmla="*/ 109381 h 227492"/>
                <a:gd name="connsiteX14" fmla="*/ 84181 w 132598"/>
                <a:gd name="connsiteY14" fmla="*/ 63579 h 227492"/>
                <a:gd name="connsiteX15" fmla="*/ 98352 w 132598"/>
                <a:gd name="connsiteY15" fmla="*/ 6136 h 227492"/>
                <a:gd name="connsiteX16" fmla="*/ 50019 w 132598"/>
                <a:gd name="connsiteY16" fmla="*/ 173150 h 227492"/>
                <a:gd name="connsiteX17" fmla="*/ 16617 w 132598"/>
                <a:gd name="connsiteY17" fmla="*/ 138229 h 227492"/>
                <a:gd name="connsiteX18" fmla="*/ 76084 w 132598"/>
                <a:gd name="connsiteY18" fmla="*/ 69146 h 227492"/>
                <a:gd name="connsiteX19" fmla="*/ 50019 w 132598"/>
                <a:gd name="connsiteY19" fmla="*/ 173150 h 227492"/>
                <a:gd name="connsiteX20" fmla="*/ 82663 w 132598"/>
                <a:gd name="connsiteY20" fmla="*/ 69146 h 227492"/>
                <a:gd name="connsiteX21" fmla="*/ 116319 w 132598"/>
                <a:gd name="connsiteY21" fmla="*/ 104067 h 227492"/>
                <a:gd name="connsiteX22" fmla="*/ 56599 w 132598"/>
                <a:gd name="connsiteY22" fmla="*/ 173150 h 227492"/>
                <a:gd name="connsiteX23" fmla="*/ 82663 w 132598"/>
                <a:gd name="connsiteY23" fmla="*/ 69146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598" h="227492">
                  <a:moveTo>
                    <a:pt x="98352" y="6136"/>
                  </a:moveTo>
                  <a:cubicBezTo>
                    <a:pt x="98352" y="5630"/>
                    <a:pt x="99111" y="2847"/>
                    <a:pt x="99111" y="2594"/>
                  </a:cubicBezTo>
                  <a:cubicBezTo>
                    <a:pt x="99111" y="2341"/>
                    <a:pt x="99111" y="63"/>
                    <a:pt x="96075" y="63"/>
                  </a:cubicBezTo>
                  <a:cubicBezTo>
                    <a:pt x="93544" y="63"/>
                    <a:pt x="93291" y="822"/>
                    <a:pt x="92279" y="5124"/>
                  </a:cubicBezTo>
                  <a:lnTo>
                    <a:pt x="77602" y="63579"/>
                  </a:lnTo>
                  <a:cubicBezTo>
                    <a:pt x="37367" y="64844"/>
                    <a:pt x="168" y="98500"/>
                    <a:pt x="168" y="132915"/>
                  </a:cubicBezTo>
                  <a:cubicBezTo>
                    <a:pt x="168" y="156955"/>
                    <a:pt x="17882" y="176946"/>
                    <a:pt x="48754" y="178717"/>
                  </a:cubicBezTo>
                  <a:cubicBezTo>
                    <a:pt x="46730" y="186562"/>
                    <a:pt x="44958" y="194659"/>
                    <a:pt x="42934" y="202504"/>
                  </a:cubicBezTo>
                  <a:cubicBezTo>
                    <a:pt x="39897" y="214397"/>
                    <a:pt x="37367" y="224013"/>
                    <a:pt x="37367" y="224773"/>
                  </a:cubicBezTo>
                  <a:cubicBezTo>
                    <a:pt x="37367" y="227303"/>
                    <a:pt x="39138" y="227556"/>
                    <a:pt x="40403" y="227556"/>
                  </a:cubicBezTo>
                  <a:cubicBezTo>
                    <a:pt x="41669" y="227556"/>
                    <a:pt x="42175" y="227303"/>
                    <a:pt x="42934" y="226544"/>
                  </a:cubicBezTo>
                  <a:cubicBezTo>
                    <a:pt x="43440" y="226038"/>
                    <a:pt x="44958" y="219965"/>
                    <a:pt x="45718" y="216422"/>
                  </a:cubicBezTo>
                  <a:lnTo>
                    <a:pt x="55333" y="178717"/>
                  </a:lnTo>
                  <a:cubicBezTo>
                    <a:pt x="96075" y="177452"/>
                    <a:pt x="132767" y="143290"/>
                    <a:pt x="132767" y="109381"/>
                  </a:cubicBezTo>
                  <a:cubicBezTo>
                    <a:pt x="132767" y="89390"/>
                    <a:pt x="119355" y="66110"/>
                    <a:pt x="84181" y="63579"/>
                  </a:cubicBezTo>
                  <a:lnTo>
                    <a:pt x="98352" y="6136"/>
                  </a:lnTo>
                  <a:close/>
                  <a:moveTo>
                    <a:pt x="50019" y="173150"/>
                  </a:moveTo>
                  <a:cubicBezTo>
                    <a:pt x="34836" y="172391"/>
                    <a:pt x="16617" y="163534"/>
                    <a:pt x="16617" y="138229"/>
                  </a:cubicBezTo>
                  <a:cubicBezTo>
                    <a:pt x="16617" y="107863"/>
                    <a:pt x="38379" y="72436"/>
                    <a:pt x="76084" y="69146"/>
                  </a:cubicBezTo>
                  <a:lnTo>
                    <a:pt x="50019" y="173150"/>
                  </a:lnTo>
                  <a:close/>
                  <a:moveTo>
                    <a:pt x="82663" y="69146"/>
                  </a:moveTo>
                  <a:cubicBezTo>
                    <a:pt x="101895" y="70158"/>
                    <a:pt x="116319" y="81799"/>
                    <a:pt x="116319" y="104067"/>
                  </a:cubicBezTo>
                  <a:cubicBezTo>
                    <a:pt x="116319" y="133927"/>
                    <a:pt x="94556" y="170114"/>
                    <a:pt x="56599" y="173150"/>
                  </a:cubicBezTo>
                  <a:lnTo>
                    <a:pt x="82663" y="69146"/>
                  </a:lnTo>
                  <a:close/>
                </a:path>
              </a:pathLst>
            </a:custGeom>
            <a:solidFill>
              <a:srgbClr val="000000"/>
            </a:solidFill>
            <a:ln w="25400" cap="flat">
              <a:noFill/>
              <a:prstDash val="solid"/>
              <a:miter/>
            </a:ln>
          </p:spPr>
          <p:txBody>
            <a:bodyPr rtlCol="0" anchor="ctr"/>
            <a:lstStyle/>
            <a:p>
              <a:endParaRPr lang="en-CN"/>
            </a:p>
          </p:txBody>
        </p:sp>
        <p:sp>
          <p:nvSpPr>
            <p:cNvPr id="18739" name="Freeform 18738">
              <a:extLst>
                <a:ext uri="{FF2B5EF4-FFF2-40B4-BE49-F238E27FC236}">
                  <a16:creationId xmlns:a16="http://schemas.microsoft.com/office/drawing/2014/main" id="{1B42CEFA-FB5F-C386-95F0-48538395F505}"/>
                </a:ext>
              </a:extLst>
            </p:cNvPr>
            <p:cNvSpPr/>
            <p:nvPr>
              <p:custDataLst>
                <p:tags r:id="rId33"/>
              </p:custDataLst>
            </p:nvPr>
          </p:nvSpPr>
          <p:spPr>
            <a:xfrm>
              <a:off x="6976847" y="3930705"/>
              <a:ext cx="39678" cy="124703"/>
            </a:xfrm>
            <a:custGeom>
              <a:avLst/>
              <a:gdLst>
                <a:gd name="connsiteX0" fmla="*/ 39144 w 39678"/>
                <a:gd name="connsiteY0" fmla="*/ 5374 h 124703"/>
                <a:gd name="connsiteX1" fmla="*/ 39853 w 39678"/>
                <a:gd name="connsiteY1" fmla="*/ 2539 h 124703"/>
                <a:gd name="connsiteX2" fmla="*/ 37018 w 39678"/>
                <a:gd name="connsiteY2" fmla="*/ 60 h 124703"/>
                <a:gd name="connsiteX3" fmla="*/ 14345 w 39678"/>
                <a:gd name="connsiteY3" fmla="*/ 1831 h 124703"/>
                <a:gd name="connsiteX4" fmla="*/ 10625 w 39678"/>
                <a:gd name="connsiteY4" fmla="*/ 5905 h 124703"/>
                <a:gd name="connsiteX5" fmla="*/ 15054 w 39678"/>
                <a:gd name="connsiteY5" fmla="*/ 8385 h 124703"/>
                <a:gd name="connsiteX6" fmla="*/ 23556 w 39678"/>
                <a:gd name="connsiteY6" fmla="*/ 11042 h 124703"/>
                <a:gd name="connsiteX7" fmla="*/ 22848 w 39678"/>
                <a:gd name="connsiteY7" fmla="*/ 14939 h 124703"/>
                <a:gd name="connsiteX8" fmla="*/ 883 w 39678"/>
                <a:gd name="connsiteY8" fmla="*/ 102444 h 124703"/>
                <a:gd name="connsiteX9" fmla="*/ 174 w 39678"/>
                <a:gd name="connsiteY9" fmla="*/ 107935 h 124703"/>
                <a:gd name="connsiteX10" fmla="*/ 18773 w 39678"/>
                <a:gd name="connsiteY10" fmla="*/ 124763 h 124703"/>
                <a:gd name="connsiteX11" fmla="*/ 32944 w 39678"/>
                <a:gd name="connsiteY11" fmla="*/ 115375 h 124703"/>
                <a:gd name="connsiteX12" fmla="*/ 39144 w 39678"/>
                <a:gd name="connsiteY12" fmla="*/ 97661 h 124703"/>
                <a:gd name="connsiteX13" fmla="*/ 36310 w 39678"/>
                <a:gd name="connsiteY13" fmla="*/ 95359 h 124703"/>
                <a:gd name="connsiteX14" fmla="*/ 32767 w 39678"/>
                <a:gd name="connsiteY14" fmla="*/ 99610 h 124703"/>
                <a:gd name="connsiteX15" fmla="*/ 19482 w 39678"/>
                <a:gd name="connsiteY15" fmla="*/ 119803 h 124703"/>
                <a:gd name="connsiteX16" fmla="*/ 13459 w 39678"/>
                <a:gd name="connsiteY16" fmla="*/ 111124 h 124703"/>
                <a:gd name="connsiteX17" fmla="*/ 14522 w 39678"/>
                <a:gd name="connsiteY17" fmla="*/ 103861 h 124703"/>
                <a:gd name="connsiteX18" fmla="*/ 39144 w 39678"/>
                <a:gd name="connsiteY18" fmla="*/ 5374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44" y="5374"/>
                  </a:moveTo>
                  <a:cubicBezTo>
                    <a:pt x="39321" y="5019"/>
                    <a:pt x="39853" y="2717"/>
                    <a:pt x="39853" y="2539"/>
                  </a:cubicBezTo>
                  <a:cubicBezTo>
                    <a:pt x="39853" y="1654"/>
                    <a:pt x="39144" y="60"/>
                    <a:pt x="37018" y="60"/>
                  </a:cubicBezTo>
                  <a:cubicBezTo>
                    <a:pt x="33476" y="60"/>
                    <a:pt x="18773" y="1477"/>
                    <a:pt x="14345" y="1831"/>
                  </a:cubicBezTo>
                  <a:cubicBezTo>
                    <a:pt x="13105" y="2008"/>
                    <a:pt x="10625" y="2185"/>
                    <a:pt x="10625" y="5905"/>
                  </a:cubicBezTo>
                  <a:cubicBezTo>
                    <a:pt x="10625" y="8385"/>
                    <a:pt x="13105" y="8385"/>
                    <a:pt x="15054" y="8385"/>
                  </a:cubicBezTo>
                  <a:cubicBezTo>
                    <a:pt x="23556" y="8385"/>
                    <a:pt x="23556" y="9625"/>
                    <a:pt x="23556" y="11042"/>
                  </a:cubicBezTo>
                  <a:cubicBezTo>
                    <a:pt x="23556" y="12282"/>
                    <a:pt x="23202" y="13345"/>
                    <a:pt x="22848" y="14939"/>
                  </a:cubicBezTo>
                  <a:lnTo>
                    <a:pt x="883" y="102444"/>
                  </a:lnTo>
                  <a:cubicBezTo>
                    <a:pt x="351" y="104215"/>
                    <a:pt x="174" y="106164"/>
                    <a:pt x="174" y="107935"/>
                  </a:cubicBezTo>
                  <a:cubicBezTo>
                    <a:pt x="174" y="119272"/>
                    <a:pt x="10271" y="124763"/>
                    <a:pt x="18773" y="124763"/>
                  </a:cubicBezTo>
                  <a:cubicBezTo>
                    <a:pt x="23025" y="124763"/>
                    <a:pt x="28339" y="123346"/>
                    <a:pt x="32944" y="115375"/>
                  </a:cubicBezTo>
                  <a:cubicBezTo>
                    <a:pt x="36664" y="108821"/>
                    <a:pt x="39144" y="98370"/>
                    <a:pt x="39144" y="97661"/>
                  </a:cubicBezTo>
                  <a:cubicBezTo>
                    <a:pt x="39144" y="95359"/>
                    <a:pt x="36841" y="95359"/>
                    <a:pt x="36310" y="95359"/>
                  </a:cubicBezTo>
                  <a:cubicBezTo>
                    <a:pt x="33830" y="95359"/>
                    <a:pt x="33476" y="96421"/>
                    <a:pt x="32767" y="99610"/>
                  </a:cubicBezTo>
                  <a:cubicBezTo>
                    <a:pt x="30464" y="108467"/>
                    <a:pt x="27099" y="119803"/>
                    <a:pt x="19482" y="119803"/>
                  </a:cubicBezTo>
                  <a:cubicBezTo>
                    <a:pt x="14699" y="119803"/>
                    <a:pt x="13459" y="115375"/>
                    <a:pt x="13459" y="111124"/>
                  </a:cubicBezTo>
                  <a:cubicBezTo>
                    <a:pt x="13459" y="109175"/>
                    <a:pt x="13991" y="105810"/>
                    <a:pt x="14522" y="103861"/>
                  </a:cubicBezTo>
                  <a:lnTo>
                    <a:pt x="39144" y="5374"/>
                  </a:lnTo>
                  <a:close/>
                </a:path>
              </a:pathLst>
            </a:custGeom>
            <a:solidFill>
              <a:srgbClr val="000000"/>
            </a:solidFill>
            <a:ln w="25400" cap="flat">
              <a:noFill/>
              <a:prstDash val="solid"/>
              <a:miter/>
            </a:ln>
          </p:spPr>
          <p:txBody>
            <a:bodyPr rtlCol="0" anchor="ctr"/>
            <a:lstStyle/>
            <a:p>
              <a:endParaRPr lang="en-CN"/>
            </a:p>
          </p:txBody>
        </p:sp>
        <p:sp>
          <p:nvSpPr>
            <p:cNvPr id="18740" name="Freeform 18739">
              <a:extLst>
                <a:ext uri="{FF2B5EF4-FFF2-40B4-BE49-F238E27FC236}">
                  <a16:creationId xmlns:a16="http://schemas.microsoft.com/office/drawing/2014/main" id="{1C705704-E126-5EE7-3790-26DD57C7F478}"/>
                </a:ext>
              </a:extLst>
            </p:cNvPr>
            <p:cNvSpPr/>
            <p:nvPr>
              <p:custDataLst>
                <p:tags r:id="rId34"/>
              </p:custDataLst>
            </p:nvPr>
          </p:nvSpPr>
          <p:spPr>
            <a:xfrm>
              <a:off x="6975076" y="4090659"/>
              <a:ext cx="82190" cy="121160"/>
            </a:xfrm>
            <a:custGeom>
              <a:avLst/>
              <a:gdLst>
                <a:gd name="connsiteX0" fmla="*/ 82365 w 82190"/>
                <a:gd name="connsiteY0" fmla="*/ 61177 h 121160"/>
                <a:gd name="connsiteX1" fmla="*/ 71914 w 82190"/>
                <a:gd name="connsiteY1" fmla="*/ 15299 h 121160"/>
                <a:gd name="connsiteX2" fmla="*/ 41270 w 82190"/>
                <a:gd name="connsiteY2" fmla="*/ 66 h 121160"/>
                <a:gd name="connsiteX3" fmla="*/ 174 w 82190"/>
                <a:gd name="connsiteY3" fmla="*/ 61177 h 121160"/>
                <a:gd name="connsiteX4" fmla="*/ 41270 w 82190"/>
                <a:gd name="connsiteY4" fmla="*/ 121227 h 121160"/>
                <a:gd name="connsiteX5" fmla="*/ 82365 w 82190"/>
                <a:gd name="connsiteY5" fmla="*/ 61177 h 121160"/>
                <a:gd name="connsiteX6" fmla="*/ 41270 w 82190"/>
                <a:gd name="connsiteY6" fmla="*/ 116267 h 121160"/>
                <a:gd name="connsiteX7" fmla="*/ 18774 w 82190"/>
                <a:gd name="connsiteY7" fmla="*/ 96959 h 121160"/>
                <a:gd name="connsiteX8" fmla="*/ 16294 w 82190"/>
                <a:gd name="connsiteY8" fmla="*/ 58875 h 121160"/>
                <a:gd name="connsiteX9" fmla="*/ 18951 w 82190"/>
                <a:gd name="connsiteY9" fmla="*/ 22739 h 121160"/>
                <a:gd name="connsiteX10" fmla="*/ 41270 w 82190"/>
                <a:gd name="connsiteY10" fmla="*/ 5025 h 121160"/>
                <a:gd name="connsiteX11" fmla="*/ 63235 w 82190"/>
                <a:gd name="connsiteY11" fmla="*/ 21145 h 121160"/>
                <a:gd name="connsiteX12" fmla="*/ 66246 w 82190"/>
                <a:gd name="connsiteY12" fmla="*/ 58875 h 121160"/>
                <a:gd name="connsiteX13" fmla="*/ 63943 w 82190"/>
                <a:gd name="connsiteY13" fmla="*/ 96250 h 121160"/>
                <a:gd name="connsiteX14" fmla="*/ 41270 w 82190"/>
                <a:gd name="connsiteY14" fmla="*/ 116267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365" y="61177"/>
                  </a:moveTo>
                  <a:cubicBezTo>
                    <a:pt x="82365" y="41693"/>
                    <a:pt x="80062" y="27699"/>
                    <a:pt x="71914" y="15299"/>
                  </a:cubicBezTo>
                  <a:cubicBezTo>
                    <a:pt x="66423" y="7151"/>
                    <a:pt x="55441" y="66"/>
                    <a:pt x="41270" y="66"/>
                  </a:cubicBezTo>
                  <a:cubicBezTo>
                    <a:pt x="174" y="66"/>
                    <a:pt x="174" y="48424"/>
                    <a:pt x="174" y="61177"/>
                  </a:cubicBezTo>
                  <a:cubicBezTo>
                    <a:pt x="174" y="73931"/>
                    <a:pt x="174" y="121227"/>
                    <a:pt x="41270" y="121227"/>
                  </a:cubicBezTo>
                  <a:cubicBezTo>
                    <a:pt x="82365" y="121227"/>
                    <a:pt x="82365" y="73931"/>
                    <a:pt x="82365" y="61177"/>
                  </a:cubicBezTo>
                  <a:close/>
                  <a:moveTo>
                    <a:pt x="41270" y="116267"/>
                  </a:moveTo>
                  <a:cubicBezTo>
                    <a:pt x="33122" y="116267"/>
                    <a:pt x="22316" y="111484"/>
                    <a:pt x="18774" y="96959"/>
                  </a:cubicBezTo>
                  <a:cubicBezTo>
                    <a:pt x="16294" y="86508"/>
                    <a:pt x="16294" y="71983"/>
                    <a:pt x="16294" y="58875"/>
                  </a:cubicBezTo>
                  <a:cubicBezTo>
                    <a:pt x="16294" y="45944"/>
                    <a:pt x="16294" y="32482"/>
                    <a:pt x="18951" y="22739"/>
                  </a:cubicBezTo>
                  <a:cubicBezTo>
                    <a:pt x="22670" y="8745"/>
                    <a:pt x="34007" y="5025"/>
                    <a:pt x="41270" y="5025"/>
                  </a:cubicBezTo>
                  <a:cubicBezTo>
                    <a:pt x="50835" y="5025"/>
                    <a:pt x="60046" y="10871"/>
                    <a:pt x="63235" y="21145"/>
                  </a:cubicBezTo>
                  <a:cubicBezTo>
                    <a:pt x="66069" y="30710"/>
                    <a:pt x="66246" y="43464"/>
                    <a:pt x="66246" y="58875"/>
                  </a:cubicBezTo>
                  <a:cubicBezTo>
                    <a:pt x="66246" y="71983"/>
                    <a:pt x="66246" y="85091"/>
                    <a:pt x="63943" y="96250"/>
                  </a:cubicBezTo>
                  <a:cubicBezTo>
                    <a:pt x="60400" y="112370"/>
                    <a:pt x="48355" y="116267"/>
                    <a:pt x="41270" y="116267"/>
                  </a:cubicBezTo>
                  <a:close/>
                </a:path>
              </a:pathLst>
            </a:custGeom>
            <a:solidFill>
              <a:srgbClr val="000000"/>
            </a:solidFill>
            <a:ln w="25400" cap="flat">
              <a:noFill/>
              <a:prstDash val="solid"/>
              <a:miter/>
            </a:ln>
          </p:spPr>
          <p:txBody>
            <a:bodyPr rtlCol="0" anchor="ctr"/>
            <a:lstStyle/>
            <a:p>
              <a:endParaRPr lang="en-CN"/>
            </a:p>
          </p:txBody>
        </p:sp>
        <p:sp>
          <p:nvSpPr>
            <p:cNvPr id="18741" name="Freeform 18740">
              <a:extLst>
                <a:ext uri="{FF2B5EF4-FFF2-40B4-BE49-F238E27FC236}">
                  <a16:creationId xmlns:a16="http://schemas.microsoft.com/office/drawing/2014/main" id="{F1BDA15D-C4D0-03B8-0600-04C1F7EF81C0}"/>
                </a:ext>
              </a:extLst>
            </p:cNvPr>
            <p:cNvSpPr/>
            <p:nvPr>
              <p:custDataLst>
                <p:tags r:id="rId35"/>
              </p:custDataLst>
            </p:nvPr>
          </p:nvSpPr>
          <p:spPr>
            <a:xfrm>
              <a:off x="7101149" y="4118644"/>
              <a:ext cx="29606" cy="75662"/>
            </a:xfrm>
            <a:custGeom>
              <a:avLst/>
              <a:gdLst>
                <a:gd name="connsiteX0" fmla="*/ 29786 w 29606"/>
                <a:gd name="connsiteY0" fmla="*/ 26634 h 75662"/>
                <a:gd name="connsiteX1" fmla="*/ 13590 w 29606"/>
                <a:gd name="connsiteY1" fmla="*/ 63 h 75662"/>
                <a:gd name="connsiteX2" fmla="*/ 179 w 29606"/>
                <a:gd name="connsiteY2" fmla="*/ 13475 h 75662"/>
                <a:gd name="connsiteX3" fmla="*/ 13590 w 29606"/>
                <a:gd name="connsiteY3" fmla="*/ 26887 h 75662"/>
                <a:gd name="connsiteX4" fmla="*/ 22447 w 29606"/>
                <a:gd name="connsiteY4" fmla="*/ 23597 h 75662"/>
                <a:gd name="connsiteX5" fmla="*/ 23712 w 29606"/>
                <a:gd name="connsiteY5" fmla="*/ 22838 h 75662"/>
                <a:gd name="connsiteX6" fmla="*/ 24219 w 29606"/>
                <a:gd name="connsiteY6" fmla="*/ 26634 h 75662"/>
                <a:gd name="connsiteX7" fmla="*/ 7011 w 29606"/>
                <a:gd name="connsiteY7" fmla="*/ 68893 h 75662"/>
                <a:gd name="connsiteX8" fmla="*/ 4228 w 29606"/>
                <a:gd name="connsiteY8" fmla="*/ 72942 h 75662"/>
                <a:gd name="connsiteX9" fmla="*/ 6758 w 29606"/>
                <a:gd name="connsiteY9" fmla="*/ 75725 h 75662"/>
                <a:gd name="connsiteX10" fmla="*/ 29786 w 29606"/>
                <a:gd name="connsiteY10" fmla="*/ 2663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86" y="26634"/>
                  </a:moveTo>
                  <a:cubicBezTo>
                    <a:pt x="29786" y="9932"/>
                    <a:pt x="23459" y="63"/>
                    <a:pt x="13590" y="63"/>
                  </a:cubicBezTo>
                  <a:cubicBezTo>
                    <a:pt x="5240" y="63"/>
                    <a:pt x="179" y="6389"/>
                    <a:pt x="179" y="13475"/>
                  </a:cubicBezTo>
                  <a:cubicBezTo>
                    <a:pt x="179" y="20307"/>
                    <a:pt x="5240" y="26887"/>
                    <a:pt x="13590" y="26887"/>
                  </a:cubicBezTo>
                  <a:cubicBezTo>
                    <a:pt x="16627" y="26887"/>
                    <a:pt x="19917" y="25874"/>
                    <a:pt x="22447" y="23597"/>
                  </a:cubicBezTo>
                  <a:cubicBezTo>
                    <a:pt x="23206" y="23091"/>
                    <a:pt x="23459" y="22838"/>
                    <a:pt x="23712" y="22838"/>
                  </a:cubicBezTo>
                  <a:cubicBezTo>
                    <a:pt x="23966" y="22838"/>
                    <a:pt x="24219" y="23091"/>
                    <a:pt x="24219" y="26634"/>
                  </a:cubicBezTo>
                  <a:cubicBezTo>
                    <a:pt x="24219" y="45359"/>
                    <a:pt x="15362" y="60542"/>
                    <a:pt x="7011" y="68893"/>
                  </a:cubicBezTo>
                  <a:cubicBezTo>
                    <a:pt x="4228" y="71677"/>
                    <a:pt x="4228" y="72183"/>
                    <a:pt x="4228" y="72942"/>
                  </a:cubicBezTo>
                  <a:cubicBezTo>
                    <a:pt x="4228" y="74713"/>
                    <a:pt x="5493" y="75725"/>
                    <a:pt x="6758" y="75725"/>
                  </a:cubicBezTo>
                  <a:cubicBezTo>
                    <a:pt x="9542" y="75725"/>
                    <a:pt x="29786" y="56241"/>
                    <a:pt x="29786" y="26634"/>
                  </a:cubicBezTo>
                  <a:close/>
                </a:path>
              </a:pathLst>
            </a:custGeom>
            <a:solidFill>
              <a:srgbClr val="000000"/>
            </a:solidFill>
            <a:ln w="25400" cap="flat">
              <a:noFill/>
              <a:prstDash val="solid"/>
              <a:miter/>
            </a:ln>
          </p:spPr>
          <p:txBody>
            <a:bodyPr rtlCol="0" anchor="ctr"/>
            <a:lstStyle/>
            <a:p>
              <a:endParaRPr lang="en-CN"/>
            </a:p>
          </p:txBody>
        </p:sp>
        <p:sp>
          <p:nvSpPr>
            <p:cNvPr id="18742" name="Freeform 18741">
              <a:extLst>
                <a:ext uri="{FF2B5EF4-FFF2-40B4-BE49-F238E27FC236}">
                  <a16:creationId xmlns:a16="http://schemas.microsoft.com/office/drawing/2014/main" id="{B417764A-6CC7-6252-C2C6-CA4F70E79534}"/>
                </a:ext>
              </a:extLst>
            </p:cNvPr>
            <p:cNvSpPr/>
            <p:nvPr>
              <p:custDataLst>
                <p:tags r:id="rId36"/>
              </p:custDataLst>
            </p:nvPr>
          </p:nvSpPr>
          <p:spPr>
            <a:xfrm>
              <a:off x="7197673" y="3987057"/>
              <a:ext cx="77686" cy="161193"/>
            </a:xfrm>
            <a:custGeom>
              <a:avLst/>
              <a:gdLst>
                <a:gd name="connsiteX0" fmla="*/ 46491 w 77686"/>
                <a:gd name="connsiteY0" fmla="*/ 57253 h 161193"/>
                <a:gd name="connsiteX1" fmla="*/ 70278 w 77686"/>
                <a:gd name="connsiteY1" fmla="*/ 57253 h 161193"/>
                <a:gd name="connsiteX2" fmla="*/ 77870 w 77686"/>
                <a:gd name="connsiteY2" fmla="*/ 52192 h 161193"/>
                <a:gd name="connsiteX3" fmla="*/ 70784 w 77686"/>
                <a:gd name="connsiteY3" fmla="*/ 49408 h 161193"/>
                <a:gd name="connsiteX4" fmla="*/ 48516 w 77686"/>
                <a:gd name="connsiteY4" fmla="*/ 49408 h 161193"/>
                <a:gd name="connsiteX5" fmla="*/ 58891 w 77686"/>
                <a:gd name="connsiteY5" fmla="*/ 6896 h 161193"/>
                <a:gd name="connsiteX6" fmla="*/ 51553 w 77686"/>
                <a:gd name="connsiteY6" fmla="*/ 63 h 161193"/>
                <a:gd name="connsiteX7" fmla="*/ 41430 w 77686"/>
                <a:gd name="connsiteY7" fmla="*/ 9173 h 161193"/>
                <a:gd name="connsiteX8" fmla="*/ 31561 w 77686"/>
                <a:gd name="connsiteY8" fmla="*/ 49408 h 161193"/>
                <a:gd name="connsiteX9" fmla="*/ 7775 w 77686"/>
                <a:gd name="connsiteY9" fmla="*/ 49408 h 161193"/>
                <a:gd name="connsiteX10" fmla="*/ 183 w 77686"/>
                <a:gd name="connsiteY10" fmla="*/ 54216 h 161193"/>
                <a:gd name="connsiteX11" fmla="*/ 7269 w 77686"/>
                <a:gd name="connsiteY11" fmla="*/ 57253 h 161193"/>
                <a:gd name="connsiteX12" fmla="*/ 29537 w 77686"/>
                <a:gd name="connsiteY12" fmla="*/ 57253 h 161193"/>
                <a:gd name="connsiteX13" fmla="*/ 10305 w 77686"/>
                <a:gd name="connsiteY13" fmla="*/ 137976 h 161193"/>
                <a:gd name="connsiteX14" fmla="*/ 33586 w 77686"/>
                <a:gd name="connsiteY14" fmla="*/ 161257 h 161193"/>
                <a:gd name="connsiteX15" fmla="*/ 73821 w 77686"/>
                <a:gd name="connsiteY15" fmla="*/ 122287 h 161193"/>
                <a:gd name="connsiteX16" fmla="*/ 70784 w 77686"/>
                <a:gd name="connsiteY16" fmla="*/ 119756 h 161193"/>
                <a:gd name="connsiteX17" fmla="*/ 66989 w 77686"/>
                <a:gd name="connsiteY17" fmla="*/ 123299 h 161193"/>
                <a:gd name="connsiteX18" fmla="*/ 34092 w 77686"/>
                <a:gd name="connsiteY18" fmla="*/ 155690 h 161193"/>
                <a:gd name="connsiteX19" fmla="*/ 26247 w 77686"/>
                <a:gd name="connsiteY19" fmla="*/ 144049 h 161193"/>
                <a:gd name="connsiteX20" fmla="*/ 27766 w 77686"/>
                <a:gd name="connsiteY20" fmla="*/ 131903 h 161193"/>
                <a:gd name="connsiteX21" fmla="*/ 46491 w 77686"/>
                <a:gd name="connsiteY21" fmla="*/ 57253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491" y="57253"/>
                  </a:moveTo>
                  <a:lnTo>
                    <a:pt x="70278" y="57253"/>
                  </a:lnTo>
                  <a:cubicBezTo>
                    <a:pt x="75339" y="57253"/>
                    <a:pt x="77870" y="57253"/>
                    <a:pt x="77870" y="52192"/>
                  </a:cubicBezTo>
                  <a:cubicBezTo>
                    <a:pt x="77870" y="49408"/>
                    <a:pt x="75339" y="49408"/>
                    <a:pt x="70784" y="49408"/>
                  </a:cubicBezTo>
                  <a:lnTo>
                    <a:pt x="48516" y="49408"/>
                  </a:lnTo>
                  <a:cubicBezTo>
                    <a:pt x="57626" y="13475"/>
                    <a:pt x="58891" y="8414"/>
                    <a:pt x="58891" y="6896"/>
                  </a:cubicBezTo>
                  <a:cubicBezTo>
                    <a:pt x="58891" y="2594"/>
                    <a:pt x="55854" y="63"/>
                    <a:pt x="51553" y="63"/>
                  </a:cubicBezTo>
                  <a:cubicBezTo>
                    <a:pt x="50793" y="63"/>
                    <a:pt x="43708" y="316"/>
                    <a:pt x="41430" y="9173"/>
                  </a:cubicBezTo>
                  <a:lnTo>
                    <a:pt x="31561" y="49408"/>
                  </a:lnTo>
                  <a:lnTo>
                    <a:pt x="7775" y="49408"/>
                  </a:lnTo>
                  <a:cubicBezTo>
                    <a:pt x="2714" y="49408"/>
                    <a:pt x="183" y="49408"/>
                    <a:pt x="183" y="54216"/>
                  </a:cubicBezTo>
                  <a:cubicBezTo>
                    <a:pt x="183" y="57253"/>
                    <a:pt x="2208" y="57253"/>
                    <a:pt x="7269" y="57253"/>
                  </a:cubicBezTo>
                  <a:lnTo>
                    <a:pt x="29537" y="57253"/>
                  </a:lnTo>
                  <a:cubicBezTo>
                    <a:pt x="11317" y="129119"/>
                    <a:pt x="10305" y="133421"/>
                    <a:pt x="10305" y="137976"/>
                  </a:cubicBezTo>
                  <a:cubicBezTo>
                    <a:pt x="10305" y="151641"/>
                    <a:pt x="19921" y="161257"/>
                    <a:pt x="33586" y="161257"/>
                  </a:cubicBezTo>
                  <a:cubicBezTo>
                    <a:pt x="59397" y="161257"/>
                    <a:pt x="73821" y="124311"/>
                    <a:pt x="73821" y="122287"/>
                  </a:cubicBezTo>
                  <a:cubicBezTo>
                    <a:pt x="73821" y="119756"/>
                    <a:pt x="71797" y="119756"/>
                    <a:pt x="70784" y="119756"/>
                  </a:cubicBezTo>
                  <a:cubicBezTo>
                    <a:pt x="68507" y="119756"/>
                    <a:pt x="68254" y="120516"/>
                    <a:pt x="66989" y="123299"/>
                  </a:cubicBezTo>
                  <a:cubicBezTo>
                    <a:pt x="56107" y="149616"/>
                    <a:pt x="42696" y="155690"/>
                    <a:pt x="34092" y="155690"/>
                  </a:cubicBezTo>
                  <a:cubicBezTo>
                    <a:pt x="28778" y="155690"/>
                    <a:pt x="26247" y="152400"/>
                    <a:pt x="26247" y="144049"/>
                  </a:cubicBezTo>
                  <a:cubicBezTo>
                    <a:pt x="26247" y="137976"/>
                    <a:pt x="26754" y="136205"/>
                    <a:pt x="27766" y="131903"/>
                  </a:cubicBezTo>
                  <a:lnTo>
                    <a:pt x="46491" y="57253"/>
                  </a:lnTo>
                  <a:close/>
                </a:path>
              </a:pathLst>
            </a:custGeom>
            <a:solidFill>
              <a:srgbClr val="000000"/>
            </a:solidFill>
            <a:ln w="25400" cap="flat">
              <a:noFill/>
              <a:prstDash val="solid"/>
              <a:miter/>
            </a:ln>
          </p:spPr>
          <p:txBody>
            <a:bodyPr rtlCol="0" anchor="ctr"/>
            <a:lstStyle/>
            <a:p>
              <a:endParaRPr lang="en-CN"/>
            </a:p>
          </p:txBody>
        </p:sp>
        <p:sp>
          <p:nvSpPr>
            <p:cNvPr id="18743" name="Freeform 18742">
              <a:extLst>
                <a:ext uri="{FF2B5EF4-FFF2-40B4-BE49-F238E27FC236}">
                  <a16:creationId xmlns:a16="http://schemas.microsoft.com/office/drawing/2014/main" id="{CEB93B8D-CFB8-6CA4-2B69-B20675DC04CA}"/>
                </a:ext>
              </a:extLst>
            </p:cNvPr>
            <p:cNvSpPr/>
            <p:nvPr>
              <p:custDataLst>
                <p:tags r:id="rId37"/>
              </p:custDataLst>
            </p:nvPr>
          </p:nvSpPr>
          <p:spPr>
            <a:xfrm>
              <a:off x="7297657" y="3955679"/>
              <a:ext cx="58707" cy="253051"/>
            </a:xfrm>
            <a:custGeom>
              <a:avLst/>
              <a:gdLst>
                <a:gd name="connsiteX0" fmla="*/ 58895 w 58707"/>
                <a:gd name="connsiteY0" fmla="*/ 126589 h 253051"/>
                <a:gd name="connsiteX1" fmla="*/ 42193 w 58707"/>
                <a:gd name="connsiteY1" fmla="*/ 47637 h 253051"/>
                <a:gd name="connsiteX2" fmla="*/ 2717 w 58707"/>
                <a:gd name="connsiteY2" fmla="*/ 63 h 253051"/>
                <a:gd name="connsiteX3" fmla="*/ 187 w 58707"/>
                <a:gd name="connsiteY3" fmla="*/ 2594 h 253051"/>
                <a:gd name="connsiteX4" fmla="*/ 4995 w 58707"/>
                <a:gd name="connsiteY4" fmla="*/ 8414 h 253051"/>
                <a:gd name="connsiteX5" fmla="*/ 44218 w 58707"/>
                <a:gd name="connsiteY5" fmla="*/ 126589 h 253051"/>
                <a:gd name="connsiteX6" fmla="*/ 3476 w 58707"/>
                <a:gd name="connsiteY6" fmla="*/ 246282 h 253051"/>
                <a:gd name="connsiteX7" fmla="*/ 187 w 58707"/>
                <a:gd name="connsiteY7" fmla="*/ 250584 h 253051"/>
                <a:gd name="connsiteX8" fmla="*/ 2717 w 58707"/>
                <a:gd name="connsiteY8" fmla="*/ 253114 h 253051"/>
                <a:gd name="connsiteX9" fmla="*/ 42952 w 58707"/>
                <a:gd name="connsiteY9" fmla="*/ 203769 h 253051"/>
                <a:gd name="connsiteX10" fmla="*/ 58895 w 58707"/>
                <a:gd name="connsiteY10" fmla="*/ 12658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95" y="126589"/>
                  </a:moveTo>
                  <a:cubicBezTo>
                    <a:pt x="58895" y="106851"/>
                    <a:pt x="56111" y="76232"/>
                    <a:pt x="42193" y="47637"/>
                  </a:cubicBezTo>
                  <a:cubicBezTo>
                    <a:pt x="27010" y="16512"/>
                    <a:pt x="5248" y="63"/>
                    <a:pt x="2717" y="63"/>
                  </a:cubicBezTo>
                  <a:cubicBezTo>
                    <a:pt x="1199" y="63"/>
                    <a:pt x="187" y="1075"/>
                    <a:pt x="187" y="2594"/>
                  </a:cubicBezTo>
                  <a:cubicBezTo>
                    <a:pt x="187" y="3353"/>
                    <a:pt x="187" y="3859"/>
                    <a:pt x="4995" y="8414"/>
                  </a:cubicBezTo>
                  <a:cubicBezTo>
                    <a:pt x="29794" y="33466"/>
                    <a:pt x="44218" y="73701"/>
                    <a:pt x="44218" y="126589"/>
                  </a:cubicBezTo>
                  <a:cubicBezTo>
                    <a:pt x="44218" y="169860"/>
                    <a:pt x="34855" y="214397"/>
                    <a:pt x="3476" y="246282"/>
                  </a:cubicBezTo>
                  <a:cubicBezTo>
                    <a:pt x="187" y="249318"/>
                    <a:pt x="187" y="249825"/>
                    <a:pt x="187" y="250584"/>
                  </a:cubicBezTo>
                  <a:cubicBezTo>
                    <a:pt x="187" y="252102"/>
                    <a:pt x="1199" y="253114"/>
                    <a:pt x="2717" y="253114"/>
                  </a:cubicBezTo>
                  <a:cubicBezTo>
                    <a:pt x="5248" y="253114"/>
                    <a:pt x="28022" y="235907"/>
                    <a:pt x="42952" y="203769"/>
                  </a:cubicBezTo>
                  <a:cubicBezTo>
                    <a:pt x="55858" y="175934"/>
                    <a:pt x="58895" y="147845"/>
                    <a:pt x="58895" y="126589"/>
                  </a:cubicBezTo>
                  <a:close/>
                </a:path>
              </a:pathLst>
            </a:custGeom>
            <a:solidFill>
              <a:srgbClr val="000000"/>
            </a:solidFill>
            <a:ln w="25400" cap="flat">
              <a:noFill/>
              <a:prstDash val="solid"/>
              <a:miter/>
            </a:ln>
          </p:spPr>
          <p:txBody>
            <a:bodyPr rtlCol="0" anchor="ctr"/>
            <a:lstStyle/>
            <a:p>
              <a:endParaRPr lang="en-CN"/>
            </a:p>
          </p:txBody>
        </p:sp>
        <p:sp>
          <p:nvSpPr>
            <p:cNvPr id="18744" name="Freeform 18743">
              <a:extLst>
                <a:ext uri="{FF2B5EF4-FFF2-40B4-BE49-F238E27FC236}">
                  <a16:creationId xmlns:a16="http://schemas.microsoft.com/office/drawing/2014/main" id="{8B1A215E-657F-519E-9313-9411334CCA36}"/>
                </a:ext>
              </a:extLst>
            </p:cNvPr>
            <p:cNvSpPr/>
            <p:nvPr>
              <p:custDataLst>
                <p:tags r:id="rId38"/>
              </p:custDataLst>
            </p:nvPr>
          </p:nvSpPr>
          <p:spPr>
            <a:xfrm>
              <a:off x="7466103" y="4052598"/>
              <a:ext cx="168278" cy="59213"/>
            </a:xfrm>
            <a:custGeom>
              <a:avLst/>
              <a:gdLst>
                <a:gd name="connsiteX0" fmla="*/ 159869 w 168278"/>
                <a:gd name="connsiteY0" fmla="*/ 10185 h 59213"/>
                <a:gd name="connsiteX1" fmla="*/ 168472 w 168278"/>
                <a:gd name="connsiteY1" fmla="*/ 5124 h 59213"/>
                <a:gd name="connsiteX2" fmla="*/ 160122 w 168278"/>
                <a:gd name="connsiteY2" fmla="*/ 63 h 59213"/>
                <a:gd name="connsiteX3" fmla="*/ 8544 w 168278"/>
                <a:gd name="connsiteY3" fmla="*/ 63 h 59213"/>
                <a:gd name="connsiteX4" fmla="*/ 193 w 168278"/>
                <a:gd name="connsiteY4" fmla="*/ 5124 h 59213"/>
                <a:gd name="connsiteX5" fmla="*/ 8797 w 168278"/>
                <a:gd name="connsiteY5" fmla="*/ 10185 h 59213"/>
                <a:gd name="connsiteX6" fmla="*/ 159869 w 168278"/>
                <a:gd name="connsiteY6" fmla="*/ 10185 h 59213"/>
                <a:gd name="connsiteX7" fmla="*/ 160122 w 168278"/>
                <a:gd name="connsiteY7" fmla="*/ 59277 h 59213"/>
                <a:gd name="connsiteX8" fmla="*/ 168472 w 168278"/>
                <a:gd name="connsiteY8" fmla="*/ 54216 h 59213"/>
                <a:gd name="connsiteX9" fmla="*/ 159869 w 168278"/>
                <a:gd name="connsiteY9" fmla="*/ 49155 h 59213"/>
                <a:gd name="connsiteX10" fmla="*/ 8797 w 168278"/>
                <a:gd name="connsiteY10" fmla="*/ 49155 h 59213"/>
                <a:gd name="connsiteX11" fmla="*/ 193 w 168278"/>
                <a:gd name="connsiteY11" fmla="*/ 54216 h 59213"/>
                <a:gd name="connsiteX12" fmla="*/ 8544 w 168278"/>
                <a:gd name="connsiteY12" fmla="*/ 59277 h 59213"/>
                <a:gd name="connsiteX13" fmla="*/ 160122 w 168278"/>
                <a:gd name="connsiteY13" fmla="*/ 59277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9" y="10185"/>
                  </a:moveTo>
                  <a:cubicBezTo>
                    <a:pt x="163664" y="10185"/>
                    <a:pt x="168472" y="10185"/>
                    <a:pt x="168472" y="5124"/>
                  </a:cubicBezTo>
                  <a:cubicBezTo>
                    <a:pt x="168472" y="63"/>
                    <a:pt x="163664" y="63"/>
                    <a:pt x="160122" y="63"/>
                  </a:cubicBezTo>
                  <a:lnTo>
                    <a:pt x="8544" y="63"/>
                  </a:lnTo>
                  <a:cubicBezTo>
                    <a:pt x="5001" y="63"/>
                    <a:pt x="193" y="63"/>
                    <a:pt x="193" y="5124"/>
                  </a:cubicBezTo>
                  <a:cubicBezTo>
                    <a:pt x="193" y="10185"/>
                    <a:pt x="5001" y="10185"/>
                    <a:pt x="8797" y="10185"/>
                  </a:cubicBezTo>
                  <a:lnTo>
                    <a:pt x="159869" y="10185"/>
                  </a:lnTo>
                  <a:close/>
                  <a:moveTo>
                    <a:pt x="160122" y="59277"/>
                  </a:moveTo>
                  <a:cubicBezTo>
                    <a:pt x="163664" y="59277"/>
                    <a:pt x="168472" y="59277"/>
                    <a:pt x="168472" y="54216"/>
                  </a:cubicBezTo>
                  <a:cubicBezTo>
                    <a:pt x="168472" y="49155"/>
                    <a:pt x="163664" y="49155"/>
                    <a:pt x="159869" y="49155"/>
                  </a:cubicBezTo>
                  <a:lnTo>
                    <a:pt x="8797" y="49155"/>
                  </a:lnTo>
                  <a:cubicBezTo>
                    <a:pt x="5001" y="49155"/>
                    <a:pt x="193" y="49155"/>
                    <a:pt x="193" y="54216"/>
                  </a:cubicBezTo>
                  <a:cubicBezTo>
                    <a:pt x="193" y="59277"/>
                    <a:pt x="5001" y="59277"/>
                    <a:pt x="8544" y="59277"/>
                  </a:cubicBezTo>
                  <a:lnTo>
                    <a:pt x="160122" y="59277"/>
                  </a:lnTo>
                  <a:close/>
                </a:path>
              </a:pathLst>
            </a:custGeom>
            <a:solidFill>
              <a:srgbClr val="000000"/>
            </a:solidFill>
            <a:ln w="25400" cap="flat">
              <a:noFill/>
              <a:prstDash val="solid"/>
              <a:miter/>
            </a:ln>
          </p:spPr>
          <p:txBody>
            <a:bodyPr rtlCol="0" anchor="ctr"/>
            <a:lstStyle/>
            <a:p>
              <a:endParaRPr lang="en-CN"/>
            </a:p>
          </p:txBody>
        </p:sp>
        <p:sp>
          <p:nvSpPr>
            <p:cNvPr id="18745" name="Freeform 18744">
              <a:extLst>
                <a:ext uri="{FF2B5EF4-FFF2-40B4-BE49-F238E27FC236}">
                  <a16:creationId xmlns:a16="http://schemas.microsoft.com/office/drawing/2014/main" id="{C5CAFECF-485B-3747-C169-FE408B68CF4C}"/>
                </a:ext>
              </a:extLst>
            </p:cNvPr>
            <p:cNvSpPr/>
            <p:nvPr>
              <p:custDataLst>
                <p:tags r:id="rId39"/>
              </p:custDataLst>
            </p:nvPr>
          </p:nvSpPr>
          <p:spPr>
            <a:xfrm>
              <a:off x="7728909" y="3976935"/>
              <a:ext cx="106534" cy="174099"/>
            </a:xfrm>
            <a:custGeom>
              <a:avLst/>
              <a:gdLst>
                <a:gd name="connsiteX0" fmla="*/ 106738 w 106534"/>
                <a:gd name="connsiteY0" fmla="*/ 87619 h 174099"/>
                <a:gd name="connsiteX1" fmla="*/ 96616 w 106534"/>
                <a:gd name="connsiteY1" fmla="*/ 28405 h 174099"/>
                <a:gd name="connsiteX2" fmla="*/ 53598 w 106534"/>
                <a:gd name="connsiteY2" fmla="*/ 63 h 174099"/>
                <a:gd name="connsiteX3" fmla="*/ 9567 w 106534"/>
                <a:gd name="connsiteY3" fmla="*/ 30176 h 174099"/>
                <a:gd name="connsiteX4" fmla="*/ 204 w 106534"/>
                <a:gd name="connsiteY4" fmla="*/ 87619 h 174099"/>
                <a:gd name="connsiteX5" fmla="*/ 11591 w 106534"/>
                <a:gd name="connsiteY5" fmla="*/ 148604 h 174099"/>
                <a:gd name="connsiteX6" fmla="*/ 53345 w 106534"/>
                <a:gd name="connsiteY6" fmla="*/ 174162 h 174099"/>
                <a:gd name="connsiteX7" fmla="*/ 97376 w 106534"/>
                <a:gd name="connsiteY7" fmla="*/ 144808 h 174099"/>
                <a:gd name="connsiteX8" fmla="*/ 106738 w 106534"/>
                <a:gd name="connsiteY8" fmla="*/ 87619 h 174099"/>
                <a:gd name="connsiteX9" fmla="*/ 53345 w 106534"/>
                <a:gd name="connsiteY9" fmla="*/ 168595 h 174099"/>
                <a:gd name="connsiteX10" fmla="*/ 23991 w 106534"/>
                <a:gd name="connsiteY10" fmla="*/ 137976 h 174099"/>
                <a:gd name="connsiteX11" fmla="*/ 21207 w 106534"/>
                <a:gd name="connsiteY11" fmla="*/ 84582 h 174099"/>
                <a:gd name="connsiteX12" fmla="*/ 23232 w 106534"/>
                <a:gd name="connsiteY12" fmla="*/ 38021 h 174099"/>
                <a:gd name="connsiteX13" fmla="*/ 53345 w 106534"/>
                <a:gd name="connsiteY13" fmla="*/ 5630 h 174099"/>
                <a:gd name="connsiteX14" fmla="*/ 83205 w 106534"/>
                <a:gd name="connsiteY14" fmla="*/ 35237 h 174099"/>
                <a:gd name="connsiteX15" fmla="*/ 85735 w 106534"/>
                <a:gd name="connsiteY15" fmla="*/ 84582 h 174099"/>
                <a:gd name="connsiteX16" fmla="*/ 82952 w 106534"/>
                <a:gd name="connsiteY16" fmla="*/ 136964 h 174099"/>
                <a:gd name="connsiteX17" fmla="*/ 53345 w 106534"/>
                <a:gd name="connsiteY17" fmla="*/ 168595 h 174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74099">
                  <a:moveTo>
                    <a:pt x="106738" y="87619"/>
                  </a:moveTo>
                  <a:cubicBezTo>
                    <a:pt x="106738" y="67375"/>
                    <a:pt x="105473" y="47131"/>
                    <a:pt x="96616" y="28405"/>
                  </a:cubicBezTo>
                  <a:cubicBezTo>
                    <a:pt x="84976" y="4112"/>
                    <a:pt x="64226" y="63"/>
                    <a:pt x="53598" y="63"/>
                  </a:cubicBezTo>
                  <a:cubicBezTo>
                    <a:pt x="38415" y="63"/>
                    <a:pt x="19942" y="6643"/>
                    <a:pt x="9567" y="30176"/>
                  </a:cubicBezTo>
                  <a:cubicBezTo>
                    <a:pt x="1469" y="47637"/>
                    <a:pt x="204" y="67375"/>
                    <a:pt x="204" y="87619"/>
                  </a:cubicBezTo>
                  <a:cubicBezTo>
                    <a:pt x="204" y="106598"/>
                    <a:pt x="1216" y="129372"/>
                    <a:pt x="11591" y="148604"/>
                  </a:cubicBezTo>
                  <a:cubicBezTo>
                    <a:pt x="22472" y="169101"/>
                    <a:pt x="40945" y="174162"/>
                    <a:pt x="53345" y="174162"/>
                  </a:cubicBezTo>
                  <a:cubicBezTo>
                    <a:pt x="67009" y="174162"/>
                    <a:pt x="86241" y="168848"/>
                    <a:pt x="97376" y="144808"/>
                  </a:cubicBezTo>
                  <a:cubicBezTo>
                    <a:pt x="105473" y="127348"/>
                    <a:pt x="106738" y="107610"/>
                    <a:pt x="106738" y="87619"/>
                  </a:cubicBezTo>
                  <a:close/>
                  <a:moveTo>
                    <a:pt x="53345" y="168595"/>
                  </a:moveTo>
                  <a:cubicBezTo>
                    <a:pt x="43476" y="168595"/>
                    <a:pt x="28546" y="162269"/>
                    <a:pt x="23991" y="137976"/>
                  </a:cubicBezTo>
                  <a:cubicBezTo>
                    <a:pt x="21207" y="122793"/>
                    <a:pt x="21207" y="99512"/>
                    <a:pt x="21207" y="84582"/>
                  </a:cubicBezTo>
                  <a:cubicBezTo>
                    <a:pt x="21207" y="68387"/>
                    <a:pt x="21207" y="51686"/>
                    <a:pt x="23232" y="38021"/>
                  </a:cubicBezTo>
                  <a:cubicBezTo>
                    <a:pt x="28040" y="7908"/>
                    <a:pt x="47018" y="5630"/>
                    <a:pt x="53345" y="5630"/>
                  </a:cubicBezTo>
                  <a:cubicBezTo>
                    <a:pt x="61695" y="5630"/>
                    <a:pt x="78397" y="10185"/>
                    <a:pt x="83205" y="35237"/>
                  </a:cubicBezTo>
                  <a:cubicBezTo>
                    <a:pt x="85735" y="49408"/>
                    <a:pt x="85735" y="68640"/>
                    <a:pt x="85735" y="84582"/>
                  </a:cubicBezTo>
                  <a:cubicBezTo>
                    <a:pt x="85735" y="103561"/>
                    <a:pt x="85735" y="120769"/>
                    <a:pt x="82952" y="136964"/>
                  </a:cubicBezTo>
                  <a:cubicBezTo>
                    <a:pt x="79156" y="161004"/>
                    <a:pt x="64732" y="168595"/>
                    <a:pt x="53345" y="168595"/>
                  </a:cubicBez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4674180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A7CF7FBA-6B50-484D-1B45-3C268843CDBB}"/>
              </a:ext>
            </a:extLst>
          </p:cNvPr>
          <p:cNvSpPr>
            <a:spLocks noChangeArrowheads="1"/>
          </p:cNvSpPr>
          <p:nvPr/>
        </p:nvSpPr>
        <p:spPr bwMode="auto">
          <a:xfrm>
            <a:off x="604516" y="3873567"/>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基于统计的机器翻译方法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基于神经网络的机器翻译方法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机器翻译语料库</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88267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基于神经网络的机器翻译方法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5628016"/>
          </a:xfrm>
          <a:prstGeom prst="rect">
            <a:avLst/>
          </a:prstGeom>
          <a:noFill/>
        </p:spPr>
        <p:txBody>
          <a:bodyPr wrap="square">
            <a:spAutoFit/>
          </a:bodyPr>
          <a:lstStyle/>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传统机器翻译方法高度依赖于繁杂的特征工程</a:t>
            </a:r>
            <a:r>
              <a:rPr lang="zh-CN" altLang="en-US" sz="2000" dirty="0">
                <a:latin typeface="Microsoft YaHei" panose="020B0503020204020204" pitchFamily="34" charset="-122"/>
                <a:ea typeface="Microsoft YaHei" panose="020B0503020204020204" pitchFamily="34" charset="-122"/>
              </a:rPr>
              <a:t>，合理特征的设计对系统构建者的语言学背景具有较高的要求，同时需要在不断地试错过程中修正。这些特征往往不能够完整地反映输入文本的语义。</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30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语言模型作为传统机器翻译模型的重要组成部分，为了降低模型复杂度而引入的马尔可夫假设使得上下文窗口之外的语义依赖无法被建模</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30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从输入文本表示的角度来说，经典的词袋模型（</a:t>
            </a:r>
            <a:r>
              <a:rPr lang="en-US" dirty="0" err="1">
                <a:latin typeface="Microsoft YaHei" panose="020B0503020204020204" pitchFamily="34" charset="-122"/>
                <a:ea typeface="Microsoft YaHei" panose="020B0503020204020204" pitchFamily="34" charset="-122"/>
              </a:rPr>
              <a:t>bag-of-words，BOW</a:t>
            </a:r>
            <a:r>
              <a:rPr lang="en-US"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则忽略了词序对输入文本表示的影响</a:t>
            </a:r>
            <a:endParaRPr lang="en-US" altLang="zh-CN"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传统机器翻译方法存在一些</a:t>
            </a:r>
            <a:r>
              <a:rPr lang="zh-CN" altLang="en-US" sz="2000" b="1" dirty="0">
                <a:latin typeface="Microsoft YaHei" panose="020B0503020204020204" pitchFamily="34" charset="-122"/>
                <a:ea typeface="Microsoft YaHei" panose="020B0503020204020204" pitchFamily="34" charset="-122"/>
              </a:rPr>
              <a:t>固有缺陷</a:t>
            </a:r>
            <a:r>
              <a:rPr lang="zh-CN" altLang="en-US" sz="2000" dirty="0">
                <a:latin typeface="Microsoft YaHei" panose="020B0503020204020204" pitchFamily="34" charset="-122"/>
                <a:ea typeface="Microsoft YaHei" panose="020B0503020204020204" pitchFamily="34" charset="-122"/>
              </a:rPr>
              <a:t>影响其进一步提升：</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30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以最具代表性的基于短语的统计机器翻译方法为例，翻译通过将输入的源语言切分成短语并替换为目标语言的过程完成，</a:t>
            </a:r>
            <a:r>
              <a:rPr lang="zh-CN" altLang="en-US" b="1" dirty="0">
                <a:latin typeface="Microsoft YaHei" panose="020B0503020204020204" pitchFamily="34" charset="-122"/>
                <a:ea typeface="Microsoft YaHei" panose="020B0503020204020204" pitchFamily="34" charset="-122"/>
              </a:rPr>
              <a:t>短语范围之外的长程依赖在这一过程中被完全忽略，</a:t>
            </a:r>
            <a:r>
              <a:rPr lang="zh-CN" altLang="en-US" dirty="0">
                <a:latin typeface="Microsoft YaHei" panose="020B0503020204020204" pitchFamily="34" charset="-122"/>
                <a:ea typeface="Microsoft YaHei" panose="020B0503020204020204" pitchFamily="34" charset="-122"/>
              </a:rPr>
              <a:t>进而造成翻译结果中的</a:t>
            </a:r>
            <a:r>
              <a:rPr lang="zh-CN" altLang="en-US" b="1" dirty="0">
                <a:latin typeface="Microsoft YaHei" panose="020B0503020204020204" pitchFamily="34" charset="-122"/>
                <a:ea typeface="Microsoft YaHei" panose="020B0503020204020204" pitchFamily="34" charset="-122"/>
              </a:rPr>
              <a:t>错误和不一致性</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30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同时，为了提升翻译的准确性和流畅度，</a:t>
            </a:r>
            <a:r>
              <a:rPr lang="zh-CN" altLang="en-US" b="1" dirty="0">
                <a:latin typeface="Microsoft YaHei" panose="020B0503020204020204" pitchFamily="34" charset="-122"/>
                <a:ea typeface="Microsoft YaHei" panose="020B0503020204020204" pitchFamily="34" charset="-122"/>
              </a:rPr>
              <a:t>越来越多的功能模块不断被设计并添加到统计翻译模型当中</a:t>
            </a:r>
            <a:r>
              <a:rPr lang="zh-CN" altLang="en-US" dirty="0">
                <a:latin typeface="Microsoft YaHei" panose="020B0503020204020204" pitchFamily="34" charset="-122"/>
                <a:ea typeface="Microsoft YaHei" panose="020B0503020204020204" pitchFamily="34" charset="-122"/>
              </a:rPr>
              <a:t>（如语言模型、调序模型、长度调整模型等）。复杂的翻译组件使得系统的整体调优和稳定性受到一定程度的影响。</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0921482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基于神经网络的机器翻译方法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2761718"/>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神经网络模型作为一个强力的特征抽取器，能够自动地学习输入文本的最优表征，从而在很大程度上减少对领域知识的要求及繁琐的特征工程预处理步骤。</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而以循环神经网络、</a:t>
            </a:r>
            <a:r>
              <a:rPr lang="en-US"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为代表的神经机器翻译方法能够有效地建模长程依赖，端到端的特性也使得系统的整体结构变得更加紧凑易于调整。</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现代神经机器翻译模型大多依据序列到序列的方式对任务进行建模。</a:t>
            </a:r>
            <a:r>
              <a:rPr lang="zh-CN" altLang="en-US" sz="2000" b="1" dirty="0">
                <a:latin typeface="Microsoft YaHei" panose="020B0503020204020204" pitchFamily="34" charset="-122"/>
                <a:ea typeface="Microsoft YaHei" panose="020B0503020204020204" pitchFamily="34" charset="-122"/>
              </a:rPr>
              <a:t>给定源语言输入文本</a:t>
            </a:r>
            <a:r>
              <a:rPr lang="zh-CN" altLang="en-US" sz="2000" dirty="0">
                <a:latin typeface="Microsoft YaHei" panose="020B0503020204020204" pitchFamily="34" charset="-122"/>
                <a:ea typeface="Microsoft YaHei" panose="020B0503020204020204" pitchFamily="34" charset="-122"/>
              </a:rPr>
              <a:t>，训练目标是找到</a:t>
            </a:r>
            <a:r>
              <a:rPr lang="zh-CN" altLang="en-US" sz="2000" b="1" dirty="0">
                <a:latin typeface="Microsoft YaHei" panose="020B0503020204020204" pitchFamily="34" charset="-122"/>
                <a:ea typeface="Microsoft YaHei" panose="020B0503020204020204" pitchFamily="34" charset="-122"/>
              </a:rPr>
              <a:t>最合适的目标语言</a:t>
            </a:r>
            <a:r>
              <a:rPr lang="zh-CN" altLang="en-US" sz="2000" dirty="0">
                <a:latin typeface="Microsoft YaHei" panose="020B0503020204020204" pitchFamily="34" charset="-122"/>
                <a:ea typeface="Microsoft YaHei" panose="020B0503020204020204" pitchFamily="34" charset="-122"/>
              </a:rPr>
              <a:t>句子作为译文。</a:t>
            </a:r>
            <a:endParaRPr lang="en-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8F7C9D51-E27B-A2BA-4F9F-9344626B05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8150" y="4179887"/>
            <a:ext cx="6235700" cy="1041400"/>
          </a:xfrm>
          <a:prstGeom prst="rect">
            <a:avLst/>
          </a:prstGeom>
        </p:spPr>
      </p:pic>
    </p:spTree>
    <p:extLst>
      <p:ext uri="{BB962C8B-B14F-4D97-AF65-F5344CB8AC3E}">
        <p14:creationId xmlns:p14="http://schemas.microsoft.com/office/powerpoint/2010/main" val="11903942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基于神经网络的机器翻译方法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4516044"/>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神经网络模型作为一个强力的特征抽取器，能够自动地学习输入文本的最优表征，从而在很大程度上减少对领域知识的要求及繁琐的特征工程预处理步骤。</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而以循环神经网络、</a:t>
            </a:r>
            <a:r>
              <a:rPr lang="en-US"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为代表的神经机器翻译方法能够有效地建模长程依赖，端到端的特性也使得系统的整体结构变得更加紧凑易于调整。</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现代神经机器翻译模型大多依据序列到序列的方式对任务进行建模。</a:t>
            </a:r>
            <a:r>
              <a:rPr lang="zh-CN" altLang="en-US" sz="2000" b="1" dirty="0">
                <a:latin typeface="Microsoft YaHei" panose="020B0503020204020204" pitchFamily="34" charset="-122"/>
                <a:ea typeface="Microsoft YaHei" panose="020B0503020204020204" pitchFamily="34" charset="-122"/>
              </a:rPr>
              <a:t>给定源语言输入文本</a:t>
            </a:r>
            <a:r>
              <a:rPr lang="zh-CN" altLang="en-US" sz="2000" dirty="0">
                <a:latin typeface="Microsoft YaHei" panose="020B0503020204020204" pitchFamily="34" charset="-122"/>
                <a:ea typeface="Microsoft YaHei" panose="020B0503020204020204" pitchFamily="34" charset="-122"/>
              </a:rPr>
              <a:t>，训练目标是找到</a:t>
            </a:r>
            <a:r>
              <a:rPr lang="zh-CN" altLang="en-US" sz="2000" b="1" dirty="0">
                <a:latin typeface="Microsoft YaHei" panose="020B0503020204020204" pitchFamily="34" charset="-122"/>
                <a:ea typeface="Microsoft YaHei" panose="020B0503020204020204" pitchFamily="34" charset="-122"/>
              </a:rPr>
              <a:t>最合适的目标语言</a:t>
            </a:r>
            <a:r>
              <a:rPr lang="zh-CN" altLang="en-US" sz="2000" dirty="0">
                <a:latin typeface="Microsoft YaHei" panose="020B0503020204020204" pitchFamily="34" charset="-122"/>
                <a:ea typeface="Microsoft YaHei" panose="020B0503020204020204" pitchFamily="34" charset="-122"/>
              </a:rPr>
              <a:t>句子作为译文。</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形式化地来说，给定源语言序列</a:t>
            </a:r>
            <a:r>
              <a:rPr lang="en-US" sz="2000" dirty="0">
                <a:latin typeface="Microsoft YaHei" panose="020B0503020204020204" pitchFamily="34" charset="-122"/>
                <a:ea typeface="Microsoft YaHei" panose="020B0503020204020204" pitchFamily="34" charset="-122"/>
              </a:rPr>
              <a:t>S={s</a:t>
            </a:r>
            <a:r>
              <a:rPr lang="en-US" sz="2000" baseline="-25000" dirty="0">
                <a:latin typeface="Microsoft YaHei" panose="020B0503020204020204" pitchFamily="34" charset="-122"/>
                <a:ea typeface="Microsoft YaHei" panose="020B0503020204020204" pitchFamily="34" charset="-122"/>
              </a:rPr>
              <a:t>1</a:t>
            </a:r>
            <a:r>
              <a:rPr lang="en-US" sz="2000" dirty="0">
                <a:latin typeface="Microsoft YaHei" panose="020B0503020204020204" pitchFamily="34" charset="-122"/>
                <a:ea typeface="Microsoft YaHei" panose="020B0503020204020204" pitchFamily="34" charset="-122"/>
              </a:rPr>
              <a:t>,s</a:t>
            </a:r>
            <a:r>
              <a:rPr lang="en-US" sz="2000" baseline="-25000" dirty="0">
                <a:latin typeface="Microsoft YaHei" panose="020B0503020204020204" pitchFamily="34" charset="-122"/>
                <a:ea typeface="Microsoft YaHei" panose="020B0503020204020204" pitchFamily="34" charset="-122"/>
              </a:rPr>
              <a:t>2</a:t>
            </a:r>
            <a:r>
              <a:rPr lang="en-US" sz="2000" dirty="0">
                <a:latin typeface="Microsoft YaHei" panose="020B0503020204020204" pitchFamily="34" charset="-122"/>
                <a:ea typeface="Microsoft YaHei" panose="020B0503020204020204" pitchFamily="34" charset="-122"/>
              </a:rPr>
              <a:t>,...,</a:t>
            </a:r>
            <a:r>
              <a:rPr lang="en-US" sz="2000" dirty="0" err="1">
                <a:latin typeface="Microsoft YaHei" panose="020B0503020204020204" pitchFamily="34" charset="-122"/>
                <a:ea typeface="Microsoft YaHei" panose="020B0503020204020204" pitchFamily="34" charset="-122"/>
              </a:rPr>
              <a:t>s</a:t>
            </a:r>
            <a:r>
              <a:rPr lang="en-US" sz="2000" baseline="-25000" dirty="0" err="1">
                <a:latin typeface="Microsoft YaHei" panose="020B0503020204020204" pitchFamily="34" charset="-122"/>
                <a:ea typeface="Microsoft YaHei" panose="020B0503020204020204" pitchFamily="34" charset="-122"/>
              </a:rPr>
              <a:t>n</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神经机器翻译模型试图找到具有最大条件概率</a:t>
            </a:r>
            <a:r>
              <a:rPr lang="en-US" sz="2000" dirty="0">
                <a:latin typeface="Microsoft YaHei" panose="020B0503020204020204" pitchFamily="34" charset="-122"/>
                <a:ea typeface="Microsoft YaHei" panose="020B0503020204020204" pitchFamily="34" charset="-122"/>
              </a:rPr>
              <a:t>P(T|S)</a:t>
            </a:r>
            <a:r>
              <a:rPr lang="zh-CN" altLang="en-US" sz="2000" dirty="0">
                <a:latin typeface="Microsoft YaHei" panose="020B0503020204020204" pitchFamily="34" charset="-122"/>
                <a:ea typeface="Microsoft YaHei" panose="020B0503020204020204" pitchFamily="34" charset="-122"/>
              </a:rPr>
              <a:t>的目标语言序列</a:t>
            </a:r>
            <a:r>
              <a:rPr lang="en-US" sz="2000" dirty="0">
                <a:latin typeface="Microsoft YaHei" panose="020B0503020204020204" pitchFamily="34" charset="-122"/>
                <a:ea typeface="Microsoft YaHei" panose="020B0503020204020204" pitchFamily="34" charset="-122"/>
              </a:rPr>
              <a:t>T={t</a:t>
            </a:r>
            <a:r>
              <a:rPr lang="en-US" sz="2000" baseline="-25000" dirty="0">
                <a:latin typeface="Microsoft YaHei" panose="020B0503020204020204" pitchFamily="34" charset="-122"/>
                <a:ea typeface="Microsoft YaHei" panose="020B0503020204020204" pitchFamily="34" charset="-122"/>
              </a:rPr>
              <a:t>1</a:t>
            </a:r>
            <a:r>
              <a:rPr lang="en-US" sz="2000" dirty="0">
                <a:latin typeface="Microsoft YaHei" panose="020B0503020204020204" pitchFamily="34" charset="-122"/>
                <a:ea typeface="Microsoft YaHei" panose="020B0503020204020204" pitchFamily="34" charset="-122"/>
              </a:rPr>
              <a:t>,t</a:t>
            </a:r>
            <a:r>
              <a:rPr lang="en-US" sz="2000" baseline="-25000" dirty="0">
                <a:latin typeface="Microsoft YaHei" panose="020B0503020204020204" pitchFamily="34" charset="-122"/>
                <a:ea typeface="Microsoft YaHei" panose="020B0503020204020204" pitchFamily="34" charset="-122"/>
              </a:rPr>
              <a:t>2</a:t>
            </a:r>
            <a:r>
              <a:rPr lang="en-US" sz="2000" dirty="0">
                <a:latin typeface="Microsoft YaHei" panose="020B0503020204020204" pitchFamily="34" charset="-122"/>
                <a:ea typeface="Microsoft YaHei" panose="020B0503020204020204" pitchFamily="34" charset="-122"/>
              </a:rPr>
              <a:t>,...,t</a:t>
            </a:r>
            <a:r>
              <a:rPr lang="en-US" sz="2000" baseline="-25000" dirty="0">
                <a:latin typeface="Microsoft YaHei" panose="020B0503020204020204" pitchFamily="34" charset="-122"/>
                <a:ea typeface="Microsoft YaHei" panose="020B0503020204020204" pitchFamily="34" charset="-122"/>
              </a:rPr>
              <a:t>m</a:t>
            </a:r>
            <a:r>
              <a:rPr lang="en-US"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和</a:t>
            </a:r>
            <a:r>
              <a:rPr lang="en-US" sz="2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分别表示源语言和目标语言的长度。在生成目标语言句子的每个单词时，源语言和已经生成的目标语言信息会被使用。因此，神经机器翻译的整体过程可以按照如下公式描述：</a:t>
            </a:r>
            <a:endParaRPr lang="en-CN" sz="2000" dirty="0">
              <a:latin typeface="Microsoft YaHei" panose="020B0503020204020204" pitchFamily="34" charset="-122"/>
              <a:ea typeface="Microsoft YaHei" panose="020B0503020204020204" pitchFamily="34" charset="-122"/>
            </a:endParaRPr>
          </a:p>
        </p:txBody>
      </p:sp>
      <p:grpSp>
        <p:nvGrpSpPr>
          <p:cNvPr id="31" name="Group 30" descr="\documentclass{article}&#10;\usepackage{amsmath,bm}&#10;\pagestyle{empty}&#10;\begin{document}&#10;&#10;    \begin{gather*}&#10;        \text{argmax}\prod_{i=1}^{m}P(t_i|t_{j&lt;i},S),&#10;    \end{gather*}&#10;&#10;&#10;\end{document}" title="IguanaTex Vector Display">
            <a:extLst>
              <a:ext uri="{FF2B5EF4-FFF2-40B4-BE49-F238E27FC236}">
                <a16:creationId xmlns:a16="http://schemas.microsoft.com/office/drawing/2014/main" id="{F3126FF7-877D-77A7-D321-6C381FBD62D7}"/>
              </a:ext>
            </a:extLst>
          </p:cNvPr>
          <p:cNvGrpSpPr>
            <a:grpSpLocks noChangeAspect="1"/>
          </p:cNvGrpSpPr>
          <p:nvPr>
            <p:custDataLst>
              <p:tags r:id="rId1"/>
            </p:custDataLst>
          </p:nvPr>
        </p:nvGrpSpPr>
        <p:grpSpPr>
          <a:xfrm>
            <a:off x="4795333" y="5467241"/>
            <a:ext cx="2601333" cy="694769"/>
            <a:chOff x="7112758" y="4436032"/>
            <a:chExt cx="2601333" cy="694769"/>
          </a:xfrm>
        </p:grpSpPr>
        <p:sp>
          <p:nvSpPr>
            <p:cNvPr id="7" name="Freeform 6">
              <a:extLst>
                <a:ext uri="{FF2B5EF4-FFF2-40B4-BE49-F238E27FC236}">
                  <a16:creationId xmlns:a16="http://schemas.microsoft.com/office/drawing/2014/main" id="{D8EAC095-A236-A205-5780-39DBBF7A5715}"/>
                </a:ext>
              </a:extLst>
            </p:cNvPr>
            <p:cNvSpPr/>
            <p:nvPr>
              <p:custDataLst>
                <p:tags r:id="rId2"/>
              </p:custDataLst>
            </p:nvPr>
          </p:nvSpPr>
          <p:spPr>
            <a:xfrm>
              <a:off x="7112758" y="4717097"/>
              <a:ext cx="113039" cy="116150"/>
            </a:xfrm>
            <a:custGeom>
              <a:avLst/>
              <a:gdLst>
                <a:gd name="connsiteX0" fmla="*/ 73118 w 113039"/>
                <a:gd name="connsiteY0" fmla="*/ 94225 h 116150"/>
                <a:gd name="connsiteX1" fmla="*/ 92668 w 113039"/>
                <a:gd name="connsiteY1" fmla="*/ 114975 h 116150"/>
                <a:gd name="connsiteX2" fmla="*/ 113220 w 113039"/>
                <a:gd name="connsiteY2" fmla="*/ 90936 h 116150"/>
                <a:gd name="connsiteX3" fmla="*/ 113220 w 113039"/>
                <a:gd name="connsiteY3" fmla="*/ 76765 h 116150"/>
                <a:gd name="connsiteX4" fmla="*/ 106954 w 113039"/>
                <a:gd name="connsiteY4" fmla="*/ 76765 h 116150"/>
                <a:gd name="connsiteX5" fmla="*/ 106954 w 113039"/>
                <a:gd name="connsiteY5" fmla="*/ 90936 h 116150"/>
                <a:gd name="connsiteX6" fmla="*/ 97931 w 113039"/>
                <a:gd name="connsiteY6" fmla="*/ 107131 h 116150"/>
                <a:gd name="connsiteX7" fmla="*/ 88658 w 113039"/>
                <a:gd name="connsiteY7" fmla="*/ 94478 h 116150"/>
                <a:gd name="connsiteX8" fmla="*/ 88658 w 113039"/>
                <a:gd name="connsiteY8" fmla="*/ 43868 h 116150"/>
                <a:gd name="connsiteX9" fmla="*/ 79635 w 113039"/>
                <a:gd name="connsiteY9" fmla="*/ 14008 h 116150"/>
                <a:gd name="connsiteX10" fmla="*/ 45297 w 113039"/>
                <a:gd name="connsiteY10" fmla="*/ 90 h 116150"/>
                <a:gd name="connsiteX11" fmla="*/ 7450 w 113039"/>
                <a:gd name="connsiteY11" fmla="*/ 28685 h 116150"/>
                <a:gd name="connsiteX12" fmla="*/ 18979 w 113039"/>
                <a:gd name="connsiteY12" fmla="*/ 40578 h 116150"/>
                <a:gd name="connsiteX13" fmla="*/ 30509 w 113039"/>
                <a:gd name="connsiteY13" fmla="*/ 28938 h 116150"/>
                <a:gd name="connsiteX14" fmla="*/ 17726 w 113039"/>
                <a:gd name="connsiteY14" fmla="*/ 17298 h 116150"/>
                <a:gd name="connsiteX15" fmla="*/ 44795 w 113039"/>
                <a:gd name="connsiteY15" fmla="*/ 5657 h 116150"/>
                <a:gd name="connsiteX16" fmla="*/ 71363 w 113039"/>
                <a:gd name="connsiteY16" fmla="*/ 38048 h 116150"/>
                <a:gd name="connsiteX17" fmla="*/ 71363 w 113039"/>
                <a:gd name="connsiteY17" fmla="*/ 47411 h 116150"/>
                <a:gd name="connsiteX18" fmla="*/ 25245 w 113039"/>
                <a:gd name="connsiteY18" fmla="*/ 56521 h 116150"/>
                <a:gd name="connsiteX19" fmla="*/ 181 w 113039"/>
                <a:gd name="connsiteY19" fmla="*/ 89417 h 116150"/>
                <a:gd name="connsiteX20" fmla="*/ 40284 w 113039"/>
                <a:gd name="connsiteY20" fmla="*/ 116241 h 116150"/>
                <a:gd name="connsiteX21" fmla="*/ 73118 w 113039"/>
                <a:gd name="connsiteY21" fmla="*/ 94225 h 116150"/>
                <a:gd name="connsiteX22" fmla="*/ 71363 w 113039"/>
                <a:gd name="connsiteY22" fmla="*/ 52725 h 116150"/>
                <a:gd name="connsiteX23" fmla="*/ 71363 w 113039"/>
                <a:gd name="connsiteY23" fmla="*/ 78030 h 116150"/>
                <a:gd name="connsiteX24" fmla="*/ 42038 w 113039"/>
                <a:gd name="connsiteY24" fmla="*/ 110674 h 116150"/>
                <a:gd name="connsiteX25" fmla="*/ 19481 w 113039"/>
                <a:gd name="connsiteY25" fmla="*/ 89164 h 116150"/>
                <a:gd name="connsiteX26" fmla="*/ 71363 w 113039"/>
                <a:gd name="connsiteY26" fmla="*/ 52725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039" h="116150">
                  <a:moveTo>
                    <a:pt x="73118" y="94225"/>
                  </a:moveTo>
                  <a:cubicBezTo>
                    <a:pt x="74120" y="104347"/>
                    <a:pt x="80888" y="114975"/>
                    <a:pt x="92668" y="114975"/>
                  </a:cubicBezTo>
                  <a:cubicBezTo>
                    <a:pt x="97931" y="114975"/>
                    <a:pt x="113220" y="111433"/>
                    <a:pt x="113220" y="90936"/>
                  </a:cubicBezTo>
                  <a:lnTo>
                    <a:pt x="113220" y="76765"/>
                  </a:lnTo>
                  <a:lnTo>
                    <a:pt x="106954" y="76765"/>
                  </a:lnTo>
                  <a:lnTo>
                    <a:pt x="106954" y="90936"/>
                  </a:lnTo>
                  <a:cubicBezTo>
                    <a:pt x="106954" y="105612"/>
                    <a:pt x="100688" y="107131"/>
                    <a:pt x="97931" y="107131"/>
                  </a:cubicBezTo>
                  <a:cubicBezTo>
                    <a:pt x="89660" y="107131"/>
                    <a:pt x="88658" y="95743"/>
                    <a:pt x="88658" y="94478"/>
                  </a:cubicBezTo>
                  <a:lnTo>
                    <a:pt x="88658" y="43868"/>
                  </a:lnTo>
                  <a:cubicBezTo>
                    <a:pt x="88658" y="33240"/>
                    <a:pt x="88658" y="23371"/>
                    <a:pt x="79635" y="14008"/>
                  </a:cubicBezTo>
                  <a:cubicBezTo>
                    <a:pt x="69860" y="4139"/>
                    <a:pt x="57328" y="90"/>
                    <a:pt x="45297" y="90"/>
                  </a:cubicBezTo>
                  <a:cubicBezTo>
                    <a:pt x="24744" y="90"/>
                    <a:pt x="7450" y="11984"/>
                    <a:pt x="7450" y="28685"/>
                  </a:cubicBezTo>
                  <a:cubicBezTo>
                    <a:pt x="7450" y="36276"/>
                    <a:pt x="12463" y="40578"/>
                    <a:pt x="18979" y="40578"/>
                  </a:cubicBezTo>
                  <a:cubicBezTo>
                    <a:pt x="25997" y="40578"/>
                    <a:pt x="30509" y="35517"/>
                    <a:pt x="30509" y="28938"/>
                  </a:cubicBezTo>
                  <a:cubicBezTo>
                    <a:pt x="30509" y="25901"/>
                    <a:pt x="29256" y="17551"/>
                    <a:pt x="17726" y="17298"/>
                  </a:cubicBezTo>
                  <a:cubicBezTo>
                    <a:pt x="24494" y="8441"/>
                    <a:pt x="36775" y="5657"/>
                    <a:pt x="44795" y="5657"/>
                  </a:cubicBezTo>
                  <a:cubicBezTo>
                    <a:pt x="57077" y="5657"/>
                    <a:pt x="71363" y="15526"/>
                    <a:pt x="71363" y="38048"/>
                  </a:cubicBezTo>
                  <a:lnTo>
                    <a:pt x="71363" y="47411"/>
                  </a:lnTo>
                  <a:cubicBezTo>
                    <a:pt x="58581" y="48170"/>
                    <a:pt x="41036" y="48929"/>
                    <a:pt x="25245" y="56521"/>
                  </a:cubicBezTo>
                  <a:cubicBezTo>
                    <a:pt x="6447" y="65124"/>
                    <a:pt x="181" y="78283"/>
                    <a:pt x="181" y="89417"/>
                  </a:cubicBezTo>
                  <a:cubicBezTo>
                    <a:pt x="181" y="109914"/>
                    <a:pt x="24494" y="116241"/>
                    <a:pt x="40284" y="116241"/>
                  </a:cubicBezTo>
                  <a:cubicBezTo>
                    <a:pt x="56826" y="116241"/>
                    <a:pt x="68356" y="106119"/>
                    <a:pt x="73118" y="94225"/>
                  </a:cubicBezTo>
                  <a:close/>
                  <a:moveTo>
                    <a:pt x="71363" y="52725"/>
                  </a:moveTo>
                  <a:lnTo>
                    <a:pt x="71363" y="78030"/>
                  </a:lnTo>
                  <a:cubicBezTo>
                    <a:pt x="71363" y="102070"/>
                    <a:pt x="53317" y="110674"/>
                    <a:pt x="42038" y="110674"/>
                  </a:cubicBezTo>
                  <a:cubicBezTo>
                    <a:pt x="29757" y="110674"/>
                    <a:pt x="19481" y="101817"/>
                    <a:pt x="19481" y="89164"/>
                  </a:cubicBezTo>
                  <a:cubicBezTo>
                    <a:pt x="19481" y="75246"/>
                    <a:pt x="30008" y="54243"/>
                    <a:pt x="71363" y="52725"/>
                  </a:cubicBezTo>
                  <a:close/>
                </a:path>
              </a:pathLst>
            </a:custGeom>
            <a:solidFill>
              <a:srgbClr val="000000"/>
            </a:solidFill>
            <a:ln w="25128"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531FE526-8C3B-8ADC-9952-5DADAC8BF20B}"/>
                </a:ext>
              </a:extLst>
            </p:cNvPr>
            <p:cNvSpPr/>
            <p:nvPr>
              <p:custDataLst>
                <p:tags r:id="rId3"/>
              </p:custDataLst>
            </p:nvPr>
          </p:nvSpPr>
          <p:spPr>
            <a:xfrm>
              <a:off x="7234570" y="4718616"/>
              <a:ext cx="84215" cy="111848"/>
            </a:xfrm>
            <a:custGeom>
              <a:avLst/>
              <a:gdLst>
                <a:gd name="connsiteX0" fmla="*/ 35025 w 84215"/>
                <a:gd name="connsiteY0" fmla="*/ 27926 h 111848"/>
                <a:gd name="connsiteX1" fmla="*/ 35025 w 84215"/>
                <a:gd name="connsiteY1" fmla="*/ 90 h 111848"/>
                <a:gd name="connsiteX2" fmla="*/ 186 w 84215"/>
                <a:gd name="connsiteY2" fmla="*/ 2874 h 111848"/>
                <a:gd name="connsiteX3" fmla="*/ 186 w 84215"/>
                <a:gd name="connsiteY3" fmla="*/ 10718 h 111848"/>
                <a:gd name="connsiteX4" fmla="*/ 19736 w 84215"/>
                <a:gd name="connsiteY4" fmla="*/ 24889 h 111848"/>
                <a:gd name="connsiteX5" fmla="*/ 19736 w 84215"/>
                <a:gd name="connsiteY5" fmla="*/ 92707 h 111848"/>
                <a:gd name="connsiteX6" fmla="*/ 186 w 84215"/>
                <a:gd name="connsiteY6" fmla="*/ 104094 h 111848"/>
                <a:gd name="connsiteX7" fmla="*/ 186 w 84215"/>
                <a:gd name="connsiteY7" fmla="*/ 111939 h 111848"/>
                <a:gd name="connsiteX8" fmla="*/ 28759 w 84215"/>
                <a:gd name="connsiteY8" fmla="*/ 111180 h 111848"/>
                <a:gd name="connsiteX9" fmla="*/ 60591 w 84215"/>
                <a:gd name="connsiteY9" fmla="*/ 111939 h 111848"/>
                <a:gd name="connsiteX10" fmla="*/ 60591 w 84215"/>
                <a:gd name="connsiteY10" fmla="*/ 104094 h 111848"/>
                <a:gd name="connsiteX11" fmla="*/ 55327 w 84215"/>
                <a:gd name="connsiteY11" fmla="*/ 104094 h 111848"/>
                <a:gd name="connsiteX12" fmla="*/ 36279 w 84215"/>
                <a:gd name="connsiteY12" fmla="*/ 92201 h 111848"/>
                <a:gd name="connsiteX13" fmla="*/ 36279 w 84215"/>
                <a:gd name="connsiteY13" fmla="*/ 53231 h 111848"/>
                <a:gd name="connsiteX14" fmla="*/ 65854 w 84215"/>
                <a:gd name="connsiteY14" fmla="*/ 5657 h 111848"/>
                <a:gd name="connsiteX15" fmla="*/ 68611 w 84215"/>
                <a:gd name="connsiteY15" fmla="*/ 5910 h 111848"/>
                <a:gd name="connsiteX16" fmla="*/ 62847 w 84215"/>
                <a:gd name="connsiteY16" fmla="*/ 15779 h 111848"/>
                <a:gd name="connsiteX17" fmla="*/ 73624 w 84215"/>
                <a:gd name="connsiteY17" fmla="*/ 26661 h 111848"/>
                <a:gd name="connsiteX18" fmla="*/ 84402 w 84215"/>
                <a:gd name="connsiteY18" fmla="*/ 15526 h 111848"/>
                <a:gd name="connsiteX19" fmla="*/ 65854 w 84215"/>
                <a:gd name="connsiteY19" fmla="*/ 90 h 111848"/>
                <a:gd name="connsiteX20" fmla="*/ 35025 w 84215"/>
                <a:gd name="connsiteY20" fmla="*/ 27926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4215" h="111848">
                  <a:moveTo>
                    <a:pt x="35025" y="27926"/>
                  </a:moveTo>
                  <a:lnTo>
                    <a:pt x="35025" y="90"/>
                  </a:lnTo>
                  <a:lnTo>
                    <a:pt x="186" y="2874"/>
                  </a:lnTo>
                  <a:lnTo>
                    <a:pt x="186" y="10718"/>
                  </a:lnTo>
                  <a:cubicBezTo>
                    <a:pt x="17731" y="10718"/>
                    <a:pt x="19736" y="12490"/>
                    <a:pt x="19736" y="24889"/>
                  </a:cubicBezTo>
                  <a:lnTo>
                    <a:pt x="19736" y="92707"/>
                  </a:lnTo>
                  <a:cubicBezTo>
                    <a:pt x="19736" y="104094"/>
                    <a:pt x="16979" y="104094"/>
                    <a:pt x="186" y="104094"/>
                  </a:cubicBezTo>
                  <a:lnTo>
                    <a:pt x="186" y="111939"/>
                  </a:lnTo>
                  <a:cubicBezTo>
                    <a:pt x="9961" y="111686"/>
                    <a:pt x="21741" y="111180"/>
                    <a:pt x="28759" y="111180"/>
                  </a:cubicBezTo>
                  <a:cubicBezTo>
                    <a:pt x="38785" y="111180"/>
                    <a:pt x="50565" y="111180"/>
                    <a:pt x="60591" y="111939"/>
                  </a:cubicBezTo>
                  <a:lnTo>
                    <a:pt x="60591" y="104094"/>
                  </a:lnTo>
                  <a:lnTo>
                    <a:pt x="55327" y="104094"/>
                  </a:lnTo>
                  <a:cubicBezTo>
                    <a:pt x="36780" y="104094"/>
                    <a:pt x="36279" y="101311"/>
                    <a:pt x="36279" y="92201"/>
                  </a:cubicBezTo>
                  <a:lnTo>
                    <a:pt x="36279" y="53231"/>
                  </a:lnTo>
                  <a:cubicBezTo>
                    <a:pt x="36279" y="28179"/>
                    <a:pt x="46806" y="5657"/>
                    <a:pt x="65854" y="5657"/>
                  </a:cubicBezTo>
                  <a:cubicBezTo>
                    <a:pt x="67609" y="5657"/>
                    <a:pt x="68110" y="5657"/>
                    <a:pt x="68611" y="5910"/>
                  </a:cubicBezTo>
                  <a:cubicBezTo>
                    <a:pt x="67859" y="6163"/>
                    <a:pt x="62847" y="9200"/>
                    <a:pt x="62847" y="15779"/>
                  </a:cubicBezTo>
                  <a:cubicBezTo>
                    <a:pt x="62847" y="22865"/>
                    <a:pt x="68110" y="26661"/>
                    <a:pt x="73624" y="26661"/>
                  </a:cubicBezTo>
                  <a:cubicBezTo>
                    <a:pt x="78136" y="26661"/>
                    <a:pt x="84402" y="23624"/>
                    <a:pt x="84402" y="15526"/>
                  </a:cubicBezTo>
                  <a:cubicBezTo>
                    <a:pt x="84402" y="7429"/>
                    <a:pt x="76632" y="90"/>
                    <a:pt x="65854" y="90"/>
                  </a:cubicBezTo>
                  <a:cubicBezTo>
                    <a:pt x="47557" y="90"/>
                    <a:pt x="38534" y="17045"/>
                    <a:pt x="35025" y="27926"/>
                  </a:cubicBezTo>
                  <a:close/>
                </a:path>
              </a:pathLst>
            </a:custGeom>
            <a:solidFill>
              <a:srgbClr val="000000"/>
            </a:solidFill>
            <a:ln w="25128"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BF980F7C-4A31-74C9-DCE6-FE1899B5AEB5}"/>
                </a:ext>
              </a:extLst>
            </p:cNvPr>
            <p:cNvSpPr/>
            <p:nvPr>
              <p:custDataLst>
                <p:tags r:id="rId4"/>
              </p:custDataLst>
            </p:nvPr>
          </p:nvSpPr>
          <p:spPr>
            <a:xfrm>
              <a:off x="7332738" y="4715832"/>
              <a:ext cx="114542" cy="166760"/>
            </a:xfrm>
            <a:custGeom>
              <a:avLst/>
              <a:gdLst>
                <a:gd name="connsiteX0" fmla="*/ 48815 w 114542"/>
                <a:gd name="connsiteY0" fmla="*/ 71198 h 166760"/>
                <a:gd name="connsiteX1" fmla="*/ 27009 w 114542"/>
                <a:gd name="connsiteY1" fmla="*/ 40072 h 166760"/>
                <a:gd name="connsiteX2" fmla="*/ 31019 w 114542"/>
                <a:gd name="connsiteY2" fmla="*/ 18816 h 166760"/>
                <a:gd name="connsiteX3" fmla="*/ 48815 w 114542"/>
                <a:gd name="connsiteY3" fmla="*/ 8694 h 166760"/>
                <a:gd name="connsiteX4" fmla="*/ 70620 w 114542"/>
                <a:gd name="connsiteY4" fmla="*/ 39819 h 166760"/>
                <a:gd name="connsiteX5" fmla="*/ 66610 w 114542"/>
                <a:gd name="connsiteY5" fmla="*/ 61075 h 166760"/>
                <a:gd name="connsiteX6" fmla="*/ 48815 w 114542"/>
                <a:gd name="connsiteY6" fmla="*/ 71198 h 166760"/>
                <a:gd name="connsiteX7" fmla="*/ 19740 w 114542"/>
                <a:gd name="connsiteY7" fmla="*/ 81067 h 166760"/>
                <a:gd name="connsiteX8" fmla="*/ 24001 w 114542"/>
                <a:gd name="connsiteY8" fmla="*/ 69173 h 166760"/>
                <a:gd name="connsiteX9" fmla="*/ 48815 w 114542"/>
                <a:gd name="connsiteY9" fmla="*/ 77018 h 166760"/>
                <a:gd name="connsiteX10" fmla="*/ 89418 w 114542"/>
                <a:gd name="connsiteY10" fmla="*/ 40072 h 166760"/>
                <a:gd name="connsiteX11" fmla="*/ 79142 w 114542"/>
                <a:gd name="connsiteY11" fmla="*/ 15526 h 166760"/>
                <a:gd name="connsiteX12" fmla="*/ 101700 w 114542"/>
                <a:gd name="connsiteY12" fmla="*/ 5657 h 166760"/>
                <a:gd name="connsiteX13" fmla="*/ 104206 w 114542"/>
                <a:gd name="connsiteY13" fmla="*/ 5910 h 166760"/>
                <a:gd name="connsiteX14" fmla="*/ 100196 w 114542"/>
                <a:gd name="connsiteY14" fmla="*/ 12743 h 166760"/>
                <a:gd name="connsiteX15" fmla="*/ 107465 w 114542"/>
                <a:gd name="connsiteY15" fmla="*/ 20081 h 166760"/>
                <a:gd name="connsiteX16" fmla="*/ 114733 w 114542"/>
                <a:gd name="connsiteY16" fmla="*/ 12490 h 166760"/>
                <a:gd name="connsiteX17" fmla="*/ 101950 w 114542"/>
                <a:gd name="connsiteY17" fmla="*/ 90 h 166760"/>
                <a:gd name="connsiteX18" fmla="*/ 75383 w 114542"/>
                <a:gd name="connsiteY18" fmla="*/ 11984 h 166760"/>
                <a:gd name="connsiteX19" fmla="*/ 48815 w 114542"/>
                <a:gd name="connsiteY19" fmla="*/ 2874 h 166760"/>
                <a:gd name="connsiteX20" fmla="*/ 8211 w 114542"/>
                <a:gd name="connsiteY20" fmla="*/ 39819 h 166760"/>
                <a:gd name="connsiteX21" fmla="*/ 19991 w 114542"/>
                <a:gd name="connsiteY21" fmla="*/ 65883 h 166760"/>
                <a:gd name="connsiteX22" fmla="*/ 12221 w 114542"/>
                <a:gd name="connsiteY22" fmla="*/ 86887 h 166760"/>
                <a:gd name="connsiteX23" fmla="*/ 23249 w 114542"/>
                <a:gd name="connsiteY23" fmla="*/ 109408 h 166760"/>
                <a:gd name="connsiteX24" fmla="*/ 190 w 114542"/>
                <a:gd name="connsiteY24" fmla="*/ 134713 h 166760"/>
                <a:gd name="connsiteX25" fmla="*/ 55582 w 114542"/>
                <a:gd name="connsiteY25" fmla="*/ 166851 h 166760"/>
                <a:gd name="connsiteX26" fmla="*/ 111224 w 114542"/>
                <a:gd name="connsiteY26" fmla="*/ 134207 h 166760"/>
                <a:gd name="connsiteX27" fmla="*/ 94933 w 114542"/>
                <a:gd name="connsiteY27" fmla="*/ 105359 h 166760"/>
                <a:gd name="connsiteX28" fmla="*/ 51822 w 114542"/>
                <a:gd name="connsiteY28" fmla="*/ 98274 h 166760"/>
                <a:gd name="connsiteX29" fmla="*/ 33024 w 114542"/>
                <a:gd name="connsiteY29" fmla="*/ 98021 h 166760"/>
                <a:gd name="connsiteX30" fmla="*/ 19740 w 114542"/>
                <a:gd name="connsiteY30" fmla="*/ 81067 h 166760"/>
                <a:gd name="connsiteX31" fmla="*/ 55833 w 114542"/>
                <a:gd name="connsiteY31" fmla="*/ 161031 h 166760"/>
                <a:gd name="connsiteX32" fmla="*/ 13224 w 114542"/>
                <a:gd name="connsiteY32" fmla="*/ 134713 h 166760"/>
                <a:gd name="connsiteX33" fmla="*/ 33776 w 114542"/>
                <a:gd name="connsiteY33" fmla="*/ 112951 h 166760"/>
                <a:gd name="connsiteX34" fmla="*/ 48564 w 114542"/>
                <a:gd name="connsiteY34" fmla="*/ 112951 h 166760"/>
                <a:gd name="connsiteX35" fmla="*/ 98191 w 114542"/>
                <a:gd name="connsiteY35" fmla="*/ 134713 h 166760"/>
                <a:gd name="connsiteX36" fmla="*/ 55833 w 114542"/>
                <a:gd name="connsiteY36" fmla="*/ 161031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4542" h="166760">
                  <a:moveTo>
                    <a:pt x="48815" y="71198"/>
                  </a:moveTo>
                  <a:cubicBezTo>
                    <a:pt x="27009" y="71198"/>
                    <a:pt x="27009" y="45892"/>
                    <a:pt x="27009" y="40072"/>
                  </a:cubicBezTo>
                  <a:cubicBezTo>
                    <a:pt x="27009" y="33240"/>
                    <a:pt x="27259" y="25142"/>
                    <a:pt x="31019" y="18816"/>
                  </a:cubicBezTo>
                  <a:cubicBezTo>
                    <a:pt x="33024" y="15779"/>
                    <a:pt x="38789" y="8694"/>
                    <a:pt x="48815" y="8694"/>
                  </a:cubicBezTo>
                  <a:cubicBezTo>
                    <a:pt x="70620" y="8694"/>
                    <a:pt x="70620" y="33999"/>
                    <a:pt x="70620" y="39819"/>
                  </a:cubicBezTo>
                  <a:cubicBezTo>
                    <a:pt x="70620" y="46652"/>
                    <a:pt x="70370" y="54749"/>
                    <a:pt x="66610" y="61075"/>
                  </a:cubicBezTo>
                  <a:cubicBezTo>
                    <a:pt x="64605" y="64112"/>
                    <a:pt x="58840" y="71198"/>
                    <a:pt x="48815" y="71198"/>
                  </a:cubicBezTo>
                  <a:close/>
                  <a:moveTo>
                    <a:pt x="19740" y="81067"/>
                  </a:moveTo>
                  <a:cubicBezTo>
                    <a:pt x="19740" y="80054"/>
                    <a:pt x="19740" y="74234"/>
                    <a:pt x="24001" y="69173"/>
                  </a:cubicBezTo>
                  <a:cubicBezTo>
                    <a:pt x="33776" y="76259"/>
                    <a:pt x="44052" y="77018"/>
                    <a:pt x="48815" y="77018"/>
                  </a:cubicBezTo>
                  <a:cubicBezTo>
                    <a:pt x="72124" y="77018"/>
                    <a:pt x="89418" y="59557"/>
                    <a:pt x="89418" y="40072"/>
                  </a:cubicBezTo>
                  <a:cubicBezTo>
                    <a:pt x="89418" y="30709"/>
                    <a:pt x="85408" y="21346"/>
                    <a:pt x="79142" y="15526"/>
                  </a:cubicBezTo>
                  <a:cubicBezTo>
                    <a:pt x="88165" y="6923"/>
                    <a:pt x="97188" y="5657"/>
                    <a:pt x="101700" y="5657"/>
                  </a:cubicBezTo>
                  <a:cubicBezTo>
                    <a:pt x="102201" y="5657"/>
                    <a:pt x="103454" y="5657"/>
                    <a:pt x="104206" y="5910"/>
                  </a:cubicBezTo>
                  <a:cubicBezTo>
                    <a:pt x="101449" y="6923"/>
                    <a:pt x="100196" y="9706"/>
                    <a:pt x="100196" y="12743"/>
                  </a:cubicBezTo>
                  <a:cubicBezTo>
                    <a:pt x="100196" y="17045"/>
                    <a:pt x="103454" y="20081"/>
                    <a:pt x="107465" y="20081"/>
                  </a:cubicBezTo>
                  <a:cubicBezTo>
                    <a:pt x="109971" y="20081"/>
                    <a:pt x="114733" y="18310"/>
                    <a:pt x="114733" y="12490"/>
                  </a:cubicBezTo>
                  <a:cubicBezTo>
                    <a:pt x="114733" y="8188"/>
                    <a:pt x="111725" y="90"/>
                    <a:pt x="101950" y="90"/>
                  </a:cubicBezTo>
                  <a:cubicBezTo>
                    <a:pt x="96938" y="90"/>
                    <a:pt x="85909" y="1608"/>
                    <a:pt x="75383" y="11984"/>
                  </a:cubicBezTo>
                  <a:cubicBezTo>
                    <a:pt x="64856" y="3633"/>
                    <a:pt x="54329" y="2874"/>
                    <a:pt x="48815" y="2874"/>
                  </a:cubicBezTo>
                  <a:cubicBezTo>
                    <a:pt x="25505" y="2874"/>
                    <a:pt x="8211" y="20334"/>
                    <a:pt x="8211" y="39819"/>
                  </a:cubicBezTo>
                  <a:cubicBezTo>
                    <a:pt x="8211" y="50953"/>
                    <a:pt x="13725" y="60569"/>
                    <a:pt x="19991" y="65883"/>
                  </a:cubicBezTo>
                  <a:cubicBezTo>
                    <a:pt x="16733" y="69679"/>
                    <a:pt x="12221" y="78030"/>
                    <a:pt x="12221" y="86887"/>
                  </a:cubicBezTo>
                  <a:cubicBezTo>
                    <a:pt x="12221" y="94731"/>
                    <a:pt x="15479" y="104347"/>
                    <a:pt x="23249" y="109408"/>
                  </a:cubicBezTo>
                  <a:cubicBezTo>
                    <a:pt x="8211" y="113710"/>
                    <a:pt x="190" y="124591"/>
                    <a:pt x="190" y="134713"/>
                  </a:cubicBezTo>
                  <a:cubicBezTo>
                    <a:pt x="190" y="152933"/>
                    <a:pt x="25004" y="166851"/>
                    <a:pt x="55582" y="166851"/>
                  </a:cubicBezTo>
                  <a:cubicBezTo>
                    <a:pt x="85158" y="166851"/>
                    <a:pt x="111224" y="153945"/>
                    <a:pt x="111224" y="134207"/>
                  </a:cubicBezTo>
                  <a:cubicBezTo>
                    <a:pt x="111224" y="125350"/>
                    <a:pt x="107715" y="112445"/>
                    <a:pt x="94933" y="105359"/>
                  </a:cubicBezTo>
                  <a:cubicBezTo>
                    <a:pt x="81649" y="98274"/>
                    <a:pt x="67111" y="98274"/>
                    <a:pt x="51822" y="98274"/>
                  </a:cubicBezTo>
                  <a:cubicBezTo>
                    <a:pt x="45556" y="98274"/>
                    <a:pt x="34779" y="98274"/>
                    <a:pt x="33024" y="98021"/>
                  </a:cubicBezTo>
                  <a:cubicBezTo>
                    <a:pt x="25004" y="97009"/>
                    <a:pt x="19740" y="89164"/>
                    <a:pt x="19740" y="81067"/>
                  </a:cubicBezTo>
                  <a:close/>
                  <a:moveTo>
                    <a:pt x="55833" y="161031"/>
                  </a:moveTo>
                  <a:cubicBezTo>
                    <a:pt x="30518" y="161031"/>
                    <a:pt x="13224" y="148125"/>
                    <a:pt x="13224" y="134713"/>
                  </a:cubicBezTo>
                  <a:cubicBezTo>
                    <a:pt x="13224" y="123073"/>
                    <a:pt x="22748" y="113710"/>
                    <a:pt x="33776" y="112951"/>
                  </a:cubicBezTo>
                  <a:lnTo>
                    <a:pt x="48564" y="112951"/>
                  </a:lnTo>
                  <a:cubicBezTo>
                    <a:pt x="70119" y="112951"/>
                    <a:pt x="98191" y="112951"/>
                    <a:pt x="98191" y="134713"/>
                  </a:cubicBezTo>
                  <a:cubicBezTo>
                    <a:pt x="98191" y="148378"/>
                    <a:pt x="80395" y="161031"/>
                    <a:pt x="55833" y="161031"/>
                  </a:cubicBezTo>
                  <a:close/>
                </a:path>
              </a:pathLst>
            </a:custGeom>
            <a:solidFill>
              <a:srgbClr val="000000"/>
            </a:solidFill>
            <a:ln w="25128"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3208911A-A5E6-D84B-C06C-86706A6986FF}"/>
                </a:ext>
              </a:extLst>
            </p:cNvPr>
            <p:cNvSpPr/>
            <p:nvPr>
              <p:custDataLst>
                <p:tags r:id="rId5"/>
              </p:custDataLst>
            </p:nvPr>
          </p:nvSpPr>
          <p:spPr>
            <a:xfrm>
              <a:off x="7459061" y="4718616"/>
              <a:ext cx="195750" cy="111848"/>
            </a:xfrm>
            <a:custGeom>
              <a:avLst/>
              <a:gdLst>
                <a:gd name="connsiteX0" fmla="*/ 19745 w 195750"/>
                <a:gd name="connsiteY0" fmla="*/ 24889 h 111848"/>
                <a:gd name="connsiteX1" fmla="*/ 19745 w 195750"/>
                <a:gd name="connsiteY1" fmla="*/ 92707 h 111848"/>
                <a:gd name="connsiteX2" fmla="*/ 195 w 195750"/>
                <a:gd name="connsiteY2" fmla="*/ 104094 h 111848"/>
                <a:gd name="connsiteX3" fmla="*/ 195 w 195750"/>
                <a:gd name="connsiteY3" fmla="*/ 111939 h 111848"/>
                <a:gd name="connsiteX4" fmla="*/ 28518 w 195750"/>
                <a:gd name="connsiteY4" fmla="*/ 111180 h 111848"/>
                <a:gd name="connsiteX5" fmla="*/ 56589 w 195750"/>
                <a:gd name="connsiteY5" fmla="*/ 111939 h 111848"/>
                <a:gd name="connsiteX6" fmla="*/ 56589 w 195750"/>
                <a:gd name="connsiteY6" fmla="*/ 104094 h 111848"/>
                <a:gd name="connsiteX7" fmla="*/ 37039 w 195750"/>
                <a:gd name="connsiteY7" fmla="*/ 92707 h 111848"/>
                <a:gd name="connsiteX8" fmla="*/ 37039 w 195750"/>
                <a:gd name="connsiteY8" fmla="*/ 46145 h 111848"/>
                <a:gd name="connsiteX9" fmla="*/ 70876 w 195750"/>
                <a:gd name="connsiteY9" fmla="*/ 5657 h 111848"/>
                <a:gd name="connsiteX10" fmla="*/ 89423 w 195750"/>
                <a:gd name="connsiteY10" fmla="*/ 33746 h 111848"/>
                <a:gd name="connsiteX11" fmla="*/ 89423 w 195750"/>
                <a:gd name="connsiteY11" fmla="*/ 92707 h 111848"/>
                <a:gd name="connsiteX12" fmla="*/ 69873 w 195750"/>
                <a:gd name="connsiteY12" fmla="*/ 104094 h 111848"/>
                <a:gd name="connsiteX13" fmla="*/ 69873 w 195750"/>
                <a:gd name="connsiteY13" fmla="*/ 111939 h 111848"/>
                <a:gd name="connsiteX14" fmla="*/ 98196 w 195750"/>
                <a:gd name="connsiteY14" fmla="*/ 111180 h 111848"/>
                <a:gd name="connsiteX15" fmla="*/ 126268 w 195750"/>
                <a:gd name="connsiteY15" fmla="*/ 111939 h 111848"/>
                <a:gd name="connsiteX16" fmla="*/ 126268 w 195750"/>
                <a:gd name="connsiteY16" fmla="*/ 104094 h 111848"/>
                <a:gd name="connsiteX17" fmla="*/ 106718 w 195750"/>
                <a:gd name="connsiteY17" fmla="*/ 92707 h 111848"/>
                <a:gd name="connsiteX18" fmla="*/ 106718 w 195750"/>
                <a:gd name="connsiteY18" fmla="*/ 46145 h 111848"/>
                <a:gd name="connsiteX19" fmla="*/ 140554 w 195750"/>
                <a:gd name="connsiteY19" fmla="*/ 5657 h 111848"/>
                <a:gd name="connsiteX20" fmla="*/ 159102 w 195750"/>
                <a:gd name="connsiteY20" fmla="*/ 33746 h 111848"/>
                <a:gd name="connsiteX21" fmla="*/ 159102 w 195750"/>
                <a:gd name="connsiteY21" fmla="*/ 92707 h 111848"/>
                <a:gd name="connsiteX22" fmla="*/ 139552 w 195750"/>
                <a:gd name="connsiteY22" fmla="*/ 104094 h 111848"/>
                <a:gd name="connsiteX23" fmla="*/ 139552 w 195750"/>
                <a:gd name="connsiteY23" fmla="*/ 111939 h 111848"/>
                <a:gd name="connsiteX24" fmla="*/ 167874 w 195750"/>
                <a:gd name="connsiteY24" fmla="*/ 111180 h 111848"/>
                <a:gd name="connsiteX25" fmla="*/ 195946 w 195750"/>
                <a:gd name="connsiteY25" fmla="*/ 111939 h 111848"/>
                <a:gd name="connsiteX26" fmla="*/ 195946 w 195750"/>
                <a:gd name="connsiteY26" fmla="*/ 104094 h 111848"/>
                <a:gd name="connsiteX27" fmla="*/ 176396 w 195750"/>
                <a:gd name="connsiteY27" fmla="*/ 96503 h 111848"/>
                <a:gd name="connsiteX28" fmla="*/ 176396 w 195750"/>
                <a:gd name="connsiteY28" fmla="*/ 48170 h 111848"/>
                <a:gd name="connsiteX29" fmla="*/ 168626 w 195750"/>
                <a:gd name="connsiteY29" fmla="*/ 9453 h 111848"/>
                <a:gd name="connsiteX30" fmla="*/ 142309 w 195750"/>
                <a:gd name="connsiteY30" fmla="*/ 90 h 111848"/>
                <a:gd name="connsiteX31" fmla="*/ 105966 w 195750"/>
                <a:gd name="connsiteY31" fmla="*/ 24889 h 111848"/>
                <a:gd name="connsiteX32" fmla="*/ 72630 w 195750"/>
                <a:gd name="connsiteY32" fmla="*/ 90 h 111848"/>
                <a:gd name="connsiteX33" fmla="*/ 35536 w 195750"/>
                <a:gd name="connsiteY33" fmla="*/ 26661 h 111848"/>
                <a:gd name="connsiteX34" fmla="*/ 35536 w 195750"/>
                <a:gd name="connsiteY34" fmla="*/ 90 h 111848"/>
                <a:gd name="connsiteX35" fmla="*/ 195 w 195750"/>
                <a:gd name="connsiteY35" fmla="*/ 2874 h 111848"/>
                <a:gd name="connsiteX36" fmla="*/ 195 w 195750"/>
                <a:gd name="connsiteY36" fmla="*/ 10718 h 111848"/>
                <a:gd name="connsiteX37" fmla="*/ 19745 w 195750"/>
                <a:gd name="connsiteY37" fmla="*/ 2488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5750" h="111848">
                  <a:moveTo>
                    <a:pt x="19745" y="24889"/>
                  </a:moveTo>
                  <a:lnTo>
                    <a:pt x="19745" y="92707"/>
                  </a:lnTo>
                  <a:cubicBezTo>
                    <a:pt x="19745" y="104094"/>
                    <a:pt x="16988" y="104094"/>
                    <a:pt x="195" y="104094"/>
                  </a:cubicBezTo>
                  <a:lnTo>
                    <a:pt x="195" y="111939"/>
                  </a:lnTo>
                  <a:cubicBezTo>
                    <a:pt x="8968" y="111686"/>
                    <a:pt x="21750" y="111180"/>
                    <a:pt x="28518" y="111180"/>
                  </a:cubicBezTo>
                  <a:cubicBezTo>
                    <a:pt x="35034" y="111180"/>
                    <a:pt x="48068" y="111686"/>
                    <a:pt x="56589" y="111939"/>
                  </a:cubicBezTo>
                  <a:lnTo>
                    <a:pt x="56589" y="104094"/>
                  </a:lnTo>
                  <a:cubicBezTo>
                    <a:pt x="39797" y="104094"/>
                    <a:pt x="37039" y="104094"/>
                    <a:pt x="37039" y="92707"/>
                  </a:cubicBezTo>
                  <a:lnTo>
                    <a:pt x="37039" y="46145"/>
                  </a:lnTo>
                  <a:cubicBezTo>
                    <a:pt x="37039" y="19828"/>
                    <a:pt x="54835" y="5657"/>
                    <a:pt x="70876" y="5657"/>
                  </a:cubicBezTo>
                  <a:cubicBezTo>
                    <a:pt x="86666" y="5657"/>
                    <a:pt x="89423" y="19322"/>
                    <a:pt x="89423" y="33746"/>
                  </a:cubicBezTo>
                  <a:lnTo>
                    <a:pt x="89423" y="92707"/>
                  </a:lnTo>
                  <a:cubicBezTo>
                    <a:pt x="89423" y="104094"/>
                    <a:pt x="86666" y="104094"/>
                    <a:pt x="69873" y="104094"/>
                  </a:cubicBezTo>
                  <a:lnTo>
                    <a:pt x="69873" y="111939"/>
                  </a:lnTo>
                  <a:cubicBezTo>
                    <a:pt x="78646" y="111686"/>
                    <a:pt x="91429" y="111180"/>
                    <a:pt x="98196" y="111180"/>
                  </a:cubicBezTo>
                  <a:cubicBezTo>
                    <a:pt x="104713" y="111180"/>
                    <a:pt x="117746" y="111686"/>
                    <a:pt x="126268" y="111939"/>
                  </a:cubicBezTo>
                  <a:lnTo>
                    <a:pt x="126268" y="104094"/>
                  </a:lnTo>
                  <a:cubicBezTo>
                    <a:pt x="109475" y="104094"/>
                    <a:pt x="106718" y="104094"/>
                    <a:pt x="106718" y="92707"/>
                  </a:cubicBezTo>
                  <a:lnTo>
                    <a:pt x="106718" y="46145"/>
                  </a:lnTo>
                  <a:cubicBezTo>
                    <a:pt x="106718" y="19828"/>
                    <a:pt x="124513" y="5657"/>
                    <a:pt x="140554" y="5657"/>
                  </a:cubicBezTo>
                  <a:cubicBezTo>
                    <a:pt x="156345" y="5657"/>
                    <a:pt x="159102" y="19322"/>
                    <a:pt x="159102" y="33746"/>
                  </a:cubicBezTo>
                  <a:lnTo>
                    <a:pt x="159102" y="92707"/>
                  </a:lnTo>
                  <a:cubicBezTo>
                    <a:pt x="159102" y="104094"/>
                    <a:pt x="156345" y="104094"/>
                    <a:pt x="139552" y="104094"/>
                  </a:cubicBezTo>
                  <a:lnTo>
                    <a:pt x="139552" y="111939"/>
                  </a:lnTo>
                  <a:cubicBezTo>
                    <a:pt x="148324" y="111686"/>
                    <a:pt x="161107" y="111180"/>
                    <a:pt x="167874" y="111180"/>
                  </a:cubicBezTo>
                  <a:cubicBezTo>
                    <a:pt x="174391" y="111180"/>
                    <a:pt x="187424" y="111686"/>
                    <a:pt x="195946" y="111939"/>
                  </a:cubicBezTo>
                  <a:lnTo>
                    <a:pt x="195946" y="104094"/>
                  </a:lnTo>
                  <a:cubicBezTo>
                    <a:pt x="182913" y="104094"/>
                    <a:pt x="176647" y="104094"/>
                    <a:pt x="176396" y="96503"/>
                  </a:cubicBezTo>
                  <a:lnTo>
                    <a:pt x="176396" y="48170"/>
                  </a:lnTo>
                  <a:cubicBezTo>
                    <a:pt x="176396" y="26408"/>
                    <a:pt x="176396" y="18563"/>
                    <a:pt x="168626" y="9453"/>
                  </a:cubicBezTo>
                  <a:cubicBezTo>
                    <a:pt x="165117" y="5151"/>
                    <a:pt x="156846" y="90"/>
                    <a:pt x="142309" y="90"/>
                  </a:cubicBezTo>
                  <a:cubicBezTo>
                    <a:pt x="121255" y="90"/>
                    <a:pt x="110227" y="15273"/>
                    <a:pt x="105966" y="24889"/>
                  </a:cubicBezTo>
                  <a:cubicBezTo>
                    <a:pt x="102457" y="2874"/>
                    <a:pt x="83909" y="90"/>
                    <a:pt x="72630" y="90"/>
                  </a:cubicBezTo>
                  <a:cubicBezTo>
                    <a:pt x="54334" y="90"/>
                    <a:pt x="42554" y="10971"/>
                    <a:pt x="35536" y="26661"/>
                  </a:cubicBezTo>
                  <a:lnTo>
                    <a:pt x="35536" y="90"/>
                  </a:lnTo>
                  <a:lnTo>
                    <a:pt x="195" y="2874"/>
                  </a:lnTo>
                  <a:lnTo>
                    <a:pt x="195" y="10718"/>
                  </a:lnTo>
                  <a:cubicBezTo>
                    <a:pt x="17740" y="10718"/>
                    <a:pt x="19745" y="12490"/>
                    <a:pt x="19745" y="24889"/>
                  </a:cubicBezTo>
                  <a:close/>
                </a:path>
              </a:pathLst>
            </a:custGeom>
            <a:solidFill>
              <a:srgbClr val="000000"/>
            </a:solidFill>
            <a:ln w="25128"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04CD9140-F5DF-4318-3828-D407BB51BC97}"/>
                </a:ext>
              </a:extLst>
            </p:cNvPr>
            <p:cNvSpPr/>
            <p:nvPr>
              <p:custDataLst>
                <p:tags r:id="rId6"/>
              </p:custDataLst>
            </p:nvPr>
          </p:nvSpPr>
          <p:spPr>
            <a:xfrm>
              <a:off x="7670436" y="4717097"/>
              <a:ext cx="113039" cy="116150"/>
            </a:xfrm>
            <a:custGeom>
              <a:avLst/>
              <a:gdLst>
                <a:gd name="connsiteX0" fmla="*/ 73140 w 113039"/>
                <a:gd name="connsiteY0" fmla="*/ 94225 h 116150"/>
                <a:gd name="connsiteX1" fmla="*/ 92690 w 113039"/>
                <a:gd name="connsiteY1" fmla="*/ 114975 h 116150"/>
                <a:gd name="connsiteX2" fmla="*/ 113243 w 113039"/>
                <a:gd name="connsiteY2" fmla="*/ 90936 h 116150"/>
                <a:gd name="connsiteX3" fmla="*/ 113243 w 113039"/>
                <a:gd name="connsiteY3" fmla="*/ 76765 h 116150"/>
                <a:gd name="connsiteX4" fmla="*/ 106977 w 113039"/>
                <a:gd name="connsiteY4" fmla="*/ 76765 h 116150"/>
                <a:gd name="connsiteX5" fmla="*/ 106977 w 113039"/>
                <a:gd name="connsiteY5" fmla="*/ 90936 h 116150"/>
                <a:gd name="connsiteX6" fmla="*/ 97954 w 113039"/>
                <a:gd name="connsiteY6" fmla="*/ 107131 h 116150"/>
                <a:gd name="connsiteX7" fmla="*/ 88680 w 113039"/>
                <a:gd name="connsiteY7" fmla="*/ 94478 h 116150"/>
                <a:gd name="connsiteX8" fmla="*/ 88680 w 113039"/>
                <a:gd name="connsiteY8" fmla="*/ 43868 h 116150"/>
                <a:gd name="connsiteX9" fmla="*/ 79657 w 113039"/>
                <a:gd name="connsiteY9" fmla="*/ 14008 h 116150"/>
                <a:gd name="connsiteX10" fmla="*/ 45319 w 113039"/>
                <a:gd name="connsiteY10" fmla="*/ 90 h 116150"/>
                <a:gd name="connsiteX11" fmla="*/ 7472 w 113039"/>
                <a:gd name="connsiteY11" fmla="*/ 28685 h 116150"/>
                <a:gd name="connsiteX12" fmla="*/ 19002 w 113039"/>
                <a:gd name="connsiteY12" fmla="*/ 40578 h 116150"/>
                <a:gd name="connsiteX13" fmla="*/ 30531 w 113039"/>
                <a:gd name="connsiteY13" fmla="*/ 28938 h 116150"/>
                <a:gd name="connsiteX14" fmla="*/ 17748 w 113039"/>
                <a:gd name="connsiteY14" fmla="*/ 17298 h 116150"/>
                <a:gd name="connsiteX15" fmla="*/ 44818 w 113039"/>
                <a:gd name="connsiteY15" fmla="*/ 5657 h 116150"/>
                <a:gd name="connsiteX16" fmla="*/ 71386 w 113039"/>
                <a:gd name="connsiteY16" fmla="*/ 38048 h 116150"/>
                <a:gd name="connsiteX17" fmla="*/ 71386 w 113039"/>
                <a:gd name="connsiteY17" fmla="*/ 47411 h 116150"/>
                <a:gd name="connsiteX18" fmla="*/ 25268 w 113039"/>
                <a:gd name="connsiteY18" fmla="*/ 56521 h 116150"/>
                <a:gd name="connsiteX19" fmla="*/ 204 w 113039"/>
                <a:gd name="connsiteY19" fmla="*/ 89417 h 116150"/>
                <a:gd name="connsiteX20" fmla="*/ 40306 w 113039"/>
                <a:gd name="connsiteY20" fmla="*/ 116241 h 116150"/>
                <a:gd name="connsiteX21" fmla="*/ 73140 w 113039"/>
                <a:gd name="connsiteY21" fmla="*/ 94225 h 116150"/>
                <a:gd name="connsiteX22" fmla="*/ 71386 w 113039"/>
                <a:gd name="connsiteY22" fmla="*/ 52725 h 116150"/>
                <a:gd name="connsiteX23" fmla="*/ 71386 w 113039"/>
                <a:gd name="connsiteY23" fmla="*/ 78030 h 116150"/>
                <a:gd name="connsiteX24" fmla="*/ 42061 w 113039"/>
                <a:gd name="connsiteY24" fmla="*/ 110674 h 116150"/>
                <a:gd name="connsiteX25" fmla="*/ 19503 w 113039"/>
                <a:gd name="connsiteY25" fmla="*/ 89164 h 116150"/>
                <a:gd name="connsiteX26" fmla="*/ 71386 w 113039"/>
                <a:gd name="connsiteY26" fmla="*/ 52725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039" h="116150">
                  <a:moveTo>
                    <a:pt x="73140" y="94225"/>
                  </a:moveTo>
                  <a:cubicBezTo>
                    <a:pt x="74143" y="104347"/>
                    <a:pt x="80910" y="114975"/>
                    <a:pt x="92690" y="114975"/>
                  </a:cubicBezTo>
                  <a:cubicBezTo>
                    <a:pt x="97954" y="114975"/>
                    <a:pt x="113243" y="111433"/>
                    <a:pt x="113243" y="90936"/>
                  </a:cubicBezTo>
                  <a:lnTo>
                    <a:pt x="113243" y="76765"/>
                  </a:lnTo>
                  <a:lnTo>
                    <a:pt x="106977" y="76765"/>
                  </a:lnTo>
                  <a:lnTo>
                    <a:pt x="106977" y="90936"/>
                  </a:lnTo>
                  <a:cubicBezTo>
                    <a:pt x="106977" y="105612"/>
                    <a:pt x="100711" y="107131"/>
                    <a:pt x="97954" y="107131"/>
                  </a:cubicBezTo>
                  <a:cubicBezTo>
                    <a:pt x="89682" y="107131"/>
                    <a:pt x="88680" y="95743"/>
                    <a:pt x="88680" y="94478"/>
                  </a:cubicBezTo>
                  <a:lnTo>
                    <a:pt x="88680" y="43868"/>
                  </a:lnTo>
                  <a:cubicBezTo>
                    <a:pt x="88680" y="33240"/>
                    <a:pt x="88680" y="23371"/>
                    <a:pt x="79657" y="14008"/>
                  </a:cubicBezTo>
                  <a:cubicBezTo>
                    <a:pt x="69882" y="4139"/>
                    <a:pt x="57350" y="90"/>
                    <a:pt x="45319" y="90"/>
                  </a:cubicBezTo>
                  <a:cubicBezTo>
                    <a:pt x="24766" y="90"/>
                    <a:pt x="7472" y="11984"/>
                    <a:pt x="7472" y="28685"/>
                  </a:cubicBezTo>
                  <a:cubicBezTo>
                    <a:pt x="7472" y="36276"/>
                    <a:pt x="12485" y="40578"/>
                    <a:pt x="19002" y="40578"/>
                  </a:cubicBezTo>
                  <a:cubicBezTo>
                    <a:pt x="26020" y="40578"/>
                    <a:pt x="30531" y="35517"/>
                    <a:pt x="30531" y="28938"/>
                  </a:cubicBezTo>
                  <a:cubicBezTo>
                    <a:pt x="30531" y="25901"/>
                    <a:pt x="29278" y="17551"/>
                    <a:pt x="17748" y="17298"/>
                  </a:cubicBezTo>
                  <a:cubicBezTo>
                    <a:pt x="24516" y="8441"/>
                    <a:pt x="36797" y="5657"/>
                    <a:pt x="44818" y="5657"/>
                  </a:cubicBezTo>
                  <a:cubicBezTo>
                    <a:pt x="57099" y="5657"/>
                    <a:pt x="71386" y="15526"/>
                    <a:pt x="71386" y="38048"/>
                  </a:cubicBezTo>
                  <a:lnTo>
                    <a:pt x="71386" y="47411"/>
                  </a:lnTo>
                  <a:cubicBezTo>
                    <a:pt x="58603" y="48170"/>
                    <a:pt x="41058" y="48929"/>
                    <a:pt x="25268" y="56521"/>
                  </a:cubicBezTo>
                  <a:cubicBezTo>
                    <a:pt x="6470" y="65124"/>
                    <a:pt x="204" y="78283"/>
                    <a:pt x="204" y="89417"/>
                  </a:cubicBezTo>
                  <a:cubicBezTo>
                    <a:pt x="204" y="109914"/>
                    <a:pt x="24516" y="116241"/>
                    <a:pt x="40306" y="116241"/>
                  </a:cubicBezTo>
                  <a:cubicBezTo>
                    <a:pt x="56848" y="116241"/>
                    <a:pt x="68378" y="106119"/>
                    <a:pt x="73140" y="94225"/>
                  </a:cubicBezTo>
                  <a:close/>
                  <a:moveTo>
                    <a:pt x="71386" y="52725"/>
                  </a:moveTo>
                  <a:lnTo>
                    <a:pt x="71386" y="78030"/>
                  </a:lnTo>
                  <a:cubicBezTo>
                    <a:pt x="71386" y="102070"/>
                    <a:pt x="53339" y="110674"/>
                    <a:pt x="42061" y="110674"/>
                  </a:cubicBezTo>
                  <a:cubicBezTo>
                    <a:pt x="29779" y="110674"/>
                    <a:pt x="19503" y="101817"/>
                    <a:pt x="19503" y="89164"/>
                  </a:cubicBezTo>
                  <a:cubicBezTo>
                    <a:pt x="19503" y="75246"/>
                    <a:pt x="30030" y="54243"/>
                    <a:pt x="71386" y="52725"/>
                  </a:cubicBezTo>
                  <a:close/>
                </a:path>
              </a:pathLst>
            </a:custGeom>
            <a:solidFill>
              <a:srgbClr val="000000"/>
            </a:solidFill>
            <a:ln w="25128"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8B244CAB-9287-C25D-0388-3D1D6393D785}"/>
                </a:ext>
              </a:extLst>
            </p:cNvPr>
            <p:cNvSpPr/>
            <p:nvPr>
              <p:custDataLst>
                <p:tags r:id="rId7"/>
              </p:custDataLst>
            </p:nvPr>
          </p:nvSpPr>
          <p:spPr>
            <a:xfrm>
              <a:off x="7788238" y="4721399"/>
              <a:ext cx="126323" cy="109065"/>
            </a:xfrm>
            <a:custGeom>
              <a:avLst/>
              <a:gdLst>
                <a:gd name="connsiteX0" fmla="*/ 69135 w 126323"/>
                <a:gd name="connsiteY0" fmla="*/ 49688 h 109065"/>
                <a:gd name="connsiteX1" fmla="*/ 92194 w 126323"/>
                <a:gd name="connsiteY1" fmla="*/ 21093 h 109065"/>
                <a:gd name="connsiteX2" fmla="*/ 122020 w 126323"/>
                <a:gd name="connsiteY2" fmla="*/ 7935 h 109065"/>
                <a:gd name="connsiteX3" fmla="*/ 122020 w 126323"/>
                <a:gd name="connsiteY3" fmla="*/ 90 h 109065"/>
                <a:gd name="connsiteX4" fmla="*/ 101467 w 126323"/>
                <a:gd name="connsiteY4" fmla="*/ 849 h 109065"/>
                <a:gd name="connsiteX5" fmla="*/ 77406 w 126323"/>
                <a:gd name="connsiteY5" fmla="*/ 90 h 109065"/>
                <a:gd name="connsiteX6" fmla="*/ 77406 w 126323"/>
                <a:gd name="connsiteY6" fmla="*/ 7935 h 109065"/>
                <a:gd name="connsiteX7" fmla="*/ 84675 w 126323"/>
                <a:gd name="connsiteY7" fmla="*/ 15779 h 109065"/>
                <a:gd name="connsiteX8" fmla="*/ 80915 w 126323"/>
                <a:gd name="connsiteY8" fmla="*/ 24636 h 109065"/>
                <a:gd name="connsiteX9" fmla="*/ 65375 w 126323"/>
                <a:gd name="connsiteY9" fmla="*/ 44374 h 109065"/>
                <a:gd name="connsiteX10" fmla="*/ 45825 w 126323"/>
                <a:gd name="connsiteY10" fmla="*/ 18816 h 109065"/>
                <a:gd name="connsiteX11" fmla="*/ 43569 w 126323"/>
                <a:gd name="connsiteY11" fmla="*/ 14261 h 109065"/>
                <a:gd name="connsiteX12" fmla="*/ 52342 w 126323"/>
                <a:gd name="connsiteY12" fmla="*/ 7935 h 109065"/>
                <a:gd name="connsiteX13" fmla="*/ 52342 w 126323"/>
                <a:gd name="connsiteY13" fmla="*/ 90 h 109065"/>
                <a:gd name="connsiteX14" fmla="*/ 25273 w 126323"/>
                <a:gd name="connsiteY14" fmla="*/ 849 h 109065"/>
                <a:gd name="connsiteX15" fmla="*/ 1462 w 126323"/>
                <a:gd name="connsiteY15" fmla="*/ 90 h 109065"/>
                <a:gd name="connsiteX16" fmla="*/ 1462 w 126323"/>
                <a:gd name="connsiteY16" fmla="*/ 7935 h 109065"/>
                <a:gd name="connsiteX17" fmla="*/ 31037 w 126323"/>
                <a:gd name="connsiteY17" fmla="*/ 23371 h 109065"/>
                <a:gd name="connsiteX18" fmla="*/ 55851 w 126323"/>
                <a:gd name="connsiteY18" fmla="*/ 56014 h 109065"/>
                <a:gd name="connsiteX19" fmla="*/ 32291 w 126323"/>
                <a:gd name="connsiteY19" fmla="*/ 86128 h 109065"/>
                <a:gd name="connsiteX20" fmla="*/ 208 w 126323"/>
                <a:gd name="connsiteY20" fmla="*/ 101311 h 109065"/>
                <a:gd name="connsiteX21" fmla="*/ 208 w 126323"/>
                <a:gd name="connsiteY21" fmla="*/ 109155 h 109065"/>
                <a:gd name="connsiteX22" fmla="*/ 21012 w 126323"/>
                <a:gd name="connsiteY22" fmla="*/ 108396 h 109065"/>
                <a:gd name="connsiteX23" fmla="*/ 44823 w 126323"/>
                <a:gd name="connsiteY23" fmla="*/ 109155 h 109065"/>
                <a:gd name="connsiteX24" fmla="*/ 44823 w 126323"/>
                <a:gd name="connsiteY24" fmla="*/ 101311 h 109065"/>
                <a:gd name="connsiteX25" fmla="*/ 37554 w 126323"/>
                <a:gd name="connsiteY25" fmla="*/ 93466 h 109065"/>
                <a:gd name="connsiteX26" fmla="*/ 60112 w 126323"/>
                <a:gd name="connsiteY26" fmla="*/ 61329 h 109065"/>
                <a:gd name="connsiteX27" fmla="*/ 79160 w 126323"/>
                <a:gd name="connsiteY27" fmla="*/ 86634 h 109065"/>
                <a:gd name="connsiteX28" fmla="*/ 84424 w 126323"/>
                <a:gd name="connsiteY28" fmla="*/ 94984 h 109065"/>
                <a:gd name="connsiteX29" fmla="*/ 75401 w 126323"/>
                <a:gd name="connsiteY29" fmla="*/ 101311 h 109065"/>
                <a:gd name="connsiteX30" fmla="*/ 75401 w 126323"/>
                <a:gd name="connsiteY30" fmla="*/ 109155 h 109065"/>
                <a:gd name="connsiteX31" fmla="*/ 102470 w 126323"/>
                <a:gd name="connsiteY31" fmla="*/ 108396 h 109065"/>
                <a:gd name="connsiteX32" fmla="*/ 126532 w 126323"/>
                <a:gd name="connsiteY32" fmla="*/ 109155 h 109065"/>
                <a:gd name="connsiteX33" fmla="*/ 126532 w 126323"/>
                <a:gd name="connsiteY33" fmla="*/ 101311 h 109065"/>
                <a:gd name="connsiteX34" fmla="*/ 102721 w 126323"/>
                <a:gd name="connsiteY34" fmla="*/ 93466 h 109065"/>
                <a:gd name="connsiteX35" fmla="*/ 69135 w 126323"/>
                <a:gd name="connsiteY35" fmla="*/ 49688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6323" h="109065">
                  <a:moveTo>
                    <a:pt x="69135" y="49688"/>
                  </a:moveTo>
                  <a:cubicBezTo>
                    <a:pt x="76654" y="40072"/>
                    <a:pt x="86178" y="27673"/>
                    <a:pt x="92194" y="21093"/>
                  </a:cubicBezTo>
                  <a:cubicBezTo>
                    <a:pt x="99964" y="11984"/>
                    <a:pt x="110240" y="8188"/>
                    <a:pt x="122020" y="7935"/>
                  </a:cubicBezTo>
                  <a:lnTo>
                    <a:pt x="122020" y="90"/>
                  </a:lnTo>
                  <a:cubicBezTo>
                    <a:pt x="115503" y="596"/>
                    <a:pt x="107984" y="849"/>
                    <a:pt x="101467" y="849"/>
                  </a:cubicBezTo>
                  <a:cubicBezTo>
                    <a:pt x="93948" y="849"/>
                    <a:pt x="80664" y="343"/>
                    <a:pt x="77406" y="90"/>
                  </a:cubicBezTo>
                  <a:lnTo>
                    <a:pt x="77406" y="7935"/>
                  </a:lnTo>
                  <a:cubicBezTo>
                    <a:pt x="82669" y="8441"/>
                    <a:pt x="84675" y="11731"/>
                    <a:pt x="84675" y="15779"/>
                  </a:cubicBezTo>
                  <a:cubicBezTo>
                    <a:pt x="84675" y="19828"/>
                    <a:pt x="82168" y="23118"/>
                    <a:pt x="80915" y="24636"/>
                  </a:cubicBezTo>
                  <a:lnTo>
                    <a:pt x="65375" y="44374"/>
                  </a:lnTo>
                  <a:lnTo>
                    <a:pt x="45825" y="18816"/>
                  </a:lnTo>
                  <a:cubicBezTo>
                    <a:pt x="43569" y="16285"/>
                    <a:pt x="43569" y="15779"/>
                    <a:pt x="43569" y="14261"/>
                  </a:cubicBezTo>
                  <a:cubicBezTo>
                    <a:pt x="43569" y="10465"/>
                    <a:pt x="47329" y="8188"/>
                    <a:pt x="52342" y="7935"/>
                  </a:cubicBezTo>
                  <a:lnTo>
                    <a:pt x="52342" y="90"/>
                  </a:lnTo>
                  <a:cubicBezTo>
                    <a:pt x="45825" y="343"/>
                    <a:pt x="29283" y="849"/>
                    <a:pt x="25273" y="849"/>
                  </a:cubicBezTo>
                  <a:cubicBezTo>
                    <a:pt x="20009" y="849"/>
                    <a:pt x="8229" y="596"/>
                    <a:pt x="1462" y="90"/>
                  </a:cubicBezTo>
                  <a:lnTo>
                    <a:pt x="1462" y="7935"/>
                  </a:lnTo>
                  <a:cubicBezTo>
                    <a:pt x="19007" y="7935"/>
                    <a:pt x="19257" y="8188"/>
                    <a:pt x="31037" y="23371"/>
                  </a:cubicBezTo>
                  <a:lnTo>
                    <a:pt x="55851" y="56014"/>
                  </a:lnTo>
                  <a:lnTo>
                    <a:pt x="32291" y="86128"/>
                  </a:lnTo>
                  <a:cubicBezTo>
                    <a:pt x="20260" y="100805"/>
                    <a:pt x="5472" y="101311"/>
                    <a:pt x="208" y="101311"/>
                  </a:cubicBezTo>
                  <a:lnTo>
                    <a:pt x="208" y="109155"/>
                  </a:lnTo>
                  <a:cubicBezTo>
                    <a:pt x="6725" y="108649"/>
                    <a:pt x="14495" y="108396"/>
                    <a:pt x="21012" y="108396"/>
                  </a:cubicBezTo>
                  <a:cubicBezTo>
                    <a:pt x="28280" y="108396"/>
                    <a:pt x="38807" y="108902"/>
                    <a:pt x="44823" y="109155"/>
                  </a:cubicBezTo>
                  <a:lnTo>
                    <a:pt x="44823" y="101311"/>
                  </a:lnTo>
                  <a:cubicBezTo>
                    <a:pt x="39309" y="100551"/>
                    <a:pt x="37554" y="97262"/>
                    <a:pt x="37554" y="93466"/>
                  </a:cubicBezTo>
                  <a:cubicBezTo>
                    <a:pt x="37554" y="87899"/>
                    <a:pt x="44823" y="79548"/>
                    <a:pt x="60112" y="61329"/>
                  </a:cubicBezTo>
                  <a:lnTo>
                    <a:pt x="79160" y="86634"/>
                  </a:lnTo>
                  <a:cubicBezTo>
                    <a:pt x="81166" y="89417"/>
                    <a:pt x="84424" y="93466"/>
                    <a:pt x="84424" y="94984"/>
                  </a:cubicBezTo>
                  <a:cubicBezTo>
                    <a:pt x="84424" y="97262"/>
                    <a:pt x="82168" y="101058"/>
                    <a:pt x="75401" y="101311"/>
                  </a:cubicBezTo>
                  <a:lnTo>
                    <a:pt x="75401" y="109155"/>
                  </a:lnTo>
                  <a:cubicBezTo>
                    <a:pt x="82920" y="108902"/>
                    <a:pt x="96956" y="108396"/>
                    <a:pt x="102470" y="108396"/>
                  </a:cubicBezTo>
                  <a:cubicBezTo>
                    <a:pt x="109237" y="108396"/>
                    <a:pt x="119012" y="108649"/>
                    <a:pt x="126532" y="109155"/>
                  </a:cubicBezTo>
                  <a:lnTo>
                    <a:pt x="126532" y="101311"/>
                  </a:lnTo>
                  <a:cubicBezTo>
                    <a:pt x="112997" y="101311"/>
                    <a:pt x="108485" y="100805"/>
                    <a:pt x="102721" y="93466"/>
                  </a:cubicBezTo>
                  <a:lnTo>
                    <a:pt x="69135" y="49688"/>
                  </a:lnTo>
                  <a:close/>
                </a:path>
              </a:pathLst>
            </a:custGeom>
            <a:solidFill>
              <a:srgbClr val="000000"/>
            </a:solidFill>
            <a:ln w="25128"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7B9E4930-186A-C967-EEE0-D07BBF9F7A52}"/>
                </a:ext>
              </a:extLst>
            </p:cNvPr>
            <p:cNvSpPr/>
            <p:nvPr>
              <p:custDataLst>
                <p:tags r:id="rId8"/>
              </p:custDataLst>
            </p:nvPr>
          </p:nvSpPr>
          <p:spPr>
            <a:xfrm>
              <a:off x="8040947" y="4436032"/>
              <a:ext cx="161061" cy="79888"/>
            </a:xfrm>
            <a:custGeom>
              <a:avLst/>
              <a:gdLst>
                <a:gd name="connsiteX0" fmla="*/ 68117 w 161061"/>
                <a:gd name="connsiteY0" fmla="*/ 63847 h 79888"/>
                <a:gd name="connsiteX1" fmla="*/ 65661 w 161061"/>
                <a:gd name="connsiteY1" fmla="*/ 74298 h 79888"/>
                <a:gd name="connsiteX2" fmla="*/ 71626 w 161061"/>
                <a:gd name="connsiteY2" fmla="*/ 79966 h 79888"/>
                <a:gd name="connsiteX3" fmla="*/ 78468 w 161061"/>
                <a:gd name="connsiteY3" fmla="*/ 76069 h 79888"/>
                <a:gd name="connsiteX4" fmla="*/ 81627 w 161061"/>
                <a:gd name="connsiteY4" fmla="*/ 65087 h 79888"/>
                <a:gd name="connsiteX5" fmla="*/ 85486 w 161061"/>
                <a:gd name="connsiteY5" fmla="*/ 49144 h 79888"/>
                <a:gd name="connsiteX6" fmla="*/ 88469 w 161061"/>
                <a:gd name="connsiteY6" fmla="*/ 37276 h 79888"/>
                <a:gd name="connsiteX7" fmla="*/ 93908 w 161061"/>
                <a:gd name="connsiteY7" fmla="*/ 23814 h 79888"/>
                <a:gd name="connsiteX8" fmla="*/ 121980 w 161061"/>
                <a:gd name="connsiteY8" fmla="*/ 5038 h 79888"/>
                <a:gd name="connsiteX9" fmla="*/ 132331 w 161061"/>
                <a:gd name="connsiteY9" fmla="*/ 17437 h 79888"/>
                <a:gd name="connsiteX10" fmla="*/ 121980 w 161061"/>
                <a:gd name="connsiteY10" fmla="*/ 55167 h 79888"/>
                <a:gd name="connsiteX11" fmla="*/ 119348 w 161061"/>
                <a:gd name="connsiteY11" fmla="*/ 64732 h 79888"/>
                <a:gd name="connsiteX12" fmla="*/ 136016 w 161061"/>
                <a:gd name="connsiteY12" fmla="*/ 79966 h 79888"/>
                <a:gd name="connsiteX13" fmla="*/ 161280 w 161061"/>
                <a:gd name="connsiteY13" fmla="*/ 52864 h 79888"/>
                <a:gd name="connsiteX14" fmla="*/ 158473 w 161061"/>
                <a:gd name="connsiteY14" fmla="*/ 50561 h 79888"/>
                <a:gd name="connsiteX15" fmla="*/ 155140 w 161061"/>
                <a:gd name="connsiteY15" fmla="*/ 53573 h 79888"/>
                <a:gd name="connsiteX16" fmla="*/ 136542 w 161061"/>
                <a:gd name="connsiteY16" fmla="*/ 75006 h 79888"/>
                <a:gd name="connsiteX17" fmla="*/ 132156 w 161061"/>
                <a:gd name="connsiteY17" fmla="*/ 68806 h 79888"/>
                <a:gd name="connsiteX18" fmla="*/ 136191 w 161061"/>
                <a:gd name="connsiteY18" fmla="*/ 54458 h 79888"/>
                <a:gd name="connsiteX19" fmla="*/ 145490 w 161061"/>
                <a:gd name="connsiteY19" fmla="*/ 20271 h 79888"/>
                <a:gd name="connsiteX20" fmla="*/ 138998 w 161061"/>
                <a:gd name="connsiteY20" fmla="*/ 4860 h 79888"/>
                <a:gd name="connsiteX21" fmla="*/ 122682 w 161061"/>
                <a:gd name="connsiteY21" fmla="*/ 78 h 79888"/>
                <a:gd name="connsiteX22" fmla="*/ 91627 w 161061"/>
                <a:gd name="connsiteY22" fmla="*/ 17968 h 79888"/>
                <a:gd name="connsiteX23" fmla="*/ 68819 w 161061"/>
                <a:gd name="connsiteY23" fmla="*/ 78 h 79888"/>
                <a:gd name="connsiteX24" fmla="*/ 39168 w 161061"/>
                <a:gd name="connsiteY24" fmla="*/ 16197 h 79888"/>
                <a:gd name="connsiteX25" fmla="*/ 20395 w 161061"/>
                <a:gd name="connsiteY25" fmla="*/ 78 h 79888"/>
                <a:gd name="connsiteX26" fmla="*/ 6534 w 161061"/>
                <a:gd name="connsiteY26" fmla="*/ 9643 h 79888"/>
                <a:gd name="connsiteX27" fmla="*/ 218 w 161061"/>
                <a:gd name="connsiteY27" fmla="*/ 27180 h 79888"/>
                <a:gd name="connsiteX28" fmla="*/ 3201 w 161061"/>
                <a:gd name="connsiteY28" fmla="*/ 29482 h 79888"/>
                <a:gd name="connsiteX29" fmla="*/ 7061 w 161061"/>
                <a:gd name="connsiteY29" fmla="*/ 24168 h 79888"/>
                <a:gd name="connsiteX30" fmla="*/ 19869 w 161061"/>
                <a:gd name="connsiteY30" fmla="*/ 5038 h 79888"/>
                <a:gd name="connsiteX31" fmla="*/ 25658 w 161061"/>
                <a:gd name="connsiteY31" fmla="*/ 13717 h 79888"/>
                <a:gd name="connsiteX32" fmla="*/ 22851 w 161061"/>
                <a:gd name="connsiteY32" fmla="*/ 28419 h 79888"/>
                <a:gd name="connsiteX33" fmla="*/ 18991 w 161061"/>
                <a:gd name="connsiteY33" fmla="*/ 44362 h 79888"/>
                <a:gd name="connsiteX34" fmla="*/ 13377 w 161061"/>
                <a:gd name="connsiteY34" fmla="*/ 67035 h 79888"/>
                <a:gd name="connsiteX35" fmla="*/ 11622 w 161061"/>
                <a:gd name="connsiteY35" fmla="*/ 74298 h 79888"/>
                <a:gd name="connsiteX36" fmla="*/ 17588 w 161061"/>
                <a:gd name="connsiteY36" fmla="*/ 79966 h 79888"/>
                <a:gd name="connsiteX37" fmla="*/ 24430 w 161061"/>
                <a:gd name="connsiteY37" fmla="*/ 76069 h 79888"/>
                <a:gd name="connsiteX38" fmla="*/ 27588 w 161061"/>
                <a:gd name="connsiteY38" fmla="*/ 65087 h 79888"/>
                <a:gd name="connsiteX39" fmla="*/ 31448 w 161061"/>
                <a:gd name="connsiteY39" fmla="*/ 49144 h 79888"/>
                <a:gd name="connsiteX40" fmla="*/ 34431 w 161061"/>
                <a:gd name="connsiteY40" fmla="*/ 37276 h 79888"/>
                <a:gd name="connsiteX41" fmla="*/ 41800 w 161061"/>
                <a:gd name="connsiteY41" fmla="*/ 21334 h 79888"/>
                <a:gd name="connsiteX42" fmla="*/ 68117 w 161061"/>
                <a:gd name="connsiteY42" fmla="*/ 5038 h 79888"/>
                <a:gd name="connsiteX43" fmla="*/ 78468 w 161061"/>
                <a:gd name="connsiteY43" fmla="*/ 17437 h 79888"/>
                <a:gd name="connsiteX44" fmla="*/ 75486 w 161061"/>
                <a:gd name="connsiteY44" fmla="*/ 34088 h 79888"/>
                <a:gd name="connsiteX45" fmla="*/ 68117 w 161061"/>
                <a:gd name="connsiteY45" fmla="*/ 63847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1061" h="79888">
                  <a:moveTo>
                    <a:pt x="68117" y="63847"/>
                  </a:moveTo>
                  <a:cubicBezTo>
                    <a:pt x="67240" y="67389"/>
                    <a:pt x="65661" y="73412"/>
                    <a:pt x="65661" y="74298"/>
                  </a:cubicBezTo>
                  <a:cubicBezTo>
                    <a:pt x="65661" y="78195"/>
                    <a:pt x="68819" y="79966"/>
                    <a:pt x="71626" y="79966"/>
                  </a:cubicBezTo>
                  <a:cubicBezTo>
                    <a:pt x="74784" y="79966"/>
                    <a:pt x="77591" y="77663"/>
                    <a:pt x="78468" y="76069"/>
                  </a:cubicBezTo>
                  <a:cubicBezTo>
                    <a:pt x="79346" y="74475"/>
                    <a:pt x="80749" y="68806"/>
                    <a:pt x="81627" y="65087"/>
                  </a:cubicBezTo>
                  <a:cubicBezTo>
                    <a:pt x="82504" y="61721"/>
                    <a:pt x="84434" y="53573"/>
                    <a:pt x="85486" y="49144"/>
                  </a:cubicBezTo>
                  <a:cubicBezTo>
                    <a:pt x="86539" y="45247"/>
                    <a:pt x="87592" y="41350"/>
                    <a:pt x="88469" y="37276"/>
                  </a:cubicBezTo>
                  <a:cubicBezTo>
                    <a:pt x="90399" y="29659"/>
                    <a:pt x="90399" y="29305"/>
                    <a:pt x="93908" y="23814"/>
                  </a:cubicBezTo>
                  <a:cubicBezTo>
                    <a:pt x="99522" y="15134"/>
                    <a:pt x="108295" y="5038"/>
                    <a:pt x="121980" y="5038"/>
                  </a:cubicBezTo>
                  <a:cubicBezTo>
                    <a:pt x="131805" y="5038"/>
                    <a:pt x="132331" y="13186"/>
                    <a:pt x="132331" y="17437"/>
                  </a:cubicBezTo>
                  <a:cubicBezTo>
                    <a:pt x="132331" y="28065"/>
                    <a:pt x="124787" y="47727"/>
                    <a:pt x="121980" y="55167"/>
                  </a:cubicBezTo>
                  <a:cubicBezTo>
                    <a:pt x="120050" y="60127"/>
                    <a:pt x="119348" y="61721"/>
                    <a:pt x="119348" y="64732"/>
                  </a:cubicBezTo>
                  <a:cubicBezTo>
                    <a:pt x="119348" y="74120"/>
                    <a:pt x="127068" y="79966"/>
                    <a:pt x="136016" y="79966"/>
                  </a:cubicBezTo>
                  <a:cubicBezTo>
                    <a:pt x="153561" y="79966"/>
                    <a:pt x="161280" y="55521"/>
                    <a:pt x="161280" y="52864"/>
                  </a:cubicBezTo>
                  <a:cubicBezTo>
                    <a:pt x="161280" y="50561"/>
                    <a:pt x="158999" y="50561"/>
                    <a:pt x="158473" y="50561"/>
                  </a:cubicBezTo>
                  <a:cubicBezTo>
                    <a:pt x="156017" y="50561"/>
                    <a:pt x="155841" y="51624"/>
                    <a:pt x="155140" y="53573"/>
                  </a:cubicBezTo>
                  <a:cubicBezTo>
                    <a:pt x="151104" y="67744"/>
                    <a:pt x="143560" y="75006"/>
                    <a:pt x="136542" y="75006"/>
                  </a:cubicBezTo>
                  <a:cubicBezTo>
                    <a:pt x="132858" y="75006"/>
                    <a:pt x="132156" y="72526"/>
                    <a:pt x="132156" y="68806"/>
                  </a:cubicBezTo>
                  <a:cubicBezTo>
                    <a:pt x="132156" y="64732"/>
                    <a:pt x="133033" y="62430"/>
                    <a:pt x="136191" y="54458"/>
                  </a:cubicBezTo>
                  <a:cubicBezTo>
                    <a:pt x="138296" y="48967"/>
                    <a:pt x="145490" y="30191"/>
                    <a:pt x="145490" y="20271"/>
                  </a:cubicBezTo>
                  <a:cubicBezTo>
                    <a:pt x="145490" y="17437"/>
                    <a:pt x="145490" y="9997"/>
                    <a:pt x="138998" y="4860"/>
                  </a:cubicBezTo>
                  <a:cubicBezTo>
                    <a:pt x="136016" y="2558"/>
                    <a:pt x="130928" y="78"/>
                    <a:pt x="122682" y="78"/>
                  </a:cubicBezTo>
                  <a:cubicBezTo>
                    <a:pt x="106891" y="78"/>
                    <a:pt x="97241" y="10529"/>
                    <a:pt x="91627" y="17968"/>
                  </a:cubicBezTo>
                  <a:cubicBezTo>
                    <a:pt x="90224" y="2912"/>
                    <a:pt x="77767" y="78"/>
                    <a:pt x="68819" y="78"/>
                  </a:cubicBezTo>
                  <a:cubicBezTo>
                    <a:pt x="54257" y="78"/>
                    <a:pt x="44431" y="9112"/>
                    <a:pt x="39168" y="16197"/>
                  </a:cubicBezTo>
                  <a:cubicBezTo>
                    <a:pt x="37940" y="3975"/>
                    <a:pt x="27588" y="78"/>
                    <a:pt x="20395" y="78"/>
                  </a:cubicBezTo>
                  <a:cubicBezTo>
                    <a:pt x="12851" y="78"/>
                    <a:pt x="8815" y="5569"/>
                    <a:pt x="6534" y="9643"/>
                  </a:cubicBezTo>
                  <a:cubicBezTo>
                    <a:pt x="2675" y="16197"/>
                    <a:pt x="218" y="26294"/>
                    <a:pt x="218" y="27180"/>
                  </a:cubicBezTo>
                  <a:cubicBezTo>
                    <a:pt x="218" y="29482"/>
                    <a:pt x="2675" y="29482"/>
                    <a:pt x="3201" y="29482"/>
                  </a:cubicBezTo>
                  <a:cubicBezTo>
                    <a:pt x="5657" y="29482"/>
                    <a:pt x="5833" y="28951"/>
                    <a:pt x="7061" y="24168"/>
                  </a:cubicBezTo>
                  <a:cubicBezTo>
                    <a:pt x="9693" y="13717"/>
                    <a:pt x="13026" y="5038"/>
                    <a:pt x="19869" y="5038"/>
                  </a:cubicBezTo>
                  <a:cubicBezTo>
                    <a:pt x="24430" y="5038"/>
                    <a:pt x="25658" y="8935"/>
                    <a:pt x="25658" y="13717"/>
                  </a:cubicBezTo>
                  <a:cubicBezTo>
                    <a:pt x="25658" y="17083"/>
                    <a:pt x="24079" y="23637"/>
                    <a:pt x="22851" y="28419"/>
                  </a:cubicBezTo>
                  <a:cubicBezTo>
                    <a:pt x="21623" y="33202"/>
                    <a:pt x="19869" y="40465"/>
                    <a:pt x="18991" y="44362"/>
                  </a:cubicBezTo>
                  <a:lnTo>
                    <a:pt x="13377" y="67035"/>
                  </a:lnTo>
                  <a:cubicBezTo>
                    <a:pt x="12675" y="69338"/>
                    <a:pt x="11622" y="73766"/>
                    <a:pt x="11622" y="74298"/>
                  </a:cubicBezTo>
                  <a:cubicBezTo>
                    <a:pt x="11622" y="78195"/>
                    <a:pt x="14781" y="79966"/>
                    <a:pt x="17588" y="79966"/>
                  </a:cubicBezTo>
                  <a:cubicBezTo>
                    <a:pt x="20746" y="79966"/>
                    <a:pt x="23553" y="77663"/>
                    <a:pt x="24430" y="76069"/>
                  </a:cubicBezTo>
                  <a:cubicBezTo>
                    <a:pt x="25307" y="74475"/>
                    <a:pt x="26711" y="68806"/>
                    <a:pt x="27588" y="65087"/>
                  </a:cubicBezTo>
                  <a:cubicBezTo>
                    <a:pt x="28466" y="61721"/>
                    <a:pt x="30396" y="53573"/>
                    <a:pt x="31448" y="49144"/>
                  </a:cubicBezTo>
                  <a:cubicBezTo>
                    <a:pt x="32501" y="45247"/>
                    <a:pt x="33554" y="41350"/>
                    <a:pt x="34431" y="37276"/>
                  </a:cubicBezTo>
                  <a:cubicBezTo>
                    <a:pt x="36361" y="30014"/>
                    <a:pt x="36712" y="28597"/>
                    <a:pt x="41800" y="21334"/>
                  </a:cubicBezTo>
                  <a:cubicBezTo>
                    <a:pt x="46712" y="14249"/>
                    <a:pt x="54958" y="5038"/>
                    <a:pt x="68117" y="5038"/>
                  </a:cubicBezTo>
                  <a:cubicBezTo>
                    <a:pt x="78293" y="5038"/>
                    <a:pt x="78468" y="14071"/>
                    <a:pt x="78468" y="17437"/>
                  </a:cubicBezTo>
                  <a:cubicBezTo>
                    <a:pt x="78468" y="21865"/>
                    <a:pt x="77942" y="24168"/>
                    <a:pt x="75486" y="34088"/>
                  </a:cubicBezTo>
                  <a:lnTo>
                    <a:pt x="68117" y="63847"/>
                  </a:lnTo>
                  <a:close/>
                </a:path>
              </a:pathLst>
            </a:custGeom>
            <a:solidFill>
              <a:srgbClr val="000000"/>
            </a:solidFill>
            <a:ln w="25128"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AABF8CF1-ED02-9B1B-18B6-C79CE944B1C3}"/>
                </a:ext>
              </a:extLst>
            </p:cNvPr>
            <p:cNvSpPr/>
            <p:nvPr>
              <p:custDataLst>
                <p:tags r:id="rId9"/>
              </p:custDataLst>
            </p:nvPr>
          </p:nvSpPr>
          <p:spPr>
            <a:xfrm>
              <a:off x="7975534" y="4590064"/>
              <a:ext cx="291996" cy="354271"/>
            </a:xfrm>
            <a:custGeom>
              <a:avLst/>
              <a:gdLst>
                <a:gd name="connsiteX0" fmla="*/ 292212 w 291996"/>
                <a:gd name="connsiteY0" fmla="*/ 354352 h 354271"/>
                <a:gd name="connsiteX1" fmla="*/ 292212 w 291996"/>
                <a:gd name="connsiteY1" fmla="*/ 340687 h 354271"/>
                <a:gd name="connsiteX2" fmla="*/ 251107 w 291996"/>
                <a:gd name="connsiteY2" fmla="*/ 312852 h 354271"/>
                <a:gd name="connsiteX3" fmla="*/ 251107 w 291996"/>
                <a:gd name="connsiteY3" fmla="*/ 41581 h 354271"/>
                <a:gd name="connsiteX4" fmla="*/ 292212 w 291996"/>
                <a:gd name="connsiteY4" fmla="*/ 13745 h 354271"/>
                <a:gd name="connsiteX5" fmla="*/ 292212 w 291996"/>
                <a:gd name="connsiteY5" fmla="*/ 81 h 354271"/>
                <a:gd name="connsiteX6" fmla="*/ 215 w 291996"/>
                <a:gd name="connsiteY6" fmla="*/ 81 h 354271"/>
                <a:gd name="connsiteX7" fmla="*/ 215 w 291996"/>
                <a:gd name="connsiteY7" fmla="*/ 13745 h 354271"/>
                <a:gd name="connsiteX8" fmla="*/ 41321 w 291996"/>
                <a:gd name="connsiteY8" fmla="*/ 41581 h 354271"/>
                <a:gd name="connsiteX9" fmla="*/ 41321 w 291996"/>
                <a:gd name="connsiteY9" fmla="*/ 312852 h 354271"/>
                <a:gd name="connsiteX10" fmla="*/ 215 w 291996"/>
                <a:gd name="connsiteY10" fmla="*/ 340687 h 354271"/>
                <a:gd name="connsiteX11" fmla="*/ 215 w 291996"/>
                <a:gd name="connsiteY11" fmla="*/ 354352 h 354271"/>
                <a:gd name="connsiteX12" fmla="*/ 120774 w 291996"/>
                <a:gd name="connsiteY12" fmla="*/ 354352 h 354271"/>
                <a:gd name="connsiteX13" fmla="*/ 120774 w 291996"/>
                <a:gd name="connsiteY13" fmla="*/ 340687 h 354271"/>
                <a:gd name="connsiteX14" fmla="*/ 79669 w 291996"/>
                <a:gd name="connsiteY14" fmla="*/ 312852 h 354271"/>
                <a:gd name="connsiteX15" fmla="*/ 79669 w 291996"/>
                <a:gd name="connsiteY15" fmla="*/ 13745 h 354271"/>
                <a:gd name="connsiteX16" fmla="*/ 212759 w 291996"/>
                <a:gd name="connsiteY16" fmla="*/ 13745 h 354271"/>
                <a:gd name="connsiteX17" fmla="*/ 212759 w 291996"/>
                <a:gd name="connsiteY17" fmla="*/ 312852 h 354271"/>
                <a:gd name="connsiteX18" fmla="*/ 171654 w 291996"/>
                <a:gd name="connsiteY18" fmla="*/ 340687 h 354271"/>
                <a:gd name="connsiteX19" fmla="*/ 171654 w 291996"/>
                <a:gd name="connsiteY19" fmla="*/ 354352 h 354271"/>
                <a:gd name="connsiteX20" fmla="*/ 292212 w 291996"/>
                <a:gd name="connsiteY20" fmla="*/ 354352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996" h="354271">
                  <a:moveTo>
                    <a:pt x="292212" y="354352"/>
                  </a:moveTo>
                  <a:lnTo>
                    <a:pt x="292212" y="340687"/>
                  </a:lnTo>
                  <a:cubicBezTo>
                    <a:pt x="258877" y="340687"/>
                    <a:pt x="251107" y="329047"/>
                    <a:pt x="251107" y="312852"/>
                  </a:cubicBezTo>
                  <a:lnTo>
                    <a:pt x="251107" y="41581"/>
                  </a:lnTo>
                  <a:cubicBezTo>
                    <a:pt x="251107" y="25133"/>
                    <a:pt x="259128" y="13745"/>
                    <a:pt x="292212" y="13745"/>
                  </a:cubicBezTo>
                  <a:lnTo>
                    <a:pt x="292212" y="81"/>
                  </a:lnTo>
                  <a:lnTo>
                    <a:pt x="215" y="81"/>
                  </a:lnTo>
                  <a:lnTo>
                    <a:pt x="215" y="13745"/>
                  </a:lnTo>
                  <a:cubicBezTo>
                    <a:pt x="33551" y="13745"/>
                    <a:pt x="41321" y="25386"/>
                    <a:pt x="41321" y="41581"/>
                  </a:cubicBezTo>
                  <a:lnTo>
                    <a:pt x="41321" y="312852"/>
                  </a:lnTo>
                  <a:cubicBezTo>
                    <a:pt x="41321" y="329300"/>
                    <a:pt x="33300" y="340687"/>
                    <a:pt x="215" y="340687"/>
                  </a:cubicBezTo>
                  <a:lnTo>
                    <a:pt x="215" y="354352"/>
                  </a:lnTo>
                  <a:lnTo>
                    <a:pt x="120774" y="354352"/>
                  </a:lnTo>
                  <a:lnTo>
                    <a:pt x="120774" y="340687"/>
                  </a:lnTo>
                  <a:cubicBezTo>
                    <a:pt x="87439" y="340687"/>
                    <a:pt x="79669" y="329047"/>
                    <a:pt x="79669" y="312852"/>
                  </a:cubicBezTo>
                  <a:lnTo>
                    <a:pt x="79669" y="13745"/>
                  </a:lnTo>
                  <a:lnTo>
                    <a:pt x="212759" y="13745"/>
                  </a:lnTo>
                  <a:lnTo>
                    <a:pt x="212759" y="312852"/>
                  </a:lnTo>
                  <a:cubicBezTo>
                    <a:pt x="212759" y="329300"/>
                    <a:pt x="204739" y="340687"/>
                    <a:pt x="171654" y="340687"/>
                  </a:cubicBezTo>
                  <a:lnTo>
                    <a:pt x="171654" y="354352"/>
                  </a:lnTo>
                  <a:lnTo>
                    <a:pt x="292212" y="354352"/>
                  </a:lnTo>
                  <a:close/>
                </a:path>
              </a:pathLst>
            </a:custGeom>
            <a:solidFill>
              <a:srgbClr val="000000"/>
            </a:solidFill>
            <a:ln w="25128"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28744BD4-1438-7AED-D4C6-9013248F301D}"/>
                </a:ext>
              </a:extLst>
            </p:cNvPr>
            <p:cNvSpPr/>
            <p:nvPr>
              <p:custDataLst>
                <p:tags r:id="rId10"/>
              </p:custDataLst>
            </p:nvPr>
          </p:nvSpPr>
          <p:spPr>
            <a:xfrm>
              <a:off x="7967531" y="5011589"/>
              <a:ext cx="53160" cy="119212"/>
            </a:xfrm>
            <a:custGeom>
              <a:avLst/>
              <a:gdLst>
                <a:gd name="connsiteX0" fmla="*/ 48815 w 53160"/>
                <a:gd name="connsiteY0" fmla="*/ 6833 h 119212"/>
                <a:gd name="connsiteX1" fmla="*/ 41797 w 53160"/>
                <a:gd name="connsiteY1" fmla="*/ 102 h 119212"/>
                <a:gd name="connsiteX2" fmla="*/ 31972 w 53160"/>
                <a:gd name="connsiteY2" fmla="*/ 9844 h 119212"/>
                <a:gd name="connsiteX3" fmla="*/ 38990 w 53160"/>
                <a:gd name="connsiteY3" fmla="*/ 16576 h 119212"/>
                <a:gd name="connsiteX4" fmla="*/ 48815 w 53160"/>
                <a:gd name="connsiteY4" fmla="*/ 6833 h 119212"/>
                <a:gd name="connsiteX5" fmla="*/ 13023 w 53160"/>
                <a:gd name="connsiteY5" fmla="*/ 96818 h 119212"/>
                <a:gd name="connsiteX6" fmla="*/ 11444 w 53160"/>
                <a:gd name="connsiteY6" fmla="*/ 104258 h 119212"/>
                <a:gd name="connsiteX7" fmla="*/ 28112 w 53160"/>
                <a:gd name="connsiteY7" fmla="*/ 119314 h 119212"/>
                <a:gd name="connsiteX8" fmla="*/ 53376 w 53160"/>
                <a:gd name="connsiteY8" fmla="*/ 92213 h 119212"/>
                <a:gd name="connsiteX9" fmla="*/ 50569 w 53160"/>
                <a:gd name="connsiteY9" fmla="*/ 89910 h 119212"/>
                <a:gd name="connsiteX10" fmla="*/ 47236 w 53160"/>
                <a:gd name="connsiteY10" fmla="*/ 92921 h 119212"/>
                <a:gd name="connsiteX11" fmla="*/ 28638 w 53160"/>
                <a:gd name="connsiteY11" fmla="*/ 114354 h 119212"/>
                <a:gd name="connsiteX12" fmla="*/ 24252 w 53160"/>
                <a:gd name="connsiteY12" fmla="*/ 108155 h 119212"/>
                <a:gd name="connsiteX13" fmla="*/ 27059 w 53160"/>
                <a:gd name="connsiteY13" fmla="*/ 96818 h 119212"/>
                <a:gd name="connsiteX14" fmla="*/ 32673 w 53160"/>
                <a:gd name="connsiteY14" fmla="*/ 82647 h 119212"/>
                <a:gd name="connsiteX15" fmla="*/ 41270 w 53160"/>
                <a:gd name="connsiteY15" fmla="*/ 60151 h 119212"/>
                <a:gd name="connsiteX16" fmla="*/ 42323 w 53160"/>
                <a:gd name="connsiteY16" fmla="*/ 54483 h 119212"/>
                <a:gd name="connsiteX17" fmla="*/ 25655 w 53160"/>
                <a:gd name="connsiteY17" fmla="*/ 39426 h 119212"/>
                <a:gd name="connsiteX18" fmla="*/ 215 w 53160"/>
                <a:gd name="connsiteY18" fmla="*/ 66528 h 119212"/>
                <a:gd name="connsiteX19" fmla="*/ 3198 w 53160"/>
                <a:gd name="connsiteY19" fmla="*/ 68831 h 119212"/>
                <a:gd name="connsiteX20" fmla="*/ 6356 w 53160"/>
                <a:gd name="connsiteY20" fmla="*/ 65996 h 119212"/>
                <a:gd name="connsiteX21" fmla="*/ 25129 w 53160"/>
                <a:gd name="connsiteY21" fmla="*/ 44386 h 119212"/>
                <a:gd name="connsiteX22" fmla="*/ 29515 w 53160"/>
                <a:gd name="connsiteY22" fmla="*/ 50586 h 119212"/>
                <a:gd name="connsiteX23" fmla="*/ 24076 w 53160"/>
                <a:gd name="connsiteY23" fmla="*/ 68299 h 119212"/>
                <a:gd name="connsiteX24" fmla="*/ 13023 w 53160"/>
                <a:gd name="connsiteY24" fmla="*/ 9681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160" h="119212">
                  <a:moveTo>
                    <a:pt x="48815" y="6833"/>
                  </a:moveTo>
                  <a:cubicBezTo>
                    <a:pt x="48815" y="3999"/>
                    <a:pt x="46709" y="102"/>
                    <a:pt x="41797" y="102"/>
                  </a:cubicBezTo>
                  <a:cubicBezTo>
                    <a:pt x="37060" y="102"/>
                    <a:pt x="31972" y="4707"/>
                    <a:pt x="31972" y="9844"/>
                  </a:cubicBezTo>
                  <a:cubicBezTo>
                    <a:pt x="31972" y="12856"/>
                    <a:pt x="34252" y="16576"/>
                    <a:pt x="38990" y="16576"/>
                  </a:cubicBezTo>
                  <a:cubicBezTo>
                    <a:pt x="44078" y="16576"/>
                    <a:pt x="48815" y="11616"/>
                    <a:pt x="48815" y="6833"/>
                  </a:cubicBezTo>
                  <a:close/>
                  <a:moveTo>
                    <a:pt x="13023" y="96818"/>
                  </a:moveTo>
                  <a:cubicBezTo>
                    <a:pt x="12321" y="99121"/>
                    <a:pt x="11444" y="101246"/>
                    <a:pt x="11444" y="104258"/>
                  </a:cubicBezTo>
                  <a:cubicBezTo>
                    <a:pt x="11444" y="112583"/>
                    <a:pt x="18462" y="119314"/>
                    <a:pt x="28112" y="119314"/>
                  </a:cubicBezTo>
                  <a:cubicBezTo>
                    <a:pt x="45657" y="119314"/>
                    <a:pt x="53376" y="94870"/>
                    <a:pt x="53376" y="92213"/>
                  </a:cubicBezTo>
                  <a:cubicBezTo>
                    <a:pt x="53376" y="89910"/>
                    <a:pt x="51096" y="89910"/>
                    <a:pt x="50569" y="89910"/>
                  </a:cubicBezTo>
                  <a:cubicBezTo>
                    <a:pt x="48113" y="89910"/>
                    <a:pt x="47937" y="90973"/>
                    <a:pt x="47236" y="92921"/>
                  </a:cubicBezTo>
                  <a:cubicBezTo>
                    <a:pt x="43200" y="107092"/>
                    <a:pt x="35481" y="114354"/>
                    <a:pt x="28638" y="114354"/>
                  </a:cubicBezTo>
                  <a:cubicBezTo>
                    <a:pt x="25129" y="114354"/>
                    <a:pt x="24252" y="112052"/>
                    <a:pt x="24252" y="108155"/>
                  </a:cubicBezTo>
                  <a:cubicBezTo>
                    <a:pt x="24252" y="104081"/>
                    <a:pt x="25480" y="100715"/>
                    <a:pt x="27059" y="96818"/>
                  </a:cubicBezTo>
                  <a:cubicBezTo>
                    <a:pt x="28814" y="92035"/>
                    <a:pt x="30743" y="87253"/>
                    <a:pt x="32673" y="82647"/>
                  </a:cubicBezTo>
                  <a:cubicBezTo>
                    <a:pt x="34252" y="78396"/>
                    <a:pt x="40569" y="62277"/>
                    <a:pt x="41270" y="60151"/>
                  </a:cubicBezTo>
                  <a:cubicBezTo>
                    <a:pt x="41797" y="58380"/>
                    <a:pt x="42323" y="56254"/>
                    <a:pt x="42323" y="54483"/>
                  </a:cubicBezTo>
                  <a:cubicBezTo>
                    <a:pt x="42323" y="46157"/>
                    <a:pt x="35305" y="39426"/>
                    <a:pt x="25655" y="39426"/>
                  </a:cubicBezTo>
                  <a:cubicBezTo>
                    <a:pt x="8286" y="39426"/>
                    <a:pt x="215" y="63517"/>
                    <a:pt x="215" y="66528"/>
                  </a:cubicBezTo>
                  <a:cubicBezTo>
                    <a:pt x="215" y="68831"/>
                    <a:pt x="2672" y="68831"/>
                    <a:pt x="3198" y="68831"/>
                  </a:cubicBezTo>
                  <a:cubicBezTo>
                    <a:pt x="5654" y="68831"/>
                    <a:pt x="5830" y="67945"/>
                    <a:pt x="6356" y="65996"/>
                  </a:cubicBezTo>
                  <a:cubicBezTo>
                    <a:pt x="10918" y="50763"/>
                    <a:pt x="18638" y="44386"/>
                    <a:pt x="25129" y="44386"/>
                  </a:cubicBezTo>
                  <a:cubicBezTo>
                    <a:pt x="27936" y="44386"/>
                    <a:pt x="29515" y="45803"/>
                    <a:pt x="29515" y="50586"/>
                  </a:cubicBezTo>
                  <a:cubicBezTo>
                    <a:pt x="29515" y="54660"/>
                    <a:pt x="28463" y="57317"/>
                    <a:pt x="24076" y="68299"/>
                  </a:cubicBezTo>
                  <a:lnTo>
                    <a:pt x="13023" y="96818"/>
                  </a:lnTo>
                  <a:close/>
                </a:path>
              </a:pathLst>
            </a:custGeom>
            <a:solidFill>
              <a:srgbClr val="000000"/>
            </a:solidFill>
            <a:ln w="25128"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05B799A3-C64D-325B-DBC0-1709579833EE}"/>
                </a:ext>
              </a:extLst>
            </p:cNvPr>
            <p:cNvSpPr/>
            <p:nvPr>
              <p:custDataLst>
                <p:tags r:id="rId11"/>
              </p:custDataLst>
            </p:nvPr>
          </p:nvSpPr>
          <p:spPr>
            <a:xfrm>
              <a:off x="8042481" y="5060833"/>
              <a:ext cx="129130" cy="47649"/>
            </a:xfrm>
            <a:custGeom>
              <a:avLst/>
              <a:gdLst>
                <a:gd name="connsiteX0" fmla="*/ 122681 w 129130"/>
                <a:gd name="connsiteY0" fmla="*/ 8782 h 47649"/>
                <a:gd name="connsiteX1" fmla="*/ 129349 w 129130"/>
                <a:gd name="connsiteY1" fmla="*/ 4353 h 47649"/>
                <a:gd name="connsiteX2" fmla="*/ 122857 w 129130"/>
                <a:gd name="connsiteY2" fmla="*/ 102 h 47649"/>
                <a:gd name="connsiteX3" fmla="*/ 6710 w 129130"/>
                <a:gd name="connsiteY3" fmla="*/ 102 h 47649"/>
                <a:gd name="connsiteX4" fmla="*/ 218 w 129130"/>
                <a:gd name="connsiteY4" fmla="*/ 4353 h 47649"/>
                <a:gd name="connsiteX5" fmla="*/ 6885 w 129130"/>
                <a:gd name="connsiteY5" fmla="*/ 8782 h 47649"/>
                <a:gd name="connsiteX6" fmla="*/ 122681 w 129130"/>
                <a:gd name="connsiteY6" fmla="*/ 8782 h 47649"/>
                <a:gd name="connsiteX7" fmla="*/ 122857 w 129130"/>
                <a:gd name="connsiteY7" fmla="*/ 47751 h 47649"/>
                <a:gd name="connsiteX8" fmla="*/ 129349 w 129130"/>
                <a:gd name="connsiteY8" fmla="*/ 43500 h 47649"/>
                <a:gd name="connsiteX9" fmla="*/ 122681 w 129130"/>
                <a:gd name="connsiteY9" fmla="*/ 39072 h 47649"/>
                <a:gd name="connsiteX10" fmla="*/ 6885 w 129130"/>
                <a:gd name="connsiteY10" fmla="*/ 39072 h 47649"/>
                <a:gd name="connsiteX11" fmla="*/ 218 w 129130"/>
                <a:gd name="connsiteY11" fmla="*/ 43500 h 47649"/>
                <a:gd name="connsiteX12" fmla="*/ 6710 w 129130"/>
                <a:gd name="connsiteY12" fmla="*/ 47751 h 47649"/>
                <a:gd name="connsiteX13" fmla="*/ 122857 w 129130"/>
                <a:gd name="connsiteY13" fmla="*/ 47751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130" h="47649">
                  <a:moveTo>
                    <a:pt x="122681" y="8782"/>
                  </a:moveTo>
                  <a:cubicBezTo>
                    <a:pt x="125313" y="8782"/>
                    <a:pt x="129349" y="8782"/>
                    <a:pt x="129349" y="4353"/>
                  </a:cubicBezTo>
                  <a:cubicBezTo>
                    <a:pt x="129349" y="102"/>
                    <a:pt x="125138" y="102"/>
                    <a:pt x="122857" y="102"/>
                  </a:cubicBezTo>
                  <a:lnTo>
                    <a:pt x="6710" y="102"/>
                  </a:lnTo>
                  <a:cubicBezTo>
                    <a:pt x="4429" y="102"/>
                    <a:pt x="218" y="102"/>
                    <a:pt x="218" y="4353"/>
                  </a:cubicBezTo>
                  <a:cubicBezTo>
                    <a:pt x="218" y="8782"/>
                    <a:pt x="4254" y="8782"/>
                    <a:pt x="6885" y="8782"/>
                  </a:cubicBezTo>
                  <a:lnTo>
                    <a:pt x="122681" y="8782"/>
                  </a:lnTo>
                  <a:close/>
                  <a:moveTo>
                    <a:pt x="122857" y="47751"/>
                  </a:moveTo>
                  <a:cubicBezTo>
                    <a:pt x="125138" y="47751"/>
                    <a:pt x="129349" y="47751"/>
                    <a:pt x="129349" y="43500"/>
                  </a:cubicBezTo>
                  <a:cubicBezTo>
                    <a:pt x="129349" y="39072"/>
                    <a:pt x="125313" y="39072"/>
                    <a:pt x="122681" y="39072"/>
                  </a:cubicBezTo>
                  <a:lnTo>
                    <a:pt x="6885" y="39072"/>
                  </a:lnTo>
                  <a:cubicBezTo>
                    <a:pt x="4254" y="39072"/>
                    <a:pt x="218" y="39072"/>
                    <a:pt x="218" y="43500"/>
                  </a:cubicBezTo>
                  <a:cubicBezTo>
                    <a:pt x="218" y="47751"/>
                    <a:pt x="4429" y="47751"/>
                    <a:pt x="6710" y="47751"/>
                  </a:cubicBezTo>
                  <a:lnTo>
                    <a:pt x="122857" y="47751"/>
                  </a:lnTo>
                  <a:close/>
                </a:path>
              </a:pathLst>
            </a:custGeom>
            <a:solidFill>
              <a:srgbClr val="000000"/>
            </a:solidFill>
            <a:ln w="25128"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147BC4EA-118A-5AFA-C53D-3C00732ABF43}"/>
                </a:ext>
              </a:extLst>
            </p:cNvPr>
            <p:cNvSpPr/>
            <p:nvPr>
              <p:custDataLst>
                <p:tags r:id="rId12"/>
              </p:custDataLst>
            </p:nvPr>
          </p:nvSpPr>
          <p:spPr>
            <a:xfrm>
              <a:off x="8203190" y="5011412"/>
              <a:ext cx="63863" cy="117618"/>
            </a:xfrm>
            <a:custGeom>
              <a:avLst/>
              <a:gdLst>
                <a:gd name="connsiteX0" fmla="*/ 39876 w 63863"/>
                <a:gd name="connsiteY0" fmla="*/ 5062 h 117618"/>
                <a:gd name="connsiteX1" fmla="*/ 34612 w 63863"/>
                <a:gd name="connsiteY1" fmla="*/ 102 h 117618"/>
                <a:gd name="connsiteX2" fmla="*/ 224 w 63863"/>
                <a:gd name="connsiteY2" fmla="*/ 11439 h 117618"/>
                <a:gd name="connsiteX3" fmla="*/ 224 w 63863"/>
                <a:gd name="connsiteY3" fmla="*/ 17816 h 117618"/>
                <a:gd name="connsiteX4" fmla="*/ 25664 w 63863"/>
                <a:gd name="connsiteY4" fmla="*/ 12856 h 117618"/>
                <a:gd name="connsiteX5" fmla="*/ 25664 w 63863"/>
                <a:gd name="connsiteY5" fmla="*/ 103195 h 117618"/>
                <a:gd name="connsiteX6" fmla="*/ 8120 w 63863"/>
                <a:gd name="connsiteY6" fmla="*/ 111343 h 117618"/>
                <a:gd name="connsiteX7" fmla="*/ 1452 w 63863"/>
                <a:gd name="connsiteY7" fmla="*/ 111343 h 117618"/>
                <a:gd name="connsiteX8" fmla="*/ 1452 w 63863"/>
                <a:gd name="connsiteY8" fmla="*/ 117720 h 117618"/>
                <a:gd name="connsiteX9" fmla="*/ 32682 w 63863"/>
                <a:gd name="connsiteY9" fmla="*/ 117012 h 117618"/>
                <a:gd name="connsiteX10" fmla="*/ 64088 w 63863"/>
                <a:gd name="connsiteY10" fmla="*/ 117720 h 117618"/>
                <a:gd name="connsiteX11" fmla="*/ 64088 w 63863"/>
                <a:gd name="connsiteY11" fmla="*/ 111343 h 117618"/>
                <a:gd name="connsiteX12" fmla="*/ 57421 w 63863"/>
                <a:gd name="connsiteY12" fmla="*/ 111343 h 117618"/>
                <a:gd name="connsiteX13" fmla="*/ 39876 w 63863"/>
                <a:gd name="connsiteY13" fmla="*/ 103195 h 117618"/>
                <a:gd name="connsiteX14" fmla="*/ 39876 w 63863"/>
                <a:gd name="connsiteY14" fmla="*/ 5062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863" h="117618">
                  <a:moveTo>
                    <a:pt x="39876" y="5062"/>
                  </a:moveTo>
                  <a:cubicBezTo>
                    <a:pt x="39876" y="279"/>
                    <a:pt x="39525" y="102"/>
                    <a:pt x="34612" y="102"/>
                  </a:cubicBezTo>
                  <a:cubicBezTo>
                    <a:pt x="23384" y="11261"/>
                    <a:pt x="7418" y="11439"/>
                    <a:pt x="224" y="11439"/>
                  </a:cubicBezTo>
                  <a:lnTo>
                    <a:pt x="224" y="17816"/>
                  </a:lnTo>
                  <a:cubicBezTo>
                    <a:pt x="4435" y="17816"/>
                    <a:pt x="16015" y="17816"/>
                    <a:pt x="25664" y="12856"/>
                  </a:cubicBezTo>
                  <a:lnTo>
                    <a:pt x="25664" y="103195"/>
                  </a:lnTo>
                  <a:cubicBezTo>
                    <a:pt x="25664" y="109040"/>
                    <a:pt x="25664" y="111343"/>
                    <a:pt x="8120" y="111343"/>
                  </a:cubicBezTo>
                  <a:lnTo>
                    <a:pt x="1452" y="111343"/>
                  </a:lnTo>
                  <a:lnTo>
                    <a:pt x="1452" y="117720"/>
                  </a:lnTo>
                  <a:cubicBezTo>
                    <a:pt x="4611" y="117543"/>
                    <a:pt x="26191" y="117012"/>
                    <a:pt x="32682" y="117012"/>
                  </a:cubicBezTo>
                  <a:cubicBezTo>
                    <a:pt x="38121" y="117012"/>
                    <a:pt x="60228" y="117543"/>
                    <a:pt x="64088" y="117720"/>
                  </a:cubicBezTo>
                  <a:lnTo>
                    <a:pt x="64088" y="111343"/>
                  </a:lnTo>
                  <a:lnTo>
                    <a:pt x="57421" y="111343"/>
                  </a:lnTo>
                  <a:cubicBezTo>
                    <a:pt x="39876" y="111343"/>
                    <a:pt x="39876" y="109040"/>
                    <a:pt x="39876" y="103195"/>
                  </a:cubicBezTo>
                  <a:lnTo>
                    <a:pt x="39876" y="5062"/>
                  </a:lnTo>
                  <a:close/>
                </a:path>
              </a:pathLst>
            </a:custGeom>
            <a:solidFill>
              <a:srgbClr val="000000"/>
            </a:solidFill>
            <a:ln w="25128"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3EA165B3-0B62-1174-6295-8700CE4782BB}"/>
                </a:ext>
              </a:extLst>
            </p:cNvPr>
            <p:cNvSpPr/>
            <p:nvPr>
              <p:custDataLst>
                <p:tags r:id="rId13"/>
              </p:custDataLst>
            </p:nvPr>
          </p:nvSpPr>
          <p:spPr>
            <a:xfrm>
              <a:off x="8335772" y="4657630"/>
              <a:ext cx="178957" cy="172833"/>
            </a:xfrm>
            <a:custGeom>
              <a:avLst/>
              <a:gdLst>
                <a:gd name="connsiteX0" fmla="*/ 66149 w 178957"/>
                <a:gd name="connsiteY0" fmla="*/ 92960 h 172833"/>
                <a:gd name="connsiteX1" fmla="*/ 108758 w 178957"/>
                <a:gd name="connsiteY1" fmla="*/ 92960 h 172833"/>
                <a:gd name="connsiteX2" fmla="*/ 179188 w 178957"/>
                <a:gd name="connsiteY2" fmla="*/ 38301 h 172833"/>
                <a:gd name="connsiteX3" fmla="*/ 129811 w 178957"/>
                <a:gd name="connsiteY3" fmla="*/ 90 h 172833"/>
                <a:gd name="connsiteX4" fmla="*/ 48604 w 178957"/>
                <a:gd name="connsiteY4" fmla="*/ 90 h 172833"/>
                <a:gd name="connsiteX5" fmla="*/ 41084 w 178957"/>
                <a:gd name="connsiteY5" fmla="*/ 4898 h 172833"/>
                <a:gd name="connsiteX6" fmla="*/ 48353 w 178957"/>
                <a:gd name="connsiteY6" fmla="*/ 7935 h 172833"/>
                <a:gd name="connsiteX7" fmla="*/ 59131 w 178957"/>
                <a:gd name="connsiteY7" fmla="*/ 8441 h 172833"/>
                <a:gd name="connsiteX8" fmla="*/ 64645 w 178957"/>
                <a:gd name="connsiteY8" fmla="*/ 12490 h 172833"/>
                <a:gd name="connsiteX9" fmla="*/ 63642 w 178957"/>
                <a:gd name="connsiteY9" fmla="*/ 17298 h 172833"/>
                <a:gd name="connsiteX10" fmla="*/ 30056 w 178957"/>
                <a:gd name="connsiteY10" fmla="*/ 153186 h 172833"/>
                <a:gd name="connsiteX11" fmla="*/ 7248 w 178957"/>
                <a:gd name="connsiteY11" fmla="*/ 165079 h 172833"/>
                <a:gd name="connsiteX12" fmla="*/ 230 w 178957"/>
                <a:gd name="connsiteY12" fmla="*/ 169887 h 172833"/>
                <a:gd name="connsiteX13" fmla="*/ 3990 w 178957"/>
                <a:gd name="connsiteY13" fmla="*/ 172924 h 172833"/>
                <a:gd name="connsiteX14" fmla="*/ 35821 w 178957"/>
                <a:gd name="connsiteY14" fmla="*/ 172165 h 172833"/>
                <a:gd name="connsiteX15" fmla="*/ 51862 w 178957"/>
                <a:gd name="connsiteY15" fmla="*/ 172418 h 172833"/>
                <a:gd name="connsiteX16" fmla="*/ 68154 w 178957"/>
                <a:gd name="connsiteY16" fmla="*/ 172924 h 172833"/>
                <a:gd name="connsiteX17" fmla="*/ 73167 w 178957"/>
                <a:gd name="connsiteY17" fmla="*/ 167863 h 172833"/>
                <a:gd name="connsiteX18" fmla="*/ 66149 w 178957"/>
                <a:gd name="connsiteY18" fmla="*/ 165079 h 172833"/>
                <a:gd name="connsiteX19" fmla="*/ 49857 w 178957"/>
                <a:gd name="connsiteY19" fmla="*/ 160525 h 172833"/>
                <a:gd name="connsiteX20" fmla="*/ 50609 w 178957"/>
                <a:gd name="connsiteY20" fmla="*/ 156223 h 172833"/>
                <a:gd name="connsiteX21" fmla="*/ 66149 w 178957"/>
                <a:gd name="connsiteY21" fmla="*/ 92960 h 172833"/>
                <a:gd name="connsiteX22" fmla="*/ 84195 w 178957"/>
                <a:gd name="connsiteY22" fmla="*/ 17551 h 172833"/>
                <a:gd name="connsiteX23" fmla="*/ 97729 w 178957"/>
                <a:gd name="connsiteY23" fmla="*/ 7935 h 172833"/>
                <a:gd name="connsiteX24" fmla="*/ 121791 w 178957"/>
                <a:gd name="connsiteY24" fmla="*/ 7935 h 172833"/>
                <a:gd name="connsiteX25" fmla="*/ 155878 w 178957"/>
                <a:gd name="connsiteY25" fmla="*/ 32228 h 172833"/>
                <a:gd name="connsiteX26" fmla="*/ 141090 w 178957"/>
                <a:gd name="connsiteY26" fmla="*/ 72969 h 172833"/>
                <a:gd name="connsiteX27" fmla="*/ 102492 w 178957"/>
                <a:gd name="connsiteY27" fmla="*/ 86381 h 172833"/>
                <a:gd name="connsiteX28" fmla="*/ 67151 w 178957"/>
                <a:gd name="connsiteY28" fmla="*/ 86381 h 172833"/>
                <a:gd name="connsiteX29" fmla="*/ 84195 w 178957"/>
                <a:gd name="connsiteY29" fmla="*/ 17551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957" h="172833">
                  <a:moveTo>
                    <a:pt x="66149" y="92960"/>
                  </a:moveTo>
                  <a:lnTo>
                    <a:pt x="108758" y="92960"/>
                  </a:lnTo>
                  <a:cubicBezTo>
                    <a:pt x="144349" y="92960"/>
                    <a:pt x="179188" y="66643"/>
                    <a:pt x="179188" y="38301"/>
                  </a:cubicBezTo>
                  <a:cubicBezTo>
                    <a:pt x="179188" y="18816"/>
                    <a:pt x="162645" y="90"/>
                    <a:pt x="129811" y="90"/>
                  </a:cubicBezTo>
                  <a:lnTo>
                    <a:pt x="48604" y="90"/>
                  </a:lnTo>
                  <a:cubicBezTo>
                    <a:pt x="43842" y="90"/>
                    <a:pt x="41084" y="90"/>
                    <a:pt x="41084" y="4898"/>
                  </a:cubicBezTo>
                  <a:cubicBezTo>
                    <a:pt x="41084" y="7935"/>
                    <a:pt x="43340" y="7935"/>
                    <a:pt x="48353" y="7935"/>
                  </a:cubicBezTo>
                  <a:cubicBezTo>
                    <a:pt x="51611" y="7935"/>
                    <a:pt x="56123" y="8188"/>
                    <a:pt x="59131" y="8441"/>
                  </a:cubicBezTo>
                  <a:cubicBezTo>
                    <a:pt x="63141" y="8947"/>
                    <a:pt x="64645" y="9706"/>
                    <a:pt x="64645" y="12490"/>
                  </a:cubicBezTo>
                  <a:cubicBezTo>
                    <a:pt x="64645" y="13502"/>
                    <a:pt x="64394" y="14261"/>
                    <a:pt x="63642" y="17298"/>
                  </a:cubicBezTo>
                  <a:lnTo>
                    <a:pt x="30056" y="153186"/>
                  </a:lnTo>
                  <a:cubicBezTo>
                    <a:pt x="27550" y="163055"/>
                    <a:pt x="27049" y="165079"/>
                    <a:pt x="7248" y="165079"/>
                  </a:cubicBezTo>
                  <a:cubicBezTo>
                    <a:pt x="2987" y="165079"/>
                    <a:pt x="230" y="165079"/>
                    <a:pt x="230" y="169887"/>
                  </a:cubicBezTo>
                  <a:cubicBezTo>
                    <a:pt x="230" y="172924"/>
                    <a:pt x="3238" y="172924"/>
                    <a:pt x="3990" y="172924"/>
                  </a:cubicBezTo>
                  <a:cubicBezTo>
                    <a:pt x="11008" y="172924"/>
                    <a:pt x="28803" y="172165"/>
                    <a:pt x="35821" y="172165"/>
                  </a:cubicBezTo>
                  <a:cubicBezTo>
                    <a:pt x="41084" y="172165"/>
                    <a:pt x="46599" y="172418"/>
                    <a:pt x="51862" y="172418"/>
                  </a:cubicBezTo>
                  <a:cubicBezTo>
                    <a:pt x="57376" y="172418"/>
                    <a:pt x="62890" y="172924"/>
                    <a:pt x="68154" y="172924"/>
                  </a:cubicBezTo>
                  <a:cubicBezTo>
                    <a:pt x="69908" y="172924"/>
                    <a:pt x="73167" y="172924"/>
                    <a:pt x="73167" y="167863"/>
                  </a:cubicBezTo>
                  <a:cubicBezTo>
                    <a:pt x="73167" y="165079"/>
                    <a:pt x="70911" y="165079"/>
                    <a:pt x="66149" y="165079"/>
                  </a:cubicBezTo>
                  <a:cubicBezTo>
                    <a:pt x="56875" y="165079"/>
                    <a:pt x="49857" y="165079"/>
                    <a:pt x="49857" y="160525"/>
                  </a:cubicBezTo>
                  <a:cubicBezTo>
                    <a:pt x="49857" y="159006"/>
                    <a:pt x="50358" y="157741"/>
                    <a:pt x="50609" y="156223"/>
                  </a:cubicBezTo>
                  <a:lnTo>
                    <a:pt x="66149" y="92960"/>
                  </a:lnTo>
                  <a:close/>
                  <a:moveTo>
                    <a:pt x="84195" y="17551"/>
                  </a:moveTo>
                  <a:cubicBezTo>
                    <a:pt x="86450" y="8694"/>
                    <a:pt x="86952" y="7935"/>
                    <a:pt x="97729" y="7935"/>
                  </a:cubicBezTo>
                  <a:lnTo>
                    <a:pt x="121791" y="7935"/>
                  </a:lnTo>
                  <a:cubicBezTo>
                    <a:pt x="142594" y="7935"/>
                    <a:pt x="155878" y="14767"/>
                    <a:pt x="155878" y="32228"/>
                  </a:cubicBezTo>
                  <a:cubicBezTo>
                    <a:pt x="155878" y="42097"/>
                    <a:pt x="150865" y="63859"/>
                    <a:pt x="141090" y="72969"/>
                  </a:cubicBezTo>
                  <a:cubicBezTo>
                    <a:pt x="128558" y="84356"/>
                    <a:pt x="113520" y="86381"/>
                    <a:pt x="102492" y="86381"/>
                  </a:cubicBezTo>
                  <a:lnTo>
                    <a:pt x="67151" y="86381"/>
                  </a:lnTo>
                  <a:lnTo>
                    <a:pt x="84195" y="17551"/>
                  </a:lnTo>
                  <a:close/>
                </a:path>
              </a:pathLst>
            </a:custGeom>
            <a:solidFill>
              <a:srgbClr val="000000"/>
            </a:solidFill>
            <a:ln w="25128"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1B8019B1-E5A7-D249-4A1B-227C2088D49F}"/>
                </a:ext>
              </a:extLst>
            </p:cNvPr>
            <p:cNvSpPr/>
            <p:nvPr>
              <p:custDataLst>
                <p:tags r:id="rId14"/>
              </p:custDataLst>
            </p:nvPr>
          </p:nvSpPr>
          <p:spPr>
            <a:xfrm>
              <a:off x="8546286" y="4640676"/>
              <a:ext cx="58148" cy="253051"/>
            </a:xfrm>
            <a:custGeom>
              <a:avLst/>
              <a:gdLst>
                <a:gd name="connsiteX0" fmla="*/ 58386 w 58148"/>
                <a:gd name="connsiteY0" fmla="*/ 250611 h 253051"/>
                <a:gd name="connsiteX1" fmla="*/ 54126 w 58148"/>
                <a:gd name="connsiteY1" fmla="*/ 245044 h 253051"/>
                <a:gd name="connsiteX2" fmla="*/ 14775 w 58148"/>
                <a:gd name="connsiteY2" fmla="*/ 126616 h 253051"/>
                <a:gd name="connsiteX3" fmla="*/ 55128 w 58148"/>
                <a:gd name="connsiteY3" fmla="*/ 6923 h 253051"/>
                <a:gd name="connsiteX4" fmla="*/ 58386 w 58148"/>
                <a:gd name="connsiteY4" fmla="*/ 2621 h 253051"/>
                <a:gd name="connsiteX5" fmla="*/ 55880 w 58148"/>
                <a:gd name="connsiteY5" fmla="*/ 90 h 253051"/>
                <a:gd name="connsiteX6" fmla="*/ 16028 w 58148"/>
                <a:gd name="connsiteY6" fmla="*/ 49435 h 253051"/>
                <a:gd name="connsiteX7" fmla="*/ 238 w 58148"/>
                <a:gd name="connsiteY7" fmla="*/ 126616 h 253051"/>
                <a:gd name="connsiteX8" fmla="*/ 16780 w 58148"/>
                <a:gd name="connsiteY8" fmla="*/ 205568 h 253051"/>
                <a:gd name="connsiteX9" fmla="*/ 55880 w 58148"/>
                <a:gd name="connsiteY9" fmla="*/ 253141 h 253051"/>
                <a:gd name="connsiteX10" fmla="*/ 58386 w 58148"/>
                <a:gd name="connsiteY10" fmla="*/ 25061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148" h="253051">
                  <a:moveTo>
                    <a:pt x="58386" y="250611"/>
                  </a:moveTo>
                  <a:cubicBezTo>
                    <a:pt x="58386" y="249852"/>
                    <a:pt x="58386" y="249345"/>
                    <a:pt x="54126" y="245044"/>
                  </a:cubicBezTo>
                  <a:cubicBezTo>
                    <a:pt x="22795" y="213159"/>
                    <a:pt x="14775" y="165333"/>
                    <a:pt x="14775" y="126616"/>
                  </a:cubicBezTo>
                  <a:cubicBezTo>
                    <a:pt x="14775" y="82585"/>
                    <a:pt x="24299" y="38554"/>
                    <a:pt x="55128" y="6923"/>
                  </a:cubicBezTo>
                  <a:cubicBezTo>
                    <a:pt x="58386" y="3886"/>
                    <a:pt x="58386" y="3380"/>
                    <a:pt x="58386" y="2621"/>
                  </a:cubicBezTo>
                  <a:cubicBezTo>
                    <a:pt x="58386" y="849"/>
                    <a:pt x="57384" y="90"/>
                    <a:pt x="55880" y="90"/>
                  </a:cubicBezTo>
                  <a:cubicBezTo>
                    <a:pt x="53374" y="90"/>
                    <a:pt x="30816" y="17298"/>
                    <a:pt x="16028" y="49435"/>
                  </a:cubicBezTo>
                  <a:cubicBezTo>
                    <a:pt x="3245" y="77271"/>
                    <a:pt x="238" y="105359"/>
                    <a:pt x="238" y="126616"/>
                  </a:cubicBezTo>
                  <a:cubicBezTo>
                    <a:pt x="238" y="146354"/>
                    <a:pt x="2995" y="176973"/>
                    <a:pt x="16780" y="205568"/>
                  </a:cubicBezTo>
                  <a:cubicBezTo>
                    <a:pt x="31819" y="236693"/>
                    <a:pt x="53374" y="253141"/>
                    <a:pt x="55880" y="253141"/>
                  </a:cubicBezTo>
                  <a:cubicBezTo>
                    <a:pt x="57384" y="253141"/>
                    <a:pt x="58386" y="252382"/>
                    <a:pt x="58386" y="250611"/>
                  </a:cubicBezTo>
                  <a:close/>
                </a:path>
              </a:pathLst>
            </a:custGeom>
            <a:solidFill>
              <a:srgbClr val="000000"/>
            </a:solidFill>
            <a:ln w="25128"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60623956-FB00-E234-B996-25770D140FBF}"/>
                </a:ext>
              </a:extLst>
            </p:cNvPr>
            <p:cNvSpPr/>
            <p:nvPr>
              <p:custDataLst>
                <p:tags r:id="rId15"/>
              </p:custDataLst>
            </p:nvPr>
          </p:nvSpPr>
          <p:spPr>
            <a:xfrm>
              <a:off x="8624710" y="4672054"/>
              <a:ext cx="76946" cy="161193"/>
            </a:xfrm>
            <a:custGeom>
              <a:avLst/>
              <a:gdLst>
                <a:gd name="connsiteX0" fmla="*/ 46109 w 76946"/>
                <a:gd name="connsiteY0" fmla="*/ 57280 h 161193"/>
                <a:gd name="connsiteX1" fmla="*/ 69669 w 76946"/>
                <a:gd name="connsiteY1" fmla="*/ 57280 h 161193"/>
                <a:gd name="connsiteX2" fmla="*/ 77188 w 76946"/>
                <a:gd name="connsiteY2" fmla="*/ 52219 h 161193"/>
                <a:gd name="connsiteX3" fmla="*/ 70170 w 76946"/>
                <a:gd name="connsiteY3" fmla="*/ 49435 h 161193"/>
                <a:gd name="connsiteX4" fmla="*/ 48114 w 76946"/>
                <a:gd name="connsiteY4" fmla="*/ 49435 h 161193"/>
                <a:gd name="connsiteX5" fmla="*/ 58390 w 76946"/>
                <a:gd name="connsiteY5" fmla="*/ 6923 h 161193"/>
                <a:gd name="connsiteX6" fmla="*/ 51122 w 76946"/>
                <a:gd name="connsiteY6" fmla="*/ 90 h 161193"/>
                <a:gd name="connsiteX7" fmla="*/ 41096 w 76946"/>
                <a:gd name="connsiteY7" fmla="*/ 9200 h 161193"/>
                <a:gd name="connsiteX8" fmla="*/ 31321 w 76946"/>
                <a:gd name="connsiteY8" fmla="*/ 49435 h 161193"/>
                <a:gd name="connsiteX9" fmla="*/ 7761 w 76946"/>
                <a:gd name="connsiteY9" fmla="*/ 49435 h 161193"/>
                <a:gd name="connsiteX10" fmla="*/ 242 w 76946"/>
                <a:gd name="connsiteY10" fmla="*/ 54243 h 161193"/>
                <a:gd name="connsiteX11" fmla="*/ 7260 w 76946"/>
                <a:gd name="connsiteY11" fmla="*/ 57280 h 161193"/>
                <a:gd name="connsiteX12" fmla="*/ 29316 w 76946"/>
                <a:gd name="connsiteY12" fmla="*/ 57280 h 161193"/>
                <a:gd name="connsiteX13" fmla="*/ 10267 w 76946"/>
                <a:gd name="connsiteY13" fmla="*/ 138003 h 161193"/>
                <a:gd name="connsiteX14" fmla="*/ 33326 w 76946"/>
                <a:gd name="connsiteY14" fmla="*/ 161284 h 161193"/>
                <a:gd name="connsiteX15" fmla="*/ 73178 w 76946"/>
                <a:gd name="connsiteY15" fmla="*/ 122314 h 161193"/>
                <a:gd name="connsiteX16" fmla="*/ 70170 w 76946"/>
                <a:gd name="connsiteY16" fmla="*/ 119783 h 161193"/>
                <a:gd name="connsiteX17" fmla="*/ 66411 w 76946"/>
                <a:gd name="connsiteY17" fmla="*/ 123326 h 161193"/>
                <a:gd name="connsiteX18" fmla="*/ 33828 w 76946"/>
                <a:gd name="connsiteY18" fmla="*/ 155717 h 161193"/>
                <a:gd name="connsiteX19" fmla="*/ 26058 w 76946"/>
                <a:gd name="connsiteY19" fmla="*/ 144076 h 161193"/>
                <a:gd name="connsiteX20" fmla="*/ 27561 w 76946"/>
                <a:gd name="connsiteY20" fmla="*/ 131930 h 161193"/>
                <a:gd name="connsiteX21" fmla="*/ 46109 w 76946"/>
                <a:gd name="connsiteY21" fmla="*/ 57280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6946" h="161193">
                  <a:moveTo>
                    <a:pt x="46109" y="57280"/>
                  </a:moveTo>
                  <a:lnTo>
                    <a:pt x="69669" y="57280"/>
                  </a:lnTo>
                  <a:cubicBezTo>
                    <a:pt x="74682" y="57280"/>
                    <a:pt x="77188" y="57280"/>
                    <a:pt x="77188" y="52219"/>
                  </a:cubicBezTo>
                  <a:cubicBezTo>
                    <a:pt x="77188" y="49435"/>
                    <a:pt x="74682" y="49435"/>
                    <a:pt x="70170" y="49435"/>
                  </a:cubicBezTo>
                  <a:lnTo>
                    <a:pt x="48114" y="49435"/>
                  </a:lnTo>
                  <a:cubicBezTo>
                    <a:pt x="57137" y="13502"/>
                    <a:pt x="58390" y="8441"/>
                    <a:pt x="58390" y="6923"/>
                  </a:cubicBezTo>
                  <a:cubicBezTo>
                    <a:pt x="58390" y="2621"/>
                    <a:pt x="55383" y="90"/>
                    <a:pt x="51122" y="90"/>
                  </a:cubicBezTo>
                  <a:cubicBezTo>
                    <a:pt x="50370" y="90"/>
                    <a:pt x="43352" y="343"/>
                    <a:pt x="41096" y="9200"/>
                  </a:cubicBezTo>
                  <a:lnTo>
                    <a:pt x="31321" y="49435"/>
                  </a:lnTo>
                  <a:lnTo>
                    <a:pt x="7761" y="49435"/>
                  </a:lnTo>
                  <a:cubicBezTo>
                    <a:pt x="2748" y="49435"/>
                    <a:pt x="242" y="49435"/>
                    <a:pt x="242" y="54243"/>
                  </a:cubicBezTo>
                  <a:cubicBezTo>
                    <a:pt x="242" y="57280"/>
                    <a:pt x="2247" y="57280"/>
                    <a:pt x="7260" y="57280"/>
                  </a:cubicBezTo>
                  <a:lnTo>
                    <a:pt x="29316" y="57280"/>
                  </a:lnTo>
                  <a:cubicBezTo>
                    <a:pt x="11270" y="129146"/>
                    <a:pt x="10267" y="133448"/>
                    <a:pt x="10267" y="138003"/>
                  </a:cubicBezTo>
                  <a:cubicBezTo>
                    <a:pt x="10267" y="151668"/>
                    <a:pt x="19792" y="161284"/>
                    <a:pt x="33326" y="161284"/>
                  </a:cubicBezTo>
                  <a:cubicBezTo>
                    <a:pt x="58892" y="161284"/>
                    <a:pt x="73178" y="124338"/>
                    <a:pt x="73178" y="122314"/>
                  </a:cubicBezTo>
                  <a:cubicBezTo>
                    <a:pt x="73178" y="119783"/>
                    <a:pt x="71173" y="119783"/>
                    <a:pt x="70170" y="119783"/>
                  </a:cubicBezTo>
                  <a:cubicBezTo>
                    <a:pt x="67915" y="119783"/>
                    <a:pt x="67664" y="120542"/>
                    <a:pt x="66411" y="123326"/>
                  </a:cubicBezTo>
                  <a:cubicBezTo>
                    <a:pt x="55633" y="149643"/>
                    <a:pt x="42349" y="155717"/>
                    <a:pt x="33828" y="155717"/>
                  </a:cubicBezTo>
                  <a:cubicBezTo>
                    <a:pt x="28564" y="155717"/>
                    <a:pt x="26058" y="152427"/>
                    <a:pt x="26058" y="144076"/>
                  </a:cubicBezTo>
                  <a:cubicBezTo>
                    <a:pt x="26058" y="138003"/>
                    <a:pt x="26559" y="136232"/>
                    <a:pt x="27561" y="131930"/>
                  </a:cubicBezTo>
                  <a:lnTo>
                    <a:pt x="46109" y="57280"/>
                  </a:lnTo>
                  <a:close/>
                </a:path>
              </a:pathLst>
            </a:custGeom>
            <a:solidFill>
              <a:srgbClr val="000000"/>
            </a:solidFill>
            <a:ln w="25128"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128013A3-7603-9C12-5522-E69E9F506765}"/>
                </a:ext>
              </a:extLst>
            </p:cNvPr>
            <p:cNvSpPr/>
            <p:nvPr>
              <p:custDataLst>
                <p:tags r:id="rId16"/>
              </p:custDataLst>
            </p:nvPr>
          </p:nvSpPr>
          <p:spPr>
            <a:xfrm>
              <a:off x="8717701" y="4750980"/>
              <a:ext cx="53160" cy="119212"/>
            </a:xfrm>
            <a:custGeom>
              <a:avLst/>
              <a:gdLst>
                <a:gd name="connsiteX0" fmla="*/ 48845 w 53160"/>
                <a:gd name="connsiteY0" fmla="*/ 6823 h 119212"/>
                <a:gd name="connsiteX1" fmla="*/ 41827 w 53160"/>
                <a:gd name="connsiteY1" fmla="*/ 92 h 119212"/>
                <a:gd name="connsiteX2" fmla="*/ 32001 w 53160"/>
                <a:gd name="connsiteY2" fmla="*/ 9834 h 119212"/>
                <a:gd name="connsiteX3" fmla="*/ 39019 w 53160"/>
                <a:gd name="connsiteY3" fmla="*/ 16565 h 119212"/>
                <a:gd name="connsiteX4" fmla="*/ 48845 w 53160"/>
                <a:gd name="connsiteY4" fmla="*/ 6823 h 119212"/>
                <a:gd name="connsiteX5" fmla="*/ 13053 w 53160"/>
                <a:gd name="connsiteY5" fmla="*/ 96808 h 119212"/>
                <a:gd name="connsiteX6" fmla="*/ 11474 w 53160"/>
                <a:gd name="connsiteY6" fmla="*/ 104247 h 119212"/>
                <a:gd name="connsiteX7" fmla="*/ 28142 w 53160"/>
                <a:gd name="connsiteY7" fmla="*/ 119304 h 119212"/>
                <a:gd name="connsiteX8" fmla="*/ 53406 w 53160"/>
                <a:gd name="connsiteY8" fmla="*/ 92202 h 119212"/>
                <a:gd name="connsiteX9" fmla="*/ 50599 w 53160"/>
                <a:gd name="connsiteY9" fmla="*/ 89899 h 119212"/>
                <a:gd name="connsiteX10" fmla="*/ 47265 w 53160"/>
                <a:gd name="connsiteY10" fmla="*/ 92911 h 119212"/>
                <a:gd name="connsiteX11" fmla="*/ 28668 w 53160"/>
                <a:gd name="connsiteY11" fmla="*/ 114344 h 119212"/>
                <a:gd name="connsiteX12" fmla="*/ 24282 w 53160"/>
                <a:gd name="connsiteY12" fmla="*/ 108144 h 119212"/>
                <a:gd name="connsiteX13" fmla="*/ 27089 w 53160"/>
                <a:gd name="connsiteY13" fmla="*/ 96808 h 119212"/>
                <a:gd name="connsiteX14" fmla="*/ 32703 w 53160"/>
                <a:gd name="connsiteY14" fmla="*/ 82637 h 119212"/>
                <a:gd name="connsiteX15" fmla="*/ 41300 w 53160"/>
                <a:gd name="connsiteY15" fmla="*/ 60141 h 119212"/>
                <a:gd name="connsiteX16" fmla="*/ 42353 w 53160"/>
                <a:gd name="connsiteY16" fmla="*/ 54472 h 119212"/>
                <a:gd name="connsiteX17" fmla="*/ 25685 w 53160"/>
                <a:gd name="connsiteY17" fmla="*/ 39416 h 119212"/>
                <a:gd name="connsiteX18" fmla="*/ 245 w 53160"/>
                <a:gd name="connsiteY18" fmla="*/ 66518 h 119212"/>
                <a:gd name="connsiteX19" fmla="*/ 3228 w 53160"/>
                <a:gd name="connsiteY19" fmla="*/ 68820 h 119212"/>
                <a:gd name="connsiteX20" fmla="*/ 6386 w 53160"/>
                <a:gd name="connsiteY20" fmla="*/ 65986 h 119212"/>
                <a:gd name="connsiteX21" fmla="*/ 25159 w 53160"/>
                <a:gd name="connsiteY21" fmla="*/ 44376 h 119212"/>
                <a:gd name="connsiteX22" fmla="*/ 29545 w 53160"/>
                <a:gd name="connsiteY22" fmla="*/ 50575 h 119212"/>
                <a:gd name="connsiteX23" fmla="*/ 24106 w 53160"/>
                <a:gd name="connsiteY23" fmla="*/ 68289 h 119212"/>
                <a:gd name="connsiteX24" fmla="*/ 13053 w 53160"/>
                <a:gd name="connsiteY24" fmla="*/ 9680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160" h="119212">
                  <a:moveTo>
                    <a:pt x="48845" y="6823"/>
                  </a:moveTo>
                  <a:cubicBezTo>
                    <a:pt x="48845" y="3989"/>
                    <a:pt x="46739" y="92"/>
                    <a:pt x="41827" y="92"/>
                  </a:cubicBezTo>
                  <a:cubicBezTo>
                    <a:pt x="37089" y="92"/>
                    <a:pt x="32001" y="4697"/>
                    <a:pt x="32001" y="9834"/>
                  </a:cubicBezTo>
                  <a:cubicBezTo>
                    <a:pt x="32001" y="12845"/>
                    <a:pt x="34282" y="16565"/>
                    <a:pt x="39019" y="16565"/>
                  </a:cubicBezTo>
                  <a:cubicBezTo>
                    <a:pt x="44107" y="16565"/>
                    <a:pt x="48845" y="11605"/>
                    <a:pt x="48845" y="6823"/>
                  </a:cubicBezTo>
                  <a:close/>
                  <a:moveTo>
                    <a:pt x="13053" y="96808"/>
                  </a:moveTo>
                  <a:cubicBezTo>
                    <a:pt x="12351" y="99111"/>
                    <a:pt x="11474" y="101236"/>
                    <a:pt x="11474" y="104247"/>
                  </a:cubicBezTo>
                  <a:cubicBezTo>
                    <a:pt x="11474" y="112573"/>
                    <a:pt x="18492" y="119304"/>
                    <a:pt x="28142" y="119304"/>
                  </a:cubicBezTo>
                  <a:cubicBezTo>
                    <a:pt x="45686" y="119304"/>
                    <a:pt x="53406" y="94859"/>
                    <a:pt x="53406" y="92202"/>
                  </a:cubicBezTo>
                  <a:cubicBezTo>
                    <a:pt x="53406" y="89899"/>
                    <a:pt x="51125" y="89899"/>
                    <a:pt x="50599" y="89899"/>
                  </a:cubicBezTo>
                  <a:cubicBezTo>
                    <a:pt x="48143" y="89899"/>
                    <a:pt x="47967" y="90962"/>
                    <a:pt x="47265" y="92911"/>
                  </a:cubicBezTo>
                  <a:cubicBezTo>
                    <a:pt x="43230" y="107082"/>
                    <a:pt x="35510" y="114344"/>
                    <a:pt x="28668" y="114344"/>
                  </a:cubicBezTo>
                  <a:cubicBezTo>
                    <a:pt x="25159" y="114344"/>
                    <a:pt x="24282" y="112041"/>
                    <a:pt x="24282" y="108144"/>
                  </a:cubicBezTo>
                  <a:cubicBezTo>
                    <a:pt x="24282" y="104070"/>
                    <a:pt x="25510" y="100705"/>
                    <a:pt x="27089" y="96808"/>
                  </a:cubicBezTo>
                  <a:cubicBezTo>
                    <a:pt x="28843" y="92025"/>
                    <a:pt x="30773" y="87242"/>
                    <a:pt x="32703" y="82637"/>
                  </a:cubicBezTo>
                  <a:cubicBezTo>
                    <a:pt x="34282" y="78386"/>
                    <a:pt x="40598" y="62266"/>
                    <a:pt x="41300" y="60141"/>
                  </a:cubicBezTo>
                  <a:cubicBezTo>
                    <a:pt x="41827" y="58369"/>
                    <a:pt x="42353" y="56244"/>
                    <a:pt x="42353" y="54472"/>
                  </a:cubicBezTo>
                  <a:cubicBezTo>
                    <a:pt x="42353" y="46147"/>
                    <a:pt x="35335" y="39416"/>
                    <a:pt x="25685" y="39416"/>
                  </a:cubicBezTo>
                  <a:cubicBezTo>
                    <a:pt x="8316" y="39416"/>
                    <a:pt x="245" y="63506"/>
                    <a:pt x="245" y="66518"/>
                  </a:cubicBezTo>
                  <a:cubicBezTo>
                    <a:pt x="245" y="68820"/>
                    <a:pt x="2702" y="68820"/>
                    <a:pt x="3228" y="68820"/>
                  </a:cubicBezTo>
                  <a:cubicBezTo>
                    <a:pt x="5684" y="68820"/>
                    <a:pt x="5860" y="67935"/>
                    <a:pt x="6386" y="65986"/>
                  </a:cubicBezTo>
                  <a:cubicBezTo>
                    <a:pt x="10948" y="50752"/>
                    <a:pt x="18667" y="44376"/>
                    <a:pt x="25159" y="44376"/>
                  </a:cubicBezTo>
                  <a:cubicBezTo>
                    <a:pt x="27966" y="44376"/>
                    <a:pt x="29545" y="45793"/>
                    <a:pt x="29545" y="50575"/>
                  </a:cubicBezTo>
                  <a:cubicBezTo>
                    <a:pt x="29545" y="54649"/>
                    <a:pt x="28492" y="57307"/>
                    <a:pt x="24106" y="68289"/>
                  </a:cubicBezTo>
                  <a:lnTo>
                    <a:pt x="13053" y="96808"/>
                  </a:lnTo>
                  <a:close/>
                </a:path>
              </a:pathLst>
            </a:custGeom>
            <a:solidFill>
              <a:srgbClr val="000000"/>
            </a:solidFill>
            <a:ln w="25128"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565266A5-6D3C-EAAB-9542-E95DA909FF75}"/>
                </a:ext>
              </a:extLst>
            </p:cNvPr>
            <p:cNvSpPr/>
            <p:nvPr>
              <p:custDataLst>
                <p:tags r:id="rId17"/>
              </p:custDataLst>
            </p:nvPr>
          </p:nvSpPr>
          <p:spPr>
            <a:xfrm>
              <a:off x="8822726" y="4640676"/>
              <a:ext cx="10025" cy="253051"/>
            </a:xfrm>
            <a:custGeom>
              <a:avLst/>
              <a:gdLst>
                <a:gd name="connsiteX0" fmla="*/ 10274 w 10025"/>
                <a:gd name="connsiteY0" fmla="*/ 9200 h 253051"/>
                <a:gd name="connsiteX1" fmla="*/ 5261 w 10025"/>
                <a:gd name="connsiteY1" fmla="*/ 90 h 253051"/>
                <a:gd name="connsiteX2" fmla="*/ 249 w 10025"/>
                <a:gd name="connsiteY2" fmla="*/ 9200 h 253051"/>
                <a:gd name="connsiteX3" fmla="*/ 249 w 10025"/>
                <a:gd name="connsiteY3" fmla="*/ 244031 h 253051"/>
                <a:gd name="connsiteX4" fmla="*/ 5261 w 10025"/>
                <a:gd name="connsiteY4" fmla="*/ 253141 h 253051"/>
                <a:gd name="connsiteX5" fmla="*/ 10274 w 10025"/>
                <a:gd name="connsiteY5" fmla="*/ 244031 h 253051"/>
                <a:gd name="connsiteX6" fmla="*/ 10274 w 10025"/>
                <a:gd name="connsiteY6" fmla="*/ 92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 h="253051">
                  <a:moveTo>
                    <a:pt x="10274" y="9200"/>
                  </a:moveTo>
                  <a:cubicBezTo>
                    <a:pt x="10274" y="4645"/>
                    <a:pt x="10274" y="90"/>
                    <a:pt x="5261" y="90"/>
                  </a:cubicBezTo>
                  <a:cubicBezTo>
                    <a:pt x="249" y="90"/>
                    <a:pt x="249" y="4645"/>
                    <a:pt x="249" y="9200"/>
                  </a:cubicBezTo>
                  <a:lnTo>
                    <a:pt x="249" y="244031"/>
                  </a:lnTo>
                  <a:cubicBezTo>
                    <a:pt x="249" y="248586"/>
                    <a:pt x="249" y="253141"/>
                    <a:pt x="5261" y="253141"/>
                  </a:cubicBezTo>
                  <a:cubicBezTo>
                    <a:pt x="10274" y="253141"/>
                    <a:pt x="10274" y="248586"/>
                    <a:pt x="10274" y="244031"/>
                  </a:cubicBezTo>
                  <a:lnTo>
                    <a:pt x="10274" y="9200"/>
                  </a:lnTo>
                  <a:close/>
                </a:path>
              </a:pathLst>
            </a:custGeom>
            <a:solidFill>
              <a:srgbClr val="000000"/>
            </a:solidFill>
            <a:ln w="25128"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9073464E-2E11-23A8-44F0-00C4608A5651}"/>
                </a:ext>
              </a:extLst>
            </p:cNvPr>
            <p:cNvSpPr/>
            <p:nvPr>
              <p:custDataLst>
                <p:tags r:id="rId18"/>
              </p:custDataLst>
            </p:nvPr>
          </p:nvSpPr>
          <p:spPr>
            <a:xfrm>
              <a:off x="8868288" y="4672054"/>
              <a:ext cx="76946" cy="161193"/>
            </a:xfrm>
            <a:custGeom>
              <a:avLst/>
              <a:gdLst>
                <a:gd name="connsiteX0" fmla="*/ 46119 w 76946"/>
                <a:gd name="connsiteY0" fmla="*/ 57280 h 161193"/>
                <a:gd name="connsiteX1" fmla="*/ 69679 w 76946"/>
                <a:gd name="connsiteY1" fmla="*/ 57280 h 161193"/>
                <a:gd name="connsiteX2" fmla="*/ 77198 w 76946"/>
                <a:gd name="connsiteY2" fmla="*/ 52219 h 161193"/>
                <a:gd name="connsiteX3" fmla="*/ 70180 w 76946"/>
                <a:gd name="connsiteY3" fmla="*/ 49435 h 161193"/>
                <a:gd name="connsiteX4" fmla="*/ 48124 w 76946"/>
                <a:gd name="connsiteY4" fmla="*/ 49435 h 161193"/>
                <a:gd name="connsiteX5" fmla="*/ 58400 w 76946"/>
                <a:gd name="connsiteY5" fmla="*/ 6923 h 161193"/>
                <a:gd name="connsiteX6" fmla="*/ 51131 w 76946"/>
                <a:gd name="connsiteY6" fmla="*/ 90 h 161193"/>
                <a:gd name="connsiteX7" fmla="*/ 41106 w 76946"/>
                <a:gd name="connsiteY7" fmla="*/ 9200 h 161193"/>
                <a:gd name="connsiteX8" fmla="*/ 31331 w 76946"/>
                <a:gd name="connsiteY8" fmla="*/ 49435 h 161193"/>
                <a:gd name="connsiteX9" fmla="*/ 7771 w 76946"/>
                <a:gd name="connsiteY9" fmla="*/ 49435 h 161193"/>
                <a:gd name="connsiteX10" fmla="*/ 251 w 76946"/>
                <a:gd name="connsiteY10" fmla="*/ 54243 h 161193"/>
                <a:gd name="connsiteX11" fmla="*/ 7269 w 76946"/>
                <a:gd name="connsiteY11" fmla="*/ 57280 h 161193"/>
                <a:gd name="connsiteX12" fmla="*/ 29326 w 76946"/>
                <a:gd name="connsiteY12" fmla="*/ 57280 h 161193"/>
                <a:gd name="connsiteX13" fmla="*/ 10277 w 76946"/>
                <a:gd name="connsiteY13" fmla="*/ 138003 h 161193"/>
                <a:gd name="connsiteX14" fmla="*/ 33336 w 76946"/>
                <a:gd name="connsiteY14" fmla="*/ 161284 h 161193"/>
                <a:gd name="connsiteX15" fmla="*/ 73188 w 76946"/>
                <a:gd name="connsiteY15" fmla="*/ 122314 h 161193"/>
                <a:gd name="connsiteX16" fmla="*/ 70180 w 76946"/>
                <a:gd name="connsiteY16" fmla="*/ 119783 h 161193"/>
                <a:gd name="connsiteX17" fmla="*/ 66421 w 76946"/>
                <a:gd name="connsiteY17" fmla="*/ 123326 h 161193"/>
                <a:gd name="connsiteX18" fmla="*/ 33837 w 76946"/>
                <a:gd name="connsiteY18" fmla="*/ 155717 h 161193"/>
                <a:gd name="connsiteX19" fmla="*/ 26067 w 76946"/>
                <a:gd name="connsiteY19" fmla="*/ 144076 h 161193"/>
                <a:gd name="connsiteX20" fmla="*/ 27571 w 76946"/>
                <a:gd name="connsiteY20" fmla="*/ 131930 h 161193"/>
                <a:gd name="connsiteX21" fmla="*/ 46119 w 76946"/>
                <a:gd name="connsiteY21" fmla="*/ 57280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6946" h="161193">
                  <a:moveTo>
                    <a:pt x="46119" y="57280"/>
                  </a:moveTo>
                  <a:lnTo>
                    <a:pt x="69679" y="57280"/>
                  </a:lnTo>
                  <a:cubicBezTo>
                    <a:pt x="74692" y="57280"/>
                    <a:pt x="77198" y="57280"/>
                    <a:pt x="77198" y="52219"/>
                  </a:cubicBezTo>
                  <a:cubicBezTo>
                    <a:pt x="77198" y="49435"/>
                    <a:pt x="74692" y="49435"/>
                    <a:pt x="70180" y="49435"/>
                  </a:cubicBezTo>
                  <a:lnTo>
                    <a:pt x="48124" y="49435"/>
                  </a:lnTo>
                  <a:cubicBezTo>
                    <a:pt x="57147" y="13502"/>
                    <a:pt x="58400" y="8441"/>
                    <a:pt x="58400" y="6923"/>
                  </a:cubicBezTo>
                  <a:cubicBezTo>
                    <a:pt x="58400" y="2621"/>
                    <a:pt x="55392" y="90"/>
                    <a:pt x="51131" y="90"/>
                  </a:cubicBezTo>
                  <a:cubicBezTo>
                    <a:pt x="50380" y="90"/>
                    <a:pt x="43362" y="343"/>
                    <a:pt x="41106" y="9200"/>
                  </a:cubicBezTo>
                  <a:lnTo>
                    <a:pt x="31331" y="49435"/>
                  </a:lnTo>
                  <a:lnTo>
                    <a:pt x="7771" y="49435"/>
                  </a:lnTo>
                  <a:cubicBezTo>
                    <a:pt x="2758" y="49435"/>
                    <a:pt x="251" y="49435"/>
                    <a:pt x="251" y="54243"/>
                  </a:cubicBezTo>
                  <a:cubicBezTo>
                    <a:pt x="251" y="57280"/>
                    <a:pt x="2256" y="57280"/>
                    <a:pt x="7269" y="57280"/>
                  </a:cubicBezTo>
                  <a:lnTo>
                    <a:pt x="29326" y="57280"/>
                  </a:lnTo>
                  <a:cubicBezTo>
                    <a:pt x="11280" y="129146"/>
                    <a:pt x="10277" y="133448"/>
                    <a:pt x="10277" y="138003"/>
                  </a:cubicBezTo>
                  <a:cubicBezTo>
                    <a:pt x="10277" y="151668"/>
                    <a:pt x="19801" y="161284"/>
                    <a:pt x="33336" y="161284"/>
                  </a:cubicBezTo>
                  <a:cubicBezTo>
                    <a:pt x="58901" y="161284"/>
                    <a:pt x="73188" y="124338"/>
                    <a:pt x="73188" y="122314"/>
                  </a:cubicBezTo>
                  <a:cubicBezTo>
                    <a:pt x="73188" y="119783"/>
                    <a:pt x="71183" y="119783"/>
                    <a:pt x="70180" y="119783"/>
                  </a:cubicBezTo>
                  <a:cubicBezTo>
                    <a:pt x="67924" y="119783"/>
                    <a:pt x="67674" y="120542"/>
                    <a:pt x="66421" y="123326"/>
                  </a:cubicBezTo>
                  <a:cubicBezTo>
                    <a:pt x="55643" y="149643"/>
                    <a:pt x="42359" y="155717"/>
                    <a:pt x="33837" y="155717"/>
                  </a:cubicBezTo>
                  <a:cubicBezTo>
                    <a:pt x="28574" y="155717"/>
                    <a:pt x="26067" y="152427"/>
                    <a:pt x="26067" y="144076"/>
                  </a:cubicBezTo>
                  <a:cubicBezTo>
                    <a:pt x="26067" y="138003"/>
                    <a:pt x="26569" y="136232"/>
                    <a:pt x="27571" y="131930"/>
                  </a:cubicBezTo>
                  <a:lnTo>
                    <a:pt x="46119" y="57280"/>
                  </a:lnTo>
                  <a:close/>
                </a:path>
              </a:pathLst>
            </a:custGeom>
            <a:solidFill>
              <a:srgbClr val="000000"/>
            </a:solidFill>
            <a:ln w="25128"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CF390C58-DF63-7475-0F6C-FF9A66014D18}"/>
                </a:ext>
              </a:extLst>
            </p:cNvPr>
            <p:cNvSpPr/>
            <p:nvPr>
              <p:custDataLst>
                <p:tags r:id="rId19"/>
              </p:custDataLst>
            </p:nvPr>
          </p:nvSpPr>
          <p:spPr>
            <a:xfrm>
              <a:off x="8953032" y="4750980"/>
              <a:ext cx="77021" cy="153576"/>
            </a:xfrm>
            <a:custGeom>
              <a:avLst/>
              <a:gdLst>
                <a:gd name="connsiteX0" fmla="*/ 77277 w 77021"/>
                <a:gd name="connsiteY0" fmla="*/ 6823 h 153576"/>
                <a:gd name="connsiteX1" fmla="*/ 70259 w 77021"/>
                <a:gd name="connsiteY1" fmla="*/ 92 h 153576"/>
                <a:gd name="connsiteX2" fmla="*/ 60434 w 77021"/>
                <a:gd name="connsiteY2" fmla="*/ 9834 h 153576"/>
                <a:gd name="connsiteX3" fmla="*/ 67452 w 77021"/>
                <a:gd name="connsiteY3" fmla="*/ 16565 h 153576"/>
                <a:gd name="connsiteX4" fmla="*/ 77277 w 77021"/>
                <a:gd name="connsiteY4" fmla="*/ 6823 h 153576"/>
                <a:gd name="connsiteX5" fmla="*/ 40082 w 77021"/>
                <a:gd name="connsiteY5" fmla="*/ 126212 h 153576"/>
                <a:gd name="connsiteX6" fmla="*/ 17449 w 77021"/>
                <a:gd name="connsiteY6" fmla="*/ 148709 h 153576"/>
                <a:gd name="connsiteX7" fmla="*/ 11133 w 77021"/>
                <a:gd name="connsiteY7" fmla="*/ 147646 h 153576"/>
                <a:gd name="connsiteX8" fmla="*/ 17098 w 77021"/>
                <a:gd name="connsiteY8" fmla="*/ 138612 h 153576"/>
                <a:gd name="connsiteX9" fmla="*/ 10255 w 77021"/>
                <a:gd name="connsiteY9" fmla="*/ 132058 h 153576"/>
                <a:gd name="connsiteX10" fmla="*/ 255 w 77021"/>
                <a:gd name="connsiteY10" fmla="*/ 142509 h 153576"/>
                <a:gd name="connsiteX11" fmla="*/ 17624 w 77021"/>
                <a:gd name="connsiteY11" fmla="*/ 153668 h 153576"/>
                <a:gd name="connsiteX12" fmla="*/ 54118 w 77021"/>
                <a:gd name="connsiteY12" fmla="*/ 125681 h 153576"/>
                <a:gd name="connsiteX13" fmla="*/ 69908 w 77021"/>
                <a:gd name="connsiteY13" fmla="*/ 62266 h 153576"/>
                <a:gd name="connsiteX14" fmla="*/ 70785 w 77021"/>
                <a:gd name="connsiteY14" fmla="*/ 56067 h 153576"/>
                <a:gd name="connsiteX15" fmla="*/ 52012 w 77021"/>
                <a:gd name="connsiteY15" fmla="*/ 39416 h 153576"/>
                <a:gd name="connsiteX16" fmla="*/ 21309 w 77021"/>
                <a:gd name="connsiteY16" fmla="*/ 66518 h 153576"/>
                <a:gd name="connsiteX17" fmla="*/ 24291 w 77021"/>
                <a:gd name="connsiteY17" fmla="*/ 68820 h 153576"/>
                <a:gd name="connsiteX18" fmla="*/ 27800 w 77021"/>
                <a:gd name="connsiteY18" fmla="*/ 65632 h 153576"/>
                <a:gd name="connsiteX19" fmla="*/ 51486 w 77021"/>
                <a:gd name="connsiteY19" fmla="*/ 44376 h 153576"/>
                <a:gd name="connsiteX20" fmla="*/ 57451 w 77021"/>
                <a:gd name="connsiteY20" fmla="*/ 53055 h 153576"/>
                <a:gd name="connsiteX21" fmla="*/ 56925 w 77021"/>
                <a:gd name="connsiteY21" fmla="*/ 58369 h 153576"/>
                <a:gd name="connsiteX22" fmla="*/ 40082 w 77021"/>
                <a:gd name="connsiteY22" fmla="*/ 126212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021" h="153576">
                  <a:moveTo>
                    <a:pt x="77277" y="6823"/>
                  </a:moveTo>
                  <a:cubicBezTo>
                    <a:pt x="77277" y="3812"/>
                    <a:pt x="74996" y="92"/>
                    <a:pt x="70259" y="92"/>
                  </a:cubicBezTo>
                  <a:cubicBezTo>
                    <a:pt x="65171" y="92"/>
                    <a:pt x="60434" y="5051"/>
                    <a:pt x="60434" y="9834"/>
                  </a:cubicBezTo>
                  <a:cubicBezTo>
                    <a:pt x="60434" y="12668"/>
                    <a:pt x="62539" y="16565"/>
                    <a:pt x="67452" y="16565"/>
                  </a:cubicBezTo>
                  <a:cubicBezTo>
                    <a:pt x="72189" y="16565"/>
                    <a:pt x="77277" y="11960"/>
                    <a:pt x="77277" y="6823"/>
                  </a:cubicBezTo>
                  <a:close/>
                  <a:moveTo>
                    <a:pt x="40082" y="126212"/>
                  </a:moveTo>
                  <a:cubicBezTo>
                    <a:pt x="37099" y="138435"/>
                    <a:pt x="27800" y="148709"/>
                    <a:pt x="17449" y="148709"/>
                  </a:cubicBezTo>
                  <a:cubicBezTo>
                    <a:pt x="15168" y="148709"/>
                    <a:pt x="13063" y="148354"/>
                    <a:pt x="11133" y="147646"/>
                  </a:cubicBezTo>
                  <a:cubicBezTo>
                    <a:pt x="15694" y="145520"/>
                    <a:pt x="17098" y="141269"/>
                    <a:pt x="17098" y="138612"/>
                  </a:cubicBezTo>
                  <a:cubicBezTo>
                    <a:pt x="17098" y="134361"/>
                    <a:pt x="13764" y="132058"/>
                    <a:pt x="10255" y="132058"/>
                  </a:cubicBezTo>
                  <a:cubicBezTo>
                    <a:pt x="4817" y="132058"/>
                    <a:pt x="255" y="136840"/>
                    <a:pt x="255" y="142509"/>
                  </a:cubicBezTo>
                  <a:cubicBezTo>
                    <a:pt x="255" y="149240"/>
                    <a:pt x="7097" y="153668"/>
                    <a:pt x="17624" y="153668"/>
                  </a:cubicBezTo>
                  <a:cubicBezTo>
                    <a:pt x="28151" y="153668"/>
                    <a:pt x="48679" y="147291"/>
                    <a:pt x="54118" y="125681"/>
                  </a:cubicBezTo>
                  <a:lnTo>
                    <a:pt x="69908" y="62266"/>
                  </a:lnTo>
                  <a:cubicBezTo>
                    <a:pt x="70434" y="60318"/>
                    <a:pt x="70785" y="58724"/>
                    <a:pt x="70785" y="56067"/>
                  </a:cubicBezTo>
                  <a:cubicBezTo>
                    <a:pt x="70785" y="46324"/>
                    <a:pt x="62539" y="39416"/>
                    <a:pt x="52012" y="39416"/>
                  </a:cubicBezTo>
                  <a:cubicBezTo>
                    <a:pt x="32537" y="39416"/>
                    <a:pt x="21309" y="64038"/>
                    <a:pt x="21309" y="66518"/>
                  </a:cubicBezTo>
                  <a:cubicBezTo>
                    <a:pt x="21309" y="68820"/>
                    <a:pt x="23765" y="68820"/>
                    <a:pt x="24291" y="68820"/>
                  </a:cubicBezTo>
                  <a:cubicBezTo>
                    <a:pt x="26397" y="68820"/>
                    <a:pt x="26572" y="68289"/>
                    <a:pt x="27800" y="65632"/>
                  </a:cubicBezTo>
                  <a:cubicBezTo>
                    <a:pt x="32187" y="55358"/>
                    <a:pt x="41310" y="44376"/>
                    <a:pt x="51486" y="44376"/>
                  </a:cubicBezTo>
                  <a:cubicBezTo>
                    <a:pt x="55872" y="44376"/>
                    <a:pt x="57451" y="47387"/>
                    <a:pt x="57451" y="53055"/>
                  </a:cubicBezTo>
                  <a:cubicBezTo>
                    <a:pt x="57451" y="55004"/>
                    <a:pt x="57100" y="57484"/>
                    <a:pt x="56925" y="58369"/>
                  </a:cubicBezTo>
                  <a:lnTo>
                    <a:pt x="40082" y="126212"/>
                  </a:lnTo>
                  <a:close/>
                </a:path>
              </a:pathLst>
            </a:custGeom>
            <a:solidFill>
              <a:srgbClr val="000000"/>
            </a:solidFill>
            <a:ln w="25128"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3AF0AD42-7B49-6FED-9845-0375D7E08E79}"/>
                </a:ext>
              </a:extLst>
            </p:cNvPr>
            <p:cNvSpPr/>
            <p:nvPr>
              <p:custDataLst>
                <p:tags r:id="rId20"/>
              </p:custDataLst>
            </p:nvPr>
          </p:nvSpPr>
          <p:spPr>
            <a:xfrm>
              <a:off x="9065058" y="4766214"/>
              <a:ext cx="118603" cy="115669"/>
            </a:xfrm>
            <a:custGeom>
              <a:avLst/>
              <a:gdLst>
                <a:gd name="connsiteX0" fmla="*/ 115002 w 118603"/>
                <a:gd name="connsiteY0" fmla="*/ 9126 h 115669"/>
                <a:gd name="connsiteX1" fmla="*/ 118862 w 118603"/>
                <a:gd name="connsiteY1" fmla="*/ 4520 h 115669"/>
                <a:gd name="connsiteX2" fmla="*/ 114476 w 118603"/>
                <a:gd name="connsiteY2" fmla="*/ 92 h 115669"/>
                <a:gd name="connsiteX3" fmla="*/ 111318 w 118603"/>
                <a:gd name="connsiteY3" fmla="*/ 1154 h 115669"/>
                <a:gd name="connsiteX4" fmla="*/ 4118 w 118603"/>
                <a:gd name="connsiteY4" fmla="*/ 53232 h 115669"/>
                <a:gd name="connsiteX5" fmla="*/ 259 w 118603"/>
                <a:gd name="connsiteY5" fmla="*/ 57838 h 115669"/>
                <a:gd name="connsiteX6" fmla="*/ 3943 w 118603"/>
                <a:gd name="connsiteY6" fmla="*/ 62443 h 115669"/>
                <a:gd name="connsiteX7" fmla="*/ 110967 w 118603"/>
                <a:gd name="connsiteY7" fmla="*/ 114521 h 115669"/>
                <a:gd name="connsiteX8" fmla="*/ 114476 w 118603"/>
                <a:gd name="connsiteY8" fmla="*/ 115761 h 115669"/>
                <a:gd name="connsiteX9" fmla="*/ 118862 w 118603"/>
                <a:gd name="connsiteY9" fmla="*/ 111333 h 115669"/>
                <a:gd name="connsiteX10" fmla="*/ 115178 w 118603"/>
                <a:gd name="connsiteY10" fmla="*/ 106905 h 115669"/>
                <a:gd name="connsiteX11" fmla="*/ 14470 w 118603"/>
                <a:gd name="connsiteY11" fmla="*/ 58015 h 115669"/>
                <a:gd name="connsiteX12" fmla="*/ 115002 w 118603"/>
                <a:gd name="connsiteY12" fmla="*/ 9126 h 11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603" h="115669">
                  <a:moveTo>
                    <a:pt x="115002" y="9126"/>
                  </a:moveTo>
                  <a:cubicBezTo>
                    <a:pt x="117107" y="8063"/>
                    <a:pt x="118862" y="6823"/>
                    <a:pt x="118862" y="4520"/>
                  </a:cubicBezTo>
                  <a:cubicBezTo>
                    <a:pt x="118862" y="2040"/>
                    <a:pt x="116932" y="92"/>
                    <a:pt x="114476" y="92"/>
                  </a:cubicBezTo>
                  <a:cubicBezTo>
                    <a:pt x="114300" y="92"/>
                    <a:pt x="113423" y="92"/>
                    <a:pt x="111318" y="1154"/>
                  </a:cubicBezTo>
                  <a:lnTo>
                    <a:pt x="4118" y="53232"/>
                  </a:lnTo>
                  <a:cubicBezTo>
                    <a:pt x="2013" y="54295"/>
                    <a:pt x="259" y="55535"/>
                    <a:pt x="259" y="57838"/>
                  </a:cubicBezTo>
                  <a:cubicBezTo>
                    <a:pt x="259" y="60672"/>
                    <a:pt x="2189" y="61558"/>
                    <a:pt x="3943" y="62443"/>
                  </a:cubicBezTo>
                  <a:lnTo>
                    <a:pt x="110967" y="114521"/>
                  </a:lnTo>
                  <a:cubicBezTo>
                    <a:pt x="113423" y="115761"/>
                    <a:pt x="114125" y="115761"/>
                    <a:pt x="114476" y="115761"/>
                  </a:cubicBezTo>
                  <a:cubicBezTo>
                    <a:pt x="116932" y="115761"/>
                    <a:pt x="118862" y="113813"/>
                    <a:pt x="118862" y="111333"/>
                  </a:cubicBezTo>
                  <a:cubicBezTo>
                    <a:pt x="118862" y="108676"/>
                    <a:pt x="116757" y="107613"/>
                    <a:pt x="115178" y="106905"/>
                  </a:cubicBezTo>
                  <a:lnTo>
                    <a:pt x="14470" y="58015"/>
                  </a:lnTo>
                  <a:lnTo>
                    <a:pt x="115002" y="9126"/>
                  </a:lnTo>
                  <a:close/>
                </a:path>
              </a:pathLst>
            </a:custGeom>
            <a:solidFill>
              <a:srgbClr val="000000"/>
            </a:solidFill>
            <a:ln w="25128"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BC56EA07-A581-D0E0-238D-7D7C28EFA0E3}"/>
                </a:ext>
              </a:extLst>
            </p:cNvPr>
            <p:cNvSpPr/>
            <p:nvPr>
              <p:custDataLst>
                <p:tags r:id="rId21"/>
              </p:custDataLst>
            </p:nvPr>
          </p:nvSpPr>
          <p:spPr>
            <a:xfrm>
              <a:off x="9211007" y="4750980"/>
              <a:ext cx="53160" cy="119212"/>
            </a:xfrm>
            <a:custGeom>
              <a:avLst/>
              <a:gdLst>
                <a:gd name="connsiteX0" fmla="*/ 48864 w 53160"/>
                <a:gd name="connsiteY0" fmla="*/ 6823 h 119212"/>
                <a:gd name="connsiteX1" fmla="*/ 41846 w 53160"/>
                <a:gd name="connsiteY1" fmla="*/ 92 h 119212"/>
                <a:gd name="connsiteX2" fmla="*/ 32021 w 53160"/>
                <a:gd name="connsiteY2" fmla="*/ 9834 h 119212"/>
                <a:gd name="connsiteX3" fmla="*/ 39039 w 53160"/>
                <a:gd name="connsiteY3" fmla="*/ 16565 h 119212"/>
                <a:gd name="connsiteX4" fmla="*/ 48864 w 53160"/>
                <a:gd name="connsiteY4" fmla="*/ 6823 h 119212"/>
                <a:gd name="connsiteX5" fmla="*/ 13073 w 53160"/>
                <a:gd name="connsiteY5" fmla="*/ 96808 h 119212"/>
                <a:gd name="connsiteX6" fmla="*/ 11494 w 53160"/>
                <a:gd name="connsiteY6" fmla="*/ 104247 h 119212"/>
                <a:gd name="connsiteX7" fmla="*/ 28161 w 53160"/>
                <a:gd name="connsiteY7" fmla="*/ 119304 h 119212"/>
                <a:gd name="connsiteX8" fmla="*/ 53426 w 53160"/>
                <a:gd name="connsiteY8" fmla="*/ 92202 h 119212"/>
                <a:gd name="connsiteX9" fmla="*/ 50619 w 53160"/>
                <a:gd name="connsiteY9" fmla="*/ 89899 h 119212"/>
                <a:gd name="connsiteX10" fmla="*/ 47285 w 53160"/>
                <a:gd name="connsiteY10" fmla="*/ 92911 h 119212"/>
                <a:gd name="connsiteX11" fmla="*/ 28688 w 53160"/>
                <a:gd name="connsiteY11" fmla="*/ 114344 h 119212"/>
                <a:gd name="connsiteX12" fmla="*/ 24301 w 53160"/>
                <a:gd name="connsiteY12" fmla="*/ 108144 h 119212"/>
                <a:gd name="connsiteX13" fmla="*/ 27108 w 53160"/>
                <a:gd name="connsiteY13" fmla="*/ 96808 h 119212"/>
                <a:gd name="connsiteX14" fmla="*/ 32723 w 53160"/>
                <a:gd name="connsiteY14" fmla="*/ 82637 h 119212"/>
                <a:gd name="connsiteX15" fmla="*/ 41320 w 53160"/>
                <a:gd name="connsiteY15" fmla="*/ 60141 h 119212"/>
                <a:gd name="connsiteX16" fmla="*/ 42373 w 53160"/>
                <a:gd name="connsiteY16" fmla="*/ 54472 h 119212"/>
                <a:gd name="connsiteX17" fmla="*/ 25705 w 53160"/>
                <a:gd name="connsiteY17" fmla="*/ 39416 h 119212"/>
                <a:gd name="connsiteX18" fmla="*/ 265 w 53160"/>
                <a:gd name="connsiteY18" fmla="*/ 66518 h 119212"/>
                <a:gd name="connsiteX19" fmla="*/ 3247 w 53160"/>
                <a:gd name="connsiteY19" fmla="*/ 68820 h 119212"/>
                <a:gd name="connsiteX20" fmla="*/ 6406 w 53160"/>
                <a:gd name="connsiteY20" fmla="*/ 65986 h 119212"/>
                <a:gd name="connsiteX21" fmla="*/ 25179 w 53160"/>
                <a:gd name="connsiteY21" fmla="*/ 44376 h 119212"/>
                <a:gd name="connsiteX22" fmla="*/ 29565 w 53160"/>
                <a:gd name="connsiteY22" fmla="*/ 50575 h 119212"/>
                <a:gd name="connsiteX23" fmla="*/ 24126 w 53160"/>
                <a:gd name="connsiteY23" fmla="*/ 68289 h 119212"/>
                <a:gd name="connsiteX24" fmla="*/ 13073 w 53160"/>
                <a:gd name="connsiteY24" fmla="*/ 9680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160" h="119212">
                  <a:moveTo>
                    <a:pt x="48864" y="6823"/>
                  </a:moveTo>
                  <a:cubicBezTo>
                    <a:pt x="48864" y="3989"/>
                    <a:pt x="46759" y="92"/>
                    <a:pt x="41846" y="92"/>
                  </a:cubicBezTo>
                  <a:cubicBezTo>
                    <a:pt x="37109" y="92"/>
                    <a:pt x="32021" y="4697"/>
                    <a:pt x="32021" y="9834"/>
                  </a:cubicBezTo>
                  <a:cubicBezTo>
                    <a:pt x="32021" y="12845"/>
                    <a:pt x="34302" y="16565"/>
                    <a:pt x="39039" y="16565"/>
                  </a:cubicBezTo>
                  <a:cubicBezTo>
                    <a:pt x="44127" y="16565"/>
                    <a:pt x="48864" y="11605"/>
                    <a:pt x="48864" y="6823"/>
                  </a:cubicBezTo>
                  <a:close/>
                  <a:moveTo>
                    <a:pt x="13073" y="96808"/>
                  </a:moveTo>
                  <a:cubicBezTo>
                    <a:pt x="12371" y="99111"/>
                    <a:pt x="11494" y="101236"/>
                    <a:pt x="11494" y="104247"/>
                  </a:cubicBezTo>
                  <a:cubicBezTo>
                    <a:pt x="11494" y="112573"/>
                    <a:pt x="18511" y="119304"/>
                    <a:pt x="28161" y="119304"/>
                  </a:cubicBezTo>
                  <a:cubicBezTo>
                    <a:pt x="45706" y="119304"/>
                    <a:pt x="53426" y="94859"/>
                    <a:pt x="53426" y="92202"/>
                  </a:cubicBezTo>
                  <a:cubicBezTo>
                    <a:pt x="53426" y="89899"/>
                    <a:pt x="51145" y="89899"/>
                    <a:pt x="50619" y="89899"/>
                  </a:cubicBezTo>
                  <a:cubicBezTo>
                    <a:pt x="48162" y="89899"/>
                    <a:pt x="47987" y="90962"/>
                    <a:pt x="47285" y="92911"/>
                  </a:cubicBezTo>
                  <a:cubicBezTo>
                    <a:pt x="43250" y="107082"/>
                    <a:pt x="35530" y="114344"/>
                    <a:pt x="28688" y="114344"/>
                  </a:cubicBezTo>
                  <a:cubicBezTo>
                    <a:pt x="25179" y="114344"/>
                    <a:pt x="24301" y="112041"/>
                    <a:pt x="24301" y="108144"/>
                  </a:cubicBezTo>
                  <a:cubicBezTo>
                    <a:pt x="24301" y="104070"/>
                    <a:pt x="25529" y="100705"/>
                    <a:pt x="27108" y="96808"/>
                  </a:cubicBezTo>
                  <a:cubicBezTo>
                    <a:pt x="28863" y="92025"/>
                    <a:pt x="30793" y="87242"/>
                    <a:pt x="32723" y="82637"/>
                  </a:cubicBezTo>
                  <a:cubicBezTo>
                    <a:pt x="34302" y="78386"/>
                    <a:pt x="40618" y="62266"/>
                    <a:pt x="41320" y="60141"/>
                  </a:cubicBezTo>
                  <a:cubicBezTo>
                    <a:pt x="41846" y="58369"/>
                    <a:pt x="42373" y="56244"/>
                    <a:pt x="42373" y="54472"/>
                  </a:cubicBezTo>
                  <a:cubicBezTo>
                    <a:pt x="42373" y="46147"/>
                    <a:pt x="35355" y="39416"/>
                    <a:pt x="25705" y="39416"/>
                  </a:cubicBezTo>
                  <a:cubicBezTo>
                    <a:pt x="8335" y="39416"/>
                    <a:pt x="265" y="63506"/>
                    <a:pt x="265" y="66518"/>
                  </a:cubicBezTo>
                  <a:cubicBezTo>
                    <a:pt x="265" y="68820"/>
                    <a:pt x="2721" y="68820"/>
                    <a:pt x="3247" y="68820"/>
                  </a:cubicBezTo>
                  <a:cubicBezTo>
                    <a:pt x="5704" y="68820"/>
                    <a:pt x="5879" y="67935"/>
                    <a:pt x="6406" y="65986"/>
                  </a:cubicBezTo>
                  <a:cubicBezTo>
                    <a:pt x="10967" y="50752"/>
                    <a:pt x="18687" y="44376"/>
                    <a:pt x="25179" y="44376"/>
                  </a:cubicBezTo>
                  <a:cubicBezTo>
                    <a:pt x="27986" y="44376"/>
                    <a:pt x="29565" y="45793"/>
                    <a:pt x="29565" y="50575"/>
                  </a:cubicBezTo>
                  <a:cubicBezTo>
                    <a:pt x="29565" y="54649"/>
                    <a:pt x="28512" y="57307"/>
                    <a:pt x="24126" y="68289"/>
                  </a:cubicBezTo>
                  <a:lnTo>
                    <a:pt x="13073" y="96808"/>
                  </a:lnTo>
                  <a:close/>
                </a:path>
              </a:pathLst>
            </a:custGeom>
            <a:solidFill>
              <a:srgbClr val="000000"/>
            </a:solidFill>
            <a:ln w="25128"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87DA9C23-95C4-F758-48AE-D9E85D4FB06F}"/>
                </a:ext>
              </a:extLst>
            </p:cNvPr>
            <p:cNvSpPr/>
            <p:nvPr>
              <p:custDataLst>
                <p:tags r:id="rId22"/>
              </p:custDataLst>
            </p:nvPr>
          </p:nvSpPr>
          <p:spPr>
            <a:xfrm>
              <a:off x="9307761" y="4803641"/>
              <a:ext cx="29325" cy="75662"/>
            </a:xfrm>
            <a:custGeom>
              <a:avLst/>
              <a:gdLst>
                <a:gd name="connsiteX0" fmla="*/ 29593 w 29325"/>
                <a:gd name="connsiteY0" fmla="*/ 26661 h 75662"/>
                <a:gd name="connsiteX1" fmla="*/ 13552 w 29325"/>
                <a:gd name="connsiteY1" fmla="*/ 90 h 75662"/>
                <a:gd name="connsiteX2" fmla="*/ 268 w 29325"/>
                <a:gd name="connsiteY2" fmla="*/ 13502 h 75662"/>
                <a:gd name="connsiteX3" fmla="*/ 13552 w 29325"/>
                <a:gd name="connsiteY3" fmla="*/ 26914 h 75662"/>
                <a:gd name="connsiteX4" fmla="*/ 22325 w 29325"/>
                <a:gd name="connsiteY4" fmla="*/ 23624 h 75662"/>
                <a:gd name="connsiteX5" fmla="*/ 23578 w 29325"/>
                <a:gd name="connsiteY5" fmla="*/ 22865 h 75662"/>
                <a:gd name="connsiteX6" fmla="*/ 24079 w 29325"/>
                <a:gd name="connsiteY6" fmla="*/ 26661 h 75662"/>
                <a:gd name="connsiteX7" fmla="*/ 7035 w 29325"/>
                <a:gd name="connsiteY7" fmla="*/ 68920 h 75662"/>
                <a:gd name="connsiteX8" fmla="*/ 4278 w 29325"/>
                <a:gd name="connsiteY8" fmla="*/ 72969 h 75662"/>
                <a:gd name="connsiteX9" fmla="*/ 6785 w 29325"/>
                <a:gd name="connsiteY9" fmla="*/ 75752 h 75662"/>
                <a:gd name="connsiteX10" fmla="*/ 29593 w 29325"/>
                <a:gd name="connsiteY10" fmla="*/ 2666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25" h="75662">
                  <a:moveTo>
                    <a:pt x="29593" y="26661"/>
                  </a:moveTo>
                  <a:cubicBezTo>
                    <a:pt x="29593" y="9959"/>
                    <a:pt x="23327" y="90"/>
                    <a:pt x="13552" y="90"/>
                  </a:cubicBezTo>
                  <a:cubicBezTo>
                    <a:pt x="5281" y="90"/>
                    <a:pt x="268" y="6416"/>
                    <a:pt x="268" y="13502"/>
                  </a:cubicBezTo>
                  <a:cubicBezTo>
                    <a:pt x="268" y="20334"/>
                    <a:pt x="5281" y="26914"/>
                    <a:pt x="13552" y="26914"/>
                  </a:cubicBezTo>
                  <a:cubicBezTo>
                    <a:pt x="16560" y="26914"/>
                    <a:pt x="19818" y="25901"/>
                    <a:pt x="22325" y="23624"/>
                  </a:cubicBezTo>
                  <a:cubicBezTo>
                    <a:pt x="23076" y="23118"/>
                    <a:pt x="23327" y="22865"/>
                    <a:pt x="23578" y="22865"/>
                  </a:cubicBezTo>
                  <a:cubicBezTo>
                    <a:pt x="23828" y="22865"/>
                    <a:pt x="24079" y="23118"/>
                    <a:pt x="24079" y="26661"/>
                  </a:cubicBezTo>
                  <a:cubicBezTo>
                    <a:pt x="24079" y="45386"/>
                    <a:pt x="15307" y="60569"/>
                    <a:pt x="7035" y="68920"/>
                  </a:cubicBezTo>
                  <a:cubicBezTo>
                    <a:pt x="4278" y="71704"/>
                    <a:pt x="4278" y="72210"/>
                    <a:pt x="4278" y="72969"/>
                  </a:cubicBezTo>
                  <a:cubicBezTo>
                    <a:pt x="4278" y="74740"/>
                    <a:pt x="5532" y="75752"/>
                    <a:pt x="6785" y="75752"/>
                  </a:cubicBezTo>
                  <a:cubicBezTo>
                    <a:pt x="9542" y="75752"/>
                    <a:pt x="29593" y="56268"/>
                    <a:pt x="29593" y="26661"/>
                  </a:cubicBezTo>
                  <a:close/>
                </a:path>
              </a:pathLst>
            </a:custGeom>
            <a:solidFill>
              <a:srgbClr val="000000"/>
            </a:solidFill>
            <a:ln w="25128"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457CE292-34DE-4BE5-3C6A-C5020A892991}"/>
                </a:ext>
              </a:extLst>
            </p:cNvPr>
            <p:cNvSpPr/>
            <p:nvPr>
              <p:custDataLst>
                <p:tags r:id="rId23"/>
              </p:custDataLst>
            </p:nvPr>
          </p:nvSpPr>
          <p:spPr>
            <a:xfrm>
              <a:off x="9410635" y="4652063"/>
              <a:ext cx="148630" cy="183968"/>
            </a:xfrm>
            <a:custGeom>
              <a:avLst/>
              <a:gdLst>
                <a:gd name="connsiteX0" fmla="*/ 148903 w 148630"/>
                <a:gd name="connsiteY0" fmla="*/ 2621 h 183968"/>
                <a:gd name="connsiteX1" fmla="*/ 146146 w 148630"/>
                <a:gd name="connsiteY1" fmla="*/ 90 h 183968"/>
                <a:gd name="connsiteX2" fmla="*/ 141634 w 148630"/>
                <a:gd name="connsiteY2" fmla="*/ 3886 h 183968"/>
                <a:gd name="connsiteX3" fmla="*/ 129603 w 148630"/>
                <a:gd name="connsiteY3" fmla="*/ 18310 h 183968"/>
                <a:gd name="connsiteX4" fmla="*/ 93762 w 148630"/>
                <a:gd name="connsiteY4" fmla="*/ 90 h 183968"/>
                <a:gd name="connsiteX5" fmla="*/ 31853 w 148630"/>
                <a:gd name="connsiteY5" fmla="*/ 59810 h 183968"/>
                <a:gd name="connsiteX6" fmla="*/ 57920 w 148630"/>
                <a:gd name="connsiteY6" fmla="*/ 95743 h 183968"/>
                <a:gd name="connsiteX7" fmla="*/ 84739 w 148630"/>
                <a:gd name="connsiteY7" fmla="*/ 102829 h 183968"/>
                <a:gd name="connsiteX8" fmla="*/ 107798 w 148630"/>
                <a:gd name="connsiteY8" fmla="*/ 129652 h 183968"/>
                <a:gd name="connsiteX9" fmla="*/ 62682 w 148630"/>
                <a:gd name="connsiteY9" fmla="*/ 176214 h 183968"/>
                <a:gd name="connsiteX10" fmla="*/ 18820 w 148630"/>
                <a:gd name="connsiteY10" fmla="*/ 139268 h 183968"/>
                <a:gd name="connsiteX11" fmla="*/ 20324 w 148630"/>
                <a:gd name="connsiteY11" fmla="*/ 125603 h 183968"/>
                <a:gd name="connsiteX12" fmla="*/ 20825 w 148630"/>
                <a:gd name="connsiteY12" fmla="*/ 123832 h 183968"/>
                <a:gd name="connsiteX13" fmla="*/ 17817 w 148630"/>
                <a:gd name="connsiteY13" fmla="*/ 121049 h 183968"/>
                <a:gd name="connsiteX14" fmla="*/ 15311 w 148630"/>
                <a:gd name="connsiteY14" fmla="*/ 122061 h 183968"/>
                <a:gd name="connsiteX15" fmla="*/ 273 w 148630"/>
                <a:gd name="connsiteY15" fmla="*/ 181528 h 183968"/>
                <a:gd name="connsiteX16" fmla="*/ 3030 w 148630"/>
                <a:gd name="connsiteY16" fmla="*/ 184058 h 183968"/>
                <a:gd name="connsiteX17" fmla="*/ 7541 w 148630"/>
                <a:gd name="connsiteY17" fmla="*/ 180263 h 183968"/>
                <a:gd name="connsiteX18" fmla="*/ 19823 w 148630"/>
                <a:gd name="connsiteY18" fmla="*/ 165839 h 183968"/>
                <a:gd name="connsiteX19" fmla="*/ 62181 w 148630"/>
                <a:gd name="connsiteY19" fmla="*/ 184058 h 183968"/>
                <a:gd name="connsiteX20" fmla="*/ 125844 w 148630"/>
                <a:gd name="connsiteY20" fmla="*/ 119024 h 183968"/>
                <a:gd name="connsiteX21" fmla="*/ 113562 w 148630"/>
                <a:gd name="connsiteY21" fmla="*/ 89417 h 183968"/>
                <a:gd name="connsiteX22" fmla="*/ 81731 w 148630"/>
                <a:gd name="connsiteY22" fmla="*/ 76765 h 183968"/>
                <a:gd name="connsiteX23" fmla="*/ 64938 w 148630"/>
                <a:gd name="connsiteY23" fmla="*/ 72210 h 183968"/>
                <a:gd name="connsiteX24" fmla="*/ 49649 w 148630"/>
                <a:gd name="connsiteY24" fmla="*/ 49182 h 183968"/>
                <a:gd name="connsiteX25" fmla="*/ 93511 w 148630"/>
                <a:gd name="connsiteY25" fmla="*/ 7176 h 183968"/>
                <a:gd name="connsiteX26" fmla="*/ 129603 w 148630"/>
                <a:gd name="connsiteY26" fmla="*/ 46399 h 183968"/>
                <a:gd name="connsiteX27" fmla="*/ 128601 w 148630"/>
                <a:gd name="connsiteY27" fmla="*/ 60569 h 183968"/>
                <a:gd name="connsiteX28" fmla="*/ 131609 w 148630"/>
                <a:gd name="connsiteY28" fmla="*/ 63100 h 183968"/>
                <a:gd name="connsiteX29" fmla="*/ 135368 w 148630"/>
                <a:gd name="connsiteY29" fmla="*/ 58039 h 183968"/>
                <a:gd name="connsiteX30" fmla="*/ 148903 w 148630"/>
                <a:gd name="connsiteY30" fmla="*/ 2621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8630" h="183968">
                  <a:moveTo>
                    <a:pt x="148903" y="2621"/>
                  </a:moveTo>
                  <a:cubicBezTo>
                    <a:pt x="148903" y="1862"/>
                    <a:pt x="148401" y="90"/>
                    <a:pt x="146146" y="90"/>
                  </a:cubicBezTo>
                  <a:cubicBezTo>
                    <a:pt x="144892" y="90"/>
                    <a:pt x="144642" y="343"/>
                    <a:pt x="141634" y="3886"/>
                  </a:cubicBezTo>
                  <a:lnTo>
                    <a:pt x="129603" y="18310"/>
                  </a:lnTo>
                  <a:cubicBezTo>
                    <a:pt x="123087" y="6416"/>
                    <a:pt x="110053" y="90"/>
                    <a:pt x="93762" y="90"/>
                  </a:cubicBezTo>
                  <a:cubicBezTo>
                    <a:pt x="61930" y="90"/>
                    <a:pt x="31853" y="29191"/>
                    <a:pt x="31853" y="59810"/>
                  </a:cubicBezTo>
                  <a:cubicBezTo>
                    <a:pt x="31853" y="80307"/>
                    <a:pt x="45137" y="91948"/>
                    <a:pt x="57920" y="95743"/>
                  </a:cubicBezTo>
                  <a:lnTo>
                    <a:pt x="84739" y="102829"/>
                  </a:lnTo>
                  <a:cubicBezTo>
                    <a:pt x="94012" y="105106"/>
                    <a:pt x="107798" y="108902"/>
                    <a:pt x="107798" y="129652"/>
                  </a:cubicBezTo>
                  <a:cubicBezTo>
                    <a:pt x="107798" y="152427"/>
                    <a:pt x="87245" y="176214"/>
                    <a:pt x="62682" y="176214"/>
                  </a:cubicBezTo>
                  <a:cubicBezTo>
                    <a:pt x="46641" y="176214"/>
                    <a:pt x="18820" y="170647"/>
                    <a:pt x="18820" y="139268"/>
                  </a:cubicBezTo>
                  <a:cubicBezTo>
                    <a:pt x="18820" y="133195"/>
                    <a:pt x="20073" y="127122"/>
                    <a:pt x="20324" y="125603"/>
                  </a:cubicBezTo>
                  <a:cubicBezTo>
                    <a:pt x="20575" y="124591"/>
                    <a:pt x="20825" y="124338"/>
                    <a:pt x="20825" y="123832"/>
                  </a:cubicBezTo>
                  <a:cubicBezTo>
                    <a:pt x="20825" y="121302"/>
                    <a:pt x="19071" y="121049"/>
                    <a:pt x="17817" y="121049"/>
                  </a:cubicBezTo>
                  <a:cubicBezTo>
                    <a:pt x="16564" y="121049"/>
                    <a:pt x="16063" y="121302"/>
                    <a:pt x="15311" y="122061"/>
                  </a:cubicBezTo>
                  <a:cubicBezTo>
                    <a:pt x="14308" y="123073"/>
                    <a:pt x="273" y="180769"/>
                    <a:pt x="273" y="181528"/>
                  </a:cubicBezTo>
                  <a:cubicBezTo>
                    <a:pt x="273" y="183046"/>
                    <a:pt x="1526" y="184058"/>
                    <a:pt x="3030" y="184058"/>
                  </a:cubicBezTo>
                  <a:cubicBezTo>
                    <a:pt x="4283" y="184058"/>
                    <a:pt x="4533" y="183805"/>
                    <a:pt x="7541" y="180263"/>
                  </a:cubicBezTo>
                  <a:lnTo>
                    <a:pt x="19823" y="165839"/>
                  </a:lnTo>
                  <a:cubicBezTo>
                    <a:pt x="30600" y="180516"/>
                    <a:pt x="47644" y="184058"/>
                    <a:pt x="62181" y="184058"/>
                  </a:cubicBezTo>
                  <a:cubicBezTo>
                    <a:pt x="96268" y="184058"/>
                    <a:pt x="125844" y="150403"/>
                    <a:pt x="125844" y="119024"/>
                  </a:cubicBezTo>
                  <a:cubicBezTo>
                    <a:pt x="125844" y="101564"/>
                    <a:pt x="117322" y="92960"/>
                    <a:pt x="113562" y="89417"/>
                  </a:cubicBezTo>
                  <a:cubicBezTo>
                    <a:pt x="107798" y="83597"/>
                    <a:pt x="104038" y="82585"/>
                    <a:pt x="81731" y="76765"/>
                  </a:cubicBezTo>
                  <a:cubicBezTo>
                    <a:pt x="76217" y="75246"/>
                    <a:pt x="67194" y="72716"/>
                    <a:pt x="64938" y="72210"/>
                  </a:cubicBezTo>
                  <a:cubicBezTo>
                    <a:pt x="58171" y="69932"/>
                    <a:pt x="49649" y="62594"/>
                    <a:pt x="49649" y="49182"/>
                  </a:cubicBezTo>
                  <a:cubicBezTo>
                    <a:pt x="49649" y="28685"/>
                    <a:pt x="69700" y="7176"/>
                    <a:pt x="93511" y="7176"/>
                  </a:cubicBezTo>
                  <a:cubicBezTo>
                    <a:pt x="114314" y="7176"/>
                    <a:pt x="129603" y="18057"/>
                    <a:pt x="129603" y="46399"/>
                  </a:cubicBezTo>
                  <a:cubicBezTo>
                    <a:pt x="129603" y="54496"/>
                    <a:pt x="128601" y="59051"/>
                    <a:pt x="128601" y="60569"/>
                  </a:cubicBezTo>
                  <a:cubicBezTo>
                    <a:pt x="128601" y="60822"/>
                    <a:pt x="128601" y="63100"/>
                    <a:pt x="131609" y="63100"/>
                  </a:cubicBezTo>
                  <a:cubicBezTo>
                    <a:pt x="134115" y="63100"/>
                    <a:pt x="134366" y="62341"/>
                    <a:pt x="135368" y="58039"/>
                  </a:cubicBezTo>
                  <a:lnTo>
                    <a:pt x="148903" y="2621"/>
                  </a:lnTo>
                  <a:close/>
                </a:path>
              </a:pathLst>
            </a:custGeom>
            <a:solidFill>
              <a:srgbClr val="000000"/>
            </a:solidFill>
            <a:ln w="25128"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BBBF342C-FD15-1324-1856-D30CA2C376DF}"/>
                </a:ext>
              </a:extLst>
            </p:cNvPr>
            <p:cNvSpPr/>
            <p:nvPr>
              <p:custDataLst>
                <p:tags r:id="rId24"/>
              </p:custDataLst>
            </p:nvPr>
          </p:nvSpPr>
          <p:spPr>
            <a:xfrm>
              <a:off x="9580026" y="4640676"/>
              <a:ext cx="58148" cy="253051"/>
            </a:xfrm>
            <a:custGeom>
              <a:avLst/>
              <a:gdLst>
                <a:gd name="connsiteX0" fmla="*/ 58428 w 58148"/>
                <a:gd name="connsiteY0" fmla="*/ 126616 h 253051"/>
                <a:gd name="connsiteX1" fmla="*/ 41886 w 58148"/>
                <a:gd name="connsiteY1" fmla="*/ 47664 h 253051"/>
                <a:gd name="connsiteX2" fmla="*/ 2786 w 58148"/>
                <a:gd name="connsiteY2" fmla="*/ 90 h 253051"/>
                <a:gd name="connsiteX3" fmla="*/ 279 w 58148"/>
                <a:gd name="connsiteY3" fmla="*/ 2621 h 253051"/>
                <a:gd name="connsiteX4" fmla="*/ 5041 w 58148"/>
                <a:gd name="connsiteY4" fmla="*/ 8441 h 253051"/>
                <a:gd name="connsiteX5" fmla="*/ 43891 w 58148"/>
                <a:gd name="connsiteY5" fmla="*/ 126616 h 253051"/>
                <a:gd name="connsiteX6" fmla="*/ 3538 w 58148"/>
                <a:gd name="connsiteY6" fmla="*/ 246309 h 253051"/>
                <a:gd name="connsiteX7" fmla="*/ 279 w 58148"/>
                <a:gd name="connsiteY7" fmla="*/ 250611 h 253051"/>
                <a:gd name="connsiteX8" fmla="*/ 2786 w 58148"/>
                <a:gd name="connsiteY8" fmla="*/ 253141 h 253051"/>
                <a:gd name="connsiteX9" fmla="*/ 42638 w 58148"/>
                <a:gd name="connsiteY9" fmla="*/ 203796 h 253051"/>
                <a:gd name="connsiteX10" fmla="*/ 58428 w 58148"/>
                <a:gd name="connsiteY10" fmla="*/ 12661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148" h="253051">
                  <a:moveTo>
                    <a:pt x="58428" y="126616"/>
                  </a:moveTo>
                  <a:cubicBezTo>
                    <a:pt x="58428" y="106878"/>
                    <a:pt x="55671" y="76259"/>
                    <a:pt x="41886" y="47664"/>
                  </a:cubicBezTo>
                  <a:cubicBezTo>
                    <a:pt x="26847" y="16539"/>
                    <a:pt x="5292" y="90"/>
                    <a:pt x="2786" y="90"/>
                  </a:cubicBezTo>
                  <a:cubicBezTo>
                    <a:pt x="1282" y="90"/>
                    <a:pt x="279" y="1102"/>
                    <a:pt x="279" y="2621"/>
                  </a:cubicBezTo>
                  <a:cubicBezTo>
                    <a:pt x="279" y="3380"/>
                    <a:pt x="279" y="3886"/>
                    <a:pt x="5041" y="8441"/>
                  </a:cubicBezTo>
                  <a:cubicBezTo>
                    <a:pt x="29604" y="33493"/>
                    <a:pt x="43891" y="73728"/>
                    <a:pt x="43891" y="126616"/>
                  </a:cubicBezTo>
                  <a:cubicBezTo>
                    <a:pt x="43891" y="169887"/>
                    <a:pt x="34617" y="214424"/>
                    <a:pt x="3538" y="246309"/>
                  </a:cubicBezTo>
                  <a:cubicBezTo>
                    <a:pt x="279" y="249345"/>
                    <a:pt x="279" y="249852"/>
                    <a:pt x="279" y="250611"/>
                  </a:cubicBezTo>
                  <a:cubicBezTo>
                    <a:pt x="279" y="252129"/>
                    <a:pt x="1282" y="253141"/>
                    <a:pt x="2786" y="253141"/>
                  </a:cubicBezTo>
                  <a:cubicBezTo>
                    <a:pt x="5292" y="253141"/>
                    <a:pt x="27850" y="235934"/>
                    <a:pt x="42638" y="203796"/>
                  </a:cubicBezTo>
                  <a:cubicBezTo>
                    <a:pt x="55420" y="175961"/>
                    <a:pt x="58428" y="147872"/>
                    <a:pt x="58428" y="126616"/>
                  </a:cubicBezTo>
                  <a:close/>
                </a:path>
              </a:pathLst>
            </a:custGeom>
            <a:solidFill>
              <a:srgbClr val="000000"/>
            </a:solidFill>
            <a:ln w="25128"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78F6202E-A9BF-7A8D-9C7C-290F0C205E14}"/>
                </a:ext>
              </a:extLst>
            </p:cNvPr>
            <p:cNvSpPr/>
            <p:nvPr>
              <p:custDataLst>
                <p:tags r:id="rId25"/>
              </p:custDataLst>
            </p:nvPr>
          </p:nvSpPr>
          <p:spPr>
            <a:xfrm>
              <a:off x="9684766" y="4803641"/>
              <a:ext cx="29325" cy="75662"/>
            </a:xfrm>
            <a:custGeom>
              <a:avLst/>
              <a:gdLst>
                <a:gd name="connsiteX0" fmla="*/ 29608 w 29325"/>
                <a:gd name="connsiteY0" fmla="*/ 26661 h 75662"/>
                <a:gd name="connsiteX1" fmla="*/ 13567 w 29325"/>
                <a:gd name="connsiteY1" fmla="*/ 90 h 75662"/>
                <a:gd name="connsiteX2" fmla="*/ 283 w 29325"/>
                <a:gd name="connsiteY2" fmla="*/ 13502 h 75662"/>
                <a:gd name="connsiteX3" fmla="*/ 13567 w 29325"/>
                <a:gd name="connsiteY3" fmla="*/ 26914 h 75662"/>
                <a:gd name="connsiteX4" fmla="*/ 22340 w 29325"/>
                <a:gd name="connsiteY4" fmla="*/ 23624 h 75662"/>
                <a:gd name="connsiteX5" fmla="*/ 23593 w 29325"/>
                <a:gd name="connsiteY5" fmla="*/ 22865 h 75662"/>
                <a:gd name="connsiteX6" fmla="*/ 24094 w 29325"/>
                <a:gd name="connsiteY6" fmla="*/ 26661 h 75662"/>
                <a:gd name="connsiteX7" fmla="*/ 7050 w 29325"/>
                <a:gd name="connsiteY7" fmla="*/ 68920 h 75662"/>
                <a:gd name="connsiteX8" fmla="*/ 4293 w 29325"/>
                <a:gd name="connsiteY8" fmla="*/ 72969 h 75662"/>
                <a:gd name="connsiteX9" fmla="*/ 6800 w 29325"/>
                <a:gd name="connsiteY9" fmla="*/ 75752 h 75662"/>
                <a:gd name="connsiteX10" fmla="*/ 29608 w 29325"/>
                <a:gd name="connsiteY10" fmla="*/ 2666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325" h="75662">
                  <a:moveTo>
                    <a:pt x="29608" y="26661"/>
                  </a:moveTo>
                  <a:cubicBezTo>
                    <a:pt x="29608" y="9959"/>
                    <a:pt x="23342" y="90"/>
                    <a:pt x="13567" y="90"/>
                  </a:cubicBezTo>
                  <a:cubicBezTo>
                    <a:pt x="5296" y="90"/>
                    <a:pt x="283" y="6416"/>
                    <a:pt x="283" y="13502"/>
                  </a:cubicBezTo>
                  <a:cubicBezTo>
                    <a:pt x="283" y="20334"/>
                    <a:pt x="5296" y="26914"/>
                    <a:pt x="13567" y="26914"/>
                  </a:cubicBezTo>
                  <a:cubicBezTo>
                    <a:pt x="16575" y="26914"/>
                    <a:pt x="19833" y="25901"/>
                    <a:pt x="22340" y="23624"/>
                  </a:cubicBezTo>
                  <a:cubicBezTo>
                    <a:pt x="23091" y="23118"/>
                    <a:pt x="23342" y="22865"/>
                    <a:pt x="23593" y="22865"/>
                  </a:cubicBezTo>
                  <a:cubicBezTo>
                    <a:pt x="23843" y="22865"/>
                    <a:pt x="24094" y="23118"/>
                    <a:pt x="24094" y="26661"/>
                  </a:cubicBezTo>
                  <a:cubicBezTo>
                    <a:pt x="24094" y="45386"/>
                    <a:pt x="15322" y="60569"/>
                    <a:pt x="7050" y="68920"/>
                  </a:cubicBezTo>
                  <a:cubicBezTo>
                    <a:pt x="4293" y="71704"/>
                    <a:pt x="4293" y="72210"/>
                    <a:pt x="4293" y="72969"/>
                  </a:cubicBezTo>
                  <a:cubicBezTo>
                    <a:pt x="4293" y="74740"/>
                    <a:pt x="5547" y="75752"/>
                    <a:pt x="6800" y="75752"/>
                  </a:cubicBezTo>
                  <a:cubicBezTo>
                    <a:pt x="9557" y="75752"/>
                    <a:pt x="29608" y="56268"/>
                    <a:pt x="29608" y="26661"/>
                  </a:cubicBezTo>
                  <a:close/>
                </a:path>
              </a:pathLst>
            </a:custGeom>
            <a:solidFill>
              <a:srgbClr val="000000"/>
            </a:solidFill>
            <a:ln w="25128" cap="flat">
              <a:noFill/>
              <a:prstDash val="solid"/>
              <a:miter/>
            </a:ln>
          </p:spPr>
          <p:txBody>
            <a:bodyPr rtlCol="0" anchor="ctr"/>
            <a:lstStyle/>
            <a:p>
              <a:endParaRPr lang="en-CN"/>
            </a:p>
          </p:txBody>
        </p:sp>
      </p:grpSp>
    </p:spTree>
    <p:extLst>
      <p:ext uri="{BB962C8B-B14F-4D97-AF65-F5344CB8AC3E}">
        <p14:creationId xmlns:p14="http://schemas.microsoft.com/office/powerpoint/2010/main" val="948413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1961499"/>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神经机器翻译模型大多</a:t>
            </a:r>
            <a:r>
              <a:rPr lang="zh-CN" altLang="en-US" sz="2000" b="1" dirty="0">
                <a:latin typeface="Microsoft YaHei" panose="020B0503020204020204" pitchFamily="34" charset="-122"/>
                <a:ea typeface="Microsoft YaHei" panose="020B0503020204020204" pitchFamily="34" charset="-122"/>
              </a:rPr>
              <a:t>基于序列到序列的架构</a:t>
            </a:r>
            <a:r>
              <a:rPr lang="zh-CN" altLang="en-US" sz="2000" dirty="0">
                <a:latin typeface="Microsoft YaHei" panose="020B0503020204020204" pitchFamily="34" charset="-122"/>
                <a:ea typeface="Microsoft YaHei" panose="020B0503020204020204" pitchFamily="34" charset="-122"/>
              </a:rPr>
              <a:t>，完成从源语言到目标语言的转换过程。</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不同神经机器翻译模型的</a:t>
            </a:r>
            <a:r>
              <a:rPr lang="zh-CN" altLang="en-US" sz="2000" b="1" dirty="0">
                <a:latin typeface="Microsoft YaHei" panose="020B0503020204020204" pitchFamily="34" charset="-122"/>
                <a:ea typeface="Microsoft YaHei" panose="020B0503020204020204" pitchFamily="34" charset="-122"/>
              </a:rPr>
              <a:t>主要区别在于编码器和解码器</a:t>
            </a:r>
            <a:r>
              <a:rPr lang="zh-CN" altLang="en-US" sz="2000" dirty="0">
                <a:latin typeface="Microsoft YaHei" panose="020B0503020204020204" pitchFamily="34" charset="-122"/>
                <a:ea typeface="Microsoft YaHei" panose="020B0503020204020204" pitchFamily="34" charset="-122"/>
              </a:rPr>
              <a:t>所采用的结构上的差异。</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自然语言文本可以看做一种时间序列数据，因此一种常见做法是采用基于循环神经网络的结构完成对源语言文本的编码以及目标语言文本的生成。</a:t>
            </a:r>
            <a:endParaRPr lang="en-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38A93FCB-B64A-6BE0-7281-A1103F2165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0622" y="3309938"/>
            <a:ext cx="6610580" cy="3141662"/>
          </a:xfrm>
          <a:prstGeom prst="rect">
            <a:avLst/>
          </a:prstGeom>
        </p:spPr>
      </p:pic>
    </p:spTree>
    <p:extLst>
      <p:ext uri="{BB962C8B-B14F-4D97-AF65-F5344CB8AC3E}">
        <p14:creationId xmlns:p14="http://schemas.microsoft.com/office/powerpoint/2010/main" val="3787445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A7CF7FBA-6B50-484D-1B45-3C268843CDBB}"/>
              </a:ext>
            </a:extLst>
          </p:cNvPr>
          <p:cNvSpPr>
            <a:spLocks noChangeArrowheads="1"/>
          </p:cNvSpPr>
          <p:nvPr/>
        </p:nvSpPr>
        <p:spPr bwMode="auto">
          <a:xfrm>
            <a:off x="711198" y="2573403"/>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基于统计的机器翻译方法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基于神经网络的机器翻译方法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机器翻译语料库</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45134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40</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3808158"/>
          </a:xfrm>
          <a:prstGeom prst="rect">
            <a:avLst/>
          </a:prstGeom>
          <a:noFill/>
        </p:spPr>
        <p:txBody>
          <a:bodyPr wrap="square">
            <a:spAutoFit/>
          </a:bodyPr>
          <a:lstStyle/>
          <a:p>
            <a:pPr>
              <a:lnSpc>
                <a:spcPct val="130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左侧为编码器部分</a:t>
            </a:r>
            <a:r>
              <a:rPr lang="zh-CN" altLang="en-US" sz="2000" dirty="0">
                <a:latin typeface="Microsoft YaHei" panose="020B0503020204020204" pitchFamily="34" charset="-122"/>
                <a:ea typeface="Microsoft YaHei" panose="020B0503020204020204" pitchFamily="34" charset="-122"/>
              </a:rPr>
              <a:t>，源语言单词按照其在文本序列中的先后顺序被依次送入到循环神经网络（</a:t>
            </a:r>
            <a:r>
              <a:rPr lang="en-US" altLang="zh-CN" sz="2000" dirty="0">
                <a:latin typeface="Microsoft YaHei" panose="020B0503020204020204" pitchFamily="34" charset="-122"/>
                <a:ea typeface="Microsoft YaHei" panose="020B0503020204020204" pitchFamily="34" charset="-122"/>
              </a:rPr>
              <a:t>RNN</a:t>
            </a:r>
            <a:r>
              <a:rPr lang="zh-CN" altLang="en-US" sz="2000" dirty="0">
                <a:latin typeface="Microsoft YaHei" panose="020B0503020204020204" pitchFamily="34" charset="-122"/>
                <a:ea typeface="Microsoft YaHei" panose="020B0503020204020204" pitchFamily="34" charset="-122"/>
              </a:rPr>
              <a:t>）当中。在每个时间步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中，模型依据送入的源语言单词 </a:t>
            </a:r>
            <a:r>
              <a:rPr lang="en-US" altLang="zh-CN" sz="2000" dirty="0" err="1">
                <a:latin typeface="Microsoft YaHei" panose="020B0503020204020204" pitchFamily="34" charset="-122"/>
                <a:ea typeface="Microsoft YaHei" panose="020B0503020204020204" pitchFamily="34" charset="-122"/>
              </a:rPr>
              <a:t>x</a:t>
            </a:r>
            <a:r>
              <a:rPr lang="en-US" altLang="zh-CN" sz="2000" baseline="-25000" dirty="0" err="1">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对应修改维护其模型内部的隐状态  </a:t>
            </a:r>
            <a:r>
              <a:rPr lang="en-US" altLang="zh-CN" sz="2000" b="1" dirty="0" err="1">
                <a:latin typeface="Microsoft YaHei" panose="020B0503020204020204" pitchFamily="34" charset="-122"/>
                <a:ea typeface="Microsoft YaHei" panose="020B0503020204020204" pitchFamily="34" charset="-122"/>
              </a:rPr>
              <a:t>h</a:t>
            </a:r>
            <a:r>
              <a:rPr lang="en-US" altLang="zh-CN" sz="2000" baseline="-25000" dirty="0" err="1">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，这个隐状态编码了输入的源语言序列前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个时刻的所有必要信息。按照这种方式当 </a:t>
            </a:r>
            <a:r>
              <a:rPr lang="en-US" altLang="zh-CN" sz="2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 个输入全部被送入到编码器之后，所对应的 </a:t>
            </a:r>
            <a:r>
              <a:rPr lang="en-US" altLang="zh-CN" sz="2000" b="1" dirty="0">
                <a:latin typeface="Microsoft YaHei" panose="020B0503020204020204" pitchFamily="34" charset="-122"/>
                <a:ea typeface="Microsoft YaHei" panose="020B0503020204020204" pitchFamily="34" charset="-122"/>
              </a:rPr>
              <a:t>h</a:t>
            </a:r>
            <a:r>
              <a:rPr lang="en-US" altLang="zh-CN" sz="2000" baseline="-25000" dirty="0">
                <a:latin typeface="Microsoft YaHei" panose="020B0503020204020204" pitchFamily="34" charset="-122"/>
                <a:ea typeface="Microsoft YaHei" panose="020B0503020204020204" pitchFamily="34" charset="-122"/>
              </a:rPr>
              <a:t>m</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可以认为</a:t>
            </a:r>
            <a:r>
              <a:rPr lang="zh-CN" altLang="en-US" sz="2000" b="1" dirty="0">
                <a:latin typeface="Microsoft YaHei" panose="020B0503020204020204" pitchFamily="34" charset="-122"/>
                <a:ea typeface="Microsoft YaHei" panose="020B0503020204020204" pitchFamily="34" charset="-122"/>
              </a:rPr>
              <a:t>包含了源语言序列的所有信息</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右半部分是</a:t>
            </a:r>
            <a:r>
              <a:rPr lang="en-US" sz="2000" b="1" dirty="0">
                <a:solidFill>
                  <a:srgbClr val="0070C0"/>
                </a:solidFill>
                <a:latin typeface="Microsoft YaHei" panose="020B0503020204020204" pitchFamily="34" charset="-122"/>
                <a:ea typeface="Microsoft YaHei" panose="020B0503020204020204" pitchFamily="34" charset="-122"/>
              </a:rPr>
              <a:t>RNN</a:t>
            </a:r>
            <a:r>
              <a:rPr lang="zh-CN" altLang="en-US" sz="2000" b="1" dirty="0">
                <a:solidFill>
                  <a:srgbClr val="0070C0"/>
                </a:solidFill>
                <a:latin typeface="Microsoft YaHei" panose="020B0503020204020204" pitchFamily="34" charset="-122"/>
                <a:ea typeface="Microsoft YaHei" panose="020B0503020204020204" pitchFamily="34" charset="-122"/>
              </a:rPr>
              <a:t>解码器部分</a:t>
            </a:r>
            <a:r>
              <a:rPr lang="zh-CN" altLang="en-US" sz="2000" dirty="0">
                <a:latin typeface="Microsoft YaHei" panose="020B0503020204020204" pitchFamily="34" charset="-122"/>
                <a:ea typeface="Microsoft YaHei" panose="020B0503020204020204" pitchFamily="34" charset="-122"/>
              </a:rPr>
              <a:t>，它接收编码器输出的编码源语言句子信息的向量 </a:t>
            </a:r>
            <a:r>
              <a:rPr lang="en-US" sz="2000" b="1" dirty="0">
                <a:latin typeface="Microsoft YaHei" panose="020B0503020204020204" pitchFamily="34" charset="-122"/>
                <a:ea typeface="Microsoft YaHei" panose="020B0503020204020204" pitchFamily="34" charset="-122"/>
              </a:rPr>
              <a:t>h</a:t>
            </a:r>
            <a:r>
              <a:rPr lang="en-US" sz="2000" baseline="-25000" dirty="0">
                <a:latin typeface="Microsoft YaHei" panose="020B0503020204020204" pitchFamily="34" charset="-122"/>
                <a:ea typeface="Microsoft YaHei" panose="020B0503020204020204" pitchFamily="34" charset="-122"/>
              </a:rPr>
              <a:t>m</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作为初始隐状态 </a:t>
            </a:r>
            <a:r>
              <a:rPr lang="en-US" sz="2000" b="1" dirty="0">
                <a:latin typeface="Microsoft YaHei" panose="020B0503020204020204" pitchFamily="34" charset="-122"/>
                <a:ea typeface="Microsoft YaHei" panose="020B0503020204020204" pitchFamily="34" charset="-122"/>
              </a:rPr>
              <a:t>s</a:t>
            </a:r>
            <a:r>
              <a:rPr lang="en-US" sz="2000" baseline="-25000" dirty="0">
                <a:latin typeface="Microsoft YaHei" panose="020B0503020204020204" pitchFamily="34" charset="-122"/>
                <a:ea typeface="Microsoft YaHei" panose="020B0503020204020204" pitchFamily="34" charset="-122"/>
              </a:rPr>
              <a:t>0</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由于</a:t>
            </a:r>
            <a:r>
              <a:rPr lang="en-US" sz="2000" dirty="0">
                <a:latin typeface="Microsoft YaHei" panose="020B0503020204020204" pitchFamily="34" charset="-122"/>
                <a:ea typeface="Microsoft YaHei" panose="020B0503020204020204" pitchFamily="34" charset="-122"/>
              </a:rPr>
              <a:t>RNN</a:t>
            </a:r>
            <a:r>
              <a:rPr lang="zh-CN" altLang="en-US" sz="2000" dirty="0">
                <a:latin typeface="Microsoft YaHei" panose="020B0503020204020204" pitchFamily="34" charset="-122"/>
                <a:ea typeface="Microsoft YaHei" panose="020B0503020204020204" pitchFamily="34" charset="-122"/>
              </a:rPr>
              <a:t>的循环过程在每个时间步都要求一个输入单词，为了启动解码过程，一般会使用一个保留的</a:t>
            </a:r>
            <a:r>
              <a:rPr lang="zh-CN" altLang="en-US" sz="2000" b="1" dirty="0">
                <a:latin typeface="Microsoft YaHei" panose="020B0503020204020204" pitchFamily="34" charset="-122"/>
                <a:ea typeface="Microsoft YaHei" panose="020B0503020204020204" pitchFamily="34" charset="-122"/>
              </a:rPr>
              <a:t>特殊符号</a:t>
            </a:r>
            <a:r>
              <a:rPr lang="en-US" altLang="zh-CN" sz="2000" b="1" dirty="0">
                <a:latin typeface="Microsoft YaHei" panose="020B0503020204020204" pitchFamily="34" charset="-122"/>
                <a:ea typeface="Microsoft YaHei" panose="020B0503020204020204" pitchFamily="34" charset="-122"/>
              </a:rPr>
              <a:t>``[</a:t>
            </a:r>
            <a:r>
              <a:rPr lang="en-US" sz="2000" b="1" dirty="0">
                <a:latin typeface="Microsoft YaHei" panose="020B0503020204020204" pitchFamily="34" charset="-122"/>
                <a:ea typeface="Microsoft YaHei" panose="020B0503020204020204" pitchFamily="34" charset="-122"/>
              </a:rPr>
              <a:t>Start]''</a:t>
            </a:r>
            <a:r>
              <a:rPr lang="zh-CN" altLang="en-US" sz="2000" b="1" dirty="0">
                <a:latin typeface="Microsoft YaHei" panose="020B0503020204020204" pitchFamily="34" charset="-122"/>
                <a:ea typeface="Microsoft YaHei" panose="020B0503020204020204" pitchFamily="34" charset="-122"/>
              </a:rPr>
              <a:t>作为翻译开始的标记</a:t>
            </a:r>
            <a:r>
              <a:rPr lang="zh-CN" altLang="en-US" sz="2000" dirty="0">
                <a:latin typeface="Microsoft YaHei" panose="020B0503020204020204" pitchFamily="34" charset="-122"/>
                <a:ea typeface="Microsoft YaHei" panose="020B0503020204020204" pitchFamily="34" charset="-122"/>
              </a:rPr>
              <a:t>送入到</a:t>
            </a:r>
            <a:r>
              <a:rPr lang="en-US" sz="2000" dirty="0">
                <a:latin typeface="Microsoft YaHei" panose="020B0503020204020204" pitchFamily="34" charset="-122"/>
                <a:ea typeface="Microsoft YaHei" panose="020B0503020204020204" pitchFamily="34" charset="-122"/>
              </a:rPr>
              <a:t>RNN</a:t>
            </a:r>
            <a:r>
              <a:rPr lang="zh-CN" altLang="en-US" sz="2000" dirty="0">
                <a:latin typeface="Microsoft YaHei" panose="020B0503020204020204" pitchFamily="34" charset="-122"/>
                <a:ea typeface="Microsoft YaHei" panose="020B0503020204020204" pitchFamily="34" charset="-122"/>
              </a:rPr>
              <a:t>解码器当中，并解码出目标语言序列的</a:t>
            </a:r>
            <a:r>
              <a:rPr lang="zh-CN" altLang="en-US" sz="2000" b="1" dirty="0">
                <a:latin typeface="Microsoft YaHei" panose="020B0503020204020204" pitchFamily="34" charset="-122"/>
                <a:ea typeface="Microsoft YaHei" panose="020B0503020204020204" pitchFamily="34" charset="-122"/>
              </a:rPr>
              <a:t>第一个单词 </a:t>
            </a:r>
            <a:r>
              <a:rPr lang="en-US" sz="2000" b="1" dirty="0">
                <a:latin typeface="Microsoft YaHei" panose="020B0503020204020204" pitchFamily="34" charset="-122"/>
                <a:ea typeface="Microsoft YaHei" panose="020B0503020204020204" pitchFamily="34" charset="-122"/>
              </a:rPr>
              <a:t>z</a:t>
            </a:r>
            <a:r>
              <a:rPr lang="en-US" sz="2000" b="1" baseline="-25000" dirty="0">
                <a:latin typeface="Microsoft YaHei" panose="020B0503020204020204" pitchFamily="34" charset="-122"/>
                <a:ea typeface="Microsoft YaHei" panose="020B0503020204020204" pitchFamily="34" charset="-122"/>
              </a:rPr>
              <a:t>1</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接下来，</a:t>
            </a:r>
            <a:r>
              <a:rPr lang="en-US" sz="2000" b="1" dirty="0">
                <a:latin typeface="Microsoft YaHei" panose="020B0503020204020204" pitchFamily="34" charset="-122"/>
                <a:ea typeface="Microsoft YaHei" panose="020B0503020204020204" pitchFamily="34" charset="-122"/>
              </a:rPr>
              <a:t>z</a:t>
            </a:r>
            <a:r>
              <a:rPr lang="en-US" sz="2000" b="1" baseline="-25000" dirty="0">
                <a:latin typeface="Microsoft YaHei" panose="020B0503020204020204" pitchFamily="34" charset="-122"/>
                <a:ea typeface="Microsoft YaHei" panose="020B0503020204020204" pitchFamily="34" charset="-122"/>
              </a:rPr>
              <a:t>1</a:t>
            </a:r>
            <a:r>
              <a:rPr lang="zh-CN" altLang="en-US" sz="2000" b="1" dirty="0">
                <a:latin typeface="Microsoft YaHei" panose="020B0503020204020204" pitchFamily="34" charset="-122"/>
                <a:ea typeface="Microsoft YaHei" panose="020B0503020204020204" pitchFamily="34" charset="-122"/>
              </a:rPr>
              <a:t> 会作为下一个时刻的输入</a:t>
            </a:r>
            <a:r>
              <a:rPr lang="zh-CN" altLang="en-US" sz="2000" dirty="0">
                <a:latin typeface="Microsoft YaHei" panose="020B0503020204020204" pitchFamily="34" charset="-122"/>
                <a:ea typeface="Microsoft YaHei" panose="020B0503020204020204" pitchFamily="34" charset="-122"/>
              </a:rPr>
              <a:t>被送入到循环神经网络当中并按照不断迭代产生后续的预测。</a:t>
            </a:r>
            <a:endParaRPr lang="en-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2F09BB43-7F10-CFC7-2636-E1E17254CA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2861" y="4536970"/>
            <a:ext cx="4326277" cy="2056053"/>
          </a:xfrm>
          <a:prstGeom prst="rect">
            <a:avLst/>
          </a:prstGeom>
        </p:spPr>
      </p:pic>
    </p:spTree>
    <p:extLst>
      <p:ext uri="{BB962C8B-B14F-4D97-AF65-F5344CB8AC3E}">
        <p14:creationId xmlns:p14="http://schemas.microsoft.com/office/powerpoint/2010/main" val="33605987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41</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1253613"/>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通过循环网络对源语言文本进行编码，并生成目标语言</a:t>
            </a:r>
            <a:r>
              <a:rPr lang="zh-CN" altLang="en-US" sz="2000" b="1" dirty="0">
                <a:latin typeface="Microsoft YaHei" panose="020B0503020204020204" pitchFamily="34" charset="-122"/>
                <a:ea typeface="Microsoft YaHei" panose="020B0503020204020204" pitchFamily="34" charset="-122"/>
              </a:rPr>
              <a:t>翻译结果的过程十分简</a:t>
            </a:r>
            <a:r>
              <a:rPr lang="zh-CN" altLang="en-US" sz="2000" dirty="0">
                <a:latin typeface="Microsoft YaHei" panose="020B0503020204020204" pitchFamily="34" charset="-122"/>
                <a:ea typeface="Microsoft YaHei" panose="020B0503020204020204" pitchFamily="34" charset="-122"/>
              </a:rPr>
              <a:t>单。然而，它仅仅使用一个定长的向量 </a:t>
            </a:r>
            <a:r>
              <a:rPr lang="en-US" altLang="zh-CN" sz="2000" b="1" dirty="0">
                <a:latin typeface="Microsoft YaHei" panose="020B0503020204020204" pitchFamily="34" charset="-122"/>
                <a:ea typeface="Microsoft YaHei" panose="020B0503020204020204" pitchFamily="34" charset="-122"/>
              </a:rPr>
              <a:t>h</a:t>
            </a:r>
            <a:r>
              <a:rPr lang="en-US" altLang="zh-CN" sz="2000" baseline="-25000" dirty="0">
                <a:latin typeface="Microsoft YaHei" panose="020B0503020204020204" pitchFamily="34" charset="-122"/>
                <a:ea typeface="Microsoft YaHei" panose="020B0503020204020204" pitchFamily="34" charset="-122"/>
              </a:rPr>
              <a:t>m</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编码整个源语言序列。这对于较短的源语言文本没有什么问题，但随着文本序列长度的逐渐加长，</a:t>
            </a:r>
            <a:r>
              <a:rPr lang="zh-CN" altLang="en-US" sz="2000" b="1" dirty="0">
                <a:latin typeface="Microsoft YaHei" panose="020B0503020204020204" pitchFamily="34" charset="-122"/>
                <a:ea typeface="Microsoft YaHei" panose="020B0503020204020204" pitchFamily="34" charset="-122"/>
              </a:rPr>
              <a:t>单一的一个向量 </a:t>
            </a:r>
            <a:r>
              <a:rPr lang="en-US" altLang="zh-CN" sz="2000" b="1" dirty="0">
                <a:latin typeface="Microsoft YaHei" panose="020B0503020204020204" pitchFamily="34" charset="-122"/>
                <a:ea typeface="Microsoft YaHei" panose="020B0503020204020204" pitchFamily="34" charset="-122"/>
              </a:rPr>
              <a:t>h</a:t>
            </a:r>
            <a:r>
              <a:rPr lang="en-US" altLang="zh-CN" sz="2000" b="1" baseline="-25000" dirty="0">
                <a:latin typeface="Microsoft YaHei" panose="020B0503020204020204" pitchFamily="34" charset="-122"/>
                <a:ea typeface="Microsoft YaHei" panose="020B0503020204020204" pitchFamily="34" charset="-122"/>
              </a:rPr>
              <a:t>m</a:t>
            </a:r>
            <a:r>
              <a:rPr lang="zh-CN" altLang="en-US" sz="2000" b="1" baseline="-25000" dirty="0">
                <a:latin typeface="Microsoft YaHei" panose="020B0503020204020204" pitchFamily="34" charset="-122"/>
                <a:ea typeface="Microsoft YaHei" panose="020B0503020204020204" pitchFamily="34" charset="-122"/>
              </a:rPr>
              <a:t> </a:t>
            </a:r>
            <a:r>
              <a:rPr lang="zh-CN" altLang="en-US" sz="2000" b="1" dirty="0">
                <a:latin typeface="Microsoft YaHei" panose="020B0503020204020204" pitchFamily="34" charset="-122"/>
                <a:ea typeface="Microsoft YaHei" panose="020B0503020204020204" pitchFamily="34" charset="-122"/>
              </a:rPr>
              <a:t>可能不足以承载源语言序列当中的所有信息</a:t>
            </a:r>
            <a:r>
              <a:rPr lang="zh-CN" altLang="en-US" sz="2000" dirty="0">
                <a:latin typeface="Microsoft YaHei" panose="020B0503020204020204" pitchFamily="34" charset="-122"/>
                <a:ea typeface="Microsoft YaHei" panose="020B0503020204020204" pitchFamily="34" charset="-122"/>
              </a:rPr>
              <a:t>。</a:t>
            </a:r>
            <a:endParaRPr lang="en-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13E0CEC3-63A7-04A6-D74B-F8C5E15CCA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2907" y="2318205"/>
            <a:ext cx="6226185" cy="2733447"/>
          </a:xfrm>
          <a:prstGeom prst="rect">
            <a:avLst/>
          </a:prstGeom>
        </p:spPr>
      </p:pic>
      <p:sp>
        <p:nvSpPr>
          <p:cNvPr id="7" name="TextBox 6">
            <a:extLst>
              <a:ext uri="{FF2B5EF4-FFF2-40B4-BE49-F238E27FC236}">
                <a16:creationId xmlns:a16="http://schemas.microsoft.com/office/drawing/2014/main" id="{A93436B8-DA34-C443-6876-64F303867E8C}"/>
              </a:ext>
            </a:extLst>
          </p:cNvPr>
          <p:cNvSpPr txBox="1"/>
          <p:nvPr/>
        </p:nvSpPr>
        <p:spPr>
          <a:xfrm>
            <a:off x="579128" y="5244147"/>
            <a:ext cx="10901672" cy="1253613"/>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蓝色的线代表上述简单循环神经网络性能随源语言文本长度的变化趋势。</a:t>
            </a:r>
            <a:r>
              <a:rPr lang="en-CN" sz="2000" b="1" dirty="0">
                <a:latin typeface="Microsoft YaHei" panose="020B0503020204020204" pitchFamily="34" charset="-122"/>
                <a:ea typeface="Microsoft YaHei" panose="020B0503020204020204" pitchFamily="34" charset="-122"/>
              </a:rPr>
              <a:t>当文本长度在20个单词以内时</a:t>
            </a:r>
            <a:r>
              <a:rPr lang="en-CN" sz="2000" dirty="0">
                <a:latin typeface="Microsoft YaHei" panose="020B0503020204020204" pitchFamily="34" charset="-122"/>
                <a:ea typeface="Microsoft YaHei" panose="020B0503020204020204" pitchFamily="34" charset="-122"/>
              </a:rPr>
              <a:t>，单一向量能够承载源语言文本中的必要信息。</a:t>
            </a:r>
            <a:r>
              <a:rPr lang="en-CN" sz="2000" b="1" dirty="0">
                <a:latin typeface="Microsoft YaHei" panose="020B0503020204020204" pitchFamily="34" charset="-122"/>
                <a:ea typeface="Microsoft YaHei" panose="020B0503020204020204" pitchFamily="34" charset="-122"/>
              </a:rPr>
              <a:t>随着文本序列的进一步增加</a:t>
            </a:r>
            <a:r>
              <a:rPr lang="en-CN" sz="2000" dirty="0">
                <a:latin typeface="Microsoft YaHei" panose="020B0503020204020204" pitchFamily="34" charset="-122"/>
                <a:ea typeface="Microsoft YaHei" panose="020B0503020204020204" pitchFamily="34" charset="-122"/>
              </a:rPr>
              <a:t>，翻译性能的评价指标BLEU的值就开始出现明显地下降。</a:t>
            </a:r>
          </a:p>
        </p:txBody>
      </p:sp>
    </p:spTree>
    <p:extLst>
      <p:ext uri="{BB962C8B-B14F-4D97-AF65-F5344CB8AC3E}">
        <p14:creationId xmlns:p14="http://schemas.microsoft.com/office/powerpoint/2010/main" val="11698380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42</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42879" y="965485"/>
            <a:ext cx="11134757" cy="1253613"/>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引入注意力机制的循环机器翻译架构与基于简单循环网络的机器翻译模型大体结构相似，均采用循环神经网络作为编码器与解码器的实现。</a:t>
            </a:r>
            <a:r>
              <a:rPr lang="zh-CN" altLang="en-US" sz="2000" b="1" dirty="0">
                <a:latin typeface="Microsoft YaHei" panose="020B0503020204020204" pitchFamily="34" charset="-122"/>
                <a:ea typeface="Microsoft YaHei" panose="020B0503020204020204" pitchFamily="34" charset="-122"/>
              </a:rPr>
              <a:t>关键的不同点</a:t>
            </a:r>
            <a:r>
              <a:rPr lang="zh-CN" altLang="en-US" sz="2000" dirty="0">
                <a:latin typeface="Microsoft YaHei" panose="020B0503020204020204" pitchFamily="34" charset="-122"/>
                <a:ea typeface="Microsoft YaHei" panose="020B0503020204020204" pitchFamily="34" charset="-122"/>
              </a:rPr>
              <a:t>在于注意力机制的引入使得</a:t>
            </a:r>
            <a:r>
              <a:rPr lang="zh-CN" altLang="en-US" sz="2000" b="1" dirty="0">
                <a:latin typeface="Microsoft YaHei" panose="020B0503020204020204" pitchFamily="34" charset="-122"/>
                <a:ea typeface="Microsoft YaHei" panose="020B0503020204020204" pitchFamily="34" charset="-122"/>
              </a:rPr>
              <a:t>不再需要把原始文本中的所有必要信息压缩到一个向量当中</a:t>
            </a:r>
            <a:r>
              <a:rPr lang="zh-CN" altLang="en-US" sz="2000" dirty="0">
                <a:latin typeface="Microsoft YaHei" panose="020B0503020204020204" pitchFamily="34" charset="-122"/>
                <a:ea typeface="Microsoft YaHei" panose="020B0503020204020204" pitchFamily="34" charset="-122"/>
              </a:rPr>
              <a:t>。引入注意力机制的循环机器翻译架构如下图所示。</a:t>
            </a:r>
            <a:endParaRPr lang="en-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5E623792-55D9-5BD7-D14F-1FF5D6D39E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0526" y="2609850"/>
            <a:ext cx="8439462" cy="2833688"/>
          </a:xfrm>
          <a:prstGeom prst="rect">
            <a:avLst/>
          </a:prstGeom>
        </p:spPr>
      </p:pic>
    </p:spTree>
    <p:extLst>
      <p:ext uri="{BB962C8B-B14F-4D97-AF65-F5344CB8AC3E}">
        <p14:creationId xmlns:p14="http://schemas.microsoft.com/office/powerpoint/2010/main" val="4954556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43</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60438" y="950584"/>
            <a:ext cx="11134757" cy="3161828"/>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具体来说，给定源语言序列经过编码器输出的向量序列                             ，注意力机制旨在依据解码端翻译的需要，自适应地从这个向量序列中查找对应的信息。</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与简单循环网络相类似，在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时刻，旨在通过  </a:t>
            </a:r>
            <a:r>
              <a:rPr lang="en-US" altLang="zh-CN" sz="2000" dirty="0">
                <a:latin typeface="Microsoft YaHei" panose="020B0503020204020204" pitchFamily="34" charset="-122"/>
                <a:ea typeface="Microsoft YaHei" panose="020B0503020204020204" pitchFamily="34" charset="-122"/>
              </a:rPr>
              <a:t>t-1</a:t>
            </a:r>
            <a:r>
              <a:rPr lang="zh-CN" altLang="en-US" sz="2000" dirty="0">
                <a:latin typeface="Microsoft YaHei" panose="020B0503020204020204" pitchFamily="34" charset="-122"/>
                <a:ea typeface="Microsoft YaHei" panose="020B0503020204020204" pitchFamily="34" charset="-122"/>
              </a:rPr>
              <a:t> 时刻的隐状态 </a:t>
            </a:r>
            <a:r>
              <a:rPr lang="en-US" altLang="zh-CN" sz="2000" dirty="0">
                <a:latin typeface="Microsoft YaHei" panose="020B0503020204020204" pitchFamily="34" charset="-122"/>
                <a:ea typeface="Microsoft YaHei" panose="020B0503020204020204" pitchFamily="34" charset="-122"/>
              </a:rPr>
              <a:t>s</a:t>
            </a:r>
            <a:r>
              <a:rPr lang="en-US" altLang="zh-CN" sz="2000" baseline="-25000" dirty="0">
                <a:latin typeface="Microsoft YaHei" panose="020B0503020204020204" pitchFamily="34" charset="-122"/>
                <a:ea typeface="Microsoft YaHei" panose="020B0503020204020204" pitchFamily="34" charset="-122"/>
              </a:rPr>
              <a:t>t-1</a:t>
            </a:r>
            <a:r>
              <a:rPr lang="zh-CN" altLang="en-US" sz="2000" dirty="0">
                <a:latin typeface="Microsoft YaHei" panose="020B0503020204020204" pitchFamily="34" charset="-122"/>
                <a:ea typeface="Microsoft YaHei" panose="020B0503020204020204" pitchFamily="34" charset="-122"/>
              </a:rPr>
              <a:t> 以及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时刻的输入        维护循环隐状态并生成当前时刻目标语言翻译结果              。</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为了更高效地考虑源语言上下文语义来提高翻译质量，注意力机制通过通过计算一组匹配分数        并利用</a:t>
            </a:r>
            <a:r>
              <a:rPr lang="en-US" sz="2000" dirty="0" err="1">
                <a:latin typeface="Microsoft YaHei" panose="020B0503020204020204" pitchFamily="34" charset="-122"/>
                <a:ea typeface="Microsoft YaHei" panose="020B0503020204020204" pitchFamily="34" charset="-122"/>
              </a:rPr>
              <a:t>softmax</a:t>
            </a:r>
            <a:r>
              <a:rPr lang="zh-CN" altLang="en-US" sz="2000" dirty="0">
                <a:latin typeface="Microsoft YaHei" panose="020B0503020204020204" pitchFamily="34" charset="-122"/>
                <a:ea typeface="Microsoft YaHei" panose="020B0503020204020204" pitchFamily="34" charset="-122"/>
              </a:rPr>
              <a:t>归一化为一组权重                   自适应地确定源语言中需要聚焦的部分。具体计算公式如下：</a:t>
            </a:r>
            <a:endParaRPr lang="en-CN" sz="2000" dirty="0">
              <a:latin typeface="Microsoft YaHei" panose="020B0503020204020204" pitchFamily="34" charset="-122"/>
              <a:ea typeface="Microsoft YaHei" panose="020B0503020204020204" pitchFamily="34" charset="-122"/>
            </a:endParaRPr>
          </a:p>
        </p:txBody>
      </p:sp>
      <p:grpSp>
        <p:nvGrpSpPr>
          <p:cNvPr id="19" name="Group 18" descr="\documentclass{article}&#10;\usepackage{amsmath,bm}&#10;\pagestyle{empty}&#10;\begin{document}&#10;&#10;&#10;$\bm{h}_1,\bm{h}_2,...,\bm{h}_m$&#10;&#10;\end{document}" title="IguanaTex Vector Display">
            <a:extLst>
              <a:ext uri="{FF2B5EF4-FFF2-40B4-BE49-F238E27FC236}">
                <a16:creationId xmlns:a16="http://schemas.microsoft.com/office/drawing/2014/main" id="{727578A1-19D4-9631-5892-B92F69677F47}"/>
              </a:ext>
            </a:extLst>
          </p:cNvPr>
          <p:cNvGrpSpPr>
            <a:grpSpLocks noChangeAspect="1"/>
          </p:cNvGrpSpPr>
          <p:nvPr>
            <p:custDataLst>
              <p:tags r:id="rId1"/>
            </p:custDataLst>
          </p:nvPr>
        </p:nvGrpSpPr>
        <p:grpSpPr>
          <a:xfrm>
            <a:off x="6940550" y="1125537"/>
            <a:ext cx="1415571" cy="224456"/>
            <a:chOff x="4467332" y="3958604"/>
            <a:chExt cx="1415571" cy="224456"/>
          </a:xfrm>
        </p:grpSpPr>
        <p:sp>
          <p:nvSpPr>
            <p:cNvPr id="7" name="Freeform 6">
              <a:extLst>
                <a:ext uri="{FF2B5EF4-FFF2-40B4-BE49-F238E27FC236}">
                  <a16:creationId xmlns:a16="http://schemas.microsoft.com/office/drawing/2014/main" id="{2474E113-12DD-F586-59F5-F033FAFCE939}"/>
                </a:ext>
              </a:extLst>
            </p:cNvPr>
            <p:cNvSpPr/>
            <p:nvPr>
              <p:custDataLst>
                <p:tags r:id="rId34"/>
              </p:custDataLst>
            </p:nvPr>
          </p:nvSpPr>
          <p:spPr>
            <a:xfrm>
              <a:off x="4467332" y="3958604"/>
              <a:ext cx="145233" cy="177641"/>
            </a:xfrm>
            <a:custGeom>
              <a:avLst/>
              <a:gdLst>
                <a:gd name="connsiteX0" fmla="*/ 66228 w 145233"/>
                <a:gd name="connsiteY0" fmla="*/ 8920 h 177641"/>
                <a:gd name="connsiteX1" fmla="*/ 67223 w 145233"/>
                <a:gd name="connsiteY1" fmla="*/ 4618 h 177641"/>
                <a:gd name="connsiteX2" fmla="*/ 61751 w 145233"/>
                <a:gd name="connsiteY2" fmla="*/ 63 h 177641"/>
                <a:gd name="connsiteX3" fmla="*/ 60011 w 145233"/>
                <a:gd name="connsiteY3" fmla="*/ 316 h 177641"/>
                <a:gd name="connsiteX4" fmla="*/ 27930 w 145233"/>
                <a:gd name="connsiteY4" fmla="*/ 1834 h 177641"/>
                <a:gd name="connsiteX5" fmla="*/ 19972 w 145233"/>
                <a:gd name="connsiteY5" fmla="*/ 9426 h 177641"/>
                <a:gd name="connsiteX6" fmla="*/ 26438 w 145233"/>
                <a:gd name="connsiteY6" fmla="*/ 13981 h 177641"/>
                <a:gd name="connsiteX7" fmla="*/ 36883 w 145233"/>
                <a:gd name="connsiteY7" fmla="*/ 14487 h 177641"/>
                <a:gd name="connsiteX8" fmla="*/ 1071 w 145233"/>
                <a:gd name="connsiteY8" fmla="*/ 160497 h 177641"/>
                <a:gd name="connsiteX9" fmla="*/ 77 w 145233"/>
                <a:gd name="connsiteY9" fmla="*/ 166317 h 177641"/>
                <a:gd name="connsiteX10" fmla="*/ 12014 w 145233"/>
                <a:gd name="connsiteY10" fmla="*/ 177705 h 177641"/>
                <a:gd name="connsiteX11" fmla="*/ 28178 w 145233"/>
                <a:gd name="connsiteY11" fmla="*/ 163534 h 177641"/>
                <a:gd name="connsiteX12" fmla="*/ 43100 w 145233"/>
                <a:gd name="connsiteY12" fmla="*/ 103561 h 177641"/>
                <a:gd name="connsiteX13" fmla="*/ 48074 w 145233"/>
                <a:gd name="connsiteY13" fmla="*/ 93186 h 177641"/>
                <a:gd name="connsiteX14" fmla="*/ 85128 w 145233"/>
                <a:gd name="connsiteY14" fmla="*/ 70411 h 177641"/>
                <a:gd name="connsiteX15" fmla="*/ 97562 w 145233"/>
                <a:gd name="connsiteY15" fmla="*/ 85341 h 177641"/>
                <a:gd name="connsiteX16" fmla="*/ 81895 w 145233"/>
                <a:gd name="connsiteY16" fmla="*/ 142024 h 177641"/>
                <a:gd name="connsiteX17" fmla="*/ 78413 w 145233"/>
                <a:gd name="connsiteY17" fmla="*/ 154930 h 177641"/>
                <a:gd name="connsiteX18" fmla="*/ 106515 w 145233"/>
                <a:gd name="connsiteY18" fmla="*/ 177705 h 177641"/>
                <a:gd name="connsiteX19" fmla="*/ 145311 w 145233"/>
                <a:gd name="connsiteY19" fmla="*/ 138229 h 177641"/>
                <a:gd name="connsiteX20" fmla="*/ 139342 w 145233"/>
                <a:gd name="connsiteY20" fmla="*/ 134686 h 177641"/>
                <a:gd name="connsiteX21" fmla="*/ 133622 w 145233"/>
                <a:gd name="connsiteY21" fmla="*/ 137976 h 177641"/>
                <a:gd name="connsiteX22" fmla="*/ 108007 w 145233"/>
                <a:gd name="connsiteY22" fmla="*/ 168595 h 177641"/>
                <a:gd name="connsiteX23" fmla="*/ 103780 w 145233"/>
                <a:gd name="connsiteY23" fmla="*/ 163281 h 177641"/>
                <a:gd name="connsiteX24" fmla="*/ 108007 w 145233"/>
                <a:gd name="connsiteY24" fmla="*/ 146832 h 177641"/>
                <a:gd name="connsiteX25" fmla="*/ 124172 w 145233"/>
                <a:gd name="connsiteY25" fmla="*/ 90655 h 177641"/>
                <a:gd name="connsiteX26" fmla="*/ 87118 w 145233"/>
                <a:gd name="connsiteY26" fmla="*/ 61301 h 177641"/>
                <a:gd name="connsiteX27" fmla="*/ 49566 w 145233"/>
                <a:gd name="connsiteY27" fmla="*/ 76990 h 177641"/>
                <a:gd name="connsiteX28" fmla="*/ 66228 w 145233"/>
                <a:gd name="connsiteY28"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5233" h="177641">
                  <a:moveTo>
                    <a:pt x="66228" y="8920"/>
                  </a:moveTo>
                  <a:cubicBezTo>
                    <a:pt x="67223" y="5377"/>
                    <a:pt x="67223" y="4871"/>
                    <a:pt x="67223" y="4618"/>
                  </a:cubicBezTo>
                  <a:cubicBezTo>
                    <a:pt x="67223" y="1328"/>
                    <a:pt x="64487" y="63"/>
                    <a:pt x="61751" y="63"/>
                  </a:cubicBezTo>
                  <a:cubicBezTo>
                    <a:pt x="60757" y="63"/>
                    <a:pt x="60508" y="63"/>
                    <a:pt x="60011" y="316"/>
                  </a:cubicBezTo>
                  <a:lnTo>
                    <a:pt x="27930" y="1834"/>
                  </a:lnTo>
                  <a:cubicBezTo>
                    <a:pt x="24448" y="2087"/>
                    <a:pt x="19972" y="2340"/>
                    <a:pt x="19972" y="9426"/>
                  </a:cubicBezTo>
                  <a:cubicBezTo>
                    <a:pt x="19972" y="13981"/>
                    <a:pt x="24448" y="13981"/>
                    <a:pt x="26438" y="13981"/>
                  </a:cubicBezTo>
                  <a:cubicBezTo>
                    <a:pt x="29173" y="13981"/>
                    <a:pt x="33650" y="13981"/>
                    <a:pt x="36883" y="14487"/>
                  </a:cubicBezTo>
                  <a:lnTo>
                    <a:pt x="1071" y="160497"/>
                  </a:lnTo>
                  <a:cubicBezTo>
                    <a:pt x="823" y="161509"/>
                    <a:pt x="77" y="165305"/>
                    <a:pt x="77" y="166317"/>
                  </a:cubicBezTo>
                  <a:cubicBezTo>
                    <a:pt x="77" y="172391"/>
                    <a:pt x="4802" y="177705"/>
                    <a:pt x="12014" y="177705"/>
                  </a:cubicBezTo>
                  <a:cubicBezTo>
                    <a:pt x="13506" y="177705"/>
                    <a:pt x="24697" y="177705"/>
                    <a:pt x="28178" y="163534"/>
                  </a:cubicBezTo>
                  <a:lnTo>
                    <a:pt x="43100" y="103561"/>
                  </a:lnTo>
                  <a:cubicBezTo>
                    <a:pt x="44343" y="98753"/>
                    <a:pt x="44343" y="98247"/>
                    <a:pt x="48074" y="93186"/>
                  </a:cubicBezTo>
                  <a:cubicBezTo>
                    <a:pt x="52053" y="87618"/>
                    <a:pt x="64487" y="70411"/>
                    <a:pt x="85128" y="70411"/>
                  </a:cubicBezTo>
                  <a:cubicBezTo>
                    <a:pt x="91594" y="70411"/>
                    <a:pt x="97562" y="72941"/>
                    <a:pt x="97562" y="85341"/>
                  </a:cubicBezTo>
                  <a:cubicBezTo>
                    <a:pt x="97562" y="100018"/>
                    <a:pt x="86620" y="129625"/>
                    <a:pt x="81895" y="142024"/>
                  </a:cubicBezTo>
                  <a:cubicBezTo>
                    <a:pt x="79160" y="148857"/>
                    <a:pt x="78413" y="150628"/>
                    <a:pt x="78413" y="154930"/>
                  </a:cubicBezTo>
                  <a:cubicBezTo>
                    <a:pt x="78413" y="169607"/>
                    <a:pt x="92837" y="177705"/>
                    <a:pt x="106515" y="177705"/>
                  </a:cubicBezTo>
                  <a:cubicBezTo>
                    <a:pt x="132876" y="177705"/>
                    <a:pt x="145311" y="143290"/>
                    <a:pt x="145311" y="138229"/>
                  </a:cubicBezTo>
                  <a:cubicBezTo>
                    <a:pt x="145311" y="134686"/>
                    <a:pt x="141580" y="134686"/>
                    <a:pt x="139342" y="134686"/>
                  </a:cubicBezTo>
                  <a:cubicBezTo>
                    <a:pt x="136358" y="134686"/>
                    <a:pt x="134617" y="134686"/>
                    <a:pt x="133622" y="137976"/>
                  </a:cubicBezTo>
                  <a:cubicBezTo>
                    <a:pt x="125664" y="166064"/>
                    <a:pt x="111986" y="168595"/>
                    <a:pt x="108007" y="168595"/>
                  </a:cubicBezTo>
                  <a:cubicBezTo>
                    <a:pt x="106267" y="168595"/>
                    <a:pt x="103780" y="168595"/>
                    <a:pt x="103780" y="163281"/>
                  </a:cubicBezTo>
                  <a:cubicBezTo>
                    <a:pt x="103780" y="157714"/>
                    <a:pt x="106515" y="150881"/>
                    <a:pt x="108007" y="146832"/>
                  </a:cubicBezTo>
                  <a:cubicBezTo>
                    <a:pt x="112732" y="134433"/>
                    <a:pt x="124172" y="104826"/>
                    <a:pt x="124172" y="90655"/>
                  </a:cubicBezTo>
                  <a:cubicBezTo>
                    <a:pt x="124172" y="67374"/>
                    <a:pt x="105023" y="61301"/>
                    <a:pt x="87118" y="61301"/>
                  </a:cubicBezTo>
                  <a:cubicBezTo>
                    <a:pt x="81646" y="61301"/>
                    <a:pt x="66476" y="61301"/>
                    <a:pt x="49566" y="76990"/>
                  </a:cubicBezTo>
                  <a:lnTo>
                    <a:pt x="66228" y="8920"/>
                  </a:lnTo>
                  <a:close/>
                </a:path>
              </a:pathLst>
            </a:custGeom>
            <a:solidFill>
              <a:srgbClr val="000000"/>
            </a:solidFill>
            <a:ln w="24962"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0E663C3E-25EE-E5E6-27FE-CE8121C56C28}"/>
                </a:ext>
              </a:extLst>
            </p:cNvPr>
            <p:cNvSpPr/>
            <p:nvPr>
              <p:custDataLst>
                <p:tags r:id="rId35"/>
              </p:custDataLst>
            </p:nvPr>
          </p:nvSpPr>
          <p:spPr>
            <a:xfrm>
              <a:off x="4639895" y="4054560"/>
              <a:ext cx="63365" cy="117618"/>
            </a:xfrm>
            <a:custGeom>
              <a:avLst/>
              <a:gdLst>
                <a:gd name="connsiteX0" fmla="*/ 39426 w 63365"/>
                <a:gd name="connsiteY0" fmla="*/ 5024 h 117618"/>
                <a:gd name="connsiteX1" fmla="*/ 34203 w 63365"/>
                <a:gd name="connsiteY1" fmla="*/ 64 h 117618"/>
                <a:gd name="connsiteX2" fmla="*/ 83 w 63365"/>
                <a:gd name="connsiteY2" fmla="*/ 11401 h 117618"/>
                <a:gd name="connsiteX3" fmla="*/ 83 w 63365"/>
                <a:gd name="connsiteY3" fmla="*/ 17778 h 117618"/>
                <a:gd name="connsiteX4" fmla="*/ 25325 w 63365"/>
                <a:gd name="connsiteY4" fmla="*/ 12818 h 117618"/>
                <a:gd name="connsiteX5" fmla="*/ 25325 w 63365"/>
                <a:gd name="connsiteY5" fmla="*/ 103157 h 117618"/>
                <a:gd name="connsiteX6" fmla="*/ 7917 w 63365"/>
                <a:gd name="connsiteY6" fmla="*/ 111305 h 117618"/>
                <a:gd name="connsiteX7" fmla="*/ 1302 w 63365"/>
                <a:gd name="connsiteY7" fmla="*/ 111305 h 117618"/>
                <a:gd name="connsiteX8" fmla="*/ 1302 w 63365"/>
                <a:gd name="connsiteY8" fmla="*/ 117682 h 117618"/>
                <a:gd name="connsiteX9" fmla="*/ 32288 w 63365"/>
                <a:gd name="connsiteY9" fmla="*/ 116974 h 117618"/>
                <a:gd name="connsiteX10" fmla="*/ 63449 w 63365"/>
                <a:gd name="connsiteY10" fmla="*/ 117682 h 117618"/>
                <a:gd name="connsiteX11" fmla="*/ 63449 w 63365"/>
                <a:gd name="connsiteY11" fmla="*/ 111305 h 117618"/>
                <a:gd name="connsiteX12" fmla="*/ 56834 w 63365"/>
                <a:gd name="connsiteY12" fmla="*/ 111305 h 117618"/>
                <a:gd name="connsiteX13" fmla="*/ 39426 w 63365"/>
                <a:gd name="connsiteY13" fmla="*/ 103157 h 117618"/>
                <a:gd name="connsiteX14" fmla="*/ 39426 w 63365"/>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365" h="117618">
                  <a:moveTo>
                    <a:pt x="39426" y="5024"/>
                  </a:moveTo>
                  <a:cubicBezTo>
                    <a:pt x="39426" y="241"/>
                    <a:pt x="39078" y="64"/>
                    <a:pt x="34203" y="64"/>
                  </a:cubicBezTo>
                  <a:cubicBezTo>
                    <a:pt x="23062" y="11224"/>
                    <a:pt x="7221" y="11401"/>
                    <a:pt x="83" y="11401"/>
                  </a:cubicBezTo>
                  <a:lnTo>
                    <a:pt x="83" y="17778"/>
                  </a:lnTo>
                  <a:cubicBezTo>
                    <a:pt x="4261" y="17778"/>
                    <a:pt x="15751" y="17778"/>
                    <a:pt x="25325" y="12818"/>
                  </a:cubicBezTo>
                  <a:lnTo>
                    <a:pt x="25325" y="103157"/>
                  </a:lnTo>
                  <a:cubicBezTo>
                    <a:pt x="25325" y="109003"/>
                    <a:pt x="25325" y="111305"/>
                    <a:pt x="7917" y="111305"/>
                  </a:cubicBezTo>
                  <a:lnTo>
                    <a:pt x="1302" y="111305"/>
                  </a:lnTo>
                  <a:lnTo>
                    <a:pt x="1302" y="117682"/>
                  </a:lnTo>
                  <a:cubicBezTo>
                    <a:pt x="4435" y="117505"/>
                    <a:pt x="25847" y="116974"/>
                    <a:pt x="32288" y="116974"/>
                  </a:cubicBezTo>
                  <a:cubicBezTo>
                    <a:pt x="37685" y="116974"/>
                    <a:pt x="59619" y="117505"/>
                    <a:pt x="63449" y="117682"/>
                  </a:cubicBezTo>
                  <a:lnTo>
                    <a:pt x="63449" y="111305"/>
                  </a:lnTo>
                  <a:lnTo>
                    <a:pt x="56834" y="111305"/>
                  </a:lnTo>
                  <a:cubicBezTo>
                    <a:pt x="39426" y="111305"/>
                    <a:pt x="39426" y="109003"/>
                    <a:pt x="39426" y="103157"/>
                  </a:cubicBezTo>
                  <a:lnTo>
                    <a:pt x="39426" y="5024"/>
                  </a:lnTo>
                  <a:close/>
                </a:path>
              </a:pathLst>
            </a:custGeom>
            <a:solidFill>
              <a:srgbClr val="000000"/>
            </a:solidFill>
            <a:ln w="24962"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59E4632D-0027-4E31-6E37-6875E8A4F051}"/>
                </a:ext>
              </a:extLst>
            </p:cNvPr>
            <p:cNvSpPr/>
            <p:nvPr>
              <p:custDataLst>
                <p:tags r:id="rId36"/>
              </p:custDataLst>
            </p:nvPr>
          </p:nvSpPr>
          <p:spPr>
            <a:xfrm>
              <a:off x="4753872" y="4107398"/>
              <a:ext cx="29096" cy="75662"/>
            </a:xfrm>
            <a:custGeom>
              <a:avLst/>
              <a:gdLst>
                <a:gd name="connsiteX0" fmla="*/ 29184 w 29096"/>
                <a:gd name="connsiteY0" fmla="*/ 26633 h 75662"/>
                <a:gd name="connsiteX1" fmla="*/ 13268 w 29096"/>
                <a:gd name="connsiteY1" fmla="*/ 63 h 75662"/>
                <a:gd name="connsiteX2" fmla="*/ 88 w 29096"/>
                <a:gd name="connsiteY2" fmla="*/ 13474 h 75662"/>
                <a:gd name="connsiteX3" fmla="*/ 13268 w 29096"/>
                <a:gd name="connsiteY3" fmla="*/ 26886 h 75662"/>
                <a:gd name="connsiteX4" fmla="*/ 21972 w 29096"/>
                <a:gd name="connsiteY4" fmla="*/ 23597 h 75662"/>
                <a:gd name="connsiteX5" fmla="*/ 23216 w 29096"/>
                <a:gd name="connsiteY5" fmla="*/ 22837 h 75662"/>
                <a:gd name="connsiteX6" fmla="*/ 23713 w 29096"/>
                <a:gd name="connsiteY6" fmla="*/ 26633 h 75662"/>
                <a:gd name="connsiteX7" fmla="*/ 6802 w 29096"/>
                <a:gd name="connsiteY7" fmla="*/ 68893 h 75662"/>
                <a:gd name="connsiteX8" fmla="*/ 4067 w 29096"/>
                <a:gd name="connsiteY8" fmla="*/ 72941 h 75662"/>
                <a:gd name="connsiteX9" fmla="*/ 6554 w 29096"/>
                <a:gd name="connsiteY9" fmla="*/ 75725 h 75662"/>
                <a:gd name="connsiteX10" fmla="*/ 29184 w 2909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96" h="75662">
                  <a:moveTo>
                    <a:pt x="29184" y="26633"/>
                  </a:moveTo>
                  <a:cubicBezTo>
                    <a:pt x="29184" y="9932"/>
                    <a:pt x="22967" y="63"/>
                    <a:pt x="13268" y="63"/>
                  </a:cubicBezTo>
                  <a:cubicBezTo>
                    <a:pt x="5062" y="63"/>
                    <a:pt x="88" y="6389"/>
                    <a:pt x="88" y="13474"/>
                  </a:cubicBezTo>
                  <a:cubicBezTo>
                    <a:pt x="88" y="20307"/>
                    <a:pt x="5062" y="26886"/>
                    <a:pt x="13268" y="26886"/>
                  </a:cubicBezTo>
                  <a:cubicBezTo>
                    <a:pt x="16253" y="26886"/>
                    <a:pt x="19486" y="25874"/>
                    <a:pt x="21972" y="23597"/>
                  </a:cubicBezTo>
                  <a:cubicBezTo>
                    <a:pt x="22718" y="23090"/>
                    <a:pt x="22967" y="22837"/>
                    <a:pt x="23216" y="22837"/>
                  </a:cubicBezTo>
                  <a:cubicBezTo>
                    <a:pt x="23465" y="22837"/>
                    <a:pt x="23713" y="23090"/>
                    <a:pt x="23713" y="26633"/>
                  </a:cubicBezTo>
                  <a:cubicBezTo>
                    <a:pt x="23713" y="45359"/>
                    <a:pt x="15009" y="60542"/>
                    <a:pt x="6802" y="68893"/>
                  </a:cubicBezTo>
                  <a:cubicBezTo>
                    <a:pt x="4067" y="71676"/>
                    <a:pt x="4067" y="72182"/>
                    <a:pt x="4067" y="72941"/>
                  </a:cubicBezTo>
                  <a:cubicBezTo>
                    <a:pt x="4067" y="74713"/>
                    <a:pt x="5310" y="75725"/>
                    <a:pt x="6554" y="75725"/>
                  </a:cubicBezTo>
                  <a:cubicBezTo>
                    <a:pt x="9289" y="75725"/>
                    <a:pt x="29184" y="56240"/>
                    <a:pt x="29184" y="26633"/>
                  </a:cubicBezTo>
                  <a:close/>
                </a:path>
              </a:pathLst>
            </a:custGeom>
            <a:solidFill>
              <a:srgbClr val="000000"/>
            </a:solidFill>
            <a:ln w="24962"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AD9A7201-7943-D66C-0F46-0768EB7B800F}"/>
                </a:ext>
              </a:extLst>
            </p:cNvPr>
            <p:cNvSpPr/>
            <p:nvPr>
              <p:custDataLst>
                <p:tags r:id="rId37"/>
              </p:custDataLst>
            </p:nvPr>
          </p:nvSpPr>
          <p:spPr>
            <a:xfrm>
              <a:off x="4855446" y="3958604"/>
              <a:ext cx="145233" cy="177641"/>
            </a:xfrm>
            <a:custGeom>
              <a:avLst/>
              <a:gdLst>
                <a:gd name="connsiteX0" fmla="*/ 66243 w 145233"/>
                <a:gd name="connsiteY0" fmla="*/ 8920 h 177641"/>
                <a:gd name="connsiteX1" fmla="*/ 67238 w 145233"/>
                <a:gd name="connsiteY1" fmla="*/ 4618 h 177641"/>
                <a:gd name="connsiteX2" fmla="*/ 61767 w 145233"/>
                <a:gd name="connsiteY2" fmla="*/ 63 h 177641"/>
                <a:gd name="connsiteX3" fmla="*/ 60026 w 145233"/>
                <a:gd name="connsiteY3" fmla="*/ 316 h 177641"/>
                <a:gd name="connsiteX4" fmla="*/ 27945 w 145233"/>
                <a:gd name="connsiteY4" fmla="*/ 1834 h 177641"/>
                <a:gd name="connsiteX5" fmla="*/ 19987 w 145233"/>
                <a:gd name="connsiteY5" fmla="*/ 9426 h 177641"/>
                <a:gd name="connsiteX6" fmla="*/ 26453 w 145233"/>
                <a:gd name="connsiteY6" fmla="*/ 13981 h 177641"/>
                <a:gd name="connsiteX7" fmla="*/ 36898 w 145233"/>
                <a:gd name="connsiteY7" fmla="*/ 14487 h 177641"/>
                <a:gd name="connsiteX8" fmla="*/ 1087 w 145233"/>
                <a:gd name="connsiteY8" fmla="*/ 160497 h 177641"/>
                <a:gd name="connsiteX9" fmla="*/ 92 w 145233"/>
                <a:gd name="connsiteY9" fmla="*/ 166317 h 177641"/>
                <a:gd name="connsiteX10" fmla="*/ 12029 w 145233"/>
                <a:gd name="connsiteY10" fmla="*/ 177705 h 177641"/>
                <a:gd name="connsiteX11" fmla="*/ 28194 w 145233"/>
                <a:gd name="connsiteY11" fmla="*/ 163534 h 177641"/>
                <a:gd name="connsiteX12" fmla="*/ 43115 w 145233"/>
                <a:gd name="connsiteY12" fmla="*/ 103561 h 177641"/>
                <a:gd name="connsiteX13" fmla="*/ 48089 w 145233"/>
                <a:gd name="connsiteY13" fmla="*/ 93186 h 177641"/>
                <a:gd name="connsiteX14" fmla="*/ 85144 w 145233"/>
                <a:gd name="connsiteY14" fmla="*/ 70411 h 177641"/>
                <a:gd name="connsiteX15" fmla="*/ 97578 w 145233"/>
                <a:gd name="connsiteY15" fmla="*/ 85341 h 177641"/>
                <a:gd name="connsiteX16" fmla="*/ 81911 w 145233"/>
                <a:gd name="connsiteY16" fmla="*/ 142024 h 177641"/>
                <a:gd name="connsiteX17" fmla="*/ 78429 w 145233"/>
                <a:gd name="connsiteY17" fmla="*/ 154930 h 177641"/>
                <a:gd name="connsiteX18" fmla="*/ 106531 w 145233"/>
                <a:gd name="connsiteY18" fmla="*/ 177705 h 177641"/>
                <a:gd name="connsiteX19" fmla="*/ 145326 w 145233"/>
                <a:gd name="connsiteY19" fmla="*/ 138229 h 177641"/>
                <a:gd name="connsiteX20" fmla="*/ 139358 w 145233"/>
                <a:gd name="connsiteY20" fmla="*/ 134686 h 177641"/>
                <a:gd name="connsiteX21" fmla="*/ 133638 w 145233"/>
                <a:gd name="connsiteY21" fmla="*/ 137976 h 177641"/>
                <a:gd name="connsiteX22" fmla="*/ 108023 w 145233"/>
                <a:gd name="connsiteY22" fmla="*/ 168595 h 177641"/>
                <a:gd name="connsiteX23" fmla="*/ 103795 w 145233"/>
                <a:gd name="connsiteY23" fmla="*/ 163281 h 177641"/>
                <a:gd name="connsiteX24" fmla="*/ 108023 w 145233"/>
                <a:gd name="connsiteY24" fmla="*/ 146832 h 177641"/>
                <a:gd name="connsiteX25" fmla="*/ 124188 w 145233"/>
                <a:gd name="connsiteY25" fmla="*/ 90655 h 177641"/>
                <a:gd name="connsiteX26" fmla="*/ 87133 w 145233"/>
                <a:gd name="connsiteY26" fmla="*/ 61301 h 177641"/>
                <a:gd name="connsiteX27" fmla="*/ 49581 w 145233"/>
                <a:gd name="connsiteY27" fmla="*/ 76990 h 177641"/>
                <a:gd name="connsiteX28" fmla="*/ 66243 w 145233"/>
                <a:gd name="connsiteY28"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5233" h="177641">
                  <a:moveTo>
                    <a:pt x="66243" y="8920"/>
                  </a:moveTo>
                  <a:cubicBezTo>
                    <a:pt x="67238" y="5377"/>
                    <a:pt x="67238" y="4871"/>
                    <a:pt x="67238" y="4618"/>
                  </a:cubicBezTo>
                  <a:cubicBezTo>
                    <a:pt x="67238" y="1328"/>
                    <a:pt x="64502" y="63"/>
                    <a:pt x="61767" y="63"/>
                  </a:cubicBezTo>
                  <a:cubicBezTo>
                    <a:pt x="60772" y="63"/>
                    <a:pt x="60523" y="63"/>
                    <a:pt x="60026" y="316"/>
                  </a:cubicBezTo>
                  <a:lnTo>
                    <a:pt x="27945" y="1834"/>
                  </a:lnTo>
                  <a:cubicBezTo>
                    <a:pt x="24464" y="2087"/>
                    <a:pt x="19987" y="2340"/>
                    <a:pt x="19987" y="9426"/>
                  </a:cubicBezTo>
                  <a:cubicBezTo>
                    <a:pt x="19987" y="13981"/>
                    <a:pt x="24464" y="13981"/>
                    <a:pt x="26453" y="13981"/>
                  </a:cubicBezTo>
                  <a:cubicBezTo>
                    <a:pt x="29189" y="13981"/>
                    <a:pt x="33665" y="13981"/>
                    <a:pt x="36898" y="14487"/>
                  </a:cubicBezTo>
                  <a:lnTo>
                    <a:pt x="1087" y="160497"/>
                  </a:lnTo>
                  <a:cubicBezTo>
                    <a:pt x="838" y="161509"/>
                    <a:pt x="92" y="165305"/>
                    <a:pt x="92" y="166317"/>
                  </a:cubicBezTo>
                  <a:cubicBezTo>
                    <a:pt x="92" y="172391"/>
                    <a:pt x="4817" y="177705"/>
                    <a:pt x="12029" y="177705"/>
                  </a:cubicBezTo>
                  <a:cubicBezTo>
                    <a:pt x="13521" y="177705"/>
                    <a:pt x="24712" y="177705"/>
                    <a:pt x="28194" y="163534"/>
                  </a:cubicBezTo>
                  <a:lnTo>
                    <a:pt x="43115" y="103561"/>
                  </a:lnTo>
                  <a:cubicBezTo>
                    <a:pt x="44359" y="98753"/>
                    <a:pt x="44359" y="98247"/>
                    <a:pt x="48089" y="93186"/>
                  </a:cubicBezTo>
                  <a:cubicBezTo>
                    <a:pt x="52068" y="87618"/>
                    <a:pt x="64502" y="70411"/>
                    <a:pt x="85144" y="70411"/>
                  </a:cubicBezTo>
                  <a:cubicBezTo>
                    <a:pt x="91609" y="70411"/>
                    <a:pt x="97578" y="72941"/>
                    <a:pt x="97578" y="85341"/>
                  </a:cubicBezTo>
                  <a:cubicBezTo>
                    <a:pt x="97578" y="100018"/>
                    <a:pt x="86636" y="129625"/>
                    <a:pt x="81911" y="142024"/>
                  </a:cubicBezTo>
                  <a:cubicBezTo>
                    <a:pt x="79175" y="148857"/>
                    <a:pt x="78429" y="150628"/>
                    <a:pt x="78429" y="154930"/>
                  </a:cubicBezTo>
                  <a:cubicBezTo>
                    <a:pt x="78429" y="169607"/>
                    <a:pt x="92853" y="177705"/>
                    <a:pt x="106531" y="177705"/>
                  </a:cubicBezTo>
                  <a:cubicBezTo>
                    <a:pt x="132892" y="177705"/>
                    <a:pt x="145326" y="143290"/>
                    <a:pt x="145326" y="138229"/>
                  </a:cubicBezTo>
                  <a:cubicBezTo>
                    <a:pt x="145326" y="134686"/>
                    <a:pt x="141596" y="134686"/>
                    <a:pt x="139358" y="134686"/>
                  </a:cubicBezTo>
                  <a:cubicBezTo>
                    <a:pt x="136373" y="134686"/>
                    <a:pt x="134633" y="134686"/>
                    <a:pt x="133638" y="137976"/>
                  </a:cubicBezTo>
                  <a:cubicBezTo>
                    <a:pt x="125680" y="166064"/>
                    <a:pt x="112002" y="168595"/>
                    <a:pt x="108023" y="168595"/>
                  </a:cubicBezTo>
                  <a:cubicBezTo>
                    <a:pt x="106282" y="168595"/>
                    <a:pt x="103795" y="168595"/>
                    <a:pt x="103795" y="163281"/>
                  </a:cubicBezTo>
                  <a:cubicBezTo>
                    <a:pt x="103795" y="157714"/>
                    <a:pt x="106531" y="150881"/>
                    <a:pt x="108023" y="146832"/>
                  </a:cubicBezTo>
                  <a:cubicBezTo>
                    <a:pt x="112748" y="134433"/>
                    <a:pt x="124188" y="104826"/>
                    <a:pt x="124188" y="90655"/>
                  </a:cubicBezTo>
                  <a:cubicBezTo>
                    <a:pt x="124188" y="67374"/>
                    <a:pt x="105039" y="61301"/>
                    <a:pt x="87133" y="61301"/>
                  </a:cubicBezTo>
                  <a:cubicBezTo>
                    <a:pt x="81662" y="61301"/>
                    <a:pt x="66492" y="61301"/>
                    <a:pt x="49581" y="76990"/>
                  </a:cubicBezTo>
                  <a:lnTo>
                    <a:pt x="66243" y="8920"/>
                  </a:lnTo>
                  <a:close/>
                </a:path>
              </a:pathLst>
            </a:custGeom>
            <a:solidFill>
              <a:srgbClr val="000000"/>
            </a:solidFill>
            <a:ln w="24962"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7D77B301-233F-CB79-D0B0-6159AE933DD8}"/>
                </a:ext>
              </a:extLst>
            </p:cNvPr>
            <p:cNvSpPr/>
            <p:nvPr>
              <p:custDataLst>
                <p:tags r:id="rId38"/>
              </p:custDataLst>
            </p:nvPr>
          </p:nvSpPr>
          <p:spPr>
            <a:xfrm>
              <a:off x="5020000" y="4054560"/>
              <a:ext cx="76944" cy="117618"/>
            </a:xfrm>
            <a:custGeom>
              <a:avLst/>
              <a:gdLst>
                <a:gd name="connsiteX0" fmla="*/ 77043 w 76944"/>
                <a:gd name="connsiteY0" fmla="*/ 85444 h 117618"/>
                <a:gd name="connsiteX1" fmla="*/ 71124 w 76944"/>
                <a:gd name="connsiteY1" fmla="*/ 85444 h 117618"/>
                <a:gd name="connsiteX2" fmla="*/ 66598 w 76944"/>
                <a:gd name="connsiteY2" fmla="*/ 101563 h 117618"/>
                <a:gd name="connsiteX3" fmla="*/ 49364 w 76944"/>
                <a:gd name="connsiteY3" fmla="*/ 102626 h 117618"/>
                <a:gd name="connsiteX4" fmla="*/ 17333 w 76944"/>
                <a:gd name="connsiteY4" fmla="*/ 102626 h 117618"/>
                <a:gd name="connsiteX5" fmla="*/ 52149 w 76944"/>
                <a:gd name="connsiteY5" fmla="*/ 72867 h 117618"/>
                <a:gd name="connsiteX6" fmla="*/ 77043 w 76944"/>
                <a:gd name="connsiteY6" fmla="*/ 34606 h 117618"/>
                <a:gd name="connsiteX7" fmla="*/ 36308 w 76944"/>
                <a:gd name="connsiteY7" fmla="*/ 64 h 117618"/>
                <a:gd name="connsiteX8" fmla="*/ 99 w 76944"/>
                <a:gd name="connsiteY8" fmla="*/ 31772 h 117618"/>
                <a:gd name="connsiteX9" fmla="*/ 9325 w 76944"/>
                <a:gd name="connsiteY9" fmla="*/ 41691 h 117618"/>
                <a:gd name="connsiteX10" fmla="*/ 18552 w 76944"/>
                <a:gd name="connsiteY10" fmla="*/ 32303 h 117618"/>
                <a:gd name="connsiteX11" fmla="*/ 8281 w 76944"/>
                <a:gd name="connsiteY11" fmla="*/ 22915 h 117618"/>
                <a:gd name="connsiteX12" fmla="*/ 33697 w 76944"/>
                <a:gd name="connsiteY12" fmla="*/ 6441 h 117618"/>
                <a:gd name="connsiteX13" fmla="*/ 60157 w 76944"/>
                <a:gd name="connsiteY13" fmla="*/ 34606 h 117618"/>
                <a:gd name="connsiteX14" fmla="*/ 43793 w 76944"/>
                <a:gd name="connsiteY14" fmla="*/ 68616 h 117618"/>
                <a:gd name="connsiteX15" fmla="*/ 1840 w 76944"/>
                <a:gd name="connsiteY15" fmla="*/ 110774 h 117618"/>
                <a:gd name="connsiteX16" fmla="*/ 99 w 76944"/>
                <a:gd name="connsiteY16" fmla="*/ 117682 h 117618"/>
                <a:gd name="connsiteX17" fmla="*/ 71821 w 76944"/>
                <a:gd name="connsiteY17" fmla="*/ 117682 h 117618"/>
                <a:gd name="connsiteX18" fmla="*/ 77043 w 76944"/>
                <a:gd name="connsiteY18" fmla="*/ 8544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6944" h="117618">
                  <a:moveTo>
                    <a:pt x="77043" y="85444"/>
                  </a:moveTo>
                  <a:lnTo>
                    <a:pt x="71124" y="85444"/>
                  </a:lnTo>
                  <a:cubicBezTo>
                    <a:pt x="70602" y="89341"/>
                    <a:pt x="68861" y="99792"/>
                    <a:pt x="66598" y="101563"/>
                  </a:cubicBezTo>
                  <a:cubicBezTo>
                    <a:pt x="65205" y="102626"/>
                    <a:pt x="51801" y="102626"/>
                    <a:pt x="49364" y="102626"/>
                  </a:cubicBezTo>
                  <a:lnTo>
                    <a:pt x="17333" y="102626"/>
                  </a:lnTo>
                  <a:cubicBezTo>
                    <a:pt x="35612" y="86152"/>
                    <a:pt x="41704" y="81192"/>
                    <a:pt x="52149" y="72867"/>
                  </a:cubicBezTo>
                  <a:cubicBezTo>
                    <a:pt x="65031" y="62416"/>
                    <a:pt x="77043" y="51434"/>
                    <a:pt x="77043" y="34606"/>
                  </a:cubicBezTo>
                  <a:cubicBezTo>
                    <a:pt x="77043" y="13172"/>
                    <a:pt x="58590" y="64"/>
                    <a:pt x="36308" y="64"/>
                  </a:cubicBezTo>
                  <a:cubicBezTo>
                    <a:pt x="14722" y="64"/>
                    <a:pt x="99" y="15475"/>
                    <a:pt x="99" y="31772"/>
                  </a:cubicBezTo>
                  <a:cubicBezTo>
                    <a:pt x="99" y="40805"/>
                    <a:pt x="7584" y="41691"/>
                    <a:pt x="9325" y="41691"/>
                  </a:cubicBezTo>
                  <a:cubicBezTo>
                    <a:pt x="13503" y="41691"/>
                    <a:pt x="18552" y="38680"/>
                    <a:pt x="18552" y="32303"/>
                  </a:cubicBezTo>
                  <a:cubicBezTo>
                    <a:pt x="18552" y="29115"/>
                    <a:pt x="17333" y="22915"/>
                    <a:pt x="8281" y="22915"/>
                  </a:cubicBezTo>
                  <a:cubicBezTo>
                    <a:pt x="13677" y="10338"/>
                    <a:pt x="25515" y="6441"/>
                    <a:pt x="33697" y="6441"/>
                  </a:cubicBezTo>
                  <a:cubicBezTo>
                    <a:pt x="51105" y="6441"/>
                    <a:pt x="60157" y="20258"/>
                    <a:pt x="60157" y="34606"/>
                  </a:cubicBezTo>
                  <a:cubicBezTo>
                    <a:pt x="60157" y="50017"/>
                    <a:pt x="49364" y="62239"/>
                    <a:pt x="43793" y="68616"/>
                  </a:cubicBezTo>
                  <a:lnTo>
                    <a:pt x="1840" y="110774"/>
                  </a:lnTo>
                  <a:cubicBezTo>
                    <a:pt x="99" y="112368"/>
                    <a:pt x="99" y="112723"/>
                    <a:pt x="99" y="117682"/>
                  </a:cubicBezTo>
                  <a:lnTo>
                    <a:pt x="71821" y="117682"/>
                  </a:lnTo>
                  <a:lnTo>
                    <a:pt x="77043" y="85444"/>
                  </a:lnTo>
                  <a:close/>
                </a:path>
              </a:pathLst>
            </a:custGeom>
            <a:solidFill>
              <a:srgbClr val="000000"/>
            </a:solidFill>
            <a:ln w="24962"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618CBF32-8D30-712D-E57A-521E18D3D244}"/>
                </a:ext>
              </a:extLst>
            </p:cNvPr>
            <p:cNvSpPr/>
            <p:nvPr>
              <p:custDataLst>
                <p:tags r:id="rId39"/>
              </p:custDataLst>
            </p:nvPr>
          </p:nvSpPr>
          <p:spPr>
            <a:xfrm>
              <a:off x="5141985" y="4107398"/>
              <a:ext cx="29096" cy="75662"/>
            </a:xfrm>
            <a:custGeom>
              <a:avLst/>
              <a:gdLst>
                <a:gd name="connsiteX0" fmla="*/ 29200 w 29096"/>
                <a:gd name="connsiteY0" fmla="*/ 26633 h 75662"/>
                <a:gd name="connsiteX1" fmla="*/ 13284 w 29096"/>
                <a:gd name="connsiteY1" fmla="*/ 63 h 75662"/>
                <a:gd name="connsiteX2" fmla="*/ 103 w 29096"/>
                <a:gd name="connsiteY2" fmla="*/ 13474 h 75662"/>
                <a:gd name="connsiteX3" fmla="*/ 13284 w 29096"/>
                <a:gd name="connsiteY3" fmla="*/ 26886 h 75662"/>
                <a:gd name="connsiteX4" fmla="*/ 21988 w 29096"/>
                <a:gd name="connsiteY4" fmla="*/ 23597 h 75662"/>
                <a:gd name="connsiteX5" fmla="*/ 23231 w 29096"/>
                <a:gd name="connsiteY5" fmla="*/ 22837 h 75662"/>
                <a:gd name="connsiteX6" fmla="*/ 23729 w 29096"/>
                <a:gd name="connsiteY6" fmla="*/ 26633 h 75662"/>
                <a:gd name="connsiteX7" fmla="*/ 6818 w 29096"/>
                <a:gd name="connsiteY7" fmla="*/ 68893 h 75662"/>
                <a:gd name="connsiteX8" fmla="*/ 4082 w 29096"/>
                <a:gd name="connsiteY8" fmla="*/ 72941 h 75662"/>
                <a:gd name="connsiteX9" fmla="*/ 6569 w 29096"/>
                <a:gd name="connsiteY9" fmla="*/ 75725 h 75662"/>
                <a:gd name="connsiteX10" fmla="*/ 29200 w 2909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96" h="75662">
                  <a:moveTo>
                    <a:pt x="29200" y="26633"/>
                  </a:moveTo>
                  <a:cubicBezTo>
                    <a:pt x="29200" y="9932"/>
                    <a:pt x="22983" y="63"/>
                    <a:pt x="13284" y="63"/>
                  </a:cubicBezTo>
                  <a:cubicBezTo>
                    <a:pt x="5077" y="63"/>
                    <a:pt x="103" y="6389"/>
                    <a:pt x="103" y="13474"/>
                  </a:cubicBezTo>
                  <a:cubicBezTo>
                    <a:pt x="103" y="20307"/>
                    <a:pt x="5077" y="26886"/>
                    <a:pt x="13284" y="26886"/>
                  </a:cubicBezTo>
                  <a:cubicBezTo>
                    <a:pt x="16268" y="26886"/>
                    <a:pt x="19501" y="25874"/>
                    <a:pt x="21988" y="23597"/>
                  </a:cubicBezTo>
                  <a:cubicBezTo>
                    <a:pt x="22734" y="23090"/>
                    <a:pt x="22983" y="22837"/>
                    <a:pt x="23231" y="22837"/>
                  </a:cubicBezTo>
                  <a:cubicBezTo>
                    <a:pt x="23480" y="22837"/>
                    <a:pt x="23729" y="23090"/>
                    <a:pt x="23729" y="26633"/>
                  </a:cubicBezTo>
                  <a:cubicBezTo>
                    <a:pt x="23729" y="45359"/>
                    <a:pt x="15025" y="60542"/>
                    <a:pt x="6818" y="68893"/>
                  </a:cubicBezTo>
                  <a:cubicBezTo>
                    <a:pt x="4082" y="71676"/>
                    <a:pt x="4082" y="72182"/>
                    <a:pt x="4082" y="72941"/>
                  </a:cubicBezTo>
                  <a:cubicBezTo>
                    <a:pt x="4082" y="74713"/>
                    <a:pt x="5326" y="75725"/>
                    <a:pt x="6569" y="75725"/>
                  </a:cubicBezTo>
                  <a:cubicBezTo>
                    <a:pt x="9305" y="75725"/>
                    <a:pt x="29200" y="56240"/>
                    <a:pt x="29200" y="26633"/>
                  </a:cubicBezTo>
                  <a:close/>
                </a:path>
              </a:pathLst>
            </a:custGeom>
            <a:solidFill>
              <a:srgbClr val="000000"/>
            </a:solidFill>
            <a:ln w="24962"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545E7E2A-9255-D48B-7363-7022943B29B9}"/>
                </a:ext>
              </a:extLst>
            </p:cNvPr>
            <p:cNvSpPr/>
            <p:nvPr>
              <p:custDataLst>
                <p:tags r:id="rId40"/>
              </p:custDataLst>
            </p:nvPr>
          </p:nvSpPr>
          <p:spPr>
            <a:xfrm>
              <a:off x="5252513" y="4107398"/>
              <a:ext cx="26360" cy="26823"/>
            </a:xfrm>
            <a:custGeom>
              <a:avLst/>
              <a:gdLst>
                <a:gd name="connsiteX0" fmla="*/ 26469 w 26360"/>
                <a:gd name="connsiteY0" fmla="*/ 13474 h 26823"/>
                <a:gd name="connsiteX1" fmla="*/ 13288 w 26360"/>
                <a:gd name="connsiteY1" fmla="*/ 63 h 26823"/>
                <a:gd name="connsiteX2" fmla="*/ 108 w 26360"/>
                <a:gd name="connsiteY2" fmla="*/ 13474 h 26823"/>
                <a:gd name="connsiteX3" fmla="*/ 13288 w 26360"/>
                <a:gd name="connsiteY3" fmla="*/ 26886 h 26823"/>
                <a:gd name="connsiteX4" fmla="*/ 26469 w 26360"/>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60" h="26823">
                  <a:moveTo>
                    <a:pt x="26469" y="13474"/>
                  </a:moveTo>
                  <a:cubicBezTo>
                    <a:pt x="26469" y="6136"/>
                    <a:pt x="20500" y="63"/>
                    <a:pt x="13288" y="63"/>
                  </a:cubicBezTo>
                  <a:cubicBezTo>
                    <a:pt x="6076" y="63"/>
                    <a:pt x="108" y="6136"/>
                    <a:pt x="108" y="13474"/>
                  </a:cubicBezTo>
                  <a:cubicBezTo>
                    <a:pt x="108" y="20813"/>
                    <a:pt x="6076" y="26886"/>
                    <a:pt x="13288" y="26886"/>
                  </a:cubicBezTo>
                  <a:cubicBezTo>
                    <a:pt x="20500" y="26886"/>
                    <a:pt x="26469" y="20813"/>
                    <a:pt x="26469" y="13474"/>
                  </a:cubicBezTo>
                  <a:close/>
                </a:path>
              </a:pathLst>
            </a:custGeom>
            <a:solidFill>
              <a:srgbClr val="000000"/>
            </a:solidFill>
            <a:ln w="24962"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D89EBC48-19C9-D4F5-5609-072F4B4C6A2F}"/>
                </a:ext>
              </a:extLst>
            </p:cNvPr>
            <p:cNvSpPr/>
            <p:nvPr>
              <p:custDataLst>
                <p:tags r:id="rId41"/>
              </p:custDataLst>
            </p:nvPr>
          </p:nvSpPr>
          <p:spPr>
            <a:xfrm>
              <a:off x="5321593" y="4107398"/>
              <a:ext cx="26360" cy="26823"/>
            </a:xfrm>
            <a:custGeom>
              <a:avLst/>
              <a:gdLst>
                <a:gd name="connsiteX0" fmla="*/ 26472 w 26360"/>
                <a:gd name="connsiteY0" fmla="*/ 13474 h 26823"/>
                <a:gd name="connsiteX1" fmla="*/ 13291 w 26360"/>
                <a:gd name="connsiteY1" fmla="*/ 63 h 26823"/>
                <a:gd name="connsiteX2" fmla="*/ 111 w 26360"/>
                <a:gd name="connsiteY2" fmla="*/ 13474 h 26823"/>
                <a:gd name="connsiteX3" fmla="*/ 13291 w 26360"/>
                <a:gd name="connsiteY3" fmla="*/ 26886 h 26823"/>
                <a:gd name="connsiteX4" fmla="*/ 26472 w 26360"/>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60" h="26823">
                  <a:moveTo>
                    <a:pt x="26472" y="13474"/>
                  </a:moveTo>
                  <a:cubicBezTo>
                    <a:pt x="26472" y="6136"/>
                    <a:pt x="20503" y="63"/>
                    <a:pt x="13291" y="63"/>
                  </a:cubicBezTo>
                  <a:cubicBezTo>
                    <a:pt x="6079" y="63"/>
                    <a:pt x="111" y="6136"/>
                    <a:pt x="111" y="13474"/>
                  </a:cubicBezTo>
                  <a:cubicBezTo>
                    <a:pt x="111" y="20813"/>
                    <a:pt x="6079" y="26886"/>
                    <a:pt x="13291" y="26886"/>
                  </a:cubicBezTo>
                  <a:cubicBezTo>
                    <a:pt x="20503" y="26886"/>
                    <a:pt x="26472" y="20813"/>
                    <a:pt x="26472" y="13474"/>
                  </a:cubicBezTo>
                  <a:close/>
                </a:path>
              </a:pathLst>
            </a:custGeom>
            <a:solidFill>
              <a:srgbClr val="000000"/>
            </a:solidFill>
            <a:ln w="24962"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FEC3D7AC-383C-7FD3-DADC-126A084A8464}"/>
                </a:ext>
              </a:extLst>
            </p:cNvPr>
            <p:cNvSpPr/>
            <p:nvPr>
              <p:custDataLst>
                <p:tags r:id="rId42"/>
              </p:custDataLst>
            </p:nvPr>
          </p:nvSpPr>
          <p:spPr>
            <a:xfrm>
              <a:off x="5390673" y="4107398"/>
              <a:ext cx="26360" cy="26823"/>
            </a:xfrm>
            <a:custGeom>
              <a:avLst/>
              <a:gdLst>
                <a:gd name="connsiteX0" fmla="*/ 26474 w 26360"/>
                <a:gd name="connsiteY0" fmla="*/ 13474 h 26823"/>
                <a:gd name="connsiteX1" fmla="*/ 13294 w 26360"/>
                <a:gd name="connsiteY1" fmla="*/ 63 h 26823"/>
                <a:gd name="connsiteX2" fmla="*/ 113 w 26360"/>
                <a:gd name="connsiteY2" fmla="*/ 13474 h 26823"/>
                <a:gd name="connsiteX3" fmla="*/ 13294 w 26360"/>
                <a:gd name="connsiteY3" fmla="*/ 26886 h 26823"/>
                <a:gd name="connsiteX4" fmla="*/ 26474 w 26360"/>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60" h="26823">
                  <a:moveTo>
                    <a:pt x="26474" y="13474"/>
                  </a:moveTo>
                  <a:cubicBezTo>
                    <a:pt x="26474" y="6136"/>
                    <a:pt x="20506" y="63"/>
                    <a:pt x="13294" y="63"/>
                  </a:cubicBezTo>
                  <a:cubicBezTo>
                    <a:pt x="6082" y="63"/>
                    <a:pt x="113" y="6136"/>
                    <a:pt x="113" y="13474"/>
                  </a:cubicBezTo>
                  <a:cubicBezTo>
                    <a:pt x="113" y="20813"/>
                    <a:pt x="6082" y="26886"/>
                    <a:pt x="13294" y="26886"/>
                  </a:cubicBezTo>
                  <a:cubicBezTo>
                    <a:pt x="20506" y="26886"/>
                    <a:pt x="26474" y="20813"/>
                    <a:pt x="26474" y="13474"/>
                  </a:cubicBezTo>
                  <a:close/>
                </a:path>
              </a:pathLst>
            </a:custGeom>
            <a:solidFill>
              <a:srgbClr val="000000"/>
            </a:solidFill>
            <a:ln w="24962"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2E8F5248-CD31-8F08-3123-A5AF435230B5}"/>
                </a:ext>
              </a:extLst>
            </p:cNvPr>
            <p:cNvSpPr/>
            <p:nvPr>
              <p:custDataLst>
                <p:tags r:id="rId43"/>
              </p:custDataLst>
            </p:nvPr>
          </p:nvSpPr>
          <p:spPr>
            <a:xfrm>
              <a:off x="5459753" y="4107398"/>
              <a:ext cx="29096" cy="75662"/>
            </a:xfrm>
            <a:custGeom>
              <a:avLst/>
              <a:gdLst>
                <a:gd name="connsiteX0" fmla="*/ 29213 w 29096"/>
                <a:gd name="connsiteY0" fmla="*/ 26633 h 75662"/>
                <a:gd name="connsiteX1" fmla="*/ 13297 w 29096"/>
                <a:gd name="connsiteY1" fmla="*/ 63 h 75662"/>
                <a:gd name="connsiteX2" fmla="*/ 116 w 29096"/>
                <a:gd name="connsiteY2" fmla="*/ 13474 h 75662"/>
                <a:gd name="connsiteX3" fmla="*/ 13297 w 29096"/>
                <a:gd name="connsiteY3" fmla="*/ 26886 h 75662"/>
                <a:gd name="connsiteX4" fmla="*/ 22001 w 29096"/>
                <a:gd name="connsiteY4" fmla="*/ 23597 h 75662"/>
                <a:gd name="connsiteX5" fmla="*/ 23244 w 29096"/>
                <a:gd name="connsiteY5" fmla="*/ 22837 h 75662"/>
                <a:gd name="connsiteX6" fmla="*/ 23741 w 29096"/>
                <a:gd name="connsiteY6" fmla="*/ 26633 h 75662"/>
                <a:gd name="connsiteX7" fmla="*/ 6831 w 29096"/>
                <a:gd name="connsiteY7" fmla="*/ 68893 h 75662"/>
                <a:gd name="connsiteX8" fmla="*/ 4095 w 29096"/>
                <a:gd name="connsiteY8" fmla="*/ 72941 h 75662"/>
                <a:gd name="connsiteX9" fmla="*/ 6582 w 29096"/>
                <a:gd name="connsiteY9" fmla="*/ 75725 h 75662"/>
                <a:gd name="connsiteX10" fmla="*/ 29213 w 2909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96" h="75662">
                  <a:moveTo>
                    <a:pt x="29213" y="26633"/>
                  </a:moveTo>
                  <a:cubicBezTo>
                    <a:pt x="29213" y="9932"/>
                    <a:pt x="22995" y="63"/>
                    <a:pt x="13297" y="63"/>
                  </a:cubicBezTo>
                  <a:cubicBezTo>
                    <a:pt x="5090" y="63"/>
                    <a:pt x="116" y="6389"/>
                    <a:pt x="116" y="13474"/>
                  </a:cubicBezTo>
                  <a:cubicBezTo>
                    <a:pt x="116" y="20307"/>
                    <a:pt x="5090" y="26886"/>
                    <a:pt x="13297" y="26886"/>
                  </a:cubicBezTo>
                  <a:cubicBezTo>
                    <a:pt x="16281" y="26886"/>
                    <a:pt x="19514" y="25874"/>
                    <a:pt x="22001" y="23597"/>
                  </a:cubicBezTo>
                  <a:cubicBezTo>
                    <a:pt x="22747" y="23090"/>
                    <a:pt x="22995" y="22837"/>
                    <a:pt x="23244" y="22837"/>
                  </a:cubicBezTo>
                  <a:cubicBezTo>
                    <a:pt x="23493" y="22837"/>
                    <a:pt x="23741" y="23090"/>
                    <a:pt x="23741" y="26633"/>
                  </a:cubicBezTo>
                  <a:cubicBezTo>
                    <a:pt x="23741" y="45359"/>
                    <a:pt x="15037" y="60542"/>
                    <a:pt x="6831" y="68893"/>
                  </a:cubicBezTo>
                  <a:cubicBezTo>
                    <a:pt x="4095" y="71676"/>
                    <a:pt x="4095" y="72182"/>
                    <a:pt x="4095" y="72941"/>
                  </a:cubicBezTo>
                  <a:cubicBezTo>
                    <a:pt x="4095" y="74713"/>
                    <a:pt x="5339" y="75725"/>
                    <a:pt x="6582" y="75725"/>
                  </a:cubicBezTo>
                  <a:cubicBezTo>
                    <a:pt x="9318" y="75725"/>
                    <a:pt x="29213" y="56240"/>
                    <a:pt x="29213" y="26633"/>
                  </a:cubicBezTo>
                  <a:close/>
                </a:path>
              </a:pathLst>
            </a:custGeom>
            <a:solidFill>
              <a:srgbClr val="000000"/>
            </a:solidFill>
            <a:ln w="24962"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FAC9DB55-E0DB-1142-47B2-2F4B009AC419}"/>
                </a:ext>
              </a:extLst>
            </p:cNvPr>
            <p:cNvSpPr/>
            <p:nvPr>
              <p:custDataLst>
                <p:tags r:id="rId44"/>
              </p:custDataLst>
            </p:nvPr>
          </p:nvSpPr>
          <p:spPr>
            <a:xfrm>
              <a:off x="5561328" y="3958604"/>
              <a:ext cx="145233" cy="177641"/>
            </a:xfrm>
            <a:custGeom>
              <a:avLst/>
              <a:gdLst>
                <a:gd name="connsiteX0" fmla="*/ 66272 w 145233"/>
                <a:gd name="connsiteY0" fmla="*/ 8920 h 177641"/>
                <a:gd name="connsiteX1" fmla="*/ 67266 w 145233"/>
                <a:gd name="connsiteY1" fmla="*/ 4618 h 177641"/>
                <a:gd name="connsiteX2" fmla="*/ 61795 w 145233"/>
                <a:gd name="connsiteY2" fmla="*/ 63 h 177641"/>
                <a:gd name="connsiteX3" fmla="*/ 60054 w 145233"/>
                <a:gd name="connsiteY3" fmla="*/ 316 h 177641"/>
                <a:gd name="connsiteX4" fmla="*/ 27974 w 145233"/>
                <a:gd name="connsiteY4" fmla="*/ 1834 h 177641"/>
                <a:gd name="connsiteX5" fmla="*/ 20016 w 145233"/>
                <a:gd name="connsiteY5" fmla="*/ 9426 h 177641"/>
                <a:gd name="connsiteX6" fmla="*/ 26481 w 145233"/>
                <a:gd name="connsiteY6" fmla="*/ 13981 h 177641"/>
                <a:gd name="connsiteX7" fmla="*/ 36926 w 145233"/>
                <a:gd name="connsiteY7" fmla="*/ 14487 h 177641"/>
                <a:gd name="connsiteX8" fmla="*/ 1115 w 145233"/>
                <a:gd name="connsiteY8" fmla="*/ 160497 h 177641"/>
                <a:gd name="connsiteX9" fmla="*/ 121 w 145233"/>
                <a:gd name="connsiteY9" fmla="*/ 166317 h 177641"/>
                <a:gd name="connsiteX10" fmla="*/ 12058 w 145233"/>
                <a:gd name="connsiteY10" fmla="*/ 177705 h 177641"/>
                <a:gd name="connsiteX11" fmla="*/ 28222 w 145233"/>
                <a:gd name="connsiteY11" fmla="*/ 163534 h 177641"/>
                <a:gd name="connsiteX12" fmla="*/ 43144 w 145233"/>
                <a:gd name="connsiteY12" fmla="*/ 103561 h 177641"/>
                <a:gd name="connsiteX13" fmla="*/ 48117 w 145233"/>
                <a:gd name="connsiteY13" fmla="*/ 93186 h 177641"/>
                <a:gd name="connsiteX14" fmla="*/ 85172 w 145233"/>
                <a:gd name="connsiteY14" fmla="*/ 70411 h 177641"/>
                <a:gd name="connsiteX15" fmla="*/ 97606 w 145233"/>
                <a:gd name="connsiteY15" fmla="*/ 85341 h 177641"/>
                <a:gd name="connsiteX16" fmla="*/ 81939 w 145233"/>
                <a:gd name="connsiteY16" fmla="*/ 142024 h 177641"/>
                <a:gd name="connsiteX17" fmla="*/ 78457 w 145233"/>
                <a:gd name="connsiteY17" fmla="*/ 154930 h 177641"/>
                <a:gd name="connsiteX18" fmla="*/ 106559 w 145233"/>
                <a:gd name="connsiteY18" fmla="*/ 177705 h 177641"/>
                <a:gd name="connsiteX19" fmla="*/ 145354 w 145233"/>
                <a:gd name="connsiteY19" fmla="*/ 138229 h 177641"/>
                <a:gd name="connsiteX20" fmla="*/ 139386 w 145233"/>
                <a:gd name="connsiteY20" fmla="*/ 134686 h 177641"/>
                <a:gd name="connsiteX21" fmla="*/ 133666 w 145233"/>
                <a:gd name="connsiteY21" fmla="*/ 137976 h 177641"/>
                <a:gd name="connsiteX22" fmla="*/ 108051 w 145233"/>
                <a:gd name="connsiteY22" fmla="*/ 168595 h 177641"/>
                <a:gd name="connsiteX23" fmla="*/ 103823 w 145233"/>
                <a:gd name="connsiteY23" fmla="*/ 163281 h 177641"/>
                <a:gd name="connsiteX24" fmla="*/ 108051 w 145233"/>
                <a:gd name="connsiteY24" fmla="*/ 146832 h 177641"/>
                <a:gd name="connsiteX25" fmla="*/ 124216 w 145233"/>
                <a:gd name="connsiteY25" fmla="*/ 90655 h 177641"/>
                <a:gd name="connsiteX26" fmla="*/ 87161 w 145233"/>
                <a:gd name="connsiteY26" fmla="*/ 61301 h 177641"/>
                <a:gd name="connsiteX27" fmla="*/ 49609 w 145233"/>
                <a:gd name="connsiteY27" fmla="*/ 76990 h 177641"/>
                <a:gd name="connsiteX28" fmla="*/ 66272 w 145233"/>
                <a:gd name="connsiteY28"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5233" h="177641">
                  <a:moveTo>
                    <a:pt x="66272" y="8920"/>
                  </a:moveTo>
                  <a:cubicBezTo>
                    <a:pt x="67266" y="5377"/>
                    <a:pt x="67266" y="4871"/>
                    <a:pt x="67266" y="4618"/>
                  </a:cubicBezTo>
                  <a:cubicBezTo>
                    <a:pt x="67266" y="1328"/>
                    <a:pt x="64531" y="63"/>
                    <a:pt x="61795" y="63"/>
                  </a:cubicBezTo>
                  <a:cubicBezTo>
                    <a:pt x="60800" y="63"/>
                    <a:pt x="60552" y="63"/>
                    <a:pt x="60054" y="316"/>
                  </a:cubicBezTo>
                  <a:lnTo>
                    <a:pt x="27974" y="1834"/>
                  </a:lnTo>
                  <a:cubicBezTo>
                    <a:pt x="24492" y="2087"/>
                    <a:pt x="20016" y="2340"/>
                    <a:pt x="20016" y="9426"/>
                  </a:cubicBezTo>
                  <a:cubicBezTo>
                    <a:pt x="20016" y="13981"/>
                    <a:pt x="24492" y="13981"/>
                    <a:pt x="26481" y="13981"/>
                  </a:cubicBezTo>
                  <a:cubicBezTo>
                    <a:pt x="29217" y="13981"/>
                    <a:pt x="33693" y="13981"/>
                    <a:pt x="36926" y="14487"/>
                  </a:cubicBezTo>
                  <a:lnTo>
                    <a:pt x="1115" y="160497"/>
                  </a:lnTo>
                  <a:cubicBezTo>
                    <a:pt x="867" y="161509"/>
                    <a:pt x="121" y="165305"/>
                    <a:pt x="121" y="166317"/>
                  </a:cubicBezTo>
                  <a:cubicBezTo>
                    <a:pt x="121" y="172391"/>
                    <a:pt x="4846" y="177705"/>
                    <a:pt x="12058" y="177705"/>
                  </a:cubicBezTo>
                  <a:cubicBezTo>
                    <a:pt x="13550" y="177705"/>
                    <a:pt x="24741" y="177705"/>
                    <a:pt x="28222" y="163534"/>
                  </a:cubicBezTo>
                  <a:lnTo>
                    <a:pt x="43144" y="103561"/>
                  </a:lnTo>
                  <a:cubicBezTo>
                    <a:pt x="44387" y="98753"/>
                    <a:pt x="44387" y="98247"/>
                    <a:pt x="48117" y="93186"/>
                  </a:cubicBezTo>
                  <a:cubicBezTo>
                    <a:pt x="52096" y="87618"/>
                    <a:pt x="64531" y="70411"/>
                    <a:pt x="85172" y="70411"/>
                  </a:cubicBezTo>
                  <a:cubicBezTo>
                    <a:pt x="91638" y="70411"/>
                    <a:pt x="97606" y="72941"/>
                    <a:pt x="97606" y="85341"/>
                  </a:cubicBezTo>
                  <a:cubicBezTo>
                    <a:pt x="97606" y="100018"/>
                    <a:pt x="86664" y="129625"/>
                    <a:pt x="81939" y="142024"/>
                  </a:cubicBezTo>
                  <a:cubicBezTo>
                    <a:pt x="79203" y="148857"/>
                    <a:pt x="78457" y="150628"/>
                    <a:pt x="78457" y="154930"/>
                  </a:cubicBezTo>
                  <a:cubicBezTo>
                    <a:pt x="78457" y="169607"/>
                    <a:pt x="92881" y="177705"/>
                    <a:pt x="106559" y="177705"/>
                  </a:cubicBezTo>
                  <a:cubicBezTo>
                    <a:pt x="132920" y="177705"/>
                    <a:pt x="145354" y="143290"/>
                    <a:pt x="145354" y="138229"/>
                  </a:cubicBezTo>
                  <a:cubicBezTo>
                    <a:pt x="145354" y="134686"/>
                    <a:pt x="141624" y="134686"/>
                    <a:pt x="139386" y="134686"/>
                  </a:cubicBezTo>
                  <a:cubicBezTo>
                    <a:pt x="136402" y="134686"/>
                    <a:pt x="134661" y="134686"/>
                    <a:pt x="133666" y="137976"/>
                  </a:cubicBezTo>
                  <a:cubicBezTo>
                    <a:pt x="125708" y="166064"/>
                    <a:pt x="112030" y="168595"/>
                    <a:pt x="108051" y="168595"/>
                  </a:cubicBezTo>
                  <a:cubicBezTo>
                    <a:pt x="106310" y="168595"/>
                    <a:pt x="103823" y="168595"/>
                    <a:pt x="103823" y="163281"/>
                  </a:cubicBezTo>
                  <a:cubicBezTo>
                    <a:pt x="103823" y="157714"/>
                    <a:pt x="106559" y="150881"/>
                    <a:pt x="108051" y="146832"/>
                  </a:cubicBezTo>
                  <a:cubicBezTo>
                    <a:pt x="112776" y="134433"/>
                    <a:pt x="124216" y="104826"/>
                    <a:pt x="124216" y="90655"/>
                  </a:cubicBezTo>
                  <a:cubicBezTo>
                    <a:pt x="124216" y="67374"/>
                    <a:pt x="105067" y="61301"/>
                    <a:pt x="87161" y="61301"/>
                  </a:cubicBezTo>
                  <a:cubicBezTo>
                    <a:pt x="81690" y="61301"/>
                    <a:pt x="66520" y="61301"/>
                    <a:pt x="49609" y="76990"/>
                  </a:cubicBezTo>
                  <a:lnTo>
                    <a:pt x="66272" y="8920"/>
                  </a:lnTo>
                  <a:close/>
                </a:path>
              </a:pathLst>
            </a:custGeom>
            <a:solidFill>
              <a:srgbClr val="000000"/>
            </a:solidFill>
            <a:ln w="24962"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BB7E7006-8418-D16A-DAE6-9ACCBC6F7F3D}"/>
                </a:ext>
              </a:extLst>
            </p:cNvPr>
            <p:cNvSpPr/>
            <p:nvPr>
              <p:custDataLst>
                <p:tags r:id="rId45"/>
              </p:custDataLst>
            </p:nvPr>
          </p:nvSpPr>
          <p:spPr>
            <a:xfrm>
              <a:off x="5723097" y="4094062"/>
              <a:ext cx="159806" cy="79888"/>
            </a:xfrm>
            <a:custGeom>
              <a:avLst/>
              <a:gdLst>
                <a:gd name="connsiteX0" fmla="*/ 67497 w 159806"/>
                <a:gd name="connsiteY0" fmla="*/ 63833 h 79888"/>
                <a:gd name="connsiteX1" fmla="*/ 65060 w 159806"/>
                <a:gd name="connsiteY1" fmla="*/ 74284 h 79888"/>
                <a:gd name="connsiteX2" fmla="*/ 70978 w 159806"/>
                <a:gd name="connsiteY2" fmla="*/ 79952 h 79888"/>
                <a:gd name="connsiteX3" fmla="*/ 77768 w 159806"/>
                <a:gd name="connsiteY3" fmla="*/ 76056 h 79888"/>
                <a:gd name="connsiteX4" fmla="*/ 80901 w 159806"/>
                <a:gd name="connsiteY4" fmla="*/ 65073 h 79888"/>
                <a:gd name="connsiteX5" fmla="*/ 84731 w 159806"/>
                <a:gd name="connsiteY5" fmla="*/ 49131 h 79888"/>
                <a:gd name="connsiteX6" fmla="*/ 87690 w 159806"/>
                <a:gd name="connsiteY6" fmla="*/ 37263 h 79888"/>
                <a:gd name="connsiteX7" fmla="*/ 93087 w 159806"/>
                <a:gd name="connsiteY7" fmla="*/ 23800 h 79888"/>
                <a:gd name="connsiteX8" fmla="*/ 120940 w 159806"/>
                <a:gd name="connsiteY8" fmla="*/ 5024 h 79888"/>
                <a:gd name="connsiteX9" fmla="*/ 131211 w 159806"/>
                <a:gd name="connsiteY9" fmla="*/ 17424 h 79888"/>
                <a:gd name="connsiteX10" fmla="*/ 120940 w 159806"/>
                <a:gd name="connsiteY10" fmla="*/ 55153 h 79888"/>
                <a:gd name="connsiteX11" fmla="*/ 118329 w 159806"/>
                <a:gd name="connsiteY11" fmla="*/ 64719 h 79888"/>
                <a:gd name="connsiteX12" fmla="*/ 134866 w 159806"/>
                <a:gd name="connsiteY12" fmla="*/ 79952 h 79888"/>
                <a:gd name="connsiteX13" fmla="*/ 159934 w 159806"/>
                <a:gd name="connsiteY13" fmla="*/ 52851 h 79888"/>
                <a:gd name="connsiteX14" fmla="*/ 157149 w 159806"/>
                <a:gd name="connsiteY14" fmla="*/ 50548 h 79888"/>
                <a:gd name="connsiteX15" fmla="*/ 153841 w 159806"/>
                <a:gd name="connsiteY15" fmla="*/ 53559 h 79888"/>
                <a:gd name="connsiteX16" fmla="*/ 135389 w 159806"/>
                <a:gd name="connsiteY16" fmla="*/ 74993 h 79888"/>
                <a:gd name="connsiteX17" fmla="*/ 131037 w 159806"/>
                <a:gd name="connsiteY17" fmla="*/ 68793 h 79888"/>
                <a:gd name="connsiteX18" fmla="*/ 135040 w 159806"/>
                <a:gd name="connsiteY18" fmla="*/ 54445 h 79888"/>
                <a:gd name="connsiteX19" fmla="*/ 144267 w 159806"/>
                <a:gd name="connsiteY19" fmla="*/ 20258 h 79888"/>
                <a:gd name="connsiteX20" fmla="*/ 137826 w 159806"/>
                <a:gd name="connsiteY20" fmla="*/ 4847 h 79888"/>
                <a:gd name="connsiteX21" fmla="*/ 121636 w 159806"/>
                <a:gd name="connsiteY21" fmla="*/ 64 h 79888"/>
                <a:gd name="connsiteX22" fmla="*/ 90824 w 159806"/>
                <a:gd name="connsiteY22" fmla="*/ 17955 h 79888"/>
                <a:gd name="connsiteX23" fmla="*/ 68193 w 159806"/>
                <a:gd name="connsiteY23" fmla="*/ 64 h 79888"/>
                <a:gd name="connsiteX24" fmla="*/ 38773 w 159806"/>
                <a:gd name="connsiteY24" fmla="*/ 16184 h 79888"/>
                <a:gd name="connsiteX25" fmla="*/ 20147 w 159806"/>
                <a:gd name="connsiteY25" fmla="*/ 64 h 79888"/>
                <a:gd name="connsiteX26" fmla="*/ 6394 w 159806"/>
                <a:gd name="connsiteY26" fmla="*/ 9630 h 79888"/>
                <a:gd name="connsiteX27" fmla="*/ 127 w 159806"/>
                <a:gd name="connsiteY27" fmla="*/ 27166 h 79888"/>
                <a:gd name="connsiteX28" fmla="*/ 3087 w 159806"/>
                <a:gd name="connsiteY28" fmla="*/ 29469 h 79888"/>
                <a:gd name="connsiteX29" fmla="*/ 6916 w 159806"/>
                <a:gd name="connsiteY29" fmla="*/ 24155 h 79888"/>
                <a:gd name="connsiteX30" fmla="*/ 19624 w 159806"/>
                <a:gd name="connsiteY30" fmla="*/ 5024 h 79888"/>
                <a:gd name="connsiteX31" fmla="*/ 25369 w 159806"/>
                <a:gd name="connsiteY31" fmla="*/ 13704 h 79888"/>
                <a:gd name="connsiteX32" fmla="*/ 22584 w 159806"/>
                <a:gd name="connsiteY32" fmla="*/ 28406 h 79888"/>
                <a:gd name="connsiteX33" fmla="*/ 18754 w 159806"/>
                <a:gd name="connsiteY33" fmla="*/ 44348 h 79888"/>
                <a:gd name="connsiteX34" fmla="*/ 13183 w 159806"/>
                <a:gd name="connsiteY34" fmla="*/ 67022 h 79888"/>
                <a:gd name="connsiteX35" fmla="*/ 11442 w 159806"/>
                <a:gd name="connsiteY35" fmla="*/ 74284 h 79888"/>
                <a:gd name="connsiteX36" fmla="*/ 17361 w 159806"/>
                <a:gd name="connsiteY36" fmla="*/ 79952 h 79888"/>
                <a:gd name="connsiteX37" fmla="*/ 24150 w 159806"/>
                <a:gd name="connsiteY37" fmla="*/ 76056 h 79888"/>
                <a:gd name="connsiteX38" fmla="*/ 27284 w 159806"/>
                <a:gd name="connsiteY38" fmla="*/ 65073 h 79888"/>
                <a:gd name="connsiteX39" fmla="*/ 31114 w 159806"/>
                <a:gd name="connsiteY39" fmla="*/ 49131 h 79888"/>
                <a:gd name="connsiteX40" fmla="*/ 34073 w 159806"/>
                <a:gd name="connsiteY40" fmla="*/ 37263 h 79888"/>
                <a:gd name="connsiteX41" fmla="*/ 41385 w 159806"/>
                <a:gd name="connsiteY41" fmla="*/ 21321 h 79888"/>
                <a:gd name="connsiteX42" fmla="*/ 67497 w 159806"/>
                <a:gd name="connsiteY42" fmla="*/ 5024 h 79888"/>
                <a:gd name="connsiteX43" fmla="*/ 77768 w 159806"/>
                <a:gd name="connsiteY43" fmla="*/ 17424 h 79888"/>
                <a:gd name="connsiteX44" fmla="*/ 74808 w 159806"/>
                <a:gd name="connsiteY44" fmla="*/ 34074 h 79888"/>
                <a:gd name="connsiteX45" fmla="*/ 67497 w 159806"/>
                <a:gd name="connsiteY45" fmla="*/ 63833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9806" h="79888">
                  <a:moveTo>
                    <a:pt x="67497" y="63833"/>
                  </a:moveTo>
                  <a:cubicBezTo>
                    <a:pt x="66626" y="67376"/>
                    <a:pt x="65060" y="73398"/>
                    <a:pt x="65060" y="74284"/>
                  </a:cubicBezTo>
                  <a:cubicBezTo>
                    <a:pt x="65060" y="78181"/>
                    <a:pt x="68193" y="79952"/>
                    <a:pt x="70978" y="79952"/>
                  </a:cubicBezTo>
                  <a:cubicBezTo>
                    <a:pt x="74112" y="79952"/>
                    <a:pt x="76897" y="77650"/>
                    <a:pt x="77768" y="76056"/>
                  </a:cubicBezTo>
                  <a:cubicBezTo>
                    <a:pt x="78638" y="74461"/>
                    <a:pt x="80031" y="68793"/>
                    <a:pt x="80901" y="65073"/>
                  </a:cubicBezTo>
                  <a:cubicBezTo>
                    <a:pt x="81772" y="61707"/>
                    <a:pt x="83686" y="53559"/>
                    <a:pt x="84731" y="49131"/>
                  </a:cubicBezTo>
                  <a:cubicBezTo>
                    <a:pt x="85775" y="45234"/>
                    <a:pt x="86820" y="41337"/>
                    <a:pt x="87690" y="37263"/>
                  </a:cubicBezTo>
                  <a:cubicBezTo>
                    <a:pt x="89605" y="29646"/>
                    <a:pt x="89605" y="29292"/>
                    <a:pt x="93087" y="23800"/>
                  </a:cubicBezTo>
                  <a:cubicBezTo>
                    <a:pt x="98657" y="15121"/>
                    <a:pt x="107361" y="5024"/>
                    <a:pt x="120940" y="5024"/>
                  </a:cubicBezTo>
                  <a:cubicBezTo>
                    <a:pt x="130688" y="5024"/>
                    <a:pt x="131211" y="13172"/>
                    <a:pt x="131211" y="17424"/>
                  </a:cubicBezTo>
                  <a:cubicBezTo>
                    <a:pt x="131211" y="28052"/>
                    <a:pt x="123725" y="47714"/>
                    <a:pt x="120940" y="55153"/>
                  </a:cubicBezTo>
                  <a:cubicBezTo>
                    <a:pt x="119025" y="60113"/>
                    <a:pt x="118329" y="61707"/>
                    <a:pt x="118329" y="64719"/>
                  </a:cubicBezTo>
                  <a:cubicBezTo>
                    <a:pt x="118329" y="74107"/>
                    <a:pt x="125988" y="79952"/>
                    <a:pt x="134866" y="79952"/>
                  </a:cubicBezTo>
                  <a:cubicBezTo>
                    <a:pt x="152275" y="79952"/>
                    <a:pt x="159934" y="55508"/>
                    <a:pt x="159934" y="52851"/>
                  </a:cubicBezTo>
                  <a:cubicBezTo>
                    <a:pt x="159934" y="50548"/>
                    <a:pt x="157671" y="50548"/>
                    <a:pt x="157149" y="50548"/>
                  </a:cubicBezTo>
                  <a:cubicBezTo>
                    <a:pt x="154712" y="50548"/>
                    <a:pt x="154538" y="51611"/>
                    <a:pt x="153841" y="53559"/>
                  </a:cubicBezTo>
                  <a:cubicBezTo>
                    <a:pt x="149837" y="67730"/>
                    <a:pt x="142352" y="74993"/>
                    <a:pt x="135389" y="74993"/>
                  </a:cubicBezTo>
                  <a:cubicBezTo>
                    <a:pt x="131733" y="74993"/>
                    <a:pt x="131037" y="72513"/>
                    <a:pt x="131037" y="68793"/>
                  </a:cubicBezTo>
                  <a:cubicBezTo>
                    <a:pt x="131037" y="64719"/>
                    <a:pt x="131907" y="62416"/>
                    <a:pt x="135040" y="54445"/>
                  </a:cubicBezTo>
                  <a:cubicBezTo>
                    <a:pt x="137129" y="48954"/>
                    <a:pt x="144267" y="30177"/>
                    <a:pt x="144267" y="20258"/>
                  </a:cubicBezTo>
                  <a:cubicBezTo>
                    <a:pt x="144267" y="17424"/>
                    <a:pt x="144267" y="9984"/>
                    <a:pt x="137826" y="4847"/>
                  </a:cubicBezTo>
                  <a:cubicBezTo>
                    <a:pt x="134866" y="2544"/>
                    <a:pt x="129818" y="64"/>
                    <a:pt x="121636" y="64"/>
                  </a:cubicBezTo>
                  <a:cubicBezTo>
                    <a:pt x="105969" y="64"/>
                    <a:pt x="96394" y="10515"/>
                    <a:pt x="90824" y="17955"/>
                  </a:cubicBezTo>
                  <a:cubicBezTo>
                    <a:pt x="89431" y="2898"/>
                    <a:pt x="77071" y="64"/>
                    <a:pt x="68193" y="64"/>
                  </a:cubicBezTo>
                  <a:cubicBezTo>
                    <a:pt x="53744" y="64"/>
                    <a:pt x="43996" y="9098"/>
                    <a:pt x="38773" y="16184"/>
                  </a:cubicBezTo>
                  <a:cubicBezTo>
                    <a:pt x="37555" y="3961"/>
                    <a:pt x="27284" y="64"/>
                    <a:pt x="20147" y="64"/>
                  </a:cubicBezTo>
                  <a:cubicBezTo>
                    <a:pt x="12661" y="64"/>
                    <a:pt x="8657" y="5555"/>
                    <a:pt x="6394" y="9630"/>
                  </a:cubicBezTo>
                  <a:cubicBezTo>
                    <a:pt x="2564" y="16184"/>
                    <a:pt x="127" y="26280"/>
                    <a:pt x="127" y="27166"/>
                  </a:cubicBezTo>
                  <a:cubicBezTo>
                    <a:pt x="127" y="29469"/>
                    <a:pt x="2564" y="29469"/>
                    <a:pt x="3087" y="29469"/>
                  </a:cubicBezTo>
                  <a:cubicBezTo>
                    <a:pt x="5524" y="29469"/>
                    <a:pt x="5698" y="28937"/>
                    <a:pt x="6916" y="24155"/>
                  </a:cubicBezTo>
                  <a:cubicBezTo>
                    <a:pt x="9528" y="13704"/>
                    <a:pt x="12835" y="5024"/>
                    <a:pt x="19624" y="5024"/>
                  </a:cubicBezTo>
                  <a:cubicBezTo>
                    <a:pt x="24150" y="5024"/>
                    <a:pt x="25369" y="8921"/>
                    <a:pt x="25369" y="13704"/>
                  </a:cubicBezTo>
                  <a:cubicBezTo>
                    <a:pt x="25369" y="17069"/>
                    <a:pt x="23802" y="23623"/>
                    <a:pt x="22584" y="28406"/>
                  </a:cubicBezTo>
                  <a:cubicBezTo>
                    <a:pt x="21365" y="33189"/>
                    <a:pt x="19624" y="40451"/>
                    <a:pt x="18754" y="44348"/>
                  </a:cubicBezTo>
                  <a:lnTo>
                    <a:pt x="13183" y="67022"/>
                  </a:lnTo>
                  <a:cubicBezTo>
                    <a:pt x="12487" y="69324"/>
                    <a:pt x="11442" y="73753"/>
                    <a:pt x="11442" y="74284"/>
                  </a:cubicBezTo>
                  <a:cubicBezTo>
                    <a:pt x="11442" y="78181"/>
                    <a:pt x="14576" y="79952"/>
                    <a:pt x="17361" y="79952"/>
                  </a:cubicBezTo>
                  <a:cubicBezTo>
                    <a:pt x="20495" y="79952"/>
                    <a:pt x="23280" y="77650"/>
                    <a:pt x="24150" y="76056"/>
                  </a:cubicBezTo>
                  <a:cubicBezTo>
                    <a:pt x="25021" y="74461"/>
                    <a:pt x="26414" y="68793"/>
                    <a:pt x="27284" y="65073"/>
                  </a:cubicBezTo>
                  <a:cubicBezTo>
                    <a:pt x="28154" y="61707"/>
                    <a:pt x="30069" y="53559"/>
                    <a:pt x="31114" y="49131"/>
                  </a:cubicBezTo>
                  <a:cubicBezTo>
                    <a:pt x="32158" y="45234"/>
                    <a:pt x="33203" y="41337"/>
                    <a:pt x="34073" y="37263"/>
                  </a:cubicBezTo>
                  <a:cubicBezTo>
                    <a:pt x="35988" y="30000"/>
                    <a:pt x="36336" y="28583"/>
                    <a:pt x="41385" y="21321"/>
                  </a:cubicBezTo>
                  <a:cubicBezTo>
                    <a:pt x="46259" y="14235"/>
                    <a:pt x="54441" y="5024"/>
                    <a:pt x="67497" y="5024"/>
                  </a:cubicBezTo>
                  <a:cubicBezTo>
                    <a:pt x="77594" y="5024"/>
                    <a:pt x="77768" y="14058"/>
                    <a:pt x="77768" y="17424"/>
                  </a:cubicBezTo>
                  <a:cubicBezTo>
                    <a:pt x="77768" y="21852"/>
                    <a:pt x="77245" y="24155"/>
                    <a:pt x="74808" y="34074"/>
                  </a:cubicBezTo>
                  <a:lnTo>
                    <a:pt x="67497" y="63833"/>
                  </a:lnTo>
                  <a:close/>
                </a:path>
              </a:pathLst>
            </a:custGeom>
            <a:solidFill>
              <a:srgbClr val="000000"/>
            </a:solidFill>
            <a:ln w="24962" cap="flat">
              <a:noFill/>
              <a:prstDash val="solid"/>
              <a:miter/>
            </a:ln>
          </p:spPr>
          <p:txBody>
            <a:bodyPr rtlCol="0" anchor="ctr"/>
            <a:lstStyle/>
            <a:p>
              <a:endParaRPr lang="en-CN"/>
            </a:p>
          </p:txBody>
        </p:sp>
      </p:grpSp>
      <p:grpSp>
        <p:nvGrpSpPr>
          <p:cNvPr id="26" name="Group 25" descr="\documentclass{article}&#10;\usepackage{amsmath,bm}&#10;\pagestyle{empty}&#10;\begin{document}&#10;&#10;&#10;$\bm{x}_{t}^\prime$&#10;&#10;\end{document}" title="IguanaTex Vector Display">
            <a:extLst>
              <a:ext uri="{FF2B5EF4-FFF2-40B4-BE49-F238E27FC236}">
                <a16:creationId xmlns:a16="http://schemas.microsoft.com/office/drawing/2014/main" id="{36B8743E-168E-359F-F967-A08DAF33CD5D}"/>
              </a:ext>
            </a:extLst>
          </p:cNvPr>
          <p:cNvGrpSpPr>
            <a:grpSpLocks noChangeAspect="1"/>
          </p:cNvGrpSpPr>
          <p:nvPr>
            <p:custDataLst>
              <p:tags r:id="rId2"/>
            </p:custDataLst>
          </p:nvPr>
        </p:nvGrpSpPr>
        <p:grpSpPr>
          <a:xfrm>
            <a:off x="10340975" y="2054225"/>
            <a:ext cx="202016" cy="229661"/>
            <a:chOff x="4302298" y="3803035"/>
            <a:chExt cx="202016" cy="229661"/>
          </a:xfrm>
        </p:grpSpPr>
        <p:sp>
          <p:nvSpPr>
            <p:cNvPr id="23" name="Freeform 22">
              <a:extLst>
                <a:ext uri="{FF2B5EF4-FFF2-40B4-BE49-F238E27FC236}">
                  <a16:creationId xmlns:a16="http://schemas.microsoft.com/office/drawing/2014/main" id="{233B2E63-F275-6CD5-768B-4214ECD1C44B}"/>
                </a:ext>
              </a:extLst>
            </p:cNvPr>
            <p:cNvSpPr/>
            <p:nvPr>
              <p:custDataLst>
                <p:tags r:id="rId31"/>
              </p:custDataLst>
            </p:nvPr>
          </p:nvSpPr>
          <p:spPr>
            <a:xfrm>
              <a:off x="4302298" y="3871858"/>
              <a:ext cx="128904" cy="104763"/>
            </a:xfrm>
            <a:custGeom>
              <a:avLst/>
              <a:gdLst>
                <a:gd name="connsiteX0" fmla="*/ 113494 w 128904"/>
                <a:gd name="connsiteY0" fmla="*/ 11678 h 104763"/>
                <a:gd name="connsiteX1" fmla="*/ 101196 w 128904"/>
                <a:gd name="connsiteY1" fmla="*/ 27392 h 104763"/>
                <a:gd name="connsiteX2" fmla="*/ 112583 w 128904"/>
                <a:gd name="connsiteY2" fmla="*/ 37869 h 104763"/>
                <a:gd name="connsiteX3" fmla="*/ 128981 w 128904"/>
                <a:gd name="connsiteY3" fmla="*/ 20104 h 104763"/>
                <a:gd name="connsiteX4" fmla="*/ 103018 w 128904"/>
                <a:gd name="connsiteY4" fmla="*/ 63 h 104763"/>
                <a:gd name="connsiteX5" fmla="*/ 78649 w 128904"/>
                <a:gd name="connsiteY5" fmla="*/ 13955 h 104763"/>
                <a:gd name="connsiteX6" fmla="*/ 47220 w 128904"/>
                <a:gd name="connsiteY6" fmla="*/ 63 h 104763"/>
                <a:gd name="connsiteX7" fmla="*/ 3037 w 128904"/>
                <a:gd name="connsiteY7" fmla="*/ 35591 h 104763"/>
                <a:gd name="connsiteX8" fmla="*/ 8503 w 128904"/>
                <a:gd name="connsiteY8" fmla="*/ 38780 h 104763"/>
                <a:gd name="connsiteX9" fmla="*/ 13741 w 128904"/>
                <a:gd name="connsiteY9" fmla="*/ 35819 h 104763"/>
                <a:gd name="connsiteX10" fmla="*/ 46081 w 128904"/>
                <a:gd name="connsiteY10" fmla="*/ 8262 h 104763"/>
                <a:gd name="connsiteX11" fmla="*/ 58835 w 128904"/>
                <a:gd name="connsiteY11" fmla="*/ 19649 h 104763"/>
                <a:gd name="connsiteX12" fmla="*/ 53597 w 128904"/>
                <a:gd name="connsiteY12" fmla="*/ 44701 h 104763"/>
                <a:gd name="connsiteX13" fmla="*/ 45854 w 128904"/>
                <a:gd name="connsiteY13" fmla="*/ 75902 h 104763"/>
                <a:gd name="connsiteX14" fmla="*/ 26495 w 128904"/>
                <a:gd name="connsiteY14" fmla="*/ 96627 h 104763"/>
                <a:gd name="connsiteX15" fmla="*/ 15563 w 128904"/>
                <a:gd name="connsiteY15" fmla="*/ 93211 h 104763"/>
                <a:gd name="connsiteX16" fmla="*/ 27862 w 128904"/>
                <a:gd name="connsiteY16" fmla="*/ 77496 h 104763"/>
                <a:gd name="connsiteX17" fmla="*/ 16474 w 128904"/>
                <a:gd name="connsiteY17" fmla="*/ 67020 h 104763"/>
                <a:gd name="connsiteX18" fmla="*/ 77 w 128904"/>
                <a:gd name="connsiteY18" fmla="*/ 84784 h 104763"/>
                <a:gd name="connsiteX19" fmla="*/ 26040 w 128904"/>
                <a:gd name="connsiteY19" fmla="*/ 104826 h 104763"/>
                <a:gd name="connsiteX20" fmla="*/ 50409 w 128904"/>
                <a:gd name="connsiteY20" fmla="*/ 90933 h 104763"/>
                <a:gd name="connsiteX21" fmla="*/ 81838 w 128904"/>
                <a:gd name="connsiteY21" fmla="*/ 104826 h 104763"/>
                <a:gd name="connsiteX22" fmla="*/ 126020 w 128904"/>
                <a:gd name="connsiteY22" fmla="*/ 69298 h 104763"/>
                <a:gd name="connsiteX23" fmla="*/ 120554 w 128904"/>
                <a:gd name="connsiteY23" fmla="*/ 66109 h 104763"/>
                <a:gd name="connsiteX24" fmla="*/ 115316 w 128904"/>
                <a:gd name="connsiteY24" fmla="*/ 69070 h 104763"/>
                <a:gd name="connsiteX25" fmla="*/ 82976 w 128904"/>
                <a:gd name="connsiteY25" fmla="*/ 96627 h 104763"/>
                <a:gd name="connsiteX26" fmla="*/ 70222 w 128904"/>
                <a:gd name="connsiteY26" fmla="*/ 85240 h 104763"/>
                <a:gd name="connsiteX27" fmla="*/ 75233 w 128904"/>
                <a:gd name="connsiteY27" fmla="*/ 59960 h 104763"/>
                <a:gd name="connsiteX28" fmla="*/ 83204 w 128904"/>
                <a:gd name="connsiteY28" fmla="*/ 28986 h 104763"/>
                <a:gd name="connsiteX29" fmla="*/ 102562 w 128904"/>
                <a:gd name="connsiteY29" fmla="*/ 8262 h 104763"/>
                <a:gd name="connsiteX30" fmla="*/ 113494 w 128904"/>
                <a:gd name="connsiteY30" fmla="*/ 11678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8904" h="104763">
                  <a:moveTo>
                    <a:pt x="113494" y="11678"/>
                  </a:moveTo>
                  <a:cubicBezTo>
                    <a:pt x="105295" y="13955"/>
                    <a:pt x="101196" y="21699"/>
                    <a:pt x="101196" y="27392"/>
                  </a:cubicBezTo>
                  <a:cubicBezTo>
                    <a:pt x="101196" y="32403"/>
                    <a:pt x="105068" y="37869"/>
                    <a:pt x="112583" y="37869"/>
                  </a:cubicBezTo>
                  <a:cubicBezTo>
                    <a:pt x="120554" y="37869"/>
                    <a:pt x="128981" y="31264"/>
                    <a:pt x="128981" y="20104"/>
                  </a:cubicBezTo>
                  <a:cubicBezTo>
                    <a:pt x="128981" y="8034"/>
                    <a:pt x="116910" y="63"/>
                    <a:pt x="103018" y="63"/>
                  </a:cubicBezTo>
                  <a:cubicBezTo>
                    <a:pt x="90036" y="63"/>
                    <a:pt x="81610" y="9856"/>
                    <a:pt x="78649" y="13955"/>
                  </a:cubicBezTo>
                  <a:cubicBezTo>
                    <a:pt x="72955" y="4390"/>
                    <a:pt x="60202" y="63"/>
                    <a:pt x="47220" y="63"/>
                  </a:cubicBezTo>
                  <a:cubicBezTo>
                    <a:pt x="18524" y="63"/>
                    <a:pt x="3037" y="28075"/>
                    <a:pt x="3037" y="35591"/>
                  </a:cubicBezTo>
                  <a:cubicBezTo>
                    <a:pt x="3037" y="38780"/>
                    <a:pt x="6454" y="38780"/>
                    <a:pt x="8503" y="38780"/>
                  </a:cubicBezTo>
                  <a:cubicBezTo>
                    <a:pt x="11236" y="38780"/>
                    <a:pt x="12830" y="38780"/>
                    <a:pt x="13741" y="35819"/>
                  </a:cubicBezTo>
                  <a:cubicBezTo>
                    <a:pt x="20346" y="15094"/>
                    <a:pt x="36744" y="8262"/>
                    <a:pt x="46081" y="8262"/>
                  </a:cubicBezTo>
                  <a:cubicBezTo>
                    <a:pt x="54736" y="8262"/>
                    <a:pt x="58835" y="12361"/>
                    <a:pt x="58835" y="19649"/>
                  </a:cubicBezTo>
                  <a:cubicBezTo>
                    <a:pt x="58835" y="23976"/>
                    <a:pt x="55647" y="36502"/>
                    <a:pt x="53597" y="44701"/>
                  </a:cubicBezTo>
                  <a:lnTo>
                    <a:pt x="45854" y="75902"/>
                  </a:lnTo>
                  <a:cubicBezTo>
                    <a:pt x="42437" y="89795"/>
                    <a:pt x="34239" y="96627"/>
                    <a:pt x="26495" y="96627"/>
                  </a:cubicBezTo>
                  <a:cubicBezTo>
                    <a:pt x="25357" y="96627"/>
                    <a:pt x="20118" y="96627"/>
                    <a:pt x="15563" y="93211"/>
                  </a:cubicBezTo>
                  <a:cubicBezTo>
                    <a:pt x="23762" y="90933"/>
                    <a:pt x="27862" y="83190"/>
                    <a:pt x="27862" y="77496"/>
                  </a:cubicBezTo>
                  <a:cubicBezTo>
                    <a:pt x="27862" y="72486"/>
                    <a:pt x="23990" y="67020"/>
                    <a:pt x="16474" y="67020"/>
                  </a:cubicBezTo>
                  <a:cubicBezTo>
                    <a:pt x="8503" y="67020"/>
                    <a:pt x="77" y="73625"/>
                    <a:pt x="77" y="84784"/>
                  </a:cubicBezTo>
                  <a:cubicBezTo>
                    <a:pt x="77" y="96855"/>
                    <a:pt x="12147" y="104826"/>
                    <a:pt x="26040" y="104826"/>
                  </a:cubicBezTo>
                  <a:cubicBezTo>
                    <a:pt x="39021" y="104826"/>
                    <a:pt x="47448" y="95033"/>
                    <a:pt x="50409" y="90933"/>
                  </a:cubicBezTo>
                  <a:cubicBezTo>
                    <a:pt x="56102" y="100499"/>
                    <a:pt x="68856" y="104826"/>
                    <a:pt x="81838" y="104826"/>
                  </a:cubicBezTo>
                  <a:cubicBezTo>
                    <a:pt x="110534" y="104826"/>
                    <a:pt x="126020" y="76813"/>
                    <a:pt x="126020" y="69298"/>
                  </a:cubicBezTo>
                  <a:cubicBezTo>
                    <a:pt x="126020" y="66109"/>
                    <a:pt x="122604" y="66109"/>
                    <a:pt x="120554" y="66109"/>
                  </a:cubicBezTo>
                  <a:cubicBezTo>
                    <a:pt x="117821" y="66109"/>
                    <a:pt x="116227" y="66109"/>
                    <a:pt x="115316" y="69070"/>
                  </a:cubicBezTo>
                  <a:cubicBezTo>
                    <a:pt x="108712" y="89795"/>
                    <a:pt x="92314" y="96627"/>
                    <a:pt x="82976" y="96627"/>
                  </a:cubicBezTo>
                  <a:cubicBezTo>
                    <a:pt x="74322" y="96627"/>
                    <a:pt x="70222" y="92528"/>
                    <a:pt x="70222" y="85240"/>
                  </a:cubicBezTo>
                  <a:cubicBezTo>
                    <a:pt x="70222" y="80457"/>
                    <a:pt x="73183" y="68387"/>
                    <a:pt x="75233" y="59960"/>
                  </a:cubicBezTo>
                  <a:cubicBezTo>
                    <a:pt x="76827" y="54039"/>
                    <a:pt x="82065" y="32630"/>
                    <a:pt x="83204" y="28986"/>
                  </a:cubicBezTo>
                  <a:cubicBezTo>
                    <a:pt x="86620" y="15322"/>
                    <a:pt x="94591" y="8262"/>
                    <a:pt x="102562" y="8262"/>
                  </a:cubicBezTo>
                  <a:cubicBezTo>
                    <a:pt x="103701" y="8262"/>
                    <a:pt x="108939" y="8262"/>
                    <a:pt x="113494" y="11678"/>
                  </a:cubicBezTo>
                  <a:close/>
                </a:path>
              </a:pathLst>
            </a:custGeom>
            <a:solidFill>
              <a:srgbClr val="000000"/>
            </a:solidFill>
            <a:ln w="2286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7AB561A5-36C8-9AB6-5D5E-FE2E335BDA8D}"/>
                </a:ext>
              </a:extLst>
            </p:cNvPr>
            <p:cNvSpPr/>
            <p:nvPr>
              <p:custDataLst>
                <p:tags r:id="rId32"/>
              </p:custDataLst>
            </p:nvPr>
          </p:nvSpPr>
          <p:spPr>
            <a:xfrm>
              <a:off x="4451386" y="3803035"/>
              <a:ext cx="40014" cy="82580"/>
            </a:xfrm>
            <a:custGeom>
              <a:avLst/>
              <a:gdLst>
                <a:gd name="connsiteX0" fmla="*/ 38663 w 40014"/>
                <a:gd name="connsiteY0" fmla="*/ 13929 h 82580"/>
                <a:gd name="connsiteX1" fmla="*/ 40098 w 40014"/>
                <a:gd name="connsiteY1" fmla="*/ 8827 h 82580"/>
                <a:gd name="connsiteX2" fmla="*/ 30692 w 40014"/>
                <a:gd name="connsiteY2" fmla="*/ 59 h 82580"/>
                <a:gd name="connsiteX3" fmla="*/ 21924 w 40014"/>
                <a:gd name="connsiteY3" fmla="*/ 7552 h 82580"/>
                <a:gd name="connsiteX4" fmla="*/ 880 w 40014"/>
                <a:gd name="connsiteY4" fmla="*/ 76582 h 82580"/>
                <a:gd name="connsiteX5" fmla="*/ 83 w 40014"/>
                <a:gd name="connsiteY5" fmla="*/ 79133 h 82580"/>
                <a:gd name="connsiteX6" fmla="*/ 6301 w 40014"/>
                <a:gd name="connsiteY6" fmla="*/ 82640 h 82580"/>
                <a:gd name="connsiteX7" fmla="*/ 8692 w 40014"/>
                <a:gd name="connsiteY7" fmla="*/ 79930 h 82580"/>
                <a:gd name="connsiteX8" fmla="*/ 38663 w 40014"/>
                <a:gd name="connsiteY8" fmla="*/ 13929 h 82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14" h="82580">
                  <a:moveTo>
                    <a:pt x="38663" y="13929"/>
                  </a:moveTo>
                  <a:cubicBezTo>
                    <a:pt x="39939" y="11219"/>
                    <a:pt x="40098" y="9943"/>
                    <a:pt x="40098" y="8827"/>
                  </a:cubicBezTo>
                  <a:cubicBezTo>
                    <a:pt x="40098" y="3885"/>
                    <a:pt x="35634" y="59"/>
                    <a:pt x="30692" y="59"/>
                  </a:cubicBezTo>
                  <a:cubicBezTo>
                    <a:pt x="24634" y="59"/>
                    <a:pt x="22721" y="5001"/>
                    <a:pt x="21924" y="7552"/>
                  </a:cubicBezTo>
                  <a:lnTo>
                    <a:pt x="880" y="76582"/>
                  </a:lnTo>
                  <a:cubicBezTo>
                    <a:pt x="721" y="76901"/>
                    <a:pt x="83" y="78973"/>
                    <a:pt x="83" y="79133"/>
                  </a:cubicBezTo>
                  <a:cubicBezTo>
                    <a:pt x="83" y="81046"/>
                    <a:pt x="5025" y="82640"/>
                    <a:pt x="6301" y="82640"/>
                  </a:cubicBezTo>
                  <a:cubicBezTo>
                    <a:pt x="7417" y="82640"/>
                    <a:pt x="7576" y="82321"/>
                    <a:pt x="8692" y="79930"/>
                  </a:cubicBezTo>
                  <a:lnTo>
                    <a:pt x="38663" y="13929"/>
                  </a:lnTo>
                  <a:close/>
                </a:path>
              </a:pathLst>
            </a:custGeom>
            <a:solidFill>
              <a:srgbClr val="000000"/>
            </a:solidFill>
            <a:ln w="2286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1173BA5B-1FE7-BF19-7558-19E8BFB82D6F}"/>
                </a:ext>
              </a:extLst>
            </p:cNvPr>
            <p:cNvSpPr/>
            <p:nvPr>
              <p:custDataLst>
                <p:tags r:id="rId33"/>
              </p:custDataLst>
            </p:nvPr>
          </p:nvSpPr>
          <p:spPr>
            <a:xfrm>
              <a:off x="4450430" y="3931463"/>
              <a:ext cx="53884" cy="101233"/>
            </a:xfrm>
            <a:custGeom>
              <a:avLst/>
              <a:gdLst>
                <a:gd name="connsiteX0" fmla="*/ 32605 w 53884"/>
                <a:gd name="connsiteY0" fmla="*/ 36732 h 101233"/>
                <a:gd name="connsiteX1" fmla="*/ 48866 w 53884"/>
                <a:gd name="connsiteY1" fmla="*/ 36732 h 101233"/>
                <a:gd name="connsiteX2" fmla="*/ 53968 w 53884"/>
                <a:gd name="connsiteY2" fmla="*/ 33225 h 101233"/>
                <a:gd name="connsiteX3" fmla="*/ 49185 w 53884"/>
                <a:gd name="connsiteY3" fmla="*/ 30993 h 101233"/>
                <a:gd name="connsiteX4" fmla="*/ 34040 w 53884"/>
                <a:gd name="connsiteY4" fmla="*/ 30993 h 101233"/>
                <a:gd name="connsiteX5" fmla="*/ 39939 w 53884"/>
                <a:gd name="connsiteY5" fmla="*/ 7399 h 101233"/>
                <a:gd name="connsiteX6" fmla="*/ 40417 w 53884"/>
                <a:gd name="connsiteY6" fmla="*/ 5167 h 101233"/>
                <a:gd name="connsiteX7" fmla="*/ 34997 w 53884"/>
                <a:gd name="connsiteY7" fmla="*/ 65 h 101233"/>
                <a:gd name="connsiteX8" fmla="*/ 27504 w 53884"/>
                <a:gd name="connsiteY8" fmla="*/ 6920 h 101233"/>
                <a:gd name="connsiteX9" fmla="*/ 21446 w 53884"/>
                <a:gd name="connsiteY9" fmla="*/ 30993 h 101233"/>
                <a:gd name="connsiteX10" fmla="*/ 5185 w 53884"/>
                <a:gd name="connsiteY10" fmla="*/ 30993 h 101233"/>
                <a:gd name="connsiteX11" fmla="*/ 83 w 53884"/>
                <a:gd name="connsiteY11" fmla="*/ 34500 h 101233"/>
                <a:gd name="connsiteX12" fmla="*/ 4866 w 53884"/>
                <a:gd name="connsiteY12" fmla="*/ 36732 h 101233"/>
                <a:gd name="connsiteX13" fmla="*/ 20011 w 53884"/>
                <a:gd name="connsiteY13" fmla="*/ 36732 h 101233"/>
                <a:gd name="connsiteX14" fmla="*/ 10605 w 53884"/>
                <a:gd name="connsiteY14" fmla="*/ 74356 h 101233"/>
                <a:gd name="connsiteX15" fmla="*/ 8214 w 53884"/>
                <a:gd name="connsiteY15" fmla="*/ 86153 h 101233"/>
                <a:gd name="connsiteX16" fmla="*/ 25272 w 53884"/>
                <a:gd name="connsiteY16" fmla="*/ 101298 h 101233"/>
                <a:gd name="connsiteX17" fmla="*/ 53011 w 53884"/>
                <a:gd name="connsiteY17" fmla="*/ 76907 h 101233"/>
                <a:gd name="connsiteX18" fmla="*/ 50461 w 53884"/>
                <a:gd name="connsiteY18" fmla="*/ 74834 h 101233"/>
                <a:gd name="connsiteX19" fmla="*/ 47113 w 53884"/>
                <a:gd name="connsiteY19" fmla="*/ 77863 h 101233"/>
                <a:gd name="connsiteX20" fmla="*/ 25750 w 53884"/>
                <a:gd name="connsiteY20" fmla="*/ 96834 h 101233"/>
                <a:gd name="connsiteX21" fmla="*/ 20170 w 53884"/>
                <a:gd name="connsiteY21" fmla="*/ 89023 h 101233"/>
                <a:gd name="connsiteX22" fmla="*/ 21127 w 53884"/>
                <a:gd name="connsiteY22" fmla="*/ 82486 h 101233"/>
                <a:gd name="connsiteX23" fmla="*/ 32605 w 53884"/>
                <a:gd name="connsiteY23" fmla="*/ 36732 h 10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884" h="101233">
                  <a:moveTo>
                    <a:pt x="32605" y="36732"/>
                  </a:moveTo>
                  <a:lnTo>
                    <a:pt x="48866" y="36732"/>
                  </a:lnTo>
                  <a:cubicBezTo>
                    <a:pt x="51895" y="36732"/>
                    <a:pt x="53968" y="36732"/>
                    <a:pt x="53968" y="33225"/>
                  </a:cubicBezTo>
                  <a:cubicBezTo>
                    <a:pt x="53968" y="30993"/>
                    <a:pt x="51895" y="30993"/>
                    <a:pt x="49185" y="30993"/>
                  </a:cubicBezTo>
                  <a:lnTo>
                    <a:pt x="34040" y="30993"/>
                  </a:lnTo>
                  <a:lnTo>
                    <a:pt x="39939" y="7399"/>
                  </a:lnTo>
                  <a:cubicBezTo>
                    <a:pt x="40098" y="6602"/>
                    <a:pt x="40417" y="5804"/>
                    <a:pt x="40417" y="5167"/>
                  </a:cubicBezTo>
                  <a:cubicBezTo>
                    <a:pt x="40417" y="2297"/>
                    <a:pt x="38185" y="65"/>
                    <a:pt x="34997" y="65"/>
                  </a:cubicBezTo>
                  <a:cubicBezTo>
                    <a:pt x="31011" y="65"/>
                    <a:pt x="28620" y="2775"/>
                    <a:pt x="27504" y="6920"/>
                  </a:cubicBezTo>
                  <a:cubicBezTo>
                    <a:pt x="26388" y="10906"/>
                    <a:pt x="28460" y="3254"/>
                    <a:pt x="21446" y="30993"/>
                  </a:cubicBezTo>
                  <a:lnTo>
                    <a:pt x="5185" y="30993"/>
                  </a:lnTo>
                  <a:cubicBezTo>
                    <a:pt x="2156" y="30993"/>
                    <a:pt x="83" y="30993"/>
                    <a:pt x="83" y="34500"/>
                  </a:cubicBezTo>
                  <a:cubicBezTo>
                    <a:pt x="83" y="36732"/>
                    <a:pt x="1996" y="36732"/>
                    <a:pt x="4866" y="36732"/>
                  </a:cubicBezTo>
                  <a:lnTo>
                    <a:pt x="20011" y="36732"/>
                  </a:lnTo>
                  <a:lnTo>
                    <a:pt x="10605" y="74356"/>
                  </a:lnTo>
                  <a:cubicBezTo>
                    <a:pt x="9649" y="78342"/>
                    <a:pt x="8214" y="84081"/>
                    <a:pt x="8214" y="86153"/>
                  </a:cubicBezTo>
                  <a:cubicBezTo>
                    <a:pt x="8214" y="95559"/>
                    <a:pt x="16185" y="101298"/>
                    <a:pt x="25272" y="101298"/>
                  </a:cubicBezTo>
                  <a:cubicBezTo>
                    <a:pt x="42968" y="101298"/>
                    <a:pt x="53011" y="78979"/>
                    <a:pt x="53011" y="76907"/>
                  </a:cubicBezTo>
                  <a:cubicBezTo>
                    <a:pt x="53011" y="74834"/>
                    <a:pt x="50939" y="74834"/>
                    <a:pt x="50461" y="74834"/>
                  </a:cubicBezTo>
                  <a:cubicBezTo>
                    <a:pt x="48548" y="74834"/>
                    <a:pt x="48388" y="75153"/>
                    <a:pt x="47113" y="77863"/>
                  </a:cubicBezTo>
                  <a:cubicBezTo>
                    <a:pt x="42649" y="87907"/>
                    <a:pt x="34518" y="96834"/>
                    <a:pt x="25750" y="96834"/>
                  </a:cubicBezTo>
                  <a:cubicBezTo>
                    <a:pt x="22402" y="96834"/>
                    <a:pt x="20170" y="94762"/>
                    <a:pt x="20170" y="89023"/>
                  </a:cubicBezTo>
                  <a:cubicBezTo>
                    <a:pt x="20170" y="87429"/>
                    <a:pt x="20808" y="84081"/>
                    <a:pt x="21127" y="82486"/>
                  </a:cubicBezTo>
                  <a:lnTo>
                    <a:pt x="32605" y="36732"/>
                  </a:lnTo>
                  <a:close/>
                </a:path>
              </a:pathLst>
            </a:custGeom>
            <a:solidFill>
              <a:srgbClr val="000000"/>
            </a:solidFill>
            <a:ln w="22860" cap="flat">
              <a:noFill/>
              <a:prstDash val="solid"/>
              <a:miter/>
            </a:ln>
          </p:spPr>
          <p:txBody>
            <a:bodyPr rtlCol="0" anchor="ctr"/>
            <a:lstStyle/>
            <a:p>
              <a:endParaRPr lang="en-CN"/>
            </a:p>
          </p:txBody>
        </p:sp>
      </p:grpSp>
      <p:grpSp>
        <p:nvGrpSpPr>
          <p:cNvPr id="35" name="Group 34" descr="\documentclass{article}&#10;\usepackage{amsmath,bm}&#10;\pagestyle{empty}&#10;\begin{document}&#10;&#10;&#10;$\bm{x}_{t+1}^\prime$&#10;&#10;\end{document}" title="IguanaTex Vector Display">
            <a:extLst>
              <a:ext uri="{FF2B5EF4-FFF2-40B4-BE49-F238E27FC236}">
                <a16:creationId xmlns:a16="http://schemas.microsoft.com/office/drawing/2014/main" id="{DB05C7E0-49E4-2CDC-6C42-0089E353A31E}"/>
              </a:ext>
            </a:extLst>
          </p:cNvPr>
          <p:cNvGrpSpPr>
            <a:grpSpLocks noChangeAspect="1"/>
          </p:cNvGrpSpPr>
          <p:nvPr>
            <p:custDataLst>
              <p:tags r:id="rId3"/>
            </p:custDataLst>
          </p:nvPr>
        </p:nvGrpSpPr>
        <p:grpSpPr>
          <a:xfrm>
            <a:off x="5803271" y="2463877"/>
            <a:ext cx="449089" cy="249600"/>
            <a:chOff x="4400203" y="3815793"/>
            <a:chExt cx="449089" cy="249600"/>
          </a:xfrm>
        </p:grpSpPr>
        <p:sp>
          <p:nvSpPr>
            <p:cNvPr id="30" name="Freeform 29">
              <a:extLst>
                <a:ext uri="{FF2B5EF4-FFF2-40B4-BE49-F238E27FC236}">
                  <a16:creationId xmlns:a16="http://schemas.microsoft.com/office/drawing/2014/main" id="{9E6905E4-2786-6EAB-5A91-C22DDB398A29}"/>
                </a:ext>
              </a:extLst>
            </p:cNvPr>
            <p:cNvSpPr/>
            <p:nvPr>
              <p:custDataLst>
                <p:tags r:id="rId26"/>
              </p:custDataLst>
            </p:nvPr>
          </p:nvSpPr>
          <p:spPr>
            <a:xfrm>
              <a:off x="4400203" y="3885311"/>
              <a:ext cx="136065" cy="105821"/>
            </a:xfrm>
            <a:custGeom>
              <a:avLst/>
              <a:gdLst>
                <a:gd name="connsiteX0" fmla="*/ 119795 w 136065"/>
                <a:gd name="connsiteY0" fmla="*/ 11795 h 105821"/>
                <a:gd name="connsiteX1" fmla="*/ 106814 w 136065"/>
                <a:gd name="connsiteY1" fmla="*/ 27668 h 105821"/>
                <a:gd name="connsiteX2" fmla="*/ 118834 w 136065"/>
                <a:gd name="connsiteY2" fmla="*/ 38250 h 105821"/>
                <a:gd name="connsiteX3" fmla="*/ 136142 w 136065"/>
                <a:gd name="connsiteY3" fmla="*/ 20307 h 105821"/>
                <a:gd name="connsiteX4" fmla="*/ 108737 w 136065"/>
                <a:gd name="connsiteY4" fmla="*/ 63 h 105821"/>
                <a:gd name="connsiteX5" fmla="*/ 83014 w 136065"/>
                <a:gd name="connsiteY5" fmla="*/ 14096 h 105821"/>
                <a:gd name="connsiteX6" fmla="*/ 49839 w 136065"/>
                <a:gd name="connsiteY6" fmla="*/ 63 h 105821"/>
                <a:gd name="connsiteX7" fmla="*/ 3202 w 136065"/>
                <a:gd name="connsiteY7" fmla="*/ 35950 h 105821"/>
                <a:gd name="connsiteX8" fmla="*/ 8971 w 136065"/>
                <a:gd name="connsiteY8" fmla="*/ 39171 h 105821"/>
                <a:gd name="connsiteX9" fmla="*/ 14501 w 136065"/>
                <a:gd name="connsiteY9" fmla="*/ 36180 h 105821"/>
                <a:gd name="connsiteX10" fmla="*/ 48637 w 136065"/>
                <a:gd name="connsiteY10" fmla="*/ 8344 h 105821"/>
                <a:gd name="connsiteX11" fmla="*/ 62100 w 136065"/>
                <a:gd name="connsiteY11" fmla="*/ 19847 h 105821"/>
                <a:gd name="connsiteX12" fmla="*/ 56570 w 136065"/>
                <a:gd name="connsiteY12" fmla="*/ 45152 h 105821"/>
                <a:gd name="connsiteX13" fmla="*/ 48397 w 136065"/>
                <a:gd name="connsiteY13" fmla="*/ 76668 h 105821"/>
                <a:gd name="connsiteX14" fmla="*/ 27963 w 136065"/>
                <a:gd name="connsiteY14" fmla="*/ 97602 h 105821"/>
                <a:gd name="connsiteX15" fmla="*/ 16424 w 136065"/>
                <a:gd name="connsiteY15" fmla="*/ 94152 h 105821"/>
                <a:gd name="connsiteX16" fmla="*/ 29405 w 136065"/>
                <a:gd name="connsiteY16" fmla="*/ 78279 h 105821"/>
                <a:gd name="connsiteX17" fmla="*/ 17385 w 136065"/>
                <a:gd name="connsiteY17" fmla="*/ 67696 h 105821"/>
                <a:gd name="connsiteX18" fmla="*/ 77 w 136065"/>
                <a:gd name="connsiteY18" fmla="*/ 85640 h 105821"/>
                <a:gd name="connsiteX19" fmla="*/ 27482 w 136065"/>
                <a:gd name="connsiteY19" fmla="*/ 105884 h 105821"/>
                <a:gd name="connsiteX20" fmla="*/ 53205 w 136065"/>
                <a:gd name="connsiteY20" fmla="*/ 91851 h 105821"/>
                <a:gd name="connsiteX21" fmla="*/ 86380 w 136065"/>
                <a:gd name="connsiteY21" fmla="*/ 105884 h 105821"/>
                <a:gd name="connsiteX22" fmla="*/ 133017 w 136065"/>
                <a:gd name="connsiteY22" fmla="*/ 69997 h 105821"/>
                <a:gd name="connsiteX23" fmla="*/ 127248 w 136065"/>
                <a:gd name="connsiteY23" fmla="*/ 66776 h 105821"/>
                <a:gd name="connsiteX24" fmla="*/ 121718 w 136065"/>
                <a:gd name="connsiteY24" fmla="*/ 69767 h 105821"/>
                <a:gd name="connsiteX25" fmla="*/ 87582 w 136065"/>
                <a:gd name="connsiteY25" fmla="*/ 97602 h 105821"/>
                <a:gd name="connsiteX26" fmla="*/ 74119 w 136065"/>
                <a:gd name="connsiteY26" fmla="*/ 86100 h 105821"/>
                <a:gd name="connsiteX27" fmla="*/ 79408 w 136065"/>
                <a:gd name="connsiteY27" fmla="*/ 60565 h 105821"/>
                <a:gd name="connsiteX28" fmla="*/ 87822 w 136065"/>
                <a:gd name="connsiteY28" fmla="*/ 29279 h 105821"/>
                <a:gd name="connsiteX29" fmla="*/ 108256 w 136065"/>
                <a:gd name="connsiteY29" fmla="*/ 8344 h 105821"/>
                <a:gd name="connsiteX30" fmla="*/ 119795 w 136065"/>
                <a:gd name="connsiteY30" fmla="*/ 11795 h 105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6065" h="105821">
                  <a:moveTo>
                    <a:pt x="119795" y="11795"/>
                  </a:moveTo>
                  <a:cubicBezTo>
                    <a:pt x="111141" y="14096"/>
                    <a:pt x="106814" y="21917"/>
                    <a:pt x="106814" y="27668"/>
                  </a:cubicBezTo>
                  <a:cubicBezTo>
                    <a:pt x="106814" y="32729"/>
                    <a:pt x="110900" y="38250"/>
                    <a:pt x="118834" y="38250"/>
                  </a:cubicBezTo>
                  <a:cubicBezTo>
                    <a:pt x="127248" y="38250"/>
                    <a:pt x="136142" y="31579"/>
                    <a:pt x="136142" y="20307"/>
                  </a:cubicBezTo>
                  <a:cubicBezTo>
                    <a:pt x="136142" y="8114"/>
                    <a:pt x="123401" y="63"/>
                    <a:pt x="108737" y="63"/>
                  </a:cubicBezTo>
                  <a:cubicBezTo>
                    <a:pt x="95034" y="63"/>
                    <a:pt x="86139" y="9955"/>
                    <a:pt x="83014" y="14096"/>
                  </a:cubicBezTo>
                  <a:cubicBezTo>
                    <a:pt x="77004" y="4434"/>
                    <a:pt x="63542" y="63"/>
                    <a:pt x="49839" y="63"/>
                  </a:cubicBezTo>
                  <a:cubicBezTo>
                    <a:pt x="19549" y="63"/>
                    <a:pt x="3202" y="28358"/>
                    <a:pt x="3202" y="35950"/>
                  </a:cubicBezTo>
                  <a:cubicBezTo>
                    <a:pt x="3202" y="39171"/>
                    <a:pt x="6808" y="39171"/>
                    <a:pt x="8971" y="39171"/>
                  </a:cubicBezTo>
                  <a:cubicBezTo>
                    <a:pt x="11856" y="39171"/>
                    <a:pt x="13539" y="39171"/>
                    <a:pt x="14501" y="36180"/>
                  </a:cubicBezTo>
                  <a:cubicBezTo>
                    <a:pt x="21472" y="15246"/>
                    <a:pt x="38781" y="8344"/>
                    <a:pt x="48637" y="8344"/>
                  </a:cubicBezTo>
                  <a:cubicBezTo>
                    <a:pt x="57772" y="8344"/>
                    <a:pt x="62100" y="12485"/>
                    <a:pt x="62100" y="19847"/>
                  </a:cubicBezTo>
                  <a:cubicBezTo>
                    <a:pt x="62100" y="24218"/>
                    <a:pt x="58734" y="36870"/>
                    <a:pt x="56570" y="45152"/>
                  </a:cubicBezTo>
                  <a:lnTo>
                    <a:pt x="48397" y="76668"/>
                  </a:lnTo>
                  <a:cubicBezTo>
                    <a:pt x="44791" y="90701"/>
                    <a:pt x="36136" y="97602"/>
                    <a:pt x="27963" y="97602"/>
                  </a:cubicBezTo>
                  <a:cubicBezTo>
                    <a:pt x="26761" y="97602"/>
                    <a:pt x="21232" y="97602"/>
                    <a:pt x="16424" y="94152"/>
                  </a:cubicBezTo>
                  <a:cubicBezTo>
                    <a:pt x="25078" y="91851"/>
                    <a:pt x="29405" y="84030"/>
                    <a:pt x="29405" y="78279"/>
                  </a:cubicBezTo>
                  <a:cubicBezTo>
                    <a:pt x="29405" y="73218"/>
                    <a:pt x="25319" y="67696"/>
                    <a:pt x="17385" y="67696"/>
                  </a:cubicBezTo>
                  <a:cubicBezTo>
                    <a:pt x="8971" y="67696"/>
                    <a:pt x="77" y="74368"/>
                    <a:pt x="77" y="85640"/>
                  </a:cubicBezTo>
                  <a:cubicBezTo>
                    <a:pt x="77" y="97832"/>
                    <a:pt x="12818" y="105884"/>
                    <a:pt x="27482" y="105884"/>
                  </a:cubicBezTo>
                  <a:cubicBezTo>
                    <a:pt x="41185" y="105884"/>
                    <a:pt x="50080" y="95992"/>
                    <a:pt x="53205" y="91851"/>
                  </a:cubicBezTo>
                  <a:cubicBezTo>
                    <a:pt x="59215" y="101513"/>
                    <a:pt x="72677" y="105884"/>
                    <a:pt x="86380" y="105884"/>
                  </a:cubicBezTo>
                  <a:cubicBezTo>
                    <a:pt x="116670" y="105884"/>
                    <a:pt x="133017" y="77588"/>
                    <a:pt x="133017" y="69997"/>
                  </a:cubicBezTo>
                  <a:cubicBezTo>
                    <a:pt x="133017" y="66776"/>
                    <a:pt x="129411" y="66776"/>
                    <a:pt x="127248" y="66776"/>
                  </a:cubicBezTo>
                  <a:cubicBezTo>
                    <a:pt x="124363" y="66776"/>
                    <a:pt x="122680" y="66776"/>
                    <a:pt x="121718" y="69767"/>
                  </a:cubicBezTo>
                  <a:cubicBezTo>
                    <a:pt x="114747" y="90701"/>
                    <a:pt x="97438" y="97602"/>
                    <a:pt x="87582" y="97602"/>
                  </a:cubicBezTo>
                  <a:cubicBezTo>
                    <a:pt x="78447" y="97602"/>
                    <a:pt x="74119" y="93462"/>
                    <a:pt x="74119" y="86100"/>
                  </a:cubicBezTo>
                  <a:cubicBezTo>
                    <a:pt x="74119" y="81269"/>
                    <a:pt x="77245" y="69077"/>
                    <a:pt x="79408" y="60565"/>
                  </a:cubicBezTo>
                  <a:cubicBezTo>
                    <a:pt x="81091" y="54584"/>
                    <a:pt x="86620" y="32959"/>
                    <a:pt x="87822" y="29279"/>
                  </a:cubicBezTo>
                  <a:cubicBezTo>
                    <a:pt x="91428" y="15476"/>
                    <a:pt x="99842" y="8344"/>
                    <a:pt x="108256" y="8344"/>
                  </a:cubicBezTo>
                  <a:cubicBezTo>
                    <a:pt x="109458" y="8344"/>
                    <a:pt x="114987" y="8344"/>
                    <a:pt x="119795" y="11795"/>
                  </a:cubicBezTo>
                  <a:close/>
                </a:path>
              </a:pathLst>
            </a:custGeom>
            <a:solidFill>
              <a:srgbClr val="000000"/>
            </a:solidFill>
            <a:ln w="23813"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7C525BE1-F9BC-575D-B514-B78315B2A4F0}"/>
                </a:ext>
              </a:extLst>
            </p:cNvPr>
            <p:cNvSpPr/>
            <p:nvPr>
              <p:custDataLst>
                <p:tags r:id="rId27"/>
              </p:custDataLst>
            </p:nvPr>
          </p:nvSpPr>
          <p:spPr>
            <a:xfrm>
              <a:off x="4557575" y="3815793"/>
              <a:ext cx="42238" cy="83414"/>
            </a:xfrm>
            <a:custGeom>
              <a:avLst/>
              <a:gdLst>
                <a:gd name="connsiteX0" fmla="*/ 40807 w 42238"/>
                <a:gd name="connsiteY0" fmla="*/ 14069 h 83414"/>
                <a:gd name="connsiteX1" fmla="*/ 42321 w 42238"/>
                <a:gd name="connsiteY1" fmla="*/ 8916 h 83414"/>
                <a:gd name="connsiteX2" fmla="*/ 32393 w 42238"/>
                <a:gd name="connsiteY2" fmla="*/ 59 h 83414"/>
                <a:gd name="connsiteX3" fmla="*/ 23137 w 42238"/>
                <a:gd name="connsiteY3" fmla="*/ 7628 h 83414"/>
                <a:gd name="connsiteX4" fmla="*/ 925 w 42238"/>
                <a:gd name="connsiteY4" fmla="*/ 77355 h 83414"/>
                <a:gd name="connsiteX5" fmla="*/ 83 w 42238"/>
                <a:gd name="connsiteY5" fmla="*/ 79931 h 83414"/>
                <a:gd name="connsiteX6" fmla="*/ 6646 w 42238"/>
                <a:gd name="connsiteY6" fmla="*/ 83474 h 83414"/>
                <a:gd name="connsiteX7" fmla="*/ 9170 w 42238"/>
                <a:gd name="connsiteY7" fmla="*/ 80736 h 83414"/>
                <a:gd name="connsiteX8" fmla="*/ 40807 w 42238"/>
                <a:gd name="connsiteY8" fmla="*/ 14069 h 83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38" h="83414">
                  <a:moveTo>
                    <a:pt x="40807" y="14069"/>
                  </a:moveTo>
                  <a:cubicBezTo>
                    <a:pt x="42153" y="11331"/>
                    <a:pt x="42321" y="10043"/>
                    <a:pt x="42321" y="8916"/>
                  </a:cubicBezTo>
                  <a:cubicBezTo>
                    <a:pt x="42321" y="3924"/>
                    <a:pt x="37609" y="59"/>
                    <a:pt x="32393" y="59"/>
                  </a:cubicBezTo>
                  <a:cubicBezTo>
                    <a:pt x="25998" y="59"/>
                    <a:pt x="23979" y="5051"/>
                    <a:pt x="23137" y="7628"/>
                  </a:cubicBezTo>
                  <a:lnTo>
                    <a:pt x="925" y="77355"/>
                  </a:lnTo>
                  <a:cubicBezTo>
                    <a:pt x="756" y="77677"/>
                    <a:pt x="83" y="79770"/>
                    <a:pt x="83" y="79931"/>
                  </a:cubicBezTo>
                  <a:cubicBezTo>
                    <a:pt x="83" y="81864"/>
                    <a:pt x="5300" y="83474"/>
                    <a:pt x="6646" y="83474"/>
                  </a:cubicBezTo>
                  <a:cubicBezTo>
                    <a:pt x="7824" y="83474"/>
                    <a:pt x="7992" y="83152"/>
                    <a:pt x="9170" y="80736"/>
                  </a:cubicBezTo>
                  <a:lnTo>
                    <a:pt x="40807" y="14069"/>
                  </a:lnTo>
                  <a:close/>
                </a:path>
              </a:pathLst>
            </a:custGeom>
            <a:solidFill>
              <a:srgbClr val="000000"/>
            </a:solidFill>
            <a:ln w="23813"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D7C09C41-8181-6A4B-F376-715425D33168}"/>
                </a:ext>
              </a:extLst>
            </p:cNvPr>
            <p:cNvSpPr/>
            <p:nvPr>
              <p:custDataLst>
                <p:tags r:id="rId28"/>
              </p:custDataLst>
            </p:nvPr>
          </p:nvSpPr>
          <p:spPr>
            <a:xfrm>
              <a:off x="4556565" y="3945746"/>
              <a:ext cx="56878" cy="102255"/>
            </a:xfrm>
            <a:custGeom>
              <a:avLst/>
              <a:gdLst>
                <a:gd name="connsiteX0" fmla="*/ 34412 w 56878"/>
                <a:gd name="connsiteY0" fmla="*/ 37103 h 102255"/>
                <a:gd name="connsiteX1" fmla="*/ 51577 w 56878"/>
                <a:gd name="connsiteY1" fmla="*/ 37103 h 102255"/>
                <a:gd name="connsiteX2" fmla="*/ 56962 w 56878"/>
                <a:gd name="connsiteY2" fmla="*/ 33560 h 102255"/>
                <a:gd name="connsiteX3" fmla="*/ 51913 w 56878"/>
                <a:gd name="connsiteY3" fmla="*/ 31306 h 102255"/>
                <a:gd name="connsiteX4" fmla="*/ 35927 w 56878"/>
                <a:gd name="connsiteY4" fmla="*/ 31306 h 102255"/>
                <a:gd name="connsiteX5" fmla="*/ 42153 w 56878"/>
                <a:gd name="connsiteY5" fmla="*/ 7473 h 102255"/>
                <a:gd name="connsiteX6" fmla="*/ 42658 w 56878"/>
                <a:gd name="connsiteY6" fmla="*/ 5218 h 102255"/>
                <a:gd name="connsiteX7" fmla="*/ 36936 w 56878"/>
                <a:gd name="connsiteY7" fmla="*/ 65 h 102255"/>
                <a:gd name="connsiteX8" fmla="*/ 29027 w 56878"/>
                <a:gd name="connsiteY8" fmla="*/ 6990 h 102255"/>
                <a:gd name="connsiteX9" fmla="*/ 22633 w 56878"/>
                <a:gd name="connsiteY9" fmla="*/ 31306 h 102255"/>
                <a:gd name="connsiteX10" fmla="*/ 5468 w 56878"/>
                <a:gd name="connsiteY10" fmla="*/ 31306 h 102255"/>
                <a:gd name="connsiteX11" fmla="*/ 83 w 56878"/>
                <a:gd name="connsiteY11" fmla="*/ 34848 h 102255"/>
                <a:gd name="connsiteX12" fmla="*/ 5132 w 56878"/>
                <a:gd name="connsiteY12" fmla="*/ 37103 h 102255"/>
                <a:gd name="connsiteX13" fmla="*/ 21118 w 56878"/>
                <a:gd name="connsiteY13" fmla="*/ 37103 h 102255"/>
                <a:gd name="connsiteX14" fmla="*/ 11190 w 56878"/>
                <a:gd name="connsiteY14" fmla="*/ 75106 h 102255"/>
                <a:gd name="connsiteX15" fmla="*/ 8665 w 56878"/>
                <a:gd name="connsiteY15" fmla="*/ 87023 h 102255"/>
                <a:gd name="connsiteX16" fmla="*/ 26671 w 56878"/>
                <a:gd name="connsiteY16" fmla="*/ 102321 h 102255"/>
                <a:gd name="connsiteX17" fmla="*/ 55952 w 56878"/>
                <a:gd name="connsiteY17" fmla="*/ 77683 h 102255"/>
                <a:gd name="connsiteX18" fmla="*/ 53259 w 56878"/>
                <a:gd name="connsiteY18" fmla="*/ 75589 h 102255"/>
                <a:gd name="connsiteX19" fmla="*/ 49726 w 56878"/>
                <a:gd name="connsiteY19" fmla="*/ 78649 h 102255"/>
                <a:gd name="connsiteX20" fmla="*/ 27176 w 56878"/>
                <a:gd name="connsiteY20" fmla="*/ 97812 h 102255"/>
                <a:gd name="connsiteX21" fmla="*/ 21286 w 56878"/>
                <a:gd name="connsiteY21" fmla="*/ 89921 h 102255"/>
                <a:gd name="connsiteX22" fmla="*/ 22296 w 56878"/>
                <a:gd name="connsiteY22" fmla="*/ 83319 h 102255"/>
                <a:gd name="connsiteX23" fmla="*/ 34412 w 56878"/>
                <a:gd name="connsiteY23" fmla="*/ 37103 h 10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878" h="102255">
                  <a:moveTo>
                    <a:pt x="34412" y="37103"/>
                  </a:moveTo>
                  <a:lnTo>
                    <a:pt x="51577" y="37103"/>
                  </a:lnTo>
                  <a:cubicBezTo>
                    <a:pt x="54774" y="37103"/>
                    <a:pt x="56962" y="37103"/>
                    <a:pt x="56962" y="33560"/>
                  </a:cubicBezTo>
                  <a:cubicBezTo>
                    <a:pt x="56962" y="31306"/>
                    <a:pt x="54774" y="31306"/>
                    <a:pt x="51913" y="31306"/>
                  </a:cubicBezTo>
                  <a:lnTo>
                    <a:pt x="35927" y="31306"/>
                  </a:lnTo>
                  <a:lnTo>
                    <a:pt x="42153" y="7473"/>
                  </a:lnTo>
                  <a:cubicBezTo>
                    <a:pt x="42321" y="6668"/>
                    <a:pt x="42658" y="5862"/>
                    <a:pt x="42658" y="5218"/>
                  </a:cubicBezTo>
                  <a:cubicBezTo>
                    <a:pt x="42658" y="2320"/>
                    <a:pt x="40302" y="65"/>
                    <a:pt x="36936" y="65"/>
                  </a:cubicBezTo>
                  <a:cubicBezTo>
                    <a:pt x="32729" y="65"/>
                    <a:pt x="30205" y="2803"/>
                    <a:pt x="29027" y="6990"/>
                  </a:cubicBezTo>
                  <a:cubicBezTo>
                    <a:pt x="27849" y="11015"/>
                    <a:pt x="30037" y="3286"/>
                    <a:pt x="22633" y="31306"/>
                  </a:cubicBezTo>
                  <a:lnTo>
                    <a:pt x="5468" y="31306"/>
                  </a:lnTo>
                  <a:cubicBezTo>
                    <a:pt x="2271" y="31306"/>
                    <a:pt x="83" y="31306"/>
                    <a:pt x="83" y="34848"/>
                  </a:cubicBezTo>
                  <a:cubicBezTo>
                    <a:pt x="83" y="37103"/>
                    <a:pt x="2103" y="37103"/>
                    <a:pt x="5132" y="37103"/>
                  </a:cubicBezTo>
                  <a:lnTo>
                    <a:pt x="21118" y="37103"/>
                  </a:lnTo>
                  <a:lnTo>
                    <a:pt x="11190" y="75106"/>
                  </a:lnTo>
                  <a:cubicBezTo>
                    <a:pt x="10180" y="79132"/>
                    <a:pt x="8665" y="84929"/>
                    <a:pt x="8665" y="87023"/>
                  </a:cubicBezTo>
                  <a:cubicBezTo>
                    <a:pt x="8665" y="96524"/>
                    <a:pt x="17079" y="102321"/>
                    <a:pt x="26671" y="102321"/>
                  </a:cubicBezTo>
                  <a:cubicBezTo>
                    <a:pt x="45350" y="102321"/>
                    <a:pt x="55952" y="79776"/>
                    <a:pt x="55952" y="77683"/>
                  </a:cubicBezTo>
                  <a:cubicBezTo>
                    <a:pt x="55952" y="75589"/>
                    <a:pt x="53764" y="75589"/>
                    <a:pt x="53259" y="75589"/>
                  </a:cubicBezTo>
                  <a:cubicBezTo>
                    <a:pt x="51240" y="75589"/>
                    <a:pt x="51072" y="75912"/>
                    <a:pt x="49726" y="78649"/>
                  </a:cubicBezTo>
                  <a:cubicBezTo>
                    <a:pt x="45014" y="88794"/>
                    <a:pt x="36432" y="97812"/>
                    <a:pt x="27176" y="97812"/>
                  </a:cubicBezTo>
                  <a:cubicBezTo>
                    <a:pt x="23642" y="97812"/>
                    <a:pt x="21286" y="95719"/>
                    <a:pt x="21286" y="89921"/>
                  </a:cubicBezTo>
                  <a:cubicBezTo>
                    <a:pt x="21286" y="88311"/>
                    <a:pt x="21960" y="84929"/>
                    <a:pt x="22296" y="83319"/>
                  </a:cubicBezTo>
                  <a:lnTo>
                    <a:pt x="34412" y="37103"/>
                  </a:lnTo>
                  <a:close/>
                </a:path>
              </a:pathLst>
            </a:custGeom>
            <a:solidFill>
              <a:srgbClr val="000000"/>
            </a:solidFill>
            <a:ln w="23813"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F6C4DDF4-A66C-D14C-C41C-C2A82843E5FD}"/>
                </a:ext>
              </a:extLst>
            </p:cNvPr>
            <p:cNvSpPr/>
            <p:nvPr>
              <p:custDataLst>
                <p:tags r:id="rId29"/>
              </p:custDataLst>
            </p:nvPr>
          </p:nvSpPr>
          <p:spPr>
            <a:xfrm>
              <a:off x="4633898" y="3946713"/>
              <a:ext cx="123853" cy="118680"/>
            </a:xfrm>
            <a:custGeom>
              <a:avLst/>
              <a:gdLst>
                <a:gd name="connsiteX0" fmla="*/ 66220 w 123853"/>
                <a:gd name="connsiteY0" fmla="*/ 63351 h 118680"/>
                <a:gd name="connsiteX1" fmla="*/ 117713 w 123853"/>
                <a:gd name="connsiteY1" fmla="*/ 63351 h 118680"/>
                <a:gd name="connsiteX2" fmla="*/ 123940 w 123853"/>
                <a:gd name="connsiteY2" fmla="*/ 59486 h 118680"/>
                <a:gd name="connsiteX3" fmla="*/ 117713 w 123853"/>
                <a:gd name="connsiteY3" fmla="*/ 55460 h 118680"/>
                <a:gd name="connsiteX4" fmla="*/ 66220 w 123853"/>
                <a:gd name="connsiteY4" fmla="*/ 55460 h 118680"/>
                <a:gd name="connsiteX5" fmla="*/ 66220 w 123853"/>
                <a:gd name="connsiteY5" fmla="*/ 6023 h 118680"/>
                <a:gd name="connsiteX6" fmla="*/ 62181 w 123853"/>
                <a:gd name="connsiteY6" fmla="*/ 65 h 118680"/>
                <a:gd name="connsiteX7" fmla="*/ 57974 w 123853"/>
                <a:gd name="connsiteY7" fmla="*/ 6023 h 118680"/>
                <a:gd name="connsiteX8" fmla="*/ 57974 w 123853"/>
                <a:gd name="connsiteY8" fmla="*/ 55460 h 118680"/>
                <a:gd name="connsiteX9" fmla="*/ 6313 w 123853"/>
                <a:gd name="connsiteY9" fmla="*/ 55460 h 118680"/>
                <a:gd name="connsiteX10" fmla="*/ 86 w 123853"/>
                <a:gd name="connsiteY10" fmla="*/ 59325 h 118680"/>
                <a:gd name="connsiteX11" fmla="*/ 6313 w 123853"/>
                <a:gd name="connsiteY11" fmla="*/ 63351 h 118680"/>
                <a:gd name="connsiteX12" fmla="*/ 57974 w 123853"/>
                <a:gd name="connsiteY12" fmla="*/ 63351 h 118680"/>
                <a:gd name="connsiteX13" fmla="*/ 57974 w 123853"/>
                <a:gd name="connsiteY13" fmla="*/ 112788 h 118680"/>
                <a:gd name="connsiteX14" fmla="*/ 62013 w 123853"/>
                <a:gd name="connsiteY14" fmla="*/ 118746 h 118680"/>
                <a:gd name="connsiteX15" fmla="*/ 66220 w 123853"/>
                <a:gd name="connsiteY15" fmla="*/ 112788 h 118680"/>
                <a:gd name="connsiteX16" fmla="*/ 66220 w 123853"/>
                <a:gd name="connsiteY16" fmla="*/ 63351 h 118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853" h="118680">
                  <a:moveTo>
                    <a:pt x="66220" y="63351"/>
                  </a:moveTo>
                  <a:lnTo>
                    <a:pt x="117713" y="63351"/>
                  </a:lnTo>
                  <a:cubicBezTo>
                    <a:pt x="119901" y="63351"/>
                    <a:pt x="123940" y="63351"/>
                    <a:pt x="123940" y="59486"/>
                  </a:cubicBezTo>
                  <a:cubicBezTo>
                    <a:pt x="123940" y="55460"/>
                    <a:pt x="120069" y="55460"/>
                    <a:pt x="117713" y="55460"/>
                  </a:cubicBezTo>
                  <a:lnTo>
                    <a:pt x="66220" y="55460"/>
                  </a:lnTo>
                  <a:lnTo>
                    <a:pt x="66220" y="6023"/>
                  </a:lnTo>
                  <a:cubicBezTo>
                    <a:pt x="66220" y="3930"/>
                    <a:pt x="66220" y="65"/>
                    <a:pt x="62181" y="65"/>
                  </a:cubicBezTo>
                  <a:cubicBezTo>
                    <a:pt x="57974" y="65"/>
                    <a:pt x="57974" y="3769"/>
                    <a:pt x="57974" y="6023"/>
                  </a:cubicBezTo>
                  <a:lnTo>
                    <a:pt x="57974" y="55460"/>
                  </a:lnTo>
                  <a:lnTo>
                    <a:pt x="6313" y="55460"/>
                  </a:lnTo>
                  <a:cubicBezTo>
                    <a:pt x="4125" y="55460"/>
                    <a:pt x="86" y="55460"/>
                    <a:pt x="86" y="59325"/>
                  </a:cubicBezTo>
                  <a:cubicBezTo>
                    <a:pt x="86" y="63351"/>
                    <a:pt x="3957" y="63351"/>
                    <a:pt x="6313" y="63351"/>
                  </a:cubicBezTo>
                  <a:lnTo>
                    <a:pt x="57974" y="63351"/>
                  </a:lnTo>
                  <a:lnTo>
                    <a:pt x="57974" y="112788"/>
                  </a:lnTo>
                  <a:cubicBezTo>
                    <a:pt x="57974" y="114881"/>
                    <a:pt x="57974" y="118746"/>
                    <a:pt x="62013" y="118746"/>
                  </a:cubicBezTo>
                  <a:cubicBezTo>
                    <a:pt x="66220" y="118746"/>
                    <a:pt x="66220" y="115042"/>
                    <a:pt x="66220" y="112788"/>
                  </a:cubicBezTo>
                  <a:lnTo>
                    <a:pt x="66220" y="63351"/>
                  </a:lnTo>
                  <a:close/>
                </a:path>
              </a:pathLst>
            </a:custGeom>
            <a:solidFill>
              <a:srgbClr val="000000"/>
            </a:solidFill>
            <a:ln w="23813"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1436AC7E-8741-FCD2-18CA-987EBA44B788}"/>
                </a:ext>
              </a:extLst>
            </p:cNvPr>
            <p:cNvSpPr/>
            <p:nvPr>
              <p:custDataLst>
                <p:tags r:id="rId30"/>
              </p:custDataLst>
            </p:nvPr>
          </p:nvSpPr>
          <p:spPr>
            <a:xfrm>
              <a:off x="4788039" y="3939466"/>
              <a:ext cx="61253" cy="106925"/>
            </a:xfrm>
            <a:custGeom>
              <a:avLst/>
              <a:gdLst>
                <a:gd name="connsiteX0" fmla="*/ 38123 w 61253"/>
                <a:gd name="connsiteY0" fmla="*/ 4574 h 106925"/>
                <a:gd name="connsiteX1" fmla="*/ 33075 w 61253"/>
                <a:gd name="connsiteY1" fmla="*/ 65 h 106925"/>
                <a:gd name="connsiteX2" fmla="*/ 92 w 61253"/>
                <a:gd name="connsiteY2" fmla="*/ 10371 h 106925"/>
                <a:gd name="connsiteX3" fmla="*/ 92 w 61253"/>
                <a:gd name="connsiteY3" fmla="*/ 16168 h 106925"/>
                <a:gd name="connsiteX4" fmla="*/ 24493 w 61253"/>
                <a:gd name="connsiteY4" fmla="*/ 11660 h 106925"/>
                <a:gd name="connsiteX5" fmla="*/ 24493 w 61253"/>
                <a:gd name="connsiteY5" fmla="*/ 93786 h 106925"/>
                <a:gd name="connsiteX6" fmla="*/ 7665 w 61253"/>
                <a:gd name="connsiteY6" fmla="*/ 101194 h 106925"/>
                <a:gd name="connsiteX7" fmla="*/ 1270 w 61253"/>
                <a:gd name="connsiteY7" fmla="*/ 101194 h 106925"/>
                <a:gd name="connsiteX8" fmla="*/ 1270 w 61253"/>
                <a:gd name="connsiteY8" fmla="*/ 106991 h 106925"/>
                <a:gd name="connsiteX9" fmla="*/ 31224 w 61253"/>
                <a:gd name="connsiteY9" fmla="*/ 106347 h 106925"/>
                <a:gd name="connsiteX10" fmla="*/ 61346 w 61253"/>
                <a:gd name="connsiteY10" fmla="*/ 106991 h 106925"/>
                <a:gd name="connsiteX11" fmla="*/ 61346 w 61253"/>
                <a:gd name="connsiteY11" fmla="*/ 101194 h 106925"/>
                <a:gd name="connsiteX12" fmla="*/ 54951 w 61253"/>
                <a:gd name="connsiteY12" fmla="*/ 101194 h 106925"/>
                <a:gd name="connsiteX13" fmla="*/ 38123 w 61253"/>
                <a:gd name="connsiteY13" fmla="*/ 93786 h 106925"/>
                <a:gd name="connsiteX14" fmla="*/ 38123 w 61253"/>
                <a:gd name="connsiteY14" fmla="*/ 4574 h 106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1253" h="106925">
                  <a:moveTo>
                    <a:pt x="38123" y="4574"/>
                  </a:moveTo>
                  <a:cubicBezTo>
                    <a:pt x="38123" y="226"/>
                    <a:pt x="37787" y="65"/>
                    <a:pt x="33075" y="65"/>
                  </a:cubicBezTo>
                  <a:cubicBezTo>
                    <a:pt x="22305" y="10210"/>
                    <a:pt x="6992" y="10371"/>
                    <a:pt x="92" y="10371"/>
                  </a:cubicBezTo>
                  <a:lnTo>
                    <a:pt x="92" y="16168"/>
                  </a:lnTo>
                  <a:cubicBezTo>
                    <a:pt x="4131" y="16168"/>
                    <a:pt x="15238" y="16168"/>
                    <a:pt x="24493" y="11660"/>
                  </a:cubicBezTo>
                  <a:lnTo>
                    <a:pt x="24493" y="93786"/>
                  </a:lnTo>
                  <a:cubicBezTo>
                    <a:pt x="24493" y="99100"/>
                    <a:pt x="24493" y="101194"/>
                    <a:pt x="7665" y="101194"/>
                  </a:cubicBezTo>
                  <a:lnTo>
                    <a:pt x="1270" y="101194"/>
                  </a:lnTo>
                  <a:lnTo>
                    <a:pt x="1270" y="106991"/>
                  </a:lnTo>
                  <a:cubicBezTo>
                    <a:pt x="4299" y="106830"/>
                    <a:pt x="24998" y="106347"/>
                    <a:pt x="31224" y="106347"/>
                  </a:cubicBezTo>
                  <a:cubicBezTo>
                    <a:pt x="36441" y="106347"/>
                    <a:pt x="57644" y="106830"/>
                    <a:pt x="61346" y="106991"/>
                  </a:cubicBezTo>
                  <a:lnTo>
                    <a:pt x="61346" y="101194"/>
                  </a:lnTo>
                  <a:lnTo>
                    <a:pt x="54951" y="101194"/>
                  </a:lnTo>
                  <a:cubicBezTo>
                    <a:pt x="38123" y="101194"/>
                    <a:pt x="38123" y="99100"/>
                    <a:pt x="38123" y="93786"/>
                  </a:cubicBezTo>
                  <a:lnTo>
                    <a:pt x="38123" y="4574"/>
                  </a:lnTo>
                  <a:close/>
                </a:path>
              </a:pathLst>
            </a:custGeom>
            <a:solidFill>
              <a:srgbClr val="000000"/>
            </a:solidFill>
            <a:ln w="23813" cap="flat">
              <a:noFill/>
              <a:prstDash val="solid"/>
              <a:miter/>
            </a:ln>
          </p:spPr>
          <p:txBody>
            <a:bodyPr rtlCol="0" anchor="ctr"/>
            <a:lstStyle/>
            <a:p>
              <a:endParaRPr lang="en-CN"/>
            </a:p>
          </p:txBody>
        </p:sp>
      </p:grpSp>
      <p:grpSp>
        <p:nvGrpSpPr>
          <p:cNvPr id="51" name="Group 50" descr="\documentclass{article}&#10;\usepackage{amsmath,bm}&#10;\pagestyle{empty}&#10;\begin{document}&#10;&#10;$\{\text{score}_i\}_{i=1}^m$&#10;&#10;&#10;\end{document}" title="IguanaTex Vector Display">
            <a:extLst>
              <a:ext uri="{FF2B5EF4-FFF2-40B4-BE49-F238E27FC236}">
                <a16:creationId xmlns:a16="http://schemas.microsoft.com/office/drawing/2014/main" id="{12238426-B939-3BA0-54F7-A96AA36ADE8A}"/>
              </a:ext>
            </a:extLst>
          </p:cNvPr>
          <p:cNvGrpSpPr>
            <a:grpSpLocks noChangeAspect="1"/>
          </p:cNvGrpSpPr>
          <p:nvPr>
            <p:custDataLst>
              <p:tags r:id="rId4"/>
            </p:custDataLst>
          </p:nvPr>
        </p:nvGrpSpPr>
        <p:grpSpPr>
          <a:xfrm>
            <a:off x="11011807" y="3002763"/>
            <a:ext cx="1180193" cy="231684"/>
            <a:chOff x="4506712" y="3803990"/>
            <a:chExt cx="1180193" cy="231684"/>
          </a:xfrm>
        </p:grpSpPr>
        <p:sp>
          <p:nvSpPr>
            <p:cNvPr id="39" name="Freeform 38">
              <a:extLst>
                <a:ext uri="{FF2B5EF4-FFF2-40B4-BE49-F238E27FC236}">
                  <a16:creationId xmlns:a16="http://schemas.microsoft.com/office/drawing/2014/main" id="{C53EA2E9-7141-7011-4B54-8355867726D3}"/>
                </a:ext>
              </a:extLst>
            </p:cNvPr>
            <p:cNvSpPr/>
            <p:nvPr>
              <p:custDataLst>
                <p:tags r:id="rId14"/>
              </p:custDataLst>
            </p:nvPr>
          </p:nvSpPr>
          <p:spPr>
            <a:xfrm>
              <a:off x="4506712" y="3803990"/>
              <a:ext cx="89833" cy="227745"/>
            </a:xfrm>
            <a:custGeom>
              <a:avLst/>
              <a:gdLst>
                <a:gd name="connsiteX0" fmla="*/ 53470 w 89833"/>
                <a:gd name="connsiteY0" fmla="*/ 30353 h 227745"/>
                <a:gd name="connsiteX1" fmla="*/ 87632 w 89833"/>
                <a:gd name="connsiteY1" fmla="*/ 5073 h 227745"/>
                <a:gd name="connsiteX2" fmla="*/ 89910 w 89833"/>
                <a:gd name="connsiteY2" fmla="*/ 2568 h 227745"/>
                <a:gd name="connsiteX3" fmla="*/ 85102 w 89833"/>
                <a:gd name="connsiteY3" fmla="*/ 63 h 227745"/>
                <a:gd name="connsiteX4" fmla="*/ 36516 w 89833"/>
                <a:gd name="connsiteY4" fmla="*/ 28531 h 227745"/>
                <a:gd name="connsiteX5" fmla="*/ 36516 w 89833"/>
                <a:gd name="connsiteY5" fmla="*/ 80457 h 227745"/>
                <a:gd name="connsiteX6" fmla="*/ 26394 w 89833"/>
                <a:gd name="connsiteY6" fmla="*/ 104143 h 227745"/>
                <a:gd name="connsiteX7" fmla="*/ 2354 w 89833"/>
                <a:gd name="connsiteY7" fmla="*/ 111431 h 227745"/>
                <a:gd name="connsiteX8" fmla="*/ 77 w 89833"/>
                <a:gd name="connsiteY8" fmla="*/ 113936 h 227745"/>
                <a:gd name="connsiteX9" fmla="*/ 4126 w 89833"/>
                <a:gd name="connsiteY9" fmla="*/ 116441 h 227745"/>
                <a:gd name="connsiteX10" fmla="*/ 35757 w 89833"/>
                <a:gd name="connsiteY10" fmla="*/ 136710 h 227745"/>
                <a:gd name="connsiteX11" fmla="*/ 36516 w 89833"/>
                <a:gd name="connsiteY11" fmla="*/ 147870 h 227745"/>
                <a:gd name="connsiteX12" fmla="*/ 36516 w 89833"/>
                <a:gd name="connsiteY12" fmla="*/ 192964 h 227745"/>
                <a:gd name="connsiteX13" fmla="*/ 48663 w 89833"/>
                <a:gd name="connsiteY13" fmla="*/ 218471 h 227745"/>
                <a:gd name="connsiteX14" fmla="*/ 85102 w 89833"/>
                <a:gd name="connsiteY14" fmla="*/ 227809 h 227745"/>
                <a:gd name="connsiteX15" fmla="*/ 89910 w 89833"/>
                <a:gd name="connsiteY15" fmla="*/ 225304 h 227745"/>
                <a:gd name="connsiteX16" fmla="*/ 85861 w 89833"/>
                <a:gd name="connsiteY16" fmla="*/ 222798 h 227745"/>
                <a:gd name="connsiteX17" fmla="*/ 54230 w 89833"/>
                <a:gd name="connsiteY17" fmla="*/ 202984 h 227745"/>
                <a:gd name="connsiteX18" fmla="*/ 53470 w 89833"/>
                <a:gd name="connsiteY18" fmla="*/ 192280 h 227745"/>
                <a:gd name="connsiteX19" fmla="*/ 53470 w 89833"/>
                <a:gd name="connsiteY19" fmla="*/ 144454 h 227745"/>
                <a:gd name="connsiteX20" fmla="*/ 43348 w 89833"/>
                <a:gd name="connsiteY20" fmla="*/ 122818 h 227745"/>
                <a:gd name="connsiteX21" fmla="*/ 23610 w 89833"/>
                <a:gd name="connsiteY21" fmla="*/ 113936 h 227745"/>
                <a:gd name="connsiteX22" fmla="*/ 53470 w 89833"/>
                <a:gd name="connsiteY22" fmla="*/ 85012 h 227745"/>
                <a:gd name="connsiteX23" fmla="*/ 53470 w 89833"/>
                <a:gd name="connsiteY23" fmla="*/ 3035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27745">
                  <a:moveTo>
                    <a:pt x="53470" y="30353"/>
                  </a:moveTo>
                  <a:cubicBezTo>
                    <a:pt x="53470" y="21243"/>
                    <a:pt x="60050" y="6667"/>
                    <a:pt x="87632" y="5073"/>
                  </a:cubicBezTo>
                  <a:cubicBezTo>
                    <a:pt x="88898" y="4845"/>
                    <a:pt x="89910" y="3934"/>
                    <a:pt x="89910" y="2568"/>
                  </a:cubicBezTo>
                  <a:cubicBezTo>
                    <a:pt x="89910" y="63"/>
                    <a:pt x="87885" y="63"/>
                    <a:pt x="85102" y="63"/>
                  </a:cubicBezTo>
                  <a:cubicBezTo>
                    <a:pt x="59797" y="63"/>
                    <a:pt x="36769" y="11678"/>
                    <a:pt x="36516" y="28531"/>
                  </a:cubicBezTo>
                  <a:lnTo>
                    <a:pt x="36516" y="80457"/>
                  </a:lnTo>
                  <a:cubicBezTo>
                    <a:pt x="36516" y="89339"/>
                    <a:pt x="36516" y="96627"/>
                    <a:pt x="26394" y="104143"/>
                  </a:cubicBezTo>
                  <a:cubicBezTo>
                    <a:pt x="17537" y="110747"/>
                    <a:pt x="7921" y="111203"/>
                    <a:pt x="2354" y="111431"/>
                  </a:cubicBezTo>
                  <a:cubicBezTo>
                    <a:pt x="1089" y="111658"/>
                    <a:pt x="77" y="112569"/>
                    <a:pt x="77" y="113936"/>
                  </a:cubicBezTo>
                  <a:cubicBezTo>
                    <a:pt x="77" y="116213"/>
                    <a:pt x="1595" y="116213"/>
                    <a:pt x="4126" y="116441"/>
                  </a:cubicBezTo>
                  <a:cubicBezTo>
                    <a:pt x="20827" y="117352"/>
                    <a:pt x="32973" y="125551"/>
                    <a:pt x="35757" y="136710"/>
                  </a:cubicBezTo>
                  <a:cubicBezTo>
                    <a:pt x="36516" y="139216"/>
                    <a:pt x="36516" y="139671"/>
                    <a:pt x="36516" y="147870"/>
                  </a:cubicBezTo>
                  <a:lnTo>
                    <a:pt x="36516" y="192964"/>
                  </a:lnTo>
                  <a:cubicBezTo>
                    <a:pt x="36516" y="202529"/>
                    <a:pt x="36516" y="209817"/>
                    <a:pt x="48663" y="218471"/>
                  </a:cubicBezTo>
                  <a:cubicBezTo>
                    <a:pt x="58532" y="225304"/>
                    <a:pt x="75233" y="227809"/>
                    <a:pt x="85102" y="227809"/>
                  </a:cubicBezTo>
                  <a:cubicBezTo>
                    <a:pt x="87885" y="227809"/>
                    <a:pt x="89910" y="227809"/>
                    <a:pt x="89910" y="225304"/>
                  </a:cubicBezTo>
                  <a:cubicBezTo>
                    <a:pt x="89910" y="223026"/>
                    <a:pt x="88392" y="223026"/>
                    <a:pt x="85861" y="222798"/>
                  </a:cubicBezTo>
                  <a:cubicBezTo>
                    <a:pt x="69919" y="221887"/>
                    <a:pt x="57519" y="214599"/>
                    <a:pt x="54230" y="202984"/>
                  </a:cubicBezTo>
                  <a:cubicBezTo>
                    <a:pt x="53470" y="200935"/>
                    <a:pt x="53470" y="200479"/>
                    <a:pt x="53470" y="192280"/>
                  </a:cubicBezTo>
                  <a:lnTo>
                    <a:pt x="53470" y="144454"/>
                  </a:lnTo>
                  <a:cubicBezTo>
                    <a:pt x="53470" y="133977"/>
                    <a:pt x="51446" y="130106"/>
                    <a:pt x="43348" y="122818"/>
                  </a:cubicBezTo>
                  <a:cubicBezTo>
                    <a:pt x="38034" y="118035"/>
                    <a:pt x="30696" y="115758"/>
                    <a:pt x="23610" y="113936"/>
                  </a:cubicBezTo>
                  <a:cubicBezTo>
                    <a:pt x="44361" y="108698"/>
                    <a:pt x="53470" y="98221"/>
                    <a:pt x="53470" y="85012"/>
                  </a:cubicBezTo>
                  <a:lnTo>
                    <a:pt x="53470" y="30353"/>
                  </a:ln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8ABDEFC3-8EC3-06A1-41C6-9410079BB63F}"/>
                </a:ext>
              </a:extLst>
            </p:cNvPr>
            <p:cNvSpPr/>
            <p:nvPr>
              <p:custDataLst>
                <p:tags r:id="rId15"/>
              </p:custDataLst>
            </p:nvPr>
          </p:nvSpPr>
          <p:spPr>
            <a:xfrm>
              <a:off x="4623369" y="3872769"/>
              <a:ext cx="82747" cy="104535"/>
            </a:xfrm>
            <a:custGeom>
              <a:avLst/>
              <a:gdLst>
                <a:gd name="connsiteX0" fmla="*/ 44366 w 82747"/>
                <a:gd name="connsiteY0" fmla="*/ 57910 h 104535"/>
                <a:gd name="connsiteX1" fmla="*/ 70683 w 82747"/>
                <a:gd name="connsiteY1" fmla="*/ 78863 h 104535"/>
                <a:gd name="connsiteX2" fmla="*/ 42088 w 82747"/>
                <a:gd name="connsiteY2" fmla="*/ 99588 h 104535"/>
                <a:gd name="connsiteX3" fmla="*/ 6914 w 82747"/>
                <a:gd name="connsiteY3" fmla="*/ 67248 h 104535"/>
                <a:gd name="connsiteX4" fmla="*/ 3371 w 82747"/>
                <a:gd name="connsiteY4" fmla="*/ 63376 h 104535"/>
                <a:gd name="connsiteX5" fmla="*/ 82 w 82747"/>
                <a:gd name="connsiteY5" fmla="*/ 69070 h 104535"/>
                <a:gd name="connsiteX6" fmla="*/ 82 w 82747"/>
                <a:gd name="connsiteY6" fmla="*/ 99132 h 104535"/>
                <a:gd name="connsiteX7" fmla="*/ 2865 w 82747"/>
                <a:gd name="connsiteY7" fmla="*/ 104598 h 104535"/>
                <a:gd name="connsiteX8" fmla="*/ 9192 w 82747"/>
                <a:gd name="connsiteY8" fmla="*/ 100043 h 104535"/>
                <a:gd name="connsiteX9" fmla="*/ 14253 w 82747"/>
                <a:gd name="connsiteY9" fmla="*/ 94805 h 104535"/>
                <a:gd name="connsiteX10" fmla="*/ 42088 w 82747"/>
                <a:gd name="connsiteY10" fmla="*/ 104598 h 104535"/>
                <a:gd name="connsiteX11" fmla="*/ 82829 w 82747"/>
                <a:gd name="connsiteY11" fmla="*/ 72941 h 104535"/>
                <a:gd name="connsiteX12" fmla="*/ 72201 w 82747"/>
                <a:gd name="connsiteY12" fmla="*/ 51306 h 104535"/>
                <a:gd name="connsiteX13" fmla="*/ 43353 w 82747"/>
                <a:gd name="connsiteY13" fmla="*/ 40374 h 104535"/>
                <a:gd name="connsiteX14" fmla="*/ 12228 w 82747"/>
                <a:gd name="connsiteY14" fmla="*/ 21699 h 104535"/>
                <a:gd name="connsiteX15" fmla="*/ 40570 w 82747"/>
                <a:gd name="connsiteY15" fmla="*/ 4390 h 104535"/>
                <a:gd name="connsiteX16" fmla="*/ 70177 w 82747"/>
                <a:gd name="connsiteY16" fmla="*/ 31947 h 104535"/>
                <a:gd name="connsiteX17" fmla="*/ 73213 w 82747"/>
                <a:gd name="connsiteY17" fmla="*/ 33997 h 104535"/>
                <a:gd name="connsiteX18" fmla="*/ 76503 w 82747"/>
                <a:gd name="connsiteY18" fmla="*/ 28531 h 104535"/>
                <a:gd name="connsiteX19" fmla="*/ 76503 w 82747"/>
                <a:gd name="connsiteY19" fmla="*/ 5529 h 104535"/>
                <a:gd name="connsiteX20" fmla="*/ 73720 w 82747"/>
                <a:gd name="connsiteY20" fmla="*/ 63 h 104535"/>
                <a:gd name="connsiteX21" fmla="*/ 68659 w 82747"/>
                <a:gd name="connsiteY21" fmla="*/ 2796 h 104535"/>
                <a:gd name="connsiteX22" fmla="*/ 64357 w 82747"/>
                <a:gd name="connsiteY22" fmla="*/ 6440 h 104535"/>
                <a:gd name="connsiteX23" fmla="*/ 40570 w 82747"/>
                <a:gd name="connsiteY23" fmla="*/ 63 h 104535"/>
                <a:gd name="connsiteX24" fmla="*/ 82 w 82747"/>
                <a:gd name="connsiteY24" fmla="*/ 28076 h 104535"/>
                <a:gd name="connsiteX25" fmla="*/ 10963 w 82747"/>
                <a:gd name="connsiteY25" fmla="*/ 47434 h 104535"/>
                <a:gd name="connsiteX26" fmla="*/ 44366 w 82747"/>
                <a:gd name="connsiteY26" fmla="*/ 57910 h 10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04535">
                  <a:moveTo>
                    <a:pt x="44366" y="57910"/>
                  </a:moveTo>
                  <a:cubicBezTo>
                    <a:pt x="49933" y="58821"/>
                    <a:pt x="70683" y="62465"/>
                    <a:pt x="70683" y="78863"/>
                  </a:cubicBezTo>
                  <a:cubicBezTo>
                    <a:pt x="70683" y="90478"/>
                    <a:pt x="61826" y="99588"/>
                    <a:pt x="42088" y="99588"/>
                  </a:cubicBezTo>
                  <a:cubicBezTo>
                    <a:pt x="20832" y="99588"/>
                    <a:pt x="11722" y="86606"/>
                    <a:pt x="6914" y="67248"/>
                  </a:cubicBezTo>
                  <a:cubicBezTo>
                    <a:pt x="6155" y="64287"/>
                    <a:pt x="5902" y="63376"/>
                    <a:pt x="3371" y="63376"/>
                  </a:cubicBezTo>
                  <a:cubicBezTo>
                    <a:pt x="82" y="63376"/>
                    <a:pt x="82" y="64970"/>
                    <a:pt x="82" y="69070"/>
                  </a:cubicBezTo>
                  <a:lnTo>
                    <a:pt x="82" y="99132"/>
                  </a:lnTo>
                  <a:cubicBezTo>
                    <a:pt x="82" y="103004"/>
                    <a:pt x="82" y="104598"/>
                    <a:pt x="2865" y="104598"/>
                  </a:cubicBezTo>
                  <a:cubicBezTo>
                    <a:pt x="4131" y="104598"/>
                    <a:pt x="4384" y="104370"/>
                    <a:pt x="9192" y="100043"/>
                  </a:cubicBezTo>
                  <a:cubicBezTo>
                    <a:pt x="9698" y="99588"/>
                    <a:pt x="9698" y="99132"/>
                    <a:pt x="14253" y="94805"/>
                  </a:cubicBezTo>
                  <a:cubicBezTo>
                    <a:pt x="25387" y="104370"/>
                    <a:pt x="36774" y="104598"/>
                    <a:pt x="42088" y="104598"/>
                  </a:cubicBezTo>
                  <a:cubicBezTo>
                    <a:pt x="71189" y="104598"/>
                    <a:pt x="82829" y="89339"/>
                    <a:pt x="82829" y="72941"/>
                  </a:cubicBezTo>
                  <a:cubicBezTo>
                    <a:pt x="82829" y="60871"/>
                    <a:pt x="75238" y="54039"/>
                    <a:pt x="72201" y="51306"/>
                  </a:cubicBezTo>
                  <a:cubicBezTo>
                    <a:pt x="63851" y="44018"/>
                    <a:pt x="53982" y="42196"/>
                    <a:pt x="43353" y="40374"/>
                  </a:cubicBezTo>
                  <a:cubicBezTo>
                    <a:pt x="29183" y="37869"/>
                    <a:pt x="12228" y="34908"/>
                    <a:pt x="12228" y="21699"/>
                  </a:cubicBezTo>
                  <a:cubicBezTo>
                    <a:pt x="12228" y="13728"/>
                    <a:pt x="18807" y="4390"/>
                    <a:pt x="40570" y="4390"/>
                  </a:cubicBezTo>
                  <a:cubicBezTo>
                    <a:pt x="68405" y="4390"/>
                    <a:pt x="69671" y="24887"/>
                    <a:pt x="70177" y="31947"/>
                  </a:cubicBezTo>
                  <a:cubicBezTo>
                    <a:pt x="70430" y="33997"/>
                    <a:pt x="72707" y="33997"/>
                    <a:pt x="73213" y="33997"/>
                  </a:cubicBezTo>
                  <a:cubicBezTo>
                    <a:pt x="76503" y="33997"/>
                    <a:pt x="76503" y="32858"/>
                    <a:pt x="76503" y="28531"/>
                  </a:cubicBezTo>
                  <a:lnTo>
                    <a:pt x="76503" y="5529"/>
                  </a:lnTo>
                  <a:cubicBezTo>
                    <a:pt x="76503" y="1657"/>
                    <a:pt x="76503" y="63"/>
                    <a:pt x="73720" y="63"/>
                  </a:cubicBezTo>
                  <a:cubicBezTo>
                    <a:pt x="72454" y="63"/>
                    <a:pt x="71948" y="63"/>
                    <a:pt x="68659" y="2796"/>
                  </a:cubicBezTo>
                  <a:cubicBezTo>
                    <a:pt x="67899" y="3707"/>
                    <a:pt x="65369" y="5756"/>
                    <a:pt x="64357" y="6440"/>
                  </a:cubicBezTo>
                  <a:cubicBezTo>
                    <a:pt x="54741" y="63"/>
                    <a:pt x="44366" y="63"/>
                    <a:pt x="40570" y="63"/>
                  </a:cubicBezTo>
                  <a:cubicBezTo>
                    <a:pt x="9698" y="63"/>
                    <a:pt x="82" y="15322"/>
                    <a:pt x="82" y="28076"/>
                  </a:cubicBezTo>
                  <a:cubicBezTo>
                    <a:pt x="82" y="36047"/>
                    <a:pt x="4131" y="42424"/>
                    <a:pt x="10963" y="47434"/>
                  </a:cubicBezTo>
                  <a:cubicBezTo>
                    <a:pt x="19061" y="53355"/>
                    <a:pt x="26146" y="54722"/>
                    <a:pt x="44366" y="57910"/>
                  </a:cubicBezTo>
                  <a:close/>
                </a:path>
              </a:pathLst>
            </a:custGeom>
            <a:solidFill>
              <a:srgbClr val="000000"/>
            </a:solidFill>
            <a:ln w="2540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9B12BA5B-6F2D-3855-9D71-A381807E0B1A}"/>
                </a:ext>
              </a:extLst>
            </p:cNvPr>
            <p:cNvSpPr/>
            <p:nvPr>
              <p:custDataLst>
                <p:tags r:id="rId16"/>
              </p:custDataLst>
            </p:nvPr>
          </p:nvSpPr>
          <p:spPr>
            <a:xfrm>
              <a:off x="4723437" y="3872769"/>
              <a:ext cx="96412" cy="104535"/>
            </a:xfrm>
            <a:custGeom>
              <a:avLst/>
              <a:gdLst>
                <a:gd name="connsiteX0" fmla="*/ 21089 w 96412"/>
                <a:gd name="connsiteY0" fmla="*/ 52444 h 104535"/>
                <a:gd name="connsiteX1" fmla="*/ 55251 w 96412"/>
                <a:gd name="connsiteY1" fmla="*/ 5756 h 104535"/>
                <a:gd name="connsiteX2" fmla="*/ 82327 w 96412"/>
                <a:gd name="connsiteY2" fmla="*/ 14183 h 104535"/>
                <a:gd name="connsiteX3" fmla="*/ 70434 w 96412"/>
                <a:gd name="connsiteY3" fmla="*/ 24659 h 104535"/>
                <a:gd name="connsiteX4" fmla="*/ 82074 w 96412"/>
                <a:gd name="connsiteY4" fmla="*/ 35136 h 104535"/>
                <a:gd name="connsiteX5" fmla="*/ 93715 w 96412"/>
                <a:gd name="connsiteY5" fmla="*/ 24432 h 104535"/>
                <a:gd name="connsiteX6" fmla="*/ 54998 w 96412"/>
                <a:gd name="connsiteY6" fmla="*/ 63 h 104535"/>
                <a:gd name="connsiteX7" fmla="*/ 86 w 96412"/>
                <a:gd name="connsiteY7" fmla="*/ 52900 h 104535"/>
                <a:gd name="connsiteX8" fmla="*/ 54492 w 96412"/>
                <a:gd name="connsiteY8" fmla="*/ 104598 h 104535"/>
                <a:gd name="connsiteX9" fmla="*/ 96498 w 96412"/>
                <a:gd name="connsiteY9" fmla="*/ 74991 h 104535"/>
                <a:gd name="connsiteX10" fmla="*/ 93208 w 96412"/>
                <a:gd name="connsiteY10" fmla="*/ 72714 h 104535"/>
                <a:gd name="connsiteX11" fmla="*/ 89919 w 96412"/>
                <a:gd name="connsiteY11" fmla="*/ 74991 h 104535"/>
                <a:gd name="connsiteX12" fmla="*/ 56769 w 96412"/>
                <a:gd name="connsiteY12" fmla="*/ 98905 h 104535"/>
                <a:gd name="connsiteX13" fmla="*/ 21089 w 96412"/>
                <a:gd name="connsiteY13" fmla="*/ 52444 h 10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12" h="104535">
                  <a:moveTo>
                    <a:pt x="21089" y="52444"/>
                  </a:moveTo>
                  <a:cubicBezTo>
                    <a:pt x="21089" y="15322"/>
                    <a:pt x="41839" y="5756"/>
                    <a:pt x="55251" y="5756"/>
                  </a:cubicBezTo>
                  <a:cubicBezTo>
                    <a:pt x="57528" y="5756"/>
                    <a:pt x="73470" y="5984"/>
                    <a:pt x="82327" y="14183"/>
                  </a:cubicBezTo>
                  <a:cubicBezTo>
                    <a:pt x="71952" y="14866"/>
                    <a:pt x="70434" y="21699"/>
                    <a:pt x="70434" y="24659"/>
                  </a:cubicBezTo>
                  <a:cubicBezTo>
                    <a:pt x="70434" y="30581"/>
                    <a:pt x="74989" y="35136"/>
                    <a:pt x="82074" y="35136"/>
                  </a:cubicBezTo>
                  <a:cubicBezTo>
                    <a:pt x="88653" y="35136"/>
                    <a:pt x="93715" y="31264"/>
                    <a:pt x="93715" y="24432"/>
                  </a:cubicBezTo>
                  <a:cubicBezTo>
                    <a:pt x="93715" y="8945"/>
                    <a:pt x="74483" y="63"/>
                    <a:pt x="54998" y="63"/>
                  </a:cubicBezTo>
                  <a:cubicBezTo>
                    <a:pt x="23366" y="63"/>
                    <a:pt x="86" y="24659"/>
                    <a:pt x="86" y="52900"/>
                  </a:cubicBezTo>
                  <a:cubicBezTo>
                    <a:pt x="86" y="82051"/>
                    <a:pt x="25138" y="104598"/>
                    <a:pt x="54492" y="104598"/>
                  </a:cubicBezTo>
                  <a:cubicBezTo>
                    <a:pt x="88400" y="104598"/>
                    <a:pt x="96498" y="77269"/>
                    <a:pt x="96498" y="74991"/>
                  </a:cubicBezTo>
                  <a:cubicBezTo>
                    <a:pt x="96498" y="72714"/>
                    <a:pt x="93968" y="72714"/>
                    <a:pt x="93208" y="72714"/>
                  </a:cubicBezTo>
                  <a:cubicBezTo>
                    <a:pt x="90931" y="72714"/>
                    <a:pt x="90425" y="73625"/>
                    <a:pt x="89919" y="74991"/>
                  </a:cubicBezTo>
                  <a:cubicBezTo>
                    <a:pt x="82580" y="96172"/>
                    <a:pt x="66132" y="98905"/>
                    <a:pt x="56769" y="98905"/>
                  </a:cubicBezTo>
                  <a:cubicBezTo>
                    <a:pt x="43357" y="98905"/>
                    <a:pt x="21089" y="89111"/>
                    <a:pt x="21089" y="52444"/>
                  </a:cubicBezTo>
                  <a:close/>
                </a:path>
              </a:pathLst>
            </a:custGeom>
            <a:solidFill>
              <a:srgbClr val="000000"/>
            </a:solidFill>
            <a:ln w="2540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0CD9A840-5C22-CF2E-2D32-406FBC596E4B}"/>
                </a:ext>
              </a:extLst>
            </p:cNvPr>
            <p:cNvSpPr/>
            <p:nvPr>
              <p:custDataLst>
                <p:tags r:id="rId17"/>
              </p:custDataLst>
            </p:nvPr>
          </p:nvSpPr>
          <p:spPr>
            <a:xfrm>
              <a:off x="4834386" y="3872769"/>
              <a:ext cx="112101" cy="104535"/>
            </a:xfrm>
            <a:custGeom>
              <a:avLst/>
              <a:gdLst>
                <a:gd name="connsiteX0" fmla="*/ 112192 w 112101"/>
                <a:gd name="connsiteY0" fmla="*/ 53355 h 104535"/>
                <a:gd name="connsiteX1" fmla="*/ 56267 w 112101"/>
                <a:gd name="connsiteY1" fmla="*/ 63 h 104535"/>
                <a:gd name="connsiteX2" fmla="*/ 90 w 112101"/>
                <a:gd name="connsiteY2" fmla="*/ 53355 h 104535"/>
                <a:gd name="connsiteX3" fmla="*/ 56014 w 112101"/>
                <a:gd name="connsiteY3" fmla="*/ 104598 h 104535"/>
                <a:gd name="connsiteX4" fmla="*/ 112192 w 112101"/>
                <a:gd name="connsiteY4" fmla="*/ 53355 h 104535"/>
                <a:gd name="connsiteX5" fmla="*/ 56267 w 112101"/>
                <a:gd name="connsiteY5" fmla="*/ 98905 h 104535"/>
                <a:gd name="connsiteX6" fmla="*/ 27420 w 112101"/>
                <a:gd name="connsiteY6" fmla="*/ 83646 h 104535"/>
                <a:gd name="connsiteX7" fmla="*/ 21093 w 112101"/>
                <a:gd name="connsiteY7" fmla="*/ 51533 h 104535"/>
                <a:gd name="connsiteX8" fmla="*/ 27167 w 112101"/>
                <a:gd name="connsiteY8" fmla="*/ 20332 h 104535"/>
                <a:gd name="connsiteX9" fmla="*/ 56014 w 112101"/>
                <a:gd name="connsiteY9" fmla="*/ 5073 h 104535"/>
                <a:gd name="connsiteX10" fmla="*/ 84609 w 112101"/>
                <a:gd name="connsiteY10" fmla="*/ 19877 h 104535"/>
                <a:gd name="connsiteX11" fmla="*/ 91188 w 112101"/>
                <a:gd name="connsiteY11" fmla="*/ 51533 h 104535"/>
                <a:gd name="connsiteX12" fmla="*/ 85621 w 112101"/>
                <a:gd name="connsiteY12" fmla="*/ 82051 h 104535"/>
                <a:gd name="connsiteX13" fmla="*/ 56267 w 112101"/>
                <a:gd name="connsiteY13" fmla="*/ 98905 h 10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04535">
                  <a:moveTo>
                    <a:pt x="112192" y="53355"/>
                  </a:moveTo>
                  <a:cubicBezTo>
                    <a:pt x="112192" y="24204"/>
                    <a:pt x="86887" y="63"/>
                    <a:pt x="56267" y="63"/>
                  </a:cubicBezTo>
                  <a:cubicBezTo>
                    <a:pt x="24636" y="63"/>
                    <a:pt x="90" y="24887"/>
                    <a:pt x="90" y="53355"/>
                  </a:cubicBezTo>
                  <a:cubicBezTo>
                    <a:pt x="90" y="82735"/>
                    <a:pt x="26407" y="104598"/>
                    <a:pt x="56014" y="104598"/>
                  </a:cubicBezTo>
                  <a:cubicBezTo>
                    <a:pt x="86634" y="104598"/>
                    <a:pt x="112192" y="82279"/>
                    <a:pt x="112192" y="53355"/>
                  </a:cubicBezTo>
                  <a:close/>
                  <a:moveTo>
                    <a:pt x="56267" y="98905"/>
                  </a:moveTo>
                  <a:cubicBezTo>
                    <a:pt x="45386" y="98905"/>
                    <a:pt x="34252" y="94122"/>
                    <a:pt x="27420" y="83646"/>
                  </a:cubicBezTo>
                  <a:cubicBezTo>
                    <a:pt x="21093" y="73625"/>
                    <a:pt x="21093" y="59732"/>
                    <a:pt x="21093" y="51533"/>
                  </a:cubicBezTo>
                  <a:cubicBezTo>
                    <a:pt x="21093" y="42651"/>
                    <a:pt x="21093" y="30353"/>
                    <a:pt x="27167" y="20332"/>
                  </a:cubicBezTo>
                  <a:cubicBezTo>
                    <a:pt x="33999" y="9856"/>
                    <a:pt x="45892" y="5073"/>
                    <a:pt x="56014" y="5073"/>
                  </a:cubicBezTo>
                  <a:cubicBezTo>
                    <a:pt x="67149" y="5073"/>
                    <a:pt x="78030" y="10084"/>
                    <a:pt x="84609" y="19877"/>
                  </a:cubicBezTo>
                  <a:cubicBezTo>
                    <a:pt x="91188" y="29670"/>
                    <a:pt x="91188" y="42879"/>
                    <a:pt x="91188" y="51533"/>
                  </a:cubicBezTo>
                  <a:cubicBezTo>
                    <a:pt x="91188" y="59732"/>
                    <a:pt x="91188" y="72031"/>
                    <a:pt x="85621" y="82051"/>
                  </a:cubicBezTo>
                  <a:cubicBezTo>
                    <a:pt x="80054" y="92300"/>
                    <a:pt x="68920" y="98905"/>
                    <a:pt x="56267" y="98905"/>
                  </a:cubicBezTo>
                  <a:close/>
                </a:path>
              </a:pathLst>
            </a:custGeom>
            <a:solidFill>
              <a:srgbClr val="000000"/>
            </a:solidFill>
            <a:ln w="2540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1CF71DAA-7FD3-D128-5EF7-66A163613181}"/>
                </a:ext>
              </a:extLst>
            </p:cNvPr>
            <p:cNvSpPr/>
            <p:nvPr>
              <p:custDataLst>
                <p:tags r:id="rId18"/>
              </p:custDataLst>
            </p:nvPr>
          </p:nvSpPr>
          <p:spPr>
            <a:xfrm>
              <a:off x="4960912" y="3874135"/>
              <a:ext cx="85025" cy="100663"/>
            </a:xfrm>
            <a:custGeom>
              <a:avLst/>
              <a:gdLst>
                <a:gd name="connsiteX0" fmla="*/ 35269 w 85025"/>
                <a:gd name="connsiteY0" fmla="*/ 25115 h 100663"/>
                <a:gd name="connsiteX1" fmla="*/ 35269 w 85025"/>
                <a:gd name="connsiteY1" fmla="*/ 63 h 100663"/>
                <a:gd name="connsiteX2" fmla="*/ 95 w 85025"/>
                <a:gd name="connsiteY2" fmla="*/ 2568 h 100663"/>
                <a:gd name="connsiteX3" fmla="*/ 95 w 85025"/>
                <a:gd name="connsiteY3" fmla="*/ 9628 h 100663"/>
                <a:gd name="connsiteX4" fmla="*/ 19833 w 85025"/>
                <a:gd name="connsiteY4" fmla="*/ 22382 h 100663"/>
                <a:gd name="connsiteX5" fmla="*/ 19833 w 85025"/>
                <a:gd name="connsiteY5" fmla="*/ 83418 h 100663"/>
                <a:gd name="connsiteX6" fmla="*/ 95 w 85025"/>
                <a:gd name="connsiteY6" fmla="*/ 93666 h 100663"/>
                <a:gd name="connsiteX7" fmla="*/ 95 w 85025"/>
                <a:gd name="connsiteY7" fmla="*/ 100726 h 100663"/>
                <a:gd name="connsiteX8" fmla="*/ 28943 w 85025"/>
                <a:gd name="connsiteY8" fmla="*/ 100043 h 100663"/>
                <a:gd name="connsiteX9" fmla="*/ 61080 w 85025"/>
                <a:gd name="connsiteY9" fmla="*/ 100726 h 100663"/>
                <a:gd name="connsiteX10" fmla="*/ 61080 w 85025"/>
                <a:gd name="connsiteY10" fmla="*/ 93666 h 100663"/>
                <a:gd name="connsiteX11" fmla="*/ 55766 w 85025"/>
                <a:gd name="connsiteY11" fmla="*/ 93666 h 100663"/>
                <a:gd name="connsiteX12" fmla="*/ 36534 w 85025"/>
                <a:gd name="connsiteY12" fmla="*/ 82962 h 100663"/>
                <a:gd name="connsiteX13" fmla="*/ 36534 w 85025"/>
                <a:gd name="connsiteY13" fmla="*/ 47889 h 100663"/>
                <a:gd name="connsiteX14" fmla="*/ 66394 w 85025"/>
                <a:gd name="connsiteY14" fmla="*/ 5073 h 100663"/>
                <a:gd name="connsiteX15" fmla="*/ 69178 w 85025"/>
                <a:gd name="connsiteY15" fmla="*/ 5301 h 100663"/>
                <a:gd name="connsiteX16" fmla="*/ 63358 w 85025"/>
                <a:gd name="connsiteY16" fmla="*/ 14183 h 100663"/>
                <a:gd name="connsiteX17" fmla="*/ 74239 w 85025"/>
                <a:gd name="connsiteY17" fmla="*/ 23976 h 100663"/>
                <a:gd name="connsiteX18" fmla="*/ 85120 w 85025"/>
                <a:gd name="connsiteY18" fmla="*/ 13955 h 100663"/>
                <a:gd name="connsiteX19" fmla="*/ 66394 w 85025"/>
                <a:gd name="connsiteY19" fmla="*/ 63 h 100663"/>
                <a:gd name="connsiteX20" fmla="*/ 35269 w 85025"/>
                <a:gd name="connsiteY20" fmla="*/ 25115 h 10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00663">
                  <a:moveTo>
                    <a:pt x="35269" y="25115"/>
                  </a:moveTo>
                  <a:lnTo>
                    <a:pt x="35269" y="63"/>
                  </a:lnTo>
                  <a:lnTo>
                    <a:pt x="95" y="2568"/>
                  </a:lnTo>
                  <a:lnTo>
                    <a:pt x="95" y="9628"/>
                  </a:lnTo>
                  <a:cubicBezTo>
                    <a:pt x="17809" y="9628"/>
                    <a:pt x="19833" y="11222"/>
                    <a:pt x="19833" y="22382"/>
                  </a:cubicBezTo>
                  <a:lnTo>
                    <a:pt x="19833" y="83418"/>
                  </a:lnTo>
                  <a:cubicBezTo>
                    <a:pt x="19833" y="93666"/>
                    <a:pt x="17049" y="93666"/>
                    <a:pt x="95" y="93666"/>
                  </a:cubicBezTo>
                  <a:lnTo>
                    <a:pt x="95" y="100726"/>
                  </a:lnTo>
                  <a:cubicBezTo>
                    <a:pt x="9964" y="100499"/>
                    <a:pt x="21857" y="100043"/>
                    <a:pt x="28943" y="100043"/>
                  </a:cubicBezTo>
                  <a:cubicBezTo>
                    <a:pt x="39065" y="100043"/>
                    <a:pt x="50958" y="100043"/>
                    <a:pt x="61080" y="100726"/>
                  </a:cubicBezTo>
                  <a:lnTo>
                    <a:pt x="61080" y="93666"/>
                  </a:lnTo>
                  <a:lnTo>
                    <a:pt x="55766" y="93666"/>
                  </a:lnTo>
                  <a:cubicBezTo>
                    <a:pt x="37040" y="93666"/>
                    <a:pt x="36534" y="91161"/>
                    <a:pt x="36534" y="82962"/>
                  </a:cubicBezTo>
                  <a:lnTo>
                    <a:pt x="36534" y="47889"/>
                  </a:lnTo>
                  <a:cubicBezTo>
                    <a:pt x="36534" y="25343"/>
                    <a:pt x="47163" y="5073"/>
                    <a:pt x="66394" y="5073"/>
                  </a:cubicBezTo>
                  <a:cubicBezTo>
                    <a:pt x="68166" y="5073"/>
                    <a:pt x="68672" y="5073"/>
                    <a:pt x="69178" y="5301"/>
                  </a:cubicBezTo>
                  <a:cubicBezTo>
                    <a:pt x="68419" y="5529"/>
                    <a:pt x="63358" y="8262"/>
                    <a:pt x="63358" y="14183"/>
                  </a:cubicBezTo>
                  <a:cubicBezTo>
                    <a:pt x="63358" y="20560"/>
                    <a:pt x="68672" y="23976"/>
                    <a:pt x="74239" y="23976"/>
                  </a:cubicBezTo>
                  <a:cubicBezTo>
                    <a:pt x="78794" y="23976"/>
                    <a:pt x="85120" y="21243"/>
                    <a:pt x="85120" y="13955"/>
                  </a:cubicBezTo>
                  <a:cubicBezTo>
                    <a:pt x="85120" y="6667"/>
                    <a:pt x="77276" y="63"/>
                    <a:pt x="66394" y="63"/>
                  </a:cubicBezTo>
                  <a:cubicBezTo>
                    <a:pt x="47922" y="63"/>
                    <a:pt x="38812" y="15322"/>
                    <a:pt x="35269" y="25115"/>
                  </a:cubicBez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BB2A1394-362E-C27D-212C-E4BB8823939D}"/>
                </a:ext>
              </a:extLst>
            </p:cNvPr>
            <p:cNvSpPr/>
            <p:nvPr>
              <p:custDataLst>
                <p:tags r:id="rId19"/>
              </p:custDataLst>
            </p:nvPr>
          </p:nvSpPr>
          <p:spPr>
            <a:xfrm>
              <a:off x="5060024" y="3872769"/>
              <a:ext cx="97930" cy="104535"/>
            </a:xfrm>
            <a:custGeom>
              <a:avLst/>
              <a:gdLst>
                <a:gd name="connsiteX0" fmla="*/ 21355 w 97930"/>
                <a:gd name="connsiteY0" fmla="*/ 44701 h 104535"/>
                <a:gd name="connsiteX1" fmla="*/ 52734 w 97930"/>
                <a:gd name="connsiteY1" fmla="*/ 5073 h 104535"/>
                <a:gd name="connsiteX2" fmla="*/ 81328 w 97930"/>
                <a:gd name="connsiteY2" fmla="*/ 44701 h 104535"/>
                <a:gd name="connsiteX3" fmla="*/ 21355 w 97930"/>
                <a:gd name="connsiteY3" fmla="*/ 44701 h 104535"/>
                <a:gd name="connsiteX4" fmla="*/ 21102 w 97930"/>
                <a:gd name="connsiteY4" fmla="*/ 49484 h 104535"/>
                <a:gd name="connsiteX5" fmla="*/ 91703 w 97930"/>
                <a:gd name="connsiteY5" fmla="*/ 49484 h 104535"/>
                <a:gd name="connsiteX6" fmla="*/ 98030 w 97930"/>
                <a:gd name="connsiteY6" fmla="*/ 44701 h 104535"/>
                <a:gd name="connsiteX7" fmla="*/ 52734 w 97930"/>
                <a:gd name="connsiteY7" fmla="*/ 63 h 104535"/>
                <a:gd name="connsiteX8" fmla="*/ 99 w 97930"/>
                <a:gd name="connsiteY8" fmla="*/ 51989 h 104535"/>
                <a:gd name="connsiteX9" fmla="*/ 55770 w 97930"/>
                <a:gd name="connsiteY9" fmla="*/ 104598 h 104535"/>
                <a:gd name="connsiteX10" fmla="*/ 98030 w 97930"/>
                <a:gd name="connsiteY10" fmla="*/ 74991 h 104535"/>
                <a:gd name="connsiteX11" fmla="*/ 94740 w 97930"/>
                <a:gd name="connsiteY11" fmla="*/ 72258 h 104535"/>
                <a:gd name="connsiteX12" fmla="*/ 91450 w 97930"/>
                <a:gd name="connsiteY12" fmla="*/ 75447 h 104535"/>
                <a:gd name="connsiteX13" fmla="*/ 57288 w 97930"/>
                <a:gd name="connsiteY13" fmla="*/ 98905 h 104535"/>
                <a:gd name="connsiteX14" fmla="*/ 28694 w 97930"/>
                <a:gd name="connsiteY14" fmla="*/ 83646 h 104535"/>
                <a:gd name="connsiteX15" fmla="*/ 21102 w 97930"/>
                <a:gd name="connsiteY15" fmla="*/ 49484 h 10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930" h="104535">
                  <a:moveTo>
                    <a:pt x="21355" y="44701"/>
                  </a:moveTo>
                  <a:cubicBezTo>
                    <a:pt x="22874" y="10767"/>
                    <a:pt x="44130" y="5073"/>
                    <a:pt x="52734" y="5073"/>
                  </a:cubicBezTo>
                  <a:cubicBezTo>
                    <a:pt x="78798" y="5073"/>
                    <a:pt x="81328" y="35819"/>
                    <a:pt x="81328" y="44701"/>
                  </a:cubicBezTo>
                  <a:lnTo>
                    <a:pt x="21355" y="44701"/>
                  </a:lnTo>
                  <a:close/>
                  <a:moveTo>
                    <a:pt x="21102" y="49484"/>
                  </a:moveTo>
                  <a:lnTo>
                    <a:pt x="91703" y="49484"/>
                  </a:lnTo>
                  <a:cubicBezTo>
                    <a:pt x="97271" y="49484"/>
                    <a:pt x="98030" y="49484"/>
                    <a:pt x="98030" y="44701"/>
                  </a:cubicBezTo>
                  <a:cubicBezTo>
                    <a:pt x="98030" y="22154"/>
                    <a:pt x="84365" y="63"/>
                    <a:pt x="52734" y="63"/>
                  </a:cubicBezTo>
                  <a:cubicBezTo>
                    <a:pt x="23380" y="63"/>
                    <a:pt x="99" y="23521"/>
                    <a:pt x="99" y="51989"/>
                  </a:cubicBezTo>
                  <a:cubicBezTo>
                    <a:pt x="99" y="82507"/>
                    <a:pt x="26669" y="104598"/>
                    <a:pt x="55770" y="104598"/>
                  </a:cubicBezTo>
                  <a:cubicBezTo>
                    <a:pt x="86642" y="104598"/>
                    <a:pt x="98030" y="79318"/>
                    <a:pt x="98030" y="74991"/>
                  </a:cubicBezTo>
                  <a:cubicBezTo>
                    <a:pt x="98030" y="72714"/>
                    <a:pt x="96005" y="72258"/>
                    <a:pt x="94740" y="72258"/>
                  </a:cubicBezTo>
                  <a:cubicBezTo>
                    <a:pt x="92463" y="72258"/>
                    <a:pt x="91956" y="73625"/>
                    <a:pt x="91450" y="75447"/>
                  </a:cubicBezTo>
                  <a:cubicBezTo>
                    <a:pt x="82594" y="98905"/>
                    <a:pt x="59819" y="98905"/>
                    <a:pt x="57288" y="98905"/>
                  </a:cubicBezTo>
                  <a:cubicBezTo>
                    <a:pt x="44636" y="98905"/>
                    <a:pt x="34514" y="92072"/>
                    <a:pt x="28694" y="83646"/>
                  </a:cubicBezTo>
                  <a:cubicBezTo>
                    <a:pt x="21102" y="72714"/>
                    <a:pt x="21102" y="57682"/>
                    <a:pt x="21102" y="49484"/>
                  </a:cubicBezTo>
                  <a:close/>
                </a:path>
              </a:pathLst>
            </a:custGeom>
            <a:solidFill>
              <a:srgbClr val="000000"/>
            </a:solidFill>
            <a:ln w="2540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7949319F-DD29-0A12-28DE-35E187CBC203}"/>
                </a:ext>
              </a:extLst>
            </p:cNvPr>
            <p:cNvSpPr/>
            <p:nvPr>
              <p:custDataLst>
                <p:tags r:id="rId20"/>
              </p:custDataLst>
            </p:nvPr>
          </p:nvSpPr>
          <p:spPr>
            <a:xfrm>
              <a:off x="5173730" y="3903264"/>
              <a:ext cx="53672" cy="107291"/>
            </a:xfrm>
            <a:custGeom>
              <a:avLst/>
              <a:gdLst>
                <a:gd name="connsiteX0" fmla="*/ 49170 w 53672"/>
                <a:gd name="connsiteY0" fmla="*/ 6122 h 107291"/>
                <a:gd name="connsiteX1" fmla="*/ 42085 w 53672"/>
                <a:gd name="connsiteY1" fmla="*/ 64 h 107291"/>
                <a:gd name="connsiteX2" fmla="*/ 32165 w 53672"/>
                <a:gd name="connsiteY2" fmla="*/ 8832 h 107291"/>
                <a:gd name="connsiteX3" fmla="*/ 39250 w 53672"/>
                <a:gd name="connsiteY3" fmla="*/ 14891 h 107291"/>
                <a:gd name="connsiteX4" fmla="*/ 49170 w 53672"/>
                <a:gd name="connsiteY4" fmla="*/ 6122 h 107291"/>
                <a:gd name="connsiteX5" fmla="*/ 13034 w 53672"/>
                <a:gd name="connsiteY5" fmla="*/ 87109 h 107291"/>
                <a:gd name="connsiteX6" fmla="*/ 11440 w 53672"/>
                <a:gd name="connsiteY6" fmla="*/ 93804 h 107291"/>
                <a:gd name="connsiteX7" fmla="*/ 28268 w 53672"/>
                <a:gd name="connsiteY7" fmla="*/ 107355 h 107291"/>
                <a:gd name="connsiteX8" fmla="*/ 53775 w 53672"/>
                <a:gd name="connsiteY8" fmla="*/ 82964 h 107291"/>
                <a:gd name="connsiteX9" fmla="*/ 50941 w 53672"/>
                <a:gd name="connsiteY9" fmla="*/ 80891 h 107291"/>
                <a:gd name="connsiteX10" fmla="*/ 47576 w 53672"/>
                <a:gd name="connsiteY10" fmla="*/ 83601 h 107291"/>
                <a:gd name="connsiteX11" fmla="*/ 28799 w 53672"/>
                <a:gd name="connsiteY11" fmla="*/ 102892 h 107291"/>
                <a:gd name="connsiteX12" fmla="*/ 24371 w 53672"/>
                <a:gd name="connsiteY12" fmla="*/ 97312 h 107291"/>
                <a:gd name="connsiteX13" fmla="*/ 27205 w 53672"/>
                <a:gd name="connsiteY13" fmla="*/ 87109 h 107291"/>
                <a:gd name="connsiteX14" fmla="*/ 32873 w 53672"/>
                <a:gd name="connsiteY14" fmla="*/ 74355 h 107291"/>
                <a:gd name="connsiteX15" fmla="*/ 41553 w 53672"/>
                <a:gd name="connsiteY15" fmla="*/ 54108 h 107291"/>
                <a:gd name="connsiteX16" fmla="*/ 42616 w 53672"/>
                <a:gd name="connsiteY16" fmla="*/ 49007 h 107291"/>
                <a:gd name="connsiteX17" fmla="*/ 25788 w 53672"/>
                <a:gd name="connsiteY17" fmla="*/ 35456 h 107291"/>
                <a:gd name="connsiteX18" fmla="*/ 103 w 53672"/>
                <a:gd name="connsiteY18" fmla="*/ 59848 h 107291"/>
                <a:gd name="connsiteX19" fmla="*/ 3115 w 53672"/>
                <a:gd name="connsiteY19" fmla="*/ 61920 h 107291"/>
                <a:gd name="connsiteX20" fmla="*/ 6303 w 53672"/>
                <a:gd name="connsiteY20" fmla="*/ 59369 h 107291"/>
                <a:gd name="connsiteX21" fmla="*/ 25257 w 53672"/>
                <a:gd name="connsiteY21" fmla="*/ 39920 h 107291"/>
                <a:gd name="connsiteX22" fmla="*/ 29685 w 53672"/>
                <a:gd name="connsiteY22" fmla="*/ 45500 h 107291"/>
                <a:gd name="connsiteX23" fmla="*/ 24194 w 53672"/>
                <a:gd name="connsiteY23" fmla="*/ 61442 h 107291"/>
                <a:gd name="connsiteX24" fmla="*/ 13034 w 53672"/>
                <a:gd name="connsiteY24" fmla="*/ 87109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07291">
                  <a:moveTo>
                    <a:pt x="49170" y="6122"/>
                  </a:moveTo>
                  <a:cubicBezTo>
                    <a:pt x="49170" y="3572"/>
                    <a:pt x="47044" y="64"/>
                    <a:pt x="42085" y="64"/>
                  </a:cubicBezTo>
                  <a:cubicBezTo>
                    <a:pt x="37302" y="64"/>
                    <a:pt x="32165" y="4209"/>
                    <a:pt x="32165" y="8832"/>
                  </a:cubicBezTo>
                  <a:cubicBezTo>
                    <a:pt x="32165" y="11543"/>
                    <a:pt x="34468" y="14891"/>
                    <a:pt x="39250" y="14891"/>
                  </a:cubicBezTo>
                  <a:cubicBezTo>
                    <a:pt x="44387" y="14891"/>
                    <a:pt x="49170" y="10427"/>
                    <a:pt x="49170" y="6122"/>
                  </a:cubicBezTo>
                  <a:close/>
                  <a:moveTo>
                    <a:pt x="13034" y="87109"/>
                  </a:moveTo>
                  <a:cubicBezTo>
                    <a:pt x="12326" y="89181"/>
                    <a:pt x="11440" y="91094"/>
                    <a:pt x="11440" y="93804"/>
                  </a:cubicBezTo>
                  <a:cubicBezTo>
                    <a:pt x="11440" y="101297"/>
                    <a:pt x="18525" y="107355"/>
                    <a:pt x="28268" y="107355"/>
                  </a:cubicBezTo>
                  <a:cubicBezTo>
                    <a:pt x="45982" y="107355"/>
                    <a:pt x="53775" y="85355"/>
                    <a:pt x="53775" y="82964"/>
                  </a:cubicBezTo>
                  <a:cubicBezTo>
                    <a:pt x="53775" y="80891"/>
                    <a:pt x="51473" y="80891"/>
                    <a:pt x="50941" y="80891"/>
                  </a:cubicBezTo>
                  <a:cubicBezTo>
                    <a:pt x="48461" y="80891"/>
                    <a:pt x="48284" y="81848"/>
                    <a:pt x="47576" y="83601"/>
                  </a:cubicBezTo>
                  <a:cubicBezTo>
                    <a:pt x="43502" y="96355"/>
                    <a:pt x="35708" y="102892"/>
                    <a:pt x="28799" y="102892"/>
                  </a:cubicBezTo>
                  <a:cubicBezTo>
                    <a:pt x="25257" y="102892"/>
                    <a:pt x="24371" y="100819"/>
                    <a:pt x="24371" y="97312"/>
                  </a:cubicBezTo>
                  <a:cubicBezTo>
                    <a:pt x="24371" y="93645"/>
                    <a:pt x="25611" y="90616"/>
                    <a:pt x="27205" y="87109"/>
                  </a:cubicBezTo>
                  <a:cubicBezTo>
                    <a:pt x="28976" y="82804"/>
                    <a:pt x="30925" y="78500"/>
                    <a:pt x="32873" y="74355"/>
                  </a:cubicBezTo>
                  <a:cubicBezTo>
                    <a:pt x="34468" y="70529"/>
                    <a:pt x="40845" y="56021"/>
                    <a:pt x="41553" y="54108"/>
                  </a:cubicBezTo>
                  <a:cubicBezTo>
                    <a:pt x="42085" y="52514"/>
                    <a:pt x="42616" y="50601"/>
                    <a:pt x="42616" y="49007"/>
                  </a:cubicBezTo>
                  <a:cubicBezTo>
                    <a:pt x="42616" y="41514"/>
                    <a:pt x="35530" y="35456"/>
                    <a:pt x="25788" y="35456"/>
                  </a:cubicBezTo>
                  <a:cubicBezTo>
                    <a:pt x="8252" y="35456"/>
                    <a:pt x="103" y="57137"/>
                    <a:pt x="103" y="59848"/>
                  </a:cubicBezTo>
                  <a:cubicBezTo>
                    <a:pt x="103" y="61920"/>
                    <a:pt x="2583" y="61920"/>
                    <a:pt x="3115" y="61920"/>
                  </a:cubicBezTo>
                  <a:cubicBezTo>
                    <a:pt x="5595" y="61920"/>
                    <a:pt x="5772" y="61123"/>
                    <a:pt x="6303" y="59369"/>
                  </a:cubicBezTo>
                  <a:cubicBezTo>
                    <a:pt x="10909" y="45659"/>
                    <a:pt x="18703" y="39920"/>
                    <a:pt x="25257" y="39920"/>
                  </a:cubicBezTo>
                  <a:cubicBezTo>
                    <a:pt x="28091" y="39920"/>
                    <a:pt x="29685" y="41195"/>
                    <a:pt x="29685" y="45500"/>
                  </a:cubicBezTo>
                  <a:cubicBezTo>
                    <a:pt x="29685" y="49166"/>
                    <a:pt x="28622" y="51558"/>
                    <a:pt x="24194" y="61442"/>
                  </a:cubicBezTo>
                  <a:lnTo>
                    <a:pt x="13034" y="87109"/>
                  </a:ln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C3AE4C25-6079-6D0C-8C69-0F0F12C86A7A}"/>
                </a:ext>
              </a:extLst>
            </p:cNvPr>
            <p:cNvSpPr/>
            <p:nvPr>
              <p:custDataLst>
                <p:tags r:id="rId21"/>
              </p:custDataLst>
            </p:nvPr>
          </p:nvSpPr>
          <p:spPr>
            <a:xfrm>
              <a:off x="5267873" y="3803990"/>
              <a:ext cx="89833" cy="227745"/>
            </a:xfrm>
            <a:custGeom>
              <a:avLst/>
              <a:gdLst>
                <a:gd name="connsiteX0" fmla="*/ 36546 w 89833"/>
                <a:gd name="connsiteY0" fmla="*/ 197519 h 227745"/>
                <a:gd name="connsiteX1" fmla="*/ 2384 w 89833"/>
                <a:gd name="connsiteY1" fmla="*/ 222798 h 227745"/>
                <a:gd name="connsiteX2" fmla="*/ 107 w 89833"/>
                <a:gd name="connsiteY2" fmla="*/ 225304 h 227745"/>
                <a:gd name="connsiteX3" fmla="*/ 5168 w 89833"/>
                <a:gd name="connsiteY3" fmla="*/ 227809 h 227745"/>
                <a:gd name="connsiteX4" fmla="*/ 53500 w 89833"/>
                <a:gd name="connsiteY4" fmla="*/ 199340 h 227745"/>
                <a:gd name="connsiteX5" fmla="*/ 53500 w 89833"/>
                <a:gd name="connsiteY5" fmla="*/ 147414 h 227745"/>
                <a:gd name="connsiteX6" fmla="*/ 63623 w 89833"/>
                <a:gd name="connsiteY6" fmla="*/ 123729 h 227745"/>
                <a:gd name="connsiteX7" fmla="*/ 87662 w 89833"/>
                <a:gd name="connsiteY7" fmla="*/ 116441 h 227745"/>
                <a:gd name="connsiteX8" fmla="*/ 89940 w 89833"/>
                <a:gd name="connsiteY8" fmla="*/ 113936 h 227745"/>
                <a:gd name="connsiteX9" fmla="*/ 85891 w 89833"/>
                <a:gd name="connsiteY9" fmla="*/ 111431 h 227745"/>
                <a:gd name="connsiteX10" fmla="*/ 54260 w 89833"/>
                <a:gd name="connsiteY10" fmla="*/ 91161 h 227745"/>
                <a:gd name="connsiteX11" fmla="*/ 53500 w 89833"/>
                <a:gd name="connsiteY11" fmla="*/ 80002 h 227745"/>
                <a:gd name="connsiteX12" fmla="*/ 53500 w 89833"/>
                <a:gd name="connsiteY12" fmla="*/ 34908 h 227745"/>
                <a:gd name="connsiteX13" fmla="*/ 41354 w 89833"/>
                <a:gd name="connsiteY13" fmla="*/ 9400 h 227745"/>
                <a:gd name="connsiteX14" fmla="*/ 5168 w 89833"/>
                <a:gd name="connsiteY14" fmla="*/ 63 h 227745"/>
                <a:gd name="connsiteX15" fmla="*/ 107 w 89833"/>
                <a:gd name="connsiteY15" fmla="*/ 2568 h 227745"/>
                <a:gd name="connsiteX16" fmla="*/ 4155 w 89833"/>
                <a:gd name="connsiteY16" fmla="*/ 5073 h 227745"/>
                <a:gd name="connsiteX17" fmla="*/ 35787 w 89833"/>
                <a:gd name="connsiteY17" fmla="*/ 24887 h 227745"/>
                <a:gd name="connsiteX18" fmla="*/ 36546 w 89833"/>
                <a:gd name="connsiteY18" fmla="*/ 35591 h 227745"/>
                <a:gd name="connsiteX19" fmla="*/ 36546 w 89833"/>
                <a:gd name="connsiteY19" fmla="*/ 83418 h 227745"/>
                <a:gd name="connsiteX20" fmla="*/ 46668 w 89833"/>
                <a:gd name="connsiteY20" fmla="*/ 105054 h 227745"/>
                <a:gd name="connsiteX21" fmla="*/ 66406 w 89833"/>
                <a:gd name="connsiteY21" fmla="*/ 113936 h 227745"/>
                <a:gd name="connsiteX22" fmla="*/ 36546 w 89833"/>
                <a:gd name="connsiteY22" fmla="*/ 142859 h 227745"/>
                <a:gd name="connsiteX23" fmla="*/ 36546 w 89833"/>
                <a:gd name="connsiteY23" fmla="*/ 197519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27745">
                  <a:moveTo>
                    <a:pt x="36546" y="197519"/>
                  </a:moveTo>
                  <a:cubicBezTo>
                    <a:pt x="36546" y="206628"/>
                    <a:pt x="29967" y="221204"/>
                    <a:pt x="2384" y="222798"/>
                  </a:cubicBezTo>
                  <a:cubicBezTo>
                    <a:pt x="1119" y="223026"/>
                    <a:pt x="107" y="223937"/>
                    <a:pt x="107" y="225304"/>
                  </a:cubicBezTo>
                  <a:cubicBezTo>
                    <a:pt x="107" y="227809"/>
                    <a:pt x="2890" y="227809"/>
                    <a:pt x="5168" y="227809"/>
                  </a:cubicBezTo>
                  <a:cubicBezTo>
                    <a:pt x="29714" y="227809"/>
                    <a:pt x="53247" y="216649"/>
                    <a:pt x="53500" y="199340"/>
                  </a:cubicBezTo>
                  <a:lnTo>
                    <a:pt x="53500" y="147414"/>
                  </a:lnTo>
                  <a:cubicBezTo>
                    <a:pt x="53500" y="138532"/>
                    <a:pt x="53500" y="131244"/>
                    <a:pt x="63623" y="123729"/>
                  </a:cubicBezTo>
                  <a:cubicBezTo>
                    <a:pt x="72479" y="117124"/>
                    <a:pt x="82095" y="116669"/>
                    <a:pt x="87662" y="116441"/>
                  </a:cubicBezTo>
                  <a:cubicBezTo>
                    <a:pt x="88928" y="116213"/>
                    <a:pt x="89940" y="115302"/>
                    <a:pt x="89940" y="113936"/>
                  </a:cubicBezTo>
                  <a:cubicBezTo>
                    <a:pt x="89940" y="111658"/>
                    <a:pt x="88421" y="111658"/>
                    <a:pt x="85891" y="111431"/>
                  </a:cubicBezTo>
                  <a:cubicBezTo>
                    <a:pt x="69190" y="110520"/>
                    <a:pt x="57043" y="102321"/>
                    <a:pt x="54260" y="91161"/>
                  </a:cubicBezTo>
                  <a:cubicBezTo>
                    <a:pt x="53500" y="88656"/>
                    <a:pt x="53500" y="88200"/>
                    <a:pt x="53500" y="80002"/>
                  </a:cubicBezTo>
                  <a:lnTo>
                    <a:pt x="53500" y="34908"/>
                  </a:lnTo>
                  <a:cubicBezTo>
                    <a:pt x="53500" y="25343"/>
                    <a:pt x="53500" y="18055"/>
                    <a:pt x="41354" y="9400"/>
                  </a:cubicBezTo>
                  <a:cubicBezTo>
                    <a:pt x="31232" y="2340"/>
                    <a:pt x="13771" y="63"/>
                    <a:pt x="5168" y="63"/>
                  </a:cubicBezTo>
                  <a:cubicBezTo>
                    <a:pt x="2890" y="63"/>
                    <a:pt x="107" y="63"/>
                    <a:pt x="107" y="2568"/>
                  </a:cubicBezTo>
                  <a:cubicBezTo>
                    <a:pt x="107" y="4845"/>
                    <a:pt x="1625" y="4845"/>
                    <a:pt x="4155" y="5073"/>
                  </a:cubicBezTo>
                  <a:cubicBezTo>
                    <a:pt x="20098" y="5984"/>
                    <a:pt x="32497" y="13272"/>
                    <a:pt x="35787" y="24887"/>
                  </a:cubicBezTo>
                  <a:cubicBezTo>
                    <a:pt x="36546" y="26937"/>
                    <a:pt x="36546" y="27392"/>
                    <a:pt x="36546" y="35591"/>
                  </a:cubicBezTo>
                  <a:lnTo>
                    <a:pt x="36546" y="83418"/>
                  </a:lnTo>
                  <a:cubicBezTo>
                    <a:pt x="36546" y="93894"/>
                    <a:pt x="38570" y="97766"/>
                    <a:pt x="46668" y="105054"/>
                  </a:cubicBezTo>
                  <a:cubicBezTo>
                    <a:pt x="51982" y="109836"/>
                    <a:pt x="59321" y="112114"/>
                    <a:pt x="66406" y="113936"/>
                  </a:cubicBezTo>
                  <a:cubicBezTo>
                    <a:pt x="45656" y="119174"/>
                    <a:pt x="36546" y="129650"/>
                    <a:pt x="36546" y="142859"/>
                  </a:cubicBezTo>
                  <a:lnTo>
                    <a:pt x="36546" y="197519"/>
                  </a:ln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2EB542BD-2B39-CA9B-ACE7-70DA205F9E1C}"/>
                </a:ext>
              </a:extLst>
            </p:cNvPr>
            <p:cNvSpPr/>
            <p:nvPr>
              <p:custDataLst>
                <p:tags r:id="rId22"/>
              </p:custDataLst>
            </p:nvPr>
          </p:nvSpPr>
          <p:spPr>
            <a:xfrm>
              <a:off x="5384504" y="3821847"/>
              <a:ext cx="162610" cy="71899"/>
            </a:xfrm>
            <a:custGeom>
              <a:avLst/>
              <a:gdLst>
                <a:gd name="connsiteX0" fmla="*/ 68663 w 162610"/>
                <a:gd name="connsiteY0" fmla="*/ 57451 h 71899"/>
                <a:gd name="connsiteX1" fmla="*/ 66183 w 162610"/>
                <a:gd name="connsiteY1" fmla="*/ 66857 h 71899"/>
                <a:gd name="connsiteX2" fmla="*/ 72206 w 162610"/>
                <a:gd name="connsiteY2" fmla="*/ 71959 h 71899"/>
                <a:gd name="connsiteX3" fmla="*/ 79114 w 162610"/>
                <a:gd name="connsiteY3" fmla="*/ 68451 h 71899"/>
                <a:gd name="connsiteX4" fmla="*/ 82303 w 162610"/>
                <a:gd name="connsiteY4" fmla="*/ 58567 h 71899"/>
                <a:gd name="connsiteX5" fmla="*/ 86200 w 162610"/>
                <a:gd name="connsiteY5" fmla="*/ 44219 h 71899"/>
                <a:gd name="connsiteX6" fmla="*/ 89211 w 162610"/>
                <a:gd name="connsiteY6" fmla="*/ 33538 h 71899"/>
                <a:gd name="connsiteX7" fmla="*/ 94702 w 162610"/>
                <a:gd name="connsiteY7" fmla="*/ 21422 h 71899"/>
                <a:gd name="connsiteX8" fmla="*/ 123044 w 162610"/>
                <a:gd name="connsiteY8" fmla="*/ 4523 h 71899"/>
                <a:gd name="connsiteX9" fmla="*/ 133495 w 162610"/>
                <a:gd name="connsiteY9" fmla="*/ 15683 h 71899"/>
                <a:gd name="connsiteX10" fmla="*/ 123044 w 162610"/>
                <a:gd name="connsiteY10" fmla="*/ 49639 h 71899"/>
                <a:gd name="connsiteX11" fmla="*/ 120387 w 162610"/>
                <a:gd name="connsiteY11" fmla="*/ 58248 h 71899"/>
                <a:gd name="connsiteX12" fmla="*/ 137215 w 162610"/>
                <a:gd name="connsiteY12" fmla="*/ 71959 h 71899"/>
                <a:gd name="connsiteX13" fmla="*/ 162722 w 162610"/>
                <a:gd name="connsiteY13" fmla="*/ 47567 h 71899"/>
                <a:gd name="connsiteX14" fmla="*/ 159888 w 162610"/>
                <a:gd name="connsiteY14" fmla="*/ 45494 h 71899"/>
                <a:gd name="connsiteX15" fmla="*/ 156523 w 162610"/>
                <a:gd name="connsiteY15" fmla="*/ 48205 h 71899"/>
                <a:gd name="connsiteX16" fmla="*/ 137746 w 162610"/>
                <a:gd name="connsiteY16" fmla="*/ 67495 h 71899"/>
                <a:gd name="connsiteX17" fmla="*/ 133318 w 162610"/>
                <a:gd name="connsiteY17" fmla="*/ 61915 h 71899"/>
                <a:gd name="connsiteX18" fmla="*/ 137392 w 162610"/>
                <a:gd name="connsiteY18" fmla="*/ 49002 h 71899"/>
                <a:gd name="connsiteX19" fmla="*/ 146780 w 162610"/>
                <a:gd name="connsiteY19" fmla="*/ 18233 h 71899"/>
                <a:gd name="connsiteX20" fmla="*/ 140226 w 162610"/>
                <a:gd name="connsiteY20" fmla="*/ 4364 h 71899"/>
                <a:gd name="connsiteX21" fmla="*/ 123752 w 162610"/>
                <a:gd name="connsiteY21" fmla="*/ 59 h 71899"/>
                <a:gd name="connsiteX22" fmla="*/ 92399 w 162610"/>
                <a:gd name="connsiteY22" fmla="*/ 16161 h 71899"/>
                <a:gd name="connsiteX23" fmla="*/ 69372 w 162610"/>
                <a:gd name="connsiteY23" fmla="*/ 59 h 71899"/>
                <a:gd name="connsiteX24" fmla="*/ 39436 w 162610"/>
                <a:gd name="connsiteY24" fmla="*/ 14567 h 71899"/>
                <a:gd name="connsiteX25" fmla="*/ 20482 w 162610"/>
                <a:gd name="connsiteY25" fmla="*/ 59 h 71899"/>
                <a:gd name="connsiteX26" fmla="*/ 6489 w 162610"/>
                <a:gd name="connsiteY26" fmla="*/ 8668 h 71899"/>
                <a:gd name="connsiteX27" fmla="*/ 112 w 162610"/>
                <a:gd name="connsiteY27" fmla="*/ 24451 h 71899"/>
                <a:gd name="connsiteX28" fmla="*/ 3123 w 162610"/>
                <a:gd name="connsiteY28" fmla="*/ 26523 h 71899"/>
                <a:gd name="connsiteX29" fmla="*/ 7020 w 162610"/>
                <a:gd name="connsiteY29" fmla="*/ 21741 h 71899"/>
                <a:gd name="connsiteX30" fmla="*/ 19951 w 162610"/>
                <a:gd name="connsiteY30" fmla="*/ 4523 h 71899"/>
                <a:gd name="connsiteX31" fmla="*/ 25796 w 162610"/>
                <a:gd name="connsiteY31" fmla="*/ 12335 h 71899"/>
                <a:gd name="connsiteX32" fmla="*/ 22962 w 162610"/>
                <a:gd name="connsiteY32" fmla="*/ 25567 h 71899"/>
                <a:gd name="connsiteX33" fmla="*/ 19065 w 162610"/>
                <a:gd name="connsiteY33" fmla="*/ 39915 h 71899"/>
                <a:gd name="connsiteX34" fmla="*/ 13397 w 162610"/>
                <a:gd name="connsiteY34" fmla="*/ 60321 h 71899"/>
                <a:gd name="connsiteX35" fmla="*/ 11625 w 162610"/>
                <a:gd name="connsiteY35" fmla="*/ 66857 h 71899"/>
                <a:gd name="connsiteX36" fmla="*/ 17648 w 162610"/>
                <a:gd name="connsiteY36" fmla="*/ 71959 h 71899"/>
                <a:gd name="connsiteX37" fmla="*/ 24556 w 162610"/>
                <a:gd name="connsiteY37" fmla="*/ 68451 h 71899"/>
                <a:gd name="connsiteX38" fmla="*/ 27745 w 162610"/>
                <a:gd name="connsiteY38" fmla="*/ 58567 h 71899"/>
                <a:gd name="connsiteX39" fmla="*/ 31642 w 162610"/>
                <a:gd name="connsiteY39" fmla="*/ 44219 h 71899"/>
                <a:gd name="connsiteX40" fmla="*/ 34653 w 162610"/>
                <a:gd name="connsiteY40" fmla="*/ 33538 h 71899"/>
                <a:gd name="connsiteX41" fmla="*/ 42093 w 162610"/>
                <a:gd name="connsiteY41" fmla="*/ 19190 h 71899"/>
                <a:gd name="connsiteX42" fmla="*/ 68663 w 162610"/>
                <a:gd name="connsiteY42" fmla="*/ 4523 h 71899"/>
                <a:gd name="connsiteX43" fmla="*/ 79114 w 162610"/>
                <a:gd name="connsiteY43" fmla="*/ 15683 h 71899"/>
                <a:gd name="connsiteX44" fmla="*/ 76103 w 162610"/>
                <a:gd name="connsiteY44" fmla="*/ 30668 h 71899"/>
                <a:gd name="connsiteX45" fmla="*/ 68663 w 162610"/>
                <a:gd name="connsiteY45" fmla="*/ 57451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2610" h="71899">
                  <a:moveTo>
                    <a:pt x="68663" y="57451"/>
                  </a:moveTo>
                  <a:cubicBezTo>
                    <a:pt x="67778" y="60640"/>
                    <a:pt x="66183" y="66060"/>
                    <a:pt x="66183" y="66857"/>
                  </a:cubicBezTo>
                  <a:cubicBezTo>
                    <a:pt x="66183" y="70364"/>
                    <a:pt x="69372" y="71959"/>
                    <a:pt x="72206" y="71959"/>
                  </a:cubicBezTo>
                  <a:cubicBezTo>
                    <a:pt x="75394" y="71959"/>
                    <a:pt x="78229" y="69886"/>
                    <a:pt x="79114" y="68451"/>
                  </a:cubicBezTo>
                  <a:cubicBezTo>
                    <a:pt x="80000" y="67016"/>
                    <a:pt x="81417" y="61915"/>
                    <a:pt x="82303" y="58567"/>
                  </a:cubicBezTo>
                  <a:cubicBezTo>
                    <a:pt x="83188" y="55538"/>
                    <a:pt x="85137" y="48205"/>
                    <a:pt x="86200" y="44219"/>
                  </a:cubicBezTo>
                  <a:cubicBezTo>
                    <a:pt x="87262" y="40712"/>
                    <a:pt x="88325" y="37205"/>
                    <a:pt x="89211" y="33538"/>
                  </a:cubicBezTo>
                  <a:cubicBezTo>
                    <a:pt x="91159" y="26683"/>
                    <a:pt x="91159" y="26364"/>
                    <a:pt x="94702" y="21422"/>
                  </a:cubicBezTo>
                  <a:cubicBezTo>
                    <a:pt x="100370" y="13610"/>
                    <a:pt x="109227" y="4523"/>
                    <a:pt x="123044" y="4523"/>
                  </a:cubicBezTo>
                  <a:cubicBezTo>
                    <a:pt x="132963" y="4523"/>
                    <a:pt x="133495" y="11856"/>
                    <a:pt x="133495" y="15683"/>
                  </a:cubicBezTo>
                  <a:cubicBezTo>
                    <a:pt x="133495" y="25248"/>
                    <a:pt x="125878" y="42944"/>
                    <a:pt x="123044" y="49639"/>
                  </a:cubicBezTo>
                  <a:cubicBezTo>
                    <a:pt x="121095" y="54103"/>
                    <a:pt x="120387" y="55538"/>
                    <a:pt x="120387" y="58248"/>
                  </a:cubicBezTo>
                  <a:cubicBezTo>
                    <a:pt x="120387" y="66698"/>
                    <a:pt x="128181" y="71959"/>
                    <a:pt x="137215" y="71959"/>
                  </a:cubicBezTo>
                  <a:cubicBezTo>
                    <a:pt x="154928" y="71959"/>
                    <a:pt x="162722" y="49958"/>
                    <a:pt x="162722" y="47567"/>
                  </a:cubicBezTo>
                  <a:cubicBezTo>
                    <a:pt x="162722" y="45494"/>
                    <a:pt x="160419" y="45494"/>
                    <a:pt x="159888" y="45494"/>
                  </a:cubicBezTo>
                  <a:cubicBezTo>
                    <a:pt x="157408" y="45494"/>
                    <a:pt x="157231" y="46451"/>
                    <a:pt x="156523" y="48205"/>
                  </a:cubicBezTo>
                  <a:cubicBezTo>
                    <a:pt x="152448" y="60958"/>
                    <a:pt x="144832" y="67495"/>
                    <a:pt x="137746" y="67495"/>
                  </a:cubicBezTo>
                  <a:cubicBezTo>
                    <a:pt x="134026" y="67495"/>
                    <a:pt x="133318" y="65263"/>
                    <a:pt x="133318" y="61915"/>
                  </a:cubicBezTo>
                  <a:cubicBezTo>
                    <a:pt x="133318" y="58248"/>
                    <a:pt x="134203" y="56176"/>
                    <a:pt x="137392" y="49002"/>
                  </a:cubicBezTo>
                  <a:cubicBezTo>
                    <a:pt x="139517" y="44060"/>
                    <a:pt x="146780" y="27161"/>
                    <a:pt x="146780" y="18233"/>
                  </a:cubicBezTo>
                  <a:cubicBezTo>
                    <a:pt x="146780" y="15683"/>
                    <a:pt x="146780" y="8987"/>
                    <a:pt x="140226" y="4364"/>
                  </a:cubicBezTo>
                  <a:cubicBezTo>
                    <a:pt x="137215" y="2291"/>
                    <a:pt x="132078" y="59"/>
                    <a:pt x="123752" y="59"/>
                  </a:cubicBezTo>
                  <a:cubicBezTo>
                    <a:pt x="107810" y="59"/>
                    <a:pt x="98068" y="9465"/>
                    <a:pt x="92399" y="16161"/>
                  </a:cubicBezTo>
                  <a:cubicBezTo>
                    <a:pt x="90982" y="2610"/>
                    <a:pt x="78406" y="59"/>
                    <a:pt x="69372" y="59"/>
                  </a:cubicBezTo>
                  <a:cubicBezTo>
                    <a:pt x="54669" y="59"/>
                    <a:pt x="44750" y="8190"/>
                    <a:pt x="39436" y="14567"/>
                  </a:cubicBezTo>
                  <a:cubicBezTo>
                    <a:pt x="38196" y="3566"/>
                    <a:pt x="27745" y="59"/>
                    <a:pt x="20482" y="59"/>
                  </a:cubicBezTo>
                  <a:cubicBezTo>
                    <a:pt x="12865" y="59"/>
                    <a:pt x="8791" y="5001"/>
                    <a:pt x="6489" y="8668"/>
                  </a:cubicBezTo>
                  <a:cubicBezTo>
                    <a:pt x="2592" y="14567"/>
                    <a:pt x="112" y="23654"/>
                    <a:pt x="112" y="24451"/>
                  </a:cubicBezTo>
                  <a:cubicBezTo>
                    <a:pt x="112" y="26523"/>
                    <a:pt x="2592" y="26523"/>
                    <a:pt x="3123" y="26523"/>
                  </a:cubicBezTo>
                  <a:cubicBezTo>
                    <a:pt x="5603" y="26523"/>
                    <a:pt x="5780" y="26045"/>
                    <a:pt x="7020" y="21741"/>
                  </a:cubicBezTo>
                  <a:cubicBezTo>
                    <a:pt x="9677" y="12335"/>
                    <a:pt x="13043" y="4523"/>
                    <a:pt x="19951" y="4523"/>
                  </a:cubicBezTo>
                  <a:cubicBezTo>
                    <a:pt x="24556" y="4523"/>
                    <a:pt x="25796" y="8030"/>
                    <a:pt x="25796" y="12335"/>
                  </a:cubicBezTo>
                  <a:cubicBezTo>
                    <a:pt x="25796" y="15364"/>
                    <a:pt x="24202" y="21262"/>
                    <a:pt x="22962" y="25567"/>
                  </a:cubicBezTo>
                  <a:cubicBezTo>
                    <a:pt x="21722" y="29871"/>
                    <a:pt x="19951" y="36407"/>
                    <a:pt x="19065" y="39915"/>
                  </a:cubicBezTo>
                  <a:lnTo>
                    <a:pt x="13397" y="60321"/>
                  </a:lnTo>
                  <a:cubicBezTo>
                    <a:pt x="12688" y="62393"/>
                    <a:pt x="11625" y="66379"/>
                    <a:pt x="11625" y="66857"/>
                  </a:cubicBezTo>
                  <a:cubicBezTo>
                    <a:pt x="11625" y="70364"/>
                    <a:pt x="14814" y="71959"/>
                    <a:pt x="17648" y="71959"/>
                  </a:cubicBezTo>
                  <a:cubicBezTo>
                    <a:pt x="20837" y="71959"/>
                    <a:pt x="23671" y="69886"/>
                    <a:pt x="24556" y="68451"/>
                  </a:cubicBezTo>
                  <a:cubicBezTo>
                    <a:pt x="25442" y="67016"/>
                    <a:pt x="26859" y="61915"/>
                    <a:pt x="27745" y="58567"/>
                  </a:cubicBezTo>
                  <a:cubicBezTo>
                    <a:pt x="28631" y="55538"/>
                    <a:pt x="30579" y="48205"/>
                    <a:pt x="31642" y="44219"/>
                  </a:cubicBezTo>
                  <a:cubicBezTo>
                    <a:pt x="32705" y="40712"/>
                    <a:pt x="33767" y="37205"/>
                    <a:pt x="34653" y="33538"/>
                  </a:cubicBezTo>
                  <a:cubicBezTo>
                    <a:pt x="36602" y="27001"/>
                    <a:pt x="36956" y="25726"/>
                    <a:pt x="42093" y="19190"/>
                  </a:cubicBezTo>
                  <a:cubicBezTo>
                    <a:pt x="47053" y="12813"/>
                    <a:pt x="55378" y="4523"/>
                    <a:pt x="68663" y="4523"/>
                  </a:cubicBezTo>
                  <a:cubicBezTo>
                    <a:pt x="78937" y="4523"/>
                    <a:pt x="79114" y="12654"/>
                    <a:pt x="79114" y="15683"/>
                  </a:cubicBezTo>
                  <a:cubicBezTo>
                    <a:pt x="79114" y="19668"/>
                    <a:pt x="78583" y="21741"/>
                    <a:pt x="76103" y="30668"/>
                  </a:cubicBezTo>
                  <a:lnTo>
                    <a:pt x="68663" y="57451"/>
                  </a:ln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383B11DF-6C33-B46E-241A-8413C39D6E20}"/>
                </a:ext>
              </a:extLst>
            </p:cNvPr>
            <p:cNvSpPr/>
            <p:nvPr>
              <p:custDataLst>
                <p:tags r:id="rId23"/>
              </p:custDataLst>
            </p:nvPr>
          </p:nvSpPr>
          <p:spPr>
            <a:xfrm>
              <a:off x="5384504" y="3928383"/>
              <a:ext cx="53672" cy="107291"/>
            </a:xfrm>
            <a:custGeom>
              <a:avLst/>
              <a:gdLst>
                <a:gd name="connsiteX0" fmla="*/ 49178 w 53672"/>
                <a:gd name="connsiteY0" fmla="*/ 6123 h 107291"/>
                <a:gd name="connsiteX1" fmla="*/ 42093 w 53672"/>
                <a:gd name="connsiteY1" fmla="*/ 65 h 107291"/>
                <a:gd name="connsiteX2" fmla="*/ 32173 w 53672"/>
                <a:gd name="connsiteY2" fmla="*/ 8834 h 107291"/>
                <a:gd name="connsiteX3" fmla="*/ 39259 w 53672"/>
                <a:gd name="connsiteY3" fmla="*/ 14892 h 107291"/>
                <a:gd name="connsiteX4" fmla="*/ 49178 w 53672"/>
                <a:gd name="connsiteY4" fmla="*/ 6123 h 107291"/>
                <a:gd name="connsiteX5" fmla="*/ 13043 w 53672"/>
                <a:gd name="connsiteY5" fmla="*/ 87110 h 107291"/>
                <a:gd name="connsiteX6" fmla="*/ 11448 w 53672"/>
                <a:gd name="connsiteY6" fmla="*/ 93806 h 107291"/>
                <a:gd name="connsiteX7" fmla="*/ 28276 w 53672"/>
                <a:gd name="connsiteY7" fmla="*/ 107356 h 107291"/>
                <a:gd name="connsiteX8" fmla="*/ 53784 w 53672"/>
                <a:gd name="connsiteY8" fmla="*/ 82965 h 107291"/>
                <a:gd name="connsiteX9" fmla="*/ 50950 w 53672"/>
                <a:gd name="connsiteY9" fmla="*/ 80892 h 107291"/>
                <a:gd name="connsiteX10" fmla="*/ 47584 w 53672"/>
                <a:gd name="connsiteY10" fmla="*/ 83603 h 107291"/>
                <a:gd name="connsiteX11" fmla="*/ 28808 w 53672"/>
                <a:gd name="connsiteY11" fmla="*/ 102893 h 107291"/>
                <a:gd name="connsiteX12" fmla="*/ 24379 w 53672"/>
                <a:gd name="connsiteY12" fmla="*/ 97313 h 107291"/>
                <a:gd name="connsiteX13" fmla="*/ 27213 w 53672"/>
                <a:gd name="connsiteY13" fmla="*/ 87110 h 107291"/>
                <a:gd name="connsiteX14" fmla="*/ 32882 w 53672"/>
                <a:gd name="connsiteY14" fmla="*/ 74356 h 107291"/>
                <a:gd name="connsiteX15" fmla="*/ 41561 w 53672"/>
                <a:gd name="connsiteY15" fmla="*/ 54109 h 107291"/>
                <a:gd name="connsiteX16" fmla="*/ 42624 w 53672"/>
                <a:gd name="connsiteY16" fmla="*/ 49008 h 107291"/>
                <a:gd name="connsiteX17" fmla="*/ 25796 w 53672"/>
                <a:gd name="connsiteY17" fmla="*/ 35457 h 107291"/>
                <a:gd name="connsiteX18" fmla="*/ 112 w 53672"/>
                <a:gd name="connsiteY18" fmla="*/ 59849 h 107291"/>
                <a:gd name="connsiteX19" fmla="*/ 3123 w 53672"/>
                <a:gd name="connsiteY19" fmla="*/ 61921 h 107291"/>
                <a:gd name="connsiteX20" fmla="*/ 6311 w 53672"/>
                <a:gd name="connsiteY20" fmla="*/ 59370 h 107291"/>
                <a:gd name="connsiteX21" fmla="*/ 25265 w 53672"/>
                <a:gd name="connsiteY21" fmla="*/ 39921 h 107291"/>
                <a:gd name="connsiteX22" fmla="*/ 29693 w 53672"/>
                <a:gd name="connsiteY22" fmla="*/ 45501 h 107291"/>
                <a:gd name="connsiteX23" fmla="*/ 24202 w 53672"/>
                <a:gd name="connsiteY23" fmla="*/ 61443 h 107291"/>
                <a:gd name="connsiteX24" fmla="*/ 13043 w 53672"/>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07291">
                  <a:moveTo>
                    <a:pt x="49178" y="6123"/>
                  </a:moveTo>
                  <a:cubicBezTo>
                    <a:pt x="49178" y="3573"/>
                    <a:pt x="47053" y="65"/>
                    <a:pt x="42093" y="65"/>
                  </a:cubicBezTo>
                  <a:cubicBezTo>
                    <a:pt x="37310" y="65"/>
                    <a:pt x="32173" y="4210"/>
                    <a:pt x="32173" y="8834"/>
                  </a:cubicBezTo>
                  <a:cubicBezTo>
                    <a:pt x="32173" y="11544"/>
                    <a:pt x="34476" y="14892"/>
                    <a:pt x="39259" y="14892"/>
                  </a:cubicBezTo>
                  <a:cubicBezTo>
                    <a:pt x="44396" y="14892"/>
                    <a:pt x="49178" y="10428"/>
                    <a:pt x="49178" y="6123"/>
                  </a:cubicBezTo>
                  <a:close/>
                  <a:moveTo>
                    <a:pt x="13043" y="87110"/>
                  </a:moveTo>
                  <a:cubicBezTo>
                    <a:pt x="12334" y="89182"/>
                    <a:pt x="11448" y="91095"/>
                    <a:pt x="11448" y="93806"/>
                  </a:cubicBezTo>
                  <a:cubicBezTo>
                    <a:pt x="11448" y="101298"/>
                    <a:pt x="18534" y="107356"/>
                    <a:pt x="28276" y="107356"/>
                  </a:cubicBezTo>
                  <a:cubicBezTo>
                    <a:pt x="45990" y="107356"/>
                    <a:pt x="53784" y="85356"/>
                    <a:pt x="53784" y="82965"/>
                  </a:cubicBezTo>
                  <a:cubicBezTo>
                    <a:pt x="53784" y="80892"/>
                    <a:pt x="51481" y="80892"/>
                    <a:pt x="50950" y="80892"/>
                  </a:cubicBezTo>
                  <a:cubicBezTo>
                    <a:pt x="48470" y="80892"/>
                    <a:pt x="48293" y="81849"/>
                    <a:pt x="47584" y="83603"/>
                  </a:cubicBezTo>
                  <a:cubicBezTo>
                    <a:pt x="43510" y="96356"/>
                    <a:pt x="35716" y="102893"/>
                    <a:pt x="28808" y="102893"/>
                  </a:cubicBezTo>
                  <a:cubicBezTo>
                    <a:pt x="25265" y="102893"/>
                    <a:pt x="24379" y="100820"/>
                    <a:pt x="24379" y="97313"/>
                  </a:cubicBezTo>
                  <a:cubicBezTo>
                    <a:pt x="24379" y="93646"/>
                    <a:pt x="25619" y="90617"/>
                    <a:pt x="27213" y="87110"/>
                  </a:cubicBezTo>
                  <a:cubicBezTo>
                    <a:pt x="28985" y="82805"/>
                    <a:pt x="30933" y="78501"/>
                    <a:pt x="32882" y="74356"/>
                  </a:cubicBezTo>
                  <a:cubicBezTo>
                    <a:pt x="34476" y="70530"/>
                    <a:pt x="40853" y="56023"/>
                    <a:pt x="41561" y="54109"/>
                  </a:cubicBezTo>
                  <a:cubicBezTo>
                    <a:pt x="42093" y="52515"/>
                    <a:pt x="42624" y="50602"/>
                    <a:pt x="42624" y="49008"/>
                  </a:cubicBezTo>
                  <a:cubicBezTo>
                    <a:pt x="42624" y="41515"/>
                    <a:pt x="35539" y="35457"/>
                    <a:pt x="25796" y="35457"/>
                  </a:cubicBezTo>
                  <a:cubicBezTo>
                    <a:pt x="8260" y="35457"/>
                    <a:pt x="112" y="57138"/>
                    <a:pt x="112" y="59849"/>
                  </a:cubicBezTo>
                  <a:cubicBezTo>
                    <a:pt x="112" y="61921"/>
                    <a:pt x="2592" y="61921"/>
                    <a:pt x="3123" y="61921"/>
                  </a:cubicBezTo>
                  <a:cubicBezTo>
                    <a:pt x="5603" y="61921"/>
                    <a:pt x="5780" y="61124"/>
                    <a:pt x="6311" y="59370"/>
                  </a:cubicBezTo>
                  <a:cubicBezTo>
                    <a:pt x="10917" y="45660"/>
                    <a:pt x="18711" y="39921"/>
                    <a:pt x="25265" y="39921"/>
                  </a:cubicBezTo>
                  <a:cubicBezTo>
                    <a:pt x="28099" y="39921"/>
                    <a:pt x="29693" y="41196"/>
                    <a:pt x="29693" y="45501"/>
                  </a:cubicBezTo>
                  <a:cubicBezTo>
                    <a:pt x="29693" y="49167"/>
                    <a:pt x="28631" y="51559"/>
                    <a:pt x="24202" y="61443"/>
                  </a:cubicBezTo>
                  <a:lnTo>
                    <a:pt x="13043" y="87110"/>
                  </a:lnTo>
                  <a:close/>
                </a:path>
              </a:pathLst>
            </a:custGeom>
            <a:solidFill>
              <a:srgbClr val="000000"/>
            </a:solidFill>
            <a:ln w="2540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46E4F85E-346A-B18F-102F-0CBC3EB644B2}"/>
                </a:ext>
              </a:extLst>
            </p:cNvPr>
            <p:cNvSpPr/>
            <p:nvPr>
              <p:custDataLst>
                <p:tags r:id="rId24"/>
              </p:custDataLst>
            </p:nvPr>
          </p:nvSpPr>
          <p:spPr>
            <a:xfrm>
              <a:off x="5460174" y="3972702"/>
              <a:ext cx="130371" cy="42884"/>
            </a:xfrm>
            <a:custGeom>
              <a:avLst/>
              <a:gdLst>
                <a:gd name="connsiteX0" fmla="*/ 123755 w 130371"/>
                <a:gd name="connsiteY0" fmla="*/ 7877 h 42884"/>
                <a:gd name="connsiteX1" fmla="*/ 130486 w 130371"/>
                <a:gd name="connsiteY1" fmla="*/ 3892 h 42884"/>
                <a:gd name="connsiteX2" fmla="*/ 123932 w 130371"/>
                <a:gd name="connsiteY2" fmla="*/ 65 h 42884"/>
                <a:gd name="connsiteX3" fmla="*/ 6669 w 130371"/>
                <a:gd name="connsiteY3" fmla="*/ 65 h 42884"/>
                <a:gd name="connsiteX4" fmla="*/ 114 w 130371"/>
                <a:gd name="connsiteY4" fmla="*/ 3892 h 42884"/>
                <a:gd name="connsiteX5" fmla="*/ 6846 w 130371"/>
                <a:gd name="connsiteY5" fmla="*/ 7877 h 42884"/>
                <a:gd name="connsiteX6" fmla="*/ 123755 w 130371"/>
                <a:gd name="connsiteY6" fmla="*/ 7877 h 42884"/>
                <a:gd name="connsiteX7" fmla="*/ 123932 w 130371"/>
                <a:gd name="connsiteY7" fmla="*/ 42950 h 42884"/>
                <a:gd name="connsiteX8" fmla="*/ 130486 w 130371"/>
                <a:gd name="connsiteY8" fmla="*/ 39124 h 42884"/>
                <a:gd name="connsiteX9" fmla="*/ 123755 w 130371"/>
                <a:gd name="connsiteY9" fmla="*/ 35138 h 42884"/>
                <a:gd name="connsiteX10" fmla="*/ 6846 w 130371"/>
                <a:gd name="connsiteY10" fmla="*/ 35138 h 42884"/>
                <a:gd name="connsiteX11" fmla="*/ 114 w 130371"/>
                <a:gd name="connsiteY11" fmla="*/ 39124 h 42884"/>
                <a:gd name="connsiteX12" fmla="*/ 6669 w 130371"/>
                <a:gd name="connsiteY12" fmla="*/ 42950 h 42884"/>
                <a:gd name="connsiteX13" fmla="*/ 123932 w 130371"/>
                <a:gd name="connsiteY13" fmla="*/ 42950 h 4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2884">
                  <a:moveTo>
                    <a:pt x="123755" y="7877"/>
                  </a:moveTo>
                  <a:cubicBezTo>
                    <a:pt x="126412" y="7877"/>
                    <a:pt x="130486" y="7877"/>
                    <a:pt x="130486" y="3892"/>
                  </a:cubicBezTo>
                  <a:cubicBezTo>
                    <a:pt x="130486" y="65"/>
                    <a:pt x="126235" y="65"/>
                    <a:pt x="123932" y="65"/>
                  </a:cubicBezTo>
                  <a:lnTo>
                    <a:pt x="6669" y="65"/>
                  </a:lnTo>
                  <a:cubicBezTo>
                    <a:pt x="4366" y="65"/>
                    <a:pt x="114" y="65"/>
                    <a:pt x="114" y="3892"/>
                  </a:cubicBezTo>
                  <a:cubicBezTo>
                    <a:pt x="114" y="7877"/>
                    <a:pt x="4189" y="7877"/>
                    <a:pt x="6846" y="7877"/>
                  </a:cubicBezTo>
                  <a:lnTo>
                    <a:pt x="123755" y="7877"/>
                  </a:lnTo>
                  <a:close/>
                  <a:moveTo>
                    <a:pt x="123932" y="42950"/>
                  </a:moveTo>
                  <a:cubicBezTo>
                    <a:pt x="126235" y="42950"/>
                    <a:pt x="130486" y="42950"/>
                    <a:pt x="130486" y="39124"/>
                  </a:cubicBezTo>
                  <a:cubicBezTo>
                    <a:pt x="130486" y="35138"/>
                    <a:pt x="126412" y="35138"/>
                    <a:pt x="123755" y="35138"/>
                  </a:cubicBezTo>
                  <a:lnTo>
                    <a:pt x="6846" y="35138"/>
                  </a:lnTo>
                  <a:cubicBezTo>
                    <a:pt x="4189" y="35138"/>
                    <a:pt x="114" y="35138"/>
                    <a:pt x="114" y="39124"/>
                  </a:cubicBezTo>
                  <a:cubicBezTo>
                    <a:pt x="114" y="42950"/>
                    <a:pt x="4366" y="42950"/>
                    <a:pt x="6669" y="42950"/>
                  </a:cubicBezTo>
                  <a:lnTo>
                    <a:pt x="123932" y="42950"/>
                  </a:lnTo>
                  <a:close/>
                </a:path>
              </a:pathLst>
            </a:custGeom>
            <a:solidFill>
              <a:srgbClr val="000000"/>
            </a:solidFill>
            <a:ln w="2540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8B6D2CCC-2847-0795-3189-FC90D484DE9E}"/>
                </a:ext>
              </a:extLst>
            </p:cNvPr>
            <p:cNvSpPr/>
            <p:nvPr>
              <p:custDataLst>
                <p:tags r:id="rId25"/>
              </p:custDataLst>
            </p:nvPr>
          </p:nvSpPr>
          <p:spPr>
            <a:xfrm>
              <a:off x="5622428" y="3928223"/>
              <a:ext cx="64477" cy="105856"/>
            </a:xfrm>
            <a:custGeom>
              <a:avLst/>
              <a:gdLst>
                <a:gd name="connsiteX0" fmla="*/ 40153 w 64477"/>
                <a:gd name="connsiteY0" fmla="*/ 4529 h 105856"/>
                <a:gd name="connsiteX1" fmla="*/ 34839 w 64477"/>
                <a:gd name="connsiteY1" fmla="*/ 65 h 105856"/>
                <a:gd name="connsiteX2" fmla="*/ 121 w 64477"/>
                <a:gd name="connsiteY2" fmla="*/ 10268 h 105856"/>
                <a:gd name="connsiteX3" fmla="*/ 121 w 64477"/>
                <a:gd name="connsiteY3" fmla="*/ 16008 h 105856"/>
                <a:gd name="connsiteX4" fmla="*/ 25805 w 64477"/>
                <a:gd name="connsiteY4" fmla="*/ 11544 h 105856"/>
                <a:gd name="connsiteX5" fmla="*/ 25805 w 64477"/>
                <a:gd name="connsiteY5" fmla="*/ 92849 h 105856"/>
                <a:gd name="connsiteX6" fmla="*/ 8092 w 64477"/>
                <a:gd name="connsiteY6" fmla="*/ 100182 h 105856"/>
                <a:gd name="connsiteX7" fmla="*/ 1361 w 64477"/>
                <a:gd name="connsiteY7" fmla="*/ 100182 h 105856"/>
                <a:gd name="connsiteX8" fmla="*/ 1361 w 64477"/>
                <a:gd name="connsiteY8" fmla="*/ 105922 h 105856"/>
                <a:gd name="connsiteX9" fmla="*/ 32891 w 64477"/>
                <a:gd name="connsiteY9" fmla="*/ 105284 h 105856"/>
                <a:gd name="connsiteX10" fmla="*/ 64598 w 64477"/>
                <a:gd name="connsiteY10" fmla="*/ 105922 h 105856"/>
                <a:gd name="connsiteX11" fmla="*/ 64598 w 64477"/>
                <a:gd name="connsiteY11" fmla="*/ 100182 h 105856"/>
                <a:gd name="connsiteX12" fmla="*/ 57867 w 64477"/>
                <a:gd name="connsiteY12" fmla="*/ 100182 h 105856"/>
                <a:gd name="connsiteX13" fmla="*/ 40153 w 64477"/>
                <a:gd name="connsiteY13" fmla="*/ 92849 h 105856"/>
                <a:gd name="connsiteX14" fmla="*/ 40153 w 64477"/>
                <a:gd name="connsiteY14" fmla="*/ 4529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05856">
                  <a:moveTo>
                    <a:pt x="40153" y="4529"/>
                  </a:moveTo>
                  <a:cubicBezTo>
                    <a:pt x="40153" y="225"/>
                    <a:pt x="39799" y="65"/>
                    <a:pt x="34839" y="65"/>
                  </a:cubicBezTo>
                  <a:cubicBezTo>
                    <a:pt x="23503" y="10109"/>
                    <a:pt x="7383" y="10268"/>
                    <a:pt x="121" y="10268"/>
                  </a:cubicBezTo>
                  <a:lnTo>
                    <a:pt x="121" y="16008"/>
                  </a:lnTo>
                  <a:cubicBezTo>
                    <a:pt x="4372" y="16008"/>
                    <a:pt x="16063" y="16008"/>
                    <a:pt x="25805" y="11544"/>
                  </a:cubicBezTo>
                  <a:lnTo>
                    <a:pt x="25805" y="92849"/>
                  </a:lnTo>
                  <a:cubicBezTo>
                    <a:pt x="25805" y="98110"/>
                    <a:pt x="25805" y="100182"/>
                    <a:pt x="8092" y="100182"/>
                  </a:cubicBezTo>
                  <a:lnTo>
                    <a:pt x="1361" y="100182"/>
                  </a:lnTo>
                  <a:lnTo>
                    <a:pt x="1361" y="105922"/>
                  </a:lnTo>
                  <a:cubicBezTo>
                    <a:pt x="4549" y="105762"/>
                    <a:pt x="26337" y="105284"/>
                    <a:pt x="32891" y="105284"/>
                  </a:cubicBezTo>
                  <a:cubicBezTo>
                    <a:pt x="38382" y="105284"/>
                    <a:pt x="60701" y="105762"/>
                    <a:pt x="64598" y="105922"/>
                  </a:cubicBezTo>
                  <a:lnTo>
                    <a:pt x="64598" y="100182"/>
                  </a:lnTo>
                  <a:lnTo>
                    <a:pt x="57867" y="100182"/>
                  </a:lnTo>
                  <a:cubicBezTo>
                    <a:pt x="40153" y="100182"/>
                    <a:pt x="40153" y="98110"/>
                    <a:pt x="40153" y="92849"/>
                  </a:cubicBezTo>
                  <a:lnTo>
                    <a:pt x="40153" y="4529"/>
                  </a:lnTo>
                  <a:close/>
                </a:path>
              </a:pathLst>
            </a:custGeom>
            <a:solidFill>
              <a:srgbClr val="000000"/>
            </a:solidFill>
            <a:ln w="25400" cap="flat">
              <a:noFill/>
              <a:prstDash val="solid"/>
              <a:miter/>
            </a:ln>
          </p:spPr>
          <p:txBody>
            <a:bodyPr rtlCol="0" anchor="ctr"/>
            <a:lstStyle/>
            <a:p>
              <a:endParaRPr lang="en-CN"/>
            </a:p>
          </p:txBody>
        </p:sp>
      </p:grpSp>
      <p:grpSp>
        <p:nvGrpSpPr>
          <p:cNvPr id="63" name="Group 62" descr="\documentclass{article}&#10;\usepackage{amsmath,bm}&#10;\pagestyle{empty}&#10;\begin{document}&#10;&#10;$\{\alpha_i\}_{i=1}^m$&#10;&#10;&#10;\end{document}" title="IguanaTex Vector Display">
            <a:extLst>
              <a:ext uri="{FF2B5EF4-FFF2-40B4-BE49-F238E27FC236}">
                <a16:creationId xmlns:a16="http://schemas.microsoft.com/office/drawing/2014/main" id="{81D2AAD4-B4A7-0909-AEB0-46249C8A7384}"/>
              </a:ext>
            </a:extLst>
          </p:cNvPr>
          <p:cNvGrpSpPr>
            <a:grpSpLocks noChangeAspect="1"/>
          </p:cNvGrpSpPr>
          <p:nvPr>
            <p:custDataLst>
              <p:tags r:id="rId5"/>
            </p:custDataLst>
          </p:nvPr>
        </p:nvGrpSpPr>
        <p:grpSpPr>
          <a:xfrm>
            <a:off x="4583112" y="3313158"/>
            <a:ext cx="767693" cy="231684"/>
            <a:chOff x="4447115" y="3803990"/>
            <a:chExt cx="767693" cy="231684"/>
          </a:xfrm>
        </p:grpSpPr>
        <p:sp>
          <p:nvSpPr>
            <p:cNvPr id="55" name="Freeform 54">
              <a:extLst>
                <a:ext uri="{FF2B5EF4-FFF2-40B4-BE49-F238E27FC236}">
                  <a16:creationId xmlns:a16="http://schemas.microsoft.com/office/drawing/2014/main" id="{7C586748-31FE-B89C-7128-E05E82647912}"/>
                </a:ext>
              </a:extLst>
            </p:cNvPr>
            <p:cNvSpPr/>
            <p:nvPr>
              <p:custDataLst>
                <p:tags r:id="rId6"/>
              </p:custDataLst>
            </p:nvPr>
          </p:nvSpPr>
          <p:spPr>
            <a:xfrm>
              <a:off x="4447115" y="3803990"/>
              <a:ext cx="87110" cy="227745"/>
            </a:xfrm>
            <a:custGeom>
              <a:avLst/>
              <a:gdLst>
                <a:gd name="connsiteX0" fmla="*/ 51852 w 87110"/>
                <a:gd name="connsiteY0" fmla="*/ 30353 h 227745"/>
                <a:gd name="connsiteX1" fmla="*/ 84979 w 87110"/>
                <a:gd name="connsiteY1" fmla="*/ 5073 h 227745"/>
                <a:gd name="connsiteX2" fmla="*/ 87188 w 87110"/>
                <a:gd name="connsiteY2" fmla="*/ 2568 h 227745"/>
                <a:gd name="connsiteX3" fmla="*/ 82525 w 87110"/>
                <a:gd name="connsiteY3" fmla="*/ 63 h 227745"/>
                <a:gd name="connsiteX4" fmla="*/ 35412 w 87110"/>
                <a:gd name="connsiteY4" fmla="*/ 28531 h 227745"/>
                <a:gd name="connsiteX5" fmla="*/ 35412 w 87110"/>
                <a:gd name="connsiteY5" fmla="*/ 80457 h 227745"/>
                <a:gd name="connsiteX6" fmla="*/ 25597 w 87110"/>
                <a:gd name="connsiteY6" fmla="*/ 104143 h 227745"/>
                <a:gd name="connsiteX7" fmla="*/ 2285 w 87110"/>
                <a:gd name="connsiteY7" fmla="*/ 111431 h 227745"/>
                <a:gd name="connsiteX8" fmla="*/ 77 w 87110"/>
                <a:gd name="connsiteY8" fmla="*/ 113936 h 227745"/>
                <a:gd name="connsiteX9" fmla="*/ 4003 w 87110"/>
                <a:gd name="connsiteY9" fmla="*/ 116441 h 227745"/>
                <a:gd name="connsiteX10" fmla="*/ 34676 w 87110"/>
                <a:gd name="connsiteY10" fmla="*/ 136710 h 227745"/>
                <a:gd name="connsiteX11" fmla="*/ 35412 w 87110"/>
                <a:gd name="connsiteY11" fmla="*/ 147870 h 227745"/>
                <a:gd name="connsiteX12" fmla="*/ 35412 w 87110"/>
                <a:gd name="connsiteY12" fmla="*/ 192964 h 227745"/>
                <a:gd name="connsiteX13" fmla="*/ 47190 w 87110"/>
                <a:gd name="connsiteY13" fmla="*/ 218471 h 227745"/>
                <a:gd name="connsiteX14" fmla="*/ 82525 w 87110"/>
                <a:gd name="connsiteY14" fmla="*/ 227809 h 227745"/>
                <a:gd name="connsiteX15" fmla="*/ 87188 w 87110"/>
                <a:gd name="connsiteY15" fmla="*/ 225304 h 227745"/>
                <a:gd name="connsiteX16" fmla="*/ 83262 w 87110"/>
                <a:gd name="connsiteY16" fmla="*/ 222798 h 227745"/>
                <a:gd name="connsiteX17" fmla="*/ 52589 w 87110"/>
                <a:gd name="connsiteY17" fmla="*/ 202984 h 227745"/>
                <a:gd name="connsiteX18" fmla="*/ 51852 w 87110"/>
                <a:gd name="connsiteY18" fmla="*/ 192280 h 227745"/>
                <a:gd name="connsiteX19" fmla="*/ 51852 w 87110"/>
                <a:gd name="connsiteY19" fmla="*/ 144454 h 227745"/>
                <a:gd name="connsiteX20" fmla="*/ 42037 w 87110"/>
                <a:gd name="connsiteY20" fmla="*/ 122818 h 227745"/>
                <a:gd name="connsiteX21" fmla="*/ 22897 w 87110"/>
                <a:gd name="connsiteY21" fmla="*/ 113936 h 227745"/>
                <a:gd name="connsiteX22" fmla="*/ 51852 w 87110"/>
                <a:gd name="connsiteY22" fmla="*/ 85012 h 227745"/>
                <a:gd name="connsiteX23" fmla="*/ 51852 w 87110"/>
                <a:gd name="connsiteY23" fmla="*/ 3035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110" h="227745">
                  <a:moveTo>
                    <a:pt x="51852" y="30353"/>
                  </a:moveTo>
                  <a:cubicBezTo>
                    <a:pt x="51852" y="21243"/>
                    <a:pt x="58232" y="6667"/>
                    <a:pt x="84979" y="5073"/>
                  </a:cubicBezTo>
                  <a:cubicBezTo>
                    <a:pt x="86206" y="4845"/>
                    <a:pt x="87188" y="3934"/>
                    <a:pt x="87188" y="2568"/>
                  </a:cubicBezTo>
                  <a:cubicBezTo>
                    <a:pt x="87188" y="63"/>
                    <a:pt x="85225" y="63"/>
                    <a:pt x="82525" y="63"/>
                  </a:cubicBezTo>
                  <a:cubicBezTo>
                    <a:pt x="57987" y="63"/>
                    <a:pt x="35657" y="11678"/>
                    <a:pt x="35412" y="28531"/>
                  </a:cubicBezTo>
                  <a:lnTo>
                    <a:pt x="35412" y="80457"/>
                  </a:lnTo>
                  <a:cubicBezTo>
                    <a:pt x="35412" y="89339"/>
                    <a:pt x="35412" y="96627"/>
                    <a:pt x="25597" y="104143"/>
                  </a:cubicBezTo>
                  <a:cubicBezTo>
                    <a:pt x="17008" y="110747"/>
                    <a:pt x="7684" y="111203"/>
                    <a:pt x="2285" y="111431"/>
                  </a:cubicBezTo>
                  <a:cubicBezTo>
                    <a:pt x="1058" y="111658"/>
                    <a:pt x="77" y="112569"/>
                    <a:pt x="77" y="113936"/>
                  </a:cubicBezTo>
                  <a:cubicBezTo>
                    <a:pt x="77" y="116213"/>
                    <a:pt x="1549" y="116213"/>
                    <a:pt x="4003" y="116441"/>
                  </a:cubicBezTo>
                  <a:cubicBezTo>
                    <a:pt x="20198" y="117352"/>
                    <a:pt x="31976" y="125551"/>
                    <a:pt x="34676" y="136710"/>
                  </a:cubicBezTo>
                  <a:cubicBezTo>
                    <a:pt x="35412" y="139216"/>
                    <a:pt x="35412" y="139671"/>
                    <a:pt x="35412" y="147870"/>
                  </a:cubicBezTo>
                  <a:lnTo>
                    <a:pt x="35412" y="192964"/>
                  </a:lnTo>
                  <a:cubicBezTo>
                    <a:pt x="35412" y="202529"/>
                    <a:pt x="35412" y="209817"/>
                    <a:pt x="47190" y="218471"/>
                  </a:cubicBezTo>
                  <a:cubicBezTo>
                    <a:pt x="56760" y="225304"/>
                    <a:pt x="72955" y="227809"/>
                    <a:pt x="82525" y="227809"/>
                  </a:cubicBezTo>
                  <a:cubicBezTo>
                    <a:pt x="85225" y="227809"/>
                    <a:pt x="87188" y="227809"/>
                    <a:pt x="87188" y="225304"/>
                  </a:cubicBezTo>
                  <a:cubicBezTo>
                    <a:pt x="87188" y="223026"/>
                    <a:pt x="85715" y="223026"/>
                    <a:pt x="83262" y="222798"/>
                  </a:cubicBezTo>
                  <a:cubicBezTo>
                    <a:pt x="67802" y="221887"/>
                    <a:pt x="55779" y="214599"/>
                    <a:pt x="52589" y="202984"/>
                  </a:cubicBezTo>
                  <a:cubicBezTo>
                    <a:pt x="51852" y="200935"/>
                    <a:pt x="51852" y="200479"/>
                    <a:pt x="51852" y="192280"/>
                  </a:cubicBezTo>
                  <a:lnTo>
                    <a:pt x="51852" y="144454"/>
                  </a:lnTo>
                  <a:cubicBezTo>
                    <a:pt x="51852" y="133977"/>
                    <a:pt x="49889" y="130106"/>
                    <a:pt x="42037" y="122818"/>
                  </a:cubicBezTo>
                  <a:cubicBezTo>
                    <a:pt x="36884" y="118035"/>
                    <a:pt x="29768" y="115758"/>
                    <a:pt x="22897" y="113936"/>
                  </a:cubicBezTo>
                  <a:cubicBezTo>
                    <a:pt x="43019" y="108698"/>
                    <a:pt x="51852" y="98221"/>
                    <a:pt x="51852" y="85012"/>
                  </a:cubicBezTo>
                  <a:lnTo>
                    <a:pt x="51852" y="30353"/>
                  </a:lnTo>
                  <a:close/>
                </a:path>
              </a:pathLst>
            </a:custGeom>
            <a:solidFill>
              <a:srgbClr val="000000"/>
            </a:solidFill>
            <a:ln w="24534"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2F98BD8E-ED68-B48F-D2FC-8A74EDED459C}"/>
                </a:ext>
              </a:extLst>
            </p:cNvPr>
            <p:cNvSpPr/>
            <p:nvPr>
              <p:custDataLst>
                <p:tags r:id="rId7"/>
              </p:custDataLst>
            </p:nvPr>
          </p:nvSpPr>
          <p:spPr>
            <a:xfrm>
              <a:off x="4562200" y="3874135"/>
              <a:ext cx="137659" cy="103168"/>
            </a:xfrm>
            <a:custGeom>
              <a:avLst/>
              <a:gdLst>
                <a:gd name="connsiteX0" fmla="*/ 107069 w 137659"/>
                <a:gd name="connsiteY0" fmla="*/ 46978 h 103168"/>
                <a:gd name="connsiteX1" fmla="*/ 66090 w 137659"/>
                <a:gd name="connsiteY1" fmla="*/ 63 h 103168"/>
                <a:gd name="connsiteX2" fmla="*/ 82 w 137659"/>
                <a:gd name="connsiteY2" fmla="*/ 64743 h 103168"/>
                <a:gd name="connsiteX3" fmla="*/ 39834 w 137659"/>
                <a:gd name="connsiteY3" fmla="*/ 103232 h 103168"/>
                <a:gd name="connsiteX4" fmla="*/ 91610 w 137659"/>
                <a:gd name="connsiteY4" fmla="*/ 84101 h 103168"/>
                <a:gd name="connsiteX5" fmla="*/ 113939 w 137659"/>
                <a:gd name="connsiteY5" fmla="*/ 103232 h 103168"/>
                <a:gd name="connsiteX6" fmla="*/ 134552 w 137659"/>
                <a:gd name="connsiteY6" fmla="*/ 87062 h 103168"/>
                <a:gd name="connsiteX7" fmla="*/ 131607 w 137659"/>
                <a:gd name="connsiteY7" fmla="*/ 84784 h 103168"/>
                <a:gd name="connsiteX8" fmla="*/ 128417 w 137659"/>
                <a:gd name="connsiteY8" fmla="*/ 87062 h 103168"/>
                <a:gd name="connsiteX9" fmla="*/ 114675 w 137659"/>
                <a:gd name="connsiteY9" fmla="*/ 98221 h 103168"/>
                <a:gd name="connsiteX10" fmla="*/ 107069 w 137659"/>
                <a:gd name="connsiteY10" fmla="*/ 74991 h 103168"/>
                <a:gd name="connsiteX11" fmla="*/ 109522 w 137659"/>
                <a:gd name="connsiteY11" fmla="*/ 67020 h 103168"/>
                <a:gd name="connsiteX12" fmla="*/ 137741 w 137659"/>
                <a:gd name="connsiteY12" fmla="*/ 13500 h 103168"/>
                <a:gd name="connsiteX13" fmla="*/ 134797 w 137659"/>
                <a:gd name="connsiteY13" fmla="*/ 11222 h 103168"/>
                <a:gd name="connsiteX14" fmla="*/ 131116 w 137659"/>
                <a:gd name="connsiteY14" fmla="*/ 16005 h 103168"/>
                <a:gd name="connsiteX15" fmla="*/ 107069 w 137659"/>
                <a:gd name="connsiteY15" fmla="*/ 61099 h 103168"/>
                <a:gd name="connsiteX16" fmla="*/ 107069 w 137659"/>
                <a:gd name="connsiteY16" fmla="*/ 46978 h 103168"/>
                <a:gd name="connsiteX17" fmla="*/ 90628 w 137659"/>
                <a:gd name="connsiteY17" fmla="*/ 78180 h 103168"/>
                <a:gd name="connsiteX18" fmla="*/ 40324 w 137659"/>
                <a:gd name="connsiteY18" fmla="*/ 98221 h 103168"/>
                <a:gd name="connsiteX19" fmla="*/ 18240 w 137659"/>
                <a:gd name="connsiteY19" fmla="*/ 73397 h 103168"/>
                <a:gd name="connsiteX20" fmla="*/ 32472 w 137659"/>
                <a:gd name="connsiteY20" fmla="*/ 26026 h 103168"/>
                <a:gd name="connsiteX21" fmla="*/ 65844 w 137659"/>
                <a:gd name="connsiteY21" fmla="*/ 5073 h 103168"/>
                <a:gd name="connsiteX22" fmla="*/ 90137 w 137659"/>
                <a:gd name="connsiteY22" fmla="*/ 52672 h 103168"/>
                <a:gd name="connsiteX23" fmla="*/ 90628 w 137659"/>
                <a:gd name="connsiteY23" fmla="*/ 78180 h 10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7659" h="103168">
                  <a:moveTo>
                    <a:pt x="107069" y="46978"/>
                  </a:moveTo>
                  <a:cubicBezTo>
                    <a:pt x="107069" y="11222"/>
                    <a:pt x="84248" y="63"/>
                    <a:pt x="66090" y="63"/>
                  </a:cubicBezTo>
                  <a:cubicBezTo>
                    <a:pt x="32472" y="63"/>
                    <a:pt x="82" y="32630"/>
                    <a:pt x="82" y="64743"/>
                  </a:cubicBezTo>
                  <a:cubicBezTo>
                    <a:pt x="82" y="85923"/>
                    <a:pt x="14805" y="103232"/>
                    <a:pt x="39834" y="103232"/>
                  </a:cubicBezTo>
                  <a:cubicBezTo>
                    <a:pt x="55293" y="103232"/>
                    <a:pt x="72960" y="97994"/>
                    <a:pt x="91610" y="84101"/>
                  </a:cubicBezTo>
                  <a:cubicBezTo>
                    <a:pt x="94799" y="96172"/>
                    <a:pt x="102897" y="103232"/>
                    <a:pt x="113939" y="103232"/>
                  </a:cubicBezTo>
                  <a:cubicBezTo>
                    <a:pt x="126945" y="103232"/>
                    <a:pt x="134552" y="90706"/>
                    <a:pt x="134552" y="87062"/>
                  </a:cubicBezTo>
                  <a:cubicBezTo>
                    <a:pt x="134552" y="85468"/>
                    <a:pt x="133079" y="84784"/>
                    <a:pt x="131607" y="84784"/>
                  </a:cubicBezTo>
                  <a:cubicBezTo>
                    <a:pt x="129889" y="84784"/>
                    <a:pt x="129153" y="85468"/>
                    <a:pt x="128417" y="87062"/>
                  </a:cubicBezTo>
                  <a:cubicBezTo>
                    <a:pt x="124000" y="98221"/>
                    <a:pt x="115166" y="98221"/>
                    <a:pt x="114675" y="98221"/>
                  </a:cubicBezTo>
                  <a:cubicBezTo>
                    <a:pt x="107069" y="98221"/>
                    <a:pt x="107069" y="80457"/>
                    <a:pt x="107069" y="74991"/>
                  </a:cubicBezTo>
                  <a:cubicBezTo>
                    <a:pt x="107069" y="70209"/>
                    <a:pt x="107069" y="69753"/>
                    <a:pt x="109522" y="67020"/>
                  </a:cubicBezTo>
                  <a:cubicBezTo>
                    <a:pt x="132588" y="40146"/>
                    <a:pt x="137741" y="13728"/>
                    <a:pt x="137741" y="13500"/>
                  </a:cubicBezTo>
                  <a:cubicBezTo>
                    <a:pt x="137741" y="13044"/>
                    <a:pt x="137496" y="11222"/>
                    <a:pt x="134797" y="11222"/>
                  </a:cubicBezTo>
                  <a:cubicBezTo>
                    <a:pt x="132343" y="11222"/>
                    <a:pt x="132343" y="11906"/>
                    <a:pt x="131116" y="16005"/>
                  </a:cubicBezTo>
                  <a:cubicBezTo>
                    <a:pt x="126699" y="30353"/>
                    <a:pt x="118602" y="47662"/>
                    <a:pt x="107069" y="61099"/>
                  </a:cubicBezTo>
                  <a:lnTo>
                    <a:pt x="107069" y="46978"/>
                  </a:lnTo>
                  <a:close/>
                  <a:moveTo>
                    <a:pt x="90628" y="78180"/>
                  </a:moveTo>
                  <a:cubicBezTo>
                    <a:pt x="69034" y="95716"/>
                    <a:pt x="50140" y="98221"/>
                    <a:pt x="40324" y="98221"/>
                  </a:cubicBezTo>
                  <a:cubicBezTo>
                    <a:pt x="25602" y="98221"/>
                    <a:pt x="18240" y="87973"/>
                    <a:pt x="18240" y="73397"/>
                  </a:cubicBezTo>
                  <a:cubicBezTo>
                    <a:pt x="18240" y="62237"/>
                    <a:pt x="24620" y="37641"/>
                    <a:pt x="32472" y="26026"/>
                  </a:cubicBezTo>
                  <a:cubicBezTo>
                    <a:pt x="44005" y="9400"/>
                    <a:pt x="57256" y="5073"/>
                    <a:pt x="65844" y="5073"/>
                  </a:cubicBezTo>
                  <a:cubicBezTo>
                    <a:pt x="90137" y="5073"/>
                    <a:pt x="90137" y="34908"/>
                    <a:pt x="90137" y="52672"/>
                  </a:cubicBezTo>
                  <a:cubicBezTo>
                    <a:pt x="90137" y="61099"/>
                    <a:pt x="90137" y="74308"/>
                    <a:pt x="90628" y="78180"/>
                  </a:cubicBezTo>
                  <a:close/>
                </a:path>
              </a:pathLst>
            </a:custGeom>
            <a:solidFill>
              <a:srgbClr val="000000"/>
            </a:solidFill>
            <a:ln w="24534"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CCE83C7B-F752-9890-BCC1-DFD445F1C5DF}"/>
                </a:ext>
              </a:extLst>
            </p:cNvPr>
            <p:cNvSpPr/>
            <p:nvPr>
              <p:custDataLst>
                <p:tags r:id="rId8"/>
              </p:custDataLst>
            </p:nvPr>
          </p:nvSpPr>
          <p:spPr>
            <a:xfrm>
              <a:off x="4717184" y="3903264"/>
              <a:ext cx="52045" cy="107291"/>
            </a:xfrm>
            <a:custGeom>
              <a:avLst/>
              <a:gdLst>
                <a:gd name="connsiteX0" fmla="*/ 47668 w 52045"/>
                <a:gd name="connsiteY0" fmla="*/ 6122 h 107291"/>
                <a:gd name="connsiteX1" fmla="*/ 40797 w 52045"/>
                <a:gd name="connsiteY1" fmla="*/ 64 h 107291"/>
                <a:gd name="connsiteX2" fmla="*/ 31178 w 52045"/>
                <a:gd name="connsiteY2" fmla="*/ 8832 h 107291"/>
                <a:gd name="connsiteX3" fmla="*/ 38049 w 52045"/>
                <a:gd name="connsiteY3" fmla="*/ 14891 h 107291"/>
                <a:gd name="connsiteX4" fmla="*/ 47668 w 52045"/>
                <a:gd name="connsiteY4" fmla="*/ 6122 h 107291"/>
                <a:gd name="connsiteX5" fmla="*/ 12627 w 52045"/>
                <a:gd name="connsiteY5" fmla="*/ 87109 h 107291"/>
                <a:gd name="connsiteX6" fmla="*/ 11081 w 52045"/>
                <a:gd name="connsiteY6" fmla="*/ 93804 h 107291"/>
                <a:gd name="connsiteX7" fmla="*/ 27399 w 52045"/>
                <a:gd name="connsiteY7" fmla="*/ 107355 h 107291"/>
                <a:gd name="connsiteX8" fmla="*/ 52134 w 52045"/>
                <a:gd name="connsiteY8" fmla="*/ 82964 h 107291"/>
                <a:gd name="connsiteX9" fmla="*/ 49385 w 52045"/>
                <a:gd name="connsiteY9" fmla="*/ 80891 h 107291"/>
                <a:gd name="connsiteX10" fmla="*/ 46122 w 52045"/>
                <a:gd name="connsiteY10" fmla="*/ 83601 h 107291"/>
                <a:gd name="connsiteX11" fmla="*/ 27914 w 52045"/>
                <a:gd name="connsiteY11" fmla="*/ 102892 h 107291"/>
                <a:gd name="connsiteX12" fmla="*/ 23620 w 52045"/>
                <a:gd name="connsiteY12" fmla="*/ 97312 h 107291"/>
                <a:gd name="connsiteX13" fmla="*/ 26369 w 52045"/>
                <a:gd name="connsiteY13" fmla="*/ 87109 h 107291"/>
                <a:gd name="connsiteX14" fmla="*/ 31865 w 52045"/>
                <a:gd name="connsiteY14" fmla="*/ 74355 h 107291"/>
                <a:gd name="connsiteX15" fmla="*/ 40282 w 52045"/>
                <a:gd name="connsiteY15" fmla="*/ 54108 h 107291"/>
                <a:gd name="connsiteX16" fmla="*/ 41312 w 52045"/>
                <a:gd name="connsiteY16" fmla="*/ 49007 h 107291"/>
                <a:gd name="connsiteX17" fmla="*/ 24994 w 52045"/>
                <a:gd name="connsiteY17" fmla="*/ 35456 h 107291"/>
                <a:gd name="connsiteX18" fmla="*/ 88 w 52045"/>
                <a:gd name="connsiteY18" fmla="*/ 59848 h 107291"/>
                <a:gd name="connsiteX19" fmla="*/ 3008 w 52045"/>
                <a:gd name="connsiteY19" fmla="*/ 61920 h 107291"/>
                <a:gd name="connsiteX20" fmla="*/ 6100 w 52045"/>
                <a:gd name="connsiteY20" fmla="*/ 59369 h 107291"/>
                <a:gd name="connsiteX21" fmla="*/ 24479 w 52045"/>
                <a:gd name="connsiteY21" fmla="*/ 39920 h 107291"/>
                <a:gd name="connsiteX22" fmla="*/ 28773 w 52045"/>
                <a:gd name="connsiteY22" fmla="*/ 45500 h 107291"/>
                <a:gd name="connsiteX23" fmla="*/ 23449 w 52045"/>
                <a:gd name="connsiteY23" fmla="*/ 61442 h 107291"/>
                <a:gd name="connsiteX24" fmla="*/ 12627 w 52045"/>
                <a:gd name="connsiteY24" fmla="*/ 87109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045" h="107291">
                  <a:moveTo>
                    <a:pt x="47668" y="6122"/>
                  </a:moveTo>
                  <a:cubicBezTo>
                    <a:pt x="47668" y="3572"/>
                    <a:pt x="45607" y="64"/>
                    <a:pt x="40797" y="64"/>
                  </a:cubicBezTo>
                  <a:cubicBezTo>
                    <a:pt x="36159" y="64"/>
                    <a:pt x="31178" y="4209"/>
                    <a:pt x="31178" y="8832"/>
                  </a:cubicBezTo>
                  <a:cubicBezTo>
                    <a:pt x="31178" y="11543"/>
                    <a:pt x="33411" y="14891"/>
                    <a:pt x="38049" y="14891"/>
                  </a:cubicBezTo>
                  <a:cubicBezTo>
                    <a:pt x="43030" y="14891"/>
                    <a:pt x="47668" y="10427"/>
                    <a:pt x="47668" y="6122"/>
                  </a:cubicBezTo>
                  <a:close/>
                  <a:moveTo>
                    <a:pt x="12627" y="87109"/>
                  </a:moveTo>
                  <a:cubicBezTo>
                    <a:pt x="11940" y="89181"/>
                    <a:pt x="11081" y="91094"/>
                    <a:pt x="11081" y="93804"/>
                  </a:cubicBezTo>
                  <a:cubicBezTo>
                    <a:pt x="11081" y="101297"/>
                    <a:pt x="17952" y="107355"/>
                    <a:pt x="27399" y="107355"/>
                  </a:cubicBezTo>
                  <a:cubicBezTo>
                    <a:pt x="44576" y="107355"/>
                    <a:pt x="52134" y="85355"/>
                    <a:pt x="52134" y="82964"/>
                  </a:cubicBezTo>
                  <a:cubicBezTo>
                    <a:pt x="52134" y="80891"/>
                    <a:pt x="49901" y="80891"/>
                    <a:pt x="49385" y="80891"/>
                  </a:cubicBezTo>
                  <a:cubicBezTo>
                    <a:pt x="46981" y="80891"/>
                    <a:pt x="46809" y="81848"/>
                    <a:pt x="46122" y="83601"/>
                  </a:cubicBezTo>
                  <a:cubicBezTo>
                    <a:pt x="42171" y="96355"/>
                    <a:pt x="34613" y="102892"/>
                    <a:pt x="27914" y="102892"/>
                  </a:cubicBezTo>
                  <a:cubicBezTo>
                    <a:pt x="24479" y="102892"/>
                    <a:pt x="23620" y="100819"/>
                    <a:pt x="23620" y="97312"/>
                  </a:cubicBezTo>
                  <a:cubicBezTo>
                    <a:pt x="23620" y="93645"/>
                    <a:pt x="24823" y="90616"/>
                    <a:pt x="26369" y="87109"/>
                  </a:cubicBezTo>
                  <a:cubicBezTo>
                    <a:pt x="28086" y="82804"/>
                    <a:pt x="29976" y="78500"/>
                    <a:pt x="31865" y="74355"/>
                  </a:cubicBezTo>
                  <a:cubicBezTo>
                    <a:pt x="33411" y="70529"/>
                    <a:pt x="39595" y="56021"/>
                    <a:pt x="40282" y="54108"/>
                  </a:cubicBezTo>
                  <a:cubicBezTo>
                    <a:pt x="40797" y="52514"/>
                    <a:pt x="41312" y="50601"/>
                    <a:pt x="41312" y="49007"/>
                  </a:cubicBezTo>
                  <a:cubicBezTo>
                    <a:pt x="41312" y="41514"/>
                    <a:pt x="34442" y="35456"/>
                    <a:pt x="24994" y="35456"/>
                  </a:cubicBezTo>
                  <a:cubicBezTo>
                    <a:pt x="7989" y="35456"/>
                    <a:pt x="88" y="57137"/>
                    <a:pt x="88" y="59848"/>
                  </a:cubicBezTo>
                  <a:cubicBezTo>
                    <a:pt x="88" y="61920"/>
                    <a:pt x="2493" y="61920"/>
                    <a:pt x="3008" y="61920"/>
                  </a:cubicBezTo>
                  <a:cubicBezTo>
                    <a:pt x="5413" y="61920"/>
                    <a:pt x="5585" y="61123"/>
                    <a:pt x="6100" y="59369"/>
                  </a:cubicBezTo>
                  <a:cubicBezTo>
                    <a:pt x="10566" y="45659"/>
                    <a:pt x="18124" y="39920"/>
                    <a:pt x="24479" y="39920"/>
                  </a:cubicBezTo>
                  <a:cubicBezTo>
                    <a:pt x="27227" y="39920"/>
                    <a:pt x="28773" y="41195"/>
                    <a:pt x="28773" y="45500"/>
                  </a:cubicBezTo>
                  <a:cubicBezTo>
                    <a:pt x="28773" y="49166"/>
                    <a:pt x="27743" y="51558"/>
                    <a:pt x="23449" y="61442"/>
                  </a:cubicBezTo>
                  <a:lnTo>
                    <a:pt x="12627" y="87109"/>
                  </a:lnTo>
                  <a:close/>
                </a:path>
              </a:pathLst>
            </a:custGeom>
            <a:solidFill>
              <a:srgbClr val="000000"/>
            </a:solidFill>
            <a:ln w="24534"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3143EAA6-2EC2-46A5-A7EA-5E3771ACC2FD}"/>
                </a:ext>
              </a:extLst>
            </p:cNvPr>
            <p:cNvSpPr/>
            <p:nvPr>
              <p:custDataLst>
                <p:tags r:id="rId9"/>
              </p:custDataLst>
            </p:nvPr>
          </p:nvSpPr>
          <p:spPr>
            <a:xfrm>
              <a:off x="4808474" y="3803990"/>
              <a:ext cx="87110" cy="227745"/>
            </a:xfrm>
            <a:custGeom>
              <a:avLst/>
              <a:gdLst>
                <a:gd name="connsiteX0" fmla="*/ 35427 w 87110"/>
                <a:gd name="connsiteY0" fmla="*/ 197519 h 227745"/>
                <a:gd name="connsiteX1" fmla="*/ 2300 w 87110"/>
                <a:gd name="connsiteY1" fmla="*/ 222798 h 227745"/>
                <a:gd name="connsiteX2" fmla="*/ 91 w 87110"/>
                <a:gd name="connsiteY2" fmla="*/ 225304 h 227745"/>
                <a:gd name="connsiteX3" fmla="*/ 4999 w 87110"/>
                <a:gd name="connsiteY3" fmla="*/ 227809 h 227745"/>
                <a:gd name="connsiteX4" fmla="*/ 51867 w 87110"/>
                <a:gd name="connsiteY4" fmla="*/ 199340 h 227745"/>
                <a:gd name="connsiteX5" fmla="*/ 51867 w 87110"/>
                <a:gd name="connsiteY5" fmla="*/ 147414 h 227745"/>
                <a:gd name="connsiteX6" fmla="*/ 61682 w 87110"/>
                <a:gd name="connsiteY6" fmla="*/ 123729 h 227745"/>
                <a:gd name="connsiteX7" fmla="*/ 84994 w 87110"/>
                <a:gd name="connsiteY7" fmla="*/ 116441 h 227745"/>
                <a:gd name="connsiteX8" fmla="*/ 87202 w 87110"/>
                <a:gd name="connsiteY8" fmla="*/ 113936 h 227745"/>
                <a:gd name="connsiteX9" fmla="*/ 83276 w 87110"/>
                <a:gd name="connsiteY9" fmla="*/ 111431 h 227745"/>
                <a:gd name="connsiteX10" fmla="*/ 52603 w 87110"/>
                <a:gd name="connsiteY10" fmla="*/ 91161 h 227745"/>
                <a:gd name="connsiteX11" fmla="*/ 51867 w 87110"/>
                <a:gd name="connsiteY11" fmla="*/ 80002 h 227745"/>
                <a:gd name="connsiteX12" fmla="*/ 51867 w 87110"/>
                <a:gd name="connsiteY12" fmla="*/ 34908 h 227745"/>
                <a:gd name="connsiteX13" fmla="*/ 40089 w 87110"/>
                <a:gd name="connsiteY13" fmla="*/ 9400 h 227745"/>
                <a:gd name="connsiteX14" fmla="*/ 4999 w 87110"/>
                <a:gd name="connsiteY14" fmla="*/ 63 h 227745"/>
                <a:gd name="connsiteX15" fmla="*/ 91 w 87110"/>
                <a:gd name="connsiteY15" fmla="*/ 2568 h 227745"/>
                <a:gd name="connsiteX16" fmla="*/ 4018 w 87110"/>
                <a:gd name="connsiteY16" fmla="*/ 5073 h 227745"/>
                <a:gd name="connsiteX17" fmla="*/ 34690 w 87110"/>
                <a:gd name="connsiteY17" fmla="*/ 24887 h 227745"/>
                <a:gd name="connsiteX18" fmla="*/ 35427 w 87110"/>
                <a:gd name="connsiteY18" fmla="*/ 35591 h 227745"/>
                <a:gd name="connsiteX19" fmla="*/ 35427 w 87110"/>
                <a:gd name="connsiteY19" fmla="*/ 83418 h 227745"/>
                <a:gd name="connsiteX20" fmla="*/ 45242 w 87110"/>
                <a:gd name="connsiteY20" fmla="*/ 105054 h 227745"/>
                <a:gd name="connsiteX21" fmla="*/ 64382 w 87110"/>
                <a:gd name="connsiteY21" fmla="*/ 113936 h 227745"/>
                <a:gd name="connsiteX22" fmla="*/ 35427 w 87110"/>
                <a:gd name="connsiteY22" fmla="*/ 142859 h 227745"/>
                <a:gd name="connsiteX23" fmla="*/ 35427 w 87110"/>
                <a:gd name="connsiteY23" fmla="*/ 197519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110" h="227745">
                  <a:moveTo>
                    <a:pt x="35427" y="197519"/>
                  </a:moveTo>
                  <a:cubicBezTo>
                    <a:pt x="35427" y="206628"/>
                    <a:pt x="29047" y="221204"/>
                    <a:pt x="2300" y="222798"/>
                  </a:cubicBezTo>
                  <a:cubicBezTo>
                    <a:pt x="1073" y="223026"/>
                    <a:pt x="91" y="223937"/>
                    <a:pt x="91" y="225304"/>
                  </a:cubicBezTo>
                  <a:cubicBezTo>
                    <a:pt x="91" y="227809"/>
                    <a:pt x="2791" y="227809"/>
                    <a:pt x="4999" y="227809"/>
                  </a:cubicBezTo>
                  <a:cubicBezTo>
                    <a:pt x="28801" y="227809"/>
                    <a:pt x="51622" y="216649"/>
                    <a:pt x="51867" y="199340"/>
                  </a:cubicBezTo>
                  <a:lnTo>
                    <a:pt x="51867" y="147414"/>
                  </a:lnTo>
                  <a:cubicBezTo>
                    <a:pt x="51867" y="138532"/>
                    <a:pt x="51867" y="131244"/>
                    <a:pt x="61682" y="123729"/>
                  </a:cubicBezTo>
                  <a:cubicBezTo>
                    <a:pt x="70271" y="117124"/>
                    <a:pt x="79595" y="116669"/>
                    <a:pt x="84994" y="116441"/>
                  </a:cubicBezTo>
                  <a:cubicBezTo>
                    <a:pt x="86221" y="116213"/>
                    <a:pt x="87202" y="115302"/>
                    <a:pt x="87202" y="113936"/>
                  </a:cubicBezTo>
                  <a:cubicBezTo>
                    <a:pt x="87202" y="111658"/>
                    <a:pt x="85730" y="111658"/>
                    <a:pt x="83276" y="111431"/>
                  </a:cubicBezTo>
                  <a:cubicBezTo>
                    <a:pt x="67081" y="110520"/>
                    <a:pt x="55303" y="102321"/>
                    <a:pt x="52603" y="91161"/>
                  </a:cubicBezTo>
                  <a:cubicBezTo>
                    <a:pt x="51867" y="88656"/>
                    <a:pt x="51867" y="88200"/>
                    <a:pt x="51867" y="80002"/>
                  </a:cubicBezTo>
                  <a:lnTo>
                    <a:pt x="51867" y="34908"/>
                  </a:lnTo>
                  <a:cubicBezTo>
                    <a:pt x="51867" y="25343"/>
                    <a:pt x="51867" y="18055"/>
                    <a:pt x="40089" y="9400"/>
                  </a:cubicBezTo>
                  <a:cubicBezTo>
                    <a:pt x="30273" y="2340"/>
                    <a:pt x="13342" y="63"/>
                    <a:pt x="4999" y="63"/>
                  </a:cubicBezTo>
                  <a:cubicBezTo>
                    <a:pt x="2791" y="63"/>
                    <a:pt x="91" y="63"/>
                    <a:pt x="91" y="2568"/>
                  </a:cubicBezTo>
                  <a:cubicBezTo>
                    <a:pt x="91" y="4845"/>
                    <a:pt x="1564" y="4845"/>
                    <a:pt x="4018" y="5073"/>
                  </a:cubicBezTo>
                  <a:cubicBezTo>
                    <a:pt x="19477" y="5984"/>
                    <a:pt x="31500" y="13272"/>
                    <a:pt x="34690" y="24887"/>
                  </a:cubicBezTo>
                  <a:cubicBezTo>
                    <a:pt x="35427" y="26937"/>
                    <a:pt x="35427" y="27392"/>
                    <a:pt x="35427" y="35591"/>
                  </a:cubicBezTo>
                  <a:lnTo>
                    <a:pt x="35427" y="83418"/>
                  </a:lnTo>
                  <a:cubicBezTo>
                    <a:pt x="35427" y="93894"/>
                    <a:pt x="37390" y="97766"/>
                    <a:pt x="45242" y="105054"/>
                  </a:cubicBezTo>
                  <a:cubicBezTo>
                    <a:pt x="50395" y="109836"/>
                    <a:pt x="57511" y="112114"/>
                    <a:pt x="64382" y="113936"/>
                  </a:cubicBezTo>
                  <a:cubicBezTo>
                    <a:pt x="44260" y="119174"/>
                    <a:pt x="35427" y="129650"/>
                    <a:pt x="35427" y="142859"/>
                  </a:cubicBezTo>
                  <a:lnTo>
                    <a:pt x="35427" y="197519"/>
                  </a:lnTo>
                  <a:close/>
                </a:path>
              </a:pathLst>
            </a:custGeom>
            <a:solidFill>
              <a:srgbClr val="000000"/>
            </a:solidFill>
            <a:ln w="24534"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ABF3A24D-AF83-DE59-7F64-42F31BFA0A6E}"/>
                </a:ext>
              </a:extLst>
            </p:cNvPr>
            <p:cNvSpPr/>
            <p:nvPr>
              <p:custDataLst>
                <p:tags r:id="rId10"/>
              </p:custDataLst>
            </p:nvPr>
          </p:nvSpPr>
          <p:spPr>
            <a:xfrm>
              <a:off x="4921571" y="3821847"/>
              <a:ext cx="157683" cy="71899"/>
            </a:xfrm>
            <a:custGeom>
              <a:avLst/>
              <a:gdLst>
                <a:gd name="connsiteX0" fmla="*/ 66571 w 157683"/>
                <a:gd name="connsiteY0" fmla="*/ 57451 h 71899"/>
                <a:gd name="connsiteX1" fmla="*/ 64166 w 157683"/>
                <a:gd name="connsiteY1" fmla="*/ 66857 h 71899"/>
                <a:gd name="connsiteX2" fmla="*/ 70006 w 157683"/>
                <a:gd name="connsiteY2" fmla="*/ 71959 h 71899"/>
                <a:gd name="connsiteX3" fmla="*/ 76705 w 157683"/>
                <a:gd name="connsiteY3" fmla="*/ 68451 h 71899"/>
                <a:gd name="connsiteX4" fmla="*/ 79797 w 157683"/>
                <a:gd name="connsiteY4" fmla="*/ 58567 h 71899"/>
                <a:gd name="connsiteX5" fmla="*/ 83576 w 157683"/>
                <a:gd name="connsiteY5" fmla="*/ 44219 h 71899"/>
                <a:gd name="connsiteX6" fmla="*/ 86496 w 157683"/>
                <a:gd name="connsiteY6" fmla="*/ 33538 h 71899"/>
                <a:gd name="connsiteX7" fmla="*/ 91820 w 157683"/>
                <a:gd name="connsiteY7" fmla="*/ 21422 h 71899"/>
                <a:gd name="connsiteX8" fmla="*/ 119303 w 157683"/>
                <a:gd name="connsiteY8" fmla="*/ 4523 h 71899"/>
                <a:gd name="connsiteX9" fmla="*/ 129438 w 157683"/>
                <a:gd name="connsiteY9" fmla="*/ 15683 h 71899"/>
                <a:gd name="connsiteX10" fmla="*/ 119303 w 157683"/>
                <a:gd name="connsiteY10" fmla="*/ 49639 h 71899"/>
                <a:gd name="connsiteX11" fmla="*/ 116727 w 157683"/>
                <a:gd name="connsiteY11" fmla="*/ 58248 h 71899"/>
                <a:gd name="connsiteX12" fmla="*/ 133045 w 157683"/>
                <a:gd name="connsiteY12" fmla="*/ 71959 h 71899"/>
                <a:gd name="connsiteX13" fmla="*/ 157779 w 157683"/>
                <a:gd name="connsiteY13" fmla="*/ 47567 h 71899"/>
                <a:gd name="connsiteX14" fmla="*/ 155031 w 157683"/>
                <a:gd name="connsiteY14" fmla="*/ 45494 h 71899"/>
                <a:gd name="connsiteX15" fmla="*/ 151768 w 157683"/>
                <a:gd name="connsiteY15" fmla="*/ 48205 h 71899"/>
                <a:gd name="connsiteX16" fmla="*/ 133560 w 157683"/>
                <a:gd name="connsiteY16" fmla="*/ 67495 h 71899"/>
                <a:gd name="connsiteX17" fmla="*/ 129266 w 157683"/>
                <a:gd name="connsiteY17" fmla="*/ 61915 h 71899"/>
                <a:gd name="connsiteX18" fmla="*/ 133217 w 157683"/>
                <a:gd name="connsiteY18" fmla="*/ 49002 h 71899"/>
                <a:gd name="connsiteX19" fmla="*/ 142320 w 157683"/>
                <a:gd name="connsiteY19" fmla="*/ 18233 h 71899"/>
                <a:gd name="connsiteX20" fmla="*/ 135965 w 157683"/>
                <a:gd name="connsiteY20" fmla="*/ 4364 h 71899"/>
                <a:gd name="connsiteX21" fmla="*/ 119990 w 157683"/>
                <a:gd name="connsiteY21" fmla="*/ 59 h 71899"/>
                <a:gd name="connsiteX22" fmla="*/ 89587 w 157683"/>
                <a:gd name="connsiteY22" fmla="*/ 16161 h 71899"/>
                <a:gd name="connsiteX23" fmla="*/ 67258 w 157683"/>
                <a:gd name="connsiteY23" fmla="*/ 59 h 71899"/>
                <a:gd name="connsiteX24" fmla="*/ 38229 w 157683"/>
                <a:gd name="connsiteY24" fmla="*/ 14567 h 71899"/>
                <a:gd name="connsiteX25" fmla="*/ 19850 w 157683"/>
                <a:gd name="connsiteY25" fmla="*/ 59 h 71899"/>
                <a:gd name="connsiteX26" fmla="*/ 6280 w 157683"/>
                <a:gd name="connsiteY26" fmla="*/ 8668 h 71899"/>
                <a:gd name="connsiteX27" fmla="*/ 96 w 157683"/>
                <a:gd name="connsiteY27" fmla="*/ 24451 h 71899"/>
                <a:gd name="connsiteX28" fmla="*/ 3016 w 157683"/>
                <a:gd name="connsiteY28" fmla="*/ 26523 h 71899"/>
                <a:gd name="connsiteX29" fmla="*/ 6795 w 157683"/>
                <a:gd name="connsiteY29" fmla="*/ 21741 h 71899"/>
                <a:gd name="connsiteX30" fmla="*/ 19334 w 157683"/>
                <a:gd name="connsiteY30" fmla="*/ 4523 h 71899"/>
                <a:gd name="connsiteX31" fmla="*/ 25003 w 157683"/>
                <a:gd name="connsiteY31" fmla="*/ 12335 h 71899"/>
                <a:gd name="connsiteX32" fmla="*/ 22254 w 157683"/>
                <a:gd name="connsiteY32" fmla="*/ 25567 h 71899"/>
                <a:gd name="connsiteX33" fmla="*/ 18476 w 157683"/>
                <a:gd name="connsiteY33" fmla="*/ 39915 h 71899"/>
                <a:gd name="connsiteX34" fmla="*/ 12979 w 157683"/>
                <a:gd name="connsiteY34" fmla="*/ 60321 h 71899"/>
                <a:gd name="connsiteX35" fmla="*/ 11261 w 157683"/>
                <a:gd name="connsiteY35" fmla="*/ 66857 h 71899"/>
                <a:gd name="connsiteX36" fmla="*/ 17101 w 157683"/>
                <a:gd name="connsiteY36" fmla="*/ 71959 h 71899"/>
                <a:gd name="connsiteX37" fmla="*/ 23800 w 157683"/>
                <a:gd name="connsiteY37" fmla="*/ 68451 h 71899"/>
                <a:gd name="connsiteX38" fmla="*/ 26892 w 157683"/>
                <a:gd name="connsiteY38" fmla="*/ 58567 h 71899"/>
                <a:gd name="connsiteX39" fmla="*/ 30671 w 157683"/>
                <a:gd name="connsiteY39" fmla="*/ 44219 h 71899"/>
                <a:gd name="connsiteX40" fmla="*/ 33591 w 157683"/>
                <a:gd name="connsiteY40" fmla="*/ 33538 h 71899"/>
                <a:gd name="connsiteX41" fmla="*/ 40805 w 157683"/>
                <a:gd name="connsiteY41" fmla="*/ 19190 h 71899"/>
                <a:gd name="connsiteX42" fmla="*/ 66571 w 157683"/>
                <a:gd name="connsiteY42" fmla="*/ 4523 h 71899"/>
                <a:gd name="connsiteX43" fmla="*/ 76705 w 157683"/>
                <a:gd name="connsiteY43" fmla="*/ 15683 h 71899"/>
                <a:gd name="connsiteX44" fmla="*/ 73785 w 157683"/>
                <a:gd name="connsiteY44" fmla="*/ 30668 h 71899"/>
                <a:gd name="connsiteX45" fmla="*/ 66571 w 157683"/>
                <a:gd name="connsiteY45" fmla="*/ 57451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7683" h="71899">
                  <a:moveTo>
                    <a:pt x="66571" y="57451"/>
                  </a:moveTo>
                  <a:cubicBezTo>
                    <a:pt x="65712" y="60640"/>
                    <a:pt x="64166" y="66060"/>
                    <a:pt x="64166" y="66857"/>
                  </a:cubicBezTo>
                  <a:cubicBezTo>
                    <a:pt x="64166" y="70364"/>
                    <a:pt x="67258" y="71959"/>
                    <a:pt x="70006" y="71959"/>
                  </a:cubicBezTo>
                  <a:cubicBezTo>
                    <a:pt x="73098" y="71959"/>
                    <a:pt x="75846" y="69886"/>
                    <a:pt x="76705" y="68451"/>
                  </a:cubicBezTo>
                  <a:cubicBezTo>
                    <a:pt x="77564" y="67016"/>
                    <a:pt x="78938" y="61915"/>
                    <a:pt x="79797" y="58567"/>
                  </a:cubicBezTo>
                  <a:cubicBezTo>
                    <a:pt x="80656" y="55538"/>
                    <a:pt x="82545" y="48205"/>
                    <a:pt x="83576" y="44219"/>
                  </a:cubicBezTo>
                  <a:cubicBezTo>
                    <a:pt x="84606" y="40712"/>
                    <a:pt x="85637" y="37205"/>
                    <a:pt x="86496" y="33538"/>
                  </a:cubicBezTo>
                  <a:cubicBezTo>
                    <a:pt x="88385" y="26683"/>
                    <a:pt x="88385" y="26364"/>
                    <a:pt x="91820" y="21422"/>
                  </a:cubicBezTo>
                  <a:cubicBezTo>
                    <a:pt x="97317" y="13610"/>
                    <a:pt x="105905" y="4523"/>
                    <a:pt x="119303" y="4523"/>
                  </a:cubicBezTo>
                  <a:cubicBezTo>
                    <a:pt x="128922" y="4523"/>
                    <a:pt x="129438" y="11856"/>
                    <a:pt x="129438" y="15683"/>
                  </a:cubicBezTo>
                  <a:cubicBezTo>
                    <a:pt x="129438" y="25248"/>
                    <a:pt x="122052" y="42944"/>
                    <a:pt x="119303" y="49639"/>
                  </a:cubicBezTo>
                  <a:cubicBezTo>
                    <a:pt x="117414" y="54103"/>
                    <a:pt x="116727" y="55538"/>
                    <a:pt x="116727" y="58248"/>
                  </a:cubicBezTo>
                  <a:cubicBezTo>
                    <a:pt x="116727" y="66698"/>
                    <a:pt x="124285" y="71959"/>
                    <a:pt x="133045" y="71959"/>
                  </a:cubicBezTo>
                  <a:cubicBezTo>
                    <a:pt x="150222" y="71959"/>
                    <a:pt x="157779" y="49958"/>
                    <a:pt x="157779" y="47567"/>
                  </a:cubicBezTo>
                  <a:cubicBezTo>
                    <a:pt x="157779" y="45494"/>
                    <a:pt x="155546" y="45494"/>
                    <a:pt x="155031" y="45494"/>
                  </a:cubicBezTo>
                  <a:cubicBezTo>
                    <a:pt x="152626" y="45494"/>
                    <a:pt x="152455" y="46451"/>
                    <a:pt x="151768" y="48205"/>
                  </a:cubicBezTo>
                  <a:cubicBezTo>
                    <a:pt x="147817" y="60958"/>
                    <a:pt x="140431" y="67495"/>
                    <a:pt x="133560" y="67495"/>
                  </a:cubicBezTo>
                  <a:cubicBezTo>
                    <a:pt x="129953" y="67495"/>
                    <a:pt x="129266" y="65263"/>
                    <a:pt x="129266" y="61915"/>
                  </a:cubicBezTo>
                  <a:cubicBezTo>
                    <a:pt x="129266" y="58248"/>
                    <a:pt x="130125" y="56176"/>
                    <a:pt x="133217" y="49002"/>
                  </a:cubicBezTo>
                  <a:cubicBezTo>
                    <a:pt x="135278" y="44060"/>
                    <a:pt x="142320" y="27161"/>
                    <a:pt x="142320" y="18233"/>
                  </a:cubicBezTo>
                  <a:cubicBezTo>
                    <a:pt x="142320" y="15683"/>
                    <a:pt x="142320" y="8987"/>
                    <a:pt x="135965" y="4364"/>
                  </a:cubicBezTo>
                  <a:cubicBezTo>
                    <a:pt x="133045" y="2291"/>
                    <a:pt x="128064" y="59"/>
                    <a:pt x="119990" y="59"/>
                  </a:cubicBezTo>
                  <a:cubicBezTo>
                    <a:pt x="104531" y="59"/>
                    <a:pt x="95084" y="9465"/>
                    <a:pt x="89587" y="16161"/>
                  </a:cubicBezTo>
                  <a:cubicBezTo>
                    <a:pt x="88213" y="2610"/>
                    <a:pt x="76018" y="59"/>
                    <a:pt x="67258" y="59"/>
                  </a:cubicBezTo>
                  <a:cubicBezTo>
                    <a:pt x="53001" y="59"/>
                    <a:pt x="43382" y="8190"/>
                    <a:pt x="38229" y="14567"/>
                  </a:cubicBezTo>
                  <a:cubicBezTo>
                    <a:pt x="37026" y="3566"/>
                    <a:pt x="26892" y="59"/>
                    <a:pt x="19850" y="59"/>
                  </a:cubicBezTo>
                  <a:cubicBezTo>
                    <a:pt x="12464" y="59"/>
                    <a:pt x="8513" y="5001"/>
                    <a:pt x="6280" y="8668"/>
                  </a:cubicBezTo>
                  <a:cubicBezTo>
                    <a:pt x="2501" y="14567"/>
                    <a:pt x="96" y="23654"/>
                    <a:pt x="96" y="24451"/>
                  </a:cubicBezTo>
                  <a:cubicBezTo>
                    <a:pt x="96" y="26523"/>
                    <a:pt x="2501" y="26523"/>
                    <a:pt x="3016" y="26523"/>
                  </a:cubicBezTo>
                  <a:cubicBezTo>
                    <a:pt x="5421" y="26523"/>
                    <a:pt x="5593" y="26045"/>
                    <a:pt x="6795" y="21741"/>
                  </a:cubicBezTo>
                  <a:cubicBezTo>
                    <a:pt x="9372" y="12335"/>
                    <a:pt x="12635" y="4523"/>
                    <a:pt x="19334" y="4523"/>
                  </a:cubicBezTo>
                  <a:cubicBezTo>
                    <a:pt x="23800" y="4523"/>
                    <a:pt x="25003" y="8030"/>
                    <a:pt x="25003" y="12335"/>
                  </a:cubicBezTo>
                  <a:cubicBezTo>
                    <a:pt x="25003" y="15364"/>
                    <a:pt x="23457" y="21262"/>
                    <a:pt x="22254" y="25567"/>
                  </a:cubicBezTo>
                  <a:cubicBezTo>
                    <a:pt x="21052" y="29871"/>
                    <a:pt x="19334" y="36407"/>
                    <a:pt x="18476" y="39915"/>
                  </a:cubicBezTo>
                  <a:lnTo>
                    <a:pt x="12979" y="60321"/>
                  </a:lnTo>
                  <a:cubicBezTo>
                    <a:pt x="12292" y="62393"/>
                    <a:pt x="11261" y="66379"/>
                    <a:pt x="11261" y="66857"/>
                  </a:cubicBezTo>
                  <a:cubicBezTo>
                    <a:pt x="11261" y="70364"/>
                    <a:pt x="14353" y="71959"/>
                    <a:pt x="17101" y="71959"/>
                  </a:cubicBezTo>
                  <a:cubicBezTo>
                    <a:pt x="20193" y="71959"/>
                    <a:pt x="22942" y="69886"/>
                    <a:pt x="23800" y="68451"/>
                  </a:cubicBezTo>
                  <a:cubicBezTo>
                    <a:pt x="24659" y="67016"/>
                    <a:pt x="26033" y="61915"/>
                    <a:pt x="26892" y="58567"/>
                  </a:cubicBezTo>
                  <a:cubicBezTo>
                    <a:pt x="27751" y="55538"/>
                    <a:pt x="29640" y="48205"/>
                    <a:pt x="30671" y="44219"/>
                  </a:cubicBezTo>
                  <a:cubicBezTo>
                    <a:pt x="31702" y="40712"/>
                    <a:pt x="32732" y="37205"/>
                    <a:pt x="33591" y="33538"/>
                  </a:cubicBezTo>
                  <a:cubicBezTo>
                    <a:pt x="35481" y="27001"/>
                    <a:pt x="35824" y="25726"/>
                    <a:pt x="40805" y="19190"/>
                  </a:cubicBezTo>
                  <a:cubicBezTo>
                    <a:pt x="45615" y="12813"/>
                    <a:pt x="53688" y="4523"/>
                    <a:pt x="66571" y="4523"/>
                  </a:cubicBezTo>
                  <a:cubicBezTo>
                    <a:pt x="76533" y="4523"/>
                    <a:pt x="76705" y="12654"/>
                    <a:pt x="76705" y="15683"/>
                  </a:cubicBezTo>
                  <a:cubicBezTo>
                    <a:pt x="76705" y="19668"/>
                    <a:pt x="76190" y="21741"/>
                    <a:pt x="73785" y="30668"/>
                  </a:cubicBezTo>
                  <a:lnTo>
                    <a:pt x="66571" y="57451"/>
                  </a:lnTo>
                  <a:close/>
                </a:path>
              </a:pathLst>
            </a:custGeom>
            <a:solidFill>
              <a:srgbClr val="000000"/>
            </a:solidFill>
            <a:ln w="24534"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D7FAE20A-B069-45A2-BA97-FD11CF206726}"/>
                </a:ext>
              </a:extLst>
            </p:cNvPr>
            <p:cNvSpPr/>
            <p:nvPr>
              <p:custDataLst>
                <p:tags r:id="rId11"/>
              </p:custDataLst>
            </p:nvPr>
          </p:nvSpPr>
          <p:spPr>
            <a:xfrm>
              <a:off x="4921571" y="3928383"/>
              <a:ext cx="52045" cy="107291"/>
            </a:xfrm>
            <a:custGeom>
              <a:avLst/>
              <a:gdLst>
                <a:gd name="connsiteX0" fmla="*/ 47676 w 52045"/>
                <a:gd name="connsiteY0" fmla="*/ 6123 h 107291"/>
                <a:gd name="connsiteX1" fmla="*/ 40805 w 52045"/>
                <a:gd name="connsiteY1" fmla="*/ 65 h 107291"/>
                <a:gd name="connsiteX2" fmla="*/ 31186 w 52045"/>
                <a:gd name="connsiteY2" fmla="*/ 8834 h 107291"/>
                <a:gd name="connsiteX3" fmla="*/ 38057 w 52045"/>
                <a:gd name="connsiteY3" fmla="*/ 14892 h 107291"/>
                <a:gd name="connsiteX4" fmla="*/ 47676 w 52045"/>
                <a:gd name="connsiteY4" fmla="*/ 6123 h 107291"/>
                <a:gd name="connsiteX5" fmla="*/ 12635 w 52045"/>
                <a:gd name="connsiteY5" fmla="*/ 87110 h 107291"/>
                <a:gd name="connsiteX6" fmla="*/ 11090 w 52045"/>
                <a:gd name="connsiteY6" fmla="*/ 93806 h 107291"/>
                <a:gd name="connsiteX7" fmla="*/ 27407 w 52045"/>
                <a:gd name="connsiteY7" fmla="*/ 107356 h 107291"/>
                <a:gd name="connsiteX8" fmla="*/ 52142 w 52045"/>
                <a:gd name="connsiteY8" fmla="*/ 82965 h 107291"/>
                <a:gd name="connsiteX9" fmla="*/ 49394 w 52045"/>
                <a:gd name="connsiteY9" fmla="*/ 80892 h 107291"/>
                <a:gd name="connsiteX10" fmla="*/ 46130 w 52045"/>
                <a:gd name="connsiteY10" fmla="*/ 83603 h 107291"/>
                <a:gd name="connsiteX11" fmla="*/ 27923 w 52045"/>
                <a:gd name="connsiteY11" fmla="*/ 102893 h 107291"/>
                <a:gd name="connsiteX12" fmla="*/ 23629 w 52045"/>
                <a:gd name="connsiteY12" fmla="*/ 97313 h 107291"/>
                <a:gd name="connsiteX13" fmla="*/ 26377 w 52045"/>
                <a:gd name="connsiteY13" fmla="*/ 87110 h 107291"/>
                <a:gd name="connsiteX14" fmla="*/ 31873 w 52045"/>
                <a:gd name="connsiteY14" fmla="*/ 74356 h 107291"/>
                <a:gd name="connsiteX15" fmla="*/ 40290 w 52045"/>
                <a:gd name="connsiteY15" fmla="*/ 54109 h 107291"/>
                <a:gd name="connsiteX16" fmla="*/ 41321 w 52045"/>
                <a:gd name="connsiteY16" fmla="*/ 49008 h 107291"/>
                <a:gd name="connsiteX17" fmla="*/ 25003 w 52045"/>
                <a:gd name="connsiteY17" fmla="*/ 35457 h 107291"/>
                <a:gd name="connsiteX18" fmla="*/ 96 w 52045"/>
                <a:gd name="connsiteY18" fmla="*/ 59849 h 107291"/>
                <a:gd name="connsiteX19" fmla="*/ 3016 w 52045"/>
                <a:gd name="connsiteY19" fmla="*/ 61921 h 107291"/>
                <a:gd name="connsiteX20" fmla="*/ 6108 w 52045"/>
                <a:gd name="connsiteY20" fmla="*/ 59370 h 107291"/>
                <a:gd name="connsiteX21" fmla="*/ 24487 w 52045"/>
                <a:gd name="connsiteY21" fmla="*/ 39921 h 107291"/>
                <a:gd name="connsiteX22" fmla="*/ 28782 w 52045"/>
                <a:gd name="connsiteY22" fmla="*/ 45501 h 107291"/>
                <a:gd name="connsiteX23" fmla="*/ 23457 w 52045"/>
                <a:gd name="connsiteY23" fmla="*/ 61443 h 107291"/>
                <a:gd name="connsiteX24" fmla="*/ 12635 w 52045"/>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045" h="107291">
                  <a:moveTo>
                    <a:pt x="47676" y="6123"/>
                  </a:moveTo>
                  <a:cubicBezTo>
                    <a:pt x="47676" y="3573"/>
                    <a:pt x="45615" y="65"/>
                    <a:pt x="40805" y="65"/>
                  </a:cubicBezTo>
                  <a:cubicBezTo>
                    <a:pt x="36168" y="65"/>
                    <a:pt x="31186" y="4210"/>
                    <a:pt x="31186" y="8834"/>
                  </a:cubicBezTo>
                  <a:cubicBezTo>
                    <a:pt x="31186" y="11544"/>
                    <a:pt x="33419" y="14892"/>
                    <a:pt x="38057" y="14892"/>
                  </a:cubicBezTo>
                  <a:cubicBezTo>
                    <a:pt x="43038" y="14892"/>
                    <a:pt x="47676" y="10428"/>
                    <a:pt x="47676" y="6123"/>
                  </a:cubicBezTo>
                  <a:close/>
                  <a:moveTo>
                    <a:pt x="12635" y="87110"/>
                  </a:moveTo>
                  <a:cubicBezTo>
                    <a:pt x="11948" y="89182"/>
                    <a:pt x="11090" y="91095"/>
                    <a:pt x="11090" y="93806"/>
                  </a:cubicBezTo>
                  <a:cubicBezTo>
                    <a:pt x="11090" y="101298"/>
                    <a:pt x="17960" y="107356"/>
                    <a:pt x="27407" y="107356"/>
                  </a:cubicBezTo>
                  <a:cubicBezTo>
                    <a:pt x="44584" y="107356"/>
                    <a:pt x="52142" y="85356"/>
                    <a:pt x="52142" y="82965"/>
                  </a:cubicBezTo>
                  <a:cubicBezTo>
                    <a:pt x="52142" y="80892"/>
                    <a:pt x="49909" y="80892"/>
                    <a:pt x="49394" y="80892"/>
                  </a:cubicBezTo>
                  <a:cubicBezTo>
                    <a:pt x="46989" y="80892"/>
                    <a:pt x="46817" y="81849"/>
                    <a:pt x="46130" y="83603"/>
                  </a:cubicBezTo>
                  <a:cubicBezTo>
                    <a:pt x="42180" y="96356"/>
                    <a:pt x="34622" y="102893"/>
                    <a:pt x="27923" y="102893"/>
                  </a:cubicBezTo>
                  <a:cubicBezTo>
                    <a:pt x="24487" y="102893"/>
                    <a:pt x="23629" y="100820"/>
                    <a:pt x="23629" y="97313"/>
                  </a:cubicBezTo>
                  <a:cubicBezTo>
                    <a:pt x="23629" y="93646"/>
                    <a:pt x="24831" y="90617"/>
                    <a:pt x="26377" y="87110"/>
                  </a:cubicBezTo>
                  <a:cubicBezTo>
                    <a:pt x="28095" y="82805"/>
                    <a:pt x="29984" y="78501"/>
                    <a:pt x="31873" y="74356"/>
                  </a:cubicBezTo>
                  <a:cubicBezTo>
                    <a:pt x="33419" y="70530"/>
                    <a:pt x="39603" y="56023"/>
                    <a:pt x="40290" y="54109"/>
                  </a:cubicBezTo>
                  <a:cubicBezTo>
                    <a:pt x="40805" y="52515"/>
                    <a:pt x="41321" y="50602"/>
                    <a:pt x="41321" y="49008"/>
                  </a:cubicBezTo>
                  <a:cubicBezTo>
                    <a:pt x="41321" y="41515"/>
                    <a:pt x="34450" y="35457"/>
                    <a:pt x="25003" y="35457"/>
                  </a:cubicBezTo>
                  <a:cubicBezTo>
                    <a:pt x="7998" y="35457"/>
                    <a:pt x="96" y="57138"/>
                    <a:pt x="96" y="59849"/>
                  </a:cubicBezTo>
                  <a:cubicBezTo>
                    <a:pt x="96" y="61921"/>
                    <a:pt x="2501" y="61921"/>
                    <a:pt x="3016" y="61921"/>
                  </a:cubicBezTo>
                  <a:cubicBezTo>
                    <a:pt x="5421" y="61921"/>
                    <a:pt x="5593" y="61124"/>
                    <a:pt x="6108" y="59370"/>
                  </a:cubicBezTo>
                  <a:cubicBezTo>
                    <a:pt x="10574" y="45660"/>
                    <a:pt x="18132" y="39921"/>
                    <a:pt x="24487" y="39921"/>
                  </a:cubicBezTo>
                  <a:cubicBezTo>
                    <a:pt x="27236" y="39921"/>
                    <a:pt x="28782" y="41196"/>
                    <a:pt x="28782" y="45501"/>
                  </a:cubicBezTo>
                  <a:cubicBezTo>
                    <a:pt x="28782" y="49167"/>
                    <a:pt x="27751" y="51559"/>
                    <a:pt x="23457" y="61443"/>
                  </a:cubicBezTo>
                  <a:lnTo>
                    <a:pt x="12635" y="87110"/>
                  </a:lnTo>
                  <a:close/>
                </a:path>
              </a:pathLst>
            </a:custGeom>
            <a:solidFill>
              <a:srgbClr val="000000"/>
            </a:solidFill>
            <a:ln w="24534"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3F3EFA18-B50B-96F5-E4BF-EB9603BA2F08}"/>
                </a:ext>
              </a:extLst>
            </p:cNvPr>
            <p:cNvSpPr/>
            <p:nvPr>
              <p:custDataLst>
                <p:tags r:id="rId12"/>
              </p:custDataLst>
            </p:nvPr>
          </p:nvSpPr>
          <p:spPr>
            <a:xfrm>
              <a:off x="4994948" y="3972702"/>
              <a:ext cx="126421" cy="42884"/>
            </a:xfrm>
            <a:custGeom>
              <a:avLst/>
              <a:gdLst>
                <a:gd name="connsiteX0" fmla="*/ 119993 w 126421"/>
                <a:gd name="connsiteY0" fmla="*/ 7877 h 42884"/>
                <a:gd name="connsiteX1" fmla="*/ 126520 w 126421"/>
                <a:gd name="connsiteY1" fmla="*/ 3892 h 42884"/>
                <a:gd name="connsiteX2" fmla="*/ 120165 w 126421"/>
                <a:gd name="connsiteY2" fmla="*/ 65 h 42884"/>
                <a:gd name="connsiteX3" fmla="*/ 6455 w 126421"/>
                <a:gd name="connsiteY3" fmla="*/ 65 h 42884"/>
                <a:gd name="connsiteX4" fmla="*/ 99 w 126421"/>
                <a:gd name="connsiteY4" fmla="*/ 3892 h 42884"/>
                <a:gd name="connsiteX5" fmla="*/ 6626 w 126421"/>
                <a:gd name="connsiteY5" fmla="*/ 7877 h 42884"/>
                <a:gd name="connsiteX6" fmla="*/ 119993 w 126421"/>
                <a:gd name="connsiteY6" fmla="*/ 7877 h 42884"/>
                <a:gd name="connsiteX7" fmla="*/ 120165 w 126421"/>
                <a:gd name="connsiteY7" fmla="*/ 42950 h 42884"/>
                <a:gd name="connsiteX8" fmla="*/ 126520 w 126421"/>
                <a:gd name="connsiteY8" fmla="*/ 39124 h 42884"/>
                <a:gd name="connsiteX9" fmla="*/ 119993 w 126421"/>
                <a:gd name="connsiteY9" fmla="*/ 35138 h 42884"/>
                <a:gd name="connsiteX10" fmla="*/ 6626 w 126421"/>
                <a:gd name="connsiteY10" fmla="*/ 35138 h 42884"/>
                <a:gd name="connsiteX11" fmla="*/ 99 w 126421"/>
                <a:gd name="connsiteY11" fmla="*/ 39124 h 42884"/>
                <a:gd name="connsiteX12" fmla="*/ 6455 w 126421"/>
                <a:gd name="connsiteY12" fmla="*/ 42950 h 42884"/>
                <a:gd name="connsiteX13" fmla="*/ 120165 w 126421"/>
                <a:gd name="connsiteY13" fmla="*/ 42950 h 4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6421" h="42884">
                  <a:moveTo>
                    <a:pt x="119993" y="7877"/>
                  </a:moveTo>
                  <a:cubicBezTo>
                    <a:pt x="122570" y="7877"/>
                    <a:pt x="126520" y="7877"/>
                    <a:pt x="126520" y="3892"/>
                  </a:cubicBezTo>
                  <a:cubicBezTo>
                    <a:pt x="126520" y="65"/>
                    <a:pt x="122398" y="65"/>
                    <a:pt x="120165" y="65"/>
                  </a:cubicBezTo>
                  <a:lnTo>
                    <a:pt x="6455" y="65"/>
                  </a:lnTo>
                  <a:cubicBezTo>
                    <a:pt x="4222" y="65"/>
                    <a:pt x="99" y="65"/>
                    <a:pt x="99" y="3892"/>
                  </a:cubicBezTo>
                  <a:cubicBezTo>
                    <a:pt x="99" y="7877"/>
                    <a:pt x="4050" y="7877"/>
                    <a:pt x="6626" y="7877"/>
                  </a:cubicBezTo>
                  <a:lnTo>
                    <a:pt x="119993" y="7877"/>
                  </a:lnTo>
                  <a:close/>
                  <a:moveTo>
                    <a:pt x="120165" y="42950"/>
                  </a:moveTo>
                  <a:cubicBezTo>
                    <a:pt x="122398" y="42950"/>
                    <a:pt x="126520" y="42950"/>
                    <a:pt x="126520" y="39124"/>
                  </a:cubicBezTo>
                  <a:cubicBezTo>
                    <a:pt x="126520" y="35138"/>
                    <a:pt x="122570" y="35138"/>
                    <a:pt x="119993" y="35138"/>
                  </a:cubicBezTo>
                  <a:lnTo>
                    <a:pt x="6626" y="35138"/>
                  </a:lnTo>
                  <a:cubicBezTo>
                    <a:pt x="4050" y="35138"/>
                    <a:pt x="99" y="35138"/>
                    <a:pt x="99" y="39124"/>
                  </a:cubicBezTo>
                  <a:cubicBezTo>
                    <a:pt x="99" y="42950"/>
                    <a:pt x="4222" y="42950"/>
                    <a:pt x="6455" y="42950"/>
                  </a:cubicBezTo>
                  <a:lnTo>
                    <a:pt x="120165" y="42950"/>
                  </a:lnTo>
                  <a:close/>
                </a:path>
              </a:pathLst>
            </a:custGeom>
            <a:solidFill>
              <a:srgbClr val="000000"/>
            </a:solidFill>
            <a:ln w="24534"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DC519C92-F571-089F-D223-7AB100500E61}"/>
                </a:ext>
              </a:extLst>
            </p:cNvPr>
            <p:cNvSpPr/>
            <p:nvPr>
              <p:custDataLst>
                <p:tags r:id="rId13"/>
              </p:custDataLst>
            </p:nvPr>
          </p:nvSpPr>
          <p:spPr>
            <a:xfrm>
              <a:off x="5152285" y="3928223"/>
              <a:ext cx="62523" cy="105856"/>
            </a:xfrm>
            <a:custGeom>
              <a:avLst/>
              <a:gdLst>
                <a:gd name="connsiteX0" fmla="*/ 38925 w 62523"/>
                <a:gd name="connsiteY0" fmla="*/ 4529 h 105856"/>
                <a:gd name="connsiteX1" fmla="*/ 33772 w 62523"/>
                <a:gd name="connsiteY1" fmla="*/ 65 h 105856"/>
                <a:gd name="connsiteX2" fmla="*/ 105 w 62523"/>
                <a:gd name="connsiteY2" fmla="*/ 10268 h 105856"/>
                <a:gd name="connsiteX3" fmla="*/ 105 w 62523"/>
                <a:gd name="connsiteY3" fmla="*/ 16008 h 105856"/>
                <a:gd name="connsiteX4" fmla="*/ 25012 w 62523"/>
                <a:gd name="connsiteY4" fmla="*/ 11544 h 105856"/>
                <a:gd name="connsiteX5" fmla="*/ 25012 w 62523"/>
                <a:gd name="connsiteY5" fmla="*/ 92849 h 105856"/>
                <a:gd name="connsiteX6" fmla="*/ 7835 w 62523"/>
                <a:gd name="connsiteY6" fmla="*/ 100182 h 105856"/>
                <a:gd name="connsiteX7" fmla="*/ 1308 w 62523"/>
                <a:gd name="connsiteY7" fmla="*/ 100182 h 105856"/>
                <a:gd name="connsiteX8" fmla="*/ 1308 w 62523"/>
                <a:gd name="connsiteY8" fmla="*/ 105922 h 105856"/>
                <a:gd name="connsiteX9" fmla="*/ 31882 w 62523"/>
                <a:gd name="connsiteY9" fmla="*/ 105284 h 105856"/>
                <a:gd name="connsiteX10" fmla="*/ 62629 w 62523"/>
                <a:gd name="connsiteY10" fmla="*/ 105922 h 105856"/>
                <a:gd name="connsiteX11" fmla="*/ 62629 w 62523"/>
                <a:gd name="connsiteY11" fmla="*/ 100182 h 105856"/>
                <a:gd name="connsiteX12" fmla="*/ 56102 w 62523"/>
                <a:gd name="connsiteY12" fmla="*/ 100182 h 105856"/>
                <a:gd name="connsiteX13" fmla="*/ 38925 w 62523"/>
                <a:gd name="connsiteY13" fmla="*/ 92849 h 105856"/>
                <a:gd name="connsiteX14" fmla="*/ 38925 w 62523"/>
                <a:gd name="connsiteY14" fmla="*/ 4529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523" h="105856">
                  <a:moveTo>
                    <a:pt x="38925" y="4529"/>
                  </a:moveTo>
                  <a:cubicBezTo>
                    <a:pt x="38925" y="225"/>
                    <a:pt x="38581" y="65"/>
                    <a:pt x="33772" y="65"/>
                  </a:cubicBezTo>
                  <a:cubicBezTo>
                    <a:pt x="22779" y="10109"/>
                    <a:pt x="7148" y="10268"/>
                    <a:pt x="105" y="10268"/>
                  </a:cubicBezTo>
                  <a:lnTo>
                    <a:pt x="105" y="16008"/>
                  </a:lnTo>
                  <a:cubicBezTo>
                    <a:pt x="4228" y="16008"/>
                    <a:pt x="15564" y="16008"/>
                    <a:pt x="25012" y="11544"/>
                  </a:cubicBezTo>
                  <a:lnTo>
                    <a:pt x="25012" y="92849"/>
                  </a:lnTo>
                  <a:cubicBezTo>
                    <a:pt x="25012" y="98110"/>
                    <a:pt x="25012" y="100182"/>
                    <a:pt x="7835" y="100182"/>
                  </a:cubicBezTo>
                  <a:lnTo>
                    <a:pt x="1308" y="100182"/>
                  </a:lnTo>
                  <a:lnTo>
                    <a:pt x="1308" y="105922"/>
                  </a:lnTo>
                  <a:cubicBezTo>
                    <a:pt x="4400" y="105762"/>
                    <a:pt x="25527" y="105284"/>
                    <a:pt x="31882" y="105284"/>
                  </a:cubicBezTo>
                  <a:cubicBezTo>
                    <a:pt x="37207" y="105284"/>
                    <a:pt x="58850" y="105762"/>
                    <a:pt x="62629" y="105922"/>
                  </a:cubicBezTo>
                  <a:lnTo>
                    <a:pt x="62629" y="100182"/>
                  </a:lnTo>
                  <a:lnTo>
                    <a:pt x="56102" y="100182"/>
                  </a:lnTo>
                  <a:cubicBezTo>
                    <a:pt x="38925" y="100182"/>
                    <a:pt x="38925" y="98110"/>
                    <a:pt x="38925" y="92849"/>
                  </a:cubicBezTo>
                  <a:lnTo>
                    <a:pt x="38925" y="4529"/>
                  </a:lnTo>
                  <a:close/>
                </a:path>
              </a:pathLst>
            </a:custGeom>
            <a:solidFill>
              <a:srgbClr val="000000"/>
            </a:solidFill>
            <a:ln w="24534" cap="flat">
              <a:noFill/>
              <a:prstDash val="solid"/>
              <a:miter/>
            </a:ln>
          </p:spPr>
          <p:txBody>
            <a:bodyPr rtlCol="0" anchor="ctr"/>
            <a:lstStyle/>
            <a:p>
              <a:endParaRPr lang="en-CN"/>
            </a:p>
          </p:txBody>
        </p:sp>
      </p:grpSp>
      <p:pic>
        <p:nvPicPr>
          <p:cNvPr id="18433" name="Picture 18432">
            <a:extLst>
              <a:ext uri="{FF2B5EF4-FFF2-40B4-BE49-F238E27FC236}">
                <a16:creationId xmlns:a16="http://schemas.microsoft.com/office/drawing/2014/main" id="{2CB527ED-65B2-8C5D-6AD3-89CC66D2AACE}"/>
              </a:ext>
            </a:extLst>
          </p:cNvPr>
          <p:cNvPicPr>
            <a:picLocks noChangeAspect="1"/>
          </p:cNvPicPr>
          <p:nvPr/>
        </p:nvPicPr>
        <p:blipFill>
          <a:blip r:embed="rId48">
            <a:extLst>
              <a:ext uri="{28A0092B-C50C-407E-A947-70E740481C1C}">
                <a14:useLocalDpi xmlns:a14="http://schemas.microsoft.com/office/drawing/2010/main" val="0"/>
              </a:ext>
            </a:extLst>
          </a:blip>
          <a:stretch>
            <a:fillRect/>
          </a:stretch>
        </p:blipFill>
        <p:spPr>
          <a:xfrm>
            <a:off x="3227704" y="4057798"/>
            <a:ext cx="5508115" cy="2284971"/>
          </a:xfrm>
          <a:prstGeom prst="rect">
            <a:avLst/>
          </a:prstGeom>
        </p:spPr>
      </p:pic>
    </p:spTree>
    <p:extLst>
      <p:ext uri="{BB962C8B-B14F-4D97-AF65-F5344CB8AC3E}">
        <p14:creationId xmlns:p14="http://schemas.microsoft.com/office/powerpoint/2010/main" val="2019133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循环神经网络翻译模型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44</a:t>
            </a:fld>
            <a:endParaRPr lang="zh-CN" altLang="en-US"/>
          </a:p>
        </p:txBody>
      </p:sp>
      <p:sp>
        <p:nvSpPr>
          <p:cNvPr id="18608" name="TextBox 18607">
            <a:extLst>
              <a:ext uri="{FF2B5EF4-FFF2-40B4-BE49-F238E27FC236}">
                <a16:creationId xmlns:a16="http://schemas.microsoft.com/office/drawing/2014/main" id="{E04FEADF-CDCE-3788-ABA5-63620631A1CC}"/>
              </a:ext>
            </a:extLst>
          </p:cNvPr>
          <p:cNvSpPr txBox="1"/>
          <p:nvPr/>
        </p:nvSpPr>
        <p:spPr>
          <a:xfrm>
            <a:off x="460438" y="950584"/>
            <a:ext cx="11134757" cy="853503"/>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基于上述权重能够得到生成译文        所必要的源语言信息            ，进一步地，可以将这部分源语言信息与当前时刻的输入       拼接送入</a:t>
            </a:r>
            <a:r>
              <a:rPr lang="en-US" altLang="zh-CN" sz="2000" dirty="0">
                <a:latin typeface="Microsoft YaHei" panose="020B0503020204020204" pitchFamily="34" charset="-122"/>
                <a:ea typeface="Microsoft YaHei" panose="020B0503020204020204" pitchFamily="34" charset="-122"/>
              </a:rPr>
              <a:t>RNN</a:t>
            </a:r>
            <a:r>
              <a:rPr lang="zh-CN" altLang="en-US" sz="2000" dirty="0">
                <a:latin typeface="Microsoft YaHei" panose="020B0503020204020204" pitchFamily="34" charset="-122"/>
                <a:ea typeface="Microsoft YaHei" panose="020B0503020204020204" pitchFamily="34" charset="-122"/>
              </a:rPr>
              <a:t>作为新的输入：</a:t>
            </a:r>
            <a:endParaRPr lang="en-US" altLang="zh-CN" sz="2000" dirty="0">
              <a:latin typeface="Microsoft YaHei" panose="020B0503020204020204" pitchFamily="34" charset="-122"/>
              <a:ea typeface="Microsoft YaHei" panose="020B0503020204020204" pitchFamily="34" charset="-122"/>
            </a:endParaRPr>
          </a:p>
        </p:txBody>
      </p:sp>
      <p:grpSp>
        <p:nvGrpSpPr>
          <p:cNvPr id="22" name="Group 21" descr="\documentclass{article}&#10;\usepackage{amsmath,bm}&#10;\pagestyle{empty}&#10;\begin{document}&#10;&#10;&#10;$\bm{x}_t^\prime$&#10;&#10;\end{document}" title="IguanaTex Vector Display">
            <a:extLst>
              <a:ext uri="{FF2B5EF4-FFF2-40B4-BE49-F238E27FC236}">
                <a16:creationId xmlns:a16="http://schemas.microsoft.com/office/drawing/2014/main" id="{AB57CD45-080A-FBDA-82B3-782CD15938AA}"/>
              </a:ext>
            </a:extLst>
          </p:cNvPr>
          <p:cNvGrpSpPr>
            <a:grpSpLocks noChangeAspect="1"/>
          </p:cNvGrpSpPr>
          <p:nvPr>
            <p:custDataLst>
              <p:tags r:id="rId1"/>
            </p:custDataLst>
          </p:nvPr>
        </p:nvGrpSpPr>
        <p:grpSpPr>
          <a:xfrm>
            <a:off x="4259822" y="1119098"/>
            <a:ext cx="202016" cy="229661"/>
            <a:chOff x="4302298" y="3803035"/>
            <a:chExt cx="202016" cy="229661"/>
          </a:xfrm>
        </p:grpSpPr>
        <p:sp>
          <p:nvSpPr>
            <p:cNvPr id="6" name="Freeform 5">
              <a:extLst>
                <a:ext uri="{FF2B5EF4-FFF2-40B4-BE49-F238E27FC236}">
                  <a16:creationId xmlns:a16="http://schemas.microsoft.com/office/drawing/2014/main" id="{0B99AF44-C71F-B44C-3980-7EA93655451D}"/>
                </a:ext>
              </a:extLst>
            </p:cNvPr>
            <p:cNvSpPr/>
            <p:nvPr>
              <p:custDataLst>
                <p:tags r:id="rId43"/>
              </p:custDataLst>
            </p:nvPr>
          </p:nvSpPr>
          <p:spPr>
            <a:xfrm>
              <a:off x="4302298" y="3871858"/>
              <a:ext cx="128904" cy="104763"/>
            </a:xfrm>
            <a:custGeom>
              <a:avLst/>
              <a:gdLst>
                <a:gd name="connsiteX0" fmla="*/ 113494 w 128904"/>
                <a:gd name="connsiteY0" fmla="*/ 11678 h 104763"/>
                <a:gd name="connsiteX1" fmla="*/ 101196 w 128904"/>
                <a:gd name="connsiteY1" fmla="*/ 27392 h 104763"/>
                <a:gd name="connsiteX2" fmla="*/ 112583 w 128904"/>
                <a:gd name="connsiteY2" fmla="*/ 37869 h 104763"/>
                <a:gd name="connsiteX3" fmla="*/ 128981 w 128904"/>
                <a:gd name="connsiteY3" fmla="*/ 20104 h 104763"/>
                <a:gd name="connsiteX4" fmla="*/ 103018 w 128904"/>
                <a:gd name="connsiteY4" fmla="*/ 63 h 104763"/>
                <a:gd name="connsiteX5" fmla="*/ 78649 w 128904"/>
                <a:gd name="connsiteY5" fmla="*/ 13955 h 104763"/>
                <a:gd name="connsiteX6" fmla="*/ 47220 w 128904"/>
                <a:gd name="connsiteY6" fmla="*/ 63 h 104763"/>
                <a:gd name="connsiteX7" fmla="*/ 3037 w 128904"/>
                <a:gd name="connsiteY7" fmla="*/ 35591 h 104763"/>
                <a:gd name="connsiteX8" fmla="*/ 8503 w 128904"/>
                <a:gd name="connsiteY8" fmla="*/ 38780 h 104763"/>
                <a:gd name="connsiteX9" fmla="*/ 13741 w 128904"/>
                <a:gd name="connsiteY9" fmla="*/ 35819 h 104763"/>
                <a:gd name="connsiteX10" fmla="*/ 46081 w 128904"/>
                <a:gd name="connsiteY10" fmla="*/ 8262 h 104763"/>
                <a:gd name="connsiteX11" fmla="*/ 58835 w 128904"/>
                <a:gd name="connsiteY11" fmla="*/ 19649 h 104763"/>
                <a:gd name="connsiteX12" fmla="*/ 53597 w 128904"/>
                <a:gd name="connsiteY12" fmla="*/ 44701 h 104763"/>
                <a:gd name="connsiteX13" fmla="*/ 45854 w 128904"/>
                <a:gd name="connsiteY13" fmla="*/ 75902 h 104763"/>
                <a:gd name="connsiteX14" fmla="*/ 26495 w 128904"/>
                <a:gd name="connsiteY14" fmla="*/ 96627 h 104763"/>
                <a:gd name="connsiteX15" fmla="*/ 15563 w 128904"/>
                <a:gd name="connsiteY15" fmla="*/ 93211 h 104763"/>
                <a:gd name="connsiteX16" fmla="*/ 27862 w 128904"/>
                <a:gd name="connsiteY16" fmla="*/ 77496 h 104763"/>
                <a:gd name="connsiteX17" fmla="*/ 16474 w 128904"/>
                <a:gd name="connsiteY17" fmla="*/ 67020 h 104763"/>
                <a:gd name="connsiteX18" fmla="*/ 77 w 128904"/>
                <a:gd name="connsiteY18" fmla="*/ 84784 h 104763"/>
                <a:gd name="connsiteX19" fmla="*/ 26040 w 128904"/>
                <a:gd name="connsiteY19" fmla="*/ 104826 h 104763"/>
                <a:gd name="connsiteX20" fmla="*/ 50409 w 128904"/>
                <a:gd name="connsiteY20" fmla="*/ 90933 h 104763"/>
                <a:gd name="connsiteX21" fmla="*/ 81838 w 128904"/>
                <a:gd name="connsiteY21" fmla="*/ 104826 h 104763"/>
                <a:gd name="connsiteX22" fmla="*/ 126020 w 128904"/>
                <a:gd name="connsiteY22" fmla="*/ 69298 h 104763"/>
                <a:gd name="connsiteX23" fmla="*/ 120554 w 128904"/>
                <a:gd name="connsiteY23" fmla="*/ 66109 h 104763"/>
                <a:gd name="connsiteX24" fmla="*/ 115316 w 128904"/>
                <a:gd name="connsiteY24" fmla="*/ 69070 h 104763"/>
                <a:gd name="connsiteX25" fmla="*/ 82976 w 128904"/>
                <a:gd name="connsiteY25" fmla="*/ 96627 h 104763"/>
                <a:gd name="connsiteX26" fmla="*/ 70222 w 128904"/>
                <a:gd name="connsiteY26" fmla="*/ 85240 h 104763"/>
                <a:gd name="connsiteX27" fmla="*/ 75233 w 128904"/>
                <a:gd name="connsiteY27" fmla="*/ 59960 h 104763"/>
                <a:gd name="connsiteX28" fmla="*/ 83204 w 128904"/>
                <a:gd name="connsiteY28" fmla="*/ 28986 h 104763"/>
                <a:gd name="connsiteX29" fmla="*/ 102562 w 128904"/>
                <a:gd name="connsiteY29" fmla="*/ 8262 h 104763"/>
                <a:gd name="connsiteX30" fmla="*/ 113494 w 128904"/>
                <a:gd name="connsiteY30" fmla="*/ 11678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8904" h="104763">
                  <a:moveTo>
                    <a:pt x="113494" y="11678"/>
                  </a:moveTo>
                  <a:cubicBezTo>
                    <a:pt x="105295" y="13955"/>
                    <a:pt x="101196" y="21699"/>
                    <a:pt x="101196" y="27392"/>
                  </a:cubicBezTo>
                  <a:cubicBezTo>
                    <a:pt x="101196" y="32403"/>
                    <a:pt x="105068" y="37869"/>
                    <a:pt x="112583" y="37869"/>
                  </a:cubicBezTo>
                  <a:cubicBezTo>
                    <a:pt x="120554" y="37869"/>
                    <a:pt x="128981" y="31264"/>
                    <a:pt x="128981" y="20104"/>
                  </a:cubicBezTo>
                  <a:cubicBezTo>
                    <a:pt x="128981" y="8034"/>
                    <a:pt x="116910" y="63"/>
                    <a:pt x="103018" y="63"/>
                  </a:cubicBezTo>
                  <a:cubicBezTo>
                    <a:pt x="90036" y="63"/>
                    <a:pt x="81610" y="9856"/>
                    <a:pt x="78649" y="13955"/>
                  </a:cubicBezTo>
                  <a:cubicBezTo>
                    <a:pt x="72955" y="4390"/>
                    <a:pt x="60202" y="63"/>
                    <a:pt x="47220" y="63"/>
                  </a:cubicBezTo>
                  <a:cubicBezTo>
                    <a:pt x="18524" y="63"/>
                    <a:pt x="3037" y="28075"/>
                    <a:pt x="3037" y="35591"/>
                  </a:cubicBezTo>
                  <a:cubicBezTo>
                    <a:pt x="3037" y="38780"/>
                    <a:pt x="6454" y="38780"/>
                    <a:pt x="8503" y="38780"/>
                  </a:cubicBezTo>
                  <a:cubicBezTo>
                    <a:pt x="11236" y="38780"/>
                    <a:pt x="12830" y="38780"/>
                    <a:pt x="13741" y="35819"/>
                  </a:cubicBezTo>
                  <a:cubicBezTo>
                    <a:pt x="20346" y="15094"/>
                    <a:pt x="36744" y="8262"/>
                    <a:pt x="46081" y="8262"/>
                  </a:cubicBezTo>
                  <a:cubicBezTo>
                    <a:pt x="54736" y="8262"/>
                    <a:pt x="58835" y="12361"/>
                    <a:pt x="58835" y="19649"/>
                  </a:cubicBezTo>
                  <a:cubicBezTo>
                    <a:pt x="58835" y="23976"/>
                    <a:pt x="55647" y="36502"/>
                    <a:pt x="53597" y="44701"/>
                  </a:cubicBezTo>
                  <a:lnTo>
                    <a:pt x="45854" y="75902"/>
                  </a:lnTo>
                  <a:cubicBezTo>
                    <a:pt x="42437" y="89795"/>
                    <a:pt x="34239" y="96627"/>
                    <a:pt x="26495" y="96627"/>
                  </a:cubicBezTo>
                  <a:cubicBezTo>
                    <a:pt x="25357" y="96627"/>
                    <a:pt x="20118" y="96627"/>
                    <a:pt x="15563" y="93211"/>
                  </a:cubicBezTo>
                  <a:cubicBezTo>
                    <a:pt x="23762" y="90933"/>
                    <a:pt x="27862" y="83190"/>
                    <a:pt x="27862" y="77496"/>
                  </a:cubicBezTo>
                  <a:cubicBezTo>
                    <a:pt x="27862" y="72486"/>
                    <a:pt x="23990" y="67020"/>
                    <a:pt x="16474" y="67020"/>
                  </a:cubicBezTo>
                  <a:cubicBezTo>
                    <a:pt x="8503" y="67020"/>
                    <a:pt x="77" y="73625"/>
                    <a:pt x="77" y="84784"/>
                  </a:cubicBezTo>
                  <a:cubicBezTo>
                    <a:pt x="77" y="96855"/>
                    <a:pt x="12147" y="104826"/>
                    <a:pt x="26040" y="104826"/>
                  </a:cubicBezTo>
                  <a:cubicBezTo>
                    <a:pt x="39021" y="104826"/>
                    <a:pt x="47448" y="95033"/>
                    <a:pt x="50409" y="90933"/>
                  </a:cubicBezTo>
                  <a:cubicBezTo>
                    <a:pt x="56102" y="100499"/>
                    <a:pt x="68856" y="104826"/>
                    <a:pt x="81838" y="104826"/>
                  </a:cubicBezTo>
                  <a:cubicBezTo>
                    <a:pt x="110534" y="104826"/>
                    <a:pt x="126020" y="76813"/>
                    <a:pt x="126020" y="69298"/>
                  </a:cubicBezTo>
                  <a:cubicBezTo>
                    <a:pt x="126020" y="66109"/>
                    <a:pt x="122604" y="66109"/>
                    <a:pt x="120554" y="66109"/>
                  </a:cubicBezTo>
                  <a:cubicBezTo>
                    <a:pt x="117821" y="66109"/>
                    <a:pt x="116227" y="66109"/>
                    <a:pt x="115316" y="69070"/>
                  </a:cubicBezTo>
                  <a:cubicBezTo>
                    <a:pt x="108712" y="89795"/>
                    <a:pt x="92314" y="96627"/>
                    <a:pt x="82976" y="96627"/>
                  </a:cubicBezTo>
                  <a:cubicBezTo>
                    <a:pt x="74322" y="96627"/>
                    <a:pt x="70222" y="92528"/>
                    <a:pt x="70222" y="85240"/>
                  </a:cubicBezTo>
                  <a:cubicBezTo>
                    <a:pt x="70222" y="80457"/>
                    <a:pt x="73183" y="68387"/>
                    <a:pt x="75233" y="59960"/>
                  </a:cubicBezTo>
                  <a:cubicBezTo>
                    <a:pt x="76827" y="54039"/>
                    <a:pt x="82065" y="32630"/>
                    <a:pt x="83204" y="28986"/>
                  </a:cubicBezTo>
                  <a:cubicBezTo>
                    <a:pt x="86620" y="15322"/>
                    <a:pt x="94591" y="8262"/>
                    <a:pt x="102562" y="8262"/>
                  </a:cubicBezTo>
                  <a:cubicBezTo>
                    <a:pt x="103701" y="8262"/>
                    <a:pt x="108939" y="8262"/>
                    <a:pt x="113494" y="11678"/>
                  </a:cubicBezTo>
                  <a:close/>
                </a:path>
              </a:pathLst>
            </a:custGeom>
            <a:solidFill>
              <a:srgbClr val="000000"/>
            </a:solidFill>
            <a:ln w="2286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B2A25A0D-C9E6-96FD-691A-215E9ADD2400}"/>
                </a:ext>
              </a:extLst>
            </p:cNvPr>
            <p:cNvSpPr/>
            <p:nvPr>
              <p:custDataLst>
                <p:tags r:id="rId44"/>
              </p:custDataLst>
            </p:nvPr>
          </p:nvSpPr>
          <p:spPr>
            <a:xfrm>
              <a:off x="4451386" y="3803035"/>
              <a:ext cx="40014" cy="82580"/>
            </a:xfrm>
            <a:custGeom>
              <a:avLst/>
              <a:gdLst>
                <a:gd name="connsiteX0" fmla="*/ 38663 w 40014"/>
                <a:gd name="connsiteY0" fmla="*/ 13929 h 82580"/>
                <a:gd name="connsiteX1" fmla="*/ 40098 w 40014"/>
                <a:gd name="connsiteY1" fmla="*/ 8827 h 82580"/>
                <a:gd name="connsiteX2" fmla="*/ 30692 w 40014"/>
                <a:gd name="connsiteY2" fmla="*/ 59 h 82580"/>
                <a:gd name="connsiteX3" fmla="*/ 21924 w 40014"/>
                <a:gd name="connsiteY3" fmla="*/ 7552 h 82580"/>
                <a:gd name="connsiteX4" fmla="*/ 880 w 40014"/>
                <a:gd name="connsiteY4" fmla="*/ 76582 h 82580"/>
                <a:gd name="connsiteX5" fmla="*/ 83 w 40014"/>
                <a:gd name="connsiteY5" fmla="*/ 79133 h 82580"/>
                <a:gd name="connsiteX6" fmla="*/ 6301 w 40014"/>
                <a:gd name="connsiteY6" fmla="*/ 82640 h 82580"/>
                <a:gd name="connsiteX7" fmla="*/ 8692 w 40014"/>
                <a:gd name="connsiteY7" fmla="*/ 79930 h 82580"/>
                <a:gd name="connsiteX8" fmla="*/ 38663 w 40014"/>
                <a:gd name="connsiteY8" fmla="*/ 13929 h 82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14" h="82580">
                  <a:moveTo>
                    <a:pt x="38663" y="13929"/>
                  </a:moveTo>
                  <a:cubicBezTo>
                    <a:pt x="39939" y="11219"/>
                    <a:pt x="40098" y="9943"/>
                    <a:pt x="40098" y="8827"/>
                  </a:cubicBezTo>
                  <a:cubicBezTo>
                    <a:pt x="40098" y="3885"/>
                    <a:pt x="35634" y="59"/>
                    <a:pt x="30692" y="59"/>
                  </a:cubicBezTo>
                  <a:cubicBezTo>
                    <a:pt x="24634" y="59"/>
                    <a:pt x="22721" y="5001"/>
                    <a:pt x="21924" y="7552"/>
                  </a:cubicBezTo>
                  <a:lnTo>
                    <a:pt x="880" y="76582"/>
                  </a:lnTo>
                  <a:cubicBezTo>
                    <a:pt x="721" y="76901"/>
                    <a:pt x="83" y="78973"/>
                    <a:pt x="83" y="79133"/>
                  </a:cubicBezTo>
                  <a:cubicBezTo>
                    <a:pt x="83" y="81046"/>
                    <a:pt x="5025" y="82640"/>
                    <a:pt x="6301" y="82640"/>
                  </a:cubicBezTo>
                  <a:cubicBezTo>
                    <a:pt x="7417" y="82640"/>
                    <a:pt x="7576" y="82321"/>
                    <a:pt x="8692" y="79930"/>
                  </a:cubicBezTo>
                  <a:lnTo>
                    <a:pt x="38663" y="13929"/>
                  </a:lnTo>
                  <a:close/>
                </a:path>
              </a:pathLst>
            </a:custGeom>
            <a:solidFill>
              <a:srgbClr val="000000"/>
            </a:solidFill>
            <a:ln w="2286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D34C57D-58EE-8798-E413-8411E07E6058}"/>
                </a:ext>
              </a:extLst>
            </p:cNvPr>
            <p:cNvSpPr/>
            <p:nvPr>
              <p:custDataLst>
                <p:tags r:id="rId45"/>
              </p:custDataLst>
            </p:nvPr>
          </p:nvSpPr>
          <p:spPr>
            <a:xfrm>
              <a:off x="4450430" y="3931463"/>
              <a:ext cx="53884" cy="101233"/>
            </a:xfrm>
            <a:custGeom>
              <a:avLst/>
              <a:gdLst>
                <a:gd name="connsiteX0" fmla="*/ 32605 w 53884"/>
                <a:gd name="connsiteY0" fmla="*/ 36732 h 101233"/>
                <a:gd name="connsiteX1" fmla="*/ 48866 w 53884"/>
                <a:gd name="connsiteY1" fmla="*/ 36732 h 101233"/>
                <a:gd name="connsiteX2" fmla="*/ 53968 w 53884"/>
                <a:gd name="connsiteY2" fmla="*/ 33225 h 101233"/>
                <a:gd name="connsiteX3" fmla="*/ 49185 w 53884"/>
                <a:gd name="connsiteY3" fmla="*/ 30993 h 101233"/>
                <a:gd name="connsiteX4" fmla="*/ 34040 w 53884"/>
                <a:gd name="connsiteY4" fmla="*/ 30993 h 101233"/>
                <a:gd name="connsiteX5" fmla="*/ 39939 w 53884"/>
                <a:gd name="connsiteY5" fmla="*/ 7399 h 101233"/>
                <a:gd name="connsiteX6" fmla="*/ 40417 w 53884"/>
                <a:gd name="connsiteY6" fmla="*/ 5167 h 101233"/>
                <a:gd name="connsiteX7" fmla="*/ 34997 w 53884"/>
                <a:gd name="connsiteY7" fmla="*/ 65 h 101233"/>
                <a:gd name="connsiteX8" fmla="*/ 27504 w 53884"/>
                <a:gd name="connsiteY8" fmla="*/ 6920 h 101233"/>
                <a:gd name="connsiteX9" fmla="*/ 21446 w 53884"/>
                <a:gd name="connsiteY9" fmla="*/ 30993 h 101233"/>
                <a:gd name="connsiteX10" fmla="*/ 5185 w 53884"/>
                <a:gd name="connsiteY10" fmla="*/ 30993 h 101233"/>
                <a:gd name="connsiteX11" fmla="*/ 83 w 53884"/>
                <a:gd name="connsiteY11" fmla="*/ 34500 h 101233"/>
                <a:gd name="connsiteX12" fmla="*/ 4866 w 53884"/>
                <a:gd name="connsiteY12" fmla="*/ 36732 h 101233"/>
                <a:gd name="connsiteX13" fmla="*/ 20011 w 53884"/>
                <a:gd name="connsiteY13" fmla="*/ 36732 h 101233"/>
                <a:gd name="connsiteX14" fmla="*/ 10605 w 53884"/>
                <a:gd name="connsiteY14" fmla="*/ 74356 h 101233"/>
                <a:gd name="connsiteX15" fmla="*/ 8214 w 53884"/>
                <a:gd name="connsiteY15" fmla="*/ 86153 h 101233"/>
                <a:gd name="connsiteX16" fmla="*/ 25272 w 53884"/>
                <a:gd name="connsiteY16" fmla="*/ 101298 h 101233"/>
                <a:gd name="connsiteX17" fmla="*/ 53011 w 53884"/>
                <a:gd name="connsiteY17" fmla="*/ 76907 h 101233"/>
                <a:gd name="connsiteX18" fmla="*/ 50461 w 53884"/>
                <a:gd name="connsiteY18" fmla="*/ 74834 h 101233"/>
                <a:gd name="connsiteX19" fmla="*/ 47113 w 53884"/>
                <a:gd name="connsiteY19" fmla="*/ 77863 h 101233"/>
                <a:gd name="connsiteX20" fmla="*/ 25750 w 53884"/>
                <a:gd name="connsiteY20" fmla="*/ 96834 h 101233"/>
                <a:gd name="connsiteX21" fmla="*/ 20170 w 53884"/>
                <a:gd name="connsiteY21" fmla="*/ 89023 h 101233"/>
                <a:gd name="connsiteX22" fmla="*/ 21127 w 53884"/>
                <a:gd name="connsiteY22" fmla="*/ 82486 h 101233"/>
                <a:gd name="connsiteX23" fmla="*/ 32605 w 53884"/>
                <a:gd name="connsiteY23" fmla="*/ 36732 h 10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884" h="101233">
                  <a:moveTo>
                    <a:pt x="32605" y="36732"/>
                  </a:moveTo>
                  <a:lnTo>
                    <a:pt x="48866" y="36732"/>
                  </a:lnTo>
                  <a:cubicBezTo>
                    <a:pt x="51895" y="36732"/>
                    <a:pt x="53968" y="36732"/>
                    <a:pt x="53968" y="33225"/>
                  </a:cubicBezTo>
                  <a:cubicBezTo>
                    <a:pt x="53968" y="30993"/>
                    <a:pt x="51895" y="30993"/>
                    <a:pt x="49185" y="30993"/>
                  </a:cubicBezTo>
                  <a:lnTo>
                    <a:pt x="34040" y="30993"/>
                  </a:lnTo>
                  <a:lnTo>
                    <a:pt x="39939" y="7399"/>
                  </a:lnTo>
                  <a:cubicBezTo>
                    <a:pt x="40098" y="6602"/>
                    <a:pt x="40417" y="5804"/>
                    <a:pt x="40417" y="5167"/>
                  </a:cubicBezTo>
                  <a:cubicBezTo>
                    <a:pt x="40417" y="2297"/>
                    <a:pt x="38185" y="65"/>
                    <a:pt x="34997" y="65"/>
                  </a:cubicBezTo>
                  <a:cubicBezTo>
                    <a:pt x="31011" y="65"/>
                    <a:pt x="28620" y="2775"/>
                    <a:pt x="27504" y="6920"/>
                  </a:cubicBezTo>
                  <a:cubicBezTo>
                    <a:pt x="26388" y="10906"/>
                    <a:pt x="28460" y="3254"/>
                    <a:pt x="21446" y="30993"/>
                  </a:cubicBezTo>
                  <a:lnTo>
                    <a:pt x="5185" y="30993"/>
                  </a:lnTo>
                  <a:cubicBezTo>
                    <a:pt x="2156" y="30993"/>
                    <a:pt x="83" y="30993"/>
                    <a:pt x="83" y="34500"/>
                  </a:cubicBezTo>
                  <a:cubicBezTo>
                    <a:pt x="83" y="36732"/>
                    <a:pt x="1996" y="36732"/>
                    <a:pt x="4866" y="36732"/>
                  </a:cubicBezTo>
                  <a:lnTo>
                    <a:pt x="20011" y="36732"/>
                  </a:lnTo>
                  <a:lnTo>
                    <a:pt x="10605" y="74356"/>
                  </a:lnTo>
                  <a:cubicBezTo>
                    <a:pt x="9649" y="78342"/>
                    <a:pt x="8214" y="84081"/>
                    <a:pt x="8214" y="86153"/>
                  </a:cubicBezTo>
                  <a:cubicBezTo>
                    <a:pt x="8214" y="95559"/>
                    <a:pt x="16185" y="101298"/>
                    <a:pt x="25272" y="101298"/>
                  </a:cubicBezTo>
                  <a:cubicBezTo>
                    <a:pt x="42968" y="101298"/>
                    <a:pt x="53011" y="78979"/>
                    <a:pt x="53011" y="76907"/>
                  </a:cubicBezTo>
                  <a:cubicBezTo>
                    <a:pt x="53011" y="74834"/>
                    <a:pt x="50939" y="74834"/>
                    <a:pt x="50461" y="74834"/>
                  </a:cubicBezTo>
                  <a:cubicBezTo>
                    <a:pt x="48548" y="74834"/>
                    <a:pt x="48388" y="75153"/>
                    <a:pt x="47113" y="77863"/>
                  </a:cubicBezTo>
                  <a:cubicBezTo>
                    <a:pt x="42649" y="87907"/>
                    <a:pt x="34518" y="96834"/>
                    <a:pt x="25750" y="96834"/>
                  </a:cubicBezTo>
                  <a:cubicBezTo>
                    <a:pt x="22402" y="96834"/>
                    <a:pt x="20170" y="94762"/>
                    <a:pt x="20170" y="89023"/>
                  </a:cubicBezTo>
                  <a:cubicBezTo>
                    <a:pt x="20170" y="87429"/>
                    <a:pt x="20808" y="84081"/>
                    <a:pt x="21127" y="82486"/>
                  </a:cubicBezTo>
                  <a:lnTo>
                    <a:pt x="32605" y="36732"/>
                  </a:lnTo>
                  <a:close/>
                </a:path>
              </a:pathLst>
            </a:custGeom>
            <a:solidFill>
              <a:srgbClr val="000000"/>
            </a:solidFill>
            <a:ln w="22860" cap="flat">
              <a:noFill/>
              <a:prstDash val="solid"/>
              <a:miter/>
            </a:ln>
          </p:spPr>
          <p:txBody>
            <a:bodyPr rtlCol="0" anchor="ctr"/>
            <a:lstStyle/>
            <a:p>
              <a:endParaRPr lang="en-CN"/>
            </a:p>
          </p:txBody>
        </p:sp>
      </p:grpSp>
      <p:grpSp>
        <p:nvGrpSpPr>
          <p:cNvPr id="38" name="Group 37" descr="\documentclass{article}&#10;\usepackage{amsmath,bm}&#10;\pagestyle{empty}&#10;\begin{document}&#10;&#10;$\bm{c}_t$&#10;&#10;&#10;\end{document}" title="IguanaTex Vector Display">
            <a:extLst>
              <a:ext uri="{FF2B5EF4-FFF2-40B4-BE49-F238E27FC236}">
                <a16:creationId xmlns:a16="http://schemas.microsoft.com/office/drawing/2014/main" id="{A8808330-9DEE-7227-450E-CD06F45FCB00}"/>
              </a:ext>
            </a:extLst>
          </p:cNvPr>
          <p:cNvGrpSpPr>
            <a:grpSpLocks noChangeAspect="1"/>
          </p:cNvGrpSpPr>
          <p:nvPr>
            <p:custDataLst>
              <p:tags r:id="rId2"/>
            </p:custDataLst>
          </p:nvPr>
        </p:nvGrpSpPr>
        <p:grpSpPr>
          <a:xfrm>
            <a:off x="7326312" y="1124624"/>
            <a:ext cx="185593" cy="154108"/>
            <a:chOff x="4500133" y="4019842"/>
            <a:chExt cx="185593" cy="154108"/>
          </a:xfrm>
        </p:grpSpPr>
        <p:sp>
          <p:nvSpPr>
            <p:cNvPr id="36" name="Freeform 35">
              <a:extLst>
                <a:ext uri="{FF2B5EF4-FFF2-40B4-BE49-F238E27FC236}">
                  <a16:creationId xmlns:a16="http://schemas.microsoft.com/office/drawing/2014/main" id="{9F0BCCD9-7081-B8F1-2767-7971C73FE687}"/>
                </a:ext>
              </a:extLst>
            </p:cNvPr>
            <p:cNvSpPr/>
            <p:nvPr>
              <p:custDataLst>
                <p:tags r:id="rId41"/>
              </p:custDataLst>
            </p:nvPr>
          </p:nvSpPr>
          <p:spPr>
            <a:xfrm>
              <a:off x="4500133" y="4019842"/>
              <a:ext cx="117668" cy="116403"/>
            </a:xfrm>
            <a:custGeom>
              <a:avLst/>
              <a:gdLst>
                <a:gd name="connsiteX0" fmla="*/ 97501 w 117668"/>
                <a:gd name="connsiteY0" fmla="*/ 14234 h 116403"/>
                <a:gd name="connsiteX1" fmla="*/ 83837 w 117668"/>
                <a:gd name="connsiteY1" fmla="*/ 31441 h 116403"/>
                <a:gd name="connsiteX2" fmla="*/ 96489 w 117668"/>
                <a:gd name="connsiteY2" fmla="*/ 43081 h 116403"/>
                <a:gd name="connsiteX3" fmla="*/ 114709 w 117668"/>
                <a:gd name="connsiteY3" fmla="*/ 23596 h 116403"/>
                <a:gd name="connsiteX4" fmla="*/ 79282 w 117668"/>
                <a:gd name="connsiteY4" fmla="*/ 63 h 116403"/>
                <a:gd name="connsiteX5" fmla="*/ 77 w 117668"/>
                <a:gd name="connsiteY5" fmla="*/ 72688 h 116403"/>
                <a:gd name="connsiteX6" fmla="*/ 53724 w 117668"/>
                <a:gd name="connsiteY6" fmla="*/ 116466 h 116403"/>
                <a:gd name="connsiteX7" fmla="*/ 92946 w 117668"/>
                <a:gd name="connsiteY7" fmla="*/ 110393 h 116403"/>
                <a:gd name="connsiteX8" fmla="*/ 117745 w 117668"/>
                <a:gd name="connsiteY8" fmla="*/ 91161 h 116403"/>
                <a:gd name="connsiteX9" fmla="*/ 111419 w 117668"/>
                <a:gd name="connsiteY9" fmla="*/ 84582 h 116403"/>
                <a:gd name="connsiteX10" fmla="*/ 107623 w 117668"/>
                <a:gd name="connsiteY10" fmla="*/ 87365 h 116403"/>
                <a:gd name="connsiteX11" fmla="*/ 54230 w 117668"/>
                <a:gd name="connsiteY11" fmla="*/ 107356 h 116403"/>
                <a:gd name="connsiteX12" fmla="*/ 29178 w 117668"/>
                <a:gd name="connsiteY12" fmla="*/ 83823 h 116403"/>
                <a:gd name="connsiteX13" fmla="*/ 43348 w 117668"/>
                <a:gd name="connsiteY13" fmla="*/ 30935 h 116403"/>
                <a:gd name="connsiteX14" fmla="*/ 79535 w 117668"/>
                <a:gd name="connsiteY14" fmla="*/ 9173 h 116403"/>
                <a:gd name="connsiteX15" fmla="*/ 97501 w 117668"/>
                <a:gd name="connsiteY15" fmla="*/ 14234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7668" h="116403">
                  <a:moveTo>
                    <a:pt x="97501" y="14234"/>
                  </a:moveTo>
                  <a:cubicBezTo>
                    <a:pt x="84090" y="18282"/>
                    <a:pt x="83837" y="30935"/>
                    <a:pt x="83837" y="31441"/>
                  </a:cubicBezTo>
                  <a:cubicBezTo>
                    <a:pt x="83837" y="35237"/>
                    <a:pt x="86114" y="43081"/>
                    <a:pt x="96489" y="43081"/>
                  </a:cubicBezTo>
                  <a:cubicBezTo>
                    <a:pt x="107117" y="43081"/>
                    <a:pt x="114709" y="33972"/>
                    <a:pt x="114709" y="23596"/>
                  </a:cubicBezTo>
                  <a:cubicBezTo>
                    <a:pt x="114709" y="10185"/>
                    <a:pt x="101550" y="63"/>
                    <a:pt x="79282" y="63"/>
                  </a:cubicBezTo>
                  <a:cubicBezTo>
                    <a:pt x="28418" y="63"/>
                    <a:pt x="77" y="39539"/>
                    <a:pt x="77" y="72688"/>
                  </a:cubicBezTo>
                  <a:cubicBezTo>
                    <a:pt x="77" y="95463"/>
                    <a:pt x="14248" y="116466"/>
                    <a:pt x="53724" y="116466"/>
                  </a:cubicBezTo>
                  <a:cubicBezTo>
                    <a:pt x="60303" y="116466"/>
                    <a:pt x="77763" y="116213"/>
                    <a:pt x="92946" y="110393"/>
                  </a:cubicBezTo>
                  <a:cubicBezTo>
                    <a:pt x="107623" y="104573"/>
                    <a:pt x="117745" y="94198"/>
                    <a:pt x="117745" y="91161"/>
                  </a:cubicBezTo>
                  <a:cubicBezTo>
                    <a:pt x="117745" y="89137"/>
                    <a:pt x="113697" y="84582"/>
                    <a:pt x="111419" y="84582"/>
                  </a:cubicBezTo>
                  <a:cubicBezTo>
                    <a:pt x="109901" y="84582"/>
                    <a:pt x="109395" y="85341"/>
                    <a:pt x="107623" y="87365"/>
                  </a:cubicBezTo>
                  <a:cubicBezTo>
                    <a:pt x="93959" y="101789"/>
                    <a:pt x="73968" y="107356"/>
                    <a:pt x="54230" y="107356"/>
                  </a:cubicBezTo>
                  <a:cubicBezTo>
                    <a:pt x="37528" y="107356"/>
                    <a:pt x="29178" y="99006"/>
                    <a:pt x="29178" y="83823"/>
                  </a:cubicBezTo>
                  <a:cubicBezTo>
                    <a:pt x="29178" y="74966"/>
                    <a:pt x="35757" y="44094"/>
                    <a:pt x="43348" y="30935"/>
                  </a:cubicBezTo>
                  <a:cubicBezTo>
                    <a:pt x="53471" y="13728"/>
                    <a:pt x="68907" y="9173"/>
                    <a:pt x="79535" y="9173"/>
                  </a:cubicBezTo>
                  <a:cubicBezTo>
                    <a:pt x="82824" y="9173"/>
                    <a:pt x="90922" y="9426"/>
                    <a:pt x="97501" y="14234"/>
                  </a:cubicBezTo>
                  <a:close/>
                </a:path>
              </a:pathLst>
            </a:custGeom>
            <a:solidFill>
              <a:srgbClr val="000000"/>
            </a:solidFill>
            <a:ln w="25003"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29CEE444-C662-A557-E452-BFB06BD0928E}"/>
                </a:ext>
              </a:extLst>
            </p:cNvPr>
            <p:cNvSpPr/>
            <p:nvPr>
              <p:custDataLst>
                <p:tags r:id="rId42"/>
              </p:custDataLst>
            </p:nvPr>
          </p:nvSpPr>
          <p:spPr>
            <a:xfrm>
              <a:off x="4625855" y="4061469"/>
              <a:ext cx="59871" cy="112481"/>
            </a:xfrm>
            <a:custGeom>
              <a:avLst/>
              <a:gdLst>
                <a:gd name="connsiteX0" fmla="*/ 36218 w 59871"/>
                <a:gd name="connsiteY0" fmla="*/ 40805 h 112481"/>
                <a:gd name="connsiteX1" fmla="*/ 54285 w 59871"/>
                <a:gd name="connsiteY1" fmla="*/ 40805 h 112481"/>
                <a:gd name="connsiteX2" fmla="*/ 59954 w 59871"/>
                <a:gd name="connsiteY2" fmla="*/ 36908 h 112481"/>
                <a:gd name="connsiteX3" fmla="*/ 54640 w 59871"/>
                <a:gd name="connsiteY3" fmla="*/ 34429 h 112481"/>
                <a:gd name="connsiteX4" fmla="*/ 37812 w 59871"/>
                <a:gd name="connsiteY4" fmla="*/ 34429 h 112481"/>
                <a:gd name="connsiteX5" fmla="*/ 44366 w 59871"/>
                <a:gd name="connsiteY5" fmla="*/ 8213 h 112481"/>
                <a:gd name="connsiteX6" fmla="*/ 44897 w 59871"/>
                <a:gd name="connsiteY6" fmla="*/ 5733 h 112481"/>
                <a:gd name="connsiteX7" fmla="*/ 38875 w 59871"/>
                <a:gd name="connsiteY7" fmla="*/ 64 h 112481"/>
                <a:gd name="connsiteX8" fmla="*/ 30549 w 59871"/>
                <a:gd name="connsiteY8" fmla="*/ 7681 h 112481"/>
                <a:gd name="connsiteX9" fmla="*/ 23818 w 59871"/>
                <a:gd name="connsiteY9" fmla="*/ 34429 h 112481"/>
                <a:gd name="connsiteX10" fmla="*/ 5750 w 59871"/>
                <a:gd name="connsiteY10" fmla="*/ 34429 h 112481"/>
                <a:gd name="connsiteX11" fmla="*/ 82 w 59871"/>
                <a:gd name="connsiteY11" fmla="*/ 38326 h 112481"/>
                <a:gd name="connsiteX12" fmla="*/ 5396 w 59871"/>
                <a:gd name="connsiteY12" fmla="*/ 40805 h 112481"/>
                <a:gd name="connsiteX13" fmla="*/ 22224 w 59871"/>
                <a:gd name="connsiteY13" fmla="*/ 40805 h 112481"/>
                <a:gd name="connsiteX14" fmla="*/ 11773 w 59871"/>
                <a:gd name="connsiteY14" fmla="*/ 82610 h 112481"/>
                <a:gd name="connsiteX15" fmla="*/ 9116 w 59871"/>
                <a:gd name="connsiteY15" fmla="*/ 95718 h 112481"/>
                <a:gd name="connsiteX16" fmla="*/ 28069 w 59871"/>
                <a:gd name="connsiteY16" fmla="*/ 112545 h 112481"/>
                <a:gd name="connsiteX17" fmla="*/ 58891 w 59871"/>
                <a:gd name="connsiteY17" fmla="*/ 85444 h 112481"/>
                <a:gd name="connsiteX18" fmla="*/ 56057 w 59871"/>
                <a:gd name="connsiteY18" fmla="*/ 83141 h 112481"/>
                <a:gd name="connsiteX19" fmla="*/ 52337 w 59871"/>
                <a:gd name="connsiteY19" fmla="*/ 86507 h 112481"/>
                <a:gd name="connsiteX20" fmla="*/ 28601 w 59871"/>
                <a:gd name="connsiteY20" fmla="*/ 107586 h 112481"/>
                <a:gd name="connsiteX21" fmla="*/ 22401 w 59871"/>
                <a:gd name="connsiteY21" fmla="*/ 98906 h 112481"/>
                <a:gd name="connsiteX22" fmla="*/ 23464 w 59871"/>
                <a:gd name="connsiteY22" fmla="*/ 91643 h 112481"/>
                <a:gd name="connsiteX23" fmla="*/ 36218 w 59871"/>
                <a:gd name="connsiteY23" fmla="*/ 40805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18" y="40805"/>
                  </a:moveTo>
                  <a:lnTo>
                    <a:pt x="54285" y="40805"/>
                  </a:lnTo>
                  <a:cubicBezTo>
                    <a:pt x="57651" y="40805"/>
                    <a:pt x="59954" y="40805"/>
                    <a:pt x="59954" y="36908"/>
                  </a:cubicBezTo>
                  <a:cubicBezTo>
                    <a:pt x="59954" y="34429"/>
                    <a:pt x="57651" y="34429"/>
                    <a:pt x="54640" y="34429"/>
                  </a:cubicBezTo>
                  <a:lnTo>
                    <a:pt x="37812" y="34429"/>
                  </a:lnTo>
                  <a:lnTo>
                    <a:pt x="44366" y="8213"/>
                  </a:lnTo>
                  <a:cubicBezTo>
                    <a:pt x="44543" y="7327"/>
                    <a:pt x="44897" y="6441"/>
                    <a:pt x="44897" y="5733"/>
                  </a:cubicBezTo>
                  <a:cubicBezTo>
                    <a:pt x="44897" y="2544"/>
                    <a:pt x="42417" y="64"/>
                    <a:pt x="38875" y="64"/>
                  </a:cubicBezTo>
                  <a:cubicBezTo>
                    <a:pt x="34446" y="64"/>
                    <a:pt x="31789" y="3076"/>
                    <a:pt x="30549" y="7681"/>
                  </a:cubicBezTo>
                  <a:cubicBezTo>
                    <a:pt x="29309" y="12109"/>
                    <a:pt x="31612" y="3607"/>
                    <a:pt x="23818" y="34429"/>
                  </a:cubicBezTo>
                  <a:lnTo>
                    <a:pt x="5750" y="34429"/>
                  </a:lnTo>
                  <a:cubicBezTo>
                    <a:pt x="2385" y="34429"/>
                    <a:pt x="82" y="34429"/>
                    <a:pt x="82" y="38326"/>
                  </a:cubicBezTo>
                  <a:cubicBezTo>
                    <a:pt x="82" y="40805"/>
                    <a:pt x="2207" y="40805"/>
                    <a:pt x="5396" y="40805"/>
                  </a:cubicBezTo>
                  <a:lnTo>
                    <a:pt x="22224" y="40805"/>
                  </a:lnTo>
                  <a:lnTo>
                    <a:pt x="11773" y="82610"/>
                  </a:lnTo>
                  <a:cubicBezTo>
                    <a:pt x="10710" y="87038"/>
                    <a:pt x="9116" y="93415"/>
                    <a:pt x="9116" y="95718"/>
                  </a:cubicBezTo>
                  <a:cubicBezTo>
                    <a:pt x="9116" y="106169"/>
                    <a:pt x="17973" y="112545"/>
                    <a:pt x="28069" y="112545"/>
                  </a:cubicBezTo>
                  <a:cubicBezTo>
                    <a:pt x="47731" y="112545"/>
                    <a:pt x="58891" y="87746"/>
                    <a:pt x="58891" y="85444"/>
                  </a:cubicBezTo>
                  <a:cubicBezTo>
                    <a:pt x="58891" y="83141"/>
                    <a:pt x="56588" y="83141"/>
                    <a:pt x="56057" y="83141"/>
                  </a:cubicBezTo>
                  <a:cubicBezTo>
                    <a:pt x="53931" y="83141"/>
                    <a:pt x="53754" y="83495"/>
                    <a:pt x="52337" y="86507"/>
                  </a:cubicBezTo>
                  <a:cubicBezTo>
                    <a:pt x="47377" y="97666"/>
                    <a:pt x="38343" y="107586"/>
                    <a:pt x="28601" y="107586"/>
                  </a:cubicBezTo>
                  <a:cubicBezTo>
                    <a:pt x="24881" y="107586"/>
                    <a:pt x="22401" y="105283"/>
                    <a:pt x="22401" y="98906"/>
                  </a:cubicBezTo>
                  <a:cubicBezTo>
                    <a:pt x="22401" y="97135"/>
                    <a:pt x="23109" y="93415"/>
                    <a:pt x="23464" y="91643"/>
                  </a:cubicBezTo>
                  <a:lnTo>
                    <a:pt x="36218" y="40805"/>
                  </a:lnTo>
                  <a:close/>
                </a:path>
              </a:pathLst>
            </a:custGeom>
            <a:solidFill>
              <a:srgbClr val="000000"/>
            </a:solidFill>
            <a:ln w="25003" cap="flat">
              <a:noFill/>
              <a:prstDash val="solid"/>
              <a:miter/>
            </a:ln>
          </p:spPr>
          <p:txBody>
            <a:bodyPr rtlCol="0" anchor="ctr"/>
            <a:lstStyle/>
            <a:p>
              <a:endParaRPr lang="en-CN"/>
            </a:p>
          </p:txBody>
        </p:sp>
      </p:grpSp>
      <p:grpSp>
        <p:nvGrpSpPr>
          <p:cNvPr id="18441" name="Group 18440" descr="\documentclass{article}&#10;\usepackage{amsmath,bm}&#10;\pagestyle{empty}&#10;\begin{document}&#10;&#10;$\bm{x}_t^\prime$&#10;&#10;&#10;\end{document}" title="IguanaTex Vector Display">
            <a:extLst>
              <a:ext uri="{FF2B5EF4-FFF2-40B4-BE49-F238E27FC236}">
                <a16:creationId xmlns:a16="http://schemas.microsoft.com/office/drawing/2014/main" id="{1829C2D3-1431-3D8F-7AAA-803B52E0FCE1}"/>
              </a:ext>
            </a:extLst>
          </p:cNvPr>
          <p:cNvGrpSpPr>
            <a:grpSpLocks noChangeAspect="1"/>
          </p:cNvGrpSpPr>
          <p:nvPr>
            <p:custDataLst>
              <p:tags r:id="rId3"/>
            </p:custDataLst>
          </p:nvPr>
        </p:nvGrpSpPr>
        <p:grpSpPr>
          <a:xfrm>
            <a:off x="3440111" y="1505926"/>
            <a:ext cx="202016" cy="229661"/>
            <a:chOff x="4302298" y="3803035"/>
            <a:chExt cx="202016" cy="229661"/>
          </a:xfrm>
        </p:grpSpPr>
        <p:sp>
          <p:nvSpPr>
            <p:cNvPr id="18432" name="Freeform 18431">
              <a:extLst>
                <a:ext uri="{FF2B5EF4-FFF2-40B4-BE49-F238E27FC236}">
                  <a16:creationId xmlns:a16="http://schemas.microsoft.com/office/drawing/2014/main" id="{A9C1D061-4665-01C7-1EA1-D82D526DC7AF}"/>
                </a:ext>
              </a:extLst>
            </p:cNvPr>
            <p:cNvSpPr/>
            <p:nvPr>
              <p:custDataLst>
                <p:tags r:id="rId38"/>
              </p:custDataLst>
            </p:nvPr>
          </p:nvSpPr>
          <p:spPr>
            <a:xfrm>
              <a:off x="4302298" y="3871858"/>
              <a:ext cx="128904" cy="104763"/>
            </a:xfrm>
            <a:custGeom>
              <a:avLst/>
              <a:gdLst>
                <a:gd name="connsiteX0" fmla="*/ 113494 w 128904"/>
                <a:gd name="connsiteY0" fmla="*/ 11678 h 104763"/>
                <a:gd name="connsiteX1" fmla="*/ 101196 w 128904"/>
                <a:gd name="connsiteY1" fmla="*/ 27392 h 104763"/>
                <a:gd name="connsiteX2" fmla="*/ 112583 w 128904"/>
                <a:gd name="connsiteY2" fmla="*/ 37869 h 104763"/>
                <a:gd name="connsiteX3" fmla="*/ 128981 w 128904"/>
                <a:gd name="connsiteY3" fmla="*/ 20104 h 104763"/>
                <a:gd name="connsiteX4" fmla="*/ 103018 w 128904"/>
                <a:gd name="connsiteY4" fmla="*/ 63 h 104763"/>
                <a:gd name="connsiteX5" fmla="*/ 78649 w 128904"/>
                <a:gd name="connsiteY5" fmla="*/ 13955 h 104763"/>
                <a:gd name="connsiteX6" fmla="*/ 47220 w 128904"/>
                <a:gd name="connsiteY6" fmla="*/ 63 h 104763"/>
                <a:gd name="connsiteX7" fmla="*/ 3037 w 128904"/>
                <a:gd name="connsiteY7" fmla="*/ 35591 h 104763"/>
                <a:gd name="connsiteX8" fmla="*/ 8503 w 128904"/>
                <a:gd name="connsiteY8" fmla="*/ 38780 h 104763"/>
                <a:gd name="connsiteX9" fmla="*/ 13741 w 128904"/>
                <a:gd name="connsiteY9" fmla="*/ 35819 h 104763"/>
                <a:gd name="connsiteX10" fmla="*/ 46081 w 128904"/>
                <a:gd name="connsiteY10" fmla="*/ 8262 h 104763"/>
                <a:gd name="connsiteX11" fmla="*/ 58835 w 128904"/>
                <a:gd name="connsiteY11" fmla="*/ 19649 h 104763"/>
                <a:gd name="connsiteX12" fmla="*/ 53597 w 128904"/>
                <a:gd name="connsiteY12" fmla="*/ 44701 h 104763"/>
                <a:gd name="connsiteX13" fmla="*/ 45854 w 128904"/>
                <a:gd name="connsiteY13" fmla="*/ 75902 h 104763"/>
                <a:gd name="connsiteX14" fmla="*/ 26495 w 128904"/>
                <a:gd name="connsiteY14" fmla="*/ 96627 h 104763"/>
                <a:gd name="connsiteX15" fmla="*/ 15563 w 128904"/>
                <a:gd name="connsiteY15" fmla="*/ 93211 h 104763"/>
                <a:gd name="connsiteX16" fmla="*/ 27862 w 128904"/>
                <a:gd name="connsiteY16" fmla="*/ 77496 h 104763"/>
                <a:gd name="connsiteX17" fmla="*/ 16474 w 128904"/>
                <a:gd name="connsiteY17" fmla="*/ 67020 h 104763"/>
                <a:gd name="connsiteX18" fmla="*/ 77 w 128904"/>
                <a:gd name="connsiteY18" fmla="*/ 84784 h 104763"/>
                <a:gd name="connsiteX19" fmla="*/ 26040 w 128904"/>
                <a:gd name="connsiteY19" fmla="*/ 104826 h 104763"/>
                <a:gd name="connsiteX20" fmla="*/ 50409 w 128904"/>
                <a:gd name="connsiteY20" fmla="*/ 90933 h 104763"/>
                <a:gd name="connsiteX21" fmla="*/ 81838 w 128904"/>
                <a:gd name="connsiteY21" fmla="*/ 104826 h 104763"/>
                <a:gd name="connsiteX22" fmla="*/ 126020 w 128904"/>
                <a:gd name="connsiteY22" fmla="*/ 69298 h 104763"/>
                <a:gd name="connsiteX23" fmla="*/ 120554 w 128904"/>
                <a:gd name="connsiteY23" fmla="*/ 66109 h 104763"/>
                <a:gd name="connsiteX24" fmla="*/ 115316 w 128904"/>
                <a:gd name="connsiteY24" fmla="*/ 69070 h 104763"/>
                <a:gd name="connsiteX25" fmla="*/ 82976 w 128904"/>
                <a:gd name="connsiteY25" fmla="*/ 96627 h 104763"/>
                <a:gd name="connsiteX26" fmla="*/ 70222 w 128904"/>
                <a:gd name="connsiteY26" fmla="*/ 85240 h 104763"/>
                <a:gd name="connsiteX27" fmla="*/ 75233 w 128904"/>
                <a:gd name="connsiteY27" fmla="*/ 59960 h 104763"/>
                <a:gd name="connsiteX28" fmla="*/ 83204 w 128904"/>
                <a:gd name="connsiteY28" fmla="*/ 28986 h 104763"/>
                <a:gd name="connsiteX29" fmla="*/ 102562 w 128904"/>
                <a:gd name="connsiteY29" fmla="*/ 8262 h 104763"/>
                <a:gd name="connsiteX30" fmla="*/ 113494 w 128904"/>
                <a:gd name="connsiteY30" fmla="*/ 11678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8904" h="104763">
                  <a:moveTo>
                    <a:pt x="113494" y="11678"/>
                  </a:moveTo>
                  <a:cubicBezTo>
                    <a:pt x="105295" y="13955"/>
                    <a:pt x="101196" y="21699"/>
                    <a:pt x="101196" y="27392"/>
                  </a:cubicBezTo>
                  <a:cubicBezTo>
                    <a:pt x="101196" y="32403"/>
                    <a:pt x="105068" y="37869"/>
                    <a:pt x="112583" y="37869"/>
                  </a:cubicBezTo>
                  <a:cubicBezTo>
                    <a:pt x="120554" y="37869"/>
                    <a:pt x="128981" y="31264"/>
                    <a:pt x="128981" y="20104"/>
                  </a:cubicBezTo>
                  <a:cubicBezTo>
                    <a:pt x="128981" y="8034"/>
                    <a:pt x="116910" y="63"/>
                    <a:pt x="103018" y="63"/>
                  </a:cubicBezTo>
                  <a:cubicBezTo>
                    <a:pt x="90036" y="63"/>
                    <a:pt x="81610" y="9856"/>
                    <a:pt x="78649" y="13955"/>
                  </a:cubicBezTo>
                  <a:cubicBezTo>
                    <a:pt x="72955" y="4390"/>
                    <a:pt x="60202" y="63"/>
                    <a:pt x="47220" y="63"/>
                  </a:cubicBezTo>
                  <a:cubicBezTo>
                    <a:pt x="18524" y="63"/>
                    <a:pt x="3037" y="28075"/>
                    <a:pt x="3037" y="35591"/>
                  </a:cubicBezTo>
                  <a:cubicBezTo>
                    <a:pt x="3037" y="38780"/>
                    <a:pt x="6454" y="38780"/>
                    <a:pt x="8503" y="38780"/>
                  </a:cubicBezTo>
                  <a:cubicBezTo>
                    <a:pt x="11236" y="38780"/>
                    <a:pt x="12830" y="38780"/>
                    <a:pt x="13741" y="35819"/>
                  </a:cubicBezTo>
                  <a:cubicBezTo>
                    <a:pt x="20346" y="15094"/>
                    <a:pt x="36744" y="8262"/>
                    <a:pt x="46081" y="8262"/>
                  </a:cubicBezTo>
                  <a:cubicBezTo>
                    <a:pt x="54736" y="8262"/>
                    <a:pt x="58835" y="12361"/>
                    <a:pt x="58835" y="19649"/>
                  </a:cubicBezTo>
                  <a:cubicBezTo>
                    <a:pt x="58835" y="23976"/>
                    <a:pt x="55647" y="36502"/>
                    <a:pt x="53597" y="44701"/>
                  </a:cubicBezTo>
                  <a:lnTo>
                    <a:pt x="45854" y="75902"/>
                  </a:lnTo>
                  <a:cubicBezTo>
                    <a:pt x="42437" y="89795"/>
                    <a:pt x="34239" y="96627"/>
                    <a:pt x="26495" y="96627"/>
                  </a:cubicBezTo>
                  <a:cubicBezTo>
                    <a:pt x="25357" y="96627"/>
                    <a:pt x="20118" y="96627"/>
                    <a:pt x="15563" y="93211"/>
                  </a:cubicBezTo>
                  <a:cubicBezTo>
                    <a:pt x="23762" y="90933"/>
                    <a:pt x="27862" y="83190"/>
                    <a:pt x="27862" y="77496"/>
                  </a:cubicBezTo>
                  <a:cubicBezTo>
                    <a:pt x="27862" y="72486"/>
                    <a:pt x="23990" y="67020"/>
                    <a:pt x="16474" y="67020"/>
                  </a:cubicBezTo>
                  <a:cubicBezTo>
                    <a:pt x="8503" y="67020"/>
                    <a:pt x="77" y="73625"/>
                    <a:pt x="77" y="84784"/>
                  </a:cubicBezTo>
                  <a:cubicBezTo>
                    <a:pt x="77" y="96855"/>
                    <a:pt x="12147" y="104826"/>
                    <a:pt x="26040" y="104826"/>
                  </a:cubicBezTo>
                  <a:cubicBezTo>
                    <a:pt x="39021" y="104826"/>
                    <a:pt x="47448" y="95033"/>
                    <a:pt x="50409" y="90933"/>
                  </a:cubicBezTo>
                  <a:cubicBezTo>
                    <a:pt x="56102" y="100499"/>
                    <a:pt x="68856" y="104826"/>
                    <a:pt x="81838" y="104826"/>
                  </a:cubicBezTo>
                  <a:cubicBezTo>
                    <a:pt x="110534" y="104826"/>
                    <a:pt x="126020" y="76813"/>
                    <a:pt x="126020" y="69298"/>
                  </a:cubicBezTo>
                  <a:cubicBezTo>
                    <a:pt x="126020" y="66109"/>
                    <a:pt x="122604" y="66109"/>
                    <a:pt x="120554" y="66109"/>
                  </a:cubicBezTo>
                  <a:cubicBezTo>
                    <a:pt x="117821" y="66109"/>
                    <a:pt x="116227" y="66109"/>
                    <a:pt x="115316" y="69070"/>
                  </a:cubicBezTo>
                  <a:cubicBezTo>
                    <a:pt x="108712" y="89795"/>
                    <a:pt x="92314" y="96627"/>
                    <a:pt x="82976" y="96627"/>
                  </a:cubicBezTo>
                  <a:cubicBezTo>
                    <a:pt x="74322" y="96627"/>
                    <a:pt x="70222" y="92528"/>
                    <a:pt x="70222" y="85240"/>
                  </a:cubicBezTo>
                  <a:cubicBezTo>
                    <a:pt x="70222" y="80457"/>
                    <a:pt x="73183" y="68387"/>
                    <a:pt x="75233" y="59960"/>
                  </a:cubicBezTo>
                  <a:cubicBezTo>
                    <a:pt x="76827" y="54039"/>
                    <a:pt x="82065" y="32630"/>
                    <a:pt x="83204" y="28986"/>
                  </a:cubicBezTo>
                  <a:cubicBezTo>
                    <a:pt x="86620" y="15322"/>
                    <a:pt x="94591" y="8262"/>
                    <a:pt x="102562" y="8262"/>
                  </a:cubicBezTo>
                  <a:cubicBezTo>
                    <a:pt x="103701" y="8262"/>
                    <a:pt x="108939" y="8262"/>
                    <a:pt x="113494" y="11678"/>
                  </a:cubicBezTo>
                  <a:close/>
                </a:path>
              </a:pathLst>
            </a:custGeom>
            <a:solidFill>
              <a:srgbClr val="000000"/>
            </a:solidFill>
            <a:ln w="2286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B4F71FD4-B7E3-DECA-42DD-E6C56FC78B7B}"/>
                </a:ext>
              </a:extLst>
            </p:cNvPr>
            <p:cNvSpPr/>
            <p:nvPr>
              <p:custDataLst>
                <p:tags r:id="rId39"/>
              </p:custDataLst>
            </p:nvPr>
          </p:nvSpPr>
          <p:spPr>
            <a:xfrm>
              <a:off x="4451386" y="3803035"/>
              <a:ext cx="40014" cy="82580"/>
            </a:xfrm>
            <a:custGeom>
              <a:avLst/>
              <a:gdLst>
                <a:gd name="connsiteX0" fmla="*/ 38663 w 40014"/>
                <a:gd name="connsiteY0" fmla="*/ 13929 h 82580"/>
                <a:gd name="connsiteX1" fmla="*/ 40098 w 40014"/>
                <a:gd name="connsiteY1" fmla="*/ 8827 h 82580"/>
                <a:gd name="connsiteX2" fmla="*/ 30692 w 40014"/>
                <a:gd name="connsiteY2" fmla="*/ 59 h 82580"/>
                <a:gd name="connsiteX3" fmla="*/ 21924 w 40014"/>
                <a:gd name="connsiteY3" fmla="*/ 7552 h 82580"/>
                <a:gd name="connsiteX4" fmla="*/ 880 w 40014"/>
                <a:gd name="connsiteY4" fmla="*/ 76582 h 82580"/>
                <a:gd name="connsiteX5" fmla="*/ 83 w 40014"/>
                <a:gd name="connsiteY5" fmla="*/ 79133 h 82580"/>
                <a:gd name="connsiteX6" fmla="*/ 6301 w 40014"/>
                <a:gd name="connsiteY6" fmla="*/ 82640 h 82580"/>
                <a:gd name="connsiteX7" fmla="*/ 8692 w 40014"/>
                <a:gd name="connsiteY7" fmla="*/ 79930 h 82580"/>
                <a:gd name="connsiteX8" fmla="*/ 38663 w 40014"/>
                <a:gd name="connsiteY8" fmla="*/ 13929 h 82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14" h="82580">
                  <a:moveTo>
                    <a:pt x="38663" y="13929"/>
                  </a:moveTo>
                  <a:cubicBezTo>
                    <a:pt x="39939" y="11219"/>
                    <a:pt x="40098" y="9943"/>
                    <a:pt x="40098" y="8827"/>
                  </a:cubicBezTo>
                  <a:cubicBezTo>
                    <a:pt x="40098" y="3885"/>
                    <a:pt x="35634" y="59"/>
                    <a:pt x="30692" y="59"/>
                  </a:cubicBezTo>
                  <a:cubicBezTo>
                    <a:pt x="24634" y="59"/>
                    <a:pt x="22721" y="5001"/>
                    <a:pt x="21924" y="7552"/>
                  </a:cubicBezTo>
                  <a:lnTo>
                    <a:pt x="880" y="76582"/>
                  </a:lnTo>
                  <a:cubicBezTo>
                    <a:pt x="721" y="76901"/>
                    <a:pt x="83" y="78973"/>
                    <a:pt x="83" y="79133"/>
                  </a:cubicBezTo>
                  <a:cubicBezTo>
                    <a:pt x="83" y="81046"/>
                    <a:pt x="5025" y="82640"/>
                    <a:pt x="6301" y="82640"/>
                  </a:cubicBezTo>
                  <a:cubicBezTo>
                    <a:pt x="7417" y="82640"/>
                    <a:pt x="7576" y="82321"/>
                    <a:pt x="8692" y="79930"/>
                  </a:cubicBezTo>
                  <a:lnTo>
                    <a:pt x="38663" y="13929"/>
                  </a:lnTo>
                  <a:close/>
                </a:path>
              </a:pathLst>
            </a:custGeom>
            <a:solidFill>
              <a:srgbClr val="000000"/>
            </a:solidFill>
            <a:ln w="2286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F82DC51B-AFEE-2AE7-AFAF-8230823072F6}"/>
                </a:ext>
              </a:extLst>
            </p:cNvPr>
            <p:cNvSpPr/>
            <p:nvPr>
              <p:custDataLst>
                <p:tags r:id="rId40"/>
              </p:custDataLst>
            </p:nvPr>
          </p:nvSpPr>
          <p:spPr>
            <a:xfrm>
              <a:off x="4450430" y="3931463"/>
              <a:ext cx="53884" cy="101233"/>
            </a:xfrm>
            <a:custGeom>
              <a:avLst/>
              <a:gdLst>
                <a:gd name="connsiteX0" fmla="*/ 32605 w 53884"/>
                <a:gd name="connsiteY0" fmla="*/ 36732 h 101233"/>
                <a:gd name="connsiteX1" fmla="*/ 48866 w 53884"/>
                <a:gd name="connsiteY1" fmla="*/ 36732 h 101233"/>
                <a:gd name="connsiteX2" fmla="*/ 53968 w 53884"/>
                <a:gd name="connsiteY2" fmla="*/ 33225 h 101233"/>
                <a:gd name="connsiteX3" fmla="*/ 49185 w 53884"/>
                <a:gd name="connsiteY3" fmla="*/ 30993 h 101233"/>
                <a:gd name="connsiteX4" fmla="*/ 34040 w 53884"/>
                <a:gd name="connsiteY4" fmla="*/ 30993 h 101233"/>
                <a:gd name="connsiteX5" fmla="*/ 39939 w 53884"/>
                <a:gd name="connsiteY5" fmla="*/ 7399 h 101233"/>
                <a:gd name="connsiteX6" fmla="*/ 40417 w 53884"/>
                <a:gd name="connsiteY6" fmla="*/ 5167 h 101233"/>
                <a:gd name="connsiteX7" fmla="*/ 34997 w 53884"/>
                <a:gd name="connsiteY7" fmla="*/ 65 h 101233"/>
                <a:gd name="connsiteX8" fmla="*/ 27504 w 53884"/>
                <a:gd name="connsiteY8" fmla="*/ 6920 h 101233"/>
                <a:gd name="connsiteX9" fmla="*/ 21446 w 53884"/>
                <a:gd name="connsiteY9" fmla="*/ 30993 h 101233"/>
                <a:gd name="connsiteX10" fmla="*/ 5185 w 53884"/>
                <a:gd name="connsiteY10" fmla="*/ 30993 h 101233"/>
                <a:gd name="connsiteX11" fmla="*/ 83 w 53884"/>
                <a:gd name="connsiteY11" fmla="*/ 34500 h 101233"/>
                <a:gd name="connsiteX12" fmla="*/ 4866 w 53884"/>
                <a:gd name="connsiteY12" fmla="*/ 36732 h 101233"/>
                <a:gd name="connsiteX13" fmla="*/ 20011 w 53884"/>
                <a:gd name="connsiteY13" fmla="*/ 36732 h 101233"/>
                <a:gd name="connsiteX14" fmla="*/ 10605 w 53884"/>
                <a:gd name="connsiteY14" fmla="*/ 74356 h 101233"/>
                <a:gd name="connsiteX15" fmla="*/ 8214 w 53884"/>
                <a:gd name="connsiteY15" fmla="*/ 86153 h 101233"/>
                <a:gd name="connsiteX16" fmla="*/ 25272 w 53884"/>
                <a:gd name="connsiteY16" fmla="*/ 101298 h 101233"/>
                <a:gd name="connsiteX17" fmla="*/ 53011 w 53884"/>
                <a:gd name="connsiteY17" fmla="*/ 76907 h 101233"/>
                <a:gd name="connsiteX18" fmla="*/ 50461 w 53884"/>
                <a:gd name="connsiteY18" fmla="*/ 74834 h 101233"/>
                <a:gd name="connsiteX19" fmla="*/ 47113 w 53884"/>
                <a:gd name="connsiteY19" fmla="*/ 77863 h 101233"/>
                <a:gd name="connsiteX20" fmla="*/ 25750 w 53884"/>
                <a:gd name="connsiteY20" fmla="*/ 96834 h 101233"/>
                <a:gd name="connsiteX21" fmla="*/ 20170 w 53884"/>
                <a:gd name="connsiteY21" fmla="*/ 89023 h 101233"/>
                <a:gd name="connsiteX22" fmla="*/ 21127 w 53884"/>
                <a:gd name="connsiteY22" fmla="*/ 82486 h 101233"/>
                <a:gd name="connsiteX23" fmla="*/ 32605 w 53884"/>
                <a:gd name="connsiteY23" fmla="*/ 36732 h 10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884" h="101233">
                  <a:moveTo>
                    <a:pt x="32605" y="36732"/>
                  </a:moveTo>
                  <a:lnTo>
                    <a:pt x="48866" y="36732"/>
                  </a:lnTo>
                  <a:cubicBezTo>
                    <a:pt x="51895" y="36732"/>
                    <a:pt x="53968" y="36732"/>
                    <a:pt x="53968" y="33225"/>
                  </a:cubicBezTo>
                  <a:cubicBezTo>
                    <a:pt x="53968" y="30993"/>
                    <a:pt x="51895" y="30993"/>
                    <a:pt x="49185" y="30993"/>
                  </a:cubicBezTo>
                  <a:lnTo>
                    <a:pt x="34040" y="30993"/>
                  </a:lnTo>
                  <a:lnTo>
                    <a:pt x="39939" y="7399"/>
                  </a:lnTo>
                  <a:cubicBezTo>
                    <a:pt x="40098" y="6602"/>
                    <a:pt x="40417" y="5804"/>
                    <a:pt x="40417" y="5167"/>
                  </a:cubicBezTo>
                  <a:cubicBezTo>
                    <a:pt x="40417" y="2297"/>
                    <a:pt x="38185" y="65"/>
                    <a:pt x="34997" y="65"/>
                  </a:cubicBezTo>
                  <a:cubicBezTo>
                    <a:pt x="31011" y="65"/>
                    <a:pt x="28620" y="2775"/>
                    <a:pt x="27504" y="6920"/>
                  </a:cubicBezTo>
                  <a:cubicBezTo>
                    <a:pt x="26388" y="10906"/>
                    <a:pt x="28460" y="3254"/>
                    <a:pt x="21446" y="30993"/>
                  </a:cubicBezTo>
                  <a:lnTo>
                    <a:pt x="5185" y="30993"/>
                  </a:lnTo>
                  <a:cubicBezTo>
                    <a:pt x="2156" y="30993"/>
                    <a:pt x="83" y="30993"/>
                    <a:pt x="83" y="34500"/>
                  </a:cubicBezTo>
                  <a:cubicBezTo>
                    <a:pt x="83" y="36732"/>
                    <a:pt x="1996" y="36732"/>
                    <a:pt x="4866" y="36732"/>
                  </a:cubicBezTo>
                  <a:lnTo>
                    <a:pt x="20011" y="36732"/>
                  </a:lnTo>
                  <a:lnTo>
                    <a:pt x="10605" y="74356"/>
                  </a:lnTo>
                  <a:cubicBezTo>
                    <a:pt x="9649" y="78342"/>
                    <a:pt x="8214" y="84081"/>
                    <a:pt x="8214" y="86153"/>
                  </a:cubicBezTo>
                  <a:cubicBezTo>
                    <a:pt x="8214" y="95559"/>
                    <a:pt x="16185" y="101298"/>
                    <a:pt x="25272" y="101298"/>
                  </a:cubicBezTo>
                  <a:cubicBezTo>
                    <a:pt x="42968" y="101298"/>
                    <a:pt x="53011" y="78979"/>
                    <a:pt x="53011" y="76907"/>
                  </a:cubicBezTo>
                  <a:cubicBezTo>
                    <a:pt x="53011" y="74834"/>
                    <a:pt x="50939" y="74834"/>
                    <a:pt x="50461" y="74834"/>
                  </a:cubicBezTo>
                  <a:cubicBezTo>
                    <a:pt x="48548" y="74834"/>
                    <a:pt x="48388" y="75153"/>
                    <a:pt x="47113" y="77863"/>
                  </a:cubicBezTo>
                  <a:cubicBezTo>
                    <a:pt x="42649" y="87907"/>
                    <a:pt x="34518" y="96834"/>
                    <a:pt x="25750" y="96834"/>
                  </a:cubicBezTo>
                  <a:cubicBezTo>
                    <a:pt x="22402" y="96834"/>
                    <a:pt x="20170" y="94762"/>
                    <a:pt x="20170" y="89023"/>
                  </a:cubicBezTo>
                  <a:cubicBezTo>
                    <a:pt x="20170" y="87429"/>
                    <a:pt x="20808" y="84081"/>
                    <a:pt x="21127" y="82486"/>
                  </a:cubicBezTo>
                  <a:lnTo>
                    <a:pt x="32605" y="36732"/>
                  </a:lnTo>
                  <a:close/>
                </a:path>
              </a:pathLst>
            </a:custGeom>
            <a:solidFill>
              <a:srgbClr val="000000"/>
            </a:solidFill>
            <a:ln w="22860" cap="flat">
              <a:noFill/>
              <a:prstDash val="solid"/>
              <a:miter/>
            </a:ln>
          </p:spPr>
          <p:txBody>
            <a:bodyPr rtlCol="0" anchor="ctr"/>
            <a:lstStyle/>
            <a:p>
              <a:endParaRPr lang="en-CN"/>
            </a:p>
          </p:txBody>
        </p:sp>
      </p:grpSp>
      <p:grpSp>
        <p:nvGrpSpPr>
          <p:cNvPr id="18480" name="Group 18479" descr="\documentclass{article}&#10;\usepackage{amsmath,bm}&#10;\pagestyle{empty}&#10;\begin{document}&#10;&#10;    \begin{gather*}&#10;        \bm{c}_t=\sum_i\alpha_i\bm{h}_i\\&#10;        \bm{s}_t=\text{tanh}([\bm{x}_{t}^\prime,\bm{c}_t]\bm{U}+\bm{s}_{t-1}\bm{W})&#10;    \end{gather*}&#10;&#10;&#10;\end{document}" title="IguanaTex Vector Display">
            <a:extLst>
              <a:ext uri="{FF2B5EF4-FFF2-40B4-BE49-F238E27FC236}">
                <a16:creationId xmlns:a16="http://schemas.microsoft.com/office/drawing/2014/main" id="{E3B5D0C5-F600-CFEB-11C4-D465EF67CAFC}"/>
              </a:ext>
            </a:extLst>
          </p:cNvPr>
          <p:cNvGrpSpPr>
            <a:grpSpLocks noChangeAspect="1"/>
          </p:cNvGrpSpPr>
          <p:nvPr>
            <p:custDataLst>
              <p:tags r:id="rId4"/>
            </p:custDataLst>
          </p:nvPr>
        </p:nvGrpSpPr>
        <p:grpSpPr>
          <a:xfrm>
            <a:off x="4259822" y="2248147"/>
            <a:ext cx="3292350" cy="942384"/>
            <a:chOff x="6822445" y="4450533"/>
            <a:chExt cx="3292350" cy="942384"/>
          </a:xfrm>
        </p:grpSpPr>
        <p:sp>
          <p:nvSpPr>
            <p:cNvPr id="18445" name="Freeform 18444">
              <a:extLst>
                <a:ext uri="{FF2B5EF4-FFF2-40B4-BE49-F238E27FC236}">
                  <a16:creationId xmlns:a16="http://schemas.microsoft.com/office/drawing/2014/main" id="{08CE1651-8E64-1205-7612-3D6467B0BDD6}"/>
                </a:ext>
              </a:extLst>
            </p:cNvPr>
            <p:cNvSpPr/>
            <p:nvPr>
              <p:custDataLst>
                <p:tags r:id="rId5"/>
              </p:custDataLst>
            </p:nvPr>
          </p:nvSpPr>
          <p:spPr>
            <a:xfrm>
              <a:off x="7753979" y="4576554"/>
              <a:ext cx="117668" cy="116403"/>
            </a:xfrm>
            <a:custGeom>
              <a:avLst/>
              <a:gdLst>
                <a:gd name="connsiteX0" fmla="*/ 97629 w 117668"/>
                <a:gd name="connsiteY0" fmla="*/ 14256 h 116403"/>
                <a:gd name="connsiteX1" fmla="*/ 83965 w 117668"/>
                <a:gd name="connsiteY1" fmla="*/ 31463 h 116403"/>
                <a:gd name="connsiteX2" fmla="*/ 96617 w 117668"/>
                <a:gd name="connsiteY2" fmla="*/ 43103 h 116403"/>
                <a:gd name="connsiteX3" fmla="*/ 114837 w 117668"/>
                <a:gd name="connsiteY3" fmla="*/ 23618 h 116403"/>
                <a:gd name="connsiteX4" fmla="*/ 79410 w 117668"/>
                <a:gd name="connsiteY4" fmla="*/ 85 h 116403"/>
                <a:gd name="connsiteX5" fmla="*/ 205 w 117668"/>
                <a:gd name="connsiteY5" fmla="*/ 72710 h 116403"/>
                <a:gd name="connsiteX6" fmla="*/ 53852 w 117668"/>
                <a:gd name="connsiteY6" fmla="*/ 116488 h 116403"/>
                <a:gd name="connsiteX7" fmla="*/ 93075 w 117668"/>
                <a:gd name="connsiteY7" fmla="*/ 110415 h 116403"/>
                <a:gd name="connsiteX8" fmla="*/ 117874 w 117668"/>
                <a:gd name="connsiteY8" fmla="*/ 91183 h 116403"/>
                <a:gd name="connsiteX9" fmla="*/ 111547 w 117668"/>
                <a:gd name="connsiteY9" fmla="*/ 84604 h 116403"/>
                <a:gd name="connsiteX10" fmla="*/ 107752 w 117668"/>
                <a:gd name="connsiteY10" fmla="*/ 87387 h 116403"/>
                <a:gd name="connsiteX11" fmla="*/ 54358 w 117668"/>
                <a:gd name="connsiteY11" fmla="*/ 107378 h 116403"/>
                <a:gd name="connsiteX12" fmla="*/ 29306 w 117668"/>
                <a:gd name="connsiteY12" fmla="*/ 83845 h 116403"/>
                <a:gd name="connsiteX13" fmla="*/ 43477 w 117668"/>
                <a:gd name="connsiteY13" fmla="*/ 30957 h 116403"/>
                <a:gd name="connsiteX14" fmla="*/ 79663 w 117668"/>
                <a:gd name="connsiteY14" fmla="*/ 9195 h 116403"/>
                <a:gd name="connsiteX15" fmla="*/ 97629 w 117668"/>
                <a:gd name="connsiteY15" fmla="*/ 14256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7668" h="116403">
                  <a:moveTo>
                    <a:pt x="97629" y="14256"/>
                  </a:moveTo>
                  <a:cubicBezTo>
                    <a:pt x="84218" y="18304"/>
                    <a:pt x="83965" y="30957"/>
                    <a:pt x="83965" y="31463"/>
                  </a:cubicBezTo>
                  <a:cubicBezTo>
                    <a:pt x="83965" y="35259"/>
                    <a:pt x="86242" y="43103"/>
                    <a:pt x="96617" y="43103"/>
                  </a:cubicBezTo>
                  <a:cubicBezTo>
                    <a:pt x="107245" y="43103"/>
                    <a:pt x="114837" y="33994"/>
                    <a:pt x="114837" y="23618"/>
                  </a:cubicBezTo>
                  <a:cubicBezTo>
                    <a:pt x="114837" y="10207"/>
                    <a:pt x="101678" y="85"/>
                    <a:pt x="79410" y="85"/>
                  </a:cubicBezTo>
                  <a:cubicBezTo>
                    <a:pt x="28547" y="85"/>
                    <a:pt x="205" y="39561"/>
                    <a:pt x="205" y="72710"/>
                  </a:cubicBezTo>
                  <a:cubicBezTo>
                    <a:pt x="205" y="95485"/>
                    <a:pt x="14376" y="116488"/>
                    <a:pt x="53852" y="116488"/>
                  </a:cubicBezTo>
                  <a:cubicBezTo>
                    <a:pt x="60431" y="116488"/>
                    <a:pt x="77892" y="116235"/>
                    <a:pt x="93075" y="110415"/>
                  </a:cubicBezTo>
                  <a:cubicBezTo>
                    <a:pt x="107752" y="104595"/>
                    <a:pt x="117874" y="94220"/>
                    <a:pt x="117874" y="91183"/>
                  </a:cubicBezTo>
                  <a:cubicBezTo>
                    <a:pt x="117874" y="89159"/>
                    <a:pt x="113825" y="84604"/>
                    <a:pt x="111547" y="84604"/>
                  </a:cubicBezTo>
                  <a:cubicBezTo>
                    <a:pt x="110029" y="84604"/>
                    <a:pt x="109523" y="85363"/>
                    <a:pt x="107752" y="87387"/>
                  </a:cubicBezTo>
                  <a:cubicBezTo>
                    <a:pt x="94087" y="101811"/>
                    <a:pt x="74096" y="107378"/>
                    <a:pt x="54358" y="107378"/>
                  </a:cubicBezTo>
                  <a:cubicBezTo>
                    <a:pt x="37656" y="107378"/>
                    <a:pt x="29306" y="99028"/>
                    <a:pt x="29306" y="83845"/>
                  </a:cubicBezTo>
                  <a:cubicBezTo>
                    <a:pt x="29306" y="74988"/>
                    <a:pt x="35885" y="44116"/>
                    <a:pt x="43477" y="30957"/>
                  </a:cubicBezTo>
                  <a:cubicBezTo>
                    <a:pt x="53599" y="13749"/>
                    <a:pt x="69035" y="9195"/>
                    <a:pt x="79663" y="9195"/>
                  </a:cubicBezTo>
                  <a:cubicBezTo>
                    <a:pt x="82953" y="9195"/>
                    <a:pt x="91050" y="9448"/>
                    <a:pt x="97629" y="14256"/>
                  </a:cubicBezTo>
                  <a:close/>
                </a:path>
              </a:pathLst>
            </a:custGeom>
            <a:solidFill>
              <a:srgbClr val="000000"/>
            </a:solidFill>
            <a:ln w="25376"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A0C6AE29-7A01-203A-A56B-E574DFC4D4F7}"/>
                </a:ext>
              </a:extLst>
            </p:cNvPr>
            <p:cNvSpPr/>
            <p:nvPr>
              <p:custDataLst>
                <p:tags r:id="rId6"/>
              </p:custDataLst>
            </p:nvPr>
          </p:nvSpPr>
          <p:spPr>
            <a:xfrm>
              <a:off x="7879701" y="4618181"/>
              <a:ext cx="59871" cy="112481"/>
            </a:xfrm>
            <a:custGeom>
              <a:avLst/>
              <a:gdLst>
                <a:gd name="connsiteX0" fmla="*/ 36346 w 59871"/>
                <a:gd name="connsiteY0" fmla="*/ 40827 h 112481"/>
                <a:gd name="connsiteX1" fmla="*/ 54413 w 59871"/>
                <a:gd name="connsiteY1" fmla="*/ 40827 h 112481"/>
                <a:gd name="connsiteX2" fmla="*/ 60082 w 59871"/>
                <a:gd name="connsiteY2" fmla="*/ 36930 h 112481"/>
                <a:gd name="connsiteX3" fmla="*/ 54768 w 59871"/>
                <a:gd name="connsiteY3" fmla="*/ 34450 h 112481"/>
                <a:gd name="connsiteX4" fmla="*/ 37940 w 59871"/>
                <a:gd name="connsiteY4" fmla="*/ 34450 h 112481"/>
                <a:gd name="connsiteX5" fmla="*/ 44494 w 59871"/>
                <a:gd name="connsiteY5" fmla="*/ 8234 h 112481"/>
                <a:gd name="connsiteX6" fmla="*/ 45025 w 59871"/>
                <a:gd name="connsiteY6" fmla="*/ 5755 h 112481"/>
                <a:gd name="connsiteX7" fmla="*/ 39003 w 59871"/>
                <a:gd name="connsiteY7" fmla="*/ 86 h 112481"/>
                <a:gd name="connsiteX8" fmla="*/ 30677 w 59871"/>
                <a:gd name="connsiteY8" fmla="*/ 7703 h 112481"/>
                <a:gd name="connsiteX9" fmla="*/ 23946 w 59871"/>
                <a:gd name="connsiteY9" fmla="*/ 34450 h 112481"/>
                <a:gd name="connsiteX10" fmla="*/ 5878 w 59871"/>
                <a:gd name="connsiteY10" fmla="*/ 34450 h 112481"/>
                <a:gd name="connsiteX11" fmla="*/ 210 w 59871"/>
                <a:gd name="connsiteY11" fmla="*/ 38347 h 112481"/>
                <a:gd name="connsiteX12" fmla="*/ 5524 w 59871"/>
                <a:gd name="connsiteY12" fmla="*/ 40827 h 112481"/>
                <a:gd name="connsiteX13" fmla="*/ 22352 w 59871"/>
                <a:gd name="connsiteY13" fmla="*/ 40827 h 112481"/>
                <a:gd name="connsiteX14" fmla="*/ 11901 w 59871"/>
                <a:gd name="connsiteY14" fmla="*/ 82631 h 112481"/>
                <a:gd name="connsiteX15" fmla="*/ 9244 w 59871"/>
                <a:gd name="connsiteY15" fmla="*/ 95739 h 112481"/>
                <a:gd name="connsiteX16" fmla="*/ 28197 w 59871"/>
                <a:gd name="connsiteY16" fmla="*/ 112567 h 112481"/>
                <a:gd name="connsiteX17" fmla="*/ 59019 w 59871"/>
                <a:gd name="connsiteY17" fmla="*/ 85466 h 112481"/>
                <a:gd name="connsiteX18" fmla="*/ 56185 w 59871"/>
                <a:gd name="connsiteY18" fmla="*/ 83163 h 112481"/>
                <a:gd name="connsiteX19" fmla="*/ 52465 w 59871"/>
                <a:gd name="connsiteY19" fmla="*/ 86528 h 112481"/>
                <a:gd name="connsiteX20" fmla="*/ 28729 w 59871"/>
                <a:gd name="connsiteY20" fmla="*/ 107608 h 112481"/>
                <a:gd name="connsiteX21" fmla="*/ 22529 w 59871"/>
                <a:gd name="connsiteY21" fmla="*/ 98928 h 112481"/>
                <a:gd name="connsiteX22" fmla="*/ 23592 w 59871"/>
                <a:gd name="connsiteY22" fmla="*/ 91665 h 112481"/>
                <a:gd name="connsiteX23" fmla="*/ 36346 w 59871"/>
                <a:gd name="connsiteY23" fmla="*/ 40827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46" y="40827"/>
                  </a:moveTo>
                  <a:lnTo>
                    <a:pt x="54413" y="40827"/>
                  </a:lnTo>
                  <a:cubicBezTo>
                    <a:pt x="57779" y="40827"/>
                    <a:pt x="60082" y="40827"/>
                    <a:pt x="60082" y="36930"/>
                  </a:cubicBezTo>
                  <a:cubicBezTo>
                    <a:pt x="60082" y="34450"/>
                    <a:pt x="57779" y="34450"/>
                    <a:pt x="54768" y="34450"/>
                  </a:cubicBezTo>
                  <a:lnTo>
                    <a:pt x="37940" y="34450"/>
                  </a:lnTo>
                  <a:lnTo>
                    <a:pt x="44494" y="8234"/>
                  </a:lnTo>
                  <a:cubicBezTo>
                    <a:pt x="44671" y="7349"/>
                    <a:pt x="45025" y="6463"/>
                    <a:pt x="45025" y="5755"/>
                  </a:cubicBezTo>
                  <a:cubicBezTo>
                    <a:pt x="45025" y="2566"/>
                    <a:pt x="42545" y="86"/>
                    <a:pt x="39003" y="86"/>
                  </a:cubicBezTo>
                  <a:cubicBezTo>
                    <a:pt x="34574" y="86"/>
                    <a:pt x="31917" y="3097"/>
                    <a:pt x="30677" y="7703"/>
                  </a:cubicBezTo>
                  <a:cubicBezTo>
                    <a:pt x="29437" y="12131"/>
                    <a:pt x="31740" y="3629"/>
                    <a:pt x="23946" y="34450"/>
                  </a:cubicBezTo>
                  <a:lnTo>
                    <a:pt x="5878" y="34450"/>
                  </a:lnTo>
                  <a:cubicBezTo>
                    <a:pt x="2513" y="34450"/>
                    <a:pt x="210" y="34450"/>
                    <a:pt x="210" y="38347"/>
                  </a:cubicBezTo>
                  <a:cubicBezTo>
                    <a:pt x="210" y="40827"/>
                    <a:pt x="2336" y="40827"/>
                    <a:pt x="5524" y="40827"/>
                  </a:cubicBezTo>
                  <a:lnTo>
                    <a:pt x="22352" y="40827"/>
                  </a:lnTo>
                  <a:lnTo>
                    <a:pt x="11901" y="82631"/>
                  </a:lnTo>
                  <a:cubicBezTo>
                    <a:pt x="10838" y="87060"/>
                    <a:pt x="9244" y="93437"/>
                    <a:pt x="9244" y="95739"/>
                  </a:cubicBezTo>
                  <a:cubicBezTo>
                    <a:pt x="9244" y="106190"/>
                    <a:pt x="18101" y="112567"/>
                    <a:pt x="28197" y="112567"/>
                  </a:cubicBezTo>
                  <a:cubicBezTo>
                    <a:pt x="47859" y="112567"/>
                    <a:pt x="59019" y="87768"/>
                    <a:pt x="59019" y="85466"/>
                  </a:cubicBezTo>
                  <a:cubicBezTo>
                    <a:pt x="59019" y="83163"/>
                    <a:pt x="56716" y="83163"/>
                    <a:pt x="56185" y="83163"/>
                  </a:cubicBezTo>
                  <a:cubicBezTo>
                    <a:pt x="54059" y="83163"/>
                    <a:pt x="53882" y="83517"/>
                    <a:pt x="52465" y="86528"/>
                  </a:cubicBezTo>
                  <a:cubicBezTo>
                    <a:pt x="47505" y="97688"/>
                    <a:pt x="38471" y="107608"/>
                    <a:pt x="28729" y="107608"/>
                  </a:cubicBezTo>
                  <a:cubicBezTo>
                    <a:pt x="25009" y="107608"/>
                    <a:pt x="22529" y="105305"/>
                    <a:pt x="22529" y="98928"/>
                  </a:cubicBezTo>
                  <a:cubicBezTo>
                    <a:pt x="22529" y="97157"/>
                    <a:pt x="23238" y="93437"/>
                    <a:pt x="23592" y="91665"/>
                  </a:cubicBezTo>
                  <a:lnTo>
                    <a:pt x="36346" y="40827"/>
                  </a:lnTo>
                  <a:close/>
                </a:path>
              </a:pathLst>
            </a:custGeom>
            <a:solidFill>
              <a:srgbClr val="000000"/>
            </a:solidFill>
            <a:ln w="25376"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61AD7D61-145C-4724-BAF4-7C9B5BD40BE6}"/>
                </a:ext>
              </a:extLst>
            </p:cNvPr>
            <p:cNvSpPr/>
            <p:nvPr>
              <p:custDataLst>
                <p:tags r:id="rId7"/>
              </p:custDataLst>
            </p:nvPr>
          </p:nvSpPr>
          <p:spPr>
            <a:xfrm>
              <a:off x="8045817" y="4598064"/>
              <a:ext cx="168278" cy="59213"/>
            </a:xfrm>
            <a:custGeom>
              <a:avLst/>
              <a:gdLst>
                <a:gd name="connsiteX0" fmla="*/ 159891 w 168278"/>
                <a:gd name="connsiteY0" fmla="*/ 10207 h 59213"/>
                <a:gd name="connsiteX1" fmla="*/ 168495 w 168278"/>
                <a:gd name="connsiteY1" fmla="*/ 5146 h 59213"/>
                <a:gd name="connsiteX2" fmla="*/ 160144 w 168278"/>
                <a:gd name="connsiteY2" fmla="*/ 85 h 59213"/>
                <a:gd name="connsiteX3" fmla="*/ 8567 w 168278"/>
                <a:gd name="connsiteY3" fmla="*/ 85 h 59213"/>
                <a:gd name="connsiteX4" fmla="*/ 216 w 168278"/>
                <a:gd name="connsiteY4" fmla="*/ 5146 h 59213"/>
                <a:gd name="connsiteX5" fmla="*/ 8820 w 168278"/>
                <a:gd name="connsiteY5" fmla="*/ 10207 h 59213"/>
                <a:gd name="connsiteX6" fmla="*/ 159891 w 168278"/>
                <a:gd name="connsiteY6" fmla="*/ 10207 h 59213"/>
                <a:gd name="connsiteX7" fmla="*/ 160144 w 168278"/>
                <a:gd name="connsiteY7" fmla="*/ 59299 h 59213"/>
                <a:gd name="connsiteX8" fmla="*/ 168495 w 168278"/>
                <a:gd name="connsiteY8" fmla="*/ 54238 h 59213"/>
                <a:gd name="connsiteX9" fmla="*/ 159891 w 168278"/>
                <a:gd name="connsiteY9" fmla="*/ 49177 h 59213"/>
                <a:gd name="connsiteX10" fmla="*/ 8820 w 168278"/>
                <a:gd name="connsiteY10" fmla="*/ 49177 h 59213"/>
                <a:gd name="connsiteX11" fmla="*/ 216 w 168278"/>
                <a:gd name="connsiteY11" fmla="*/ 54238 h 59213"/>
                <a:gd name="connsiteX12" fmla="*/ 8567 w 168278"/>
                <a:gd name="connsiteY12" fmla="*/ 59299 h 59213"/>
                <a:gd name="connsiteX13" fmla="*/ 160144 w 168278"/>
                <a:gd name="connsiteY13" fmla="*/ 5929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91" y="10207"/>
                  </a:moveTo>
                  <a:cubicBezTo>
                    <a:pt x="163687" y="10207"/>
                    <a:pt x="168495" y="10207"/>
                    <a:pt x="168495" y="5146"/>
                  </a:cubicBezTo>
                  <a:cubicBezTo>
                    <a:pt x="168495" y="85"/>
                    <a:pt x="163687" y="85"/>
                    <a:pt x="160144" y="85"/>
                  </a:cubicBezTo>
                  <a:lnTo>
                    <a:pt x="8567" y="85"/>
                  </a:lnTo>
                  <a:cubicBezTo>
                    <a:pt x="5024" y="85"/>
                    <a:pt x="216" y="85"/>
                    <a:pt x="216" y="5146"/>
                  </a:cubicBezTo>
                  <a:cubicBezTo>
                    <a:pt x="216" y="10207"/>
                    <a:pt x="5024" y="10207"/>
                    <a:pt x="8820" y="10207"/>
                  </a:cubicBezTo>
                  <a:lnTo>
                    <a:pt x="159891" y="10207"/>
                  </a:lnTo>
                  <a:close/>
                  <a:moveTo>
                    <a:pt x="160144" y="59299"/>
                  </a:moveTo>
                  <a:cubicBezTo>
                    <a:pt x="163687" y="59299"/>
                    <a:pt x="168495" y="59299"/>
                    <a:pt x="168495" y="54238"/>
                  </a:cubicBezTo>
                  <a:cubicBezTo>
                    <a:pt x="168495" y="49177"/>
                    <a:pt x="163687" y="49177"/>
                    <a:pt x="159891" y="49177"/>
                  </a:cubicBezTo>
                  <a:lnTo>
                    <a:pt x="8820" y="49177"/>
                  </a:lnTo>
                  <a:cubicBezTo>
                    <a:pt x="5024" y="49177"/>
                    <a:pt x="216" y="49177"/>
                    <a:pt x="216" y="54238"/>
                  </a:cubicBezTo>
                  <a:cubicBezTo>
                    <a:pt x="216" y="59299"/>
                    <a:pt x="5024" y="59299"/>
                    <a:pt x="8567" y="59299"/>
                  </a:cubicBezTo>
                  <a:lnTo>
                    <a:pt x="160144" y="59299"/>
                  </a:lnTo>
                  <a:close/>
                </a:path>
              </a:pathLst>
            </a:custGeom>
            <a:solidFill>
              <a:srgbClr val="000000"/>
            </a:solidFill>
            <a:ln w="25376"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07B6D260-BB67-E8AB-5A33-D4FBD1674B7D}"/>
                </a:ext>
              </a:extLst>
            </p:cNvPr>
            <p:cNvSpPr/>
            <p:nvPr>
              <p:custDataLst>
                <p:tags r:id="rId8"/>
              </p:custDataLst>
            </p:nvPr>
          </p:nvSpPr>
          <p:spPr>
            <a:xfrm>
              <a:off x="8312926" y="4450533"/>
              <a:ext cx="336810" cy="354271"/>
            </a:xfrm>
            <a:custGeom>
              <a:avLst/>
              <a:gdLst>
                <a:gd name="connsiteX0" fmla="*/ 306419 w 336810"/>
                <a:gd name="connsiteY0" fmla="*/ 354347 h 354271"/>
                <a:gd name="connsiteX1" fmla="*/ 337038 w 336810"/>
                <a:gd name="connsiteY1" fmla="*/ 273370 h 354271"/>
                <a:gd name="connsiteX2" fmla="*/ 330711 w 336810"/>
                <a:gd name="connsiteY2" fmla="*/ 273370 h 354271"/>
                <a:gd name="connsiteX3" fmla="*/ 264918 w 336810"/>
                <a:gd name="connsiteY3" fmla="*/ 324487 h 354271"/>
                <a:gd name="connsiteX4" fmla="*/ 186219 w 336810"/>
                <a:gd name="connsiteY4" fmla="*/ 332331 h 354271"/>
                <a:gd name="connsiteX5" fmla="*/ 33629 w 336810"/>
                <a:gd name="connsiteY5" fmla="*/ 332331 h 354271"/>
                <a:gd name="connsiteX6" fmla="*/ 162432 w 336810"/>
                <a:gd name="connsiteY6" fmla="*/ 181260 h 354271"/>
                <a:gd name="connsiteX7" fmla="*/ 164710 w 336810"/>
                <a:gd name="connsiteY7" fmla="*/ 177211 h 354271"/>
                <a:gd name="connsiteX8" fmla="*/ 162939 w 336810"/>
                <a:gd name="connsiteY8" fmla="*/ 173415 h 354271"/>
                <a:gd name="connsiteX9" fmla="*/ 45017 w 336810"/>
                <a:gd name="connsiteY9" fmla="*/ 12222 h 354271"/>
                <a:gd name="connsiteX10" fmla="*/ 183689 w 336810"/>
                <a:gd name="connsiteY10" fmla="*/ 12222 h 354271"/>
                <a:gd name="connsiteX11" fmla="*/ 242903 w 336810"/>
                <a:gd name="connsiteY11" fmla="*/ 16270 h 354271"/>
                <a:gd name="connsiteX12" fmla="*/ 298574 w 336810"/>
                <a:gd name="connsiteY12" fmla="*/ 35249 h 354271"/>
                <a:gd name="connsiteX13" fmla="*/ 330711 w 336810"/>
                <a:gd name="connsiteY13" fmla="*/ 71183 h 354271"/>
                <a:gd name="connsiteX14" fmla="*/ 337038 w 336810"/>
                <a:gd name="connsiteY14" fmla="*/ 71183 h 354271"/>
                <a:gd name="connsiteX15" fmla="*/ 306419 w 336810"/>
                <a:gd name="connsiteY15" fmla="*/ 75 h 354271"/>
                <a:gd name="connsiteX16" fmla="*/ 7312 w 336810"/>
                <a:gd name="connsiteY16" fmla="*/ 75 h 354271"/>
                <a:gd name="connsiteX17" fmla="*/ 480 w 336810"/>
                <a:gd name="connsiteY17" fmla="*/ 1847 h 354271"/>
                <a:gd name="connsiteX18" fmla="*/ 227 w 336810"/>
                <a:gd name="connsiteY18" fmla="*/ 10197 h 354271"/>
                <a:gd name="connsiteX19" fmla="*/ 134091 w 336810"/>
                <a:gd name="connsiteY19" fmla="*/ 193406 h 354271"/>
                <a:gd name="connsiteX20" fmla="*/ 3010 w 336810"/>
                <a:gd name="connsiteY20" fmla="*/ 347008 h 354271"/>
                <a:gd name="connsiteX21" fmla="*/ 480 w 336810"/>
                <a:gd name="connsiteY21" fmla="*/ 351563 h 354271"/>
                <a:gd name="connsiteX22" fmla="*/ 7312 w 336810"/>
                <a:gd name="connsiteY22" fmla="*/ 354347 h 354271"/>
                <a:gd name="connsiteX23" fmla="*/ 306419 w 336810"/>
                <a:gd name="connsiteY23" fmla="*/ 354347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419" y="354347"/>
                  </a:moveTo>
                  <a:lnTo>
                    <a:pt x="337038" y="273370"/>
                  </a:lnTo>
                  <a:lnTo>
                    <a:pt x="330711" y="273370"/>
                  </a:lnTo>
                  <a:cubicBezTo>
                    <a:pt x="320842" y="299688"/>
                    <a:pt x="294019" y="316895"/>
                    <a:pt x="264918" y="324487"/>
                  </a:cubicBezTo>
                  <a:cubicBezTo>
                    <a:pt x="259604" y="325752"/>
                    <a:pt x="234805" y="332331"/>
                    <a:pt x="186219" y="332331"/>
                  </a:cubicBezTo>
                  <a:lnTo>
                    <a:pt x="33629" y="332331"/>
                  </a:lnTo>
                  <a:lnTo>
                    <a:pt x="162432" y="181260"/>
                  </a:lnTo>
                  <a:cubicBezTo>
                    <a:pt x="164204" y="179235"/>
                    <a:pt x="164710" y="178476"/>
                    <a:pt x="164710" y="177211"/>
                  </a:cubicBezTo>
                  <a:cubicBezTo>
                    <a:pt x="164710" y="176705"/>
                    <a:pt x="164710" y="175946"/>
                    <a:pt x="162939" y="173415"/>
                  </a:cubicBezTo>
                  <a:lnTo>
                    <a:pt x="45017" y="12222"/>
                  </a:lnTo>
                  <a:lnTo>
                    <a:pt x="183689" y="12222"/>
                  </a:lnTo>
                  <a:cubicBezTo>
                    <a:pt x="217598" y="12222"/>
                    <a:pt x="240625" y="15764"/>
                    <a:pt x="242903" y="16270"/>
                  </a:cubicBezTo>
                  <a:cubicBezTo>
                    <a:pt x="256567" y="18295"/>
                    <a:pt x="278583" y="22597"/>
                    <a:pt x="298574" y="35249"/>
                  </a:cubicBezTo>
                  <a:cubicBezTo>
                    <a:pt x="304900" y="39298"/>
                    <a:pt x="322108" y="50685"/>
                    <a:pt x="330711" y="71183"/>
                  </a:cubicBezTo>
                  <a:lnTo>
                    <a:pt x="337038" y="71183"/>
                  </a:lnTo>
                  <a:lnTo>
                    <a:pt x="306419" y="75"/>
                  </a:lnTo>
                  <a:lnTo>
                    <a:pt x="7312" y="75"/>
                  </a:lnTo>
                  <a:cubicBezTo>
                    <a:pt x="1492" y="75"/>
                    <a:pt x="1239" y="328"/>
                    <a:pt x="480" y="1847"/>
                  </a:cubicBezTo>
                  <a:cubicBezTo>
                    <a:pt x="227" y="2606"/>
                    <a:pt x="227" y="7414"/>
                    <a:pt x="227" y="10197"/>
                  </a:cubicBezTo>
                  <a:lnTo>
                    <a:pt x="134091" y="193406"/>
                  </a:lnTo>
                  <a:lnTo>
                    <a:pt x="3010" y="347008"/>
                  </a:lnTo>
                  <a:cubicBezTo>
                    <a:pt x="480" y="350045"/>
                    <a:pt x="480" y="351310"/>
                    <a:pt x="480" y="351563"/>
                  </a:cubicBezTo>
                  <a:cubicBezTo>
                    <a:pt x="480" y="354347"/>
                    <a:pt x="2757" y="354347"/>
                    <a:pt x="7312" y="354347"/>
                  </a:cubicBezTo>
                  <a:lnTo>
                    <a:pt x="306419" y="354347"/>
                  </a:lnTo>
                  <a:close/>
                </a:path>
              </a:pathLst>
            </a:custGeom>
            <a:solidFill>
              <a:srgbClr val="000000"/>
            </a:solidFill>
            <a:ln w="25376"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181C7E15-4513-90C9-D78C-4B8684227635}"/>
                </a:ext>
              </a:extLst>
            </p:cNvPr>
            <p:cNvSpPr/>
            <p:nvPr>
              <p:custDataLst>
                <p:tags r:id="rId9"/>
              </p:custDataLst>
            </p:nvPr>
          </p:nvSpPr>
          <p:spPr>
            <a:xfrm>
              <a:off x="8454042" y="4872058"/>
              <a:ext cx="53672" cy="119212"/>
            </a:xfrm>
            <a:custGeom>
              <a:avLst/>
              <a:gdLst>
                <a:gd name="connsiteX0" fmla="*/ 49299 w 53672"/>
                <a:gd name="connsiteY0" fmla="*/ 6828 h 119212"/>
                <a:gd name="connsiteX1" fmla="*/ 42214 w 53672"/>
                <a:gd name="connsiteY1" fmla="*/ 96 h 119212"/>
                <a:gd name="connsiteX2" fmla="*/ 32294 w 53672"/>
                <a:gd name="connsiteY2" fmla="*/ 9839 h 119212"/>
                <a:gd name="connsiteX3" fmla="*/ 39379 w 53672"/>
                <a:gd name="connsiteY3" fmla="*/ 16570 h 119212"/>
                <a:gd name="connsiteX4" fmla="*/ 49299 w 53672"/>
                <a:gd name="connsiteY4" fmla="*/ 6828 h 119212"/>
                <a:gd name="connsiteX5" fmla="*/ 13163 w 53672"/>
                <a:gd name="connsiteY5" fmla="*/ 96813 h 119212"/>
                <a:gd name="connsiteX6" fmla="*/ 11569 w 53672"/>
                <a:gd name="connsiteY6" fmla="*/ 104252 h 119212"/>
                <a:gd name="connsiteX7" fmla="*/ 28397 w 53672"/>
                <a:gd name="connsiteY7" fmla="*/ 119309 h 119212"/>
                <a:gd name="connsiteX8" fmla="*/ 53905 w 53672"/>
                <a:gd name="connsiteY8" fmla="*/ 92207 h 119212"/>
                <a:gd name="connsiteX9" fmla="*/ 51070 w 53672"/>
                <a:gd name="connsiteY9" fmla="*/ 89904 h 119212"/>
                <a:gd name="connsiteX10" fmla="*/ 47705 w 53672"/>
                <a:gd name="connsiteY10" fmla="*/ 92916 h 119212"/>
                <a:gd name="connsiteX11" fmla="*/ 28928 w 53672"/>
                <a:gd name="connsiteY11" fmla="*/ 114349 h 119212"/>
                <a:gd name="connsiteX12" fmla="*/ 24500 w 53672"/>
                <a:gd name="connsiteY12" fmla="*/ 108149 h 119212"/>
                <a:gd name="connsiteX13" fmla="*/ 27334 w 53672"/>
                <a:gd name="connsiteY13" fmla="*/ 96813 h 119212"/>
                <a:gd name="connsiteX14" fmla="*/ 33003 w 53672"/>
                <a:gd name="connsiteY14" fmla="*/ 82642 h 119212"/>
                <a:gd name="connsiteX15" fmla="*/ 41682 w 53672"/>
                <a:gd name="connsiteY15" fmla="*/ 60145 h 119212"/>
                <a:gd name="connsiteX16" fmla="*/ 42745 w 53672"/>
                <a:gd name="connsiteY16" fmla="*/ 54477 h 119212"/>
                <a:gd name="connsiteX17" fmla="*/ 25917 w 53672"/>
                <a:gd name="connsiteY17" fmla="*/ 39421 h 119212"/>
                <a:gd name="connsiteX18" fmla="*/ 233 w 53672"/>
                <a:gd name="connsiteY18" fmla="*/ 66522 h 119212"/>
                <a:gd name="connsiteX19" fmla="*/ 3244 w 53672"/>
                <a:gd name="connsiteY19" fmla="*/ 68825 h 119212"/>
                <a:gd name="connsiteX20" fmla="*/ 6432 w 53672"/>
                <a:gd name="connsiteY20" fmla="*/ 65991 h 119212"/>
                <a:gd name="connsiteX21" fmla="*/ 25386 w 53672"/>
                <a:gd name="connsiteY21" fmla="*/ 44380 h 119212"/>
                <a:gd name="connsiteX22" fmla="*/ 29814 w 53672"/>
                <a:gd name="connsiteY22" fmla="*/ 50580 h 119212"/>
                <a:gd name="connsiteX23" fmla="*/ 24323 w 53672"/>
                <a:gd name="connsiteY23" fmla="*/ 68294 h 119212"/>
                <a:gd name="connsiteX24" fmla="*/ 13163 w 53672"/>
                <a:gd name="connsiteY24" fmla="*/ 9681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99" y="6828"/>
                  </a:moveTo>
                  <a:cubicBezTo>
                    <a:pt x="49299" y="3993"/>
                    <a:pt x="47173" y="96"/>
                    <a:pt x="42214" y="96"/>
                  </a:cubicBezTo>
                  <a:cubicBezTo>
                    <a:pt x="37431" y="96"/>
                    <a:pt x="32294" y="4702"/>
                    <a:pt x="32294" y="9839"/>
                  </a:cubicBezTo>
                  <a:cubicBezTo>
                    <a:pt x="32294" y="12850"/>
                    <a:pt x="34597" y="16570"/>
                    <a:pt x="39379" y="16570"/>
                  </a:cubicBezTo>
                  <a:cubicBezTo>
                    <a:pt x="44516" y="16570"/>
                    <a:pt x="49299" y="11610"/>
                    <a:pt x="49299" y="6828"/>
                  </a:cubicBezTo>
                  <a:close/>
                  <a:moveTo>
                    <a:pt x="13163" y="96813"/>
                  </a:moveTo>
                  <a:cubicBezTo>
                    <a:pt x="12455" y="99115"/>
                    <a:pt x="11569" y="101241"/>
                    <a:pt x="11569" y="104252"/>
                  </a:cubicBezTo>
                  <a:cubicBezTo>
                    <a:pt x="11569" y="112578"/>
                    <a:pt x="18655" y="119309"/>
                    <a:pt x="28397" y="119309"/>
                  </a:cubicBezTo>
                  <a:cubicBezTo>
                    <a:pt x="46111" y="119309"/>
                    <a:pt x="53905" y="94864"/>
                    <a:pt x="53905" y="92207"/>
                  </a:cubicBezTo>
                  <a:cubicBezTo>
                    <a:pt x="53905" y="89904"/>
                    <a:pt x="51602" y="89904"/>
                    <a:pt x="51070" y="89904"/>
                  </a:cubicBezTo>
                  <a:cubicBezTo>
                    <a:pt x="48591" y="89904"/>
                    <a:pt x="48413" y="90967"/>
                    <a:pt x="47705" y="92916"/>
                  </a:cubicBezTo>
                  <a:cubicBezTo>
                    <a:pt x="43631" y="107086"/>
                    <a:pt x="35837" y="114349"/>
                    <a:pt x="28928" y="114349"/>
                  </a:cubicBezTo>
                  <a:cubicBezTo>
                    <a:pt x="25386" y="114349"/>
                    <a:pt x="24500" y="112046"/>
                    <a:pt x="24500" y="108149"/>
                  </a:cubicBezTo>
                  <a:cubicBezTo>
                    <a:pt x="24500" y="104075"/>
                    <a:pt x="25740" y="100710"/>
                    <a:pt x="27334" y="96813"/>
                  </a:cubicBezTo>
                  <a:cubicBezTo>
                    <a:pt x="29106" y="92030"/>
                    <a:pt x="31054" y="87247"/>
                    <a:pt x="33003" y="82642"/>
                  </a:cubicBezTo>
                  <a:cubicBezTo>
                    <a:pt x="34597" y="78390"/>
                    <a:pt x="40974" y="62271"/>
                    <a:pt x="41682" y="60145"/>
                  </a:cubicBezTo>
                  <a:cubicBezTo>
                    <a:pt x="42214" y="58374"/>
                    <a:pt x="42745" y="56248"/>
                    <a:pt x="42745" y="54477"/>
                  </a:cubicBezTo>
                  <a:cubicBezTo>
                    <a:pt x="42745" y="46152"/>
                    <a:pt x="35660" y="39421"/>
                    <a:pt x="25917" y="39421"/>
                  </a:cubicBezTo>
                  <a:cubicBezTo>
                    <a:pt x="8381" y="39421"/>
                    <a:pt x="233" y="63511"/>
                    <a:pt x="233" y="66522"/>
                  </a:cubicBezTo>
                  <a:cubicBezTo>
                    <a:pt x="233" y="68825"/>
                    <a:pt x="2712" y="68825"/>
                    <a:pt x="3244" y="68825"/>
                  </a:cubicBezTo>
                  <a:cubicBezTo>
                    <a:pt x="5724" y="68825"/>
                    <a:pt x="5901" y="67939"/>
                    <a:pt x="6432" y="65991"/>
                  </a:cubicBezTo>
                  <a:cubicBezTo>
                    <a:pt x="11038" y="50757"/>
                    <a:pt x="18832" y="44380"/>
                    <a:pt x="25386" y="44380"/>
                  </a:cubicBezTo>
                  <a:cubicBezTo>
                    <a:pt x="28220" y="44380"/>
                    <a:pt x="29814" y="45797"/>
                    <a:pt x="29814" y="50580"/>
                  </a:cubicBezTo>
                  <a:cubicBezTo>
                    <a:pt x="29814" y="54654"/>
                    <a:pt x="28751" y="57311"/>
                    <a:pt x="24323" y="68294"/>
                  </a:cubicBezTo>
                  <a:lnTo>
                    <a:pt x="13163" y="96813"/>
                  </a:lnTo>
                  <a:close/>
                </a:path>
              </a:pathLst>
            </a:custGeom>
            <a:solidFill>
              <a:srgbClr val="000000"/>
            </a:solidFill>
            <a:ln w="25376"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7B545740-83EB-8488-5CCB-8D097E515EA3}"/>
                </a:ext>
              </a:extLst>
            </p:cNvPr>
            <p:cNvSpPr/>
            <p:nvPr>
              <p:custDataLst>
                <p:tags r:id="rId10"/>
              </p:custDataLst>
            </p:nvPr>
          </p:nvSpPr>
          <p:spPr>
            <a:xfrm>
              <a:off x="8716823" y="4579085"/>
              <a:ext cx="141961" cy="114632"/>
            </a:xfrm>
            <a:custGeom>
              <a:avLst/>
              <a:gdLst>
                <a:gd name="connsiteX0" fmla="*/ 110573 w 141961"/>
                <a:gd name="connsiteY0" fmla="*/ 52213 h 114632"/>
                <a:gd name="connsiteX1" fmla="*/ 68314 w 141961"/>
                <a:gd name="connsiteY1" fmla="*/ 85 h 114632"/>
                <a:gd name="connsiteX2" fmla="*/ 243 w 141961"/>
                <a:gd name="connsiteY2" fmla="*/ 71951 h 114632"/>
                <a:gd name="connsiteX3" fmla="*/ 41237 w 141961"/>
                <a:gd name="connsiteY3" fmla="*/ 114717 h 114632"/>
                <a:gd name="connsiteX4" fmla="*/ 94631 w 141961"/>
                <a:gd name="connsiteY4" fmla="*/ 93461 h 114632"/>
                <a:gd name="connsiteX5" fmla="*/ 117658 w 141961"/>
                <a:gd name="connsiteY5" fmla="*/ 114717 h 114632"/>
                <a:gd name="connsiteX6" fmla="*/ 138915 w 141961"/>
                <a:gd name="connsiteY6" fmla="*/ 96750 h 114632"/>
                <a:gd name="connsiteX7" fmla="*/ 135878 w 141961"/>
                <a:gd name="connsiteY7" fmla="*/ 94220 h 114632"/>
                <a:gd name="connsiteX8" fmla="*/ 132588 w 141961"/>
                <a:gd name="connsiteY8" fmla="*/ 96750 h 114632"/>
                <a:gd name="connsiteX9" fmla="*/ 118418 w 141961"/>
                <a:gd name="connsiteY9" fmla="*/ 109150 h 114632"/>
                <a:gd name="connsiteX10" fmla="*/ 110573 w 141961"/>
                <a:gd name="connsiteY10" fmla="*/ 83339 h 114632"/>
                <a:gd name="connsiteX11" fmla="*/ 113104 w 141961"/>
                <a:gd name="connsiteY11" fmla="*/ 74482 h 114632"/>
                <a:gd name="connsiteX12" fmla="*/ 142204 w 141961"/>
                <a:gd name="connsiteY12" fmla="*/ 15015 h 114632"/>
                <a:gd name="connsiteX13" fmla="*/ 139168 w 141961"/>
                <a:gd name="connsiteY13" fmla="*/ 12484 h 114632"/>
                <a:gd name="connsiteX14" fmla="*/ 135372 w 141961"/>
                <a:gd name="connsiteY14" fmla="*/ 17798 h 114632"/>
                <a:gd name="connsiteX15" fmla="*/ 110573 w 141961"/>
                <a:gd name="connsiteY15" fmla="*/ 67902 h 114632"/>
                <a:gd name="connsiteX16" fmla="*/ 110573 w 141961"/>
                <a:gd name="connsiteY16" fmla="*/ 52213 h 114632"/>
                <a:gd name="connsiteX17" fmla="*/ 93619 w 141961"/>
                <a:gd name="connsiteY17" fmla="*/ 86881 h 114632"/>
                <a:gd name="connsiteX18" fmla="*/ 41743 w 141961"/>
                <a:gd name="connsiteY18" fmla="*/ 109150 h 114632"/>
                <a:gd name="connsiteX19" fmla="*/ 18969 w 141961"/>
                <a:gd name="connsiteY19" fmla="*/ 81567 h 114632"/>
                <a:gd name="connsiteX20" fmla="*/ 33646 w 141961"/>
                <a:gd name="connsiteY20" fmla="*/ 28933 h 114632"/>
                <a:gd name="connsiteX21" fmla="*/ 68060 w 141961"/>
                <a:gd name="connsiteY21" fmla="*/ 5652 h 114632"/>
                <a:gd name="connsiteX22" fmla="*/ 93113 w 141961"/>
                <a:gd name="connsiteY22" fmla="*/ 58539 h 114632"/>
                <a:gd name="connsiteX23" fmla="*/ 93619 w 141961"/>
                <a:gd name="connsiteY23" fmla="*/ 86881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1961" h="114632">
                  <a:moveTo>
                    <a:pt x="110573" y="52213"/>
                  </a:moveTo>
                  <a:cubicBezTo>
                    <a:pt x="110573" y="12484"/>
                    <a:pt x="87039" y="85"/>
                    <a:pt x="68314" y="85"/>
                  </a:cubicBezTo>
                  <a:cubicBezTo>
                    <a:pt x="33646" y="85"/>
                    <a:pt x="243" y="36271"/>
                    <a:pt x="243" y="71951"/>
                  </a:cubicBezTo>
                  <a:cubicBezTo>
                    <a:pt x="243" y="95485"/>
                    <a:pt x="15426" y="114717"/>
                    <a:pt x="41237" y="114717"/>
                  </a:cubicBezTo>
                  <a:cubicBezTo>
                    <a:pt x="57179" y="114717"/>
                    <a:pt x="75399" y="108897"/>
                    <a:pt x="94631" y="93461"/>
                  </a:cubicBezTo>
                  <a:cubicBezTo>
                    <a:pt x="97920" y="106872"/>
                    <a:pt x="106271" y="114717"/>
                    <a:pt x="117658" y="114717"/>
                  </a:cubicBezTo>
                  <a:cubicBezTo>
                    <a:pt x="131070" y="114717"/>
                    <a:pt x="138915" y="100799"/>
                    <a:pt x="138915" y="96750"/>
                  </a:cubicBezTo>
                  <a:cubicBezTo>
                    <a:pt x="138915" y="94979"/>
                    <a:pt x="137396" y="94220"/>
                    <a:pt x="135878" y="94220"/>
                  </a:cubicBezTo>
                  <a:cubicBezTo>
                    <a:pt x="134107" y="94220"/>
                    <a:pt x="133348" y="94979"/>
                    <a:pt x="132588" y="96750"/>
                  </a:cubicBezTo>
                  <a:cubicBezTo>
                    <a:pt x="128034" y="109150"/>
                    <a:pt x="118924" y="109150"/>
                    <a:pt x="118418" y="109150"/>
                  </a:cubicBezTo>
                  <a:cubicBezTo>
                    <a:pt x="110573" y="109150"/>
                    <a:pt x="110573" y="89412"/>
                    <a:pt x="110573" y="83339"/>
                  </a:cubicBezTo>
                  <a:cubicBezTo>
                    <a:pt x="110573" y="78024"/>
                    <a:pt x="110573" y="77518"/>
                    <a:pt x="113104" y="74482"/>
                  </a:cubicBezTo>
                  <a:cubicBezTo>
                    <a:pt x="136890" y="44622"/>
                    <a:pt x="142204" y="15268"/>
                    <a:pt x="142204" y="15015"/>
                  </a:cubicBezTo>
                  <a:cubicBezTo>
                    <a:pt x="142204" y="14509"/>
                    <a:pt x="141951" y="12484"/>
                    <a:pt x="139168" y="12484"/>
                  </a:cubicBezTo>
                  <a:cubicBezTo>
                    <a:pt x="136637" y="12484"/>
                    <a:pt x="136637" y="13243"/>
                    <a:pt x="135372" y="17798"/>
                  </a:cubicBezTo>
                  <a:cubicBezTo>
                    <a:pt x="130817" y="33740"/>
                    <a:pt x="122466" y="52972"/>
                    <a:pt x="110573" y="67902"/>
                  </a:cubicBezTo>
                  <a:lnTo>
                    <a:pt x="110573" y="52213"/>
                  </a:lnTo>
                  <a:close/>
                  <a:moveTo>
                    <a:pt x="93619" y="86881"/>
                  </a:moveTo>
                  <a:cubicBezTo>
                    <a:pt x="71350" y="106366"/>
                    <a:pt x="51865" y="109150"/>
                    <a:pt x="41743" y="109150"/>
                  </a:cubicBezTo>
                  <a:cubicBezTo>
                    <a:pt x="26560" y="109150"/>
                    <a:pt x="18969" y="97762"/>
                    <a:pt x="18969" y="81567"/>
                  </a:cubicBezTo>
                  <a:cubicBezTo>
                    <a:pt x="18969" y="69168"/>
                    <a:pt x="25548" y="41838"/>
                    <a:pt x="33646" y="28933"/>
                  </a:cubicBezTo>
                  <a:cubicBezTo>
                    <a:pt x="45539" y="10460"/>
                    <a:pt x="59204" y="5652"/>
                    <a:pt x="68060" y="5652"/>
                  </a:cubicBezTo>
                  <a:cubicBezTo>
                    <a:pt x="93113" y="5652"/>
                    <a:pt x="93113" y="38802"/>
                    <a:pt x="93113" y="58539"/>
                  </a:cubicBezTo>
                  <a:cubicBezTo>
                    <a:pt x="93113" y="67902"/>
                    <a:pt x="93113" y="82579"/>
                    <a:pt x="93619" y="86881"/>
                  </a:cubicBezTo>
                  <a:close/>
                </a:path>
              </a:pathLst>
            </a:custGeom>
            <a:solidFill>
              <a:srgbClr val="000000"/>
            </a:solidFill>
            <a:ln w="25376"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473305AA-DF72-7E67-96E3-86520CF5F07C}"/>
                </a:ext>
              </a:extLst>
            </p:cNvPr>
            <p:cNvSpPr/>
            <p:nvPr>
              <p:custDataLst>
                <p:tags r:id="rId11"/>
              </p:custDataLst>
            </p:nvPr>
          </p:nvSpPr>
          <p:spPr>
            <a:xfrm>
              <a:off x="8876651" y="4611450"/>
              <a:ext cx="53672" cy="119212"/>
            </a:xfrm>
            <a:custGeom>
              <a:avLst/>
              <a:gdLst>
                <a:gd name="connsiteX0" fmla="*/ 49316 w 53672"/>
                <a:gd name="connsiteY0" fmla="*/ 6817 h 119212"/>
                <a:gd name="connsiteX1" fmla="*/ 42230 w 53672"/>
                <a:gd name="connsiteY1" fmla="*/ 86 h 119212"/>
                <a:gd name="connsiteX2" fmla="*/ 32311 w 53672"/>
                <a:gd name="connsiteY2" fmla="*/ 9829 h 119212"/>
                <a:gd name="connsiteX3" fmla="*/ 39396 w 53672"/>
                <a:gd name="connsiteY3" fmla="*/ 16560 h 119212"/>
                <a:gd name="connsiteX4" fmla="*/ 49316 w 53672"/>
                <a:gd name="connsiteY4" fmla="*/ 6817 h 119212"/>
                <a:gd name="connsiteX5" fmla="*/ 13180 w 53672"/>
                <a:gd name="connsiteY5" fmla="*/ 96802 h 119212"/>
                <a:gd name="connsiteX6" fmla="*/ 11586 w 53672"/>
                <a:gd name="connsiteY6" fmla="*/ 104242 h 119212"/>
                <a:gd name="connsiteX7" fmla="*/ 28414 w 53672"/>
                <a:gd name="connsiteY7" fmla="*/ 119299 h 119212"/>
                <a:gd name="connsiteX8" fmla="*/ 53921 w 53672"/>
                <a:gd name="connsiteY8" fmla="*/ 92197 h 119212"/>
                <a:gd name="connsiteX9" fmla="*/ 51087 w 53672"/>
                <a:gd name="connsiteY9" fmla="*/ 89894 h 119212"/>
                <a:gd name="connsiteX10" fmla="*/ 47722 w 53672"/>
                <a:gd name="connsiteY10" fmla="*/ 92905 h 119212"/>
                <a:gd name="connsiteX11" fmla="*/ 28945 w 53672"/>
                <a:gd name="connsiteY11" fmla="*/ 114339 h 119212"/>
                <a:gd name="connsiteX12" fmla="*/ 24517 w 53672"/>
                <a:gd name="connsiteY12" fmla="*/ 108139 h 119212"/>
                <a:gd name="connsiteX13" fmla="*/ 27351 w 53672"/>
                <a:gd name="connsiteY13" fmla="*/ 96802 h 119212"/>
                <a:gd name="connsiteX14" fmla="*/ 33019 w 53672"/>
                <a:gd name="connsiteY14" fmla="*/ 82631 h 119212"/>
                <a:gd name="connsiteX15" fmla="*/ 41699 w 53672"/>
                <a:gd name="connsiteY15" fmla="*/ 60135 h 119212"/>
                <a:gd name="connsiteX16" fmla="*/ 42762 w 53672"/>
                <a:gd name="connsiteY16" fmla="*/ 54467 h 119212"/>
                <a:gd name="connsiteX17" fmla="*/ 25934 w 53672"/>
                <a:gd name="connsiteY17" fmla="*/ 39410 h 119212"/>
                <a:gd name="connsiteX18" fmla="*/ 249 w 53672"/>
                <a:gd name="connsiteY18" fmla="*/ 66512 h 119212"/>
                <a:gd name="connsiteX19" fmla="*/ 3260 w 53672"/>
                <a:gd name="connsiteY19" fmla="*/ 68815 h 119212"/>
                <a:gd name="connsiteX20" fmla="*/ 6449 w 53672"/>
                <a:gd name="connsiteY20" fmla="*/ 65981 h 119212"/>
                <a:gd name="connsiteX21" fmla="*/ 25402 w 53672"/>
                <a:gd name="connsiteY21" fmla="*/ 44370 h 119212"/>
                <a:gd name="connsiteX22" fmla="*/ 29831 w 53672"/>
                <a:gd name="connsiteY22" fmla="*/ 50570 h 119212"/>
                <a:gd name="connsiteX23" fmla="*/ 24340 w 53672"/>
                <a:gd name="connsiteY23" fmla="*/ 68283 h 119212"/>
                <a:gd name="connsiteX24" fmla="*/ 13180 w 53672"/>
                <a:gd name="connsiteY24" fmla="*/ 96802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16" y="6817"/>
                  </a:moveTo>
                  <a:cubicBezTo>
                    <a:pt x="49316" y="3983"/>
                    <a:pt x="47190" y="86"/>
                    <a:pt x="42230" y="86"/>
                  </a:cubicBezTo>
                  <a:cubicBezTo>
                    <a:pt x="37448" y="86"/>
                    <a:pt x="32311" y="4692"/>
                    <a:pt x="32311" y="9829"/>
                  </a:cubicBezTo>
                  <a:cubicBezTo>
                    <a:pt x="32311" y="12840"/>
                    <a:pt x="34613" y="16560"/>
                    <a:pt x="39396" y="16560"/>
                  </a:cubicBezTo>
                  <a:cubicBezTo>
                    <a:pt x="44533" y="16560"/>
                    <a:pt x="49316" y="11600"/>
                    <a:pt x="49316" y="6817"/>
                  </a:cubicBezTo>
                  <a:close/>
                  <a:moveTo>
                    <a:pt x="13180" y="96802"/>
                  </a:moveTo>
                  <a:cubicBezTo>
                    <a:pt x="12471" y="99105"/>
                    <a:pt x="11586" y="101231"/>
                    <a:pt x="11586" y="104242"/>
                  </a:cubicBezTo>
                  <a:cubicBezTo>
                    <a:pt x="11586" y="112567"/>
                    <a:pt x="18671" y="119299"/>
                    <a:pt x="28414" y="119299"/>
                  </a:cubicBezTo>
                  <a:cubicBezTo>
                    <a:pt x="46127" y="119299"/>
                    <a:pt x="53921" y="94854"/>
                    <a:pt x="53921" y="92197"/>
                  </a:cubicBezTo>
                  <a:cubicBezTo>
                    <a:pt x="53921" y="89894"/>
                    <a:pt x="51619" y="89894"/>
                    <a:pt x="51087" y="89894"/>
                  </a:cubicBezTo>
                  <a:cubicBezTo>
                    <a:pt x="48607" y="89894"/>
                    <a:pt x="48430" y="90957"/>
                    <a:pt x="47722" y="92905"/>
                  </a:cubicBezTo>
                  <a:cubicBezTo>
                    <a:pt x="43647" y="107076"/>
                    <a:pt x="35853" y="114339"/>
                    <a:pt x="28945" y="114339"/>
                  </a:cubicBezTo>
                  <a:cubicBezTo>
                    <a:pt x="25402" y="114339"/>
                    <a:pt x="24517" y="112036"/>
                    <a:pt x="24517" y="108139"/>
                  </a:cubicBezTo>
                  <a:cubicBezTo>
                    <a:pt x="24517" y="104065"/>
                    <a:pt x="25757" y="100699"/>
                    <a:pt x="27351" y="96802"/>
                  </a:cubicBezTo>
                  <a:cubicBezTo>
                    <a:pt x="29122" y="92020"/>
                    <a:pt x="31071" y="87237"/>
                    <a:pt x="33019" y="82631"/>
                  </a:cubicBezTo>
                  <a:cubicBezTo>
                    <a:pt x="34613" y="78380"/>
                    <a:pt x="40990" y="62261"/>
                    <a:pt x="41699" y="60135"/>
                  </a:cubicBezTo>
                  <a:cubicBezTo>
                    <a:pt x="42230" y="58364"/>
                    <a:pt x="42762" y="56238"/>
                    <a:pt x="42762" y="54467"/>
                  </a:cubicBezTo>
                  <a:cubicBezTo>
                    <a:pt x="42762" y="46141"/>
                    <a:pt x="35676" y="39410"/>
                    <a:pt x="25934" y="39410"/>
                  </a:cubicBezTo>
                  <a:cubicBezTo>
                    <a:pt x="8397" y="39410"/>
                    <a:pt x="249" y="63501"/>
                    <a:pt x="249" y="66512"/>
                  </a:cubicBezTo>
                  <a:cubicBezTo>
                    <a:pt x="249" y="68815"/>
                    <a:pt x="2729" y="68815"/>
                    <a:pt x="3260" y="68815"/>
                  </a:cubicBezTo>
                  <a:cubicBezTo>
                    <a:pt x="5740" y="68815"/>
                    <a:pt x="5917" y="67929"/>
                    <a:pt x="6449" y="65981"/>
                  </a:cubicBezTo>
                  <a:cubicBezTo>
                    <a:pt x="11054" y="50747"/>
                    <a:pt x="18848" y="44370"/>
                    <a:pt x="25402" y="44370"/>
                  </a:cubicBezTo>
                  <a:cubicBezTo>
                    <a:pt x="28237" y="44370"/>
                    <a:pt x="29831" y="45787"/>
                    <a:pt x="29831" y="50570"/>
                  </a:cubicBezTo>
                  <a:cubicBezTo>
                    <a:pt x="29831" y="54644"/>
                    <a:pt x="28768" y="57301"/>
                    <a:pt x="24340" y="68283"/>
                  </a:cubicBezTo>
                  <a:lnTo>
                    <a:pt x="13180" y="96802"/>
                  </a:lnTo>
                  <a:close/>
                </a:path>
              </a:pathLst>
            </a:custGeom>
            <a:solidFill>
              <a:srgbClr val="000000"/>
            </a:solidFill>
            <a:ln w="25376"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78B16FAB-5834-ED39-E47D-F01784C11BC0}"/>
                </a:ext>
              </a:extLst>
            </p:cNvPr>
            <p:cNvSpPr/>
            <p:nvPr>
              <p:custDataLst>
                <p:tags r:id="rId12"/>
              </p:custDataLst>
            </p:nvPr>
          </p:nvSpPr>
          <p:spPr>
            <a:xfrm>
              <a:off x="8965226" y="4515316"/>
              <a:ext cx="147781" cy="177641"/>
            </a:xfrm>
            <a:custGeom>
              <a:avLst/>
              <a:gdLst>
                <a:gd name="connsiteX0" fmla="*/ 67564 w 147781"/>
                <a:gd name="connsiteY0" fmla="*/ 8941 h 177641"/>
                <a:gd name="connsiteX1" fmla="*/ 68576 w 147781"/>
                <a:gd name="connsiteY1" fmla="*/ 4640 h 177641"/>
                <a:gd name="connsiteX2" fmla="*/ 63009 w 147781"/>
                <a:gd name="connsiteY2" fmla="*/ 85 h 177641"/>
                <a:gd name="connsiteX3" fmla="*/ 61238 w 147781"/>
                <a:gd name="connsiteY3" fmla="*/ 338 h 177641"/>
                <a:gd name="connsiteX4" fmla="*/ 28594 w 147781"/>
                <a:gd name="connsiteY4" fmla="*/ 1856 h 177641"/>
                <a:gd name="connsiteX5" fmla="*/ 20497 w 147781"/>
                <a:gd name="connsiteY5" fmla="*/ 9448 h 177641"/>
                <a:gd name="connsiteX6" fmla="*/ 27076 w 147781"/>
                <a:gd name="connsiteY6" fmla="*/ 14002 h 177641"/>
                <a:gd name="connsiteX7" fmla="*/ 37704 w 147781"/>
                <a:gd name="connsiteY7" fmla="*/ 14509 h 177641"/>
                <a:gd name="connsiteX8" fmla="*/ 1265 w 147781"/>
                <a:gd name="connsiteY8" fmla="*/ 160519 h 177641"/>
                <a:gd name="connsiteX9" fmla="*/ 252 w 147781"/>
                <a:gd name="connsiteY9" fmla="*/ 166339 h 177641"/>
                <a:gd name="connsiteX10" fmla="*/ 12399 w 147781"/>
                <a:gd name="connsiteY10" fmla="*/ 177727 h 177641"/>
                <a:gd name="connsiteX11" fmla="*/ 28847 w 147781"/>
                <a:gd name="connsiteY11" fmla="*/ 163556 h 177641"/>
                <a:gd name="connsiteX12" fmla="*/ 44030 w 147781"/>
                <a:gd name="connsiteY12" fmla="*/ 103583 h 177641"/>
                <a:gd name="connsiteX13" fmla="*/ 49091 w 147781"/>
                <a:gd name="connsiteY13" fmla="*/ 93207 h 177641"/>
                <a:gd name="connsiteX14" fmla="*/ 86796 w 147781"/>
                <a:gd name="connsiteY14" fmla="*/ 70433 h 177641"/>
                <a:gd name="connsiteX15" fmla="*/ 99448 w 147781"/>
                <a:gd name="connsiteY15" fmla="*/ 85363 h 177641"/>
                <a:gd name="connsiteX16" fmla="*/ 83506 w 147781"/>
                <a:gd name="connsiteY16" fmla="*/ 142046 h 177641"/>
                <a:gd name="connsiteX17" fmla="*/ 79964 w 147781"/>
                <a:gd name="connsiteY17" fmla="*/ 154952 h 177641"/>
                <a:gd name="connsiteX18" fmla="*/ 108558 w 147781"/>
                <a:gd name="connsiteY18" fmla="*/ 177727 h 177641"/>
                <a:gd name="connsiteX19" fmla="*/ 148034 w 147781"/>
                <a:gd name="connsiteY19" fmla="*/ 138251 h 177641"/>
                <a:gd name="connsiteX20" fmla="*/ 141961 w 147781"/>
                <a:gd name="connsiteY20" fmla="*/ 134708 h 177641"/>
                <a:gd name="connsiteX21" fmla="*/ 136141 w 147781"/>
                <a:gd name="connsiteY21" fmla="*/ 137998 h 177641"/>
                <a:gd name="connsiteX22" fmla="*/ 110077 w 147781"/>
                <a:gd name="connsiteY22" fmla="*/ 168617 h 177641"/>
                <a:gd name="connsiteX23" fmla="*/ 105775 w 147781"/>
                <a:gd name="connsiteY23" fmla="*/ 163303 h 177641"/>
                <a:gd name="connsiteX24" fmla="*/ 110077 w 147781"/>
                <a:gd name="connsiteY24" fmla="*/ 146854 h 177641"/>
                <a:gd name="connsiteX25" fmla="*/ 126525 w 147781"/>
                <a:gd name="connsiteY25" fmla="*/ 90677 h 177641"/>
                <a:gd name="connsiteX26" fmla="*/ 88820 w 147781"/>
                <a:gd name="connsiteY26" fmla="*/ 61323 h 177641"/>
                <a:gd name="connsiteX27" fmla="*/ 50610 w 147781"/>
                <a:gd name="connsiteY27" fmla="*/ 77012 h 177641"/>
                <a:gd name="connsiteX28" fmla="*/ 67564 w 147781"/>
                <a:gd name="connsiteY28" fmla="*/ 8941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7781" h="177641">
                  <a:moveTo>
                    <a:pt x="67564" y="8941"/>
                  </a:moveTo>
                  <a:cubicBezTo>
                    <a:pt x="68576" y="5399"/>
                    <a:pt x="68576" y="4893"/>
                    <a:pt x="68576" y="4640"/>
                  </a:cubicBezTo>
                  <a:cubicBezTo>
                    <a:pt x="68576" y="1350"/>
                    <a:pt x="65793" y="85"/>
                    <a:pt x="63009" y="85"/>
                  </a:cubicBezTo>
                  <a:cubicBezTo>
                    <a:pt x="61997" y="85"/>
                    <a:pt x="61744" y="85"/>
                    <a:pt x="61238" y="338"/>
                  </a:cubicBezTo>
                  <a:lnTo>
                    <a:pt x="28594" y="1856"/>
                  </a:lnTo>
                  <a:cubicBezTo>
                    <a:pt x="25051" y="2109"/>
                    <a:pt x="20497" y="2362"/>
                    <a:pt x="20497" y="9448"/>
                  </a:cubicBezTo>
                  <a:cubicBezTo>
                    <a:pt x="20497" y="14002"/>
                    <a:pt x="25051" y="14002"/>
                    <a:pt x="27076" y="14002"/>
                  </a:cubicBezTo>
                  <a:cubicBezTo>
                    <a:pt x="29859" y="14002"/>
                    <a:pt x="34414" y="14002"/>
                    <a:pt x="37704" y="14509"/>
                  </a:cubicBezTo>
                  <a:lnTo>
                    <a:pt x="1265" y="160519"/>
                  </a:lnTo>
                  <a:cubicBezTo>
                    <a:pt x="1012" y="161531"/>
                    <a:pt x="252" y="165327"/>
                    <a:pt x="252" y="166339"/>
                  </a:cubicBezTo>
                  <a:cubicBezTo>
                    <a:pt x="252" y="172412"/>
                    <a:pt x="5060" y="177727"/>
                    <a:pt x="12399" y="177727"/>
                  </a:cubicBezTo>
                  <a:cubicBezTo>
                    <a:pt x="13917" y="177727"/>
                    <a:pt x="25305" y="177727"/>
                    <a:pt x="28847" y="163556"/>
                  </a:cubicBezTo>
                  <a:lnTo>
                    <a:pt x="44030" y="103583"/>
                  </a:lnTo>
                  <a:cubicBezTo>
                    <a:pt x="45296" y="98775"/>
                    <a:pt x="45296" y="98268"/>
                    <a:pt x="49091" y="93207"/>
                  </a:cubicBezTo>
                  <a:cubicBezTo>
                    <a:pt x="53140" y="87640"/>
                    <a:pt x="65793" y="70433"/>
                    <a:pt x="86796" y="70433"/>
                  </a:cubicBezTo>
                  <a:cubicBezTo>
                    <a:pt x="93375" y="70433"/>
                    <a:pt x="99448" y="72963"/>
                    <a:pt x="99448" y="85363"/>
                  </a:cubicBezTo>
                  <a:cubicBezTo>
                    <a:pt x="99448" y="100040"/>
                    <a:pt x="88314" y="129647"/>
                    <a:pt x="83506" y="142046"/>
                  </a:cubicBezTo>
                  <a:cubicBezTo>
                    <a:pt x="80723" y="148879"/>
                    <a:pt x="79964" y="150650"/>
                    <a:pt x="79964" y="154952"/>
                  </a:cubicBezTo>
                  <a:cubicBezTo>
                    <a:pt x="79964" y="169629"/>
                    <a:pt x="94641" y="177727"/>
                    <a:pt x="108558" y="177727"/>
                  </a:cubicBezTo>
                  <a:cubicBezTo>
                    <a:pt x="135382" y="177727"/>
                    <a:pt x="148034" y="143312"/>
                    <a:pt x="148034" y="138251"/>
                  </a:cubicBezTo>
                  <a:cubicBezTo>
                    <a:pt x="148034" y="134708"/>
                    <a:pt x="144239" y="134708"/>
                    <a:pt x="141961" y="134708"/>
                  </a:cubicBezTo>
                  <a:cubicBezTo>
                    <a:pt x="138924" y="134708"/>
                    <a:pt x="137153" y="134708"/>
                    <a:pt x="136141" y="137998"/>
                  </a:cubicBezTo>
                  <a:cubicBezTo>
                    <a:pt x="128043" y="166086"/>
                    <a:pt x="114125" y="168617"/>
                    <a:pt x="110077" y="168617"/>
                  </a:cubicBezTo>
                  <a:cubicBezTo>
                    <a:pt x="108305" y="168617"/>
                    <a:pt x="105775" y="168617"/>
                    <a:pt x="105775" y="163303"/>
                  </a:cubicBezTo>
                  <a:cubicBezTo>
                    <a:pt x="105775" y="157736"/>
                    <a:pt x="108558" y="150903"/>
                    <a:pt x="110077" y="146854"/>
                  </a:cubicBezTo>
                  <a:cubicBezTo>
                    <a:pt x="114885" y="134455"/>
                    <a:pt x="126525" y="104848"/>
                    <a:pt x="126525" y="90677"/>
                  </a:cubicBezTo>
                  <a:cubicBezTo>
                    <a:pt x="126525" y="67396"/>
                    <a:pt x="107040" y="61323"/>
                    <a:pt x="88820" y="61323"/>
                  </a:cubicBezTo>
                  <a:cubicBezTo>
                    <a:pt x="83253" y="61323"/>
                    <a:pt x="67817" y="61323"/>
                    <a:pt x="50610" y="77012"/>
                  </a:cubicBezTo>
                  <a:lnTo>
                    <a:pt x="67564" y="8941"/>
                  </a:lnTo>
                  <a:close/>
                </a:path>
              </a:pathLst>
            </a:custGeom>
            <a:solidFill>
              <a:srgbClr val="000000"/>
            </a:solidFill>
            <a:ln w="25376"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3CB3695D-8FB1-EB59-A34F-D6878AEFA1E7}"/>
                </a:ext>
              </a:extLst>
            </p:cNvPr>
            <p:cNvSpPr/>
            <p:nvPr>
              <p:custDataLst>
                <p:tags r:id="rId13"/>
              </p:custDataLst>
            </p:nvPr>
          </p:nvSpPr>
          <p:spPr>
            <a:xfrm>
              <a:off x="9129833" y="4611450"/>
              <a:ext cx="53672" cy="119212"/>
            </a:xfrm>
            <a:custGeom>
              <a:avLst/>
              <a:gdLst>
                <a:gd name="connsiteX0" fmla="*/ 49326 w 53672"/>
                <a:gd name="connsiteY0" fmla="*/ 6817 h 119212"/>
                <a:gd name="connsiteX1" fmla="*/ 42240 w 53672"/>
                <a:gd name="connsiteY1" fmla="*/ 86 h 119212"/>
                <a:gd name="connsiteX2" fmla="*/ 32321 w 53672"/>
                <a:gd name="connsiteY2" fmla="*/ 9829 h 119212"/>
                <a:gd name="connsiteX3" fmla="*/ 39406 w 53672"/>
                <a:gd name="connsiteY3" fmla="*/ 16560 h 119212"/>
                <a:gd name="connsiteX4" fmla="*/ 49326 w 53672"/>
                <a:gd name="connsiteY4" fmla="*/ 6817 h 119212"/>
                <a:gd name="connsiteX5" fmla="*/ 13190 w 53672"/>
                <a:gd name="connsiteY5" fmla="*/ 96802 h 119212"/>
                <a:gd name="connsiteX6" fmla="*/ 11596 w 53672"/>
                <a:gd name="connsiteY6" fmla="*/ 104242 h 119212"/>
                <a:gd name="connsiteX7" fmla="*/ 28424 w 53672"/>
                <a:gd name="connsiteY7" fmla="*/ 119299 h 119212"/>
                <a:gd name="connsiteX8" fmla="*/ 53931 w 53672"/>
                <a:gd name="connsiteY8" fmla="*/ 92197 h 119212"/>
                <a:gd name="connsiteX9" fmla="*/ 51097 w 53672"/>
                <a:gd name="connsiteY9" fmla="*/ 89894 h 119212"/>
                <a:gd name="connsiteX10" fmla="*/ 47731 w 53672"/>
                <a:gd name="connsiteY10" fmla="*/ 92905 h 119212"/>
                <a:gd name="connsiteX11" fmla="*/ 28955 w 53672"/>
                <a:gd name="connsiteY11" fmla="*/ 114339 h 119212"/>
                <a:gd name="connsiteX12" fmla="*/ 24527 w 53672"/>
                <a:gd name="connsiteY12" fmla="*/ 108139 h 119212"/>
                <a:gd name="connsiteX13" fmla="*/ 27361 w 53672"/>
                <a:gd name="connsiteY13" fmla="*/ 96802 h 119212"/>
                <a:gd name="connsiteX14" fmla="*/ 33029 w 53672"/>
                <a:gd name="connsiteY14" fmla="*/ 82631 h 119212"/>
                <a:gd name="connsiteX15" fmla="*/ 41709 w 53672"/>
                <a:gd name="connsiteY15" fmla="*/ 60135 h 119212"/>
                <a:gd name="connsiteX16" fmla="*/ 42772 w 53672"/>
                <a:gd name="connsiteY16" fmla="*/ 54467 h 119212"/>
                <a:gd name="connsiteX17" fmla="*/ 25944 w 53672"/>
                <a:gd name="connsiteY17" fmla="*/ 39410 h 119212"/>
                <a:gd name="connsiteX18" fmla="*/ 259 w 53672"/>
                <a:gd name="connsiteY18" fmla="*/ 66512 h 119212"/>
                <a:gd name="connsiteX19" fmla="*/ 3270 w 53672"/>
                <a:gd name="connsiteY19" fmla="*/ 68815 h 119212"/>
                <a:gd name="connsiteX20" fmla="*/ 6459 w 53672"/>
                <a:gd name="connsiteY20" fmla="*/ 65981 h 119212"/>
                <a:gd name="connsiteX21" fmla="*/ 25412 w 53672"/>
                <a:gd name="connsiteY21" fmla="*/ 44370 h 119212"/>
                <a:gd name="connsiteX22" fmla="*/ 29841 w 53672"/>
                <a:gd name="connsiteY22" fmla="*/ 50570 h 119212"/>
                <a:gd name="connsiteX23" fmla="*/ 24350 w 53672"/>
                <a:gd name="connsiteY23" fmla="*/ 68283 h 119212"/>
                <a:gd name="connsiteX24" fmla="*/ 13190 w 53672"/>
                <a:gd name="connsiteY24" fmla="*/ 96802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26" y="6817"/>
                  </a:moveTo>
                  <a:cubicBezTo>
                    <a:pt x="49326" y="3983"/>
                    <a:pt x="47200" y="86"/>
                    <a:pt x="42240" y="86"/>
                  </a:cubicBezTo>
                  <a:cubicBezTo>
                    <a:pt x="37458" y="86"/>
                    <a:pt x="32321" y="4692"/>
                    <a:pt x="32321" y="9829"/>
                  </a:cubicBezTo>
                  <a:cubicBezTo>
                    <a:pt x="32321" y="12840"/>
                    <a:pt x="34623" y="16560"/>
                    <a:pt x="39406" y="16560"/>
                  </a:cubicBezTo>
                  <a:cubicBezTo>
                    <a:pt x="44543" y="16560"/>
                    <a:pt x="49326" y="11600"/>
                    <a:pt x="49326" y="6817"/>
                  </a:cubicBezTo>
                  <a:close/>
                  <a:moveTo>
                    <a:pt x="13190" y="96802"/>
                  </a:moveTo>
                  <a:cubicBezTo>
                    <a:pt x="12481" y="99105"/>
                    <a:pt x="11596" y="101231"/>
                    <a:pt x="11596" y="104242"/>
                  </a:cubicBezTo>
                  <a:cubicBezTo>
                    <a:pt x="11596" y="112567"/>
                    <a:pt x="18681" y="119299"/>
                    <a:pt x="28424" y="119299"/>
                  </a:cubicBezTo>
                  <a:cubicBezTo>
                    <a:pt x="46137" y="119299"/>
                    <a:pt x="53931" y="94854"/>
                    <a:pt x="53931" y="92197"/>
                  </a:cubicBezTo>
                  <a:cubicBezTo>
                    <a:pt x="53931" y="89894"/>
                    <a:pt x="51628" y="89894"/>
                    <a:pt x="51097" y="89894"/>
                  </a:cubicBezTo>
                  <a:cubicBezTo>
                    <a:pt x="48617" y="89894"/>
                    <a:pt x="48440" y="90957"/>
                    <a:pt x="47731" y="92905"/>
                  </a:cubicBezTo>
                  <a:cubicBezTo>
                    <a:pt x="43657" y="107076"/>
                    <a:pt x="35863" y="114339"/>
                    <a:pt x="28955" y="114339"/>
                  </a:cubicBezTo>
                  <a:cubicBezTo>
                    <a:pt x="25412" y="114339"/>
                    <a:pt x="24527" y="112036"/>
                    <a:pt x="24527" y="108139"/>
                  </a:cubicBezTo>
                  <a:cubicBezTo>
                    <a:pt x="24527" y="104065"/>
                    <a:pt x="25767" y="100699"/>
                    <a:pt x="27361" y="96802"/>
                  </a:cubicBezTo>
                  <a:cubicBezTo>
                    <a:pt x="29132" y="92020"/>
                    <a:pt x="31081" y="87237"/>
                    <a:pt x="33029" y="82631"/>
                  </a:cubicBezTo>
                  <a:cubicBezTo>
                    <a:pt x="34623" y="78380"/>
                    <a:pt x="41000" y="62261"/>
                    <a:pt x="41709" y="60135"/>
                  </a:cubicBezTo>
                  <a:cubicBezTo>
                    <a:pt x="42240" y="58364"/>
                    <a:pt x="42772" y="56238"/>
                    <a:pt x="42772" y="54467"/>
                  </a:cubicBezTo>
                  <a:cubicBezTo>
                    <a:pt x="42772" y="46141"/>
                    <a:pt x="35686" y="39410"/>
                    <a:pt x="25944" y="39410"/>
                  </a:cubicBezTo>
                  <a:cubicBezTo>
                    <a:pt x="8407" y="39410"/>
                    <a:pt x="259" y="63501"/>
                    <a:pt x="259" y="66512"/>
                  </a:cubicBezTo>
                  <a:cubicBezTo>
                    <a:pt x="259" y="68815"/>
                    <a:pt x="2739" y="68815"/>
                    <a:pt x="3270" y="68815"/>
                  </a:cubicBezTo>
                  <a:cubicBezTo>
                    <a:pt x="5750" y="68815"/>
                    <a:pt x="5927" y="67929"/>
                    <a:pt x="6459" y="65981"/>
                  </a:cubicBezTo>
                  <a:cubicBezTo>
                    <a:pt x="11064" y="50747"/>
                    <a:pt x="18858" y="44370"/>
                    <a:pt x="25412" y="44370"/>
                  </a:cubicBezTo>
                  <a:cubicBezTo>
                    <a:pt x="28247" y="44370"/>
                    <a:pt x="29841" y="45787"/>
                    <a:pt x="29841" y="50570"/>
                  </a:cubicBezTo>
                  <a:cubicBezTo>
                    <a:pt x="29841" y="54644"/>
                    <a:pt x="28778" y="57301"/>
                    <a:pt x="24350" y="68283"/>
                  </a:cubicBezTo>
                  <a:lnTo>
                    <a:pt x="13190" y="96802"/>
                  </a:lnTo>
                  <a:close/>
                </a:path>
              </a:pathLst>
            </a:custGeom>
            <a:solidFill>
              <a:srgbClr val="000000"/>
            </a:solidFill>
            <a:ln w="25376"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41E93ACF-E716-E03E-131B-83BF92E3B1A3}"/>
                </a:ext>
              </a:extLst>
            </p:cNvPr>
            <p:cNvSpPr/>
            <p:nvPr>
              <p:custDataLst>
                <p:tags r:id="rId14"/>
              </p:custDataLst>
            </p:nvPr>
          </p:nvSpPr>
          <p:spPr>
            <a:xfrm>
              <a:off x="6822445" y="5214208"/>
              <a:ext cx="106028" cy="116403"/>
            </a:xfrm>
            <a:custGeom>
              <a:avLst/>
              <a:gdLst>
                <a:gd name="connsiteX0" fmla="*/ 90507 w 106028"/>
                <a:gd name="connsiteY0" fmla="*/ 14787 h 116403"/>
                <a:gd name="connsiteX1" fmla="*/ 79879 w 106028"/>
                <a:gd name="connsiteY1" fmla="*/ 29211 h 116403"/>
                <a:gd name="connsiteX2" fmla="*/ 90760 w 106028"/>
                <a:gd name="connsiteY2" fmla="*/ 39586 h 116403"/>
                <a:gd name="connsiteX3" fmla="*/ 106196 w 106028"/>
                <a:gd name="connsiteY3" fmla="*/ 22378 h 116403"/>
                <a:gd name="connsiteX4" fmla="*/ 70010 w 106028"/>
                <a:gd name="connsiteY4" fmla="*/ 110 h 116403"/>
                <a:gd name="connsiteX5" fmla="*/ 36860 w 106028"/>
                <a:gd name="connsiteY5" fmla="*/ 9473 h 116403"/>
                <a:gd name="connsiteX6" fmla="*/ 21424 w 106028"/>
                <a:gd name="connsiteY6" fmla="*/ 39080 h 116403"/>
                <a:gd name="connsiteX7" fmla="*/ 30534 w 106028"/>
                <a:gd name="connsiteY7" fmla="*/ 58312 h 116403"/>
                <a:gd name="connsiteX8" fmla="*/ 59129 w 106028"/>
                <a:gd name="connsiteY8" fmla="*/ 67927 h 116403"/>
                <a:gd name="connsiteX9" fmla="*/ 81904 w 106028"/>
                <a:gd name="connsiteY9" fmla="*/ 83364 h 116403"/>
                <a:gd name="connsiteX10" fmla="*/ 44199 w 106028"/>
                <a:gd name="connsiteY10" fmla="*/ 107403 h 116403"/>
                <a:gd name="connsiteX11" fmla="*/ 16869 w 106028"/>
                <a:gd name="connsiteY11" fmla="*/ 100824 h 116403"/>
                <a:gd name="connsiteX12" fmla="*/ 30787 w 106028"/>
                <a:gd name="connsiteY12" fmla="*/ 83364 h 116403"/>
                <a:gd name="connsiteX13" fmla="*/ 18388 w 106028"/>
                <a:gd name="connsiteY13" fmla="*/ 71723 h 116403"/>
                <a:gd name="connsiteX14" fmla="*/ 168 w 106028"/>
                <a:gd name="connsiteY14" fmla="*/ 91461 h 116403"/>
                <a:gd name="connsiteX15" fmla="*/ 43693 w 106028"/>
                <a:gd name="connsiteY15" fmla="*/ 116513 h 116403"/>
                <a:gd name="connsiteX16" fmla="*/ 101388 w 106028"/>
                <a:gd name="connsiteY16" fmla="*/ 72988 h 116403"/>
                <a:gd name="connsiteX17" fmla="*/ 91266 w 106028"/>
                <a:gd name="connsiteY17" fmla="*/ 52491 h 116403"/>
                <a:gd name="connsiteX18" fmla="*/ 64949 w 106028"/>
                <a:gd name="connsiteY18" fmla="*/ 42369 h 116403"/>
                <a:gd name="connsiteX19" fmla="*/ 41162 w 106028"/>
                <a:gd name="connsiteY19" fmla="*/ 28705 h 116403"/>
                <a:gd name="connsiteX20" fmla="*/ 69504 w 106028"/>
                <a:gd name="connsiteY20" fmla="*/ 9220 h 116403"/>
                <a:gd name="connsiteX21" fmla="*/ 90507 w 106028"/>
                <a:gd name="connsiteY21" fmla="*/ 14787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507" y="14787"/>
                  </a:moveTo>
                  <a:cubicBezTo>
                    <a:pt x="82157" y="18076"/>
                    <a:pt x="79879" y="25668"/>
                    <a:pt x="79879" y="29211"/>
                  </a:cubicBezTo>
                  <a:cubicBezTo>
                    <a:pt x="79879" y="35790"/>
                    <a:pt x="85193" y="39586"/>
                    <a:pt x="90760" y="39586"/>
                  </a:cubicBezTo>
                  <a:cubicBezTo>
                    <a:pt x="96834" y="39586"/>
                    <a:pt x="106196" y="34525"/>
                    <a:pt x="106196" y="22378"/>
                  </a:cubicBezTo>
                  <a:cubicBezTo>
                    <a:pt x="106196" y="8967"/>
                    <a:pt x="92785" y="110"/>
                    <a:pt x="70010" y="110"/>
                  </a:cubicBezTo>
                  <a:cubicBezTo>
                    <a:pt x="62672" y="110"/>
                    <a:pt x="48501" y="616"/>
                    <a:pt x="36860" y="9473"/>
                  </a:cubicBezTo>
                  <a:cubicBezTo>
                    <a:pt x="25473" y="18076"/>
                    <a:pt x="21424" y="32753"/>
                    <a:pt x="21424" y="39080"/>
                  </a:cubicBezTo>
                  <a:cubicBezTo>
                    <a:pt x="21424" y="46671"/>
                    <a:pt x="24967" y="53757"/>
                    <a:pt x="30534" y="58312"/>
                  </a:cubicBezTo>
                  <a:cubicBezTo>
                    <a:pt x="37620" y="63879"/>
                    <a:pt x="41921" y="64638"/>
                    <a:pt x="59129" y="67927"/>
                  </a:cubicBezTo>
                  <a:cubicBezTo>
                    <a:pt x="66720" y="69193"/>
                    <a:pt x="81904" y="71976"/>
                    <a:pt x="81904" y="83364"/>
                  </a:cubicBezTo>
                  <a:cubicBezTo>
                    <a:pt x="81904" y="84376"/>
                    <a:pt x="81904" y="107403"/>
                    <a:pt x="44199" y="107403"/>
                  </a:cubicBezTo>
                  <a:cubicBezTo>
                    <a:pt x="31799" y="107403"/>
                    <a:pt x="22437" y="104873"/>
                    <a:pt x="16869" y="100824"/>
                  </a:cubicBezTo>
                  <a:cubicBezTo>
                    <a:pt x="25473" y="98294"/>
                    <a:pt x="30787" y="90955"/>
                    <a:pt x="30787" y="83364"/>
                  </a:cubicBezTo>
                  <a:cubicBezTo>
                    <a:pt x="30787" y="74254"/>
                    <a:pt x="23449" y="71723"/>
                    <a:pt x="18388" y="71723"/>
                  </a:cubicBezTo>
                  <a:cubicBezTo>
                    <a:pt x="9784" y="71723"/>
                    <a:pt x="168" y="78809"/>
                    <a:pt x="168" y="91461"/>
                  </a:cubicBezTo>
                  <a:cubicBezTo>
                    <a:pt x="168" y="107910"/>
                    <a:pt x="17882" y="116513"/>
                    <a:pt x="43693" y="116513"/>
                  </a:cubicBezTo>
                  <a:cubicBezTo>
                    <a:pt x="101388" y="116513"/>
                    <a:pt x="101388" y="73242"/>
                    <a:pt x="101388" y="72988"/>
                  </a:cubicBezTo>
                  <a:cubicBezTo>
                    <a:pt x="101388" y="64385"/>
                    <a:pt x="97087" y="57552"/>
                    <a:pt x="91266" y="52491"/>
                  </a:cubicBezTo>
                  <a:cubicBezTo>
                    <a:pt x="83422" y="45659"/>
                    <a:pt x="73806" y="43888"/>
                    <a:pt x="64949" y="42369"/>
                  </a:cubicBezTo>
                  <a:cubicBezTo>
                    <a:pt x="51031" y="39839"/>
                    <a:pt x="41162" y="38067"/>
                    <a:pt x="41162" y="28705"/>
                  </a:cubicBezTo>
                  <a:cubicBezTo>
                    <a:pt x="41162" y="28198"/>
                    <a:pt x="41162" y="9220"/>
                    <a:pt x="69504" y="9220"/>
                  </a:cubicBezTo>
                  <a:cubicBezTo>
                    <a:pt x="74565" y="9220"/>
                    <a:pt x="83675" y="9726"/>
                    <a:pt x="90507" y="14787"/>
                  </a:cubicBezTo>
                  <a:close/>
                </a:path>
              </a:pathLst>
            </a:custGeom>
            <a:solidFill>
              <a:srgbClr val="000000"/>
            </a:solidFill>
            <a:ln w="25376"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B43E09A2-8474-7BAA-8A5F-07B05DC424D9}"/>
                </a:ext>
              </a:extLst>
            </p:cNvPr>
            <p:cNvSpPr/>
            <p:nvPr>
              <p:custDataLst>
                <p:tags r:id="rId15"/>
              </p:custDataLst>
            </p:nvPr>
          </p:nvSpPr>
          <p:spPr>
            <a:xfrm>
              <a:off x="6949894" y="5255834"/>
              <a:ext cx="59871" cy="112481"/>
            </a:xfrm>
            <a:custGeom>
              <a:avLst/>
              <a:gdLst>
                <a:gd name="connsiteX0" fmla="*/ 36309 w 59871"/>
                <a:gd name="connsiteY0" fmla="*/ 40853 h 112481"/>
                <a:gd name="connsiteX1" fmla="*/ 54377 w 59871"/>
                <a:gd name="connsiteY1" fmla="*/ 40853 h 112481"/>
                <a:gd name="connsiteX2" fmla="*/ 60045 w 59871"/>
                <a:gd name="connsiteY2" fmla="*/ 36956 h 112481"/>
                <a:gd name="connsiteX3" fmla="*/ 54731 w 59871"/>
                <a:gd name="connsiteY3" fmla="*/ 34476 h 112481"/>
                <a:gd name="connsiteX4" fmla="*/ 37903 w 59871"/>
                <a:gd name="connsiteY4" fmla="*/ 34476 h 112481"/>
                <a:gd name="connsiteX5" fmla="*/ 44457 w 59871"/>
                <a:gd name="connsiteY5" fmla="*/ 8260 h 112481"/>
                <a:gd name="connsiteX6" fmla="*/ 44989 w 59871"/>
                <a:gd name="connsiteY6" fmla="*/ 5780 h 112481"/>
                <a:gd name="connsiteX7" fmla="*/ 38966 w 59871"/>
                <a:gd name="connsiteY7" fmla="*/ 111 h 112481"/>
                <a:gd name="connsiteX8" fmla="*/ 30641 w 59871"/>
                <a:gd name="connsiteY8" fmla="*/ 7728 h 112481"/>
                <a:gd name="connsiteX9" fmla="*/ 23909 w 59871"/>
                <a:gd name="connsiteY9" fmla="*/ 34476 h 112481"/>
                <a:gd name="connsiteX10" fmla="*/ 5842 w 59871"/>
                <a:gd name="connsiteY10" fmla="*/ 34476 h 112481"/>
                <a:gd name="connsiteX11" fmla="*/ 173 w 59871"/>
                <a:gd name="connsiteY11" fmla="*/ 38373 h 112481"/>
                <a:gd name="connsiteX12" fmla="*/ 5487 w 59871"/>
                <a:gd name="connsiteY12" fmla="*/ 40853 h 112481"/>
                <a:gd name="connsiteX13" fmla="*/ 22315 w 59871"/>
                <a:gd name="connsiteY13" fmla="*/ 40853 h 112481"/>
                <a:gd name="connsiteX14" fmla="*/ 11864 w 59871"/>
                <a:gd name="connsiteY14" fmla="*/ 82657 h 112481"/>
                <a:gd name="connsiteX15" fmla="*/ 9207 w 59871"/>
                <a:gd name="connsiteY15" fmla="*/ 95765 h 112481"/>
                <a:gd name="connsiteX16" fmla="*/ 28161 w 59871"/>
                <a:gd name="connsiteY16" fmla="*/ 112592 h 112481"/>
                <a:gd name="connsiteX17" fmla="*/ 58982 w 59871"/>
                <a:gd name="connsiteY17" fmla="*/ 85491 h 112481"/>
                <a:gd name="connsiteX18" fmla="*/ 56148 w 59871"/>
                <a:gd name="connsiteY18" fmla="*/ 83188 h 112481"/>
                <a:gd name="connsiteX19" fmla="*/ 52428 w 59871"/>
                <a:gd name="connsiteY19" fmla="*/ 86554 h 112481"/>
                <a:gd name="connsiteX20" fmla="*/ 28692 w 59871"/>
                <a:gd name="connsiteY20" fmla="*/ 107633 h 112481"/>
                <a:gd name="connsiteX21" fmla="*/ 22492 w 59871"/>
                <a:gd name="connsiteY21" fmla="*/ 98953 h 112481"/>
                <a:gd name="connsiteX22" fmla="*/ 23555 w 59871"/>
                <a:gd name="connsiteY22" fmla="*/ 91690 h 112481"/>
                <a:gd name="connsiteX23" fmla="*/ 36309 w 59871"/>
                <a:gd name="connsiteY23" fmla="*/ 40853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09" y="40853"/>
                  </a:moveTo>
                  <a:lnTo>
                    <a:pt x="54377" y="40853"/>
                  </a:lnTo>
                  <a:cubicBezTo>
                    <a:pt x="57742" y="40853"/>
                    <a:pt x="60045" y="40853"/>
                    <a:pt x="60045" y="36956"/>
                  </a:cubicBezTo>
                  <a:cubicBezTo>
                    <a:pt x="60045" y="34476"/>
                    <a:pt x="57742" y="34476"/>
                    <a:pt x="54731" y="34476"/>
                  </a:cubicBezTo>
                  <a:lnTo>
                    <a:pt x="37903" y="34476"/>
                  </a:lnTo>
                  <a:lnTo>
                    <a:pt x="44457" y="8260"/>
                  </a:lnTo>
                  <a:cubicBezTo>
                    <a:pt x="44634" y="7374"/>
                    <a:pt x="44989" y="6488"/>
                    <a:pt x="44989" y="5780"/>
                  </a:cubicBezTo>
                  <a:cubicBezTo>
                    <a:pt x="44989" y="2591"/>
                    <a:pt x="42509" y="111"/>
                    <a:pt x="38966" y="111"/>
                  </a:cubicBezTo>
                  <a:cubicBezTo>
                    <a:pt x="34538" y="111"/>
                    <a:pt x="31881" y="3123"/>
                    <a:pt x="30641" y="7728"/>
                  </a:cubicBezTo>
                  <a:cubicBezTo>
                    <a:pt x="29401" y="12157"/>
                    <a:pt x="31703" y="3654"/>
                    <a:pt x="23909" y="34476"/>
                  </a:cubicBezTo>
                  <a:lnTo>
                    <a:pt x="5842" y="34476"/>
                  </a:lnTo>
                  <a:cubicBezTo>
                    <a:pt x="2476" y="34476"/>
                    <a:pt x="173" y="34476"/>
                    <a:pt x="173" y="38373"/>
                  </a:cubicBezTo>
                  <a:cubicBezTo>
                    <a:pt x="173" y="40853"/>
                    <a:pt x="2299" y="40853"/>
                    <a:pt x="5487" y="40853"/>
                  </a:cubicBezTo>
                  <a:lnTo>
                    <a:pt x="22315" y="40853"/>
                  </a:lnTo>
                  <a:lnTo>
                    <a:pt x="11864" y="82657"/>
                  </a:lnTo>
                  <a:cubicBezTo>
                    <a:pt x="10801" y="87085"/>
                    <a:pt x="9207" y="93462"/>
                    <a:pt x="9207" y="95765"/>
                  </a:cubicBezTo>
                  <a:cubicBezTo>
                    <a:pt x="9207" y="106216"/>
                    <a:pt x="18064" y="112592"/>
                    <a:pt x="28161" y="112592"/>
                  </a:cubicBezTo>
                  <a:cubicBezTo>
                    <a:pt x="47823" y="112592"/>
                    <a:pt x="58982" y="87793"/>
                    <a:pt x="58982" y="85491"/>
                  </a:cubicBezTo>
                  <a:cubicBezTo>
                    <a:pt x="58982" y="83188"/>
                    <a:pt x="56680" y="83188"/>
                    <a:pt x="56148" y="83188"/>
                  </a:cubicBezTo>
                  <a:cubicBezTo>
                    <a:pt x="54023" y="83188"/>
                    <a:pt x="53845" y="83542"/>
                    <a:pt x="52428" y="86554"/>
                  </a:cubicBezTo>
                  <a:cubicBezTo>
                    <a:pt x="47469" y="97713"/>
                    <a:pt x="38435" y="107633"/>
                    <a:pt x="28692" y="107633"/>
                  </a:cubicBezTo>
                  <a:cubicBezTo>
                    <a:pt x="24972" y="107633"/>
                    <a:pt x="22492" y="105330"/>
                    <a:pt x="22492" y="98953"/>
                  </a:cubicBezTo>
                  <a:cubicBezTo>
                    <a:pt x="22492" y="97182"/>
                    <a:pt x="23201" y="93462"/>
                    <a:pt x="23555" y="91690"/>
                  </a:cubicBezTo>
                  <a:lnTo>
                    <a:pt x="36309" y="40853"/>
                  </a:lnTo>
                  <a:close/>
                </a:path>
              </a:pathLst>
            </a:custGeom>
            <a:solidFill>
              <a:srgbClr val="000000"/>
            </a:solidFill>
            <a:ln w="25376"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327389BC-82E5-1F88-4EA6-2F40C5663D99}"/>
                </a:ext>
              </a:extLst>
            </p:cNvPr>
            <p:cNvSpPr/>
            <p:nvPr>
              <p:custDataLst>
                <p:tags r:id="rId16"/>
              </p:custDataLst>
            </p:nvPr>
          </p:nvSpPr>
          <p:spPr>
            <a:xfrm>
              <a:off x="7116011" y="5235717"/>
              <a:ext cx="168278" cy="59213"/>
            </a:xfrm>
            <a:custGeom>
              <a:avLst/>
              <a:gdLst>
                <a:gd name="connsiteX0" fmla="*/ 159855 w 168278"/>
                <a:gd name="connsiteY0" fmla="*/ 10232 h 59213"/>
                <a:gd name="connsiteX1" fmla="*/ 168459 w 168278"/>
                <a:gd name="connsiteY1" fmla="*/ 5171 h 59213"/>
                <a:gd name="connsiteX2" fmla="*/ 160108 w 168278"/>
                <a:gd name="connsiteY2" fmla="*/ 110 h 59213"/>
                <a:gd name="connsiteX3" fmla="*/ 8530 w 168278"/>
                <a:gd name="connsiteY3" fmla="*/ 110 h 59213"/>
                <a:gd name="connsiteX4" fmla="*/ 180 w 168278"/>
                <a:gd name="connsiteY4" fmla="*/ 5171 h 59213"/>
                <a:gd name="connsiteX5" fmla="*/ 8783 w 168278"/>
                <a:gd name="connsiteY5" fmla="*/ 10232 h 59213"/>
                <a:gd name="connsiteX6" fmla="*/ 159855 w 168278"/>
                <a:gd name="connsiteY6" fmla="*/ 10232 h 59213"/>
                <a:gd name="connsiteX7" fmla="*/ 160108 w 168278"/>
                <a:gd name="connsiteY7" fmla="*/ 59324 h 59213"/>
                <a:gd name="connsiteX8" fmla="*/ 168459 w 168278"/>
                <a:gd name="connsiteY8" fmla="*/ 54263 h 59213"/>
                <a:gd name="connsiteX9" fmla="*/ 159855 w 168278"/>
                <a:gd name="connsiteY9" fmla="*/ 49202 h 59213"/>
                <a:gd name="connsiteX10" fmla="*/ 8783 w 168278"/>
                <a:gd name="connsiteY10" fmla="*/ 49202 h 59213"/>
                <a:gd name="connsiteX11" fmla="*/ 180 w 168278"/>
                <a:gd name="connsiteY11" fmla="*/ 54263 h 59213"/>
                <a:gd name="connsiteX12" fmla="*/ 8530 w 168278"/>
                <a:gd name="connsiteY12" fmla="*/ 59324 h 59213"/>
                <a:gd name="connsiteX13" fmla="*/ 160108 w 168278"/>
                <a:gd name="connsiteY13" fmla="*/ 5932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55" y="10232"/>
                  </a:moveTo>
                  <a:cubicBezTo>
                    <a:pt x="163651" y="10232"/>
                    <a:pt x="168459" y="10232"/>
                    <a:pt x="168459" y="5171"/>
                  </a:cubicBezTo>
                  <a:cubicBezTo>
                    <a:pt x="168459" y="110"/>
                    <a:pt x="163651" y="110"/>
                    <a:pt x="160108" y="110"/>
                  </a:cubicBezTo>
                  <a:lnTo>
                    <a:pt x="8530" y="110"/>
                  </a:lnTo>
                  <a:cubicBezTo>
                    <a:pt x="4988" y="110"/>
                    <a:pt x="180" y="110"/>
                    <a:pt x="180" y="5171"/>
                  </a:cubicBezTo>
                  <a:cubicBezTo>
                    <a:pt x="180" y="10232"/>
                    <a:pt x="4988" y="10232"/>
                    <a:pt x="8783" y="10232"/>
                  </a:cubicBezTo>
                  <a:lnTo>
                    <a:pt x="159855" y="10232"/>
                  </a:lnTo>
                  <a:close/>
                  <a:moveTo>
                    <a:pt x="160108" y="59324"/>
                  </a:moveTo>
                  <a:cubicBezTo>
                    <a:pt x="163651" y="59324"/>
                    <a:pt x="168459" y="59324"/>
                    <a:pt x="168459" y="54263"/>
                  </a:cubicBezTo>
                  <a:cubicBezTo>
                    <a:pt x="168459" y="49202"/>
                    <a:pt x="163651" y="49202"/>
                    <a:pt x="159855" y="49202"/>
                  </a:cubicBezTo>
                  <a:lnTo>
                    <a:pt x="8783" y="49202"/>
                  </a:lnTo>
                  <a:cubicBezTo>
                    <a:pt x="4988" y="49202"/>
                    <a:pt x="180" y="49202"/>
                    <a:pt x="180" y="54263"/>
                  </a:cubicBezTo>
                  <a:cubicBezTo>
                    <a:pt x="180" y="59324"/>
                    <a:pt x="4988" y="59324"/>
                    <a:pt x="8530" y="59324"/>
                  </a:cubicBezTo>
                  <a:lnTo>
                    <a:pt x="160108" y="59324"/>
                  </a:lnTo>
                  <a:close/>
                </a:path>
              </a:pathLst>
            </a:custGeom>
            <a:solidFill>
              <a:srgbClr val="000000"/>
            </a:solidFill>
            <a:ln w="25376"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87B4F375-9DE0-9142-D4E3-F124FD6279EB}"/>
                </a:ext>
              </a:extLst>
            </p:cNvPr>
            <p:cNvSpPr/>
            <p:nvPr>
              <p:custDataLst>
                <p:tags r:id="rId17"/>
              </p:custDataLst>
            </p:nvPr>
          </p:nvSpPr>
          <p:spPr>
            <a:xfrm>
              <a:off x="7373757" y="5172961"/>
              <a:ext cx="79204" cy="158409"/>
            </a:xfrm>
            <a:custGeom>
              <a:avLst/>
              <a:gdLst>
                <a:gd name="connsiteX0" fmla="*/ 39160 w 79204"/>
                <a:gd name="connsiteY0" fmla="*/ 54516 h 158409"/>
                <a:gd name="connsiteX1" fmla="*/ 75346 w 79204"/>
                <a:gd name="connsiteY1" fmla="*/ 54516 h 158409"/>
                <a:gd name="connsiteX2" fmla="*/ 75346 w 79204"/>
                <a:gd name="connsiteY2" fmla="*/ 46671 h 158409"/>
                <a:gd name="connsiteX3" fmla="*/ 39160 w 79204"/>
                <a:gd name="connsiteY3" fmla="*/ 46671 h 158409"/>
                <a:gd name="connsiteX4" fmla="*/ 39160 w 79204"/>
                <a:gd name="connsiteY4" fmla="*/ 110 h 158409"/>
                <a:gd name="connsiteX5" fmla="*/ 32834 w 79204"/>
                <a:gd name="connsiteY5" fmla="*/ 110 h 158409"/>
                <a:gd name="connsiteX6" fmla="*/ 190 w 79204"/>
                <a:gd name="connsiteY6" fmla="*/ 48949 h 158409"/>
                <a:gd name="connsiteX7" fmla="*/ 190 w 79204"/>
                <a:gd name="connsiteY7" fmla="*/ 54516 h 158409"/>
                <a:gd name="connsiteX8" fmla="*/ 21699 w 79204"/>
                <a:gd name="connsiteY8" fmla="*/ 54516 h 158409"/>
                <a:gd name="connsiteX9" fmla="*/ 21699 w 79204"/>
                <a:gd name="connsiteY9" fmla="*/ 124358 h 158409"/>
                <a:gd name="connsiteX10" fmla="*/ 54343 w 79204"/>
                <a:gd name="connsiteY10" fmla="*/ 158520 h 158409"/>
                <a:gd name="connsiteX11" fmla="*/ 79395 w 79204"/>
                <a:gd name="connsiteY11" fmla="*/ 124358 h 158409"/>
                <a:gd name="connsiteX12" fmla="*/ 79395 w 79204"/>
                <a:gd name="connsiteY12" fmla="*/ 109934 h 158409"/>
                <a:gd name="connsiteX13" fmla="*/ 73069 w 79204"/>
                <a:gd name="connsiteY13" fmla="*/ 109934 h 158409"/>
                <a:gd name="connsiteX14" fmla="*/ 73069 w 79204"/>
                <a:gd name="connsiteY14" fmla="*/ 123852 h 158409"/>
                <a:gd name="connsiteX15" fmla="*/ 56114 w 79204"/>
                <a:gd name="connsiteY15" fmla="*/ 152193 h 158409"/>
                <a:gd name="connsiteX16" fmla="*/ 39160 w 79204"/>
                <a:gd name="connsiteY16" fmla="*/ 124864 h 158409"/>
                <a:gd name="connsiteX17" fmla="*/ 39160 w 79204"/>
                <a:gd name="connsiteY17" fmla="*/ 54516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60" y="54516"/>
                  </a:moveTo>
                  <a:lnTo>
                    <a:pt x="75346" y="54516"/>
                  </a:lnTo>
                  <a:lnTo>
                    <a:pt x="75346" y="46671"/>
                  </a:lnTo>
                  <a:lnTo>
                    <a:pt x="39160" y="46671"/>
                  </a:lnTo>
                  <a:lnTo>
                    <a:pt x="39160" y="110"/>
                  </a:lnTo>
                  <a:lnTo>
                    <a:pt x="32834" y="110"/>
                  </a:lnTo>
                  <a:cubicBezTo>
                    <a:pt x="32581" y="20860"/>
                    <a:pt x="24989" y="47936"/>
                    <a:pt x="190" y="48949"/>
                  </a:cubicBezTo>
                  <a:lnTo>
                    <a:pt x="190" y="54516"/>
                  </a:lnTo>
                  <a:lnTo>
                    <a:pt x="21699" y="54516"/>
                  </a:lnTo>
                  <a:lnTo>
                    <a:pt x="21699" y="124358"/>
                  </a:lnTo>
                  <a:cubicBezTo>
                    <a:pt x="21699" y="155483"/>
                    <a:pt x="45233" y="158520"/>
                    <a:pt x="54343" y="158520"/>
                  </a:cubicBezTo>
                  <a:cubicBezTo>
                    <a:pt x="72310" y="158520"/>
                    <a:pt x="79395" y="140553"/>
                    <a:pt x="79395" y="124358"/>
                  </a:cubicBezTo>
                  <a:lnTo>
                    <a:pt x="79395" y="109934"/>
                  </a:lnTo>
                  <a:lnTo>
                    <a:pt x="73069" y="109934"/>
                  </a:lnTo>
                  <a:lnTo>
                    <a:pt x="73069" y="123852"/>
                  </a:lnTo>
                  <a:cubicBezTo>
                    <a:pt x="73069" y="142578"/>
                    <a:pt x="65477" y="152193"/>
                    <a:pt x="56114" y="152193"/>
                  </a:cubicBezTo>
                  <a:cubicBezTo>
                    <a:pt x="39160" y="152193"/>
                    <a:pt x="39160" y="129166"/>
                    <a:pt x="39160" y="124864"/>
                  </a:cubicBezTo>
                  <a:lnTo>
                    <a:pt x="39160" y="54516"/>
                  </a:lnTo>
                  <a:close/>
                </a:path>
              </a:pathLst>
            </a:custGeom>
            <a:solidFill>
              <a:srgbClr val="000000"/>
            </a:solidFill>
            <a:ln w="25376"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E08F2086-CADF-A300-32B0-1823AB123E84}"/>
                </a:ext>
              </a:extLst>
            </p:cNvPr>
            <p:cNvSpPr/>
            <p:nvPr>
              <p:custDataLst>
                <p:tags r:id="rId18"/>
              </p:custDataLst>
            </p:nvPr>
          </p:nvSpPr>
          <p:spPr>
            <a:xfrm>
              <a:off x="7477986" y="5215220"/>
              <a:ext cx="114126" cy="116150"/>
            </a:xfrm>
            <a:custGeom>
              <a:avLst/>
              <a:gdLst>
                <a:gd name="connsiteX0" fmla="*/ 73832 w 114126"/>
                <a:gd name="connsiteY0" fmla="*/ 94245 h 116150"/>
                <a:gd name="connsiteX1" fmla="*/ 93570 w 114126"/>
                <a:gd name="connsiteY1" fmla="*/ 114995 h 116150"/>
                <a:gd name="connsiteX2" fmla="*/ 114320 w 114126"/>
                <a:gd name="connsiteY2" fmla="*/ 90955 h 116150"/>
                <a:gd name="connsiteX3" fmla="*/ 114320 w 114126"/>
                <a:gd name="connsiteY3" fmla="*/ 76784 h 116150"/>
                <a:gd name="connsiteX4" fmla="*/ 107994 w 114126"/>
                <a:gd name="connsiteY4" fmla="*/ 76784 h 116150"/>
                <a:gd name="connsiteX5" fmla="*/ 107994 w 114126"/>
                <a:gd name="connsiteY5" fmla="*/ 90955 h 116150"/>
                <a:gd name="connsiteX6" fmla="*/ 98884 w 114126"/>
                <a:gd name="connsiteY6" fmla="*/ 107150 h 116150"/>
                <a:gd name="connsiteX7" fmla="*/ 89521 w 114126"/>
                <a:gd name="connsiteY7" fmla="*/ 94498 h 116150"/>
                <a:gd name="connsiteX8" fmla="*/ 89521 w 114126"/>
                <a:gd name="connsiteY8" fmla="*/ 43888 h 116150"/>
                <a:gd name="connsiteX9" fmla="*/ 80411 w 114126"/>
                <a:gd name="connsiteY9" fmla="*/ 14028 h 116150"/>
                <a:gd name="connsiteX10" fmla="*/ 45743 w 114126"/>
                <a:gd name="connsiteY10" fmla="*/ 110 h 116150"/>
                <a:gd name="connsiteX11" fmla="*/ 7532 w 114126"/>
                <a:gd name="connsiteY11" fmla="*/ 28705 h 116150"/>
                <a:gd name="connsiteX12" fmla="*/ 19173 w 114126"/>
                <a:gd name="connsiteY12" fmla="*/ 40598 h 116150"/>
                <a:gd name="connsiteX13" fmla="*/ 30813 w 114126"/>
                <a:gd name="connsiteY13" fmla="*/ 28958 h 116150"/>
                <a:gd name="connsiteX14" fmla="*/ 17908 w 114126"/>
                <a:gd name="connsiteY14" fmla="*/ 17317 h 116150"/>
                <a:gd name="connsiteX15" fmla="*/ 45237 w 114126"/>
                <a:gd name="connsiteY15" fmla="*/ 5677 h 116150"/>
                <a:gd name="connsiteX16" fmla="*/ 72061 w 114126"/>
                <a:gd name="connsiteY16" fmla="*/ 38067 h 116150"/>
                <a:gd name="connsiteX17" fmla="*/ 72061 w 114126"/>
                <a:gd name="connsiteY17" fmla="*/ 47430 h 116150"/>
                <a:gd name="connsiteX18" fmla="*/ 25499 w 114126"/>
                <a:gd name="connsiteY18" fmla="*/ 56540 h 116150"/>
                <a:gd name="connsiteX19" fmla="*/ 194 w 114126"/>
                <a:gd name="connsiteY19" fmla="*/ 89437 h 116150"/>
                <a:gd name="connsiteX20" fmla="*/ 40682 w 114126"/>
                <a:gd name="connsiteY20" fmla="*/ 116260 h 116150"/>
                <a:gd name="connsiteX21" fmla="*/ 73832 w 114126"/>
                <a:gd name="connsiteY21" fmla="*/ 94245 h 116150"/>
                <a:gd name="connsiteX22" fmla="*/ 72061 w 114126"/>
                <a:gd name="connsiteY22" fmla="*/ 52744 h 116150"/>
                <a:gd name="connsiteX23" fmla="*/ 72061 w 114126"/>
                <a:gd name="connsiteY23" fmla="*/ 78050 h 116150"/>
                <a:gd name="connsiteX24" fmla="*/ 42454 w 114126"/>
                <a:gd name="connsiteY24" fmla="*/ 110693 h 116150"/>
                <a:gd name="connsiteX25" fmla="*/ 19679 w 114126"/>
                <a:gd name="connsiteY25" fmla="*/ 89184 h 116150"/>
                <a:gd name="connsiteX26" fmla="*/ 72061 w 114126"/>
                <a:gd name="connsiteY26" fmla="*/ 52744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32" y="94245"/>
                  </a:moveTo>
                  <a:cubicBezTo>
                    <a:pt x="74844" y="104367"/>
                    <a:pt x="81676" y="114995"/>
                    <a:pt x="93570" y="114995"/>
                  </a:cubicBezTo>
                  <a:cubicBezTo>
                    <a:pt x="98884" y="114995"/>
                    <a:pt x="114320" y="111452"/>
                    <a:pt x="114320" y="90955"/>
                  </a:cubicBezTo>
                  <a:lnTo>
                    <a:pt x="114320" y="76784"/>
                  </a:lnTo>
                  <a:lnTo>
                    <a:pt x="107994" y="76784"/>
                  </a:lnTo>
                  <a:lnTo>
                    <a:pt x="107994" y="90955"/>
                  </a:lnTo>
                  <a:cubicBezTo>
                    <a:pt x="107994" y="105632"/>
                    <a:pt x="101667" y="107150"/>
                    <a:pt x="98884" y="107150"/>
                  </a:cubicBezTo>
                  <a:cubicBezTo>
                    <a:pt x="90533" y="107150"/>
                    <a:pt x="89521" y="95763"/>
                    <a:pt x="89521" y="94498"/>
                  </a:cubicBezTo>
                  <a:lnTo>
                    <a:pt x="89521" y="43888"/>
                  </a:lnTo>
                  <a:cubicBezTo>
                    <a:pt x="89521" y="33259"/>
                    <a:pt x="89521" y="23390"/>
                    <a:pt x="80411" y="14028"/>
                  </a:cubicBezTo>
                  <a:cubicBezTo>
                    <a:pt x="70542" y="4159"/>
                    <a:pt x="57890" y="110"/>
                    <a:pt x="45743" y="110"/>
                  </a:cubicBezTo>
                  <a:cubicBezTo>
                    <a:pt x="24993" y="110"/>
                    <a:pt x="7532" y="12003"/>
                    <a:pt x="7532" y="28705"/>
                  </a:cubicBezTo>
                  <a:cubicBezTo>
                    <a:pt x="7532" y="36296"/>
                    <a:pt x="12593" y="40598"/>
                    <a:pt x="19173" y="40598"/>
                  </a:cubicBezTo>
                  <a:cubicBezTo>
                    <a:pt x="26258" y="40598"/>
                    <a:pt x="30813" y="35537"/>
                    <a:pt x="30813" y="28958"/>
                  </a:cubicBezTo>
                  <a:cubicBezTo>
                    <a:pt x="30813" y="25921"/>
                    <a:pt x="29548" y="17570"/>
                    <a:pt x="17908" y="17317"/>
                  </a:cubicBezTo>
                  <a:cubicBezTo>
                    <a:pt x="24740" y="8460"/>
                    <a:pt x="37139" y="5677"/>
                    <a:pt x="45237" y="5677"/>
                  </a:cubicBezTo>
                  <a:cubicBezTo>
                    <a:pt x="57637" y="5677"/>
                    <a:pt x="72061" y="15546"/>
                    <a:pt x="72061" y="38067"/>
                  </a:cubicBezTo>
                  <a:lnTo>
                    <a:pt x="72061" y="47430"/>
                  </a:lnTo>
                  <a:cubicBezTo>
                    <a:pt x="59155" y="48190"/>
                    <a:pt x="41441" y="48949"/>
                    <a:pt x="25499" y="56540"/>
                  </a:cubicBezTo>
                  <a:cubicBezTo>
                    <a:pt x="6520" y="65144"/>
                    <a:pt x="194" y="78303"/>
                    <a:pt x="194" y="89437"/>
                  </a:cubicBezTo>
                  <a:cubicBezTo>
                    <a:pt x="194" y="109934"/>
                    <a:pt x="24740" y="116260"/>
                    <a:pt x="40682" y="116260"/>
                  </a:cubicBezTo>
                  <a:cubicBezTo>
                    <a:pt x="57384" y="116260"/>
                    <a:pt x="69024" y="106138"/>
                    <a:pt x="73832" y="94245"/>
                  </a:cubicBezTo>
                  <a:close/>
                  <a:moveTo>
                    <a:pt x="72061" y="52744"/>
                  </a:moveTo>
                  <a:lnTo>
                    <a:pt x="72061" y="78050"/>
                  </a:lnTo>
                  <a:cubicBezTo>
                    <a:pt x="72061" y="102089"/>
                    <a:pt x="53841" y="110693"/>
                    <a:pt x="42454" y="110693"/>
                  </a:cubicBezTo>
                  <a:cubicBezTo>
                    <a:pt x="30054" y="110693"/>
                    <a:pt x="19679" y="101836"/>
                    <a:pt x="19679" y="89184"/>
                  </a:cubicBezTo>
                  <a:cubicBezTo>
                    <a:pt x="19679" y="75266"/>
                    <a:pt x="30307" y="54263"/>
                    <a:pt x="72061" y="52744"/>
                  </a:cubicBezTo>
                  <a:close/>
                </a:path>
              </a:pathLst>
            </a:custGeom>
            <a:solidFill>
              <a:srgbClr val="000000"/>
            </a:solidFill>
            <a:ln w="25376"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BB87A449-E943-F1C6-72F6-ACB597CC78C3}"/>
                </a:ext>
              </a:extLst>
            </p:cNvPr>
            <p:cNvSpPr/>
            <p:nvPr>
              <p:custDataLst>
                <p:tags r:id="rId19"/>
              </p:custDataLst>
            </p:nvPr>
          </p:nvSpPr>
          <p:spPr>
            <a:xfrm>
              <a:off x="7601981" y="5216738"/>
              <a:ext cx="127284" cy="111848"/>
            </a:xfrm>
            <a:custGeom>
              <a:avLst/>
              <a:gdLst>
                <a:gd name="connsiteX0" fmla="*/ 19937 w 127284"/>
                <a:gd name="connsiteY0" fmla="*/ 24909 h 111848"/>
                <a:gd name="connsiteX1" fmla="*/ 19937 w 127284"/>
                <a:gd name="connsiteY1" fmla="*/ 92726 h 111848"/>
                <a:gd name="connsiteX2" fmla="*/ 199 w 127284"/>
                <a:gd name="connsiteY2" fmla="*/ 104114 h 111848"/>
                <a:gd name="connsiteX3" fmla="*/ 199 w 127284"/>
                <a:gd name="connsiteY3" fmla="*/ 111958 h 111848"/>
                <a:gd name="connsiteX4" fmla="*/ 28794 w 127284"/>
                <a:gd name="connsiteY4" fmla="*/ 111199 h 111848"/>
                <a:gd name="connsiteX5" fmla="*/ 57135 w 127284"/>
                <a:gd name="connsiteY5" fmla="*/ 111958 h 111848"/>
                <a:gd name="connsiteX6" fmla="*/ 57135 w 127284"/>
                <a:gd name="connsiteY6" fmla="*/ 104114 h 111848"/>
                <a:gd name="connsiteX7" fmla="*/ 37398 w 127284"/>
                <a:gd name="connsiteY7" fmla="*/ 92726 h 111848"/>
                <a:gd name="connsiteX8" fmla="*/ 37398 w 127284"/>
                <a:gd name="connsiteY8" fmla="*/ 46165 h 111848"/>
                <a:gd name="connsiteX9" fmla="*/ 71559 w 127284"/>
                <a:gd name="connsiteY9" fmla="*/ 5677 h 111848"/>
                <a:gd name="connsiteX10" fmla="*/ 90285 w 127284"/>
                <a:gd name="connsiteY10" fmla="*/ 33766 h 111848"/>
                <a:gd name="connsiteX11" fmla="*/ 90285 w 127284"/>
                <a:gd name="connsiteY11" fmla="*/ 92726 h 111848"/>
                <a:gd name="connsiteX12" fmla="*/ 70547 w 127284"/>
                <a:gd name="connsiteY12" fmla="*/ 104114 h 111848"/>
                <a:gd name="connsiteX13" fmla="*/ 70547 w 127284"/>
                <a:gd name="connsiteY13" fmla="*/ 111958 h 111848"/>
                <a:gd name="connsiteX14" fmla="*/ 99142 w 127284"/>
                <a:gd name="connsiteY14" fmla="*/ 111199 h 111848"/>
                <a:gd name="connsiteX15" fmla="*/ 127484 w 127284"/>
                <a:gd name="connsiteY15" fmla="*/ 111958 h 111848"/>
                <a:gd name="connsiteX16" fmla="*/ 127484 w 127284"/>
                <a:gd name="connsiteY16" fmla="*/ 104114 h 111848"/>
                <a:gd name="connsiteX17" fmla="*/ 107746 w 127284"/>
                <a:gd name="connsiteY17" fmla="*/ 96522 h 111848"/>
                <a:gd name="connsiteX18" fmla="*/ 107746 w 127284"/>
                <a:gd name="connsiteY18" fmla="*/ 48190 h 111848"/>
                <a:gd name="connsiteX19" fmla="*/ 99901 w 127284"/>
                <a:gd name="connsiteY19" fmla="*/ 9473 h 111848"/>
                <a:gd name="connsiteX20" fmla="*/ 73331 w 127284"/>
                <a:gd name="connsiteY20" fmla="*/ 110 h 111848"/>
                <a:gd name="connsiteX21" fmla="*/ 35879 w 127284"/>
                <a:gd name="connsiteY21" fmla="*/ 26680 h 111848"/>
                <a:gd name="connsiteX22" fmla="*/ 35879 w 127284"/>
                <a:gd name="connsiteY22" fmla="*/ 110 h 111848"/>
                <a:gd name="connsiteX23" fmla="*/ 199 w 127284"/>
                <a:gd name="connsiteY23" fmla="*/ 2893 h 111848"/>
                <a:gd name="connsiteX24" fmla="*/ 199 w 127284"/>
                <a:gd name="connsiteY24" fmla="*/ 10738 h 111848"/>
                <a:gd name="connsiteX25" fmla="*/ 19937 w 127284"/>
                <a:gd name="connsiteY25" fmla="*/ 2490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37" y="24909"/>
                  </a:moveTo>
                  <a:lnTo>
                    <a:pt x="19937" y="92726"/>
                  </a:lnTo>
                  <a:cubicBezTo>
                    <a:pt x="19937" y="104114"/>
                    <a:pt x="17153" y="104114"/>
                    <a:pt x="199" y="104114"/>
                  </a:cubicBezTo>
                  <a:lnTo>
                    <a:pt x="199" y="111958"/>
                  </a:lnTo>
                  <a:cubicBezTo>
                    <a:pt x="9056" y="111705"/>
                    <a:pt x="21961" y="111199"/>
                    <a:pt x="28794" y="111199"/>
                  </a:cubicBezTo>
                  <a:cubicBezTo>
                    <a:pt x="35373" y="111199"/>
                    <a:pt x="48532" y="111705"/>
                    <a:pt x="57135" y="111958"/>
                  </a:cubicBezTo>
                  <a:lnTo>
                    <a:pt x="57135" y="104114"/>
                  </a:lnTo>
                  <a:cubicBezTo>
                    <a:pt x="40181" y="104114"/>
                    <a:pt x="37398" y="104114"/>
                    <a:pt x="37398" y="92726"/>
                  </a:cubicBezTo>
                  <a:lnTo>
                    <a:pt x="37398" y="46165"/>
                  </a:lnTo>
                  <a:cubicBezTo>
                    <a:pt x="37398" y="19848"/>
                    <a:pt x="55364" y="5677"/>
                    <a:pt x="71559" y="5677"/>
                  </a:cubicBezTo>
                  <a:cubicBezTo>
                    <a:pt x="87502" y="5677"/>
                    <a:pt x="90285" y="19342"/>
                    <a:pt x="90285" y="33766"/>
                  </a:cubicBezTo>
                  <a:lnTo>
                    <a:pt x="90285" y="92726"/>
                  </a:lnTo>
                  <a:cubicBezTo>
                    <a:pt x="90285" y="104114"/>
                    <a:pt x="87502" y="104114"/>
                    <a:pt x="70547" y="104114"/>
                  </a:cubicBezTo>
                  <a:lnTo>
                    <a:pt x="70547" y="111958"/>
                  </a:lnTo>
                  <a:cubicBezTo>
                    <a:pt x="79404" y="111705"/>
                    <a:pt x="92310" y="111199"/>
                    <a:pt x="99142" y="111199"/>
                  </a:cubicBezTo>
                  <a:cubicBezTo>
                    <a:pt x="105721" y="111199"/>
                    <a:pt x="118880" y="111705"/>
                    <a:pt x="127484" y="111958"/>
                  </a:cubicBezTo>
                  <a:lnTo>
                    <a:pt x="127484" y="104114"/>
                  </a:lnTo>
                  <a:cubicBezTo>
                    <a:pt x="114325" y="104114"/>
                    <a:pt x="107999" y="104114"/>
                    <a:pt x="107746" y="96522"/>
                  </a:cubicBezTo>
                  <a:lnTo>
                    <a:pt x="107746" y="48190"/>
                  </a:lnTo>
                  <a:cubicBezTo>
                    <a:pt x="107746" y="26427"/>
                    <a:pt x="107746" y="18583"/>
                    <a:pt x="99901" y="9473"/>
                  </a:cubicBezTo>
                  <a:cubicBezTo>
                    <a:pt x="96358" y="5171"/>
                    <a:pt x="88008" y="110"/>
                    <a:pt x="73331" y="110"/>
                  </a:cubicBezTo>
                  <a:cubicBezTo>
                    <a:pt x="54858" y="110"/>
                    <a:pt x="42965" y="10991"/>
                    <a:pt x="35879" y="26680"/>
                  </a:cubicBezTo>
                  <a:lnTo>
                    <a:pt x="35879" y="110"/>
                  </a:lnTo>
                  <a:lnTo>
                    <a:pt x="199" y="2893"/>
                  </a:lnTo>
                  <a:lnTo>
                    <a:pt x="199" y="10738"/>
                  </a:lnTo>
                  <a:cubicBezTo>
                    <a:pt x="17913" y="10738"/>
                    <a:pt x="19937" y="12509"/>
                    <a:pt x="19937" y="24909"/>
                  </a:cubicBezTo>
                  <a:close/>
                </a:path>
              </a:pathLst>
            </a:custGeom>
            <a:solidFill>
              <a:srgbClr val="000000"/>
            </a:solidFill>
            <a:ln w="25376"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0E3DA152-B5D5-93ED-2F96-31BF08AA4468}"/>
                </a:ext>
              </a:extLst>
            </p:cNvPr>
            <p:cNvSpPr/>
            <p:nvPr>
              <p:custDataLst>
                <p:tags r:id="rId20"/>
              </p:custDataLst>
            </p:nvPr>
          </p:nvSpPr>
          <p:spPr>
            <a:xfrm>
              <a:off x="7742566" y="5152970"/>
              <a:ext cx="127284" cy="175617"/>
            </a:xfrm>
            <a:custGeom>
              <a:avLst/>
              <a:gdLst>
                <a:gd name="connsiteX0" fmla="*/ 19942 w 127284"/>
                <a:gd name="connsiteY0" fmla="*/ 156495 h 175617"/>
                <a:gd name="connsiteX1" fmla="*/ 205 w 127284"/>
                <a:gd name="connsiteY1" fmla="*/ 167883 h 175617"/>
                <a:gd name="connsiteX2" fmla="*/ 205 w 127284"/>
                <a:gd name="connsiteY2" fmla="*/ 175727 h 175617"/>
                <a:gd name="connsiteX3" fmla="*/ 28799 w 127284"/>
                <a:gd name="connsiteY3" fmla="*/ 174968 h 175617"/>
                <a:gd name="connsiteX4" fmla="*/ 57141 w 127284"/>
                <a:gd name="connsiteY4" fmla="*/ 175727 h 175617"/>
                <a:gd name="connsiteX5" fmla="*/ 57141 w 127284"/>
                <a:gd name="connsiteY5" fmla="*/ 167883 h 175617"/>
                <a:gd name="connsiteX6" fmla="*/ 37403 w 127284"/>
                <a:gd name="connsiteY6" fmla="*/ 156495 h 175617"/>
                <a:gd name="connsiteX7" fmla="*/ 37403 w 127284"/>
                <a:gd name="connsiteY7" fmla="*/ 109934 h 175617"/>
                <a:gd name="connsiteX8" fmla="*/ 71565 w 127284"/>
                <a:gd name="connsiteY8" fmla="*/ 69446 h 175617"/>
                <a:gd name="connsiteX9" fmla="*/ 90291 w 127284"/>
                <a:gd name="connsiteY9" fmla="*/ 97534 h 175617"/>
                <a:gd name="connsiteX10" fmla="*/ 90291 w 127284"/>
                <a:gd name="connsiteY10" fmla="*/ 156495 h 175617"/>
                <a:gd name="connsiteX11" fmla="*/ 70553 w 127284"/>
                <a:gd name="connsiteY11" fmla="*/ 167883 h 175617"/>
                <a:gd name="connsiteX12" fmla="*/ 70553 w 127284"/>
                <a:gd name="connsiteY12" fmla="*/ 175727 h 175617"/>
                <a:gd name="connsiteX13" fmla="*/ 99147 w 127284"/>
                <a:gd name="connsiteY13" fmla="*/ 174968 h 175617"/>
                <a:gd name="connsiteX14" fmla="*/ 127489 w 127284"/>
                <a:gd name="connsiteY14" fmla="*/ 175727 h 175617"/>
                <a:gd name="connsiteX15" fmla="*/ 127489 w 127284"/>
                <a:gd name="connsiteY15" fmla="*/ 167883 h 175617"/>
                <a:gd name="connsiteX16" fmla="*/ 107751 w 127284"/>
                <a:gd name="connsiteY16" fmla="*/ 160291 h 175617"/>
                <a:gd name="connsiteX17" fmla="*/ 107751 w 127284"/>
                <a:gd name="connsiteY17" fmla="*/ 111958 h 175617"/>
                <a:gd name="connsiteX18" fmla="*/ 99907 w 127284"/>
                <a:gd name="connsiteY18" fmla="*/ 73242 h 175617"/>
                <a:gd name="connsiteX19" fmla="*/ 73336 w 127284"/>
                <a:gd name="connsiteY19" fmla="*/ 63879 h 175617"/>
                <a:gd name="connsiteX20" fmla="*/ 36644 w 127284"/>
                <a:gd name="connsiteY20" fmla="*/ 88678 h 175617"/>
                <a:gd name="connsiteX21" fmla="*/ 36644 w 127284"/>
                <a:gd name="connsiteY21" fmla="*/ 110 h 175617"/>
                <a:gd name="connsiteX22" fmla="*/ 205 w 127284"/>
                <a:gd name="connsiteY22" fmla="*/ 2893 h 175617"/>
                <a:gd name="connsiteX23" fmla="*/ 205 w 127284"/>
                <a:gd name="connsiteY23" fmla="*/ 10738 h 175617"/>
                <a:gd name="connsiteX24" fmla="*/ 19942 w 127284"/>
                <a:gd name="connsiteY24" fmla="*/ 24909 h 175617"/>
                <a:gd name="connsiteX25" fmla="*/ 19942 w 127284"/>
                <a:gd name="connsiteY25" fmla="*/ 156495 h 17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75617">
                  <a:moveTo>
                    <a:pt x="19942" y="156495"/>
                  </a:moveTo>
                  <a:cubicBezTo>
                    <a:pt x="19942" y="167883"/>
                    <a:pt x="17159" y="167883"/>
                    <a:pt x="205" y="167883"/>
                  </a:cubicBezTo>
                  <a:lnTo>
                    <a:pt x="205" y="175727"/>
                  </a:lnTo>
                  <a:cubicBezTo>
                    <a:pt x="9061" y="175474"/>
                    <a:pt x="21967" y="174968"/>
                    <a:pt x="28799" y="174968"/>
                  </a:cubicBezTo>
                  <a:cubicBezTo>
                    <a:pt x="35379" y="174968"/>
                    <a:pt x="48537" y="175474"/>
                    <a:pt x="57141" y="175727"/>
                  </a:cubicBezTo>
                  <a:lnTo>
                    <a:pt x="57141" y="167883"/>
                  </a:lnTo>
                  <a:cubicBezTo>
                    <a:pt x="40187" y="167883"/>
                    <a:pt x="37403" y="167883"/>
                    <a:pt x="37403" y="156495"/>
                  </a:cubicBezTo>
                  <a:lnTo>
                    <a:pt x="37403" y="109934"/>
                  </a:lnTo>
                  <a:cubicBezTo>
                    <a:pt x="37403" y="83617"/>
                    <a:pt x="55370" y="69446"/>
                    <a:pt x="71565" y="69446"/>
                  </a:cubicBezTo>
                  <a:cubicBezTo>
                    <a:pt x="87507" y="69446"/>
                    <a:pt x="90291" y="83111"/>
                    <a:pt x="90291" y="97534"/>
                  </a:cubicBezTo>
                  <a:lnTo>
                    <a:pt x="90291" y="156495"/>
                  </a:lnTo>
                  <a:cubicBezTo>
                    <a:pt x="90291" y="167883"/>
                    <a:pt x="87507" y="167883"/>
                    <a:pt x="70553" y="167883"/>
                  </a:cubicBezTo>
                  <a:lnTo>
                    <a:pt x="70553" y="175727"/>
                  </a:lnTo>
                  <a:cubicBezTo>
                    <a:pt x="79410" y="175474"/>
                    <a:pt x="92315" y="174968"/>
                    <a:pt x="99147" y="174968"/>
                  </a:cubicBezTo>
                  <a:cubicBezTo>
                    <a:pt x="105727" y="174968"/>
                    <a:pt x="118885" y="175474"/>
                    <a:pt x="127489" y="175727"/>
                  </a:cubicBezTo>
                  <a:lnTo>
                    <a:pt x="127489" y="167883"/>
                  </a:lnTo>
                  <a:cubicBezTo>
                    <a:pt x="114331" y="167883"/>
                    <a:pt x="108004" y="167883"/>
                    <a:pt x="107751" y="160291"/>
                  </a:cubicBezTo>
                  <a:lnTo>
                    <a:pt x="107751" y="111958"/>
                  </a:lnTo>
                  <a:cubicBezTo>
                    <a:pt x="107751" y="90196"/>
                    <a:pt x="107751" y="82351"/>
                    <a:pt x="99907" y="73242"/>
                  </a:cubicBezTo>
                  <a:cubicBezTo>
                    <a:pt x="96364" y="68940"/>
                    <a:pt x="88013" y="63879"/>
                    <a:pt x="73336" y="63879"/>
                  </a:cubicBezTo>
                  <a:cubicBezTo>
                    <a:pt x="52080" y="63879"/>
                    <a:pt x="40946" y="79062"/>
                    <a:pt x="36644" y="88678"/>
                  </a:cubicBezTo>
                  <a:lnTo>
                    <a:pt x="36644" y="110"/>
                  </a:lnTo>
                  <a:lnTo>
                    <a:pt x="205" y="2893"/>
                  </a:lnTo>
                  <a:lnTo>
                    <a:pt x="205" y="10738"/>
                  </a:lnTo>
                  <a:cubicBezTo>
                    <a:pt x="17918" y="10738"/>
                    <a:pt x="19942" y="12509"/>
                    <a:pt x="19942" y="24909"/>
                  </a:cubicBezTo>
                  <a:lnTo>
                    <a:pt x="19942" y="156495"/>
                  </a:lnTo>
                  <a:close/>
                </a:path>
              </a:pathLst>
            </a:custGeom>
            <a:solidFill>
              <a:srgbClr val="000000"/>
            </a:solidFill>
            <a:ln w="25376"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4767284F-8BD0-EFE2-35B3-39AA58D4C100}"/>
                </a:ext>
              </a:extLst>
            </p:cNvPr>
            <p:cNvSpPr/>
            <p:nvPr>
              <p:custDataLst>
                <p:tags r:id="rId21"/>
              </p:custDataLst>
            </p:nvPr>
          </p:nvSpPr>
          <p:spPr>
            <a:xfrm>
              <a:off x="7900104" y="5138799"/>
              <a:ext cx="58707" cy="253051"/>
            </a:xfrm>
            <a:custGeom>
              <a:avLst/>
              <a:gdLst>
                <a:gd name="connsiteX0" fmla="*/ 58918 w 58707"/>
                <a:gd name="connsiteY0" fmla="*/ 250630 h 253051"/>
                <a:gd name="connsiteX1" fmla="*/ 54616 w 58707"/>
                <a:gd name="connsiteY1" fmla="*/ 245063 h 253051"/>
                <a:gd name="connsiteX2" fmla="*/ 14887 w 58707"/>
                <a:gd name="connsiteY2" fmla="*/ 126635 h 253051"/>
                <a:gd name="connsiteX3" fmla="*/ 55628 w 58707"/>
                <a:gd name="connsiteY3" fmla="*/ 6942 h 253051"/>
                <a:gd name="connsiteX4" fmla="*/ 58918 w 58707"/>
                <a:gd name="connsiteY4" fmla="*/ 2640 h 253051"/>
                <a:gd name="connsiteX5" fmla="*/ 56387 w 58707"/>
                <a:gd name="connsiteY5" fmla="*/ 110 h 253051"/>
                <a:gd name="connsiteX6" fmla="*/ 16152 w 58707"/>
                <a:gd name="connsiteY6" fmla="*/ 49455 h 253051"/>
                <a:gd name="connsiteX7" fmla="*/ 210 w 58707"/>
                <a:gd name="connsiteY7" fmla="*/ 126635 h 253051"/>
                <a:gd name="connsiteX8" fmla="*/ 16911 w 58707"/>
                <a:gd name="connsiteY8" fmla="*/ 205587 h 253051"/>
                <a:gd name="connsiteX9" fmla="*/ 56387 w 58707"/>
                <a:gd name="connsiteY9" fmla="*/ 253161 h 253051"/>
                <a:gd name="connsiteX10" fmla="*/ 58918 w 58707"/>
                <a:gd name="connsiteY10" fmla="*/ 25063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18" y="250630"/>
                  </a:moveTo>
                  <a:cubicBezTo>
                    <a:pt x="58918" y="249871"/>
                    <a:pt x="58918" y="249365"/>
                    <a:pt x="54616" y="245063"/>
                  </a:cubicBezTo>
                  <a:cubicBezTo>
                    <a:pt x="22985" y="213179"/>
                    <a:pt x="14887" y="165352"/>
                    <a:pt x="14887" y="126635"/>
                  </a:cubicBezTo>
                  <a:cubicBezTo>
                    <a:pt x="14887" y="82604"/>
                    <a:pt x="24503" y="38574"/>
                    <a:pt x="55628" y="6942"/>
                  </a:cubicBezTo>
                  <a:cubicBezTo>
                    <a:pt x="58918" y="3906"/>
                    <a:pt x="58918" y="3399"/>
                    <a:pt x="58918" y="2640"/>
                  </a:cubicBezTo>
                  <a:cubicBezTo>
                    <a:pt x="58918" y="869"/>
                    <a:pt x="57906" y="110"/>
                    <a:pt x="56387" y="110"/>
                  </a:cubicBezTo>
                  <a:cubicBezTo>
                    <a:pt x="53857" y="110"/>
                    <a:pt x="31082" y="17317"/>
                    <a:pt x="16152" y="49455"/>
                  </a:cubicBezTo>
                  <a:cubicBezTo>
                    <a:pt x="3247" y="77290"/>
                    <a:pt x="210" y="105379"/>
                    <a:pt x="210" y="126635"/>
                  </a:cubicBezTo>
                  <a:cubicBezTo>
                    <a:pt x="210" y="146373"/>
                    <a:pt x="2994" y="176992"/>
                    <a:pt x="16911" y="205587"/>
                  </a:cubicBezTo>
                  <a:cubicBezTo>
                    <a:pt x="32094" y="236713"/>
                    <a:pt x="53857" y="253161"/>
                    <a:pt x="56387" y="253161"/>
                  </a:cubicBezTo>
                  <a:cubicBezTo>
                    <a:pt x="57906" y="253161"/>
                    <a:pt x="58918" y="252402"/>
                    <a:pt x="58918" y="250630"/>
                  </a:cubicBezTo>
                  <a:close/>
                </a:path>
              </a:pathLst>
            </a:custGeom>
            <a:solidFill>
              <a:srgbClr val="000000"/>
            </a:solidFill>
            <a:ln w="25376"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63A923F6-BFB0-EA88-B62B-42A81FA724C7}"/>
                </a:ext>
              </a:extLst>
            </p:cNvPr>
            <p:cNvSpPr/>
            <p:nvPr>
              <p:custDataLst>
                <p:tags r:id="rId22"/>
              </p:custDataLst>
            </p:nvPr>
          </p:nvSpPr>
          <p:spPr>
            <a:xfrm>
              <a:off x="8003321" y="5138799"/>
              <a:ext cx="34667" cy="253051"/>
            </a:xfrm>
            <a:custGeom>
              <a:avLst/>
              <a:gdLst>
                <a:gd name="connsiteX0" fmla="*/ 34882 w 34667"/>
                <a:gd name="connsiteY0" fmla="*/ 253161 h 253051"/>
                <a:gd name="connsiteX1" fmla="*/ 34882 w 34667"/>
                <a:gd name="connsiteY1" fmla="*/ 243039 h 253051"/>
                <a:gd name="connsiteX2" fmla="*/ 10336 w 34667"/>
                <a:gd name="connsiteY2" fmla="*/ 243039 h 253051"/>
                <a:gd name="connsiteX3" fmla="*/ 10336 w 34667"/>
                <a:gd name="connsiteY3" fmla="*/ 10232 h 253051"/>
                <a:gd name="connsiteX4" fmla="*/ 34882 w 34667"/>
                <a:gd name="connsiteY4" fmla="*/ 10232 h 253051"/>
                <a:gd name="connsiteX5" fmla="*/ 34882 w 34667"/>
                <a:gd name="connsiteY5" fmla="*/ 110 h 253051"/>
                <a:gd name="connsiteX6" fmla="*/ 214 w 34667"/>
                <a:gd name="connsiteY6" fmla="*/ 110 h 253051"/>
                <a:gd name="connsiteX7" fmla="*/ 214 w 34667"/>
                <a:gd name="connsiteY7" fmla="*/ 253161 h 253051"/>
                <a:gd name="connsiteX8" fmla="*/ 34882 w 34667"/>
                <a:gd name="connsiteY8" fmla="*/ 25316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53051">
                  <a:moveTo>
                    <a:pt x="34882" y="253161"/>
                  </a:moveTo>
                  <a:lnTo>
                    <a:pt x="34882" y="243039"/>
                  </a:lnTo>
                  <a:lnTo>
                    <a:pt x="10336" y="243039"/>
                  </a:lnTo>
                  <a:lnTo>
                    <a:pt x="10336" y="10232"/>
                  </a:lnTo>
                  <a:lnTo>
                    <a:pt x="34882" y="10232"/>
                  </a:lnTo>
                  <a:lnTo>
                    <a:pt x="34882" y="110"/>
                  </a:lnTo>
                  <a:lnTo>
                    <a:pt x="214" y="110"/>
                  </a:lnTo>
                  <a:lnTo>
                    <a:pt x="214" y="253161"/>
                  </a:lnTo>
                  <a:lnTo>
                    <a:pt x="34882" y="253161"/>
                  </a:lnTo>
                  <a:close/>
                </a:path>
              </a:pathLst>
            </a:custGeom>
            <a:solidFill>
              <a:srgbClr val="000000"/>
            </a:solidFill>
            <a:ln w="25376"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FD5973F0-A1BD-9B73-BAA4-D33544FEEF7B}"/>
                </a:ext>
              </a:extLst>
            </p:cNvPr>
            <p:cNvSpPr/>
            <p:nvPr>
              <p:custDataLst>
                <p:tags r:id="rId23"/>
              </p:custDataLst>
            </p:nvPr>
          </p:nvSpPr>
          <p:spPr>
            <a:xfrm>
              <a:off x="8053370" y="5214208"/>
              <a:ext cx="143226" cy="116403"/>
            </a:xfrm>
            <a:custGeom>
              <a:avLst/>
              <a:gdLst>
                <a:gd name="connsiteX0" fmla="*/ 126236 w 143226"/>
                <a:gd name="connsiteY0" fmla="*/ 13015 h 116403"/>
                <a:gd name="connsiteX1" fmla="*/ 112571 w 143226"/>
                <a:gd name="connsiteY1" fmla="*/ 30476 h 116403"/>
                <a:gd name="connsiteX2" fmla="*/ 125224 w 143226"/>
                <a:gd name="connsiteY2" fmla="*/ 42116 h 116403"/>
                <a:gd name="connsiteX3" fmla="*/ 143444 w 143226"/>
                <a:gd name="connsiteY3" fmla="*/ 22378 h 116403"/>
                <a:gd name="connsiteX4" fmla="*/ 114596 w 143226"/>
                <a:gd name="connsiteY4" fmla="*/ 110 h 116403"/>
                <a:gd name="connsiteX5" fmla="*/ 87519 w 143226"/>
                <a:gd name="connsiteY5" fmla="*/ 15546 h 116403"/>
                <a:gd name="connsiteX6" fmla="*/ 52598 w 143226"/>
                <a:gd name="connsiteY6" fmla="*/ 110 h 116403"/>
                <a:gd name="connsiteX7" fmla="*/ 3506 w 143226"/>
                <a:gd name="connsiteY7" fmla="*/ 39586 h 116403"/>
                <a:gd name="connsiteX8" fmla="*/ 9580 w 143226"/>
                <a:gd name="connsiteY8" fmla="*/ 43128 h 116403"/>
                <a:gd name="connsiteX9" fmla="*/ 15400 w 143226"/>
                <a:gd name="connsiteY9" fmla="*/ 39839 h 116403"/>
                <a:gd name="connsiteX10" fmla="*/ 51333 w 143226"/>
                <a:gd name="connsiteY10" fmla="*/ 9220 h 116403"/>
                <a:gd name="connsiteX11" fmla="*/ 65504 w 143226"/>
                <a:gd name="connsiteY11" fmla="*/ 21872 h 116403"/>
                <a:gd name="connsiteX12" fmla="*/ 59684 w 143226"/>
                <a:gd name="connsiteY12" fmla="*/ 49708 h 116403"/>
                <a:gd name="connsiteX13" fmla="*/ 51080 w 143226"/>
                <a:gd name="connsiteY13" fmla="*/ 84376 h 116403"/>
                <a:gd name="connsiteX14" fmla="*/ 29571 w 143226"/>
                <a:gd name="connsiteY14" fmla="*/ 107403 h 116403"/>
                <a:gd name="connsiteX15" fmla="*/ 17424 w 143226"/>
                <a:gd name="connsiteY15" fmla="*/ 103608 h 116403"/>
                <a:gd name="connsiteX16" fmla="*/ 31089 w 143226"/>
                <a:gd name="connsiteY16" fmla="*/ 86147 h 116403"/>
                <a:gd name="connsiteX17" fmla="*/ 18436 w 143226"/>
                <a:gd name="connsiteY17" fmla="*/ 74507 h 116403"/>
                <a:gd name="connsiteX18" fmla="*/ 217 w 143226"/>
                <a:gd name="connsiteY18" fmla="*/ 94245 h 116403"/>
                <a:gd name="connsiteX19" fmla="*/ 29065 w 143226"/>
                <a:gd name="connsiteY19" fmla="*/ 116513 h 116403"/>
                <a:gd name="connsiteX20" fmla="*/ 56141 w 143226"/>
                <a:gd name="connsiteY20" fmla="*/ 101077 h 116403"/>
                <a:gd name="connsiteX21" fmla="*/ 91062 w 143226"/>
                <a:gd name="connsiteY21" fmla="*/ 116513 h 116403"/>
                <a:gd name="connsiteX22" fmla="*/ 140154 w 143226"/>
                <a:gd name="connsiteY22" fmla="*/ 77037 h 116403"/>
                <a:gd name="connsiteX23" fmla="*/ 134081 w 143226"/>
                <a:gd name="connsiteY23" fmla="*/ 73495 h 116403"/>
                <a:gd name="connsiteX24" fmla="*/ 128261 w 143226"/>
                <a:gd name="connsiteY24" fmla="*/ 76784 h 116403"/>
                <a:gd name="connsiteX25" fmla="*/ 92327 w 143226"/>
                <a:gd name="connsiteY25" fmla="*/ 107403 h 116403"/>
                <a:gd name="connsiteX26" fmla="*/ 78156 w 143226"/>
                <a:gd name="connsiteY26" fmla="*/ 94751 h 116403"/>
                <a:gd name="connsiteX27" fmla="*/ 83724 w 143226"/>
                <a:gd name="connsiteY27" fmla="*/ 66662 h 116403"/>
                <a:gd name="connsiteX28" fmla="*/ 92580 w 143226"/>
                <a:gd name="connsiteY28" fmla="*/ 32247 h 116403"/>
                <a:gd name="connsiteX29" fmla="*/ 114090 w 143226"/>
                <a:gd name="connsiteY29" fmla="*/ 9220 h 116403"/>
                <a:gd name="connsiteX30" fmla="*/ 126236 w 143226"/>
                <a:gd name="connsiteY30" fmla="*/ 13015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236" y="13015"/>
                  </a:moveTo>
                  <a:cubicBezTo>
                    <a:pt x="117126" y="15546"/>
                    <a:pt x="112571" y="24150"/>
                    <a:pt x="112571" y="30476"/>
                  </a:cubicBezTo>
                  <a:cubicBezTo>
                    <a:pt x="112571" y="36043"/>
                    <a:pt x="116873" y="42116"/>
                    <a:pt x="125224" y="42116"/>
                  </a:cubicBezTo>
                  <a:cubicBezTo>
                    <a:pt x="134081" y="42116"/>
                    <a:pt x="143444" y="34778"/>
                    <a:pt x="143444" y="22378"/>
                  </a:cubicBezTo>
                  <a:cubicBezTo>
                    <a:pt x="143444" y="8967"/>
                    <a:pt x="130032" y="110"/>
                    <a:pt x="114596" y="110"/>
                  </a:cubicBezTo>
                  <a:cubicBezTo>
                    <a:pt x="100172" y="110"/>
                    <a:pt x="90809" y="10991"/>
                    <a:pt x="87519" y="15546"/>
                  </a:cubicBezTo>
                  <a:cubicBezTo>
                    <a:pt x="81193" y="4918"/>
                    <a:pt x="67022" y="110"/>
                    <a:pt x="52598" y="110"/>
                  </a:cubicBezTo>
                  <a:cubicBezTo>
                    <a:pt x="20714" y="110"/>
                    <a:pt x="3506" y="31235"/>
                    <a:pt x="3506" y="39586"/>
                  </a:cubicBezTo>
                  <a:cubicBezTo>
                    <a:pt x="3506" y="43128"/>
                    <a:pt x="7302" y="43128"/>
                    <a:pt x="9580" y="43128"/>
                  </a:cubicBezTo>
                  <a:cubicBezTo>
                    <a:pt x="12616" y="43128"/>
                    <a:pt x="14388" y="43128"/>
                    <a:pt x="15400" y="39839"/>
                  </a:cubicBezTo>
                  <a:cubicBezTo>
                    <a:pt x="22738" y="16811"/>
                    <a:pt x="40958" y="9220"/>
                    <a:pt x="51333" y="9220"/>
                  </a:cubicBezTo>
                  <a:cubicBezTo>
                    <a:pt x="60949" y="9220"/>
                    <a:pt x="65504" y="13775"/>
                    <a:pt x="65504" y="21872"/>
                  </a:cubicBezTo>
                  <a:cubicBezTo>
                    <a:pt x="65504" y="26680"/>
                    <a:pt x="61961" y="40598"/>
                    <a:pt x="59684" y="49708"/>
                  </a:cubicBezTo>
                  <a:lnTo>
                    <a:pt x="51080" y="84376"/>
                  </a:lnTo>
                  <a:cubicBezTo>
                    <a:pt x="47284" y="99812"/>
                    <a:pt x="38174" y="107403"/>
                    <a:pt x="29571" y="107403"/>
                  </a:cubicBezTo>
                  <a:cubicBezTo>
                    <a:pt x="28305" y="107403"/>
                    <a:pt x="22485" y="107403"/>
                    <a:pt x="17424" y="103608"/>
                  </a:cubicBezTo>
                  <a:cubicBezTo>
                    <a:pt x="26534" y="101077"/>
                    <a:pt x="31089" y="92473"/>
                    <a:pt x="31089" y="86147"/>
                  </a:cubicBezTo>
                  <a:cubicBezTo>
                    <a:pt x="31089" y="80580"/>
                    <a:pt x="26787" y="74507"/>
                    <a:pt x="18436" y="74507"/>
                  </a:cubicBezTo>
                  <a:cubicBezTo>
                    <a:pt x="9580" y="74507"/>
                    <a:pt x="217" y="81845"/>
                    <a:pt x="217" y="94245"/>
                  </a:cubicBezTo>
                  <a:cubicBezTo>
                    <a:pt x="217" y="107656"/>
                    <a:pt x="13628" y="116513"/>
                    <a:pt x="29065" y="116513"/>
                  </a:cubicBezTo>
                  <a:cubicBezTo>
                    <a:pt x="43488" y="116513"/>
                    <a:pt x="52851" y="105632"/>
                    <a:pt x="56141" y="101077"/>
                  </a:cubicBezTo>
                  <a:cubicBezTo>
                    <a:pt x="62467" y="111705"/>
                    <a:pt x="76638" y="116513"/>
                    <a:pt x="91062" y="116513"/>
                  </a:cubicBezTo>
                  <a:cubicBezTo>
                    <a:pt x="122946" y="116513"/>
                    <a:pt x="140154" y="85388"/>
                    <a:pt x="140154" y="77037"/>
                  </a:cubicBezTo>
                  <a:cubicBezTo>
                    <a:pt x="140154" y="73495"/>
                    <a:pt x="136358" y="73495"/>
                    <a:pt x="134081" y="73495"/>
                  </a:cubicBezTo>
                  <a:cubicBezTo>
                    <a:pt x="131044" y="73495"/>
                    <a:pt x="129273" y="73495"/>
                    <a:pt x="128261" y="76784"/>
                  </a:cubicBezTo>
                  <a:cubicBezTo>
                    <a:pt x="120922" y="99812"/>
                    <a:pt x="102702" y="107403"/>
                    <a:pt x="92327" y="107403"/>
                  </a:cubicBezTo>
                  <a:cubicBezTo>
                    <a:pt x="82711" y="107403"/>
                    <a:pt x="78156" y="102849"/>
                    <a:pt x="78156" y="94751"/>
                  </a:cubicBezTo>
                  <a:cubicBezTo>
                    <a:pt x="78156" y="89437"/>
                    <a:pt x="81446" y="76025"/>
                    <a:pt x="83724" y="66662"/>
                  </a:cubicBezTo>
                  <a:cubicBezTo>
                    <a:pt x="85495" y="60083"/>
                    <a:pt x="91315" y="36296"/>
                    <a:pt x="92580" y="32247"/>
                  </a:cubicBezTo>
                  <a:cubicBezTo>
                    <a:pt x="96376" y="17064"/>
                    <a:pt x="105233" y="9220"/>
                    <a:pt x="114090" y="9220"/>
                  </a:cubicBezTo>
                  <a:cubicBezTo>
                    <a:pt x="115355" y="9220"/>
                    <a:pt x="121175" y="9220"/>
                    <a:pt x="126236" y="13015"/>
                  </a:cubicBezTo>
                  <a:close/>
                </a:path>
              </a:pathLst>
            </a:custGeom>
            <a:solidFill>
              <a:srgbClr val="000000"/>
            </a:solidFill>
            <a:ln w="25376"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94855597-7C65-BC2F-8E10-9ED60D4FAA60}"/>
                </a:ext>
              </a:extLst>
            </p:cNvPr>
            <p:cNvSpPr/>
            <p:nvPr>
              <p:custDataLst>
                <p:tags r:id="rId24"/>
              </p:custDataLst>
            </p:nvPr>
          </p:nvSpPr>
          <p:spPr>
            <a:xfrm>
              <a:off x="8219024" y="5125085"/>
              <a:ext cx="44461" cy="91756"/>
            </a:xfrm>
            <a:custGeom>
              <a:avLst/>
              <a:gdLst>
                <a:gd name="connsiteX0" fmla="*/ 43090 w 44461"/>
                <a:gd name="connsiteY0" fmla="*/ 15516 h 91756"/>
                <a:gd name="connsiteX1" fmla="*/ 44684 w 44461"/>
                <a:gd name="connsiteY1" fmla="*/ 9848 h 91756"/>
                <a:gd name="connsiteX2" fmla="*/ 34233 w 44461"/>
                <a:gd name="connsiteY2" fmla="*/ 106 h 91756"/>
                <a:gd name="connsiteX3" fmla="*/ 24491 w 44461"/>
                <a:gd name="connsiteY3" fmla="*/ 8431 h 91756"/>
                <a:gd name="connsiteX4" fmla="*/ 1109 w 44461"/>
                <a:gd name="connsiteY4" fmla="*/ 85131 h 91756"/>
                <a:gd name="connsiteX5" fmla="*/ 223 w 44461"/>
                <a:gd name="connsiteY5" fmla="*/ 87965 h 91756"/>
                <a:gd name="connsiteX6" fmla="*/ 7132 w 44461"/>
                <a:gd name="connsiteY6" fmla="*/ 91862 h 91756"/>
                <a:gd name="connsiteX7" fmla="*/ 9789 w 44461"/>
                <a:gd name="connsiteY7" fmla="*/ 88851 h 91756"/>
                <a:gd name="connsiteX8" fmla="*/ 43090 w 44461"/>
                <a:gd name="connsiteY8" fmla="*/ 15516 h 91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61" h="91756">
                  <a:moveTo>
                    <a:pt x="43090" y="15516"/>
                  </a:moveTo>
                  <a:cubicBezTo>
                    <a:pt x="44507" y="12505"/>
                    <a:pt x="44684" y="11088"/>
                    <a:pt x="44684" y="9848"/>
                  </a:cubicBezTo>
                  <a:cubicBezTo>
                    <a:pt x="44684" y="4357"/>
                    <a:pt x="39725" y="106"/>
                    <a:pt x="34233" y="106"/>
                  </a:cubicBezTo>
                  <a:cubicBezTo>
                    <a:pt x="27502" y="106"/>
                    <a:pt x="25377" y="5597"/>
                    <a:pt x="24491" y="8431"/>
                  </a:cubicBezTo>
                  <a:lnTo>
                    <a:pt x="1109" y="85131"/>
                  </a:lnTo>
                  <a:cubicBezTo>
                    <a:pt x="932" y="85485"/>
                    <a:pt x="223" y="87788"/>
                    <a:pt x="223" y="87965"/>
                  </a:cubicBezTo>
                  <a:cubicBezTo>
                    <a:pt x="223" y="90091"/>
                    <a:pt x="5714" y="91862"/>
                    <a:pt x="7132" y="91862"/>
                  </a:cubicBezTo>
                  <a:cubicBezTo>
                    <a:pt x="8371" y="91862"/>
                    <a:pt x="8549" y="91508"/>
                    <a:pt x="9789" y="88851"/>
                  </a:cubicBezTo>
                  <a:lnTo>
                    <a:pt x="43090" y="15516"/>
                  </a:lnTo>
                  <a:close/>
                </a:path>
              </a:pathLst>
            </a:custGeom>
            <a:solidFill>
              <a:srgbClr val="000000"/>
            </a:solidFill>
            <a:ln w="25376"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1C221FD0-1E2C-DF9E-0466-9DE3DB640125}"/>
                </a:ext>
              </a:extLst>
            </p:cNvPr>
            <p:cNvSpPr/>
            <p:nvPr>
              <p:custDataLst>
                <p:tags r:id="rId25"/>
              </p:custDataLst>
            </p:nvPr>
          </p:nvSpPr>
          <p:spPr>
            <a:xfrm>
              <a:off x="8217961" y="5280436"/>
              <a:ext cx="59871" cy="112481"/>
            </a:xfrm>
            <a:custGeom>
              <a:avLst/>
              <a:gdLst>
                <a:gd name="connsiteX0" fmla="*/ 36359 w 59871"/>
                <a:gd name="connsiteY0" fmla="*/ 40853 h 112481"/>
                <a:gd name="connsiteX1" fmla="*/ 54427 w 59871"/>
                <a:gd name="connsiteY1" fmla="*/ 40853 h 112481"/>
                <a:gd name="connsiteX2" fmla="*/ 60095 w 59871"/>
                <a:gd name="connsiteY2" fmla="*/ 36956 h 112481"/>
                <a:gd name="connsiteX3" fmla="*/ 54781 w 59871"/>
                <a:gd name="connsiteY3" fmla="*/ 34477 h 112481"/>
                <a:gd name="connsiteX4" fmla="*/ 37953 w 59871"/>
                <a:gd name="connsiteY4" fmla="*/ 34477 h 112481"/>
                <a:gd name="connsiteX5" fmla="*/ 44507 w 59871"/>
                <a:gd name="connsiteY5" fmla="*/ 8260 h 112481"/>
                <a:gd name="connsiteX6" fmla="*/ 45039 w 59871"/>
                <a:gd name="connsiteY6" fmla="*/ 5781 h 112481"/>
                <a:gd name="connsiteX7" fmla="*/ 39016 w 59871"/>
                <a:gd name="connsiteY7" fmla="*/ 112 h 112481"/>
                <a:gd name="connsiteX8" fmla="*/ 30691 w 59871"/>
                <a:gd name="connsiteY8" fmla="*/ 7729 h 112481"/>
                <a:gd name="connsiteX9" fmla="*/ 23959 w 59871"/>
                <a:gd name="connsiteY9" fmla="*/ 34477 h 112481"/>
                <a:gd name="connsiteX10" fmla="*/ 5892 w 59871"/>
                <a:gd name="connsiteY10" fmla="*/ 34477 h 112481"/>
                <a:gd name="connsiteX11" fmla="*/ 223 w 59871"/>
                <a:gd name="connsiteY11" fmla="*/ 38374 h 112481"/>
                <a:gd name="connsiteX12" fmla="*/ 5537 w 59871"/>
                <a:gd name="connsiteY12" fmla="*/ 40853 h 112481"/>
                <a:gd name="connsiteX13" fmla="*/ 22365 w 59871"/>
                <a:gd name="connsiteY13" fmla="*/ 40853 h 112481"/>
                <a:gd name="connsiteX14" fmla="*/ 11914 w 59871"/>
                <a:gd name="connsiteY14" fmla="*/ 82658 h 112481"/>
                <a:gd name="connsiteX15" fmla="*/ 9257 w 59871"/>
                <a:gd name="connsiteY15" fmla="*/ 95766 h 112481"/>
                <a:gd name="connsiteX16" fmla="*/ 28211 w 59871"/>
                <a:gd name="connsiteY16" fmla="*/ 112593 h 112481"/>
                <a:gd name="connsiteX17" fmla="*/ 59032 w 59871"/>
                <a:gd name="connsiteY17" fmla="*/ 85492 h 112481"/>
                <a:gd name="connsiteX18" fmla="*/ 56198 w 59871"/>
                <a:gd name="connsiteY18" fmla="*/ 83189 h 112481"/>
                <a:gd name="connsiteX19" fmla="*/ 52478 w 59871"/>
                <a:gd name="connsiteY19" fmla="*/ 86554 h 112481"/>
                <a:gd name="connsiteX20" fmla="*/ 28742 w 59871"/>
                <a:gd name="connsiteY20" fmla="*/ 107634 h 112481"/>
                <a:gd name="connsiteX21" fmla="*/ 22542 w 59871"/>
                <a:gd name="connsiteY21" fmla="*/ 98954 h 112481"/>
                <a:gd name="connsiteX22" fmla="*/ 23605 w 59871"/>
                <a:gd name="connsiteY22" fmla="*/ 91691 h 112481"/>
                <a:gd name="connsiteX23" fmla="*/ 36359 w 59871"/>
                <a:gd name="connsiteY23" fmla="*/ 40853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59" y="40853"/>
                  </a:moveTo>
                  <a:lnTo>
                    <a:pt x="54427" y="40853"/>
                  </a:lnTo>
                  <a:cubicBezTo>
                    <a:pt x="57792" y="40853"/>
                    <a:pt x="60095" y="40853"/>
                    <a:pt x="60095" y="36956"/>
                  </a:cubicBezTo>
                  <a:cubicBezTo>
                    <a:pt x="60095" y="34477"/>
                    <a:pt x="57792" y="34477"/>
                    <a:pt x="54781" y="34477"/>
                  </a:cubicBezTo>
                  <a:lnTo>
                    <a:pt x="37953" y="34477"/>
                  </a:lnTo>
                  <a:lnTo>
                    <a:pt x="44507" y="8260"/>
                  </a:lnTo>
                  <a:cubicBezTo>
                    <a:pt x="44684" y="7375"/>
                    <a:pt x="45039" y="6489"/>
                    <a:pt x="45039" y="5781"/>
                  </a:cubicBezTo>
                  <a:cubicBezTo>
                    <a:pt x="45039" y="2592"/>
                    <a:pt x="42559" y="112"/>
                    <a:pt x="39016" y="112"/>
                  </a:cubicBezTo>
                  <a:cubicBezTo>
                    <a:pt x="34588" y="112"/>
                    <a:pt x="31931" y="3124"/>
                    <a:pt x="30691" y="7729"/>
                  </a:cubicBezTo>
                  <a:cubicBezTo>
                    <a:pt x="29451" y="12157"/>
                    <a:pt x="31753" y="3655"/>
                    <a:pt x="23959" y="34477"/>
                  </a:cubicBezTo>
                  <a:lnTo>
                    <a:pt x="5892" y="34477"/>
                  </a:lnTo>
                  <a:cubicBezTo>
                    <a:pt x="2526" y="34477"/>
                    <a:pt x="223" y="34477"/>
                    <a:pt x="223" y="38374"/>
                  </a:cubicBezTo>
                  <a:cubicBezTo>
                    <a:pt x="223" y="40853"/>
                    <a:pt x="2349" y="40853"/>
                    <a:pt x="5537" y="40853"/>
                  </a:cubicBezTo>
                  <a:lnTo>
                    <a:pt x="22365" y="40853"/>
                  </a:lnTo>
                  <a:lnTo>
                    <a:pt x="11914" y="82658"/>
                  </a:lnTo>
                  <a:cubicBezTo>
                    <a:pt x="10851" y="87086"/>
                    <a:pt x="9257" y="93463"/>
                    <a:pt x="9257" y="95766"/>
                  </a:cubicBezTo>
                  <a:cubicBezTo>
                    <a:pt x="9257" y="106217"/>
                    <a:pt x="18114" y="112593"/>
                    <a:pt x="28211" y="112593"/>
                  </a:cubicBezTo>
                  <a:cubicBezTo>
                    <a:pt x="47873" y="112593"/>
                    <a:pt x="59032" y="87794"/>
                    <a:pt x="59032" y="85492"/>
                  </a:cubicBezTo>
                  <a:cubicBezTo>
                    <a:pt x="59032" y="83189"/>
                    <a:pt x="56730" y="83189"/>
                    <a:pt x="56198" y="83189"/>
                  </a:cubicBezTo>
                  <a:cubicBezTo>
                    <a:pt x="54072" y="83189"/>
                    <a:pt x="53895" y="83543"/>
                    <a:pt x="52478" y="86554"/>
                  </a:cubicBezTo>
                  <a:cubicBezTo>
                    <a:pt x="47518" y="97714"/>
                    <a:pt x="38485" y="107634"/>
                    <a:pt x="28742" y="107634"/>
                  </a:cubicBezTo>
                  <a:cubicBezTo>
                    <a:pt x="25022" y="107634"/>
                    <a:pt x="22542" y="105331"/>
                    <a:pt x="22542" y="98954"/>
                  </a:cubicBezTo>
                  <a:cubicBezTo>
                    <a:pt x="22542" y="97183"/>
                    <a:pt x="23251" y="93463"/>
                    <a:pt x="23605" y="91691"/>
                  </a:cubicBezTo>
                  <a:lnTo>
                    <a:pt x="36359" y="40853"/>
                  </a:lnTo>
                  <a:close/>
                </a:path>
              </a:pathLst>
            </a:custGeom>
            <a:solidFill>
              <a:srgbClr val="000000"/>
            </a:solidFill>
            <a:ln w="25376"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5895F2D3-940E-164D-E4F9-1CCA298E2450}"/>
                </a:ext>
              </a:extLst>
            </p:cNvPr>
            <p:cNvSpPr/>
            <p:nvPr>
              <p:custDataLst>
                <p:tags r:id="rId26"/>
              </p:custDataLst>
            </p:nvPr>
          </p:nvSpPr>
          <p:spPr>
            <a:xfrm>
              <a:off x="8321379" y="5301764"/>
              <a:ext cx="29606" cy="75662"/>
            </a:xfrm>
            <a:custGeom>
              <a:avLst/>
              <a:gdLst>
                <a:gd name="connsiteX0" fmla="*/ 29834 w 29606"/>
                <a:gd name="connsiteY0" fmla="*/ 26680 h 75662"/>
                <a:gd name="connsiteX1" fmla="*/ 13638 w 29606"/>
                <a:gd name="connsiteY1" fmla="*/ 110 h 75662"/>
                <a:gd name="connsiteX2" fmla="*/ 227 w 29606"/>
                <a:gd name="connsiteY2" fmla="*/ 13521 h 75662"/>
                <a:gd name="connsiteX3" fmla="*/ 13638 w 29606"/>
                <a:gd name="connsiteY3" fmla="*/ 26933 h 75662"/>
                <a:gd name="connsiteX4" fmla="*/ 22495 w 29606"/>
                <a:gd name="connsiteY4" fmla="*/ 23644 h 75662"/>
                <a:gd name="connsiteX5" fmla="*/ 23761 w 29606"/>
                <a:gd name="connsiteY5" fmla="*/ 22884 h 75662"/>
                <a:gd name="connsiteX6" fmla="*/ 24267 w 29606"/>
                <a:gd name="connsiteY6" fmla="*/ 26680 h 75662"/>
                <a:gd name="connsiteX7" fmla="*/ 7059 w 29606"/>
                <a:gd name="connsiteY7" fmla="*/ 68940 h 75662"/>
                <a:gd name="connsiteX8" fmla="*/ 4276 w 29606"/>
                <a:gd name="connsiteY8" fmla="*/ 72988 h 75662"/>
                <a:gd name="connsiteX9" fmla="*/ 6806 w 29606"/>
                <a:gd name="connsiteY9" fmla="*/ 75772 h 75662"/>
                <a:gd name="connsiteX10" fmla="*/ 29834 w 29606"/>
                <a:gd name="connsiteY10" fmla="*/ 26680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34" y="26680"/>
                  </a:moveTo>
                  <a:cubicBezTo>
                    <a:pt x="29834" y="9979"/>
                    <a:pt x="23507" y="110"/>
                    <a:pt x="13638" y="110"/>
                  </a:cubicBezTo>
                  <a:cubicBezTo>
                    <a:pt x="5288" y="110"/>
                    <a:pt x="227" y="6436"/>
                    <a:pt x="227" y="13521"/>
                  </a:cubicBezTo>
                  <a:cubicBezTo>
                    <a:pt x="227" y="20354"/>
                    <a:pt x="5288" y="26933"/>
                    <a:pt x="13638" y="26933"/>
                  </a:cubicBezTo>
                  <a:cubicBezTo>
                    <a:pt x="16675" y="26933"/>
                    <a:pt x="19965" y="25921"/>
                    <a:pt x="22495" y="23644"/>
                  </a:cubicBezTo>
                  <a:cubicBezTo>
                    <a:pt x="23254" y="23137"/>
                    <a:pt x="23507" y="22884"/>
                    <a:pt x="23761" y="22884"/>
                  </a:cubicBezTo>
                  <a:cubicBezTo>
                    <a:pt x="24014" y="22884"/>
                    <a:pt x="24267" y="23137"/>
                    <a:pt x="24267" y="26680"/>
                  </a:cubicBezTo>
                  <a:cubicBezTo>
                    <a:pt x="24267" y="45406"/>
                    <a:pt x="15410" y="60589"/>
                    <a:pt x="7059" y="68940"/>
                  </a:cubicBezTo>
                  <a:cubicBezTo>
                    <a:pt x="4276" y="71723"/>
                    <a:pt x="4276" y="72229"/>
                    <a:pt x="4276" y="72988"/>
                  </a:cubicBezTo>
                  <a:cubicBezTo>
                    <a:pt x="4276" y="74760"/>
                    <a:pt x="5541" y="75772"/>
                    <a:pt x="6806" y="75772"/>
                  </a:cubicBezTo>
                  <a:cubicBezTo>
                    <a:pt x="9590" y="75772"/>
                    <a:pt x="29834" y="56287"/>
                    <a:pt x="29834" y="26680"/>
                  </a:cubicBezTo>
                  <a:close/>
                </a:path>
              </a:pathLst>
            </a:custGeom>
            <a:solidFill>
              <a:srgbClr val="000000"/>
            </a:solidFill>
            <a:ln w="25376"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9A06C5D5-09D0-0C4C-A210-00E2FE0657AC}"/>
                </a:ext>
              </a:extLst>
            </p:cNvPr>
            <p:cNvSpPr/>
            <p:nvPr>
              <p:custDataLst>
                <p:tags r:id="rId27"/>
              </p:custDataLst>
            </p:nvPr>
          </p:nvSpPr>
          <p:spPr>
            <a:xfrm>
              <a:off x="8423723" y="5214208"/>
              <a:ext cx="117668" cy="116403"/>
            </a:xfrm>
            <a:custGeom>
              <a:avLst/>
              <a:gdLst>
                <a:gd name="connsiteX0" fmla="*/ 97656 w 117668"/>
                <a:gd name="connsiteY0" fmla="*/ 14281 h 116403"/>
                <a:gd name="connsiteX1" fmla="*/ 83991 w 117668"/>
                <a:gd name="connsiteY1" fmla="*/ 31488 h 116403"/>
                <a:gd name="connsiteX2" fmla="*/ 96644 w 117668"/>
                <a:gd name="connsiteY2" fmla="*/ 43128 h 116403"/>
                <a:gd name="connsiteX3" fmla="*/ 114863 w 117668"/>
                <a:gd name="connsiteY3" fmla="*/ 23644 h 116403"/>
                <a:gd name="connsiteX4" fmla="*/ 79436 w 117668"/>
                <a:gd name="connsiteY4" fmla="*/ 110 h 116403"/>
                <a:gd name="connsiteX5" fmla="*/ 231 w 117668"/>
                <a:gd name="connsiteY5" fmla="*/ 72735 h 116403"/>
                <a:gd name="connsiteX6" fmla="*/ 53878 w 117668"/>
                <a:gd name="connsiteY6" fmla="*/ 116513 h 116403"/>
                <a:gd name="connsiteX7" fmla="*/ 93101 w 117668"/>
                <a:gd name="connsiteY7" fmla="*/ 110440 h 116403"/>
                <a:gd name="connsiteX8" fmla="*/ 117900 w 117668"/>
                <a:gd name="connsiteY8" fmla="*/ 91208 h 116403"/>
                <a:gd name="connsiteX9" fmla="*/ 111574 w 117668"/>
                <a:gd name="connsiteY9" fmla="*/ 84629 h 116403"/>
                <a:gd name="connsiteX10" fmla="*/ 107778 w 117668"/>
                <a:gd name="connsiteY10" fmla="*/ 87412 h 116403"/>
                <a:gd name="connsiteX11" fmla="*/ 54384 w 117668"/>
                <a:gd name="connsiteY11" fmla="*/ 107403 h 116403"/>
                <a:gd name="connsiteX12" fmla="*/ 29332 w 117668"/>
                <a:gd name="connsiteY12" fmla="*/ 83870 h 116403"/>
                <a:gd name="connsiteX13" fmla="*/ 43503 w 117668"/>
                <a:gd name="connsiteY13" fmla="*/ 30982 h 116403"/>
                <a:gd name="connsiteX14" fmla="*/ 79689 w 117668"/>
                <a:gd name="connsiteY14" fmla="*/ 9220 h 116403"/>
                <a:gd name="connsiteX15" fmla="*/ 97656 w 117668"/>
                <a:gd name="connsiteY15" fmla="*/ 14281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7668" h="116403">
                  <a:moveTo>
                    <a:pt x="97656" y="14281"/>
                  </a:moveTo>
                  <a:cubicBezTo>
                    <a:pt x="84244" y="18329"/>
                    <a:pt x="83991" y="30982"/>
                    <a:pt x="83991" y="31488"/>
                  </a:cubicBezTo>
                  <a:cubicBezTo>
                    <a:pt x="83991" y="35284"/>
                    <a:pt x="86269" y="43128"/>
                    <a:pt x="96644" y="43128"/>
                  </a:cubicBezTo>
                  <a:cubicBezTo>
                    <a:pt x="107272" y="43128"/>
                    <a:pt x="114863" y="34019"/>
                    <a:pt x="114863" y="23644"/>
                  </a:cubicBezTo>
                  <a:cubicBezTo>
                    <a:pt x="114863" y="10232"/>
                    <a:pt x="101705" y="110"/>
                    <a:pt x="79436" y="110"/>
                  </a:cubicBezTo>
                  <a:cubicBezTo>
                    <a:pt x="28573" y="110"/>
                    <a:pt x="231" y="39586"/>
                    <a:pt x="231" y="72735"/>
                  </a:cubicBezTo>
                  <a:cubicBezTo>
                    <a:pt x="231" y="95510"/>
                    <a:pt x="14402" y="116513"/>
                    <a:pt x="53878" y="116513"/>
                  </a:cubicBezTo>
                  <a:cubicBezTo>
                    <a:pt x="60457" y="116513"/>
                    <a:pt x="77918" y="116260"/>
                    <a:pt x="93101" y="110440"/>
                  </a:cubicBezTo>
                  <a:cubicBezTo>
                    <a:pt x="107778" y="104620"/>
                    <a:pt x="117900" y="94245"/>
                    <a:pt x="117900" y="91208"/>
                  </a:cubicBezTo>
                  <a:cubicBezTo>
                    <a:pt x="117900" y="89184"/>
                    <a:pt x="113851" y="84629"/>
                    <a:pt x="111574" y="84629"/>
                  </a:cubicBezTo>
                  <a:cubicBezTo>
                    <a:pt x="110055" y="84629"/>
                    <a:pt x="109549" y="85388"/>
                    <a:pt x="107778" y="87412"/>
                  </a:cubicBezTo>
                  <a:cubicBezTo>
                    <a:pt x="94113" y="101836"/>
                    <a:pt x="74122" y="107403"/>
                    <a:pt x="54384" y="107403"/>
                  </a:cubicBezTo>
                  <a:cubicBezTo>
                    <a:pt x="37683" y="107403"/>
                    <a:pt x="29332" y="99053"/>
                    <a:pt x="29332" y="83870"/>
                  </a:cubicBezTo>
                  <a:cubicBezTo>
                    <a:pt x="29332" y="75013"/>
                    <a:pt x="35911" y="44141"/>
                    <a:pt x="43503" y="30982"/>
                  </a:cubicBezTo>
                  <a:cubicBezTo>
                    <a:pt x="53625" y="13775"/>
                    <a:pt x="69061" y="9220"/>
                    <a:pt x="79689" y="9220"/>
                  </a:cubicBezTo>
                  <a:cubicBezTo>
                    <a:pt x="82979" y="9220"/>
                    <a:pt x="91077" y="9473"/>
                    <a:pt x="97656" y="14281"/>
                  </a:cubicBezTo>
                  <a:close/>
                </a:path>
              </a:pathLst>
            </a:custGeom>
            <a:solidFill>
              <a:srgbClr val="000000"/>
            </a:solidFill>
            <a:ln w="25376"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3C003AD5-9014-2969-BE84-2594DF211025}"/>
                </a:ext>
              </a:extLst>
            </p:cNvPr>
            <p:cNvSpPr/>
            <p:nvPr>
              <p:custDataLst>
                <p:tags r:id="rId28"/>
              </p:custDataLst>
            </p:nvPr>
          </p:nvSpPr>
          <p:spPr>
            <a:xfrm>
              <a:off x="8549445" y="5255834"/>
              <a:ext cx="59871" cy="112481"/>
            </a:xfrm>
            <a:custGeom>
              <a:avLst/>
              <a:gdLst>
                <a:gd name="connsiteX0" fmla="*/ 36372 w 59871"/>
                <a:gd name="connsiteY0" fmla="*/ 40853 h 112481"/>
                <a:gd name="connsiteX1" fmla="*/ 54440 w 59871"/>
                <a:gd name="connsiteY1" fmla="*/ 40853 h 112481"/>
                <a:gd name="connsiteX2" fmla="*/ 60108 w 59871"/>
                <a:gd name="connsiteY2" fmla="*/ 36956 h 112481"/>
                <a:gd name="connsiteX3" fmla="*/ 54794 w 59871"/>
                <a:gd name="connsiteY3" fmla="*/ 34476 h 112481"/>
                <a:gd name="connsiteX4" fmla="*/ 37966 w 59871"/>
                <a:gd name="connsiteY4" fmla="*/ 34476 h 112481"/>
                <a:gd name="connsiteX5" fmla="*/ 44520 w 59871"/>
                <a:gd name="connsiteY5" fmla="*/ 8260 h 112481"/>
                <a:gd name="connsiteX6" fmla="*/ 45052 w 59871"/>
                <a:gd name="connsiteY6" fmla="*/ 5780 h 112481"/>
                <a:gd name="connsiteX7" fmla="*/ 39029 w 59871"/>
                <a:gd name="connsiteY7" fmla="*/ 111 h 112481"/>
                <a:gd name="connsiteX8" fmla="*/ 30704 w 59871"/>
                <a:gd name="connsiteY8" fmla="*/ 7728 h 112481"/>
                <a:gd name="connsiteX9" fmla="*/ 23972 w 59871"/>
                <a:gd name="connsiteY9" fmla="*/ 34476 h 112481"/>
                <a:gd name="connsiteX10" fmla="*/ 5905 w 59871"/>
                <a:gd name="connsiteY10" fmla="*/ 34476 h 112481"/>
                <a:gd name="connsiteX11" fmla="*/ 236 w 59871"/>
                <a:gd name="connsiteY11" fmla="*/ 38373 h 112481"/>
                <a:gd name="connsiteX12" fmla="*/ 5550 w 59871"/>
                <a:gd name="connsiteY12" fmla="*/ 40853 h 112481"/>
                <a:gd name="connsiteX13" fmla="*/ 22378 w 59871"/>
                <a:gd name="connsiteY13" fmla="*/ 40853 h 112481"/>
                <a:gd name="connsiteX14" fmla="*/ 11927 w 59871"/>
                <a:gd name="connsiteY14" fmla="*/ 82657 h 112481"/>
                <a:gd name="connsiteX15" fmla="*/ 9270 w 59871"/>
                <a:gd name="connsiteY15" fmla="*/ 95765 h 112481"/>
                <a:gd name="connsiteX16" fmla="*/ 28224 w 59871"/>
                <a:gd name="connsiteY16" fmla="*/ 112592 h 112481"/>
                <a:gd name="connsiteX17" fmla="*/ 59045 w 59871"/>
                <a:gd name="connsiteY17" fmla="*/ 85491 h 112481"/>
                <a:gd name="connsiteX18" fmla="*/ 56211 w 59871"/>
                <a:gd name="connsiteY18" fmla="*/ 83188 h 112481"/>
                <a:gd name="connsiteX19" fmla="*/ 52491 w 59871"/>
                <a:gd name="connsiteY19" fmla="*/ 86554 h 112481"/>
                <a:gd name="connsiteX20" fmla="*/ 28755 w 59871"/>
                <a:gd name="connsiteY20" fmla="*/ 107633 h 112481"/>
                <a:gd name="connsiteX21" fmla="*/ 22555 w 59871"/>
                <a:gd name="connsiteY21" fmla="*/ 98953 h 112481"/>
                <a:gd name="connsiteX22" fmla="*/ 23618 w 59871"/>
                <a:gd name="connsiteY22" fmla="*/ 91690 h 112481"/>
                <a:gd name="connsiteX23" fmla="*/ 36372 w 59871"/>
                <a:gd name="connsiteY23" fmla="*/ 40853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72" y="40853"/>
                  </a:moveTo>
                  <a:lnTo>
                    <a:pt x="54440" y="40853"/>
                  </a:lnTo>
                  <a:cubicBezTo>
                    <a:pt x="57805" y="40853"/>
                    <a:pt x="60108" y="40853"/>
                    <a:pt x="60108" y="36956"/>
                  </a:cubicBezTo>
                  <a:cubicBezTo>
                    <a:pt x="60108" y="34476"/>
                    <a:pt x="57805" y="34476"/>
                    <a:pt x="54794" y="34476"/>
                  </a:cubicBezTo>
                  <a:lnTo>
                    <a:pt x="37966" y="34476"/>
                  </a:lnTo>
                  <a:lnTo>
                    <a:pt x="44520" y="8260"/>
                  </a:lnTo>
                  <a:cubicBezTo>
                    <a:pt x="44697" y="7374"/>
                    <a:pt x="45052" y="6488"/>
                    <a:pt x="45052" y="5780"/>
                  </a:cubicBezTo>
                  <a:cubicBezTo>
                    <a:pt x="45052" y="2591"/>
                    <a:pt x="42572" y="111"/>
                    <a:pt x="39029" y="111"/>
                  </a:cubicBezTo>
                  <a:cubicBezTo>
                    <a:pt x="34601" y="111"/>
                    <a:pt x="31944" y="3123"/>
                    <a:pt x="30704" y="7728"/>
                  </a:cubicBezTo>
                  <a:cubicBezTo>
                    <a:pt x="29464" y="12157"/>
                    <a:pt x="31766" y="3654"/>
                    <a:pt x="23972" y="34476"/>
                  </a:cubicBezTo>
                  <a:lnTo>
                    <a:pt x="5905" y="34476"/>
                  </a:lnTo>
                  <a:cubicBezTo>
                    <a:pt x="2539" y="34476"/>
                    <a:pt x="236" y="34476"/>
                    <a:pt x="236" y="38373"/>
                  </a:cubicBezTo>
                  <a:cubicBezTo>
                    <a:pt x="236" y="40853"/>
                    <a:pt x="2362" y="40853"/>
                    <a:pt x="5550" y="40853"/>
                  </a:cubicBezTo>
                  <a:lnTo>
                    <a:pt x="22378" y="40853"/>
                  </a:lnTo>
                  <a:lnTo>
                    <a:pt x="11927" y="82657"/>
                  </a:lnTo>
                  <a:cubicBezTo>
                    <a:pt x="10864" y="87085"/>
                    <a:pt x="9270" y="93462"/>
                    <a:pt x="9270" y="95765"/>
                  </a:cubicBezTo>
                  <a:cubicBezTo>
                    <a:pt x="9270" y="106216"/>
                    <a:pt x="18127" y="112592"/>
                    <a:pt x="28224" y="112592"/>
                  </a:cubicBezTo>
                  <a:cubicBezTo>
                    <a:pt x="47886" y="112592"/>
                    <a:pt x="59045" y="87793"/>
                    <a:pt x="59045" y="85491"/>
                  </a:cubicBezTo>
                  <a:cubicBezTo>
                    <a:pt x="59045" y="83188"/>
                    <a:pt x="56743" y="83188"/>
                    <a:pt x="56211" y="83188"/>
                  </a:cubicBezTo>
                  <a:cubicBezTo>
                    <a:pt x="54086" y="83188"/>
                    <a:pt x="53908" y="83542"/>
                    <a:pt x="52491" y="86554"/>
                  </a:cubicBezTo>
                  <a:cubicBezTo>
                    <a:pt x="47532" y="97713"/>
                    <a:pt x="38498" y="107633"/>
                    <a:pt x="28755" y="107633"/>
                  </a:cubicBezTo>
                  <a:cubicBezTo>
                    <a:pt x="25035" y="107633"/>
                    <a:pt x="22555" y="105330"/>
                    <a:pt x="22555" y="98953"/>
                  </a:cubicBezTo>
                  <a:cubicBezTo>
                    <a:pt x="22555" y="97182"/>
                    <a:pt x="23264" y="93462"/>
                    <a:pt x="23618" y="91690"/>
                  </a:cubicBezTo>
                  <a:lnTo>
                    <a:pt x="36372" y="40853"/>
                  </a:lnTo>
                  <a:close/>
                </a:path>
              </a:pathLst>
            </a:custGeom>
            <a:solidFill>
              <a:srgbClr val="000000"/>
            </a:solidFill>
            <a:ln w="25376"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B93EBC14-C363-A33D-3A62-930D53669E9E}"/>
                </a:ext>
              </a:extLst>
            </p:cNvPr>
            <p:cNvSpPr/>
            <p:nvPr>
              <p:custDataLst>
                <p:tags r:id="rId29"/>
              </p:custDataLst>
            </p:nvPr>
          </p:nvSpPr>
          <p:spPr>
            <a:xfrm>
              <a:off x="8636667" y="5138799"/>
              <a:ext cx="34668" cy="253051"/>
            </a:xfrm>
            <a:custGeom>
              <a:avLst/>
              <a:gdLst>
                <a:gd name="connsiteX0" fmla="*/ 34908 w 34668"/>
                <a:gd name="connsiteY0" fmla="*/ 110 h 253051"/>
                <a:gd name="connsiteX1" fmla="*/ 240 w 34668"/>
                <a:gd name="connsiteY1" fmla="*/ 110 h 253051"/>
                <a:gd name="connsiteX2" fmla="*/ 240 w 34668"/>
                <a:gd name="connsiteY2" fmla="*/ 10232 h 253051"/>
                <a:gd name="connsiteX3" fmla="*/ 24786 w 34668"/>
                <a:gd name="connsiteY3" fmla="*/ 10232 h 253051"/>
                <a:gd name="connsiteX4" fmla="*/ 24786 w 34668"/>
                <a:gd name="connsiteY4" fmla="*/ 243039 h 253051"/>
                <a:gd name="connsiteX5" fmla="*/ 240 w 34668"/>
                <a:gd name="connsiteY5" fmla="*/ 243039 h 253051"/>
                <a:gd name="connsiteX6" fmla="*/ 240 w 34668"/>
                <a:gd name="connsiteY6" fmla="*/ 253161 h 253051"/>
                <a:gd name="connsiteX7" fmla="*/ 34908 w 34668"/>
                <a:gd name="connsiteY7" fmla="*/ 253161 h 253051"/>
                <a:gd name="connsiteX8" fmla="*/ 34908 w 34668"/>
                <a:gd name="connsiteY8" fmla="*/ 1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53051">
                  <a:moveTo>
                    <a:pt x="34908" y="110"/>
                  </a:moveTo>
                  <a:lnTo>
                    <a:pt x="240" y="110"/>
                  </a:lnTo>
                  <a:lnTo>
                    <a:pt x="240" y="10232"/>
                  </a:lnTo>
                  <a:lnTo>
                    <a:pt x="24786" y="10232"/>
                  </a:lnTo>
                  <a:lnTo>
                    <a:pt x="24786" y="243039"/>
                  </a:lnTo>
                  <a:lnTo>
                    <a:pt x="240" y="243039"/>
                  </a:lnTo>
                  <a:lnTo>
                    <a:pt x="240" y="253161"/>
                  </a:lnTo>
                  <a:lnTo>
                    <a:pt x="34908" y="253161"/>
                  </a:lnTo>
                  <a:lnTo>
                    <a:pt x="34908" y="110"/>
                  </a:lnTo>
                  <a:close/>
                </a:path>
              </a:pathLst>
            </a:custGeom>
            <a:solidFill>
              <a:srgbClr val="000000"/>
            </a:solidFill>
            <a:ln w="25376"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B23EB07F-2F1F-D1BE-C92D-18D12A116F7E}"/>
                </a:ext>
              </a:extLst>
            </p:cNvPr>
            <p:cNvSpPr/>
            <p:nvPr>
              <p:custDataLst>
                <p:tags r:id="rId30"/>
              </p:custDataLst>
            </p:nvPr>
          </p:nvSpPr>
          <p:spPr>
            <a:xfrm>
              <a:off x="8717335" y="5154994"/>
              <a:ext cx="205983" cy="177894"/>
            </a:xfrm>
            <a:custGeom>
              <a:avLst/>
              <a:gdLst>
                <a:gd name="connsiteX0" fmla="*/ 175354 w 205983"/>
                <a:gd name="connsiteY0" fmla="*/ 19848 h 177894"/>
                <a:gd name="connsiteX1" fmla="*/ 182692 w 205983"/>
                <a:gd name="connsiteY1" fmla="*/ 13268 h 177894"/>
                <a:gd name="connsiteX2" fmla="*/ 197369 w 205983"/>
                <a:gd name="connsiteY2" fmla="*/ 12003 h 177894"/>
                <a:gd name="connsiteX3" fmla="*/ 206226 w 205983"/>
                <a:gd name="connsiteY3" fmla="*/ 4665 h 177894"/>
                <a:gd name="connsiteX4" fmla="*/ 201165 w 205983"/>
                <a:gd name="connsiteY4" fmla="*/ 110 h 177894"/>
                <a:gd name="connsiteX5" fmla="*/ 173076 w 205983"/>
                <a:gd name="connsiteY5" fmla="*/ 869 h 177894"/>
                <a:gd name="connsiteX6" fmla="*/ 144229 w 205983"/>
                <a:gd name="connsiteY6" fmla="*/ 110 h 177894"/>
                <a:gd name="connsiteX7" fmla="*/ 137396 w 205983"/>
                <a:gd name="connsiteY7" fmla="*/ 7448 h 177894"/>
                <a:gd name="connsiteX8" fmla="*/ 145241 w 205983"/>
                <a:gd name="connsiteY8" fmla="*/ 12003 h 177894"/>
                <a:gd name="connsiteX9" fmla="*/ 162954 w 205983"/>
                <a:gd name="connsiteY9" fmla="*/ 14534 h 177894"/>
                <a:gd name="connsiteX10" fmla="*/ 137902 w 205983"/>
                <a:gd name="connsiteY10" fmla="*/ 114236 h 177894"/>
                <a:gd name="connsiteX11" fmla="*/ 68566 w 205983"/>
                <a:gd name="connsiteY11" fmla="*/ 166111 h 177894"/>
                <a:gd name="connsiteX12" fmla="*/ 33645 w 205983"/>
                <a:gd name="connsiteY12" fmla="*/ 138023 h 177894"/>
                <a:gd name="connsiteX13" fmla="*/ 36176 w 205983"/>
                <a:gd name="connsiteY13" fmla="*/ 119044 h 177894"/>
                <a:gd name="connsiteX14" fmla="*/ 62746 w 205983"/>
                <a:gd name="connsiteY14" fmla="*/ 13015 h 177894"/>
                <a:gd name="connsiteX15" fmla="*/ 79954 w 205983"/>
                <a:gd name="connsiteY15" fmla="*/ 12003 h 177894"/>
                <a:gd name="connsiteX16" fmla="*/ 92100 w 205983"/>
                <a:gd name="connsiteY16" fmla="*/ 4665 h 177894"/>
                <a:gd name="connsiteX17" fmla="*/ 86533 w 205983"/>
                <a:gd name="connsiteY17" fmla="*/ 110 h 177894"/>
                <a:gd name="connsiteX18" fmla="*/ 67301 w 205983"/>
                <a:gd name="connsiteY18" fmla="*/ 616 h 177894"/>
                <a:gd name="connsiteX19" fmla="*/ 48322 w 205983"/>
                <a:gd name="connsiteY19" fmla="*/ 869 h 177894"/>
                <a:gd name="connsiteX20" fmla="*/ 28837 w 205983"/>
                <a:gd name="connsiteY20" fmla="*/ 616 h 177894"/>
                <a:gd name="connsiteX21" fmla="*/ 8846 w 205983"/>
                <a:gd name="connsiteY21" fmla="*/ 110 h 177894"/>
                <a:gd name="connsiteX22" fmla="*/ 1508 w 205983"/>
                <a:gd name="connsiteY22" fmla="*/ 7448 h 177894"/>
                <a:gd name="connsiteX23" fmla="*/ 13148 w 205983"/>
                <a:gd name="connsiteY23" fmla="*/ 12003 h 177894"/>
                <a:gd name="connsiteX24" fmla="*/ 27319 w 205983"/>
                <a:gd name="connsiteY24" fmla="*/ 13268 h 177894"/>
                <a:gd name="connsiteX25" fmla="*/ 23523 w 205983"/>
                <a:gd name="connsiteY25" fmla="*/ 27945 h 177894"/>
                <a:gd name="connsiteX26" fmla="*/ 17956 w 205983"/>
                <a:gd name="connsiteY26" fmla="*/ 50214 h 177894"/>
                <a:gd name="connsiteX27" fmla="*/ 2520 w 205983"/>
                <a:gd name="connsiteY27" fmla="*/ 112718 h 177894"/>
                <a:gd name="connsiteX28" fmla="*/ 243 w 205983"/>
                <a:gd name="connsiteY28" fmla="*/ 128660 h 177894"/>
                <a:gd name="connsiteX29" fmla="*/ 66795 w 205983"/>
                <a:gd name="connsiteY29" fmla="*/ 178005 h 177894"/>
                <a:gd name="connsiteX30" fmla="*/ 151061 w 205983"/>
                <a:gd name="connsiteY30" fmla="*/ 116513 h 177894"/>
                <a:gd name="connsiteX31" fmla="*/ 175354 w 205983"/>
                <a:gd name="connsiteY31" fmla="*/ 19848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5983" h="177894">
                  <a:moveTo>
                    <a:pt x="175354" y="19848"/>
                  </a:moveTo>
                  <a:cubicBezTo>
                    <a:pt x="176619" y="15040"/>
                    <a:pt x="176619" y="14787"/>
                    <a:pt x="182692" y="13268"/>
                  </a:cubicBezTo>
                  <a:cubicBezTo>
                    <a:pt x="186994" y="12509"/>
                    <a:pt x="193321" y="12003"/>
                    <a:pt x="197369" y="12003"/>
                  </a:cubicBezTo>
                  <a:cubicBezTo>
                    <a:pt x="202177" y="12003"/>
                    <a:pt x="206226" y="12003"/>
                    <a:pt x="206226" y="4665"/>
                  </a:cubicBezTo>
                  <a:cubicBezTo>
                    <a:pt x="206226" y="1881"/>
                    <a:pt x="204202" y="110"/>
                    <a:pt x="201165" y="110"/>
                  </a:cubicBezTo>
                  <a:cubicBezTo>
                    <a:pt x="192055" y="110"/>
                    <a:pt x="182439" y="869"/>
                    <a:pt x="173076" y="869"/>
                  </a:cubicBezTo>
                  <a:cubicBezTo>
                    <a:pt x="166750" y="869"/>
                    <a:pt x="150555" y="110"/>
                    <a:pt x="144229" y="110"/>
                  </a:cubicBezTo>
                  <a:cubicBezTo>
                    <a:pt x="142457" y="110"/>
                    <a:pt x="137396" y="110"/>
                    <a:pt x="137396" y="7448"/>
                  </a:cubicBezTo>
                  <a:cubicBezTo>
                    <a:pt x="137396" y="12003"/>
                    <a:pt x="141698" y="12003"/>
                    <a:pt x="145241" y="12003"/>
                  </a:cubicBezTo>
                  <a:cubicBezTo>
                    <a:pt x="147518" y="12003"/>
                    <a:pt x="156881" y="12003"/>
                    <a:pt x="162954" y="14534"/>
                  </a:cubicBezTo>
                  <a:lnTo>
                    <a:pt x="137902" y="114236"/>
                  </a:lnTo>
                  <a:cubicBezTo>
                    <a:pt x="128793" y="150928"/>
                    <a:pt x="98932" y="166111"/>
                    <a:pt x="68566" y="166111"/>
                  </a:cubicBezTo>
                  <a:cubicBezTo>
                    <a:pt x="44780" y="166111"/>
                    <a:pt x="33645" y="156242"/>
                    <a:pt x="33645" y="138023"/>
                  </a:cubicBezTo>
                  <a:cubicBezTo>
                    <a:pt x="33645" y="131696"/>
                    <a:pt x="34658" y="125370"/>
                    <a:pt x="36176" y="119044"/>
                  </a:cubicBezTo>
                  <a:lnTo>
                    <a:pt x="62746" y="13015"/>
                  </a:lnTo>
                  <a:cubicBezTo>
                    <a:pt x="68313" y="12003"/>
                    <a:pt x="77170" y="12003"/>
                    <a:pt x="79954" y="12003"/>
                  </a:cubicBezTo>
                  <a:cubicBezTo>
                    <a:pt x="88810" y="12003"/>
                    <a:pt x="92100" y="12003"/>
                    <a:pt x="92100" y="4665"/>
                  </a:cubicBezTo>
                  <a:cubicBezTo>
                    <a:pt x="92100" y="1375"/>
                    <a:pt x="89317" y="110"/>
                    <a:pt x="86533" y="110"/>
                  </a:cubicBezTo>
                  <a:cubicBezTo>
                    <a:pt x="80207" y="110"/>
                    <a:pt x="73627" y="616"/>
                    <a:pt x="67301" y="616"/>
                  </a:cubicBezTo>
                  <a:cubicBezTo>
                    <a:pt x="60975" y="616"/>
                    <a:pt x="54649" y="869"/>
                    <a:pt x="48322" y="869"/>
                  </a:cubicBezTo>
                  <a:cubicBezTo>
                    <a:pt x="41743" y="869"/>
                    <a:pt x="35164" y="616"/>
                    <a:pt x="28837" y="616"/>
                  </a:cubicBezTo>
                  <a:cubicBezTo>
                    <a:pt x="22258" y="616"/>
                    <a:pt x="15426" y="110"/>
                    <a:pt x="8846" y="110"/>
                  </a:cubicBezTo>
                  <a:cubicBezTo>
                    <a:pt x="6316" y="110"/>
                    <a:pt x="1508" y="110"/>
                    <a:pt x="1508" y="7448"/>
                  </a:cubicBezTo>
                  <a:cubicBezTo>
                    <a:pt x="1508" y="12003"/>
                    <a:pt x="4798" y="12003"/>
                    <a:pt x="13148" y="12003"/>
                  </a:cubicBezTo>
                  <a:cubicBezTo>
                    <a:pt x="19221" y="12003"/>
                    <a:pt x="27319" y="12003"/>
                    <a:pt x="27319" y="13268"/>
                  </a:cubicBezTo>
                  <a:cubicBezTo>
                    <a:pt x="27319" y="13775"/>
                    <a:pt x="24789" y="23137"/>
                    <a:pt x="23523" y="27945"/>
                  </a:cubicBezTo>
                  <a:lnTo>
                    <a:pt x="17956" y="50214"/>
                  </a:lnTo>
                  <a:lnTo>
                    <a:pt x="2520" y="112718"/>
                  </a:lnTo>
                  <a:cubicBezTo>
                    <a:pt x="243" y="121827"/>
                    <a:pt x="243" y="123852"/>
                    <a:pt x="243" y="128660"/>
                  </a:cubicBezTo>
                  <a:cubicBezTo>
                    <a:pt x="243" y="161809"/>
                    <a:pt x="28584" y="178005"/>
                    <a:pt x="66795" y="178005"/>
                  </a:cubicBezTo>
                  <a:cubicBezTo>
                    <a:pt x="112091" y="178005"/>
                    <a:pt x="142457" y="151181"/>
                    <a:pt x="151061" y="116513"/>
                  </a:cubicBezTo>
                  <a:lnTo>
                    <a:pt x="175354" y="19848"/>
                  </a:lnTo>
                  <a:close/>
                </a:path>
              </a:pathLst>
            </a:custGeom>
            <a:solidFill>
              <a:srgbClr val="000000"/>
            </a:solidFill>
            <a:ln w="25376"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5B459736-299C-2949-4967-BEE66EFC5FFC}"/>
                </a:ext>
              </a:extLst>
            </p:cNvPr>
            <p:cNvSpPr/>
            <p:nvPr>
              <p:custDataLst>
                <p:tags r:id="rId31"/>
              </p:custDataLst>
            </p:nvPr>
          </p:nvSpPr>
          <p:spPr>
            <a:xfrm>
              <a:off x="9003214" y="5181058"/>
              <a:ext cx="168278" cy="168531"/>
            </a:xfrm>
            <a:custGeom>
              <a:avLst/>
              <a:gdLst>
                <a:gd name="connsiteX0" fmla="*/ 89581 w 168278"/>
                <a:gd name="connsiteY0" fmla="*/ 89437 h 168531"/>
                <a:gd name="connsiteX1" fmla="*/ 160182 w 168278"/>
                <a:gd name="connsiteY1" fmla="*/ 89437 h 168531"/>
                <a:gd name="connsiteX2" fmla="*/ 168533 w 168278"/>
                <a:gd name="connsiteY2" fmla="*/ 84376 h 168531"/>
                <a:gd name="connsiteX3" fmla="*/ 160182 w 168278"/>
                <a:gd name="connsiteY3" fmla="*/ 79315 h 168531"/>
                <a:gd name="connsiteX4" fmla="*/ 89581 w 168278"/>
                <a:gd name="connsiteY4" fmla="*/ 79315 h 168531"/>
                <a:gd name="connsiteX5" fmla="*/ 89581 w 168278"/>
                <a:gd name="connsiteY5" fmla="*/ 8460 h 168531"/>
                <a:gd name="connsiteX6" fmla="*/ 84520 w 168278"/>
                <a:gd name="connsiteY6" fmla="*/ 110 h 168531"/>
                <a:gd name="connsiteX7" fmla="*/ 79459 w 168278"/>
                <a:gd name="connsiteY7" fmla="*/ 8460 h 168531"/>
                <a:gd name="connsiteX8" fmla="*/ 79459 w 168278"/>
                <a:gd name="connsiteY8" fmla="*/ 79315 h 168531"/>
                <a:gd name="connsiteX9" fmla="*/ 8605 w 168278"/>
                <a:gd name="connsiteY9" fmla="*/ 79315 h 168531"/>
                <a:gd name="connsiteX10" fmla="*/ 254 w 168278"/>
                <a:gd name="connsiteY10" fmla="*/ 84376 h 168531"/>
                <a:gd name="connsiteX11" fmla="*/ 8605 w 168278"/>
                <a:gd name="connsiteY11" fmla="*/ 89437 h 168531"/>
                <a:gd name="connsiteX12" fmla="*/ 79459 w 168278"/>
                <a:gd name="connsiteY12" fmla="*/ 89437 h 168531"/>
                <a:gd name="connsiteX13" fmla="*/ 79459 w 168278"/>
                <a:gd name="connsiteY13" fmla="*/ 160291 h 168531"/>
                <a:gd name="connsiteX14" fmla="*/ 84520 w 168278"/>
                <a:gd name="connsiteY14" fmla="*/ 168642 h 168531"/>
                <a:gd name="connsiteX15" fmla="*/ 89581 w 168278"/>
                <a:gd name="connsiteY15" fmla="*/ 160291 h 168531"/>
                <a:gd name="connsiteX16" fmla="*/ 89581 w 168278"/>
                <a:gd name="connsiteY16" fmla="*/ 8943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81" y="89437"/>
                  </a:moveTo>
                  <a:lnTo>
                    <a:pt x="160182" y="89437"/>
                  </a:lnTo>
                  <a:cubicBezTo>
                    <a:pt x="163725" y="89437"/>
                    <a:pt x="168533" y="89437"/>
                    <a:pt x="168533" y="84376"/>
                  </a:cubicBezTo>
                  <a:cubicBezTo>
                    <a:pt x="168533" y="79315"/>
                    <a:pt x="163725" y="79315"/>
                    <a:pt x="160182" y="79315"/>
                  </a:cubicBezTo>
                  <a:lnTo>
                    <a:pt x="89581" y="79315"/>
                  </a:lnTo>
                  <a:lnTo>
                    <a:pt x="89581" y="8460"/>
                  </a:lnTo>
                  <a:cubicBezTo>
                    <a:pt x="89581" y="4918"/>
                    <a:pt x="89581" y="110"/>
                    <a:pt x="84520" y="110"/>
                  </a:cubicBezTo>
                  <a:cubicBezTo>
                    <a:pt x="79459" y="110"/>
                    <a:pt x="79459" y="4918"/>
                    <a:pt x="79459" y="8460"/>
                  </a:cubicBezTo>
                  <a:lnTo>
                    <a:pt x="79459" y="79315"/>
                  </a:lnTo>
                  <a:lnTo>
                    <a:pt x="8605" y="79315"/>
                  </a:lnTo>
                  <a:cubicBezTo>
                    <a:pt x="5062" y="79315"/>
                    <a:pt x="254" y="79315"/>
                    <a:pt x="254" y="84376"/>
                  </a:cubicBezTo>
                  <a:cubicBezTo>
                    <a:pt x="254" y="89437"/>
                    <a:pt x="5062" y="89437"/>
                    <a:pt x="8605" y="89437"/>
                  </a:cubicBezTo>
                  <a:lnTo>
                    <a:pt x="79459" y="89437"/>
                  </a:lnTo>
                  <a:lnTo>
                    <a:pt x="79459" y="160291"/>
                  </a:lnTo>
                  <a:cubicBezTo>
                    <a:pt x="79459" y="163834"/>
                    <a:pt x="79459" y="168642"/>
                    <a:pt x="84520" y="168642"/>
                  </a:cubicBezTo>
                  <a:cubicBezTo>
                    <a:pt x="89581" y="168642"/>
                    <a:pt x="89581" y="163834"/>
                    <a:pt x="89581" y="160291"/>
                  </a:cubicBezTo>
                  <a:lnTo>
                    <a:pt x="89581" y="89437"/>
                  </a:lnTo>
                  <a:close/>
                </a:path>
              </a:pathLst>
            </a:custGeom>
            <a:solidFill>
              <a:srgbClr val="000000"/>
            </a:solidFill>
            <a:ln w="25376"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0C335003-895F-8E41-E055-2F65E53DF060}"/>
                </a:ext>
              </a:extLst>
            </p:cNvPr>
            <p:cNvSpPr/>
            <p:nvPr>
              <p:custDataLst>
                <p:tags r:id="rId32"/>
              </p:custDataLst>
            </p:nvPr>
          </p:nvSpPr>
          <p:spPr>
            <a:xfrm>
              <a:off x="9256517" y="5214208"/>
              <a:ext cx="106028" cy="116403"/>
            </a:xfrm>
            <a:custGeom>
              <a:avLst/>
              <a:gdLst>
                <a:gd name="connsiteX0" fmla="*/ 90603 w 106028"/>
                <a:gd name="connsiteY0" fmla="*/ 14787 h 116403"/>
                <a:gd name="connsiteX1" fmla="*/ 79975 w 106028"/>
                <a:gd name="connsiteY1" fmla="*/ 29211 h 116403"/>
                <a:gd name="connsiteX2" fmla="*/ 90856 w 106028"/>
                <a:gd name="connsiteY2" fmla="*/ 39586 h 116403"/>
                <a:gd name="connsiteX3" fmla="*/ 106292 w 106028"/>
                <a:gd name="connsiteY3" fmla="*/ 22378 h 116403"/>
                <a:gd name="connsiteX4" fmla="*/ 70106 w 106028"/>
                <a:gd name="connsiteY4" fmla="*/ 110 h 116403"/>
                <a:gd name="connsiteX5" fmla="*/ 36956 w 106028"/>
                <a:gd name="connsiteY5" fmla="*/ 9473 h 116403"/>
                <a:gd name="connsiteX6" fmla="*/ 21520 w 106028"/>
                <a:gd name="connsiteY6" fmla="*/ 39080 h 116403"/>
                <a:gd name="connsiteX7" fmla="*/ 30630 w 106028"/>
                <a:gd name="connsiteY7" fmla="*/ 58312 h 116403"/>
                <a:gd name="connsiteX8" fmla="*/ 59225 w 106028"/>
                <a:gd name="connsiteY8" fmla="*/ 67927 h 116403"/>
                <a:gd name="connsiteX9" fmla="*/ 81999 w 106028"/>
                <a:gd name="connsiteY9" fmla="*/ 83364 h 116403"/>
                <a:gd name="connsiteX10" fmla="*/ 44295 w 106028"/>
                <a:gd name="connsiteY10" fmla="*/ 107403 h 116403"/>
                <a:gd name="connsiteX11" fmla="*/ 16965 w 106028"/>
                <a:gd name="connsiteY11" fmla="*/ 100824 h 116403"/>
                <a:gd name="connsiteX12" fmla="*/ 30883 w 106028"/>
                <a:gd name="connsiteY12" fmla="*/ 83364 h 116403"/>
                <a:gd name="connsiteX13" fmla="*/ 18484 w 106028"/>
                <a:gd name="connsiteY13" fmla="*/ 71723 h 116403"/>
                <a:gd name="connsiteX14" fmla="*/ 264 w 106028"/>
                <a:gd name="connsiteY14" fmla="*/ 91461 h 116403"/>
                <a:gd name="connsiteX15" fmla="*/ 43789 w 106028"/>
                <a:gd name="connsiteY15" fmla="*/ 116513 h 116403"/>
                <a:gd name="connsiteX16" fmla="*/ 101484 w 106028"/>
                <a:gd name="connsiteY16" fmla="*/ 72988 h 116403"/>
                <a:gd name="connsiteX17" fmla="*/ 91362 w 106028"/>
                <a:gd name="connsiteY17" fmla="*/ 52491 h 116403"/>
                <a:gd name="connsiteX18" fmla="*/ 65045 w 106028"/>
                <a:gd name="connsiteY18" fmla="*/ 42369 h 116403"/>
                <a:gd name="connsiteX19" fmla="*/ 41258 w 106028"/>
                <a:gd name="connsiteY19" fmla="*/ 28705 h 116403"/>
                <a:gd name="connsiteX20" fmla="*/ 69600 w 106028"/>
                <a:gd name="connsiteY20" fmla="*/ 9220 h 116403"/>
                <a:gd name="connsiteX21" fmla="*/ 90603 w 106028"/>
                <a:gd name="connsiteY21" fmla="*/ 14787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6403">
                  <a:moveTo>
                    <a:pt x="90603" y="14787"/>
                  </a:moveTo>
                  <a:cubicBezTo>
                    <a:pt x="82252" y="18076"/>
                    <a:pt x="79975" y="25668"/>
                    <a:pt x="79975" y="29211"/>
                  </a:cubicBezTo>
                  <a:cubicBezTo>
                    <a:pt x="79975" y="35790"/>
                    <a:pt x="85289" y="39586"/>
                    <a:pt x="90856" y="39586"/>
                  </a:cubicBezTo>
                  <a:cubicBezTo>
                    <a:pt x="96929" y="39586"/>
                    <a:pt x="106292" y="34525"/>
                    <a:pt x="106292" y="22378"/>
                  </a:cubicBezTo>
                  <a:cubicBezTo>
                    <a:pt x="106292" y="8967"/>
                    <a:pt x="92881" y="110"/>
                    <a:pt x="70106" y="110"/>
                  </a:cubicBezTo>
                  <a:cubicBezTo>
                    <a:pt x="62767" y="110"/>
                    <a:pt x="48597" y="616"/>
                    <a:pt x="36956" y="9473"/>
                  </a:cubicBezTo>
                  <a:cubicBezTo>
                    <a:pt x="25569" y="18076"/>
                    <a:pt x="21520" y="32753"/>
                    <a:pt x="21520" y="39080"/>
                  </a:cubicBezTo>
                  <a:cubicBezTo>
                    <a:pt x="21520" y="46671"/>
                    <a:pt x="25063" y="53757"/>
                    <a:pt x="30630" y="58312"/>
                  </a:cubicBezTo>
                  <a:cubicBezTo>
                    <a:pt x="37715" y="63879"/>
                    <a:pt x="42017" y="64638"/>
                    <a:pt x="59225" y="67927"/>
                  </a:cubicBezTo>
                  <a:cubicBezTo>
                    <a:pt x="66816" y="69193"/>
                    <a:pt x="81999" y="71976"/>
                    <a:pt x="81999" y="83364"/>
                  </a:cubicBezTo>
                  <a:cubicBezTo>
                    <a:pt x="81999" y="84376"/>
                    <a:pt x="81999" y="107403"/>
                    <a:pt x="44295" y="107403"/>
                  </a:cubicBezTo>
                  <a:cubicBezTo>
                    <a:pt x="31895" y="107403"/>
                    <a:pt x="22532" y="104873"/>
                    <a:pt x="16965" y="100824"/>
                  </a:cubicBezTo>
                  <a:cubicBezTo>
                    <a:pt x="25569" y="98294"/>
                    <a:pt x="30883" y="90955"/>
                    <a:pt x="30883" y="83364"/>
                  </a:cubicBezTo>
                  <a:cubicBezTo>
                    <a:pt x="30883" y="74254"/>
                    <a:pt x="23545" y="71723"/>
                    <a:pt x="18484" y="71723"/>
                  </a:cubicBezTo>
                  <a:cubicBezTo>
                    <a:pt x="9880" y="71723"/>
                    <a:pt x="264" y="78809"/>
                    <a:pt x="264" y="91461"/>
                  </a:cubicBezTo>
                  <a:cubicBezTo>
                    <a:pt x="264" y="107910"/>
                    <a:pt x="17977" y="116513"/>
                    <a:pt x="43789" y="116513"/>
                  </a:cubicBezTo>
                  <a:cubicBezTo>
                    <a:pt x="101484" y="116513"/>
                    <a:pt x="101484" y="73242"/>
                    <a:pt x="101484" y="72988"/>
                  </a:cubicBezTo>
                  <a:cubicBezTo>
                    <a:pt x="101484" y="64385"/>
                    <a:pt x="97182" y="57552"/>
                    <a:pt x="91362" y="52491"/>
                  </a:cubicBezTo>
                  <a:cubicBezTo>
                    <a:pt x="83518" y="45659"/>
                    <a:pt x="73902" y="43888"/>
                    <a:pt x="65045" y="42369"/>
                  </a:cubicBezTo>
                  <a:cubicBezTo>
                    <a:pt x="51127" y="39839"/>
                    <a:pt x="41258" y="38067"/>
                    <a:pt x="41258" y="28705"/>
                  </a:cubicBezTo>
                  <a:cubicBezTo>
                    <a:pt x="41258" y="28198"/>
                    <a:pt x="41258" y="9220"/>
                    <a:pt x="69600" y="9220"/>
                  </a:cubicBezTo>
                  <a:cubicBezTo>
                    <a:pt x="74661" y="9220"/>
                    <a:pt x="83771" y="9726"/>
                    <a:pt x="90603" y="14787"/>
                  </a:cubicBezTo>
                  <a:close/>
                </a:path>
              </a:pathLst>
            </a:custGeom>
            <a:solidFill>
              <a:srgbClr val="000000"/>
            </a:solidFill>
            <a:ln w="25376"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D196C59D-9290-BA16-0DC9-9F64F470C3B6}"/>
                </a:ext>
              </a:extLst>
            </p:cNvPr>
            <p:cNvSpPr/>
            <p:nvPr>
              <p:custDataLst>
                <p:tags r:id="rId33"/>
              </p:custDataLst>
            </p:nvPr>
          </p:nvSpPr>
          <p:spPr>
            <a:xfrm>
              <a:off x="9383966" y="5255834"/>
              <a:ext cx="59871" cy="112481"/>
            </a:xfrm>
            <a:custGeom>
              <a:avLst/>
              <a:gdLst>
                <a:gd name="connsiteX0" fmla="*/ 36405 w 59871"/>
                <a:gd name="connsiteY0" fmla="*/ 40853 h 112481"/>
                <a:gd name="connsiteX1" fmla="*/ 54473 w 59871"/>
                <a:gd name="connsiteY1" fmla="*/ 40853 h 112481"/>
                <a:gd name="connsiteX2" fmla="*/ 60141 w 59871"/>
                <a:gd name="connsiteY2" fmla="*/ 36956 h 112481"/>
                <a:gd name="connsiteX3" fmla="*/ 54827 w 59871"/>
                <a:gd name="connsiteY3" fmla="*/ 34476 h 112481"/>
                <a:gd name="connsiteX4" fmla="*/ 37999 w 59871"/>
                <a:gd name="connsiteY4" fmla="*/ 34476 h 112481"/>
                <a:gd name="connsiteX5" fmla="*/ 44553 w 59871"/>
                <a:gd name="connsiteY5" fmla="*/ 8260 h 112481"/>
                <a:gd name="connsiteX6" fmla="*/ 45084 w 59871"/>
                <a:gd name="connsiteY6" fmla="*/ 5780 h 112481"/>
                <a:gd name="connsiteX7" fmla="*/ 39062 w 59871"/>
                <a:gd name="connsiteY7" fmla="*/ 111 h 112481"/>
                <a:gd name="connsiteX8" fmla="*/ 30736 w 59871"/>
                <a:gd name="connsiteY8" fmla="*/ 7728 h 112481"/>
                <a:gd name="connsiteX9" fmla="*/ 24005 w 59871"/>
                <a:gd name="connsiteY9" fmla="*/ 34476 h 112481"/>
                <a:gd name="connsiteX10" fmla="*/ 5937 w 59871"/>
                <a:gd name="connsiteY10" fmla="*/ 34476 h 112481"/>
                <a:gd name="connsiteX11" fmla="*/ 269 w 59871"/>
                <a:gd name="connsiteY11" fmla="*/ 38373 h 112481"/>
                <a:gd name="connsiteX12" fmla="*/ 5583 w 59871"/>
                <a:gd name="connsiteY12" fmla="*/ 40853 h 112481"/>
                <a:gd name="connsiteX13" fmla="*/ 22411 w 59871"/>
                <a:gd name="connsiteY13" fmla="*/ 40853 h 112481"/>
                <a:gd name="connsiteX14" fmla="*/ 11960 w 59871"/>
                <a:gd name="connsiteY14" fmla="*/ 82657 h 112481"/>
                <a:gd name="connsiteX15" fmla="*/ 9303 w 59871"/>
                <a:gd name="connsiteY15" fmla="*/ 95765 h 112481"/>
                <a:gd name="connsiteX16" fmla="*/ 28257 w 59871"/>
                <a:gd name="connsiteY16" fmla="*/ 112592 h 112481"/>
                <a:gd name="connsiteX17" fmla="*/ 59078 w 59871"/>
                <a:gd name="connsiteY17" fmla="*/ 85491 h 112481"/>
                <a:gd name="connsiteX18" fmla="*/ 56244 w 59871"/>
                <a:gd name="connsiteY18" fmla="*/ 83188 h 112481"/>
                <a:gd name="connsiteX19" fmla="*/ 52524 w 59871"/>
                <a:gd name="connsiteY19" fmla="*/ 86554 h 112481"/>
                <a:gd name="connsiteX20" fmla="*/ 28788 w 59871"/>
                <a:gd name="connsiteY20" fmla="*/ 107633 h 112481"/>
                <a:gd name="connsiteX21" fmla="*/ 22588 w 59871"/>
                <a:gd name="connsiteY21" fmla="*/ 98953 h 112481"/>
                <a:gd name="connsiteX22" fmla="*/ 23651 w 59871"/>
                <a:gd name="connsiteY22" fmla="*/ 91690 h 112481"/>
                <a:gd name="connsiteX23" fmla="*/ 36405 w 59871"/>
                <a:gd name="connsiteY23" fmla="*/ 40853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405" y="40853"/>
                  </a:moveTo>
                  <a:lnTo>
                    <a:pt x="54473" y="40853"/>
                  </a:lnTo>
                  <a:cubicBezTo>
                    <a:pt x="57838" y="40853"/>
                    <a:pt x="60141" y="40853"/>
                    <a:pt x="60141" y="36956"/>
                  </a:cubicBezTo>
                  <a:cubicBezTo>
                    <a:pt x="60141" y="34476"/>
                    <a:pt x="57838" y="34476"/>
                    <a:pt x="54827" y="34476"/>
                  </a:cubicBezTo>
                  <a:lnTo>
                    <a:pt x="37999" y="34476"/>
                  </a:lnTo>
                  <a:lnTo>
                    <a:pt x="44553" y="8260"/>
                  </a:lnTo>
                  <a:cubicBezTo>
                    <a:pt x="44730" y="7374"/>
                    <a:pt x="45084" y="6488"/>
                    <a:pt x="45084" y="5780"/>
                  </a:cubicBezTo>
                  <a:cubicBezTo>
                    <a:pt x="45084" y="2591"/>
                    <a:pt x="42605" y="111"/>
                    <a:pt x="39062" y="111"/>
                  </a:cubicBezTo>
                  <a:cubicBezTo>
                    <a:pt x="34633" y="111"/>
                    <a:pt x="31976" y="3123"/>
                    <a:pt x="30736" y="7728"/>
                  </a:cubicBezTo>
                  <a:cubicBezTo>
                    <a:pt x="29497" y="12157"/>
                    <a:pt x="31799" y="3654"/>
                    <a:pt x="24005" y="34476"/>
                  </a:cubicBezTo>
                  <a:lnTo>
                    <a:pt x="5937" y="34476"/>
                  </a:lnTo>
                  <a:cubicBezTo>
                    <a:pt x="2572" y="34476"/>
                    <a:pt x="269" y="34476"/>
                    <a:pt x="269" y="38373"/>
                  </a:cubicBezTo>
                  <a:cubicBezTo>
                    <a:pt x="269" y="40853"/>
                    <a:pt x="2395" y="40853"/>
                    <a:pt x="5583" y="40853"/>
                  </a:cubicBezTo>
                  <a:lnTo>
                    <a:pt x="22411" y="40853"/>
                  </a:lnTo>
                  <a:lnTo>
                    <a:pt x="11960" y="82657"/>
                  </a:lnTo>
                  <a:cubicBezTo>
                    <a:pt x="10897" y="87085"/>
                    <a:pt x="9303" y="93462"/>
                    <a:pt x="9303" y="95765"/>
                  </a:cubicBezTo>
                  <a:cubicBezTo>
                    <a:pt x="9303" y="106216"/>
                    <a:pt x="18160" y="112592"/>
                    <a:pt x="28257" y="112592"/>
                  </a:cubicBezTo>
                  <a:cubicBezTo>
                    <a:pt x="47919" y="112592"/>
                    <a:pt x="59078" y="87793"/>
                    <a:pt x="59078" y="85491"/>
                  </a:cubicBezTo>
                  <a:cubicBezTo>
                    <a:pt x="59078" y="83188"/>
                    <a:pt x="56775" y="83188"/>
                    <a:pt x="56244" y="83188"/>
                  </a:cubicBezTo>
                  <a:cubicBezTo>
                    <a:pt x="54118" y="83188"/>
                    <a:pt x="53941" y="83542"/>
                    <a:pt x="52524" y="86554"/>
                  </a:cubicBezTo>
                  <a:cubicBezTo>
                    <a:pt x="47564" y="97713"/>
                    <a:pt x="38530" y="107633"/>
                    <a:pt x="28788" y="107633"/>
                  </a:cubicBezTo>
                  <a:cubicBezTo>
                    <a:pt x="25068" y="107633"/>
                    <a:pt x="22588" y="105330"/>
                    <a:pt x="22588" y="98953"/>
                  </a:cubicBezTo>
                  <a:cubicBezTo>
                    <a:pt x="22588" y="97182"/>
                    <a:pt x="23297" y="93462"/>
                    <a:pt x="23651" y="91690"/>
                  </a:cubicBezTo>
                  <a:lnTo>
                    <a:pt x="36405" y="40853"/>
                  </a:lnTo>
                  <a:close/>
                </a:path>
              </a:pathLst>
            </a:custGeom>
            <a:solidFill>
              <a:srgbClr val="000000"/>
            </a:solidFill>
            <a:ln w="25376"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A1A0F96A-6B2A-A14A-D521-8EA120E4BB78}"/>
                </a:ext>
              </a:extLst>
            </p:cNvPr>
            <p:cNvSpPr/>
            <p:nvPr>
              <p:custDataLst>
                <p:tags r:id="rId34"/>
              </p:custDataLst>
            </p:nvPr>
          </p:nvSpPr>
          <p:spPr>
            <a:xfrm>
              <a:off x="9472100" y="5317832"/>
              <a:ext cx="119743" cy="8679"/>
            </a:xfrm>
            <a:custGeom>
              <a:avLst/>
              <a:gdLst>
                <a:gd name="connsiteX0" fmla="*/ 112930 w 119743"/>
                <a:gd name="connsiteY0" fmla="*/ 8791 h 8679"/>
                <a:gd name="connsiteX1" fmla="*/ 120016 w 119743"/>
                <a:gd name="connsiteY1" fmla="*/ 4540 h 8679"/>
                <a:gd name="connsiteX2" fmla="*/ 112930 w 119743"/>
                <a:gd name="connsiteY2" fmla="*/ 111 h 8679"/>
                <a:gd name="connsiteX3" fmla="*/ 7358 w 119743"/>
                <a:gd name="connsiteY3" fmla="*/ 111 h 8679"/>
                <a:gd name="connsiteX4" fmla="*/ 272 w 119743"/>
                <a:gd name="connsiteY4" fmla="*/ 4363 h 8679"/>
                <a:gd name="connsiteX5" fmla="*/ 7358 w 119743"/>
                <a:gd name="connsiteY5" fmla="*/ 8791 h 8679"/>
                <a:gd name="connsiteX6" fmla="*/ 112930 w 119743"/>
                <a:gd name="connsiteY6" fmla="*/ 8791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930" y="8791"/>
                  </a:moveTo>
                  <a:cubicBezTo>
                    <a:pt x="115765" y="8791"/>
                    <a:pt x="120016" y="8791"/>
                    <a:pt x="120016" y="4540"/>
                  </a:cubicBezTo>
                  <a:cubicBezTo>
                    <a:pt x="120016" y="111"/>
                    <a:pt x="115942" y="111"/>
                    <a:pt x="112930" y="111"/>
                  </a:cubicBezTo>
                  <a:lnTo>
                    <a:pt x="7358" y="111"/>
                  </a:lnTo>
                  <a:cubicBezTo>
                    <a:pt x="4523" y="111"/>
                    <a:pt x="272" y="111"/>
                    <a:pt x="272" y="4363"/>
                  </a:cubicBezTo>
                  <a:cubicBezTo>
                    <a:pt x="272" y="8791"/>
                    <a:pt x="4346" y="8791"/>
                    <a:pt x="7358" y="8791"/>
                  </a:cubicBezTo>
                  <a:lnTo>
                    <a:pt x="112930" y="8791"/>
                  </a:lnTo>
                  <a:close/>
                </a:path>
              </a:pathLst>
            </a:custGeom>
            <a:solidFill>
              <a:srgbClr val="000000"/>
            </a:solidFill>
            <a:ln w="25376"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DA9517C9-7877-CD8E-521C-279CB9F64F5B}"/>
                </a:ext>
              </a:extLst>
            </p:cNvPr>
            <p:cNvSpPr/>
            <p:nvPr>
              <p:custDataLst>
                <p:tags r:id="rId35"/>
              </p:custDataLst>
            </p:nvPr>
          </p:nvSpPr>
          <p:spPr>
            <a:xfrm>
              <a:off x="9630435" y="5248926"/>
              <a:ext cx="64477" cy="117618"/>
            </a:xfrm>
            <a:custGeom>
              <a:avLst/>
              <a:gdLst>
                <a:gd name="connsiteX0" fmla="*/ 40311 w 64477"/>
                <a:gd name="connsiteY0" fmla="*/ 5071 h 117618"/>
                <a:gd name="connsiteX1" fmla="*/ 34997 w 64477"/>
                <a:gd name="connsiteY1" fmla="*/ 111 h 117618"/>
                <a:gd name="connsiteX2" fmla="*/ 278 w 64477"/>
                <a:gd name="connsiteY2" fmla="*/ 11448 h 117618"/>
                <a:gd name="connsiteX3" fmla="*/ 278 w 64477"/>
                <a:gd name="connsiteY3" fmla="*/ 17825 h 117618"/>
                <a:gd name="connsiteX4" fmla="*/ 25963 w 64477"/>
                <a:gd name="connsiteY4" fmla="*/ 12865 h 117618"/>
                <a:gd name="connsiteX5" fmla="*/ 25963 w 64477"/>
                <a:gd name="connsiteY5" fmla="*/ 103204 h 117618"/>
                <a:gd name="connsiteX6" fmla="*/ 8250 w 64477"/>
                <a:gd name="connsiteY6" fmla="*/ 111353 h 117618"/>
                <a:gd name="connsiteX7" fmla="*/ 1518 w 64477"/>
                <a:gd name="connsiteY7" fmla="*/ 111353 h 117618"/>
                <a:gd name="connsiteX8" fmla="*/ 1518 w 64477"/>
                <a:gd name="connsiteY8" fmla="*/ 117729 h 117618"/>
                <a:gd name="connsiteX9" fmla="*/ 33049 w 64477"/>
                <a:gd name="connsiteY9" fmla="*/ 117021 h 117618"/>
                <a:gd name="connsiteX10" fmla="*/ 64756 w 64477"/>
                <a:gd name="connsiteY10" fmla="*/ 117729 h 117618"/>
                <a:gd name="connsiteX11" fmla="*/ 64756 w 64477"/>
                <a:gd name="connsiteY11" fmla="*/ 111353 h 117618"/>
                <a:gd name="connsiteX12" fmla="*/ 58025 w 64477"/>
                <a:gd name="connsiteY12" fmla="*/ 111353 h 117618"/>
                <a:gd name="connsiteX13" fmla="*/ 40311 w 64477"/>
                <a:gd name="connsiteY13" fmla="*/ 103204 h 117618"/>
                <a:gd name="connsiteX14" fmla="*/ 40311 w 64477"/>
                <a:gd name="connsiteY14" fmla="*/ 5071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11" y="5071"/>
                  </a:moveTo>
                  <a:cubicBezTo>
                    <a:pt x="40311" y="288"/>
                    <a:pt x="39957" y="111"/>
                    <a:pt x="34997" y="111"/>
                  </a:cubicBezTo>
                  <a:cubicBezTo>
                    <a:pt x="23660" y="11271"/>
                    <a:pt x="7541" y="11448"/>
                    <a:pt x="278" y="11448"/>
                  </a:cubicBezTo>
                  <a:lnTo>
                    <a:pt x="278" y="17825"/>
                  </a:lnTo>
                  <a:cubicBezTo>
                    <a:pt x="4530" y="17825"/>
                    <a:pt x="16221" y="17825"/>
                    <a:pt x="25963" y="12865"/>
                  </a:cubicBezTo>
                  <a:lnTo>
                    <a:pt x="25963" y="103204"/>
                  </a:lnTo>
                  <a:cubicBezTo>
                    <a:pt x="25963" y="109050"/>
                    <a:pt x="25963" y="111353"/>
                    <a:pt x="8250" y="111353"/>
                  </a:cubicBezTo>
                  <a:lnTo>
                    <a:pt x="1518" y="111353"/>
                  </a:lnTo>
                  <a:lnTo>
                    <a:pt x="1518" y="117729"/>
                  </a:lnTo>
                  <a:cubicBezTo>
                    <a:pt x="4707" y="117552"/>
                    <a:pt x="26494" y="117021"/>
                    <a:pt x="33049" y="117021"/>
                  </a:cubicBezTo>
                  <a:cubicBezTo>
                    <a:pt x="38540" y="117021"/>
                    <a:pt x="60859" y="117552"/>
                    <a:pt x="64756" y="117729"/>
                  </a:cubicBezTo>
                  <a:lnTo>
                    <a:pt x="64756" y="111353"/>
                  </a:lnTo>
                  <a:lnTo>
                    <a:pt x="58025" y="111353"/>
                  </a:lnTo>
                  <a:cubicBezTo>
                    <a:pt x="40311" y="111353"/>
                    <a:pt x="40311" y="109050"/>
                    <a:pt x="40311" y="103204"/>
                  </a:cubicBezTo>
                  <a:lnTo>
                    <a:pt x="40311" y="5071"/>
                  </a:lnTo>
                  <a:close/>
                </a:path>
              </a:pathLst>
            </a:custGeom>
            <a:solidFill>
              <a:srgbClr val="000000"/>
            </a:solidFill>
            <a:ln w="25376"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673E4D03-6425-EC84-39DD-78D7D58B3A83}"/>
                </a:ext>
              </a:extLst>
            </p:cNvPr>
            <p:cNvSpPr/>
            <p:nvPr>
              <p:custDataLst>
                <p:tags r:id="rId36"/>
              </p:custDataLst>
            </p:nvPr>
          </p:nvSpPr>
          <p:spPr>
            <a:xfrm>
              <a:off x="9741097" y="5154994"/>
              <a:ext cx="288984" cy="177894"/>
            </a:xfrm>
            <a:custGeom>
              <a:avLst/>
              <a:gdLst>
                <a:gd name="connsiteX0" fmla="*/ 259660 w 288984"/>
                <a:gd name="connsiteY0" fmla="*/ 21619 h 177894"/>
                <a:gd name="connsiteX1" fmla="*/ 281676 w 288984"/>
                <a:gd name="connsiteY1" fmla="*/ 12003 h 177894"/>
                <a:gd name="connsiteX2" fmla="*/ 289267 w 288984"/>
                <a:gd name="connsiteY2" fmla="*/ 4665 h 177894"/>
                <a:gd name="connsiteX3" fmla="*/ 284712 w 288984"/>
                <a:gd name="connsiteY3" fmla="*/ 110 h 177894"/>
                <a:gd name="connsiteX4" fmla="*/ 263203 w 288984"/>
                <a:gd name="connsiteY4" fmla="*/ 869 h 177894"/>
                <a:gd name="connsiteX5" fmla="*/ 234102 w 288984"/>
                <a:gd name="connsiteY5" fmla="*/ 110 h 177894"/>
                <a:gd name="connsiteX6" fmla="*/ 227270 w 288984"/>
                <a:gd name="connsiteY6" fmla="*/ 7448 h 177894"/>
                <a:gd name="connsiteX7" fmla="*/ 233596 w 288984"/>
                <a:gd name="connsiteY7" fmla="*/ 12003 h 177894"/>
                <a:gd name="connsiteX8" fmla="*/ 251310 w 288984"/>
                <a:gd name="connsiteY8" fmla="*/ 14787 h 177894"/>
                <a:gd name="connsiteX9" fmla="*/ 178178 w 288984"/>
                <a:gd name="connsiteY9" fmla="*/ 130431 h 177894"/>
                <a:gd name="connsiteX10" fmla="*/ 162995 w 288984"/>
                <a:gd name="connsiteY10" fmla="*/ 13268 h 177894"/>
                <a:gd name="connsiteX11" fmla="*/ 179443 w 288984"/>
                <a:gd name="connsiteY11" fmla="*/ 12003 h 177894"/>
                <a:gd name="connsiteX12" fmla="*/ 188806 w 288984"/>
                <a:gd name="connsiteY12" fmla="*/ 4665 h 177894"/>
                <a:gd name="connsiteX13" fmla="*/ 183492 w 288984"/>
                <a:gd name="connsiteY13" fmla="*/ 110 h 177894"/>
                <a:gd name="connsiteX14" fmla="*/ 146293 w 288984"/>
                <a:gd name="connsiteY14" fmla="*/ 869 h 177894"/>
                <a:gd name="connsiteX15" fmla="*/ 130098 w 288984"/>
                <a:gd name="connsiteY15" fmla="*/ 616 h 177894"/>
                <a:gd name="connsiteX16" fmla="*/ 113144 w 288984"/>
                <a:gd name="connsiteY16" fmla="*/ 110 h 177894"/>
                <a:gd name="connsiteX17" fmla="*/ 106311 w 288984"/>
                <a:gd name="connsiteY17" fmla="*/ 7448 h 177894"/>
                <a:gd name="connsiteX18" fmla="*/ 114662 w 288984"/>
                <a:gd name="connsiteY18" fmla="*/ 12003 h 177894"/>
                <a:gd name="connsiteX19" fmla="*/ 126808 w 288984"/>
                <a:gd name="connsiteY19" fmla="*/ 12509 h 177894"/>
                <a:gd name="connsiteX20" fmla="*/ 130098 w 288984"/>
                <a:gd name="connsiteY20" fmla="*/ 37814 h 177894"/>
                <a:gd name="connsiteX21" fmla="*/ 128074 w 288984"/>
                <a:gd name="connsiteY21" fmla="*/ 41863 h 177894"/>
                <a:gd name="connsiteX22" fmla="*/ 72149 w 288984"/>
                <a:gd name="connsiteY22" fmla="*/ 130431 h 177894"/>
                <a:gd name="connsiteX23" fmla="*/ 56966 w 288984"/>
                <a:gd name="connsiteY23" fmla="*/ 13268 h 177894"/>
                <a:gd name="connsiteX24" fmla="*/ 73415 w 288984"/>
                <a:gd name="connsiteY24" fmla="*/ 12003 h 177894"/>
                <a:gd name="connsiteX25" fmla="*/ 80753 w 288984"/>
                <a:gd name="connsiteY25" fmla="*/ 10485 h 177894"/>
                <a:gd name="connsiteX26" fmla="*/ 82777 w 288984"/>
                <a:gd name="connsiteY26" fmla="*/ 4665 h 177894"/>
                <a:gd name="connsiteX27" fmla="*/ 77463 w 288984"/>
                <a:gd name="connsiteY27" fmla="*/ 110 h 177894"/>
                <a:gd name="connsiteX28" fmla="*/ 40012 w 288984"/>
                <a:gd name="connsiteY28" fmla="*/ 869 h 177894"/>
                <a:gd name="connsiteX29" fmla="*/ 23817 w 288984"/>
                <a:gd name="connsiteY29" fmla="*/ 616 h 177894"/>
                <a:gd name="connsiteX30" fmla="*/ 7115 w 288984"/>
                <a:gd name="connsiteY30" fmla="*/ 110 h 177894"/>
                <a:gd name="connsiteX31" fmla="*/ 283 w 288984"/>
                <a:gd name="connsiteY31" fmla="*/ 7448 h 177894"/>
                <a:gd name="connsiteX32" fmla="*/ 8634 w 288984"/>
                <a:gd name="connsiteY32" fmla="*/ 12003 h 177894"/>
                <a:gd name="connsiteX33" fmla="*/ 20780 w 288984"/>
                <a:gd name="connsiteY33" fmla="*/ 12509 h 177894"/>
                <a:gd name="connsiteX34" fmla="*/ 41277 w 288984"/>
                <a:gd name="connsiteY34" fmla="*/ 170413 h 177894"/>
                <a:gd name="connsiteX35" fmla="*/ 48616 w 288984"/>
                <a:gd name="connsiteY35" fmla="*/ 178005 h 177894"/>
                <a:gd name="connsiteX36" fmla="*/ 59244 w 288984"/>
                <a:gd name="connsiteY36" fmla="*/ 171425 h 177894"/>
                <a:gd name="connsiteX37" fmla="*/ 132376 w 288984"/>
                <a:gd name="connsiteY37" fmla="*/ 55275 h 177894"/>
                <a:gd name="connsiteX38" fmla="*/ 147306 w 288984"/>
                <a:gd name="connsiteY38" fmla="*/ 170413 h 177894"/>
                <a:gd name="connsiteX39" fmla="*/ 154897 w 288984"/>
                <a:gd name="connsiteY39" fmla="*/ 178005 h 177894"/>
                <a:gd name="connsiteX40" fmla="*/ 165272 w 288984"/>
                <a:gd name="connsiteY40" fmla="*/ 171425 h 177894"/>
                <a:gd name="connsiteX41" fmla="*/ 259660 w 288984"/>
                <a:gd name="connsiteY41" fmla="*/ 21619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660" y="21619"/>
                  </a:moveTo>
                  <a:cubicBezTo>
                    <a:pt x="262697" y="16811"/>
                    <a:pt x="265733" y="12256"/>
                    <a:pt x="281676" y="12003"/>
                  </a:cubicBezTo>
                  <a:cubicBezTo>
                    <a:pt x="284712" y="12003"/>
                    <a:pt x="289267" y="12003"/>
                    <a:pt x="289267" y="4665"/>
                  </a:cubicBezTo>
                  <a:cubicBezTo>
                    <a:pt x="289267" y="2387"/>
                    <a:pt x="287243" y="110"/>
                    <a:pt x="284712" y="110"/>
                  </a:cubicBezTo>
                  <a:cubicBezTo>
                    <a:pt x="277880" y="110"/>
                    <a:pt x="270288" y="869"/>
                    <a:pt x="263203" y="869"/>
                  </a:cubicBezTo>
                  <a:cubicBezTo>
                    <a:pt x="253587" y="869"/>
                    <a:pt x="243465" y="110"/>
                    <a:pt x="234102" y="110"/>
                  </a:cubicBezTo>
                  <a:cubicBezTo>
                    <a:pt x="232078" y="110"/>
                    <a:pt x="227270" y="110"/>
                    <a:pt x="227270" y="7448"/>
                  </a:cubicBezTo>
                  <a:cubicBezTo>
                    <a:pt x="227270" y="12003"/>
                    <a:pt x="231825" y="12003"/>
                    <a:pt x="233596" y="12003"/>
                  </a:cubicBezTo>
                  <a:cubicBezTo>
                    <a:pt x="234608" y="12003"/>
                    <a:pt x="244730" y="12003"/>
                    <a:pt x="251310" y="14787"/>
                  </a:cubicBezTo>
                  <a:lnTo>
                    <a:pt x="178178" y="130431"/>
                  </a:lnTo>
                  <a:lnTo>
                    <a:pt x="162995" y="13268"/>
                  </a:lnTo>
                  <a:cubicBezTo>
                    <a:pt x="167803" y="12256"/>
                    <a:pt x="175647" y="12003"/>
                    <a:pt x="179443" y="12003"/>
                  </a:cubicBezTo>
                  <a:cubicBezTo>
                    <a:pt x="184757" y="12003"/>
                    <a:pt x="188806" y="12003"/>
                    <a:pt x="188806" y="4665"/>
                  </a:cubicBezTo>
                  <a:cubicBezTo>
                    <a:pt x="188806" y="4412"/>
                    <a:pt x="188806" y="110"/>
                    <a:pt x="183492" y="110"/>
                  </a:cubicBezTo>
                  <a:cubicBezTo>
                    <a:pt x="175141" y="110"/>
                    <a:pt x="154644" y="869"/>
                    <a:pt x="146293" y="869"/>
                  </a:cubicBezTo>
                  <a:cubicBezTo>
                    <a:pt x="140979" y="869"/>
                    <a:pt x="135412" y="616"/>
                    <a:pt x="130098" y="616"/>
                  </a:cubicBezTo>
                  <a:cubicBezTo>
                    <a:pt x="122760" y="616"/>
                    <a:pt x="113650" y="110"/>
                    <a:pt x="113144" y="110"/>
                  </a:cubicBezTo>
                  <a:cubicBezTo>
                    <a:pt x="111372" y="110"/>
                    <a:pt x="106311" y="110"/>
                    <a:pt x="106311" y="7448"/>
                  </a:cubicBezTo>
                  <a:cubicBezTo>
                    <a:pt x="106311" y="12003"/>
                    <a:pt x="110613" y="12003"/>
                    <a:pt x="114662" y="12003"/>
                  </a:cubicBezTo>
                  <a:cubicBezTo>
                    <a:pt x="118458" y="12003"/>
                    <a:pt x="123519" y="12256"/>
                    <a:pt x="126808" y="12509"/>
                  </a:cubicBezTo>
                  <a:lnTo>
                    <a:pt x="130098" y="37814"/>
                  </a:lnTo>
                  <a:cubicBezTo>
                    <a:pt x="130098" y="38574"/>
                    <a:pt x="130098" y="39080"/>
                    <a:pt x="128074" y="41863"/>
                  </a:cubicBezTo>
                  <a:lnTo>
                    <a:pt x="72149" y="130431"/>
                  </a:lnTo>
                  <a:lnTo>
                    <a:pt x="56966" y="13268"/>
                  </a:lnTo>
                  <a:cubicBezTo>
                    <a:pt x="61774" y="12256"/>
                    <a:pt x="69619" y="12003"/>
                    <a:pt x="73415" y="12003"/>
                  </a:cubicBezTo>
                  <a:cubicBezTo>
                    <a:pt x="79235" y="12003"/>
                    <a:pt x="79488" y="11750"/>
                    <a:pt x="80753" y="10485"/>
                  </a:cubicBezTo>
                  <a:cubicBezTo>
                    <a:pt x="82271" y="9220"/>
                    <a:pt x="82777" y="4918"/>
                    <a:pt x="82777" y="4665"/>
                  </a:cubicBezTo>
                  <a:cubicBezTo>
                    <a:pt x="82777" y="4412"/>
                    <a:pt x="82777" y="110"/>
                    <a:pt x="77463" y="110"/>
                  </a:cubicBezTo>
                  <a:cubicBezTo>
                    <a:pt x="69113" y="110"/>
                    <a:pt x="48363" y="869"/>
                    <a:pt x="40012" y="869"/>
                  </a:cubicBezTo>
                  <a:cubicBezTo>
                    <a:pt x="34698" y="869"/>
                    <a:pt x="29131" y="616"/>
                    <a:pt x="23817" y="616"/>
                  </a:cubicBezTo>
                  <a:cubicBezTo>
                    <a:pt x="16984" y="616"/>
                    <a:pt x="7368" y="110"/>
                    <a:pt x="7115" y="110"/>
                  </a:cubicBezTo>
                  <a:cubicBezTo>
                    <a:pt x="5091" y="110"/>
                    <a:pt x="283" y="110"/>
                    <a:pt x="283" y="7448"/>
                  </a:cubicBezTo>
                  <a:cubicBezTo>
                    <a:pt x="283" y="12003"/>
                    <a:pt x="4332" y="12003"/>
                    <a:pt x="8634" y="12003"/>
                  </a:cubicBezTo>
                  <a:cubicBezTo>
                    <a:pt x="12429" y="12003"/>
                    <a:pt x="17490" y="12256"/>
                    <a:pt x="20780" y="12509"/>
                  </a:cubicBezTo>
                  <a:lnTo>
                    <a:pt x="41277" y="170413"/>
                  </a:lnTo>
                  <a:cubicBezTo>
                    <a:pt x="42036" y="175474"/>
                    <a:pt x="42542" y="178005"/>
                    <a:pt x="48616" y="178005"/>
                  </a:cubicBezTo>
                  <a:cubicBezTo>
                    <a:pt x="53930" y="178005"/>
                    <a:pt x="56207" y="176233"/>
                    <a:pt x="59244" y="171425"/>
                  </a:cubicBezTo>
                  <a:lnTo>
                    <a:pt x="132376" y="55275"/>
                  </a:lnTo>
                  <a:lnTo>
                    <a:pt x="147306" y="170413"/>
                  </a:lnTo>
                  <a:cubicBezTo>
                    <a:pt x="148065" y="176233"/>
                    <a:pt x="148824" y="178005"/>
                    <a:pt x="154897" y="178005"/>
                  </a:cubicBezTo>
                  <a:cubicBezTo>
                    <a:pt x="160464" y="178005"/>
                    <a:pt x="162489" y="175980"/>
                    <a:pt x="165272" y="171425"/>
                  </a:cubicBezTo>
                  <a:lnTo>
                    <a:pt x="259660" y="21619"/>
                  </a:lnTo>
                  <a:close/>
                </a:path>
              </a:pathLst>
            </a:custGeom>
            <a:solidFill>
              <a:srgbClr val="000000"/>
            </a:solidFill>
            <a:ln w="25376"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F696BC62-45B0-B283-72E2-6FAA3DF8A537}"/>
                </a:ext>
              </a:extLst>
            </p:cNvPr>
            <p:cNvSpPr/>
            <p:nvPr>
              <p:custDataLst>
                <p:tags r:id="rId37"/>
              </p:custDataLst>
            </p:nvPr>
          </p:nvSpPr>
          <p:spPr>
            <a:xfrm>
              <a:off x="10056088" y="5138799"/>
              <a:ext cx="58707" cy="253051"/>
            </a:xfrm>
            <a:custGeom>
              <a:avLst/>
              <a:gdLst>
                <a:gd name="connsiteX0" fmla="*/ 59003 w 58707"/>
                <a:gd name="connsiteY0" fmla="*/ 126635 h 253051"/>
                <a:gd name="connsiteX1" fmla="*/ 42302 w 58707"/>
                <a:gd name="connsiteY1" fmla="*/ 47683 h 253051"/>
                <a:gd name="connsiteX2" fmla="*/ 2826 w 58707"/>
                <a:gd name="connsiteY2" fmla="*/ 110 h 253051"/>
                <a:gd name="connsiteX3" fmla="*/ 295 w 58707"/>
                <a:gd name="connsiteY3" fmla="*/ 2640 h 253051"/>
                <a:gd name="connsiteX4" fmla="*/ 5103 w 58707"/>
                <a:gd name="connsiteY4" fmla="*/ 8460 h 253051"/>
                <a:gd name="connsiteX5" fmla="*/ 44326 w 58707"/>
                <a:gd name="connsiteY5" fmla="*/ 126635 h 253051"/>
                <a:gd name="connsiteX6" fmla="*/ 3585 w 58707"/>
                <a:gd name="connsiteY6" fmla="*/ 246328 h 253051"/>
                <a:gd name="connsiteX7" fmla="*/ 295 w 58707"/>
                <a:gd name="connsiteY7" fmla="*/ 250630 h 253051"/>
                <a:gd name="connsiteX8" fmla="*/ 2826 w 58707"/>
                <a:gd name="connsiteY8" fmla="*/ 253161 h 253051"/>
                <a:gd name="connsiteX9" fmla="*/ 43061 w 58707"/>
                <a:gd name="connsiteY9" fmla="*/ 203816 h 253051"/>
                <a:gd name="connsiteX10" fmla="*/ 59003 w 58707"/>
                <a:gd name="connsiteY10" fmla="*/ 12663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3" y="126635"/>
                  </a:moveTo>
                  <a:cubicBezTo>
                    <a:pt x="59003" y="106897"/>
                    <a:pt x="56220" y="76278"/>
                    <a:pt x="42302" y="47683"/>
                  </a:cubicBezTo>
                  <a:cubicBezTo>
                    <a:pt x="27119" y="16558"/>
                    <a:pt x="5356" y="110"/>
                    <a:pt x="2826" y="110"/>
                  </a:cubicBezTo>
                  <a:cubicBezTo>
                    <a:pt x="1308" y="110"/>
                    <a:pt x="295" y="1122"/>
                    <a:pt x="295" y="2640"/>
                  </a:cubicBezTo>
                  <a:cubicBezTo>
                    <a:pt x="295" y="3399"/>
                    <a:pt x="295" y="3906"/>
                    <a:pt x="5103" y="8460"/>
                  </a:cubicBezTo>
                  <a:cubicBezTo>
                    <a:pt x="29902" y="33513"/>
                    <a:pt x="44326" y="73748"/>
                    <a:pt x="44326" y="126635"/>
                  </a:cubicBezTo>
                  <a:cubicBezTo>
                    <a:pt x="44326" y="169907"/>
                    <a:pt x="34963" y="214444"/>
                    <a:pt x="3585" y="246328"/>
                  </a:cubicBezTo>
                  <a:cubicBezTo>
                    <a:pt x="295" y="249365"/>
                    <a:pt x="295" y="249871"/>
                    <a:pt x="295" y="250630"/>
                  </a:cubicBezTo>
                  <a:cubicBezTo>
                    <a:pt x="295" y="252149"/>
                    <a:pt x="1308" y="253161"/>
                    <a:pt x="2826" y="253161"/>
                  </a:cubicBezTo>
                  <a:cubicBezTo>
                    <a:pt x="5356" y="253161"/>
                    <a:pt x="28131" y="235953"/>
                    <a:pt x="43061" y="203816"/>
                  </a:cubicBezTo>
                  <a:cubicBezTo>
                    <a:pt x="55967" y="175980"/>
                    <a:pt x="59003" y="147892"/>
                    <a:pt x="59003" y="126635"/>
                  </a:cubicBezTo>
                  <a:close/>
                </a:path>
              </a:pathLst>
            </a:custGeom>
            <a:solidFill>
              <a:srgbClr val="000000"/>
            </a:solidFill>
            <a:ln w="25376" cap="flat">
              <a:noFill/>
              <a:prstDash val="solid"/>
              <a:miter/>
            </a:ln>
          </p:spPr>
          <p:txBody>
            <a:bodyPr rtlCol="0" anchor="ctr"/>
            <a:lstStyle/>
            <a:p>
              <a:endParaRPr lang="en-CN"/>
            </a:p>
          </p:txBody>
        </p:sp>
      </p:grpSp>
      <p:sp>
        <p:nvSpPr>
          <p:cNvPr id="18482" name="TextBox 18481">
            <a:extLst>
              <a:ext uri="{FF2B5EF4-FFF2-40B4-BE49-F238E27FC236}">
                <a16:creationId xmlns:a16="http://schemas.microsoft.com/office/drawing/2014/main" id="{7A4E299A-02EA-BE2C-764B-90493CE500F9}"/>
              </a:ext>
            </a:extLst>
          </p:cNvPr>
          <p:cNvSpPr txBox="1"/>
          <p:nvPr/>
        </p:nvSpPr>
        <p:spPr>
          <a:xfrm>
            <a:off x="562396" y="3579255"/>
            <a:ext cx="11015239" cy="853503"/>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通过这样的修改，在维护RNN任意时刻隐藏状态并生成译文的过程中，能够自适应地考虑源语言中的哪部分信息需要被聚焦，从而生成更加高质量的译文。</a:t>
            </a:r>
          </a:p>
        </p:txBody>
      </p:sp>
    </p:spTree>
    <p:extLst>
      <p:ext uri="{BB962C8B-B14F-4D97-AF65-F5344CB8AC3E}">
        <p14:creationId xmlns:p14="http://schemas.microsoft.com/office/powerpoint/2010/main" val="38411520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45</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19311" y="1030287"/>
            <a:ext cx="11353378" cy="1253613"/>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卷积神经网络也是一种经典的神经网络结构，被广泛地使用在自然语言处理的各项任务当中。相较于循环神经网络来说，卷积神经网络</a:t>
            </a:r>
            <a:r>
              <a:rPr lang="zh-CN" altLang="en-US" sz="2000" b="1" dirty="0">
                <a:latin typeface="Microsoft YaHei" panose="020B0503020204020204" pitchFamily="34" charset="-122"/>
                <a:ea typeface="Microsoft YaHei" panose="020B0503020204020204" pitchFamily="34" charset="-122"/>
              </a:rPr>
              <a:t>每一步卷积操作并不依赖于前一时间步的计算</a:t>
            </a:r>
            <a:r>
              <a:rPr lang="zh-CN" altLang="en-US" sz="2000" dirty="0">
                <a:latin typeface="Microsoft YaHei" panose="020B0503020204020204" pitchFamily="34" charset="-122"/>
                <a:ea typeface="Microsoft YaHei" panose="020B0503020204020204" pitchFamily="34" charset="-122"/>
              </a:rPr>
              <a:t>结果，因而能够充分并行化以更好地利用</a:t>
            </a:r>
            <a:r>
              <a:rPr lang="en-US" sz="2000" dirty="0">
                <a:latin typeface="Microsoft YaHei" panose="020B0503020204020204" pitchFamily="34" charset="-122"/>
                <a:ea typeface="Microsoft YaHei" panose="020B0503020204020204" pitchFamily="34" charset="-122"/>
              </a:rPr>
              <a:t>GPU</a:t>
            </a:r>
            <a:r>
              <a:rPr lang="zh-CN" altLang="en-US" sz="2000" dirty="0">
                <a:latin typeface="Microsoft YaHei" panose="020B0503020204020204" pitchFamily="34" charset="-122"/>
                <a:ea typeface="Microsoft YaHei" panose="020B0503020204020204" pitchFamily="34" charset="-122"/>
              </a:rPr>
              <a:t>的计算资源。</a:t>
            </a:r>
            <a:endParaRPr lang="en-US" altLang="zh-CN" sz="20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DC85087F-A013-74DA-B1D5-E3BA21630244}"/>
              </a:ext>
            </a:extLst>
          </p:cNvPr>
          <p:cNvSpPr txBox="1"/>
          <p:nvPr/>
        </p:nvSpPr>
        <p:spPr>
          <a:xfrm>
            <a:off x="5649351" y="2865168"/>
            <a:ext cx="6098344" cy="2525628"/>
          </a:xfrm>
          <a:prstGeom prst="rect">
            <a:avLst/>
          </a:prstGeom>
          <a:noFill/>
        </p:spPr>
        <p:txBody>
          <a:bodyPr wrap="square">
            <a:spAutoFit/>
          </a:bodyPr>
          <a:lstStyle/>
          <a:p>
            <a:pPr>
              <a:lnSpc>
                <a:spcPct val="130000"/>
              </a:lnSpc>
              <a:spcBef>
                <a:spcPts val="1200"/>
              </a:spcBef>
            </a:pPr>
            <a:r>
              <a:rPr lang="en-US" sz="1800" dirty="0">
                <a:latin typeface="Microsoft YaHei" panose="020B0503020204020204" pitchFamily="34" charset="-122"/>
                <a:ea typeface="Microsoft YaHei" panose="020B0503020204020204" pitchFamily="34" charset="-122"/>
              </a:rPr>
              <a:t>ConvS2S</a:t>
            </a:r>
            <a:r>
              <a:rPr lang="zh-CN" altLang="en-US" sz="1800" dirty="0">
                <a:latin typeface="Microsoft YaHei" panose="020B0503020204020204" pitchFamily="34" charset="-122"/>
                <a:ea typeface="Microsoft YaHei" panose="020B0503020204020204" pitchFamily="34" charset="-122"/>
              </a:rPr>
              <a:t>的整体结构如左图所示，它采用卷积神经网络作为</a:t>
            </a:r>
            <a:r>
              <a:rPr lang="zh-CN" altLang="en-US" sz="1800" b="1" dirty="0">
                <a:latin typeface="Microsoft YaHei" panose="020B0503020204020204" pitchFamily="34" charset="-122"/>
                <a:ea typeface="Microsoft YaHei" panose="020B0503020204020204" pitchFamily="34" charset="-122"/>
              </a:rPr>
              <a:t>编码器</a:t>
            </a:r>
            <a:r>
              <a:rPr lang="zh-CN" altLang="en-US" sz="1800" dirty="0">
                <a:latin typeface="Microsoft YaHei" panose="020B0503020204020204" pitchFamily="34" charset="-122"/>
                <a:ea typeface="Microsoft YaHei" panose="020B0503020204020204" pitchFamily="34" charset="-122"/>
              </a:rPr>
              <a:t>（图片上侧）和</a:t>
            </a:r>
            <a:r>
              <a:rPr lang="zh-CN" altLang="en-US" sz="1800" b="1" dirty="0">
                <a:latin typeface="Microsoft YaHei" panose="020B0503020204020204" pitchFamily="34" charset="-122"/>
                <a:ea typeface="Microsoft YaHei" panose="020B0503020204020204" pitchFamily="34" charset="-122"/>
              </a:rPr>
              <a:t>解码器</a:t>
            </a:r>
            <a:r>
              <a:rPr lang="zh-CN" altLang="en-US" sz="1800" dirty="0">
                <a:latin typeface="Microsoft YaHei" panose="020B0503020204020204" pitchFamily="34" charset="-122"/>
                <a:ea typeface="Microsoft YaHei" panose="020B0503020204020204" pitchFamily="34" charset="-122"/>
              </a:rPr>
              <a:t>（图片左下侧）的具体实现，完成对源语言和目标语言的特征提取。</a:t>
            </a:r>
            <a:endParaRPr lang="en-US" altLang="zh-CN" sz="18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1800" dirty="0">
                <a:latin typeface="Microsoft YaHei" panose="020B0503020204020204" pitchFamily="34" charset="-122"/>
                <a:ea typeface="Microsoft YaHei" panose="020B0503020204020204" pitchFamily="34" charset="-122"/>
              </a:rPr>
              <a:t>这种模型结构使得</a:t>
            </a:r>
            <a:r>
              <a:rPr lang="zh-CN" altLang="en-US" sz="1800" b="1" dirty="0">
                <a:latin typeface="Microsoft YaHei" panose="020B0503020204020204" pitchFamily="34" charset="-122"/>
                <a:ea typeface="Microsoft YaHei" panose="020B0503020204020204" pitchFamily="34" charset="-122"/>
              </a:rPr>
              <a:t>每一层的网络计算可以完全并行化</a:t>
            </a:r>
            <a:r>
              <a:rPr lang="zh-CN" altLang="en-US" sz="1800" dirty="0">
                <a:latin typeface="Microsoft YaHei" panose="020B0503020204020204" pitchFamily="34" charset="-122"/>
                <a:ea typeface="Microsoft YaHei" panose="020B0503020204020204" pitchFamily="34" charset="-122"/>
              </a:rPr>
              <a:t>。</a:t>
            </a:r>
            <a:endParaRPr lang="en-US" altLang="zh-CN" sz="18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1800" dirty="0">
                <a:latin typeface="Microsoft YaHei" panose="020B0503020204020204" pitchFamily="34" charset="-122"/>
                <a:ea typeface="Microsoft YaHei" panose="020B0503020204020204" pitchFamily="34" charset="-122"/>
              </a:rPr>
              <a:t>通过堆叠多层卷积结构，上下文窗口的范围得以不断扩大，从而逐渐建模输入文本中的远距离依赖。</a:t>
            </a:r>
            <a:endParaRPr lang="en-CN" sz="1800" dirty="0">
              <a:latin typeface="Microsoft YaHei" panose="020B0503020204020204" pitchFamily="34" charset="-122"/>
              <a:ea typeface="Microsoft YaHei" panose="020B0503020204020204" pitchFamily="34" charset="-122"/>
            </a:endParaRPr>
          </a:p>
        </p:txBody>
      </p:sp>
      <p:pic>
        <p:nvPicPr>
          <p:cNvPr id="6" name="Picture 5">
            <a:extLst>
              <a:ext uri="{FF2B5EF4-FFF2-40B4-BE49-F238E27FC236}">
                <a16:creationId xmlns:a16="http://schemas.microsoft.com/office/drawing/2014/main" id="{3E3174D8-1BEC-31CE-3E57-5974970E11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328" y="2399787"/>
            <a:ext cx="3429667" cy="4321688"/>
          </a:xfrm>
          <a:prstGeom prst="rect">
            <a:avLst/>
          </a:prstGeom>
        </p:spPr>
      </p:pic>
    </p:spTree>
    <p:extLst>
      <p:ext uri="{BB962C8B-B14F-4D97-AF65-F5344CB8AC3E}">
        <p14:creationId xmlns:p14="http://schemas.microsoft.com/office/powerpoint/2010/main" val="11735981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46</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19311" y="1030287"/>
            <a:ext cx="11353378" cy="4313810"/>
          </a:xfrm>
          <a:prstGeom prst="rect">
            <a:avLst/>
          </a:prstGeom>
          <a:noFill/>
        </p:spPr>
        <p:txBody>
          <a:bodyPr wrap="square">
            <a:spAutoFit/>
          </a:bodyPr>
          <a:lstStyle/>
          <a:p>
            <a:pPr>
              <a:lnSpc>
                <a:spcPct val="130000"/>
              </a:lnSpc>
              <a:spcBef>
                <a:spcPts val="1200"/>
              </a:spcBef>
            </a:pPr>
            <a:r>
              <a:rPr lang="en-US" altLang="zh-CN" sz="2000" dirty="0">
                <a:latin typeface="Microsoft YaHei" panose="020B0503020204020204" pitchFamily="34" charset="-122"/>
                <a:ea typeface="Microsoft YaHei" panose="020B0503020204020204" pitchFamily="34" charset="-122"/>
              </a:rPr>
              <a:t>ConvS2S</a:t>
            </a:r>
            <a:r>
              <a:rPr lang="zh-CN" altLang="en-US" sz="2000" dirty="0">
                <a:latin typeface="Microsoft YaHei" panose="020B0503020204020204" pitchFamily="34" charset="-122"/>
                <a:ea typeface="Microsoft YaHei" panose="020B0503020204020204" pitchFamily="34" charset="-122"/>
              </a:rPr>
              <a:t>主要由下述几个部件构成：</a:t>
            </a:r>
          </a:p>
          <a:p>
            <a:pPr marL="800100" lvl="1" indent="-342900">
              <a:lnSpc>
                <a:spcPct val="130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位置编码：</a:t>
            </a:r>
            <a:r>
              <a:rPr lang="zh-CN" altLang="en-US" dirty="0">
                <a:latin typeface="Microsoft YaHei" panose="020B0503020204020204" pitchFamily="34" charset="-122"/>
                <a:ea typeface="Microsoft YaHei" panose="020B0503020204020204" pitchFamily="34" charset="-122"/>
              </a:rPr>
              <a:t>由于</a:t>
            </a:r>
            <a:r>
              <a:rPr lang="en-US" altLang="zh-CN" dirty="0">
                <a:latin typeface="Microsoft YaHei" panose="020B0503020204020204" pitchFamily="34" charset="-122"/>
                <a:ea typeface="Microsoft YaHei" panose="020B0503020204020204" pitchFamily="34" charset="-122"/>
              </a:rPr>
              <a:t>ConvS2S</a:t>
            </a:r>
            <a:r>
              <a:rPr lang="zh-CN" altLang="en-US" dirty="0">
                <a:latin typeface="Microsoft YaHei" panose="020B0503020204020204" pitchFamily="34" charset="-122"/>
                <a:ea typeface="Microsoft YaHei" panose="020B0503020204020204" pitchFamily="34" charset="-122"/>
              </a:rPr>
              <a:t>摒弃了循环结构，因此需要在输入层引入位置编码来标识输入序列中词与词之间的相对位置关系。</a:t>
            </a:r>
          </a:p>
          <a:p>
            <a:pPr marL="800100" lvl="1" indent="-342900">
              <a:lnSpc>
                <a:spcPct val="130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卷积层与门控线性单元：</a:t>
            </a:r>
            <a:r>
              <a:rPr lang="zh-CN" altLang="en-US" dirty="0">
                <a:latin typeface="Microsoft YaHei" panose="020B0503020204020204" pitchFamily="34" charset="-122"/>
                <a:ea typeface="Microsoft YaHei" panose="020B0503020204020204" pitchFamily="34" charset="-122"/>
              </a:rPr>
              <a:t>这部分是编码器与解码器的实现模块，分别用于抽取源语言和目标语言的上下文语义特征。</a:t>
            </a:r>
          </a:p>
          <a:p>
            <a:pPr marL="800100" lvl="1" indent="-342900">
              <a:lnSpc>
                <a:spcPct val="130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残差连接：</a:t>
            </a:r>
            <a:r>
              <a:rPr lang="zh-CN" altLang="en-US" dirty="0">
                <a:latin typeface="Microsoft YaHei" panose="020B0503020204020204" pitchFamily="34" charset="-122"/>
                <a:ea typeface="Microsoft YaHei" panose="020B0503020204020204" pitchFamily="34" charset="-122"/>
              </a:rPr>
              <a:t>编码器和解码器中堆叠的多层卷积结构当中增加了残差连接结构，直接连接每一层的输入与输出，从而提高信息传播效率，减小模型的优化难度。</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30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多步注意力机制：</a:t>
            </a:r>
            <a:r>
              <a:rPr lang="zh-CN" altLang="en-US" dirty="0">
                <a:latin typeface="Microsoft YaHei" panose="020B0503020204020204" pitchFamily="34" charset="-122"/>
                <a:ea typeface="Microsoft YaHei" panose="020B0503020204020204" pitchFamily="34" charset="-122"/>
              </a:rPr>
              <a:t>与循环神经机器翻译模型类似，也采用注意力机制自适应地从源语言端检索译文对应的源语言信息。不同的是，此处的注意力计算在解码器的每一层当中都会出现，因而被称为“多步”注意力。</a:t>
            </a:r>
          </a:p>
        </p:txBody>
      </p:sp>
    </p:spTree>
    <p:extLst>
      <p:ext uri="{BB962C8B-B14F-4D97-AF65-F5344CB8AC3E}">
        <p14:creationId xmlns:p14="http://schemas.microsoft.com/office/powerpoint/2010/main" val="24804527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47</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19311" y="1030287"/>
            <a:ext cx="11353378" cy="2719527"/>
          </a:xfrm>
          <a:prstGeom prst="rect">
            <a:avLst/>
          </a:prstGeom>
          <a:noFill/>
        </p:spPr>
        <p:txBody>
          <a:bodyPr wrap="square">
            <a:spAutoFit/>
          </a:bodyPr>
          <a:lstStyle/>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位置编码</a:t>
            </a:r>
            <a:endParaRPr lang="en-US" altLang="zh-CN" sz="2000" b="1"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由于</a:t>
            </a:r>
            <a:r>
              <a:rPr lang="en-US" altLang="zh-CN" dirty="0">
                <a:latin typeface="Microsoft YaHei" panose="020B0503020204020204" pitchFamily="34" charset="-122"/>
                <a:ea typeface="Microsoft YaHei" panose="020B0503020204020204" pitchFamily="34" charset="-122"/>
              </a:rPr>
              <a:t>ConvS2S</a:t>
            </a:r>
            <a:r>
              <a:rPr lang="zh-CN" altLang="en-US" dirty="0">
                <a:latin typeface="Microsoft YaHei" panose="020B0503020204020204" pitchFamily="34" charset="-122"/>
                <a:ea typeface="Microsoft YaHei" panose="020B0503020204020204" pitchFamily="34" charset="-122"/>
              </a:rPr>
              <a:t>不再使用基于循环的结构编码输入序列，因此模型失去了对于输入文本中词与词之间相对位置关系的感知。位置编码旨在重新给予模型这部分信息。</a:t>
            </a:r>
            <a:endParaRPr lang="en-US" altLang="zh-CN"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为了使得卷积模型能够感知到输入序列中单词的相对位置关系，使用额外的位置嵌入                                 用于标识每个单词在句子中的绝对位置</a:t>
            </a:r>
            <a:endParaRPr lang="en-US" altLang="zh-CN"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词嵌入和位置嵌入同时被使用作为编码器和解码器的输入</a:t>
            </a:r>
          </a:p>
        </p:txBody>
      </p:sp>
      <p:grpSp>
        <p:nvGrpSpPr>
          <p:cNvPr id="19" name="Group 18" descr="\documentclass{article}&#10;\usepackage{amsmath,bm}&#10;\pagestyle{empty}&#10;\begin{document}&#10;&#10;$\bm{P}=\{\bm{p}_1,...,\bm{p}_n\}$&#10;&#10;&#10;\end{document}" title="IguanaTex Vector Display">
            <a:extLst>
              <a:ext uri="{FF2B5EF4-FFF2-40B4-BE49-F238E27FC236}">
                <a16:creationId xmlns:a16="http://schemas.microsoft.com/office/drawing/2014/main" id="{F363E2CD-46CE-750E-DAA7-20B1928609C0}"/>
              </a:ext>
            </a:extLst>
          </p:cNvPr>
          <p:cNvGrpSpPr>
            <a:grpSpLocks noChangeAspect="1"/>
          </p:cNvGrpSpPr>
          <p:nvPr>
            <p:custDataLst>
              <p:tags r:id="rId1"/>
            </p:custDataLst>
          </p:nvPr>
        </p:nvGrpSpPr>
        <p:grpSpPr>
          <a:xfrm>
            <a:off x="9094352" y="2568136"/>
            <a:ext cx="1775696" cy="227745"/>
            <a:chOff x="4499374" y="3803990"/>
            <a:chExt cx="1775696" cy="227745"/>
          </a:xfrm>
        </p:grpSpPr>
        <p:sp>
          <p:nvSpPr>
            <p:cNvPr id="6" name="Freeform 5">
              <a:extLst>
                <a:ext uri="{FF2B5EF4-FFF2-40B4-BE49-F238E27FC236}">
                  <a16:creationId xmlns:a16="http://schemas.microsoft.com/office/drawing/2014/main" id="{2E66790F-5191-F031-24D9-D5C19ECFFB7E}"/>
                </a:ext>
              </a:extLst>
            </p:cNvPr>
            <p:cNvSpPr/>
            <p:nvPr>
              <p:custDataLst>
                <p:tags r:id="rId28"/>
              </p:custDataLst>
            </p:nvPr>
          </p:nvSpPr>
          <p:spPr>
            <a:xfrm>
              <a:off x="4499374" y="3818565"/>
              <a:ext cx="203959" cy="156233"/>
            </a:xfrm>
            <a:custGeom>
              <a:avLst/>
              <a:gdLst>
                <a:gd name="connsiteX0" fmla="*/ 80800 w 203959"/>
                <a:gd name="connsiteY0" fmla="*/ 87517 h 156233"/>
                <a:gd name="connsiteX1" fmla="*/ 125590 w 203959"/>
                <a:gd name="connsiteY1" fmla="*/ 87517 h 156233"/>
                <a:gd name="connsiteX2" fmla="*/ 204036 w 203959"/>
                <a:gd name="connsiteY2" fmla="*/ 35136 h 156233"/>
                <a:gd name="connsiteX3" fmla="*/ 147352 w 203959"/>
                <a:gd name="connsiteY3" fmla="*/ 63 h 156233"/>
                <a:gd name="connsiteX4" fmla="*/ 49928 w 203959"/>
                <a:gd name="connsiteY4" fmla="*/ 63 h 156233"/>
                <a:gd name="connsiteX5" fmla="*/ 40565 w 203959"/>
                <a:gd name="connsiteY5" fmla="*/ 6667 h 156233"/>
                <a:gd name="connsiteX6" fmla="*/ 51193 w 203959"/>
                <a:gd name="connsiteY6" fmla="*/ 10767 h 156233"/>
                <a:gd name="connsiteX7" fmla="*/ 66629 w 203959"/>
                <a:gd name="connsiteY7" fmla="*/ 11222 h 156233"/>
                <a:gd name="connsiteX8" fmla="*/ 30443 w 203959"/>
                <a:gd name="connsiteY8" fmla="*/ 141038 h 156233"/>
                <a:gd name="connsiteX9" fmla="*/ 24623 w 203959"/>
                <a:gd name="connsiteY9" fmla="*/ 145365 h 156233"/>
                <a:gd name="connsiteX10" fmla="*/ 11211 w 203959"/>
                <a:gd name="connsiteY10" fmla="*/ 145592 h 156233"/>
                <a:gd name="connsiteX11" fmla="*/ 3366 w 203959"/>
                <a:gd name="connsiteY11" fmla="*/ 146276 h 156233"/>
                <a:gd name="connsiteX12" fmla="*/ 77 w 203959"/>
                <a:gd name="connsiteY12" fmla="*/ 152197 h 156233"/>
                <a:gd name="connsiteX13" fmla="*/ 5644 w 203959"/>
                <a:gd name="connsiteY13" fmla="*/ 156296 h 156233"/>
                <a:gd name="connsiteX14" fmla="*/ 24876 w 203959"/>
                <a:gd name="connsiteY14" fmla="*/ 155841 h 156233"/>
                <a:gd name="connsiteX15" fmla="*/ 44108 w 203959"/>
                <a:gd name="connsiteY15" fmla="*/ 155613 h 156233"/>
                <a:gd name="connsiteX16" fmla="*/ 63593 w 203959"/>
                <a:gd name="connsiteY16" fmla="*/ 155841 h 156233"/>
                <a:gd name="connsiteX17" fmla="*/ 83330 w 203959"/>
                <a:gd name="connsiteY17" fmla="*/ 156296 h 156233"/>
                <a:gd name="connsiteX18" fmla="*/ 90669 w 203959"/>
                <a:gd name="connsiteY18" fmla="*/ 149920 h 156233"/>
                <a:gd name="connsiteX19" fmla="*/ 80294 w 203959"/>
                <a:gd name="connsiteY19" fmla="*/ 145592 h 156233"/>
                <a:gd name="connsiteX20" fmla="*/ 64858 w 203959"/>
                <a:gd name="connsiteY20" fmla="*/ 145137 h 156233"/>
                <a:gd name="connsiteX21" fmla="*/ 80800 w 203959"/>
                <a:gd name="connsiteY21" fmla="*/ 87517 h 156233"/>
                <a:gd name="connsiteX22" fmla="*/ 99526 w 203959"/>
                <a:gd name="connsiteY22" fmla="*/ 14866 h 156233"/>
                <a:gd name="connsiteX23" fmla="*/ 102309 w 203959"/>
                <a:gd name="connsiteY23" fmla="*/ 10995 h 156233"/>
                <a:gd name="connsiteX24" fmla="*/ 109142 w 203959"/>
                <a:gd name="connsiteY24" fmla="*/ 10767 h 156233"/>
                <a:gd name="connsiteX25" fmla="*/ 135459 w 203959"/>
                <a:gd name="connsiteY25" fmla="*/ 10767 h 156233"/>
                <a:gd name="connsiteX26" fmla="*/ 168609 w 203959"/>
                <a:gd name="connsiteY26" fmla="*/ 28759 h 156233"/>
                <a:gd name="connsiteX27" fmla="*/ 155956 w 203959"/>
                <a:gd name="connsiteY27" fmla="*/ 65654 h 156233"/>
                <a:gd name="connsiteX28" fmla="*/ 116480 w 203959"/>
                <a:gd name="connsiteY28" fmla="*/ 78180 h 156233"/>
                <a:gd name="connsiteX29" fmla="*/ 81812 w 203959"/>
                <a:gd name="connsiteY29" fmla="*/ 78180 h 156233"/>
                <a:gd name="connsiteX30" fmla="*/ 99526 w 203959"/>
                <a:gd name="connsiteY30" fmla="*/ 14866 h 15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3959" h="156233">
                  <a:moveTo>
                    <a:pt x="80800" y="87517"/>
                  </a:moveTo>
                  <a:lnTo>
                    <a:pt x="125590" y="87517"/>
                  </a:lnTo>
                  <a:cubicBezTo>
                    <a:pt x="172151" y="87517"/>
                    <a:pt x="204036" y="62010"/>
                    <a:pt x="204036" y="35136"/>
                  </a:cubicBezTo>
                  <a:cubicBezTo>
                    <a:pt x="204036" y="11906"/>
                    <a:pt x="180755" y="63"/>
                    <a:pt x="147352" y="63"/>
                  </a:cubicBezTo>
                  <a:lnTo>
                    <a:pt x="49928" y="63"/>
                  </a:lnTo>
                  <a:cubicBezTo>
                    <a:pt x="45120" y="63"/>
                    <a:pt x="40565" y="63"/>
                    <a:pt x="40565" y="6667"/>
                  </a:cubicBezTo>
                  <a:cubicBezTo>
                    <a:pt x="40565" y="10767"/>
                    <a:pt x="44108" y="10767"/>
                    <a:pt x="51193" y="10767"/>
                  </a:cubicBezTo>
                  <a:cubicBezTo>
                    <a:pt x="56507" y="10767"/>
                    <a:pt x="61315" y="10995"/>
                    <a:pt x="66629" y="11222"/>
                  </a:cubicBezTo>
                  <a:lnTo>
                    <a:pt x="30443" y="141038"/>
                  </a:lnTo>
                  <a:cubicBezTo>
                    <a:pt x="29431" y="144681"/>
                    <a:pt x="29178" y="144909"/>
                    <a:pt x="24623" y="145365"/>
                  </a:cubicBezTo>
                  <a:cubicBezTo>
                    <a:pt x="20321" y="145592"/>
                    <a:pt x="15260" y="145592"/>
                    <a:pt x="11211" y="145592"/>
                  </a:cubicBezTo>
                  <a:cubicBezTo>
                    <a:pt x="4632" y="145592"/>
                    <a:pt x="4126" y="145592"/>
                    <a:pt x="3366" y="146276"/>
                  </a:cubicBezTo>
                  <a:cubicBezTo>
                    <a:pt x="77" y="147642"/>
                    <a:pt x="77" y="151058"/>
                    <a:pt x="77" y="152197"/>
                  </a:cubicBezTo>
                  <a:cubicBezTo>
                    <a:pt x="77" y="152425"/>
                    <a:pt x="77" y="156296"/>
                    <a:pt x="5644" y="156296"/>
                  </a:cubicBezTo>
                  <a:cubicBezTo>
                    <a:pt x="11970" y="156296"/>
                    <a:pt x="18549" y="155841"/>
                    <a:pt x="24876" y="155841"/>
                  </a:cubicBezTo>
                  <a:cubicBezTo>
                    <a:pt x="31202" y="155841"/>
                    <a:pt x="37781" y="155613"/>
                    <a:pt x="44108" y="155613"/>
                  </a:cubicBezTo>
                  <a:cubicBezTo>
                    <a:pt x="50687" y="155613"/>
                    <a:pt x="57266" y="155841"/>
                    <a:pt x="63593" y="155841"/>
                  </a:cubicBezTo>
                  <a:cubicBezTo>
                    <a:pt x="70172" y="155841"/>
                    <a:pt x="77004" y="156296"/>
                    <a:pt x="83330" y="156296"/>
                  </a:cubicBezTo>
                  <a:cubicBezTo>
                    <a:pt x="85861" y="156296"/>
                    <a:pt x="90669" y="156296"/>
                    <a:pt x="90669" y="149920"/>
                  </a:cubicBezTo>
                  <a:cubicBezTo>
                    <a:pt x="90669" y="145592"/>
                    <a:pt x="87632" y="145592"/>
                    <a:pt x="80294" y="145592"/>
                  </a:cubicBezTo>
                  <a:cubicBezTo>
                    <a:pt x="74980" y="145592"/>
                    <a:pt x="70172" y="145365"/>
                    <a:pt x="64858" y="145137"/>
                  </a:cubicBezTo>
                  <a:lnTo>
                    <a:pt x="80800" y="87517"/>
                  </a:lnTo>
                  <a:close/>
                  <a:moveTo>
                    <a:pt x="99526" y="14866"/>
                  </a:moveTo>
                  <a:cubicBezTo>
                    <a:pt x="100538" y="11450"/>
                    <a:pt x="100791" y="11222"/>
                    <a:pt x="102309" y="10995"/>
                  </a:cubicBezTo>
                  <a:cubicBezTo>
                    <a:pt x="104587" y="10767"/>
                    <a:pt x="106358" y="10767"/>
                    <a:pt x="109142" y="10767"/>
                  </a:cubicBezTo>
                  <a:lnTo>
                    <a:pt x="135459" y="10767"/>
                  </a:lnTo>
                  <a:cubicBezTo>
                    <a:pt x="149630" y="10767"/>
                    <a:pt x="168609" y="13044"/>
                    <a:pt x="168609" y="28759"/>
                  </a:cubicBezTo>
                  <a:cubicBezTo>
                    <a:pt x="168609" y="31492"/>
                    <a:pt x="165319" y="54722"/>
                    <a:pt x="155956" y="65654"/>
                  </a:cubicBezTo>
                  <a:cubicBezTo>
                    <a:pt x="150642" y="71803"/>
                    <a:pt x="139255" y="78180"/>
                    <a:pt x="116480" y="78180"/>
                  </a:cubicBezTo>
                  <a:lnTo>
                    <a:pt x="81812" y="78180"/>
                  </a:lnTo>
                  <a:lnTo>
                    <a:pt x="99526" y="14866"/>
                  </a:lnTo>
                  <a:close/>
                </a:path>
              </a:pathLst>
            </a:custGeom>
            <a:solidFill>
              <a:srgbClr val="000000"/>
            </a:solidFill>
            <a:ln w="25355" cap="flat">
              <a:noFill/>
              <a:prstDash val="solid"/>
              <a:miter/>
            </a:ln>
          </p:spPr>
          <p:txBody>
            <a:bodyPr rtlCol="0" anchor="ctr"/>
            <a:lstStyle/>
            <a:p>
              <a:endParaRPr lang="en-CN"/>
            </a:p>
          </p:txBody>
        </p:sp>
        <p:sp>
          <p:nvSpPr>
            <p:cNvPr id="7" name="Freeform 6">
              <a:extLst>
                <a:ext uri="{FF2B5EF4-FFF2-40B4-BE49-F238E27FC236}">
                  <a16:creationId xmlns:a16="http://schemas.microsoft.com/office/drawing/2014/main" id="{76F44DCE-2380-C33E-1BEA-FED7B0CD2590}"/>
                </a:ext>
              </a:extLst>
            </p:cNvPr>
            <p:cNvSpPr/>
            <p:nvPr>
              <p:custDataLst>
                <p:tags r:id="rId29"/>
              </p:custDataLst>
            </p:nvPr>
          </p:nvSpPr>
          <p:spPr>
            <a:xfrm>
              <a:off x="4796350" y="3891216"/>
              <a:ext cx="168278" cy="53292"/>
            </a:xfrm>
            <a:custGeom>
              <a:avLst/>
              <a:gdLst>
                <a:gd name="connsiteX0" fmla="*/ 159764 w 168278"/>
                <a:gd name="connsiteY0" fmla="*/ 9173 h 53292"/>
                <a:gd name="connsiteX1" fmla="*/ 168367 w 168278"/>
                <a:gd name="connsiteY1" fmla="*/ 4618 h 53292"/>
                <a:gd name="connsiteX2" fmla="*/ 160017 w 168278"/>
                <a:gd name="connsiteY2" fmla="*/ 63 h 53292"/>
                <a:gd name="connsiteX3" fmla="*/ 8439 w 168278"/>
                <a:gd name="connsiteY3" fmla="*/ 63 h 53292"/>
                <a:gd name="connsiteX4" fmla="*/ 88 w 168278"/>
                <a:gd name="connsiteY4" fmla="*/ 4618 h 53292"/>
                <a:gd name="connsiteX5" fmla="*/ 8692 w 168278"/>
                <a:gd name="connsiteY5" fmla="*/ 9173 h 53292"/>
                <a:gd name="connsiteX6" fmla="*/ 159764 w 168278"/>
                <a:gd name="connsiteY6" fmla="*/ 9173 h 53292"/>
                <a:gd name="connsiteX7" fmla="*/ 160017 w 168278"/>
                <a:gd name="connsiteY7" fmla="*/ 53355 h 53292"/>
                <a:gd name="connsiteX8" fmla="*/ 168367 w 168278"/>
                <a:gd name="connsiteY8" fmla="*/ 48800 h 53292"/>
                <a:gd name="connsiteX9" fmla="*/ 159764 w 168278"/>
                <a:gd name="connsiteY9" fmla="*/ 44245 h 53292"/>
                <a:gd name="connsiteX10" fmla="*/ 8692 w 168278"/>
                <a:gd name="connsiteY10" fmla="*/ 44245 h 53292"/>
                <a:gd name="connsiteX11" fmla="*/ 88 w 168278"/>
                <a:gd name="connsiteY11" fmla="*/ 48800 h 53292"/>
                <a:gd name="connsiteX12" fmla="*/ 8439 w 168278"/>
                <a:gd name="connsiteY12" fmla="*/ 53355 h 53292"/>
                <a:gd name="connsiteX13" fmla="*/ 160017 w 168278"/>
                <a:gd name="connsiteY13" fmla="*/ 53355 h 5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3292">
                  <a:moveTo>
                    <a:pt x="159764" y="9173"/>
                  </a:moveTo>
                  <a:cubicBezTo>
                    <a:pt x="163559" y="9173"/>
                    <a:pt x="168367" y="9173"/>
                    <a:pt x="168367" y="4618"/>
                  </a:cubicBezTo>
                  <a:cubicBezTo>
                    <a:pt x="168367" y="63"/>
                    <a:pt x="163559" y="63"/>
                    <a:pt x="160017" y="63"/>
                  </a:cubicBezTo>
                  <a:lnTo>
                    <a:pt x="8439" y="63"/>
                  </a:lnTo>
                  <a:cubicBezTo>
                    <a:pt x="4896" y="63"/>
                    <a:pt x="88" y="63"/>
                    <a:pt x="88" y="4618"/>
                  </a:cubicBezTo>
                  <a:cubicBezTo>
                    <a:pt x="88" y="9173"/>
                    <a:pt x="4896" y="9173"/>
                    <a:pt x="8692" y="9173"/>
                  </a:cubicBezTo>
                  <a:lnTo>
                    <a:pt x="159764" y="9173"/>
                  </a:lnTo>
                  <a:close/>
                  <a:moveTo>
                    <a:pt x="160017" y="53355"/>
                  </a:moveTo>
                  <a:cubicBezTo>
                    <a:pt x="163559" y="53355"/>
                    <a:pt x="168367" y="53355"/>
                    <a:pt x="168367" y="48800"/>
                  </a:cubicBezTo>
                  <a:cubicBezTo>
                    <a:pt x="168367" y="44245"/>
                    <a:pt x="163559" y="44245"/>
                    <a:pt x="159764" y="44245"/>
                  </a:cubicBezTo>
                  <a:lnTo>
                    <a:pt x="8692" y="44245"/>
                  </a:lnTo>
                  <a:cubicBezTo>
                    <a:pt x="4896" y="44245"/>
                    <a:pt x="88" y="44245"/>
                    <a:pt x="88" y="48800"/>
                  </a:cubicBezTo>
                  <a:cubicBezTo>
                    <a:pt x="88" y="53355"/>
                    <a:pt x="4896" y="53355"/>
                    <a:pt x="8439" y="53355"/>
                  </a:cubicBezTo>
                  <a:lnTo>
                    <a:pt x="160017" y="53355"/>
                  </a:lnTo>
                  <a:close/>
                </a:path>
              </a:pathLst>
            </a:custGeom>
            <a:solidFill>
              <a:srgbClr val="000000"/>
            </a:solidFill>
            <a:ln w="25355"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957D2254-7E77-2F66-4AFF-5FF9A3FCEEBC}"/>
                </a:ext>
              </a:extLst>
            </p:cNvPr>
            <p:cNvSpPr/>
            <p:nvPr>
              <p:custDataLst>
                <p:tags r:id="rId30"/>
              </p:custDataLst>
            </p:nvPr>
          </p:nvSpPr>
          <p:spPr>
            <a:xfrm>
              <a:off x="5067507" y="3803990"/>
              <a:ext cx="89833" cy="227745"/>
            </a:xfrm>
            <a:custGeom>
              <a:avLst/>
              <a:gdLst>
                <a:gd name="connsiteX0" fmla="*/ 53493 w 89833"/>
                <a:gd name="connsiteY0" fmla="*/ 30353 h 227745"/>
                <a:gd name="connsiteX1" fmla="*/ 87654 w 89833"/>
                <a:gd name="connsiteY1" fmla="*/ 5073 h 227745"/>
                <a:gd name="connsiteX2" fmla="*/ 89932 w 89833"/>
                <a:gd name="connsiteY2" fmla="*/ 2568 h 227745"/>
                <a:gd name="connsiteX3" fmla="*/ 85124 w 89833"/>
                <a:gd name="connsiteY3" fmla="*/ 63 h 227745"/>
                <a:gd name="connsiteX4" fmla="*/ 36538 w 89833"/>
                <a:gd name="connsiteY4" fmla="*/ 28531 h 227745"/>
                <a:gd name="connsiteX5" fmla="*/ 36538 w 89833"/>
                <a:gd name="connsiteY5" fmla="*/ 80457 h 227745"/>
                <a:gd name="connsiteX6" fmla="*/ 26416 w 89833"/>
                <a:gd name="connsiteY6" fmla="*/ 104143 h 227745"/>
                <a:gd name="connsiteX7" fmla="*/ 2376 w 89833"/>
                <a:gd name="connsiteY7" fmla="*/ 111431 h 227745"/>
                <a:gd name="connsiteX8" fmla="*/ 99 w 89833"/>
                <a:gd name="connsiteY8" fmla="*/ 113936 h 227745"/>
                <a:gd name="connsiteX9" fmla="*/ 4148 w 89833"/>
                <a:gd name="connsiteY9" fmla="*/ 116441 h 227745"/>
                <a:gd name="connsiteX10" fmla="*/ 35779 w 89833"/>
                <a:gd name="connsiteY10" fmla="*/ 136710 h 227745"/>
                <a:gd name="connsiteX11" fmla="*/ 36538 w 89833"/>
                <a:gd name="connsiteY11" fmla="*/ 147870 h 227745"/>
                <a:gd name="connsiteX12" fmla="*/ 36538 w 89833"/>
                <a:gd name="connsiteY12" fmla="*/ 192964 h 227745"/>
                <a:gd name="connsiteX13" fmla="*/ 48685 w 89833"/>
                <a:gd name="connsiteY13" fmla="*/ 218471 h 227745"/>
                <a:gd name="connsiteX14" fmla="*/ 85124 w 89833"/>
                <a:gd name="connsiteY14" fmla="*/ 227809 h 227745"/>
                <a:gd name="connsiteX15" fmla="*/ 89932 w 89833"/>
                <a:gd name="connsiteY15" fmla="*/ 225304 h 227745"/>
                <a:gd name="connsiteX16" fmla="*/ 85883 w 89833"/>
                <a:gd name="connsiteY16" fmla="*/ 222798 h 227745"/>
                <a:gd name="connsiteX17" fmla="*/ 54252 w 89833"/>
                <a:gd name="connsiteY17" fmla="*/ 202984 h 227745"/>
                <a:gd name="connsiteX18" fmla="*/ 53493 w 89833"/>
                <a:gd name="connsiteY18" fmla="*/ 192280 h 227745"/>
                <a:gd name="connsiteX19" fmla="*/ 53493 w 89833"/>
                <a:gd name="connsiteY19" fmla="*/ 144454 h 227745"/>
                <a:gd name="connsiteX20" fmla="*/ 43371 w 89833"/>
                <a:gd name="connsiteY20" fmla="*/ 122818 h 227745"/>
                <a:gd name="connsiteX21" fmla="*/ 23633 w 89833"/>
                <a:gd name="connsiteY21" fmla="*/ 113936 h 227745"/>
                <a:gd name="connsiteX22" fmla="*/ 53493 w 89833"/>
                <a:gd name="connsiteY22" fmla="*/ 85012 h 227745"/>
                <a:gd name="connsiteX23" fmla="*/ 53493 w 89833"/>
                <a:gd name="connsiteY23" fmla="*/ 3035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27745">
                  <a:moveTo>
                    <a:pt x="53493" y="30353"/>
                  </a:moveTo>
                  <a:cubicBezTo>
                    <a:pt x="53493" y="21243"/>
                    <a:pt x="60072" y="6667"/>
                    <a:pt x="87654" y="5073"/>
                  </a:cubicBezTo>
                  <a:cubicBezTo>
                    <a:pt x="88920" y="4845"/>
                    <a:pt x="89932" y="3934"/>
                    <a:pt x="89932" y="2568"/>
                  </a:cubicBezTo>
                  <a:cubicBezTo>
                    <a:pt x="89932" y="63"/>
                    <a:pt x="87908" y="63"/>
                    <a:pt x="85124" y="63"/>
                  </a:cubicBezTo>
                  <a:cubicBezTo>
                    <a:pt x="59819" y="63"/>
                    <a:pt x="36791" y="11678"/>
                    <a:pt x="36538" y="28531"/>
                  </a:cubicBezTo>
                  <a:lnTo>
                    <a:pt x="36538" y="80457"/>
                  </a:lnTo>
                  <a:cubicBezTo>
                    <a:pt x="36538" y="89339"/>
                    <a:pt x="36538" y="96627"/>
                    <a:pt x="26416" y="104143"/>
                  </a:cubicBezTo>
                  <a:cubicBezTo>
                    <a:pt x="17559" y="110747"/>
                    <a:pt x="7943" y="111203"/>
                    <a:pt x="2376" y="111431"/>
                  </a:cubicBezTo>
                  <a:cubicBezTo>
                    <a:pt x="1111" y="111658"/>
                    <a:pt x="99" y="112569"/>
                    <a:pt x="99" y="113936"/>
                  </a:cubicBezTo>
                  <a:cubicBezTo>
                    <a:pt x="99" y="116213"/>
                    <a:pt x="1617" y="116213"/>
                    <a:pt x="4148" y="116441"/>
                  </a:cubicBezTo>
                  <a:cubicBezTo>
                    <a:pt x="20849" y="117352"/>
                    <a:pt x="32995" y="125551"/>
                    <a:pt x="35779" y="136710"/>
                  </a:cubicBezTo>
                  <a:cubicBezTo>
                    <a:pt x="36538" y="139216"/>
                    <a:pt x="36538" y="139671"/>
                    <a:pt x="36538" y="147870"/>
                  </a:cubicBezTo>
                  <a:lnTo>
                    <a:pt x="36538" y="192964"/>
                  </a:lnTo>
                  <a:cubicBezTo>
                    <a:pt x="36538" y="202529"/>
                    <a:pt x="36538" y="209817"/>
                    <a:pt x="48685" y="218471"/>
                  </a:cubicBezTo>
                  <a:cubicBezTo>
                    <a:pt x="58554" y="225304"/>
                    <a:pt x="75255" y="227809"/>
                    <a:pt x="85124" y="227809"/>
                  </a:cubicBezTo>
                  <a:cubicBezTo>
                    <a:pt x="87908" y="227809"/>
                    <a:pt x="89932" y="227809"/>
                    <a:pt x="89932" y="225304"/>
                  </a:cubicBezTo>
                  <a:cubicBezTo>
                    <a:pt x="89932" y="223026"/>
                    <a:pt x="88414" y="223026"/>
                    <a:pt x="85883" y="222798"/>
                  </a:cubicBezTo>
                  <a:cubicBezTo>
                    <a:pt x="69941" y="221887"/>
                    <a:pt x="57541" y="214599"/>
                    <a:pt x="54252" y="202984"/>
                  </a:cubicBezTo>
                  <a:cubicBezTo>
                    <a:pt x="53493" y="200935"/>
                    <a:pt x="53493" y="200479"/>
                    <a:pt x="53493" y="192280"/>
                  </a:cubicBezTo>
                  <a:lnTo>
                    <a:pt x="53493" y="144454"/>
                  </a:lnTo>
                  <a:cubicBezTo>
                    <a:pt x="53493" y="133977"/>
                    <a:pt x="51468" y="130106"/>
                    <a:pt x="43371" y="122818"/>
                  </a:cubicBezTo>
                  <a:cubicBezTo>
                    <a:pt x="38056" y="118035"/>
                    <a:pt x="30718" y="115758"/>
                    <a:pt x="23633" y="113936"/>
                  </a:cubicBezTo>
                  <a:cubicBezTo>
                    <a:pt x="44383" y="108698"/>
                    <a:pt x="53493" y="98221"/>
                    <a:pt x="53493" y="85012"/>
                  </a:cubicBezTo>
                  <a:lnTo>
                    <a:pt x="53493" y="30353"/>
                  </a:lnTo>
                  <a:close/>
                </a:path>
              </a:pathLst>
            </a:custGeom>
            <a:solidFill>
              <a:srgbClr val="000000"/>
            </a:solidFill>
            <a:ln w="25355"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683C9659-D8B5-1844-6565-DE81D7FED487}"/>
                </a:ext>
              </a:extLst>
            </p:cNvPr>
            <p:cNvSpPr/>
            <p:nvPr>
              <p:custDataLst>
                <p:tags r:id="rId31"/>
              </p:custDataLst>
            </p:nvPr>
          </p:nvSpPr>
          <p:spPr>
            <a:xfrm>
              <a:off x="5172017" y="3871858"/>
              <a:ext cx="152083" cy="147123"/>
            </a:xfrm>
            <a:custGeom>
              <a:avLst/>
              <a:gdLst>
                <a:gd name="connsiteX0" fmla="*/ 17058 w 152083"/>
                <a:gd name="connsiteY0" fmla="*/ 132383 h 147123"/>
                <a:gd name="connsiteX1" fmla="*/ 15540 w 152083"/>
                <a:gd name="connsiteY1" fmla="*/ 136027 h 147123"/>
                <a:gd name="connsiteX2" fmla="*/ 8961 w 152083"/>
                <a:gd name="connsiteY2" fmla="*/ 136483 h 147123"/>
                <a:gd name="connsiteX3" fmla="*/ 104 w 152083"/>
                <a:gd name="connsiteY3" fmla="*/ 142859 h 147123"/>
                <a:gd name="connsiteX4" fmla="*/ 4912 w 152083"/>
                <a:gd name="connsiteY4" fmla="*/ 147187 h 147123"/>
                <a:gd name="connsiteX5" fmla="*/ 28192 w 152083"/>
                <a:gd name="connsiteY5" fmla="*/ 146503 h 147123"/>
                <a:gd name="connsiteX6" fmla="*/ 55269 w 152083"/>
                <a:gd name="connsiteY6" fmla="*/ 147187 h 147123"/>
                <a:gd name="connsiteX7" fmla="*/ 61848 w 152083"/>
                <a:gd name="connsiteY7" fmla="*/ 140582 h 147123"/>
                <a:gd name="connsiteX8" fmla="*/ 55269 w 152083"/>
                <a:gd name="connsiteY8" fmla="*/ 136483 h 147123"/>
                <a:gd name="connsiteX9" fmla="*/ 44388 w 152083"/>
                <a:gd name="connsiteY9" fmla="*/ 136255 h 147123"/>
                <a:gd name="connsiteX10" fmla="*/ 55269 w 152083"/>
                <a:gd name="connsiteY10" fmla="*/ 96627 h 147123"/>
                <a:gd name="connsiteX11" fmla="*/ 80827 w 152083"/>
                <a:gd name="connsiteY11" fmla="*/ 104826 h 147123"/>
                <a:gd name="connsiteX12" fmla="*/ 152187 w 152083"/>
                <a:gd name="connsiteY12" fmla="*/ 37641 h 147123"/>
                <a:gd name="connsiteX13" fmla="*/ 107904 w 152083"/>
                <a:gd name="connsiteY13" fmla="*/ 63 h 147123"/>
                <a:gd name="connsiteX14" fmla="*/ 72729 w 152083"/>
                <a:gd name="connsiteY14" fmla="*/ 12361 h 147123"/>
                <a:gd name="connsiteX15" fmla="*/ 43629 w 152083"/>
                <a:gd name="connsiteY15" fmla="*/ 63 h 147123"/>
                <a:gd name="connsiteX16" fmla="*/ 21613 w 152083"/>
                <a:gd name="connsiteY16" fmla="*/ 13044 h 147123"/>
                <a:gd name="connsiteX17" fmla="*/ 11997 w 152083"/>
                <a:gd name="connsiteY17" fmla="*/ 35591 h 147123"/>
                <a:gd name="connsiteX18" fmla="*/ 18070 w 152083"/>
                <a:gd name="connsiteY18" fmla="*/ 38780 h 147123"/>
                <a:gd name="connsiteX19" fmla="*/ 23131 w 152083"/>
                <a:gd name="connsiteY19" fmla="*/ 37641 h 147123"/>
                <a:gd name="connsiteX20" fmla="*/ 25156 w 152083"/>
                <a:gd name="connsiteY20" fmla="*/ 31036 h 147123"/>
                <a:gd name="connsiteX21" fmla="*/ 42363 w 152083"/>
                <a:gd name="connsiteY21" fmla="*/ 8262 h 147123"/>
                <a:gd name="connsiteX22" fmla="*/ 48183 w 152083"/>
                <a:gd name="connsiteY22" fmla="*/ 16688 h 147123"/>
                <a:gd name="connsiteX23" fmla="*/ 46665 w 152083"/>
                <a:gd name="connsiteY23" fmla="*/ 26481 h 147123"/>
                <a:gd name="connsiteX24" fmla="*/ 17058 w 152083"/>
                <a:gd name="connsiteY24" fmla="*/ 132383 h 147123"/>
                <a:gd name="connsiteX25" fmla="*/ 75260 w 152083"/>
                <a:gd name="connsiteY25" fmla="*/ 23065 h 147123"/>
                <a:gd name="connsiteX26" fmla="*/ 106638 w 152083"/>
                <a:gd name="connsiteY26" fmla="*/ 8262 h 147123"/>
                <a:gd name="connsiteX27" fmla="*/ 123593 w 152083"/>
                <a:gd name="connsiteY27" fmla="*/ 25570 h 147123"/>
                <a:gd name="connsiteX28" fmla="*/ 110940 w 152083"/>
                <a:gd name="connsiteY28" fmla="*/ 74308 h 147123"/>
                <a:gd name="connsiteX29" fmla="*/ 80321 w 152083"/>
                <a:gd name="connsiteY29" fmla="*/ 96627 h 147123"/>
                <a:gd name="connsiteX30" fmla="*/ 59318 w 152083"/>
                <a:gd name="connsiteY30" fmla="*/ 83418 h 147123"/>
                <a:gd name="connsiteX31" fmla="*/ 59824 w 152083"/>
                <a:gd name="connsiteY31" fmla="*/ 80229 h 147123"/>
                <a:gd name="connsiteX32" fmla="*/ 75260 w 152083"/>
                <a:gd name="connsiteY32" fmla="*/ 23065 h 14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2083" h="147123">
                  <a:moveTo>
                    <a:pt x="17058" y="132383"/>
                  </a:moveTo>
                  <a:cubicBezTo>
                    <a:pt x="16046" y="135572"/>
                    <a:pt x="15793" y="135799"/>
                    <a:pt x="15540" y="136027"/>
                  </a:cubicBezTo>
                  <a:cubicBezTo>
                    <a:pt x="14022" y="136483"/>
                    <a:pt x="11238" y="136483"/>
                    <a:pt x="8961" y="136483"/>
                  </a:cubicBezTo>
                  <a:cubicBezTo>
                    <a:pt x="4659" y="136483"/>
                    <a:pt x="104" y="136483"/>
                    <a:pt x="104" y="142859"/>
                  </a:cubicBezTo>
                  <a:cubicBezTo>
                    <a:pt x="104" y="145365"/>
                    <a:pt x="2128" y="147187"/>
                    <a:pt x="4912" y="147187"/>
                  </a:cubicBezTo>
                  <a:cubicBezTo>
                    <a:pt x="12250" y="147187"/>
                    <a:pt x="20601" y="146503"/>
                    <a:pt x="28192" y="146503"/>
                  </a:cubicBezTo>
                  <a:cubicBezTo>
                    <a:pt x="37049" y="146503"/>
                    <a:pt x="46665" y="147187"/>
                    <a:pt x="55269" y="147187"/>
                  </a:cubicBezTo>
                  <a:cubicBezTo>
                    <a:pt x="57040" y="147187"/>
                    <a:pt x="61848" y="147187"/>
                    <a:pt x="61848" y="140582"/>
                  </a:cubicBezTo>
                  <a:cubicBezTo>
                    <a:pt x="61848" y="136710"/>
                    <a:pt x="57799" y="136483"/>
                    <a:pt x="55269" y="136483"/>
                  </a:cubicBezTo>
                  <a:cubicBezTo>
                    <a:pt x="51726" y="136483"/>
                    <a:pt x="47677" y="136483"/>
                    <a:pt x="44388" y="136255"/>
                  </a:cubicBezTo>
                  <a:lnTo>
                    <a:pt x="55269" y="96627"/>
                  </a:lnTo>
                  <a:cubicBezTo>
                    <a:pt x="59065" y="99815"/>
                    <a:pt x="67415" y="104826"/>
                    <a:pt x="80827" y="104826"/>
                  </a:cubicBezTo>
                  <a:cubicBezTo>
                    <a:pt x="124858" y="104826"/>
                    <a:pt x="152187" y="68842"/>
                    <a:pt x="152187" y="37641"/>
                  </a:cubicBezTo>
                  <a:cubicBezTo>
                    <a:pt x="152187" y="9628"/>
                    <a:pt x="128907" y="63"/>
                    <a:pt x="107904" y="63"/>
                  </a:cubicBezTo>
                  <a:cubicBezTo>
                    <a:pt x="89937" y="63"/>
                    <a:pt x="76778" y="8945"/>
                    <a:pt x="72729" y="12361"/>
                  </a:cubicBezTo>
                  <a:cubicBezTo>
                    <a:pt x="63114" y="63"/>
                    <a:pt x="46412" y="63"/>
                    <a:pt x="43629" y="63"/>
                  </a:cubicBezTo>
                  <a:cubicBezTo>
                    <a:pt x="34266" y="63"/>
                    <a:pt x="26927" y="4845"/>
                    <a:pt x="21613" y="13044"/>
                  </a:cubicBezTo>
                  <a:cubicBezTo>
                    <a:pt x="15287" y="22154"/>
                    <a:pt x="11997" y="34452"/>
                    <a:pt x="11997" y="35591"/>
                  </a:cubicBezTo>
                  <a:cubicBezTo>
                    <a:pt x="11997" y="38780"/>
                    <a:pt x="15793" y="38780"/>
                    <a:pt x="18070" y="38780"/>
                  </a:cubicBezTo>
                  <a:cubicBezTo>
                    <a:pt x="20854" y="38780"/>
                    <a:pt x="21866" y="38780"/>
                    <a:pt x="23131" y="37641"/>
                  </a:cubicBezTo>
                  <a:cubicBezTo>
                    <a:pt x="23638" y="37185"/>
                    <a:pt x="23638" y="36730"/>
                    <a:pt x="25156" y="31036"/>
                  </a:cubicBezTo>
                  <a:cubicBezTo>
                    <a:pt x="30217" y="12817"/>
                    <a:pt x="36037" y="8262"/>
                    <a:pt x="42363" y="8262"/>
                  </a:cubicBezTo>
                  <a:cubicBezTo>
                    <a:pt x="45147" y="8262"/>
                    <a:pt x="48183" y="9173"/>
                    <a:pt x="48183" y="16688"/>
                  </a:cubicBezTo>
                  <a:cubicBezTo>
                    <a:pt x="48183" y="20104"/>
                    <a:pt x="47677" y="23293"/>
                    <a:pt x="46665" y="26481"/>
                  </a:cubicBezTo>
                  <a:lnTo>
                    <a:pt x="17058" y="132383"/>
                  </a:lnTo>
                  <a:close/>
                  <a:moveTo>
                    <a:pt x="75260" y="23065"/>
                  </a:moveTo>
                  <a:cubicBezTo>
                    <a:pt x="82598" y="15322"/>
                    <a:pt x="94492" y="8262"/>
                    <a:pt x="106638" y="8262"/>
                  </a:cubicBezTo>
                  <a:cubicBezTo>
                    <a:pt x="122327" y="8262"/>
                    <a:pt x="123593" y="20560"/>
                    <a:pt x="123593" y="25570"/>
                  </a:cubicBezTo>
                  <a:cubicBezTo>
                    <a:pt x="123593" y="37413"/>
                    <a:pt x="114989" y="65426"/>
                    <a:pt x="110940" y="74308"/>
                  </a:cubicBezTo>
                  <a:cubicBezTo>
                    <a:pt x="103096" y="90933"/>
                    <a:pt x="90696" y="96627"/>
                    <a:pt x="80321" y="96627"/>
                  </a:cubicBezTo>
                  <a:cubicBezTo>
                    <a:pt x="65391" y="96627"/>
                    <a:pt x="59318" y="85923"/>
                    <a:pt x="59318" y="83418"/>
                  </a:cubicBezTo>
                  <a:lnTo>
                    <a:pt x="59824" y="80229"/>
                  </a:lnTo>
                  <a:lnTo>
                    <a:pt x="75260" y="23065"/>
                  </a:lnTo>
                  <a:close/>
                </a:path>
              </a:pathLst>
            </a:custGeom>
            <a:solidFill>
              <a:srgbClr val="000000"/>
            </a:solidFill>
            <a:ln w="25355"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430D63E8-2B57-2619-91E2-1E7C5ECED6C3}"/>
                </a:ext>
              </a:extLst>
            </p:cNvPr>
            <p:cNvSpPr/>
            <p:nvPr>
              <p:custDataLst>
                <p:tags r:id="rId32"/>
              </p:custDataLst>
            </p:nvPr>
          </p:nvSpPr>
          <p:spPr>
            <a:xfrm>
              <a:off x="5347185" y="3903104"/>
              <a:ext cx="64477" cy="105856"/>
            </a:xfrm>
            <a:custGeom>
              <a:avLst/>
              <a:gdLst>
                <a:gd name="connsiteX0" fmla="*/ 40142 w 64477"/>
                <a:gd name="connsiteY0" fmla="*/ 4528 h 105856"/>
                <a:gd name="connsiteX1" fmla="*/ 34828 w 64477"/>
                <a:gd name="connsiteY1" fmla="*/ 64 h 105856"/>
                <a:gd name="connsiteX2" fmla="*/ 110 w 64477"/>
                <a:gd name="connsiteY2" fmla="*/ 10267 h 105856"/>
                <a:gd name="connsiteX3" fmla="*/ 110 w 64477"/>
                <a:gd name="connsiteY3" fmla="*/ 16006 h 105856"/>
                <a:gd name="connsiteX4" fmla="*/ 25794 w 64477"/>
                <a:gd name="connsiteY4" fmla="*/ 11543 h 105856"/>
                <a:gd name="connsiteX5" fmla="*/ 25794 w 64477"/>
                <a:gd name="connsiteY5" fmla="*/ 92848 h 105856"/>
                <a:gd name="connsiteX6" fmla="*/ 8081 w 64477"/>
                <a:gd name="connsiteY6" fmla="*/ 100181 h 105856"/>
                <a:gd name="connsiteX7" fmla="*/ 1350 w 64477"/>
                <a:gd name="connsiteY7" fmla="*/ 100181 h 105856"/>
                <a:gd name="connsiteX8" fmla="*/ 1350 w 64477"/>
                <a:gd name="connsiteY8" fmla="*/ 105921 h 105856"/>
                <a:gd name="connsiteX9" fmla="*/ 32880 w 64477"/>
                <a:gd name="connsiteY9" fmla="*/ 105283 h 105856"/>
                <a:gd name="connsiteX10" fmla="*/ 64587 w 64477"/>
                <a:gd name="connsiteY10" fmla="*/ 105921 h 105856"/>
                <a:gd name="connsiteX11" fmla="*/ 64587 w 64477"/>
                <a:gd name="connsiteY11" fmla="*/ 100181 h 105856"/>
                <a:gd name="connsiteX12" fmla="*/ 57856 w 64477"/>
                <a:gd name="connsiteY12" fmla="*/ 100181 h 105856"/>
                <a:gd name="connsiteX13" fmla="*/ 40142 w 64477"/>
                <a:gd name="connsiteY13" fmla="*/ 92848 h 105856"/>
                <a:gd name="connsiteX14" fmla="*/ 40142 w 64477"/>
                <a:gd name="connsiteY14" fmla="*/ 4528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05856">
                  <a:moveTo>
                    <a:pt x="40142" y="4528"/>
                  </a:moveTo>
                  <a:cubicBezTo>
                    <a:pt x="40142" y="224"/>
                    <a:pt x="39788" y="64"/>
                    <a:pt x="34828" y="64"/>
                  </a:cubicBezTo>
                  <a:cubicBezTo>
                    <a:pt x="23492" y="10108"/>
                    <a:pt x="7372" y="10267"/>
                    <a:pt x="110" y="10267"/>
                  </a:cubicBezTo>
                  <a:lnTo>
                    <a:pt x="110" y="16006"/>
                  </a:lnTo>
                  <a:cubicBezTo>
                    <a:pt x="4361" y="16006"/>
                    <a:pt x="16052" y="16006"/>
                    <a:pt x="25794" y="11543"/>
                  </a:cubicBezTo>
                  <a:lnTo>
                    <a:pt x="25794" y="92848"/>
                  </a:lnTo>
                  <a:cubicBezTo>
                    <a:pt x="25794" y="98109"/>
                    <a:pt x="25794" y="100181"/>
                    <a:pt x="8081" y="100181"/>
                  </a:cubicBezTo>
                  <a:lnTo>
                    <a:pt x="1350" y="100181"/>
                  </a:lnTo>
                  <a:lnTo>
                    <a:pt x="1350" y="105921"/>
                  </a:lnTo>
                  <a:cubicBezTo>
                    <a:pt x="4538" y="105761"/>
                    <a:pt x="26326" y="105283"/>
                    <a:pt x="32880" y="105283"/>
                  </a:cubicBezTo>
                  <a:cubicBezTo>
                    <a:pt x="38371" y="105283"/>
                    <a:pt x="60690" y="105761"/>
                    <a:pt x="64587" y="105921"/>
                  </a:cubicBezTo>
                  <a:lnTo>
                    <a:pt x="64587" y="100181"/>
                  </a:lnTo>
                  <a:lnTo>
                    <a:pt x="57856" y="100181"/>
                  </a:lnTo>
                  <a:cubicBezTo>
                    <a:pt x="40142" y="100181"/>
                    <a:pt x="40142" y="98109"/>
                    <a:pt x="40142" y="92848"/>
                  </a:cubicBezTo>
                  <a:lnTo>
                    <a:pt x="40142" y="4528"/>
                  </a:lnTo>
                  <a:close/>
                </a:path>
              </a:pathLst>
            </a:custGeom>
            <a:solidFill>
              <a:srgbClr val="000000"/>
            </a:solidFill>
            <a:ln w="25355"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DCAA018C-3F8B-1C8A-80D1-03F9B8235C85}"/>
                </a:ext>
              </a:extLst>
            </p:cNvPr>
            <p:cNvSpPr/>
            <p:nvPr>
              <p:custDataLst>
                <p:tags r:id="rId33"/>
              </p:custDataLst>
            </p:nvPr>
          </p:nvSpPr>
          <p:spPr>
            <a:xfrm>
              <a:off x="5463162" y="3950658"/>
              <a:ext cx="29606" cy="68096"/>
            </a:xfrm>
            <a:custGeom>
              <a:avLst/>
              <a:gdLst>
                <a:gd name="connsiteX0" fmla="*/ 29721 w 29606"/>
                <a:gd name="connsiteY0" fmla="*/ 23976 h 68096"/>
                <a:gd name="connsiteX1" fmla="*/ 13526 w 29606"/>
                <a:gd name="connsiteY1" fmla="*/ 63 h 68096"/>
                <a:gd name="connsiteX2" fmla="*/ 114 w 29606"/>
                <a:gd name="connsiteY2" fmla="*/ 12133 h 68096"/>
                <a:gd name="connsiteX3" fmla="*/ 13526 w 29606"/>
                <a:gd name="connsiteY3" fmla="*/ 24204 h 68096"/>
                <a:gd name="connsiteX4" fmla="*/ 22383 w 29606"/>
                <a:gd name="connsiteY4" fmla="*/ 21243 h 68096"/>
                <a:gd name="connsiteX5" fmla="*/ 23648 w 29606"/>
                <a:gd name="connsiteY5" fmla="*/ 20560 h 68096"/>
                <a:gd name="connsiteX6" fmla="*/ 24154 w 29606"/>
                <a:gd name="connsiteY6" fmla="*/ 23976 h 68096"/>
                <a:gd name="connsiteX7" fmla="*/ 6947 w 29606"/>
                <a:gd name="connsiteY7" fmla="*/ 62010 h 68096"/>
                <a:gd name="connsiteX8" fmla="*/ 4163 w 29606"/>
                <a:gd name="connsiteY8" fmla="*/ 65654 h 68096"/>
                <a:gd name="connsiteX9" fmla="*/ 6694 w 29606"/>
                <a:gd name="connsiteY9" fmla="*/ 68159 h 68096"/>
                <a:gd name="connsiteX10" fmla="*/ 29721 w 29606"/>
                <a:gd name="connsiteY10" fmla="*/ 23976 h 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68096">
                  <a:moveTo>
                    <a:pt x="29721" y="23976"/>
                  </a:moveTo>
                  <a:cubicBezTo>
                    <a:pt x="29721" y="8945"/>
                    <a:pt x="23395" y="63"/>
                    <a:pt x="13526" y="63"/>
                  </a:cubicBezTo>
                  <a:cubicBezTo>
                    <a:pt x="5175" y="63"/>
                    <a:pt x="114" y="5756"/>
                    <a:pt x="114" y="12133"/>
                  </a:cubicBezTo>
                  <a:cubicBezTo>
                    <a:pt x="114" y="18282"/>
                    <a:pt x="5175" y="24204"/>
                    <a:pt x="13526" y="24204"/>
                  </a:cubicBezTo>
                  <a:cubicBezTo>
                    <a:pt x="16563" y="24204"/>
                    <a:pt x="19852" y="23293"/>
                    <a:pt x="22383" y="21243"/>
                  </a:cubicBezTo>
                  <a:cubicBezTo>
                    <a:pt x="23142" y="20788"/>
                    <a:pt x="23395" y="20560"/>
                    <a:pt x="23648" y="20560"/>
                  </a:cubicBezTo>
                  <a:cubicBezTo>
                    <a:pt x="23901" y="20560"/>
                    <a:pt x="24154" y="20788"/>
                    <a:pt x="24154" y="23976"/>
                  </a:cubicBezTo>
                  <a:cubicBezTo>
                    <a:pt x="24154" y="40829"/>
                    <a:pt x="15297" y="54494"/>
                    <a:pt x="6947" y="62010"/>
                  </a:cubicBezTo>
                  <a:cubicBezTo>
                    <a:pt x="4163" y="64515"/>
                    <a:pt x="4163" y="64970"/>
                    <a:pt x="4163" y="65654"/>
                  </a:cubicBezTo>
                  <a:cubicBezTo>
                    <a:pt x="4163" y="67248"/>
                    <a:pt x="5428" y="68159"/>
                    <a:pt x="6694" y="68159"/>
                  </a:cubicBezTo>
                  <a:cubicBezTo>
                    <a:pt x="9477" y="68159"/>
                    <a:pt x="29721" y="50622"/>
                    <a:pt x="29721" y="23976"/>
                  </a:cubicBezTo>
                  <a:close/>
                </a:path>
              </a:pathLst>
            </a:custGeom>
            <a:solidFill>
              <a:srgbClr val="000000"/>
            </a:solidFill>
            <a:ln w="25355"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64486EB8-07CF-FC14-9AC6-2673C8DD5F12}"/>
                </a:ext>
              </a:extLst>
            </p:cNvPr>
            <p:cNvSpPr/>
            <p:nvPr>
              <p:custDataLst>
                <p:tags r:id="rId34"/>
              </p:custDataLst>
            </p:nvPr>
          </p:nvSpPr>
          <p:spPr>
            <a:xfrm>
              <a:off x="5575628" y="3950658"/>
              <a:ext cx="26823" cy="24141"/>
            </a:xfrm>
            <a:custGeom>
              <a:avLst/>
              <a:gdLst>
                <a:gd name="connsiteX0" fmla="*/ 26942 w 26823"/>
                <a:gd name="connsiteY0" fmla="*/ 12133 h 24141"/>
                <a:gd name="connsiteX1" fmla="*/ 13530 w 26823"/>
                <a:gd name="connsiteY1" fmla="*/ 63 h 24141"/>
                <a:gd name="connsiteX2" fmla="*/ 119 w 26823"/>
                <a:gd name="connsiteY2" fmla="*/ 12133 h 24141"/>
                <a:gd name="connsiteX3" fmla="*/ 13530 w 26823"/>
                <a:gd name="connsiteY3" fmla="*/ 24204 h 24141"/>
                <a:gd name="connsiteX4" fmla="*/ 26942 w 26823"/>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4141">
                  <a:moveTo>
                    <a:pt x="26942" y="12133"/>
                  </a:moveTo>
                  <a:cubicBezTo>
                    <a:pt x="26942" y="5529"/>
                    <a:pt x="20869" y="63"/>
                    <a:pt x="13530" y="63"/>
                  </a:cubicBezTo>
                  <a:cubicBezTo>
                    <a:pt x="6192" y="63"/>
                    <a:pt x="119" y="5529"/>
                    <a:pt x="119" y="12133"/>
                  </a:cubicBezTo>
                  <a:cubicBezTo>
                    <a:pt x="119" y="18738"/>
                    <a:pt x="6192" y="24204"/>
                    <a:pt x="13530" y="24204"/>
                  </a:cubicBezTo>
                  <a:cubicBezTo>
                    <a:pt x="20869" y="24204"/>
                    <a:pt x="26942" y="18738"/>
                    <a:pt x="26942" y="12133"/>
                  </a:cubicBezTo>
                  <a:close/>
                </a:path>
              </a:pathLst>
            </a:custGeom>
            <a:solidFill>
              <a:srgbClr val="000000"/>
            </a:solidFill>
            <a:ln w="25355"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CFFEC0C4-3D2E-E7DC-1CCD-3D6BDC55F5B7}"/>
                </a:ext>
              </a:extLst>
            </p:cNvPr>
            <p:cNvSpPr/>
            <p:nvPr>
              <p:custDataLst>
                <p:tags r:id="rId35"/>
              </p:custDataLst>
            </p:nvPr>
          </p:nvSpPr>
          <p:spPr>
            <a:xfrm>
              <a:off x="5645920" y="3950658"/>
              <a:ext cx="26823" cy="24141"/>
            </a:xfrm>
            <a:custGeom>
              <a:avLst/>
              <a:gdLst>
                <a:gd name="connsiteX0" fmla="*/ 26945 w 26823"/>
                <a:gd name="connsiteY0" fmla="*/ 12133 h 24141"/>
                <a:gd name="connsiteX1" fmla="*/ 13533 w 26823"/>
                <a:gd name="connsiteY1" fmla="*/ 63 h 24141"/>
                <a:gd name="connsiteX2" fmla="*/ 121 w 26823"/>
                <a:gd name="connsiteY2" fmla="*/ 12133 h 24141"/>
                <a:gd name="connsiteX3" fmla="*/ 13533 w 26823"/>
                <a:gd name="connsiteY3" fmla="*/ 24204 h 24141"/>
                <a:gd name="connsiteX4" fmla="*/ 26945 w 26823"/>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4141">
                  <a:moveTo>
                    <a:pt x="26945" y="12133"/>
                  </a:moveTo>
                  <a:cubicBezTo>
                    <a:pt x="26945" y="5529"/>
                    <a:pt x="20872" y="63"/>
                    <a:pt x="13533" y="63"/>
                  </a:cubicBezTo>
                  <a:cubicBezTo>
                    <a:pt x="6195" y="63"/>
                    <a:pt x="121" y="5529"/>
                    <a:pt x="121" y="12133"/>
                  </a:cubicBezTo>
                  <a:cubicBezTo>
                    <a:pt x="121" y="18738"/>
                    <a:pt x="6195" y="24204"/>
                    <a:pt x="13533" y="24204"/>
                  </a:cubicBezTo>
                  <a:cubicBezTo>
                    <a:pt x="20872" y="24204"/>
                    <a:pt x="26945" y="18738"/>
                    <a:pt x="26945" y="12133"/>
                  </a:cubicBezTo>
                  <a:close/>
                </a:path>
              </a:pathLst>
            </a:custGeom>
            <a:solidFill>
              <a:srgbClr val="000000"/>
            </a:solidFill>
            <a:ln w="25355"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2FDF8ACA-7F96-28EB-4012-A88844C7EE6D}"/>
                </a:ext>
              </a:extLst>
            </p:cNvPr>
            <p:cNvSpPr/>
            <p:nvPr>
              <p:custDataLst>
                <p:tags r:id="rId36"/>
              </p:custDataLst>
            </p:nvPr>
          </p:nvSpPr>
          <p:spPr>
            <a:xfrm>
              <a:off x="5716213" y="3950658"/>
              <a:ext cx="26823" cy="24141"/>
            </a:xfrm>
            <a:custGeom>
              <a:avLst/>
              <a:gdLst>
                <a:gd name="connsiteX0" fmla="*/ 26948 w 26823"/>
                <a:gd name="connsiteY0" fmla="*/ 12133 h 24141"/>
                <a:gd name="connsiteX1" fmla="*/ 13536 w 26823"/>
                <a:gd name="connsiteY1" fmla="*/ 63 h 24141"/>
                <a:gd name="connsiteX2" fmla="*/ 124 w 26823"/>
                <a:gd name="connsiteY2" fmla="*/ 12133 h 24141"/>
                <a:gd name="connsiteX3" fmla="*/ 13536 w 26823"/>
                <a:gd name="connsiteY3" fmla="*/ 24204 h 24141"/>
                <a:gd name="connsiteX4" fmla="*/ 26948 w 26823"/>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4141">
                  <a:moveTo>
                    <a:pt x="26948" y="12133"/>
                  </a:moveTo>
                  <a:cubicBezTo>
                    <a:pt x="26948" y="5529"/>
                    <a:pt x="20874" y="63"/>
                    <a:pt x="13536" y="63"/>
                  </a:cubicBezTo>
                  <a:cubicBezTo>
                    <a:pt x="6197" y="63"/>
                    <a:pt x="124" y="5529"/>
                    <a:pt x="124" y="12133"/>
                  </a:cubicBezTo>
                  <a:cubicBezTo>
                    <a:pt x="124" y="18738"/>
                    <a:pt x="6197" y="24204"/>
                    <a:pt x="13536" y="24204"/>
                  </a:cubicBezTo>
                  <a:cubicBezTo>
                    <a:pt x="20874" y="24204"/>
                    <a:pt x="26948" y="18738"/>
                    <a:pt x="26948" y="12133"/>
                  </a:cubicBezTo>
                  <a:close/>
                </a:path>
              </a:pathLst>
            </a:custGeom>
            <a:solidFill>
              <a:srgbClr val="000000"/>
            </a:solidFill>
            <a:ln w="25355"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BF4D3EDA-65BA-A7CF-4C04-C8B0F20BA25A}"/>
                </a:ext>
              </a:extLst>
            </p:cNvPr>
            <p:cNvSpPr/>
            <p:nvPr>
              <p:custDataLst>
                <p:tags r:id="rId37"/>
              </p:custDataLst>
            </p:nvPr>
          </p:nvSpPr>
          <p:spPr>
            <a:xfrm>
              <a:off x="5786505" y="3950658"/>
              <a:ext cx="29606" cy="68096"/>
            </a:xfrm>
            <a:custGeom>
              <a:avLst/>
              <a:gdLst>
                <a:gd name="connsiteX0" fmla="*/ 29734 w 29606"/>
                <a:gd name="connsiteY0" fmla="*/ 23976 h 68096"/>
                <a:gd name="connsiteX1" fmla="*/ 13539 w 29606"/>
                <a:gd name="connsiteY1" fmla="*/ 63 h 68096"/>
                <a:gd name="connsiteX2" fmla="*/ 127 w 29606"/>
                <a:gd name="connsiteY2" fmla="*/ 12133 h 68096"/>
                <a:gd name="connsiteX3" fmla="*/ 13539 w 29606"/>
                <a:gd name="connsiteY3" fmla="*/ 24204 h 68096"/>
                <a:gd name="connsiteX4" fmla="*/ 22395 w 29606"/>
                <a:gd name="connsiteY4" fmla="*/ 21243 h 68096"/>
                <a:gd name="connsiteX5" fmla="*/ 23661 w 29606"/>
                <a:gd name="connsiteY5" fmla="*/ 20560 h 68096"/>
                <a:gd name="connsiteX6" fmla="*/ 24167 w 29606"/>
                <a:gd name="connsiteY6" fmla="*/ 23976 h 68096"/>
                <a:gd name="connsiteX7" fmla="*/ 6959 w 29606"/>
                <a:gd name="connsiteY7" fmla="*/ 62010 h 68096"/>
                <a:gd name="connsiteX8" fmla="*/ 4176 w 29606"/>
                <a:gd name="connsiteY8" fmla="*/ 65654 h 68096"/>
                <a:gd name="connsiteX9" fmla="*/ 6706 w 29606"/>
                <a:gd name="connsiteY9" fmla="*/ 68159 h 68096"/>
                <a:gd name="connsiteX10" fmla="*/ 29734 w 29606"/>
                <a:gd name="connsiteY10" fmla="*/ 23976 h 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68096">
                  <a:moveTo>
                    <a:pt x="29734" y="23976"/>
                  </a:moveTo>
                  <a:cubicBezTo>
                    <a:pt x="29734" y="8945"/>
                    <a:pt x="23408" y="63"/>
                    <a:pt x="13539" y="63"/>
                  </a:cubicBezTo>
                  <a:cubicBezTo>
                    <a:pt x="5188" y="63"/>
                    <a:pt x="127" y="5756"/>
                    <a:pt x="127" y="12133"/>
                  </a:cubicBezTo>
                  <a:cubicBezTo>
                    <a:pt x="127" y="18282"/>
                    <a:pt x="5188" y="24204"/>
                    <a:pt x="13539" y="24204"/>
                  </a:cubicBezTo>
                  <a:cubicBezTo>
                    <a:pt x="16575" y="24204"/>
                    <a:pt x="19865" y="23293"/>
                    <a:pt x="22395" y="21243"/>
                  </a:cubicBezTo>
                  <a:cubicBezTo>
                    <a:pt x="23155" y="20788"/>
                    <a:pt x="23408" y="20560"/>
                    <a:pt x="23661" y="20560"/>
                  </a:cubicBezTo>
                  <a:cubicBezTo>
                    <a:pt x="23914" y="20560"/>
                    <a:pt x="24167" y="20788"/>
                    <a:pt x="24167" y="23976"/>
                  </a:cubicBezTo>
                  <a:cubicBezTo>
                    <a:pt x="24167" y="40829"/>
                    <a:pt x="15310" y="54494"/>
                    <a:pt x="6959" y="62010"/>
                  </a:cubicBezTo>
                  <a:cubicBezTo>
                    <a:pt x="4176" y="64515"/>
                    <a:pt x="4176" y="64970"/>
                    <a:pt x="4176" y="65654"/>
                  </a:cubicBezTo>
                  <a:cubicBezTo>
                    <a:pt x="4176" y="67248"/>
                    <a:pt x="5441" y="68159"/>
                    <a:pt x="6706" y="68159"/>
                  </a:cubicBezTo>
                  <a:cubicBezTo>
                    <a:pt x="9490" y="68159"/>
                    <a:pt x="29734" y="50622"/>
                    <a:pt x="29734" y="23976"/>
                  </a:cubicBezTo>
                  <a:close/>
                </a:path>
              </a:pathLst>
            </a:custGeom>
            <a:solidFill>
              <a:srgbClr val="000000"/>
            </a:solidFill>
            <a:ln w="25355"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CCD66E7B-956E-64B0-1592-57007DC01E58}"/>
                </a:ext>
              </a:extLst>
            </p:cNvPr>
            <p:cNvSpPr/>
            <p:nvPr>
              <p:custDataLst>
                <p:tags r:id="rId38"/>
              </p:custDataLst>
            </p:nvPr>
          </p:nvSpPr>
          <p:spPr>
            <a:xfrm>
              <a:off x="5873413" y="3871858"/>
              <a:ext cx="152083" cy="147123"/>
            </a:xfrm>
            <a:custGeom>
              <a:avLst/>
              <a:gdLst>
                <a:gd name="connsiteX0" fmla="*/ 17086 w 152083"/>
                <a:gd name="connsiteY0" fmla="*/ 132383 h 147123"/>
                <a:gd name="connsiteX1" fmla="*/ 15568 w 152083"/>
                <a:gd name="connsiteY1" fmla="*/ 136027 h 147123"/>
                <a:gd name="connsiteX2" fmla="*/ 8988 w 152083"/>
                <a:gd name="connsiteY2" fmla="*/ 136483 h 147123"/>
                <a:gd name="connsiteX3" fmla="*/ 131 w 152083"/>
                <a:gd name="connsiteY3" fmla="*/ 142859 h 147123"/>
                <a:gd name="connsiteX4" fmla="*/ 4939 w 152083"/>
                <a:gd name="connsiteY4" fmla="*/ 147187 h 147123"/>
                <a:gd name="connsiteX5" fmla="*/ 28220 w 152083"/>
                <a:gd name="connsiteY5" fmla="*/ 146503 h 147123"/>
                <a:gd name="connsiteX6" fmla="*/ 55297 w 152083"/>
                <a:gd name="connsiteY6" fmla="*/ 147187 h 147123"/>
                <a:gd name="connsiteX7" fmla="*/ 61876 w 152083"/>
                <a:gd name="connsiteY7" fmla="*/ 140582 h 147123"/>
                <a:gd name="connsiteX8" fmla="*/ 55297 w 152083"/>
                <a:gd name="connsiteY8" fmla="*/ 136483 h 147123"/>
                <a:gd name="connsiteX9" fmla="*/ 44415 w 152083"/>
                <a:gd name="connsiteY9" fmla="*/ 136255 h 147123"/>
                <a:gd name="connsiteX10" fmla="*/ 55297 w 152083"/>
                <a:gd name="connsiteY10" fmla="*/ 96627 h 147123"/>
                <a:gd name="connsiteX11" fmla="*/ 80855 w 152083"/>
                <a:gd name="connsiteY11" fmla="*/ 104826 h 147123"/>
                <a:gd name="connsiteX12" fmla="*/ 152215 w 152083"/>
                <a:gd name="connsiteY12" fmla="*/ 37641 h 147123"/>
                <a:gd name="connsiteX13" fmla="*/ 107931 w 152083"/>
                <a:gd name="connsiteY13" fmla="*/ 63 h 147123"/>
                <a:gd name="connsiteX14" fmla="*/ 72757 w 152083"/>
                <a:gd name="connsiteY14" fmla="*/ 12361 h 147123"/>
                <a:gd name="connsiteX15" fmla="*/ 43656 w 152083"/>
                <a:gd name="connsiteY15" fmla="*/ 63 h 147123"/>
                <a:gd name="connsiteX16" fmla="*/ 21641 w 152083"/>
                <a:gd name="connsiteY16" fmla="*/ 13044 h 147123"/>
                <a:gd name="connsiteX17" fmla="*/ 12025 w 152083"/>
                <a:gd name="connsiteY17" fmla="*/ 35591 h 147123"/>
                <a:gd name="connsiteX18" fmla="*/ 18098 w 152083"/>
                <a:gd name="connsiteY18" fmla="*/ 38780 h 147123"/>
                <a:gd name="connsiteX19" fmla="*/ 23159 w 152083"/>
                <a:gd name="connsiteY19" fmla="*/ 37641 h 147123"/>
                <a:gd name="connsiteX20" fmla="*/ 25183 w 152083"/>
                <a:gd name="connsiteY20" fmla="*/ 31036 h 147123"/>
                <a:gd name="connsiteX21" fmla="*/ 42391 w 152083"/>
                <a:gd name="connsiteY21" fmla="*/ 8262 h 147123"/>
                <a:gd name="connsiteX22" fmla="*/ 48211 w 152083"/>
                <a:gd name="connsiteY22" fmla="*/ 16688 h 147123"/>
                <a:gd name="connsiteX23" fmla="*/ 46693 w 152083"/>
                <a:gd name="connsiteY23" fmla="*/ 26481 h 147123"/>
                <a:gd name="connsiteX24" fmla="*/ 17086 w 152083"/>
                <a:gd name="connsiteY24" fmla="*/ 132383 h 147123"/>
                <a:gd name="connsiteX25" fmla="*/ 75288 w 152083"/>
                <a:gd name="connsiteY25" fmla="*/ 23065 h 147123"/>
                <a:gd name="connsiteX26" fmla="*/ 106666 w 152083"/>
                <a:gd name="connsiteY26" fmla="*/ 8262 h 147123"/>
                <a:gd name="connsiteX27" fmla="*/ 123620 w 152083"/>
                <a:gd name="connsiteY27" fmla="*/ 25570 h 147123"/>
                <a:gd name="connsiteX28" fmla="*/ 110968 w 152083"/>
                <a:gd name="connsiteY28" fmla="*/ 74308 h 147123"/>
                <a:gd name="connsiteX29" fmla="*/ 80349 w 152083"/>
                <a:gd name="connsiteY29" fmla="*/ 96627 h 147123"/>
                <a:gd name="connsiteX30" fmla="*/ 59345 w 152083"/>
                <a:gd name="connsiteY30" fmla="*/ 83418 h 147123"/>
                <a:gd name="connsiteX31" fmla="*/ 59851 w 152083"/>
                <a:gd name="connsiteY31" fmla="*/ 80229 h 147123"/>
                <a:gd name="connsiteX32" fmla="*/ 75288 w 152083"/>
                <a:gd name="connsiteY32" fmla="*/ 23065 h 14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2083" h="147123">
                  <a:moveTo>
                    <a:pt x="17086" y="132383"/>
                  </a:moveTo>
                  <a:cubicBezTo>
                    <a:pt x="16074" y="135572"/>
                    <a:pt x="15821" y="135799"/>
                    <a:pt x="15568" y="136027"/>
                  </a:cubicBezTo>
                  <a:cubicBezTo>
                    <a:pt x="14049" y="136483"/>
                    <a:pt x="11266" y="136483"/>
                    <a:pt x="8988" y="136483"/>
                  </a:cubicBezTo>
                  <a:cubicBezTo>
                    <a:pt x="4686" y="136483"/>
                    <a:pt x="131" y="136483"/>
                    <a:pt x="131" y="142859"/>
                  </a:cubicBezTo>
                  <a:cubicBezTo>
                    <a:pt x="131" y="145365"/>
                    <a:pt x="2156" y="147187"/>
                    <a:pt x="4939" y="147187"/>
                  </a:cubicBezTo>
                  <a:cubicBezTo>
                    <a:pt x="12278" y="147187"/>
                    <a:pt x="20629" y="146503"/>
                    <a:pt x="28220" y="146503"/>
                  </a:cubicBezTo>
                  <a:cubicBezTo>
                    <a:pt x="37077" y="146503"/>
                    <a:pt x="46693" y="147187"/>
                    <a:pt x="55297" y="147187"/>
                  </a:cubicBezTo>
                  <a:cubicBezTo>
                    <a:pt x="57068" y="147187"/>
                    <a:pt x="61876" y="147187"/>
                    <a:pt x="61876" y="140582"/>
                  </a:cubicBezTo>
                  <a:cubicBezTo>
                    <a:pt x="61876" y="136710"/>
                    <a:pt x="57827" y="136483"/>
                    <a:pt x="55297" y="136483"/>
                  </a:cubicBezTo>
                  <a:cubicBezTo>
                    <a:pt x="51754" y="136483"/>
                    <a:pt x="47705" y="136483"/>
                    <a:pt x="44415" y="136255"/>
                  </a:cubicBezTo>
                  <a:lnTo>
                    <a:pt x="55297" y="96627"/>
                  </a:lnTo>
                  <a:cubicBezTo>
                    <a:pt x="59092" y="99815"/>
                    <a:pt x="67443" y="104826"/>
                    <a:pt x="80855" y="104826"/>
                  </a:cubicBezTo>
                  <a:cubicBezTo>
                    <a:pt x="124886" y="104826"/>
                    <a:pt x="152215" y="68842"/>
                    <a:pt x="152215" y="37641"/>
                  </a:cubicBezTo>
                  <a:cubicBezTo>
                    <a:pt x="152215" y="9628"/>
                    <a:pt x="128934" y="63"/>
                    <a:pt x="107931" y="63"/>
                  </a:cubicBezTo>
                  <a:cubicBezTo>
                    <a:pt x="89965" y="63"/>
                    <a:pt x="76806" y="8945"/>
                    <a:pt x="72757" y="12361"/>
                  </a:cubicBezTo>
                  <a:cubicBezTo>
                    <a:pt x="63141" y="63"/>
                    <a:pt x="46440" y="63"/>
                    <a:pt x="43656" y="63"/>
                  </a:cubicBezTo>
                  <a:cubicBezTo>
                    <a:pt x="34293" y="63"/>
                    <a:pt x="26955" y="4845"/>
                    <a:pt x="21641" y="13044"/>
                  </a:cubicBezTo>
                  <a:cubicBezTo>
                    <a:pt x="15314" y="22154"/>
                    <a:pt x="12025" y="34452"/>
                    <a:pt x="12025" y="35591"/>
                  </a:cubicBezTo>
                  <a:cubicBezTo>
                    <a:pt x="12025" y="38780"/>
                    <a:pt x="15821" y="38780"/>
                    <a:pt x="18098" y="38780"/>
                  </a:cubicBezTo>
                  <a:cubicBezTo>
                    <a:pt x="20882" y="38780"/>
                    <a:pt x="21894" y="38780"/>
                    <a:pt x="23159" y="37641"/>
                  </a:cubicBezTo>
                  <a:cubicBezTo>
                    <a:pt x="23665" y="37185"/>
                    <a:pt x="23665" y="36730"/>
                    <a:pt x="25183" y="31036"/>
                  </a:cubicBezTo>
                  <a:cubicBezTo>
                    <a:pt x="30244" y="12817"/>
                    <a:pt x="36065" y="8262"/>
                    <a:pt x="42391" y="8262"/>
                  </a:cubicBezTo>
                  <a:cubicBezTo>
                    <a:pt x="45174" y="8262"/>
                    <a:pt x="48211" y="9173"/>
                    <a:pt x="48211" y="16688"/>
                  </a:cubicBezTo>
                  <a:cubicBezTo>
                    <a:pt x="48211" y="20104"/>
                    <a:pt x="47705" y="23293"/>
                    <a:pt x="46693" y="26481"/>
                  </a:cubicBezTo>
                  <a:lnTo>
                    <a:pt x="17086" y="132383"/>
                  </a:lnTo>
                  <a:close/>
                  <a:moveTo>
                    <a:pt x="75288" y="23065"/>
                  </a:moveTo>
                  <a:cubicBezTo>
                    <a:pt x="82626" y="15322"/>
                    <a:pt x="94519" y="8262"/>
                    <a:pt x="106666" y="8262"/>
                  </a:cubicBezTo>
                  <a:cubicBezTo>
                    <a:pt x="122355" y="8262"/>
                    <a:pt x="123620" y="20560"/>
                    <a:pt x="123620" y="25570"/>
                  </a:cubicBezTo>
                  <a:cubicBezTo>
                    <a:pt x="123620" y="37413"/>
                    <a:pt x="115017" y="65426"/>
                    <a:pt x="110968" y="74308"/>
                  </a:cubicBezTo>
                  <a:cubicBezTo>
                    <a:pt x="103123" y="90933"/>
                    <a:pt x="90724" y="96627"/>
                    <a:pt x="80349" y="96627"/>
                  </a:cubicBezTo>
                  <a:cubicBezTo>
                    <a:pt x="65419" y="96627"/>
                    <a:pt x="59345" y="85923"/>
                    <a:pt x="59345" y="83418"/>
                  </a:cubicBezTo>
                  <a:lnTo>
                    <a:pt x="59851" y="80229"/>
                  </a:lnTo>
                  <a:lnTo>
                    <a:pt x="75288" y="23065"/>
                  </a:lnTo>
                  <a:close/>
                </a:path>
              </a:pathLst>
            </a:custGeom>
            <a:solidFill>
              <a:srgbClr val="000000"/>
            </a:solidFill>
            <a:ln w="25355"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11218098-414B-B06F-BB2D-A35DDE710074}"/>
                </a:ext>
              </a:extLst>
            </p:cNvPr>
            <p:cNvSpPr/>
            <p:nvPr>
              <p:custDataLst>
                <p:tags r:id="rId39"/>
              </p:custDataLst>
            </p:nvPr>
          </p:nvSpPr>
          <p:spPr>
            <a:xfrm>
              <a:off x="6037598" y="3938655"/>
              <a:ext cx="108229" cy="71899"/>
            </a:xfrm>
            <a:custGeom>
              <a:avLst/>
              <a:gdLst>
                <a:gd name="connsiteX0" fmla="*/ 13423 w 108229"/>
                <a:gd name="connsiteY0" fmla="*/ 60326 h 71899"/>
                <a:gd name="connsiteX1" fmla="*/ 11651 w 108229"/>
                <a:gd name="connsiteY1" fmla="*/ 66862 h 71899"/>
                <a:gd name="connsiteX2" fmla="*/ 17674 w 108229"/>
                <a:gd name="connsiteY2" fmla="*/ 71964 h 71899"/>
                <a:gd name="connsiteX3" fmla="*/ 24582 w 108229"/>
                <a:gd name="connsiteY3" fmla="*/ 68456 h 71899"/>
                <a:gd name="connsiteX4" fmla="*/ 27771 w 108229"/>
                <a:gd name="connsiteY4" fmla="*/ 58572 h 71899"/>
                <a:gd name="connsiteX5" fmla="*/ 31668 w 108229"/>
                <a:gd name="connsiteY5" fmla="*/ 44224 h 71899"/>
                <a:gd name="connsiteX6" fmla="*/ 34679 w 108229"/>
                <a:gd name="connsiteY6" fmla="*/ 33543 h 71899"/>
                <a:gd name="connsiteX7" fmla="*/ 42119 w 108229"/>
                <a:gd name="connsiteY7" fmla="*/ 19195 h 71899"/>
                <a:gd name="connsiteX8" fmla="*/ 68689 w 108229"/>
                <a:gd name="connsiteY8" fmla="*/ 4528 h 71899"/>
                <a:gd name="connsiteX9" fmla="*/ 79140 w 108229"/>
                <a:gd name="connsiteY9" fmla="*/ 15688 h 71899"/>
                <a:gd name="connsiteX10" fmla="*/ 68689 w 108229"/>
                <a:gd name="connsiteY10" fmla="*/ 49645 h 71899"/>
                <a:gd name="connsiteX11" fmla="*/ 66032 w 108229"/>
                <a:gd name="connsiteY11" fmla="*/ 58253 h 71899"/>
                <a:gd name="connsiteX12" fmla="*/ 82860 w 108229"/>
                <a:gd name="connsiteY12" fmla="*/ 71964 h 71899"/>
                <a:gd name="connsiteX13" fmla="*/ 108367 w 108229"/>
                <a:gd name="connsiteY13" fmla="*/ 47572 h 71899"/>
                <a:gd name="connsiteX14" fmla="*/ 105533 w 108229"/>
                <a:gd name="connsiteY14" fmla="*/ 45500 h 71899"/>
                <a:gd name="connsiteX15" fmla="*/ 102168 w 108229"/>
                <a:gd name="connsiteY15" fmla="*/ 48210 h 71899"/>
                <a:gd name="connsiteX16" fmla="*/ 83391 w 108229"/>
                <a:gd name="connsiteY16" fmla="*/ 67500 h 71899"/>
                <a:gd name="connsiteX17" fmla="*/ 78963 w 108229"/>
                <a:gd name="connsiteY17" fmla="*/ 61920 h 71899"/>
                <a:gd name="connsiteX18" fmla="*/ 83037 w 108229"/>
                <a:gd name="connsiteY18" fmla="*/ 49007 h 71899"/>
                <a:gd name="connsiteX19" fmla="*/ 92425 w 108229"/>
                <a:gd name="connsiteY19" fmla="*/ 18238 h 71899"/>
                <a:gd name="connsiteX20" fmla="*/ 69397 w 108229"/>
                <a:gd name="connsiteY20" fmla="*/ 64 h 71899"/>
                <a:gd name="connsiteX21" fmla="*/ 39462 w 108229"/>
                <a:gd name="connsiteY21" fmla="*/ 14572 h 71899"/>
                <a:gd name="connsiteX22" fmla="*/ 20508 w 108229"/>
                <a:gd name="connsiteY22" fmla="*/ 64 h 71899"/>
                <a:gd name="connsiteX23" fmla="*/ 6514 w 108229"/>
                <a:gd name="connsiteY23" fmla="*/ 8673 h 71899"/>
                <a:gd name="connsiteX24" fmla="*/ 137 w 108229"/>
                <a:gd name="connsiteY24" fmla="*/ 24456 h 71899"/>
                <a:gd name="connsiteX25" fmla="*/ 3149 w 108229"/>
                <a:gd name="connsiteY25" fmla="*/ 26528 h 71899"/>
                <a:gd name="connsiteX26" fmla="*/ 7046 w 108229"/>
                <a:gd name="connsiteY26" fmla="*/ 21746 h 71899"/>
                <a:gd name="connsiteX27" fmla="*/ 19977 w 108229"/>
                <a:gd name="connsiteY27" fmla="*/ 4528 h 71899"/>
                <a:gd name="connsiteX28" fmla="*/ 25822 w 108229"/>
                <a:gd name="connsiteY28" fmla="*/ 12340 h 71899"/>
                <a:gd name="connsiteX29" fmla="*/ 22988 w 108229"/>
                <a:gd name="connsiteY29" fmla="*/ 25572 h 71899"/>
                <a:gd name="connsiteX30" fmla="*/ 19091 w 108229"/>
                <a:gd name="connsiteY30" fmla="*/ 39920 h 71899"/>
                <a:gd name="connsiteX31" fmla="*/ 13423 w 108229"/>
                <a:gd name="connsiteY31" fmla="*/ 60326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8229" h="71899">
                  <a:moveTo>
                    <a:pt x="13423" y="60326"/>
                  </a:moveTo>
                  <a:cubicBezTo>
                    <a:pt x="12714" y="62398"/>
                    <a:pt x="11651" y="66384"/>
                    <a:pt x="11651" y="66862"/>
                  </a:cubicBezTo>
                  <a:cubicBezTo>
                    <a:pt x="11651" y="70369"/>
                    <a:pt x="14840" y="71964"/>
                    <a:pt x="17674" y="71964"/>
                  </a:cubicBezTo>
                  <a:cubicBezTo>
                    <a:pt x="20862" y="71964"/>
                    <a:pt x="23696" y="69891"/>
                    <a:pt x="24582" y="68456"/>
                  </a:cubicBezTo>
                  <a:cubicBezTo>
                    <a:pt x="25468" y="67022"/>
                    <a:pt x="26885" y="61920"/>
                    <a:pt x="27771" y="58572"/>
                  </a:cubicBezTo>
                  <a:cubicBezTo>
                    <a:pt x="28656" y="55543"/>
                    <a:pt x="30605" y="48210"/>
                    <a:pt x="31668" y="44224"/>
                  </a:cubicBezTo>
                  <a:cubicBezTo>
                    <a:pt x="32730" y="40717"/>
                    <a:pt x="33793" y="37210"/>
                    <a:pt x="34679" y="33543"/>
                  </a:cubicBezTo>
                  <a:cubicBezTo>
                    <a:pt x="36627" y="27007"/>
                    <a:pt x="36982" y="25731"/>
                    <a:pt x="42119" y="19195"/>
                  </a:cubicBezTo>
                  <a:cubicBezTo>
                    <a:pt x="47078" y="12818"/>
                    <a:pt x="55404" y="4528"/>
                    <a:pt x="68689" y="4528"/>
                  </a:cubicBezTo>
                  <a:cubicBezTo>
                    <a:pt x="78963" y="4528"/>
                    <a:pt x="79140" y="12659"/>
                    <a:pt x="79140" y="15688"/>
                  </a:cubicBezTo>
                  <a:cubicBezTo>
                    <a:pt x="79140" y="25253"/>
                    <a:pt x="71523" y="42949"/>
                    <a:pt x="68689" y="49645"/>
                  </a:cubicBezTo>
                  <a:cubicBezTo>
                    <a:pt x="66740" y="54108"/>
                    <a:pt x="66032" y="55543"/>
                    <a:pt x="66032" y="58253"/>
                  </a:cubicBezTo>
                  <a:cubicBezTo>
                    <a:pt x="66032" y="66703"/>
                    <a:pt x="73826" y="71964"/>
                    <a:pt x="82860" y="71964"/>
                  </a:cubicBezTo>
                  <a:cubicBezTo>
                    <a:pt x="100573" y="71964"/>
                    <a:pt x="108367" y="49963"/>
                    <a:pt x="108367" y="47572"/>
                  </a:cubicBezTo>
                  <a:cubicBezTo>
                    <a:pt x="108367" y="45500"/>
                    <a:pt x="106065" y="45500"/>
                    <a:pt x="105533" y="45500"/>
                  </a:cubicBezTo>
                  <a:cubicBezTo>
                    <a:pt x="103053" y="45500"/>
                    <a:pt x="102876" y="46456"/>
                    <a:pt x="102168" y="48210"/>
                  </a:cubicBezTo>
                  <a:cubicBezTo>
                    <a:pt x="98093" y="60964"/>
                    <a:pt x="90477" y="67500"/>
                    <a:pt x="83391" y="67500"/>
                  </a:cubicBezTo>
                  <a:cubicBezTo>
                    <a:pt x="79671" y="67500"/>
                    <a:pt x="78963" y="65268"/>
                    <a:pt x="78963" y="61920"/>
                  </a:cubicBezTo>
                  <a:cubicBezTo>
                    <a:pt x="78963" y="58253"/>
                    <a:pt x="79848" y="56181"/>
                    <a:pt x="83037" y="49007"/>
                  </a:cubicBezTo>
                  <a:cubicBezTo>
                    <a:pt x="85163" y="44065"/>
                    <a:pt x="92425" y="27166"/>
                    <a:pt x="92425" y="18238"/>
                  </a:cubicBezTo>
                  <a:cubicBezTo>
                    <a:pt x="92425" y="2774"/>
                    <a:pt x="78786" y="64"/>
                    <a:pt x="69397" y="64"/>
                  </a:cubicBezTo>
                  <a:cubicBezTo>
                    <a:pt x="54695" y="64"/>
                    <a:pt x="44776" y="8195"/>
                    <a:pt x="39462" y="14572"/>
                  </a:cubicBezTo>
                  <a:cubicBezTo>
                    <a:pt x="38222" y="3572"/>
                    <a:pt x="27771" y="64"/>
                    <a:pt x="20508" y="64"/>
                  </a:cubicBezTo>
                  <a:cubicBezTo>
                    <a:pt x="12891" y="64"/>
                    <a:pt x="8817" y="5006"/>
                    <a:pt x="6514" y="8673"/>
                  </a:cubicBezTo>
                  <a:cubicBezTo>
                    <a:pt x="2617" y="14572"/>
                    <a:pt x="137" y="23659"/>
                    <a:pt x="137" y="24456"/>
                  </a:cubicBezTo>
                  <a:cubicBezTo>
                    <a:pt x="137" y="26528"/>
                    <a:pt x="2617" y="26528"/>
                    <a:pt x="3149" y="26528"/>
                  </a:cubicBezTo>
                  <a:cubicBezTo>
                    <a:pt x="5629" y="26528"/>
                    <a:pt x="5806" y="26050"/>
                    <a:pt x="7046" y="21746"/>
                  </a:cubicBezTo>
                  <a:cubicBezTo>
                    <a:pt x="9703" y="12340"/>
                    <a:pt x="13068" y="4528"/>
                    <a:pt x="19977" y="4528"/>
                  </a:cubicBezTo>
                  <a:cubicBezTo>
                    <a:pt x="24582" y="4528"/>
                    <a:pt x="25822" y="8035"/>
                    <a:pt x="25822" y="12340"/>
                  </a:cubicBezTo>
                  <a:cubicBezTo>
                    <a:pt x="25822" y="15369"/>
                    <a:pt x="24228" y="21267"/>
                    <a:pt x="22988" y="25572"/>
                  </a:cubicBezTo>
                  <a:cubicBezTo>
                    <a:pt x="21748" y="29876"/>
                    <a:pt x="19977" y="36413"/>
                    <a:pt x="19091" y="39920"/>
                  </a:cubicBezTo>
                  <a:lnTo>
                    <a:pt x="13423" y="60326"/>
                  </a:lnTo>
                  <a:close/>
                </a:path>
              </a:pathLst>
            </a:custGeom>
            <a:solidFill>
              <a:srgbClr val="000000"/>
            </a:solidFill>
            <a:ln w="25355"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2226214D-50AA-5116-269B-9F7B820A8004}"/>
                </a:ext>
              </a:extLst>
            </p:cNvPr>
            <p:cNvSpPr/>
            <p:nvPr>
              <p:custDataLst>
                <p:tags r:id="rId40"/>
              </p:custDataLst>
            </p:nvPr>
          </p:nvSpPr>
          <p:spPr>
            <a:xfrm>
              <a:off x="6185237" y="3803990"/>
              <a:ext cx="89833" cy="227745"/>
            </a:xfrm>
            <a:custGeom>
              <a:avLst/>
              <a:gdLst>
                <a:gd name="connsiteX0" fmla="*/ 36582 w 89833"/>
                <a:gd name="connsiteY0" fmla="*/ 197519 h 227745"/>
                <a:gd name="connsiteX1" fmla="*/ 2420 w 89833"/>
                <a:gd name="connsiteY1" fmla="*/ 222798 h 227745"/>
                <a:gd name="connsiteX2" fmla="*/ 143 w 89833"/>
                <a:gd name="connsiteY2" fmla="*/ 225304 h 227745"/>
                <a:gd name="connsiteX3" fmla="*/ 5204 w 89833"/>
                <a:gd name="connsiteY3" fmla="*/ 227809 h 227745"/>
                <a:gd name="connsiteX4" fmla="*/ 53537 w 89833"/>
                <a:gd name="connsiteY4" fmla="*/ 199340 h 227745"/>
                <a:gd name="connsiteX5" fmla="*/ 53537 w 89833"/>
                <a:gd name="connsiteY5" fmla="*/ 147414 h 227745"/>
                <a:gd name="connsiteX6" fmla="*/ 63659 w 89833"/>
                <a:gd name="connsiteY6" fmla="*/ 123729 h 227745"/>
                <a:gd name="connsiteX7" fmla="*/ 87698 w 89833"/>
                <a:gd name="connsiteY7" fmla="*/ 116441 h 227745"/>
                <a:gd name="connsiteX8" fmla="*/ 89976 w 89833"/>
                <a:gd name="connsiteY8" fmla="*/ 113936 h 227745"/>
                <a:gd name="connsiteX9" fmla="*/ 85927 w 89833"/>
                <a:gd name="connsiteY9" fmla="*/ 111431 h 227745"/>
                <a:gd name="connsiteX10" fmla="*/ 54296 w 89833"/>
                <a:gd name="connsiteY10" fmla="*/ 91161 h 227745"/>
                <a:gd name="connsiteX11" fmla="*/ 53537 w 89833"/>
                <a:gd name="connsiteY11" fmla="*/ 80002 h 227745"/>
                <a:gd name="connsiteX12" fmla="*/ 53537 w 89833"/>
                <a:gd name="connsiteY12" fmla="*/ 34908 h 227745"/>
                <a:gd name="connsiteX13" fmla="*/ 41390 w 89833"/>
                <a:gd name="connsiteY13" fmla="*/ 9400 h 227745"/>
                <a:gd name="connsiteX14" fmla="*/ 5204 w 89833"/>
                <a:gd name="connsiteY14" fmla="*/ 63 h 227745"/>
                <a:gd name="connsiteX15" fmla="*/ 143 w 89833"/>
                <a:gd name="connsiteY15" fmla="*/ 2568 h 227745"/>
                <a:gd name="connsiteX16" fmla="*/ 4192 w 89833"/>
                <a:gd name="connsiteY16" fmla="*/ 5073 h 227745"/>
                <a:gd name="connsiteX17" fmla="*/ 35823 w 89833"/>
                <a:gd name="connsiteY17" fmla="*/ 24887 h 227745"/>
                <a:gd name="connsiteX18" fmla="*/ 36582 w 89833"/>
                <a:gd name="connsiteY18" fmla="*/ 35591 h 227745"/>
                <a:gd name="connsiteX19" fmla="*/ 36582 w 89833"/>
                <a:gd name="connsiteY19" fmla="*/ 83418 h 227745"/>
                <a:gd name="connsiteX20" fmla="*/ 46704 w 89833"/>
                <a:gd name="connsiteY20" fmla="*/ 105054 h 227745"/>
                <a:gd name="connsiteX21" fmla="*/ 66442 w 89833"/>
                <a:gd name="connsiteY21" fmla="*/ 113936 h 227745"/>
                <a:gd name="connsiteX22" fmla="*/ 36582 w 89833"/>
                <a:gd name="connsiteY22" fmla="*/ 142859 h 227745"/>
                <a:gd name="connsiteX23" fmla="*/ 36582 w 89833"/>
                <a:gd name="connsiteY23" fmla="*/ 197519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27745">
                  <a:moveTo>
                    <a:pt x="36582" y="197519"/>
                  </a:moveTo>
                  <a:cubicBezTo>
                    <a:pt x="36582" y="206628"/>
                    <a:pt x="30003" y="221204"/>
                    <a:pt x="2420" y="222798"/>
                  </a:cubicBezTo>
                  <a:cubicBezTo>
                    <a:pt x="1155" y="223026"/>
                    <a:pt x="143" y="223937"/>
                    <a:pt x="143" y="225304"/>
                  </a:cubicBezTo>
                  <a:cubicBezTo>
                    <a:pt x="143" y="227809"/>
                    <a:pt x="2926" y="227809"/>
                    <a:pt x="5204" y="227809"/>
                  </a:cubicBezTo>
                  <a:cubicBezTo>
                    <a:pt x="29750" y="227809"/>
                    <a:pt x="53284" y="216649"/>
                    <a:pt x="53537" y="199340"/>
                  </a:cubicBezTo>
                  <a:lnTo>
                    <a:pt x="53537" y="147414"/>
                  </a:lnTo>
                  <a:cubicBezTo>
                    <a:pt x="53537" y="138532"/>
                    <a:pt x="53537" y="131244"/>
                    <a:pt x="63659" y="123729"/>
                  </a:cubicBezTo>
                  <a:cubicBezTo>
                    <a:pt x="72515" y="117124"/>
                    <a:pt x="82131" y="116669"/>
                    <a:pt x="87698" y="116441"/>
                  </a:cubicBezTo>
                  <a:cubicBezTo>
                    <a:pt x="88964" y="116213"/>
                    <a:pt x="89976" y="115302"/>
                    <a:pt x="89976" y="113936"/>
                  </a:cubicBezTo>
                  <a:cubicBezTo>
                    <a:pt x="89976" y="111658"/>
                    <a:pt x="88458" y="111658"/>
                    <a:pt x="85927" y="111431"/>
                  </a:cubicBezTo>
                  <a:cubicBezTo>
                    <a:pt x="69226" y="110520"/>
                    <a:pt x="57079" y="102321"/>
                    <a:pt x="54296" y="91161"/>
                  </a:cubicBezTo>
                  <a:cubicBezTo>
                    <a:pt x="53537" y="88656"/>
                    <a:pt x="53537" y="88200"/>
                    <a:pt x="53537" y="80002"/>
                  </a:cubicBezTo>
                  <a:lnTo>
                    <a:pt x="53537" y="34908"/>
                  </a:lnTo>
                  <a:cubicBezTo>
                    <a:pt x="53537" y="25343"/>
                    <a:pt x="53537" y="18055"/>
                    <a:pt x="41390" y="9400"/>
                  </a:cubicBezTo>
                  <a:cubicBezTo>
                    <a:pt x="31268" y="2340"/>
                    <a:pt x="13808" y="63"/>
                    <a:pt x="5204" y="63"/>
                  </a:cubicBezTo>
                  <a:cubicBezTo>
                    <a:pt x="2926" y="63"/>
                    <a:pt x="143" y="63"/>
                    <a:pt x="143" y="2568"/>
                  </a:cubicBezTo>
                  <a:cubicBezTo>
                    <a:pt x="143" y="4845"/>
                    <a:pt x="1661" y="4845"/>
                    <a:pt x="4192" y="5073"/>
                  </a:cubicBezTo>
                  <a:cubicBezTo>
                    <a:pt x="20134" y="5984"/>
                    <a:pt x="32533" y="13272"/>
                    <a:pt x="35823" y="24887"/>
                  </a:cubicBezTo>
                  <a:cubicBezTo>
                    <a:pt x="36582" y="26937"/>
                    <a:pt x="36582" y="27392"/>
                    <a:pt x="36582" y="35591"/>
                  </a:cubicBezTo>
                  <a:lnTo>
                    <a:pt x="36582" y="83418"/>
                  </a:lnTo>
                  <a:cubicBezTo>
                    <a:pt x="36582" y="93894"/>
                    <a:pt x="38607" y="97766"/>
                    <a:pt x="46704" y="105054"/>
                  </a:cubicBezTo>
                  <a:cubicBezTo>
                    <a:pt x="52018" y="109836"/>
                    <a:pt x="59357" y="112114"/>
                    <a:pt x="66442" y="113936"/>
                  </a:cubicBezTo>
                  <a:cubicBezTo>
                    <a:pt x="45692" y="119174"/>
                    <a:pt x="36582" y="129650"/>
                    <a:pt x="36582" y="142859"/>
                  </a:cubicBezTo>
                  <a:lnTo>
                    <a:pt x="36582" y="197519"/>
                  </a:lnTo>
                  <a:close/>
                </a:path>
              </a:pathLst>
            </a:custGeom>
            <a:solidFill>
              <a:srgbClr val="000000"/>
            </a:solidFill>
            <a:ln w="25355" cap="flat">
              <a:noFill/>
              <a:prstDash val="solid"/>
              <a:miter/>
            </a:ln>
          </p:spPr>
          <p:txBody>
            <a:bodyPr rtlCol="0" anchor="ctr"/>
            <a:lstStyle/>
            <a:p>
              <a:endParaRPr lang="en-CN"/>
            </a:p>
          </p:txBody>
        </p:sp>
      </p:grpSp>
      <p:grpSp>
        <p:nvGrpSpPr>
          <p:cNvPr id="48" name="Group 47" descr="\documentclass{article}&#10;\usepackage{amsmath,bm}&#10;\pagestyle{empty}&#10;\begin{document}&#10;&#10;&#10;$\bm{E}=\{\bm{s}_1+\bm{p}_1,\bm{s}_2+\bm{p}_2,...,\bm{s}_n+\bm{p}_n\}$&#10;&#10;\end{document}" title="IguanaTex Vector Display">
            <a:extLst>
              <a:ext uri="{FF2B5EF4-FFF2-40B4-BE49-F238E27FC236}">
                <a16:creationId xmlns:a16="http://schemas.microsoft.com/office/drawing/2014/main" id="{297B03AD-BDA0-6C59-A8CE-47DE86CFFBC3}"/>
              </a:ext>
            </a:extLst>
          </p:cNvPr>
          <p:cNvGrpSpPr>
            <a:grpSpLocks noChangeAspect="1"/>
          </p:cNvGrpSpPr>
          <p:nvPr>
            <p:custDataLst>
              <p:tags r:id="rId2"/>
            </p:custDataLst>
          </p:nvPr>
        </p:nvGrpSpPr>
        <p:grpSpPr>
          <a:xfrm>
            <a:off x="6350666" y="3429000"/>
            <a:ext cx="3819940" cy="227745"/>
            <a:chOff x="4486567" y="3803990"/>
            <a:chExt cx="3819940" cy="227745"/>
          </a:xfrm>
        </p:grpSpPr>
        <p:sp>
          <p:nvSpPr>
            <p:cNvPr id="23" name="Freeform 22">
              <a:extLst>
                <a:ext uri="{FF2B5EF4-FFF2-40B4-BE49-F238E27FC236}">
                  <a16:creationId xmlns:a16="http://schemas.microsoft.com/office/drawing/2014/main" id="{2320D69F-7A6F-C612-D6D7-8002B6F94FBF}"/>
                </a:ext>
              </a:extLst>
            </p:cNvPr>
            <p:cNvSpPr/>
            <p:nvPr>
              <p:custDataLst>
                <p:tags r:id="rId3"/>
              </p:custDataLst>
            </p:nvPr>
          </p:nvSpPr>
          <p:spPr>
            <a:xfrm>
              <a:off x="4486567" y="3819932"/>
              <a:ext cx="196592" cy="154867"/>
            </a:xfrm>
            <a:custGeom>
              <a:avLst/>
              <a:gdLst>
                <a:gd name="connsiteX0" fmla="*/ 185608 w 196592"/>
                <a:gd name="connsiteY0" fmla="*/ 100726 h 154867"/>
                <a:gd name="connsiteX1" fmla="*/ 187116 w 196592"/>
                <a:gd name="connsiteY1" fmla="*/ 96627 h 154867"/>
                <a:gd name="connsiteX2" fmla="*/ 181083 w 196592"/>
                <a:gd name="connsiteY2" fmla="*/ 92528 h 154867"/>
                <a:gd name="connsiteX3" fmla="*/ 173792 w 196592"/>
                <a:gd name="connsiteY3" fmla="*/ 99132 h 154867"/>
                <a:gd name="connsiteX4" fmla="*/ 103150 w 196592"/>
                <a:gd name="connsiteY4" fmla="*/ 144226 h 154867"/>
                <a:gd name="connsiteX5" fmla="*/ 70468 w 196592"/>
                <a:gd name="connsiteY5" fmla="*/ 144226 h 154867"/>
                <a:gd name="connsiteX6" fmla="*/ 64434 w 196592"/>
                <a:gd name="connsiteY6" fmla="*/ 143998 h 154867"/>
                <a:gd name="connsiteX7" fmla="*/ 82032 w 196592"/>
                <a:gd name="connsiteY7" fmla="*/ 80002 h 154867"/>
                <a:gd name="connsiteX8" fmla="*/ 99379 w 196592"/>
                <a:gd name="connsiteY8" fmla="*/ 80002 h 154867"/>
                <a:gd name="connsiteX9" fmla="*/ 119239 w 196592"/>
                <a:gd name="connsiteY9" fmla="*/ 89795 h 154867"/>
                <a:gd name="connsiteX10" fmla="*/ 117228 w 196592"/>
                <a:gd name="connsiteY10" fmla="*/ 100271 h 154867"/>
                <a:gd name="connsiteX11" fmla="*/ 116976 w 196592"/>
                <a:gd name="connsiteY11" fmla="*/ 102548 h 154867"/>
                <a:gd name="connsiteX12" fmla="*/ 122759 w 196592"/>
                <a:gd name="connsiteY12" fmla="*/ 106648 h 154867"/>
                <a:gd name="connsiteX13" fmla="*/ 129043 w 196592"/>
                <a:gd name="connsiteY13" fmla="*/ 101182 h 154867"/>
                <a:gd name="connsiteX14" fmla="*/ 143122 w 196592"/>
                <a:gd name="connsiteY14" fmla="*/ 50395 h 154867"/>
                <a:gd name="connsiteX15" fmla="*/ 144127 w 196592"/>
                <a:gd name="connsiteY15" fmla="*/ 46751 h 154867"/>
                <a:gd name="connsiteX16" fmla="*/ 138094 w 196592"/>
                <a:gd name="connsiteY16" fmla="*/ 42651 h 154867"/>
                <a:gd name="connsiteX17" fmla="*/ 131557 w 196592"/>
                <a:gd name="connsiteY17" fmla="*/ 48573 h 154867"/>
                <a:gd name="connsiteX18" fmla="*/ 100133 w 196592"/>
                <a:gd name="connsiteY18" fmla="*/ 69298 h 154867"/>
                <a:gd name="connsiteX19" fmla="*/ 85049 w 196592"/>
                <a:gd name="connsiteY19" fmla="*/ 69298 h 154867"/>
                <a:gd name="connsiteX20" fmla="*/ 100887 w 196592"/>
                <a:gd name="connsiteY20" fmla="*/ 11222 h 154867"/>
                <a:gd name="connsiteX21" fmla="*/ 109434 w 196592"/>
                <a:gd name="connsiteY21" fmla="*/ 10767 h 154867"/>
                <a:gd name="connsiteX22" fmla="*/ 142367 w 196592"/>
                <a:gd name="connsiteY22" fmla="*/ 10767 h 154867"/>
                <a:gd name="connsiteX23" fmla="*/ 180831 w 196592"/>
                <a:gd name="connsiteY23" fmla="*/ 37869 h 154867"/>
                <a:gd name="connsiteX24" fmla="*/ 179826 w 196592"/>
                <a:gd name="connsiteY24" fmla="*/ 50622 h 154867"/>
                <a:gd name="connsiteX25" fmla="*/ 185859 w 196592"/>
                <a:gd name="connsiteY25" fmla="*/ 54950 h 154867"/>
                <a:gd name="connsiteX26" fmla="*/ 191893 w 196592"/>
                <a:gd name="connsiteY26" fmla="*/ 48573 h 154867"/>
                <a:gd name="connsiteX27" fmla="*/ 196418 w 196592"/>
                <a:gd name="connsiteY27" fmla="*/ 7806 h 154867"/>
                <a:gd name="connsiteX28" fmla="*/ 196669 w 196592"/>
                <a:gd name="connsiteY28" fmla="*/ 4162 h 154867"/>
                <a:gd name="connsiteX29" fmla="*/ 188373 w 196592"/>
                <a:gd name="connsiteY29" fmla="*/ 63 h 154867"/>
                <a:gd name="connsiteX30" fmla="*/ 49099 w 196592"/>
                <a:gd name="connsiteY30" fmla="*/ 63 h 154867"/>
                <a:gd name="connsiteX31" fmla="*/ 42311 w 196592"/>
                <a:gd name="connsiteY31" fmla="*/ 1201 h 154867"/>
                <a:gd name="connsiteX32" fmla="*/ 40049 w 196592"/>
                <a:gd name="connsiteY32" fmla="*/ 6667 h 154867"/>
                <a:gd name="connsiteX33" fmla="*/ 50356 w 196592"/>
                <a:gd name="connsiteY33" fmla="*/ 10767 h 154867"/>
                <a:gd name="connsiteX34" fmla="*/ 65691 w 196592"/>
                <a:gd name="connsiteY34" fmla="*/ 11222 h 154867"/>
                <a:gd name="connsiteX35" fmla="*/ 30244 w 196592"/>
                <a:gd name="connsiteY35" fmla="*/ 139671 h 154867"/>
                <a:gd name="connsiteX36" fmla="*/ 24462 w 196592"/>
                <a:gd name="connsiteY36" fmla="*/ 143998 h 154867"/>
                <a:gd name="connsiteX37" fmla="*/ 11138 w 196592"/>
                <a:gd name="connsiteY37" fmla="*/ 144226 h 154867"/>
                <a:gd name="connsiteX38" fmla="*/ 3093 w 196592"/>
                <a:gd name="connsiteY38" fmla="*/ 144681 h 154867"/>
                <a:gd name="connsiteX39" fmla="*/ 77 w 196592"/>
                <a:gd name="connsiteY39" fmla="*/ 150831 h 154867"/>
                <a:gd name="connsiteX40" fmla="*/ 8624 w 196592"/>
                <a:gd name="connsiteY40" fmla="*/ 154930 h 154867"/>
                <a:gd name="connsiteX41" fmla="*/ 152172 w 196592"/>
                <a:gd name="connsiteY41" fmla="*/ 154930 h 154867"/>
                <a:gd name="connsiteX42" fmla="*/ 161474 w 196592"/>
                <a:gd name="connsiteY42" fmla="*/ 150147 h 154867"/>
                <a:gd name="connsiteX43" fmla="*/ 185608 w 196592"/>
                <a:gd name="connsiteY43" fmla="*/ 100726 h 1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96592" h="154867">
                  <a:moveTo>
                    <a:pt x="185608" y="100726"/>
                  </a:moveTo>
                  <a:cubicBezTo>
                    <a:pt x="187116" y="97766"/>
                    <a:pt x="187116" y="96855"/>
                    <a:pt x="187116" y="96627"/>
                  </a:cubicBezTo>
                  <a:cubicBezTo>
                    <a:pt x="187116" y="92528"/>
                    <a:pt x="182340" y="92528"/>
                    <a:pt x="181083" y="92528"/>
                  </a:cubicBezTo>
                  <a:cubicBezTo>
                    <a:pt x="177060" y="92528"/>
                    <a:pt x="176809" y="92983"/>
                    <a:pt x="173792" y="99132"/>
                  </a:cubicBezTo>
                  <a:cubicBezTo>
                    <a:pt x="158708" y="129195"/>
                    <a:pt x="145636" y="144226"/>
                    <a:pt x="103150" y="144226"/>
                  </a:cubicBezTo>
                  <a:lnTo>
                    <a:pt x="70468" y="144226"/>
                  </a:lnTo>
                  <a:cubicBezTo>
                    <a:pt x="66697" y="144226"/>
                    <a:pt x="66194" y="144226"/>
                    <a:pt x="64434" y="143998"/>
                  </a:cubicBezTo>
                  <a:lnTo>
                    <a:pt x="82032" y="80002"/>
                  </a:lnTo>
                  <a:lnTo>
                    <a:pt x="99379" y="80002"/>
                  </a:lnTo>
                  <a:cubicBezTo>
                    <a:pt x="114211" y="80002"/>
                    <a:pt x="119239" y="82051"/>
                    <a:pt x="119239" y="89795"/>
                  </a:cubicBezTo>
                  <a:cubicBezTo>
                    <a:pt x="119239" y="93439"/>
                    <a:pt x="117479" y="99588"/>
                    <a:pt x="117228" y="100271"/>
                  </a:cubicBezTo>
                  <a:lnTo>
                    <a:pt x="116976" y="102548"/>
                  </a:lnTo>
                  <a:cubicBezTo>
                    <a:pt x="116976" y="105965"/>
                    <a:pt x="120245" y="106648"/>
                    <a:pt x="122759" y="106648"/>
                  </a:cubicBezTo>
                  <a:cubicBezTo>
                    <a:pt x="127535" y="106648"/>
                    <a:pt x="127786" y="105281"/>
                    <a:pt x="129043" y="101182"/>
                  </a:cubicBezTo>
                  <a:lnTo>
                    <a:pt x="143122" y="50395"/>
                  </a:lnTo>
                  <a:cubicBezTo>
                    <a:pt x="144127" y="47434"/>
                    <a:pt x="144127" y="46978"/>
                    <a:pt x="144127" y="46751"/>
                  </a:cubicBezTo>
                  <a:cubicBezTo>
                    <a:pt x="144127" y="42651"/>
                    <a:pt x="139099" y="42651"/>
                    <a:pt x="138094" y="42651"/>
                  </a:cubicBezTo>
                  <a:cubicBezTo>
                    <a:pt x="133317" y="42651"/>
                    <a:pt x="132814" y="44245"/>
                    <a:pt x="131557" y="48573"/>
                  </a:cubicBezTo>
                  <a:cubicBezTo>
                    <a:pt x="126529" y="65654"/>
                    <a:pt x="118988" y="69298"/>
                    <a:pt x="100133" y="69298"/>
                  </a:cubicBezTo>
                  <a:lnTo>
                    <a:pt x="85049" y="69298"/>
                  </a:lnTo>
                  <a:lnTo>
                    <a:pt x="100887" y="11222"/>
                  </a:lnTo>
                  <a:cubicBezTo>
                    <a:pt x="104155" y="10767"/>
                    <a:pt x="106920" y="10767"/>
                    <a:pt x="109434" y="10767"/>
                  </a:cubicBezTo>
                  <a:lnTo>
                    <a:pt x="142367" y="10767"/>
                  </a:lnTo>
                  <a:cubicBezTo>
                    <a:pt x="169770" y="10767"/>
                    <a:pt x="180831" y="16233"/>
                    <a:pt x="180831" y="37869"/>
                  </a:cubicBezTo>
                  <a:cubicBezTo>
                    <a:pt x="180831" y="41968"/>
                    <a:pt x="179826" y="46978"/>
                    <a:pt x="179826" y="50622"/>
                  </a:cubicBezTo>
                  <a:cubicBezTo>
                    <a:pt x="179826" y="54950"/>
                    <a:pt x="184602" y="54950"/>
                    <a:pt x="185859" y="54950"/>
                  </a:cubicBezTo>
                  <a:cubicBezTo>
                    <a:pt x="191139" y="54950"/>
                    <a:pt x="191390" y="52672"/>
                    <a:pt x="191893" y="48573"/>
                  </a:cubicBezTo>
                  <a:lnTo>
                    <a:pt x="196418" y="7806"/>
                  </a:lnTo>
                  <a:lnTo>
                    <a:pt x="196669" y="4162"/>
                  </a:lnTo>
                  <a:cubicBezTo>
                    <a:pt x="196669" y="63"/>
                    <a:pt x="192396" y="63"/>
                    <a:pt x="188373" y="63"/>
                  </a:cubicBezTo>
                  <a:lnTo>
                    <a:pt x="49099" y="63"/>
                  </a:lnTo>
                  <a:cubicBezTo>
                    <a:pt x="43820" y="63"/>
                    <a:pt x="43568" y="290"/>
                    <a:pt x="42311" y="1201"/>
                  </a:cubicBezTo>
                  <a:cubicBezTo>
                    <a:pt x="40552" y="2340"/>
                    <a:pt x="40049" y="6440"/>
                    <a:pt x="40049" y="6667"/>
                  </a:cubicBezTo>
                  <a:cubicBezTo>
                    <a:pt x="40049" y="10767"/>
                    <a:pt x="43568" y="10767"/>
                    <a:pt x="50356" y="10767"/>
                  </a:cubicBezTo>
                  <a:cubicBezTo>
                    <a:pt x="55635" y="10767"/>
                    <a:pt x="60412" y="10995"/>
                    <a:pt x="65691" y="11222"/>
                  </a:cubicBezTo>
                  <a:lnTo>
                    <a:pt x="30244" y="139671"/>
                  </a:lnTo>
                  <a:cubicBezTo>
                    <a:pt x="29239" y="143315"/>
                    <a:pt x="28987" y="143543"/>
                    <a:pt x="24462" y="143998"/>
                  </a:cubicBezTo>
                  <a:cubicBezTo>
                    <a:pt x="20188" y="144226"/>
                    <a:pt x="15161" y="144226"/>
                    <a:pt x="11138" y="144226"/>
                  </a:cubicBezTo>
                  <a:cubicBezTo>
                    <a:pt x="4602" y="144226"/>
                    <a:pt x="4099" y="144226"/>
                    <a:pt x="3093" y="144681"/>
                  </a:cubicBezTo>
                  <a:cubicBezTo>
                    <a:pt x="77" y="146276"/>
                    <a:pt x="77" y="149920"/>
                    <a:pt x="77" y="150831"/>
                  </a:cubicBezTo>
                  <a:cubicBezTo>
                    <a:pt x="77" y="154930"/>
                    <a:pt x="4350" y="154930"/>
                    <a:pt x="8624" y="154930"/>
                  </a:cubicBezTo>
                  <a:lnTo>
                    <a:pt x="152172" y="154930"/>
                  </a:lnTo>
                  <a:cubicBezTo>
                    <a:pt x="158205" y="154930"/>
                    <a:pt x="159211" y="154930"/>
                    <a:pt x="161474" y="150147"/>
                  </a:cubicBezTo>
                  <a:lnTo>
                    <a:pt x="185608" y="100726"/>
                  </a:lnTo>
                  <a:close/>
                </a:path>
              </a:pathLst>
            </a:custGeom>
            <a:solidFill>
              <a:srgbClr val="000000"/>
            </a:solidFill>
            <a:ln w="25213"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15B38098-47AD-6730-48D6-2E592434A12E}"/>
                </a:ext>
              </a:extLst>
            </p:cNvPr>
            <p:cNvSpPr/>
            <p:nvPr>
              <p:custDataLst>
                <p:tags r:id="rId4"/>
              </p:custDataLst>
            </p:nvPr>
          </p:nvSpPr>
          <p:spPr>
            <a:xfrm>
              <a:off x="4777019" y="3891216"/>
              <a:ext cx="167179" cy="53292"/>
            </a:xfrm>
            <a:custGeom>
              <a:avLst/>
              <a:gdLst>
                <a:gd name="connsiteX0" fmla="*/ 158720 w 167179"/>
                <a:gd name="connsiteY0" fmla="*/ 9173 h 53292"/>
                <a:gd name="connsiteX1" fmla="*/ 167267 w 167179"/>
                <a:gd name="connsiteY1" fmla="*/ 4618 h 53292"/>
                <a:gd name="connsiteX2" fmla="*/ 158971 w 167179"/>
                <a:gd name="connsiteY2" fmla="*/ 63 h 53292"/>
                <a:gd name="connsiteX3" fmla="*/ 8384 w 167179"/>
                <a:gd name="connsiteY3" fmla="*/ 63 h 53292"/>
                <a:gd name="connsiteX4" fmla="*/ 88 w 167179"/>
                <a:gd name="connsiteY4" fmla="*/ 4618 h 53292"/>
                <a:gd name="connsiteX5" fmla="*/ 8636 w 167179"/>
                <a:gd name="connsiteY5" fmla="*/ 9173 h 53292"/>
                <a:gd name="connsiteX6" fmla="*/ 158720 w 167179"/>
                <a:gd name="connsiteY6" fmla="*/ 9173 h 53292"/>
                <a:gd name="connsiteX7" fmla="*/ 158971 w 167179"/>
                <a:gd name="connsiteY7" fmla="*/ 53355 h 53292"/>
                <a:gd name="connsiteX8" fmla="*/ 167267 w 167179"/>
                <a:gd name="connsiteY8" fmla="*/ 48800 h 53292"/>
                <a:gd name="connsiteX9" fmla="*/ 158720 w 167179"/>
                <a:gd name="connsiteY9" fmla="*/ 44245 h 53292"/>
                <a:gd name="connsiteX10" fmla="*/ 8636 w 167179"/>
                <a:gd name="connsiteY10" fmla="*/ 44245 h 53292"/>
                <a:gd name="connsiteX11" fmla="*/ 88 w 167179"/>
                <a:gd name="connsiteY11" fmla="*/ 48800 h 53292"/>
                <a:gd name="connsiteX12" fmla="*/ 8384 w 167179"/>
                <a:gd name="connsiteY12" fmla="*/ 53355 h 53292"/>
                <a:gd name="connsiteX13" fmla="*/ 158971 w 167179"/>
                <a:gd name="connsiteY13" fmla="*/ 53355 h 5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179" h="53292">
                  <a:moveTo>
                    <a:pt x="158720" y="9173"/>
                  </a:moveTo>
                  <a:cubicBezTo>
                    <a:pt x="162491" y="9173"/>
                    <a:pt x="167267" y="9173"/>
                    <a:pt x="167267" y="4618"/>
                  </a:cubicBezTo>
                  <a:cubicBezTo>
                    <a:pt x="167267" y="63"/>
                    <a:pt x="162491" y="63"/>
                    <a:pt x="158971" y="63"/>
                  </a:cubicBezTo>
                  <a:lnTo>
                    <a:pt x="8384" y="63"/>
                  </a:lnTo>
                  <a:cubicBezTo>
                    <a:pt x="4865" y="63"/>
                    <a:pt x="88" y="63"/>
                    <a:pt x="88" y="4618"/>
                  </a:cubicBezTo>
                  <a:cubicBezTo>
                    <a:pt x="88" y="9173"/>
                    <a:pt x="4865" y="9173"/>
                    <a:pt x="8636" y="9173"/>
                  </a:cubicBezTo>
                  <a:lnTo>
                    <a:pt x="158720" y="9173"/>
                  </a:lnTo>
                  <a:close/>
                  <a:moveTo>
                    <a:pt x="158971" y="53355"/>
                  </a:moveTo>
                  <a:cubicBezTo>
                    <a:pt x="162491" y="53355"/>
                    <a:pt x="167267" y="53355"/>
                    <a:pt x="167267" y="48800"/>
                  </a:cubicBezTo>
                  <a:cubicBezTo>
                    <a:pt x="167267" y="44245"/>
                    <a:pt x="162491" y="44245"/>
                    <a:pt x="158720" y="44245"/>
                  </a:cubicBezTo>
                  <a:lnTo>
                    <a:pt x="8636" y="44245"/>
                  </a:lnTo>
                  <a:cubicBezTo>
                    <a:pt x="4865" y="44245"/>
                    <a:pt x="88" y="44245"/>
                    <a:pt x="88" y="48800"/>
                  </a:cubicBezTo>
                  <a:cubicBezTo>
                    <a:pt x="88" y="53355"/>
                    <a:pt x="4865" y="53355"/>
                    <a:pt x="8384" y="53355"/>
                  </a:cubicBezTo>
                  <a:lnTo>
                    <a:pt x="158971" y="53355"/>
                  </a:lnTo>
                  <a:close/>
                </a:path>
              </a:pathLst>
            </a:custGeom>
            <a:solidFill>
              <a:srgbClr val="000000"/>
            </a:solidFill>
            <a:ln w="25213"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24361966-160E-C4E1-BF63-9EB2D94E152C}"/>
                </a:ext>
              </a:extLst>
            </p:cNvPr>
            <p:cNvSpPr/>
            <p:nvPr>
              <p:custDataLst>
                <p:tags r:id="rId5"/>
              </p:custDataLst>
            </p:nvPr>
          </p:nvSpPr>
          <p:spPr>
            <a:xfrm>
              <a:off x="5046404" y="3803990"/>
              <a:ext cx="89245" cy="227745"/>
            </a:xfrm>
            <a:custGeom>
              <a:avLst/>
              <a:gdLst>
                <a:gd name="connsiteX0" fmla="*/ 53143 w 89245"/>
                <a:gd name="connsiteY0" fmla="*/ 30353 h 227745"/>
                <a:gd name="connsiteX1" fmla="*/ 87082 w 89245"/>
                <a:gd name="connsiteY1" fmla="*/ 5073 h 227745"/>
                <a:gd name="connsiteX2" fmla="*/ 89345 w 89245"/>
                <a:gd name="connsiteY2" fmla="*/ 2568 h 227745"/>
                <a:gd name="connsiteX3" fmla="*/ 84568 w 89245"/>
                <a:gd name="connsiteY3" fmla="*/ 63 h 227745"/>
                <a:gd name="connsiteX4" fmla="*/ 36300 w 89245"/>
                <a:gd name="connsiteY4" fmla="*/ 28531 h 227745"/>
                <a:gd name="connsiteX5" fmla="*/ 36300 w 89245"/>
                <a:gd name="connsiteY5" fmla="*/ 80457 h 227745"/>
                <a:gd name="connsiteX6" fmla="*/ 26244 w 89245"/>
                <a:gd name="connsiteY6" fmla="*/ 104143 h 227745"/>
                <a:gd name="connsiteX7" fmla="*/ 2361 w 89245"/>
                <a:gd name="connsiteY7" fmla="*/ 111431 h 227745"/>
                <a:gd name="connsiteX8" fmla="*/ 99 w 89245"/>
                <a:gd name="connsiteY8" fmla="*/ 113936 h 227745"/>
                <a:gd name="connsiteX9" fmla="*/ 4121 w 89245"/>
                <a:gd name="connsiteY9" fmla="*/ 116441 h 227745"/>
                <a:gd name="connsiteX10" fmla="*/ 35546 w 89245"/>
                <a:gd name="connsiteY10" fmla="*/ 136710 h 227745"/>
                <a:gd name="connsiteX11" fmla="*/ 36300 w 89245"/>
                <a:gd name="connsiteY11" fmla="*/ 147870 h 227745"/>
                <a:gd name="connsiteX12" fmla="*/ 36300 w 89245"/>
                <a:gd name="connsiteY12" fmla="*/ 192964 h 227745"/>
                <a:gd name="connsiteX13" fmla="*/ 48367 w 89245"/>
                <a:gd name="connsiteY13" fmla="*/ 218471 h 227745"/>
                <a:gd name="connsiteX14" fmla="*/ 84568 w 89245"/>
                <a:gd name="connsiteY14" fmla="*/ 227809 h 227745"/>
                <a:gd name="connsiteX15" fmla="*/ 89345 w 89245"/>
                <a:gd name="connsiteY15" fmla="*/ 225304 h 227745"/>
                <a:gd name="connsiteX16" fmla="*/ 85322 w 89245"/>
                <a:gd name="connsiteY16" fmla="*/ 222798 h 227745"/>
                <a:gd name="connsiteX17" fmla="*/ 53898 w 89245"/>
                <a:gd name="connsiteY17" fmla="*/ 202984 h 227745"/>
                <a:gd name="connsiteX18" fmla="*/ 53143 w 89245"/>
                <a:gd name="connsiteY18" fmla="*/ 192280 h 227745"/>
                <a:gd name="connsiteX19" fmla="*/ 53143 w 89245"/>
                <a:gd name="connsiteY19" fmla="*/ 144454 h 227745"/>
                <a:gd name="connsiteX20" fmla="*/ 43088 w 89245"/>
                <a:gd name="connsiteY20" fmla="*/ 122818 h 227745"/>
                <a:gd name="connsiteX21" fmla="*/ 23479 w 89245"/>
                <a:gd name="connsiteY21" fmla="*/ 113936 h 227745"/>
                <a:gd name="connsiteX22" fmla="*/ 53143 w 89245"/>
                <a:gd name="connsiteY22" fmla="*/ 85012 h 227745"/>
                <a:gd name="connsiteX23" fmla="*/ 53143 w 89245"/>
                <a:gd name="connsiteY23" fmla="*/ 3035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245" h="227745">
                  <a:moveTo>
                    <a:pt x="53143" y="30353"/>
                  </a:moveTo>
                  <a:cubicBezTo>
                    <a:pt x="53143" y="21243"/>
                    <a:pt x="59680" y="6667"/>
                    <a:pt x="87082" y="5073"/>
                  </a:cubicBezTo>
                  <a:cubicBezTo>
                    <a:pt x="88339" y="4845"/>
                    <a:pt x="89345" y="3934"/>
                    <a:pt x="89345" y="2568"/>
                  </a:cubicBezTo>
                  <a:cubicBezTo>
                    <a:pt x="89345" y="63"/>
                    <a:pt x="87333" y="63"/>
                    <a:pt x="84568" y="63"/>
                  </a:cubicBezTo>
                  <a:cubicBezTo>
                    <a:pt x="59428" y="63"/>
                    <a:pt x="36551" y="11678"/>
                    <a:pt x="36300" y="28531"/>
                  </a:cubicBezTo>
                  <a:lnTo>
                    <a:pt x="36300" y="80457"/>
                  </a:lnTo>
                  <a:cubicBezTo>
                    <a:pt x="36300" y="89339"/>
                    <a:pt x="36300" y="96627"/>
                    <a:pt x="26244" y="104143"/>
                  </a:cubicBezTo>
                  <a:cubicBezTo>
                    <a:pt x="17445" y="110747"/>
                    <a:pt x="7892" y="111203"/>
                    <a:pt x="2361" y="111431"/>
                  </a:cubicBezTo>
                  <a:cubicBezTo>
                    <a:pt x="1104" y="111658"/>
                    <a:pt x="99" y="112569"/>
                    <a:pt x="99" y="113936"/>
                  </a:cubicBezTo>
                  <a:cubicBezTo>
                    <a:pt x="99" y="116213"/>
                    <a:pt x="1607" y="116213"/>
                    <a:pt x="4121" y="116441"/>
                  </a:cubicBezTo>
                  <a:cubicBezTo>
                    <a:pt x="20713" y="117352"/>
                    <a:pt x="32780" y="125551"/>
                    <a:pt x="35546" y="136710"/>
                  </a:cubicBezTo>
                  <a:cubicBezTo>
                    <a:pt x="36300" y="139216"/>
                    <a:pt x="36300" y="139671"/>
                    <a:pt x="36300" y="147870"/>
                  </a:cubicBezTo>
                  <a:lnTo>
                    <a:pt x="36300" y="192964"/>
                  </a:lnTo>
                  <a:cubicBezTo>
                    <a:pt x="36300" y="202529"/>
                    <a:pt x="36300" y="209817"/>
                    <a:pt x="48367" y="218471"/>
                  </a:cubicBezTo>
                  <a:cubicBezTo>
                    <a:pt x="58171" y="225304"/>
                    <a:pt x="74764" y="227809"/>
                    <a:pt x="84568" y="227809"/>
                  </a:cubicBezTo>
                  <a:cubicBezTo>
                    <a:pt x="87333" y="227809"/>
                    <a:pt x="89345" y="227809"/>
                    <a:pt x="89345" y="225304"/>
                  </a:cubicBezTo>
                  <a:cubicBezTo>
                    <a:pt x="89345" y="223026"/>
                    <a:pt x="87836" y="223026"/>
                    <a:pt x="85322" y="222798"/>
                  </a:cubicBezTo>
                  <a:cubicBezTo>
                    <a:pt x="69484" y="221887"/>
                    <a:pt x="57166" y="214599"/>
                    <a:pt x="53898" y="202984"/>
                  </a:cubicBezTo>
                  <a:cubicBezTo>
                    <a:pt x="53143" y="200935"/>
                    <a:pt x="53143" y="200479"/>
                    <a:pt x="53143" y="192280"/>
                  </a:cubicBezTo>
                  <a:lnTo>
                    <a:pt x="53143" y="144454"/>
                  </a:lnTo>
                  <a:cubicBezTo>
                    <a:pt x="53143" y="133977"/>
                    <a:pt x="51132" y="130106"/>
                    <a:pt x="43088" y="122818"/>
                  </a:cubicBezTo>
                  <a:cubicBezTo>
                    <a:pt x="37808" y="118035"/>
                    <a:pt x="30518" y="115758"/>
                    <a:pt x="23479" y="113936"/>
                  </a:cubicBezTo>
                  <a:cubicBezTo>
                    <a:pt x="44093" y="108698"/>
                    <a:pt x="53143" y="98221"/>
                    <a:pt x="53143" y="85012"/>
                  </a:cubicBezTo>
                  <a:lnTo>
                    <a:pt x="53143" y="30353"/>
                  </a:lnTo>
                  <a:close/>
                </a:path>
              </a:pathLst>
            </a:custGeom>
            <a:solidFill>
              <a:srgbClr val="000000"/>
            </a:solidFill>
            <a:ln w="25213"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43062991-9E9C-D91A-CCCA-C017D97A3FC5}"/>
                </a:ext>
              </a:extLst>
            </p:cNvPr>
            <p:cNvSpPr/>
            <p:nvPr>
              <p:custDataLst>
                <p:tags r:id="rId6"/>
              </p:custDataLst>
            </p:nvPr>
          </p:nvSpPr>
          <p:spPr>
            <a:xfrm>
              <a:off x="5168332" y="3871858"/>
              <a:ext cx="105335" cy="104763"/>
            </a:xfrm>
            <a:custGeom>
              <a:avLst/>
              <a:gdLst>
                <a:gd name="connsiteX0" fmla="*/ 89852 w 105335"/>
                <a:gd name="connsiteY0" fmla="*/ 13272 h 104763"/>
                <a:gd name="connsiteX1" fmla="*/ 79294 w 105335"/>
                <a:gd name="connsiteY1" fmla="*/ 26254 h 104763"/>
                <a:gd name="connsiteX2" fmla="*/ 90104 w 105335"/>
                <a:gd name="connsiteY2" fmla="*/ 35591 h 104763"/>
                <a:gd name="connsiteX3" fmla="*/ 105439 w 105335"/>
                <a:gd name="connsiteY3" fmla="*/ 20104 h 104763"/>
                <a:gd name="connsiteX4" fmla="*/ 69489 w 105335"/>
                <a:gd name="connsiteY4" fmla="*/ 63 h 104763"/>
                <a:gd name="connsiteX5" fmla="*/ 36556 w 105335"/>
                <a:gd name="connsiteY5" fmla="*/ 8489 h 104763"/>
                <a:gd name="connsiteX6" fmla="*/ 21221 w 105335"/>
                <a:gd name="connsiteY6" fmla="*/ 35136 h 104763"/>
                <a:gd name="connsiteX7" fmla="*/ 30271 w 105335"/>
                <a:gd name="connsiteY7" fmla="*/ 52444 h 104763"/>
                <a:gd name="connsiteX8" fmla="*/ 58679 w 105335"/>
                <a:gd name="connsiteY8" fmla="*/ 61099 h 104763"/>
                <a:gd name="connsiteX9" fmla="*/ 81305 w 105335"/>
                <a:gd name="connsiteY9" fmla="*/ 74991 h 104763"/>
                <a:gd name="connsiteX10" fmla="*/ 43847 w 105335"/>
                <a:gd name="connsiteY10" fmla="*/ 96627 h 104763"/>
                <a:gd name="connsiteX11" fmla="*/ 16696 w 105335"/>
                <a:gd name="connsiteY11" fmla="*/ 90706 h 104763"/>
                <a:gd name="connsiteX12" fmla="*/ 30523 w 105335"/>
                <a:gd name="connsiteY12" fmla="*/ 74991 h 104763"/>
                <a:gd name="connsiteX13" fmla="*/ 18204 w 105335"/>
                <a:gd name="connsiteY13" fmla="*/ 64515 h 104763"/>
                <a:gd name="connsiteX14" fmla="*/ 104 w 105335"/>
                <a:gd name="connsiteY14" fmla="*/ 82279 h 104763"/>
                <a:gd name="connsiteX15" fmla="*/ 43344 w 105335"/>
                <a:gd name="connsiteY15" fmla="*/ 104826 h 104763"/>
                <a:gd name="connsiteX16" fmla="*/ 100662 w 105335"/>
                <a:gd name="connsiteY16" fmla="*/ 65654 h 104763"/>
                <a:gd name="connsiteX17" fmla="*/ 90607 w 105335"/>
                <a:gd name="connsiteY17" fmla="*/ 47206 h 104763"/>
                <a:gd name="connsiteX18" fmla="*/ 64461 w 105335"/>
                <a:gd name="connsiteY18" fmla="*/ 38096 h 104763"/>
                <a:gd name="connsiteX19" fmla="*/ 40830 w 105335"/>
                <a:gd name="connsiteY19" fmla="*/ 25798 h 104763"/>
                <a:gd name="connsiteX20" fmla="*/ 68986 w 105335"/>
                <a:gd name="connsiteY20" fmla="*/ 8262 h 104763"/>
                <a:gd name="connsiteX21" fmla="*/ 89852 w 105335"/>
                <a:gd name="connsiteY21" fmla="*/ 13272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5335" h="104763">
                  <a:moveTo>
                    <a:pt x="89852" y="13272"/>
                  </a:moveTo>
                  <a:cubicBezTo>
                    <a:pt x="81556" y="16233"/>
                    <a:pt x="79294" y="23065"/>
                    <a:pt x="79294" y="26254"/>
                  </a:cubicBezTo>
                  <a:cubicBezTo>
                    <a:pt x="79294" y="32175"/>
                    <a:pt x="84573" y="35591"/>
                    <a:pt x="90104" y="35591"/>
                  </a:cubicBezTo>
                  <a:cubicBezTo>
                    <a:pt x="96137" y="35591"/>
                    <a:pt x="105439" y="31036"/>
                    <a:pt x="105439" y="20104"/>
                  </a:cubicBezTo>
                  <a:cubicBezTo>
                    <a:pt x="105439" y="8034"/>
                    <a:pt x="92115" y="63"/>
                    <a:pt x="69489" y="63"/>
                  </a:cubicBezTo>
                  <a:cubicBezTo>
                    <a:pt x="62199" y="63"/>
                    <a:pt x="48120" y="518"/>
                    <a:pt x="36556" y="8489"/>
                  </a:cubicBezTo>
                  <a:cubicBezTo>
                    <a:pt x="25243" y="16233"/>
                    <a:pt x="21221" y="29442"/>
                    <a:pt x="21221" y="35136"/>
                  </a:cubicBezTo>
                  <a:cubicBezTo>
                    <a:pt x="21221" y="41968"/>
                    <a:pt x="24741" y="48345"/>
                    <a:pt x="30271" y="52444"/>
                  </a:cubicBezTo>
                  <a:cubicBezTo>
                    <a:pt x="37310" y="57455"/>
                    <a:pt x="41584" y="58138"/>
                    <a:pt x="58679" y="61099"/>
                  </a:cubicBezTo>
                  <a:cubicBezTo>
                    <a:pt x="66221" y="62237"/>
                    <a:pt x="81305" y="64743"/>
                    <a:pt x="81305" y="74991"/>
                  </a:cubicBezTo>
                  <a:cubicBezTo>
                    <a:pt x="81305" y="75902"/>
                    <a:pt x="81305" y="96627"/>
                    <a:pt x="43847" y="96627"/>
                  </a:cubicBezTo>
                  <a:cubicBezTo>
                    <a:pt x="31528" y="96627"/>
                    <a:pt x="22227" y="94350"/>
                    <a:pt x="16696" y="90706"/>
                  </a:cubicBezTo>
                  <a:cubicBezTo>
                    <a:pt x="25243" y="88428"/>
                    <a:pt x="30523" y="81824"/>
                    <a:pt x="30523" y="74991"/>
                  </a:cubicBezTo>
                  <a:cubicBezTo>
                    <a:pt x="30523" y="66792"/>
                    <a:pt x="23232" y="64515"/>
                    <a:pt x="18204" y="64515"/>
                  </a:cubicBezTo>
                  <a:cubicBezTo>
                    <a:pt x="9657" y="64515"/>
                    <a:pt x="104" y="70892"/>
                    <a:pt x="104" y="82279"/>
                  </a:cubicBezTo>
                  <a:cubicBezTo>
                    <a:pt x="104" y="97083"/>
                    <a:pt x="17701" y="104826"/>
                    <a:pt x="43344" y="104826"/>
                  </a:cubicBezTo>
                  <a:cubicBezTo>
                    <a:pt x="100662" y="104826"/>
                    <a:pt x="100662" y="65881"/>
                    <a:pt x="100662" y="65654"/>
                  </a:cubicBezTo>
                  <a:cubicBezTo>
                    <a:pt x="100662" y="57910"/>
                    <a:pt x="96389" y="51761"/>
                    <a:pt x="90607" y="47206"/>
                  </a:cubicBezTo>
                  <a:cubicBezTo>
                    <a:pt x="82813" y="41057"/>
                    <a:pt x="73260" y="39463"/>
                    <a:pt x="64461" y="38096"/>
                  </a:cubicBezTo>
                  <a:cubicBezTo>
                    <a:pt x="50634" y="35819"/>
                    <a:pt x="40830" y="34225"/>
                    <a:pt x="40830" y="25798"/>
                  </a:cubicBezTo>
                  <a:cubicBezTo>
                    <a:pt x="40830" y="25343"/>
                    <a:pt x="40830" y="8262"/>
                    <a:pt x="68986" y="8262"/>
                  </a:cubicBezTo>
                  <a:cubicBezTo>
                    <a:pt x="74014" y="8262"/>
                    <a:pt x="83065" y="8717"/>
                    <a:pt x="89852" y="13272"/>
                  </a:cubicBezTo>
                  <a:close/>
                </a:path>
              </a:pathLst>
            </a:custGeom>
            <a:solidFill>
              <a:srgbClr val="000000"/>
            </a:solidFill>
            <a:ln w="25213"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7CD4116C-BD9A-4F76-7AE2-4C99B36B4F2E}"/>
                </a:ext>
              </a:extLst>
            </p:cNvPr>
            <p:cNvSpPr/>
            <p:nvPr>
              <p:custDataLst>
                <p:tags r:id="rId7"/>
              </p:custDataLst>
            </p:nvPr>
          </p:nvSpPr>
          <p:spPr>
            <a:xfrm>
              <a:off x="5306739" y="3903104"/>
              <a:ext cx="64055" cy="105856"/>
            </a:xfrm>
            <a:custGeom>
              <a:avLst/>
              <a:gdLst>
                <a:gd name="connsiteX0" fmla="*/ 39880 w 64055"/>
                <a:gd name="connsiteY0" fmla="*/ 4528 h 105856"/>
                <a:gd name="connsiteX1" fmla="*/ 34601 w 64055"/>
                <a:gd name="connsiteY1" fmla="*/ 64 h 105856"/>
                <a:gd name="connsiteX2" fmla="*/ 109 w 64055"/>
                <a:gd name="connsiteY2" fmla="*/ 10267 h 105856"/>
                <a:gd name="connsiteX3" fmla="*/ 109 w 64055"/>
                <a:gd name="connsiteY3" fmla="*/ 16006 h 105856"/>
                <a:gd name="connsiteX4" fmla="*/ 25626 w 64055"/>
                <a:gd name="connsiteY4" fmla="*/ 11543 h 105856"/>
                <a:gd name="connsiteX5" fmla="*/ 25626 w 64055"/>
                <a:gd name="connsiteY5" fmla="*/ 92848 h 105856"/>
                <a:gd name="connsiteX6" fmla="*/ 8028 w 64055"/>
                <a:gd name="connsiteY6" fmla="*/ 100181 h 105856"/>
                <a:gd name="connsiteX7" fmla="*/ 1341 w 64055"/>
                <a:gd name="connsiteY7" fmla="*/ 100181 h 105856"/>
                <a:gd name="connsiteX8" fmla="*/ 1341 w 64055"/>
                <a:gd name="connsiteY8" fmla="*/ 105921 h 105856"/>
                <a:gd name="connsiteX9" fmla="*/ 32665 w 64055"/>
                <a:gd name="connsiteY9" fmla="*/ 105283 h 105856"/>
                <a:gd name="connsiteX10" fmla="*/ 64165 w 64055"/>
                <a:gd name="connsiteY10" fmla="*/ 105921 h 105856"/>
                <a:gd name="connsiteX11" fmla="*/ 64165 w 64055"/>
                <a:gd name="connsiteY11" fmla="*/ 100181 h 105856"/>
                <a:gd name="connsiteX12" fmla="*/ 57478 w 64055"/>
                <a:gd name="connsiteY12" fmla="*/ 100181 h 105856"/>
                <a:gd name="connsiteX13" fmla="*/ 39880 w 64055"/>
                <a:gd name="connsiteY13" fmla="*/ 92848 h 105856"/>
                <a:gd name="connsiteX14" fmla="*/ 39880 w 64055"/>
                <a:gd name="connsiteY14" fmla="*/ 4528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055" h="105856">
                  <a:moveTo>
                    <a:pt x="39880" y="4528"/>
                  </a:moveTo>
                  <a:cubicBezTo>
                    <a:pt x="39880" y="224"/>
                    <a:pt x="39528" y="64"/>
                    <a:pt x="34601" y="64"/>
                  </a:cubicBezTo>
                  <a:cubicBezTo>
                    <a:pt x="23338" y="10108"/>
                    <a:pt x="7324" y="10267"/>
                    <a:pt x="109" y="10267"/>
                  </a:cubicBezTo>
                  <a:lnTo>
                    <a:pt x="109" y="16006"/>
                  </a:lnTo>
                  <a:cubicBezTo>
                    <a:pt x="4332" y="16006"/>
                    <a:pt x="15947" y="16006"/>
                    <a:pt x="25626" y="11543"/>
                  </a:cubicBezTo>
                  <a:lnTo>
                    <a:pt x="25626" y="92848"/>
                  </a:lnTo>
                  <a:cubicBezTo>
                    <a:pt x="25626" y="98109"/>
                    <a:pt x="25626" y="100181"/>
                    <a:pt x="8028" y="100181"/>
                  </a:cubicBezTo>
                  <a:lnTo>
                    <a:pt x="1341" y="100181"/>
                  </a:lnTo>
                  <a:lnTo>
                    <a:pt x="1341" y="105921"/>
                  </a:lnTo>
                  <a:cubicBezTo>
                    <a:pt x="4508" y="105761"/>
                    <a:pt x="26154" y="105283"/>
                    <a:pt x="32665" y="105283"/>
                  </a:cubicBezTo>
                  <a:cubicBezTo>
                    <a:pt x="38120" y="105283"/>
                    <a:pt x="60293" y="105761"/>
                    <a:pt x="64165" y="105921"/>
                  </a:cubicBezTo>
                  <a:lnTo>
                    <a:pt x="64165" y="100181"/>
                  </a:lnTo>
                  <a:lnTo>
                    <a:pt x="57478" y="100181"/>
                  </a:lnTo>
                  <a:cubicBezTo>
                    <a:pt x="39880" y="100181"/>
                    <a:pt x="39880" y="98109"/>
                    <a:pt x="39880" y="92848"/>
                  </a:cubicBezTo>
                  <a:lnTo>
                    <a:pt x="39880" y="4528"/>
                  </a:lnTo>
                  <a:close/>
                </a:path>
              </a:pathLst>
            </a:custGeom>
            <a:solidFill>
              <a:srgbClr val="000000"/>
            </a:solidFill>
            <a:ln w="25213"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48955EEE-6335-427F-8717-401B2E3CF04E}"/>
                </a:ext>
              </a:extLst>
            </p:cNvPr>
            <p:cNvSpPr/>
            <p:nvPr>
              <p:custDataLst>
                <p:tags r:id="rId8"/>
              </p:custDataLst>
            </p:nvPr>
          </p:nvSpPr>
          <p:spPr>
            <a:xfrm>
              <a:off x="5470280" y="3842023"/>
              <a:ext cx="167179" cy="151678"/>
            </a:xfrm>
            <a:custGeom>
              <a:avLst/>
              <a:gdLst>
                <a:gd name="connsiteX0" fmla="*/ 88859 w 167179"/>
                <a:gd name="connsiteY0" fmla="*/ 80457 h 151678"/>
                <a:gd name="connsiteX1" fmla="*/ 158999 w 167179"/>
                <a:gd name="connsiteY1" fmla="*/ 80457 h 151678"/>
                <a:gd name="connsiteX2" fmla="*/ 167295 w 167179"/>
                <a:gd name="connsiteY2" fmla="*/ 75902 h 151678"/>
                <a:gd name="connsiteX3" fmla="*/ 158999 w 167179"/>
                <a:gd name="connsiteY3" fmla="*/ 71347 h 151678"/>
                <a:gd name="connsiteX4" fmla="*/ 88859 w 167179"/>
                <a:gd name="connsiteY4" fmla="*/ 71347 h 151678"/>
                <a:gd name="connsiteX5" fmla="*/ 88859 w 167179"/>
                <a:gd name="connsiteY5" fmla="*/ 7578 h 151678"/>
                <a:gd name="connsiteX6" fmla="*/ 83831 w 167179"/>
                <a:gd name="connsiteY6" fmla="*/ 63 h 151678"/>
                <a:gd name="connsiteX7" fmla="*/ 78803 w 167179"/>
                <a:gd name="connsiteY7" fmla="*/ 7578 h 151678"/>
                <a:gd name="connsiteX8" fmla="*/ 78803 w 167179"/>
                <a:gd name="connsiteY8" fmla="*/ 71347 h 151678"/>
                <a:gd name="connsiteX9" fmla="*/ 8412 w 167179"/>
                <a:gd name="connsiteY9" fmla="*/ 71347 h 151678"/>
                <a:gd name="connsiteX10" fmla="*/ 116 w 167179"/>
                <a:gd name="connsiteY10" fmla="*/ 75902 h 151678"/>
                <a:gd name="connsiteX11" fmla="*/ 8412 w 167179"/>
                <a:gd name="connsiteY11" fmla="*/ 80457 h 151678"/>
                <a:gd name="connsiteX12" fmla="*/ 78803 w 167179"/>
                <a:gd name="connsiteY12" fmla="*/ 80457 h 151678"/>
                <a:gd name="connsiteX13" fmla="*/ 78803 w 167179"/>
                <a:gd name="connsiteY13" fmla="*/ 144226 h 151678"/>
                <a:gd name="connsiteX14" fmla="*/ 83831 w 167179"/>
                <a:gd name="connsiteY14" fmla="*/ 151742 h 151678"/>
                <a:gd name="connsiteX15" fmla="*/ 88859 w 167179"/>
                <a:gd name="connsiteY15" fmla="*/ 144226 h 151678"/>
                <a:gd name="connsiteX16" fmla="*/ 88859 w 167179"/>
                <a:gd name="connsiteY16" fmla="*/ 80457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7179" h="151678">
                  <a:moveTo>
                    <a:pt x="88859" y="80457"/>
                  </a:moveTo>
                  <a:lnTo>
                    <a:pt x="158999" y="80457"/>
                  </a:lnTo>
                  <a:cubicBezTo>
                    <a:pt x="162518" y="80457"/>
                    <a:pt x="167295" y="80457"/>
                    <a:pt x="167295" y="75902"/>
                  </a:cubicBezTo>
                  <a:cubicBezTo>
                    <a:pt x="167295" y="71347"/>
                    <a:pt x="162518" y="71347"/>
                    <a:pt x="158999" y="71347"/>
                  </a:cubicBezTo>
                  <a:lnTo>
                    <a:pt x="88859" y="71347"/>
                  </a:lnTo>
                  <a:lnTo>
                    <a:pt x="88859" y="7578"/>
                  </a:lnTo>
                  <a:cubicBezTo>
                    <a:pt x="88859" y="4390"/>
                    <a:pt x="88859" y="63"/>
                    <a:pt x="83831" y="63"/>
                  </a:cubicBezTo>
                  <a:cubicBezTo>
                    <a:pt x="78803" y="63"/>
                    <a:pt x="78803" y="4390"/>
                    <a:pt x="78803" y="7578"/>
                  </a:cubicBezTo>
                  <a:lnTo>
                    <a:pt x="78803" y="71347"/>
                  </a:lnTo>
                  <a:lnTo>
                    <a:pt x="8412" y="71347"/>
                  </a:lnTo>
                  <a:cubicBezTo>
                    <a:pt x="4892" y="71347"/>
                    <a:pt x="116" y="71347"/>
                    <a:pt x="116" y="75902"/>
                  </a:cubicBezTo>
                  <a:cubicBezTo>
                    <a:pt x="116" y="80457"/>
                    <a:pt x="4892" y="80457"/>
                    <a:pt x="8412" y="80457"/>
                  </a:cubicBezTo>
                  <a:lnTo>
                    <a:pt x="78803" y="80457"/>
                  </a:lnTo>
                  <a:lnTo>
                    <a:pt x="78803" y="144226"/>
                  </a:lnTo>
                  <a:cubicBezTo>
                    <a:pt x="78803" y="147414"/>
                    <a:pt x="78803" y="151742"/>
                    <a:pt x="83831" y="151742"/>
                  </a:cubicBezTo>
                  <a:cubicBezTo>
                    <a:pt x="88859" y="151742"/>
                    <a:pt x="88859" y="147414"/>
                    <a:pt x="88859" y="144226"/>
                  </a:cubicBezTo>
                  <a:lnTo>
                    <a:pt x="88859" y="80457"/>
                  </a:lnTo>
                  <a:close/>
                </a:path>
              </a:pathLst>
            </a:custGeom>
            <a:solidFill>
              <a:srgbClr val="000000"/>
            </a:solidFill>
            <a:ln w="25213"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8447B102-4ACA-2CB9-5E28-C7FDB4F9C3F4}"/>
                </a:ext>
              </a:extLst>
            </p:cNvPr>
            <p:cNvSpPr/>
            <p:nvPr>
              <p:custDataLst>
                <p:tags r:id="rId9"/>
              </p:custDataLst>
            </p:nvPr>
          </p:nvSpPr>
          <p:spPr>
            <a:xfrm>
              <a:off x="5703828" y="3871858"/>
              <a:ext cx="151089" cy="147123"/>
            </a:xfrm>
            <a:custGeom>
              <a:avLst/>
              <a:gdLst>
                <a:gd name="connsiteX0" fmla="*/ 16969 w 151089"/>
                <a:gd name="connsiteY0" fmla="*/ 132383 h 147123"/>
                <a:gd name="connsiteX1" fmla="*/ 15461 w 151089"/>
                <a:gd name="connsiteY1" fmla="*/ 136027 h 147123"/>
                <a:gd name="connsiteX2" fmla="*/ 8924 w 151089"/>
                <a:gd name="connsiteY2" fmla="*/ 136483 h 147123"/>
                <a:gd name="connsiteX3" fmla="*/ 126 w 151089"/>
                <a:gd name="connsiteY3" fmla="*/ 142859 h 147123"/>
                <a:gd name="connsiteX4" fmla="*/ 4902 w 151089"/>
                <a:gd name="connsiteY4" fmla="*/ 147187 h 147123"/>
                <a:gd name="connsiteX5" fmla="*/ 28031 w 151089"/>
                <a:gd name="connsiteY5" fmla="*/ 146503 h 147123"/>
                <a:gd name="connsiteX6" fmla="*/ 54930 w 151089"/>
                <a:gd name="connsiteY6" fmla="*/ 147187 h 147123"/>
                <a:gd name="connsiteX7" fmla="*/ 61466 w 151089"/>
                <a:gd name="connsiteY7" fmla="*/ 140582 h 147123"/>
                <a:gd name="connsiteX8" fmla="*/ 54930 w 151089"/>
                <a:gd name="connsiteY8" fmla="*/ 136483 h 147123"/>
                <a:gd name="connsiteX9" fmla="*/ 44120 w 151089"/>
                <a:gd name="connsiteY9" fmla="*/ 136255 h 147123"/>
                <a:gd name="connsiteX10" fmla="*/ 54930 w 151089"/>
                <a:gd name="connsiteY10" fmla="*/ 96627 h 147123"/>
                <a:gd name="connsiteX11" fmla="*/ 80321 w 151089"/>
                <a:gd name="connsiteY11" fmla="*/ 104826 h 147123"/>
                <a:gd name="connsiteX12" fmla="*/ 151215 w 151089"/>
                <a:gd name="connsiteY12" fmla="*/ 37641 h 147123"/>
                <a:gd name="connsiteX13" fmla="*/ 107221 w 151089"/>
                <a:gd name="connsiteY13" fmla="*/ 63 h 147123"/>
                <a:gd name="connsiteX14" fmla="*/ 72277 w 151089"/>
                <a:gd name="connsiteY14" fmla="*/ 12361 h 147123"/>
                <a:gd name="connsiteX15" fmla="*/ 43366 w 151089"/>
                <a:gd name="connsiteY15" fmla="*/ 63 h 147123"/>
                <a:gd name="connsiteX16" fmla="*/ 21494 w 151089"/>
                <a:gd name="connsiteY16" fmla="*/ 13044 h 147123"/>
                <a:gd name="connsiteX17" fmla="*/ 11941 w 151089"/>
                <a:gd name="connsiteY17" fmla="*/ 35591 h 147123"/>
                <a:gd name="connsiteX18" fmla="*/ 17975 w 151089"/>
                <a:gd name="connsiteY18" fmla="*/ 38780 h 147123"/>
                <a:gd name="connsiteX19" fmla="*/ 23003 w 151089"/>
                <a:gd name="connsiteY19" fmla="*/ 37641 h 147123"/>
                <a:gd name="connsiteX20" fmla="*/ 25014 w 151089"/>
                <a:gd name="connsiteY20" fmla="*/ 31036 h 147123"/>
                <a:gd name="connsiteX21" fmla="*/ 42109 w 151089"/>
                <a:gd name="connsiteY21" fmla="*/ 8262 h 147123"/>
                <a:gd name="connsiteX22" fmla="*/ 47891 w 151089"/>
                <a:gd name="connsiteY22" fmla="*/ 16688 h 147123"/>
                <a:gd name="connsiteX23" fmla="*/ 46383 w 151089"/>
                <a:gd name="connsiteY23" fmla="*/ 26481 h 147123"/>
                <a:gd name="connsiteX24" fmla="*/ 16969 w 151089"/>
                <a:gd name="connsiteY24" fmla="*/ 132383 h 147123"/>
                <a:gd name="connsiteX25" fmla="*/ 74791 w 151089"/>
                <a:gd name="connsiteY25" fmla="*/ 23065 h 147123"/>
                <a:gd name="connsiteX26" fmla="*/ 105964 w 151089"/>
                <a:gd name="connsiteY26" fmla="*/ 8262 h 147123"/>
                <a:gd name="connsiteX27" fmla="*/ 122807 w 151089"/>
                <a:gd name="connsiteY27" fmla="*/ 25570 h 147123"/>
                <a:gd name="connsiteX28" fmla="*/ 110237 w 151089"/>
                <a:gd name="connsiteY28" fmla="*/ 74308 h 147123"/>
                <a:gd name="connsiteX29" fmla="*/ 79818 w 151089"/>
                <a:gd name="connsiteY29" fmla="*/ 96627 h 147123"/>
                <a:gd name="connsiteX30" fmla="*/ 58952 w 151089"/>
                <a:gd name="connsiteY30" fmla="*/ 83418 h 147123"/>
                <a:gd name="connsiteX31" fmla="*/ 59455 w 151089"/>
                <a:gd name="connsiteY31" fmla="*/ 80229 h 147123"/>
                <a:gd name="connsiteX32" fmla="*/ 74791 w 151089"/>
                <a:gd name="connsiteY32" fmla="*/ 23065 h 14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1089" h="147123">
                  <a:moveTo>
                    <a:pt x="16969" y="132383"/>
                  </a:moveTo>
                  <a:cubicBezTo>
                    <a:pt x="15964" y="135572"/>
                    <a:pt x="15712" y="135799"/>
                    <a:pt x="15461" y="136027"/>
                  </a:cubicBezTo>
                  <a:cubicBezTo>
                    <a:pt x="13952" y="136483"/>
                    <a:pt x="11187" y="136483"/>
                    <a:pt x="8924" y="136483"/>
                  </a:cubicBezTo>
                  <a:cubicBezTo>
                    <a:pt x="4651" y="136483"/>
                    <a:pt x="126" y="136483"/>
                    <a:pt x="126" y="142859"/>
                  </a:cubicBezTo>
                  <a:cubicBezTo>
                    <a:pt x="126" y="145365"/>
                    <a:pt x="2137" y="147187"/>
                    <a:pt x="4902" y="147187"/>
                  </a:cubicBezTo>
                  <a:cubicBezTo>
                    <a:pt x="12193" y="147187"/>
                    <a:pt x="20489" y="146503"/>
                    <a:pt x="28031" y="146503"/>
                  </a:cubicBezTo>
                  <a:cubicBezTo>
                    <a:pt x="36830" y="146503"/>
                    <a:pt x="46383" y="147187"/>
                    <a:pt x="54930" y="147187"/>
                  </a:cubicBezTo>
                  <a:cubicBezTo>
                    <a:pt x="56690" y="147187"/>
                    <a:pt x="61466" y="147187"/>
                    <a:pt x="61466" y="140582"/>
                  </a:cubicBezTo>
                  <a:cubicBezTo>
                    <a:pt x="61466" y="136710"/>
                    <a:pt x="57444" y="136483"/>
                    <a:pt x="54930" y="136483"/>
                  </a:cubicBezTo>
                  <a:cubicBezTo>
                    <a:pt x="51411" y="136483"/>
                    <a:pt x="47388" y="136483"/>
                    <a:pt x="44120" y="136255"/>
                  </a:cubicBezTo>
                  <a:lnTo>
                    <a:pt x="54930" y="96627"/>
                  </a:lnTo>
                  <a:cubicBezTo>
                    <a:pt x="58701" y="99815"/>
                    <a:pt x="66997" y="104826"/>
                    <a:pt x="80321" y="104826"/>
                  </a:cubicBezTo>
                  <a:cubicBezTo>
                    <a:pt x="124064" y="104826"/>
                    <a:pt x="151215" y="68842"/>
                    <a:pt x="151215" y="37641"/>
                  </a:cubicBezTo>
                  <a:cubicBezTo>
                    <a:pt x="151215" y="9628"/>
                    <a:pt x="128087" y="63"/>
                    <a:pt x="107221" y="63"/>
                  </a:cubicBezTo>
                  <a:cubicBezTo>
                    <a:pt x="89372" y="63"/>
                    <a:pt x="76299" y="8945"/>
                    <a:pt x="72277" y="12361"/>
                  </a:cubicBezTo>
                  <a:cubicBezTo>
                    <a:pt x="62723" y="63"/>
                    <a:pt x="46131" y="63"/>
                    <a:pt x="43366" y="63"/>
                  </a:cubicBezTo>
                  <a:cubicBezTo>
                    <a:pt x="34064" y="63"/>
                    <a:pt x="26774" y="4845"/>
                    <a:pt x="21494" y="13044"/>
                  </a:cubicBezTo>
                  <a:cubicBezTo>
                    <a:pt x="15209" y="22154"/>
                    <a:pt x="11941" y="34452"/>
                    <a:pt x="11941" y="35591"/>
                  </a:cubicBezTo>
                  <a:cubicBezTo>
                    <a:pt x="11941" y="38780"/>
                    <a:pt x="15712" y="38780"/>
                    <a:pt x="17975" y="38780"/>
                  </a:cubicBezTo>
                  <a:cubicBezTo>
                    <a:pt x="20740" y="38780"/>
                    <a:pt x="21746" y="38780"/>
                    <a:pt x="23003" y="37641"/>
                  </a:cubicBezTo>
                  <a:cubicBezTo>
                    <a:pt x="23505" y="37185"/>
                    <a:pt x="23505" y="36730"/>
                    <a:pt x="25014" y="31036"/>
                  </a:cubicBezTo>
                  <a:cubicBezTo>
                    <a:pt x="30042" y="12817"/>
                    <a:pt x="35824" y="8262"/>
                    <a:pt x="42109" y="8262"/>
                  </a:cubicBezTo>
                  <a:cubicBezTo>
                    <a:pt x="44874" y="8262"/>
                    <a:pt x="47891" y="9173"/>
                    <a:pt x="47891" y="16688"/>
                  </a:cubicBezTo>
                  <a:cubicBezTo>
                    <a:pt x="47891" y="20104"/>
                    <a:pt x="47388" y="23293"/>
                    <a:pt x="46383" y="26481"/>
                  </a:cubicBezTo>
                  <a:lnTo>
                    <a:pt x="16969" y="132383"/>
                  </a:lnTo>
                  <a:close/>
                  <a:moveTo>
                    <a:pt x="74791" y="23065"/>
                  </a:moveTo>
                  <a:cubicBezTo>
                    <a:pt x="82081" y="15322"/>
                    <a:pt x="93897" y="8262"/>
                    <a:pt x="105964" y="8262"/>
                  </a:cubicBezTo>
                  <a:cubicBezTo>
                    <a:pt x="121550" y="8262"/>
                    <a:pt x="122807" y="20560"/>
                    <a:pt x="122807" y="25570"/>
                  </a:cubicBezTo>
                  <a:cubicBezTo>
                    <a:pt x="122807" y="37413"/>
                    <a:pt x="114260" y="65426"/>
                    <a:pt x="110237" y="74308"/>
                  </a:cubicBezTo>
                  <a:cubicBezTo>
                    <a:pt x="102444" y="90933"/>
                    <a:pt x="90126" y="96627"/>
                    <a:pt x="79818" y="96627"/>
                  </a:cubicBezTo>
                  <a:cubicBezTo>
                    <a:pt x="64986" y="96627"/>
                    <a:pt x="58952" y="85923"/>
                    <a:pt x="58952" y="83418"/>
                  </a:cubicBezTo>
                  <a:lnTo>
                    <a:pt x="59455" y="80229"/>
                  </a:lnTo>
                  <a:lnTo>
                    <a:pt x="74791" y="23065"/>
                  </a:lnTo>
                  <a:close/>
                </a:path>
              </a:pathLst>
            </a:custGeom>
            <a:solidFill>
              <a:srgbClr val="000000"/>
            </a:solidFill>
            <a:ln w="25213"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0B3E73DD-28E2-976B-CA1B-74DA145E185C}"/>
                </a:ext>
              </a:extLst>
            </p:cNvPr>
            <p:cNvSpPr/>
            <p:nvPr>
              <p:custDataLst>
                <p:tags r:id="rId10"/>
              </p:custDataLst>
            </p:nvPr>
          </p:nvSpPr>
          <p:spPr>
            <a:xfrm>
              <a:off x="5877851" y="3903104"/>
              <a:ext cx="64055" cy="105856"/>
            </a:xfrm>
            <a:custGeom>
              <a:avLst/>
              <a:gdLst>
                <a:gd name="connsiteX0" fmla="*/ 39903 w 64055"/>
                <a:gd name="connsiteY0" fmla="*/ 4528 h 105856"/>
                <a:gd name="connsiteX1" fmla="*/ 34623 w 64055"/>
                <a:gd name="connsiteY1" fmla="*/ 64 h 105856"/>
                <a:gd name="connsiteX2" fmla="*/ 132 w 64055"/>
                <a:gd name="connsiteY2" fmla="*/ 10267 h 105856"/>
                <a:gd name="connsiteX3" fmla="*/ 132 w 64055"/>
                <a:gd name="connsiteY3" fmla="*/ 16006 h 105856"/>
                <a:gd name="connsiteX4" fmla="*/ 25648 w 64055"/>
                <a:gd name="connsiteY4" fmla="*/ 11543 h 105856"/>
                <a:gd name="connsiteX5" fmla="*/ 25648 w 64055"/>
                <a:gd name="connsiteY5" fmla="*/ 92848 h 105856"/>
                <a:gd name="connsiteX6" fmla="*/ 8051 w 64055"/>
                <a:gd name="connsiteY6" fmla="*/ 100181 h 105856"/>
                <a:gd name="connsiteX7" fmla="*/ 1363 w 64055"/>
                <a:gd name="connsiteY7" fmla="*/ 100181 h 105856"/>
                <a:gd name="connsiteX8" fmla="*/ 1363 w 64055"/>
                <a:gd name="connsiteY8" fmla="*/ 105921 h 105856"/>
                <a:gd name="connsiteX9" fmla="*/ 32687 w 64055"/>
                <a:gd name="connsiteY9" fmla="*/ 105283 h 105856"/>
                <a:gd name="connsiteX10" fmla="*/ 64188 w 64055"/>
                <a:gd name="connsiteY10" fmla="*/ 105921 h 105856"/>
                <a:gd name="connsiteX11" fmla="*/ 64188 w 64055"/>
                <a:gd name="connsiteY11" fmla="*/ 100181 h 105856"/>
                <a:gd name="connsiteX12" fmla="*/ 57500 w 64055"/>
                <a:gd name="connsiteY12" fmla="*/ 100181 h 105856"/>
                <a:gd name="connsiteX13" fmla="*/ 39903 w 64055"/>
                <a:gd name="connsiteY13" fmla="*/ 92848 h 105856"/>
                <a:gd name="connsiteX14" fmla="*/ 39903 w 64055"/>
                <a:gd name="connsiteY14" fmla="*/ 4528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055" h="105856">
                  <a:moveTo>
                    <a:pt x="39903" y="4528"/>
                  </a:moveTo>
                  <a:cubicBezTo>
                    <a:pt x="39903" y="224"/>
                    <a:pt x="39551" y="64"/>
                    <a:pt x="34623" y="64"/>
                  </a:cubicBezTo>
                  <a:cubicBezTo>
                    <a:pt x="23361" y="10108"/>
                    <a:pt x="7347" y="10267"/>
                    <a:pt x="132" y="10267"/>
                  </a:cubicBezTo>
                  <a:lnTo>
                    <a:pt x="132" y="16006"/>
                  </a:lnTo>
                  <a:cubicBezTo>
                    <a:pt x="4355" y="16006"/>
                    <a:pt x="15970" y="16006"/>
                    <a:pt x="25648" y="11543"/>
                  </a:cubicBezTo>
                  <a:lnTo>
                    <a:pt x="25648" y="92848"/>
                  </a:lnTo>
                  <a:cubicBezTo>
                    <a:pt x="25648" y="98109"/>
                    <a:pt x="25648" y="100181"/>
                    <a:pt x="8051" y="100181"/>
                  </a:cubicBezTo>
                  <a:lnTo>
                    <a:pt x="1363" y="100181"/>
                  </a:lnTo>
                  <a:lnTo>
                    <a:pt x="1363" y="105921"/>
                  </a:lnTo>
                  <a:cubicBezTo>
                    <a:pt x="4531" y="105761"/>
                    <a:pt x="26176" y="105283"/>
                    <a:pt x="32687" y="105283"/>
                  </a:cubicBezTo>
                  <a:cubicBezTo>
                    <a:pt x="38143" y="105283"/>
                    <a:pt x="60316" y="105761"/>
                    <a:pt x="64188" y="105921"/>
                  </a:cubicBezTo>
                  <a:lnTo>
                    <a:pt x="64188" y="100181"/>
                  </a:lnTo>
                  <a:lnTo>
                    <a:pt x="57500" y="100181"/>
                  </a:lnTo>
                  <a:cubicBezTo>
                    <a:pt x="39903" y="100181"/>
                    <a:pt x="39903" y="98109"/>
                    <a:pt x="39903" y="92848"/>
                  </a:cubicBezTo>
                  <a:lnTo>
                    <a:pt x="39903" y="4528"/>
                  </a:lnTo>
                  <a:close/>
                </a:path>
              </a:pathLst>
            </a:custGeom>
            <a:solidFill>
              <a:srgbClr val="000000"/>
            </a:solidFill>
            <a:ln w="25213"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43E27F29-C415-92EB-1922-B5290E981047}"/>
                </a:ext>
              </a:extLst>
            </p:cNvPr>
            <p:cNvSpPr/>
            <p:nvPr>
              <p:custDataLst>
                <p:tags r:id="rId11"/>
              </p:custDataLst>
            </p:nvPr>
          </p:nvSpPr>
          <p:spPr>
            <a:xfrm>
              <a:off x="5993069" y="3950658"/>
              <a:ext cx="29413" cy="68096"/>
            </a:xfrm>
            <a:custGeom>
              <a:avLst/>
              <a:gdLst>
                <a:gd name="connsiteX0" fmla="*/ 29549 w 29413"/>
                <a:gd name="connsiteY0" fmla="*/ 23976 h 68096"/>
                <a:gd name="connsiteX1" fmla="*/ 13460 w 29413"/>
                <a:gd name="connsiteY1" fmla="*/ 63 h 68096"/>
                <a:gd name="connsiteX2" fmla="*/ 136 w 29413"/>
                <a:gd name="connsiteY2" fmla="*/ 12133 h 68096"/>
                <a:gd name="connsiteX3" fmla="*/ 13460 w 29413"/>
                <a:gd name="connsiteY3" fmla="*/ 24204 h 68096"/>
                <a:gd name="connsiteX4" fmla="*/ 22259 w 29413"/>
                <a:gd name="connsiteY4" fmla="*/ 21243 h 68096"/>
                <a:gd name="connsiteX5" fmla="*/ 23516 w 29413"/>
                <a:gd name="connsiteY5" fmla="*/ 20560 h 68096"/>
                <a:gd name="connsiteX6" fmla="*/ 24019 w 29413"/>
                <a:gd name="connsiteY6" fmla="*/ 23976 h 68096"/>
                <a:gd name="connsiteX7" fmla="*/ 6924 w 29413"/>
                <a:gd name="connsiteY7" fmla="*/ 62010 h 68096"/>
                <a:gd name="connsiteX8" fmla="*/ 4158 w 29413"/>
                <a:gd name="connsiteY8" fmla="*/ 65654 h 68096"/>
                <a:gd name="connsiteX9" fmla="*/ 6672 w 29413"/>
                <a:gd name="connsiteY9" fmla="*/ 68159 h 68096"/>
                <a:gd name="connsiteX10" fmla="*/ 29549 w 29413"/>
                <a:gd name="connsiteY10" fmla="*/ 23976 h 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13" h="68096">
                  <a:moveTo>
                    <a:pt x="29549" y="23976"/>
                  </a:moveTo>
                  <a:cubicBezTo>
                    <a:pt x="29549" y="8945"/>
                    <a:pt x="23265" y="63"/>
                    <a:pt x="13460" y="63"/>
                  </a:cubicBezTo>
                  <a:cubicBezTo>
                    <a:pt x="5164" y="63"/>
                    <a:pt x="136" y="5756"/>
                    <a:pt x="136" y="12133"/>
                  </a:cubicBezTo>
                  <a:cubicBezTo>
                    <a:pt x="136" y="18282"/>
                    <a:pt x="5164" y="24204"/>
                    <a:pt x="13460" y="24204"/>
                  </a:cubicBezTo>
                  <a:cubicBezTo>
                    <a:pt x="16477" y="24204"/>
                    <a:pt x="19745" y="23293"/>
                    <a:pt x="22259" y="21243"/>
                  </a:cubicBezTo>
                  <a:cubicBezTo>
                    <a:pt x="23013" y="20788"/>
                    <a:pt x="23265" y="20560"/>
                    <a:pt x="23516" y="20560"/>
                  </a:cubicBezTo>
                  <a:cubicBezTo>
                    <a:pt x="23767" y="20560"/>
                    <a:pt x="24019" y="20788"/>
                    <a:pt x="24019" y="23976"/>
                  </a:cubicBezTo>
                  <a:cubicBezTo>
                    <a:pt x="24019" y="40829"/>
                    <a:pt x="15220" y="54494"/>
                    <a:pt x="6924" y="62010"/>
                  </a:cubicBezTo>
                  <a:cubicBezTo>
                    <a:pt x="4158" y="64515"/>
                    <a:pt x="4158" y="64970"/>
                    <a:pt x="4158" y="65654"/>
                  </a:cubicBezTo>
                  <a:cubicBezTo>
                    <a:pt x="4158" y="67248"/>
                    <a:pt x="5415" y="68159"/>
                    <a:pt x="6672" y="68159"/>
                  </a:cubicBezTo>
                  <a:cubicBezTo>
                    <a:pt x="9438" y="68159"/>
                    <a:pt x="29549" y="50622"/>
                    <a:pt x="29549" y="23976"/>
                  </a:cubicBezTo>
                  <a:close/>
                </a:path>
              </a:pathLst>
            </a:custGeom>
            <a:solidFill>
              <a:srgbClr val="000000"/>
            </a:solidFill>
            <a:ln w="25213"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C65F50B6-5693-E037-0697-48E4D05C8F9A}"/>
                </a:ext>
              </a:extLst>
            </p:cNvPr>
            <p:cNvSpPr/>
            <p:nvPr>
              <p:custDataLst>
                <p:tags r:id="rId12"/>
              </p:custDataLst>
            </p:nvPr>
          </p:nvSpPr>
          <p:spPr>
            <a:xfrm>
              <a:off x="6097510" y="3871858"/>
              <a:ext cx="105335" cy="104763"/>
            </a:xfrm>
            <a:custGeom>
              <a:avLst/>
              <a:gdLst>
                <a:gd name="connsiteX0" fmla="*/ 89889 w 105335"/>
                <a:gd name="connsiteY0" fmla="*/ 13272 h 104763"/>
                <a:gd name="connsiteX1" fmla="*/ 79331 w 105335"/>
                <a:gd name="connsiteY1" fmla="*/ 26254 h 104763"/>
                <a:gd name="connsiteX2" fmla="*/ 90141 w 105335"/>
                <a:gd name="connsiteY2" fmla="*/ 35591 h 104763"/>
                <a:gd name="connsiteX3" fmla="*/ 105476 w 105335"/>
                <a:gd name="connsiteY3" fmla="*/ 20104 h 104763"/>
                <a:gd name="connsiteX4" fmla="*/ 69526 w 105335"/>
                <a:gd name="connsiteY4" fmla="*/ 63 h 104763"/>
                <a:gd name="connsiteX5" fmla="*/ 36593 w 105335"/>
                <a:gd name="connsiteY5" fmla="*/ 8489 h 104763"/>
                <a:gd name="connsiteX6" fmla="*/ 21258 w 105335"/>
                <a:gd name="connsiteY6" fmla="*/ 35136 h 104763"/>
                <a:gd name="connsiteX7" fmla="*/ 30308 w 105335"/>
                <a:gd name="connsiteY7" fmla="*/ 52444 h 104763"/>
                <a:gd name="connsiteX8" fmla="*/ 58716 w 105335"/>
                <a:gd name="connsiteY8" fmla="*/ 61099 h 104763"/>
                <a:gd name="connsiteX9" fmla="*/ 81342 w 105335"/>
                <a:gd name="connsiteY9" fmla="*/ 74991 h 104763"/>
                <a:gd name="connsiteX10" fmla="*/ 43884 w 105335"/>
                <a:gd name="connsiteY10" fmla="*/ 96627 h 104763"/>
                <a:gd name="connsiteX11" fmla="*/ 16733 w 105335"/>
                <a:gd name="connsiteY11" fmla="*/ 90706 h 104763"/>
                <a:gd name="connsiteX12" fmla="*/ 30559 w 105335"/>
                <a:gd name="connsiteY12" fmla="*/ 74991 h 104763"/>
                <a:gd name="connsiteX13" fmla="*/ 18241 w 105335"/>
                <a:gd name="connsiteY13" fmla="*/ 64515 h 104763"/>
                <a:gd name="connsiteX14" fmla="*/ 140 w 105335"/>
                <a:gd name="connsiteY14" fmla="*/ 82279 h 104763"/>
                <a:gd name="connsiteX15" fmla="*/ 43381 w 105335"/>
                <a:gd name="connsiteY15" fmla="*/ 104826 h 104763"/>
                <a:gd name="connsiteX16" fmla="*/ 100699 w 105335"/>
                <a:gd name="connsiteY16" fmla="*/ 65654 h 104763"/>
                <a:gd name="connsiteX17" fmla="*/ 90643 w 105335"/>
                <a:gd name="connsiteY17" fmla="*/ 47206 h 104763"/>
                <a:gd name="connsiteX18" fmla="*/ 64498 w 105335"/>
                <a:gd name="connsiteY18" fmla="*/ 38096 h 104763"/>
                <a:gd name="connsiteX19" fmla="*/ 40867 w 105335"/>
                <a:gd name="connsiteY19" fmla="*/ 25798 h 104763"/>
                <a:gd name="connsiteX20" fmla="*/ 69023 w 105335"/>
                <a:gd name="connsiteY20" fmla="*/ 8262 h 104763"/>
                <a:gd name="connsiteX21" fmla="*/ 89889 w 105335"/>
                <a:gd name="connsiteY21" fmla="*/ 13272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5335" h="104763">
                  <a:moveTo>
                    <a:pt x="89889" y="13272"/>
                  </a:moveTo>
                  <a:cubicBezTo>
                    <a:pt x="81593" y="16233"/>
                    <a:pt x="79331" y="23065"/>
                    <a:pt x="79331" y="26254"/>
                  </a:cubicBezTo>
                  <a:cubicBezTo>
                    <a:pt x="79331" y="32175"/>
                    <a:pt x="84610" y="35591"/>
                    <a:pt x="90141" y="35591"/>
                  </a:cubicBezTo>
                  <a:cubicBezTo>
                    <a:pt x="96174" y="35591"/>
                    <a:pt x="105476" y="31036"/>
                    <a:pt x="105476" y="20104"/>
                  </a:cubicBezTo>
                  <a:cubicBezTo>
                    <a:pt x="105476" y="8034"/>
                    <a:pt x="92152" y="63"/>
                    <a:pt x="69526" y="63"/>
                  </a:cubicBezTo>
                  <a:cubicBezTo>
                    <a:pt x="62236" y="63"/>
                    <a:pt x="48157" y="518"/>
                    <a:pt x="36593" y="8489"/>
                  </a:cubicBezTo>
                  <a:cubicBezTo>
                    <a:pt x="25280" y="16233"/>
                    <a:pt x="21258" y="29442"/>
                    <a:pt x="21258" y="35136"/>
                  </a:cubicBezTo>
                  <a:cubicBezTo>
                    <a:pt x="21258" y="41968"/>
                    <a:pt x="24777" y="48345"/>
                    <a:pt x="30308" y="52444"/>
                  </a:cubicBezTo>
                  <a:cubicBezTo>
                    <a:pt x="37347" y="57455"/>
                    <a:pt x="41621" y="58138"/>
                    <a:pt x="58716" y="61099"/>
                  </a:cubicBezTo>
                  <a:cubicBezTo>
                    <a:pt x="66258" y="62237"/>
                    <a:pt x="81342" y="64743"/>
                    <a:pt x="81342" y="74991"/>
                  </a:cubicBezTo>
                  <a:cubicBezTo>
                    <a:pt x="81342" y="75902"/>
                    <a:pt x="81342" y="96627"/>
                    <a:pt x="43884" y="96627"/>
                  </a:cubicBezTo>
                  <a:cubicBezTo>
                    <a:pt x="31565" y="96627"/>
                    <a:pt x="22263" y="94350"/>
                    <a:pt x="16733" y="90706"/>
                  </a:cubicBezTo>
                  <a:cubicBezTo>
                    <a:pt x="25280" y="88428"/>
                    <a:pt x="30559" y="81824"/>
                    <a:pt x="30559" y="74991"/>
                  </a:cubicBezTo>
                  <a:cubicBezTo>
                    <a:pt x="30559" y="66792"/>
                    <a:pt x="23269" y="64515"/>
                    <a:pt x="18241" y="64515"/>
                  </a:cubicBezTo>
                  <a:cubicBezTo>
                    <a:pt x="9694" y="64515"/>
                    <a:pt x="140" y="70892"/>
                    <a:pt x="140" y="82279"/>
                  </a:cubicBezTo>
                  <a:cubicBezTo>
                    <a:pt x="140" y="97083"/>
                    <a:pt x="17738" y="104826"/>
                    <a:pt x="43381" y="104826"/>
                  </a:cubicBezTo>
                  <a:cubicBezTo>
                    <a:pt x="100699" y="104826"/>
                    <a:pt x="100699" y="65881"/>
                    <a:pt x="100699" y="65654"/>
                  </a:cubicBezTo>
                  <a:cubicBezTo>
                    <a:pt x="100699" y="57910"/>
                    <a:pt x="96426" y="51761"/>
                    <a:pt x="90643" y="47206"/>
                  </a:cubicBezTo>
                  <a:cubicBezTo>
                    <a:pt x="82850" y="41057"/>
                    <a:pt x="73297" y="39463"/>
                    <a:pt x="64498" y="38096"/>
                  </a:cubicBezTo>
                  <a:cubicBezTo>
                    <a:pt x="50671" y="35819"/>
                    <a:pt x="40867" y="34225"/>
                    <a:pt x="40867" y="25798"/>
                  </a:cubicBezTo>
                  <a:cubicBezTo>
                    <a:pt x="40867" y="25343"/>
                    <a:pt x="40867" y="8262"/>
                    <a:pt x="69023" y="8262"/>
                  </a:cubicBezTo>
                  <a:cubicBezTo>
                    <a:pt x="74051" y="8262"/>
                    <a:pt x="83101" y="8717"/>
                    <a:pt x="89889" y="13272"/>
                  </a:cubicBezTo>
                  <a:close/>
                </a:path>
              </a:pathLst>
            </a:custGeom>
            <a:solidFill>
              <a:srgbClr val="000000"/>
            </a:solidFill>
            <a:ln w="25213"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A6DFCED9-4780-58F6-E70D-9A16350F0E0D}"/>
                </a:ext>
              </a:extLst>
            </p:cNvPr>
            <p:cNvSpPr/>
            <p:nvPr>
              <p:custDataLst>
                <p:tags r:id="rId13"/>
              </p:custDataLst>
            </p:nvPr>
          </p:nvSpPr>
          <p:spPr>
            <a:xfrm>
              <a:off x="6227822" y="3903104"/>
              <a:ext cx="77782" cy="105856"/>
            </a:xfrm>
            <a:custGeom>
              <a:avLst/>
              <a:gdLst>
                <a:gd name="connsiteX0" fmla="*/ 77928 w 77782"/>
                <a:gd name="connsiteY0" fmla="*/ 76906 h 105856"/>
                <a:gd name="connsiteX1" fmla="*/ 71945 w 77782"/>
                <a:gd name="connsiteY1" fmla="*/ 76906 h 105856"/>
                <a:gd name="connsiteX2" fmla="*/ 67369 w 77782"/>
                <a:gd name="connsiteY2" fmla="*/ 91413 h 105856"/>
                <a:gd name="connsiteX3" fmla="*/ 49947 w 77782"/>
                <a:gd name="connsiteY3" fmla="*/ 92370 h 105856"/>
                <a:gd name="connsiteX4" fmla="*/ 17568 w 77782"/>
                <a:gd name="connsiteY4" fmla="*/ 92370 h 105856"/>
                <a:gd name="connsiteX5" fmla="*/ 52763 w 77782"/>
                <a:gd name="connsiteY5" fmla="*/ 65587 h 105856"/>
                <a:gd name="connsiteX6" fmla="*/ 77928 w 77782"/>
                <a:gd name="connsiteY6" fmla="*/ 31152 h 105856"/>
                <a:gd name="connsiteX7" fmla="*/ 36749 w 77782"/>
                <a:gd name="connsiteY7" fmla="*/ 64 h 105856"/>
                <a:gd name="connsiteX8" fmla="*/ 146 w 77782"/>
                <a:gd name="connsiteY8" fmla="*/ 28601 h 105856"/>
                <a:gd name="connsiteX9" fmla="*/ 9473 w 77782"/>
                <a:gd name="connsiteY9" fmla="*/ 37528 h 105856"/>
                <a:gd name="connsiteX10" fmla="*/ 18799 w 77782"/>
                <a:gd name="connsiteY10" fmla="*/ 29079 h 105856"/>
                <a:gd name="connsiteX11" fmla="*/ 8417 w 77782"/>
                <a:gd name="connsiteY11" fmla="*/ 20630 h 105856"/>
                <a:gd name="connsiteX12" fmla="*/ 34109 w 77782"/>
                <a:gd name="connsiteY12" fmla="*/ 5803 h 105856"/>
                <a:gd name="connsiteX13" fmla="*/ 60858 w 77782"/>
                <a:gd name="connsiteY13" fmla="*/ 31152 h 105856"/>
                <a:gd name="connsiteX14" fmla="*/ 44316 w 77782"/>
                <a:gd name="connsiteY14" fmla="*/ 61761 h 105856"/>
                <a:gd name="connsiteX15" fmla="*/ 1905 w 77782"/>
                <a:gd name="connsiteY15" fmla="*/ 99703 h 105856"/>
                <a:gd name="connsiteX16" fmla="*/ 146 w 77782"/>
                <a:gd name="connsiteY16" fmla="*/ 105921 h 105856"/>
                <a:gd name="connsiteX17" fmla="*/ 72649 w 77782"/>
                <a:gd name="connsiteY17" fmla="*/ 105921 h 105856"/>
                <a:gd name="connsiteX18" fmla="*/ 77928 w 77782"/>
                <a:gd name="connsiteY18" fmla="*/ 76906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782" h="105856">
                  <a:moveTo>
                    <a:pt x="77928" y="76906"/>
                  </a:moveTo>
                  <a:lnTo>
                    <a:pt x="71945" y="76906"/>
                  </a:lnTo>
                  <a:cubicBezTo>
                    <a:pt x="71417" y="80413"/>
                    <a:pt x="69657" y="89819"/>
                    <a:pt x="67369" y="91413"/>
                  </a:cubicBezTo>
                  <a:cubicBezTo>
                    <a:pt x="65961" y="92370"/>
                    <a:pt x="52411" y="92370"/>
                    <a:pt x="49947" y="92370"/>
                  </a:cubicBezTo>
                  <a:lnTo>
                    <a:pt x="17568" y="92370"/>
                  </a:lnTo>
                  <a:cubicBezTo>
                    <a:pt x="36045" y="77543"/>
                    <a:pt x="42204" y="73080"/>
                    <a:pt x="52763" y="65587"/>
                  </a:cubicBezTo>
                  <a:cubicBezTo>
                    <a:pt x="65786" y="56181"/>
                    <a:pt x="77928" y="46297"/>
                    <a:pt x="77928" y="31152"/>
                  </a:cubicBezTo>
                  <a:cubicBezTo>
                    <a:pt x="77928" y="11861"/>
                    <a:pt x="59274" y="64"/>
                    <a:pt x="36749" y="64"/>
                  </a:cubicBezTo>
                  <a:cubicBezTo>
                    <a:pt x="14928" y="64"/>
                    <a:pt x="146" y="13934"/>
                    <a:pt x="146" y="28601"/>
                  </a:cubicBezTo>
                  <a:cubicBezTo>
                    <a:pt x="146" y="36731"/>
                    <a:pt x="7713" y="37528"/>
                    <a:pt x="9473" y="37528"/>
                  </a:cubicBezTo>
                  <a:cubicBezTo>
                    <a:pt x="13696" y="37528"/>
                    <a:pt x="18799" y="34818"/>
                    <a:pt x="18799" y="29079"/>
                  </a:cubicBezTo>
                  <a:cubicBezTo>
                    <a:pt x="18799" y="26209"/>
                    <a:pt x="17568" y="20630"/>
                    <a:pt x="8417" y="20630"/>
                  </a:cubicBezTo>
                  <a:cubicBezTo>
                    <a:pt x="13872" y="9311"/>
                    <a:pt x="25838" y="5803"/>
                    <a:pt x="34109" y="5803"/>
                  </a:cubicBezTo>
                  <a:cubicBezTo>
                    <a:pt x="51707" y="5803"/>
                    <a:pt x="60858" y="18238"/>
                    <a:pt x="60858" y="31152"/>
                  </a:cubicBezTo>
                  <a:cubicBezTo>
                    <a:pt x="60858" y="45021"/>
                    <a:pt x="49947" y="56021"/>
                    <a:pt x="44316" y="61761"/>
                  </a:cubicBezTo>
                  <a:lnTo>
                    <a:pt x="1905" y="99703"/>
                  </a:lnTo>
                  <a:cubicBezTo>
                    <a:pt x="146" y="101138"/>
                    <a:pt x="146" y="101457"/>
                    <a:pt x="146" y="105921"/>
                  </a:cubicBezTo>
                  <a:lnTo>
                    <a:pt x="72649" y="105921"/>
                  </a:lnTo>
                  <a:lnTo>
                    <a:pt x="77928" y="76906"/>
                  </a:lnTo>
                  <a:close/>
                </a:path>
              </a:pathLst>
            </a:custGeom>
            <a:solidFill>
              <a:srgbClr val="000000"/>
            </a:solidFill>
            <a:ln w="25213"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C886BCC6-54C9-4576-C729-28A61D84E1A3}"/>
                </a:ext>
              </a:extLst>
            </p:cNvPr>
            <p:cNvSpPr/>
            <p:nvPr>
              <p:custDataLst>
                <p:tags r:id="rId14"/>
              </p:custDataLst>
            </p:nvPr>
          </p:nvSpPr>
          <p:spPr>
            <a:xfrm>
              <a:off x="6399458" y="3842023"/>
              <a:ext cx="167179" cy="151678"/>
            </a:xfrm>
            <a:custGeom>
              <a:avLst/>
              <a:gdLst>
                <a:gd name="connsiteX0" fmla="*/ 88896 w 167179"/>
                <a:gd name="connsiteY0" fmla="*/ 80457 h 151678"/>
                <a:gd name="connsiteX1" fmla="*/ 159035 w 167179"/>
                <a:gd name="connsiteY1" fmla="*/ 80457 h 151678"/>
                <a:gd name="connsiteX2" fmla="*/ 167331 w 167179"/>
                <a:gd name="connsiteY2" fmla="*/ 75902 h 151678"/>
                <a:gd name="connsiteX3" fmla="*/ 159035 w 167179"/>
                <a:gd name="connsiteY3" fmla="*/ 71347 h 151678"/>
                <a:gd name="connsiteX4" fmla="*/ 88896 w 167179"/>
                <a:gd name="connsiteY4" fmla="*/ 71347 h 151678"/>
                <a:gd name="connsiteX5" fmla="*/ 88896 w 167179"/>
                <a:gd name="connsiteY5" fmla="*/ 7578 h 151678"/>
                <a:gd name="connsiteX6" fmla="*/ 83868 w 167179"/>
                <a:gd name="connsiteY6" fmla="*/ 63 h 151678"/>
                <a:gd name="connsiteX7" fmla="*/ 78840 w 167179"/>
                <a:gd name="connsiteY7" fmla="*/ 7578 h 151678"/>
                <a:gd name="connsiteX8" fmla="*/ 78840 w 167179"/>
                <a:gd name="connsiteY8" fmla="*/ 71347 h 151678"/>
                <a:gd name="connsiteX9" fmla="*/ 8448 w 167179"/>
                <a:gd name="connsiteY9" fmla="*/ 71347 h 151678"/>
                <a:gd name="connsiteX10" fmla="*/ 152 w 167179"/>
                <a:gd name="connsiteY10" fmla="*/ 75902 h 151678"/>
                <a:gd name="connsiteX11" fmla="*/ 8448 w 167179"/>
                <a:gd name="connsiteY11" fmla="*/ 80457 h 151678"/>
                <a:gd name="connsiteX12" fmla="*/ 78840 w 167179"/>
                <a:gd name="connsiteY12" fmla="*/ 80457 h 151678"/>
                <a:gd name="connsiteX13" fmla="*/ 78840 w 167179"/>
                <a:gd name="connsiteY13" fmla="*/ 144226 h 151678"/>
                <a:gd name="connsiteX14" fmla="*/ 83868 w 167179"/>
                <a:gd name="connsiteY14" fmla="*/ 151742 h 151678"/>
                <a:gd name="connsiteX15" fmla="*/ 88896 w 167179"/>
                <a:gd name="connsiteY15" fmla="*/ 144226 h 151678"/>
                <a:gd name="connsiteX16" fmla="*/ 88896 w 167179"/>
                <a:gd name="connsiteY16" fmla="*/ 80457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7179" h="151678">
                  <a:moveTo>
                    <a:pt x="88896" y="80457"/>
                  </a:moveTo>
                  <a:lnTo>
                    <a:pt x="159035" y="80457"/>
                  </a:lnTo>
                  <a:cubicBezTo>
                    <a:pt x="162555" y="80457"/>
                    <a:pt x="167331" y="80457"/>
                    <a:pt x="167331" y="75902"/>
                  </a:cubicBezTo>
                  <a:cubicBezTo>
                    <a:pt x="167331" y="71347"/>
                    <a:pt x="162555" y="71347"/>
                    <a:pt x="159035" y="71347"/>
                  </a:cubicBezTo>
                  <a:lnTo>
                    <a:pt x="88896" y="71347"/>
                  </a:lnTo>
                  <a:lnTo>
                    <a:pt x="88896" y="7578"/>
                  </a:lnTo>
                  <a:cubicBezTo>
                    <a:pt x="88896" y="4390"/>
                    <a:pt x="88896" y="63"/>
                    <a:pt x="83868" y="63"/>
                  </a:cubicBezTo>
                  <a:cubicBezTo>
                    <a:pt x="78840" y="63"/>
                    <a:pt x="78840" y="4390"/>
                    <a:pt x="78840" y="7578"/>
                  </a:cubicBezTo>
                  <a:lnTo>
                    <a:pt x="78840" y="71347"/>
                  </a:lnTo>
                  <a:lnTo>
                    <a:pt x="8448" y="71347"/>
                  </a:lnTo>
                  <a:cubicBezTo>
                    <a:pt x="4929" y="71347"/>
                    <a:pt x="152" y="71347"/>
                    <a:pt x="152" y="75902"/>
                  </a:cubicBezTo>
                  <a:cubicBezTo>
                    <a:pt x="152" y="80457"/>
                    <a:pt x="4929" y="80457"/>
                    <a:pt x="8448" y="80457"/>
                  </a:cubicBezTo>
                  <a:lnTo>
                    <a:pt x="78840" y="80457"/>
                  </a:lnTo>
                  <a:lnTo>
                    <a:pt x="78840" y="144226"/>
                  </a:lnTo>
                  <a:cubicBezTo>
                    <a:pt x="78840" y="147414"/>
                    <a:pt x="78840" y="151742"/>
                    <a:pt x="83868" y="151742"/>
                  </a:cubicBezTo>
                  <a:cubicBezTo>
                    <a:pt x="88896" y="151742"/>
                    <a:pt x="88896" y="147414"/>
                    <a:pt x="88896" y="144226"/>
                  </a:cubicBezTo>
                  <a:lnTo>
                    <a:pt x="88896" y="80457"/>
                  </a:lnTo>
                  <a:close/>
                </a:path>
              </a:pathLst>
            </a:custGeom>
            <a:solidFill>
              <a:srgbClr val="000000"/>
            </a:solidFill>
            <a:ln w="25213"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B63B3E73-E95D-09C6-1A2B-CAAA82B0167C}"/>
                </a:ext>
              </a:extLst>
            </p:cNvPr>
            <p:cNvSpPr/>
            <p:nvPr>
              <p:custDataLst>
                <p:tags r:id="rId15"/>
              </p:custDataLst>
            </p:nvPr>
          </p:nvSpPr>
          <p:spPr>
            <a:xfrm>
              <a:off x="6633005" y="3871858"/>
              <a:ext cx="151089" cy="147123"/>
            </a:xfrm>
            <a:custGeom>
              <a:avLst/>
              <a:gdLst>
                <a:gd name="connsiteX0" fmla="*/ 17006 w 151089"/>
                <a:gd name="connsiteY0" fmla="*/ 132383 h 147123"/>
                <a:gd name="connsiteX1" fmla="*/ 15498 w 151089"/>
                <a:gd name="connsiteY1" fmla="*/ 136027 h 147123"/>
                <a:gd name="connsiteX2" fmla="*/ 8961 w 151089"/>
                <a:gd name="connsiteY2" fmla="*/ 136483 h 147123"/>
                <a:gd name="connsiteX3" fmla="*/ 162 w 151089"/>
                <a:gd name="connsiteY3" fmla="*/ 142859 h 147123"/>
                <a:gd name="connsiteX4" fmla="*/ 4939 w 151089"/>
                <a:gd name="connsiteY4" fmla="*/ 147187 h 147123"/>
                <a:gd name="connsiteX5" fmla="*/ 28067 w 151089"/>
                <a:gd name="connsiteY5" fmla="*/ 146503 h 147123"/>
                <a:gd name="connsiteX6" fmla="*/ 54967 w 151089"/>
                <a:gd name="connsiteY6" fmla="*/ 147187 h 147123"/>
                <a:gd name="connsiteX7" fmla="*/ 61503 w 151089"/>
                <a:gd name="connsiteY7" fmla="*/ 140582 h 147123"/>
                <a:gd name="connsiteX8" fmla="*/ 54967 w 151089"/>
                <a:gd name="connsiteY8" fmla="*/ 136483 h 147123"/>
                <a:gd name="connsiteX9" fmla="*/ 44157 w 151089"/>
                <a:gd name="connsiteY9" fmla="*/ 136255 h 147123"/>
                <a:gd name="connsiteX10" fmla="*/ 54967 w 151089"/>
                <a:gd name="connsiteY10" fmla="*/ 96627 h 147123"/>
                <a:gd name="connsiteX11" fmla="*/ 80358 w 151089"/>
                <a:gd name="connsiteY11" fmla="*/ 104826 h 147123"/>
                <a:gd name="connsiteX12" fmla="*/ 151252 w 151089"/>
                <a:gd name="connsiteY12" fmla="*/ 37641 h 147123"/>
                <a:gd name="connsiteX13" fmla="*/ 107258 w 151089"/>
                <a:gd name="connsiteY13" fmla="*/ 63 h 147123"/>
                <a:gd name="connsiteX14" fmla="*/ 72313 w 151089"/>
                <a:gd name="connsiteY14" fmla="*/ 12361 h 147123"/>
                <a:gd name="connsiteX15" fmla="*/ 43403 w 151089"/>
                <a:gd name="connsiteY15" fmla="*/ 63 h 147123"/>
                <a:gd name="connsiteX16" fmla="*/ 21531 w 151089"/>
                <a:gd name="connsiteY16" fmla="*/ 13044 h 147123"/>
                <a:gd name="connsiteX17" fmla="*/ 11978 w 151089"/>
                <a:gd name="connsiteY17" fmla="*/ 35591 h 147123"/>
                <a:gd name="connsiteX18" fmla="*/ 18012 w 151089"/>
                <a:gd name="connsiteY18" fmla="*/ 38780 h 147123"/>
                <a:gd name="connsiteX19" fmla="*/ 23040 w 151089"/>
                <a:gd name="connsiteY19" fmla="*/ 37641 h 147123"/>
                <a:gd name="connsiteX20" fmla="*/ 25051 w 151089"/>
                <a:gd name="connsiteY20" fmla="*/ 31036 h 147123"/>
                <a:gd name="connsiteX21" fmla="*/ 42146 w 151089"/>
                <a:gd name="connsiteY21" fmla="*/ 8262 h 147123"/>
                <a:gd name="connsiteX22" fmla="*/ 47928 w 151089"/>
                <a:gd name="connsiteY22" fmla="*/ 16688 h 147123"/>
                <a:gd name="connsiteX23" fmla="*/ 46419 w 151089"/>
                <a:gd name="connsiteY23" fmla="*/ 26481 h 147123"/>
                <a:gd name="connsiteX24" fmla="*/ 17006 w 151089"/>
                <a:gd name="connsiteY24" fmla="*/ 132383 h 147123"/>
                <a:gd name="connsiteX25" fmla="*/ 74827 w 151089"/>
                <a:gd name="connsiteY25" fmla="*/ 23065 h 147123"/>
                <a:gd name="connsiteX26" fmla="*/ 106001 w 151089"/>
                <a:gd name="connsiteY26" fmla="*/ 8262 h 147123"/>
                <a:gd name="connsiteX27" fmla="*/ 122844 w 151089"/>
                <a:gd name="connsiteY27" fmla="*/ 25570 h 147123"/>
                <a:gd name="connsiteX28" fmla="*/ 110274 w 151089"/>
                <a:gd name="connsiteY28" fmla="*/ 74308 h 147123"/>
                <a:gd name="connsiteX29" fmla="*/ 79855 w 151089"/>
                <a:gd name="connsiteY29" fmla="*/ 96627 h 147123"/>
                <a:gd name="connsiteX30" fmla="*/ 58989 w 151089"/>
                <a:gd name="connsiteY30" fmla="*/ 83418 h 147123"/>
                <a:gd name="connsiteX31" fmla="*/ 59492 w 151089"/>
                <a:gd name="connsiteY31" fmla="*/ 80229 h 147123"/>
                <a:gd name="connsiteX32" fmla="*/ 74827 w 151089"/>
                <a:gd name="connsiteY32" fmla="*/ 23065 h 14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1089" h="147123">
                  <a:moveTo>
                    <a:pt x="17006" y="132383"/>
                  </a:moveTo>
                  <a:cubicBezTo>
                    <a:pt x="16000" y="135572"/>
                    <a:pt x="15749" y="135799"/>
                    <a:pt x="15498" y="136027"/>
                  </a:cubicBezTo>
                  <a:cubicBezTo>
                    <a:pt x="13989" y="136483"/>
                    <a:pt x="11224" y="136483"/>
                    <a:pt x="8961" y="136483"/>
                  </a:cubicBezTo>
                  <a:cubicBezTo>
                    <a:pt x="4688" y="136483"/>
                    <a:pt x="162" y="136483"/>
                    <a:pt x="162" y="142859"/>
                  </a:cubicBezTo>
                  <a:cubicBezTo>
                    <a:pt x="162" y="145365"/>
                    <a:pt x="2174" y="147187"/>
                    <a:pt x="4939" y="147187"/>
                  </a:cubicBezTo>
                  <a:cubicBezTo>
                    <a:pt x="12229" y="147187"/>
                    <a:pt x="20526" y="146503"/>
                    <a:pt x="28067" y="146503"/>
                  </a:cubicBezTo>
                  <a:cubicBezTo>
                    <a:pt x="36866" y="146503"/>
                    <a:pt x="46419" y="147187"/>
                    <a:pt x="54967" y="147187"/>
                  </a:cubicBezTo>
                  <a:cubicBezTo>
                    <a:pt x="56727" y="147187"/>
                    <a:pt x="61503" y="147187"/>
                    <a:pt x="61503" y="140582"/>
                  </a:cubicBezTo>
                  <a:cubicBezTo>
                    <a:pt x="61503" y="136710"/>
                    <a:pt x="57481" y="136483"/>
                    <a:pt x="54967" y="136483"/>
                  </a:cubicBezTo>
                  <a:cubicBezTo>
                    <a:pt x="51447" y="136483"/>
                    <a:pt x="47425" y="136483"/>
                    <a:pt x="44157" y="136255"/>
                  </a:cubicBezTo>
                  <a:lnTo>
                    <a:pt x="54967" y="96627"/>
                  </a:lnTo>
                  <a:cubicBezTo>
                    <a:pt x="58738" y="99815"/>
                    <a:pt x="67034" y="104826"/>
                    <a:pt x="80358" y="104826"/>
                  </a:cubicBezTo>
                  <a:cubicBezTo>
                    <a:pt x="124101" y="104826"/>
                    <a:pt x="151252" y="68842"/>
                    <a:pt x="151252" y="37641"/>
                  </a:cubicBezTo>
                  <a:cubicBezTo>
                    <a:pt x="151252" y="9628"/>
                    <a:pt x="128124" y="63"/>
                    <a:pt x="107258" y="63"/>
                  </a:cubicBezTo>
                  <a:cubicBezTo>
                    <a:pt x="89408" y="63"/>
                    <a:pt x="76336" y="8945"/>
                    <a:pt x="72313" y="12361"/>
                  </a:cubicBezTo>
                  <a:cubicBezTo>
                    <a:pt x="62760" y="63"/>
                    <a:pt x="46168" y="63"/>
                    <a:pt x="43403" y="63"/>
                  </a:cubicBezTo>
                  <a:cubicBezTo>
                    <a:pt x="34101" y="63"/>
                    <a:pt x="26810" y="4845"/>
                    <a:pt x="21531" y="13044"/>
                  </a:cubicBezTo>
                  <a:cubicBezTo>
                    <a:pt x="15246" y="22154"/>
                    <a:pt x="11978" y="34452"/>
                    <a:pt x="11978" y="35591"/>
                  </a:cubicBezTo>
                  <a:cubicBezTo>
                    <a:pt x="11978" y="38780"/>
                    <a:pt x="15749" y="38780"/>
                    <a:pt x="18012" y="38780"/>
                  </a:cubicBezTo>
                  <a:cubicBezTo>
                    <a:pt x="20777" y="38780"/>
                    <a:pt x="21783" y="38780"/>
                    <a:pt x="23040" y="37641"/>
                  </a:cubicBezTo>
                  <a:cubicBezTo>
                    <a:pt x="23542" y="37185"/>
                    <a:pt x="23542" y="36730"/>
                    <a:pt x="25051" y="31036"/>
                  </a:cubicBezTo>
                  <a:cubicBezTo>
                    <a:pt x="30079" y="12817"/>
                    <a:pt x="35861" y="8262"/>
                    <a:pt x="42146" y="8262"/>
                  </a:cubicBezTo>
                  <a:cubicBezTo>
                    <a:pt x="44911" y="8262"/>
                    <a:pt x="47928" y="9173"/>
                    <a:pt x="47928" y="16688"/>
                  </a:cubicBezTo>
                  <a:cubicBezTo>
                    <a:pt x="47928" y="20104"/>
                    <a:pt x="47425" y="23293"/>
                    <a:pt x="46419" y="26481"/>
                  </a:cubicBezTo>
                  <a:lnTo>
                    <a:pt x="17006" y="132383"/>
                  </a:lnTo>
                  <a:close/>
                  <a:moveTo>
                    <a:pt x="74827" y="23065"/>
                  </a:moveTo>
                  <a:cubicBezTo>
                    <a:pt x="82118" y="15322"/>
                    <a:pt x="93933" y="8262"/>
                    <a:pt x="106001" y="8262"/>
                  </a:cubicBezTo>
                  <a:cubicBezTo>
                    <a:pt x="121587" y="8262"/>
                    <a:pt x="122844" y="20560"/>
                    <a:pt x="122844" y="25570"/>
                  </a:cubicBezTo>
                  <a:cubicBezTo>
                    <a:pt x="122844" y="37413"/>
                    <a:pt x="114297" y="65426"/>
                    <a:pt x="110274" y="74308"/>
                  </a:cubicBezTo>
                  <a:cubicBezTo>
                    <a:pt x="102481" y="90933"/>
                    <a:pt x="90163" y="96627"/>
                    <a:pt x="79855" y="96627"/>
                  </a:cubicBezTo>
                  <a:cubicBezTo>
                    <a:pt x="65023" y="96627"/>
                    <a:pt x="58989" y="85923"/>
                    <a:pt x="58989" y="83418"/>
                  </a:cubicBezTo>
                  <a:lnTo>
                    <a:pt x="59492" y="80229"/>
                  </a:lnTo>
                  <a:lnTo>
                    <a:pt x="74827" y="23065"/>
                  </a:lnTo>
                  <a:close/>
                </a:path>
              </a:pathLst>
            </a:custGeom>
            <a:solidFill>
              <a:srgbClr val="000000"/>
            </a:solidFill>
            <a:ln w="25213"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15A8F225-74B8-6DA5-8774-CF5725246273}"/>
                </a:ext>
              </a:extLst>
            </p:cNvPr>
            <p:cNvSpPr/>
            <p:nvPr>
              <p:custDataLst>
                <p:tags r:id="rId16"/>
              </p:custDataLst>
            </p:nvPr>
          </p:nvSpPr>
          <p:spPr>
            <a:xfrm>
              <a:off x="6798933" y="3903104"/>
              <a:ext cx="77782" cy="105856"/>
            </a:xfrm>
            <a:custGeom>
              <a:avLst/>
              <a:gdLst>
                <a:gd name="connsiteX0" fmla="*/ 77951 w 77782"/>
                <a:gd name="connsiteY0" fmla="*/ 76906 h 105856"/>
                <a:gd name="connsiteX1" fmla="*/ 71967 w 77782"/>
                <a:gd name="connsiteY1" fmla="*/ 76906 h 105856"/>
                <a:gd name="connsiteX2" fmla="*/ 67392 w 77782"/>
                <a:gd name="connsiteY2" fmla="*/ 91413 h 105856"/>
                <a:gd name="connsiteX3" fmla="*/ 49970 w 77782"/>
                <a:gd name="connsiteY3" fmla="*/ 92370 h 105856"/>
                <a:gd name="connsiteX4" fmla="*/ 17590 w 77782"/>
                <a:gd name="connsiteY4" fmla="*/ 92370 h 105856"/>
                <a:gd name="connsiteX5" fmla="*/ 52786 w 77782"/>
                <a:gd name="connsiteY5" fmla="*/ 65587 h 105856"/>
                <a:gd name="connsiteX6" fmla="*/ 77951 w 77782"/>
                <a:gd name="connsiteY6" fmla="*/ 31152 h 105856"/>
                <a:gd name="connsiteX7" fmla="*/ 36772 w 77782"/>
                <a:gd name="connsiteY7" fmla="*/ 64 h 105856"/>
                <a:gd name="connsiteX8" fmla="*/ 168 w 77782"/>
                <a:gd name="connsiteY8" fmla="*/ 28601 h 105856"/>
                <a:gd name="connsiteX9" fmla="*/ 9495 w 77782"/>
                <a:gd name="connsiteY9" fmla="*/ 37528 h 105856"/>
                <a:gd name="connsiteX10" fmla="*/ 18822 w 77782"/>
                <a:gd name="connsiteY10" fmla="*/ 29079 h 105856"/>
                <a:gd name="connsiteX11" fmla="*/ 8439 w 77782"/>
                <a:gd name="connsiteY11" fmla="*/ 20630 h 105856"/>
                <a:gd name="connsiteX12" fmla="*/ 34132 w 77782"/>
                <a:gd name="connsiteY12" fmla="*/ 5803 h 105856"/>
                <a:gd name="connsiteX13" fmla="*/ 60881 w 77782"/>
                <a:gd name="connsiteY13" fmla="*/ 31152 h 105856"/>
                <a:gd name="connsiteX14" fmla="*/ 44339 w 77782"/>
                <a:gd name="connsiteY14" fmla="*/ 61761 h 105856"/>
                <a:gd name="connsiteX15" fmla="*/ 1928 w 77782"/>
                <a:gd name="connsiteY15" fmla="*/ 99703 h 105856"/>
                <a:gd name="connsiteX16" fmla="*/ 168 w 77782"/>
                <a:gd name="connsiteY16" fmla="*/ 105921 h 105856"/>
                <a:gd name="connsiteX17" fmla="*/ 72671 w 77782"/>
                <a:gd name="connsiteY17" fmla="*/ 105921 h 105856"/>
                <a:gd name="connsiteX18" fmla="*/ 77951 w 77782"/>
                <a:gd name="connsiteY18" fmla="*/ 76906 h 105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7782" h="105856">
                  <a:moveTo>
                    <a:pt x="77951" y="76906"/>
                  </a:moveTo>
                  <a:lnTo>
                    <a:pt x="71967" y="76906"/>
                  </a:lnTo>
                  <a:cubicBezTo>
                    <a:pt x="71439" y="80413"/>
                    <a:pt x="69680" y="89819"/>
                    <a:pt x="67392" y="91413"/>
                  </a:cubicBezTo>
                  <a:cubicBezTo>
                    <a:pt x="65984" y="92370"/>
                    <a:pt x="52434" y="92370"/>
                    <a:pt x="49970" y="92370"/>
                  </a:cubicBezTo>
                  <a:lnTo>
                    <a:pt x="17590" y="92370"/>
                  </a:lnTo>
                  <a:cubicBezTo>
                    <a:pt x="36068" y="77543"/>
                    <a:pt x="42227" y="73080"/>
                    <a:pt x="52786" y="65587"/>
                  </a:cubicBezTo>
                  <a:cubicBezTo>
                    <a:pt x="65808" y="56181"/>
                    <a:pt x="77951" y="46297"/>
                    <a:pt x="77951" y="31152"/>
                  </a:cubicBezTo>
                  <a:cubicBezTo>
                    <a:pt x="77951" y="11861"/>
                    <a:pt x="59297" y="64"/>
                    <a:pt x="36772" y="64"/>
                  </a:cubicBezTo>
                  <a:cubicBezTo>
                    <a:pt x="14951" y="64"/>
                    <a:pt x="168" y="13934"/>
                    <a:pt x="168" y="28601"/>
                  </a:cubicBezTo>
                  <a:cubicBezTo>
                    <a:pt x="168" y="36731"/>
                    <a:pt x="7735" y="37528"/>
                    <a:pt x="9495" y="37528"/>
                  </a:cubicBezTo>
                  <a:cubicBezTo>
                    <a:pt x="13719" y="37528"/>
                    <a:pt x="18822" y="34818"/>
                    <a:pt x="18822" y="29079"/>
                  </a:cubicBezTo>
                  <a:cubicBezTo>
                    <a:pt x="18822" y="26209"/>
                    <a:pt x="17590" y="20630"/>
                    <a:pt x="8439" y="20630"/>
                  </a:cubicBezTo>
                  <a:cubicBezTo>
                    <a:pt x="13895" y="9311"/>
                    <a:pt x="25861" y="5803"/>
                    <a:pt x="34132" y="5803"/>
                  </a:cubicBezTo>
                  <a:cubicBezTo>
                    <a:pt x="51730" y="5803"/>
                    <a:pt x="60881" y="18238"/>
                    <a:pt x="60881" y="31152"/>
                  </a:cubicBezTo>
                  <a:cubicBezTo>
                    <a:pt x="60881" y="45021"/>
                    <a:pt x="49970" y="56021"/>
                    <a:pt x="44339" y="61761"/>
                  </a:cubicBezTo>
                  <a:lnTo>
                    <a:pt x="1928" y="99703"/>
                  </a:lnTo>
                  <a:cubicBezTo>
                    <a:pt x="168" y="101138"/>
                    <a:pt x="168" y="101457"/>
                    <a:pt x="168" y="105921"/>
                  </a:cubicBezTo>
                  <a:lnTo>
                    <a:pt x="72671" y="105921"/>
                  </a:lnTo>
                  <a:lnTo>
                    <a:pt x="77951" y="76906"/>
                  </a:lnTo>
                  <a:close/>
                </a:path>
              </a:pathLst>
            </a:custGeom>
            <a:solidFill>
              <a:srgbClr val="000000"/>
            </a:solidFill>
            <a:ln w="25213"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EB5EF824-6F09-BB42-4D4B-7AD3EF27A098}"/>
                </a:ext>
              </a:extLst>
            </p:cNvPr>
            <p:cNvSpPr/>
            <p:nvPr>
              <p:custDataLst>
                <p:tags r:id="rId17"/>
              </p:custDataLst>
            </p:nvPr>
          </p:nvSpPr>
          <p:spPr>
            <a:xfrm>
              <a:off x="6922247" y="3950658"/>
              <a:ext cx="29413" cy="68096"/>
            </a:xfrm>
            <a:custGeom>
              <a:avLst/>
              <a:gdLst>
                <a:gd name="connsiteX0" fmla="*/ 29586 w 29413"/>
                <a:gd name="connsiteY0" fmla="*/ 23976 h 68096"/>
                <a:gd name="connsiteX1" fmla="*/ 13497 w 29413"/>
                <a:gd name="connsiteY1" fmla="*/ 63 h 68096"/>
                <a:gd name="connsiteX2" fmla="*/ 173 w 29413"/>
                <a:gd name="connsiteY2" fmla="*/ 12133 h 68096"/>
                <a:gd name="connsiteX3" fmla="*/ 13497 w 29413"/>
                <a:gd name="connsiteY3" fmla="*/ 24204 h 68096"/>
                <a:gd name="connsiteX4" fmla="*/ 22296 w 29413"/>
                <a:gd name="connsiteY4" fmla="*/ 21243 h 68096"/>
                <a:gd name="connsiteX5" fmla="*/ 23553 w 29413"/>
                <a:gd name="connsiteY5" fmla="*/ 20560 h 68096"/>
                <a:gd name="connsiteX6" fmla="*/ 24056 w 29413"/>
                <a:gd name="connsiteY6" fmla="*/ 23976 h 68096"/>
                <a:gd name="connsiteX7" fmla="*/ 6961 w 29413"/>
                <a:gd name="connsiteY7" fmla="*/ 62010 h 68096"/>
                <a:gd name="connsiteX8" fmla="*/ 4195 w 29413"/>
                <a:gd name="connsiteY8" fmla="*/ 65654 h 68096"/>
                <a:gd name="connsiteX9" fmla="*/ 6709 w 29413"/>
                <a:gd name="connsiteY9" fmla="*/ 68159 h 68096"/>
                <a:gd name="connsiteX10" fmla="*/ 29586 w 29413"/>
                <a:gd name="connsiteY10" fmla="*/ 23976 h 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13" h="68096">
                  <a:moveTo>
                    <a:pt x="29586" y="23976"/>
                  </a:moveTo>
                  <a:cubicBezTo>
                    <a:pt x="29586" y="8945"/>
                    <a:pt x="23301" y="63"/>
                    <a:pt x="13497" y="63"/>
                  </a:cubicBezTo>
                  <a:cubicBezTo>
                    <a:pt x="5201" y="63"/>
                    <a:pt x="173" y="5756"/>
                    <a:pt x="173" y="12133"/>
                  </a:cubicBezTo>
                  <a:cubicBezTo>
                    <a:pt x="173" y="18282"/>
                    <a:pt x="5201" y="24204"/>
                    <a:pt x="13497" y="24204"/>
                  </a:cubicBezTo>
                  <a:cubicBezTo>
                    <a:pt x="16514" y="24204"/>
                    <a:pt x="19782" y="23293"/>
                    <a:pt x="22296" y="21243"/>
                  </a:cubicBezTo>
                  <a:cubicBezTo>
                    <a:pt x="23050" y="20788"/>
                    <a:pt x="23301" y="20560"/>
                    <a:pt x="23553" y="20560"/>
                  </a:cubicBezTo>
                  <a:cubicBezTo>
                    <a:pt x="23804" y="20560"/>
                    <a:pt x="24056" y="20788"/>
                    <a:pt x="24056" y="23976"/>
                  </a:cubicBezTo>
                  <a:cubicBezTo>
                    <a:pt x="24056" y="40829"/>
                    <a:pt x="15257" y="54494"/>
                    <a:pt x="6961" y="62010"/>
                  </a:cubicBezTo>
                  <a:cubicBezTo>
                    <a:pt x="4195" y="64515"/>
                    <a:pt x="4195" y="64970"/>
                    <a:pt x="4195" y="65654"/>
                  </a:cubicBezTo>
                  <a:cubicBezTo>
                    <a:pt x="4195" y="67248"/>
                    <a:pt x="5452" y="68159"/>
                    <a:pt x="6709" y="68159"/>
                  </a:cubicBezTo>
                  <a:cubicBezTo>
                    <a:pt x="9475" y="68159"/>
                    <a:pt x="29586" y="50622"/>
                    <a:pt x="29586" y="23976"/>
                  </a:cubicBezTo>
                  <a:close/>
                </a:path>
              </a:pathLst>
            </a:custGeom>
            <a:solidFill>
              <a:srgbClr val="000000"/>
            </a:solidFill>
            <a:ln w="25213"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2F13D18C-147A-B64E-4B7E-4E80692D2C3B}"/>
                </a:ext>
              </a:extLst>
            </p:cNvPr>
            <p:cNvSpPr/>
            <p:nvPr>
              <p:custDataLst>
                <p:tags r:id="rId18"/>
              </p:custDataLst>
            </p:nvPr>
          </p:nvSpPr>
          <p:spPr>
            <a:xfrm>
              <a:off x="7033978" y="3950658"/>
              <a:ext cx="26648" cy="24141"/>
            </a:xfrm>
            <a:custGeom>
              <a:avLst/>
              <a:gdLst>
                <a:gd name="connsiteX0" fmla="*/ 26825 w 26648"/>
                <a:gd name="connsiteY0" fmla="*/ 12133 h 24141"/>
                <a:gd name="connsiteX1" fmla="*/ 13501 w 26648"/>
                <a:gd name="connsiteY1" fmla="*/ 63 h 24141"/>
                <a:gd name="connsiteX2" fmla="*/ 177 w 26648"/>
                <a:gd name="connsiteY2" fmla="*/ 12133 h 24141"/>
                <a:gd name="connsiteX3" fmla="*/ 13501 w 26648"/>
                <a:gd name="connsiteY3" fmla="*/ 24204 h 24141"/>
                <a:gd name="connsiteX4" fmla="*/ 26825 w 26648"/>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8" h="24141">
                  <a:moveTo>
                    <a:pt x="26825" y="12133"/>
                  </a:moveTo>
                  <a:cubicBezTo>
                    <a:pt x="26825" y="5529"/>
                    <a:pt x="20792" y="63"/>
                    <a:pt x="13501" y="63"/>
                  </a:cubicBezTo>
                  <a:cubicBezTo>
                    <a:pt x="6211" y="63"/>
                    <a:pt x="177" y="5529"/>
                    <a:pt x="177" y="12133"/>
                  </a:cubicBezTo>
                  <a:cubicBezTo>
                    <a:pt x="177" y="18738"/>
                    <a:pt x="6211" y="24204"/>
                    <a:pt x="13501" y="24204"/>
                  </a:cubicBezTo>
                  <a:cubicBezTo>
                    <a:pt x="20792" y="24204"/>
                    <a:pt x="26825" y="18738"/>
                    <a:pt x="26825" y="12133"/>
                  </a:cubicBezTo>
                  <a:close/>
                </a:path>
              </a:pathLst>
            </a:custGeom>
            <a:solidFill>
              <a:srgbClr val="000000"/>
            </a:solidFill>
            <a:ln w="25213"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D333C456-2738-8E46-6DE7-1A2E870E5699}"/>
                </a:ext>
              </a:extLst>
            </p:cNvPr>
            <p:cNvSpPr/>
            <p:nvPr>
              <p:custDataLst>
                <p:tags r:id="rId19"/>
              </p:custDataLst>
            </p:nvPr>
          </p:nvSpPr>
          <p:spPr>
            <a:xfrm>
              <a:off x="7103811" y="3950658"/>
              <a:ext cx="26648" cy="24141"/>
            </a:xfrm>
            <a:custGeom>
              <a:avLst/>
              <a:gdLst>
                <a:gd name="connsiteX0" fmla="*/ 26828 w 26648"/>
                <a:gd name="connsiteY0" fmla="*/ 12133 h 24141"/>
                <a:gd name="connsiteX1" fmla="*/ 13504 w 26648"/>
                <a:gd name="connsiteY1" fmla="*/ 63 h 24141"/>
                <a:gd name="connsiteX2" fmla="*/ 180 w 26648"/>
                <a:gd name="connsiteY2" fmla="*/ 12133 h 24141"/>
                <a:gd name="connsiteX3" fmla="*/ 13504 w 26648"/>
                <a:gd name="connsiteY3" fmla="*/ 24204 h 24141"/>
                <a:gd name="connsiteX4" fmla="*/ 26828 w 26648"/>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8" h="24141">
                  <a:moveTo>
                    <a:pt x="26828" y="12133"/>
                  </a:moveTo>
                  <a:cubicBezTo>
                    <a:pt x="26828" y="5529"/>
                    <a:pt x="20795" y="63"/>
                    <a:pt x="13504" y="63"/>
                  </a:cubicBezTo>
                  <a:cubicBezTo>
                    <a:pt x="6214" y="63"/>
                    <a:pt x="180" y="5529"/>
                    <a:pt x="180" y="12133"/>
                  </a:cubicBezTo>
                  <a:cubicBezTo>
                    <a:pt x="180" y="18738"/>
                    <a:pt x="6214" y="24204"/>
                    <a:pt x="13504" y="24204"/>
                  </a:cubicBezTo>
                  <a:cubicBezTo>
                    <a:pt x="20795" y="24204"/>
                    <a:pt x="26828" y="18738"/>
                    <a:pt x="26828" y="12133"/>
                  </a:cubicBezTo>
                  <a:close/>
                </a:path>
              </a:pathLst>
            </a:custGeom>
            <a:solidFill>
              <a:srgbClr val="000000"/>
            </a:solidFill>
            <a:ln w="25213"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49702CA6-8F55-7164-E784-E5B4CFEFB76F}"/>
                </a:ext>
              </a:extLst>
            </p:cNvPr>
            <p:cNvSpPr/>
            <p:nvPr>
              <p:custDataLst>
                <p:tags r:id="rId20"/>
              </p:custDataLst>
            </p:nvPr>
          </p:nvSpPr>
          <p:spPr>
            <a:xfrm>
              <a:off x="7173644" y="3950658"/>
              <a:ext cx="26648" cy="24141"/>
            </a:xfrm>
            <a:custGeom>
              <a:avLst/>
              <a:gdLst>
                <a:gd name="connsiteX0" fmla="*/ 26831 w 26648"/>
                <a:gd name="connsiteY0" fmla="*/ 12133 h 24141"/>
                <a:gd name="connsiteX1" fmla="*/ 13507 w 26648"/>
                <a:gd name="connsiteY1" fmla="*/ 63 h 24141"/>
                <a:gd name="connsiteX2" fmla="*/ 183 w 26648"/>
                <a:gd name="connsiteY2" fmla="*/ 12133 h 24141"/>
                <a:gd name="connsiteX3" fmla="*/ 13507 w 26648"/>
                <a:gd name="connsiteY3" fmla="*/ 24204 h 24141"/>
                <a:gd name="connsiteX4" fmla="*/ 26831 w 26648"/>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48" h="24141">
                  <a:moveTo>
                    <a:pt x="26831" y="12133"/>
                  </a:moveTo>
                  <a:cubicBezTo>
                    <a:pt x="26831" y="5529"/>
                    <a:pt x="20797" y="63"/>
                    <a:pt x="13507" y="63"/>
                  </a:cubicBezTo>
                  <a:cubicBezTo>
                    <a:pt x="6216" y="63"/>
                    <a:pt x="183" y="5529"/>
                    <a:pt x="183" y="12133"/>
                  </a:cubicBezTo>
                  <a:cubicBezTo>
                    <a:pt x="183" y="18738"/>
                    <a:pt x="6216" y="24204"/>
                    <a:pt x="13507" y="24204"/>
                  </a:cubicBezTo>
                  <a:cubicBezTo>
                    <a:pt x="20797" y="24204"/>
                    <a:pt x="26831" y="18738"/>
                    <a:pt x="26831" y="12133"/>
                  </a:cubicBezTo>
                  <a:close/>
                </a:path>
              </a:pathLst>
            </a:custGeom>
            <a:solidFill>
              <a:srgbClr val="000000"/>
            </a:solidFill>
            <a:ln w="25213"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42C13E14-9C8C-FC7A-C827-C329D03D9597}"/>
                </a:ext>
              </a:extLst>
            </p:cNvPr>
            <p:cNvSpPr/>
            <p:nvPr>
              <p:custDataLst>
                <p:tags r:id="rId21"/>
              </p:custDataLst>
            </p:nvPr>
          </p:nvSpPr>
          <p:spPr>
            <a:xfrm>
              <a:off x="7243476" y="3950658"/>
              <a:ext cx="29413" cy="68096"/>
            </a:xfrm>
            <a:custGeom>
              <a:avLst/>
              <a:gdLst>
                <a:gd name="connsiteX0" fmla="*/ 29599 w 29413"/>
                <a:gd name="connsiteY0" fmla="*/ 23976 h 68096"/>
                <a:gd name="connsiteX1" fmla="*/ 13510 w 29413"/>
                <a:gd name="connsiteY1" fmla="*/ 63 h 68096"/>
                <a:gd name="connsiteX2" fmla="*/ 186 w 29413"/>
                <a:gd name="connsiteY2" fmla="*/ 12133 h 68096"/>
                <a:gd name="connsiteX3" fmla="*/ 13510 w 29413"/>
                <a:gd name="connsiteY3" fmla="*/ 24204 h 68096"/>
                <a:gd name="connsiteX4" fmla="*/ 22308 w 29413"/>
                <a:gd name="connsiteY4" fmla="*/ 21243 h 68096"/>
                <a:gd name="connsiteX5" fmla="*/ 23565 w 29413"/>
                <a:gd name="connsiteY5" fmla="*/ 20560 h 68096"/>
                <a:gd name="connsiteX6" fmla="*/ 24068 w 29413"/>
                <a:gd name="connsiteY6" fmla="*/ 23976 h 68096"/>
                <a:gd name="connsiteX7" fmla="*/ 6973 w 29413"/>
                <a:gd name="connsiteY7" fmla="*/ 62010 h 68096"/>
                <a:gd name="connsiteX8" fmla="*/ 4208 w 29413"/>
                <a:gd name="connsiteY8" fmla="*/ 65654 h 68096"/>
                <a:gd name="connsiteX9" fmla="*/ 6722 w 29413"/>
                <a:gd name="connsiteY9" fmla="*/ 68159 h 68096"/>
                <a:gd name="connsiteX10" fmla="*/ 29599 w 29413"/>
                <a:gd name="connsiteY10" fmla="*/ 23976 h 6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13" h="68096">
                  <a:moveTo>
                    <a:pt x="29599" y="23976"/>
                  </a:moveTo>
                  <a:cubicBezTo>
                    <a:pt x="29599" y="8945"/>
                    <a:pt x="23314" y="63"/>
                    <a:pt x="13510" y="63"/>
                  </a:cubicBezTo>
                  <a:cubicBezTo>
                    <a:pt x="5213" y="63"/>
                    <a:pt x="186" y="5756"/>
                    <a:pt x="186" y="12133"/>
                  </a:cubicBezTo>
                  <a:cubicBezTo>
                    <a:pt x="186" y="18282"/>
                    <a:pt x="5213" y="24204"/>
                    <a:pt x="13510" y="24204"/>
                  </a:cubicBezTo>
                  <a:cubicBezTo>
                    <a:pt x="16526" y="24204"/>
                    <a:pt x="19795" y="23293"/>
                    <a:pt x="22308" y="21243"/>
                  </a:cubicBezTo>
                  <a:cubicBezTo>
                    <a:pt x="23063" y="20788"/>
                    <a:pt x="23314" y="20560"/>
                    <a:pt x="23565" y="20560"/>
                  </a:cubicBezTo>
                  <a:cubicBezTo>
                    <a:pt x="23817" y="20560"/>
                    <a:pt x="24068" y="20788"/>
                    <a:pt x="24068" y="23976"/>
                  </a:cubicBezTo>
                  <a:cubicBezTo>
                    <a:pt x="24068" y="40829"/>
                    <a:pt x="15269" y="54494"/>
                    <a:pt x="6973" y="62010"/>
                  </a:cubicBezTo>
                  <a:cubicBezTo>
                    <a:pt x="4208" y="64515"/>
                    <a:pt x="4208" y="64970"/>
                    <a:pt x="4208" y="65654"/>
                  </a:cubicBezTo>
                  <a:cubicBezTo>
                    <a:pt x="4208" y="67248"/>
                    <a:pt x="5465" y="68159"/>
                    <a:pt x="6722" y="68159"/>
                  </a:cubicBezTo>
                  <a:cubicBezTo>
                    <a:pt x="9487" y="68159"/>
                    <a:pt x="29599" y="50622"/>
                    <a:pt x="29599" y="23976"/>
                  </a:cubicBezTo>
                  <a:close/>
                </a:path>
              </a:pathLst>
            </a:custGeom>
            <a:solidFill>
              <a:srgbClr val="000000"/>
            </a:solidFill>
            <a:ln w="25213"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805B623B-1480-A6DA-5EA4-375F62FD7C20}"/>
                </a:ext>
              </a:extLst>
            </p:cNvPr>
            <p:cNvSpPr/>
            <p:nvPr>
              <p:custDataLst>
                <p:tags r:id="rId22"/>
              </p:custDataLst>
            </p:nvPr>
          </p:nvSpPr>
          <p:spPr>
            <a:xfrm>
              <a:off x="7347917" y="3871858"/>
              <a:ext cx="105335" cy="104763"/>
            </a:xfrm>
            <a:custGeom>
              <a:avLst/>
              <a:gdLst>
                <a:gd name="connsiteX0" fmla="*/ 89939 w 105335"/>
                <a:gd name="connsiteY0" fmla="*/ 13272 h 104763"/>
                <a:gd name="connsiteX1" fmla="*/ 79380 w 105335"/>
                <a:gd name="connsiteY1" fmla="*/ 26254 h 104763"/>
                <a:gd name="connsiteX2" fmla="*/ 90190 w 105335"/>
                <a:gd name="connsiteY2" fmla="*/ 35591 h 104763"/>
                <a:gd name="connsiteX3" fmla="*/ 105525 w 105335"/>
                <a:gd name="connsiteY3" fmla="*/ 20104 h 104763"/>
                <a:gd name="connsiteX4" fmla="*/ 69576 w 105335"/>
                <a:gd name="connsiteY4" fmla="*/ 63 h 104763"/>
                <a:gd name="connsiteX5" fmla="*/ 36643 w 105335"/>
                <a:gd name="connsiteY5" fmla="*/ 8489 h 104763"/>
                <a:gd name="connsiteX6" fmla="*/ 21307 w 105335"/>
                <a:gd name="connsiteY6" fmla="*/ 35136 h 104763"/>
                <a:gd name="connsiteX7" fmla="*/ 30358 w 105335"/>
                <a:gd name="connsiteY7" fmla="*/ 52444 h 104763"/>
                <a:gd name="connsiteX8" fmla="*/ 58766 w 105335"/>
                <a:gd name="connsiteY8" fmla="*/ 61099 h 104763"/>
                <a:gd name="connsiteX9" fmla="*/ 81391 w 105335"/>
                <a:gd name="connsiteY9" fmla="*/ 74991 h 104763"/>
                <a:gd name="connsiteX10" fmla="*/ 43933 w 105335"/>
                <a:gd name="connsiteY10" fmla="*/ 96627 h 104763"/>
                <a:gd name="connsiteX11" fmla="*/ 16782 w 105335"/>
                <a:gd name="connsiteY11" fmla="*/ 90706 h 104763"/>
                <a:gd name="connsiteX12" fmla="*/ 30609 w 105335"/>
                <a:gd name="connsiteY12" fmla="*/ 74991 h 104763"/>
                <a:gd name="connsiteX13" fmla="*/ 18291 w 105335"/>
                <a:gd name="connsiteY13" fmla="*/ 64515 h 104763"/>
                <a:gd name="connsiteX14" fmla="*/ 190 w 105335"/>
                <a:gd name="connsiteY14" fmla="*/ 82279 h 104763"/>
                <a:gd name="connsiteX15" fmla="*/ 43430 w 105335"/>
                <a:gd name="connsiteY15" fmla="*/ 104826 h 104763"/>
                <a:gd name="connsiteX16" fmla="*/ 100749 w 105335"/>
                <a:gd name="connsiteY16" fmla="*/ 65654 h 104763"/>
                <a:gd name="connsiteX17" fmla="*/ 90693 w 105335"/>
                <a:gd name="connsiteY17" fmla="*/ 47206 h 104763"/>
                <a:gd name="connsiteX18" fmla="*/ 64548 w 105335"/>
                <a:gd name="connsiteY18" fmla="*/ 38096 h 104763"/>
                <a:gd name="connsiteX19" fmla="*/ 40916 w 105335"/>
                <a:gd name="connsiteY19" fmla="*/ 25798 h 104763"/>
                <a:gd name="connsiteX20" fmla="*/ 69073 w 105335"/>
                <a:gd name="connsiteY20" fmla="*/ 8262 h 104763"/>
                <a:gd name="connsiteX21" fmla="*/ 89939 w 105335"/>
                <a:gd name="connsiteY21" fmla="*/ 13272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5335" h="104763">
                  <a:moveTo>
                    <a:pt x="89939" y="13272"/>
                  </a:moveTo>
                  <a:cubicBezTo>
                    <a:pt x="81643" y="16233"/>
                    <a:pt x="79380" y="23065"/>
                    <a:pt x="79380" y="26254"/>
                  </a:cubicBezTo>
                  <a:cubicBezTo>
                    <a:pt x="79380" y="32175"/>
                    <a:pt x="84659" y="35591"/>
                    <a:pt x="90190" y="35591"/>
                  </a:cubicBezTo>
                  <a:cubicBezTo>
                    <a:pt x="96224" y="35591"/>
                    <a:pt x="105525" y="31036"/>
                    <a:pt x="105525" y="20104"/>
                  </a:cubicBezTo>
                  <a:cubicBezTo>
                    <a:pt x="105525" y="8034"/>
                    <a:pt x="92201" y="63"/>
                    <a:pt x="69576" y="63"/>
                  </a:cubicBezTo>
                  <a:cubicBezTo>
                    <a:pt x="62285" y="63"/>
                    <a:pt x="48207" y="518"/>
                    <a:pt x="36643" y="8489"/>
                  </a:cubicBezTo>
                  <a:cubicBezTo>
                    <a:pt x="25330" y="16233"/>
                    <a:pt x="21307" y="29442"/>
                    <a:pt x="21307" y="35136"/>
                  </a:cubicBezTo>
                  <a:cubicBezTo>
                    <a:pt x="21307" y="41968"/>
                    <a:pt x="24827" y="48345"/>
                    <a:pt x="30358" y="52444"/>
                  </a:cubicBezTo>
                  <a:cubicBezTo>
                    <a:pt x="37397" y="57455"/>
                    <a:pt x="41671" y="58138"/>
                    <a:pt x="58766" y="61099"/>
                  </a:cubicBezTo>
                  <a:cubicBezTo>
                    <a:pt x="66307" y="62237"/>
                    <a:pt x="81391" y="64743"/>
                    <a:pt x="81391" y="74991"/>
                  </a:cubicBezTo>
                  <a:cubicBezTo>
                    <a:pt x="81391" y="75902"/>
                    <a:pt x="81391" y="96627"/>
                    <a:pt x="43933" y="96627"/>
                  </a:cubicBezTo>
                  <a:cubicBezTo>
                    <a:pt x="31615" y="96627"/>
                    <a:pt x="22313" y="94350"/>
                    <a:pt x="16782" y="90706"/>
                  </a:cubicBezTo>
                  <a:cubicBezTo>
                    <a:pt x="25330" y="88428"/>
                    <a:pt x="30609" y="81824"/>
                    <a:pt x="30609" y="74991"/>
                  </a:cubicBezTo>
                  <a:cubicBezTo>
                    <a:pt x="30609" y="66792"/>
                    <a:pt x="23319" y="64515"/>
                    <a:pt x="18291" y="64515"/>
                  </a:cubicBezTo>
                  <a:cubicBezTo>
                    <a:pt x="9743" y="64515"/>
                    <a:pt x="190" y="70892"/>
                    <a:pt x="190" y="82279"/>
                  </a:cubicBezTo>
                  <a:cubicBezTo>
                    <a:pt x="190" y="97083"/>
                    <a:pt x="17788" y="104826"/>
                    <a:pt x="43430" y="104826"/>
                  </a:cubicBezTo>
                  <a:cubicBezTo>
                    <a:pt x="100749" y="104826"/>
                    <a:pt x="100749" y="65881"/>
                    <a:pt x="100749" y="65654"/>
                  </a:cubicBezTo>
                  <a:cubicBezTo>
                    <a:pt x="100749" y="57910"/>
                    <a:pt x="96475" y="51761"/>
                    <a:pt x="90693" y="47206"/>
                  </a:cubicBezTo>
                  <a:cubicBezTo>
                    <a:pt x="82900" y="41057"/>
                    <a:pt x="73347" y="39463"/>
                    <a:pt x="64548" y="38096"/>
                  </a:cubicBezTo>
                  <a:cubicBezTo>
                    <a:pt x="50721" y="35819"/>
                    <a:pt x="40916" y="34225"/>
                    <a:pt x="40916" y="25798"/>
                  </a:cubicBezTo>
                  <a:cubicBezTo>
                    <a:pt x="40916" y="25343"/>
                    <a:pt x="40916" y="8262"/>
                    <a:pt x="69073" y="8262"/>
                  </a:cubicBezTo>
                  <a:cubicBezTo>
                    <a:pt x="74101" y="8262"/>
                    <a:pt x="83151" y="8717"/>
                    <a:pt x="89939" y="13272"/>
                  </a:cubicBezTo>
                  <a:close/>
                </a:path>
              </a:pathLst>
            </a:custGeom>
            <a:solidFill>
              <a:srgbClr val="000000"/>
            </a:solidFill>
            <a:ln w="25213"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262715B1-1AFF-362D-8610-508A36CF75FD}"/>
                </a:ext>
              </a:extLst>
            </p:cNvPr>
            <p:cNvSpPr/>
            <p:nvPr>
              <p:custDataLst>
                <p:tags r:id="rId23"/>
              </p:custDataLst>
            </p:nvPr>
          </p:nvSpPr>
          <p:spPr>
            <a:xfrm>
              <a:off x="7475413" y="3938655"/>
              <a:ext cx="107522" cy="71899"/>
            </a:xfrm>
            <a:custGeom>
              <a:avLst/>
              <a:gdLst>
                <a:gd name="connsiteX0" fmla="*/ 13394 w 107522"/>
                <a:gd name="connsiteY0" fmla="*/ 60326 h 71899"/>
                <a:gd name="connsiteX1" fmla="*/ 11634 w 107522"/>
                <a:gd name="connsiteY1" fmla="*/ 66862 h 71899"/>
                <a:gd name="connsiteX2" fmla="*/ 17617 w 107522"/>
                <a:gd name="connsiteY2" fmla="*/ 71964 h 71899"/>
                <a:gd name="connsiteX3" fmla="*/ 24480 w 107522"/>
                <a:gd name="connsiteY3" fmla="*/ 68456 h 71899"/>
                <a:gd name="connsiteX4" fmla="*/ 27648 w 107522"/>
                <a:gd name="connsiteY4" fmla="*/ 58572 h 71899"/>
                <a:gd name="connsiteX5" fmla="*/ 31519 w 107522"/>
                <a:gd name="connsiteY5" fmla="*/ 44224 h 71899"/>
                <a:gd name="connsiteX6" fmla="*/ 34511 w 107522"/>
                <a:gd name="connsiteY6" fmla="*/ 33543 h 71899"/>
                <a:gd name="connsiteX7" fmla="*/ 41902 w 107522"/>
                <a:gd name="connsiteY7" fmla="*/ 19195 h 71899"/>
                <a:gd name="connsiteX8" fmla="*/ 68299 w 107522"/>
                <a:gd name="connsiteY8" fmla="*/ 4528 h 71899"/>
                <a:gd name="connsiteX9" fmla="*/ 78681 w 107522"/>
                <a:gd name="connsiteY9" fmla="*/ 15688 h 71899"/>
                <a:gd name="connsiteX10" fmla="*/ 68299 w 107522"/>
                <a:gd name="connsiteY10" fmla="*/ 49645 h 71899"/>
                <a:gd name="connsiteX11" fmla="*/ 65659 w 107522"/>
                <a:gd name="connsiteY11" fmla="*/ 58253 h 71899"/>
                <a:gd name="connsiteX12" fmla="*/ 82377 w 107522"/>
                <a:gd name="connsiteY12" fmla="*/ 71964 h 71899"/>
                <a:gd name="connsiteX13" fmla="*/ 107718 w 107522"/>
                <a:gd name="connsiteY13" fmla="*/ 47572 h 71899"/>
                <a:gd name="connsiteX14" fmla="*/ 104902 w 107522"/>
                <a:gd name="connsiteY14" fmla="*/ 45500 h 71899"/>
                <a:gd name="connsiteX15" fmla="*/ 101559 w 107522"/>
                <a:gd name="connsiteY15" fmla="*/ 48210 h 71899"/>
                <a:gd name="connsiteX16" fmla="*/ 82905 w 107522"/>
                <a:gd name="connsiteY16" fmla="*/ 67500 h 71899"/>
                <a:gd name="connsiteX17" fmla="*/ 78505 w 107522"/>
                <a:gd name="connsiteY17" fmla="*/ 61920 h 71899"/>
                <a:gd name="connsiteX18" fmla="*/ 82553 w 107522"/>
                <a:gd name="connsiteY18" fmla="*/ 49007 h 71899"/>
                <a:gd name="connsiteX19" fmla="*/ 91880 w 107522"/>
                <a:gd name="connsiteY19" fmla="*/ 18238 h 71899"/>
                <a:gd name="connsiteX20" fmla="*/ 69003 w 107522"/>
                <a:gd name="connsiteY20" fmla="*/ 64 h 71899"/>
                <a:gd name="connsiteX21" fmla="*/ 39262 w 107522"/>
                <a:gd name="connsiteY21" fmla="*/ 14572 h 71899"/>
                <a:gd name="connsiteX22" fmla="*/ 20433 w 107522"/>
                <a:gd name="connsiteY22" fmla="*/ 64 h 71899"/>
                <a:gd name="connsiteX23" fmla="*/ 6530 w 107522"/>
                <a:gd name="connsiteY23" fmla="*/ 8673 h 71899"/>
                <a:gd name="connsiteX24" fmla="*/ 195 w 107522"/>
                <a:gd name="connsiteY24" fmla="*/ 24456 h 71899"/>
                <a:gd name="connsiteX25" fmla="*/ 3187 w 107522"/>
                <a:gd name="connsiteY25" fmla="*/ 26528 h 71899"/>
                <a:gd name="connsiteX26" fmla="*/ 7058 w 107522"/>
                <a:gd name="connsiteY26" fmla="*/ 21746 h 71899"/>
                <a:gd name="connsiteX27" fmla="*/ 19905 w 107522"/>
                <a:gd name="connsiteY27" fmla="*/ 4528 h 71899"/>
                <a:gd name="connsiteX28" fmla="*/ 25712 w 107522"/>
                <a:gd name="connsiteY28" fmla="*/ 12340 h 71899"/>
                <a:gd name="connsiteX29" fmla="*/ 22896 w 107522"/>
                <a:gd name="connsiteY29" fmla="*/ 25572 h 71899"/>
                <a:gd name="connsiteX30" fmla="*/ 19025 w 107522"/>
                <a:gd name="connsiteY30" fmla="*/ 39920 h 71899"/>
                <a:gd name="connsiteX31" fmla="*/ 13394 w 107522"/>
                <a:gd name="connsiteY31" fmla="*/ 60326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7522" h="71899">
                  <a:moveTo>
                    <a:pt x="13394" y="60326"/>
                  </a:moveTo>
                  <a:cubicBezTo>
                    <a:pt x="12690" y="62398"/>
                    <a:pt x="11634" y="66384"/>
                    <a:pt x="11634" y="66862"/>
                  </a:cubicBezTo>
                  <a:cubicBezTo>
                    <a:pt x="11634" y="70369"/>
                    <a:pt x="14801" y="71964"/>
                    <a:pt x="17617" y="71964"/>
                  </a:cubicBezTo>
                  <a:cubicBezTo>
                    <a:pt x="20785" y="71964"/>
                    <a:pt x="23600" y="69891"/>
                    <a:pt x="24480" y="68456"/>
                  </a:cubicBezTo>
                  <a:cubicBezTo>
                    <a:pt x="25360" y="67022"/>
                    <a:pt x="26768" y="61920"/>
                    <a:pt x="27648" y="58572"/>
                  </a:cubicBezTo>
                  <a:cubicBezTo>
                    <a:pt x="28528" y="55543"/>
                    <a:pt x="30463" y="48210"/>
                    <a:pt x="31519" y="44224"/>
                  </a:cubicBezTo>
                  <a:cubicBezTo>
                    <a:pt x="32575" y="40717"/>
                    <a:pt x="33631" y="37210"/>
                    <a:pt x="34511" y="33543"/>
                  </a:cubicBezTo>
                  <a:cubicBezTo>
                    <a:pt x="36447" y="27007"/>
                    <a:pt x="36799" y="25731"/>
                    <a:pt x="41902" y="19195"/>
                  </a:cubicBezTo>
                  <a:cubicBezTo>
                    <a:pt x="46829" y="12818"/>
                    <a:pt x="55100" y="4528"/>
                    <a:pt x="68299" y="4528"/>
                  </a:cubicBezTo>
                  <a:cubicBezTo>
                    <a:pt x="78505" y="4528"/>
                    <a:pt x="78681" y="12659"/>
                    <a:pt x="78681" y="15688"/>
                  </a:cubicBezTo>
                  <a:cubicBezTo>
                    <a:pt x="78681" y="25253"/>
                    <a:pt x="71114" y="42949"/>
                    <a:pt x="68299" y="49645"/>
                  </a:cubicBezTo>
                  <a:cubicBezTo>
                    <a:pt x="66363" y="54108"/>
                    <a:pt x="65659" y="55543"/>
                    <a:pt x="65659" y="58253"/>
                  </a:cubicBezTo>
                  <a:cubicBezTo>
                    <a:pt x="65659" y="66703"/>
                    <a:pt x="73402" y="71964"/>
                    <a:pt x="82377" y="71964"/>
                  </a:cubicBezTo>
                  <a:cubicBezTo>
                    <a:pt x="99975" y="71964"/>
                    <a:pt x="107718" y="49963"/>
                    <a:pt x="107718" y="47572"/>
                  </a:cubicBezTo>
                  <a:cubicBezTo>
                    <a:pt x="107718" y="45500"/>
                    <a:pt x="105430" y="45500"/>
                    <a:pt x="104902" y="45500"/>
                  </a:cubicBezTo>
                  <a:cubicBezTo>
                    <a:pt x="102438" y="45500"/>
                    <a:pt x="102262" y="46456"/>
                    <a:pt x="101559" y="48210"/>
                  </a:cubicBezTo>
                  <a:cubicBezTo>
                    <a:pt x="97511" y="60964"/>
                    <a:pt x="89944" y="67500"/>
                    <a:pt x="82905" y="67500"/>
                  </a:cubicBezTo>
                  <a:cubicBezTo>
                    <a:pt x="79209" y="67500"/>
                    <a:pt x="78505" y="65268"/>
                    <a:pt x="78505" y="61920"/>
                  </a:cubicBezTo>
                  <a:cubicBezTo>
                    <a:pt x="78505" y="58253"/>
                    <a:pt x="79385" y="56181"/>
                    <a:pt x="82553" y="49007"/>
                  </a:cubicBezTo>
                  <a:cubicBezTo>
                    <a:pt x="84665" y="44065"/>
                    <a:pt x="91880" y="27166"/>
                    <a:pt x="91880" y="18238"/>
                  </a:cubicBezTo>
                  <a:cubicBezTo>
                    <a:pt x="91880" y="2774"/>
                    <a:pt x="78329" y="64"/>
                    <a:pt x="69003" y="64"/>
                  </a:cubicBezTo>
                  <a:cubicBezTo>
                    <a:pt x="54396" y="64"/>
                    <a:pt x="44542" y="8195"/>
                    <a:pt x="39262" y="14572"/>
                  </a:cubicBezTo>
                  <a:cubicBezTo>
                    <a:pt x="38031" y="3572"/>
                    <a:pt x="27648" y="64"/>
                    <a:pt x="20433" y="64"/>
                  </a:cubicBezTo>
                  <a:cubicBezTo>
                    <a:pt x="12866" y="64"/>
                    <a:pt x="8818" y="5006"/>
                    <a:pt x="6530" y="8673"/>
                  </a:cubicBezTo>
                  <a:cubicBezTo>
                    <a:pt x="2659" y="14572"/>
                    <a:pt x="195" y="23659"/>
                    <a:pt x="195" y="24456"/>
                  </a:cubicBezTo>
                  <a:cubicBezTo>
                    <a:pt x="195" y="26528"/>
                    <a:pt x="2659" y="26528"/>
                    <a:pt x="3187" y="26528"/>
                  </a:cubicBezTo>
                  <a:cubicBezTo>
                    <a:pt x="5651" y="26528"/>
                    <a:pt x="5827" y="26050"/>
                    <a:pt x="7058" y="21746"/>
                  </a:cubicBezTo>
                  <a:cubicBezTo>
                    <a:pt x="9698" y="12340"/>
                    <a:pt x="13042" y="4528"/>
                    <a:pt x="19905" y="4528"/>
                  </a:cubicBezTo>
                  <a:cubicBezTo>
                    <a:pt x="24480" y="4528"/>
                    <a:pt x="25712" y="8035"/>
                    <a:pt x="25712" y="12340"/>
                  </a:cubicBezTo>
                  <a:cubicBezTo>
                    <a:pt x="25712" y="15369"/>
                    <a:pt x="24128" y="21267"/>
                    <a:pt x="22896" y="25572"/>
                  </a:cubicBezTo>
                  <a:cubicBezTo>
                    <a:pt x="21665" y="29876"/>
                    <a:pt x="19905" y="36413"/>
                    <a:pt x="19025" y="39920"/>
                  </a:cubicBezTo>
                  <a:lnTo>
                    <a:pt x="13394" y="60326"/>
                  </a:lnTo>
                  <a:close/>
                </a:path>
              </a:pathLst>
            </a:custGeom>
            <a:solidFill>
              <a:srgbClr val="000000"/>
            </a:solidFill>
            <a:ln w="25213"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9656FF2D-F7FD-A125-3187-91A5064DED37}"/>
                </a:ext>
              </a:extLst>
            </p:cNvPr>
            <p:cNvSpPr/>
            <p:nvPr>
              <p:custDataLst>
                <p:tags r:id="rId24"/>
              </p:custDataLst>
            </p:nvPr>
          </p:nvSpPr>
          <p:spPr>
            <a:xfrm>
              <a:off x="7673929" y="3842023"/>
              <a:ext cx="167179" cy="151678"/>
            </a:xfrm>
            <a:custGeom>
              <a:avLst/>
              <a:gdLst>
                <a:gd name="connsiteX0" fmla="*/ 88946 w 167179"/>
                <a:gd name="connsiteY0" fmla="*/ 80457 h 151678"/>
                <a:gd name="connsiteX1" fmla="*/ 159086 w 167179"/>
                <a:gd name="connsiteY1" fmla="*/ 80457 h 151678"/>
                <a:gd name="connsiteX2" fmla="*/ 167382 w 167179"/>
                <a:gd name="connsiteY2" fmla="*/ 75902 h 151678"/>
                <a:gd name="connsiteX3" fmla="*/ 159086 w 167179"/>
                <a:gd name="connsiteY3" fmla="*/ 71347 h 151678"/>
                <a:gd name="connsiteX4" fmla="*/ 88946 w 167179"/>
                <a:gd name="connsiteY4" fmla="*/ 71347 h 151678"/>
                <a:gd name="connsiteX5" fmla="*/ 88946 w 167179"/>
                <a:gd name="connsiteY5" fmla="*/ 7578 h 151678"/>
                <a:gd name="connsiteX6" fmla="*/ 83918 w 167179"/>
                <a:gd name="connsiteY6" fmla="*/ 63 h 151678"/>
                <a:gd name="connsiteX7" fmla="*/ 78890 w 167179"/>
                <a:gd name="connsiteY7" fmla="*/ 7578 h 151678"/>
                <a:gd name="connsiteX8" fmla="*/ 78890 w 167179"/>
                <a:gd name="connsiteY8" fmla="*/ 71347 h 151678"/>
                <a:gd name="connsiteX9" fmla="*/ 8499 w 167179"/>
                <a:gd name="connsiteY9" fmla="*/ 71347 h 151678"/>
                <a:gd name="connsiteX10" fmla="*/ 203 w 167179"/>
                <a:gd name="connsiteY10" fmla="*/ 75902 h 151678"/>
                <a:gd name="connsiteX11" fmla="*/ 8499 w 167179"/>
                <a:gd name="connsiteY11" fmla="*/ 80457 h 151678"/>
                <a:gd name="connsiteX12" fmla="*/ 78890 w 167179"/>
                <a:gd name="connsiteY12" fmla="*/ 80457 h 151678"/>
                <a:gd name="connsiteX13" fmla="*/ 78890 w 167179"/>
                <a:gd name="connsiteY13" fmla="*/ 144226 h 151678"/>
                <a:gd name="connsiteX14" fmla="*/ 83918 w 167179"/>
                <a:gd name="connsiteY14" fmla="*/ 151742 h 151678"/>
                <a:gd name="connsiteX15" fmla="*/ 88946 w 167179"/>
                <a:gd name="connsiteY15" fmla="*/ 144226 h 151678"/>
                <a:gd name="connsiteX16" fmla="*/ 88946 w 167179"/>
                <a:gd name="connsiteY16" fmla="*/ 80457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7179" h="151678">
                  <a:moveTo>
                    <a:pt x="88946" y="80457"/>
                  </a:moveTo>
                  <a:lnTo>
                    <a:pt x="159086" y="80457"/>
                  </a:lnTo>
                  <a:cubicBezTo>
                    <a:pt x="162605" y="80457"/>
                    <a:pt x="167382" y="80457"/>
                    <a:pt x="167382" y="75902"/>
                  </a:cubicBezTo>
                  <a:cubicBezTo>
                    <a:pt x="167382" y="71347"/>
                    <a:pt x="162605" y="71347"/>
                    <a:pt x="159086" y="71347"/>
                  </a:cubicBezTo>
                  <a:lnTo>
                    <a:pt x="88946" y="71347"/>
                  </a:lnTo>
                  <a:lnTo>
                    <a:pt x="88946" y="7578"/>
                  </a:lnTo>
                  <a:cubicBezTo>
                    <a:pt x="88946" y="4390"/>
                    <a:pt x="88946" y="63"/>
                    <a:pt x="83918" y="63"/>
                  </a:cubicBezTo>
                  <a:cubicBezTo>
                    <a:pt x="78890" y="63"/>
                    <a:pt x="78890" y="4390"/>
                    <a:pt x="78890" y="7578"/>
                  </a:cubicBezTo>
                  <a:lnTo>
                    <a:pt x="78890" y="71347"/>
                  </a:lnTo>
                  <a:lnTo>
                    <a:pt x="8499" y="71347"/>
                  </a:lnTo>
                  <a:cubicBezTo>
                    <a:pt x="4979" y="71347"/>
                    <a:pt x="203" y="71347"/>
                    <a:pt x="203" y="75902"/>
                  </a:cubicBezTo>
                  <a:cubicBezTo>
                    <a:pt x="203" y="80457"/>
                    <a:pt x="4979" y="80457"/>
                    <a:pt x="8499" y="80457"/>
                  </a:cubicBezTo>
                  <a:lnTo>
                    <a:pt x="78890" y="80457"/>
                  </a:lnTo>
                  <a:lnTo>
                    <a:pt x="78890" y="144226"/>
                  </a:lnTo>
                  <a:cubicBezTo>
                    <a:pt x="78890" y="147414"/>
                    <a:pt x="78890" y="151742"/>
                    <a:pt x="83918" y="151742"/>
                  </a:cubicBezTo>
                  <a:cubicBezTo>
                    <a:pt x="88946" y="151742"/>
                    <a:pt x="88946" y="147414"/>
                    <a:pt x="88946" y="144226"/>
                  </a:cubicBezTo>
                  <a:lnTo>
                    <a:pt x="88946" y="80457"/>
                  </a:lnTo>
                  <a:close/>
                </a:path>
              </a:pathLst>
            </a:custGeom>
            <a:solidFill>
              <a:srgbClr val="000000"/>
            </a:solidFill>
            <a:ln w="25213"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AB3C9641-86A1-7975-DCE6-82A36E3BF121}"/>
                </a:ext>
              </a:extLst>
            </p:cNvPr>
            <p:cNvSpPr/>
            <p:nvPr>
              <p:custDataLst>
                <p:tags r:id="rId25"/>
              </p:custDataLst>
            </p:nvPr>
          </p:nvSpPr>
          <p:spPr>
            <a:xfrm>
              <a:off x="7907476" y="3871858"/>
              <a:ext cx="151089" cy="147123"/>
            </a:xfrm>
            <a:custGeom>
              <a:avLst/>
              <a:gdLst>
                <a:gd name="connsiteX0" fmla="*/ 17056 w 151089"/>
                <a:gd name="connsiteY0" fmla="*/ 132383 h 147123"/>
                <a:gd name="connsiteX1" fmla="*/ 15548 w 151089"/>
                <a:gd name="connsiteY1" fmla="*/ 136027 h 147123"/>
                <a:gd name="connsiteX2" fmla="*/ 9012 w 151089"/>
                <a:gd name="connsiteY2" fmla="*/ 136483 h 147123"/>
                <a:gd name="connsiteX3" fmla="*/ 213 w 151089"/>
                <a:gd name="connsiteY3" fmla="*/ 142859 h 147123"/>
                <a:gd name="connsiteX4" fmla="*/ 4989 w 151089"/>
                <a:gd name="connsiteY4" fmla="*/ 147187 h 147123"/>
                <a:gd name="connsiteX5" fmla="*/ 28118 w 151089"/>
                <a:gd name="connsiteY5" fmla="*/ 146503 h 147123"/>
                <a:gd name="connsiteX6" fmla="*/ 55017 w 151089"/>
                <a:gd name="connsiteY6" fmla="*/ 147187 h 147123"/>
                <a:gd name="connsiteX7" fmla="*/ 61554 w 151089"/>
                <a:gd name="connsiteY7" fmla="*/ 140582 h 147123"/>
                <a:gd name="connsiteX8" fmla="*/ 55017 w 151089"/>
                <a:gd name="connsiteY8" fmla="*/ 136483 h 147123"/>
                <a:gd name="connsiteX9" fmla="*/ 44207 w 151089"/>
                <a:gd name="connsiteY9" fmla="*/ 136255 h 147123"/>
                <a:gd name="connsiteX10" fmla="*/ 55017 w 151089"/>
                <a:gd name="connsiteY10" fmla="*/ 96627 h 147123"/>
                <a:gd name="connsiteX11" fmla="*/ 80409 w 151089"/>
                <a:gd name="connsiteY11" fmla="*/ 104826 h 147123"/>
                <a:gd name="connsiteX12" fmla="*/ 151303 w 151089"/>
                <a:gd name="connsiteY12" fmla="*/ 37641 h 147123"/>
                <a:gd name="connsiteX13" fmla="*/ 107308 w 151089"/>
                <a:gd name="connsiteY13" fmla="*/ 63 h 147123"/>
                <a:gd name="connsiteX14" fmla="*/ 72364 w 151089"/>
                <a:gd name="connsiteY14" fmla="*/ 12361 h 147123"/>
                <a:gd name="connsiteX15" fmla="*/ 43453 w 151089"/>
                <a:gd name="connsiteY15" fmla="*/ 63 h 147123"/>
                <a:gd name="connsiteX16" fmla="*/ 21582 w 151089"/>
                <a:gd name="connsiteY16" fmla="*/ 13044 h 147123"/>
                <a:gd name="connsiteX17" fmla="*/ 12029 w 151089"/>
                <a:gd name="connsiteY17" fmla="*/ 35591 h 147123"/>
                <a:gd name="connsiteX18" fmla="*/ 18062 w 151089"/>
                <a:gd name="connsiteY18" fmla="*/ 38780 h 147123"/>
                <a:gd name="connsiteX19" fmla="*/ 23090 w 151089"/>
                <a:gd name="connsiteY19" fmla="*/ 37641 h 147123"/>
                <a:gd name="connsiteX20" fmla="*/ 25101 w 151089"/>
                <a:gd name="connsiteY20" fmla="*/ 31036 h 147123"/>
                <a:gd name="connsiteX21" fmla="*/ 42196 w 151089"/>
                <a:gd name="connsiteY21" fmla="*/ 8262 h 147123"/>
                <a:gd name="connsiteX22" fmla="*/ 47978 w 151089"/>
                <a:gd name="connsiteY22" fmla="*/ 16688 h 147123"/>
                <a:gd name="connsiteX23" fmla="*/ 46470 w 151089"/>
                <a:gd name="connsiteY23" fmla="*/ 26481 h 147123"/>
                <a:gd name="connsiteX24" fmla="*/ 17056 w 151089"/>
                <a:gd name="connsiteY24" fmla="*/ 132383 h 147123"/>
                <a:gd name="connsiteX25" fmla="*/ 74878 w 151089"/>
                <a:gd name="connsiteY25" fmla="*/ 23065 h 147123"/>
                <a:gd name="connsiteX26" fmla="*/ 106051 w 151089"/>
                <a:gd name="connsiteY26" fmla="*/ 8262 h 147123"/>
                <a:gd name="connsiteX27" fmla="*/ 122895 w 151089"/>
                <a:gd name="connsiteY27" fmla="*/ 25570 h 147123"/>
                <a:gd name="connsiteX28" fmla="*/ 110325 w 151089"/>
                <a:gd name="connsiteY28" fmla="*/ 74308 h 147123"/>
                <a:gd name="connsiteX29" fmla="*/ 79906 w 151089"/>
                <a:gd name="connsiteY29" fmla="*/ 96627 h 147123"/>
                <a:gd name="connsiteX30" fmla="*/ 59040 w 151089"/>
                <a:gd name="connsiteY30" fmla="*/ 83418 h 147123"/>
                <a:gd name="connsiteX31" fmla="*/ 59543 w 151089"/>
                <a:gd name="connsiteY31" fmla="*/ 80229 h 147123"/>
                <a:gd name="connsiteX32" fmla="*/ 74878 w 151089"/>
                <a:gd name="connsiteY32" fmla="*/ 23065 h 14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1089" h="147123">
                  <a:moveTo>
                    <a:pt x="17056" y="132383"/>
                  </a:moveTo>
                  <a:cubicBezTo>
                    <a:pt x="16051" y="135572"/>
                    <a:pt x="15799" y="135799"/>
                    <a:pt x="15548" y="136027"/>
                  </a:cubicBezTo>
                  <a:cubicBezTo>
                    <a:pt x="14040" y="136483"/>
                    <a:pt x="11274" y="136483"/>
                    <a:pt x="9012" y="136483"/>
                  </a:cubicBezTo>
                  <a:cubicBezTo>
                    <a:pt x="4738" y="136483"/>
                    <a:pt x="213" y="136483"/>
                    <a:pt x="213" y="142859"/>
                  </a:cubicBezTo>
                  <a:cubicBezTo>
                    <a:pt x="213" y="145365"/>
                    <a:pt x="2224" y="147187"/>
                    <a:pt x="4989" y="147187"/>
                  </a:cubicBezTo>
                  <a:cubicBezTo>
                    <a:pt x="12280" y="147187"/>
                    <a:pt x="20576" y="146503"/>
                    <a:pt x="28118" y="146503"/>
                  </a:cubicBezTo>
                  <a:cubicBezTo>
                    <a:pt x="36917" y="146503"/>
                    <a:pt x="46470" y="147187"/>
                    <a:pt x="55017" y="147187"/>
                  </a:cubicBezTo>
                  <a:cubicBezTo>
                    <a:pt x="56777" y="147187"/>
                    <a:pt x="61554" y="147187"/>
                    <a:pt x="61554" y="140582"/>
                  </a:cubicBezTo>
                  <a:cubicBezTo>
                    <a:pt x="61554" y="136710"/>
                    <a:pt x="57531" y="136483"/>
                    <a:pt x="55017" y="136483"/>
                  </a:cubicBezTo>
                  <a:cubicBezTo>
                    <a:pt x="51498" y="136483"/>
                    <a:pt x="47476" y="136483"/>
                    <a:pt x="44207" y="136255"/>
                  </a:cubicBezTo>
                  <a:lnTo>
                    <a:pt x="55017" y="96627"/>
                  </a:lnTo>
                  <a:cubicBezTo>
                    <a:pt x="58788" y="99815"/>
                    <a:pt x="67085" y="104826"/>
                    <a:pt x="80409" y="104826"/>
                  </a:cubicBezTo>
                  <a:cubicBezTo>
                    <a:pt x="124152" y="104826"/>
                    <a:pt x="151303" y="68842"/>
                    <a:pt x="151303" y="37641"/>
                  </a:cubicBezTo>
                  <a:cubicBezTo>
                    <a:pt x="151303" y="9628"/>
                    <a:pt x="128174" y="63"/>
                    <a:pt x="107308" y="63"/>
                  </a:cubicBezTo>
                  <a:cubicBezTo>
                    <a:pt x="89459" y="63"/>
                    <a:pt x="76386" y="8945"/>
                    <a:pt x="72364" y="12361"/>
                  </a:cubicBezTo>
                  <a:cubicBezTo>
                    <a:pt x="62811" y="63"/>
                    <a:pt x="46219" y="63"/>
                    <a:pt x="43453" y="63"/>
                  </a:cubicBezTo>
                  <a:cubicBezTo>
                    <a:pt x="34151" y="63"/>
                    <a:pt x="26861" y="4845"/>
                    <a:pt x="21582" y="13044"/>
                  </a:cubicBezTo>
                  <a:cubicBezTo>
                    <a:pt x="15297" y="22154"/>
                    <a:pt x="12029" y="34452"/>
                    <a:pt x="12029" y="35591"/>
                  </a:cubicBezTo>
                  <a:cubicBezTo>
                    <a:pt x="12029" y="38780"/>
                    <a:pt x="15799" y="38780"/>
                    <a:pt x="18062" y="38780"/>
                  </a:cubicBezTo>
                  <a:cubicBezTo>
                    <a:pt x="20827" y="38780"/>
                    <a:pt x="21833" y="38780"/>
                    <a:pt x="23090" y="37641"/>
                  </a:cubicBezTo>
                  <a:cubicBezTo>
                    <a:pt x="23593" y="37185"/>
                    <a:pt x="23593" y="36730"/>
                    <a:pt x="25101" y="31036"/>
                  </a:cubicBezTo>
                  <a:cubicBezTo>
                    <a:pt x="30129" y="12817"/>
                    <a:pt x="35911" y="8262"/>
                    <a:pt x="42196" y="8262"/>
                  </a:cubicBezTo>
                  <a:cubicBezTo>
                    <a:pt x="44962" y="8262"/>
                    <a:pt x="47978" y="9173"/>
                    <a:pt x="47978" y="16688"/>
                  </a:cubicBezTo>
                  <a:cubicBezTo>
                    <a:pt x="47978" y="20104"/>
                    <a:pt x="47476" y="23293"/>
                    <a:pt x="46470" y="26481"/>
                  </a:cubicBezTo>
                  <a:lnTo>
                    <a:pt x="17056" y="132383"/>
                  </a:lnTo>
                  <a:close/>
                  <a:moveTo>
                    <a:pt x="74878" y="23065"/>
                  </a:moveTo>
                  <a:cubicBezTo>
                    <a:pt x="82168" y="15322"/>
                    <a:pt x="93984" y="8262"/>
                    <a:pt x="106051" y="8262"/>
                  </a:cubicBezTo>
                  <a:cubicBezTo>
                    <a:pt x="121638" y="8262"/>
                    <a:pt x="122895" y="20560"/>
                    <a:pt x="122895" y="25570"/>
                  </a:cubicBezTo>
                  <a:cubicBezTo>
                    <a:pt x="122895" y="37413"/>
                    <a:pt x="114347" y="65426"/>
                    <a:pt x="110325" y="74308"/>
                  </a:cubicBezTo>
                  <a:cubicBezTo>
                    <a:pt x="102532" y="90933"/>
                    <a:pt x="90213" y="96627"/>
                    <a:pt x="79906" y="96627"/>
                  </a:cubicBezTo>
                  <a:cubicBezTo>
                    <a:pt x="65073" y="96627"/>
                    <a:pt x="59040" y="85923"/>
                    <a:pt x="59040" y="83418"/>
                  </a:cubicBezTo>
                  <a:lnTo>
                    <a:pt x="59543" y="80229"/>
                  </a:lnTo>
                  <a:lnTo>
                    <a:pt x="74878" y="23065"/>
                  </a:lnTo>
                  <a:close/>
                </a:path>
              </a:pathLst>
            </a:custGeom>
            <a:solidFill>
              <a:srgbClr val="000000"/>
            </a:solidFill>
            <a:ln w="25213"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7D3F1050-8A1C-7E0F-F5BF-5AC05602250D}"/>
                </a:ext>
              </a:extLst>
            </p:cNvPr>
            <p:cNvSpPr/>
            <p:nvPr>
              <p:custDataLst>
                <p:tags r:id="rId26"/>
              </p:custDataLst>
            </p:nvPr>
          </p:nvSpPr>
          <p:spPr>
            <a:xfrm>
              <a:off x="8070588" y="3938655"/>
              <a:ext cx="107522" cy="71899"/>
            </a:xfrm>
            <a:custGeom>
              <a:avLst/>
              <a:gdLst>
                <a:gd name="connsiteX0" fmla="*/ 13417 w 107522"/>
                <a:gd name="connsiteY0" fmla="*/ 60326 h 71899"/>
                <a:gd name="connsiteX1" fmla="*/ 11657 w 107522"/>
                <a:gd name="connsiteY1" fmla="*/ 66862 h 71899"/>
                <a:gd name="connsiteX2" fmla="*/ 17641 w 107522"/>
                <a:gd name="connsiteY2" fmla="*/ 71964 h 71899"/>
                <a:gd name="connsiteX3" fmla="*/ 24504 w 107522"/>
                <a:gd name="connsiteY3" fmla="*/ 68456 h 71899"/>
                <a:gd name="connsiteX4" fmla="*/ 27671 w 107522"/>
                <a:gd name="connsiteY4" fmla="*/ 58572 h 71899"/>
                <a:gd name="connsiteX5" fmla="*/ 31543 w 107522"/>
                <a:gd name="connsiteY5" fmla="*/ 44224 h 71899"/>
                <a:gd name="connsiteX6" fmla="*/ 34535 w 107522"/>
                <a:gd name="connsiteY6" fmla="*/ 33543 h 71899"/>
                <a:gd name="connsiteX7" fmla="*/ 41926 w 107522"/>
                <a:gd name="connsiteY7" fmla="*/ 19195 h 71899"/>
                <a:gd name="connsiteX8" fmla="*/ 68322 w 107522"/>
                <a:gd name="connsiteY8" fmla="*/ 4528 h 71899"/>
                <a:gd name="connsiteX9" fmla="*/ 78705 w 107522"/>
                <a:gd name="connsiteY9" fmla="*/ 15688 h 71899"/>
                <a:gd name="connsiteX10" fmla="*/ 68322 w 107522"/>
                <a:gd name="connsiteY10" fmla="*/ 49645 h 71899"/>
                <a:gd name="connsiteX11" fmla="*/ 65683 w 107522"/>
                <a:gd name="connsiteY11" fmla="*/ 58253 h 71899"/>
                <a:gd name="connsiteX12" fmla="*/ 82401 w 107522"/>
                <a:gd name="connsiteY12" fmla="*/ 71964 h 71899"/>
                <a:gd name="connsiteX13" fmla="*/ 107741 w 107522"/>
                <a:gd name="connsiteY13" fmla="*/ 47572 h 71899"/>
                <a:gd name="connsiteX14" fmla="*/ 104926 w 107522"/>
                <a:gd name="connsiteY14" fmla="*/ 45500 h 71899"/>
                <a:gd name="connsiteX15" fmla="*/ 101582 w 107522"/>
                <a:gd name="connsiteY15" fmla="*/ 48210 h 71899"/>
                <a:gd name="connsiteX16" fmla="*/ 82928 w 107522"/>
                <a:gd name="connsiteY16" fmla="*/ 67500 h 71899"/>
                <a:gd name="connsiteX17" fmla="*/ 78529 w 107522"/>
                <a:gd name="connsiteY17" fmla="*/ 61920 h 71899"/>
                <a:gd name="connsiteX18" fmla="*/ 82577 w 107522"/>
                <a:gd name="connsiteY18" fmla="*/ 49007 h 71899"/>
                <a:gd name="connsiteX19" fmla="*/ 91903 w 107522"/>
                <a:gd name="connsiteY19" fmla="*/ 18238 h 71899"/>
                <a:gd name="connsiteX20" fmla="*/ 69026 w 107522"/>
                <a:gd name="connsiteY20" fmla="*/ 64 h 71899"/>
                <a:gd name="connsiteX21" fmla="*/ 39286 w 107522"/>
                <a:gd name="connsiteY21" fmla="*/ 14572 h 71899"/>
                <a:gd name="connsiteX22" fmla="*/ 20456 w 107522"/>
                <a:gd name="connsiteY22" fmla="*/ 64 h 71899"/>
                <a:gd name="connsiteX23" fmla="*/ 6554 w 107522"/>
                <a:gd name="connsiteY23" fmla="*/ 8673 h 71899"/>
                <a:gd name="connsiteX24" fmla="*/ 219 w 107522"/>
                <a:gd name="connsiteY24" fmla="*/ 24456 h 71899"/>
                <a:gd name="connsiteX25" fmla="*/ 3210 w 107522"/>
                <a:gd name="connsiteY25" fmla="*/ 26528 h 71899"/>
                <a:gd name="connsiteX26" fmla="*/ 7082 w 107522"/>
                <a:gd name="connsiteY26" fmla="*/ 21746 h 71899"/>
                <a:gd name="connsiteX27" fmla="*/ 19928 w 107522"/>
                <a:gd name="connsiteY27" fmla="*/ 4528 h 71899"/>
                <a:gd name="connsiteX28" fmla="*/ 25736 w 107522"/>
                <a:gd name="connsiteY28" fmla="*/ 12340 h 71899"/>
                <a:gd name="connsiteX29" fmla="*/ 22920 w 107522"/>
                <a:gd name="connsiteY29" fmla="*/ 25572 h 71899"/>
                <a:gd name="connsiteX30" fmla="*/ 19048 w 107522"/>
                <a:gd name="connsiteY30" fmla="*/ 39920 h 71899"/>
                <a:gd name="connsiteX31" fmla="*/ 13417 w 107522"/>
                <a:gd name="connsiteY31" fmla="*/ 60326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7522" h="71899">
                  <a:moveTo>
                    <a:pt x="13417" y="60326"/>
                  </a:moveTo>
                  <a:cubicBezTo>
                    <a:pt x="12713" y="62398"/>
                    <a:pt x="11657" y="66384"/>
                    <a:pt x="11657" y="66862"/>
                  </a:cubicBezTo>
                  <a:cubicBezTo>
                    <a:pt x="11657" y="70369"/>
                    <a:pt x="14825" y="71964"/>
                    <a:pt x="17641" y="71964"/>
                  </a:cubicBezTo>
                  <a:cubicBezTo>
                    <a:pt x="20808" y="71964"/>
                    <a:pt x="23624" y="69891"/>
                    <a:pt x="24504" y="68456"/>
                  </a:cubicBezTo>
                  <a:cubicBezTo>
                    <a:pt x="25384" y="67022"/>
                    <a:pt x="26792" y="61920"/>
                    <a:pt x="27671" y="58572"/>
                  </a:cubicBezTo>
                  <a:cubicBezTo>
                    <a:pt x="28551" y="55543"/>
                    <a:pt x="30487" y="48210"/>
                    <a:pt x="31543" y="44224"/>
                  </a:cubicBezTo>
                  <a:cubicBezTo>
                    <a:pt x="32599" y="40717"/>
                    <a:pt x="33655" y="37210"/>
                    <a:pt x="34535" y="33543"/>
                  </a:cubicBezTo>
                  <a:cubicBezTo>
                    <a:pt x="36470" y="27007"/>
                    <a:pt x="36822" y="25731"/>
                    <a:pt x="41926" y="19195"/>
                  </a:cubicBezTo>
                  <a:cubicBezTo>
                    <a:pt x="46853" y="12818"/>
                    <a:pt x="55124" y="4528"/>
                    <a:pt x="68322" y="4528"/>
                  </a:cubicBezTo>
                  <a:cubicBezTo>
                    <a:pt x="78529" y="4528"/>
                    <a:pt x="78705" y="12659"/>
                    <a:pt x="78705" y="15688"/>
                  </a:cubicBezTo>
                  <a:cubicBezTo>
                    <a:pt x="78705" y="25253"/>
                    <a:pt x="71138" y="42949"/>
                    <a:pt x="68322" y="49645"/>
                  </a:cubicBezTo>
                  <a:cubicBezTo>
                    <a:pt x="66387" y="54108"/>
                    <a:pt x="65683" y="55543"/>
                    <a:pt x="65683" y="58253"/>
                  </a:cubicBezTo>
                  <a:cubicBezTo>
                    <a:pt x="65683" y="66703"/>
                    <a:pt x="73426" y="71964"/>
                    <a:pt x="82401" y="71964"/>
                  </a:cubicBezTo>
                  <a:cubicBezTo>
                    <a:pt x="99998" y="71964"/>
                    <a:pt x="107741" y="49963"/>
                    <a:pt x="107741" y="47572"/>
                  </a:cubicBezTo>
                  <a:cubicBezTo>
                    <a:pt x="107741" y="45500"/>
                    <a:pt x="105454" y="45500"/>
                    <a:pt x="104926" y="45500"/>
                  </a:cubicBezTo>
                  <a:cubicBezTo>
                    <a:pt x="102462" y="45500"/>
                    <a:pt x="102286" y="46456"/>
                    <a:pt x="101582" y="48210"/>
                  </a:cubicBezTo>
                  <a:cubicBezTo>
                    <a:pt x="97535" y="60964"/>
                    <a:pt x="89968" y="67500"/>
                    <a:pt x="82928" y="67500"/>
                  </a:cubicBezTo>
                  <a:cubicBezTo>
                    <a:pt x="79233" y="67500"/>
                    <a:pt x="78529" y="65268"/>
                    <a:pt x="78529" y="61920"/>
                  </a:cubicBezTo>
                  <a:cubicBezTo>
                    <a:pt x="78529" y="58253"/>
                    <a:pt x="79409" y="56181"/>
                    <a:pt x="82577" y="49007"/>
                  </a:cubicBezTo>
                  <a:cubicBezTo>
                    <a:pt x="84688" y="44065"/>
                    <a:pt x="91903" y="27166"/>
                    <a:pt x="91903" y="18238"/>
                  </a:cubicBezTo>
                  <a:cubicBezTo>
                    <a:pt x="91903" y="2774"/>
                    <a:pt x="78353" y="64"/>
                    <a:pt x="69026" y="64"/>
                  </a:cubicBezTo>
                  <a:cubicBezTo>
                    <a:pt x="54420" y="64"/>
                    <a:pt x="44565" y="8195"/>
                    <a:pt x="39286" y="14572"/>
                  </a:cubicBezTo>
                  <a:cubicBezTo>
                    <a:pt x="38054" y="3572"/>
                    <a:pt x="27671" y="64"/>
                    <a:pt x="20456" y="64"/>
                  </a:cubicBezTo>
                  <a:cubicBezTo>
                    <a:pt x="12889" y="64"/>
                    <a:pt x="8842" y="5006"/>
                    <a:pt x="6554" y="8673"/>
                  </a:cubicBezTo>
                  <a:cubicBezTo>
                    <a:pt x="2683" y="14572"/>
                    <a:pt x="219" y="23659"/>
                    <a:pt x="219" y="24456"/>
                  </a:cubicBezTo>
                  <a:cubicBezTo>
                    <a:pt x="219" y="26528"/>
                    <a:pt x="2683" y="26528"/>
                    <a:pt x="3210" y="26528"/>
                  </a:cubicBezTo>
                  <a:cubicBezTo>
                    <a:pt x="5674" y="26528"/>
                    <a:pt x="5850" y="26050"/>
                    <a:pt x="7082" y="21746"/>
                  </a:cubicBezTo>
                  <a:cubicBezTo>
                    <a:pt x="9722" y="12340"/>
                    <a:pt x="13065" y="4528"/>
                    <a:pt x="19928" y="4528"/>
                  </a:cubicBezTo>
                  <a:cubicBezTo>
                    <a:pt x="24504" y="4528"/>
                    <a:pt x="25736" y="8035"/>
                    <a:pt x="25736" y="12340"/>
                  </a:cubicBezTo>
                  <a:cubicBezTo>
                    <a:pt x="25736" y="15369"/>
                    <a:pt x="24152" y="21267"/>
                    <a:pt x="22920" y="25572"/>
                  </a:cubicBezTo>
                  <a:cubicBezTo>
                    <a:pt x="21688" y="29876"/>
                    <a:pt x="19928" y="36413"/>
                    <a:pt x="19048" y="39920"/>
                  </a:cubicBezTo>
                  <a:lnTo>
                    <a:pt x="13417" y="60326"/>
                  </a:lnTo>
                  <a:close/>
                </a:path>
              </a:pathLst>
            </a:custGeom>
            <a:solidFill>
              <a:srgbClr val="000000"/>
            </a:solidFill>
            <a:ln w="25213"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C46F2BE5-4556-FB35-E758-7D9BB7F8CD7E}"/>
                </a:ext>
              </a:extLst>
            </p:cNvPr>
            <p:cNvSpPr/>
            <p:nvPr>
              <p:custDataLst>
                <p:tags r:id="rId27"/>
              </p:custDataLst>
            </p:nvPr>
          </p:nvSpPr>
          <p:spPr>
            <a:xfrm>
              <a:off x="8217262" y="3803990"/>
              <a:ext cx="89245" cy="227745"/>
            </a:xfrm>
            <a:custGeom>
              <a:avLst/>
              <a:gdLst>
                <a:gd name="connsiteX0" fmla="*/ 36425 w 89245"/>
                <a:gd name="connsiteY0" fmla="*/ 197519 h 227745"/>
                <a:gd name="connsiteX1" fmla="*/ 2487 w 89245"/>
                <a:gd name="connsiteY1" fmla="*/ 222798 h 227745"/>
                <a:gd name="connsiteX2" fmla="*/ 224 w 89245"/>
                <a:gd name="connsiteY2" fmla="*/ 225304 h 227745"/>
                <a:gd name="connsiteX3" fmla="*/ 5252 w 89245"/>
                <a:gd name="connsiteY3" fmla="*/ 227809 h 227745"/>
                <a:gd name="connsiteX4" fmla="*/ 53269 w 89245"/>
                <a:gd name="connsiteY4" fmla="*/ 199340 h 227745"/>
                <a:gd name="connsiteX5" fmla="*/ 53269 w 89245"/>
                <a:gd name="connsiteY5" fmla="*/ 147414 h 227745"/>
                <a:gd name="connsiteX6" fmla="*/ 63325 w 89245"/>
                <a:gd name="connsiteY6" fmla="*/ 123729 h 227745"/>
                <a:gd name="connsiteX7" fmla="*/ 87208 w 89245"/>
                <a:gd name="connsiteY7" fmla="*/ 116441 h 227745"/>
                <a:gd name="connsiteX8" fmla="*/ 89470 w 89245"/>
                <a:gd name="connsiteY8" fmla="*/ 113936 h 227745"/>
                <a:gd name="connsiteX9" fmla="*/ 85448 w 89245"/>
                <a:gd name="connsiteY9" fmla="*/ 111431 h 227745"/>
                <a:gd name="connsiteX10" fmla="*/ 54023 w 89245"/>
                <a:gd name="connsiteY10" fmla="*/ 91161 h 227745"/>
                <a:gd name="connsiteX11" fmla="*/ 53269 w 89245"/>
                <a:gd name="connsiteY11" fmla="*/ 80002 h 227745"/>
                <a:gd name="connsiteX12" fmla="*/ 53269 w 89245"/>
                <a:gd name="connsiteY12" fmla="*/ 34908 h 227745"/>
                <a:gd name="connsiteX13" fmla="*/ 41202 w 89245"/>
                <a:gd name="connsiteY13" fmla="*/ 9400 h 227745"/>
                <a:gd name="connsiteX14" fmla="*/ 5252 w 89245"/>
                <a:gd name="connsiteY14" fmla="*/ 63 h 227745"/>
                <a:gd name="connsiteX15" fmla="*/ 224 w 89245"/>
                <a:gd name="connsiteY15" fmla="*/ 2568 h 227745"/>
                <a:gd name="connsiteX16" fmla="*/ 4247 w 89245"/>
                <a:gd name="connsiteY16" fmla="*/ 5073 h 227745"/>
                <a:gd name="connsiteX17" fmla="*/ 35671 w 89245"/>
                <a:gd name="connsiteY17" fmla="*/ 24887 h 227745"/>
                <a:gd name="connsiteX18" fmla="*/ 36425 w 89245"/>
                <a:gd name="connsiteY18" fmla="*/ 35591 h 227745"/>
                <a:gd name="connsiteX19" fmla="*/ 36425 w 89245"/>
                <a:gd name="connsiteY19" fmla="*/ 83418 h 227745"/>
                <a:gd name="connsiteX20" fmla="*/ 46481 w 89245"/>
                <a:gd name="connsiteY20" fmla="*/ 105054 h 227745"/>
                <a:gd name="connsiteX21" fmla="*/ 66090 w 89245"/>
                <a:gd name="connsiteY21" fmla="*/ 113936 h 227745"/>
                <a:gd name="connsiteX22" fmla="*/ 36425 w 89245"/>
                <a:gd name="connsiteY22" fmla="*/ 142859 h 227745"/>
                <a:gd name="connsiteX23" fmla="*/ 36425 w 89245"/>
                <a:gd name="connsiteY23" fmla="*/ 197519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245" h="227745">
                  <a:moveTo>
                    <a:pt x="36425" y="197519"/>
                  </a:moveTo>
                  <a:cubicBezTo>
                    <a:pt x="36425" y="206628"/>
                    <a:pt x="29889" y="221204"/>
                    <a:pt x="2487" y="222798"/>
                  </a:cubicBezTo>
                  <a:cubicBezTo>
                    <a:pt x="1230" y="223026"/>
                    <a:pt x="224" y="223937"/>
                    <a:pt x="224" y="225304"/>
                  </a:cubicBezTo>
                  <a:cubicBezTo>
                    <a:pt x="224" y="227809"/>
                    <a:pt x="2990" y="227809"/>
                    <a:pt x="5252" y="227809"/>
                  </a:cubicBezTo>
                  <a:cubicBezTo>
                    <a:pt x="29638" y="227809"/>
                    <a:pt x="53018" y="216649"/>
                    <a:pt x="53269" y="199340"/>
                  </a:cubicBezTo>
                  <a:lnTo>
                    <a:pt x="53269" y="147414"/>
                  </a:lnTo>
                  <a:cubicBezTo>
                    <a:pt x="53269" y="138532"/>
                    <a:pt x="53269" y="131244"/>
                    <a:pt x="63325" y="123729"/>
                  </a:cubicBezTo>
                  <a:cubicBezTo>
                    <a:pt x="72124" y="117124"/>
                    <a:pt x="81677" y="116669"/>
                    <a:pt x="87208" y="116441"/>
                  </a:cubicBezTo>
                  <a:cubicBezTo>
                    <a:pt x="88465" y="116213"/>
                    <a:pt x="89470" y="115302"/>
                    <a:pt x="89470" y="113936"/>
                  </a:cubicBezTo>
                  <a:cubicBezTo>
                    <a:pt x="89470" y="111658"/>
                    <a:pt x="87962" y="111658"/>
                    <a:pt x="85448" y="111431"/>
                  </a:cubicBezTo>
                  <a:cubicBezTo>
                    <a:pt x="68856" y="110520"/>
                    <a:pt x="56789" y="102321"/>
                    <a:pt x="54023" y="91161"/>
                  </a:cubicBezTo>
                  <a:cubicBezTo>
                    <a:pt x="53269" y="88656"/>
                    <a:pt x="53269" y="88200"/>
                    <a:pt x="53269" y="80002"/>
                  </a:cubicBezTo>
                  <a:lnTo>
                    <a:pt x="53269" y="34908"/>
                  </a:lnTo>
                  <a:cubicBezTo>
                    <a:pt x="53269" y="25343"/>
                    <a:pt x="53269" y="18055"/>
                    <a:pt x="41202" y="9400"/>
                  </a:cubicBezTo>
                  <a:cubicBezTo>
                    <a:pt x="31146" y="2340"/>
                    <a:pt x="13800" y="63"/>
                    <a:pt x="5252" y="63"/>
                  </a:cubicBezTo>
                  <a:cubicBezTo>
                    <a:pt x="2990" y="63"/>
                    <a:pt x="224" y="63"/>
                    <a:pt x="224" y="2568"/>
                  </a:cubicBezTo>
                  <a:cubicBezTo>
                    <a:pt x="224" y="4845"/>
                    <a:pt x="1733" y="4845"/>
                    <a:pt x="4247" y="5073"/>
                  </a:cubicBezTo>
                  <a:cubicBezTo>
                    <a:pt x="20085" y="5984"/>
                    <a:pt x="32403" y="13272"/>
                    <a:pt x="35671" y="24887"/>
                  </a:cubicBezTo>
                  <a:cubicBezTo>
                    <a:pt x="36425" y="26937"/>
                    <a:pt x="36425" y="27392"/>
                    <a:pt x="36425" y="35591"/>
                  </a:cubicBezTo>
                  <a:lnTo>
                    <a:pt x="36425" y="83418"/>
                  </a:lnTo>
                  <a:cubicBezTo>
                    <a:pt x="36425" y="93894"/>
                    <a:pt x="38437" y="97766"/>
                    <a:pt x="46481" y="105054"/>
                  </a:cubicBezTo>
                  <a:cubicBezTo>
                    <a:pt x="51761" y="109836"/>
                    <a:pt x="59051" y="112114"/>
                    <a:pt x="66090" y="113936"/>
                  </a:cubicBezTo>
                  <a:cubicBezTo>
                    <a:pt x="45476" y="119174"/>
                    <a:pt x="36425" y="129650"/>
                    <a:pt x="36425" y="142859"/>
                  </a:cubicBezTo>
                  <a:lnTo>
                    <a:pt x="36425" y="197519"/>
                  </a:lnTo>
                  <a:close/>
                </a:path>
              </a:pathLst>
            </a:custGeom>
            <a:solidFill>
              <a:srgbClr val="000000"/>
            </a:solidFill>
            <a:ln w="25213" cap="flat">
              <a:noFill/>
              <a:prstDash val="solid"/>
              <a:miter/>
            </a:ln>
          </p:spPr>
          <p:txBody>
            <a:bodyPr rtlCol="0" anchor="ctr"/>
            <a:lstStyle/>
            <a:p>
              <a:endParaRPr lang="en-CN"/>
            </a:p>
          </p:txBody>
        </p:sp>
      </p:grpSp>
    </p:spTree>
    <p:extLst>
      <p:ext uri="{BB962C8B-B14F-4D97-AF65-F5344CB8AC3E}">
        <p14:creationId xmlns:p14="http://schemas.microsoft.com/office/powerpoint/2010/main" val="32140089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48</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19311" y="959947"/>
            <a:ext cx="11353378" cy="3079626"/>
          </a:xfrm>
          <a:prstGeom prst="rect">
            <a:avLst/>
          </a:prstGeom>
          <a:noFill/>
        </p:spPr>
        <p:txBody>
          <a:bodyPr wrap="square">
            <a:spAutoFit/>
          </a:bodyPr>
          <a:lstStyle/>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门控卷积结构</a:t>
            </a:r>
            <a:endParaRPr lang="en-US" altLang="zh-CN" sz="2000" b="1"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编码器和解码器均采用门控卷积结构作为建模源语言和目标语言的基本部件，这一部件由序列维度上的一维卷积运算和非线性门控机制结合而成。</a:t>
            </a:r>
            <a:endParaRPr lang="en-US" altLang="zh-CN"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b="1" dirty="0">
                <a:latin typeface="Microsoft YaHei" panose="020B0503020204020204" pitchFamily="34" charset="-122"/>
                <a:ea typeface="Microsoft YaHei" panose="020B0503020204020204" pitchFamily="34" charset="-122"/>
              </a:rPr>
              <a:t>卷积过程</a:t>
            </a:r>
            <a:r>
              <a:rPr lang="zh-CN" altLang="en-US" dirty="0">
                <a:latin typeface="Microsoft YaHei" panose="020B0503020204020204" pitchFamily="34" charset="-122"/>
                <a:ea typeface="Microsoft YaHei" panose="020B0503020204020204" pitchFamily="34" charset="-122"/>
              </a:rPr>
              <a:t>能够有效地建模待处理文本中的</a:t>
            </a:r>
            <a:r>
              <a:rPr lang="zh-CN" altLang="en-US" b="1" dirty="0">
                <a:latin typeface="Microsoft YaHei" panose="020B0503020204020204" pitchFamily="34" charset="-122"/>
                <a:ea typeface="Microsoft YaHei" panose="020B0503020204020204" pitchFamily="34" charset="-122"/>
              </a:rPr>
              <a:t>局部上下文信息</a:t>
            </a:r>
            <a:r>
              <a:rPr lang="zh-CN" altLang="en-US" dirty="0">
                <a:latin typeface="Microsoft YaHei" panose="020B0503020204020204" pitchFamily="34" charset="-122"/>
                <a:ea typeface="Microsoft YaHei" panose="020B0503020204020204" pitchFamily="34" charset="-122"/>
              </a:rPr>
              <a:t>，而序列中的</a:t>
            </a:r>
            <a:r>
              <a:rPr lang="zh-CN" altLang="en-US" b="1" dirty="0">
                <a:latin typeface="Microsoft YaHei" panose="020B0503020204020204" pitchFamily="34" charset="-122"/>
                <a:ea typeface="Microsoft YaHei" panose="020B0503020204020204" pitchFamily="34" charset="-122"/>
              </a:rPr>
              <a:t>长程依赖问题</a:t>
            </a:r>
            <a:r>
              <a:rPr lang="zh-CN" altLang="en-US" dirty="0">
                <a:latin typeface="Microsoft YaHei" panose="020B0503020204020204" pitchFamily="34" charset="-122"/>
                <a:ea typeface="Microsoft YaHei" panose="020B0503020204020204" pitchFamily="34" charset="-122"/>
              </a:rPr>
              <a:t>则可以通过</a:t>
            </a:r>
            <a:r>
              <a:rPr lang="zh-CN" altLang="en-US" b="1" dirty="0">
                <a:latin typeface="Microsoft YaHei" panose="020B0503020204020204" pitchFamily="34" charset="-122"/>
                <a:ea typeface="Microsoft YaHei" panose="020B0503020204020204" pitchFamily="34" charset="-122"/>
              </a:rPr>
              <a:t>多层卷积结构</a:t>
            </a:r>
            <a:r>
              <a:rPr lang="zh-CN" altLang="en-US" dirty="0">
                <a:latin typeface="Microsoft YaHei" panose="020B0503020204020204" pitchFamily="34" charset="-122"/>
                <a:ea typeface="Microsoft YaHei" panose="020B0503020204020204" pitchFamily="34" charset="-122"/>
              </a:rPr>
              <a:t>的堆叠得到缓解。</a:t>
            </a:r>
            <a:r>
              <a:rPr lang="zh-CN" altLang="en-US" b="1" dirty="0">
                <a:latin typeface="Microsoft YaHei" panose="020B0503020204020204" pitchFamily="34" charset="-122"/>
                <a:ea typeface="Microsoft YaHei" panose="020B0503020204020204" pitchFamily="34" charset="-122"/>
              </a:rPr>
              <a:t>非线性门控机制</a:t>
            </a:r>
            <a:r>
              <a:rPr lang="zh-CN" altLang="en-US" dirty="0">
                <a:latin typeface="Microsoft YaHei" panose="020B0503020204020204" pitchFamily="34" charset="-122"/>
                <a:ea typeface="Microsoft YaHei" panose="020B0503020204020204" pitchFamily="34" charset="-122"/>
              </a:rPr>
              <a:t>使得我们能够建模输入视野下更加</a:t>
            </a:r>
            <a:r>
              <a:rPr lang="zh-CN" altLang="en-US" b="1" dirty="0">
                <a:latin typeface="Microsoft YaHei" panose="020B0503020204020204" pitchFamily="34" charset="-122"/>
                <a:ea typeface="Microsoft YaHei" panose="020B0503020204020204" pitchFamily="34" charset="-122"/>
              </a:rPr>
              <a:t>复杂的依赖关系。</a:t>
            </a:r>
            <a:endParaRPr lang="en-US" altLang="zh-CN" b="1"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具体来说，对于嵌入层输入的文本表示                      ，通过一个线性映射将维度转换到</a:t>
            </a:r>
            <a:r>
              <a:rPr lang="en-US" altLang="zh-CN" dirty="0">
                <a:latin typeface="Microsoft YaHei" panose="020B0503020204020204" pitchFamily="34" charset="-122"/>
                <a:ea typeface="Microsoft YaHei" panose="020B0503020204020204" pitchFamily="34" charset="-122"/>
              </a:rPr>
              <a:t>$d$</a:t>
            </a:r>
            <a:r>
              <a:rPr lang="zh-CN" altLang="en-US" dirty="0">
                <a:latin typeface="Microsoft YaHei" panose="020B0503020204020204" pitchFamily="34" charset="-122"/>
                <a:ea typeface="Microsoft YaHei" panose="020B0503020204020204" pitchFamily="34" charset="-122"/>
              </a:rPr>
              <a:t>维之后，我们能够得到卷积操作的每个上下文窗口的输入                     。对其进行卷积运算如下：</a:t>
            </a:r>
          </a:p>
        </p:txBody>
      </p:sp>
      <p:grpSp>
        <p:nvGrpSpPr>
          <p:cNvPr id="52" name="Group 51" descr="\documentclass{article}&#10;\usepackage{amsmath,bm}&#10;\pagestyle{empty}&#10;\begin{document}&#10;&#10;&#10;$\bm{E}\in \mathcal{R}^{n\times f}$&#10;&#10;\end{document}" title="IguanaTex Vector Display">
            <a:extLst>
              <a:ext uri="{FF2B5EF4-FFF2-40B4-BE49-F238E27FC236}">
                <a16:creationId xmlns:a16="http://schemas.microsoft.com/office/drawing/2014/main" id="{1D4D8CB9-B73F-20D4-C475-8D8302D2CF87}"/>
              </a:ext>
            </a:extLst>
          </p:cNvPr>
          <p:cNvGrpSpPr>
            <a:grpSpLocks noChangeAspect="1"/>
          </p:cNvGrpSpPr>
          <p:nvPr>
            <p:custDataLst>
              <p:tags r:id="rId1"/>
            </p:custDataLst>
          </p:nvPr>
        </p:nvGrpSpPr>
        <p:grpSpPr>
          <a:xfrm>
            <a:off x="4593883" y="3358660"/>
            <a:ext cx="1009696" cy="203989"/>
            <a:chOff x="4303436" y="3779919"/>
            <a:chExt cx="1009696" cy="203989"/>
          </a:xfrm>
        </p:grpSpPr>
        <p:sp>
          <p:nvSpPr>
            <p:cNvPr id="20" name="Freeform 19">
              <a:extLst>
                <a:ext uri="{FF2B5EF4-FFF2-40B4-BE49-F238E27FC236}">
                  <a16:creationId xmlns:a16="http://schemas.microsoft.com/office/drawing/2014/main" id="{4E287C2C-47D3-6D23-43AC-877BFC3DEC09}"/>
                </a:ext>
              </a:extLst>
            </p:cNvPr>
            <p:cNvSpPr/>
            <p:nvPr>
              <p:custDataLst>
                <p:tags r:id="rId54"/>
              </p:custDataLst>
            </p:nvPr>
          </p:nvSpPr>
          <p:spPr>
            <a:xfrm>
              <a:off x="4303436" y="3819932"/>
              <a:ext cx="178097" cy="154867"/>
            </a:xfrm>
            <a:custGeom>
              <a:avLst/>
              <a:gdLst>
                <a:gd name="connsiteX0" fmla="*/ 168153 w 178097"/>
                <a:gd name="connsiteY0" fmla="*/ 100726 h 154867"/>
                <a:gd name="connsiteX1" fmla="*/ 169520 w 178097"/>
                <a:gd name="connsiteY1" fmla="*/ 96627 h 154867"/>
                <a:gd name="connsiteX2" fmla="*/ 164054 w 178097"/>
                <a:gd name="connsiteY2" fmla="*/ 92528 h 154867"/>
                <a:gd name="connsiteX3" fmla="*/ 157449 w 178097"/>
                <a:gd name="connsiteY3" fmla="*/ 99132 h 154867"/>
                <a:gd name="connsiteX4" fmla="*/ 93453 w 178097"/>
                <a:gd name="connsiteY4" fmla="*/ 144226 h 154867"/>
                <a:gd name="connsiteX5" fmla="*/ 63846 w 178097"/>
                <a:gd name="connsiteY5" fmla="*/ 144226 h 154867"/>
                <a:gd name="connsiteX6" fmla="*/ 58380 w 178097"/>
                <a:gd name="connsiteY6" fmla="*/ 143998 h 154867"/>
                <a:gd name="connsiteX7" fmla="*/ 74322 w 178097"/>
                <a:gd name="connsiteY7" fmla="*/ 80002 h 154867"/>
                <a:gd name="connsiteX8" fmla="*/ 90036 w 178097"/>
                <a:gd name="connsiteY8" fmla="*/ 80002 h 154867"/>
                <a:gd name="connsiteX9" fmla="*/ 108028 w 178097"/>
                <a:gd name="connsiteY9" fmla="*/ 89795 h 154867"/>
                <a:gd name="connsiteX10" fmla="*/ 106206 w 178097"/>
                <a:gd name="connsiteY10" fmla="*/ 100271 h 154867"/>
                <a:gd name="connsiteX11" fmla="*/ 105979 w 178097"/>
                <a:gd name="connsiteY11" fmla="*/ 102548 h 154867"/>
                <a:gd name="connsiteX12" fmla="*/ 111217 w 178097"/>
                <a:gd name="connsiteY12" fmla="*/ 106648 h 154867"/>
                <a:gd name="connsiteX13" fmla="*/ 116910 w 178097"/>
                <a:gd name="connsiteY13" fmla="*/ 101182 h 154867"/>
                <a:gd name="connsiteX14" fmla="*/ 129664 w 178097"/>
                <a:gd name="connsiteY14" fmla="*/ 50395 h 154867"/>
                <a:gd name="connsiteX15" fmla="*/ 130575 w 178097"/>
                <a:gd name="connsiteY15" fmla="*/ 46751 h 154867"/>
                <a:gd name="connsiteX16" fmla="*/ 125109 w 178097"/>
                <a:gd name="connsiteY16" fmla="*/ 42651 h 154867"/>
                <a:gd name="connsiteX17" fmla="*/ 119188 w 178097"/>
                <a:gd name="connsiteY17" fmla="*/ 48573 h 154867"/>
                <a:gd name="connsiteX18" fmla="*/ 90720 w 178097"/>
                <a:gd name="connsiteY18" fmla="*/ 69298 h 154867"/>
                <a:gd name="connsiteX19" fmla="*/ 77055 w 178097"/>
                <a:gd name="connsiteY19" fmla="*/ 69298 h 154867"/>
                <a:gd name="connsiteX20" fmla="*/ 91403 w 178097"/>
                <a:gd name="connsiteY20" fmla="*/ 11222 h 154867"/>
                <a:gd name="connsiteX21" fmla="*/ 99146 w 178097"/>
                <a:gd name="connsiteY21" fmla="*/ 10767 h 154867"/>
                <a:gd name="connsiteX22" fmla="*/ 128981 w 178097"/>
                <a:gd name="connsiteY22" fmla="*/ 10767 h 154867"/>
                <a:gd name="connsiteX23" fmla="*/ 163826 w 178097"/>
                <a:gd name="connsiteY23" fmla="*/ 37869 h 154867"/>
                <a:gd name="connsiteX24" fmla="*/ 162915 w 178097"/>
                <a:gd name="connsiteY24" fmla="*/ 50622 h 154867"/>
                <a:gd name="connsiteX25" fmla="*/ 168381 w 178097"/>
                <a:gd name="connsiteY25" fmla="*/ 54950 h 154867"/>
                <a:gd name="connsiteX26" fmla="*/ 173847 w 178097"/>
                <a:gd name="connsiteY26" fmla="*/ 48573 h 154867"/>
                <a:gd name="connsiteX27" fmla="*/ 177946 w 178097"/>
                <a:gd name="connsiteY27" fmla="*/ 7806 h 154867"/>
                <a:gd name="connsiteX28" fmla="*/ 178174 w 178097"/>
                <a:gd name="connsiteY28" fmla="*/ 4162 h 154867"/>
                <a:gd name="connsiteX29" fmla="*/ 170658 w 178097"/>
                <a:gd name="connsiteY29" fmla="*/ 63 h 154867"/>
                <a:gd name="connsiteX30" fmla="*/ 44487 w 178097"/>
                <a:gd name="connsiteY30" fmla="*/ 63 h 154867"/>
                <a:gd name="connsiteX31" fmla="*/ 38338 w 178097"/>
                <a:gd name="connsiteY31" fmla="*/ 1201 h 154867"/>
                <a:gd name="connsiteX32" fmla="*/ 36288 w 178097"/>
                <a:gd name="connsiteY32" fmla="*/ 6667 h 154867"/>
                <a:gd name="connsiteX33" fmla="*/ 45626 w 178097"/>
                <a:gd name="connsiteY33" fmla="*/ 10767 h 154867"/>
                <a:gd name="connsiteX34" fmla="*/ 59518 w 178097"/>
                <a:gd name="connsiteY34" fmla="*/ 11222 h 154867"/>
                <a:gd name="connsiteX35" fmla="*/ 27406 w 178097"/>
                <a:gd name="connsiteY35" fmla="*/ 139671 h 154867"/>
                <a:gd name="connsiteX36" fmla="*/ 22168 w 178097"/>
                <a:gd name="connsiteY36" fmla="*/ 143998 h 154867"/>
                <a:gd name="connsiteX37" fmla="*/ 10098 w 178097"/>
                <a:gd name="connsiteY37" fmla="*/ 144226 h 154867"/>
                <a:gd name="connsiteX38" fmla="*/ 2810 w 178097"/>
                <a:gd name="connsiteY38" fmla="*/ 144681 h 154867"/>
                <a:gd name="connsiteX39" fmla="*/ 77 w 178097"/>
                <a:gd name="connsiteY39" fmla="*/ 150831 h 154867"/>
                <a:gd name="connsiteX40" fmla="*/ 7820 w 178097"/>
                <a:gd name="connsiteY40" fmla="*/ 154930 h 154867"/>
                <a:gd name="connsiteX41" fmla="*/ 137863 w 178097"/>
                <a:gd name="connsiteY41" fmla="*/ 154930 h 154867"/>
                <a:gd name="connsiteX42" fmla="*/ 146290 w 178097"/>
                <a:gd name="connsiteY42" fmla="*/ 150147 h 154867"/>
                <a:gd name="connsiteX43" fmla="*/ 168153 w 178097"/>
                <a:gd name="connsiteY43" fmla="*/ 100726 h 15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78097" h="154867">
                  <a:moveTo>
                    <a:pt x="168153" y="100726"/>
                  </a:moveTo>
                  <a:cubicBezTo>
                    <a:pt x="169520" y="97766"/>
                    <a:pt x="169520" y="96855"/>
                    <a:pt x="169520" y="96627"/>
                  </a:cubicBezTo>
                  <a:cubicBezTo>
                    <a:pt x="169520" y="92528"/>
                    <a:pt x="165193" y="92528"/>
                    <a:pt x="164054" y="92528"/>
                  </a:cubicBezTo>
                  <a:cubicBezTo>
                    <a:pt x="160410" y="92528"/>
                    <a:pt x="160182" y="92983"/>
                    <a:pt x="157449" y="99132"/>
                  </a:cubicBezTo>
                  <a:cubicBezTo>
                    <a:pt x="143784" y="129195"/>
                    <a:pt x="131942" y="144226"/>
                    <a:pt x="93453" y="144226"/>
                  </a:cubicBezTo>
                  <a:lnTo>
                    <a:pt x="63846" y="144226"/>
                  </a:lnTo>
                  <a:cubicBezTo>
                    <a:pt x="60429" y="144226"/>
                    <a:pt x="59974" y="144226"/>
                    <a:pt x="58380" y="143998"/>
                  </a:cubicBezTo>
                  <a:lnTo>
                    <a:pt x="74322" y="80002"/>
                  </a:lnTo>
                  <a:lnTo>
                    <a:pt x="90036" y="80002"/>
                  </a:lnTo>
                  <a:cubicBezTo>
                    <a:pt x="103473" y="80002"/>
                    <a:pt x="108028" y="82051"/>
                    <a:pt x="108028" y="89795"/>
                  </a:cubicBezTo>
                  <a:cubicBezTo>
                    <a:pt x="108028" y="93439"/>
                    <a:pt x="106434" y="99588"/>
                    <a:pt x="106206" y="100271"/>
                  </a:cubicBezTo>
                  <a:lnTo>
                    <a:pt x="105979" y="102548"/>
                  </a:lnTo>
                  <a:cubicBezTo>
                    <a:pt x="105979" y="105965"/>
                    <a:pt x="108939" y="106648"/>
                    <a:pt x="111217" y="106648"/>
                  </a:cubicBezTo>
                  <a:cubicBezTo>
                    <a:pt x="115544" y="106648"/>
                    <a:pt x="115772" y="105281"/>
                    <a:pt x="116910" y="101182"/>
                  </a:cubicBezTo>
                  <a:lnTo>
                    <a:pt x="129664" y="50395"/>
                  </a:lnTo>
                  <a:cubicBezTo>
                    <a:pt x="130575" y="47434"/>
                    <a:pt x="130575" y="46978"/>
                    <a:pt x="130575" y="46751"/>
                  </a:cubicBezTo>
                  <a:cubicBezTo>
                    <a:pt x="130575" y="42651"/>
                    <a:pt x="126020" y="42651"/>
                    <a:pt x="125109" y="42651"/>
                  </a:cubicBezTo>
                  <a:cubicBezTo>
                    <a:pt x="120782" y="42651"/>
                    <a:pt x="120327" y="44245"/>
                    <a:pt x="119188" y="48573"/>
                  </a:cubicBezTo>
                  <a:cubicBezTo>
                    <a:pt x="114633" y="65654"/>
                    <a:pt x="107801" y="69298"/>
                    <a:pt x="90720" y="69298"/>
                  </a:cubicBezTo>
                  <a:lnTo>
                    <a:pt x="77055" y="69298"/>
                  </a:lnTo>
                  <a:lnTo>
                    <a:pt x="91403" y="11222"/>
                  </a:lnTo>
                  <a:cubicBezTo>
                    <a:pt x="94364" y="10767"/>
                    <a:pt x="96869" y="10767"/>
                    <a:pt x="99146" y="10767"/>
                  </a:cubicBezTo>
                  <a:lnTo>
                    <a:pt x="128981" y="10767"/>
                  </a:lnTo>
                  <a:cubicBezTo>
                    <a:pt x="153805" y="10767"/>
                    <a:pt x="163826" y="16233"/>
                    <a:pt x="163826" y="37869"/>
                  </a:cubicBezTo>
                  <a:cubicBezTo>
                    <a:pt x="163826" y="41968"/>
                    <a:pt x="162915" y="46978"/>
                    <a:pt x="162915" y="50622"/>
                  </a:cubicBezTo>
                  <a:cubicBezTo>
                    <a:pt x="162915" y="54950"/>
                    <a:pt x="167242" y="54950"/>
                    <a:pt x="168381" y="54950"/>
                  </a:cubicBezTo>
                  <a:cubicBezTo>
                    <a:pt x="173164" y="54950"/>
                    <a:pt x="173391" y="52672"/>
                    <a:pt x="173847" y="48573"/>
                  </a:cubicBezTo>
                  <a:lnTo>
                    <a:pt x="177946" y="7806"/>
                  </a:lnTo>
                  <a:lnTo>
                    <a:pt x="178174" y="4162"/>
                  </a:lnTo>
                  <a:cubicBezTo>
                    <a:pt x="178174" y="63"/>
                    <a:pt x="174302" y="63"/>
                    <a:pt x="170658" y="63"/>
                  </a:cubicBezTo>
                  <a:lnTo>
                    <a:pt x="44487" y="63"/>
                  </a:lnTo>
                  <a:cubicBezTo>
                    <a:pt x="39704" y="63"/>
                    <a:pt x="39477" y="290"/>
                    <a:pt x="38338" y="1201"/>
                  </a:cubicBezTo>
                  <a:cubicBezTo>
                    <a:pt x="36744" y="2340"/>
                    <a:pt x="36288" y="6440"/>
                    <a:pt x="36288" y="6667"/>
                  </a:cubicBezTo>
                  <a:cubicBezTo>
                    <a:pt x="36288" y="10767"/>
                    <a:pt x="39477" y="10767"/>
                    <a:pt x="45626" y="10767"/>
                  </a:cubicBezTo>
                  <a:cubicBezTo>
                    <a:pt x="50409" y="10767"/>
                    <a:pt x="54736" y="10995"/>
                    <a:pt x="59518" y="11222"/>
                  </a:cubicBezTo>
                  <a:lnTo>
                    <a:pt x="27406" y="139671"/>
                  </a:lnTo>
                  <a:cubicBezTo>
                    <a:pt x="26495" y="143315"/>
                    <a:pt x="26267" y="143543"/>
                    <a:pt x="22168" y="143998"/>
                  </a:cubicBezTo>
                  <a:cubicBezTo>
                    <a:pt x="18296" y="144226"/>
                    <a:pt x="13741" y="144226"/>
                    <a:pt x="10098" y="144226"/>
                  </a:cubicBezTo>
                  <a:cubicBezTo>
                    <a:pt x="4176" y="144226"/>
                    <a:pt x="3721" y="144226"/>
                    <a:pt x="2810" y="144681"/>
                  </a:cubicBezTo>
                  <a:cubicBezTo>
                    <a:pt x="77" y="146276"/>
                    <a:pt x="77" y="149920"/>
                    <a:pt x="77" y="150831"/>
                  </a:cubicBezTo>
                  <a:cubicBezTo>
                    <a:pt x="77" y="154930"/>
                    <a:pt x="3948" y="154930"/>
                    <a:pt x="7820" y="154930"/>
                  </a:cubicBezTo>
                  <a:lnTo>
                    <a:pt x="137863" y="154930"/>
                  </a:lnTo>
                  <a:cubicBezTo>
                    <a:pt x="143329" y="154930"/>
                    <a:pt x="144240" y="154930"/>
                    <a:pt x="146290" y="150147"/>
                  </a:cubicBezTo>
                  <a:lnTo>
                    <a:pt x="168153" y="100726"/>
                  </a:lnTo>
                  <a:close/>
                </a:path>
              </a:pathLst>
            </a:custGeom>
            <a:solidFill>
              <a:srgbClr val="000000"/>
            </a:solidFill>
            <a:ln w="2286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E26D1177-0CD3-BC19-F82E-A196BE9F61A5}"/>
                </a:ext>
              </a:extLst>
            </p:cNvPr>
            <p:cNvSpPr/>
            <p:nvPr>
              <p:custDataLst>
                <p:tags r:id="rId55"/>
              </p:custDataLst>
            </p:nvPr>
          </p:nvSpPr>
          <p:spPr>
            <a:xfrm>
              <a:off x="4572712" y="3851816"/>
              <a:ext cx="113872" cy="132092"/>
            </a:xfrm>
            <a:custGeom>
              <a:avLst/>
              <a:gdLst>
                <a:gd name="connsiteX0" fmla="*/ 105990 w 113872"/>
                <a:gd name="connsiteY0" fmla="*/ 70664 h 132092"/>
                <a:gd name="connsiteX1" fmla="*/ 113961 w 113872"/>
                <a:gd name="connsiteY1" fmla="*/ 66109 h 132092"/>
                <a:gd name="connsiteX2" fmla="*/ 105990 w 113872"/>
                <a:gd name="connsiteY2" fmla="*/ 61554 h 132092"/>
                <a:gd name="connsiteX3" fmla="*/ 9426 w 113872"/>
                <a:gd name="connsiteY3" fmla="*/ 61554 h 132092"/>
                <a:gd name="connsiteX4" fmla="*/ 70462 w 113872"/>
                <a:gd name="connsiteY4" fmla="*/ 9173 h 132092"/>
                <a:gd name="connsiteX5" fmla="*/ 105990 w 113872"/>
                <a:gd name="connsiteY5" fmla="*/ 9173 h 132092"/>
                <a:gd name="connsiteX6" fmla="*/ 113961 w 113872"/>
                <a:gd name="connsiteY6" fmla="*/ 4618 h 132092"/>
                <a:gd name="connsiteX7" fmla="*/ 105990 w 113872"/>
                <a:gd name="connsiteY7" fmla="*/ 63 h 132092"/>
                <a:gd name="connsiteX8" fmla="*/ 70006 w 113872"/>
                <a:gd name="connsiteY8" fmla="*/ 63 h 132092"/>
                <a:gd name="connsiteX9" fmla="*/ 88 w 113872"/>
                <a:gd name="connsiteY9" fmla="*/ 66109 h 132092"/>
                <a:gd name="connsiteX10" fmla="*/ 70006 w 113872"/>
                <a:gd name="connsiteY10" fmla="*/ 132155 h 132092"/>
                <a:gd name="connsiteX11" fmla="*/ 105990 w 113872"/>
                <a:gd name="connsiteY11" fmla="*/ 132155 h 132092"/>
                <a:gd name="connsiteX12" fmla="*/ 113961 w 113872"/>
                <a:gd name="connsiteY12" fmla="*/ 127601 h 132092"/>
                <a:gd name="connsiteX13" fmla="*/ 105990 w 113872"/>
                <a:gd name="connsiteY13" fmla="*/ 123046 h 132092"/>
                <a:gd name="connsiteX14" fmla="*/ 70462 w 113872"/>
                <a:gd name="connsiteY14" fmla="*/ 123046 h 132092"/>
                <a:gd name="connsiteX15" fmla="*/ 9426 w 113872"/>
                <a:gd name="connsiteY15" fmla="*/ 70664 h 132092"/>
                <a:gd name="connsiteX16" fmla="*/ 105990 w 113872"/>
                <a:gd name="connsiteY16" fmla="*/ 70664 h 13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3872" h="132092">
                  <a:moveTo>
                    <a:pt x="105990" y="70664"/>
                  </a:moveTo>
                  <a:cubicBezTo>
                    <a:pt x="109862" y="70664"/>
                    <a:pt x="113961" y="70664"/>
                    <a:pt x="113961" y="66109"/>
                  </a:cubicBezTo>
                  <a:cubicBezTo>
                    <a:pt x="113961" y="61554"/>
                    <a:pt x="109862" y="61554"/>
                    <a:pt x="105990" y="61554"/>
                  </a:cubicBezTo>
                  <a:lnTo>
                    <a:pt x="9426" y="61554"/>
                  </a:lnTo>
                  <a:cubicBezTo>
                    <a:pt x="12159" y="31036"/>
                    <a:pt x="38349" y="9173"/>
                    <a:pt x="70462" y="9173"/>
                  </a:cubicBezTo>
                  <a:lnTo>
                    <a:pt x="105990" y="9173"/>
                  </a:lnTo>
                  <a:cubicBezTo>
                    <a:pt x="109862" y="9173"/>
                    <a:pt x="113961" y="9173"/>
                    <a:pt x="113961" y="4618"/>
                  </a:cubicBezTo>
                  <a:cubicBezTo>
                    <a:pt x="113961" y="63"/>
                    <a:pt x="109862" y="63"/>
                    <a:pt x="105990" y="63"/>
                  </a:cubicBezTo>
                  <a:lnTo>
                    <a:pt x="70006" y="63"/>
                  </a:lnTo>
                  <a:cubicBezTo>
                    <a:pt x="31062" y="63"/>
                    <a:pt x="88" y="29670"/>
                    <a:pt x="88" y="66109"/>
                  </a:cubicBezTo>
                  <a:cubicBezTo>
                    <a:pt x="88" y="102548"/>
                    <a:pt x="31062" y="132155"/>
                    <a:pt x="70006" y="132155"/>
                  </a:cubicBezTo>
                  <a:lnTo>
                    <a:pt x="105990" y="132155"/>
                  </a:lnTo>
                  <a:cubicBezTo>
                    <a:pt x="109862" y="132155"/>
                    <a:pt x="113961" y="132155"/>
                    <a:pt x="113961" y="127601"/>
                  </a:cubicBezTo>
                  <a:cubicBezTo>
                    <a:pt x="113961" y="123046"/>
                    <a:pt x="109862" y="123046"/>
                    <a:pt x="105990" y="123046"/>
                  </a:cubicBezTo>
                  <a:lnTo>
                    <a:pt x="70462" y="123046"/>
                  </a:lnTo>
                  <a:cubicBezTo>
                    <a:pt x="38349" y="123046"/>
                    <a:pt x="12159" y="101182"/>
                    <a:pt x="9426" y="70664"/>
                  </a:cubicBezTo>
                  <a:lnTo>
                    <a:pt x="105990" y="70664"/>
                  </a:lnTo>
                  <a:close/>
                </a:path>
              </a:pathLst>
            </a:custGeom>
            <a:solidFill>
              <a:srgbClr val="000000"/>
            </a:solidFill>
            <a:ln w="2286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0B3A160E-C4A5-BDB6-1BE7-0C5D8E1A87D3}"/>
                </a:ext>
              </a:extLst>
            </p:cNvPr>
            <p:cNvSpPr/>
            <p:nvPr>
              <p:custDataLst>
                <p:tags r:id="rId56"/>
              </p:custDataLst>
            </p:nvPr>
          </p:nvSpPr>
          <p:spPr>
            <a:xfrm>
              <a:off x="4773684" y="3819249"/>
              <a:ext cx="185840" cy="160560"/>
            </a:xfrm>
            <a:custGeom>
              <a:avLst/>
              <a:gdLst>
                <a:gd name="connsiteX0" fmla="*/ 87552 w 185840"/>
                <a:gd name="connsiteY0" fmla="*/ 12589 h 160560"/>
                <a:gd name="connsiteX1" fmla="*/ 142666 w 185840"/>
                <a:gd name="connsiteY1" fmla="*/ 38324 h 160560"/>
                <a:gd name="connsiteX2" fmla="*/ 94157 w 185840"/>
                <a:gd name="connsiteY2" fmla="*/ 80913 h 160560"/>
                <a:gd name="connsiteX3" fmla="*/ 75254 w 185840"/>
                <a:gd name="connsiteY3" fmla="*/ 91844 h 160560"/>
                <a:gd name="connsiteX4" fmla="*/ 76392 w 185840"/>
                <a:gd name="connsiteY4" fmla="*/ 93211 h 160560"/>
                <a:gd name="connsiteX5" fmla="*/ 102355 w 185840"/>
                <a:gd name="connsiteY5" fmla="*/ 126234 h 160560"/>
                <a:gd name="connsiteX6" fmla="*/ 132190 w 185840"/>
                <a:gd name="connsiteY6" fmla="*/ 160624 h 160560"/>
                <a:gd name="connsiteX7" fmla="*/ 185938 w 185840"/>
                <a:gd name="connsiteY7" fmla="*/ 127600 h 160560"/>
                <a:gd name="connsiteX8" fmla="*/ 183433 w 185840"/>
                <a:gd name="connsiteY8" fmla="*/ 126006 h 160560"/>
                <a:gd name="connsiteX9" fmla="*/ 167035 w 185840"/>
                <a:gd name="connsiteY9" fmla="*/ 135799 h 160560"/>
                <a:gd name="connsiteX10" fmla="*/ 147221 w 185840"/>
                <a:gd name="connsiteY10" fmla="*/ 148098 h 160560"/>
                <a:gd name="connsiteX11" fmla="*/ 120803 w 185840"/>
                <a:gd name="connsiteY11" fmla="*/ 114163 h 160560"/>
                <a:gd name="connsiteX12" fmla="*/ 106683 w 185840"/>
                <a:gd name="connsiteY12" fmla="*/ 88200 h 160560"/>
                <a:gd name="connsiteX13" fmla="*/ 162025 w 185840"/>
                <a:gd name="connsiteY13" fmla="*/ 28531 h 160560"/>
                <a:gd name="connsiteX14" fmla="*/ 89374 w 185840"/>
                <a:gd name="connsiteY14" fmla="*/ 63 h 160560"/>
                <a:gd name="connsiteX15" fmla="*/ 34715 w 185840"/>
                <a:gd name="connsiteY15" fmla="*/ 8262 h 160560"/>
                <a:gd name="connsiteX16" fmla="*/ 98 w 185840"/>
                <a:gd name="connsiteY16" fmla="*/ 42424 h 160560"/>
                <a:gd name="connsiteX17" fmla="*/ 2375 w 185840"/>
                <a:gd name="connsiteY17" fmla="*/ 44245 h 160560"/>
                <a:gd name="connsiteX18" fmla="*/ 13079 w 185840"/>
                <a:gd name="connsiteY18" fmla="*/ 39918 h 160560"/>
                <a:gd name="connsiteX19" fmla="*/ 19911 w 185840"/>
                <a:gd name="connsiteY19" fmla="*/ 31036 h 160560"/>
                <a:gd name="connsiteX20" fmla="*/ 58173 w 185840"/>
                <a:gd name="connsiteY20" fmla="*/ 12589 h 160560"/>
                <a:gd name="connsiteX21" fmla="*/ 47241 w 185840"/>
                <a:gd name="connsiteY21" fmla="*/ 80913 h 160560"/>
                <a:gd name="connsiteX22" fmla="*/ 22644 w 185840"/>
                <a:gd name="connsiteY22" fmla="*/ 155841 h 160560"/>
                <a:gd name="connsiteX23" fmla="*/ 21506 w 185840"/>
                <a:gd name="connsiteY23" fmla="*/ 159029 h 160560"/>
                <a:gd name="connsiteX24" fmla="*/ 23783 w 185840"/>
                <a:gd name="connsiteY24" fmla="*/ 160624 h 160560"/>
                <a:gd name="connsiteX25" fmla="*/ 40409 w 185840"/>
                <a:gd name="connsiteY25" fmla="*/ 150831 h 160560"/>
                <a:gd name="connsiteX26" fmla="*/ 76848 w 185840"/>
                <a:gd name="connsiteY26" fmla="*/ 12589 h 160560"/>
                <a:gd name="connsiteX27" fmla="*/ 87552 w 185840"/>
                <a:gd name="connsiteY27" fmla="*/ 12589 h 16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85840" h="160560">
                  <a:moveTo>
                    <a:pt x="87552" y="12589"/>
                  </a:moveTo>
                  <a:cubicBezTo>
                    <a:pt x="131279" y="12589"/>
                    <a:pt x="142666" y="23293"/>
                    <a:pt x="142666" y="38324"/>
                  </a:cubicBezTo>
                  <a:cubicBezTo>
                    <a:pt x="142666" y="52217"/>
                    <a:pt x="131735" y="79546"/>
                    <a:pt x="94157" y="80913"/>
                  </a:cubicBezTo>
                  <a:cubicBezTo>
                    <a:pt x="82997" y="81368"/>
                    <a:pt x="75254" y="89339"/>
                    <a:pt x="75254" y="91844"/>
                  </a:cubicBezTo>
                  <a:cubicBezTo>
                    <a:pt x="75254" y="93211"/>
                    <a:pt x="76165" y="93211"/>
                    <a:pt x="76392" y="93211"/>
                  </a:cubicBezTo>
                  <a:cubicBezTo>
                    <a:pt x="85958" y="94805"/>
                    <a:pt x="90513" y="99360"/>
                    <a:pt x="102355" y="126234"/>
                  </a:cubicBezTo>
                  <a:cubicBezTo>
                    <a:pt x="112832" y="150147"/>
                    <a:pt x="118753" y="160624"/>
                    <a:pt x="132190" y="160624"/>
                  </a:cubicBezTo>
                  <a:cubicBezTo>
                    <a:pt x="159747" y="160624"/>
                    <a:pt x="185938" y="132611"/>
                    <a:pt x="185938" y="127600"/>
                  </a:cubicBezTo>
                  <a:cubicBezTo>
                    <a:pt x="185938" y="126006"/>
                    <a:pt x="184116" y="126006"/>
                    <a:pt x="183433" y="126006"/>
                  </a:cubicBezTo>
                  <a:cubicBezTo>
                    <a:pt x="180700" y="126006"/>
                    <a:pt x="171818" y="129195"/>
                    <a:pt x="167035" y="135799"/>
                  </a:cubicBezTo>
                  <a:cubicBezTo>
                    <a:pt x="163391" y="141038"/>
                    <a:pt x="158381" y="148098"/>
                    <a:pt x="147221" y="148098"/>
                  </a:cubicBezTo>
                  <a:cubicBezTo>
                    <a:pt x="135606" y="148098"/>
                    <a:pt x="128546" y="131928"/>
                    <a:pt x="120803" y="114163"/>
                  </a:cubicBezTo>
                  <a:cubicBezTo>
                    <a:pt x="116020" y="102776"/>
                    <a:pt x="111921" y="94350"/>
                    <a:pt x="106683" y="88200"/>
                  </a:cubicBezTo>
                  <a:cubicBezTo>
                    <a:pt x="139706" y="76130"/>
                    <a:pt x="162025" y="52217"/>
                    <a:pt x="162025" y="28531"/>
                  </a:cubicBezTo>
                  <a:cubicBezTo>
                    <a:pt x="162025" y="63"/>
                    <a:pt x="123764" y="63"/>
                    <a:pt x="89374" y="63"/>
                  </a:cubicBezTo>
                  <a:cubicBezTo>
                    <a:pt x="66599" y="63"/>
                    <a:pt x="53846" y="63"/>
                    <a:pt x="34715" y="8262"/>
                  </a:cubicBezTo>
                  <a:cubicBezTo>
                    <a:pt x="4197" y="21699"/>
                    <a:pt x="98" y="40602"/>
                    <a:pt x="98" y="42424"/>
                  </a:cubicBezTo>
                  <a:cubicBezTo>
                    <a:pt x="98" y="43790"/>
                    <a:pt x="1008" y="44245"/>
                    <a:pt x="2375" y="44245"/>
                  </a:cubicBezTo>
                  <a:cubicBezTo>
                    <a:pt x="6019" y="44245"/>
                    <a:pt x="11257" y="41057"/>
                    <a:pt x="13079" y="39918"/>
                  </a:cubicBezTo>
                  <a:cubicBezTo>
                    <a:pt x="17862" y="36730"/>
                    <a:pt x="18545" y="35363"/>
                    <a:pt x="19911" y="31036"/>
                  </a:cubicBezTo>
                  <a:cubicBezTo>
                    <a:pt x="23100" y="21926"/>
                    <a:pt x="29477" y="13955"/>
                    <a:pt x="58173" y="12589"/>
                  </a:cubicBezTo>
                  <a:cubicBezTo>
                    <a:pt x="57034" y="26481"/>
                    <a:pt x="54984" y="47662"/>
                    <a:pt x="47241" y="80913"/>
                  </a:cubicBezTo>
                  <a:cubicBezTo>
                    <a:pt x="41092" y="106420"/>
                    <a:pt x="32665" y="131472"/>
                    <a:pt x="22644" y="155841"/>
                  </a:cubicBezTo>
                  <a:cubicBezTo>
                    <a:pt x="21506" y="158346"/>
                    <a:pt x="21506" y="158802"/>
                    <a:pt x="21506" y="159029"/>
                  </a:cubicBezTo>
                  <a:cubicBezTo>
                    <a:pt x="21506" y="160624"/>
                    <a:pt x="23328" y="160624"/>
                    <a:pt x="23783" y="160624"/>
                  </a:cubicBezTo>
                  <a:cubicBezTo>
                    <a:pt x="28338" y="160624"/>
                    <a:pt x="37903" y="155158"/>
                    <a:pt x="40409" y="150831"/>
                  </a:cubicBezTo>
                  <a:cubicBezTo>
                    <a:pt x="40864" y="149692"/>
                    <a:pt x="69788" y="85468"/>
                    <a:pt x="76848" y="12589"/>
                  </a:cubicBezTo>
                  <a:lnTo>
                    <a:pt x="87552" y="12589"/>
                  </a:lnTo>
                  <a:close/>
                </a:path>
              </a:pathLst>
            </a:custGeom>
            <a:solidFill>
              <a:srgbClr val="000000"/>
            </a:solidFill>
            <a:ln w="2286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11DD1E7A-FEA2-48A1-7F81-EAE12F614CDD}"/>
                </a:ext>
              </a:extLst>
            </p:cNvPr>
            <p:cNvSpPr/>
            <p:nvPr>
              <p:custDataLst>
                <p:tags r:id="rId57"/>
              </p:custDataLst>
            </p:nvPr>
          </p:nvSpPr>
          <p:spPr>
            <a:xfrm>
              <a:off x="4969410" y="3821847"/>
              <a:ext cx="97406" cy="71899"/>
            </a:xfrm>
            <a:custGeom>
              <a:avLst/>
              <a:gdLst>
                <a:gd name="connsiteX0" fmla="*/ 12063 w 97406"/>
                <a:gd name="connsiteY0" fmla="*/ 60321 h 71899"/>
                <a:gd name="connsiteX1" fmla="*/ 10468 w 97406"/>
                <a:gd name="connsiteY1" fmla="*/ 66857 h 71899"/>
                <a:gd name="connsiteX2" fmla="*/ 15889 w 97406"/>
                <a:gd name="connsiteY2" fmla="*/ 71959 h 71899"/>
                <a:gd name="connsiteX3" fmla="*/ 22106 w 97406"/>
                <a:gd name="connsiteY3" fmla="*/ 68451 h 71899"/>
                <a:gd name="connsiteX4" fmla="*/ 24976 w 97406"/>
                <a:gd name="connsiteY4" fmla="*/ 58567 h 71899"/>
                <a:gd name="connsiteX5" fmla="*/ 28483 w 97406"/>
                <a:gd name="connsiteY5" fmla="*/ 44219 h 71899"/>
                <a:gd name="connsiteX6" fmla="*/ 31193 w 97406"/>
                <a:gd name="connsiteY6" fmla="*/ 33538 h 71899"/>
                <a:gd name="connsiteX7" fmla="*/ 37889 w 97406"/>
                <a:gd name="connsiteY7" fmla="*/ 19190 h 71899"/>
                <a:gd name="connsiteX8" fmla="*/ 61802 w 97406"/>
                <a:gd name="connsiteY8" fmla="*/ 4523 h 71899"/>
                <a:gd name="connsiteX9" fmla="*/ 71208 w 97406"/>
                <a:gd name="connsiteY9" fmla="*/ 15683 h 71899"/>
                <a:gd name="connsiteX10" fmla="*/ 61802 w 97406"/>
                <a:gd name="connsiteY10" fmla="*/ 49639 h 71899"/>
                <a:gd name="connsiteX11" fmla="*/ 59411 w 97406"/>
                <a:gd name="connsiteY11" fmla="*/ 58248 h 71899"/>
                <a:gd name="connsiteX12" fmla="*/ 74556 w 97406"/>
                <a:gd name="connsiteY12" fmla="*/ 71959 h 71899"/>
                <a:gd name="connsiteX13" fmla="*/ 97513 w 97406"/>
                <a:gd name="connsiteY13" fmla="*/ 47567 h 71899"/>
                <a:gd name="connsiteX14" fmla="*/ 94962 w 97406"/>
                <a:gd name="connsiteY14" fmla="*/ 45494 h 71899"/>
                <a:gd name="connsiteX15" fmla="*/ 91933 w 97406"/>
                <a:gd name="connsiteY15" fmla="*/ 48205 h 71899"/>
                <a:gd name="connsiteX16" fmla="*/ 75034 w 97406"/>
                <a:gd name="connsiteY16" fmla="*/ 67495 h 71899"/>
                <a:gd name="connsiteX17" fmla="*/ 71049 w 97406"/>
                <a:gd name="connsiteY17" fmla="*/ 61915 h 71899"/>
                <a:gd name="connsiteX18" fmla="*/ 74716 w 97406"/>
                <a:gd name="connsiteY18" fmla="*/ 49002 h 71899"/>
                <a:gd name="connsiteX19" fmla="*/ 83165 w 97406"/>
                <a:gd name="connsiteY19" fmla="*/ 18233 h 71899"/>
                <a:gd name="connsiteX20" fmla="*/ 62440 w 97406"/>
                <a:gd name="connsiteY20" fmla="*/ 59 h 71899"/>
                <a:gd name="connsiteX21" fmla="*/ 35498 w 97406"/>
                <a:gd name="connsiteY21" fmla="*/ 14567 h 71899"/>
                <a:gd name="connsiteX22" fmla="*/ 18439 w 97406"/>
                <a:gd name="connsiteY22" fmla="*/ 59 h 71899"/>
                <a:gd name="connsiteX23" fmla="*/ 5845 w 97406"/>
                <a:gd name="connsiteY23" fmla="*/ 8668 h 71899"/>
                <a:gd name="connsiteX24" fmla="*/ 106 w 97406"/>
                <a:gd name="connsiteY24" fmla="*/ 24451 h 71899"/>
                <a:gd name="connsiteX25" fmla="*/ 2816 w 97406"/>
                <a:gd name="connsiteY25" fmla="*/ 26523 h 71899"/>
                <a:gd name="connsiteX26" fmla="*/ 6323 w 97406"/>
                <a:gd name="connsiteY26" fmla="*/ 21741 h 71899"/>
                <a:gd name="connsiteX27" fmla="*/ 17961 w 97406"/>
                <a:gd name="connsiteY27" fmla="*/ 4523 h 71899"/>
                <a:gd name="connsiteX28" fmla="*/ 23222 w 97406"/>
                <a:gd name="connsiteY28" fmla="*/ 12335 h 71899"/>
                <a:gd name="connsiteX29" fmla="*/ 20671 w 97406"/>
                <a:gd name="connsiteY29" fmla="*/ 25567 h 71899"/>
                <a:gd name="connsiteX30" fmla="*/ 17164 w 97406"/>
                <a:gd name="connsiteY30" fmla="*/ 39915 h 71899"/>
                <a:gd name="connsiteX31" fmla="*/ 12063 w 97406"/>
                <a:gd name="connsiteY31" fmla="*/ 60321 h 7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7406" h="71899">
                  <a:moveTo>
                    <a:pt x="12063" y="60321"/>
                  </a:moveTo>
                  <a:cubicBezTo>
                    <a:pt x="11425" y="62393"/>
                    <a:pt x="10468" y="66379"/>
                    <a:pt x="10468" y="66857"/>
                  </a:cubicBezTo>
                  <a:cubicBezTo>
                    <a:pt x="10468" y="70364"/>
                    <a:pt x="13338" y="71959"/>
                    <a:pt x="15889" y="71959"/>
                  </a:cubicBezTo>
                  <a:cubicBezTo>
                    <a:pt x="18758" y="71959"/>
                    <a:pt x="21309" y="69886"/>
                    <a:pt x="22106" y="68451"/>
                  </a:cubicBezTo>
                  <a:cubicBezTo>
                    <a:pt x="22903" y="67016"/>
                    <a:pt x="24179" y="61915"/>
                    <a:pt x="24976" y="58567"/>
                  </a:cubicBezTo>
                  <a:cubicBezTo>
                    <a:pt x="25773" y="55538"/>
                    <a:pt x="27527" y="48205"/>
                    <a:pt x="28483" y="44219"/>
                  </a:cubicBezTo>
                  <a:cubicBezTo>
                    <a:pt x="29440" y="40712"/>
                    <a:pt x="30396" y="37205"/>
                    <a:pt x="31193" y="33538"/>
                  </a:cubicBezTo>
                  <a:cubicBezTo>
                    <a:pt x="32947" y="27001"/>
                    <a:pt x="33266" y="25726"/>
                    <a:pt x="37889" y="19190"/>
                  </a:cubicBezTo>
                  <a:cubicBezTo>
                    <a:pt x="42353" y="12813"/>
                    <a:pt x="49846" y="4523"/>
                    <a:pt x="61802" y="4523"/>
                  </a:cubicBezTo>
                  <a:cubicBezTo>
                    <a:pt x="71049" y="4523"/>
                    <a:pt x="71208" y="12654"/>
                    <a:pt x="71208" y="15683"/>
                  </a:cubicBezTo>
                  <a:cubicBezTo>
                    <a:pt x="71208" y="25248"/>
                    <a:pt x="64353" y="42944"/>
                    <a:pt x="61802" y="49639"/>
                  </a:cubicBezTo>
                  <a:cubicBezTo>
                    <a:pt x="60049" y="54103"/>
                    <a:pt x="59411" y="55538"/>
                    <a:pt x="59411" y="58248"/>
                  </a:cubicBezTo>
                  <a:cubicBezTo>
                    <a:pt x="59411" y="66698"/>
                    <a:pt x="66426" y="71959"/>
                    <a:pt x="74556" y="71959"/>
                  </a:cubicBezTo>
                  <a:cubicBezTo>
                    <a:pt x="90498" y="71959"/>
                    <a:pt x="97513" y="49958"/>
                    <a:pt x="97513" y="47567"/>
                  </a:cubicBezTo>
                  <a:cubicBezTo>
                    <a:pt x="97513" y="45494"/>
                    <a:pt x="95440" y="45494"/>
                    <a:pt x="94962" y="45494"/>
                  </a:cubicBezTo>
                  <a:cubicBezTo>
                    <a:pt x="92730" y="45494"/>
                    <a:pt x="92571" y="46451"/>
                    <a:pt x="91933" y="48205"/>
                  </a:cubicBezTo>
                  <a:cubicBezTo>
                    <a:pt x="88266" y="60958"/>
                    <a:pt x="81411" y="67495"/>
                    <a:pt x="75034" y="67495"/>
                  </a:cubicBezTo>
                  <a:cubicBezTo>
                    <a:pt x="71687" y="67495"/>
                    <a:pt x="71049" y="65263"/>
                    <a:pt x="71049" y="61915"/>
                  </a:cubicBezTo>
                  <a:cubicBezTo>
                    <a:pt x="71049" y="58248"/>
                    <a:pt x="71846" y="56176"/>
                    <a:pt x="74716" y="49002"/>
                  </a:cubicBezTo>
                  <a:cubicBezTo>
                    <a:pt x="76629" y="44060"/>
                    <a:pt x="83165" y="27161"/>
                    <a:pt x="83165" y="18233"/>
                  </a:cubicBezTo>
                  <a:cubicBezTo>
                    <a:pt x="83165" y="2769"/>
                    <a:pt x="70889" y="59"/>
                    <a:pt x="62440" y="59"/>
                  </a:cubicBezTo>
                  <a:cubicBezTo>
                    <a:pt x="49208" y="59"/>
                    <a:pt x="40280" y="8190"/>
                    <a:pt x="35498" y="14567"/>
                  </a:cubicBezTo>
                  <a:cubicBezTo>
                    <a:pt x="34382" y="3566"/>
                    <a:pt x="24976" y="59"/>
                    <a:pt x="18439" y="59"/>
                  </a:cubicBezTo>
                  <a:cubicBezTo>
                    <a:pt x="11584" y="59"/>
                    <a:pt x="7918" y="5001"/>
                    <a:pt x="5845" y="8668"/>
                  </a:cubicBezTo>
                  <a:cubicBezTo>
                    <a:pt x="2338" y="14567"/>
                    <a:pt x="106" y="23654"/>
                    <a:pt x="106" y="24451"/>
                  </a:cubicBezTo>
                  <a:cubicBezTo>
                    <a:pt x="106" y="26523"/>
                    <a:pt x="2338" y="26523"/>
                    <a:pt x="2816" y="26523"/>
                  </a:cubicBezTo>
                  <a:cubicBezTo>
                    <a:pt x="5048" y="26523"/>
                    <a:pt x="5207" y="26045"/>
                    <a:pt x="6323" y="21741"/>
                  </a:cubicBezTo>
                  <a:cubicBezTo>
                    <a:pt x="8715" y="12335"/>
                    <a:pt x="11744" y="4523"/>
                    <a:pt x="17961" y="4523"/>
                  </a:cubicBezTo>
                  <a:cubicBezTo>
                    <a:pt x="22106" y="4523"/>
                    <a:pt x="23222" y="8030"/>
                    <a:pt x="23222" y="12335"/>
                  </a:cubicBezTo>
                  <a:cubicBezTo>
                    <a:pt x="23222" y="15364"/>
                    <a:pt x="21787" y="21262"/>
                    <a:pt x="20671" y="25567"/>
                  </a:cubicBezTo>
                  <a:cubicBezTo>
                    <a:pt x="19555" y="29871"/>
                    <a:pt x="17961" y="36407"/>
                    <a:pt x="17164" y="39915"/>
                  </a:cubicBezTo>
                  <a:lnTo>
                    <a:pt x="12063" y="60321"/>
                  </a:lnTo>
                  <a:close/>
                </a:path>
              </a:pathLst>
            </a:custGeom>
            <a:solidFill>
              <a:srgbClr val="000000"/>
            </a:solidFill>
            <a:ln w="2286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BC8D3969-2725-EB61-E9AC-3E83708DA2B1}"/>
                </a:ext>
              </a:extLst>
            </p:cNvPr>
            <p:cNvSpPr/>
            <p:nvPr>
              <p:custDataLst>
                <p:tags r:id="rId58"/>
              </p:custDataLst>
            </p:nvPr>
          </p:nvSpPr>
          <p:spPr>
            <a:xfrm>
              <a:off x="5102877" y="3809571"/>
              <a:ext cx="85450" cy="85290"/>
            </a:xfrm>
            <a:custGeom>
              <a:avLst/>
              <a:gdLst>
                <a:gd name="connsiteX0" fmla="*/ 83329 w 85450"/>
                <a:gd name="connsiteY0" fmla="*/ 7871 h 85290"/>
                <a:gd name="connsiteX1" fmla="*/ 85561 w 85450"/>
                <a:gd name="connsiteY1" fmla="*/ 4045 h 85290"/>
                <a:gd name="connsiteX2" fmla="*/ 81735 w 85450"/>
                <a:gd name="connsiteY2" fmla="*/ 59 h 85290"/>
                <a:gd name="connsiteX3" fmla="*/ 77749 w 85450"/>
                <a:gd name="connsiteY3" fmla="*/ 2450 h 85290"/>
                <a:gd name="connsiteX4" fmla="*/ 42836 w 85450"/>
                <a:gd name="connsiteY4" fmla="*/ 37205 h 85290"/>
                <a:gd name="connsiteX5" fmla="*/ 7763 w 85450"/>
                <a:gd name="connsiteY5" fmla="*/ 2291 h 85290"/>
                <a:gd name="connsiteX6" fmla="*/ 4096 w 85450"/>
                <a:gd name="connsiteY6" fmla="*/ 59 h 85290"/>
                <a:gd name="connsiteX7" fmla="*/ 111 w 85450"/>
                <a:gd name="connsiteY7" fmla="*/ 4045 h 85290"/>
                <a:gd name="connsiteX8" fmla="*/ 2502 w 85450"/>
                <a:gd name="connsiteY8" fmla="*/ 7871 h 85290"/>
                <a:gd name="connsiteX9" fmla="*/ 37256 w 85450"/>
                <a:gd name="connsiteY9" fmla="*/ 42625 h 85290"/>
                <a:gd name="connsiteX10" fmla="*/ 2502 w 85450"/>
                <a:gd name="connsiteY10" fmla="*/ 77379 h 85290"/>
                <a:gd name="connsiteX11" fmla="*/ 111 w 85450"/>
                <a:gd name="connsiteY11" fmla="*/ 81364 h 85290"/>
                <a:gd name="connsiteX12" fmla="*/ 4096 w 85450"/>
                <a:gd name="connsiteY12" fmla="*/ 85350 h 85290"/>
                <a:gd name="connsiteX13" fmla="*/ 7763 w 85450"/>
                <a:gd name="connsiteY13" fmla="*/ 83118 h 85290"/>
                <a:gd name="connsiteX14" fmla="*/ 42836 w 85450"/>
                <a:gd name="connsiteY14" fmla="*/ 48205 h 85290"/>
                <a:gd name="connsiteX15" fmla="*/ 79184 w 85450"/>
                <a:gd name="connsiteY15" fmla="*/ 84553 h 85290"/>
                <a:gd name="connsiteX16" fmla="*/ 81735 w 85450"/>
                <a:gd name="connsiteY16" fmla="*/ 85350 h 85290"/>
                <a:gd name="connsiteX17" fmla="*/ 85561 w 85450"/>
                <a:gd name="connsiteY17" fmla="*/ 81364 h 85290"/>
                <a:gd name="connsiteX18" fmla="*/ 84764 w 85450"/>
                <a:gd name="connsiteY18" fmla="*/ 79292 h 85290"/>
                <a:gd name="connsiteX19" fmla="*/ 48416 w 85450"/>
                <a:gd name="connsiteY19" fmla="*/ 42784 h 85290"/>
                <a:gd name="connsiteX20" fmla="*/ 83329 w 85450"/>
                <a:gd name="connsiteY20" fmla="*/ 7871 h 85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450" h="85290">
                  <a:moveTo>
                    <a:pt x="83329" y="7871"/>
                  </a:moveTo>
                  <a:cubicBezTo>
                    <a:pt x="85083" y="6117"/>
                    <a:pt x="85561" y="5161"/>
                    <a:pt x="85561" y="4045"/>
                  </a:cubicBezTo>
                  <a:cubicBezTo>
                    <a:pt x="85561" y="1494"/>
                    <a:pt x="83489" y="59"/>
                    <a:pt x="81735" y="59"/>
                  </a:cubicBezTo>
                  <a:cubicBezTo>
                    <a:pt x="80141" y="59"/>
                    <a:pt x="79663" y="537"/>
                    <a:pt x="77749" y="2450"/>
                  </a:cubicBezTo>
                  <a:lnTo>
                    <a:pt x="42836" y="37205"/>
                  </a:lnTo>
                  <a:lnTo>
                    <a:pt x="7763" y="2291"/>
                  </a:lnTo>
                  <a:cubicBezTo>
                    <a:pt x="6169" y="697"/>
                    <a:pt x="5531" y="59"/>
                    <a:pt x="4096" y="59"/>
                  </a:cubicBezTo>
                  <a:cubicBezTo>
                    <a:pt x="1865" y="59"/>
                    <a:pt x="111" y="1813"/>
                    <a:pt x="111" y="4045"/>
                  </a:cubicBezTo>
                  <a:cubicBezTo>
                    <a:pt x="111" y="5480"/>
                    <a:pt x="589" y="5958"/>
                    <a:pt x="2502" y="7871"/>
                  </a:cubicBezTo>
                  <a:lnTo>
                    <a:pt x="37256" y="42625"/>
                  </a:lnTo>
                  <a:lnTo>
                    <a:pt x="2502" y="77379"/>
                  </a:lnTo>
                  <a:cubicBezTo>
                    <a:pt x="270" y="79611"/>
                    <a:pt x="111" y="80408"/>
                    <a:pt x="111" y="81364"/>
                  </a:cubicBezTo>
                  <a:cubicBezTo>
                    <a:pt x="111" y="83596"/>
                    <a:pt x="1865" y="85350"/>
                    <a:pt x="4096" y="85350"/>
                  </a:cubicBezTo>
                  <a:cubicBezTo>
                    <a:pt x="5531" y="85350"/>
                    <a:pt x="6009" y="84872"/>
                    <a:pt x="7763" y="83118"/>
                  </a:cubicBezTo>
                  <a:lnTo>
                    <a:pt x="42836" y="48205"/>
                  </a:lnTo>
                  <a:lnTo>
                    <a:pt x="79184" y="84553"/>
                  </a:lnTo>
                  <a:cubicBezTo>
                    <a:pt x="79981" y="85031"/>
                    <a:pt x="80778" y="85350"/>
                    <a:pt x="81735" y="85350"/>
                  </a:cubicBezTo>
                  <a:cubicBezTo>
                    <a:pt x="83489" y="85350"/>
                    <a:pt x="85561" y="83915"/>
                    <a:pt x="85561" y="81364"/>
                  </a:cubicBezTo>
                  <a:cubicBezTo>
                    <a:pt x="85561" y="80089"/>
                    <a:pt x="85242" y="79770"/>
                    <a:pt x="84764" y="79292"/>
                  </a:cubicBezTo>
                  <a:cubicBezTo>
                    <a:pt x="84445" y="78654"/>
                    <a:pt x="53517" y="47726"/>
                    <a:pt x="48416" y="42784"/>
                  </a:cubicBezTo>
                  <a:lnTo>
                    <a:pt x="83329" y="7871"/>
                  </a:lnTo>
                  <a:close/>
                </a:path>
              </a:pathLst>
            </a:custGeom>
            <a:solidFill>
              <a:srgbClr val="000000"/>
            </a:solidFill>
            <a:ln w="22860"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9BD631C4-B088-ACF0-2E3C-3AE35CCA4E8C}"/>
                </a:ext>
              </a:extLst>
            </p:cNvPr>
            <p:cNvSpPr/>
            <p:nvPr>
              <p:custDataLst>
                <p:tags r:id="rId59"/>
              </p:custDataLst>
            </p:nvPr>
          </p:nvSpPr>
          <p:spPr>
            <a:xfrm>
              <a:off x="5228479" y="3779919"/>
              <a:ext cx="84653" cy="144755"/>
            </a:xfrm>
            <a:custGeom>
              <a:avLst/>
              <a:gdLst>
                <a:gd name="connsiteX0" fmla="*/ 53364 w 84653"/>
                <a:gd name="connsiteY0" fmla="*/ 49321 h 144755"/>
                <a:gd name="connsiteX1" fmla="*/ 68987 w 84653"/>
                <a:gd name="connsiteY1" fmla="*/ 49321 h 144755"/>
                <a:gd name="connsiteX2" fmla="*/ 74248 w 84653"/>
                <a:gd name="connsiteY2" fmla="*/ 45813 h 144755"/>
                <a:gd name="connsiteX3" fmla="*/ 69306 w 84653"/>
                <a:gd name="connsiteY3" fmla="*/ 43581 h 144755"/>
                <a:gd name="connsiteX4" fmla="*/ 54480 w 84653"/>
                <a:gd name="connsiteY4" fmla="*/ 43581 h 144755"/>
                <a:gd name="connsiteX5" fmla="*/ 60698 w 84653"/>
                <a:gd name="connsiteY5" fmla="*/ 11378 h 144755"/>
                <a:gd name="connsiteX6" fmla="*/ 68828 w 84653"/>
                <a:gd name="connsiteY6" fmla="*/ 4523 h 144755"/>
                <a:gd name="connsiteX7" fmla="*/ 76321 w 84653"/>
                <a:gd name="connsiteY7" fmla="*/ 6436 h 144755"/>
                <a:gd name="connsiteX8" fmla="*/ 69306 w 84653"/>
                <a:gd name="connsiteY8" fmla="*/ 15204 h 144755"/>
                <a:gd name="connsiteX9" fmla="*/ 75683 w 84653"/>
                <a:gd name="connsiteY9" fmla="*/ 21103 h 144755"/>
                <a:gd name="connsiteX10" fmla="*/ 84770 w 84653"/>
                <a:gd name="connsiteY10" fmla="*/ 11378 h 144755"/>
                <a:gd name="connsiteX11" fmla="*/ 68828 w 84653"/>
                <a:gd name="connsiteY11" fmla="*/ 59 h 144755"/>
                <a:gd name="connsiteX12" fmla="*/ 49697 w 84653"/>
                <a:gd name="connsiteY12" fmla="*/ 12016 h 144755"/>
                <a:gd name="connsiteX13" fmla="*/ 41886 w 84653"/>
                <a:gd name="connsiteY13" fmla="*/ 43581 h 144755"/>
                <a:gd name="connsiteX14" fmla="*/ 29291 w 84653"/>
                <a:gd name="connsiteY14" fmla="*/ 43581 h 144755"/>
                <a:gd name="connsiteX15" fmla="*/ 24030 w 84653"/>
                <a:gd name="connsiteY15" fmla="*/ 47089 h 144755"/>
                <a:gd name="connsiteX16" fmla="*/ 28972 w 84653"/>
                <a:gd name="connsiteY16" fmla="*/ 49321 h 144755"/>
                <a:gd name="connsiteX17" fmla="*/ 40770 w 84653"/>
                <a:gd name="connsiteY17" fmla="*/ 49321 h 144755"/>
                <a:gd name="connsiteX18" fmla="*/ 26741 w 84653"/>
                <a:gd name="connsiteY18" fmla="*/ 124727 h 144755"/>
                <a:gd name="connsiteX19" fmla="*/ 15581 w 84653"/>
                <a:gd name="connsiteY19" fmla="*/ 140351 h 144755"/>
                <a:gd name="connsiteX20" fmla="*/ 8566 w 84653"/>
                <a:gd name="connsiteY20" fmla="*/ 138438 h 144755"/>
                <a:gd name="connsiteX21" fmla="*/ 15581 w 84653"/>
                <a:gd name="connsiteY21" fmla="*/ 129669 h 144755"/>
                <a:gd name="connsiteX22" fmla="*/ 9204 w 84653"/>
                <a:gd name="connsiteY22" fmla="*/ 123771 h 144755"/>
                <a:gd name="connsiteX23" fmla="*/ 117 w 84653"/>
                <a:gd name="connsiteY23" fmla="*/ 133496 h 144755"/>
                <a:gd name="connsiteX24" fmla="*/ 15581 w 84653"/>
                <a:gd name="connsiteY24" fmla="*/ 144814 h 144755"/>
                <a:gd name="connsiteX25" fmla="*/ 34712 w 84653"/>
                <a:gd name="connsiteY25" fmla="*/ 130785 h 144755"/>
                <a:gd name="connsiteX26" fmla="*/ 44436 w 84653"/>
                <a:gd name="connsiteY26" fmla="*/ 98582 h 144755"/>
                <a:gd name="connsiteX27" fmla="*/ 53364 w 84653"/>
                <a:gd name="connsiteY27" fmla="*/ 49321 h 14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653" h="144755">
                  <a:moveTo>
                    <a:pt x="53364" y="49321"/>
                  </a:moveTo>
                  <a:lnTo>
                    <a:pt x="68987" y="49321"/>
                  </a:lnTo>
                  <a:cubicBezTo>
                    <a:pt x="72176" y="49321"/>
                    <a:pt x="74248" y="49321"/>
                    <a:pt x="74248" y="45813"/>
                  </a:cubicBezTo>
                  <a:cubicBezTo>
                    <a:pt x="74248" y="43581"/>
                    <a:pt x="72176" y="43581"/>
                    <a:pt x="69306" y="43581"/>
                  </a:cubicBezTo>
                  <a:lnTo>
                    <a:pt x="54480" y="43581"/>
                  </a:lnTo>
                  <a:cubicBezTo>
                    <a:pt x="58147" y="23335"/>
                    <a:pt x="59422" y="16001"/>
                    <a:pt x="60698" y="11378"/>
                  </a:cubicBezTo>
                  <a:cubicBezTo>
                    <a:pt x="61495" y="7871"/>
                    <a:pt x="65002" y="4523"/>
                    <a:pt x="68828" y="4523"/>
                  </a:cubicBezTo>
                  <a:cubicBezTo>
                    <a:pt x="68987" y="4523"/>
                    <a:pt x="73292" y="4523"/>
                    <a:pt x="76321" y="6436"/>
                  </a:cubicBezTo>
                  <a:cubicBezTo>
                    <a:pt x="69785" y="8509"/>
                    <a:pt x="69306" y="14248"/>
                    <a:pt x="69306" y="15204"/>
                  </a:cubicBezTo>
                  <a:cubicBezTo>
                    <a:pt x="69306" y="18712"/>
                    <a:pt x="72016" y="21103"/>
                    <a:pt x="75683" y="21103"/>
                  </a:cubicBezTo>
                  <a:cubicBezTo>
                    <a:pt x="79988" y="21103"/>
                    <a:pt x="84770" y="17436"/>
                    <a:pt x="84770" y="11378"/>
                  </a:cubicBezTo>
                  <a:cubicBezTo>
                    <a:pt x="84770" y="4045"/>
                    <a:pt x="76959" y="59"/>
                    <a:pt x="68828" y="59"/>
                  </a:cubicBezTo>
                  <a:cubicBezTo>
                    <a:pt x="61813" y="59"/>
                    <a:pt x="54002" y="4045"/>
                    <a:pt x="49697" y="12016"/>
                  </a:cubicBezTo>
                  <a:cubicBezTo>
                    <a:pt x="46509" y="17914"/>
                    <a:pt x="45234" y="25088"/>
                    <a:pt x="41886" y="43581"/>
                  </a:cubicBezTo>
                  <a:lnTo>
                    <a:pt x="29291" y="43581"/>
                  </a:lnTo>
                  <a:cubicBezTo>
                    <a:pt x="26103" y="43581"/>
                    <a:pt x="24030" y="43581"/>
                    <a:pt x="24030" y="47089"/>
                  </a:cubicBezTo>
                  <a:cubicBezTo>
                    <a:pt x="24030" y="49321"/>
                    <a:pt x="26103" y="49321"/>
                    <a:pt x="28972" y="49321"/>
                  </a:cubicBezTo>
                  <a:lnTo>
                    <a:pt x="40770" y="49321"/>
                  </a:lnTo>
                  <a:cubicBezTo>
                    <a:pt x="40610" y="50277"/>
                    <a:pt x="30567" y="107669"/>
                    <a:pt x="26741" y="124727"/>
                  </a:cubicBezTo>
                  <a:cubicBezTo>
                    <a:pt x="25943" y="128235"/>
                    <a:pt x="23233" y="140351"/>
                    <a:pt x="15581" y="140351"/>
                  </a:cubicBezTo>
                  <a:cubicBezTo>
                    <a:pt x="15422" y="140351"/>
                    <a:pt x="11595" y="140351"/>
                    <a:pt x="8566" y="138438"/>
                  </a:cubicBezTo>
                  <a:cubicBezTo>
                    <a:pt x="15103" y="136365"/>
                    <a:pt x="15581" y="130626"/>
                    <a:pt x="15581" y="129669"/>
                  </a:cubicBezTo>
                  <a:cubicBezTo>
                    <a:pt x="15581" y="126162"/>
                    <a:pt x="12871" y="123771"/>
                    <a:pt x="9204" y="123771"/>
                  </a:cubicBezTo>
                  <a:cubicBezTo>
                    <a:pt x="4900" y="123771"/>
                    <a:pt x="117" y="127437"/>
                    <a:pt x="117" y="133496"/>
                  </a:cubicBezTo>
                  <a:cubicBezTo>
                    <a:pt x="117" y="140670"/>
                    <a:pt x="7610" y="144814"/>
                    <a:pt x="15581" y="144814"/>
                  </a:cubicBezTo>
                  <a:cubicBezTo>
                    <a:pt x="25784" y="144814"/>
                    <a:pt x="32799" y="134293"/>
                    <a:pt x="34712" y="130785"/>
                  </a:cubicBezTo>
                  <a:cubicBezTo>
                    <a:pt x="40451" y="120104"/>
                    <a:pt x="44118" y="100495"/>
                    <a:pt x="44436" y="98582"/>
                  </a:cubicBezTo>
                  <a:lnTo>
                    <a:pt x="53364" y="49321"/>
                  </a:lnTo>
                  <a:close/>
                </a:path>
              </a:pathLst>
            </a:custGeom>
            <a:solidFill>
              <a:srgbClr val="000000"/>
            </a:solidFill>
            <a:ln w="22860" cap="flat">
              <a:noFill/>
              <a:prstDash val="solid"/>
              <a:miter/>
            </a:ln>
          </p:spPr>
          <p:txBody>
            <a:bodyPr rtlCol="0" anchor="ctr"/>
            <a:lstStyle/>
            <a:p>
              <a:endParaRPr lang="en-CN"/>
            </a:p>
          </p:txBody>
        </p:sp>
      </p:grpSp>
      <p:grpSp>
        <p:nvGrpSpPr>
          <p:cNvPr id="62" name="Group 61" descr="\documentclass{article}&#10;\usepackage{amsmath,bm}&#10;\pagestyle{empty}&#10;\begin{document}&#10;&#10;$\bm{X}\in \mathcal{R}^{k\times d}$&#10;&#10;&#10;\end{document}" title="IguanaTex Vector Display">
            <a:extLst>
              <a:ext uri="{FF2B5EF4-FFF2-40B4-BE49-F238E27FC236}">
                <a16:creationId xmlns:a16="http://schemas.microsoft.com/office/drawing/2014/main" id="{0324D107-714B-5F61-DB41-1738643E968B}"/>
              </a:ext>
            </a:extLst>
          </p:cNvPr>
          <p:cNvGrpSpPr>
            <a:grpSpLocks noChangeAspect="1"/>
          </p:cNvGrpSpPr>
          <p:nvPr>
            <p:custDataLst>
              <p:tags r:id="rId2"/>
            </p:custDataLst>
          </p:nvPr>
        </p:nvGrpSpPr>
        <p:grpSpPr>
          <a:xfrm>
            <a:off x="4560032" y="3735885"/>
            <a:ext cx="1008197" cy="202395"/>
            <a:chOff x="4264210" y="3781513"/>
            <a:chExt cx="1008197" cy="202395"/>
          </a:xfrm>
        </p:grpSpPr>
        <p:sp>
          <p:nvSpPr>
            <p:cNvPr id="56" name="Freeform 55">
              <a:extLst>
                <a:ext uri="{FF2B5EF4-FFF2-40B4-BE49-F238E27FC236}">
                  <a16:creationId xmlns:a16="http://schemas.microsoft.com/office/drawing/2014/main" id="{5D90A89B-D7C2-847A-78EC-81319D080F4C}"/>
                </a:ext>
              </a:extLst>
            </p:cNvPr>
            <p:cNvSpPr/>
            <p:nvPr>
              <p:custDataLst>
                <p:tags r:id="rId48"/>
              </p:custDataLst>
            </p:nvPr>
          </p:nvSpPr>
          <p:spPr>
            <a:xfrm>
              <a:off x="4264210" y="3818565"/>
              <a:ext cx="203634" cy="156233"/>
            </a:xfrm>
            <a:custGeom>
              <a:avLst/>
              <a:gdLst>
                <a:gd name="connsiteX0" fmla="*/ 121054 w 203634"/>
                <a:gd name="connsiteY0" fmla="*/ 66337 h 156233"/>
                <a:gd name="connsiteX1" fmla="*/ 150463 w 203634"/>
                <a:gd name="connsiteY1" fmla="*/ 36730 h 156233"/>
                <a:gd name="connsiteX2" fmla="*/ 164277 w 203634"/>
                <a:gd name="connsiteY2" fmla="*/ 22382 h 156233"/>
                <a:gd name="connsiteX3" fmla="*/ 199033 w 203634"/>
                <a:gd name="connsiteY3" fmla="*/ 10767 h 156233"/>
                <a:gd name="connsiteX4" fmla="*/ 203711 w 203634"/>
                <a:gd name="connsiteY4" fmla="*/ 4162 h 156233"/>
                <a:gd name="connsiteX5" fmla="*/ 199255 w 203634"/>
                <a:gd name="connsiteY5" fmla="*/ 63 h 156233"/>
                <a:gd name="connsiteX6" fmla="*/ 174971 w 203634"/>
                <a:gd name="connsiteY6" fmla="*/ 746 h 156233"/>
                <a:gd name="connsiteX7" fmla="*/ 146007 w 203634"/>
                <a:gd name="connsiteY7" fmla="*/ 63 h 156233"/>
                <a:gd name="connsiteX8" fmla="*/ 139769 w 203634"/>
                <a:gd name="connsiteY8" fmla="*/ 6440 h 156233"/>
                <a:gd name="connsiteX9" fmla="*/ 145339 w 203634"/>
                <a:gd name="connsiteY9" fmla="*/ 10767 h 156233"/>
                <a:gd name="connsiteX10" fmla="*/ 158707 w 203634"/>
                <a:gd name="connsiteY10" fmla="*/ 13044 h 156233"/>
                <a:gd name="connsiteX11" fmla="*/ 116153 w 203634"/>
                <a:gd name="connsiteY11" fmla="*/ 56088 h 156233"/>
                <a:gd name="connsiteX12" fmla="*/ 95656 w 203634"/>
                <a:gd name="connsiteY12" fmla="*/ 12133 h 156233"/>
                <a:gd name="connsiteX13" fmla="*/ 108578 w 203634"/>
                <a:gd name="connsiteY13" fmla="*/ 10767 h 156233"/>
                <a:gd name="connsiteX14" fmla="*/ 115039 w 203634"/>
                <a:gd name="connsiteY14" fmla="*/ 4390 h 156233"/>
                <a:gd name="connsiteX15" fmla="*/ 110137 w 203634"/>
                <a:gd name="connsiteY15" fmla="*/ 63 h 156233"/>
                <a:gd name="connsiteX16" fmla="*/ 76273 w 203634"/>
                <a:gd name="connsiteY16" fmla="*/ 746 h 156233"/>
                <a:gd name="connsiteX17" fmla="*/ 60900 w 203634"/>
                <a:gd name="connsiteY17" fmla="*/ 518 h 156233"/>
                <a:gd name="connsiteX18" fmla="*/ 45304 w 203634"/>
                <a:gd name="connsiteY18" fmla="*/ 63 h 156233"/>
                <a:gd name="connsiteX19" fmla="*/ 39066 w 203634"/>
                <a:gd name="connsiteY19" fmla="*/ 6440 h 156233"/>
                <a:gd name="connsiteX20" fmla="*/ 48200 w 203634"/>
                <a:gd name="connsiteY20" fmla="*/ 10767 h 156233"/>
                <a:gd name="connsiteX21" fmla="*/ 56889 w 203634"/>
                <a:gd name="connsiteY21" fmla="*/ 10995 h 156233"/>
                <a:gd name="connsiteX22" fmla="*/ 61568 w 203634"/>
                <a:gd name="connsiteY22" fmla="*/ 14411 h 156233"/>
                <a:gd name="connsiteX23" fmla="*/ 92314 w 203634"/>
                <a:gd name="connsiteY23" fmla="*/ 80229 h 156233"/>
                <a:gd name="connsiteX24" fmla="*/ 36392 w 203634"/>
                <a:gd name="connsiteY24" fmla="*/ 136710 h 156233"/>
                <a:gd name="connsiteX25" fmla="*/ 7875 w 203634"/>
                <a:gd name="connsiteY25" fmla="*/ 145592 h 156233"/>
                <a:gd name="connsiteX26" fmla="*/ 77 w 203634"/>
                <a:gd name="connsiteY26" fmla="*/ 152197 h 156233"/>
                <a:gd name="connsiteX27" fmla="*/ 4533 w 203634"/>
                <a:gd name="connsiteY27" fmla="*/ 156296 h 156233"/>
                <a:gd name="connsiteX28" fmla="*/ 28817 w 203634"/>
                <a:gd name="connsiteY28" fmla="*/ 155613 h 156233"/>
                <a:gd name="connsiteX29" fmla="*/ 57781 w 203634"/>
                <a:gd name="connsiteY29" fmla="*/ 156296 h 156233"/>
                <a:gd name="connsiteX30" fmla="*/ 64019 w 203634"/>
                <a:gd name="connsiteY30" fmla="*/ 149692 h 156233"/>
                <a:gd name="connsiteX31" fmla="*/ 58226 w 203634"/>
                <a:gd name="connsiteY31" fmla="*/ 145592 h 156233"/>
                <a:gd name="connsiteX32" fmla="*/ 45081 w 203634"/>
                <a:gd name="connsiteY32" fmla="*/ 143315 h 156233"/>
                <a:gd name="connsiteX33" fmla="*/ 96993 w 203634"/>
                <a:gd name="connsiteY33" fmla="*/ 90478 h 156233"/>
                <a:gd name="connsiteX34" fmla="*/ 122168 w 203634"/>
                <a:gd name="connsiteY34" fmla="*/ 144226 h 156233"/>
                <a:gd name="connsiteX35" fmla="*/ 109246 w 203634"/>
                <a:gd name="connsiteY35" fmla="*/ 145592 h 156233"/>
                <a:gd name="connsiteX36" fmla="*/ 102785 w 203634"/>
                <a:gd name="connsiteY36" fmla="*/ 152197 h 156233"/>
                <a:gd name="connsiteX37" fmla="*/ 107687 w 203634"/>
                <a:gd name="connsiteY37" fmla="*/ 156296 h 156233"/>
                <a:gd name="connsiteX38" fmla="*/ 141774 w 203634"/>
                <a:gd name="connsiteY38" fmla="*/ 155613 h 156233"/>
                <a:gd name="connsiteX39" fmla="*/ 157147 w 203634"/>
                <a:gd name="connsiteY39" fmla="*/ 155841 h 156233"/>
                <a:gd name="connsiteX40" fmla="*/ 172743 w 203634"/>
                <a:gd name="connsiteY40" fmla="*/ 156296 h 156233"/>
                <a:gd name="connsiteX41" fmla="*/ 178981 w 203634"/>
                <a:gd name="connsiteY41" fmla="*/ 149692 h 156233"/>
                <a:gd name="connsiteX42" fmla="*/ 170069 w 203634"/>
                <a:gd name="connsiteY42" fmla="*/ 145592 h 156233"/>
                <a:gd name="connsiteX43" fmla="*/ 161380 w 203634"/>
                <a:gd name="connsiteY43" fmla="*/ 145365 h 156233"/>
                <a:gd name="connsiteX44" fmla="*/ 156256 w 203634"/>
                <a:gd name="connsiteY44" fmla="*/ 141721 h 156233"/>
                <a:gd name="connsiteX45" fmla="*/ 121054 w 203634"/>
                <a:gd name="connsiteY45" fmla="*/ 66337 h 15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03634" h="156233">
                  <a:moveTo>
                    <a:pt x="121054" y="66337"/>
                  </a:moveTo>
                  <a:lnTo>
                    <a:pt x="150463" y="36730"/>
                  </a:lnTo>
                  <a:lnTo>
                    <a:pt x="164277" y="22382"/>
                  </a:lnTo>
                  <a:cubicBezTo>
                    <a:pt x="173188" y="13728"/>
                    <a:pt x="175862" y="10995"/>
                    <a:pt x="199033" y="10767"/>
                  </a:cubicBezTo>
                  <a:cubicBezTo>
                    <a:pt x="203266" y="10767"/>
                    <a:pt x="203711" y="4845"/>
                    <a:pt x="203711" y="4162"/>
                  </a:cubicBezTo>
                  <a:cubicBezTo>
                    <a:pt x="203711" y="2796"/>
                    <a:pt x="202820" y="63"/>
                    <a:pt x="199255" y="63"/>
                  </a:cubicBezTo>
                  <a:cubicBezTo>
                    <a:pt x="191458" y="63"/>
                    <a:pt x="182991" y="746"/>
                    <a:pt x="174971" y="746"/>
                  </a:cubicBezTo>
                  <a:cubicBezTo>
                    <a:pt x="168510" y="746"/>
                    <a:pt x="152468" y="63"/>
                    <a:pt x="146007" y="63"/>
                  </a:cubicBezTo>
                  <a:cubicBezTo>
                    <a:pt x="144225" y="63"/>
                    <a:pt x="139769" y="63"/>
                    <a:pt x="139769" y="6440"/>
                  </a:cubicBezTo>
                  <a:cubicBezTo>
                    <a:pt x="139769" y="10539"/>
                    <a:pt x="143334" y="10767"/>
                    <a:pt x="145339" y="10767"/>
                  </a:cubicBezTo>
                  <a:cubicBezTo>
                    <a:pt x="152023" y="10995"/>
                    <a:pt x="157816" y="12817"/>
                    <a:pt x="158707" y="13044"/>
                  </a:cubicBezTo>
                  <a:lnTo>
                    <a:pt x="116153" y="56088"/>
                  </a:lnTo>
                  <a:lnTo>
                    <a:pt x="95656" y="12133"/>
                  </a:lnTo>
                  <a:cubicBezTo>
                    <a:pt x="97884" y="11678"/>
                    <a:pt x="104790" y="10767"/>
                    <a:pt x="108578" y="10767"/>
                  </a:cubicBezTo>
                  <a:cubicBezTo>
                    <a:pt x="111029" y="10767"/>
                    <a:pt x="115039" y="10767"/>
                    <a:pt x="115039" y="4390"/>
                  </a:cubicBezTo>
                  <a:cubicBezTo>
                    <a:pt x="115039" y="1201"/>
                    <a:pt x="113034" y="63"/>
                    <a:pt x="110137" y="63"/>
                  </a:cubicBezTo>
                  <a:cubicBezTo>
                    <a:pt x="102562" y="63"/>
                    <a:pt x="83848" y="746"/>
                    <a:pt x="76273" y="746"/>
                  </a:cubicBezTo>
                  <a:cubicBezTo>
                    <a:pt x="71148" y="746"/>
                    <a:pt x="66024" y="518"/>
                    <a:pt x="60900" y="518"/>
                  </a:cubicBezTo>
                  <a:cubicBezTo>
                    <a:pt x="55775" y="518"/>
                    <a:pt x="50428" y="63"/>
                    <a:pt x="45304" y="63"/>
                  </a:cubicBezTo>
                  <a:cubicBezTo>
                    <a:pt x="43299" y="63"/>
                    <a:pt x="39066" y="63"/>
                    <a:pt x="39066" y="6440"/>
                  </a:cubicBezTo>
                  <a:cubicBezTo>
                    <a:pt x="39066" y="10767"/>
                    <a:pt x="41962" y="10767"/>
                    <a:pt x="48200" y="10767"/>
                  </a:cubicBezTo>
                  <a:cubicBezTo>
                    <a:pt x="51320" y="10767"/>
                    <a:pt x="53770" y="10767"/>
                    <a:pt x="56889" y="10995"/>
                  </a:cubicBezTo>
                  <a:cubicBezTo>
                    <a:pt x="60009" y="11450"/>
                    <a:pt x="60231" y="11678"/>
                    <a:pt x="61568" y="14411"/>
                  </a:cubicBezTo>
                  <a:lnTo>
                    <a:pt x="92314" y="80229"/>
                  </a:lnTo>
                  <a:lnTo>
                    <a:pt x="36392" y="136710"/>
                  </a:lnTo>
                  <a:cubicBezTo>
                    <a:pt x="32382" y="140582"/>
                    <a:pt x="27703" y="145365"/>
                    <a:pt x="7875" y="145592"/>
                  </a:cubicBezTo>
                  <a:cubicBezTo>
                    <a:pt x="3864" y="145592"/>
                    <a:pt x="77" y="145592"/>
                    <a:pt x="77" y="152197"/>
                  </a:cubicBezTo>
                  <a:cubicBezTo>
                    <a:pt x="77" y="153791"/>
                    <a:pt x="1191" y="156296"/>
                    <a:pt x="4533" y="156296"/>
                  </a:cubicBezTo>
                  <a:cubicBezTo>
                    <a:pt x="9880" y="156296"/>
                    <a:pt x="23470" y="155613"/>
                    <a:pt x="28817" y="155613"/>
                  </a:cubicBezTo>
                  <a:cubicBezTo>
                    <a:pt x="35278" y="155613"/>
                    <a:pt x="51320" y="156296"/>
                    <a:pt x="57781" y="156296"/>
                  </a:cubicBezTo>
                  <a:cubicBezTo>
                    <a:pt x="59563" y="156296"/>
                    <a:pt x="64019" y="156296"/>
                    <a:pt x="64019" y="149692"/>
                  </a:cubicBezTo>
                  <a:cubicBezTo>
                    <a:pt x="64019" y="145592"/>
                    <a:pt x="60009" y="145592"/>
                    <a:pt x="58226" y="145592"/>
                  </a:cubicBezTo>
                  <a:cubicBezTo>
                    <a:pt x="53770" y="145592"/>
                    <a:pt x="49314" y="144909"/>
                    <a:pt x="45081" y="143315"/>
                  </a:cubicBezTo>
                  <a:lnTo>
                    <a:pt x="96993" y="90478"/>
                  </a:lnTo>
                  <a:lnTo>
                    <a:pt x="122168" y="144226"/>
                  </a:lnTo>
                  <a:cubicBezTo>
                    <a:pt x="121946" y="144226"/>
                    <a:pt x="114593" y="145592"/>
                    <a:pt x="109246" y="145592"/>
                  </a:cubicBezTo>
                  <a:cubicBezTo>
                    <a:pt x="107018" y="145592"/>
                    <a:pt x="102785" y="145592"/>
                    <a:pt x="102785" y="152197"/>
                  </a:cubicBezTo>
                  <a:cubicBezTo>
                    <a:pt x="102785" y="152880"/>
                    <a:pt x="103008" y="156296"/>
                    <a:pt x="107687" y="156296"/>
                  </a:cubicBezTo>
                  <a:cubicBezTo>
                    <a:pt x="115262" y="156296"/>
                    <a:pt x="134199" y="155613"/>
                    <a:pt x="141774" y="155613"/>
                  </a:cubicBezTo>
                  <a:cubicBezTo>
                    <a:pt x="146899" y="155613"/>
                    <a:pt x="152023" y="155841"/>
                    <a:pt x="157147" y="155841"/>
                  </a:cubicBezTo>
                  <a:cubicBezTo>
                    <a:pt x="162271" y="155841"/>
                    <a:pt x="167619" y="156296"/>
                    <a:pt x="172743" y="156296"/>
                  </a:cubicBezTo>
                  <a:cubicBezTo>
                    <a:pt x="174525" y="156296"/>
                    <a:pt x="178981" y="156296"/>
                    <a:pt x="178981" y="149692"/>
                  </a:cubicBezTo>
                  <a:cubicBezTo>
                    <a:pt x="178981" y="145592"/>
                    <a:pt x="175416" y="145592"/>
                    <a:pt x="170069" y="145592"/>
                  </a:cubicBezTo>
                  <a:cubicBezTo>
                    <a:pt x="166950" y="145592"/>
                    <a:pt x="164722" y="145592"/>
                    <a:pt x="161380" y="145365"/>
                  </a:cubicBezTo>
                  <a:cubicBezTo>
                    <a:pt x="158038" y="144909"/>
                    <a:pt x="157816" y="144681"/>
                    <a:pt x="156256" y="141721"/>
                  </a:cubicBezTo>
                  <a:lnTo>
                    <a:pt x="121054" y="66337"/>
                  </a:lnTo>
                  <a:close/>
                </a:path>
              </a:pathLst>
            </a:custGeom>
            <a:solidFill>
              <a:srgbClr val="000000"/>
            </a:solidFill>
            <a:ln w="22363"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7085328C-D35C-676C-CF33-91DE24795BD2}"/>
                </a:ext>
              </a:extLst>
            </p:cNvPr>
            <p:cNvSpPr/>
            <p:nvPr>
              <p:custDataLst>
                <p:tags r:id="rId49"/>
              </p:custDataLst>
            </p:nvPr>
          </p:nvSpPr>
          <p:spPr>
            <a:xfrm>
              <a:off x="4564262" y="3851816"/>
              <a:ext cx="111397" cy="132092"/>
            </a:xfrm>
            <a:custGeom>
              <a:avLst/>
              <a:gdLst>
                <a:gd name="connsiteX0" fmla="*/ 103689 w 111397"/>
                <a:gd name="connsiteY0" fmla="*/ 70664 h 132092"/>
                <a:gd name="connsiteX1" fmla="*/ 111487 w 111397"/>
                <a:gd name="connsiteY1" fmla="*/ 66109 h 132092"/>
                <a:gd name="connsiteX2" fmla="*/ 103689 w 111397"/>
                <a:gd name="connsiteY2" fmla="*/ 61554 h 132092"/>
                <a:gd name="connsiteX3" fmla="*/ 9224 w 111397"/>
                <a:gd name="connsiteY3" fmla="*/ 61554 h 132092"/>
                <a:gd name="connsiteX4" fmla="*/ 68933 w 111397"/>
                <a:gd name="connsiteY4" fmla="*/ 9173 h 132092"/>
                <a:gd name="connsiteX5" fmla="*/ 103689 w 111397"/>
                <a:gd name="connsiteY5" fmla="*/ 9173 h 132092"/>
                <a:gd name="connsiteX6" fmla="*/ 111487 w 111397"/>
                <a:gd name="connsiteY6" fmla="*/ 4618 h 132092"/>
                <a:gd name="connsiteX7" fmla="*/ 103689 w 111397"/>
                <a:gd name="connsiteY7" fmla="*/ 63 h 132092"/>
                <a:gd name="connsiteX8" fmla="*/ 68488 w 111397"/>
                <a:gd name="connsiteY8" fmla="*/ 63 h 132092"/>
                <a:gd name="connsiteX9" fmla="*/ 90 w 111397"/>
                <a:gd name="connsiteY9" fmla="*/ 66109 h 132092"/>
                <a:gd name="connsiteX10" fmla="*/ 68488 w 111397"/>
                <a:gd name="connsiteY10" fmla="*/ 132155 h 132092"/>
                <a:gd name="connsiteX11" fmla="*/ 103689 w 111397"/>
                <a:gd name="connsiteY11" fmla="*/ 132155 h 132092"/>
                <a:gd name="connsiteX12" fmla="*/ 111487 w 111397"/>
                <a:gd name="connsiteY12" fmla="*/ 127601 h 132092"/>
                <a:gd name="connsiteX13" fmla="*/ 103689 w 111397"/>
                <a:gd name="connsiteY13" fmla="*/ 123046 h 132092"/>
                <a:gd name="connsiteX14" fmla="*/ 68933 w 111397"/>
                <a:gd name="connsiteY14" fmla="*/ 123046 h 132092"/>
                <a:gd name="connsiteX15" fmla="*/ 9224 w 111397"/>
                <a:gd name="connsiteY15" fmla="*/ 70664 h 132092"/>
                <a:gd name="connsiteX16" fmla="*/ 103689 w 111397"/>
                <a:gd name="connsiteY16" fmla="*/ 70664 h 13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1397" h="132092">
                  <a:moveTo>
                    <a:pt x="103689" y="70664"/>
                  </a:moveTo>
                  <a:cubicBezTo>
                    <a:pt x="107477" y="70664"/>
                    <a:pt x="111487" y="70664"/>
                    <a:pt x="111487" y="66109"/>
                  </a:cubicBezTo>
                  <a:cubicBezTo>
                    <a:pt x="111487" y="61554"/>
                    <a:pt x="107477" y="61554"/>
                    <a:pt x="103689" y="61554"/>
                  </a:cubicBezTo>
                  <a:lnTo>
                    <a:pt x="9224" y="61554"/>
                  </a:lnTo>
                  <a:cubicBezTo>
                    <a:pt x="11898" y="31036"/>
                    <a:pt x="37519" y="9173"/>
                    <a:pt x="68933" y="9173"/>
                  </a:cubicBezTo>
                  <a:lnTo>
                    <a:pt x="103689" y="9173"/>
                  </a:lnTo>
                  <a:cubicBezTo>
                    <a:pt x="107477" y="9173"/>
                    <a:pt x="111487" y="9173"/>
                    <a:pt x="111487" y="4618"/>
                  </a:cubicBezTo>
                  <a:cubicBezTo>
                    <a:pt x="111487" y="63"/>
                    <a:pt x="107477" y="63"/>
                    <a:pt x="103689" y="63"/>
                  </a:cubicBezTo>
                  <a:lnTo>
                    <a:pt x="68488" y="63"/>
                  </a:lnTo>
                  <a:cubicBezTo>
                    <a:pt x="30390" y="63"/>
                    <a:pt x="90" y="29670"/>
                    <a:pt x="90" y="66109"/>
                  </a:cubicBezTo>
                  <a:cubicBezTo>
                    <a:pt x="90" y="102548"/>
                    <a:pt x="30390" y="132155"/>
                    <a:pt x="68488" y="132155"/>
                  </a:cubicBezTo>
                  <a:lnTo>
                    <a:pt x="103689" y="132155"/>
                  </a:lnTo>
                  <a:cubicBezTo>
                    <a:pt x="107477" y="132155"/>
                    <a:pt x="111487" y="132155"/>
                    <a:pt x="111487" y="127601"/>
                  </a:cubicBezTo>
                  <a:cubicBezTo>
                    <a:pt x="111487" y="123046"/>
                    <a:pt x="107477" y="123046"/>
                    <a:pt x="103689" y="123046"/>
                  </a:cubicBezTo>
                  <a:lnTo>
                    <a:pt x="68933" y="123046"/>
                  </a:lnTo>
                  <a:cubicBezTo>
                    <a:pt x="37519" y="123046"/>
                    <a:pt x="11898" y="101182"/>
                    <a:pt x="9224" y="70664"/>
                  </a:cubicBezTo>
                  <a:lnTo>
                    <a:pt x="103689" y="70664"/>
                  </a:lnTo>
                  <a:close/>
                </a:path>
              </a:pathLst>
            </a:custGeom>
            <a:solidFill>
              <a:srgbClr val="000000"/>
            </a:solidFill>
            <a:ln w="22363"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836B8A69-AEA3-D0FA-00E3-03E43F2C558D}"/>
                </a:ext>
              </a:extLst>
            </p:cNvPr>
            <p:cNvSpPr/>
            <p:nvPr>
              <p:custDataLst>
                <p:tags r:id="rId50"/>
              </p:custDataLst>
            </p:nvPr>
          </p:nvSpPr>
          <p:spPr>
            <a:xfrm>
              <a:off x="4760865" y="3819249"/>
              <a:ext cx="181800" cy="160560"/>
            </a:xfrm>
            <a:custGeom>
              <a:avLst/>
              <a:gdLst>
                <a:gd name="connsiteX0" fmla="*/ 85652 w 181800"/>
                <a:gd name="connsiteY0" fmla="*/ 12589 h 160560"/>
                <a:gd name="connsiteX1" fmla="*/ 139569 w 181800"/>
                <a:gd name="connsiteY1" fmla="*/ 38324 h 160560"/>
                <a:gd name="connsiteX2" fmla="*/ 92113 w 181800"/>
                <a:gd name="connsiteY2" fmla="*/ 80913 h 160560"/>
                <a:gd name="connsiteX3" fmla="*/ 73621 w 181800"/>
                <a:gd name="connsiteY3" fmla="*/ 91844 h 160560"/>
                <a:gd name="connsiteX4" fmla="*/ 74735 w 181800"/>
                <a:gd name="connsiteY4" fmla="*/ 93211 h 160560"/>
                <a:gd name="connsiteX5" fmla="*/ 100134 w 181800"/>
                <a:gd name="connsiteY5" fmla="*/ 126234 h 160560"/>
                <a:gd name="connsiteX6" fmla="*/ 129320 w 181800"/>
                <a:gd name="connsiteY6" fmla="*/ 160624 h 160560"/>
                <a:gd name="connsiteX7" fmla="*/ 181900 w 181800"/>
                <a:gd name="connsiteY7" fmla="*/ 127600 h 160560"/>
                <a:gd name="connsiteX8" fmla="*/ 179449 w 181800"/>
                <a:gd name="connsiteY8" fmla="*/ 126006 h 160560"/>
                <a:gd name="connsiteX9" fmla="*/ 163408 w 181800"/>
                <a:gd name="connsiteY9" fmla="*/ 135799 h 160560"/>
                <a:gd name="connsiteX10" fmla="*/ 144025 w 181800"/>
                <a:gd name="connsiteY10" fmla="*/ 148098 h 160560"/>
                <a:gd name="connsiteX11" fmla="*/ 118180 w 181800"/>
                <a:gd name="connsiteY11" fmla="*/ 114163 h 160560"/>
                <a:gd name="connsiteX12" fmla="*/ 104367 w 181800"/>
                <a:gd name="connsiteY12" fmla="*/ 88200 h 160560"/>
                <a:gd name="connsiteX13" fmla="*/ 158506 w 181800"/>
                <a:gd name="connsiteY13" fmla="*/ 28531 h 160560"/>
                <a:gd name="connsiteX14" fmla="*/ 87435 w 181800"/>
                <a:gd name="connsiteY14" fmla="*/ 63 h 160560"/>
                <a:gd name="connsiteX15" fmla="*/ 33964 w 181800"/>
                <a:gd name="connsiteY15" fmla="*/ 8262 h 160560"/>
                <a:gd name="connsiteX16" fmla="*/ 99 w 181800"/>
                <a:gd name="connsiteY16" fmla="*/ 42424 h 160560"/>
                <a:gd name="connsiteX17" fmla="*/ 2327 w 181800"/>
                <a:gd name="connsiteY17" fmla="*/ 44245 h 160560"/>
                <a:gd name="connsiteX18" fmla="*/ 12798 w 181800"/>
                <a:gd name="connsiteY18" fmla="*/ 39918 h 160560"/>
                <a:gd name="connsiteX19" fmla="*/ 19482 w 181800"/>
                <a:gd name="connsiteY19" fmla="*/ 31036 h 160560"/>
                <a:gd name="connsiteX20" fmla="*/ 56912 w 181800"/>
                <a:gd name="connsiteY20" fmla="*/ 12589 h 160560"/>
                <a:gd name="connsiteX21" fmla="*/ 46218 w 181800"/>
                <a:gd name="connsiteY21" fmla="*/ 80913 h 160560"/>
                <a:gd name="connsiteX22" fmla="*/ 22156 w 181800"/>
                <a:gd name="connsiteY22" fmla="*/ 155841 h 160560"/>
                <a:gd name="connsiteX23" fmla="*/ 21042 w 181800"/>
                <a:gd name="connsiteY23" fmla="*/ 159029 h 160560"/>
                <a:gd name="connsiteX24" fmla="*/ 23270 w 181800"/>
                <a:gd name="connsiteY24" fmla="*/ 160624 h 160560"/>
                <a:gd name="connsiteX25" fmla="*/ 39534 w 181800"/>
                <a:gd name="connsiteY25" fmla="*/ 150831 h 160560"/>
                <a:gd name="connsiteX26" fmla="*/ 75181 w 181800"/>
                <a:gd name="connsiteY26" fmla="*/ 12589 h 160560"/>
                <a:gd name="connsiteX27" fmla="*/ 85652 w 181800"/>
                <a:gd name="connsiteY27" fmla="*/ 12589 h 16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81800" h="160560">
                  <a:moveTo>
                    <a:pt x="85652" y="12589"/>
                  </a:moveTo>
                  <a:cubicBezTo>
                    <a:pt x="128429" y="12589"/>
                    <a:pt x="139569" y="23293"/>
                    <a:pt x="139569" y="38324"/>
                  </a:cubicBezTo>
                  <a:cubicBezTo>
                    <a:pt x="139569" y="52217"/>
                    <a:pt x="128875" y="79546"/>
                    <a:pt x="92113" y="80913"/>
                  </a:cubicBezTo>
                  <a:cubicBezTo>
                    <a:pt x="81196" y="81368"/>
                    <a:pt x="73621" y="89339"/>
                    <a:pt x="73621" y="91844"/>
                  </a:cubicBezTo>
                  <a:cubicBezTo>
                    <a:pt x="73621" y="93211"/>
                    <a:pt x="74513" y="93211"/>
                    <a:pt x="74735" y="93211"/>
                  </a:cubicBezTo>
                  <a:cubicBezTo>
                    <a:pt x="84093" y="94805"/>
                    <a:pt x="88549" y="99360"/>
                    <a:pt x="100134" y="126234"/>
                  </a:cubicBezTo>
                  <a:cubicBezTo>
                    <a:pt x="110383" y="150147"/>
                    <a:pt x="116175" y="160624"/>
                    <a:pt x="129320" y="160624"/>
                  </a:cubicBezTo>
                  <a:cubicBezTo>
                    <a:pt x="156278" y="160624"/>
                    <a:pt x="181900" y="132611"/>
                    <a:pt x="181900" y="127600"/>
                  </a:cubicBezTo>
                  <a:cubicBezTo>
                    <a:pt x="181900" y="126006"/>
                    <a:pt x="180117" y="126006"/>
                    <a:pt x="179449" y="126006"/>
                  </a:cubicBezTo>
                  <a:cubicBezTo>
                    <a:pt x="176776" y="126006"/>
                    <a:pt x="168087" y="129195"/>
                    <a:pt x="163408" y="135799"/>
                  </a:cubicBezTo>
                  <a:cubicBezTo>
                    <a:pt x="159843" y="141038"/>
                    <a:pt x="154942" y="148098"/>
                    <a:pt x="144025" y="148098"/>
                  </a:cubicBezTo>
                  <a:cubicBezTo>
                    <a:pt x="132662" y="148098"/>
                    <a:pt x="125755" y="131928"/>
                    <a:pt x="118180" y="114163"/>
                  </a:cubicBezTo>
                  <a:cubicBezTo>
                    <a:pt x="113502" y="102776"/>
                    <a:pt x="109491" y="94350"/>
                    <a:pt x="104367" y="88200"/>
                  </a:cubicBezTo>
                  <a:cubicBezTo>
                    <a:pt x="136672" y="76130"/>
                    <a:pt x="158506" y="52217"/>
                    <a:pt x="158506" y="28531"/>
                  </a:cubicBezTo>
                  <a:cubicBezTo>
                    <a:pt x="158506" y="63"/>
                    <a:pt x="121077" y="63"/>
                    <a:pt x="87435" y="63"/>
                  </a:cubicBezTo>
                  <a:cubicBezTo>
                    <a:pt x="65155" y="63"/>
                    <a:pt x="52679" y="63"/>
                    <a:pt x="33964" y="8262"/>
                  </a:cubicBezTo>
                  <a:cubicBezTo>
                    <a:pt x="4109" y="21699"/>
                    <a:pt x="99" y="40602"/>
                    <a:pt x="99" y="42424"/>
                  </a:cubicBezTo>
                  <a:cubicBezTo>
                    <a:pt x="99" y="43790"/>
                    <a:pt x="990" y="44245"/>
                    <a:pt x="2327" y="44245"/>
                  </a:cubicBezTo>
                  <a:cubicBezTo>
                    <a:pt x="5892" y="44245"/>
                    <a:pt x="11016" y="41057"/>
                    <a:pt x="12798" y="39918"/>
                  </a:cubicBezTo>
                  <a:cubicBezTo>
                    <a:pt x="17477" y="36730"/>
                    <a:pt x="18145" y="35363"/>
                    <a:pt x="19482" y="31036"/>
                  </a:cubicBezTo>
                  <a:cubicBezTo>
                    <a:pt x="22601" y="21926"/>
                    <a:pt x="28840" y="13955"/>
                    <a:pt x="56912" y="12589"/>
                  </a:cubicBezTo>
                  <a:cubicBezTo>
                    <a:pt x="55798" y="26481"/>
                    <a:pt x="53793" y="47662"/>
                    <a:pt x="46218" y="80913"/>
                  </a:cubicBezTo>
                  <a:cubicBezTo>
                    <a:pt x="40202" y="106420"/>
                    <a:pt x="31959" y="131472"/>
                    <a:pt x="22156" y="155841"/>
                  </a:cubicBezTo>
                  <a:cubicBezTo>
                    <a:pt x="21042" y="158346"/>
                    <a:pt x="21042" y="158802"/>
                    <a:pt x="21042" y="159029"/>
                  </a:cubicBezTo>
                  <a:cubicBezTo>
                    <a:pt x="21042" y="160624"/>
                    <a:pt x="22824" y="160624"/>
                    <a:pt x="23270" y="160624"/>
                  </a:cubicBezTo>
                  <a:cubicBezTo>
                    <a:pt x="27726" y="160624"/>
                    <a:pt x="37083" y="155158"/>
                    <a:pt x="39534" y="150831"/>
                  </a:cubicBezTo>
                  <a:cubicBezTo>
                    <a:pt x="39979" y="149692"/>
                    <a:pt x="68274" y="85468"/>
                    <a:pt x="75181" y="12589"/>
                  </a:cubicBezTo>
                  <a:lnTo>
                    <a:pt x="85652" y="12589"/>
                  </a:lnTo>
                  <a:close/>
                </a:path>
              </a:pathLst>
            </a:custGeom>
            <a:solidFill>
              <a:srgbClr val="000000"/>
            </a:solidFill>
            <a:ln w="22363"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EA57B000-ADE6-B651-FB4B-D15D7DF37FEF}"/>
                </a:ext>
              </a:extLst>
            </p:cNvPr>
            <p:cNvSpPr/>
            <p:nvPr>
              <p:custDataLst>
                <p:tags r:id="rId51"/>
              </p:custDataLst>
            </p:nvPr>
          </p:nvSpPr>
          <p:spPr>
            <a:xfrm>
              <a:off x="4956703" y="3781513"/>
              <a:ext cx="76730" cy="112233"/>
            </a:xfrm>
            <a:custGeom>
              <a:avLst/>
              <a:gdLst>
                <a:gd name="connsiteX0" fmla="*/ 37225 w 76730"/>
                <a:gd name="connsiteY0" fmla="*/ 4842 h 112233"/>
                <a:gd name="connsiteX1" fmla="*/ 37849 w 76730"/>
                <a:gd name="connsiteY1" fmla="*/ 2291 h 112233"/>
                <a:gd name="connsiteX2" fmla="*/ 35354 w 76730"/>
                <a:gd name="connsiteY2" fmla="*/ 59 h 112233"/>
                <a:gd name="connsiteX3" fmla="*/ 15391 w 76730"/>
                <a:gd name="connsiteY3" fmla="*/ 1653 h 112233"/>
                <a:gd name="connsiteX4" fmla="*/ 11960 w 76730"/>
                <a:gd name="connsiteY4" fmla="*/ 5320 h 112233"/>
                <a:gd name="connsiteX5" fmla="*/ 16015 w 76730"/>
                <a:gd name="connsiteY5" fmla="*/ 7552 h 112233"/>
                <a:gd name="connsiteX6" fmla="*/ 23501 w 76730"/>
                <a:gd name="connsiteY6" fmla="*/ 9943 h 112233"/>
                <a:gd name="connsiteX7" fmla="*/ 22877 w 76730"/>
                <a:gd name="connsiteY7" fmla="*/ 13451 h 112233"/>
                <a:gd name="connsiteX8" fmla="*/ 887 w 76730"/>
                <a:gd name="connsiteY8" fmla="*/ 103684 h 112233"/>
                <a:gd name="connsiteX9" fmla="*/ 108 w 76730"/>
                <a:gd name="connsiteY9" fmla="*/ 107191 h 112233"/>
                <a:gd name="connsiteX10" fmla="*/ 5410 w 76730"/>
                <a:gd name="connsiteY10" fmla="*/ 112292 h 112233"/>
                <a:gd name="connsiteX11" fmla="*/ 12584 w 76730"/>
                <a:gd name="connsiteY11" fmla="*/ 105597 h 112233"/>
                <a:gd name="connsiteX12" fmla="*/ 20226 w 76730"/>
                <a:gd name="connsiteY12" fmla="*/ 74669 h 112233"/>
                <a:gd name="connsiteX13" fmla="*/ 40188 w 76730"/>
                <a:gd name="connsiteY13" fmla="*/ 87741 h 112233"/>
                <a:gd name="connsiteX14" fmla="*/ 39876 w 76730"/>
                <a:gd name="connsiteY14" fmla="*/ 90930 h 112233"/>
                <a:gd name="connsiteX15" fmla="*/ 39253 w 76730"/>
                <a:gd name="connsiteY15" fmla="*/ 95872 h 112233"/>
                <a:gd name="connsiteX16" fmla="*/ 55784 w 76730"/>
                <a:gd name="connsiteY16" fmla="*/ 112292 h 112233"/>
                <a:gd name="connsiteX17" fmla="*/ 75590 w 76730"/>
                <a:gd name="connsiteY17" fmla="*/ 87901 h 112233"/>
                <a:gd name="connsiteX18" fmla="*/ 73095 w 76730"/>
                <a:gd name="connsiteY18" fmla="*/ 85828 h 112233"/>
                <a:gd name="connsiteX19" fmla="*/ 69976 w 76730"/>
                <a:gd name="connsiteY19" fmla="*/ 89654 h 112233"/>
                <a:gd name="connsiteX20" fmla="*/ 56252 w 76730"/>
                <a:gd name="connsiteY20" fmla="*/ 107829 h 112233"/>
                <a:gd name="connsiteX21" fmla="*/ 50793 w 76730"/>
                <a:gd name="connsiteY21" fmla="*/ 99539 h 112233"/>
                <a:gd name="connsiteX22" fmla="*/ 51729 w 76730"/>
                <a:gd name="connsiteY22" fmla="*/ 92365 h 112233"/>
                <a:gd name="connsiteX23" fmla="*/ 52509 w 76730"/>
                <a:gd name="connsiteY23" fmla="*/ 87423 h 112233"/>
                <a:gd name="connsiteX24" fmla="*/ 27244 w 76730"/>
                <a:gd name="connsiteY24" fmla="*/ 70524 h 112233"/>
                <a:gd name="connsiteX25" fmla="*/ 40188 w 76730"/>
                <a:gd name="connsiteY25" fmla="*/ 60002 h 112233"/>
                <a:gd name="connsiteX26" fmla="*/ 64674 w 76730"/>
                <a:gd name="connsiteY26" fmla="*/ 44857 h 112233"/>
                <a:gd name="connsiteX27" fmla="*/ 69820 w 76730"/>
                <a:gd name="connsiteY27" fmla="*/ 46929 h 112233"/>
                <a:gd name="connsiteX28" fmla="*/ 61710 w 76730"/>
                <a:gd name="connsiteY28" fmla="*/ 55857 h 112233"/>
                <a:gd name="connsiteX29" fmla="*/ 67949 w 76730"/>
                <a:gd name="connsiteY29" fmla="*/ 61756 h 112233"/>
                <a:gd name="connsiteX30" fmla="*/ 76838 w 76730"/>
                <a:gd name="connsiteY30" fmla="*/ 51553 h 112233"/>
                <a:gd name="connsiteX31" fmla="*/ 64829 w 76730"/>
                <a:gd name="connsiteY31" fmla="*/ 40393 h 112233"/>
                <a:gd name="connsiteX32" fmla="*/ 39876 w 76730"/>
                <a:gd name="connsiteY32" fmla="*/ 54422 h 112233"/>
                <a:gd name="connsiteX33" fmla="*/ 21785 w 76730"/>
                <a:gd name="connsiteY33" fmla="*/ 68451 h 112233"/>
                <a:gd name="connsiteX34" fmla="*/ 37225 w 76730"/>
                <a:gd name="connsiteY34" fmla="*/ 4842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6730" h="112233">
                  <a:moveTo>
                    <a:pt x="37225" y="4842"/>
                  </a:moveTo>
                  <a:cubicBezTo>
                    <a:pt x="37381" y="4523"/>
                    <a:pt x="37849" y="2450"/>
                    <a:pt x="37849" y="2291"/>
                  </a:cubicBezTo>
                  <a:cubicBezTo>
                    <a:pt x="37849" y="1494"/>
                    <a:pt x="37225" y="59"/>
                    <a:pt x="35354" y="59"/>
                  </a:cubicBezTo>
                  <a:cubicBezTo>
                    <a:pt x="32235" y="59"/>
                    <a:pt x="19290" y="1335"/>
                    <a:pt x="15391" y="1653"/>
                  </a:cubicBezTo>
                  <a:cubicBezTo>
                    <a:pt x="14144" y="1813"/>
                    <a:pt x="11960" y="1972"/>
                    <a:pt x="11960" y="5320"/>
                  </a:cubicBezTo>
                  <a:cubicBezTo>
                    <a:pt x="11960" y="7552"/>
                    <a:pt x="14144" y="7552"/>
                    <a:pt x="16015" y="7552"/>
                  </a:cubicBezTo>
                  <a:cubicBezTo>
                    <a:pt x="23501" y="7552"/>
                    <a:pt x="23501" y="8668"/>
                    <a:pt x="23501" y="9943"/>
                  </a:cubicBezTo>
                  <a:cubicBezTo>
                    <a:pt x="23501" y="11059"/>
                    <a:pt x="23189" y="12016"/>
                    <a:pt x="22877" y="13451"/>
                  </a:cubicBezTo>
                  <a:lnTo>
                    <a:pt x="887" y="103684"/>
                  </a:lnTo>
                  <a:cubicBezTo>
                    <a:pt x="108" y="106553"/>
                    <a:pt x="108" y="106872"/>
                    <a:pt x="108" y="107191"/>
                  </a:cubicBezTo>
                  <a:cubicBezTo>
                    <a:pt x="108" y="109582"/>
                    <a:pt x="1979" y="112292"/>
                    <a:pt x="5410" y="112292"/>
                  </a:cubicBezTo>
                  <a:cubicBezTo>
                    <a:pt x="9621" y="112292"/>
                    <a:pt x="11648" y="109104"/>
                    <a:pt x="12584" y="105597"/>
                  </a:cubicBezTo>
                  <a:cubicBezTo>
                    <a:pt x="12896" y="104959"/>
                    <a:pt x="19602" y="76901"/>
                    <a:pt x="20226" y="74669"/>
                  </a:cubicBezTo>
                  <a:cubicBezTo>
                    <a:pt x="31299" y="75785"/>
                    <a:pt x="40188" y="79451"/>
                    <a:pt x="40188" y="87741"/>
                  </a:cubicBezTo>
                  <a:cubicBezTo>
                    <a:pt x="40188" y="88538"/>
                    <a:pt x="40188" y="89336"/>
                    <a:pt x="39876" y="90930"/>
                  </a:cubicBezTo>
                  <a:cubicBezTo>
                    <a:pt x="39253" y="93321"/>
                    <a:pt x="39253" y="94118"/>
                    <a:pt x="39253" y="95872"/>
                  </a:cubicBezTo>
                  <a:cubicBezTo>
                    <a:pt x="39253" y="107191"/>
                    <a:pt x="48298" y="112292"/>
                    <a:pt x="55784" y="112292"/>
                  </a:cubicBezTo>
                  <a:cubicBezTo>
                    <a:pt x="70912" y="112292"/>
                    <a:pt x="75590" y="88060"/>
                    <a:pt x="75590" y="87901"/>
                  </a:cubicBezTo>
                  <a:cubicBezTo>
                    <a:pt x="75590" y="85828"/>
                    <a:pt x="73563" y="85828"/>
                    <a:pt x="73095" y="85828"/>
                  </a:cubicBezTo>
                  <a:cubicBezTo>
                    <a:pt x="70912" y="85828"/>
                    <a:pt x="70756" y="86625"/>
                    <a:pt x="69976" y="89654"/>
                  </a:cubicBezTo>
                  <a:cubicBezTo>
                    <a:pt x="68105" y="96510"/>
                    <a:pt x="63894" y="107829"/>
                    <a:pt x="56252" y="107829"/>
                  </a:cubicBezTo>
                  <a:cubicBezTo>
                    <a:pt x="52041" y="107829"/>
                    <a:pt x="50793" y="103843"/>
                    <a:pt x="50793" y="99539"/>
                  </a:cubicBezTo>
                  <a:cubicBezTo>
                    <a:pt x="50793" y="96828"/>
                    <a:pt x="50793" y="96510"/>
                    <a:pt x="51729" y="92365"/>
                  </a:cubicBezTo>
                  <a:cubicBezTo>
                    <a:pt x="51885" y="91886"/>
                    <a:pt x="52509" y="89176"/>
                    <a:pt x="52509" y="87423"/>
                  </a:cubicBezTo>
                  <a:cubicBezTo>
                    <a:pt x="52509" y="73234"/>
                    <a:pt x="33794" y="71002"/>
                    <a:pt x="27244" y="70524"/>
                  </a:cubicBezTo>
                  <a:cubicBezTo>
                    <a:pt x="31767" y="67654"/>
                    <a:pt x="37537" y="62393"/>
                    <a:pt x="40188" y="60002"/>
                  </a:cubicBezTo>
                  <a:cubicBezTo>
                    <a:pt x="48142" y="52350"/>
                    <a:pt x="55940" y="44857"/>
                    <a:pt x="64674" y="44857"/>
                  </a:cubicBezTo>
                  <a:cubicBezTo>
                    <a:pt x="66545" y="44857"/>
                    <a:pt x="68572" y="45335"/>
                    <a:pt x="69820" y="46929"/>
                  </a:cubicBezTo>
                  <a:cubicBezTo>
                    <a:pt x="63114" y="48045"/>
                    <a:pt x="61710" y="53466"/>
                    <a:pt x="61710" y="55857"/>
                  </a:cubicBezTo>
                  <a:cubicBezTo>
                    <a:pt x="61710" y="59364"/>
                    <a:pt x="64362" y="61756"/>
                    <a:pt x="67949" y="61756"/>
                  </a:cubicBezTo>
                  <a:cubicBezTo>
                    <a:pt x="72159" y="61756"/>
                    <a:pt x="76838" y="58248"/>
                    <a:pt x="76838" y="51553"/>
                  </a:cubicBezTo>
                  <a:cubicBezTo>
                    <a:pt x="76838" y="46292"/>
                    <a:pt x="73095" y="40393"/>
                    <a:pt x="64829" y="40393"/>
                  </a:cubicBezTo>
                  <a:cubicBezTo>
                    <a:pt x="55940" y="40393"/>
                    <a:pt x="47830" y="46929"/>
                    <a:pt x="39876" y="54422"/>
                  </a:cubicBezTo>
                  <a:cubicBezTo>
                    <a:pt x="33326" y="60799"/>
                    <a:pt x="28180" y="65741"/>
                    <a:pt x="21785" y="68451"/>
                  </a:cubicBezTo>
                  <a:lnTo>
                    <a:pt x="37225" y="4842"/>
                  </a:lnTo>
                  <a:close/>
                </a:path>
              </a:pathLst>
            </a:custGeom>
            <a:solidFill>
              <a:srgbClr val="000000"/>
            </a:solidFill>
            <a:ln w="22363"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5F2BAD2B-17B6-C13B-76BC-D353D0BD66F3}"/>
                </a:ext>
              </a:extLst>
            </p:cNvPr>
            <p:cNvSpPr/>
            <p:nvPr>
              <p:custDataLst>
                <p:tags r:id="rId52"/>
              </p:custDataLst>
            </p:nvPr>
          </p:nvSpPr>
          <p:spPr>
            <a:xfrm>
              <a:off x="5071245" y="3809571"/>
              <a:ext cx="83592" cy="85290"/>
            </a:xfrm>
            <a:custGeom>
              <a:avLst/>
              <a:gdLst>
                <a:gd name="connsiteX0" fmla="*/ 81521 w 83592"/>
                <a:gd name="connsiteY0" fmla="*/ 7871 h 85290"/>
                <a:gd name="connsiteX1" fmla="*/ 83705 w 83592"/>
                <a:gd name="connsiteY1" fmla="*/ 4045 h 85290"/>
                <a:gd name="connsiteX2" fmla="*/ 79962 w 83592"/>
                <a:gd name="connsiteY2" fmla="*/ 59 h 85290"/>
                <a:gd name="connsiteX3" fmla="*/ 76063 w 83592"/>
                <a:gd name="connsiteY3" fmla="*/ 2450 h 85290"/>
                <a:gd name="connsiteX4" fmla="*/ 41908 w 83592"/>
                <a:gd name="connsiteY4" fmla="*/ 37205 h 85290"/>
                <a:gd name="connsiteX5" fmla="*/ 7598 w 83592"/>
                <a:gd name="connsiteY5" fmla="*/ 2291 h 85290"/>
                <a:gd name="connsiteX6" fmla="*/ 4011 w 83592"/>
                <a:gd name="connsiteY6" fmla="*/ 59 h 85290"/>
                <a:gd name="connsiteX7" fmla="*/ 112 w 83592"/>
                <a:gd name="connsiteY7" fmla="*/ 4045 h 85290"/>
                <a:gd name="connsiteX8" fmla="*/ 2451 w 83592"/>
                <a:gd name="connsiteY8" fmla="*/ 7871 h 85290"/>
                <a:gd name="connsiteX9" fmla="*/ 36450 w 83592"/>
                <a:gd name="connsiteY9" fmla="*/ 42625 h 85290"/>
                <a:gd name="connsiteX10" fmla="*/ 2451 w 83592"/>
                <a:gd name="connsiteY10" fmla="*/ 77379 h 85290"/>
                <a:gd name="connsiteX11" fmla="*/ 112 w 83592"/>
                <a:gd name="connsiteY11" fmla="*/ 81364 h 85290"/>
                <a:gd name="connsiteX12" fmla="*/ 4011 w 83592"/>
                <a:gd name="connsiteY12" fmla="*/ 85350 h 85290"/>
                <a:gd name="connsiteX13" fmla="*/ 7598 w 83592"/>
                <a:gd name="connsiteY13" fmla="*/ 83118 h 85290"/>
                <a:gd name="connsiteX14" fmla="*/ 41908 w 83592"/>
                <a:gd name="connsiteY14" fmla="*/ 48205 h 85290"/>
                <a:gd name="connsiteX15" fmla="*/ 77466 w 83592"/>
                <a:gd name="connsiteY15" fmla="*/ 84553 h 85290"/>
                <a:gd name="connsiteX16" fmla="*/ 79962 w 83592"/>
                <a:gd name="connsiteY16" fmla="*/ 85350 h 85290"/>
                <a:gd name="connsiteX17" fmla="*/ 83705 w 83592"/>
                <a:gd name="connsiteY17" fmla="*/ 81364 h 85290"/>
                <a:gd name="connsiteX18" fmla="*/ 82925 w 83592"/>
                <a:gd name="connsiteY18" fmla="*/ 79292 h 85290"/>
                <a:gd name="connsiteX19" fmla="*/ 47367 w 83592"/>
                <a:gd name="connsiteY19" fmla="*/ 42784 h 85290"/>
                <a:gd name="connsiteX20" fmla="*/ 81521 w 83592"/>
                <a:gd name="connsiteY20" fmla="*/ 7871 h 85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592" h="85290">
                  <a:moveTo>
                    <a:pt x="81521" y="7871"/>
                  </a:moveTo>
                  <a:cubicBezTo>
                    <a:pt x="83237" y="6117"/>
                    <a:pt x="83705" y="5161"/>
                    <a:pt x="83705" y="4045"/>
                  </a:cubicBezTo>
                  <a:cubicBezTo>
                    <a:pt x="83705" y="1494"/>
                    <a:pt x="81677" y="59"/>
                    <a:pt x="79962" y="59"/>
                  </a:cubicBezTo>
                  <a:cubicBezTo>
                    <a:pt x="78402" y="59"/>
                    <a:pt x="77934" y="537"/>
                    <a:pt x="76063" y="2450"/>
                  </a:cubicBezTo>
                  <a:lnTo>
                    <a:pt x="41908" y="37205"/>
                  </a:lnTo>
                  <a:lnTo>
                    <a:pt x="7598" y="2291"/>
                  </a:lnTo>
                  <a:cubicBezTo>
                    <a:pt x="6038" y="697"/>
                    <a:pt x="5414" y="59"/>
                    <a:pt x="4011" y="59"/>
                  </a:cubicBezTo>
                  <a:cubicBezTo>
                    <a:pt x="1827" y="59"/>
                    <a:pt x="112" y="1813"/>
                    <a:pt x="112" y="4045"/>
                  </a:cubicBezTo>
                  <a:cubicBezTo>
                    <a:pt x="112" y="5480"/>
                    <a:pt x="580" y="5958"/>
                    <a:pt x="2451" y="7871"/>
                  </a:cubicBezTo>
                  <a:lnTo>
                    <a:pt x="36450" y="42625"/>
                  </a:lnTo>
                  <a:lnTo>
                    <a:pt x="2451" y="77379"/>
                  </a:lnTo>
                  <a:cubicBezTo>
                    <a:pt x="268" y="79611"/>
                    <a:pt x="112" y="80408"/>
                    <a:pt x="112" y="81364"/>
                  </a:cubicBezTo>
                  <a:cubicBezTo>
                    <a:pt x="112" y="83596"/>
                    <a:pt x="1827" y="85350"/>
                    <a:pt x="4011" y="85350"/>
                  </a:cubicBezTo>
                  <a:cubicBezTo>
                    <a:pt x="5414" y="85350"/>
                    <a:pt x="5882" y="84872"/>
                    <a:pt x="7598" y="83118"/>
                  </a:cubicBezTo>
                  <a:lnTo>
                    <a:pt x="41908" y="48205"/>
                  </a:lnTo>
                  <a:lnTo>
                    <a:pt x="77466" y="84553"/>
                  </a:lnTo>
                  <a:cubicBezTo>
                    <a:pt x="78246" y="85031"/>
                    <a:pt x="79026" y="85350"/>
                    <a:pt x="79962" y="85350"/>
                  </a:cubicBezTo>
                  <a:cubicBezTo>
                    <a:pt x="81677" y="85350"/>
                    <a:pt x="83705" y="83915"/>
                    <a:pt x="83705" y="81364"/>
                  </a:cubicBezTo>
                  <a:cubicBezTo>
                    <a:pt x="83705" y="80089"/>
                    <a:pt x="83393" y="79770"/>
                    <a:pt x="82925" y="79292"/>
                  </a:cubicBezTo>
                  <a:cubicBezTo>
                    <a:pt x="82613" y="78654"/>
                    <a:pt x="52357" y="47726"/>
                    <a:pt x="47367" y="42784"/>
                  </a:cubicBezTo>
                  <a:lnTo>
                    <a:pt x="81521" y="7871"/>
                  </a:lnTo>
                  <a:close/>
                </a:path>
              </a:pathLst>
            </a:custGeom>
            <a:solidFill>
              <a:srgbClr val="000000"/>
            </a:solidFill>
            <a:ln w="22363"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D25AE547-8FAA-3BDE-9B73-9E4EA6D58E05}"/>
                </a:ext>
              </a:extLst>
            </p:cNvPr>
            <p:cNvSpPr/>
            <p:nvPr>
              <p:custDataLst>
                <p:tags r:id="rId53"/>
              </p:custDataLst>
            </p:nvPr>
          </p:nvSpPr>
          <p:spPr>
            <a:xfrm>
              <a:off x="5192246" y="3781513"/>
              <a:ext cx="80161" cy="112233"/>
            </a:xfrm>
            <a:custGeom>
              <a:avLst/>
              <a:gdLst>
                <a:gd name="connsiteX0" fmla="*/ 79656 w 80161"/>
                <a:gd name="connsiteY0" fmla="*/ 4842 h 112233"/>
                <a:gd name="connsiteX1" fmla="*/ 80280 w 80161"/>
                <a:gd name="connsiteY1" fmla="*/ 2291 h 112233"/>
                <a:gd name="connsiteX2" fmla="*/ 77784 w 80161"/>
                <a:gd name="connsiteY2" fmla="*/ 59 h 112233"/>
                <a:gd name="connsiteX3" fmla="*/ 57822 w 80161"/>
                <a:gd name="connsiteY3" fmla="*/ 1653 h 112233"/>
                <a:gd name="connsiteX4" fmla="*/ 54391 w 80161"/>
                <a:gd name="connsiteY4" fmla="*/ 5320 h 112233"/>
                <a:gd name="connsiteX5" fmla="*/ 58446 w 80161"/>
                <a:gd name="connsiteY5" fmla="*/ 7552 h 112233"/>
                <a:gd name="connsiteX6" fmla="*/ 65932 w 80161"/>
                <a:gd name="connsiteY6" fmla="*/ 9943 h 112233"/>
                <a:gd name="connsiteX7" fmla="*/ 65308 w 80161"/>
                <a:gd name="connsiteY7" fmla="*/ 13451 h 112233"/>
                <a:gd name="connsiteX8" fmla="*/ 56418 w 80161"/>
                <a:gd name="connsiteY8" fmla="*/ 49799 h 112233"/>
                <a:gd name="connsiteX9" fmla="*/ 40355 w 80161"/>
                <a:gd name="connsiteY9" fmla="*/ 40393 h 112233"/>
                <a:gd name="connsiteX10" fmla="*/ 118 w 80161"/>
                <a:gd name="connsiteY10" fmla="*/ 85828 h 112233"/>
                <a:gd name="connsiteX11" fmla="*/ 23668 w 80161"/>
                <a:gd name="connsiteY11" fmla="*/ 112292 h 112233"/>
                <a:gd name="connsiteX12" fmla="*/ 45813 w 80161"/>
                <a:gd name="connsiteY12" fmla="*/ 101133 h 112233"/>
                <a:gd name="connsiteX13" fmla="*/ 61877 w 80161"/>
                <a:gd name="connsiteY13" fmla="*/ 112292 h 112233"/>
                <a:gd name="connsiteX14" fmla="*/ 74198 w 80161"/>
                <a:gd name="connsiteY14" fmla="*/ 103843 h 112233"/>
                <a:gd name="connsiteX15" fmla="*/ 79656 w 80161"/>
                <a:gd name="connsiteY15" fmla="*/ 87901 h 112233"/>
                <a:gd name="connsiteX16" fmla="*/ 77161 w 80161"/>
                <a:gd name="connsiteY16" fmla="*/ 85828 h 112233"/>
                <a:gd name="connsiteX17" fmla="*/ 73730 w 80161"/>
                <a:gd name="connsiteY17" fmla="*/ 90770 h 112233"/>
                <a:gd name="connsiteX18" fmla="*/ 62345 w 80161"/>
                <a:gd name="connsiteY18" fmla="*/ 107829 h 112233"/>
                <a:gd name="connsiteX19" fmla="*/ 57198 w 80161"/>
                <a:gd name="connsiteY19" fmla="*/ 100017 h 112233"/>
                <a:gd name="connsiteX20" fmla="*/ 57978 w 80161"/>
                <a:gd name="connsiteY20" fmla="*/ 93481 h 112233"/>
                <a:gd name="connsiteX21" fmla="*/ 79656 w 80161"/>
                <a:gd name="connsiteY21" fmla="*/ 4842 h 112233"/>
                <a:gd name="connsiteX22" fmla="*/ 46437 w 80161"/>
                <a:gd name="connsiteY22" fmla="*/ 90770 h 112233"/>
                <a:gd name="connsiteX23" fmla="*/ 38483 w 80161"/>
                <a:gd name="connsiteY23" fmla="*/ 101452 h 112233"/>
                <a:gd name="connsiteX24" fmla="*/ 24135 w 80161"/>
                <a:gd name="connsiteY24" fmla="*/ 107829 h 112233"/>
                <a:gd name="connsiteX25" fmla="*/ 12751 w 80161"/>
                <a:gd name="connsiteY25" fmla="*/ 92365 h 112233"/>
                <a:gd name="connsiteX26" fmla="*/ 20860 w 80161"/>
                <a:gd name="connsiteY26" fmla="*/ 60002 h 112233"/>
                <a:gd name="connsiteX27" fmla="*/ 40355 w 80161"/>
                <a:gd name="connsiteY27" fmla="*/ 44857 h 112233"/>
                <a:gd name="connsiteX28" fmla="*/ 54235 w 80161"/>
                <a:gd name="connsiteY28" fmla="*/ 58727 h 112233"/>
                <a:gd name="connsiteX29" fmla="*/ 53767 w 80161"/>
                <a:gd name="connsiteY29" fmla="*/ 60958 h 112233"/>
                <a:gd name="connsiteX30" fmla="*/ 46437 w 80161"/>
                <a:gd name="connsiteY30" fmla="*/ 90770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0161" h="112233">
                  <a:moveTo>
                    <a:pt x="79656" y="4842"/>
                  </a:moveTo>
                  <a:cubicBezTo>
                    <a:pt x="79812" y="4523"/>
                    <a:pt x="80280" y="2450"/>
                    <a:pt x="80280" y="2291"/>
                  </a:cubicBezTo>
                  <a:cubicBezTo>
                    <a:pt x="80280" y="1494"/>
                    <a:pt x="79656" y="59"/>
                    <a:pt x="77784" y="59"/>
                  </a:cubicBezTo>
                  <a:cubicBezTo>
                    <a:pt x="74665" y="59"/>
                    <a:pt x="61721" y="1335"/>
                    <a:pt x="57822" y="1653"/>
                  </a:cubicBezTo>
                  <a:cubicBezTo>
                    <a:pt x="56574" y="1813"/>
                    <a:pt x="54391" y="1972"/>
                    <a:pt x="54391" y="5320"/>
                  </a:cubicBezTo>
                  <a:cubicBezTo>
                    <a:pt x="54391" y="7552"/>
                    <a:pt x="56574" y="7552"/>
                    <a:pt x="58446" y="7552"/>
                  </a:cubicBezTo>
                  <a:cubicBezTo>
                    <a:pt x="65932" y="7552"/>
                    <a:pt x="65932" y="8668"/>
                    <a:pt x="65932" y="9943"/>
                  </a:cubicBezTo>
                  <a:cubicBezTo>
                    <a:pt x="65932" y="11059"/>
                    <a:pt x="65620" y="12016"/>
                    <a:pt x="65308" y="13451"/>
                  </a:cubicBezTo>
                  <a:lnTo>
                    <a:pt x="56418" y="49799"/>
                  </a:lnTo>
                  <a:cubicBezTo>
                    <a:pt x="53143" y="44538"/>
                    <a:pt x="47841" y="40393"/>
                    <a:pt x="40355" y="40393"/>
                  </a:cubicBezTo>
                  <a:cubicBezTo>
                    <a:pt x="20393" y="40393"/>
                    <a:pt x="118" y="62872"/>
                    <a:pt x="118" y="85828"/>
                  </a:cubicBezTo>
                  <a:cubicBezTo>
                    <a:pt x="118" y="101292"/>
                    <a:pt x="10255" y="112292"/>
                    <a:pt x="23668" y="112292"/>
                  </a:cubicBezTo>
                  <a:cubicBezTo>
                    <a:pt x="32089" y="112292"/>
                    <a:pt x="39575" y="107350"/>
                    <a:pt x="45813" y="101133"/>
                  </a:cubicBezTo>
                  <a:cubicBezTo>
                    <a:pt x="48777" y="110698"/>
                    <a:pt x="57822" y="112292"/>
                    <a:pt x="61877" y="112292"/>
                  </a:cubicBezTo>
                  <a:cubicBezTo>
                    <a:pt x="67491" y="112292"/>
                    <a:pt x="71390" y="108785"/>
                    <a:pt x="74198" y="103843"/>
                  </a:cubicBezTo>
                  <a:cubicBezTo>
                    <a:pt x="77629" y="97626"/>
                    <a:pt x="79656" y="88538"/>
                    <a:pt x="79656" y="87901"/>
                  </a:cubicBezTo>
                  <a:cubicBezTo>
                    <a:pt x="79656" y="85828"/>
                    <a:pt x="77629" y="85828"/>
                    <a:pt x="77161" y="85828"/>
                  </a:cubicBezTo>
                  <a:cubicBezTo>
                    <a:pt x="74977" y="85828"/>
                    <a:pt x="74821" y="86466"/>
                    <a:pt x="73730" y="90770"/>
                  </a:cubicBezTo>
                  <a:cubicBezTo>
                    <a:pt x="71858" y="98423"/>
                    <a:pt x="68895" y="107829"/>
                    <a:pt x="62345" y="107829"/>
                  </a:cubicBezTo>
                  <a:cubicBezTo>
                    <a:pt x="58290" y="107829"/>
                    <a:pt x="57198" y="104321"/>
                    <a:pt x="57198" y="100017"/>
                  </a:cubicBezTo>
                  <a:cubicBezTo>
                    <a:pt x="57198" y="96988"/>
                    <a:pt x="57510" y="95553"/>
                    <a:pt x="57978" y="93481"/>
                  </a:cubicBezTo>
                  <a:lnTo>
                    <a:pt x="79656" y="4842"/>
                  </a:lnTo>
                  <a:close/>
                  <a:moveTo>
                    <a:pt x="46437" y="90770"/>
                  </a:moveTo>
                  <a:cubicBezTo>
                    <a:pt x="45346" y="95234"/>
                    <a:pt x="41915" y="98423"/>
                    <a:pt x="38483" y="101452"/>
                  </a:cubicBezTo>
                  <a:cubicBezTo>
                    <a:pt x="37080" y="102727"/>
                    <a:pt x="30842" y="107829"/>
                    <a:pt x="24135" y="107829"/>
                  </a:cubicBezTo>
                  <a:cubicBezTo>
                    <a:pt x="18365" y="107829"/>
                    <a:pt x="12751" y="103684"/>
                    <a:pt x="12751" y="92365"/>
                  </a:cubicBezTo>
                  <a:cubicBezTo>
                    <a:pt x="12751" y="83915"/>
                    <a:pt x="17273" y="66379"/>
                    <a:pt x="20860" y="60002"/>
                  </a:cubicBezTo>
                  <a:cubicBezTo>
                    <a:pt x="28034" y="47248"/>
                    <a:pt x="35988" y="44857"/>
                    <a:pt x="40355" y="44857"/>
                  </a:cubicBezTo>
                  <a:cubicBezTo>
                    <a:pt x="51272" y="44857"/>
                    <a:pt x="54235" y="56973"/>
                    <a:pt x="54235" y="58727"/>
                  </a:cubicBezTo>
                  <a:cubicBezTo>
                    <a:pt x="54235" y="59364"/>
                    <a:pt x="53923" y="60480"/>
                    <a:pt x="53767" y="60958"/>
                  </a:cubicBezTo>
                  <a:lnTo>
                    <a:pt x="46437" y="90770"/>
                  </a:lnTo>
                  <a:close/>
                </a:path>
              </a:pathLst>
            </a:custGeom>
            <a:solidFill>
              <a:srgbClr val="000000"/>
            </a:solidFill>
            <a:ln w="22363" cap="flat">
              <a:noFill/>
              <a:prstDash val="solid"/>
              <a:miter/>
            </a:ln>
          </p:spPr>
          <p:txBody>
            <a:bodyPr rtlCol="0" anchor="ctr"/>
            <a:lstStyle/>
            <a:p>
              <a:endParaRPr lang="en-CN"/>
            </a:p>
          </p:txBody>
        </p:sp>
      </p:grpSp>
      <p:grpSp>
        <p:nvGrpSpPr>
          <p:cNvPr id="18457" name="Group 18456" descr="\documentclass{article}&#10;\usepackage{amsmath,bm}&#10;\pagestyle{empty}&#10;\begin{document}&#10;&#10;    \begin{gather*}&#10;        \bm{A}=\bm{X}\times \bm{W}_A+\bm{b}_A\\&#10;        \bm{B}=\bm{X}\times \bm{W}_B+\bm{b}_B&#10;    \end{gather*}&#10;&#10;&#10;\end{document}" title="IguanaTex Vector Display">
            <a:extLst>
              <a:ext uri="{FF2B5EF4-FFF2-40B4-BE49-F238E27FC236}">
                <a16:creationId xmlns:a16="http://schemas.microsoft.com/office/drawing/2014/main" id="{B24200A4-2342-2DAF-A42F-974B499C7A0B}"/>
              </a:ext>
            </a:extLst>
          </p:cNvPr>
          <p:cNvGrpSpPr>
            <a:grpSpLocks noChangeAspect="1"/>
          </p:cNvGrpSpPr>
          <p:nvPr>
            <p:custDataLst>
              <p:tags r:id="rId3"/>
            </p:custDataLst>
          </p:nvPr>
        </p:nvGrpSpPr>
        <p:grpSpPr>
          <a:xfrm>
            <a:off x="4514296" y="4102700"/>
            <a:ext cx="2166768" cy="597453"/>
            <a:chOff x="7383147" y="4511014"/>
            <a:chExt cx="2166768" cy="597453"/>
          </a:xfrm>
        </p:grpSpPr>
        <p:sp>
          <p:nvSpPr>
            <p:cNvPr id="18439" name="Freeform 18438">
              <a:extLst>
                <a:ext uri="{FF2B5EF4-FFF2-40B4-BE49-F238E27FC236}">
                  <a16:creationId xmlns:a16="http://schemas.microsoft.com/office/drawing/2014/main" id="{9ED8E37D-92BA-EB9F-9814-C429344BBD6A}"/>
                </a:ext>
              </a:extLst>
            </p:cNvPr>
            <p:cNvSpPr/>
            <p:nvPr>
              <p:custDataLst>
                <p:tags r:id="rId30"/>
              </p:custDataLst>
            </p:nvPr>
          </p:nvSpPr>
          <p:spPr>
            <a:xfrm>
              <a:off x="7398726" y="4511014"/>
              <a:ext cx="199657" cy="179919"/>
            </a:xfrm>
            <a:custGeom>
              <a:avLst/>
              <a:gdLst>
                <a:gd name="connsiteX0" fmla="*/ 152021 w 199657"/>
                <a:gd name="connsiteY0" fmla="*/ 7423 h 179919"/>
                <a:gd name="connsiteX1" fmla="*/ 143418 w 199657"/>
                <a:gd name="connsiteY1" fmla="*/ 85 h 179919"/>
                <a:gd name="connsiteX2" fmla="*/ 132283 w 199657"/>
                <a:gd name="connsiteY2" fmla="*/ 6411 h 179919"/>
                <a:gd name="connsiteX3" fmla="*/ 32834 w 199657"/>
                <a:gd name="connsiteY3" fmla="*/ 158495 h 179919"/>
                <a:gd name="connsiteX4" fmla="*/ 8288 w 199657"/>
                <a:gd name="connsiteY4" fmla="*/ 168111 h 179919"/>
                <a:gd name="connsiteX5" fmla="*/ 191 w 199657"/>
                <a:gd name="connsiteY5" fmla="*/ 175449 h 179919"/>
                <a:gd name="connsiteX6" fmla="*/ 4999 w 199657"/>
                <a:gd name="connsiteY6" fmla="*/ 180004 h 179919"/>
                <a:gd name="connsiteX7" fmla="*/ 29039 w 199657"/>
                <a:gd name="connsiteY7" fmla="*/ 179245 h 179919"/>
                <a:gd name="connsiteX8" fmla="*/ 57127 w 199657"/>
                <a:gd name="connsiteY8" fmla="*/ 180004 h 179919"/>
                <a:gd name="connsiteX9" fmla="*/ 63960 w 199657"/>
                <a:gd name="connsiteY9" fmla="*/ 172665 h 179919"/>
                <a:gd name="connsiteX10" fmla="*/ 57380 w 199657"/>
                <a:gd name="connsiteY10" fmla="*/ 168111 h 179919"/>
                <a:gd name="connsiteX11" fmla="*/ 42703 w 199657"/>
                <a:gd name="connsiteY11" fmla="*/ 165327 h 179919"/>
                <a:gd name="connsiteX12" fmla="*/ 65984 w 199657"/>
                <a:gd name="connsiteY12" fmla="*/ 129900 h 179919"/>
                <a:gd name="connsiteX13" fmla="*/ 134308 w 199657"/>
                <a:gd name="connsiteY13" fmla="*/ 129900 h 179919"/>
                <a:gd name="connsiteX14" fmla="*/ 140128 w 199657"/>
                <a:gd name="connsiteY14" fmla="*/ 166845 h 179919"/>
                <a:gd name="connsiteX15" fmla="*/ 123680 w 199657"/>
                <a:gd name="connsiteY15" fmla="*/ 168111 h 179919"/>
                <a:gd name="connsiteX16" fmla="*/ 114317 w 199657"/>
                <a:gd name="connsiteY16" fmla="*/ 175449 h 179919"/>
                <a:gd name="connsiteX17" fmla="*/ 119884 w 199657"/>
                <a:gd name="connsiteY17" fmla="*/ 180004 h 179919"/>
                <a:gd name="connsiteX18" fmla="*/ 157589 w 199657"/>
                <a:gd name="connsiteY18" fmla="*/ 179245 h 179919"/>
                <a:gd name="connsiteX19" fmla="*/ 175049 w 199657"/>
                <a:gd name="connsiteY19" fmla="*/ 179498 h 179919"/>
                <a:gd name="connsiteX20" fmla="*/ 192763 w 199657"/>
                <a:gd name="connsiteY20" fmla="*/ 180004 h 179919"/>
                <a:gd name="connsiteX21" fmla="*/ 199848 w 199657"/>
                <a:gd name="connsiteY21" fmla="*/ 172665 h 179919"/>
                <a:gd name="connsiteX22" fmla="*/ 189726 w 199657"/>
                <a:gd name="connsiteY22" fmla="*/ 168111 h 179919"/>
                <a:gd name="connsiteX23" fmla="*/ 179857 w 199657"/>
                <a:gd name="connsiteY23" fmla="*/ 167858 h 179919"/>
                <a:gd name="connsiteX24" fmla="*/ 175808 w 199657"/>
                <a:gd name="connsiteY24" fmla="*/ 163050 h 179919"/>
                <a:gd name="connsiteX25" fmla="*/ 152021 w 199657"/>
                <a:gd name="connsiteY25" fmla="*/ 7423 h 179919"/>
                <a:gd name="connsiteX26" fmla="*/ 121402 w 199657"/>
                <a:gd name="connsiteY26" fmla="*/ 45128 h 179919"/>
                <a:gd name="connsiteX27" fmla="*/ 132537 w 199657"/>
                <a:gd name="connsiteY27" fmla="*/ 118006 h 179919"/>
                <a:gd name="connsiteX28" fmla="*/ 73829 w 199657"/>
                <a:gd name="connsiteY28" fmla="*/ 118006 h 179919"/>
                <a:gd name="connsiteX29" fmla="*/ 121402 w 199657"/>
                <a:gd name="connsiteY29" fmla="*/ 45128 h 17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9657" h="179919">
                  <a:moveTo>
                    <a:pt x="152021" y="7423"/>
                  </a:moveTo>
                  <a:cubicBezTo>
                    <a:pt x="151009" y="1097"/>
                    <a:pt x="149744" y="85"/>
                    <a:pt x="143418" y="85"/>
                  </a:cubicBezTo>
                  <a:cubicBezTo>
                    <a:pt x="137851" y="85"/>
                    <a:pt x="135826" y="1097"/>
                    <a:pt x="132283" y="6411"/>
                  </a:cubicBezTo>
                  <a:lnTo>
                    <a:pt x="32834" y="158495"/>
                  </a:lnTo>
                  <a:cubicBezTo>
                    <a:pt x="29798" y="163303"/>
                    <a:pt x="26761" y="167858"/>
                    <a:pt x="8288" y="168111"/>
                  </a:cubicBezTo>
                  <a:cubicBezTo>
                    <a:pt x="4746" y="168111"/>
                    <a:pt x="191" y="168111"/>
                    <a:pt x="191" y="175449"/>
                  </a:cubicBezTo>
                  <a:cubicBezTo>
                    <a:pt x="191" y="177473"/>
                    <a:pt x="1962" y="180004"/>
                    <a:pt x="4999" y="180004"/>
                  </a:cubicBezTo>
                  <a:cubicBezTo>
                    <a:pt x="12590" y="180004"/>
                    <a:pt x="21194" y="179245"/>
                    <a:pt x="29039" y="179245"/>
                  </a:cubicBezTo>
                  <a:cubicBezTo>
                    <a:pt x="38402" y="179245"/>
                    <a:pt x="48017" y="180004"/>
                    <a:pt x="57127" y="180004"/>
                  </a:cubicBezTo>
                  <a:cubicBezTo>
                    <a:pt x="58899" y="180004"/>
                    <a:pt x="63960" y="180004"/>
                    <a:pt x="63960" y="172665"/>
                  </a:cubicBezTo>
                  <a:cubicBezTo>
                    <a:pt x="63960" y="168111"/>
                    <a:pt x="59405" y="168111"/>
                    <a:pt x="57380" y="168111"/>
                  </a:cubicBezTo>
                  <a:cubicBezTo>
                    <a:pt x="55356" y="168111"/>
                    <a:pt x="48271" y="168111"/>
                    <a:pt x="42703" y="165327"/>
                  </a:cubicBezTo>
                  <a:lnTo>
                    <a:pt x="65984" y="129900"/>
                  </a:lnTo>
                  <a:lnTo>
                    <a:pt x="134308" y="129900"/>
                  </a:lnTo>
                  <a:lnTo>
                    <a:pt x="140128" y="166845"/>
                  </a:lnTo>
                  <a:cubicBezTo>
                    <a:pt x="135320" y="167858"/>
                    <a:pt x="127476" y="168111"/>
                    <a:pt x="123680" y="168111"/>
                  </a:cubicBezTo>
                  <a:cubicBezTo>
                    <a:pt x="118619" y="168111"/>
                    <a:pt x="114317" y="168111"/>
                    <a:pt x="114317" y="175449"/>
                  </a:cubicBezTo>
                  <a:cubicBezTo>
                    <a:pt x="114317" y="178739"/>
                    <a:pt x="117100" y="180004"/>
                    <a:pt x="119884" y="180004"/>
                  </a:cubicBezTo>
                  <a:cubicBezTo>
                    <a:pt x="128235" y="180004"/>
                    <a:pt x="149238" y="179245"/>
                    <a:pt x="157589" y="179245"/>
                  </a:cubicBezTo>
                  <a:cubicBezTo>
                    <a:pt x="163409" y="179245"/>
                    <a:pt x="169229" y="179498"/>
                    <a:pt x="175049" y="179498"/>
                  </a:cubicBezTo>
                  <a:cubicBezTo>
                    <a:pt x="180869" y="179498"/>
                    <a:pt x="186943" y="180004"/>
                    <a:pt x="192763" y="180004"/>
                  </a:cubicBezTo>
                  <a:cubicBezTo>
                    <a:pt x="195040" y="180004"/>
                    <a:pt x="199848" y="180004"/>
                    <a:pt x="199848" y="172665"/>
                  </a:cubicBezTo>
                  <a:cubicBezTo>
                    <a:pt x="199848" y="168111"/>
                    <a:pt x="196052" y="168111"/>
                    <a:pt x="189726" y="168111"/>
                  </a:cubicBezTo>
                  <a:cubicBezTo>
                    <a:pt x="186183" y="168111"/>
                    <a:pt x="183400" y="168111"/>
                    <a:pt x="179857" y="167858"/>
                  </a:cubicBezTo>
                  <a:cubicBezTo>
                    <a:pt x="176820" y="167604"/>
                    <a:pt x="176567" y="167351"/>
                    <a:pt x="175808" y="163050"/>
                  </a:cubicBezTo>
                  <a:lnTo>
                    <a:pt x="152021" y="7423"/>
                  </a:lnTo>
                  <a:close/>
                  <a:moveTo>
                    <a:pt x="121402" y="45128"/>
                  </a:moveTo>
                  <a:lnTo>
                    <a:pt x="132537" y="118006"/>
                  </a:lnTo>
                  <a:lnTo>
                    <a:pt x="73829" y="118006"/>
                  </a:lnTo>
                  <a:lnTo>
                    <a:pt x="121402" y="45128"/>
                  </a:lnTo>
                  <a:close/>
                </a:path>
              </a:pathLst>
            </a:custGeom>
            <a:solidFill>
              <a:srgbClr val="000000"/>
            </a:solidFill>
            <a:ln w="25363"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3E34A1C0-3782-CF5A-66F9-6EE135665F49}"/>
                </a:ext>
              </a:extLst>
            </p:cNvPr>
            <p:cNvSpPr/>
            <p:nvPr>
              <p:custDataLst>
                <p:tags r:id="rId31"/>
              </p:custDataLst>
            </p:nvPr>
          </p:nvSpPr>
          <p:spPr>
            <a:xfrm>
              <a:off x="7691812" y="4598064"/>
              <a:ext cx="168278" cy="59213"/>
            </a:xfrm>
            <a:custGeom>
              <a:avLst/>
              <a:gdLst>
                <a:gd name="connsiteX0" fmla="*/ 159878 w 168278"/>
                <a:gd name="connsiteY0" fmla="*/ 10207 h 59213"/>
                <a:gd name="connsiteX1" fmla="*/ 168481 w 168278"/>
                <a:gd name="connsiteY1" fmla="*/ 5146 h 59213"/>
                <a:gd name="connsiteX2" fmla="*/ 160131 w 168278"/>
                <a:gd name="connsiteY2" fmla="*/ 85 h 59213"/>
                <a:gd name="connsiteX3" fmla="*/ 8553 w 168278"/>
                <a:gd name="connsiteY3" fmla="*/ 85 h 59213"/>
                <a:gd name="connsiteX4" fmla="*/ 202 w 168278"/>
                <a:gd name="connsiteY4" fmla="*/ 5146 h 59213"/>
                <a:gd name="connsiteX5" fmla="*/ 8806 w 168278"/>
                <a:gd name="connsiteY5" fmla="*/ 10207 h 59213"/>
                <a:gd name="connsiteX6" fmla="*/ 159878 w 168278"/>
                <a:gd name="connsiteY6" fmla="*/ 10207 h 59213"/>
                <a:gd name="connsiteX7" fmla="*/ 160131 w 168278"/>
                <a:gd name="connsiteY7" fmla="*/ 59299 h 59213"/>
                <a:gd name="connsiteX8" fmla="*/ 168481 w 168278"/>
                <a:gd name="connsiteY8" fmla="*/ 54238 h 59213"/>
                <a:gd name="connsiteX9" fmla="*/ 159878 w 168278"/>
                <a:gd name="connsiteY9" fmla="*/ 49177 h 59213"/>
                <a:gd name="connsiteX10" fmla="*/ 8806 w 168278"/>
                <a:gd name="connsiteY10" fmla="*/ 49177 h 59213"/>
                <a:gd name="connsiteX11" fmla="*/ 202 w 168278"/>
                <a:gd name="connsiteY11" fmla="*/ 54238 h 59213"/>
                <a:gd name="connsiteX12" fmla="*/ 8553 w 168278"/>
                <a:gd name="connsiteY12" fmla="*/ 59299 h 59213"/>
                <a:gd name="connsiteX13" fmla="*/ 160131 w 168278"/>
                <a:gd name="connsiteY13" fmla="*/ 5929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8" y="10207"/>
                  </a:moveTo>
                  <a:cubicBezTo>
                    <a:pt x="163673" y="10207"/>
                    <a:pt x="168481" y="10207"/>
                    <a:pt x="168481" y="5146"/>
                  </a:cubicBezTo>
                  <a:cubicBezTo>
                    <a:pt x="168481" y="85"/>
                    <a:pt x="163673" y="85"/>
                    <a:pt x="160131" y="85"/>
                  </a:cubicBezTo>
                  <a:lnTo>
                    <a:pt x="8553" y="85"/>
                  </a:lnTo>
                  <a:cubicBezTo>
                    <a:pt x="5010" y="85"/>
                    <a:pt x="202" y="85"/>
                    <a:pt x="202" y="5146"/>
                  </a:cubicBezTo>
                  <a:cubicBezTo>
                    <a:pt x="202" y="10207"/>
                    <a:pt x="5010" y="10207"/>
                    <a:pt x="8806" y="10207"/>
                  </a:cubicBezTo>
                  <a:lnTo>
                    <a:pt x="159878" y="10207"/>
                  </a:lnTo>
                  <a:close/>
                  <a:moveTo>
                    <a:pt x="160131" y="59299"/>
                  </a:moveTo>
                  <a:cubicBezTo>
                    <a:pt x="163673" y="59299"/>
                    <a:pt x="168481" y="59299"/>
                    <a:pt x="168481" y="54238"/>
                  </a:cubicBezTo>
                  <a:cubicBezTo>
                    <a:pt x="168481" y="49177"/>
                    <a:pt x="163673" y="49177"/>
                    <a:pt x="159878" y="49177"/>
                  </a:cubicBezTo>
                  <a:lnTo>
                    <a:pt x="8806" y="49177"/>
                  </a:lnTo>
                  <a:cubicBezTo>
                    <a:pt x="5010" y="49177"/>
                    <a:pt x="202" y="49177"/>
                    <a:pt x="202" y="54238"/>
                  </a:cubicBezTo>
                  <a:cubicBezTo>
                    <a:pt x="202" y="59299"/>
                    <a:pt x="5010" y="59299"/>
                    <a:pt x="8553" y="59299"/>
                  </a:cubicBezTo>
                  <a:lnTo>
                    <a:pt x="160131" y="59299"/>
                  </a:lnTo>
                  <a:close/>
                </a:path>
              </a:pathLst>
            </a:custGeom>
            <a:solidFill>
              <a:srgbClr val="000000"/>
            </a:solidFill>
            <a:ln w="25363"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F6A67D01-06B1-3A28-63C4-E77D54C85B0B}"/>
                </a:ext>
              </a:extLst>
            </p:cNvPr>
            <p:cNvSpPr/>
            <p:nvPr>
              <p:custDataLst>
                <p:tags r:id="rId32"/>
              </p:custDataLst>
            </p:nvPr>
          </p:nvSpPr>
          <p:spPr>
            <a:xfrm>
              <a:off x="7954619" y="4517340"/>
              <a:ext cx="231288" cy="173593"/>
            </a:xfrm>
            <a:custGeom>
              <a:avLst/>
              <a:gdLst>
                <a:gd name="connsiteX0" fmla="*/ 137620 w 231288"/>
                <a:gd name="connsiteY0" fmla="*/ 73723 h 173593"/>
                <a:gd name="connsiteX1" fmla="*/ 171022 w 231288"/>
                <a:gd name="connsiteY1" fmla="*/ 40826 h 173593"/>
                <a:gd name="connsiteX2" fmla="*/ 186711 w 231288"/>
                <a:gd name="connsiteY2" fmla="*/ 24884 h 173593"/>
                <a:gd name="connsiteX3" fmla="*/ 226187 w 231288"/>
                <a:gd name="connsiteY3" fmla="*/ 11978 h 173593"/>
                <a:gd name="connsiteX4" fmla="*/ 231501 w 231288"/>
                <a:gd name="connsiteY4" fmla="*/ 4640 h 173593"/>
                <a:gd name="connsiteX5" fmla="*/ 226440 w 231288"/>
                <a:gd name="connsiteY5" fmla="*/ 85 h 173593"/>
                <a:gd name="connsiteX6" fmla="*/ 198858 w 231288"/>
                <a:gd name="connsiteY6" fmla="*/ 844 h 173593"/>
                <a:gd name="connsiteX7" fmla="*/ 165961 w 231288"/>
                <a:gd name="connsiteY7" fmla="*/ 85 h 173593"/>
                <a:gd name="connsiteX8" fmla="*/ 158876 w 231288"/>
                <a:gd name="connsiteY8" fmla="*/ 7170 h 173593"/>
                <a:gd name="connsiteX9" fmla="*/ 165202 w 231288"/>
                <a:gd name="connsiteY9" fmla="*/ 11978 h 173593"/>
                <a:gd name="connsiteX10" fmla="*/ 180385 w 231288"/>
                <a:gd name="connsiteY10" fmla="*/ 14509 h 173593"/>
                <a:gd name="connsiteX11" fmla="*/ 132052 w 231288"/>
                <a:gd name="connsiteY11" fmla="*/ 62335 h 173593"/>
                <a:gd name="connsiteX12" fmla="*/ 108772 w 231288"/>
                <a:gd name="connsiteY12" fmla="*/ 13496 h 173593"/>
                <a:gd name="connsiteX13" fmla="*/ 123449 w 231288"/>
                <a:gd name="connsiteY13" fmla="*/ 11978 h 173593"/>
                <a:gd name="connsiteX14" fmla="*/ 130787 w 231288"/>
                <a:gd name="connsiteY14" fmla="*/ 4893 h 173593"/>
                <a:gd name="connsiteX15" fmla="*/ 125220 w 231288"/>
                <a:gd name="connsiteY15" fmla="*/ 85 h 173593"/>
                <a:gd name="connsiteX16" fmla="*/ 86756 w 231288"/>
                <a:gd name="connsiteY16" fmla="*/ 844 h 173593"/>
                <a:gd name="connsiteX17" fmla="*/ 69296 w 231288"/>
                <a:gd name="connsiteY17" fmla="*/ 591 h 173593"/>
                <a:gd name="connsiteX18" fmla="*/ 51582 w 231288"/>
                <a:gd name="connsiteY18" fmla="*/ 85 h 173593"/>
                <a:gd name="connsiteX19" fmla="*/ 44497 w 231288"/>
                <a:gd name="connsiteY19" fmla="*/ 7170 h 173593"/>
                <a:gd name="connsiteX20" fmla="*/ 54872 w 231288"/>
                <a:gd name="connsiteY20" fmla="*/ 11978 h 173593"/>
                <a:gd name="connsiteX21" fmla="*/ 64741 w 231288"/>
                <a:gd name="connsiteY21" fmla="*/ 12231 h 173593"/>
                <a:gd name="connsiteX22" fmla="*/ 70055 w 231288"/>
                <a:gd name="connsiteY22" fmla="*/ 16027 h 173593"/>
                <a:gd name="connsiteX23" fmla="*/ 104976 w 231288"/>
                <a:gd name="connsiteY23" fmla="*/ 89159 h 173593"/>
                <a:gd name="connsiteX24" fmla="*/ 41460 w 231288"/>
                <a:gd name="connsiteY24" fmla="*/ 151915 h 173593"/>
                <a:gd name="connsiteX25" fmla="*/ 9070 w 231288"/>
                <a:gd name="connsiteY25" fmla="*/ 161784 h 173593"/>
                <a:gd name="connsiteX26" fmla="*/ 213 w 231288"/>
                <a:gd name="connsiteY26" fmla="*/ 169123 h 173593"/>
                <a:gd name="connsiteX27" fmla="*/ 5274 w 231288"/>
                <a:gd name="connsiteY27" fmla="*/ 173678 h 173593"/>
                <a:gd name="connsiteX28" fmla="*/ 32856 w 231288"/>
                <a:gd name="connsiteY28" fmla="*/ 172919 h 173593"/>
                <a:gd name="connsiteX29" fmla="*/ 65753 w 231288"/>
                <a:gd name="connsiteY29" fmla="*/ 173678 h 173593"/>
                <a:gd name="connsiteX30" fmla="*/ 72838 w 231288"/>
                <a:gd name="connsiteY30" fmla="*/ 166339 h 173593"/>
                <a:gd name="connsiteX31" fmla="*/ 66259 w 231288"/>
                <a:gd name="connsiteY31" fmla="*/ 161784 h 173593"/>
                <a:gd name="connsiteX32" fmla="*/ 51329 w 231288"/>
                <a:gd name="connsiteY32" fmla="*/ 159254 h 173593"/>
                <a:gd name="connsiteX33" fmla="*/ 110290 w 231288"/>
                <a:gd name="connsiteY33" fmla="*/ 100546 h 173593"/>
                <a:gd name="connsiteX34" fmla="*/ 138885 w 231288"/>
                <a:gd name="connsiteY34" fmla="*/ 160266 h 173593"/>
                <a:gd name="connsiteX35" fmla="*/ 124208 w 231288"/>
                <a:gd name="connsiteY35" fmla="*/ 161784 h 173593"/>
                <a:gd name="connsiteX36" fmla="*/ 116869 w 231288"/>
                <a:gd name="connsiteY36" fmla="*/ 169123 h 173593"/>
                <a:gd name="connsiteX37" fmla="*/ 122436 w 231288"/>
                <a:gd name="connsiteY37" fmla="*/ 173678 h 173593"/>
                <a:gd name="connsiteX38" fmla="*/ 161153 w 231288"/>
                <a:gd name="connsiteY38" fmla="*/ 172919 h 173593"/>
                <a:gd name="connsiteX39" fmla="*/ 178614 w 231288"/>
                <a:gd name="connsiteY39" fmla="*/ 173172 h 173593"/>
                <a:gd name="connsiteX40" fmla="*/ 196327 w 231288"/>
                <a:gd name="connsiteY40" fmla="*/ 173678 h 173593"/>
                <a:gd name="connsiteX41" fmla="*/ 203413 w 231288"/>
                <a:gd name="connsiteY41" fmla="*/ 166339 h 173593"/>
                <a:gd name="connsiteX42" fmla="*/ 193291 w 231288"/>
                <a:gd name="connsiteY42" fmla="*/ 161784 h 173593"/>
                <a:gd name="connsiteX43" fmla="*/ 183422 w 231288"/>
                <a:gd name="connsiteY43" fmla="*/ 161531 h 173593"/>
                <a:gd name="connsiteX44" fmla="*/ 177602 w 231288"/>
                <a:gd name="connsiteY44" fmla="*/ 157482 h 173593"/>
                <a:gd name="connsiteX45" fmla="*/ 137620 w 231288"/>
                <a:gd name="connsiteY45" fmla="*/ 73723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31288" h="173593">
                  <a:moveTo>
                    <a:pt x="137620" y="73723"/>
                  </a:moveTo>
                  <a:lnTo>
                    <a:pt x="171022" y="40826"/>
                  </a:lnTo>
                  <a:lnTo>
                    <a:pt x="186711" y="24884"/>
                  </a:lnTo>
                  <a:cubicBezTo>
                    <a:pt x="196833" y="15268"/>
                    <a:pt x="199870" y="12231"/>
                    <a:pt x="226187" y="11978"/>
                  </a:cubicBezTo>
                  <a:cubicBezTo>
                    <a:pt x="230995" y="11978"/>
                    <a:pt x="231501" y="5399"/>
                    <a:pt x="231501" y="4640"/>
                  </a:cubicBezTo>
                  <a:cubicBezTo>
                    <a:pt x="231501" y="3121"/>
                    <a:pt x="230489" y="85"/>
                    <a:pt x="226440" y="85"/>
                  </a:cubicBezTo>
                  <a:cubicBezTo>
                    <a:pt x="217584" y="85"/>
                    <a:pt x="207968" y="844"/>
                    <a:pt x="198858" y="844"/>
                  </a:cubicBezTo>
                  <a:cubicBezTo>
                    <a:pt x="191519" y="844"/>
                    <a:pt x="173300" y="85"/>
                    <a:pt x="165961" y="85"/>
                  </a:cubicBezTo>
                  <a:cubicBezTo>
                    <a:pt x="163937" y="85"/>
                    <a:pt x="158876" y="85"/>
                    <a:pt x="158876" y="7170"/>
                  </a:cubicBezTo>
                  <a:cubicBezTo>
                    <a:pt x="158876" y="11725"/>
                    <a:pt x="162925" y="11978"/>
                    <a:pt x="165202" y="11978"/>
                  </a:cubicBezTo>
                  <a:cubicBezTo>
                    <a:pt x="172794" y="12231"/>
                    <a:pt x="179373" y="14256"/>
                    <a:pt x="180385" y="14509"/>
                  </a:cubicBezTo>
                  <a:lnTo>
                    <a:pt x="132052" y="62335"/>
                  </a:lnTo>
                  <a:lnTo>
                    <a:pt x="108772" y="13496"/>
                  </a:lnTo>
                  <a:cubicBezTo>
                    <a:pt x="111302" y="12990"/>
                    <a:pt x="119147" y="11978"/>
                    <a:pt x="123449" y="11978"/>
                  </a:cubicBezTo>
                  <a:cubicBezTo>
                    <a:pt x="126232" y="11978"/>
                    <a:pt x="130787" y="11978"/>
                    <a:pt x="130787" y="4893"/>
                  </a:cubicBezTo>
                  <a:cubicBezTo>
                    <a:pt x="130787" y="1350"/>
                    <a:pt x="128510" y="85"/>
                    <a:pt x="125220" y="85"/>
                  </a:cubicBezTo>
                  <a:cubicBezTo>
                    <a:pt x="116616" y="85"/>
                    <a:pt x="95360" y="844"/>
                    <a:pt x="86756" y="844"/>
                  </a:cubicBezTo>
                  <a:cubicBezTo>
                    <a:pt x="80936" y="844"/>
                    <a:pt x="75116" y="591"/>
                    <a:pt x="69296" y="591"/>
                  </a:cubicBezTo>
                  <a:cubicBezTo>
                    <a:pt x="63476" y="591"/>
                    <a:pt x="57402" y="85"/>
                    <a:pt x="51582" y="85"/>
                  </a:cubicBezTo>
                  <a:cubicBezTo>
                    <a:pt x="49305" y="85"/>
                    <a:pt x="44497" y="85"/>
                    <a:pt x="44497" y="7170"/>
                  </a:cubicBezTo>
                  <a:cubicBezTo>
                    <a:pt x="44497" y="11978"/>
                    <a:pt x="47786" y="11978"/>
                    <a:pt x="54872" y="11978"/>
                  </a:cubicBezTo>
                  <a:cubicBezTo>
                    <a:pt x="58415" y="11978"/>
                    <a:pt x="61198" y="11978"/>
                    <a:pt x="64741" y="12231"/>
                  </a:cubicBezTo>
                  <a:cubicBezTo>
                    <a:pt x="68284" y="12737"/>
                    <a:pt x="68537" y="12990"/>
                    <a:pt x="70055" y="16027"/>
                  </a:cubicBezTo>
                  <a:lnTo>
                    <a:pt x="104976" y="89159"/>
                  </a:lnTo>
                  <a:lnTo>
                    <a:pt x="41460" y="151915"/>
                  </a:lnTo>
                  <a:cubicBezTo>
                    <a:pt x="36905" y="156217"/>
                    <a:pt x="31591" y="161531"/>
                    <a:pt x="9070" y="161784"/>
                  </a:cubicBezTo>
                  <a:cubicBezTo>
                    <a:pt x="4515" y="161784"/>
                    <a:pt x="213" y="161784"/>
                    <a:pt x="213" y="169123"/>
                  </a:cubicBezTo>
                  <a:cubicBezTo>
                    <a:pt x="213" y="170894"/>
                    <a:pt x="1478" y="173678"/>
                    <a:pt x="5274" y="173678"/>
                  </a:cubicBezTo>
                  <a:cubicBezTo>
                    <a:pt x="11347" y="173678"/>
                    <a:pt x="26783" y="172919"/>
                    <a:pt x="32856" y="172919"/>
                  </a:cubicBezTo>
                  <a:cubicBezTo>
                    <a:pt x="40195" y="172919"/>
                    <a:pt x="58415" y="173678"/>
                    <a:pt x="65753" y="173678"/>
                  </a:cubicBezTo>
                  <a:cubicBezTo>
                    <a:pt x="67777" y="173678"/>
                    <a:pt x="72838" y="173678"/>
                    <a:pt x="72838" y="166339"/>
                  </a:cubicBezTo>
                  <a:cubicBezTo>
                    <a:pt x="72838" y="161784"/>
                    <a:pt x="68284" y="161784"/>
                    <a:pt x="66259" y="161784"/>
                  </a:cubicBezTo>
                  <a:cubicBezTo>
                    <a:pt x="61198" y="161784"/>
                    <a:pt x="56137" y="161025"/>
                    <a:pt x="51329" y="159254"/>
                  </a:cubicBezTo>
                  <a:lnTo>
                    <a:pt x="110290" y="100546"/>
                  </a:lnTo>
                  <a:lnTo>
                    <a:pt x="138885" y="160266"/>
                  </a:lnTo>
                  <a:cubicBezTo>
                    <a:pt x="138632" y="160266"/>
                    <a:pt x="130281" y="161784"/>
                    <a:pt x="124208" y="161784"/>
                  </a:cubicBezTo>
                  <a:cubicBezTo>
                    <a:pt x="121677" y="161784"/>
                    <a:pt x="116869" y="161784"/>
                    <a:pt x="116869" y="169123"/>
                  </a:cubicBezTo>
                  <a:cubicBezTo>
                    <a:pt x="116869" y="169882"/>
                    <a:pt x="117122" y="173678"/>
                    <a:pt x="122436" y="173678"/>
                  </a:cubicBezTo>
                  <a:cubicBezTo>
                    <a:pt x="131040" y="173678"/>
                    <a:pt x="152550" y="172919"/>
                    <a:pt x="161153" y="172919"/>
                  </a:cubicBezTo>
                  <a:cubicBezTo>
                    <a:pt x="166973" y="172919"/>
                    <a:pt x="172794" y="173172"/>
                    <a:pt x="178614" y="173172"/>
                  </a:cubicBezTo>
                  <a:cubicBezTo>
                    <a:pt x="184434" y="173172"/>
                    <a:pt x="190507" y="173678"/>
                    <a:pt x="196327" y="173678"/>
                  </a:cubicBezTo>
                  <a:cubicBezTo>
                    <a:pt x="198352" y="173678"/>
                    <a:pt x="203413" y="173678"/>
                    <a:pt x="203413" y="166339"/>
                  </a:cubicBezTo>
                  <a:cubicBezTo>
                    <a:pt x="203413" y="161784"/>
                    <a:pt x="199364" y="161784"/>
                    <a:pt x="193291" y="161784"/>
                  </a:cubicBezTo>
                  <a:cubicBezTo>
                    <a:pt x="189748" y="161784"/>
                    <a:pt x="187218" y="161784"/>
                    <a:pt x="183422" y="161531"/>
                  </a:cubicBezTo>
                  <a:cubicBezTo>
                    <a:pt x="179626" y="161025"/>
                    <a:pt x="179373" y="160772"/>
                    <a:pt x="177602" y="157482"/>
                  </a:cubicBezTo>
                  <a:lnTo>
                    <a:pt x="137620" y="73723"/>
                  </a:lnTo>
                  <a:close/>
                </a:path>
              </a:pathLst>
            </a:custGeom>
            <a:solidFill>
              <a:srgbClr val="000000"/>
            </a:solidFill>
            <a:ln w="25363"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A5F6EB36-7AFA-E31B-566C-B8E307EF77DE}"/>
                </a:ext>
              </a:extLst>
            </p:cNvPr>
            <p:cNvSpPr/>
            <p:nvPr>
              <p:custDataLst>
                <p:tags r:id="rId33"/>
              </p:custDataLst>
            </p:nvPr>
          </p:nvSpPr>
          <p:spPr>
            <a:xfrm>
              <a:off x="8297556" y="4566685"/>
              <a:ext cx="122223" cy="121970"/>
            </a:xfrm>
            <a:custGeom>
              <a:avLst/>
              <a:gdLst>
                <a:gd name="connsiteX0" fmla="*/ 61464 w 122223"/>
                <a:gd name="connsiteY0" fmla="*/ 53985 h 121970"/>
                <a:gd name="connsiteX1" fmla="*/ 10853 w 122223"/>
                <a:gd name="connsiteY1" fmla="*/ 3627 h 121970"/>
                <a:gd name="connsiteX2" fmla="*/ 5286 w 122223"/>
                <a:gd name="connsiteY2" fmla="*/ 85 h 121970"/>
                <a:gd name="connsiteX3" fmla="*/ 225 w 122223"/>
                <a:gd name="connsiteY3" fmla="*/ 5146 h 121970"/>
                <a:gd name="connsiteX4" fmla="*/ 3515 w 122223"/>
                <a:gd name="connsiteY4" fmla="*/ 10207 h 121970"/>
                <a:gd name="connsiteX5" fmla="*/ 54125 w 122223"/>
                <a:gd name="connsiteY5" fmla="*/ 61070 h 121970"/>
                <a:gd name="connsiteX6" fmla="*/ 3515 w 122223"/>
                <a:gd name="connsiteY6" fmla="*/ 111933 h 121970"/>
                <a:gd name="connsiteX7" fmla="*/ 225 w 122223"/>
                <a:gd name="connsiteY7" fmla="*/ 116994 h 121970"/>
                <a:gd name="connsiteX8" fmla="*/ 5286 w 122223"/>
                <a:gd name="connsiteY8" fmla="*/ 122055 h 121970"/>
                <a:gd name="connsiteX9" fmla="*/ 10853 w 122223"/>
                <a:gd name="connsiteY9" fmla="*/ 118513 h 121970"/>
                <a:gd name="connsiteX10" fmla="*/ 61211 w 122223"/>
                <a:gd name="connsiteY10" fmla="*/ 68155 h 121970"/>
                <a:gd name="connsiteX11" fmla="*/ 113592 w 122223"/>
                <a:gd name="connsiteY11" fmla="*/ 120537 h 121970"/>
                <a:gd name="connsiteX12" fmla="*/ 117388 w 122223"/>
                <a:gd name="connsiteY12" fmla="*/ 122055 h 121970"/>
                <a:gd name="connsiteX13" fmla="*/ 122449 w 122223"/>
                <a:gd name="connsiteY13" fmla="*/ 116994 h 121970"/>
                <a:gd name="connsiteX14" fmla="*/ 121690 w 122223"/>
                <a:gd name="connsiteY14" fmla="*/ 114211 h 121970"/>
                <a:gd name="connsiteX15" fmla="*/ 68549 w 122223"/>
                <a:gd name="connsiteY15" fmla="*/ 61070 h 121970"/>
                <a:gd name="connsiteX16" fmla="*/ 114857 w 122223"/>
                <a:gd name="connsiteY16" fmla="*/ 14762 h 121970"/>
                <a:gd name="connsiteX17" fmla="*/ 121184 w 122223"/>
                <a:gd name="connsiteY17" fmla="*/ 8435 h 121970"/>
                <a:gd name="connsiteX18" fmla="*/ 122449 w 122223"/>
                <a:gd name="connsiteY18" fmla="*/ 5146 h 121970"/>
                <a:gd name="connsiteX19" fmla="*/ 117388 w 122223"/>
                <a:gd name="connsiteY19" fmla="*/ 85 h 121970"/>
                <a:gd name="connsiteX20" fmla="*/ 111568 w 122223"/>
                <a:gd name="connsiteY20" fmla="*/ 3880 h 121970"/>
                <a:gd name="connsiteX21" fmla="*/ 61464 w 122223"/>
                <a:gd name="connsiteY21" fmla="*/ 53985 h 121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223" h="121970">
                  <a:moveTo>
                    <a:pt x="61464" y="53985"/>
                  </a:moveTo>
                  <a:lnTo>
                    <a:pt x="10853" y="3627"/>
                  </a:lnTo>
                  <a:cubicBezTo>
                    <a:pt x="7817" y="591"/>
                    <a:pt x="7311" y="85"/>
                    <a:pt x="5286" y="85"/>
                  </a:cubicBezTo>
                  <a:cubicBezTo>
                    <a:pt x="2756" y="85"/>
                    <a:pt x="225" y="2362"/>
                    <a:pt x="225" y="5146"/>
                  </a:cubicBezTo>
                  <a:cubicBezTo>
                    <a:pt x="225" y="6917"/>
                    <a:pt x="731" y="7423"/>
                    <a:pt x="3515" y="10207"/>
                  </a:cubicBezTo>
                  <a:lnTo>
                    <a:pt x="54125" y="61070"/>
                  </a:lnTo>
                  <a:lnTo>
                    <a:pt x="3515" y="111933"/>
                  </a:lnTo>
                  <a:cubicBezTo>
                    <a:pt x="731" y="114717"/>
                    <a:pt x="225" y="115223"/>
                    <a:pt x="225" y="116994"/>
                  </a:cubicBezTo>
                  <a:cubicBezTo>
                    <a:pt x="225" y="119778"/>
                    <a:pt x="2756" y="122055"/>
                    <a:pt x="5286" y="122055"/>
                  </a:cubicBezTo>
                  <a:cubicBezTo>
                    <a:pt x="7311" y="122055"/>
                    <a:pt x="7817" y="121549"/>
                    <a:pt x="10853" y="118513"/>
                  </a:cubicBezTo>
                  <a:lnTo>
                    <a:pt x="61211" y="68155"/>
                  </a:lnTo>
                  <a:lnTo>
                    <a:pt x="113592" y="120537"/>
                  </a:lnTo>
                  <a:cubicBezTo>
                    <a:pt x="114098" y="120790"/>
                    <a:pt x="115870" y="122055"/>
                    <a:pt x="117388" y="122055"/>
                  </a:cubicBezTo>
                  <a:cubicBezTo>
                    <a:pt x="120424" y="122055"/>
                    <a:pt x="122449" y="119778"/>
                    <a:pt x="122449" y="116994"/>
                  </a:cubicBezTo>
                  <a:cubicBezTo>
                    <a:pt x="122449" y="116488"/>
                    <a:pt x="122449" y="115476"/>
                    <a:pt x="121690" y="114211"/>
                  </a:cubicBezTo>
                  <a:cubicBezTo>
                    <a:pt x="121437" y="113705"/>
                    <a:pt x="81202" y="73976"/>
                    <a:pt x="68549" y="61070"/>
                  </a:cubicBezTo>
                  <a:lnTo>
                    <a:pt x="114857" y="14762"/>
                  </a:lnTo>
                  <a:cubicBezTo>
                    <a:pt x="116123" y="13243"/>
                    <a:pt x="119918" y="9954"/>
                    <a:pt x="121184" y="8435"/>
                  </a:cubicBezTo>
                  <a:cubicBezTo>
                    <a:pt x="121437" y="7929"/>
                    <a:pt x="122449" y="6917"/>
                    <a:pt x="122449" y="5146"/>
                  </a:cubicBezTo>
                  <a:cubicBezTo>
                    <a:pt x="122449" y="2362"/>
                    <a:pt x="120424" y="85"/>
                    <a:pt x="117388" y="85"/>
                  </a:cubicBezTo>
                  <a:cubicBezTo>
                    <a:pt x="115363" y="85"/>
                    <a:pt x="114351" y="1097"/>
                    <a:pt x="111568" y="3880"/>
                  </a:cubicBezTo>
                  <a:lnTo>
                    <a:pt x="61464" y="53985"/>
                  </a:lnTo>
                  <a:close/>
                </a:path>
              </a:pathLst>
            </a:custGeom>
            <a:solidFill>
              <a:srgbClr val="000000"/>
            </a:solidFill>
            <a:ln w="25363"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DA38A042-DE95-7F20-71D6-C882AB374C7E}"/>
                </a:ext>
              </a:extLst>
            </p:cNvPr>
            <p:cNvSpPr/>
            <p:nvPr>
              <p:custDataLst>
                <p:tags r:id="rId34"/>
              </p:custDataLst>
            </p:nvPr>
          </p:nvSpPr>
          <p:spPr>
            <a:xfrm>
              <a:off x="8529857" y="4517340"/>
              <a:ext cx="288984" cy="177894"/>
            </a:xfrm>
            <a:custGeom>
              <a:avLst/>
              <a:gdLst>
                <a:gd name="connsiteX0" fmla="*/ 259613 w 288984"/>
                <a:gd name="connsiteY0" fmla="*/ 21594 h 177894"/>
                <a:gd name="connsiteX1" fmla="*/ 281628 w 288984"/>
                <a:gd name="connsiteY1" fmla="*/ 11978 h 177894"/>
                <a:gd name="connsiteX2" fmla="*/ 289220 w 288984"/>
                <a:gd name="connsiteY2" fmla="*/ 4640 h 177894"/>
                <a:gd name="connsiteX3" fmla="*/ 284665 w 288984"/>
                <a:gd name="connsiteY3" fmla="*/ 85 h 177894"/>
                <a:gd name="connsiteX4" fmla="*/ 263155 w 288984"/>
                <a:gd name="connsiteY4" fmla="*/ 844 h 177894"/>
                <a:gd name="connsiteX5" fmla="*/ 234054 w 288984"/>
                <a:gd name="connsiteY5" fmla="*/ 85 h 177894"/>
                <a:gd name="connsiteX6" fmla="*/ 227222 w 288984"/>
                <a:gd name="connsiteY6" fmla="*/ 7423 h 177894"/>
                <a:gd name="connsiteX7" fmla="*/ 233548 w 288984"/>
                <a:gd name="connsiteY7" fmla="*/ 11978 h 177894"/>
                <a:gd name="connsiteX8" fmla="*/ 251262 w 288984"/>
                <a:gd name="connsiteY8" fmla="*/ 14762 h 177894"/>
                <a:gd name="connsiteX9" fmla="*/ 178130 w 288984"/>
                <a:gd name="connsiteY9" fmla="*/ 130406 h 177894"/>
                <a:gd name="connsiteX10" fmla="*/ 162947 w 288984"/>
                <a:gd name="connsiteY10" fmla="*/ 13243 h 177894"/>
                <a:gd name="connsiteX11" fmla="*/ 179395 w 288984"/>
                <a:gd name="connsiteY11" fmla="*/ 11978 h 177894"/>
                <a:gd name="connsiteX12" fmla="*/ 188758 w 288984"/>
                <a:gd name="connsiteY12" fmla="*/ 4640 h 177894"/>
                <a:gd name="connsiteX13" fmla="*/ 183444 w 288984"/>
                <a:gd name="connsiteY13" fmla="*/ 85 h 177894"/>
                <a:gd name="connsiteX14" fmla="*/ 146246 w 288984"/>
                <a:gd name="connsiteY14" fmla="*/ 844 h 177894"/>
                <a:gd name="connsiteX15" fmla="*/ 130050 w 288984"/>
                <a:gd name="connsiteY15" fmla="*/ 591 h 177894"/>
                <a:gd name="connsiteX16" fmla="*/ 113096 w 288984"/>
                <a:gd name="connsiteY16" fmla="*/ 85 h 177894"/>
                <a:gd name="connsiteX17" fmla="*/ 106264 w 288984"/>
                <a:gd name="connsiteY17" fmla="*/ 7423 h 177894"/>
                <a:gd name="connsiteX18" fmla="*/ 114614 w 288984"/>
                <a:gd name="connsiteY18" fmla="*/ 11978 h 177894"/>
                <a:gd name="connsiteX19" fmla="*/ 126761 w 288984"/>
                <a:gd name="connsiteY19" fmla="*/ 12484 h 177894"/>
                <a:gd name="connsiteX20" fmla="*/ 130050 w 288984"/>
                <a:gd name="connsiteY20" fmla="*/ 37789 h 177894"/>
                <a:gd name="connsiteX21" fmla="*/ 128026 w 288984"/>
                <a:gd name="connsiteY21" fmla="*/ 41838 h 177894"/>
                <a:gd name="connsiteX22" fmla="*/ 72102 w 288984"/>
                <a:gd name="connsiteY22" fmla="*/ 130406 h 177894"/>
                <a:gd name="connsiteX23" fmla="*/ 56919 w 288984"/>
                <a:gd name="connsiteY23" fmla="*/ 13243 h 177894"/>
                <a:gd name="connsiteX24" fmla="*/ 73367 w 288984"/>
                <a:gd name="connsiteY24" fmla="*/ 11978 h 177894"/>
                <a:gd name="connsiteX25" fmla="*/ 80705 w 288984"/>
                <a:gd name="connsiteY25" fmla="*/ 10460 h 177894"/>
                <a:gd name="connsiteX26" fmla="*/ 82730 w 288984"/>
                <a:gd name="connsiteY26" fmla="*/ 4640 h 177894"/>
                <a:gd name="connsiteX27" fmla="*/ 77416 w 288984"/>
                <a:gd name="connsiteY27" fmla="*/ 85 h 177894"/>
                <a:gd name="connsiteX28" fmla="*/ 39964 w 288984"/>
                <a:gd name="connsiteY28" fmla="*/ 844 h 177894"/>
                <a:gd name="connsiteX29" fmla="*/ 23769 w 288984"/>
                <a:gd name="connsiteY29" fmla="*/ 591 h 177894"/>
                <a:gd name="connsiteX30" fmla="*/ 7068 w 288984"/>
                <a:gd name="connsiteY30" fmla="*/ 85 h 177894"/>
                <a:gd name="connsiteX31" fmla="*/ 235 w 288984"/>
                <a:gd name="connsiteY31" fmla="*/ 7423 h 177894"/>
                <a:gd name="connsiteX32" fmla="*/ 8586 w 288984"/>
                <a:gd name="connsiteY32" fmla="*/ 11978 h 177894"/>
                <a:gd name="connsiteX33" fmla="*/ 20732 w 288984"/>
                <a:gd name="connsiteY33" fmla="*/ 12484 h 177894"/>
                <a:gd name="connsiteX34" fmla="*/ 41229 w 288984"/>
                <a:gd name="connsiteY34" fmla="*/ 170388 h 177894"/>
                <a:gd name="connsiteX35" fmla="*/ 48568 w 288984"/>
                <a:gd name="connsiteY35" fmla="*/ 177980 h 177894"/>
                <a:gd name="connsiteX36" fmla="*/ 59196 w 288984"/>
                <a:gd name="connsiteY36" fmla="*/ 171400 h 177894"/>
                <a:gd name="connsiteX37" fmla="*/ 132328 w 288984"/>
                <a:gd name="connsiteY37" fmla="*/ 55250 h 177894"/>
                <a:gd name="connsiteX38" fmla="*/ 147258 w 288984"/>
                <a:gd name="connsiteY38" fmla="*/ 170388 h 177894"/>
                <a:gd name="connsiteX39" fmla="*/ 154849 w 288984"/>
                <a:gd name="connsiteY39" fmla="*/ 177980 h 177894"/>
                <a:gd name="connsiteX40" fmla="*/ 165224 w 288984"/>
                <a:gd name="connsiteY40" fmla="*/ 171400 h 177894"/>
                <a:gd name="connsiteX41" fmla="*/ 259613 w 288984"/>
                <a:gd name="connsiteY41" fmla="*/ 21594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613" y="21594"/>
                  </a:moveTo>
                  <a:cubicBezTo>
                    <a:pt x="262649" y="16786"/>
                    <a:pt x="265686" y="12231"/>
                    <a:pt x="281628" y="11978"/>
                  </a:cubicBezTo>
                  <a:cubicBezTo>
                    <a:pt x="284665" y="11978"/>
                    <a:pt x="289220" y="11978"/>
                    <a:pt x="289220" y="4640"/>
                  </a:cubicBezTo>
                  <a:cubicBezTo>
                    <a:pt x="289220" y="2362"/>
                    <a:pt x="287195" y="85"/>
                    <a:pt x="284665" y="85"/>
                  </a:cubicBezTo>
                  <a:cubicBezTo>
                    <a:pt x="277832" y="85"/>
                    <a:pt x="270241" y="844"/>
                    <a:pt x="263155" y="844"/>
                  </a:cubicBezTo>
                  <a:cubicBezTo>
                    <a:pt x="253539" y="844"/>
                    <a:pt x="243417" y="85"/>
                    <a:pt x="234054" y="85"/>
                  </a:cubicBezTo>
                  <a:cubicBezTo>
                    <a:pt x="232030" y="85"/>
                    <a:pt x="227222" y="85"/>
                    <a:pt x="227222" y="7423"/>
                  </a:cubicBezTo>
                  <a:cubicBezTo>
                    <a:pt x="227222" y="11978"/>
                    <a:pt x="231777" y="11978"/>
                    <a:pt x="233548" y="11978"/>
                  </a:cubicBezTo>
                  <a:cubicBezTo>
                    <a:pt x="234560" y="11978"/>
                    <a:pt x="244683" y="11978"/>
                    <a:pt x="251262" y="14762"/>
                  </a:cubicBezTo>
                  <a:lnTo>
                    <a:pt x="178130" y="130406"/>
                  </a:lnTo>
                  <a:lnTo>
                    <a:pt x="162947" y="13243"/>
                  </a:lnTo>
                  <a:cubicBezTo>
                    <a:pt x="167755" y="12231"/>
                    <a:pt x="175600" y="11978"/>
                    <a:pt x="179395" y="11978"/>
                  </a:cubicBezTo>
                  <a:cubicBezTo>
                    <a:pt x="184709" y="11978"/>
                    <a:pt x="188758" y="11978"/>
                    <a:pt x="188758" y="4640"/>
                  </a:cubicBezTo>
                  <a:cubicBezTo>
                    <a:pt x="188758" y="4387"/>
                    <a:pt x="188758" y="85"/>
                    <a:pt x="183444" y="85"/>
                  </a:cubicBezTo>
                  <a:cubicBezTo>
                    <a:pt x="175093" y="85"/>
                    <a:pt x="154596" y="844"/>
                    <a:pt x="146246" y="844"/>
                  </a:cubicBezTo>
                  <a:cubicBezTo>
                    <a:pt x="140932" y="844"/>
                    <a:pt x="135364" y="591"/>
                    <a:pt x="130050" y="591"/>
                  </a:cubicBezTo>
                  <a:cubicBezTo>
                    <a:pt x="122712" y="591"/>
                    <a:pt x="113602" y="85"/>
                    <a:pt x="113096" y="85"/>
                  </a:cubicBezTo>
                  <a:cubicBezTo>
                    <a:pt x="111325" y="85"/>
                    <a:pt x="106264" y="85"/>
                    <a:pt x="106264" y="7423"/>
                  </a:cubicBezTo>
                  <a:cubicBezTo>
                    <a:pt x="106264" y="11978"/>
                    <a:pt x="110565" y="11978"/>
                    <a:pt x="114614" y="11978"/>
                  </a:cubicBezTo>
                  <a:cubicBezTo>
                    <a:pt x="118410" y="11978"/>
                    <a:pt x="123471" y="12231"/>
                    <a:pt x="126761" y="12484"/>
                  </a:cubicBezTo>
                  <a:lnTo>
                    <a:pt x="130050" y="37789"/>
                  </a:lnTo>
                  <a:cubicBezTo>
                    <a:pt x="130050" y="38548"/>
                    <a:pt x="130050" y="39055"/>
                    <a:pt x="128026" y="41838"/>
                  </a:cubicBezTo>
                  <a:lnTo>
                    <a:pt x="72102" y="130406"/>
                  </a:lnTo>
                  <a:lnTo>
                    <a:pt x="56919" y="13243"/>
                  </a:lnTo>
                  <a:cubicBezTo>
                    <a:pt x="61727" y="12231"/>
                    <a:pt x="69571" y="11978"/>
                    <a:pt x="73367" y="11978"/>
                  </a:cubicBezTo>
                  <a:cubicBezTo>
                    <a:pt x="79187" y="11978"/>
                    <a:pt x="79440" y="11725"/>
                    <a:pt x="80705" y="10460"/>
                  </a:cubicBezTo>
                  <a:cubicBezTo>
                    <a:pt x="82224" y="9195"/>
                    <a:pt x="82730" y="4893"/>
                    <a:pt x="82730" y="4640"/>
                  </a:cubicBezTo>
                  <a:cubicBezTo>
                    <a:pt x="82730" y="4387"/>
                    <a:pt x="82730" y="85"/>
                    <a:pt x="77416" y="85"/>
                  </a:cubicBezTo>
                  <a:cubicBezTo>
                    <a:pt x="69065" y="85"/>
                    <a:pt x="48315" y="844"/>
                    <a:pt x="39964" y="844"/>
                  </a:cubicBezTo>
                  <a:cubicBezTo>
                    <a:pt x="34650" y="844"/>
                    <a:pt x="29083" y="591"/>
                    <a:pt x="23769" y="591"/>
                  </a:cubicBezTo>
                  <a:cubicBezTo>
                    <a:pt x="16937" y="591"/>
                    <a:pt x="7321" y="85"/>
                    <a:pt x="7068" y="85"/>
                  </a:cubicBezTo>
                  <a:cubicBezTo>
                    <a:pt x="5043" y="85"/>
                    <a:pt x="235" y="85"/>
                    <a:pt x="235" y="7423"/>
                  </a:cubicBezTo>
                  <a:cubicBezTo>
                    <a:pt x="235" y="11978"/>
                    <a:pt x="4284" y="11978"/>
                    <a:pt x="8586" y="11978"/>
                  </a:cubicBezTo>
                  <a:cubicBezTo>
                    <a:pt x="12382" y="11978"/>
                    <a:pt x="17443" y="12231"/>
                    <a:pt x="20732" y="12484"/>
                  </a:cubicBezTo>
                  <a:lnTo>
                    <a:pt x="41229" y="170388"/>
                  </a:lnTo>
                  <a:cubicBezTo>
                    <a:pt x="41989" y="175449"/>
                    <a:pt x="42495" y="177980"/>
                    <a:pt x="48568" y="177980"/>
                  </a:cubicBezTo>
                  <a:cubicBezTo>
                    <a:pt x="53882" y="177980"/>
                    <a:pt x="56159" y="176208"/>
                    <a:pt x="59196" y="171400"/>
                  </a:cubicBezTo>
                  <a:lnTo>
                    <a:pt x="132328" y="55250"/>
                  </a:lnTo>
                  <a:lnTo>
                    <a:pt x="147258" y="170388"/>
                  </a:lnTo>
                  <a:cubicBezTo>
                    <a:pt x="148017" y="176208"/>
                    <a:pt x="148776" y="177980"/>
                    <a:pt x="154849" y="177980"/>
                  </a:cubicBezTo>
                  <a:cubicBezTo>
                    <a:pt x="160417" y="177980"/>
                    <a:pt x="162441" y="175955"/>
                    <a:pt x="165224" y="171400"/>
                  </a:cubicBezTo>
                  <a:lnTo>
                    <a:pt x="259613" y="21594"/>
                  </a:lnTo>
                  <a:close/>
                </a:path>
              </a:pathLst>
            </a:custGeom>
            <a:solidFill>
              <a:srgbClr val="000000"/>
            </a:solidFill>
            <a:ln w="25363"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B8DD01FA-66A4-6A76-0030-138D457767E9}"/>
                </a:ext>
              </a:extLst>
            </p:cNvPr>
            <p:cNvSpPr/>
            <p:nvPr>
              <p:custDataLst>
                <p:tags r:id="rId35"/>
              </p:custDataLst>
            </p:nvPr>
          </p:nvSpPr>
          <p:spPr>
            <a:xfrm>
              <a:off x="8800103" y="4602593"/>
              <a:ext cx="133383" cy="126297"/>
            </a:xfrm>
            <a:custGeom>
              <a:avLst/>
              <a:gdLst>
                <a:gd name="connsiteX0" fmla="*/ 26639 w 133383"/>
                <a:gd name="connsiteY0" fmla="*/ 105128 h 126297"/>
                <a:gd name="connsiteX1" fmla="*/ 4320 w 133383"/>
                <a:gd name="connsiteY1" fmla="*/ 120007 h 126297"/>
                <a:gd name="connsiteX2" fmla="*/ 246 w 133383"/>
                <a:gd name="connsiteY2" fmla="*/ 123727 h 126297"/>
                <a:gd name="connsiteX3" fmla="*/ 2726 w 133383"/>
                <a:gd name="connsiteY3" fmla="*/ 126384 h 126297"/>
                <a:gd name="connsiteX4" fmla="*/ 17960 w 133383"/>
                <a:gd name="connsiteY4" fmla="*/ 125675 h 126297"/>
                <a:gd name="connsiteX5" fmla="*/ 36205 w 133383"/>
                <a:gd name="connsiteY5" fmla="*/ 126384 h 126297"/>
                <a:gd name="connsiteX6" fmla="*/ 39747 w 133383"/>
                <a:gd name="connsiteY6" fmla="*/ 122487 h 126297"/>
                <a:gd name="connsiteX7" fmla="*/ 36736 w 133383"/>
                <a:gd name="connsiteY7" fmla="*/ 120007 h 126297"/>
                <a:gd name="connsiteX8" fmla="*/ 28942 w 133383"/>
                <a:gd name="connsiteY8" fmla="*/ 114693 h 126297"/>
                <a:gd name="connsiteX9" fmla="*/ 31599 w 133383"/>
                <a:gd name="connsiteY9" fmla="*/ 107962 h 126297"/>
                <a:gd name="connsiteX10" fmla="*/ 45770 w 133383"/>
                <a:gd name="connsiteY10" fmla="*/ 85997 h 126297"/>
                <a:gd name="connsiteX11" fmla="*/ 96431 w 133383"/>
                <a:gd name="connsiteY11" fmla="*/ 85997 h 126297"/>
                <a:gd name="connsiteX12" fmla="*/ 100682 w 133383"/>
                <a:gd name="connsiteY12" fmla="*/ 115402 h 126297"/>
                <a:gd name="connsiteX13" fmla="*/ 88460 w 133383"/>
                <a:gd name="connsiteY13" fmla="*/ 120007 h 126297"/>
                <a:gd name="connsiteX14" fmla="*/ 83854 w 133383"/>
                <a:gd name="connsiteY14" fmla="*/ 123904 h 126297"/>
                <a:gd name="connsiteX15" fmla="*/ 86688 w 133383"/>
                <a:gd name="connsiteY15" fmla="*/ 126384 h 126297"/>
                <a:gd name="connsiteX16" fmla="*/ 109539 w 133383"/>
                <a:gd name="connsiteY16" fmla="*/ 125675 h 126297"/>
                <a:gd name="connsiteX17" fmla="*/ 119990 w 133383"/>
                <a:gd name="connsiteY17" fmla="*/ 125853 h 126297"/>
                <a:gd name="connsiteX18" fmla="*/ 130087 w 133383"/>
                <a:gd name="connsiteY18" fmla="*/ 126384 h 126297"/>
                <a:gd name="connsiteX19" fmla="*/ 133629 w 133383"/>
                <a:gd name="connsiteY19" fmla="*/ 122664 h 126297"/>
                <a:gd name="connsiteX20" fmla="*/ 128669 w 133383"/>
                <a:gd name="connsiteY20" fmla="*/ 120007 h 126297"/>
                <a:gd name="connsiteX21" fmla="*/ 117510 w 133383"/>
                <a:gd name="connsiteY21" fmla="*/ 114339 h 126297"/>
                <a:gd name="connsiteX22" fmla="*/ 101922 w 133383"/>
                <a:gd name="connsiteY22" fmla="*/ 5046 h 126297"/>
                <a:gd name="connsiteX23" fmla="*/ 97671 w 133383"/>
                <a:gd name="connsiteY23" fmla="*/ 86 h 126297"/>
                <a:gd name="connsiteX24" fmla="*/ 91648 w 133383"/>
                <a:gd name="connsiteY24" fmla="*/ 4160 h 126297"/>
                <a:gd name="connsiteX25" fmla="*/ 26639 w 133383"/>
                <a:gd name="connsiteY25" fmla="*/ 105128 h 126297"/>
                <a:gd name="connsiteX26" fmla="*/ 50021 w 133383"/>
                <a:gd name="connsiteY26" fmla="*/ 79620 h 126297"/>
                <a:gd name="connsiteX27" fmla="*/ 87220 w 133383"/>
                <a:gd name="connsiteY27" fmla="*/ 21697 h 126297"/>
                <a:gd name="connsiteX28" fmla="*/ 95545 w 133383"/>
                <a:gd name="connsiteY28" fmla="*/ 79620 h 126297"/>
                <a:gd name="connsiteX29" fmla="*/ 50021 w 133383"/>
                <a:gd name="connsiteY29" fmla="*/ 79620 h 12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383" h="126297">
                  <a:moveTo>
                    <a:pt x="26639" y="105128"/>
                  </a:moveTo>
                  <a:cubicBezTo>
                    <a:pt x="20440" y="114693"/>
                    <a:pt x="14771" y="119299"/>
                    <a:pt x="4320" y="120007"/>
                  </a:cubicBezTo>
                  <a:cubicBezTo>
                    <a:pt x="2549" y="120184"/>
                    <a:pt x="246" y="120184"/>
                    <a:pt x="246" y="123727"/>
                  </a:cubicBezTo>
                  <a:cubicBezTo>
                    <a:pt x="246" y="125675"/>
                    <a:pt x="1840" y="126384"/>
                    <a:pt x="2726" y="126384"/>
                  </a:cubicBezTo>
                  <a:cubicBezTo>
                    <a:pt x="7331" y="126384"/>
                    <a:pt x="13177" y="125675"/>
                    <a:pt x="17960" y="125675"/>
                  </a:cubicBezTo>
                  <a:cubicBezTo>
                    <a:pt x="23628" y="125675"/>
                    <a:pt x="30891" y="126384"/>
                    <a:pt x="36205" y="126384"/>
                  </a:cubicBezTo>
                  <a:cubicBezTo>
                    <a:pt x="37090" y="126384"/>
                    <a:pt x="39747" y="126384"/>
                    <a:pt x="39747" y="122487"/>
                  </a:cubicBezTo>
                  <a:cubicBezTo>
                    <a:pt x="39747" y="120184"/>
                    <a:pt x="37445" y="120007"/>
                    <a:pt x="36736" y="120007"/>
                  </a:cubicBezTo>
                  <a:cubicBezTo>
                    <a:pt x="35319" y="119830"/>
                    <a:pt x="28942" y="119476"/>
                    <a:pt x="28942" y="114693"/>
                  </a:cubicBezTo>
                  <a:cubicBezTo>
                    <a:pt x="28942" y="112567"/>
                    <a:pt x="30713" y="109556"/>
                    <a:pt x="31599" y="107962"/>
                  </a:cubicBezTo>
                  <a:lnTo>
                    <a:pt x="45770" y="85997"/>
                  </a:lnTo>
                  <a:lnTo>
                    <a:pt x="96431" y="85997"/>
                  </a:lnTo>
                  <a:lnTo>
                    <a:pt x="100682" y="115402"/>
                  </a:lnTo>
                  <a:cubicBezTo>
                    <a:pt x="99973" y="117173"/>
                    <a:pt x="98911" y="120007"/>
                    <a:pt x="88460" y="120007"/>
                  </a:cubicBezTo>
                  <a:cubicBezTo>
                    <a:pt x="86334" y="120007"/>
                    <a:pt x="83854" y="120007"/>
                    <a:pt x="83854" y="123904"/>
                  </a:cubicBezTo>
                  <a:cubicBezTo>
                    <a:pt x="83854" y="124613"/>
                    <a:pt x="84386" y="126384"/>
                    <a:pt x="86688" y="126384"/>
                  </a:cubicBezTo>
                  <a:cubicBezTo>
                    <a:pt x="91825" y="126384"/>
                    <a:pt x="104402" y="125675"/>
                    <a:pt x="109539" y="125675"/>
                  </a:cubicBezTo>
                  <a:cubicBezTo>
                    <a:pt x="112727" y="125675"/>
                    <a:pt x="116801" y="125853"/>
                    <a:pt x="119990" y="125853"/>
                  </a:cubicBezTo>
                  <a:cubicBezTo>
                    <a:pt x="123178" y="126030"/>
                    <a:pt x="126898" y="126384"/>
                    <a:pt x="130087" y="126384"/>
                  </a:cubicBezTo>
                  <a:cubicBezTo>
                    <a:pt x="132389" y="126384"/>
                    <a:pt x="133629" y="124967"/>
                    <a:pt x="133629" y="122664"/>
                  </a:cubicBezTo>
                  <a:cubicBezTo>
                    <a:pt x="133629" y="120007"/>
                    <a:pt x="131504" y="120007"/>
                    <a:pt x="128669" y="120007"/>
                  </a:cubicBezTo>
                  <a:cubicBezTo>
                    <a:pt x="118396" y="120007"/>
                    <a:pt x="118041" y="118590"/>
                    <a:pt x="117510" y="114339"/>
                  </a:cubicBezTo>
                  <a:lnTo>
                    <a:pt x="101922" y="5046"/>
                  </a:lnTo>
                  <a:cubicBezTo>
                    <a:pt x="101391" y="1326"/>
                    <a:pt x="101036" y="86"/>
                    <a:pt x="97671" y="86"/>
                  </a:cubicBezTo>
                  <a:cubicBezTo>
                    <a:pt x="94305" y="86"/>
                    <a:pt x="93242" y="1680"/>
                    <a:pt x="91648" y="4160"/>
                  </a:cubicBezTo>
                  <a:lnTo>
                    <a:pt x="26639" y="105128"/>
                  </a:lnTo>
                  <a:close/>
                  <a:moveTo>
                    <a:pt x="50021" y="79620"/>
                  </a:moveTo>
                  <a:lnTo>
                    <a:pt x="87220" y="21697"/>
                  </a:lnTo>
                  <a:lnTo>
                    <a:pt x="95545" y="79620"/>
                  </a:lnTo>
                  <a:lnTo>
                    <a:pt x="50021" y="79620"/>
                  </a:lnTo>
                  <a:close/>
                </a:path>
              </a:pathLst>
            </a:custGeom>
            <a:solidFill>
              <a:srgbClr val="000000"/>
            </a:solidFill>
            <a:ln w="25363"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80317593-B222-D562-BD4E-5D735BFCCF6B}"/>
                </a:ext>
              </a:extLst>
            </p:cNvPr>
            <p:cNvSpPr/>
            <p:nvPr>
              <p:custDataLst>
                <p:tags r:id="rId36"/>
              </p:custDataLst>
            </p:nvPr>
          </p:nvSpPr>
          <p:spPr>
            <a:xfrm>
              <a:off x="9025244" y="4543405"/>
              <a:ext cx="168278" cy="168531"/>
            </a:xfrm>
            <a:custGeom>
              <a:avLst/>
              <a:gdLst>
                <a:gd name="connsiteX0" fmla="*/ 89582 w 168278"/>
                <a:gd name="connsiteY0" fmla="*/ 89412 h 168531"/>
                <a:gd name="connsiteX1" fmla="*/ 160183 w 168278"/>
                <a:gd name="connsiteY1" fmla="*/ 89412 h 168531"/>
                <a:gd name="connsiteX2" fmla="*/ 168534 w 168278"/>
                <a:gd name="connsiteY2" fmla="*/ 84351 h 168531"/>
                <a:gd name="connsiteX3" fmla="*/ 160183 w 168278"/>
                <a:gd name="connsiteY3" fmla="*/ 79290 h 168531"/>
                <a:gd name="connsiteX4" fmla="*/ 89582 w 168278"/>
                <a:gd name="connsiteY4" fmla="*/ 79290 h 168531"/>
                <a:gd name="connsiteX5" fmla="*/ 89582 w 168278"/>
                <a:gd name="connsiteY5" fmla="*/ 8435 h 168531"/>
                <a:gd name="connsiteX6" fmla="*/ 84521 w 168278"/>
                <a:gd name="connsiteY6" fmla="*/ 85 h 168531"/>
                <a:gd name="connsiteX7" fmla="*/ 79460 w 168278"/>
                <a:gd name="connsiteY7" fmla="*/ 8435 h 168531"/>
                <a:gd name="connsiteX8" fmla="*/ 79460 w 168278"/>
                <a:gd name="connsiteY8" fmla="*/ 79290 h 168531"/>
                <a:gd name="connsiteX9" fmla="*/ 8605 w 168278"/>
                <a:gd name="connsiteY9" fmla="*/ 79290 h 168531"/>
                <a:gd name="connsiteX10" fmla="*/ 255 w 168278"/>
                <a:gd name="connsiteY10" fmla="*/ 84351 h 168531"/>
                <a:gd name="connsiteX11" fmla="*/ 8605 w 168278"/>
                <a:gd name="connsiteY11" fmla="*/ 89412 h 168531"/>
                <a:gd name="connsiteX12" fmla="*/ 79460 w 168278"/>
                <a:gd name="connsiteY12" fmla="*/ 89412 h 168531"/>
                <a:gd name="connsiteX13" fmla="*/ 79460 w 168278"/>
                <a:gd name="connsiteY13" fmla="*/ 160266 h 168531"/>
                <a:gd name="connsiteX14" fmla="*/ 84521 w 168278"/>
                <a:gd name="connsiteY14" fmla="*/ 168617 h 168531"/>
                <a:gd name="connsiteX15" fmla="*/ 89582 w 168278"/>
                <a:gd name="connsiteY15" fmla="*/ 160266 h 168531"/>
                <a:gd name="connsiteX16" fmla="*/ 89582 w 168278"/>
                <a:gd name="connsiteY16" fmla="*/ 8941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82" y="89412"/>
                  </a:moveTo>
                  <a:lnTo>
                    <a:pt x="160183" y="89412"/>
                  </a:lnTo>
                  <a:cubicBezTo>
                    <a:pt x="163726" y="89412"/>
                    <a:pt x="168534" y="89412"/>
                    <a:pt x="168534" y="84351"/>
                  </a:cubicBezTo>
                  <a:cubicBezTo>
                    <a:pt x="168534" y="79290"/>
                    <a:pt x="163726" y="79290"/>
                    <a:pt x="160183" y="79290"/>
                  </a:cubicBezTo>
                  <a:lnTo>
                    <a:pt x="89582" y="79290"/>
                  </a:lnTo>
                  <a:lnTo>
                    <a:pt x="89582" y="8435"/>
                  </a:lnTo>
                  <a:cubicBezTo>
                    <a:pt x="89582" y="4893"/>
                    <a:pt x="89582" y="85"/>
                    <a:pt x="84521" y="85"/>
                  </a:cubicBezTo>
                  <a:cubicBezTo>
                    <a:pt x="79460" y="85"/>
                    <a:pt x="79460" y="4893"/>
                    <a:pt x="79460" y="8435"/>
                  </a:cubicBezTo>
                  <a:lnTo>
                    <a:pt x="79460" y="79290"/>
                  </a:lnTo>
                  <a:lnTo>
                    <a:pt x="8605" y="79290"/>
                  </a:lnTo>
                  <a:cubicBezTo>
                    <a:pt x="5063" y="79290"/>
                    <a:pt x="255" y="79290"/>
                    <a:pt x="255" y="84351"/>
                  </a:cubicBezTo>
                  <a:cubicBezTo>
                    <a:pt x="255" y="89412"/>
                    <a:pt x="5063" y="89412"/>
                    <a:pt x="8605" y="89412"/>
                  </a:cubicBezTo>
                  <a:lnTo>
                    <a:pt x="79460" y="89412"/>
                  </a:lnTo>
                  <a:lnTo>
                    <a:pt x="79460" y="160266"/>
                  </a:lnTo>
                  <a:cubicBezTo>
                    <a:pt x="79460" y="163809"/>
                    <a:pt x="79460" y="168617"/>
                    <a:pt x="84521" y="168617"/>
                  </a:cubicBezTo>
                  <a:cubicBezTo>
                    <a:pt x="89582" y="168617"/>
                    <a:pt x="89582" y="163809"/>
                    <a:pt x="89582" y="160266"/>
                  </a:cubicBezTo>
                  <a:lnTo>
                    <a:pt x="89582" y="89412"/>
                  </a:lnTo>
                  <a:close/>
                </a:path>
              </a:pathLst>
            </a:custGeom>
            <a:solidFill>
              <a:srgbClr val="000000"/>
            </a:solidFill>
            <a:ln w="25363"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3C61EC6A-FB80-92DE-116D-E99CB92A1284}"/>
                </a:ext>
              </a:extLst>
            </p:cNvPr>
            <p:cNvSpPr/>
            <p:nvPr>
              <p:custDataLst>
                <p:tags r:id="rId37"/>
              </p:custDataLst>
            </p:nvPr>
          </p:nvSpPr>
          <p:spPr>
            <a:xfrm>
              <a:off x="9277282" y="4515316"/>
              <a:ext cx="114885" cy="177641"/>
            </a:xfrm>
            <a:custGeom>
              <a:avLst/>
              <a:gdLst>
                <a:gd name="connsiteX0" fmla="*/ 58213 w 114885"/>
                <a:gd name="connsiteY0" fmla="*/ 8941 h 177641"/>
                <a:gd name="connsiteX1" fmla="*/ 59226 w 114885"/>
                <a:gd name="connsiteY1" fmla="*/ 4640 h 177641"/>
                <a:gd name="connsiteX2" fmla="*/ 53659 w 114885"/>
                <a:gd name="connsiteY2" fmla="*/ 85 h 177641"/>
                <a:gd name="connsiteX3" fmla="*/ 51887 w 114885"/>
                <a:gd name="connsiteY3" fmla="*/ 338 h 177641"/>
                <a:gd name="connsiteX4" fmla="*/ 19244 w 114885"/>
                <a:gd name="connsiteY4" fmla="*/ 1856 h 177641"/>
                <a:gd name="connsiteX5" fmla="*/ 11146 w 114885"/>
                <a:gd name="connsiteY5" fmla="*/ 9448 h 177641"/>
                <a:gd name="connsiteX6" fmla="*/ 17725 w 114885"/>
                <a:gd name="connsiteY6" fmla="*/ 14002 h 177641"/>
                <a:gd name="connsiteX7" fmla="*/ 28353 w 114885"/>
                <a:gd name="connsiteY7" fmla="*/ 14509 h 177641"/>
                <a:gd name="connsiteX8" fmla="*/ 21268 w 114885"/>
                <a:gd name="connsiteY8" fmla="*/ 43609 h 177641"/>
                <a:gd name="connsiteX9" fmla="*/ 3807 w 114885"/>
                <a:gd name="connsiteY9" fmla="*/ 113452 h 177641"/>
                <a:gd name="connsiteX10" fmla="*/ 265 w 114885"/>
                <a:gd name="connsiteY10" fmla="*/ 136479 h 177641"/>
                <a:gd name="connsiteX11" fmla="*/ 43283 w 114885"/>
                <a:gd name="connsiteY11" fmla="*/ 177727 h 177641"/>
                <a:gd name="connsiteX12" fmla="*/ 115150 w 114885"/>
                <a:gd name="connsiteY12" fmla="*/ 103076 h 177641"/>
                <a:gd name="connsiteX13" fmla="*/ 70866 w 114885"/>
                <a:gd name="connsiteY13" fmla="*/ 61323 h 177641"/>
                <a:gd name="connsiteX14" fmla="*/ 43283 w 114885"/>
                <a:gd name="connsiteY14" fmla="*/ 69421 h 177641"/>
                <a:gd name="connsiteX15" fmla="*/ 58213 w 114885"/>
                <a:gd name="connsiteY15" fmla="*/ 8941 h 177641"/>
                <a:gd name="connsiteX16" fmla="*/ 43790 w 114885"/>
                <a:gd name="connsiteY16" fmla="*/ 168617 h 177641"/>
                <a:gd name="connsiteX17" fmla="*/ 25570 w 114885"/>
                <a:gd name="connsiteY17" fmla="*/ 147613 h 177641"/>
                <a:gd name="connsiteX18" fmla="*/ 29872 w 114885"/>
                <a:gd name="connsiteY18" fmla="*/ 122308 h 177641"/>
                <a:gd name="connsiteX19" fmla="*/ 38475 w 114885"/>
                <a:gd name="connsiteY19" fmla="*/ 87640 h 177641"/>
                <a:gd name="connsiteX20" fmla="*/ 69601 w 114885"/>
                <a:gd name="connsiteY20" fmla="*/ 70433 h 177641"/>
                <a:gd name="connsiteX21" fmla="*/ 86555 w 114885"/>
                <a:gd name="connsiteY21" fmla="*/ 89665 h 177641"/>
                <a:gd name="connsiteX22" fmla="*/ 73903 w 114885"/>
                <a:gd name="connsiteY22" fmla="*/ 143818 h 177641"/>
                <a:gd name="connsiteX23" fmla="*/ 43790 w 114885"/>
                <a:gd name="connsiteY23" fmla="*/ 168617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7641">
                  <a:moveTo>
                    <a:pt x="58213" y="8941"/>
                  </a:moveTo>
                  <a:cubicBezTo>
                    <a:pt x="59226" y="5399"/>
                    <a:pt x="59226" y="4893"/>
                    <a:pt x="59226" y="4640"/>
                  </a:cubicBezTo>
                  <a:cubicBezTo>
                    <a:pt x="59226" y="1350"/>
                    <a:pt x="56442" y="85"/>
                    <a:pt x="53659" y="85"/>
                  </a:cubicBezTo>
                  <a:cubicBezTo>
                    <a:pt x="52646" y="85"/>
                    <a:pt x="52393" y="85"/>
                    <a:pt x="51887" y="338"/>
                  </a:cubicBezTo>
                  <a:lnTo>
                    <a:pt x="19244" y="1856"/>
                  </a:lnTo>
                  <a:cubicBezTo>
                    <a:pt x="15701" y="2109"/>
                    <a:pt x="11146" y="2362"/>
                    <a:pt x="11146" y="9448"/>
                  </a:cubicBezTo>
                  <a:cubicBezTo>
                    <a:pt x="11146" y="14002"/>
                    <a:pt x="15954" y="14002"/>
                    <a:pt x="17725" y="14002"/>
                  </a:cubicBezTo>
                  <a:cubicBezTo>
                    <a:pt x="20509" y="14002"/>
                    <a:pt x="25064" y="14002"/>
                    <a:pt x="28353" y="14509"/>
                  </a:cubicBezTo>
                  <a:cubicBezTo>
                    <a:pt x="26329" y="23112"/>
                    <a:pt x="23798" y="33994"/>
                    <a:pt x="21268" y="43609"/>
                  </a:cubicBezTo>
                  <a:lnTo>
                    <a:pt x="3807" y="113452"/>
                  </a:lnTo>
                  <a:cubicBezTo>
                    <a:pt x="265" y="127622"/>
                    <a:pt x="265" y="130659"/>
                    <a:pt x="265" y="136479"/>
                  </a:cubicBezTo>
                  <a:cubicBezTo>
                    <a:pt x="265" y="168870"/>
                    <a:pt x="24305" y="177727"/>
                    <a:pt x="43283" y="177727"/>
                  </a:cubicBezTo>
                  <a:cubicBezTo>
                    <a:pt x="89086" y="177727"/>
                    <a:pt x="115150" y="136479"/>
                    <a:pt x="115150" y="103076"/>
                  </a:cubicBezTo>
                  <a:cubicBezTo>
                    <a:pt x="115150" y="71951"/>
                    <a:pt x="91869" y="61323"/>
                    <a:pt x="70866" y="61323"/>
                  </a:cubicBezTo>
                  <a:cubicBezTo>
                    <a:pt x="58720" y="61323"/>
                    <a:pt x="48598" y="66131"/>
                    <a:pt x="43283" y="69421"/>
                  </a:cubicBezTo>
                  <a:lnTo>
                    <a:pt x="58213" y="8941"/>
                  </a:lnTo>
                  <a:close/>
                  <a:moveTo>
                    <a:pt x="43790" y="168617"/>
                  </a:moveTo>
                  <a:cubicBezTo>
                    <a:pt x="33921" y="168617"/>
                    <a:pt x="25570" y="163303"/>
                    <a:pt x="25570" y="147613"/>
                  </a:cubicBezTo>
                  <a:cubicBezTo>
                    <a:pt x="25570" y="139516"/>
                    <a:pt x="28100" y="130153"/>
                    <a:pt x="29872" y="122308"/>
                  </a:cubicBezTo>
                  <a:cubicBezTo>
                    <a:pt x="32402" y="112692"/>
                    <a:pt x="36704" y="95232"/>
                    <a:pt x="38475" y="87640"/>
                  </a:cubicBezTo>
                  <a:cubicBezTo>
                    <a:pt x="39741" y="83338"/>
                    <a:pt x="54165" y="70433"/>
                    <a:pt x="69601" y="70433"/>
                  </a:cubicBezTo>
                  <a:cubicBezTo>
                    <a:pt x="85290" y="70433"/>
                    <a:pt x="86555" y="84098"/>
                    <a:pt x="86555" y="89665"/>
                  </a:cubicBezTo>
                  <a:cubicBezTo>
                    <a:pt x="86555" y="102823"/>
                    <a:pt x="77951" y="133949"/>
                    <a:pt x="73903" y="143818"/>
                  </a:cubicBezTo>
                  <a:cubicBezTo>
                    <a:pt x="65299" y="164315"/>
                    <a:pt x="51128" y="168617"/>
                    <a:pt x="43790" y="168617"/>
                  </a:cubicBezTo>
                  <a:close/>
                </a:path>
              </a:pathLst>
            </a:custGeom>
            <a:solidFill>
              <a:srgbClr val="000000"/>
            </a:solidFill>
            <a:ln w="25363"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C7C8CDC7-1639-7E60-F1F5-E53DC874626E}"/>
                </a:ext>
              </a:extLst>
            </p:cNvPr>
            <p:cNvSpPr/>
            <p:nvPr>
              <p:custDataLst>
                <p:tags r:id="rId38"/>
              </p:custDataLst>
            </p:nvPr>
          </p:nvSpPr>
          <p:spPr>
            <a:xfrm>
              <a:off x="9406017" y="4602593"/>
              <a:ext cx="133383" cy="126297"/>
            </a:xfrm>
            <a:custGeom>
              <a:avLst/>
              <a:gdLst>
                <a:gd name="connsiteX0" fmla="*/ 26663 w 133383"/>
                <a:gd name="connsiteY0" fmla="*/ 105128 h 126297"/>
                <a:gd name="connsiteX1" fmla="*/ 4344 w 133383"/>
                <a:gd name="connsiteY1" fmla="*/ 120007 h 126297"/>
                <a:gd name="connsiteX2" fmla="*/ 270 w 133383"/>
                <a:gd name="connsiteY2" fmla="*/ 123727 h 126297"/>
                <a:gd name="connsiteX3" fmla="*/ 2750 w 133383"/>
                <a:gd name="connsiteY3" fmla="*/ 126384 h 126297"/>
                <a:gd name="connsiteX4" fmla="*/ 17983 w 133383"/>
                <a:gd name="connsiteY4" fmla="*/ 125675 h 126297"/>
                <a:gd name="connsiteX5" fmla="*/ 36228 w 133383"/>
                <a:gd name="connsiteY5" fmla="*/ 126384 h 126297"/>
                <a:gd name="connsiteX6" fmla="*/ 39771 w 133383"/>
                <a:gd name="connsiteY6" fmla="*/ 122487 h 126297"/>
                <a:gd name="connsiteX7" fmla="*/ 36760 w 133383"/>
                <a:gd name="connsiteY7" fmla="*/ 120007 h 126297"/>
                <a:gd name="connsiteX8" fmla="*/ 28966 w 133383"/>
                <a:gd name="connsiteY8" fmla="*/ 114693 h 126297"/>
                <a:gd name="connsiteX9" fmla="*/ 31623 w 133383"/>
                <a:gd name="connsiteY9" fmla="*/ 107962 h 126297"/>
                <a:gd name="connsiteX10" fmla="*/ 45794 w 133383"/>
                <a:gd name="connsiteY10" fmla="*/ 85997 h 126297"/>
                <a:gd name="connsiteX11" fmla="*/ 96455 w 133383"/>
                <a:gd name="connsiteY11" fmla="*/ 85997 h 126297"/>
                <a:gd name="connsiteX12" fmla="*/ 100706 w 133383"/>
                <a:gd name="connsiteY12" fmla="*/ 115402 h 126297"/>
                <a:gd name="connsiteX13" fmla="*/ 88484 w 133383"/>
                <a:gd name="connsiteY13" fmla="*/ 120007 h 126297"/>
                <a:gd name="connsiteX14" fmla="*/ 83878 w 133383"/>
                <a:gd name="connsiteY14" fmla="*/ 123904 h 126297"/>
                <a:gd name="connsiteX15" fmla="*/ 86712 w 133383"/>
                <a:gd name="connsiteY15" fmla="*/ 126384 h 126297"/>
                <a:gd name="connsiteX16" fmla="*/ 109563 w 133383"/>
                <a:gd name="connsiteY16" fmla="*/ 125675 h 126297"/>
                <a:gd name="connsiteX17" fmla="*/ 120014 w 133383"/>
                <a:gd name="connsiteY17" fmla="*/ 125853 h 126297"/>
                <a:gd name="connsiteX18" fmla="*/ 130110 w 133383"/>
                <a:gd name="connsiteY18" fmla="*/ 126384 h 126297"/>
                <a:gd name="connsiteX19" fmla="*/ 133653 w 133383"/>
                <a:gd name="connsiteY19" fmla="*/ 122664 h 126297"/>
                <a:gd name="connsiteX20" fmla="*/ 128693 w 133383"/>
                <a:gd name="connsiteY20" fmla="*/ 120007 h 126297"/>
                <a:gd name="connsiteX21" fmla="*/ 117534 w 133383"/>
                <a:gd name="connsiteY21" fmla="*/ 114339 h 126297"/>
                <a:gd name="connsiteX22" fmla="*/ 101946 w 133383"/>
                <a:gd name="connsiteY22" fmla="*/ 5046 h 126297"/>
                <a:gd name="connsiteX23" fmla="*/ 97695 w 133383"/>
                <a:gd name="connsiteY23" fmla="*/ 86 h 126297"/>
                <a:gd name="connsiteX24" fmla="*/ 91672 w 133383"/>
                <a:gd name="connsiteY24" fmla="*/ 4160 h 126297"/>
                <a:gd name="connsiteX25" fmla="*/ 26663 w 133383"/>
                <a:gd name="connsiteY25" fmla="*/ 105128 h 126297"/>
                <a:gd name="connsiteX26" fmla="*/ 50045 w 133383"/>
                <a:gd name="connsiteY26" fmla="*/ 79620 h 126297"/>
                <a:gd name="connsiteX27" fmla="*/ 87244 w 133383"/>
                <a:gd name="connsiteY27" fmla="*/ 21697 h 126297"/>
                <a:gd name="connsiteX28" fmla="*/ 95569 w 133383"/>
                <a:gd name="connsiteY28" fmla="*/ 79620 h 126297"/>
                <a:gd name="connsiteX29" fmla="*/ 50045 w 133383"/>
                <a:gd name="connsiteY29" fmla="*/ 79620 h 126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383" h="126297">
                  <a:moveTo>
                    <a:pt x="26663" y="105128"/>
                  </a:moveTo>
                  <a:cubicBezTo>
                    <a:pt x="20463" y="114693"/>
                    <a:pt x="14795" y="119299"/>
                    <a:pt x="4344" y="120007"/>
                  </a:cubicBezTo>
                  <a:cubicBezTo>
                    <a:pt x="2573" y="120184"/>
                    <a:pt x="270" y="120184"/>
                    <a:pt x="270" y="123727"/>
                  </a:cubicBezTo>
                  <a:cubicBezTo>
                    <a:pt x="270" y="125675"/>
                    <a:pt x="1864" y="126384"/>
                    <a:pt x="2750" y="126384"/>
                  </a:cubicBezTo>
                  <a:cubicBezTo>
                    <a:pt x="7355" y="126384"/>
                    <a:pt x="13201" y="125675"/>
                    <a:pt x="17983" y="125675"/>
                  </a:cubicBezTo>
                  <a:cubicBezTo>
                    <a:pt x="23652" y="125675"/>
                    <a:pt x="30914" y="126384"/>
                    <a:pt x="36228" y="126384"/>
                  </a:cubicBezTo>
                  <a:cubicBezTo>
                    <a:pt x="37114" y="126384"/>
                    <a:pt x="39771" y="126384"/>
                    <a:pt x="39771" y="122487"/>
                  </a:cubicBezTo>
                  <a:cubicBezTo>
                    <a:pt x="39771" y="120184"/>
                    <a:pt x="37468" y="120007"/>
                    <a:pt x="36760" y="120007"/>
                  </a:cubicBezTo>
                  <a:cubicBezTo>
                    <a:pt x="35343" y="119830"/>
                    <a:pt x="28966" y="119476"/>
                    <a:pt x="28966" y="114693"/>
                  </a:cubicBezTo>
                  <a:cubicBezTo>
                    <a:pt x="28966" y="112567"/>
                    <a:pt x="30737" y="109556"/>
                    <a:pt x="31623" y="107962"/>
                  </a:cubicBezTo>
                  <a:lnTo>
                    <a:pt x="45794" y="85997"/>
                  </a:lnTo>
                  <a:lnTo>
                    <a:pt x="96455" y="85997"/>
                  </a:lnTo>
                  <a:lnTo>
                    <a:pt x="100706" y="115402"/>
                  </a:lnTo>
                  <a:cubicBezTo>
                    <a:pt x="99997" y="117173"/>
                    <a:pt x="98935" y="120007"/>
                    <a:pt x="88484" y="120007"/>
                  </a:cubicBezTo>
                  <a:cubicBezTo>
                    <a:pt x="86358" y="120007"/>
                    <a:pt x="83878" y="120007"/>
                    <a:pt x="83878" y="123904"/>
                  </a:cubicBezTo>
                  <a:cubicBezTo>
                    <a:pt x="83878" y="124613"/>
                    <a:pt x="84409" y="126384"/>
                    <a:pt x="86712" y="126384"/>
                  </a:cubicBezTo>
                  <a:cubicBezTo>
                    <a:pt x="91849" y="126384"/>
                    <a:pt x="104426" y="125675"/>
                    <a:pt x="109563" y="125675"/>
                  </a:cubicBezTo>
                  <a:cubicBezTo>
                    <a:pt x="112751" y="125675"/>
                    <a:pt x="116825" y="125853"/>
                    <a:pt x="120014" y="125853"/>
                  </a:cubicBezTo>
                  <a:cubicBezTo>
                    <a:pt x="123202" y="126030"/>
                    <a:pt x="126922" y="126384"/>
                    <a:pt x="130110" y="126384"/>
                  </a:cubicBezTo>
                  <a:cubicBezTo>
                    <a:pt x="132413" y="126384"/>
                    <a:pt x="133653" y="124967"/>
                    <a:pt x="133653" y="122664"/>
                  </a:cubicBezTo>
                  <a:cubicBezTo>
                    <a:pt x="133653" y="120007"/>
                    <a:pt x="131528" y="120007"/>
                    <a:pt x="128693" y="120007"/>
                  </a:cubicBezTo>
                  <a:cubicBezTo>
                    <a:pt x="118419" y="120007"/>
                    <a:pt x="118065" y="118590"/>
                    <a:pt x="117534" y="114339"/>
                  </a:cubicBezTo>
                  <a:lnTo>
                    <a:pt x="101946" y="5046"/>
                  </a:lnTo>
                  <a:cubicBezTo>
                    <a:pt x="101414" y="1326"/>
                    <a:pt x="101060" y="86"/>
                    <a:pt x="97695" y="86"/>
                  </a:cubicBezTo>
                  <a:cubicBezTo>
                    <a:pt x="94329" y="86"/>
                    <a:pt x="93266" y="1680"/>
                    <a:pt x="91672" y="4160"/>
                  </a:cubicBezTo>
                  <a:lnTo>
                    <a:pt x="26663" y="105128"/>
                  </a:lnTo>
                  <a:close/>
                  <a:moveTo>
                    <a:pt x="50045" y="79620"/>
                  </a:moveTo>
                  <a:lnTo>
                    <a:pt x="87244" y="21697"/>
                  </a:lnTo>
                  <a:lnTo>
                    <a:pt x="95569" y="79620"/>
                  </a:lnTo>
                  <a:lnTo>
                    <a:pt x="50045" y="79620"/>
                  </a:lnTo>
                  <a:close/>
                </a:path>
              </a:pathLst>
            </a:custGeom>
            <a:solidFill>
              <a:srgbClr val="000000"/>
            </a:solidFill>
            <a:ln w="25363"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6988D782-28E3-8ACB-3185-14A4A708EF26}"/>
                </a:ext>
              </a:extLst>
            </p:cNvPr>
            <p:cNvSpPr/>
            <p:nvPr>
              <p:custDataLst>
                <p:tags r:id="rId39"/>
              </p:custDataLst>
            </p:nvPr>
          </p:nvSpPr>
          <p:spPr>
            <a:xfrm>
              <a:off x="7383147" y="4896917"/>
              <a:ext cx="205224" cy="173593"/>
            </a:xfrm>
            <a:custGeom>
              <a:avLst/>
              <a:gdLst>
                <a:gd name="connsiteX0" fmla="*/ 30556 w 205224"/>
                <a:gd name="connsiteY0" fmla="*/ 156738 h 173593"/>
                <a:gd name="connsiteX1" fmla="*/ 24736 w 205224"/>
                <a:gd name="connsiteY1" fmla="*/ 161546 h 173593"/>
                <a:gd name="connsiteX2" fmla="*/ 11324 w 205224"/>
                <a:gd name="connsiteY2" fmla="*/ 161799 h 173593"/>
                <a:gd name="connsiteX3" fmla="*/ 3227 w 205224"/>
                <a:gd name="connsiteY3" fmla="*/ 162305 h 173593"/>
                <a:gd name="connsiteX4" fmla="*/ 190 w 205224"/>
                <a:gd name="connsiteY4" fmla="*/ 169138 h 173593"/>
                <a:gd name="connsiteX5" fmla="*/ 8794 w 205224"/>
                <a:gd name="connsiteY5" fmla="*/ 173693 h 173593"/>
                <a:gd name="connsiteX6" fmla="*/ 116088 w 205224"/>
                <a:gd name="connsiteY6" fmla="*/ 173693 h 173593"/>
                <a:gd name="connsiteX7" fmla="*/ 192762 w 205224"/>
                <a:gd name="connsiteY7" fmla="*/ 117768 h 173593"/>
                <a:gd name="connsiteX8" fmla="*/ 150503 w 205224"/>
                <a:gd name="connsiteY8" fmla="*/ 83100 h 173593"/>
                <a:gd name="connsiteX9" fmla="*/ 205415 w 205224"/>
                <a:gd name="connsiteY9" fmla="*/ 35274 h 173593"/>
                <a:gd name="connsiteX10" fmla="*/ 151515 w 205224"/>
                <a:gd name="connsiteY10" fmla="*/ 100 h 173593"/>
                <a:gd name="connsiteX11" fmla="*/ 50041 w 205224"/>
                <a:gd name="connsiteY11" fmla="*/ 100 h 173593"/>
                <a:gd name="connsiteX12" fmla="*/ 40678 w 205224"/>
                <a:gd name="connsiteY12" fmla="*/ 7438 h 173593"/>
                <a:gd name="connsiteX13" fmla="*/ 51307 w 205224"/>
                <a:gd name="connsiteY13" fmla="*/ 11993 h 173593"/>
                <a:gd name="connsiteX14" fmla="*/ 66743 w 205224"/>
                <a:gd name="connsiteY14" fmla="*/ 12499 h 173593"/>
                <a:gd name="connsiteX15" fmla="*/ 30556 w 205224"/>
                <a:gd name="connsiteY15" fmla="*/ 156738 h 173593"/>
                <a:gd name="connsiteX16" fmla="*/ 98374 w 205224"/>
                <a:gd name="connsiteY16" fmla="*/ 16548 h 173593"/>
                <a:gd name="connsiteX17" fmla="*/ 101158 w 205224"/>
                <a:gd name="connsiteY17" fmla="*/ 12246 h 173593"/>
                <a:gd name="connsiteX18" fmla="*/ 107990 w 205224"/>
                <a:gd name="connsiteY18" fmla="*/ 11993 h 173593"/>
                <a:gd name="connsiteX19" fmla="*/ 145695 w 205224"/>
                <a:gd name="connsiteY19" fmla="*/ 11993 h 173593"/>
                <a:gd name="connsiteX20" fmla="*/ 171253 w 205224"/>
                <a:gd name="connsiteY20" fmla="*/ 34008 h 173593"/>
                <a:gd name="connsiteX21" fmla="*/ 122667 w 205224"/>
                <a:gd name="connsiteY21" fmla="*/ 78799 h 173593"/>
                <a:gd name="connsiteX22" fmla="*/ 82685 w 205224"/>
                <a:gd name="connsiteY22" fmla="*/ 78799 h 173593"/>
                <a:gd name="connsiteX23" fmla="*/ 98374 w 205224"/>
                <a:gd name="connsiteY23" fmla="*/ 16548 h 173593"/>
                <a:gd name="connsiteX24" fmla="*/ 68261 w 205224"/>
                <a:gd name="connsiteY24" fmla="*/ 161799 h 173593"/>
                <a:gd name="connsiteX25" fmla="*/ 62188 w 205224"/>
                <a:gd name="connsiteY25" fmla="*/ 161546 h 173593"/>
                <a:gd name="connsiteX26" fmla="*/ 80407 w 205224"/>
                <a:gd name="connsiteY26" fmla="*/ 87908 h 173593"/>
                <a:gd name="connsiteX27" fmla="*/ 129752 w 205224"/>
                <a:gd name="connsiteY27" fmla="*/ 87908 h 173593"/>
                <a:gd name="connsiteX28" fmla="*/ 157588 w 205224"/>
                <a:gd name="connsiteY28" fmla="*/ 113720 h 173593"/>
                <a:gd name="connsiteX29" fmla="*/ 108749 w 205224"/>
                <a:gd name="connsiteY29" fmla="*/ 161799 h 173593"/>
                <a:gd name="connsiteX30" fmla="*/ 68261 w 205224"/>
                <a:gd name="connsiteY30" fmla="*/ 161799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5224" h="173593">
                  <a:moveTo>
                    <a:pt x="30556" y="156738"/>
                  </a:moveTo>
                  <a:cubicBezTo>
                    <a:pt x="29544" y="160787"/>
                    <a:pt x="29291" y="161040"/>
                    <a:pt x="24736" y="161546"/>
                  </a:cubicBezTo>
                  <a:cubicBezTo>
                    <a:pt x="20434" y="161799"/>
                    <a:pt x="15373" y="161799"/>
                    <a:pt x="11324" y="161799"/>
                  </a:cubicBezTo>
                  <a:cubicBezTo>
                    <a:pt x="4745" y="161799"/>
                    <a:pt x="4239" y="161799"/>
                    <a:pt x="3227" y="162305"/>
                  </a:cubicBezTo>
                  <a:cubicBezTo>
                    <a:pt x="190" y="164077"/>
                    <a:pt x="190" y="168126"/>
                    <a:pt x="190" y="169138"/>
                  </a:cubicBezTo>
                  <a:cubicBezTo>
                    <a:pt x="190" y="173693"/>
                    <a:pt x="4745" y="173693"/>
                    <a:pt x="8794" y="173693"/>
                  </a:cubicBezTo>
                  <a:lnTo>
                    <a:pt x="116088" y="173693"/>
                  </a:lnTo>
                  <a:cubicBezTo>
                    <a:pt x="168975" y="173693"/>
                    <a:pt x="192762" y="140290"/>
                    <a:pt x="192762" y="117768"/>
                  </a:cubicBezTo>
                  <a:cubicBezTo>
                    <a:pt x="192762" y="96006"/>
                    <a:pt x="173783" y="85125"/>
                    <a:pt x="150503" y="83100"/>
                  </a:cubicBezTo>
                  <a:cubicBezTo>
                    <a:pt x="190991" y="75762"/>
                    <a:pt x="205415" y="52228"/>
                    <a:pt x="205415" y="35274"/>
                  </a:cubicBezTo>
                  <a:cubicBezTo>
                    <a:pt x="205415" y="14524"/>
                    <a:pt x="187195" y="100"/>
                    <a:pt x="151515" y="100"/>
                  </a:cubicBezTo>
                  <a:lnTo>
                    <a:pt x="50041" y="100"/>
                  </a:lnTo>
                  <a:cubicBezTo>
                    <a:pt x="44980" y="100"/>
                    <a:pt x="40678" y="100"/>
                    <a:pt x="40678" y="7438"/>
                  </a:cubicBezTo>
                  <a:cubicBezTo>
                    <a:pt x="40678" y="11993"/>
                    <a:pt x="43968" y="11993"/>
                    <a:pt x="51307" y="11993"/>
                  </a:cubicBezTo>
                  <a:cubicBezTo>
                    <a:pt x="56621" y="11993"/>
                    <a:pt x="61429" y="12246"/>
                    <a:pt x="66743" y="12499"/>
                  </a:cubicBezTo>
                  <a:lnTo>
                    <a:pt x="30556" y="156738"/>
                  </a:lnTo>
                  <a:close/>
                  <a:moveTo>
                    <a:pt x="98374" y="16548"/>
                  </a:moveTo>
                  <a:cubicBezTo>
                    <a:pt x="99386" y="12752"/>
                    <a:pt x="99639" y="12499"/>
                    <a:pt x="101158" y="12246"/>
                  </a:cubicBezTo>
                  <a:cubicBezTo>
                    <a:pt x="103435" y="11993"/>
                    <a:pt x="105206" y="11993"/>
                    <a:pt x="107990" y="11993"/>
                  </a:cubicBezTo>
                  <a:lnTo>
                    <a:pt x="145695" y="11993"/>
                  </a:lnTo>
                  <a:cubicBezTo>
                    <a:pt x="150756" y="11993"/>
                    <a:pt x="171253" y="11993"/>
                    <a:pt x="171253" y="34008"/>
                  </a:cubicBezTo>
                  <a:cubicBezTo>
                    <a:pt x="171253" y="51722"/>
                    <a:pt x="157082" y="78799"/>
                    <a:pt x="122667" y="78799"/>
                  </a:cubicBezTo>
                  <a:lnTo>
                    <a:pt x="82685" y="78799"/>
                  </a:lnTo>
                  <a:lnTo>
                    <a:pt x="98374" y="16548"/>
                  </a:lnTo>
                  <a:close/>
                  <a:moveTo>
                    <a:pt x="68261" y="161799"/>
                  </a:moveTo>
                  <a:cubicBezTo>
                    <a:pt x="64465" y="161799"/>
                    <a:pt x="63959" y="161799"/>
                    <a:pt x="62188" y="161546"/>
                  </a:cubicBezTo>
                  <a:lnTo>
                    <a:pt x="80407" y="87908"/>
                  </a:lnTo>
                  <a:lnTo>
                    <a:pt x="129752" y="87908"/>
                  </a:lnTo>
                  <a:cubicBezTo>
                    <a:pt x="136332" y="87908"/>
                    <a:pt x="157588" y="87908"/>
                    <a:pt x="157588" y="113720"/>
                  </a:cubicBezTo>
                  <a:cubicBezTo>
                    <a:pt x="157588" y="133205"/>
                    <a:pt x="144682" y="161799"/>
                    <a:pt x="108749" y="161799"/>
                  </a:cubicBezTo>
                  <a:lnTo>
                    <a:pt x="68261" y="161799"/>
                  </a:lnTo>
                  <a:close/>
                </a:path>
              </a:pathLst>
            </a:custGeom>
            <a:solidFill>
              <a:srgbClr val="000000"/>
            </a:solidFill>
            <a:ln w="25363"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4FD22FA7-8A44-AFFF-8EC6-A4D32997CCCB}"/>
                </a:ext>
              </a:extLst>
            </p:cNvPr>
            <p:cNvSpPr/>
            <p:nvPr>
              <p:custDataLst>
                <p:tags r:id="rId40"/>
              </p:custDataLst>
            </p:nvPr>
          </p:nvSpPr>
          <p:spPr>
            <a:xfrm>
              <a:off x="7688206" y="4977640"/>
              <a:ext cx="168278" cy="59213"/>
            </a:xfrm>
            <a:custGeom>
              <a:avLst/>
              <a:gdLst>
                <a:gd name="connsiteX0" fmla="*/ 159877 w 168278"/>
                <a:gd name="connsiteY0" fmla="*/ 10222 h 59213"/>
                <a:gd name="connsiteX1" fmla="*/ 168481 w 168278"/>
                <a:gd name="connsiteY1" fmla="*/ 5161 h 59213"/>
                <a:gd name="connsiteX2" fmla="*/ 160130 w 168278"/>
                <a:gd name="connsiteY2" fmla="*/ 100 h 59213"/>
                <a:gd name="connsiteX3" fmla="*/ 8553 w 168278"/>
                <a:gd name="connsiteY3" fmla="*/ 100 h 59213"/>
                <a:gd name="connsiteX4" fmla="*/ 202 w 168278"/>
                <a:gd name="connsiteY4" fmla="*/ 5161 h 59213"/>
                <a:gd name="connsiteX5" fmla="*/ 8806 w 168278"/>
                <a:gd name="connsiteY5" fmla="*/ 10222 h 59213"/>
                <a:gd name="connsiteX6" fmla="*/ 159877 w 168278"/>
                <a:gd name="connsiteY6" fmla="*/ 10222 h 59213"/>
                <a:gd name="connsiteX7" fmla="*/ 160130 w 168278"/>
                <a:gd name="connsiteY7" fmla="*/ 59314 h 59213"/>
                <a:gd name="connsiteX8" fmla="*/ 168481 w 168278"/>
                <a:gd name="connsiteY8" fmla="*/ 54253 h 59213"/>
                <a:gd name="connsiteX9" fmla="*/ 159877 w 168278"/>
                <a:gd name="connsiteY9" fmla="*/ 49192 h 59213"/>
                <a:gd name="connsiteX10" fmla="*/ 8806 w 168278"/>
                <a:gd name="connsiteY10" fmla="*/ 49192 h 59213"/>
                <a:gd name="connsiteX11" fmla="*/ 202 w 168278"/>
                <a:gd name="connsiteY11" fmla="*/ 54253 h 59213"/>
                <a:gd name="connsiteX12" fmla="*/ 8553 w 168278"/>
                <a:gd name="connsiteY12" fmla="*/ 59314 h 59213"/>
                <a:gd name="connsiteX13" fmla="*/ 160130 w 168278"/>
                <a:gd name="connsiteY13" fmla="*/ 5931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7" y="10222"/>
                  </a:moveTo>
                  <a:cubicBezTo>
                    <a:pt x="163673" y="10222"/>
                    <a:pt x="168481" y="10222"/>
                    <a:pt x="168481" y="5161"/>
                  </a:cubicBezTo>
                  <a:cubicBezTo>
                    <a:pt x="168481" y="100"/>
                    <a:pt x="163673" y="100"/>
                    <a:pt x="160130" y="100"/>
                  </a:cubicBezTo>
                  <a:lnTo>
                    <a:pt x="8553" y="100"/>
                  </a:lnTo>
                  <a:cubicBezTo>
                    <a:pt x="5010" y="100"/>
                    <a:pt x="202" y="100"/>
                    <a:pt x="202" y="5161"/>
                  </a:cubicBezTo>
                  <a:cubicBezTo>
                    <a:pt x="202" y="10222"/>
                    <a:pt x="5010" y="10222"/>
                    <a:pt x="8806" y="10222"/>
                  </a:cubicBezTo>
                  <a:lnTo>
                    <a:pt x="159877" y="10222"/>
                  </a:lnTo>
                  <a:close/>
                  <a:moveTo>
                    <a:pt x="160130" y="59314"/>
                  </a:moveTo>
                  <a:cubicBezTo>
                    <a:pt x="163673" y="59314"/>
                    <a:pt x="168481" y="59314"/>
                    <a:pt x="168481" y="54253"/>
                  </a:cubicBezTo>
                  <a:cubicBezTo>
                    <a:pt x="168481" y="49192"/>
                    <a:pt x="163673" y="49192"/>
                    <a:pt x="159877" y="49192"/>
                  </a:cubicBezTo>
                  <a:lnTo>
                    <a:pt x="8806" y="49192"/>
                  </a:lnTo>
                  <a:cubicBezTo>
                    <a:pt x="5010" y="49192"/>
                    <a:pt x="202" y="49192"/>
                    <a:pt x="202" y="54253"/>
                  </a:cubicBezTo>
                  <a:cubicBezTo>
                    <a:pt x="202" y="59314"/>
                    <a:pt x="5010" y="59314"/>
                    <a:pt x="8553" y="59314"/>
                  </a:cubicBezTo>
                  <a:lnTo>
                    <a:pt x="160130" y="59314"/>
                  </a:lnTo>
                  <a:close/>
                </a:path>
              </a:pathLst>
            </a:custGeom>
            <a:solidFill>
              <a:srgbClr val="000000"/>
            </a:solidFill>
            <a:ln w="25363"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B4C352B7-4011-2B8D-044B-24EAB7CB8F42}"/>
                </a:ext>
              </a:extLst>
            </p:cNvPr>
            <p:cNvSpPr/>
            <p:nvPr>
              <p:custDataLst>
                <p:tags r:id="rId41"/>
              </p:custDataLst>
            </p:nvPr>
          </p:nvSpPr>
          <p:spPr>
            <a:xfrm>
              <a:off x="7951013" y="4896917"/>
              <a:ext cx="231288" cy="173593"/>
            </a:xfrm>
            <a:custGeom>
              <a:avLst/>
              <a:gdLst>
                <a:gd name="connsiteX0" fmla="*/ 137619 w 231288"/>
                <a:gd name="connsiteY0" fmla="*/ 73737 h 173593"/>
                <a:gd name="connsiteX1" fmla="*/ 171022 w 231288"/>
                <a:gd name="connsiteY1" fmla="*/ 40841 h 173593"/>
                <a:gd name="connsiteX2" fmla="*/ 186711 w 231288"/>
                <a:gd name="connsiteY2" fmla="*/ 24899 h 173593"/>
                <a:gd name="connsiteX3" fmla="*/ 226187 w 231288"/>
                <a:gd name="connsiteY3" fmla="*/ 11993 h 173593"/>
                <a:gd name="connsiteX4" fmla="*/ 231501 w 231288"/>
                <a:gd name="connsiteY4" fmla="*/ 4655 h 173593"/>
                <a:gd name="connsiteX5" fmla="*/ 226440 w 231288"/>
                <a:gd name="connsiteY5" fmla="*/ 100 h 173593"/>
                <a:gd name="connsiteX6" fmla="*/ 198858 w 231288"/>
                <a:gd name="connsiteY6" fmla="*/ 859 h 173593"/>
                <a:gd name="connsiteX7" fmla="*/ 165961 w 231288"/>
                <a:gd name="connsiteY7" fmla="*/ 100 h 173593"/>
                <a:gd name="connsiteX8" fmla="*/ 158876 w 231288"/>
                <a:gd name="connsiteY8" fmla="*/ 7185 h 173593"/>
                <a:gd name="connsiteX9" fmla="*/ 165202 w 231288"/>
                <a:gd name="connsiteY9" fmla="*/ 11993 h 173593"/>
                <a:gd name="connsiteX10" fmla="*/ 180385 w 231288"/>
                <a:gd name="connsiteY10" fmla="*/ 14524 h 173593"/>
                <a:gd name="connsiteX11" fmla="*/ 132052 w 231288"/>
                <a:gd name="connsiteY11" fmla="*/ 62350 h 173593"/>
                <a:gd name="connsiteX12" fmla="*/ 108772 w 231288"/>
                <a:gd name="connsiteY12" fmla="*/ 13511 h 173593"/>
                <a:gd name="connsiteX13" fmla="*/ 123449 w 231288"/>
                <a:gd name="connsiteY13" fmla="*/ 11993 h 173593"/>
                <a:gd name="connsiteX14" fmla="*/ 130787 w 231288"/>
                <a:gd name="connsiteY14" fmla="*/ 4908 h 173593"/>
                <a:gd name="connsiteX15" fmla="*/ 125220 w 231288"/>
                <a:gd name="connsiteY15" fmla="*/ 100 h 173593"/>
                <a:gd name="connsiteX16" fmla="*/ 86756 w 231288"/>
                <a:gd name="connsiteY16" fmla="*/ 859 h 173593"/>
                <a:gd name="connsiteX17" fmla="*/ 69296 w 231288"/>
                <a:gd name="connsiteY17" fmla="*/ 606 h 173593"/>
                <a:gd name="connsiteX18" fmla="*/ 51582 w 231288"/>
                <a:gd name="connsiteY18" fmla="*/ 100 h 173593"/>
                <a:gd name="connsiteX19" fmla="*/ 44497 w 231288"/>
                <a:gd name="connsiteY19" fmla="*/ 7185 h 173593"/>
                <a:gd name="connsiteX20" fmla="*/ 54872 w 231288"/>
                <a:gd name="connsiteY20" fmla="*/ 11993 h 173593"/>
                <a:gd name="connsiteX21" fmla="*/ 64741 w 231288"/>
                <a:gd name="connsiteY21" fmla="*/ 12246 h 173593"/>
                <a:gd name="connsiteX22" fmla="*/ 70055 w 231288"/>
                <a:gd name="connsiteY22" fmla="*/ 16042 h 173593"/>
                <a:gd name="connsiteX23" fmla="*/ 104976 w 231288"/>
                <a:gd name="connsiteY23" fmla="*/ 89174 h 173593"/>
                <a:gd name="connsiteX24" fmla="*/ 41460 w 231288"/>
                <a:gd name="connsiteY24" fmla="*/ 151930 h 173593"/>
                <a:gd name="connsiteX25" fmla="*/ 9069 w 231288"/>
                <a:gd name="connsiteY25" fmla="*/ 161799 h 173593"/>
                <a:gd name="connsiteX26" fmla="*/ 213 w 231288"/>
                <a:gd name="connsiteY26" fmla="*/ 169138 h 173593"/>
                <a:gd name="connsiteX27" fmla="*/ 5274 w 231288"/>
                <a:gd name="connsiteY27" fmla="*/ 173693 h 173593"/>
                <a:gd name="connsiteX28" fmla="*/ 32856 w 231288"/>
                <a:gd name="connsiteY28" fmla="*/ 172934 h 173593"/>
                <a:gd name="connsiteX29" fmla="*/ 65753 w 231288"/>
                <a:gd name="connsiteY29" fmla="*/ 173693 h 173593"/>
                <a:gd name="connsiteX30" fmla="*/ 72838 w 231288"/>
                <a:gd name="connsiteY30" fmla="*/ 166354 h 173593"/>
                <a:gd name="connsiteX31" fmla="*/ 66259 w 231288"/>
                <a:gd name="connsiteY31" fmla="*/ 161799 h 173593"/>
                <a:gd name="connsiteX32" fmla="*/ 51329 w 231288"/>
                <a:gd name="connsiteY32" fmla="*/ 159269 h 173593"/>
                <a:gd name="connsiteX33" fmla="*/ 110290 w 231288"/>
                <a:gd name="connsiteY33" fmla="*/ 100561 h 173593"/>
                <a:gd name="connsiteX34" fmla="*/ 138885 w 231288"/>
                <a:gd name="connsiteY34" fmla="*/ 160281 h 173593"/>
                <a:gd name="connsiteX35" fmla="*/ 124208 w 231288"/>
                <a:gd name="connsiteY35" fmla="*/ 161799 h 173593"/>
                <a:gd name="connsiteX36" fmla="*/ 116869 w 231288"/>
                <a:gd name="connsiteY36" fmla="*/ 169138 h 173593"/>
                <a:gd name="connsiteX37" fmla="*/ 122436 w 231288"/>
                <a:gd name="connsiteY37" fmla="*/ 173693 h 173593"/>
                <a:gd name="connsiteX38" fmla="*/ 161153 w 231288"/>
                <a:gd name="connsiteY38" fmla="*/ 172934 h 173593"/>
                <a:gd name="connsiteX39" fmla="*/ 178614 w 231288"/>
                <a:gd name="connsiteY39" fmla="*/ 173187 h 173593"/>
                <a:gd name="connsiteX40" fmla="*/ 196327 w 231288"/>
                <a:gd name="connsiteY40" fmla="*/ 173693 h 173593"/>
                <a:gd name="connsiteX41" fmla="*/ 203413 w 231288"/>
                <a:gd name="connsiteY41" fmla="*/ 166354 h 173593"/>
                <a:gd name="connsiteX42" fmla="*/ 193291 w 231288"/>
                <a:gd name="connsiteY42" fmla="*/ 161799 h 173593"/>
                <a:gd name="connsiteX43" fmla="*/ 183422 w 231288"/>
                <a:gd name="connsiteY43" fmla="*/ 161546 h 173593"/>
                <a:gd name="connsiteX44" fmla="*/ 177601 w 231288"/>
                <a:gd name="connsiteY44" fmla="*/ 157497 h 173593"/>
                <a:gd name="connsiteX45" fmla="*/ 137619 w 231288"/>
                <a:gd name="connsiteY45" fmla="*/ 73737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31288" h="173593">
                  <a:moveTo>
                    <a:pt x="137619" y="73737"/>
                  </a:moveTo>
                  <a:lnTo>
                    <a:pt x="171022" y="40841"/>
                  </a:lnTo>
                  <a:lnTo>
                    <a:pt x="186711" y="24899"/>
                  </a:lnTo>
                  <a:cubicBezTo>
                    <a:pt x="196833" y="15283"/>
                    <a:pt x="199870" y="12246"/>
                    <a:pt x="226187" y="11993"/>
                  </a:cubicBezTo>
                  <a:cubicBezTo>
                    <a:pt x="230995" y="11993"/>
                    <a:pt x="231501" y="5414"/>
                    <a:pt x="231501" y="4655"/>
                  </a:cubicBezTo>
                  <a:cubicBezTo>
                    <a:pt x="231501" y="3136"/>
                    <a:pt x="230489" y="100"/>
                    <a:pt x="226440" y="100"/>
                  </a:cubicBezTo>
                  <a:cubicBezTo>
                    <a:pt x="217584" y="100"/>
                    <a:pt x="207968" y="859"/>
                    <a:pt x="198858" y="859"/>
                  </a:cubicBezTo>
                  <a:cubicBezTo>
                    <a:pt x="191519" y="859"/>
                    <a:pt x="173300" y="100"/>
                    <a:pt x="165961" y="100"/>
                  </a:cubicBezTo>
                  <a:cubicBezTo>
                    <a:pt x="163937" y="100"/>
                    <a:pt x="158876" y="100"/>
                    <a:pt x="158876" y="7185"/>
                  </a:cubicBezTo>
                  <a:cubicBezTo>
                    <a:pt x="158876" y="11740"/>
                    <a:pt x="162924" y="11993"/>
                    <a:pt x="165202" y="11993"/>
                  </a:cubicBezTo>
                  <a:cubicBezTo>
                    <a:pt x="172793" y="12246"/>
                    <a:pt x="179373" y="14270"/>
                    <a:pt x="180385" y="14524"/>
                  </a:cubicBezTo>
                  <a:lnTo>
                    <a:pt x="132052" y="62350"/>
                  </a:lnTo>
                  <a:lnTo>
                    <a:pt x="108772" y="13511"/>
                  </a:lnTo>
                  <a:cubicBezTo>
                    <a:pt x="111302" y="13005"/>
                    <a:pt x="119147" y="11993"/>
                    <a:pt x="123449" y="11993"/>
                  </a:cubicBezTo>
                  <a:cubicBezTo>
                    <a:pt x="126232" y="11993"/>
                    <a:pt x="130787" y="11993"/>
                    <a:pt x="130787" y="4908"/>
                  </a:cubicBezTo>
                  <a:cubicBezTo>
                    <a:pt x="130787" y="1365"/>
                    <a:pt x="128510" y="100"/>
                    <a:pt x="125220" y="100"/>
                  </a:cubicBezTo>
                  <a:cubicBezTo>
                    <a:pt x="116616" y="100"/>
                    <a:pt x="95360" y="859"/>
                    <a:pt x="86756" y="859"/>
                  </a:cubicBezTo>
                  <a:cubicBezTo>
                    <a:pt x="80936" y="859"/>
                    <a:pt x="75116" y="606"/>
                    <a:pt x="69296" y="606"/>
                  </a:cubicBezTo>
                  <a:cubicBezTo>
                    <a:pt x="63475" y="606"/>
                    <a:pt x="57402" y="100"/>
                    <a:pt x="51582" y="100"/>
                  </a:cubicBezTo>
                  <a:cubicBezTo>
                    <a:pt x="49305" y="100"/>
                    <a:pt x="44497" y="100"/>
                    <a:pt x="44497" y="7185"/>
                  </a:cubicBezTo>
                  <a:cubicBezTo>
                    <a:pt x="44497" y="11993"/>
                    <a:pt x="47786" y="11993"/>
                    <a:pt x="54872" y="11993"/>
                  </a:cubicBezTo>
                  <a:cubicBezTo>
                    <a:pt x="58414" y="11993"/>
                    <a:pt x="61198" y="11993"/>
                    <a:pt x="64741" y="12246"/>
                  </a:cubicBezTo>
                  <a:cubicBezTo>
                    <a:pt x="68283" y="12752"/>
                    <a:pt x="68536" y="13005"/>
                    <a:pt x="70055" y="16042"/>
                  </a:cubicBezTo>
                  <a:lnTo>
                    <a:pt x="104976" y="89174"/>
                  </a:lnTo>
                  <a:lnTo>
                    <a:pt x="41460" y="151930"/>
                  </a:lnTo>
                  <a:cubicBezTo>
                    <a:pt x="36905" y="156232"/>
                    <a:pt x="31591" y="161546"/>
                    <a:pt x="9069" y="161799"/>
                  </a:cubicBezTo>
                  <a:cubicBezTo>
                    <a:pt x="4515" y="161799"/>
                    <a:pt x="213" y="161799"/>
                    <a:pt x="213" y="169138"/>
                  </a:cubicBezTo>
                  <a:cubicBezTo>
                    <a:pt x="213" y="170909"/>
                    <a:pt x="1478" y="173693"/>
                    <a:pt x="5274" y="173693"/>
                  </a:cubicBezTo>
                  <a:cubicBezTo>
                    <a:pt x="11347" y="173693"/>
                    <a:pt x="26783" y="172934"/>
                    <a:pt x="32856" y="172934"/>
                  </a:cubicBezTo>
                  <a:cubicBezTo>
                    <a:pt x="40195" y="172934"/>
                    <a:pt x="58414" y="173693"/>
                    <a:pt x="65753" y="173693"/>
                  </a:cubicBezTo>
                  <a:cubicBezTo>
                    <a:pt x="67777" y="173693"/>
                    <a:pt x="72838" y="173693"/>
                    <a:pt x="72838" y="166354"/>
                  </a:cubicBezTo>
                  <a:cubicBezTo>
                    <a:pt x="72838" y="161799"/>
                    <a:pt x="68283" y="161799"/>
                    <a:pt x="66259" y="161799"/>
                  </a:cubicBezTo>
                  <a:cubicBezTo>
                    <a:pt x="61198" y="161799"/>
                    <a:pt x="56137" y="161040"/>
                    <a:pt x="51329" y="159269"/>
                  </a:cubicBezTo>
                  <a:lnTo>
                    <a:pt x="110290" y="100561"/>
                  </a:lnTo>
                  <a:lnTo>
                    <a:pt x="138885" y="160281"/>
                  </a:lnTo>
                  <a:cubicBezTo>
                    <a:pt x="138632" y="160281"/>
                    <a:pt x="130281" y="161799"/>
                    <a:pt x="124208" y="161799"/>
                  </a:cubicBezTo>
                  <a:cubicBezTo>
                    <a:pt x="121677" y="161799"/>
                    <a:pt x="116869" y="161799"/>
                    <a:pt x="116869" y="169138"/>
                  </a:cubicBezTo>
                  <a:cubicBezTo>
                    <a:pt x="116869" y="169897"/>
                    <a:pt x="117122" y="173693"/>
                    <a:pt x="122436" y="173693"/>
                  </a:cubicBezTo>
                  <a:cubicBezTo>
                    <a:pt x="131040" y="173693"/>
                    <a:pt x="152549" y="172934"/>
                    <a:pt x="161153" y="172934"/>
                  </a:cubicBezTo>
                  <a:cubicBezTo>
                    <a:pt x="166973" y="172934"/>
                    <a:pt x="172793" y="173187"/>
                    <a:pt x="178614" y="173187"/>
                  </a:cubicBezTo>
                  <a:cubicBezTo>
                    <a:pt x="184434" y="173187"/>
                    <a:pt x="190507" y="173693"/>
                    <a:pt x="196327" y="173693"/>
                  </a:cubicBezTo>
                  <a:cubicBezTo>
                    <a:pt x="198352" y="173693"/>
                    <a:pt x="203413" y="173693"/>
                    <a:pt x="203413" y="166354"/>
                  </a:cubicBezTo>
                  <a:cubicBezTo>
                    <a:pt x="203413" y="161799"/>
                    <a:pt x="199364" y="161799"/>
                    <a:pt x="193291" y="161799"/>
                  </a:cubicBezTo>
                  <a:cubicBezTo>
                    <a:pt x="189748" y="161799"/>
                    <a:pt x="187217" y="161799"/>
                    <a:pt x="183422" y="161546"/>
                  </a:cubicBezTo>
                  <a:cubicBezTo>
                    <a:pt x="179626" y="161040"/>
                    <a:pt x="179373" y="160787"/>
                    <a:pt x="177601" y="157497"/>
                  </a:cubicBezTo>
                  <a:lnTo>
                    <a:pt x="137619" y="73737"/>
                  </a:lnTo>
                  <a:close/>
                </a:path>
              </a:pathLst>
            </a:custGeom>
            <a:solidFill>
              <a:srgbClr val="000000"/>
            </a:solidFill>
            <a:ln w="25363"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B4E1450F-244D-5A11-610A-793D4CB01022}"/>
                </a:ext>
              </a:extLst>
            </p:cNvPr>
            <p:cNvSpPr/>
            <p:nvPr>
              <p:custDataLst>
                <p:tags r:id="rId42"/>
              </p:custDataLst>
            </p:nvPr>
          </p:nvSpPr>
          <p:spPr>
            <a:xfrm>
              <a:off x="8293950" y="4946262"/>
              <a:ext cx="122223" cy="121970"/>
            </a:xfrm>
            <a:custGeom>
              <a:avLst/>
              <a:gdLst>
                <a:gd name="connsiteX0" fmla="*/ 61463 w 122223"/>
                <a:gd name="connsiteY0" fmla="*/ 53999 h 121970"/>
                <a:gd name="connsiteX1" fmla="*/ 10853 w 122223"/>
                <a:gd name="connsiteY1" fmla="*/ 3642 h 121970"/>
                <a:gd name="connsiteX2" fmla="*/ 5286 w 122223"/>
                <a:gd name="connsiteY2" fmla="*/ 100 h 121970"/>
                <a:gd name="connsiteX3" fmla="*/ 225 w 122223"/>
                <a:gd name="connsiteY3" fmla="*/ 5161 h 121970"/>
                <a:gd name="connsiteX4" fmla="*/ 3515 w 122223"/>
                <a:gd name="connsiteY4" fmla="*/ 10222 h 121970"/>
                <a:gd name="connsiteX5" fmla="*/ 54125 w 122223"/>
                <a:gd name="connsiteY5" fmla="*/ 61085 h 121970"/>
                <a:gd name="connsiteX6" fmla="*/ 3515 w 122223"/>
                <a:gd name="connsiteY6" fmla="*/ 111948 h 121970"/>
                <a:gd name="connsiteX7" fmla="*/ 225 w 122223"/>
                <a:gd name="connsiteY7" fmla="*/ 117009 h 121970"/>
                <a:gd name="connsiteX8" fmla="*/ 5286 w 122223"/>
                <a:gd name="connsiteY8" fmla="*/ 122070 h 121970"/>
                <a:gd name="connsiteX9" fmla="*/ 10853 w 122223"/>
                <a:gd name="connsiteY9" fmla="*/ 118528 h 121970"/>
                <a:gd name="connsiteX10" fmla="*/ 61210 w 122223"/>
                <a:gd name="connsiteY10" fmla="*/ 68170 h 121970"/>
                <a:gd name="connsiteX11" fmla="*/ 113592 w 122223"/>
                <a:gd name="connsiteY11" fmla="*/ 120552 h 121970"/>
                <a:gd name="connsiteX12" fmla="*/ 117388 w 122223"/>
                <a:gd name="connsiteY12" fmla="*/ 122070 h 121970"/>
                <a:gd name="connsiteX13" fmla="*/ 122449 w 122223"/>
                <a:gd name="connsiteY13" fmla="*/ 117009 h 121970"/>
                <a:gd name="connsiteX14" fmla="*/ 121690 w 122223"/>
                <a:gd name="connsiteY14" fmla="*/ 114226 h 121970"/>
                <a:gd name="connsiteX15" fmla="*/ 68549 w 122223"/>
                <a:gd name="connsiteY15" fmla="*/ 61085 h 121970"/>
                <a:gd name="connsiteX16" fmla="*/ 114857 w 122223"/>
                <a:gd name="connsiteY16" fmla="*/ 14777 h 121970"/>
                <a:gd name="connsiteX17" fmla="*/ 121183 w 122223"/>
                <a:gd name="connsiteY17" fmla="*/ 8450 h 121970"/>
                <a:gd name="connsiteX18" fmla="*/ 122449 w 122223"/>
                <a:gd name="connsiteY18" fmla="*/ 5161 h 121970"/>
                <a:gd name="connsiteX19" fmla="*/ 117388 w 122223"/>
                <a:gd name="connsiteY19" fmla="*/ 100 h 121970"/>
                <a:gd name="connsiteX20" fmla="*/ 111568 w 122223"/>
                <a:gd name="connsiteY20" fmla="*/ 3895 h 121970"/>
                <a:gd name="connsiteX21" fmla="*/ 61463 w 122223"/>
                <a:gd name="connsiteY21" fmla="*/ 53999 h 121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223" h="121970">
                  <a:moveTo>
                    <a:pt x="61463" y="53999"/>
                  </a:moveTo>
                  <a:lnTo>
                    <a:pt x="10853" y="3642"/>
                  </a:lnTo>
                  <a:cubicBezTo>
                    <a:pt x="7817" y="606"/>
                    <a:pt x="7310" y="100"/>
                    <a:pt x="5286" y="100"/>
                  </a:cubicBezTo>
                  <a:cubicBezTo>
                    <a:pt x="2756" y="100"/>
                    <a:pt x="225" y="2377"/>
                    <a:pt x="225" y="5161"/>
                  </a:cubicBezTo>
                  <a:cubicBezTo>
                    <a:pt x="225" y="6932"/>
                    <a:pt x="731" y="7438"/>
                    <a:pt x="3515" y="10222"/>
                  </a:cubicBezTo>
                  <a:lnTo>
                    <a:pt x="54125" y="61085"/>
                  </a:lnTo>
                  <a:lnTo>
                    <a:pt x="3515" y="111948"/>
                  </a:lnTo>
                  <a:cubicBezTo>
                    <a:pt x="731" y="114732"/>
                    <a:pt x="225" y="115238"/>
                    <a:pt x="225" y="117009"/>
                  </a:cubicBezTo>
                  <a:cubicBezTo>
                    <a:pt x="225" y="119793"/>
                    <a:pt x="2756" y="122070"/>
                    <a:pt x="5286" y="122070"/>
                  </a:cubicBezTo>
                  <a:cubicBezTo>
                    <a:pt x="7310" y="122070"/>
                    <a:pt x="7817" y="121564"/>
                    <a:pt x="10853" y="118528"/>
                  </a:cubicBezTo>
                  <a:lnTo>
                    <a:pt x="61210" y="68170"/>
                  </a:lnTo>
                  <a:lnTo>
                    <a:pt x="113592" y="120552"/>
                  </a:lnTo>
                  <a:cubicBezTo>
                    <a:pt x="114098" y="120805"/>
                    <a:pt x="115869" y="122070"/>
                    <a:pt x="117388" y="122070"/>
                  </a:cubicBezTo>
                  <a:cubicBezTo>
                    <a:pt x="120424" y="122070"/>
                    <a:pt x="122449" y="119793"/>
                    <a:pt x="122449" y="117009"/>
                  </a:cubicBezTo>
                  <a:cubicBezTo>
                    <a:pt x="122449" y="116503"/>
                    <a:pt x="122449" y="115491"/>
                    <a:pt x="121690" y="114226"/>
                  </a:cubicBezTo>
                  <a:cubicBezTo>
                    <a:pt x="121437" y="113720"/>
                    <a:pt x="81201" y="73991"/>
                    <a:pt x="68549" y="61085"/>
                  </a:cubicBezTo>
                  <a:lnTo>
                    <a:pt x="114857" y="14777"/>
                  </a:lnTo>
                  <a:cubicBezTo>
                    <a:pt x="116122" y="13258"/>
                    <a:pt x="119918" y="9969"/>
                    <a:pt x="121183" y="8450"/>
                  </a:cubicBezTo>
                  <a:cubicBezTo>
                    <a:pt x="121437" y="7944"/>
                    <a:pt x="122449" y="6932"/>
                    <a:pt x="122449" y="5161"/>
                  </a:cubicBezTo>
                  <a:cubicBezTo>
                    <a:pt x="122449" y="2377"/>
                    <a:pt x="120424" y="100"/>
                    <a:pt x="117388" y="100"/>
                  </a:cubicBezTo>
                  <a:cubicBezTo>
                    <a:pt x="115363" y="100"/>
                    <a:pt x="114351" y="1112"/>
                    <a:pt x="111568" y="3895"/>
                  </a:cubicBezTo>
                  <a:lnTo>
                    <a:pt x="61463" y="53999"/>
                  </a:lnTo>
                  <a:close/>
                </a:path>
              </a:pathLst>
            </a:custGeom>
            <a:solidFill>
              <a:srgbClr val="000000"/>
            </a:solidFill>
            <a:ln w="25363"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F4A6D788-0C1D-2B2D-9B56-B114DF9CEC94}"/>
                </a:ext>
              </a:extLst>
            </p:cNvPr>
            <p:cNvSpPr/>
            <p:nvPr>
              <p:custDataLst>
                <p:tags r:id="rId43"/>
              </p:custDataLst>
            </p:nvPr>
          </p:nvSpPr>
          <p:spPr>
            <a:xfrm>
              <a:off x="8526250" y="4896917"/>
              <a:ext cx="288984" cy="177894"/>
            </a:xfrm>
            <a:custGeom>
              <a:avLst/>
              <a:gdLst>
                <a:gd name="connsiteX0" fmla="*/ 259612 w 288984"/>
                <a:gd name="connsiteY0" fmla="*/ 21609 h 177894"/>
                <a:gd name="connsiteX1" fmla="*/ 281628 w 288984"/>
                <a:gd name="connsiteY1" fmla="*/ 11993 h 177894"/>
                <a:gd name="connsiteX2" fmla="*/ 289219 w 288984"/>
                <a:gd name="connsiteY2" fmla="*/ 4655 h 177894"/>
                <a:gd name="connsiteX3" fmla="*/ 284664 w 288984"/>
                <a:gd name="connsiteY3" fmla="*/ 100 h 177894"/>
                <a:gd name="connsiteX4" fmla="*/ 263155 w 288984"/>
                <a:gd name="connsiteY4" fmla="*/ 859 h 177894"/>
                <a:gd name="connsiteX5" fmla="*/ 234054 w 288984"/>
                <a:gd name="connsiteY5" fmla="*/ 100 h 177894"/>
                <a:gd name="connsiteX6" fmla="*/ 227222 w 288984"/>
                <a:gd name="connsiteY6" fmla="*/ 7438 h 177894"/>
                <a:gd name="connsiteX7" fmla="*/ 233548 w 288984"/>
                <a:gd name="connsiteY7" fmla="*/ 11993 h 177894"/>
                <a:gd name="connsiteX8" fmla="*/ 251262 w 288984"/>
                <a:gd name="connsiteY8" fmla="*/ 14777 h 177894"/>
                <a:gd name="connsiteX9" fmla="*/ 178130 w 288984"/>
                <a:gd name="connsiteY9" fmla="*/ 130421 h 177894"/>
                <a:gd name="connsiteX10" fmla="*/ 162947 w 288984"/>
                <a:gd name="connsiteY10" fmla="*/ 13258 h 177894"/>
                <a:gd name="connsiteX11" fmla="*/ 179395 w 288984"/>
                <a:gd name="connsiteY11" fmla="*/ 11993 h 177894"/>
                <a:gd name="connsiteX12" fmla="*/ 188758 w 288984"/>
                <a:gd name="connsiteY12" fmla="*/ 4655 h 177894"/>
                <a:gd name="connsiteX13" fmla="*/ 183444 w 288984"/>
                <a:gd name="connsiteY13" fmla="*/ 100 h 177894"/>
                <a:gd name="connsiteX14" fmla="*/ 146245 w 288984"/>
                <a:gd name="connsiteY14" fmla="*/ 859 h 177894"/>
                <a:gd name="connsiteX15" fmla="*/ 130050 w 288984"/>
                <a:gd name="connsiteY15" fmla="*/ 606 h 177894"/>
                <a:gd name="connsiteX16" fmla="*/ 113096 w 288984"/>
                <a:gd name="connsiteY16" fmla="*/ 100 h 177894"/>
                <a:gd name="connsiteX17" fmla="*/ 106263 w 288984"/>
                <a:gd name="connsiteY17" fmla="*/ 7438 h 177894"/>
                <a:gd name="connsiteX18" fmla="*/ 114614 w 288984"/>
                <a:gd name="connsiteY18" fmla="*/ 11993 h 177894"/>
                <a:gd name="connsiteX19" fmla="*/ 126761 w 288984"/>
                <a:gd name="connsiteY19" fmla="*/ 12499 h 177894"/>
                <a:gd name="connsiteX20" fmla="*/ 130050 w 288984"/>
                <a:gd name="connsiteY20" fmla="*/ 37804 h 177894"/>
                <a:gd name="connsiteX21" fmla="*/ 128026 w 288984"/>
                <a:gd name="connsiteY21" fmla="*/ 41853 h 177894"/>
                <a:gd name="connsiteX22" fmla="*/ 72102 w 288984"/>
                <a:gd name="connsiteY22" fmla="*/ 130421 h 177894"/>
                <a:gd name="connsiteX23" fmla="*/ 56918 w 288984"/>
                <a:gd name="connsiteY23" fmla="*/ 13258 h 177894"/>
                <a:gd name="connsiteX24" fmla="*/ 73367 w 288984"/>
                <a:gd name="connsiteY24" fmla="*/ 11993 h 177894"/>
                <a:gd name="connsiteX25" fmla="*/ 80705 w 288984"/>
                <a:gd name="connsiteY25" fmla="*/ 10475 h 177894"/>
                <a:gd name="connsiteX26" fmla="*/ 82730 w 288984"/>
                <a:gd name="connsiteY26" fmla="*/ 4655 h 177894"/>
                <a:gd name="connsiteX27" fmla="*/ 77416 w 288984"/>
                <a:gd name="connsiteY27" fmla="*/ 100 h 177894"/>
                <a:gd name="connsiteX28" fmla="*/ 39964 w 288984"/>
                <a:gd name="connsiteY28" fmla="*/ 859 h 177894"/>
                <a:gd name="connsiteX29" fmla="*/ 23769 w 288984"/>
                <a:gd name="connsiteY29" fmla="*/ 606 h 177894"/>
                <a:gd name="connsiteX30" fmla="*/ 7067 w 288984"/>
                <a:gd name="connsiteY30" fmla="*/ 100 h 177894"/>
                <a:gd name="connsiteX31" fmla="*/ 235 w 288984"/>
                <a:gd name="connsiteY31" fmla="*/ 7438 h 177894"/>
                <a:gd name="connsiteX32" fmla="*/ 8586 w 288984"/>
                <a:gd name="connsiteY32" fmla="*/ 11993 h 177894"/>
                <a:gd name="connsiteX33" fmla="*/ 20732 w 288984"/>
                <a:gd name="connsiteY33" fmla="*/ 12499 h 177894"/>
                <a:gd name="connsiteX34" fmla="*/ 41229 w 288984"/>
                <a:gd name="connsiteY34" fmla="*/ 170403 h 177894"/>
                <a:gd name="connsiteX35" fmla="*/ 48568 w 288984"/>
                <a:gd name="connsiteY35" fmla="*/ 177995 h 177894"/>
                <a:gd name="connsiteX36" fmla="*/ 59196 w 288984"/>
                <a:gd name="connsiteY36" fmla="*/ 171415 h 177894"/>
                <a:gd name="connsiteX37" fmla="*/ 132328 w 288984"/>
                <a:gd name="connsiteY37" fmla="*/ 55265 h 177894"/>
                <a:gd name="connsiteX38" fmla="*/ 147258 w 288984"/>
                <a:gd name="connsiteY38" fmla="*/ 170403 h 177894"/>
                <a:gd name="connsiteX39" fmla="*/ 154849 w 288984"/>
                <a:gd name="connsiteY39" fmla="*/ 177995 h 177894"/>
                <a:gd name="connsiteX40" fmla="*/ 165224 w 288984"/>
                <a:gd name="connsiteY40" fmla="*/ 171415 h 177894"/>
                <a:gd name="connsiteX41" fmla="*/ 259612 w 288984"/>
                <a:gd name="connsiteY41" fmla="*/ 21609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612" y="21609"/>
                  </a:moveTo>
                  <a:cubicBezTo>
                    <a:pt x="262649" y="16801"/>
                    <a:pt x="265686" y="12246"/>
                    <a:pt x="281628" y="11993"/>
                  </a:cubicBezTo>
                  <a:cubicBezTo>
                    <a:pt x="284664" y="11993"/>
                    <a:pt x="289219" y="11993"/>
                    <a:pt x="289219" y="4655"/>
                  </a:cubicBezTo>
                  <a:cubicBezTo>
                    <a:pt x="289219" y="2377"/>
                    <a:pt x="287195" y="100"/>
                    <a:pt x="284664" y="100"/>
                  </a:cubicBezTo>
                  <a:cubicBezTo>
                    <a:pt x="277832" y="100"/>
                    <a:pt x="270241" y="859"/>
                    <a:pt x="263155" y="859"/>
                  </a:cubicBezTo>
                  <a:cubicBezTo>
                    <a:pt x="253539" y="859"/>
                    <a:pt x="243417" y="100"/>
                    <a:pt x="234054" y="100"/>
                  </a:cubicBezTo>
                  <a:cubicBezTo>
                    <a:pt x="232030" y="100"/>
                    <a:pt x="227222" y="100"/>
                    <a:pt x="227222" y="7438"/>
                  </a:cubicBezTo>
                  <a:cubicBezTo>
                    <a:pt x="227222" y="11993"/>
                    <a:pt x="231777" y="11993"/>
                    <a:pt x="233548" y="11993"/>
                  </a:cubicBezTo>
                  <a:cubicBezTo>
                    <a:pt x="234560" y="11993"/>
                    <a:pt x="244682" y="11993"/>
                    <a:pt x="251262" y="14777"/>
                  </a:cubicBezTo>
                  <a:lnTo>
                    <a:pt x="178130" y="130421"/>
                  </a:lnTo>
                  <a:lnTo>
                    <a:pt x="162947" y="13258"/>
                  </a:lnTo>
                  <a:cubicBezTo>
                    <a:pt x="167755" y="12246"/>
                    <a:pt x="175599" y="11993"/>
                    <a:pt x="179395" y="11993"/>
                  </a:cubicBezTo>
                  <a:cubicBezTo>
                    <a:pt x="184709" y="11993"/>
                    <a:pt x="188758" y="11993"/>
                    <a:pt x="188758" y="4655"/>
                  </a:cubicBezTo>
                  <a:cubicBezTo>
                    <a:pt x="188758" y="4401"/>
                    <a:pt x="188758" y="100"/>
                    <a:pt x="183444" y="100"/>
                  </a:cubicBezTo>
                  <a:cubicBezTo>
                    <a:pt x="175093" y="100"/>
                    <a:pt x="154596" y="859"/>
                    <a:pt x="146245" y="859"/>
                  </a:cubicBezTo>
                  <a:cubicBezTo>
                    <a:pt x="140931" y="859"/>
                    <a:pt x="135364" y="606"/>
                    <a:pt x="130050" y="606"/>
                  </a:cubicBezTo>
                  <a:cubicBezTo>
                    <a:pt x="122712" y="606"/>
                    <a:pt x="113602" y="100"/>
                    <a:pt x="113096" y="100"/>
                  </a:cubicBezTo>
                  <a:cubicBezTo>
                    <a:pt x="111324" y="100"/>
                    <a:pt x="106263" y="100"/>
                    <a:pt x="106263" y="7438"/>
                  </a:cubicBezTo>
                  <a:cubicBezTo>
                    <a:pt x="106263" y="11993"/>
                    <a:pt x="110565" y="11993"/>
                    <a:pt x="114614" y="11993"/>
                  </a:cubicBezTo>
                  <a:cubicBezTo>
                    <a:pt x="118410" y="11993"/>
                    <a:pt x="123471" y="12246"/>
                    <a:pt x="126761" y="12499"/>
                  </a:cubicBezTo>
                  <a:lnTo>
                    <a:pt x="130050" y="37804"/>
                  </a:lnTo>
                  <a:cubicBezTo>
                    <a:pt x="130050" y="38563"/>
                    <a:pt x="130050" y="39069"/>
                    <a:pt x="128026" y="41853"/>
                  </a:cubicBezTo>
                  <a:lnTo>
                    <a:pt x="72102" y="130421"/>
                  </a:lnTo>
                  <a:lnTo>
                    <a:pt x="56918" y="13258"/>
                  </a:lnTo>
                  <a:cubicBezTo>
                    <a:pt x="61726" y="12246"/>
                    <a:pt x="69571" y="11993"/>
                    <a:pt x="73367" y="11993"/>
                  </a:cubicBezTo>
                  <a:cubicBezTo>
                    <a:pt x="79187" y="11993"/>
                    <a:pt x="79440" y="11740"/>
                    <a:pt x="80705" y="10475"/>
                  </a:cubicBezTo>
                  <a:cubicBezTo>
                    <a:pt x="82224" y="9209"/>
                    <a:pt x="82730" y="4908"/>
                    <a:pt x="82730" y="4655"/>
                  </a:cubicBezTo>
                  <a:cubicBezTo>
                    <a:pt x="82730" y="4401"/>
                    <a:pt x="82730" y="100"/>
                    <a:pt x="77416" y="100"/>
                  </a:cubicBezTo>
                  <a:cubicBezTo>
                    <a:pt x="69065" y="100"/>
                    <a:pt x="48315" y="859"/>
                    <a:pt x="39964" y="859"/>
                  </a:cubicBezTo>
                  <a:cubicBezTo>
                    <a:pt x="34650" y="859"/>
                    <a:pt x="29083" y="606"/>
                    <a:pt x="23769" y="606"/>
                  </a:cubicBezTo>
                  <a:cubicBezTo>
                    <a:pt x="16936" y="606"/>
                    <a:pt x="7320" y="100"/>
                    <a:pt x="7067" y="100"/>
                  </a:cubicBezTo>
                  <a:cubicBezTo>
                    <a:pt x="5043" y="100"/>
                    <a:pt x="235" y="100"/>
                    <a:pt x="235" y="7438"/>
                  </a:cubicBezTo>
                  <a:cubicBezTo>
                    <a:pt x="235" y="11993"/>
                    <a:pt x="4284" y="11993"/>
                    <a:pt x="8586" y="11993"/>
                  </a:cubicBezTo>
                  <a:cubicBezTo>
                    <a:pt x="12381" y="11993"/>
                    <a:pt x="17442" y="12246"/>
                    <a:pt x="20732" y="12499"/>
                  </a:cubicBezTo>
                  <a:lnTo>
                    <a:pt x="41229" y="170403"/>
                  </a:lnTo>
                  <a:cubicBezTo>
                    <a:pt x="41988" y="175464"/>
                    <a:pt x="42495" y="177995"/>
                    <a:pt x="48568" y="177995"/>
                  </a:cubicBezTo>
                  <a:cubicBezTo>
                    <a:pt x="53882" y="177995"/>
                    <a:pt x="56159" y="176223"/>
                    <a:pt x="59196" y="171415"/>
                  </a:cubicBezTo>
                  <a:lnTo>
                    <a:pt x="132328" y="55265"/>
                  </a:lnTo>
                  <a:lnTo>
                    <a:pt x="147258" y="170403"/>
                  </a:lnTo>
                  <a:cubicBezTo>
                    <a:pt x="148017" y="176223"/>
                    <a:pt x="148776" y="177995"/>
                    <a:pt x="154849" y="177995"/>
                  </a:cubicBezTo>
                  <a:cubicBezTo>
                    <a:pt x="160416" y="177995"/>
                    <a:pt x="162441" y="175970"/>
                    <a:pt x="165224" y="171415"/>
                  </a:cubicBezTo>
                  <a:lnTo>
                    <a:pt x="259612" y="21609"/>
                  </a:lnTo>
                  <a:close/>
                </a:path>
              </a:pathLst>
            </a:custGeom>
            <a:solidFill>
              <a:srgbClr val="000000"/>
            </a:solidFill>
            <a:ln w="25363"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EA1BE600-E58A-32C0-EABC-7554F322FAF7}"/>
                </a:ext>
              </a:extLst>
            </p:cNvPr>
            <p:cNvSpPr/>
            <p:nvPr>
              <p:custDataLst>
                <p:tags r:id="rId44"/>
              </p:custDataLst>
            </p:nvPr>
          </p:nvSpPr>
          <p:spPr>
            <a:xfrm>
              <a:off x="8799153" y="4987484"/>
              <a:ext cx="135508" cy="120983"/>
            </a:xfrm>
            <a:custGeom>
              <a:avLst/>
              <a:gdLst>
                <a:gd name="connsiteX0" fmla="*/ 21148 w 135508"/>
                <a:gd name="connsiteY0" fmla="*/ 107268 h 120983"/>
                <a:gd name="connsiteX1" fmla="*/ 5560 w 135508"/>
                <a:gd name="connsiteY1" fmla="*/ 114708 h 120983"/>
                <a:gd name="connsiteX2" fmla="*/ 246 w 135508"/>
                <a:gd name="connsiteY2" fmla="*/ 118428 h 120983"/>
                <a:gd name="connsiteX3" fmla="*/ 5560 w 135508"/>
                <a:gd name="connsiteY3" fmla="*/ 121085 h 120983"/>
                <a:gd name="connsiteX4" fmla="*/ 74112 w 135508"/>
                <a:gd name="connsiteY4" fmla="*/ 121085 h 120983"/>
                <a:gd name="connsiteX5" fmla="*/ 126721 w 135508"/>
                <a:gd name="connsiteY5" fmla="*/ 83178 h 120983"/>
                <a:gd name="connsiteX6" fmla="*/ 96431 w 135508"/>
                <a:gd name="connsiteY6" fmla="*/ 57847 h 120983"/>
                <a:gd name="connsiteX7" fmla="*/ 135755 w 135508"/>
                <a:gd name="connsiteY7" fmla="*/ 25254 h 120983"/>
                <a:gd name="connsiteX8" fmla="*/ 99088 w 135508"/>
                <a:gd name="connsiteY8" fmla="*/ 101 h 120983"/>
                <a:gd name="connsiteX9" fmla="*/ 34610 w 135508"/>
                <a:gd name="connsiteY9" fmla="*/ 101 h 120983"/>
                <a:gd name="connsiteX10" fmla="*/ 28942 w 135508"/>
                <a:gd name="connsiteY10" fmla="*/ 3998 h 120983"/>
                <a:gd name="connsiteX11" fmla="*/ 34610 w 135508"/>
                <a:gd name="connsiteY11" fmla="*/ 6478 h 120983"/>
                <a:gd name="connsiteX12" fmla="*/ 41341 w 135508"/>
                <a:gd name="connsiteY12" fmla="*/ 6832 h 120983"/>
                <a:gd name="connsiteX13" fmla="*/ 45416 w 135508"/>
                <a:gd name="connsiteY13" fmla="*/ 9312 h 120983"/>
                <a:gd name="connsiteX14" fmla="*/ 44707 w 135508"/>
                <a:gd name="connsiteY14" fmla="*/ 13209 h 120983"/>
                <a:gd name="connsiteX15" fmla="*/ 21148 w 135508"/>
                <a:gd name="connsiteY15" fmla="*/ 107268 h 120983"/>
                <a:gd name="connsiteX16" fmla="*/ 49490 w 135508"/>
                <a:gd name="connsiteY16" fmla="*/ 55722 h 120983"/>
                <a:gd name="connsiteX17" fmla="*/ 60295 w 135508"/>
                <a:gd name="connsiteY17" fmla="*/ 12501 h 120983"/>
                <a:gd name="connsiteX18" fmla="*/ 69329 w 135508"/>
                <a:gd name="connsiteY18" fmla="*/ 6478 h 120983"/>
                <a:gd name="connsiteX19" fmla="*/ 96254 w 135508"/>
                <a:gd name="connsiteY19" fmla="*/ 6478 h 120983"/>
                <a:gd name="connsiteX20" fmla="*/ 118395 w 135508"/>
                <a:gd name="connsiteY20" fmla="*/ 25077 h 120983"/>
                <a:gd name="connsiteX21" fmla="*/ 78540 w 135508"/>
                <a:gd name="connsiteY21" fmla="*/ 55722 h 120983"/>
                <a:gd name="connsiteX22" fmla="*/ 49490 w 135508"/>
                <a:gd name="connsiteY22" fmla="*/ 55722 h 120983"/>
                <a:gd name="connsiteX23" fmla="*/ 40987 w 135508"/>
                <a:gd name="connsiteY23" fmla="*/ 114708 h 120983"/>
                <a:gd name="connsiteX24" fmla="*/ 35319 w 135508"/>
                <a:gd name="connsiteY24" fmla="*/ 112937 h 120983"/>
                <a:gd name="connsiteX25" fmla="*/ 36027 w 135508"/>
                <a:gd name="connsiteY25" fmla="*/ 109217 h 120983"/>
                <a:gd name="connsiteX26" fmla="*/ 48250 w 135508"/>
                <a:gd name="connsiteY26" fmla="*/ 60682 h 120983"/>
                <a:gd name="connsiteX27" fmla="*/ 85802 w 135508"/>
                <a:gd name="connsiteY27" fmla="*/ 60682 h 120983"/>
                <a:gd name="connsiteX28" fmla="*/ 108830 w 135508"/>
                <a:gd name="connsiteY28" fmla="*/ 81938 h 120983"/>
                <a:gd name="connsiteX29" fmla="*/ 69506 w 135508"/>
                <a:gd name="connsiteY29" fmla="*/ 114708 h 120983"/>
                <a:gd name="connsiteX30" fmla="*/ 40987 w 135508"/>
                <a:gd name="connsiteY30" fmla="*/ 114708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5508" h="120983">
                  <a:moveTo>
                    <a:pt x="21148" y="107268"/>
                  </a:moveTo>
                  <a:cubicBezTo>
                    <a:pt x="19554" y="113291"/>
                    <a:pt x="19199" y="114708"/>
                    <a:pt x="5560" y="114708"/>
                  </a:cubicBezTo>
                  <a:cubicBezTo>
                    <a:pt x="2549" y="114708"/>
                    <a:pt x="246" y="114708"/>
                    <a:pt x="246" y="118428"/>
                  </a:cubicBezTo>
                  <a:cubicBezTo>
                    <a:pt x="246" y="121085"/>
                    <a:pt x="2372" y="121085"/>
                    <a:pt x="5560" y="121085"/>
                  </a:cubicBezTo>
                  <a:lnTo>
                    <a:pt x="74112" y="121085"/>
                  </a:lnTo>
                  <a:cubicBezTo>
                    <a:pt x="103870" y="121085"/>
                    <a:pt x="126721" y="100714"/>
                    <a:pt x="126721" y="83178"/>
                  </a:cubicBezTo>
                  <a:cubicBezTo>
                    <a:pt x="126721" y="70601"/>
                    <a:pt x="115207" y="59796"/>
                    <a:pt x="96431" y="57847"/>
                  </a:cubicBezTo>
                  <a:cubicBezTo>
                    <a:pt x="117864" y="53950"/>
                    <a:pt x="135755" y="40488"/>
                    <a:pt x="135755" y="25254"/>
                  </a:cubicBezTo>
                  <a:cubicBezTo>
                    <a:pt x="135755" y="11792"/>
                    <a:pt x="122115" y="101"/>
                    <a:pt x="99088" y="101"/>
                  </a:cubicBezTo>
                  <a:lnTo>
                    <a:pt x="34610" y="101"/>
                  </a:lnTo>
                  <a:cubicBezTo>
                    <a:pt x="31245" y="101"/>
                    <a:pt x="28942" y="101"/>
                    <a:pt x="28942" y="3998"/>
                  </a:cubicBezTo>
                  <a:cubicBezTo>
                    <a:pt x="28942" y="6478"/>
                    <a:pt x="31068" y="6478"/>
                    <a:pt x="34610" y="6478"/>
                  </a:cubicBezTo>
                  <a:cubicBezTo>
                    <a:pt x="34787" y="6478"/>
                    <a:pt x="38153" y="6478"/>
                    <a:pt x="41341" y="6832"/>
                  </a:cubicBezTo>
                  <a:cubicBezTo>
                    <a:pt x="45061" y="7187"/>
                    <a:pt x="45416" y="7541"/>
                    <a:pt x="45416" y="9312"/>
                  </a:cubicBezTo>
                  <a:cubicBezTo>
                    <a:pt x="45416" y="9666"/>
                    <a:pt x="45416" y="10552"/>
                    <a:pt x="44707" y="13209"/>
                  </a:cubicBezTo>
                  <a:lnTo>
                    <a:pt x="21148" y="107268"/>
                  </a:lnTo>
                  <a:close/>
                  <a:moveTo>
                    <a:pt x="49490" y="55722"/>
                  </a:moveTo>
                  <a:lnTo>
                    <a:pt x="60295" y="12501"/>
                  </a:lnTo>
                  <a:cubicBezTo>
                    <a:pt x="61712" y="7009"/>
                    <a:pt x="61889" y="6478"/>
                    <a:pt x="69329" y="6478"/>
                  </a:cubicBezTo>
                  <a:lnTo>
                    <a:pt x="96254" y="6478"/>
                  </a:lnTo>
                  <a:cubicBezTo>
                    <a:pt x="114321" y="6478"/>
                    <a:pt x="118395" y="18346"/>
                    <a:pt x="118395" y="25077"/>
                  </a:cubicBezTo>
                  <a:cubicBezTo>
                    <a:pt x="118395" y="39425"/>
                    <a:pt x="102276" y="55722"/>
                    <a:pt x="78540" y="55722"/>
                  </a:cubicBezTo>
                  <a:lnTo>
                    <a:pt x="49490" y="55722"/>
                  </a:lnTo>
                  <a:close/>
                  <a:moveTo>
                    <a:pt x="40987" y="114708"/>
                  </a:moveTo>
                  <a:cubicBezTo>
                    <a:pt x="35496" y="114708"/>
                    <a:pt x="35319" y="114531"/>
                    <a:pt x="35319" y="112937"/>
                  </a:cubicBezTo>
                  <a:cubicBezTo>
                    <a:pt x="35319" y="112759"/>
                    <a:pt x="35319" y="111874"/>
                    <a:pt x="36027" y="109217"/>
                  </a:cubicBezTo>
                  <a:lnTo>
                    <a:pt x="48250" y="60682"/>
                  </a:lnTo>
                  <a:lnTo>
                    <a:pt x="85802" y="60682"/>
                  </a:lnTo>
                  <a:cubicBezTo>
                    <a:pt x="102453" y="60682"/>
                    <a:pt x="108830" y="71664"/>
                    <a:pt x="108830" y="81938"/>
                  </a:cubicBezTo>
                  <a:cubicBezTo>
                    <a:pt x="108830" y="99474"/>
                    <a:pt x="90939" y="114708"/>
                    <a:pt x="69506" y="114708"/>
                  </a:cubicBezTo>
                  <a:lnTo>
                    <a:pt x="40987" y="114708"/>
                  </a:lnTo>
                  <a:close/>
                </a:path>
              </a:pathLst>
            </a:custGeom>
            <a:solidFill>
              <a:srgbClr val="000000"/>
            </a:solidFill>
            <a:ln w="25363"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F7E23BD6-507D-D4D9-9038-ACC1952D8434}"/>
                </a:ext>
              </a:extLst>
            </p:cNvPr>
            <p:cNvSpPr/>
            <p:nvPr>
              <p:custDataLst>
                <p:tags r:id="rId45"/>
              </p:custDataLst>
            </p:nvPr>
          </p:nvSpPr>
          <p:spPr>
            <a:xfrm>
              <a:off x="9030978" y="4922981"/>
              <a:ext cx="168278" cy="168531"/>
            </a:xfrm>
            <a:custGeom>
              <a:avLst/>
              <a:gdLst>
                <a:gd name="connsiteX0" fmla="*/ 89582 w 168278"/>
                <a:gd name="connsiteY0" fmla="*/ 89427 h 168531"/>
                <a:gd name="connsiteX1" fmla="*/ 160183 w 168278"/>
                <a:gd name="connsiteY1" fmla="*/ 89427 h 168531"/>
                <a:gd name="connsiteX2" fmla="*/ 168534 w 168278"/>
                <a:gd name="connsiteY2" fmla="*/ 84366 h 168531"/>
                <a:gd name="connsiteX3" fmla="*/ 160183 w 168278"/>
                <a:gd name="connsiteY3" fmla="*/ 79305 h 168531"/>
                <a:gd name="connsiteX4" fmla="*/ 89582 w 168278"/>
                <a:gd name="connsiteY4" fmla="*/ 79305 h 168531"/>
                <a:gd name="connsiteX5" fmla="*/ 89582 w 168278"/>
                <a:gd name="connsiteY5" fmla="*/ 8450 h 168531"/>
                <a:gd name="connsiteX6" fmla="*/ 84521 w 168278"/>
                <a:gd name="connsiteY6" fmla="*/ 100 h 168531"/>
                <a:gd name="connsiteX7" fmla="*/ 79460 w 168278"/>
                <a:gd name="connsiteY7" fmla="*/ 8450 h 168531"/>
                <a:gd name="connsiteX8" fmla="*/ 79460 w 168278"/>
                <a:gd name="connsiteY8" fmla="*/ 79305 h 168531"/>
                <a:gd name="connsiteX9" fmla="*/ 8606 w 168278"/>
                <a:gd name="connsiteY9" fmla="*/ 79305 h 168531"/>
                <a:gd name="connsiteX10" fmla="*/ 255 w 168278"/>
                <a:gd name="connsiteY10" fmla="*/ 84366 h 168531"/>
                <a:gd name="connsiteX11" fmla="*/ 8606 w 168278"/>
                <a:gd name="connsiteY11" fmla="*/ 89427 h 168531"/>
                <a:gd name="connsiteX12" fmla="*/ 79460 w 168278"/>
                <a:gd name="connsiteY12" fmla="*/ 89427 h 168531"/>
                <a:gd name="connsiteX13" fmla="*/ 79460 w 168278"/>
                <a:gd name="connsiteY13" fmla="*/ 160281 h 168531"/>
                <a:gd name="connsiteX14" fmla="*/ 84521 w 168278"/>
                <a:gd name="connsiteY14" fmla="*/ 168632 h 168531"/>
                <a:gd name="connsiteX15" fmla="*/ 89582 w 168278"/>
                <a:gd name="connsiteY15" fmla="*/ 160281 h 168531"/>
                <a:gd name="connsiteX16" fmla="*/ 89582 w 168278"/>
                <a:gd name="connsiteY16" fmla="*/ 8942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82" y="89427"/>
                  </a:moveTo>
                  <a:lnTo>
                    <a:pt x="160183" y="89427"/>
                  </a:lnTo>
                  <a:cubicBezTo>
                    <a:pt x="163726" y="89427"/>
                    <a:pt x="168534" y="89427"/>
                    <a:pt x="168534" y="84366"/>
                  </a:cubicBezTo>
                  <a:cubicBezTo>
                    <a:pt x="168534" y="79305"/>
                    <a:pt x="163726" y="79305"/>
                    <a:pt x="160183" y="79305"/>
                  </a:cubicBezTo>
                  <a:lnTo>
                    <a:pt x="89582" y="79305"/>
                  </a:lnTo>
                  <a:lnTo>
                    <a:pt x="89582" y="8450"/>
                  </a:lnTo>
                  <a:cubicBezTo>
                    <a:pt x="89582" y="4908"/>
                    <a:pt x="89582" y="100"/>
                    <a:pt x="84521" y="100"/>
                  </a:cubicBezTo>
                  <a:cubicBezTo>
                    <a:pt x="79460" y="100"/>
                    <a:pt x="79460" y="4908"/>
                    <a:pt x="79460" y="8450"/>
                  </a:cubicBezTo>
                  <a:lnTo>
                    <a:pt x="79460" y="79305"/>
                  </a:lnTo>
                  <a:lnTo>
                    <a:pt x="8606" y="79305"/>
                  </a:lnTo>
                  <a:cubicBezTo>
                    <a:pt x="5063" y="79305"/>
                    <a:pt x="255" y="79305"/>
                    <a:pt x="255" y="84366"/>
                  </a:cubicBezTo>
                  <a:cubicBezTo>
                    <a:pt x="255" y="89427"/>
                    <a:pt x="5063" y="89427"/>
                    <a:pt x="8606" y="89427"/>
                  </a:cubicBezTo>
                  <a:lnTo>
                    <a:pt x="79460" y="89427"/>
                  </a:lnTo>
                  <a:lnTo>
                    <a:pt x="79460" y="160281"/>
                  </a:lnTo>
                  <a:cubicBezTo>
                    <a:pt x="79460" y="163824"/>
                    <a:pt x="79460" y="168632"/>
                    <a:pt x="84521" y="168632"/>
                  </a:cubicBezTo>
                  <a:cubicBezTo>
                    <a:pt x="89582" y="168632"/>
                    <a:pt x="89582" y="163824"/>
                    <a:pt x="89582" y="160281"/>
                  </a:cubicBezTo>
                  <a:lnTo>
                    <a:pt x="89582" y="89427"/>
                  </a:lnTo>
                  <a:close/>
                </a:path>
              </a:pathLst>
            </a:custGeom>
            <a:solidFill>
              <a:srgbClr val="000000"/>
            </a:solidFill>
            <a:ln w="25363"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D1EBB08E-A4CF-635D-EE49-321F2308304F}"/>
                </a:ext>
              </a:extLst>
            </p:cNvPr>
            <p:cNvSpPr/>
            <p:nvPr>
              <p:custDataLst>
                <p:tags r:id="rId46"/>
              </p:custDataLst>
            </p:nvPr>
          </p:nvSpPr>
          <p:spPr>
            <a:xfrm>
              <a:off x="9283016" y="4894893"/>
              <a:ext cx="114885" cy="177641"/>
            </a:xfrm>
            <a:custGeom>
              <a:avLst/>
              <a:gdLst>
                <a:gd name="connsiteX0" fmla="*/ 58214 w 114885"/>
                <a:gd name="connsiteY0" fmla="*/ 8956 h 177641"/>
                <a:gd name="connsiteX1" fmla="*/ 59226 w 114885"/>
                <a:gd name="connsiteY1" fmla="*/ 4655 h 177641"/>
                <a:gd name="connsiteX2" fmla="*/ 53659 w 114885"/>
                <a:gd name="connsiteY2" fmla="*/ 100 h 177641"/>
                <a:gd name="connsiteX3" fmla="*/ 51887 w 114885"/>
                <a:gd name="connsiteY3" fmla="*/ 353 h 177641"/>
                <a:gd name="connsiteX4" fmla="*/ 19244 w 114885"/>
                <a:gd name="connsiteY4" fmla="*/ 1871 h 177641"/>
                <a:gd name="connsiteX5" fmla="*/ 11146 w 114885"/>
                <a:gd name="connsiteY5" fmla="*/ 9463 h 177641"/>
                <a:gd name="connsiteX6" fmla="*/ 17725 w 114885"/>
                <a:gd name="connsiteY6" fmla="*/ 14017 h 177641"/>
                <a:gd name="connsiteX7" fmla="*/ 28354 w 114885"/>
                <a:gd name="connsiteY7" fmla="*/ 14524 h 177641"/>
                <a:gd name="connsiteX8" fmla="*/ 21268 w 114885"/>
                <a:gd name="connsiteY8" fmla="*/ 43624 h 177641"/>
                <a:gd name="connsiteX9" fmla="*/ 3808 w 114885"/>
                <a:gd name="connsiteY9" fmla="*/ 113467 h 177641"/>
                <a:gd name="connsiteX10" fmla="*/ 265 w 114885"/>
                <a:gd name="connsiteY10" fmla="*/ 136494 h 177641"/>
                <a:gd name="connsiteX11" fmla="*/ 43284 w 114885"/>
                <a:gd name="connsiteY11" fmla="*/ 177741 h 177641"/>
                <a:gd name="connsiteX12" fmla="*/ 115150 w 114885"/>
                <a:gd name="connsiteY12" fmla="*/ 103091 h 177641"/>
                <a:gd name="connsiteX13" fmla="*/ 70866 w 114885"/>
                <a:gd name="connsiteY13" fmla="*/ 61338 h 177641"/>
                <a:gd name="connsiteX14" fmla="*/ 43284 w 114885"/>
                <a:gd name="connsiteY14" fmla="*/ 69436 h 177641"/>
                <a:gd name="connsiteX15" fmla="*/ 58214 w 114885"/>
                <a:gd name="connsiteY15" fmla="*/ 8956 h 177641"/>
                <a:gd name="connsiteX16" fmla="*/ 43790 w 114885"/>
                <a:gd name="connsiteY16" fmla="*/ 168632 h 177641"/>
                <a:gd name="connsiteX17" fmla="*/ 25570 w 114885"/>
                <a:gd name="connsiteY17" fmla="*/ 147628 h 177641"/>
                <a:gd name="connsiteX18" fmla="*/ 29872 w 114885"/>
                <a:gd name="connsiteY18" fmla="*/ 122323 h 177641"/>
                <a:gd name="connsiteX19" fmla="*/ 38476 w 114885"/>
                <a:gd name="connsiteY19" fmla="*/ 87655 h 177641"/>
                <a:gd name="connsiteX20" fmla="*/ 69601 w 114885"/>
                <a:gd name="connsiteY20" fmla="*/ 70448 h 177641"/>
                <a:gd name="connsiteX21" fmla="*/ 86555 w 114885"/>
                <a:gd name="connsiteY21" fmla="*/ 89680 h 177641"/>
                <a:gd name="connsiteX22" fmla="*/ 73903 w 114885"/>
                <a:gd name="connsiteY22" fmla="*/ 143833 h 177641"/>
                <a:gd name="connsiteX23" fmla="*/ 43790 w 114885"/>
                <a:gd name="connsiteY23" fmla="*/ 168632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7641">
                  <a:moveTo>
                    <a:pt x="58214" y="8956"/>
                  </a:moveTo>
                  <a:cubicBezTo>
                    <a:pt x="59226" y="5414"/>
                    <a:pt x="59226" y="4908"/>
                    <a:pt x="59226" y="4655"/>
                  </a:cubicBezTo>
                  <a:cubicBezTo>
                    <a:pt x="59226" y="1365"/>
                    <a:pt x="56442" y="100"/>
                    <a:pt x="53659" y="100"/>
                  </a:cubicBezTo>
                  <a:cubicBezTo>
                    <a:pt x="52647" y="100"/>
                    <a:pt x="52393" y="100"/>
                    <a:pt x="51887" y="353"/>
                  </a:cubicBezTo>
                  <a:lnTo>
                    <a:pt x="19244" y="1871"/>
                  </a:lnTo>
                  <a:cubicBezTo>
                    <a:pt x="15701" y="2124"/>
                    <a:pt x="11146" y="2377"/>
                    <a:pt x="11146" y="9463"/>
                  </a:cubicBezTo>
                  <a:cubicBezTo>
                    <a:pt x="11146" y="14017"/>
                    <a:pt x="15954" y="14017"/>
                    <a:pt x="17725" y="14017"/>
                  </a:cubicBezTo>
                  <a:cubicBezTo>
                    <a:pt x="20509" y="14017"/>
                    <a:pt x="25064" y="14017"/>
                    <a:pt x="28354" y="14524"/>
                  </a:cubicBezTo>
                  <a:cubicBezTo>
                    <a:pt x="26329" y="23127"/>
                    <a:pt x="23799" y="34008"/>
                    <a:pt x="21268" y="43624"/>
                  </a:cubicBezTo>
                  <a:lnTo>
                    <a:pt x="3808" y="113467"/>
                  </a:lnTo>
                  <a:cubicBezTo>
                    <a:pt x="265" y="127637"/>
                    <a:pt x="265" y="130674"/>
                    <a:pt x="265" y="136494"/>
                  </a:cubicBezTo>
                  <a:cubicBezTo>
                    <a:pt x="265" y="168885"/>
                    <a:pt x="24305" y="177741"/>
                    <a:pt x="43284" y="177741"/>
                  </a:cubicBezTo>
                  <a:cubicBezTo>
                    <a:pt x="89086" y="177741"/>
                    <a:pt x="115150" y="136494"/>
                    <a:pt x="115150" y="103091"/>
                  </a:cubicBezTo>
                  <a:cubicBezTo>
                    <a:pt x="115150" y="71966"/>
                    <a:pt x="91869" y="61338"/>
                    <a:pt x="70866" y="61338"/>
                  </a:cubicBezTo>
                  <a:cubicBezTo>
                    <a:pt x="58720" y="61338"/>
                    <a:pt x="48598" y="66146"/>
                    <a:pt x="43284" y="69436"/>
                  </a:cubicBezTo>
                  <a:lnTo>
                    <a:pt x="58214" y="8956"/>
                  </a:lnTo>
                  <a:close/>
                  <a:moveTo>
                    <a:pt x="43790" y="168632"/>
                  </a:moveTo>
                  <a:cubicBezTo>
                    <a:pt x="33921" y="168632"/>
                    <a:pt x="25570" y="163318"/>
                    <a:pt x="25570" y="147628"/>
                  </a:cubicBezTo>
                  <a:cubicBezTo>
                    <a:pt x="25570" y="139531"/>
                    <a:pt x="28101" y="130168"/>
                    <a:pt x="29872" y="122323"/>
                  </a:cubicBezTo>
                  <a:cubicBezTo>
                    <a:pt x="32402" y="112707"/>
                    <a:pt x="36704" y="95247"/>
                    <a:pt x="38476" y="87655"/>
                  </a:cubicBezTo>
                  <a:cubicBezTo>
                    <a:pt x="39741" y="83353"/>
                    <a:pt x="54165" y="70448"/>
                    <a:pt x="69601" y="70448"/>
                  </a:cubicBezTo>
                  <a:cubicBezTo>
                    <a:pt x="85290" y="70448"/>
                    <a:pt x="86555" y="84113"/>
                    <a:pt x="86555" y="89680"/>
                  </a:cubicBezTo>
                  <a:cubicBezTo>
                    <a:pt x="86555" y="102838"/>
                    <a:pt x="77952" y="133964"/>
                    <a:pt x="73903" y="143833"/>
                  </a:cubicBezTo>
                  <a:cubicBezTo>
                    <a:pt x="65299" y="164330"/>
                    <a:pt x="51128" y="168632"/>
                    <a:pt x="43790" y="168632"/>
                  </a:cubicBezTo>
                  <a:close/>
                </a:path>
              </a:pathLst>
            </a:custGeom>
            <a:solidFill>
              <a:srgbClr val="000000"/>
            </a:solidFill>
            <a:ln w="25363"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E490FF0F-5DBF-4707-71AB-DED7D4A8544C}"/>
                </a:ext>
              </a:extLst>
            </p:cNvPr>
            <p:cNvSpPr/>
            <p:nvPr>
              <p:custDataLst>
                <p:tags r:id="rId47"/>
              </p:custDataLst>
            </p:nvPr>
          </p:nvSpPr>
          <p:spPr>
            <a:xfrm>
              <a:off x="9414407" y="4987484"/>
              <a:ext cx="135508" cy="120983"/>
            </a:xfrm>
            <a:custGeom>
              <a:avLst/>
              <a:gdLst>
                <a:gd name="connsiteX0" fmla="*/ 21172 w 135508"/>
                <a:gd name="connsiteY0" fmla="*/ 107268 h 120983"/>
                <a:gd name="connsiteX1" fmla="*/ 5584 w 135508"/>
                <a:gd name="connsiteY1" fmla="*/ 114708 h 120983"/>
                <a:gd name="connsiteX2" fmla="*/ 270 w 135508"/>
                <a:gd name="connsiteY2" fmla="*/ 118428 h 120983"/>
                <a:gd name="connsiteX3" fmla="*/ 5584 w 135508"/>
                <a:gd name="connsiteY3" fmla="*/ 121085 h 120983"/>
                <a:gd name="connsiteX4" fmla="*/ 74136 w 135508"/>
                <a:gd name="connsiteY4" fmla="*/ 121085 h 120983"/>
                <a:gd name="connsiteX5" fmla="*/ 126745 w 135508"/>
                <a:gd name="connsiteY5" fmla="*/ 83178 h 120983"/>
                <a:gd name="connsiteX6" fmla="*/ 96455 w 135508"/>
                <a:gd name="connsiteY6" fmla="*/ 57847 h 120983"/>
                <a:gd name="connsiteX7" fmla="*/ 135779 w 135508"/>
                <a:gd name="connsiteY7" fmla="*/ 25254 h 120983"/>
                <a:gd name="connsiteX8" fmla="*/ 99112 w 135508"/>
                <a:gd name="connsiteY8" fmla="*/ 101 h 120983"/>
                <a:gd name="connsiteX9" fmla="*/ 34634 w 135508"/>
                <a:gd name="connsiteY9" fmla="*/ 101 h 120983"/>
                <a:gd name="connsiteX10" fmla="*/ 28966 w 135508"/>
                <a:gd name="connsiteY10" fmla="*/ 3998 h 120983"/>
                <a:gd name="connsiteX11" fmla="*/ 34634 w 135508"/>
                <a:gd name="connsiteY11" fmla="*/ 6478 h 120983"/>
                <a:gd name="connsiteX12" fmla="*/ 41366 w 135508"/>
                <a:gd name="connsiteY12" fmla="*/ 6832 h 120983"/>
                <a:gd name="connsiteX13" fmla="*/ 45440 w 135508"/>
                <a:gd name="connsiteY13" fmla="*/ 9312 h 120983"/>
                <a:gd name="connsiteX14" fmla="*/ 44731 w 135508"/>
                <a:gd name="connsiteY14" fmla="*/ 13209 h 120983"/>
                <a:gd name="connsiteX15" fmla="*/ 21172 w 135508"/>
                <a:gd name="connsiteY15" fmla="*/ 107268 h 120983"/>
                <a:gd name="connsiteX16" fmla="*/ 49514 w 135508"/>
                <a:gd name="connsiteY16" fmla="*/ 55722 h 120983"/>
                <a:gd name="connsiteX17" fmla="*/ 60319 w 135508"/>
                <a:gd name="connsiteY17" fmla="*/ 12501 h 120983"/>
                <a:gd name="connsiteX18" fmla="*/ 69353 w 135508"/>
                <a:gd name="connsiteY18" fmla="*/ 6478 h 120983"/>
                <a:gd name="connsiteX19" fmla="*/ 96278 w 135508"/>
                <a:gd name="connsiteY19" fmla="*/ 6478 h 120983"/>
                <a:gd name="connsiteX20" fmla="*/ 118420 w 135508"/>
                <a:gd name="connsiteY20" fmla="*/ 25077 h 120983"/>
                <a:gd name="connsiteX21" fmla="*/ 78564 w 135508"/>
                <a:gd name="connsiteY21" fmla="*/ 55722 h 120983"/>
                <a:gd name="connsiteX22" fmla="*/ 49514 w 135508"/>
                <a:gd name="connsiteY22" fmla="*/ 55722 h 120983"/>
                <a:gd name="connsiteX23" fmla="*/ 41011 w 135508"/>
                <a:gd name="connsiteY23" fmla="*/ 114708 h 120983"/>
                <a:gd name="connsiteX24" fmla="*/ 35343 w 135508"/>
                <a:gd name="connsiteY24" fmla="*/ 112937 h 120983"/>
                <a:gd name="connsiteX25" fmla="*/ 36052 w 135508"/>
                <a:gd name="connsiteY25" fmla="*/ 109217 h 120983"/>
                <a:gd name="connsiteX26" fmla="*/ 48274 w 135508"/>
                <a:gd name="connsiteY26" fmla="*/ 60682 h 120983"/>
                <a:gd name="connsiteX27" fmla="*/ 85827 w 135508"/>
                <a:gd name="connsiteY27" fmla="*/ 60682 h 120983"/>
                <a:gd name="connsiteX28" fmla="*/ 108854 w 135508"/>
                <a:gd name="connsiteY28" fmla="*/ 81938 h 120983"/>
                <a:gd name="connsiteX29" fmla="*/ 69530 w 135508"/>
                <a:gd name="connsiteY29" fmla="*/ 114708 h 120983"/>
                <a:gd name="connsiteX30" fmla="*/ 41011 w 135508"/>
                <a:gd name="connsiteY30" fmla="*/ 114708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5508" h="120983">
                  <a:moveTo>
                    <a:pt x="21172" y="107268"/>
                  </a:moveTo>
                  <a:cubicBezTo>
                    <a:pt x="19578" y="113291"/>
                    <a:pt x="19224" y="114708"/>
                    <a:pt x="5584" y="114708"/>
                  </a:cubicBezTo>
                  <a:cubicBezTo>
                    <a:pt x="2573" y="114708"/>
                    <a:pt x="270" y="114708"/>
                    <a:pt x="270" y="118428"/>
                  </a:cubicBezTo>
                  <a:cubicBezTo>
                    <a:pt x="270" y="121085"/>
                    <a:pt x="2396" y="121085"/>
                    <a:pt x="5584" y="121085"/>
                  </a:cubicBezTo>
                  <a:lnTo>
                    <a:pt x="74136" y="121085"/>
                  </a:lnTo>
                  <a:cubicBezTo>
                    <a:pt x="103895" y="121085"/>
                    <a:pt x="126745" y="100714"/>
                    <a:pt x="126745" y="83178"/>
                  </a:cubicBezTo>
                  <a:cubicBezTo>
                    <a:pt x="126745" y="70601"/>
                    <a:pt x="115231" y="59796"/>
                    <a:pt x="96455" y="57847"/>
                  </a:cubicBezTo>
                  <a:cubicBezTo>
                    <a:pt x="117888" y="53950"/>
                    <a:pt x="135779" y="40488"/>
                    <a:pt x="135779" y="25254"/>
                  </a:cubicBezTo>
                  <a:cubicBezTo>
                    <a:pt x="135779" y="11792"/>
                    <a:pt x="122140" y="101"/>
                    <a:pt x="99112" y="101"/>
                  </a:cubicBezTo>
                  <a:lnTo>
                    <a:pt x="34634" y="101"/>
                  </a:lnTo>
                  <a:cubicBezTo>
                    <a:pt x="31269" y="101"/>
                    <a:pt x="28966" y="101"/>
                    <a:pt x="28966" y="3998"/>
                  </a:cubicBezTo>
                  <a:cubicBezTo>
                    <a:pt x="28966" y="6478"/>
                    <a:pt x="31092" y="6478"/>
                    <a:pt x="34634" y="6478"/>
                  </a:cubicBezTo>
                  <a:cubicBezTo>
                    <a:pt x="34812" y="6478"/>
                    <a:pt x="38177" y="6478"/>
                    <a:pt x="41366" y="6832"/>
                  </a:cubicBezTo>
                  <a:cubicBezTo>
                    <a:pt x="45085" y="7187"/>
                    <a:pt x="45440" y="7541"/>
                    <a:pt x="45440" y="9312"/>
                  </a:cubicBezTo>
                  <a:cubicBezTo>
                    <a:pt x="45440" y="9666"/>
                    <a:pt x="45440" y="10552"/>
                    <a:pt x="44731" y="13209"/>
                  </a:cubicBezTo>
                  <a:lnTo>
                    <a:pt x="21172" y="107268"/>
                  </a:lnTo>
                  <a:close/>
                  <a:moveTo>
                    <a:pt x="49514" y="55722"/>
                  </a:moveTo>
                  <a:lnTo>
                    <a:pt x="60319" y="12501"/>
                  </a:lnTo>
                  <a:cubicBezTo>
                    <a:pt x="61736" y="7009"/>
                    <a:pt x="61913" y="6478"/>
                    <a:pt x="69353" y="6478"/>
                  </a:cubicBezTo>
                  <a:lnTo>
                    <a:pt x="96278" y="6478"/>
                  </a:lnTo>
                  <a:cubicBezTo>
                    <a:pt x="114346" y="6478"/>
                    <a:pt x="118420" y="18346"/>
                    <a:pt x="118420" y="25077"/>
                  </a:cubicBezTo>
                  <a:cubicBezTo>
                    <a:pt x="118420" y="39425"/>
                    <a:pt x="102300" y="55722"/>
                    <a:pt x="78564" y="55722"/>
                  </a:cubicBezTo>
                  <a:lnTo>
                    <a:pt x="49514" y="55722"/>
                  </a:lnTo>
                  <a:close/>
                  <a:moveTo>
                    <a:pt x="41011" y="114708"/>
                  </a:moveTo>
                  <a:cubicBezTo>
                    <a:pt x="35520" y="114708"/>
                    <a:pt x="35343" y="114531"/>
                    <a:pt x="35343" y="112937"/>
                  </a:cubicBezTo>
                  <a:cubicBezTo>
                    <a:pt x="35343" y="112759"/>
                    <a:pt x="35343" y="111874"/>
                    <a:pt x="36052" y="109217"/>
                  </a:cubicBezTo>
                  <a:lnTo>
                    <a:pt x="48274" y="60682"/>
                  </a:lnTo>
                  <a:lnTo>
                    <a:pt x="85827" y="60682"/>
                  </a:lnTo>
                  <a:cubicBezTo>
                    <a:pt x="102477" y="60682"/>
                    <a:pt x="108854" y="71664"/>
                    <a:pt x="108854" y="81938"/>
                  </a:cubicBezTo>
                  <a:cubicBezTo>
                    <a:pt x="108854" y="99474"/>
                    <a:pt x="90964" y="114708"/>
                    <a:pt x="69530" y="114708"/>
                  </a:cubicBezTo>
                  <a:lnTo>
                    <a:pt x="41011" y="114708"/>
                  </a:lnTo>
                  <a:close/>
                </a:path>
              </a:pathLst>
            </a:custGeom>
            <a:solidFill>
              <a:srgbClr val="000000"/>
            </a:solidFill>
            <a:ln w="25363" cap="flat">
              <a:noFill/>
              <a:prstDash val="solid"/>
              <a:miter/>
            </a:ln>
          </p:spPr>
          <p:txBody>
            <a:bodyPr rtlCol="0" anchor="ctr"/>
            <a:lstStyle/>
            <a:p>
              <a:endParaRPr lang="en-CN"/>
            </a:p>
          </p:txBody>
        </p:sp>
      </p:grpSp>
      <p:sp>
        <p:nvSpPr>
          <p:cNvPr id="18459" name="TextBox 18458">
            <a:extLst>
              <a:ext uri="{FF2B5EF4-FFF2-40B4-BE49-F238E27FC236}">
                <a16:creationId xmlns:a16="http://schemas.microsoft.com/office/drawing/2014/main" id="{14B8A11A-82A7-3505-D99C-D423C4352031}"/>
              </a:ext>
            </a:extLst>
          </p:cNvPr>
          <p:cNvSpPr txBox="1"/>
          <p:nvPr/>
        </p:nvSpPr>
        <p:spPr>
          <a:xfrm>
            <a:off x="468258" y="4743859"/>
            <a:ext cx="11081506" cy="777457"/>
          </a:xfrm>
          <a:prstGeom prst="rect">
            <a:avLst/>
          </a:prstGeom>
          <a:noFill/>
        </p:spPr>
        <p:txBody>
          <a:bodyPr wrap="square">
            <a:spAutoFit/>
          </a:bodyPr>
          <a:lstStyle/>
          <a:p>
            <a:pPr>
              <a:lnSpc>
                <a:spcPct val="130000"/>
              </a:lnSpc>
              <a:spcBef>
                <a:spcPts val="1200"/>
              </a:spcBef>
            </a:pPr>
            <a:r>
              <a:rPr lang="en-CN" dirty="0">
                <a:latin typeface="Microsoft YaHei" panose="020B0503020204020204" pitchFamily="34" charset="-122"/>
                <a:ea typeface="Microsoft YaHei" panose="020B0503020204020204" pitchFamily="34" charset="-122"/>
              </a:rPr>
              <a:t>对</a:t>
            </a:r>
            <a:r>
              <a:rPr lang="zh-CN" altLang="en-US" dirty="0">
                <a:latin typeface="Microsoft YaHei" panose="020B0503020204020204" pitchFamily="34" charset="-122"/>
                <a:ea typeface="Microsoft YaHei" panose="020B0503020204020204" pitchFamily="34" charset="-122"/>
              </a:rPr>
              <a:t> </a:t>
            </a:r>
            <a:r>
              <a:rPr lang="en-CN" b="1" dirty="0">
                <a:latin typeface="Microsoft YaHei" panose="020B0503020204020204" pitchFamily="34" charset="-122"/>
                <a:ea typeface="Microsoft YaHei" panose="020B0503020204020204" pitchFamily="34" charset="-122"/>
              </a:rPr>
              <a:t>X</a:t>
            </a:r>
            <a:r>
              <a:rPr lang="zh-CN" altLang="en-US" b="1"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进行卷积操作得到对应两组输出</a:t>
            </a:r>
            <a:r>
              <a:rPr lang="en-CN" b="1" dirty="0">
                <a:latin typeface="Microsoft YaHei" panose="020B0503020204020204" pitchFamily="34" charset="-122"/>
                <a:ea typeface="Microsoft YaHei" panose="020B0503020204020204" pitchFamily="34" charset="-122"/>
              </a:rPr>
              <a:t>A</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CN" b="1" dirty="0">
                <a:latin typeface="Microsoft YaHei" panose="020B0503020204020204" pitchFamily="34" charset="-122"/>
                <a:ea typeface="Microsoft YaHei" panose="020B0503020204020204" pitchFamily="34" charset="-122"/>
              </a:rPr>
              <a:t>B</a:t>
            </a:r>
            <a:r>
              <a:rPr lang="en-CN" dirty="0">
                <a:latin typeface="Microsoft YaHei" panose="020B0503020204020204" pitchFamily="34" charset="-122"/>
                <a:ea typeface="Microsoft YaHei" panose="020B0503020204020204" pitchFamily="34" charset="-122"/>
              </a:rPr>
              <a:t>后，基于门控线性单元（Gated Linear Units）的非线性变换被用作激活函数得到最终输出：</a:t>
            </a:r>
          </a:p>
        </p:txBody>
      </p:sp>
      <p:grpSp>
        <p:nvGrpSpPr>
          <p:cNvPr id="18473" name="Group 18472" descr="\documentclass{article}&#10;\usepackage{amsmath,bm}&#10;\pagestyle{empty}&#10;\begin{document}&#10;&#10;  \begin{gather*}&#10;        \bm{h}=\bm{A}\otimes\sigma(\bm{B})&#10;    \end{gather*}&#10;&#10;&#10;\end{document}" title="IguanaTex Vector Display">
            <a:extLst>
              <a:ext uri="{FF2B5EF4-FFF2-40B4-BE49-F238E27FC236}">
                <a16:creationId xmlns:a16="http://schemas.microsoft.com/office/drawing/2014/main" id="{7C52A590-1DC2-0C7F-6737-455235A8B534}"/>
              </a:ext>
            </a:extLst>
          </p:cNvPr>
          <p:cNvGrpSpPr>
            <a:grpSpLocks noChangeAspect="1"/>
          </p:cNvGrpSpPr>
          <p:nvPr>
            <p:custDataLst>
              <p:tags r:id="rId4"/>
            </p:custDataLst>
          </p:nvPr>
        </p:nvGrpSpPr>
        <p:grpSpPr>
          <a:xfrm>
            <a:off x="4826084" y="5404439"/>
            <a:ext cx="1554989" cy="227745"/>
            <a:chOff x="7597619" y="4305031"/>
            <a:chExt cx="1554989" cy="227745"/>
          </a:xfrm>
        </p:grpSpPr>
        <p:sp>
          <p:nvSpPr>
            <p:cNvPr id="18465" name="Freeform 18464">
              <a:extLst>
                <a:ext uri="{FF2B5EF4-FFF2-40B4-BE49-F238E27FC236}">
                  <a16:creationId xmlns:a16="http://schemas.microsoft.com/office/drawing/2014/main" id="{853164EC-6AF4-D36B-B19F-34CE6BB3D3F2}"/>
                </a:ext>
              </a:extLst>
            </p:cNvPr>
            <p:cNvSpPr/>
            <p:nvPr>
              <p:custDataLst>
                <p:tags r:id="rId22"/>
              </p:custDataLst>
            </p:nvPr>
          </p:nvSpPr>
          <p:spPr>
            <a:xfrm>
              <a:off x="7597619" y="4317784"/>
              <a:ext cx="145472" cy="159877"/>
            </a:xfrm>
            <a:custGeom>
              <a:avLst/>
              <a:gdLst>
                <a:gd name="connsiteX0" fmla="*/ 66462 w 145472"/>
                <a:gd name="connsiteY0" fmla="*/ 8056 h 159877"/>
                <a:gd name="connsiteX1" fmla="*/ 67458 w 145472"/>
                <a:gd name="connsiteY1" fmla="*/ 4184 h 159877"/>
                <a:gd name="connsiteX2" fmla="*/ 61978 w 145472"/>
                <a:gd name="connsiteY2" fmla="*/ 85 h 159877"/>
                <a:gd name="connsiteX3" fmla="*/ 60234 w 145472"/>
                <a:gd name="connsiteY3" fmla="*/ 312 h 159877"/>
                <a:gd name="connsiteX4" fmla="*/ 28101 w 145472"/>
                <a:gd name="connsiteY4" fmla="*/ 1679 h 159877"/>
                <a:gd name="connsiteX5" fmla="*/ 20130 w 145472"/>
                <a:gd name="connsiteY5" fmla="*/ 8511 h 159877"/>
                <a:gd name="connsiteX6" fmla="*/ 26606 w 145472"/>
                <a:gd name="connsiteY6" fmla="*/ 12611 h 159877"/>
                <a:gd name="connsiteX7" fmla="*/ 37068 w 145472"/>
                <a:gd name="connsiteY7" fmla="*/ 13066 h 159877"/>
                <a:gd name="connsiteX8" fmla="*/ 1198 w 145472"/>
                <a:gd name="connsiteY8" fmla="*/ 144476 h 159877"/>
                <a:gd name="connsiteX9" fmla="*/ 202 w 145472"/>
                <a:gd name="connsiteY9" fmla="*/ 149714 h 159877"/>
                <a:gd name="connsiteX10" fmla="*/ 12158 w 145472"/>
                <a:gd name="connsiteY10" fmla="*/ 159962 h 159877"/>
                <a:gd name="connsiteX11" fmla="*/ 28350 w 145472"/>
                <a:gd name="connsiteY11" fmla="*/ 147209 h 159877"/>
                <a:gd name="connsiteX12" fmla="*/ 43296 w 145472"/>
                <a:gd name="connsiteY12" fmla="*/ 93233 h 159877"/>
                <a:gd name="connsiteX13" fmla="*/ 48278 w 145472"/>
                <a:gd name="connsiteY13" fmla="*/ 83895 h 159877"/>
                <a:gd name="connsiteX14" fmla="*/ 85393 w 145472"/>
                <a:gd name="connsiteY14" fmla="*/ 63398 h 159877"/>
                <a:gd name="connsiteX15" fmla="*/ 97848 w 145472"/>
                <a:gd name="connsiteY15" fmla="*/ 76835 h 159877"/>
                <a:gd name="connsiteX16" fmla="*/ 82155 w 145472"/>
                <a:gd name="connsiteY16" fmla="*/ 127850 h 159877"/>
                <a:gd name="connsiteX17" fmla="*/ 78667 w 145472"/>
                <a:gd name="connsiteY17" fmla="*/ 139465 h 159877"/>
                <a:gd name="connsiteX18" fmla="*/ 106815 w 145472"/>
                <a:gd name="connsiteY18" fmla="*/ 159962 h 159877"/>
                <a:gd name="connsiteX19" fmla="*/ 145675 w 145472"/>
                <a:gd name="connsiteY19" fmla="*/ 124434 h 159877"/>
                <a:gd name="connsiteX20" fmla="*/ 139696 w 145472"/>
                <a:gd name="connsiteY20" fmla="*/ 121246 h 159877"/>
                <a:gd name="connsiteX21" fmla="*/ 133967 w 145472"/>
                <a:gd name="connsiteY21" fmla="*/ 124206 h 159877"/>
                <a:gd name="connsiteX22" fmla="*/ 108310 w 145472"/>
                <a:gd name="connsiteY22" fmla="*/ 151763 h 159877"/>
                <a:gd name="connsiteX23" fmla="*/ 104075 w 145472"/>
                <a:gd name="connsiteY23" fmla="*/ 146981 h 159877"/>
                <a:gd name="connsiteX24" fmla="*/ 108310 w 145472"/>
                <a:gd name="connsiteY24" fmla="*/ 132177 h 159877"/>
                <a:gd name="connsiteX25" fmla="*/ 124501 w 145472"/>
                <a:gd name="connsiteY25" fmla="*/ 81618 h 159877"/>
                <a:gd name="connsiteX26" fmla="*/ 87386 w 145472"/>
                <a:gd name="connsiteY26" fmla="*/ 55199 h 159877"/>
                <a:gd name="connsiteX27" fmla="*/ 49772 w 145472"/>
                <a:gd name="connsiteY27" fmla="*/ 69319 h 159877"/>
                <a:gd name="connsiteX28" fmla="*/ 66462 w 145472"/>
                <a:gd name="connsiteY28" fmla="*/ 8056 h 15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5472" h="159877">
                  <a:moveTo>
                    <a:pt x="66462" y="8056"/>
                  </a:moveTo>
                  <a:cubicBezTo>
                    <a:pt x="67458" y="4867"/>
                    <a:pt x="67458" y="4412"/>
                    <a:pt x="67458" y="4184"/>
                  </a:cubicBezTo>
                  <a:cubicBezTo>
                    <a:pt x="67458" y="1223"/>
                    <a:pt x="64718" y="85"/>
                    <a:pt x="61978" y="85"/>
                  </a:cubicBezTo>
                  <a:cubicBezTo>
                    <a:pt x="60981" y="85"/>
                    <a:pt x="60732" y="85"/>
                    <a:pt x="60234" y="312"/>
                  </a:cubicBezTo>
                  <a:lnTo>
                    <a:pt x="28101" y="1679"/>
                  </a:lnTo>
                  <a:cubicBezTo>
                    <a:pt x="24613" y="1907"/>
                    <a:pt x="20130" y="2134"/>
                    <a:pt x="20130" y="8511"/>
                  </a:cubicBezTo>
                  <a:cubicBezTo>
                    <a:pt x="20130" y="12611"/>
                    <a:pt x="24613" y="12611"/>
                    <a:pt x="26606" y="12611"/>
                  </a:cubicBezTo>
                  <a:cubicBezTo>
                    <a:pt x="29346" y="12611"/>
                    <a:pt x="33830" y="12611"/>
                    <a:pt x="37068" y="13066"/>
                  </a:cubicBezTo>
                  <a:lnTo>
                    <a:pt x="1198" y="144476"/>
                  </a:lnTo>
                  <a:cubicBezTo>
                    <a:pt x="949" y="145387"/>
                    <a:pt x="202" y="148803"/>
                    <a:pt x="202" y="149714"/>
                  </a:cubicBezTo>
                  <a:cubicBezTo>
                    <a:pt x="202" y="155180"/>
                    <a:pt x="4935" y="159962"/>
                    <a:pt x="12158" y="159962"/>
                  </a:cubicBezTo>
                  <a:cubicBezTo>
                    <a:pt x="13653" y="159962"/>
                    <a:pt x="24862" y="159962"/>
                    <a:pt x="28350" y="147209"/>
                  </a:cubicBezTo>
                  <a:lnTo>
                    <a:pt x="43296" y="93233"/>
                  </a:lnTo>
                  <a:cubicBezTo>
                    <a:pt x="44541" y="88906"/>
                    <a:pt x="44541" y="88450"/>
                    <a:pt x="48278" y="83895"/>
                  </a:cubicBezTo>
                  <a:cubicBezTo>
                    <a:pt x="52263" y="78885"/>
                    <a:pt x="64718" y="63398"/>
                    <a:pt x="85393" y="63398"/>
                  </a:cubicBezTo>
                  <a:cubicBezTo>
                    <a:pt x="91870" y="63398"/>
                    <a:pt x="97848" y="65676"/>
                    <a:pt x="97848" y="76835"/>
                  </a:cubicBezTo>
                  <a:cubicBezTo>
                    <a:pt x="97848" y="90044"/>
                    <a:pt x="86888" y="116691"/>
                    <a:pt x="82155" y="127850"/>
                  </a:cubicBezTo>
                  <a:cubicBezTo>
                    <a:pt x="79415" y="133999"/>
                    <a:pt x="78667" y="135594"/>
                    <a:pt x="78667" y="139465"/>
                  </a:cubicBezTo>
                  <a:cubicBezTo>
                    <a:pt x="78667" y="152674"/>
                    <a:pt x="93115" y="159962"/>
                    <a:pt x="106815" y="159962"/>
                  </a:cubicBezTo>
                  <a:cubicBezTo>
                    <a:pt x="133220" y="159962"/>
                    <a:pt x="145675" y="128989"/>
                    <a:pt x="145675" y="124434"/>
                  </a:cubicBezTo>
                  <a:cubicBezTo>
                    <a:pt x="145675" y="121246"/>
                    <a:pt x="141938" y="121246"/>
                    <a:pt x="139696" y="121246"/>
                  </a:cubicBezTo>
                  <a:cubicBezTo>
                    <a:pt x="136707" y="121246"/>
                    <a:pt x="134963" y="121246"/>
                    <a:pt x="133967" y="124206"/>
                  </a:cubicBezTo>
                  <a:cubicBezTo>
                    <a:pt x="125996" y="149486"/>
                    <a:pt x="112295" y="151763"/>
                    <a:pt x="108310" y="151763"/>
                  </a:cubicBezTo>
                  <a:cubicBezTo>
                    <a:pt x="106566" y="151763"/>
                    <a:pt x="104075" y="151763"/>
                    <a:pt x="104075" y="146981"/>
                  </a:cubicBezTo>
                  <a:cubicBezTo>
                    <a:pt x="104075" y="141970"/>
                    <a:pt x="106815" y="135821"/>
                    <a:pt x="108310" y="132177"/>
                  </a:cubicBezTo>
                  <a:cubicBezTo>
                    <a:pt x="113043" y="121018"/>
                    <a:pt x="124501" y="94372"/>
                    <a:pt x="124501" y="81618"/>
                  </a:cubicBezTo>
                  <a:cubicBezTo>
                    <a:pt x="124501" y="60665"/>
                    <a:pt x="105321" y="55199"/>
                    <a:pt x="87386" y="55199"/>
                  </a:cubicBezTo>
                  <a:cubicBezTo>
                    <a:pt x="81906" y="55199"/>
                    <a:pt x="66711" y="55199"/>
                    <a:pt x="49772" y="69319"/>
                  </a:cubicBezTo>
                  <a:lnTo>
                    <a:pt x="66462" y="8056"/>
                  </a:lnTo>
                  <a:close/>
                </a:path>
              </a:pathLst>
            </a:custGeom>
            <a:solidFill>
              <a:srgbClr val="000000"/>
            </a:solidFill>
            <a:ln w="25003"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C580C4E8-8AF2-3597-AA25-A2FA5B48351E}"/>
                </a:ext>
              </a:extLst>
            </p:cNvPr>
            <p:cNvSpPr/>
            <p:nvPr>
              <p:custDataLst>
                <p:tags r:id="rId23"/>
              </p:custDataLst>
            </p:nvPr>
          </p:nvSpPr>
          <p:spPr>
            <a:xfrm>
              <a:off x="7834601" y="4392257"/>
              <a:ext cx="165649" cy="53292"/>
            </a:xfrm>
            <a:custGeom>
              <a:avLst/>
              <a:gdLst>
                <a:gd name="connsiteX0" fmla="*/ 157392 w 165649"/>
                <a:gd name="connsiteY0" fmla="*/ 9195 h 53292"/>
                <a:gd name="connsiteX1" fmla="*/ 165861 w 165649"/>
                <a:gd name="connsiteY1" fmla="*/ 4640 h 53292"/>
                <a:gd name="connsiteX2" fmla="*/ 157641 w 165649"/>
                <a:gd name="connsiteY2" fmla="*/ 85 h 53292"/>
                <a:gd name="connsiteX3" fmla="*/ 8431 w 165649"/>
                <a:gd name="connsiteY3" fmla="*/ 85 h 53292"/>
                <a:gd name="connsiteX4" fmla="*/ 211 w 165649"/>
                <a:gd name="connsiteY4" fmla="*/ 4640 h 53292"/>
                <a:gd name="connsiteX5" fmla="*/ 8681 w 165649"/>
                <a:gd name="connsiteY5" fmla="*/ 9195 h 53292"/>
                <a:gd name="connsiteX6" fmla="*/ 157392 w 165649"/>
                <a:gd name="connsiteY6" fmla="*/ 9195 h 53292"/>
                <a:gd name="connsiteX7" fmla="*/ 157641 w 165649"/>
                <a:gd name="connsiteY7" fmla="*/ 53377 h 53292"/>
                <a:gd name="connsiteX8" fmla="*/ 165861 w 165649"/>
                <a:gd name="connsiteY8" fmla="*/ 48822 h 53292"/>
                <a:gd name="connsiteX9" fmla="*/ 157392 w 165649"/>
                <a:gd name="connsiteY9" fmla="*/ 44267 h 53292"/>
                <a:gd name="connsiteX10" fmla="*/ 8681 w 165649"/>
                <a:gd name="connsiteY10" fmla="*/ 44267 h 53292"/>
                <a:gd name="connsiteX11" fmla="*/ 211 w 165649"/>
                <a:gd name="connsiteY11" fmla="*/ 48822 h 53292"/>
                <a:gd name="connsiteX12" fmla="*/ 8431 w 165649"/>
                <a:gd name="connsiteY12" fmla="*/ 53377 h 53292"/>
                <a:gd name="connsiteX13" fmla="*/ 157641 w 165649"/>
                <a:gd name="connsiteY13" fmla="*/ 53377 h 5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649" h="53292">
                  <a:moveTo>
                    <a:pt x="157392" y="9195"/>
                  </a:moveTo>
                  <a:cubicBezTo>
                    <a:pt x="161128" y="9195"/>
                    <a:pt x="165861" y="9195"/>
                    <a:pt x="165861" y="4640"/>
                  </a:cubicBezTo>
                  <a:cubicBezTo>
                    <a:pt x="165861" y="85"/>
                    <a:pt x="161128" y="85"/>
                    <a:pt x="157641" y="85"/>
                  </a:cubicBezTo>
                  <a:lnTo>
                    <a:pt x="8431" y="85"/>
                  </a:lnTo>
                  <a:cubicBezTo>
                    <a:pt x="4944" y="85"/>
                    <a:pt x="211" y="85"/>
                    <a:pt x="211" y="4640"/>
                  </a:cubicBezTo>
                  <a:cubicBezTo>
                    <a:pt x="211" y="9195"/>
                    <a:pt x="4944" y="9195"/>
                    <a:pt x="8681" y="9195"/>
                  </a:cubicBezTo>
                  <a:lnTo>
                    <a:pt x="157392" y="9195"/>
                  </a:lnTo>
                  <a:close/>
                  <a:moveTo>
                    <a:pt x="157641" y="53377"/>
                  </a:moveTo>
                  <a:cubicBezTo>
                    <a:pt x="161128" y="53377"/>
                    <a:pt x="165861" y="53377"/>
                    <a:pt x="165861" y="48822"/>
                  </a:cubicBezTo>
                  <a:cubicBezTo>
                    <a:pt x="165861" y="44267"/>
                    <a:pt x="161128" y="44267"/>
                    <a:pt x="157392" y="44267"/>
                  </a:cubicBezTo>
                  <a:lnTo>
                    <a:pt x="8681" y="44267"/>
                  </a:lnTo>
                  <a:cubicBezTo>
                    <a:pt x="4944" y="44267"/>
                    <a:pt x="211" y="44267"/>
                    <a:pt x="211" y="48822"/>
                  </a:cubicBezTo>
                  <a:cubicBezTo>
                    <a:pt x="211" y="53377"/>
                    <a:pt x="4944" y="53377"/>
                    <a:pt x="8431" y="53377"/>
                  </a:cubicBezTo>
                  <a:lnTo>
                    <a:pt x="157641" y="53377"/>
                  </a:lnTo>
                  <a:close/>
                </a:path>
              </a:pathLst>
            </a:custGeom>
            <a:solidFill>
              <a:srgbClr val="000000"/>
            </a:solidFill>
            <a:ln w="25003"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D005FE7E-3863-859B-C899-78E9AB923A4B}"/>
                </a:ext>
              </a:extLst>
            </p:cNvPr>
            <p:cNvSpPr/>
            <p:nvPr>
              <p:custDataLst>
                <p:tags r:id="rId24"/>
              </p:custDataLst>
            </p:nvPr>
          </p:nvSpPr>
          <p:spPr>
            <a:xfrm>
              <a:off x="8094795" y="4313913"/>
              <a:ext cx="196537" cy="161927"/>
            </a:xfrm>
            <a:custGeom>
              <a:avLst/>
              <a:gdLst>
                <a:gd name="connsiteX0" fmla="*/ 149680 w 196537"/>
                <a:gd name="connsiteY0" fmla="*/ 6689 h 161927"/>
                <a:gd name="connsiteX1" fmla="*/ 141211 w 196537"/>
                <a:gd name="connsiteY1" fmla="*/ 85 h 161927"/>
                <a:gd name="connsiteX2" fmla="*/ 130250 w 196537"/>
                <a:gd name="connsiteY2" fmla="*/ 5778 h 161927"/>
                <a:gd name="connsiteX3" fmla="*/ 32355 w 196537"/>
                <a:gd name="connsiteY3" fmla="*/ 142654 h 161927"/>
                <a:gd name="connsiteX4" fmla="*/ 8193 w 196537"/>
                <a:gd name="connsiteY4" fmla="*/ 151308 h 161927"/>
                <a:gd name="connsiteX5" fmla="*/ 222 w 196537"/>
                <a:gd name="connsiteY5" fmla="*/ 157913 h 161927"/>
                <a:gd name="connsiteX6" fmla="*/ 4955 w 196537"/>
                <a:gd name="connsiteY6" fmla="*/ 162012 h 161927"/>
                <a:gd name="connsiteX7" fmla="*/ 28619 w 196537"/>
                <a:gd name="connsiteY7" fmla="*/ 161329 h 161927"/>
                <a:gd name="connsiteX8" fmla="*/ 56269 w 196537"/>
                <a:gd name="connsiteY8" fmla="*/ 162012 h 161927"/>
                <a:gd name="connsiteX9" fmla="*/ 62994 w 196537"/>
                <a:gd name="connsiteY9" fmla="*/ 155407 h 161927"/>
                <a:gd name="connsiteX10" fmla="*/ 56518 w 196537"/>
                <a:gd name="connsiteY10" fmla="*/ 151308 h 161927"/>
                <a:gd name="connsiteX11" fmla="*/ 42070 w 196537"/>
                <a:gd name="connsiteY11" fmla="*/ 148803 h 161927"/>
                <a:gd name="connsiteX12" fmla="*/ 64987 w 196537"/>
                <a:gd name="connsiteY12" fmla="*/ 116918 h 161927"/>
                <a:gd name="connsiteX13" fmla="*/ 132243 w 196537"/>
                <a:gd name="connsiteY13" fmla="*/ 116918 h 161927"/>
                <a:gd name="connsiteX14" fmla="*/ 137972 w 196537"/>
                <a:gd name="connsiteY14" fmla="*/ 150169 h 161927"/>
                <a:gd name="connsiteX15" fmla="*/ 121781 w 196537"/>
                <a:gd name="connsiteY15" fmla="*/ 151308 h 161927"/>
                <a:gd name="connsiteX16" fmla="*/ 112565 w 196537"/>
                <a:gd name="connsiteY16" fmla="*/ 157913 h 161927"/>
                <a:gd name="connsiteX17" fmla="*/ 118045 w 196537"/>
                <a:gd name="connsiteY17" fmla="*/ 162012 h 161927"/>
                <a:gd name="connsiteX18" fmla="*/ 155160 w 196537"/>
                <a:gd name="connsiteY18" fmla="*/ 161329 h 161927"/>
                <a:gd name="connsiteX19" fmla="*/ 172348 w 196537"/>
                <a:gd name="connsiteY19" fmla="*/ 161557 h 161927"/>
                <a:gd name="connsiteX20" fmla="*/ 189785 w 196537"/>
                <a:gd name="connsiteY20" fmla="*/ 162012 h 161927"/>
                <a:gd name="connsiteX21" fmla="*/ 196759 w 196537"/>
                <a:gd name="connsiteY21" fmla="*/ 155407 h 161927"/>
                <a:gd name="connsiteX22" fmla="*/ 186795 w 196537"/>
                <a:gd name="connsiteY22" fmla="*/ 151308 h 161927"/>
                <a:gd name="connsiteX23" fmla="*/ 177081 w 196537"/>
                <a:gd name="connsiteY23" fmla="*/ 151080 h 161927"/>
                <a:gd name="connsiteX24" fmla="*/ 173095 w 196537"/>
                <a:gd name="connsiteY24" fmla="*/ 146753 h 161927"/>
                <a:gd name="connsiteX25" fmla="*/ 149680 w 196537"/>
                <a:gd name="connsiteY25" fmla="*/ 6689 h 161927"/>
                <a:gd name="connsiteX26" fmla="*/ 119539 w 196537"/>
                <a:gd name="connsiteY26" fmla="*/ 40623 h 161927"/>
                <a:gd name="connsiteX27" fmla="*/ 130500 w 196537"/>
                <a:gd name="connsiteY27" fmla="*/ 106214 h 161927"/>
                <a:gd name="connsiteX28" fmla="*/ 72709 w 196537"/>
                <a:gd name="connsiteY28" fmla="*/ 106214 h 161927"/>
                <a:gd name="connsiteX29" fmla="*/ 119539 w 196537"/>
                <a:gd name="connsiteY29" fmla="*/ 40623 h 161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6537" h="161927">
                  <a:moveTo>
                    <a:pt x="149680" y="6689"/>
                  </a:moveTo>
                  <a:cubicBezTo>
                    <a:pt x="148684" y="996"/>
                    <a:pt x="147438" y="85"/>
                    <a:pt x="141211" y="85"/>
                  </a:cubicBezTo>
                  <a:cubicBezTo>
                    <a:pt x="135731" y="85"/>
                    <a:pt x="133738" y="996"/>
                    <a:pt x="130250" y="5778"/>
                  </a:cubicBezTo>
                  <a:lnTo>
                    <a:pt x="32355" y="142654"/>
                  </a:lnTo>
                  <a:cubicBezTo>
                    <a:pt x="29366" y="146981"/>
                    <a:pt x="26377" y="151080"/>
                    <a:pt x="8193" y="151308"/>
                  </a:cubicBezTo>
                  <a:cubicBezTo>
                    <a:pt x="4705" y="151308"/>
                    <a:pt x="222" y="151308"/>
                    <a:pt x="222" y="157913"/>
                  </a:cubicBezTo>
                  <a:cubicBezTo>
                    <a:pt x="222" y="159735"/>
                    <a:pt x="1965" y="162012"/>
                    <a:pt x="4955" y="162012"/>
                  </a:cubicBezTo>
                  <a:cubicBezTo>
                    <a:pt x="12427" y="162012"/>
                    <a:pt x="20897" y="161329"/>
                    <a:pt x="28619" y="161329"/>
                  </a:cubicBezTo>
                  <a:cubicBezTo>
                    <a:pt x="37835" y="161329"/>
                    <a:pt x="47301" y="162012"/>
                    <a:pt x="56269" y="162012"/>
                  </a:cubicBezTo>
                  <a:cubicBezTo>
                    <a:pt x="58012" y="162012"/>
                    <a:pt x="62994" y="162012"/>
                    <a:pt x="62994" y="155407"/>
                  </a:cubicBezTo>
                  <a:cubicBezTo>
                    <a:pt x="62994" y="151308"/>
                    <a:pt x="58510" y="151308"/>
                    <a:pt x="56518" y="151308"/>
                  </a:cubicBezTo>
                  <a:cubicBezTo>
                    <a:pt x="54525" y="151308"/>
                    <a:pt x="47550" y="151308"/>
                    <a:pt x="42070" y="148803"/>
                  </a:cubicBezTo>
                  <a:lnTo>
                    <a:pt x="64987" y="116918"/>
                  </a:lnTo>
                  <a:lnTo>
                    <a:pt x="132243" y="116918"/>
                  </a:lnTo>
                  <a:lnTo>
                    <a:pt x="137972" y="150169"/>
                  </a:lnTo>
                  <a:cubicBezTo>
                    <a:pt x="133240" y="151080"/>
                    <a:pt x="125518" y="151308"/>
                    <a:pt x="121781" y="151308"/>
                  </a:cubicBezTo>
                  <a:cubicBezTo>
                    <a:pt x="116799" y="151308"/>
                    <a:pt x="112565" y="151308"/>
                    <a:pt x="112565" y="157913"/>
                  </a:cubicBezTo>
                  <a:cubicBezTo>
                    <a:pt x="112565" y="160873"/>
                    <a:pt x="115305" y="162012"/>
                    <a:pt x="118045" y="162012"/>
                  </a:cubicBezTo>
                  <a:cubicBezTo>
                    <a:pt x="126265" y="162012"/>
                    <a:pt x="146940" y="161329"/>
                    <a:pt x="155160" y="161329"/>
                  </a:cubicBezTo>
                  <a:cubicBezTo>
                    <a:pt x="160889" y="161329"/>
                    <a:pt x="166619" y="161557"/>
                    <a:pt x="172348" y="161557"/>
                  </a:cubicBezTo>
                  <a:cubicBezTo>
                    <a:pt x="178077" y="161557"/>
                    <a:pt x="184055" y="162012"/>
                    <a:pt x="189785" y="162012"/>
                  </a:cubicBezTo>
                  <a:cubicBezTo>
                    <a:pt x="192027" y="162012"/>
                    <a:pt x="196759" y="162012"/>
                    <a:pt x="196759" y="155407"/>
                  </a:cubicBezTo>
                  <a:cubicBezTo>
                    <a:pt x="196759" y="151308"/>
                    <a:pt x="193023" y="151308"/>
                    <a:pt x="186795" y="151308"/>
                  </a:cubicBezTo>
                  <a:cubicBezTo>
                    <a:pt x="183308" y="151308"/>
                    <a:pt x="180568" y="151308"/>
                    <a:pt x="177081" y="151080"/>
                  </a:cubicBezTo>
                  <a:cubicBezTo>
                    <a:pt x="174092" y="150853"/>
                    <a:pt x="173842" y="150625"/>
                    <a:pt x="173095" y="146753"/>
                  </a:cubicBezTo>
                  <a:lnTo>
                    <a:pt x="149680" y="6689"/>
                  </a:lnTo>
                  <a:close/>
                  <a:moveTo>
                    <a:pt x="119539" y="40623"/>
                  </a:moveTo>
                  <a:lnTo>
                    <a:pt x="130500" y="106214"/>
                  </a:lnTo>
                  <a:lnTo>
                    <a:pt x="72709" y="106214"/>
                  </a:lnTo>
                  <a:lnTo>
                    <a:pt x="119539" y="40623"/>
                  </a:lnTo>
                  <a:close/>
                </a:path>
              </a:pathLst>
            </a:custGeom>
            <a:solidFill>
              <a:srgbClr val="000000"/>
            </a:solidFill>
            <a:ln w="25003"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5B4DFD58-89D2-B291-9935-CBC79E0ADF89}"/>
                </a:ext>
              </a:extLst>
            </p:cNvPr>
            <p:cNvSpPr/>
            <p:nvPr>
              <p:custDataLst>
                <p:tags r:id="rId25"/>
              </p:custDataLst>
            </p:nvPr>
          </p:nvSpPr>
          <p:spPr>
            <a:xfrm>
              <a:off x="8369215" y="4343064"/>
              <a:ext cx="166147" cy="151678"/>
            </a:xfrm>
            <a:custGeom>
              <a:avLst/>
              <a:gdLst>
                <a:gd name="connsiteX0" fmla="*/ 166380 w 166147"/>
                <a:gd name="connsiteY0" fmla="*/ 75924 h 151678"/>
                <a:gd name="connsiteX1" fmla="*/ 83431 w 166147"/>
                <a:gd name="connsiteY1" fmla="*/ 85 h 151678"/>
                <a:gd name="connsiteX2" fmla="*/ 233 w 166147"/>
                <a:gd name="connsiteY2" fmla="*/ 75924 h 151678"/>
                <a:gd name="connsiteX3" fmla="*/ 83182 w 166147"/>
                <a:gd name="connsiteY3" fmla="*/ 151763 h 151678"/>
                <a:gd name="connsiteX4" fmla="*/ 166380 w 166147"/>
                <a:gd name="connsiteY4" fmla="*/ 75924 h 151678"/>
                <a:gd name="connsiteX5" fmla="*/ 33861 w 166147"/>
                <a:gd name="connsiteY5" fmla="*/ 26959 h 151678"/>
                <a:gd name="connsiteX6" fmla="*/ 31619 w 166147"/>
                <a:gd name="connsiteY6" fmla="*/ 24453 h 151678"/>
                <a:gd name="connsiteX7" fmla="*/ 83182 w 166147"/>
                <a:gd name="connsiteY7" fmla="*/ 5778 h 151678"/>
                <a:gd name="connsiteX8" fmla="*/ 135243 w 166147"/>
                <a:gd name="connsiteY8" fmla="*/ 24453 h 151678"/>
                <a:gd name="connsiteX9" fmla="*/ 83431 w 166147"/>
                <a:gd name="connsiteY9" fmla="*/ 72052 h 151678"/>
                <a:gd name="connsiteX10" fmla="*/ 33861 w 166147"/>
                <a:gd name="connsiteY10" fmla="*/ 26959 h 151678"/>
                <a:gd name="connsiteX11" fmla="*/ 26637 w 166147"/>
                <a:gd name="connsiteY11" fmla="*/ 123523 h 151678"/>
                <a:gd name="connsiteX12" fmla="*/ 6460 w 166147"/>
                <a:gd name="connsiteY12" fmla="*/ 75924 h 151678"/>
                <a:gd name="connsiteX13" fmla="*/ 26637 w 166147"/>
                <a:gd name="connsiteY13" fmla="*/ 28325 h 151678"/>
                <a:gd name="connsiteX14" fmla="*/ 78698 w 166147"/>
                <a:gd name="connsiteY14" fmla="*/ 75924 h 151678"/>
                <a:gd name="connsiteX15" fmla="*/ 26637 w 166147"/>
                <a:gd name="connsiteY15" fmla="*/ 123523 h 151678"/>
                <a:gd name="connsiteX16" fmla="*/ 139727 w 166147"/>
                <a:gd name="connsiteY16" fmla="*/ 28325 h 151678"/>
                <a:gd name="connsiteX17" fmla="*/ 160153 w 166147"/>
                <a:gd name="connsiteY17" fmla="*/ 75924 h 151678"/>
                <a:gd name="connsiteX18" fmla="*/ 139976 w 166147"/>
                <a:gd name="connsiteY18" fmla="*/ 123523 h 151678"/>
                <a:gd name="connsiteX19" fmla="*/ 87915 w 166147"/>
                <a:gd name="connsiteY19" fmla="*/ 75924 h 151678"/>
                <a:gd name="connsiteX20" fmla="*/ 139727 w 166147"/>
                <a:gd name="connsiteY20" fmla="*/ 28325 h 151678"/>
                <a:gd name="connsiteX21" fmla="*/ 132752 w 166147"/>
                <a:gd name="connsiteY21" fmla="*/ 124889 h 151678"/>
                <a:gd name="connsiteX22" fmla="*/ 134994 w 166147"/>
                <a:gd name="connsiteY22" fmla="*/ 127395 h 151678"/>
                <a:gd name="connsiteX23" fmla="*/ 83431 w 166147"/>
                <a:gd name="connsiteY23" fmla="*/ 146070 h 151678"/>
                <a:gd name="connsiteX24" fmla="*/ 31370 w 166147"/>
                <a:gd name="connsiteY24" fmla="*/ 127395 h 151678"/>
                <a:gd name="connsiteX25" fmla="*/ 83182 w 166147"/>
                <a:gd name="connsiteY25" fmla="*/ 79796 h 151678"/>
                <a:gd name="connsiteX26" fmla="*/ 132752 w 166147"/>
                <a:gd name="connsiteY26" fmla="*/ 124889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6147" h="151678">
                  <a:moveTo>
                    <a:pt x="166380" y="75924"/>
                  </a:moveTo>
                  <a:cubicBezTo>
                    <a:pt x="166380" y="34019"/>
                    <a:pt x="129016" y="85"/>
                    <a:pt x="83431" y="85"/>
                  </a:cubicBezTo>
                  <a:cubicBezTo>
                    <a:pt x="37099" y="85"/>
                    <a:pt x="233" y="34474"/>
                    <a:pt x="233" y="75924"/>
                  </a:cubicBezTo>
                  <a:cubicBezTo>
                    <a:pt x="233" y="117829"/>
                    <a:pt x="37597" y="151763"/>
                    <a:pt x="83182" y="151763"/>
                  </a:cubicBezTo>
                  <a:cubicBezTo>
                    <a:pt x="129514" y="151763"/>
                    <a:pt x="166380" y="117374"/>
                    <a:pt x="166380" y="75924"/>
                  </a:cubicBezTo>
                  <a:close/>
                  <a:moveTo>
                    <a:pt x="33861" y="26959"/>
                  </a:moveTo>
                  <a:cubicBezTo>
                    <a:pt x="33363" y="26503"/>
                    <a:pt x="31619" y="24909"/>
                    <a:pt x="31619" y="24453"/>
                  </a:cubicBezTo>
                  <a:cubicBezTo>
                    <a:pt x="31619" y="23543"/>
                    <a:pt x="51796" y="5778"/>
                    <a:pt x="83182" y="5778"/>
                  </a:cubicBezTo>
                  <a:cubicBezTo>
                    <a:pt x="91900" y="5778"/>
                    <a:pt x="114817" y="6917"/>
                    <a:pt x="135243" y="24453"/>
                  </a:cubicBezTo>
                  <a:lnTo>
                    <a:pt x="83431" y="72052"/>
                  </a:lnTo>
                  <a:lnTo>
                    <a:pt x="33861" y="26959"/>
                  </a:lnTo>
                  <a:close/>
                  <a:moveTo>
                    <a:pt x="26637" y="123523"/>
                  </a:moveTo>
                  <a:cubicBezTo>
                    <a:pt x="11442" y="108036"/>
                    <a:pt x="6460" y="90500"/>
                    <a:pt x="6460" y="75924"/>
                  </a:cubicBezTo>
                  <a:cubicBezTo>
                    <a:pt x="6460" y="58388"/>
                    <a:pt x="13684" y="41762"/>
                    <a:pt x="26637" y="28325"/>
                  </a:cubicBezTo>
                  <a:lnTo>
                    <a:pt x="78698" y="75924"/>
                  </a:lnTo>
                  <a:lnTo>
                    <a:pt x="26637" y="123523"/>
                  </a:lnTo>
                  <a:close/>
                  <a:moveTo>
                    <a:pt x="139727" y="28325"/>
                  </a:moveTo>
                  <a:cubicBezTo>
                    <a:pt x="151684" y="39940"/>
                    <a:pt x="160153" y="57249"/>
                    <a:pt x="160153" y="75924"/>
                  </a:cubicBezTo>
                  <a:cubicBezTo>
                    <a:pt x="160153" y="93461"/>
                    <a:pt x="152929" y="110086"/>
                    <a:pt x="139976" y="123523"/>
                  </a:cubicBezTo>
                  <a:lnTo>
                    <a:pt x="87915" y="75924"/>
                  </a:lnTo>
                  <a:lnTo>
                    <a:pt x="139727" y="28325"/>
                  </a:lnTo>
                  <a:close/>
                  <a:moveTo>
                    <a:pt x="132752" y="124889"/>
                  </a:moveTo>
                  <a:cubicBezTo>
                    <a:pt x="133250" y="125345"/>
                    <a:pt x="134994" y="126939"/>
                    <a:pt x="134994" y="127395"/>
                  </a:cubicBezTo>
                  <a:cubicBezTo>
                    <a:pt x="134994" y="128306"/>
                    <a:pt x="114817" y="146070"/>
                    <a:pt x="83431" y="146070"/>
                  </a:cubicBezTo>
                  <a:cubicBezTo>
                    <a:pt x="74713" y="146070"/>
                    <a:pt x="51796" y="144931"/>
                    <a:pt x="31370" y="127395"/>
                  </a:cubicBezTo>
                  <a:lnTo>
                    <a:pt x="83182" y="79796"/>
                  </a:lnTo>
                  <a:lnTo>
                    <a:pt x="132752" y="124889"/>
                  </a:lnTo>
                  <a:close/>
                </a:path>
              </a:pathLst>
            </a:custGeom>
            <a:solidFill>
              <a:srgbClr val="000000"/>
            </a:solidFill>
            <a:ln w="25003"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99C62178-C33A-C307-5D08-BAE97D8D25F5}"/>
                </a:ext>
              </a:extLst>
            </p:cNvPr>
            <p:cNvSpPr/>
            <p:nvPr>
              <p:custDataLst>
                <p:tags r:id="rId26"/>
              </p:custDataLst>
            </p:nvPr>
          </p:nvSpPr>
          <p:spPr>
            <a:xfrm>
              <a:off x="8614077" y="4377682"/>
              <a:ext cx="131772" cy="100663"/>
            </a:xfrm>
            <a:custGeom>
              <a:avLst/>
              <a:gdLst>
                <a:gd name="connsiteX0" fmla="*/ 119809 w 131772"/>
                <a:gd name="connsiteY0" fmla="*/ 13294 h 100663"/>
                <a:gd name="connsiteX1" fmla="*/ 132015 w 131772"/>
                <a:gd name="connsiteY1" fmla="*/ 5551 h 100663"/>
                <a:gd name="connsiteX2" fmla="*/ 122300 w 131772"/>
                <a:gd name="connsiteY2" fmla="*/ 85 h 100663"/>
                <a:gd name="connsiteX3" fmla="*/ 65506 w 131772"/>
                <a:gd name="connsiteY3" fmla="*/ 85 h 100663"/>
                <a:gd name="connsiteX4" fmla="*/ 243 w 131772"/>
                <a:gd name="connsiteY4" fmla="*/ 64765 h 100663"/>
                <a:gd name="connsiteX5" fmla="*/ 37607 w 131772"/>
                <a:gd name="connsiteY5" fmla="*/ 100748 h 100663"/>
                <a:gd name="connsiteX6" fmla="*/ 100131 w 131772"/>
                <a:gd name="connsiteY6" fmla="*/ 38118 h 100663"/>
                <a:gd name="connsiteX7" fmla="*/ 92408 w 131772"/>
                <a:gd name="connsiteY7" fmla="*/ 13294 h 100663"/>
                <a:gd name="connsiteX8" fmla="*/ 119809 w 131772"/>
                <a:gd name="connsiteY8" fmla="*/ 13294 h 100663"/>
                <a:gd name="connsiteX9" fmla="*/ 37856 w 131772"/>
                <a:gd name="connsiteY9" fmla="*/ 95738 h 100663"/>
                <a:gd name="connsiteX10" fmla="*/ 15687 w 131772"/>
                <a:gd name="connsiteY10" fmla="*/ 71141 h 100663"/>
                <a:gd name="connsiteX11" fmla="*/ 27394 w 131772"/>
                <a:gd name="connsiteY11" fmla="*/ 32197 h 100663"/>
                <a:gd name="connsiteX12" fmla="*/ 61271 w 131772"/>
                <a:gd name="connsiteY12" fmla="*/ 13294 h 100663"/>
                <a:gd name="connsiteX13" fmla="*/ 84188 w 131772"/>
                <a:gd name="connsiteY13" fmla="*/ 35385 h 100663"/>
                <a:gd name="connsiteX14" fmla="*/ 70737 w 131772"/>
                <a:gd name="connsiteY14" fmla="*/ 76380 h 100663"/>
                <a:gd name="connsiteX15" fmla="*/ 37856 w 131772"/>
                <a:gd name="connsiteY15" fmla="*/ 95738 h 10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772" h="100663">
                  <a:moveTo>
                    <a:pt x="119809" y="13294"/>
                  </a:moveTo>
                  <a:cubicBezTo>
                    <a:pt x="123047" y="13294"/>
                    <a:pt x="132015" y="13294"/>
                    <a:pt x="132015" y="5551"/>
                  </a:cubicBezTo>
                  <a:cubicBezTo>
                    <a:pt x="132015" y="85"/>
                    <a:pt x="126784" y="85"/>
                    <a:pt x="122300" y="85"/>
                  </a:cubicBezTo>
                  <a:lnTo>
                    <a:pt x="65506" y="85"/>
                  </a:lnTo>
                  <a:cubicBezTo>
                    <a:pt x="27892" y="85"/>
                    <a:pt x="243" y="37663"/>
                    <a:pt x="243" y="64765"/>
                  </a:cubicBezTo>
                  <a:cubicBezTo>
                    <a:pt x="243" y="84806"/>
                    <a:pt x="14939" y="100748"/>
                    <a:pt x="37607" y="100748"/>
                  </a:cubicBezTo>
                  <a:cubicBezTo>
                    <a:pt x="67001" y="100748"/>
                    <a:pt x="100131" y="73191"/>
                    <a:pt x="100131" y="38118"/>
                  </a:cubicBezTo>
                  <a:cubicBezTo>
                    <a:pt x="100131" y="34247"/>
                    <a:pt x="100131" y="23315"/>
                    <a:pt x="92408" y="13294"/>
                  </a:cubicBezTo>
                  <a:lnTo>
                    <a:pt x="119809" y="13294"/>
                  </a:lnTo>
                  <a:close/>
                  <a:moveTo>
                    <a:pt x="37856" y="95738"/>
                  </a:moveTo>
                  <a:cubicBezTo>
                    <a:pt x="25650" y="95738"/>
                    <a:pt x="15687" y="87539"/>
                    <a:pt x="15687" y="71141"/>
                  </a:cubicBezTo>
                  <a:cubicBezTo>
                    <a:pt x="15687" y="64309"/>
                    <a:pt x="18676" y="45634"/>
                    <a:pt x="27394" y="32197"/>
                  </a:cubicBezTo>
                  <a:cubicBezTo>
                    <a:pt x="37856" y="16482"/>
                    <a:pt x="52802" y="13294"/>
                    <a:pt x="61271" y="13294"/>
                  </a:cubicBezTo>
                  <a:cubicBezTo>
                    <a:pt x="82196" y="13294"/>
                    <a:pt x="84188" y="28325"/>
                    <a:pt x="84188" y="35385"/>
                  </a:cubicBezTo>
                  <a:cubicBezTo>
                    <a:pt x="84188" y="46089"/>
                    <a:pt x="79206" y="64765"/>
                    <a:pt x="70737" y="76380"/>
                  </a:cubicBezTo>
                  <a:cubicBezTo>
                    <a:pt x="61022" y="89817"/>
                    <a:pt x="47571" y="95738"/>
                    <a:pt x="37856" y="95738"/>
                  </a:cubicBezTo>
                  <a:close/>
                </a:path>
              </a:pathLst>
            </a:custGeom>
            <a:solidFill>
              <a:srgbClr val="000000"/>
            </a:solidFill>
            <a:ln w="25003"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779538D9-19F7-3873-8BEF-7878561CB880}"/>
                </a:ext>
              </a:extLst>
            </p:cNvPr>
            <p:cNvSpPr/>
            <p:nvPr>
              <p:custDataLst>
                <p:tags r:id="rId27"/>
              </p:custDataLst>
            </p:nvPr>
          </p:nvSpPr>
          <p:spPr>
            <a:xfrm>
              <a:off x="8780546" y="4305031"/>
              <a:ext cx="57790" cy="227745"/>
            </a:xfrm>
            <a:custGeom>
              <a:avLst/>
              <a:gdLst>
                <a:gd name="connsiteX0" fmla="*/ 58039 w 57790"/>
                <a:gd name="connsiteY0" fmla="*/ 225553 h 227745"/>
                <a:gd name="connsiteX1" fmla="*/ 53804 w 57790"/>
                <a:gd name="connsiteY1" fmla="*/ 220543 h 227745"/>
                <a:gd name="connsiteX2" fmla="*/ 14696 w 57790"/>
                <a:gd name="connsiteY2" fmla="*/ 113958 h 227745"/>
                <a:gd name="connsiteX3" fmla="*/ 54801 w 57790"/>
                <a:gd name="connsiteY3" fmla="*/ 6234 h 227745"/>
                <a:gd name="connsiteX4" fmla="*/ 58039 w 57790"/>
                <a:gd name="connsiteY4" fmla="*/ 2362 h 227745"/>
                <a:gd name="connsiteX5" fmla="*/ 55548 w 57790"/>
                <a:gd name="connsiteY5" fmla="*/ 85 h 227745"/>
                <a:gd name="connsiteX6" fmla="*/ 15942 w 57790"/>
                <a:gd name="connsiteY6" fmla="*/ 44495 h 227745"/>
                <a:gd name="connsiteX7" fmla="*/ 249 w 57790"/>
                <a:gd name="connsiteY7" fmla="*/ 113958 h 227745"/>
                <a:gd name="connsiteX8" fmla="*/ 16689 w 57790"/>
                <a:gd name="connsiteY8" fmla="*/ 185014 h 227745"/>
                <a:gd name="connsiteX9" fmla="*/ 55548 w 57790"/>
                <a:gd name="connsiteY9" fmla="*/ 227831 h 227745"/>
                <a:gd name="connsiteX10" fmla="*/ 58039 w 57790"/>
                <a:gd name="connsiteY10" fmla="*/ 22555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790" h="227745">
                  <a:moveTo>
                    <a:pt x="58039" y="225553"/>
                  </a:moveTo>
                  <a:cubicBezTo>
                    <a:pt x="58039" y="224870"/>
                    <a:pt x="58039" y="224414"/>
                    <a:pt x="53804" y="220543"/>
                  </a:cubicBezTo>
                  <a:cubicBezTo>
                    <a:pt x="22667" y="191847"/>
                    <a:pt x="14696" y="148803"/>
                    <a:pt x="14696" y="113958"/>
                  </a:cubicBezTo>
                  <a:cubicBezTo>
                    <a:pt x="14696" y="74330"/>
                    <a:pt x="24162" y="34702"/>
                    <a:pt x="54801" y="6234"/>
                  </a:cubicBezTo>
                  <a:cubicBezTo>
                    <a:pt x="58039" y="3501"/>
                    <a:pt x="58039" y="3045"/>
                    <a:pt x="58039" y="2362"/>
                  </a:cubicBezTo>
                  <a:cubicBezTo>
                    <a:pt x="58039" y="768"/>
                    <a:pt x="57043" y="85"/>
                    <a:pt x="55548" y="85"/>
                  </a:cubicBezTo>
                  <a:cubicBezTo>
                    <a:pt x="53057" y="85"/>
                    <a:pt x="30638" y="15571"/>
                    <a:pt x="15942" y="44495"/>
                  </a:cubicBezTo>
                  <a:cubicBezTo>
                    <a:pt x="3238" y="69547"/>
                    <a:pt x="249" y="94827"/>
                    <a:pt x="249" y="113958"/>
                  </a:cubicBezTo>
                  <a:cubicBezTo>
                    <a:pt x="249" y="131722"/>
                    <a:pt x="2989" y="159279"/>
                    <a:pt x="16689" y="185014"/>
                  </a:cubicBezTo>
                  <a:cubicBezTo>
                    <a:pt x="31635" y="213027"/>
                    <a:pt x="53057" y="227831"/>
                    <a:pt x="55548" y="227831"/>
                  </a:cubicBezTo>
                  <a:cubicBezTo>
                    <a:pt x="57043" y="227831"/>
                    <a:pt x="58039" y="227147"/>
                    <a:pt x="58039" y="225553"/>
                  </a:cubicBezTo>
                  <a:close/>
                </a:path>
              </a:pathLst>
            </a:custGeom>
            <a:solidFill>
              <a:srgbClr val="000000"/>
            </a:solidFill>
            <a:ln w="25003"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C090889D-E1EA-F129-87D0-64DBB39D9842}"/>
                </a:ext>
              </a:extLst>
            </p:cNvPr>
            <p:cNvSpPr/>
            <p:nvPr>
              <p:custDataLst>
                <p:tags r:id="rId28"/>
              </p:custDataLst>
            </p:nvPr>
          </p:nvSpPr>
          <p:spPr>
            <a:xfrm>
              <a:off x="8863468" y="4319606"/>
              <a:ext cx="202017" cy="156233"/>
            </a:xfrm>
            <a:custGeom>
              <a:avLst/>
              <a:gdLst>
                <a:gd name="connsiteX0" fmla="*/ 30144 w 202017"/>
                <a:gd name="connsiteY0" fmla="*/ 141059 h 156233"/>
                <a:gd name="connsiteX1" fmla="*/ 24415 w 202017"/>
                <a:gd name="connsiteY1" fmla="*/ 145387 h 156233"/>
                <a:gd name="connsiteX2" fmla="*/ 11213 w 202017"/>
                <a:gd name="connsiteY2" fmla="*/ 145614 h 156233"/>
                <a:gd name="connsiteX3" fmla="*/ 3242 w 202017"/>
                <a:gd name="connsiteY3" fmla="*/ 146070 h 156233"/>
                <a:gd name="connsiteX4" fmla="*/ 252 w 202017"/>
                <a:gd name="connsiteY4" fmla="*/ 152219 h 156233"/>
                <a:gd name="connsiteX5" fmla="*/ 8722 w 202017"/>
                <a:gd name="connsiteY5" fmla="*/ 156318 h 156233"/>
                <a:gd name="connsiteX6" fmla="*/ 114339 w 202017"/>
                <a:gd name="connsiteY6" fmla="*/ 156318 h 156233"/>
                <a:gd name="connsiteX7" fmla="*/ 189815 w 202017"/>
                <a:gd name="connsiteY7" fmla="*/ 105987 h 156233"/>
                <a:gd name="connsiteX8" fmla="*/ 148216 w 202017"/>
                <a:gd name="connsiteY8" fmla="*/ 74785 h 156233"/>
                <a:gd name="connsiteX9" fmla="*/ 202270 w 202017"/>
                <a:gd name="connsiteY9" fmla="*/ 31741 h 156233"/>
                <a:gd name="connsiteX10" fmla="*/ 149213 w 202017"/>
                <a:gd name="connsiteY10" fmla="*/ 85 h 156233"/>
                <a:gd name="connsiteX11" fmla="*/ 49325 w 202017"/>
                <a:gd name="connsiteY11" fmla="*/ 85 h 156233"/>
                <a:gd name="connsiteX12" fmla="*/ 40108 w 202017"/>
                <a:gd name="connsiteY12" fmla="*/ 6689 h 156233"/>
                <a:gd name="connsiteX13" fmla="*/ 50570 w 202017"/>
                <a:gd name="connsiteY13" fmla="*/ 10789 h 156233"/>
                <a:gd name="connsiteX14" fmla="*/ 65765 w 202017"/>
                <a:gd name="connsiteY14" fmla="*/ 11244 h 156233"/>
                <a:gd name="connsiteX15" fmla="*/ 30144 w 202017"/>
                <a:gd name="connsiteY15" fmla="*/ 141059 h 156233"/>
                <a:gd name="connsiteX16" fmla="*/ 96902 w 202017"/>
                <a:gd name="connsiteY16" fmla="*/ 14888 h 156233"/>
                <a:gd name="connsiteX17" fmla="*/ 99642 w 202017"/>
                <a:gd name="connsiteY17" fmla="*/ 11016 h 156233"/>
                <a:gd name="connsiteX18" fmla="*/ 106368 w 202017"/>
                <a:gd name="connsiteY18" fmla="*/ 10789 h 156233"/>
                <a:gd name="connsiteX19" fmla="*/ 143483 w 202017"/>
                <a:gd name="connsiteY19" fmla="*/ 10789 h 156233"/>
                <a:gd name="connsiteX20" fmla="*/ 168642 w 202017"/>
                <a:gd name="connsiteY20" fmla="*/ 30603 h 156233"/>
                <a:gd name="connsiteX21" fmla="*/ 120815 w 202017"/>
                <a:gd name="connsiteY21" fmla="*/ 70914 h 156233"/>
                <a:gd name="connsiteX22" fmla="*/ 81458 w 202017"/>
                <a:gd name="connsiteY22" fmla="*/ 70914 h 156233"/>
                <a:gd name="connsiteX23" fmla="*/ 96902 w 202017"/>
                <a:gd name="connsiteY23" fmla="*/ 14888 h 156233"/>
                <a:gd name="connsiteX24" fmla="*/ 67260 w 202017"/>
                <a:gd name="connsiteY24" fmla="*/ 145614 h 156233"/>
                <a:gd name="connsiteX25" fmla="*/ 61281 w 202017"/>
                <a:gd name="connsiteY25" fmla="*/ 145387 h 156233"/>
                <a:gd name="connsiteX26" fmla="*/ 79216 w 202017"/>
                <a:gd name="connsiteY26" fmla="*/ 79113 h 156233"/>
                <a:gd name="connsiteX27" fmla="*/ 127790 w 202017"/>
                <a:gd name="connsiteY27" fmla="*/ 79113 h 156233"/>
                <a:gd name="connsiteX28" fmla="*/ 155191 w 202017"/>
                <a:gd name="connsiteY28" fmla="*/ 102343 h 156233"/>
                <a:gd name="connsiteX29" fmla="*/ 107115 w 202017"/>
                <a:gd name="connsiteY29" fmla="*/ 145614 h 156233"/>
                <a:gd name="connsiteX30" fmla="*/ 67260 w 202017"/>
                <a:gd name="connsiteY30" fmla="*/ 145614 h 156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2017" h="156233">
                  <a:moveTo>
                    <a:pt x="30144" y="141059"/>
                  </a:moveTo>
                  <a:cubicBezTo>
                    <a:pt x="29148" y="144703"/>
                    <a:pt x="28899" y="144931"/>
                    <a:pt x="24415" y="145387"/>
                  </a:cubicBezTo>
                  <a:cubicBezTo>
                    <a:pt x="20180" y="145614"/>
                    <a:pt x="15198" y="145614"/>
                    <a:pt x="11213" y="145614"/>
                  </a:cubicBezTo>
                  <a:cubicBezTo>
                    <a:pt x="4736" y="145614"/>
                    <a:pt x="4238" y="145614"/>
                    <a:pt x="3242" y="146070"/>
                  </a:cubicBezTo>
                  <a:cubicBezTo>
                    <a:pt x="252" y="147664"/>
                    <a:pt x="252" y="151308"/>
                    <a:pt x="252" y="152219"/>
                  </a:cubicBezTo>
                  <a:cubicBezTo>
                    <a:pt x="252" y="156318"/>
                    <a:pt x="4736" y="156318"/>
                    <a:pt x="8722" y="156318"/>
                  </a:cubicBezTo>
                  <a:lnTo>
                    <a:pt x="114339" y="156318"/>
                  </a:lnTo>
                  <a:cubicBezTo>
                    <a:pt x="166400" y="156318"/>
                    <a:pt x="189815" y="126256"/>
                    <a:pt x="189815" y="105987"/>
                  </a:cubicBezTo>
                  <a:cubicBezTo>
                    <a:pt x="189815" y="86400"/>
                    <a:pt x="171133" y="76607"/>
                    <a:pt x="148216" y="74785"/>
                  </a:cubicBezTo>
                  <a:cubicBezTo>
                    <a:pt x="188072" y="68181"/>
                    <a:pt x="202270" y="47000"/>
                    <a:pt x="202270" y="31741"/>
                  </a:cubicBezTo>
                  <a:cubicBezTo>
                    <a:pt x="202270" y="13066"/>
                    <a:pt x="184335" y="85"/>
                    <a:pt x="149213" y="85"/>
                  </a:cubicBezTo>
                  <a:lnTo>
                    <a:pt x="49325" y="85"/>
                  </a:lnTo>
                  <a:cubicBezTo>
                    <a:pt x="44343" y="85"/>
                    <a:pt x="40108" y="85"/>
                    <a:pt x="40108" y="6689"/>
                  </a:cubicBezTo>
                  <a:cubicBezTo>
                    <a:pt x="40108" y="10789"/>
                    <a:pt x="43346" y="10789"/>
                    <a:pt x="50570" y="10789"/>
                  </a:cubicBezTo>
                  <a:cubicBezTo>
                    <a:pt x="55801" y="10789"/>
                    <a:pt x="60534" y="11016"/>
                    <a:pt x="65765" y="11244"/>
                  </a:cubicBezTo>
                  <a:lnTo>
                    <a:pt x="30144" y="141059"/>
                  </a:lnTo>
                  <a:close/>
                  <a:moveTo>
                    <a:pt x="96902" y="14888"/>
                  </a:moveTo>
                  <a:cubicBezTo>
                    <a:pt x="97899" y="11472"/>
                    <a:pt x="98148" y="11244"/>
                    <a:pt x="99642" y="11016"/>
                  </a:cubicBezTo>
                  <a:cubicBezTo>
                    <a:pt x="101884" y="10789"/>
                    <a:pt x="103628" y="10789"/>
                    <a:pt x="106368" y="10789"/>
                  </a:cubicBezTo>
                  <a:lnTo>
                    <a:pt x="143483" y="10789"/>
                  </a:lnTo>
                  <a:cubicBezTo>
                    <a:pt x="148465" y="10789"/>
                    <a:pt x="168642" y="10789"/>
                    <a:pt x="168642" y="30603"/>
                  </a:cubicBezTo>
                  <a:cubicBezTo>
                    <a:pt x="168642" y="46545"/>
                    <a:pt x="154693" y="70914"/>
                    <a:pt x="120815" y="70914"/>
                  </a:cubicBezTo>
                  <a:lnTo>
                    <a:pt x="81458" y="70914"/>
                  </a:lnTo>
                  <a:lnTo>
                    <a:pt x="96902" y="14888"/>
                  </a:lnTo>
                  <a:close/>
                  <a:moveTo>
                    <a:pt x="67260" y="145614"/>
                  </a:moveTo>
                  <a:cubicBezTo>
                    <a:pt x="63523" y="145614"/>
                    <a:pt x="63025" y="145614"/>
                    <a:pt x="61281" y="145387"/>
                  </a:cubicBezTo>
                  <a:lnTo>
                    <a:pt x="79216" y="79113"/>
                  </a:lnTo>
                  <a:lnTo>
                    <a:pt x="127790" y="79113"/>
                  </a:lnTo>
                  <a:cubicBezTo>
                    <a:pt x="134267" y="79113"/>
                    <a:pt x="155191" y="79113"/>
                    <a:pt x="155191" y="102343"/>
                  </a:cubicBezTo>
                  <a:cubicBezTo>
                    <a:pt x="155191" y="119879"/>
                    <a:pt x="142487" y="145614"/>
                    <a:pt x="107115" y="145614"/>
                  </a:cubicBezTo>
                  <a:lnTo>
                    <a:pt x="67260" y="145614"/>
                  </a:lnTo>
                  <a:close/>
                </a:path>
              </a:pathLst>
            </a:custGeom>
            <a:solidFill>
              <a:srgbClr val="000000"/>
            </a:solidFill>
            <a:ln w="25003"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1B9462B1-6C24-CB98-66EA-642A6D5B9C26}"/>
                </a:ext>
              </a:extLst>
            </p:cNvPr>
            <p:cNvSpPr/>
            <p:nvPr>
              <p:custDataLst>
                <p:tags r:id="rId29"/>
              </p:custDataLst>
            </p:nvPr>
          </p:nvSpPr>
          <p:spPr>
            <a:xfrm>
              <a:off x="9094818" y="4305031"/>
              <a:ext cx="57790" cy="227745"/>
            </a:xfrm>
            <a:custGeom>
              <a:avLst/>
              <a:gdLst>
                <a:gd name="connsiteX0" fmla="*/ 58052 w 57790"/>
                <a:gd name="connsiteY0" fmla="*/ 113958 h 227745"/>
                <a:gd name="connsiteX1" fmla="*/ 41612 w 57790"/>
                <a:gd name="connsiteY1" fmla="*/ 42901 h 227745"/>
                <a:gd name="connsiteX2" fmla="*/ 2753 w 57790"/>
                <a:gd name="connsiteY2" fmla="*/ 85 h 227745"/>
                <a:gd name="connsiteX3" fmla="*/ 262 w 57790"/>
                <a:gd name="connsiteY3" fmla="*/ 2362 h 227745"/>
                <a:gd name="connsiteX4" fmla="*/ 4994 w 57790"/>
                <a:gd name="connsiteY4" fmla="*/ 7600 h 227745"/>
                <a:gd name="connsiteX5" fmla="*/ 43605 w 57790"/>
                <a:gd name="connsiteY5" fmla="*/ 113958 h 227745"/>
                <a:gd name="connsiteX6" fmla="*/ 3500 w 57790"/>
                <a:gd name="connsiteY6" fmla="*/ 221682 h 227745"/>
                <a:gd name="connsiteX7" fmla="*/ 262 w 57790"/>
                <a:gd name="connsiteY7" fmla="*/ 225553 h 227745"/>
                <a:gd name="connsiteX8" fmla="*/ 2753 w 57790"/>
                <a:gd name="connsiteY8" fmla="*/ 227831 h 227745"/>
                <a:gd name="connsiteX9" fmla="*/ 42359 w 57790"/>
                <a:gd name="connsiteY9" fmla="*/ 183420 h 227745"/>
                <a:gd name="connsiteX10" fmla="*/ 58052 w 57790"/>
                <a:gd name="connsiteY10" fmla="*/ 113958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790" h="227745">
                  <a:moveTo>
                    <a:pt x="58052" y="113958"/>
                  </a:moveTo>
                  <a:cubicBezTo>
                    <a:pt x="58052" y="96193"/>
                    <a:pt x="55312" y="68636"/>
                    <a:pt x="41612" y="42901"/>
                  </a:cubicBezTo>
                  <a:cubicBezTo>
                    <a:pt x="26666" y="14888"/>
                    <a:pt x="5244" y="85"/>
                    <a:pt x="2753" y="85"/>
                  </a:cubicBezTo>
                  <a:cubicBezTo>
                    <a:pt x="1258" y="85"/>
                    <a:pt x="262" y="996"/>
                    <a:pt x="262" y="2362"/>
                  </a:cubicBezTo>
                  <a:cubicBezTo>
                    <a:pt x="262" y="3045"/>
                    <a:pt x="262" y="3501"/>
                    <a:pt x="4994" y="7600"/>
                  </a:cubicBezTo>
                  <a:cubicBezTo>
                    <a:pt x="29406" y="30147"/>
                    <a:pt x="43605" y="66359"/>
                    <a:pt x="43605" y="113958"/>
                  </a:cubicBezTo>
                  <a:cubicBezTo>
                    <a:pt x="43605" y="152902"/>
                    <a:pt x="34388" y="192986"/>
                    <a:pt x="3500" y="221682"/>
                  </a:cubicBezTo>
                  <a:cubicBezTo>
                    <a:pt x="262" y="224414"/>
                    <a:pt x="262" y="224870"/>
                    <a:pt x="262" y="225553"/>
                  </a:cubicBezTo>
                  <a:cubicBezTo>
                    <a:pt x="262" y="226920"/>
                    <a:pt x="1258" y="227831"/>
                    <a:pt x="2753" y="227831"/>
                  </a:cubicBezTo>
                  <a:cubicBezTo>
                    <a:pt x="5244" y="227831"/>
                    <a:pt x="27662" y="212344"/>
                    <a:pt x="42359" y="183420"/>
                  </a:cubicBezTo>
                  <a:cubicBezTo>
                    <a:pt x="55063" y="158368"/>
                    <a:pt x="58052" y="133088"/>
                    <a:pt x="58052" y="113958"/>
                  </a:cubicBezTo>
                  <a:close/>
                </a:path>
              </a:pathLst>
            </a:custGeom>
            <a:solidFill>
              <a:srgbClr val="000000"/>
            </a:solidFill>
            <a:ln w="25003" cap="flat">
              <a:noFill/>
              <a:prstDash val="solid"/>
              <a:miter/>
            </a:ln>
          </p:spPr>
          <p:txBody>
            <a:bodyPr rtlCol="0" anchor="ctr"/>
            <a:lstStyle/>
            <a:p>
              <a:endParaRPr lang="en-CN"/>
            </a:p>
          </p:txBody>
        </p:sp>
      </p:grpSp>
      <p:sp>
        <p:nvSpPr>
          <p:cNvPr id="18475" name="TextBox 18474">
            <a:extLst>
              <a:ext uri="{FF2B5EF4-FFF2-40B4-BE49-F238E27FC236}">
                <a16:creationId xmlns:a16="http://schemas.microsoft.com/office/drawing/2014/main" id="{9CEB95F1-3E9B-210B-718B-4EC0B69EED51}"/>
              </a:ext>
            </a:extLst>
          </p:cNvPr>
          <p:cNvSpPr txBox="1"/>
          <p:nvPr/>
        </p:nvSpPr>
        <p:spPr>
          <a:xfrm>
            <a:off x="496129" y="5757373"/>
            <a:ext cx="11081506" cy="778931"/>
          </a:xfrm>
          <a:prstGeom prst="rect">
            <a:avLst/>
          </a:prstGeom>
          <a:noFill/>
        </p:spPr>
        <p:txBody>
          <a:bodyPr wrap="square">
            <a:spAutoFit/>
          </a:bodyPr>
          <a:lstStyle/>
          <a:p>
            <a:pPr>
              <a:lnSpc>
                <a:spcPct val="130000"/>
              </a:lnSpc>
              <a:spcBef>
                <a:spcPts val="1200"/>
              </a:spcBef>
            </a:pPr>
            <a:r>
              <a:rPr lang="en-CN" b="1" dirty="0">
                <a:latin typeface="Microsoft YaHei" panose="020B0503020204020204" pitchFamily="34" charset="-122"/>
                <a:ea typeface="Microsoft YaHei" panose="020B0503020204020204" pitchFamily="34" charset="-122"/>
              </a:rPr>
              <a:t>残差链接（residual connections）</a:t>
            </a:r>
            <a:r>
              <a:rPr lang="en-CN" dirty="0">
                <a:latin typeface="Microsoft YaHei" panose="020B0503020204020204" pitchFamily="34" charset="-122"/>
                <a:ea typeface="Microsoft YaHei" panose="020B0503020204020204" pitchFamily="34" charset="-122"/>
              </a:rPr>
              <a:t>被引入到模型构建当中。具体来说，每一层卷积单元的输入被直接连接到输出当中如下所示：</a:t>
            </a:r>
          </a:p>
        </p:txBody>
      </p:sp>
      <p:grpSp>
        <p:nvGrpSpPr>
          <p:cNvPr id="18496" name="Group 18495" descr="\documentclass{article}&#10;\usepackage{amsmath,bm}&#10;\pagestyle{empty}&#10;\begin{document}&#10;&#10;    \begin{equation*}&#10;        \bm{h}^{l}=\bm{A}^{l}\otimes \sigma(\bm{B}^{l})+\bm{h}^{l-1}&#10;    \end{equation*}&#10;&#10;&#10;\end{document}" title="IguanaTex Vector Display">
            <a:extLst>
              <a:ext uri="{FF2B5EF4-FFF2-40B4-BE49-F238E27FC236}">
                <a16:creationId xmlns:a16="http://schemas.microsoft.com/office/drawing/2014/main" id="{BD9D3954-ACB1-92A0-521B-C82B12913207}"/>
              </a:ext>
            </a:extLst>
          </p:cNvPr>
          <p:cNvGrpSpPr>
            <a:grpSpLocks noChangeAspect="1"/>
          </p:cNvGrpSpPr>
          <p:nvPr>
            <p:custDataLst>
              <p:tags r:id="rId5"/>
            </p:custDataLst>
          </p:nvPr>
        </p:nvGrpSpPr>
        <p:grpSpPr>
          <a:xfrm>
            <a:off x="4369179" y="6357536"/>
            <a:ext cx="2623148" cy="290678"/>
            <a:chOff x="7153932" y="4210467"/>
            <a:chExt cx="2623148" cy="290678"/>
          </a:xfrm>
        </p:grpSpPr>
        <p:sp>
          <p:nvSpPr>
            <p:cNvPr id="18479" name="Freeform 18478">
              <a:extLst>
                <a:ext uri="{FF2B5EF4-FFF2-40B4-BE49-F238E27FC236}">
                  <a16:creationId xmlns:a16="http://schemas.microsoft.com/office/drawing/2014/main" id="{3C2E9C42-9C0B-3405-36E3-12044F93A44D}"/>
                </a:ext>
              </a:extLst>
            </p:cNvPr>
            <p:cNvSpPr/>
            <p:nvPr>
              <p:custDataLst>
                <p:tags r:id="rId6"/>
              </p:custDataLst>
            </p:nvPr>
          </p:nvSpPr>
          <p:spPr>
            <a:xfrm>
              <a:off x="7153932" y="4262265"/>
              <a:ext cx="147781" cy="177641"/>
            </a:xfrm>
            <a:custGeom>
              <a:avLst/>
              <a:gdLst>
                <a:gd name="connsiteX0" fmla="*/ 67493 w 147781"/>
                <a:gd name="connsiteY0" fmla="*/ 8931 h 177641"/>
                <a:gd name="connsiteX1" fmla="*/ 68505 w 147781"/>
                <a:gd name="connsiteY1" fmla="*/ 4630 h 177641"/>
                <a:gd name="connsiteX2" fmla="*/ 62938 w 147781"/>
                <a:gd name="connsiteY2" fmla="*/ 75 h 177641"/>
                <a:gd name="connsiteX3" fmla="*/ 61166 w 147781"/>
                <a:gd name="connsiteY3" fmla="*/ 328 h 177641"/>
                <a:gd name="connsiteX4" fmla="*/ 28523 w 147781"/>
                <a:gd name="connsiteY4" fmla="*/ 1846 h 177641"/>
                <a:gd name="connsiteX5" fmla="*/ 20425 w 147781"/>
                <a:gd name="connsiteY5" fmla="*/ 9438 h 177641"/>
                <a:gd name="connsiteX6" fmla="*/ 27005 w 147781"/>
                <a:gd name="connsiteY6" fmla="*/ 13993 h 177641"/>
                <a:gd name="connsiteX7" fmla="*/ 37633 w 147781"/>
                <a:gd name="connsiteY7" fmla="*/ 14499 h 177641"/>
                <a:gd name="connsiteX8" fmla="*/ 1193 w 147781"/>
                <a:gd name="connsiteY8" fmla="*/ 160509 h 177641"/>
                <a:gd name="connsiteX9" fmla="*/ 181 w 147781"/>
                <a:gd name="connsiteY9" fmla="*/ 166329 h 177641"/>
                <a:gd name="connsiteX10" fmla="*/ 12328 w 147781"/>
                <a:gd name="connsiteY10" fmla="*/ 177717 h 177641"/>
                <a:gd name="connsiteX11" fmla="*/ 28776 w 147781"/>
                <a:gd name="connsiteY11" fmla="*/ 163546 h 177641"/>
                <a:gd name="connsiteX12" fmla="*/ 43959 w 147781"/>
                <a:gd name="connsiteY12" fmla="*/ 103573 h 177641"/>
                <a:gd name="connsiteX13" fmla="*/ 49020 w 147781"/>
                <a:gd name="connsiteY13" fmla="*/ 93197 h 177641"/>
                <a:gd name="connsiteX14" fmla="*/ 86725 w 147781"/>
                <a:gd name="connsiteY14" fmla="*/ 70423 h 177641"/>
                <a:gd name="connsiteX15" fmla="*/ 99377 w 147781"/>
                <a:gd name="connsiteY15" fmla="*/ 85353 h 177641"/>
                <a:gd name="connsiteX16" fmla="*/ 83435 w 147781"/>
                <a:gd name="connsiteY16" fmla="*/ 142036 h 177641"/>
                <a:gd name="connsiteX17" fmla="*/ 79892 w 147781"/>
                <a:gd name="connsiteY17" fmla="*/ 154942 h 177641"/>
                <a:gd name="connsiteX18" fmla="*/ 108487 w 147781"/>
                <a:gd name="connsiteY18" fmla="*/ 177717 h 177641"/>
                <a:gd name="connsiteX19" fmla="*/ 147963 w 147781"/>
                <a:gd name="connsiteY19" fmla="*/ 138241 h 177641"/>
                <a:gd name="connsiteX20" fmla="*/ 141890 w 147781"/>
                <a:gd name="connsiteY20" fmla="*/ 134698 h 177641"/>
                <a:gd name="connsiteX21" fmla="*/ 136070 w 147781"/>
                <a:gd name="connsiteY21" fmla="*/ 137988 h 177641"/>
                <a:gd name="connsiteX22" fmla="*/ 110005 w 147781"/>
                <a:gd name="connsiteY22" fmla="*/ 168607 h 177641"/>
                <a:gd name="connsiteX23" fmla="*/ 105703 w 147781"/>
                <a:gd name="connsiteY23" fmla="*/ 163293 h 177641"/>
                <a:gd name="connsiteX24" fmla="*/ 110005 w 147781"/>
                <a:gd name="connsiteY24" fmla="*/ 146844 h 177641"/>
                <a:gd name="connsiteX25" fmla="*/ 126454 w 147781"/>
                <a:gd name="connsiteY25" fmla="*/ 90667 h 177641"/>
                <a:gd name="connsiteX26" fmla="*/ 88749 w 147781"/>
                <a:gd name="connsiteY26" fmla="*/ 61313 h 177641"/>
                <a:gd name="connsiteX27" fmla="*/ 50538 w 147781"/>
                <a:gd name="connsiteY27" fmla="*/ 77002 h 177641"/>
                <a:gd name="connsiteX28" fmla="*/ 67493 w 147781"/>
                <a:gd name="connsiteY28" fmla="*/ 8931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7781" h="177641">
                  <a:moveTo>
                    <a:pt x="67493" y="8931"/>
                  </a:moveTo>
                  <a:cubicBezTo>
                    <a:pt x="68505" y="5389"/>
                    <a:pt x="68505" y="4883"/>
                    <a:pt x="68505" y="4630"/>
                  </a:cubicBezTo>
                  <a:cubicBezTo>
                    <a:pt x="68505" y="1340"/>
                    <a:pt x="65721" y="75"/>
                    <a:pt x="62938" y="75"/>
                  </a:cubicBezTo>
                  <a:cubicBezTo>
                    <a:pt x="61926" y="75"/>
                    <a:pt x="61673" y="75"/>
                    <a:pt x="61166" y="328"/>
                  </a:cubicBezTo>
                  <a:lnTo>
                    <a:pt x="28523" y="1846"/>
                  </a:lnTo>
                  <a:cubicBezTo>
                    <a:pt x="24980" y="2099"/>
                    <a:pt x="20425" y="2352"/>
                    <a:pt x="20425" y="9438"/>
                  </a:cubicBezTo>
                  <a:cubicBezTo>
                    <a:pt x="20425" y="13993"/>
                    <a:pt x="24980" y="13993"/>
                    <a:pt x="27005" y="13993"/>
                  </a:cubicBezTo>
                  <a:cubicBezTo>
                    <a:pt x="29788" y="13993"/>
                    <a:pt x="34343" y="13993"/>
                    <a:pt x="37633" y="14499"/>
                  </a:cubicBezTo>
                  <a:lnTo>
                    <a:pt x="1193" y="160509"/>
                  </a:lnTo>
                  <a:cubicBezTo>
                    <a:pt x="940" y="161521"/>
                    <a:pt x="181" y="165317"/>
                    <a:pt x="181" y="166329"/>
                  </a:cubicBezTo>
                  <a:cubicBezTo>
                    <a:pt x="181" y="172403"/>
                    <a:pt x="4989" y="177717"/>
                    <a:pt x="12328" y="177717"/>
                  </a:cubicBezTo>
                  <a:cubicBezTo>
                    <a:pt x="13846" y="177717"/>
                    <a:pt x="25233" y="177717"/>
                    <a:pt x="28776" y="163546"/>
                  </a:cubicBezTo>
                  <a:lnTo>
                    <a:pt x="43959" y="103573"/>
                  </a:lnTo>
                  <a:cubicBezTo>
                    <a:pt x="45224" y="98765"/>
                    <a:pt x="45224" y="98259"/>
                    <a:pt x="49020" y="93197"/>
                  </a:cubicBezTo>
                  <a:cubicBezTo>
                    <a:pt x="53069" y="87630"/>
                    <a:pt x="65721" y="70423"/>
                    <a:pt x="86725" y="70423"/>
                  </a:cubicBezTo>
                  <a:cubicBezTo>
                    <a:pt x="93304" y="70423"/>
                    <a:pt x="99377" y="72953"/>
                    <a:pt x="99377" y="85353"/>
                  </a:cubicBezTo>
                  <a:cubicBezTo>
                    <a:pt x="99377" y="100030"/>
                    <a:pt x="88243" y="129637"/>
                    <a:pt x="83435" y="142036"/>
                  </a:cubicBezTo>
                  <a:cubicBezTo>
                    <a:pt x="80651" y="148869"/>
                    <a:pt x="79892" y="150640"/>
                    <a:pt x="79892" y="154942"/>
                  </a:cubicBezTo>
                  <a:cubicBezTo>
                    <a:pt x="79892" y="169619"/>
                    <a:pt x="94569" y="177717"/>
                    <a:pt x="108487" y="177717"/>
                  </a:cubicBezTo>
                  <a:cubicBezTo>
                    <a:pt x="135310" y="177717"/>
                    <a:pt x="147963" y="143302"/>
                    <a:pt x="147963" y="138241"/>
                  </a:cubicBezTo>
                  <a:cubicBezTo>
                    <a:pt x="147963" y="134698"/>
                    <a:pt x="144167" y="134698"/>
                    <a:pt x="141890" y="134698"/>
                  </a:cubicBezTo>
                  <a:cubicBezTo>
                    <a:pt x="138853" y="134698"/>
                    <a:pt x="137082" y="134698"/>
                    <a:pt x="136070" y="137988"/>
                  </a:cubicBezTo>
                  <a:cubicBezTo>
                    <a:pt x="127972" y="166076"/>
                    <a:pt x="114054" y="168607"/>
                    <a:pt x="110005" y="168607"/>
                  </a:cubicBezTo>
                  <a:cubicBezTo>
                    <a:pt x="108234" y="168607"/>
                    <a:pt x="105703" y="168607"/>
                    <a:pt x="105703" y="163293"/>
                  </a:cubicBezTo>
                  <a:cubicBezTo>
                    <a:pt x="105703" y="157726"/>
                    <a:pt x="108487" y="150893"/>
                    <a:pt x="110005" y="146844"/>
                  </a:cubicBezTo>
                  <a:cubicBezTo>
                    <a:pt x="114813" y="134445"/>
                    <a:pt x="126454" y="104838"/>
                    <a:pt x="126454" y="90667"/>
                  </a:cubicBezTo>
                  <a:cubicBezTo>
                    <a:pt x="126454" y="67386"/>
                    <a:pt x="106969" y="61313"/>
                    <a:pt x="88749" y="61313"/>
                  </a:cubicBezTo>
                  <a:cubicBezTo>
                    <a:pt x="83182" y="61313"/>
                    <a:pt x="67746" y="61313"/>
                    <a:pt x="50538" y="77002"/>
                  </a:cubicBezTo>
                  <a:lnTo>
                    <a:pt x="67493" y="8931"/>
                  </a:lnTo>
                  <a:close/>
                </a:path>
              </a:pathLst>
            </a:custGeom>
            <a:solidFill>
              <a:srgbClr val="000000"/>
            </a:solidFill>
            <a:ln w="25369"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D14FF49B-2157-44B6-FFB3-860C6E0FBBA0}"/>
                </a:ext>
              </a:extLst>
            </p:cNvPr>
            <p:cNvSpPr/>
            <p:nvPr>
              <p:custDataLst>
                <p:tags r:id="rId7"/>
              </p:custDataLst>
            </p:nvPr>
          </p:nvSpPr>
          <p:spPr>
            <a:xfrm>
              <a:off x="7321196" y="4210467"/>
              <a:ext cx="39678" cy="124703"/>
            </a:xfrm>
            <a:custGeom>
              <a:avLst/>
              <a:gdLst>
                <a:gd name="connsiteX0" fmla="*/ 39158 w 39678"/>
                <a:gd name="connsiteY0" fmla="*/ 5385 h 124703"/>
                <a:gd name="connsiteX1" fmla="*/ 39866 w 39678"/>
                <a:gd name="connsiteY1" fmla="*/ 2551 h 124703"/>
                <a:gd name="connsiteX2" fmla="*/ 37032 w 39678"/>
                <a:gd name="connsiteY2" fmla="*/ 71 h 124703"/>
                <a:gd name="connsiteX3" fmla="*/ 14359 w 39678"/>
                <a:gd name="connsiteY3" fmla="*/ 1842 h 124703"/>
                <a:gd name="connsiteX4" fmla="*/ 10639 w 39678"/>
                <a:gd name="connsiteY4" fmla="*/ 5916 h 124703"/>
                <a:gd name="connsiteX5" fmla="*/ 15067 w 39678"/>
                <a:gd name="connsiteY5" fmla="*/ 8396 h 124703"/>
                <a:gd name="connsiteX6" fmla="*/ 23570 w 39678"/>
                <a:gd name="connsiteY6" fmla="*/ 11053 h 124703"/>
                <a:gd name="connsiteX7" fmla="*/ 22861 w 39678"/>
                <a:gd name="connsiteY7" fmla="*/ 14950 h 124703"/>
                <a:gd name="connsiteX8" fmla="*/ 896 w 39678"/>
                <a:gd name="connsiteY8" fmla="*/ 102455 h 124703"/>
                <a:gd name="connsiteX9" fmla="*/ 188 w 39678"/>
                <a:gd name="connsiteY9" fmla="*/ 107946 h 124703"/>
                <a:gd name="connsiteX10" fmla="*/ 18787 w 39678"/>
                <a:gd name="connsiteY10" fmla="*/ 124774 h 124703"/>
                <a:gd name="connsiteX11" fmla="*/ 32958 w 39678"/>
                <a:gd name="connsiteY11" fmla="*/ 115386 h 124703"/>
                <a:gd name="connsiteX12" fmla="*/ 39158 w 39678"/>
                <a:gd name="connsiteY12" fmla="*/ 97672 h 124703"/>
                <a:gd name="connsiteX13" fmla="*/ 36323 w 39678"/>
                <a:gd name="connsiteY13" fmla="*/ 95370 h 124703"/>
                <a:gd name="connsiteX14" fmla="*/ 32781 w 39678"/>
                <a:gd name="connsiteY14" fmla="*/ 99621 h 124703"/>
                <a:gd name="connsiteX15" fmla="*/ 19496 w 39678"/>
                <a:gd name="connsiteY15" fmla="*/ 119814 h 124703"/>
                <a:gd name="connsiteX16" fmla="*/ 13473 w 39678"/>
                <a:gd name="connsiteY16" fmla="*/ 111135 h 124703"/>
                <a:gd name="connsiteX17" fmla="*/ 14536 w 39678"/>
                <a:gd name="connsiteY17" fmla="*/ 103872 h 124703"/>
                <a:gd name="connsiteX18" fmla="*/ 39158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58" y="5385"/>
                  </a:moveTo>
                  <a:cubicBezTo>
                    <a:pt x="39335" y="5030"/>
                    <a:pt x="39866" y="2728"/>
                    <a:pt x="39866" y="2551"/>
                  </a:cubicBezTo>
                  <a:cubicBezTo>
                    <a:pt x="39866" y="1665"/>
                    <a:pt x="39158" y="71"/>
                    <a:pt x="37032" y="71"/>
                  </a:cubicBezTo>
                  <a:cubicBezTo>
                    <a:pt x="33489" y="71"/>
                    <a:pt x="18787" y="1488"/>
                    <a:pt x="14359" y="1842"/>
                  </a:cubicBezTo>
                  <a:cubicBezTo>
                    <a:pt x="13119" y="2019"/>
                    <a:pt x="10639" y="2196"/>
                    <a:pt x="10639" y="5916"/>
                  </a:cubicBezTo>
                  <a:cubicBezTo>
                    <a:pt x="10639" y="8396"/>
                    <a:pt x="13119" y="8396"/>
                    <a:pt x="15067" y="8396"/>
                  </a:cubicBezTo>
                  <a:cubicBezTo>
                    <a:pt x="23570" y="8396"/>
                    <a:pt x="23570" y="9636"/>
                    <a:pt x="23570" y="11053"/>
                  </a:cubicBezTo>
                  <a:cubicBezTo>
                    <a:pt x="23570" y="12293"/>
                    <a:pt x="23215" y="13356"/>
                    <a:pt x="22861" y="14950"/>
                  </a:cubicBezTo>
                  <a:lnTo>
                    <a:pt x="896" y="102455"/>
                  </a:lnTo>
                  <a:cubicBezTo>
                    <a:pt x="365" y="104226"/>
                    <a:pt x="188" y="106175"/>
                    <a:pt x="188" y="107946"/>
                  </a:cubicBezTo>
                  <a:cubicBezTo>
                    <a:pt x="188" y="119283"/>
                    <a:pt x="10285" y="124774"/>
                    <a:pt x="18787" y="124774"/>
                  </a:cubicBezTo>
                  <a:cubicBezTo>
                    <a:pt x="23038" y="124774"/>
                    <a:pt x="28352" y="123357"/>
                    <a:pt x="32958" y="115386"/>
                  </a:cubicBezTo>
                  <a:cubicBezTo>
                    <a:pt x="36678" y="108832"/>
                    <a:pt x="39158" y="98381"/>
                    <a:pt x="39158" y="97672"/>
                  </a:cubicBezTo>
                  <a:cubicBezTo>
                    <a:pt x="39158" y="95370"/>
                    <a:pt x="36855" y="95370"/>
                    <a:pt x="36323" y="95370"/>
                  </a:cubicBezTo>
                  <a:cubicBezTo>
                    <a:pt x="33844" y="95370"/>
                    <a:pt x="33489" y="96432"/>
                    <a:pt x="32781" y="99621"/>
                  </a:cubicBezTo>
                  <a:cubicBezTo>
                    <a:pt x="30478" y="108478"/>
                    <a:pt x="27112" y="119814"/>
                    <a:pt x="19496" y="119814"/>
                  </a:cubicBezTo>
                  <a:cubicBezTo>
                    <a:pt x="14713" y="119814"/>
                    <a:pt x="13473" y="115386"/>
                    <a:pt x="13473" y="111135"/>
                  </a:cubicBezTo>
                  <a:cubicBezTo>
                    <a:pt x="13473" y="109186"/>
                    <a:pt x="14004" y="105821"/>
                    <a:pt x="14536" y="103872"/>
                  </a:cubicBezTo>
                  <a:lnTo>
                    <a:pt x="39158" y="5385"/>
                  </a:lnTo>
                  <a:close/>
                </a:path>
              </a:pathLst>
            </a:custGeom>
            <a:solidFill>
              <a:srgbClr val="000000"/>
            </a:solidFill>
            <a:ln w="25369"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D6BF062B-44F1-BB78-EEAE-5275045EAD95}"/>
                </a:ext>
              </a:extLst>
            </p:cNvPr>
            <p:cNvSpPr/>
            <p:nvPr>
              <p:custDataLst>
                <p:tags r:id="rId8"/>
              </p:custDataLst>
            </p:nvPr>
          </p:nvSpPr>
          <p:spPr>
            <a:xfrm>
              <a:off x="7472348" y="4345013"/>
              <a:ext cx="168278" cy="59213"/>
            </a:xfrm>
            <a:custGeom>
              <a:avLst/>
              <a:gdLst>
                <a:gd name="connsiteX0" fmla="*/ 159869 w 168278"/>
                <a:gd name="connsiteY0" fmla="*/ 10197 h 59213"/>
                <a:gd name="connsiteX1" fmla="*/ 168473 w 168278"/>
                <a:gd name="connsiteY1" fmla="*/ 5136 h 59213"/>
                <a:gd name="connsiteX2" fmla="*/ 160122 w 168278"/>
                <a:gd name="connsiteY2" fmla="*/ 75 h 59213"/>
                <a:gd name="connsiteX3" fmla="*/ 8544 w 168278"/>
                <a:gd name="connsiteY3" fmla="*/ 75 h 59213"/>
                <a:gd name="connsiteX4" fmla="*/ 194 w 168278"/>
                <a:gd name="connsiteY4" fmla="*/ 5136 h 59213"/>
                <a:gd name="connsiteX5" fmla="*/ 8797 w 168278"/>
                <a:gd name="connsiteY5" fmla="*/ 10197 h 59213"/>
                <a:gd name="connsiteX6" fmla="*/ 159869 w 168278"/>
                <a:gd name="connsiteY6" fmla="*/ 10197 h 59213"/>
                <a:gd name="connsiteX7" fmla="*/ 160122 w 168278"/>
                <a:gd name="connsiteY7" fmla="*/ 59289 h 59213"/>
                <a:gd name="connsiteX8" fmla="*/ 168473 w 168278"/>
                <a:gd name="connsiteY8" fmla="*/ 54228 h 59213"/>
                <a:gd name="connsiteX9" fmla="*/ 159869 w 168278"/>
                <a:gd name="connsiteY9" fmla="*/ 49167 h 59213"/>
                <a:gd name="connsiteX10" fmla="*/ 8797 w 168278"/>
                <a:gd name="connsiteY10" fmla="*/ 49167 h 59213"/>
                <a:gd name="connsiteX11" fmla="*/ 194 w 168278"/>
                <a:gd name="connsiteY11" fmla="*/ 54228 h 59213"/>
                <a:gd name="connsiteX12" fmla="*/ 8544 w 168278"/>
                <a:gd name="connsiteY12" fmla="*/ 59289 h 59213"/>
                <a:gd name="connsiteX13" fmla="*/ 160122 w 168278"/>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9" y="10197"/>
                  </a:moveTo>
                  <a:cubicBezTo>
                    <a:pt x="163665" y="10197"/>
                    <a:pt x="168473" y="10197"/>
                    <a:pt x="168473" y="5136"/>
                  </a:cubicBezTo>
                  <a:cubicBezTo>
                    <a:pt x="168473" y="75"/>
                    <a:pt x="163665" y="75"/>
                    <a:pt x="160122" y="75"/>
                  </a:cubicBezTo>
                  <a:lnTo>
                    <a:pt x="8544" y="75"/>
                  </a:lnTo>
                  <a:cubicBezTo>
                    <a:pt x="5002" y="75"/>
                    <a:pt x="194" y="75"/>
                    <a:pt x="194" y="5136"/>
                  </a:cubicBezTo>
                  <a:cubicBezTo>
                    <a:pt x="194" y="10197"/>
                    <a:pt x="5002" y="10197"/>
                    <a:pt x="8797" y="10197"/>
                  </a:cubicBezTo>
                  <a:lnTo>
                    <a:pt x="159869" y="10197"/>
                  </a:lnTo>
                  <a:close/>
                  <a:moveTo>
                    <a:pt x="160122" y="59289"/>
                  </a:moveTo>
                  <a:cubicBezTo>
                    <a:pt x="163665" y="59289"/>
                    <a:pt x="168473" y="59289"/>
                    <a:pt x="168473" y="54228"/>
                  </a:cubicBezTo>
                  <a:cubicBezTo>
                    <a:pt x="168473" y="49167"/>
                    <a:pt x="163665" y="49167"/>
                    <a:pt x="159869" y="49167"/>
                  </a:cubicBezTo>
                  <a:lnTo>
                    <a:pt x="8797" y="49167"/>
                  </a:lnTo>
                  <a:cubicBezTo>
                    <a:pt x="5002" y="49167"/>
                    <a:pt x="194" y="49167"/>
                    <a:pt x="194" y="54228"/>
                  </a:cubicBezTo>
                  <a:cubicBezTo>
                    <a:pt x="194" y="59289"/>
                    <a:pt x="5002" y="59289"/>
                    <a:pt x="8544" y="59289"/>
                  </a:cubicBezTo>
                  <a:lnTo>
                    <a:pt x="160122" y="59289"/>
                  </a:lnTo>
                  <a:close/>
                </a:path>
              </a:pathLst>
            </a:custGeom>
            <a:solidFill>
              <a:srgbClr val="000000"/>
            </a:solidFill>
            <a:ln w="25369"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BFEEB2A4-CDA2-70F8-D4F2-EFC1EEE36757}"/>
                </a:ext>
              </a:extLst>
            </p:cNvPr>
            <p:cNvSpPr/>
            <p:nvPr>
              <p:custDataLst>
                <p:tags r:id="rId9"/>
              </p:custDataLst>
            </p:nvPr>
          </p:nvSpPr>
          <p:spPr>
            <a:xfrm>
              <a:off x="7736672" y="4257963"/>
              <a:ext cx="199657" cy="179919"/>
            </a:xfrm>
            <a:custGeom>
              <a:avLst/>
              <a:gdLst>
                <a:gd name="connsiteX0" fmla="*/ 152035 w 199657"/>
                <a:gd name="connsiteY0" fmla="*/ 7413 h 179919"/>
                <a:gd name="connsiteX1" fmla="*/ 143431 w 199657"/>
                <a:gd name="connsiteY1" fmla="*/ 75 h 179919"/>
                <a:gd name="connsiteX2" fmla="*/ 132297 w 199657"/>
                <a:gd name="connsiteY2" fmla="*/ 6401 h 179919"/>
                <a:gd name="connsiteX3" fmla="*/ 32848 w 199657"/>
                <a:gd name="connsiteY3" fmla="*/ 158485 h 179919"/>
                <a:gd name="connsiteX4" fmla="*/ 8302 w 199657"/>
                <a:gd name="connsiteY4" fmla="*/ 168101 h 179919"/>
                <a:gd name="connsiteX5" fmla="*/ 204 w 199657"/>
                <a:gd name="connsiteY5" fmla="*/ 175439 h 179919"/>
                <a:gd name="connsiteX6" fmla="*/ 5012 w 199657"/>
                <a:gd name="connsiteY6" fmla="*/ 179994 h 179919"/>
                <a:gd name="connsiteX7" fmla="*/ 29052 w 199657"/>
                <a:gd name="connsiteY7" fmla="*/ 179235 h 179919"/>
                <a:gd name="connsiteX8" fmla="*/ 57141 w 199657"/>
                <a:gd name="connsiteY8" fmla="*/ 179994 h 179919"/>
                <a:gd name="connsiteX9" fmla="*/ 63973 w 199657"/>
                <a:gd name="connsiteY9" fmla="*/ 172656 h 179919"/>
                <a:gd name="connsiteX10" fmla="*/ 57394 w 199657"/>
                <a:gd name="connsiteY10" fmla="*/ 168101 h 179919"/>
                <a:gd name="connsiteX11" fmla="*/ 42717 w 199657"/>
                <a:gd name="connsiteY11" fmla="*/ 165317 h 179919"/>
                <a:gd name="connsiteX12" fmla="*/ 65997 w 199657"/>
                <a:gd name="connsiteY12" fmla="*/ 129890 h 179919"/>
                <a:gd name="connsiteX13" fmla="*/ 134321 w 199657"/>
                <a:gd name="connsiteY13" fmla="*/ 129890 h 179919"/>
                <a:gd name="connsiteX14" fmla="*/ 140141 w 199657"/>
                <a:gd name="connsiteY14" fmla="*/ 166835 h 179919"/>
                <a:gd name="connsiteX15" fmla="*/ 123693 w 199657"/>
                <a:gd name="connsiteY15" fmla="*/ 168101 h 179919"/>
                <a:gd name="connsiteX16" fmla="*/ 114330 w 199657"/>
                <a:gd name="connsiteY16" fmla="*/ 175439 h 179919"/>
                <a:gd name="connsiteX17" fmla="*/ 119897 w 199657"/>
                <a:gd name="connsiteY17" fmla="*/ 179994 h 179919"/>
                <a:gd name="connsiteX18" fmla="*/ 157602 w 199657"/>
                <a:gd name="connsiteY18" fmla="*/ 179235 h 179919"/>
                <a:gd name="connsiteX19" fmla="*/ 175062 w 199657"/>
                <a:gd name="connsiteY19" fmla="*/ 179488 h 179919"/>
                <a:gd name="connsiteX20" fmla="*/ 192776 w 199657"/>
                <a:gd name="connsiteY20" fmla="*/ 179994 h 179919"/>
                <a:gd name="connsiteX21" fmla="*/ 199861 w 199657"/>
                <a:gd name="connsiteY21" fmla="*/ 172656 h 179919"/>
                <a:gd name="connsiteX22" fmla="*/ 189739 w 199657"/>
                <a:gd name="connsiteY22" fmla="*/ 168101 h 179919"/>
                <a:gd name="connsiteX23" fmla="*/ 179870 w 199657"/>
                <a:gd name="connsiteY23" fmla="*/ 167848 h 179919"/>
                <a:gd name="connsiteX24" fmla="*/ 175822 w 199657"/>
                <a:gd name="connsiteY24" fmla="*/ 163040 h 179919"/>
                <a:gd name="connsiteX25" fmla="*/ 152035 w 199657"/>
                <a:gd name="connsiteY25" fmla="*/ 7413 h 179919"/>
                <a:gd name="connsiteX26" fmla="*/ 121416 w 199657"/>
                <a:gd name="connsiteY26" fmla="*/ 45118 h 179919"/>
                <a:gd name="connsiteX27" fmla="*/ 132550 w 199657"/>
                <a:gd name="connsiteY27" fmla="*/ 117997 h 179919"/>
                <a:gd name="connsiteX28" fmla="*/ 73842 w 199657"/>
                <a:gd name="connsiteY28" fmla="*/ 117997 h 179919"/>
                <a:gd name="connsiteX29" fmla="*/ 121416 w 199657"/>
                <a:gd name="connsiteY29" fmla="*/ 45118 h 17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99657" h="179919">
                  <a:moveTo>
                    <a:pt x="152035" y="7413"/>
                  </a:moveTo>
                  <a:cubicBezTo>
                    <a:pt x="151023" y="1087"/>
                    <a:pt x="149757" y="75"/>
                    <a:pt x="143431" y="75"/>
                  </a:cubicBezTo>
                  <a:cubicBezTo>
                    <a:pt x="137864" y="75"/>
                    <a:pt x="135840" y="1087"/>
                    <a:pt x="132297" y="6401"/>
                  </a:cubicBezTo>
                  <a:lnTo>
                    <a:pt x="32848" y="158485"/>
                  </a:lnTo>
                  <a:cubicBezTo>
                    <a:pt x="29811" y="163293"/>
                    <a:pt x="26775" y="167848"/>
                    <a:pt x="8302" y="168101"/>
                  </a:cubicBezTo>
                  <a:cubicBezTo>
                    <a:pt x="4759" y="168101"/>
                    <a:pt x="204" y="168101"/>
                    <a:pt x="204" y="175439"/>
                  </a:cubicBezTo>
                  <a:cubicBezTo>
                    <a:pt x="204" y="177464"/>
                    <a:pt x="1975" y="179994"/>
                    <a:pt x="5012" y="179994"/>
                  </a:cubicBezTo>
                  <a:cubicBezTo>
                    <a:pt x="12604" y="179994"/>
                    <a:pt x="21207" y="179235"/>
                    <a:pt x="29052" y="179235"/>
                  </a:cubicBezTo>
                  <a:cubicBezTo>
                    <a:pt x="38415" y="179235"/>
                    <a:pt x="48031" y="179994"/>
                    <a:pt x="57141" y="179994"/>
                  </a:cubicBezTo>
                  <a:cubicBezTo>
                    <a:pt x="58912" y="179994"/>
                    <a:pt x="63973" y="179994"/>
                    <a:pt x="63973" y="172656"/>
                  </a:cubicBezTo>
                  <a:cubicBezTo>
                    <a:pt x="63973" y="168101"/>
                    <a:pt x="59418" y="168101"/>
                    <a:pt x="57394" y="168101"/>
                  </a:cubicBezTo>
                  <a:cubicBezTo>
                    <a:pt x="55369" y="168101"/>
                    <a:pt x="48284" y="168101"/>
                    <a:pt x="42717" y="165317"/>
                  </a:cubicBezTo>
                  <a:lnTo>
                    <a:pt x="65997" y="129890"/>
                  </a:lnTo>
                  <a:lnTo>
                    <a:pt x="134321" y="129890"/>
                  </a:lnTo>
                  <a:lnTo>
                    <a:pt x="140141" y="166835"/>
                  </a:lnTo>
                  <a:cubicBezTo>
                    <a:pt x="135333" y="167848"/>
                    <a:pt x="127489" y="168101"/>
                    <a:pt x="123693" y="168101"/>
                  </a:cubicBezTo>
                  <a:cubicBezTo>
                    <a:pt x="118632" y="168101"/>
                    <a:pt x="114330" y="168101"/>
                    <a:pt x="114330" y="175439"/>
                  </a:cubicBezTo>
                  <a:cubicBezTo>
                    <a:pt x="114330" y="178729"/>
                    <a:pt x="117114" y="179994"/>
                    <a:pt x="119897" y="179994"/>
                  </a:cubicBezTo>
                  <a:cubicBezTo>
                    <a:pt x="128248" y="179994"/>
                    <a:pt x="149251" y="179235"/>
                    <a:pt x="157602" y="179235"/>
                  </a:cubicBezTo>
                  <a:cubicBezTo>
                    <a:pt x="163422" y="179235"/>
                    <a:pt x="169242" y="179488"/>
                    <a:pt x="175062" y="179488"/>
                  </a:cubicBezTo>
                  <a:cubicBezTo>
                    <a:pt x="180883" y="179488"/>
                    <a:pt x="186956" y="179994"/>
                    <a:pt x="192776" y="179994"/>
                  </a:cubicBezTo>
                  <a:cubicBezTo>
                    <a:pt x="195053" y="179994"/>
                    <a:pt x="199861" y="179994"/>
                    <a:pt x="199861" y="172656"/>
                  </a:cubicBezTo>
                  <a:cubicBezTo>
                    <a:pt x="199861" y="168101"/>
                    <a:pt x="196066" y="168101"/>
                    <a:pt x="189739" y="168101"/>
                  </a:cubicBezTo>
                  <a:cubicBezTo>
                    <a:pt x="186197" y="168101"/>
                    <a:pt x="183413" y="168101"/>
                    <a:pt x="179870" y="167848"/>
                  </a:cubicBezTo>
                  <a:cubicBezTo>
                    <a:pt x="176834" y="167595"/>
                    <a:pt x="176581" y="167341"/>
                    <a:pt x="175822" y="163040"/>
                  </a:cubicBezTo>
                  <a:lnTo>
                    <a:pt x="152035" y="7413"/>
                  </a:lnTo>
                  <a:close/>
                  <a:moveTo>
                    <a:pt x="121416" y="45118"/>
                  </a:moveTo>
                  <a:lnTo>
                    <a:pt x="132550" y="117997"/>
                  </a:lnTo>
                  <a:lnTo>
                    <a:pt x="73842" y="117997"/>
                  </a:lnTo>
                  <a:lnTo>
                    <a:pt x="121416" y="45118"/>
                  </a:lnTo>
                  <a:close/>
                </a:path>
              </a:pathLst>
            </a:custGeom>
            <a:solidFill>
              <a:srgbClr val="000000"/>
            </a:solidFill>
            <a:ln w="25369"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0A9D978C-48CD-8DF7-3177-0E3F10A07B9F}"/>
                </a:ext>
              </a:extLst>
            </p:cNvPr>
            <p:cNvSpPr/>
            <p:nvPr>
              <p:custDataLst>
                <p:tags r:id="rId10"/>
              </p:custDataLst>
            </p:nvPr>
          </p:nvSpPr>
          <p:spPr>
            <a:xfrm>
              <a:off x="7956280" y="4210467"/>
              <a:ext cx="39678" cy="124703"/>
            </a:xfrm>
            <a:custGeom>
              <a:avLst/>
              <a:gdLst>
                <a:gd name="connsiteX0" fmla="*/ 39183 w 39678"/>
                <a:gd name="connsiteY0" fmla="*/ 5385 h 124703"/>
                <a:gd name="connsiteX1" fmla="*/ 39891 w 39678"/>
                <a:gd name="connsiteY1" fmla="*/ 2551 h 124703"/>
                <a:gd name="connsiteX2" fmla="*/ 37057 w 39678"/>
                <a:gd name="connsiteY2" fmla="*/ 71 h 124703"/>
                <a:gd name="connsiteX3" fmla="*/ 14384 w 39678"/>
                <a:gd name="connsiteY3" fmla="*/ 1842 h 124703"/>
                <a:gd name="connsiteX4" fmla="*/ 10664 w 39678"/>
                <a:gd name="connsiteY4" fmla="*/ 5916 h 124703"/>
                <a:gd name="connsiteX5" fmla="*/ 15092 w 39678"/>
                <a:gd name="connsiteY5" fmla="*/ 8396 h 124703"/>
                <a:gd name="connsiteX6" fmla="*/ 23595 w 39678"/>
                <a:gd name="connsiteY6" fmla="*/ 11053 h 124703"/>
                <a:gd name="connsiteX7" fmla="*/ 22886 w 39678"/>
                <a:gd name="connsiteY7" fmla="*/ 14950 h 124703"/>
                <a:gd name="connsiteX8" fmla="*/ 921 w 39678"/>
                <a:gd name="connsiteY8" fmla="*/ 102455 h 124703"/>
                <a:gd name="connsiteX9" fmla="*/ 213 w 39678"/>
                <a:gd name="connsiteY9" fmla="*/ 107946 h 124703"/>
                <a:gd name="connsiteX10" fmla="*/ 18812 w 39678"/>
                <a:gd name="connsiteY10" fmla="*/ 124774 h 124703"/>
                <a:gd name="connsiteX11" fmla="*/ 32983 w 39678"/>
                <a:gd name="connsiteY11" fmla="*/ 115386 h 124703"/>
                <a:gd name="connsiteX12" fmla="*/ 39183 w 39678"/>
                <a:gd name="connsiteY12" fmla="*/ 97672 h 124703"/>
                <a:gd name="connsiteX13" fmla="*/ 36348 w 39678"/>
                <a:gd name="connsiteY13" fmla="*/ 95370 h 124703"/>
                <a:gd name="connsiteX14" fmla="*/ 32806 w 39678"/>
                <a:gd name="connsiteY14" fmla="*/ 99621 h 124703"/>
                <a:gd name="connsiteX15" fmla="*/ 19521 w 39678"/>
                <a:gd name="connsiteY15" fmla="*/ 119814 h 124703"/>
                <a:gd name="connsiteX16" fmla="*/ 13498 w 39678"/>
                <a:gd name="connsiteY16" fmla="*/ 111135 h 124703"/>
                <a:gd name="connsiteX17" fmla="*/ 14561 w 39678"/>
                <a:gd name="connsiteY17" fmla="*/ 103872 h 124703"/>
                <a:gd name="connsiteX18" fmla="*/ 39183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83" y="5385"/>
                  </a:moveTo>
                  <a:cubicBezTo>
                    <a:pt x="39360" y="5030"/>
                    <a:pt x="39891" y="2728"/>
                    <a:pt x="39891" y="2551"/>
                  </a:cubicBezTo>
                  <a:cubicBezTo>
                    <a:pt x="39891" y="1665"/>
                    <a:pt x="39183" y="71"/>
                    <a:pt x="37057" y="71"/>
                  </a:cubicBezTo>
                  <a:cubicBezTo>
                    <a:pt x="33514" y="71"/>
                    <a:pt x="18812" y="1488"/>
                    <a:pt x="14384" y="1842"/>
                  </a:cubicBezTo>
                  <a:cubicBezTo>
                    <a:pt x="13144" y="2019"/>
                    <a:pt x="10664" y="2196"/>
                    <a:pt x="10664" y="5916"/>
                  </a:cubicBezTo>
                  <a:cubicBezTo>
                    <a:pt x="10664" y="8396"/>
                    <a:pt x="13144" y="8396"/>
                    <a:pt x="15092" y="8396"/>
                  </a:cubicBezTo>
                  <a:cubicBezTo>
                    <a:pt x="23595" y="8396"/>
                    <a:pt x="23595" y="9636"/>
                    <a:pt x="23595" y="11053"/>
                  </a:cubicBezTo>
                  <a:cubicBezTo>
                    <a:pt x="23595" y="12293"/>
                    <a:pt x="23240" y="13356"/>
                    <a:pt x="22886" y="14950"/>
                  </a:cubicBezTo>
                  <a:lnTo>
                    <a:pt x="921" y="102455"/>
                  </a:lnTo>
                  <a:cubicBezTo>
                    <a:pt x="390" y="104226"/>
                    <a:pt x="213" y="106175"/>
                    <a:pt x="213" y="107946"/>
                  </a:cubicBezTo>
                  <a:cubicBezTo>
                    <a:pt x="213" y="119283"/>
                    <a:pt x="10310" y="124774"/>
                    <a:pt x="18812" y="124774"/>
                  </a:cubicBezTo>
                  <a:cubicBezTo>
                    <a:pt x="23063" y="124774"/>
                    <a:pt x="28377" y="123357"/>
                    <a:pt x="32983" y="115386"/>
                  </a:cubicBezTo>
                  <a:cubicBezTo>
                    <a:pt x="36703" y="108832"/>
                    <a:pt x="39183" y="98381"/>
                    <a:pt x="39183" y="97672"/>
                  </a:cubicBezTo>
                  <a:cubicBezTo>
                    <a:pt x="39183" y="95370"/>
                    <a:pt x="36880" y="95370"/>
                    <a:pt x="36348" y="95370"/>
                  </a:cubicBezTo>
                  <a:cubicBezTo>
                    <a:pt x="33869" y="95370"/>
                    <a:pt x="33514" y="96432"/>
                    <a:pt x="32806" y="99621"/>
                  </a:cubicBezTo>
                  <a:cubicBezTo>
                    <a:pt x="30503" y="108478"/>
                    <a:pt x="27137" y="119814"/>
                    <a:pt x="19521" y="119814"/>
                  </a:cubicBezTo>
                  <a:cubicBezTo>
                    <a:pt x="14738" y="119814"/>
                    <a:pt x="13498" y="115386"/>
                    <a:pt x="13498" y="111135"/>
                  </a:cubicBezTo>
                  <a:cubicBezTo>
                    <a:pt x="13498" y="109186"/>
                    <a:pt x="14029" y="105821"/>
                    <a:pt x="14561" y="103872"/>
                  </a:cubicBezTo>
                  <a:lnTo>
                    <a:pt x="39183" y="5385"/>
                  </a:lnTo>
                  <a:close/>
                </a:path>
              </a:pathLst>
            </a:custGeom>
            <a:solidFill>
              <a:srgbClr val="000000"/>
            </a:solidFill>
            <a:ln w="25369"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3402ADFC-FE06-6B69-DADE-D7FD57E25349}"/>
                </a:ext>
              </a:extLst>
            </p:cNvPr>
            <p:cNvSpPr/>
            <p:nvPr>
              <p:custDataLst>
                <p:tags r:id="rId11"/>
              </p:custDataLst>
            </p:nvPr>
          </p:nvSpPr>
          <p:spPr>
            <a:xfrm>
              <a:off x="8093121" y="4290354"/>
              <a:ext cx="168785" cy="168531"/>
            </a:xfrm>
            <a:custGeom>
              <a:avLst/>
              <a:gdLst>
                <a:gd name="connsiteX0" fmla="*/ 169003 w 168785"/>
                <a:gd name="connsiteY0" fmla="*/ 84341 h 168531"/>
                <a:gd name="connsiteX1" fmla="*/ 84737 w 168785"/>
                <a:gd name="connsiteY1" fmla="*/ 75 h 168531"/>
                <a:gd name="connsiteX2" fmla="*/ 218 w 168785"/>
                <a:gd name="connsiteY2" fmla="*/ 84341 h 168531"/>
                <a:gd name="connsiteX3" fmla="*/ 84484 w 168785"/>
                <a:gd name="connsiteY3" fmla="*/ 168607 h 168531"/>
                <a:gd name="connsiteX4" fmla="*/ 169003 w 168785"/>
                <a:gd name="connsiteY4" fmla="*/ 84341 h 168531"/>
                <a:gd name="connsiteX5" fmla="*/ 34380 w 168785"/>
                <a:gd name="connsiteY5" fmla="*/ 29935 h 168531"/>
                <a:gd name="connsiteX6" fmla="*/ 32103 w 168785"/>
                <a:gd name="connsiteY6" fmla="*/ 27151 h 168531"/>
                <a:gd name="connsiteX7" fmla="*/ 84484 w 168785"/>
                <a:gd name="connsiteY7" fmla="*/ 6401 h 168531"/>
                <a:gd name="connsiteX8" fmla="*/ 137372 w 168785"/>
                <a:gd name="connsiteY8" fmla="*/ 27151 h 168531"/>
                <a:gd name="connsiteX9" fmla="*/ 84737 w 168785"/>
                <a:gd name="connsiteY9" fmla="*/ 80039 h 168531"/>
                <a:gd name="connsiteX10" fmla="*/ 34380 w 168785"/>
                <a:gd name="connsiteY10" fmla="*/ 29935 h 168531"/>
                <a:gd name="connsiteX11" fmla="*/ 27041 w 168785"/>
                <a:gd name="connsiteY11" fmla="*/ 137228 h 168531"/>
                <a:gd name="connsiteX12" fmla="*/ 6544 w 168785"/>
                <a:gd name="connsiteY12" fmla="*/ 84341 h 168531"/>
                <a:gd name="connsiteX13" fmla="*/ 27041 w 168785"/>
                <a:gd name="connsiteY13" fmla="*/ 31453 h 168531"/>
                <a:gd name="connsiteX14" fmla="*/ 79929 w 168785"/>
                <a:gd name="connsiteY14" fmla="*/ 84341 h 168531"/>
                <a:gd name="connsiteX15" fmla="*/ 27041 w 168785"/>
                <a:gd name="connsiteY15" fmla="*/ 137228 h 168531"/>
                <a:gd name="connsiteX16" fmla="*/ 141927 w 168785"/>
                <a:gd name="connsiteY16" fmla="*/ 31453 h 168531"/>
                <a:gd name="connsiteX17" fmla="*/ 162677 w 168785"/>
                <a:gd name="connsiteY17" fmla="*/ 84341 h 168531"/>
                <a:gd name="connsiteX18" fmla="*/ 142180 w 168785"/>
                <a:gd name="connsiteY18" fmla="*/ 137228 h 168531"/>
                <a:gd name="connsiteX19" fmla="*/ 89292 w 168785"/>
                <a:gd name="connsiteY19" fmla="*/ 84341 h 168531"/>
                <a:gd name="connsiteX20" fmla="*/ 141927 w 168785"/>
                <a:gd name="connsiteY20" fmla="*/ 31453 h 168531"/>
                <a:gd name="connsiteX21" fmla="*/ 134841 w 168785"/>
                <a:gd name="connsiteY21" fmla="*/ 138747 h 168531"/>
                <a:gd name="connsiteX22" fmla="*/ 137119 w 168785"/>
                <a:gd name="connsiteY22" fmla="*/ 141530 h 168531"/>
                <a:gd name="connsiteX23" fmla="*/ 84737 w 168785"/>
                <a:gd name="connsiteY23" fmla="*/ 162280 h 168531"/>
                <a:gd name="connsiteX24" fmla="*/ 31849 w 168785"/>
                <a:gd name="connsiteY24" fmla="*/ 141530 h 168531"/>
                <a:gd name="connsiteX25" fmla="*/ 84484 w 168785"/>
                <a:gd name="connsiteY25" fmla="*/ 88643 h 168531"/>
                <a:gd name="connsiteX26" fmla="*/ 134841 w 168785"/>
                <a:gd name="connsiteY26" fmla="*/ 13874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8785" h="168531">
                  <a:moveTo>
                    <a:pt x="169003" y="84341"/>
                  </a:moveTo>
                  <a:cubicBezTo>
                    <a:pt x="169003" y="37779"/>
                    <a:pt x="131045" y="75"/>
                    <a:pt x="84737" y="75"/>
                  </a:cubicBezTo>
                  <a:cubicBezTo>
                    <a:pt x="37670" y="75"/>
                    <a:pt x="218" y="38285"/>
                    <a:pt x="218" y="84341"/>
                  </a:cubicBezTo>
                  <a:cubicBezTo>
                    <a:pt x="218" y="130902"/>
                    <a:pt x="38176" y="168607"/>
                    <a:pt x="84484" y="168607"/>
                  </a:cubicBezTo>
                  <a:cubicBezTo>
                    <a:pt x="131552" y="168607"/>
                    <a:pt x="169003" y="130396"/>
                    <a:pt x="169003" y="84341"/>
                  </a:cubicBezTo>
                  <a:close/>
                  <a:moveTo>
                    <a:pt x="34380" y="29935"/>
                  </a:moveTo>
                  <a:cubicBezTo>
                    <a:pt x="33874" y="29429"/>
                    <a:pt x="32103" y="27657"/>
                    <a:pt x="32103" y="27151"/>
                  </a:cubicBezTo>
                  <a:cubicBezTo>
                    <a:pt x="32103" y="26139"/>
                    <a:pt x="52600" y="6401"/>
                    <a:pt x="84484" y="6401"/>
                  </a:cubicBezTo>
                  <a:cubicBezTo>
                    <a:pt x="93341" y="6401"/>
                    <a:pt x="116622" y="7666"/>
                    <a:pt x="137372" y="27151"/>
                  </a:cubicBezTo>
                  <a:lnTo>
                    <a:pt x="84737" y="80039"/>
                  </a:lnTo>
                  <a:lnTo>
                    <a:pt x="34380" y="29935"/>
                  </a:lnTo>
                  <a:close/>
                  <a:moveTo>
                    <a:pt x="27041" y="137228"/>
                  </a:moveTo>
                  <a:cubicBezTo>
                    <a:pt x="11605" y="120021"/>
                    <a:pt x="6544" y="100536"/>
                    <a:pt x="6544" y="84341"/>
                  </a:cubicBezTo>
                  <a:cubicBezTo>
                    <a:pt x="6544" y="64856"/>
                    <a:pt x="13883" y="46383"/>
                    <a:pt x="27041" y="31453"/>
                  </a:cubicBezTo>
                  <a:lnTo>
                    <a:pt x="79929" y="84341"/>
                  </a:lnTo>
                  <a:lnTo>
                    <a:pt x="27041" y="137228"/>
                  </a:lnTo>
                  <a:close/>
                  <a:moveTo>
                    <a:pt x="141927" y="31453"/>
                  </a:moveTo>
                  <a:cubicBezTo>
                    <a:pt x="154073" y="44359"/>
                    <a:pt x="162677" y="63591"/>
                    <a:pt x="162677" y="84341"/>
                  </a:cubicBezTo>
                  <a:cubicBezTo>
                    <a:pt x="162677" y="103826"/>
                    <a:pt x="155338" y="122298"/>
                    <a:pt x="142180" y="137228"/>
                  </a:cubicBezTo>
                  <a:lnTo>
                    <a:pt x="89292" y="84341"/>
                  </a:lnTo>
                  <a:lnTo>
                    <a:pt x="141927" y="31453"/>
                  </a:lnTo>
                  <a:close/>
                  <a:moveTo>
                    <a:pt x="134841" y="138747"/>
                  </a:moveTo>
                  <a:cubicBezTo>
                    <a:pt x="135347" y="139253"/>
                    <a:pt x="137119" y="141024"/>
                    <a:pt x="137119" y="141530"/>
                  </a:cubicBezTo>
                  <a:cubicBezTo>
                    <a:pt x="137119" y="142542"/>
                    <a:pt x="116622" y="162280"/>
                    <a:pt x="84737" y="162280"/>
                  </a:cubicBezTo>
                  <a:cubicBezTo>
                    <a:pt x="75880" y="162280"/>
                    <a:pt x="52600" y="161015"/>
                    <a:pt x="31849" y="141530"/>
                  </a:cubicBezTo>
                  <a:lnTo>
                    <a:pt x="84484" y="88643"/>
                  </a:lnTo>
                  <a:lnTo>
                    <a:pt x="134841" y="138747"/>
                  </a:lnTo>
                  <a:close/>
                </a:path>
              </a:pathLst>
            </a:custGeom>
            <a:solidFill>
              <a:srgbClr val="000000"/>
            </a:solidFill>
            <a:ln w="25369"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B9FEDF37-E9EF-3CCA-0D3D-84201212C832}"/>
                </a:ext>
              </a:extLst>
            </p:cNvPr>
            <p:cNvSpPr/>
            <p:nvPr>
              <p:custDataLst>
                <p:tags r:id="rId12"/>
              </p:custDataLst>
            </p:nvPr>
          </p:nvSpPr>
          <p:spPr>
            <a:xfrm>
              <a:off x="8341869" y="4328817"/>
              <a:ext cx="133864" cy="111848"/>
            </a:xfrm>
            <a:custGeom>
              <a:avLst/>
              <a:gdLst>
                <a:gd name="connsiteX0" fmla="*/ 121693 w 133864"/>
                <a:gd name="connsiteY0" fmla="*/ 14752 h 111848"/>
                <a:gd name="connsiteX1" fmla="*/ 134092 w 133864"/>
                <a:gd name="connsiteY1" fmla="*/ 6148 h 111848"/>
                <a:gd name="connsiteX2" fmla="*/ 124223 w 133864"/>
                <a:gd name="connsiteY2" fmla="*/ 75 h 111848"/>
                <a:gd name="connsiteX3" fmla="*/ 66527 w 133864"/>
                <a:gd name="connsiteY3" fmla="*/ 75 h 111848"/>
                <a:gd name="connsiteX4" fmla="*/ 228 w 133864"/>
                <a:gd name="connsiteY4" fmla="*/ 71941 h 111848"/>
                <a:gd name="connsiteX5" fmla="*/ 38186 w 133864"/>
                <a:gd name="connsiteY5" fmla="*/ 111923 h 111848"/>
                <a:gd name="connsiteX6" fmla="*/ 101702 w 133864"/>
                <a:gd name="connsiteY6" fmla="*/ 42334 h 111848"/>
                <a:gd name="connsiteX7" fmla="*/ 93857 w 133864"/>
                <a:gd name="connsiteY7" fmla="*/ 14752 h 111848"/>
                <a:gd name="connsiteX8" fmla="*/ 121693 w 133864"/>
                <a:gd name="connsiteY8" fmla="*/ 14752 h 111848"/>
                <a:gd name="connsiteX9" fmla="*/ 38439 w 133864"/>
                <a:gd name="connsiteY9" fmla="*/ 106356 h 111848"/>
                <a:gd name="connsiteX10" fmla="*/ 15917 w 133864"/>
                <a:gd name="connsiteY10" fmla="*/ 79027 h 111848"/>
                <a:gd name="connsiteX11" fmla="*/ 27811 w 133864"/>
                <a:gd name="connsiteY11" fmla="*/ 35755 h 111848"/>
                <a:gd name="connsiteX12" fmla="*/ 62226 w 133864"/>
                <a:gd name="connsiteY12" fmla="*/ 14752 h 111848"/>
                <a:gd name="connsiteX13" fmla="*/ 85506 w 133864"/>
                <a:gd name="connsiteY13" fmla="*/ 39298 h 111848"/>
                <a:gd name="connsiteX14" fmla="*/ 71841 w 133864"/>
                <a:gd name="connsiteY14" fmla="*/ 84847 h 111848"/>
                <a:gd name="connsiteX15" fmla="*/ 38439 w 133864"/>
                <a:gd name="connsiteY15" fmla="*/ 106356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3864" h="111848">
                  <a:moveTo>
                    <a:pt x="121693" y="14752"/>
                  </a:moveTo>
                  <a:cubicBezTo>
                    <a:pt x="124982" y="14752"/>
                    <a:pt x="134092" y="14752"/>
                    <a:pt x="134092" y="6148"/>
                  </a:cubicBezTo>
                  <a:cubicBezTo>
                    <a:pt x="134092" y="75"/>
                    <a:pt x="128778" y="75"/>
                    <a:pt x="124223" y="75"/>
                  </a:cubicBezTo>
                  <a:lnTo>
                    <a:pt x="66527" y="75"/>
                  </a:lnTo>
                  <a:cubicBezTo>
                    <a:pt x="28317" y="75"/>
                    <a:pt x="228" y="41828"/>
                    <a:pt x="228" y="71941"/>
                  </a:cubicBezTo>
                  <a:cubicBezTo>
                    <a:pt x="228" y="94210"/>
                    <a:pt x="15158" y="111923"/>
                    <a:pt x="38186" y="111923"/>
                  </a:cubicBezTo>
                  <a:cubicBezTo>
                    <a:pt x="68046" y="111923"/>
                    <a:pt x="101702" y="81304"/>
                    <a:pt x="101702" y="42334"/>
                  </a:cubicBezTo>
                  <a:cubicBezTo>
                    <a:pt x="101702" y="38032"/>
                    <a:pt x="101702" y="25886"/>
                    <a:pt x="93857" y="14752"/>
                  </a:cubicBezTo>
                  <a:lnTo>
                    <a:pt x="121693" y="14752"/>
                  </a:lnTo>
                  <a:close/>
                  <a:moveTo>
                    <a:pt x="38439" y="106356"/>
                  </a:moveTo>
                  <a:cubicBezTo>
                    <a:pt x="26039" y="106356"/>
                    <a:pt x="15917" y="97246"/>
                    <a:pt x="15917" y="79027"/>
                  </a:cubicBezTo>
                  <a:cubicBezTo>
                    <a:pt x="15917" y="71435"/>
                    <a:pt x="18954" y="50685"/>
                    <a:pt x="27811" y="35755"/>
                  </a:cubicBezTo>
                  <a:cubicBezTo>
                    <a:pt x="38439" y="18294"/>
                    <a:pt x="53622" y="14752"/>
                    <a:pt x="62226" y="14752"/>
                  </a:cubicBezTo>
                  <a:cubicBezTo>
                    <a:pt x="83482" y="14752"/>
                    <a:pt x="85506" y="31453"/>
                    <a:pt x="85506" y="39298"/>
                  </a:cubicBezTo>
                  <a:cubicBezTo>
                    <a:pt x="85506" y="51191"/>
                    <a:pt x="80445" y="71941"/>
                    <a:pt x="71841" y="84847"/>
                  </a:cubicBezTo>
                  <a:cubicBezTo>
                    <a:pt x="61973" y="99777"/>
                    <a:pt x="48308" y="106356"/>
                    <a:pt x="38439" y="106356"/>
                  </a:cubicBezTo>
                  <a:close/>
                </a:path>
              </a:pathLst>
            </a:custGeom>
            <a:solidFill>
              <a:srgbClr val="000000"/>
            </a:solidFill>
            <a:ln w="25369"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269DCB91-A200-A719-E487-53D4F9643B60}"/>
                </a:ext>
              </a:extLst>
            </p:cNvPr>
            <p:cNvSpPr/>
            <p:nvPr>
              <p:custDataLst>
                <p:tags r:id="rId13"/>
              </p:custDataLst>
            </p:nvPr>
          </p:nvSpPr>
          <p:spPr>
            <a:xfrm>
              <a:off x="8510981" y="4248094"/>
              <a:ext cx="58707" cy="253051"/>
            </a:xfrm>
            <a:custGeom>
              <a:avLst/>
              <a:gdLst>
                <a:gd name="connsiteX0" fmla="*/ 58942 w 58707"/>
                <a:gd name="connsiteY0" fmla="*/ 250595 h 253051"/>
                <a:gd name="connsiteX1" fmla="*/ 54640 w 58707"/>
                <a:gd name="connsiteY1" fmla="*/ 245028 h 253051"/>
                <a:gd name="connsiteX2" fmla="*/ 14911 w 58707"/>
                <a:gd name="connsiteY2" fmla="*/ 126600 h 253051"/>
                <a:gd name="connsiteX3" fmla="*/ 55652 w 58707"/>
                <a:gd name="connsiteY3" fmla="*/ 6907 h 253051"/>
                <a:gd name="connsiteX4" fmla="*/ 58942 w 58707"/>
                <a:gd name="connsiteY4" fmla="*/ 2605 h 253051"/>
                <a:gd name="connsiteX5" fmla="*/ 56411 w 58707"/>
                <a:gd name="connsiteY5" fmla="*/ 75 h 253051"/>
                <a:gd name="connsiteX6" fmla="*/ 16176 w 58707"/>
                <a:gd name="connsiteY6" fmla="*/ 49420 h 253051"/>
                <a:gd name="connsiteX7" fmla="*/ 234 w 58707"/>
                <a:gd name="connsiteY7" fmla="*/ 126600 h 253051"/>
                <a:gd name="connsiteX8" fmla="*/ 16935 w 58707"/>
                <a:gd name="connsiteY8" fmla="*/ 205552 h 253051"/>
                <a:gd name="connsiteX9" fmla="*/ 56411 w 58707"/>
                <a:gd name="connsiteY9" fmla="*/ 253126 h 253051"/>
                <a:gd name="connsiteX10" fmla="*/ 58942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2" y="250595"/>
                  </a:moveTo>
                  <a:cubicBezTo>
                    <a:pt x="58942" y="249836"/>
                    <a:pt x="58942" y="249330"/>
                    <a:pt x="54640" y="245028"/>
                  </a:cubicBezTo>
                  <a:cubicBezTo>
                    <a:pt x="23009" y="213144"/>
                    <a:pt x="14911" y="165317"/>
                    <a:pt x="14911" y="126600"/>
                  </a:cubicBezTo>
                  <a:cubicBezTo>
                    <a:pt x="14911" y="82569"/>
                    <a:pt x="24527" y="38538"/>
                    <a:pt x="55652" y="6907"/>
                  </a:cubicBezTo>
                  <a:cubicBezTo>
                    <a:pt x="58942" y="3871"/>
                    <a:pt x="58942" y="3364"/>
                    <a:pt x="58942" y="2605"/>
                  </a:cubicBezTo>
                  <a:cubicBezTo>
                    <a:pt x="58942" y="834"/>
                    <a:pt x="57930" y="75"/>
                    <a:pt x="56411" y="75"/>
                  </a:cubicBezTo>
                  <a:cubicBezTo>
                    <a:pt x="53881" y="75"/>
                    <a:pt x="31106" y="17282"/>
                    <a:pt x="16176" y="49420"/>
                  </a:cubicBezTo>
                  <a:cubicBezTo>
                    <a:pt x="3271" y="77255"/>
                    <a:pt x="234" y="105344"/>
                    <a:pt x="234" y="126600"/>
                  </a:cubicBezTo>
                  <a:cubicBezTo>
                    <a:pt x="234" y="146338"/>
                    <a:pt x="3018" y="176957"/>
                    <a:pt x="16935" y="205552"/>
                  </a:cubicBezTo>
                  <a:cubicBezTo>
                    <a:pt x="32119" y="236677"/>
                    <a:pt x="53881" y="253126"/>
                    <a:pt x="56411" y="253126"/>
                  </a:cubicBezTo>
                  <a:cubicBezTo>
                    <a:pt x="57930" y="253126"/>
                    <a:pt x="58942" y="252367"/>
                    <a:pt x="58942" y="250595"/>
                  </a:cubicBezTo>
                  <a:close/>
                </a:path>
              </a:pathLst>
            </a:custGeom>
            <a:solidFill>
              <a:srgbClr val="000000"/>
            </a:solidFill>
            <a:ln w="25369"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A06634BA-3445-3ED3-D92A-532B8D2E44F2}"/>
                </a:ext>
              </a:extLst>
            </p:cNvPr>
            <p:cNvSpPr/>
            <p:nvPr>
              <p:custDataLst>
                <p:tags r:id="rId14"/>
              </p:custDataLst>
            </p:nvPr>
          </p:nvSpPr>
          <p:spPr>
            <a:xfrm>
              <a:off x="8595220" y="4264289"/>
              <a:ext cx="205224" cy="173593"/>
            </a:xfrm>
            <a:custGeom>
              <a:avLst/>
              <a:gdLst>
                <a:gd name="connsiteX0" fmla="*/ 30604 w 205224"/>
                <a:gd name="connsiteY0" fmla="*/ 156713 h 173593"/>
                <a:gd name="connsiteX1" fmla="*/ 24784 w 205224"/>
                <a:gd name="connsiteY1" fmla="*/ 161521 h 173593"/>
                <a:gd name="connsiteX2" fmla="*/ 11372 w 205224"/>
                <a:gd name="connsiteY2" fmla="*/ 161774 h 173593"/>
                <a:gd name="connsiteX3" fmla="*/ 3275 w 205224"/>
                <a:gd name="connsiteY3" fmla="*/ 162280 h 173593"/>
                <a:gd name="connsiteX4" fmla="*/ 238 w 205224"/>
                <a:gd name="connsiteY4" fmla="*/ 169113 h 173593"/>
                <a:gd name="connsiteX5" fmla="*/ 8842 w 205224"/>
                <a:gd name="connsiteY5" fmla="*/ 173668 h 173593"/>
                <a:gd name="connsiteX6" fmla="*/ 116135 w 205224"/>
                <a:gd name="connsiteY6" fmla="*/ 173668 h 173593"/>
                <a:gd name="connsiteX7" fmla="*/ 192810 w 205224"/>
                <a:gd name="connsiteY7" fmla="*/ 117743 h 173593"/>
                <a:gd name="connsiteX8" fmla="*/ 150550 w 205224"/>
                <a:gd name="connsiteY8" fmla="*/ 83075 h 173593"/>
                <a:gd name="connsiteX9" fmla="*/ 205462 w 205224"/>
                <a:gd name="connsiteY9" fmla="*/ 35249 h 173593"/>
                <a:gd name="connsiteX10" fmla="*/ 151562 w 205224"/>
                <a:gd name="connsiteY10" fmla="*/ 75 h 173593"/>
                <a:gd name="connsiteX11" fmla="*/ 50089 w 205224"/>
                <a:gd name="connsiteY11" fmla="*/ 75 h 173593"/>
                <a:gd name="connsiteX12" fmla="*/ 40726 w 205224"/>
                <a:gd name="connsiteY12" fmla="*/ 7413 h 173593"/>
                <a:gd name="connsiteX13" fmla="*/ 51354 w 205224"/>
                <a:gd name="connsiteY13" fmla="*/ 11968 h 173593"/>
                <a:gd name="connsiteX14" fmla="*/ 66790 w 205224"/>
                <a:gd name="connsiteY14" fmla="*/ 12474 h 173593"/>
                <a:gd name="connsiteX15" fmla="*/ 30604 w 205224"/>
                <a:gd name="connsiteY15" fmla="*/ 156713 h 173593"/>
                <a:gd name="connsiteX16" fmla="*/ 98422 w 205224"/>
                <a:gd name="connsiteY16" fmla="*/ 16523 h 173593"/>
                <a:gd name="connsiteX17" fmla="*/ 101205 w 205224"/>
                <a:gd name="connsiteY17" fmla="*/ 12221 h 173593"/>
                <a:gd name="connsiteX18" fmla="*/ 108038 w 205224"/>
                <a:gd name="connsiteY18" fmla="*/ 11968 h 173593"/>
                <a:gd name="connsiteX19" fmla="*/ 145742 w 205224"/>
                <a:gd name="connsiteY19" fmla="*/ 11968 h 173593"/>
                <a:gd name="connsiteX20" fmla="*/ 171300 w 205224"/>
                <a:gd name="connsiteY20" fmla="*/ 33984 h 173593"/>
                <a:gd name="connsiteX21" fmla="*/ 122715 w 205224"/>
                <a:gd name="connsiteY21" fmla="*/ 78774 h 173593"/>
                <a:gd name="connsiteX22" fmla="*/ 82733 w 205224"/>
                <a:gd name="connsiteY22" fmla="*/ 78774 h 173593"/>
                <a:gd name="connsiteX23" fmla="*/ 98422 w 205224"/>
                <a:gd name="connsiteY23" fmla="*/ 16523 h 173593"/>
                <a:gd name="connsiteX24" fmla="*/ 68309 w 205224"/>
                <a:gd name="connsiteY24" fmla="*/ 161774 h 173593"/>
                <a:gd name="connsiteX25" fmla="*/ 62235 w 205224"/>
                <a:gd name="connsiteY25" fmla="*/ 161521 h 173593"/>
                <a:gd name="connsiteX26" fmla="*/ 80455 w 205224"/>
                <a:gd name="connsiteY26" fmla="*/ 87883 h 173593"/>
                <a:gd name="connsiteX27" fmla="*/ 129800 w 205224"/>
                <a:gd name="connsiteY27" fmla="*/ 87883 h 173593"/>
                <a:gd name="connsiteX28" fmla="*/ 157636 w 205224"/>
                <a:gd name="connsiteY28" fmla="*/ 113695 h 173593"/>
                <a:gd name="connsiteX29" fmla="*/ 108797 w 205224"/>
                <a:gd name="connsiteY29" fmla="*/ 161774 h 173593"/>
                <a:gd name="connsiteX30" fmla="*/ 68309 w 205224"/>
                <a:gd name="connsiteY30" fmla="*/ 161774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5224" h="173593">
                  <a:moveTo>
                    <a:pt x="30604" y="156713"/>
                  </a:moveTo>
                  <a:cubicBezTo>
                    <a:pt x="29592" y="160762"/>
                    <a:pt x="29339" y="161015"/>
                    <a:pt x="24784" y="161521"/>
                  </a:cubicBezTo>
                  <a:cubicBezTo>
                    <a:pt x="20482" y="161774"/>
                    <a:pt x="15421" y="161774"/>
                    <a:pt x="11372" y="161774"/>
                  </a:cubicBezTo>
                  <a:cubicBezTo>
                    <a:pt x="4793" y="161774"/>
                    <a:pt x="4287" y="161774"/>
                    <a:pt x="3275" y="162280"/>
                  </a:cubicBezTo>
                  <a:cubicBezTo>
                    <a:pt x="238" y="164052"/>
                    <a:pt x="238" y="168101"/>
                    <a:pt x="238" y="169113"/>
                  </a:cubicBezTo>
                  <a:cubicBezTo>
                    <a:pt x="238" y="173668"/>
                    <a:pt x="4793" y="173668"/>
                    <a:pt x="8842" y="173668"/>
                  </a:cubicBezTo>
                  <a:lnTo>
                    <a:pt x="116135" y="173668"/>
                  </a:lnTo>
                  <a:cubicBezTo>
                    <a:pt x="169023" y="173668"/>
                    <a:pt x="192810" y="140265"/>
                    <a:pt x="192810" y="117743"/>
                  </a:cubicBezTo>
                  <a:cubicBezTo>
                    <a:pt x="192810" y="95981"/>
                    <a:pt x="173831" y="85100"/>
                    <a:pt x="150550" y="83075"/>
                  </a:cubicBezTo>
                  <a:cubicBezTo>
                    <a:pt x="191038" y="75737"/>
                    <a:pt x="205462" y="52203"/>
                    <a:pt x="205462" y="35249"/>
                  </a:cubicBezTo>
                  <a:cubicBezTo>
                    <a:pt x="205462" y="14499"/>
                    <a:pt x="187243" y="75"/>
                    <a:pt x="151562" y="75"/>
                  </a:cubicBezTo>
                  <a:lnTo>
                    <a:pt x="50089" y="75"/>
                  </a:lnTo>
                  <a:cubicBezTo>
                    <a:pt x="45028" y="75"/>
                    <a:pt x="40726" y="75"/>
                    <a:pt x="40726" y="7413"/>
                  </a:cubicBezTo>
                  <a:cubicBezTo>
                    <a:pt x="40726" y="11968"/>
                    <a:pt x="44016" y="11968"/>
                    <a:pt x="51354" y="11968"/>
                  </a:cubicBezTo>
                  <a:cubicBezTo>
                    <a:pt x="56668" y="11968"/>
                    <a:pt x="61476" y="12221"/>
                    <a:pt x="66790" y="12474"/>
                  </a:cubicBezTo>
                  <a:lnTo>
                    <a:pt x="30604" y="156713"/>
                  </a:lnTo>
                  <a:close/>
                  <a:moveTo>
                    <a:pt x="98422" y="16523"/>
                  </a:moveTo>
                  <a:cubicBezTo>
                    <a:pt x="99434" y="12727"/>
                    <a:pt x="99687" y="12474"/>
                    <a:pt x="101205" y="12221"/>
                  </a:cubicBezTo>
                  <a:cubicBezTo>
                    <a:pt x="103483" y="11968"/>
                    <a:pt x="105254" y="11968"/>
                    <a:pt x="108038" y="11968"/>
                  </a:cubicBezTo>
                  <a:lnTo>
                    <a:pt x="145742" y="11968"/>
                  </a:lnTo>
                  <a:cubicBezTo>
                    <a:pt x="150803" y="11968"/>
                    <a:pt x="171300" y="11968"/>
                    <a:pt x="171300" y="33984"/>
                  </a:cubicBezTo>
                  <a:cubicBezTo>
                    <a:pt x="171300" y="51697"/>
                    <a:pt x="157130" y="78774"/>
                    <a:pt x="122715" y="78774"/>
                  </a:cubicBezTo>
                  <a:lnTo>
                    <a:pt x="82733" y="78774"/>
                  </a:lnTo>
                  <a:lnTo>
                    <a:pt x="98422" y="16523"/>
                  </a:lnTo>
                  <a:close/>
                  <a:moveTo>
                    <a:pt x="68309" y="161774"/>
                  </a:moveTo>
                  <a:cubicBezTo>
                    <a:pt x="64513" y="161774"/>
                    <a:pt x="64007" y="161774"/>
                    <a:pt x="62235" y="161521"/>
                  </a:cubicBezTo>
                  <a:lnTo>
                    <a:pt x="80455" y="87883"/>
                  </a:lnTo>
                  <a:lnTo>
                    <a:pt x="129800" y="87883"/>
                  </a:lnTo>
                  <a:cubicBezTo>
                    <a:pt x="136379" y="87883"/>
                    <a:pt x="157636" y="87883"/>
                    <a:pt x="157636" y="113695"/>
                  </a:cubicBezTo>
                  <a:cubicBezTo>
                    <a:pt x="157636" y="133180"/>
                    <a:pt x="144730" y="161774"/>
                    <a:pt x="108797" y="161774"/>
                  </a:cubicBezTo>
                  <a:lnTo>
                    <a:pt x="68309" y="161774"/>
                  </a:lnTo>
                  <a:close/>
                </a:path>
              </a:pathLst>
            </a:custGeom>
            <a:solidFill>
              <a:srgbClr val="000000"/>
            </a:solidFill>
            <a:ln w="25369"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746BCD1B-05FF-B0A5-6BAB-BBD1915EE2D4}"/>
                </a:ext>
              </a:extLst>
            </p:cNvPr>
            <p:cNvSpPr/>
            <p:nvPr>
              <p:custDataLst>
                <p:tags r:id="rId15"/>
              </p:custDataLst>
            </p:nvPr>
          </p:nvSpPr>
          <p:spPr>
            <a:xfrm>
              <a:off x="8826800" y="4210467"/>
              <a:ext cx="39678" cy="124703"/>
            </a:xfrm>
            <a:custGeom>
              <a:avLst/>
              <a:gdLst>
                <a:gd name="connsiteX0" fmla="*/ 39217 w 39678"/>
                <a:gd name="connsiteY0" fmla="*/ 5385 h 124703"/>
                <a:gd name="connsiteX1" fmla="*/ 39925 w 39678"/>
                <a:gd name="connsiteY1" fmla="*/ 2551 h 124703"/>
                <a:gd name="connsiteX2" fmla="*/ 37091 w 39678"/>
                <a:gd name="connsiteY2" fmla="*/ 71 h 124703"/>
                <a:gd name="connsiteX3" fmla="*/ 14418 w 39678"/>
                <a:gd name="connsiteY3" fmla="*/ 1842 h 124703"/>
                <a:gd name="connsiteX4" fmla="*/ 10698 w 39678"/>
                <a:gd name="connsiteY4" fmla="*/ 5916 h 124703"/>
                <a:gd name="connsiteX5" fmla="*/ 15126 w 39678"/>
                <a:gd name="connsiteY5" fmla="*/ 8396 h 124703"/>
                <a:gd name="connsiteX6" fmla="*/ 23629 w 39678"/>
                <a:gd name="connsiteY6" fmla="*/ 11053 h 124703"/>
                <a:gd name="connsiteX7" fmla="*/ 22920 w 39678"/>
                <a:gd name="connsiteY7" fmla="*/ 14950 h 124703"/>
                <a:gd name="connsiteX8" fmla="*/ 956 w 39678"/>
                <a:gd name="connsiteY8" fmla="*/ 102455 h 124703"/>
                <a:gd name="connsiteX9" fmla="*/ 247 w 39678"/>
                <a:gd name="connsiteY9" fmla="*/ 107946 h 124703"/>
                <a:gd name="connsiteX10" fmla="*/ 18846 w 39678"/>
                <a:gd name="connsiteY10" fmla="*/ 124774 h 124703"/>
                <a:gd name="connsiteX11" fmla="*/ 33017 w 39678"/>
                <a:gd name="connsiteY11" fmla="*/ 115386 h 124703"/>
                <a:gd name="connsiteX12" fmla="*/ 39217 w 39678"/>
                <a:gd name="connsiteY12" fmla="*/ 97672 h 124703"/>
                <a:gd name="connsiteX13" fmla="*/ 36383 w 39678"/>
                <a:gd name="connsiteY13" fmla="*/ 95370 h 124703"/>
                <a:gd name="connsiteX14" fmla="*/ 32840 w 39678"/>
                <a:gd name="connsiteY14" fmla="*/ 99621 h 124703"/>
                <a:gd name="connsiteX15" fmla="*/ 19555 w 39678"/>
                <a:gd name="connsiteY15" fmla="*/ 119814 h 124703"/>
                <a:gd name="connsiteX16" fmla="*/ 13532 w 39678"/>
                <a:gd name="connsiteY16" fmla="*/ 111135 h 124703"/>
                <a:gd name="connsiteX17" fmla="*/ 14595 w 39678"/>
                <a:gd name="connsiteY17" fmla="*/ 103872 h 124703"/>
                <a:gd name="connsiteX18" fmla="*/ 39217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17" y="5385"/>
                  </a:moveTo>
                  <a:cubicBezTo>
                    <a:pt x="39394" y="5030"/>
                    <a:pt x="39925" y="2728"/>
                    <a:pt x="39925" y="2551"/>
                  </a:cubicBezTo>
                  <a:cubicBezTo>
                    <a:pt x="39925" y="1665"/>
                    <a:pt x="39217" y="71"/>
                    <a:pt x="37091" y="71"/>
                  </a:cubicBezTo>
                  <a:cubicBezTo>
                    <a:pt x="33549" y="71"/>
                    <a:pt x="18846" y="1488"/>
                    <a:pt x="14418" y="1842"/>
                  </a:cubicBezTo>
                  <a:cubicBezTo>
                    <a:pt x="13178" y="2019"/>
                    <a:pt x="10698" y="2196"/>
                    <a:pt x="10698" y="5916"/>
                  </a:cubicBezTo>
                  <a:cubicBezTo>
                    <a:pt x="10698" y="8396"/>
                    <a:pt x="13178" y="8396"/>
                    <a:pt x="15126" y="8396"/>
                  </a:cubicBezTo>
                  <a:cubicBezTo>
                    <a:pt x="23629" y="8396"/>
                    <a:pt x="23629" y="9636"/>
                    <a:pt x="23629" y="11053"/>
                  </a:cubicBezTo>
                  <a:cubicBezTo>
                    <a:pt x="23629" y="12293"/>
                    <a:pt x="23275" y="13356"/>
                    <a:pt x="22920" y="14950"/>
                  </a:cubicBezTo>
                  <a:lnTo>
                    <a:pt x="956" y="102455"/>
                  </a:lnTo>
                  <a:cubicBezTo>
                    <a:pt x="424" y="104226"/>
                    <a:pt x="247" y="106175"/>
                    <a:pt x="247" y="107946"/>
                  </a:cubicBezTo>
                  <a:cubicBezTo>
                    <a:pt x="247" y="119283"/>
                    <a:pt x="10344" y="124774"/>
                    <a:pt x="18846" y="124774"/>
                  </a:cubicBezTo>
                  <a:cubicBezTo>
                    <a:pt x="23098" y="124774"/>
                    <a:pt x="28412" y="123357"/>
                    <a:pt x="33017" y="115386"/>
                  </a:cubicBezTo>
                  <a:cubicBezTo>
                    <a:pt x="36737" y="108832"/>
                    <a:pt x="39217" y="98381"/>
                    <a:pt x="39217" y="97672"/>
                  </a:cubicBezTo>
                  <a:cubicBezTo>
                    <a:pt x="39217" y="95370"/>
                    <a:pt x="36914" y="95370"/>
                    <a:pt x="36383" y="95370"/>
                  </a:cubicBezTo>
                  <a:cubicBezTo>
                    <a:pt x="33903" y="95370"/>
                    <a:pt x="33549" y="96432"/>
                    <a:pt x="32840" y="99621"/>
                  </a:cubicBezTo>
                  <a:cubicBezTo>
                    <a:pt x="30537" y="108478"/>
                    <a:pt x="27172" y="119814"/>
                    <a:pt x="19555" y="119814"/>
                  </a:cubicBezTo>
                  <a:cubicBezTo>
                    <a:pt x="14772" y="119814"/>
                    <a:pt x="13532" y="115386"/>
                    <a:pt x="13532" y="111135"/>
                  </a:cubicBezTo>
                  <a:cubicBezTo>
                    <a:pt x="13532" y="109186"/>
                    <a:pt x="14064" y="105821"/>
                    <a:pt x="14595" y="103872"/>
                  </a:cubicBezTo>
                  <a:lnTo>
                    <a:pt x="39217" y="5385"/>
                  </a:lnTo>
                  <a:close/>
                </a:path>
              </a:pathLst>
            </a:custGeom>
            <a:solidFill>
              <a:srgbClr val="000000"/>
            </a:solidFill>
            <a:ln w="25369"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2BF8145E-7E5D-C45C-812E-F6822E8A5CF4}"/>
                </a:ext>
              </a:extLst>
            </p:cNvPr>
            <p:cNvSpPr/>
            <p:nvPr>
              <p:custDataLst>
                <p:tags r:id="rId16"/>
              </p:custDataLst>
            </p:nvPr>
          </p:nvSpPr>
          <p:spPr>
            <a:xfrm>
              <a:off x="8907914" y="4248094"/>
              <a:ext cx="58707" cy="253051"/>
            </a:xfrm>
            <a:custGeom>
              <a:avLst/>
              <a:gdLst>
                <a:gd name="connsiteX0" fmla="*/ 58958 w 58707"/>
                <a:gd name="connsiteY0" fmla="*/ 126600 h 253051"/>
                <a:gd name="connsiteX1" fmla="*/ 42257 w 58707"/>
                <a:gd name="connsiteY1" fmla="*/ 47648 h 253051"/>
                <a:gd name="connsiteX2" fmla="*/ 2781 w 58707"/>
                <a:gd name="connsiteY2" fmla="*/ 75 h 253051"/>
                <a:gd name="connsiteX3" fmla="*/ 250 w 58707"/>
                <a:gd name="connsiteY3" fmla="*/ 2605 h 253051"/>
                <a:gd name="connsiteX4" fmla="*/ 5058 w 58707"/>
                <a:gd name="connsiteY4" fmla="*/ 8425 h 253051"/>
                <a:gd name="connsiteX5" fmla="*/ 44281 w 58707"/>
                <a:gd name="connsiteY5" fmla="*/ 126600 h 253051"/>
                <a:gd name="connsiteX6" fmla="*/ 3540 w 58707"/>
                <a:gd name="connsiteY6" fmla="*/ 246293 h 253051"/>
                <a:gd name="connsiteX7" fmla="*/ 250 w 58707"/>
                <a:gd name="connsiteY7" fmla="*/ 250595 h 253051"/>
                <a:gd name="connsiteX8" fmla="*/ 2781 w 58707"/>
                <a:gd name="connsiteY8" fmla="*/ 253126 h 253051"/>
                <a:gd name="connsiteX9" fmla="*/ 43016 w 58707"/>
                <a:gd name="connsiteY9" fmla="*/ 203781 h 253051"/>
                <a:gd name="connsiteX10" fmla="*/ 58958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8" y="126600"/>
                  </a:moveTo>
                  <a:cubicBezTo>
                    <a:pt x="58958" y="106862"/>
                    <a:pt x="56174" y="76243"/>
                    <a:pt x="42257" y="47648"/>
                  </a:cubicBezTo>
                  <a:cubicBezTo>
                    <a:pt x="27074" y="16523"/>
                    <a:pt x="5311" y="75"/>
                    <a:pt x="2781" y="75"/>
                  </a:cubicBezTo>
                  <a:cubicBezTo>
                    <a:pt x="1262" y="75"/>
                    <a:pt x="250" y="1087"/>
                    <a:pt x="250" y="2605"/>
                  </a:cubicBezTo>
                  <a:cubicBezTo>
                    <a:pt x="250" y="3364"/>
                    <a:pt x="250" y="3871"/>
                    <a:pt x="5058" y="8425"/>
                  </a:cubicBezTo>
                  <a:cubicBezTo>
                    <a:pt x="29857" y="33477"/>
                    <a:pt x="44281" y="73713"/>
                    <a:pt x="44281" y="126600"/>
                  </a:cubicBezTo>
                  <a:cubicBezTo>
                    <a:pt x="44281" y="169872"/>
                    <a:pt x="34918" y="214409"/>
                    <a:pt x="3540" y="246293"/>
                  </a:cubicBezTo>
                  <a:cubicBezTo>
                    <a:pt x="250" y="249330"/>
                    <a:pt x="250" y="249836"/>
                    <a:pt x="250" y="250595"/>
                  </a:cubicBezTo>
                  <a:cubicBezTo>
                    <a:pt x="250" y="252114"/>
                    <a:pt x="1262" y="253126"/>
                    <a:pt x="2781" y="253126"/>
                  </a:cubicBezTo>
                  <a:cubicBezTo>
                    <a:pt x="5311" y="253126"/>
                    <a:pt x="28086" y="235918"/>
                    <a:pt x="43016" y="203781"/>
                  </a:cubicBezTo>
                  <a:cubicBezTo>
                    <a:pt x="55921" y="175945"/>
                    <a:pt x="58958" y="147857"/>
                    <a:pt x="58958" y="126600"/>
                  </a:cubicBezTo>
                  <a:close/>
                </a:path>
              </a:pathLst>
            </a:custGeom>
            <a:solidFill>
              <a:srgbClr val="000000"/>
            </a:solidFill>
            <a:ln w="25369"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59A75438-3C04-801F-0FC2-821BE9A74342}"/>
                </a:ext>
              </a:extLst>
            </p:cNvPr>
            <p:cNvSpPr/>
            <p:nvPr>
              <p:custDataLst>
                <p:tags r:id="rId17"/>
              </p:custDataLst>
            </p:nvPr>
          </p:nvSpPr>
          <p:spPr>
            <a:xfrm>
              <a:off x="9062303" y="4290354"/>
              <a:ext cx="168278" cy="168531"/>
            </a:xfrm>
            <a:custGeom>
              <a:avLst/>
              <a:gdLst>
                <a:gd name="connsiteX0" fmla="*/ 89583 w 168278"/>
                <a:gd name="connsiteY0" fmla="*/ 89402 h 168531"/>
                <a:gd name="connsiteX1" fmla="*/ 160184 w 168278"/>
                <a:gd name="connsiteY1" fmla="*/ 89402 h 168531"/>
                <a:gd name="connsiteX2" fmla="*/ 168535 w 168278"/>
                <a:gd name="connsiteY2" fmla="*/ 84341 h 168531"/>
                <a:gd name="connsiteX3" fmla="*/ 160184 w 168278"/>
                <a:gd name="connsiteY3" fmla="*/ 79280 h 168531"/>
                <a:gd name="connsiteX4" fmla="*/ 89583 w 168278"/>
                <a:gd name="connsiteY4" fmla="*/ 79280 h 168531"/>
                <a:gd name="connsiteX5" fmla="*/ 89583 w 168278"/>
                <a:gd name="connsiteY5" fmla="*/ 8425 h 168531"/>
                <a:gd name="connsiteX6" fmla="*/ 84522 w 168278"/>
                <a:gd name="connsiteY6" fmla="*/ 75 h 168531"/>
                <a:gd name="connsiteX7" fmla="*/ 79461 w 168278"/>
                <a:gd name="connsiteY7" fmla="*/ 8425 h 168531"/>
                <a:gd name="connsiteX8" fmla="*/ 79461 w 168278"/>
                <a:gd name="connsiteY8" fmla="*/ 79280 h 168531"/>
                <a:gd name="connsiteX9" fmla="*/ 8607 w 168278"/>
                <a:gd name="connsiteY9" fmla="*/ 79280 h 168531"/>
                <a:gd name="connsiteX10" fmla="*/ 256 w 168278"/>
                <a:gd name="connsiteY10" fmla="*/ 84341 h 168531"/>
                <a:gd name="connsiteX11" fmla="*/ 8607 w 168278"/>
                <a:gd name="connsiteY11" fmla="*/ 89402 h 168531"/>
                <a:gd name="connsiteX12" fmla="*/ 79461 w 168278"/>
                <a:gd name="connsiteY12" fmla="*/ 89402 h 168531"/>
                <a:gd name="connsiteX13" fmla="*/ 79461 w 168278"/>
                <a:gd name="connsiteY13" fmla="*/ 160256 h 168531"/>
                <a:gd name="connsiteX14" fmla="*/ 84522 w 168278"/>
                <a:gd name="connsiteY14" fmla="*/ 168607 h 168531"/>
                <a:gd name="connsiteX15" fmla="*/ 89583 w 168278"/>
                <a:gd name="connsiteY15" fmla="*/ 160256 h 168531"/>
                <a:gd name="connsiteX16" fmla="*/ 89583 w 168278"/>
                <a:gd name="connsiteY16" fmla="*/ 8940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83" y="89402"/>
                  </a:moveTo>
                  <a:lnTo>
                    <a:pt x="160184" y="89402"/>
                  </a:lnTo>
                  <a:cubicBezTo>
                    <a:pt x="163727" y="89402"/>
                    <a:pt x="168535" y="89402"/>
                    <a:pt x="168535" y="84341"/>
                  </a:cubicBezTo>
                  <a:cubicBezTo>
                    <a:pt x="168535" y="79280"/>
                    <a:pt x="163727" y="79280"/>
                    <a:pt x="160184" y="79280"/>
                  </a:cubicBezTo>
                  <a:lnTo>
                    <a:pt x="89583" y="79280"/>
                  </a:lnTo>
                  <a:lnTo>
                    <a:pt x="89583" y="8425"/>
                  </a:lnTo>
                  <a:cubicBezTo>
                    <a:pt x="89583" y="4883"/>
                    <a:pt x="89583" y="75"/>
                    <a:pt x="84522" y="75"/>
                  </a:cubicBezTo>
                  <a:cubicBezTo>
                    <a:pt x="79461" y="75"/>
                    <a:pt x="79461" y="4883"/>
                    <a:pt x="79461" y="8425"/>
                  </a:cubicBezTo>
                  <a:lnTo>
                    <a:pt x="79461" y="79280"/>
                  </a:lnTo>
                  <a:lnTo>
                    <a:pt x="8607" y="79280"/>
                  </a:lnTo>
                  <a:cubicBezTo>
                    <a:pt x="5064" y="79280"/>
                    <a:pt x="256" y="79280"/>
                    <a:pt x="256" y="84341"/>
                  </a:cubicBezTo>
                  <a:cubicBezTo>
                    <a:pt x="256" y="89402"/>
                    <a:pt x="5064" y="89402"/>
                    <a:pt x="8607" y="89402"/>
                  </a:cubicBezTo>
                  <a:lnTo>
                    <a:pt x="79461" y="89402"/>
                  </a:lnTo>
                  <a:lnTo>
                    <a:pt x="79461" y="160256"/>
                  </a:lnTo>
                  <a:cubicBezTo>
                    <a:pt x="79461" y="163799"/>
                    <a:pt x="79461" y="168607"/>
                    <a:pt x="84522" y="168607"/>
                  </a:cubicBezTo>
                  <a:cubicBezTo>
                    <a:pt x="89583" y="168607"/>
                    <a:pt x="89583" y="163799"/>
                    <a:pt x="89583" y="160256"/>
                  </a:cubicBezTo>
                  <a:lnTo>
                    <a:pt x="89583" y="89402"/>
                  </a:lnTo>
                  <a:close/>
                </a:path>
              </a:pathLst>
            </a:custGeom>
            <a:solidFill>
              <a:srgbClr val="000000"/>
            </a:solidFill>
            <a:ln w="25369"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0190FE47-A782-4C32-08F2-ACBFD32185CC}"/>
                </a:ext>
              </a:extLst>
            </p:cNvPr>
            <p:cNvSpPr/>
            <p:nvPr>
              <p:custDataLst>
                <p:tags r:id="rId18"/>
              </p:custDataLst>
            </p:nvPr>
          </p:nvSpPr>
          <p:spPr>
            <a:xfrm>
              <a:off x="9313835" y="4262265"/>
              <a:ext cx="147781" cy="177641"/>
            </a:xfrm>
            <a:custGeom>
              <a:avLst/>
              <a:gdLst>
                <a:gd name="connsiteX0" fmla="*/ 67578 w 147781"/>
                <a:gd name="connsiteY0" fmla="*/ 8931 h 177641"/>
                <a:gd name="connsiteX1" fmla="*/ 68590 w 147781"/>
                <a:gd name="connsiteY1" fmla="*/ 4630 h 177641"/>
                <a:gd name="connsiteX2" fmla="*/ 63023 w 147781"/>
                <a:gd name="connsiteY2" fmla="*/ 75 h 177641"/>
                <a:gd name="connsiteX3" fmla="*/ 61251 w 147781"/>
                <a:gd name="connsiteY3" fmla="*/ 328 h 177641"/>
                <a:gd name="connsiteX4" fmla="*/ 28608 w 147781"/>
                <a:gd name="connsiteY4" fmla="*/ 1846 h 177641"/>
                <a:gd name="connsiteX5" fmla="*/ 20510 w 147781"/>
                <a:gd name="connsiteY5" fmla="*/ 9438 h 177641"/>
                <a:gd name="connsiteX6" fmla="*/ 27090 w 147781"/>
                <a:gd name="connsiteY6" fmla="*/ 13993 h 177641"/>
                <a:gd name="connsiteX7" fmla="*/ 37718 w 147781"/>
                <a:gd name="connsiteY7" fmla="*/ 14499 h 177641"/>
                <a:gd name="connsiteX8" fmla="*/ 1278 w 147781"/>
                <a:gd name="connsiteY8" fmla="*/ 160509 h 177641"/>
                <a:gd name="connsiteX9" fmla="*/ 266 w 147781"/>
                <a:gd name="connsiteY9" fmla="*/ 166329 h 177641"/>
                <a:gd name="connsiteX10" fmla="*/ 12413 w 147781"/>
                <a:gd name="connsiteY10" fmla="*/ 177717 h 177641"/>
                <a:gd name="connsiteX11" fmla="*/ 28861 w 147781"/>
                <a:gd name="connsiteY11" fmla="*/ 163546 h 177641"/>
                <a:gd name="connsiteX12" fmla="*/ 44044 w 147781"/>
                <a:gd name="connsiteY12" fmla="*/ 103573 h 177641"/>
                <a:gd name="connsiteX13" fmla="*/ 49105 w 147781"/>
                <a:gd name="connsiteY13" fmla="*/ 93197 h 177641"/>
                <a:gd name="connsiteX14" fmla="*/ 86810 w 147781"/>
                <a:gd name="connsiteY14" fmla="*/ 70423 h 177641"/>
                <a:gd name="connsiteX15" fmla="*/ 99462 w 147781"/>
                <a:gd name="connsiteY15" fmla="*/ 85353 h 177641"/>
                <a:gd name="connsiteX16" fmla="*/ 83520 w 147781"/>
                <a:gd name="connsiteY16" fmla="*/ 142036 h 177641"/>
                <a:gd name="connsiteX17" fmla="*/ 79977 w 147781"/>
                <a:gd name="connsiteY17" fmla="*/ 154942 h 177641"/>
                <a:gd name="connsiteX18" fmla="*/ 108572 w 147781"/>
                <a:gd name="connsiteY18" fmla="*/ 177717 h 177641"/>
                <a:gd name="connsiteX19" fmla="*/ 148048 w 147781"/>
                <a:gd name="connsiteY19" fmla="*/ 138241 h 177641"/>
                <a:gd name="connsiteX20" fmla="*/ 141975 w 147781"/>
                <a:gd name="connsiteY20" fmla="*/ 134698 h 177641"/>
                <a:gd name="connsiteX21" fmla="*/ 136155 w 147781"/>
                <a:gd name="connsiteY21" fmla="*/ 137988 h 177641"/>
                <a:gd name="connsiteX22" fmla="*/ 110090 w 147781"/>
                <a:gd name="connsiteY22" fmla="*/ 168607 h 177641"/>
                <a:gd name="connsiteX23" fmla="*/ 105788 w 147781"/>
                <a:gd name="connsiteY23" fmla="*/ 163293 h 177641"/>
                <a:gd name="connsiteX24" fmla="*/ 110090 w 147781"/>
                <a:gd name="connsiteY24" fmla="*/ 146844 h 177641"/>
                <a:gd name="connsiteX25" fmla="*/ 126539 w 147781"/>
                <a:gd name="connsiteY25" fmla="*/ 90667 h 177641"/>
                <a:gd name="connsiteX26" fmla="*/ 88834 w 147781"/>
                <a:gd name="connsiteY26" fmla="*/ 61313 h 177641"/>
                <a:gd name="connsiteX27" fmla="*/ 50623 w 147781"/>
                <a:gd name="connsiteY27" fmla="*/ 77002 h 177641"/>
                <a:gd name="connsiteX28" fmla="*/ 67578 w 147781"/>
                <a:gd name="connsiteY28" fmla="*/ 8931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7781" h="177641">
                  <a:moveTo>
                    <a:pt x="67578" y="8931"/>
                  </a:moveTo>
                  <a:cubicBezTo>
                    <a:pt x="68590" y="5389"/>
                    <a:pt x="68590" y="4883"/>
                    <a:pt x="68590" y="4630"/>
                  </a:cubicBezTo>
                  <a:cubicBezTo>
                    <a:pt x="68590" y="1340"/>
                    <a:pt x="65806" y="75"/>
                    <a:pt x="63023" y="75"/>
                  </a:cubicBezTo>
                  <a:cubicBezTo>
                    <a:pt x="62011" y="75"/>
                    <a:pt x="61758" y="75"/>
                    <a:pt x="61251" y="328"/>
                  </a:cubicBezTo>
                  <a:lnTo>
                    <a:pt x="28608" y="1846"/>
                  </a:lnTo>
                  <a:cubicBezTo>
                    <a:pt x="25065" y="2099"/>
                    <a:pt x="20510" y="2352"/>
                    <a:pt x="20510" y="9438"/>
                  </a:cubicBezTo>
                  <a:cubicBezTo>
                    <a:pt x="20510" y="13993"/>
                    <a:pt x="25065" y="13993"/>
                    <a:pt x="27090" y="13993"/>
                  </a:cubicBezTo>
                  <a:cubicBezTo>
                    <a:pt x="29873" y="13993"/>
                    <a:pt x="34428" y="13993"/>
                    <a:pt x="37718" y="14499"/>
                  </a:cubicBezTo>
                  <a:lnTo>
                    <a:pt x="1278" y="160509"/>
                  </a:lnTo>
                  <a:cubicBezTo>
                    <a:pt x="1025" y="161521"/>
                    <a:pt x="266" y="165317"/>
                    <a:pt x="266" y="166329"/>
                  </a:cubicBezTo>
                  <a:cubicBezTo>
                    <a:pt x="266" y="172403"/>
                    <a:pt x="5074" y="177717"/>
                    <a:pt x="12413" y="177717"/>
                  </a:cubicBezTo>
                  <a:cubicBezTo>
                    <a:pt x="13931" y="177717"/>
                    <a:pt x="25318" y="177717"/>
                    <a:pt x="28861" y="163546"/>
                  </a:cubicBezTo>
                  <a:lnTo>
                    <a:pt x="44044" y="103573"/>
                  </a:lnTo>
                  <a:cubicBezTo>
                    <a:pt x="45309" y="98765"/>
                    <a:pt x="45309" y="98259"/>
                    <a:pt x="49105" y="93197"/>
                  </a:cubicBezTo>
                  <a:cubicBezTo>
                    <a:pt x="53154" y="87630"/>
                    <a:pt x="65806" y="70423"/>
                    <a:pt x="86810" y="70423"/>
                  </a:cubicBezTo>
                  <a:cubicBezTo>
                    <a:pt x="93389" y="70423"/>
                    <a:pt x="99462" y="72953"/>
                    <a:pt x="99462" y="85353"/>
                  </a:cubicBezTo>
                  <a:cubicBezTo>
                    <a:pt x="99462" y="100030"/>
                    <a:pt x="88328" y="129637"/>
                    <a:pt x="83520" y="142036"/>
                  </a:cubicBezTo>
                  <a:cubicBezTo>
                    <a:pt x="80736" y="148869"/>
                    <a:pt x="79977" y="150640"/>
                    <a:pt x="79977" y="154942"/>
                  </a:cubicBezTo>
                  <a:cubicBezTo>
                    <a:pt x="79977" y="169619"/>
                    <a:pt x="94654" y="177717"/>
                    <a:pt x="108572" y="177717"/>
                  </a:cubicBezTo>
                  <a:cubicBezTo>
                    <a:pt x="135395" y="177717"/>
                    <a:pt x="148048" y="143302"/>
                    <a:pt x="148048" y="138241"/>
                  </a:cubicBezTo>
                  <a:cubicBezTo>
                    <a:pt x="148048" y="134698"/>
                    <a:pt x="144252" y="134698"/>
                    <a:pt x="141975" y="134698"/>
                  </a:cubicBezTo>
                  <a:cubicBezTo>
                    <a:pt x="138938" y="134698"/>
                    <a:pt x="137167" y="134698"/>
                    <a:pt x="136155" y="137988"/>
                  </a:cubicBezTo>
                  <a:cubicBezTo>
                    <a:pt x="128057" y="166076"/>
                    <a:pt x="114139" y="168607"/>
                    <a:pt x="110090" y="168607"/>
                  </a:cubicBezTo>
                  <a:cubicBezTo>
                    <a:pt x="108319" y="168607"/>
                    <a:pt x="105788" y="168607"/>
                    <a:pt x="105788" y="163293"/>
                  </a:cubicBezTo>
                  <a:cubicBezTo>
                    <a:pt x="105788" y="157726"/>
                    <a:pt x="108572" y="150893"/>
                    <a:pt x="110090" y="146844"/>
                  </a:cubicBezTo>
                  <a:cubicBezTo>
                    <a:pt x="114898" y="134445"/>
                    <a:pt x="126539" y="104838"/>
                    <a:pt x="126539" y="90667"/>
                  </a:cubicBezTo>
                  <a:cubicBezTo>
                    <a:pt x="126539" y="67386"/>
                    <a:pt x="107054" y="61313"/>
                    <a:pt x="88834" y="61313"/>
                  </a:cubicBezTo>
                  <a:cubicBezTo>
                    <a:pt x="83267" y="61313"/>
                    <a:pt x="67831" y="61313"/>
                    <a:pt x="50623" y="77002"/>
                  </a:cubicBezTo>
                  <a:lnTo>
                    <a:pt x="67578" y="8931"/>
                  </a:lnTo>
                  <a:close/>
                </a:path>
              </a:pathLst>
            </a:custGeom>
            <a:solidFill>
              <a:srgbClr val="000000"/>
            </a:solidFill>
            <a:ln w="25369"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3842D694-06DA-FB96-67B0-D2B13C3DCC0D}"/>
                </a:ext>
              </a:extLst>
            </p:cNvPr>
            <p:cNvSpPr/>
            <p:nvPr>
              <p:custDataLst>
                <p:tags r:id="rId19"/>
              </p:custDataLst>
            </p:nvPr>
          </p:nvSpPr>
          <p:spPr>
            <a:xfrm>
              <a:off x="9481099" y="4210467"/>
              <a:ext cx="39678" cy="124703"/>
            </a:xfrm>
            <a:custGeom>
              <a:avLst/>
              <a:gdLst>
                <a:gd name="connsiteX0" fmla="*/ 39243 w 39678"/>
                <a:gd name="connsiteY0" fmla="*/ 5385 h 124703"/>
                <a:gd name="connsiteX1" fmla="*/ 39951 w 39678"/>
                <a:gd name="connsiteY1" fmla="*/ 2551 h 124703"/>
                <a:gd name="connsiteX2" fmla="*/ 37117 w 39678"/>
                <a:gd name="connsiteY2" fmla="*/ 71 h 124703"/>
                <a:gd name="connsiteX3" fmla="*/ 14444 w 39678"/>
                <a:gd name="connsiteY3" fmla="*/ 1842 h 124703"/>
                <a:gd name="connsiteX4" fmla="*/ 10724 w 39678"/>
                <a:gd name="connsiteY4" fmla="*/ 5916 h 124703"/>
                <a:gd name="connsiteX5" fmla="*/ 15152 w 39678"/>
                <a:gd name="connsiteY5" fmla="*/ 8396 h 124703"/>
                <a:gd name="connsiteX6" fmla="*/ 23655 w 39678"/>
                <a:gd name="connsiteY6" fmla="*/ 11053 h 124703"/>
                <a:gd name="connsiteX7" fmla="*/ 22946 w 39678"/>
                <a:gd name="connsiteY7" fmla="*/ 14950 h 124703"/>
                <a:gd name="connsiteX8" fmla="*/ 981 w 39678"/>
                <a:gd name="connsiteY8" fmla="*/ 102455 h 124703"/>
                <a:gd name="connsiteX9" fmla="*/ 273 w 39678"/>
                <a:gd name="connsiteY9" fmla="*/ 107946 h 124703"/>
                <a:gd name="connsiteX10" fmla="*/ 18872 w 39678"/>
                <a:gd name="connsiteY10" fmla="*/ 124774 h 124703"/>
                <a:gd name="connsiteX11" fmla="*/ 33043 w 39678"/>
                <a:gd name="connsiteY11" fmla="*/ 115386 h 124703"/>
                <a:gd name="connsiteX12" fmla="*/ 39243 w 39678"/>
                <a:gd name="connsiteY12" fmla="*/ 97672 h 124703"/>
                <a:gd name="connsiteX13" fmla="*/ 36409 w 39678"/>
                <a:gd name="connsiteY13" fmla="*/ 95370 h 124703"/>
                <a:gd name="connsiteX14" fmla="*/ 32866 w 39678"/>
                <a:gd name="connsiteY14" fmla="*/ 99621 h 124703"/>
                <a:gd name="connsiteX15" fmla="*/ 19581 w 39678"/>
                <a:gd name="connsiteY15" fmla="*/ 119814 h 124703"/>
                <a:gd name="connsiteX16" fmla="*/ 13558 w 39678"/>
                <a:gd name="connsiteY16" fmla="*/ 111135 h 124703"/>
                <a:gd name="connsiteX17" fmla="*/ 14621 w 39678"/>
                <a:gd name="connsiteY17" fmla="*/ 103872 h 124703"/>
                <a:gd name="connsiteX18" fmla="*/ 39243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43" y="5385"/>
                  </a:moveTo>
                  <a:cubicBezTo>
                    <a:pt x="39420" y="5030"/>
                    <a:pt x="39951" y="2728"/>
                    <a:pt x="39951" y="2551"/>
                  </a:cubicBezTo>
                  <a:cubicBezTo>
                    <a:pt x="39951" y="1665"/>
                    <a:pt x="39243" y="71"/>
                    <a:pt x="37117" y="71"/>
                  </a:cubicBezTo>
                  <a:cubicBezTo>
                    <a:pt x="33574" y="71"/>
                    <a:pt x="18872" y="1488"/>
                    <a:pt x="14444" y="1842"/>
                  </a:cubicBezTo>
                  <a:cubicBezTo>
                    <a:pt x="13204" y="2019"/>
                    <a:pt x="10724" y="2196"/>
                    <a:pt x="10724" y="5916"/>
                  </a:cubicBezTo>
                  <a:cubicBezTo>
                    <a:pt x="10724" y="8396"/>
                    <a:pt x="13204" y="8396"/>
                    <a:pt x="15152" y="8396"/>
                  </a:cubicBezTo>
                  <a:cubicBezTo>
                    <a:pt x="23655" y="8396"/>
                    <a:pt x="23655" y="9636"/>
                    <a:pt x="23655" y="11053"/>
                  </a:cubicBezTo>
                  <a:cubicBezTo>
                    <a:pt x="23655" y="12293"/>
                    <a:pt x="23300" y="13356"/>
                    <a:pt x="22946" y="14950"/>
                  </a:cubicBezTo>
                  <a:lnTo>
                    <a:pt x="981" y="102455"/>
                  </a:lnTo>
                  <a:cubicBezTo>
                    <a:pt x="450" y="104226"/>
                    <a:pt x="273" y="106175"/>
                    <a:pt x="273" y="107946"/>
                  </a:cubicBezTo>
                  <a:cubicBezTo>
                    <a:pt x="273" y="119283"/>
                    <a:pt x="10370" y="124774"/>
                    <a:pt x="18872" y="124774"/>
                  </a:cubicBezTo>
                  <a:cubicBezTo>
                    <a:pt x="23123" y="124774"/>
                    <a:pt x="28437" y="123357"/>
                    <a:pt x="33043" y="115386"/>
                  </a:cubicBezTo>
                  <a:cubicBezTo>
                    <a:pt x="36763" y="108832"/>
                    <a:pt x="39243" y="98381"/>
                    <a:pt x="39243" y="97672"/>
                  </a:cubicBezTo>
                  <a:cubicBezTo>
                    <a:pt x="39243" y="95370"/>
                    <a:pt x="36940" y="95370"/>
                    <a:pt x="36409" y="95370"/>
                  </a:cubicBezTo>
                  <a:cubicBezTo>
                    <a:pt x="33929" y="95370"/>
                    <a:pt x="33574" y="96432"/>
                    <a:pt x="32866" y="99621"/>
                  </a:cubicBezTo>
                  <a:cubicBezTo>
                    <a:pt x="30563" y="108478"/>
                    <a:pt x="27197" y="119814"/>
                    <a:pt x="19581" y="119814"/>
                  </a:cubicBezTo>
                  <a:cubicBezTo>
                    <a:pt x="14798" y="119814"/>
                    <a:pt x="13558" y="115386"/>
                    <a:pt x="13558" y="111135"/>
                  </a:cubicBezTo>
                  <a:cubicBezTo>
                    <a:pt x="13558" y="109186"/>
                    <a:pt x="14089" y="105821"/>
                    <a:pt x="14621" y="103872"/>
                  </a:cubicBezTo>
                  <a:lnTo>
                    <a:pt x="39243" y="5385"/>
                  </a:lnTo>
                  <a:close/>
                </a:path>
              </a:pathLst>
            </a:custGeom>
            <a:solidFill>
              <a:srgbClr val="000000"/>
            </a:solidFill>
            <a:ln w="25369"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D2969345-012A-785B-114A-98710041F754}"/>
                </a:ext>
              </a:extLst>
            </p:cNvPr>
            <p:cNvSpPr/>
            <p:nvPr>
              <p:custDataLst>
                <p:tags r:id="rId20"/>
              </p:custDataLst>
            </p:nvPr>
          </p:nvSpPr>
          <p:spPr>
            <a:xfrm>
              <a:off x="9554268" y="4284687"/>
              <a:ext cx="119743" cy="8679"/>
            </a:xfrm>
            <a:custGeom>
              <a:avLst/>
              <a:gdLst>
                <a:gd name="connsiteX0" fmla="*/ 112934 w 119743"/>
                <a:gd name="connsiteY0" fmla="*/ 8750 h 8679"/>
                <a:gd name="connsiteX1" fmla="*/ 120019 w 119743"/>
                <a:gd name="connsiteY1" fmla="*/ 4499 h 8679"/>
                <a:gd name="connsiteX2" fmla="*/ 112934 w 119743"/>
                <a:gd name="connsiteY2" fmla="*/ 71 h 8679"/>
                <a:gd name="connsiteX3" fmla="*/ 7361 w 119743"/>
                <a:gd name="connsiteY3" fmla="*/ 71 h 8679"/>
                <a:gd name="connsiteX4" fmla="*/ 275 w 119743"/>
                <a:gd name="connsiteY4" fmla="*/ 4322 h 8679"/>
                <a:gd name="connsiteX5" fmla="*/ 7361 w 119743"/>
                <a:gd name="connsiteY5" fmla="*/ 8750 h 8679"/>
                <a:gd name="connsiteX6" fmla="*/ 112934 w 119743"/>
                <a:gd name="connsiteY6" fmla="*/ 8750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934" y="8750"/>
                  </a:moveTo>
                  <a:cubicBezTo>
                    <a:pt x="115768" y="8750"/>
                    <a:pt x="120019" y="8750"/>
                    <a:pt x="120019" y="4499"/>
                  </a:cubicBezTo>
                  <a:cubicBezTo>
                    <a:pt x="120019" y="71"/>
                    <a:pt x="115945" y="71"/>
                    <a:pt x="112934" y="71"/>
                  </a:cubicBezTo>
                  <a:lnTo>
                    <a:pt x="7361" y="71"/>
                  </a:lnTo>
                  <a:cubicBezTo>
                    <a:pt x="4527" y="71"/>
                    <a:pt x="275" y="71"/>
                    <a:pt x="275" y="4322"/>
                  </a:cubicBezTo>
                  <a:cubicBezTo>
                    <a:pt x="275" y="8750"/>
                    <a:pt x="4350" y="8750"/>
                    <a:pt x="7361" y="8750"/>
                  </a:cubicBezTo>
                  <a:lnTo>
                    <a:pt x="112934" y="8750"/>
                  </a:lnTo>
                  <a:close/>
                </a:path>
              </a:pathLst>
            </a:custGeom>
            <a:solidFill>
              <a:srgbClr val="000000"/>
            </a:solidFill>
            <a:ln w="25369"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15133148-8D68-FD26-9113-C0A926F3C854}"/>
                </a:ext>
              </a:extLst>
            </p:cNvPr>
            <p:cNvSpPr/>
            <p:nvPr>
              <p:custDataLst>
                <p:tags r:id="rId21"/>
              </p:custDataLst>
            </p:nvPr>
          </p:nvSpPr>
          <p:spPr>
            <a:xfrm>
              <a:off x="9712603" y="4215782"/>
              <a:ext cx="64477" cy="117618"/>
            </a:xfrm>
            <a:custGeom>
              <a:avLst/>
              <a:gdLst>
                <a:gd name="connsiteX0" fmla="*/ 40314 w 64477"/>
                <a:gd name="connsiteY0" fmla="*/ 5030 h 117618"/>
                <a:gd name="connsiteX1" fmla="*/ 35000 w 64477"/>
                <a:gd name="connsiteY1" fmla="*/ 71 h 117618"/>
                <a:gd name="connsiteX2" fmla="*/ 282 w 64477"/>
                <a:gd name="connsiteY2" fmla="*/ 11407 h 117618"/>
                <a:gd name="connsiteX3" fmla="*/ 282 w 64477"/>
                <a:gd name="connsiteY3" fmla="*/ 17784 h 117618"/>
                <a:gd name="connsiteX4" fmla="*/ 25966 w 64477"/>
                <a:gd name="connsiteY4" fmla="*/ 12824 h 117618"/>
                <a:gd name="connsiteX5" fmla="*/ 25966 w 64477"/>
                <a:gd name="connsiteY5" fmla="*/ 103164 h 117618"/>
                <a:gd name="connsiteX6" fmla="*/ 8253 w 64477"/>
                <a:gd name="connsiteY6" fmla="*/ 111312 h 117618"/>
                <a:gd name="connsiteX7" fmla="*/ 1522 w 64477"/>
                <a:gd name="connsiteY7" fmla="*/ 111312 h 117618"/>
                <a:gd name="connsiteX8" fmla="*/ 1522 w 64477"/>
                <a:gd name="connsiteY8" fmla="*/ 117689 h 117618"/>
                <a:gd name="connsiteX9" fmla="*/ 33052 w 64477"/>
                <a:gd name="connsiteY9" fmla="*/ 116980 h 117618"/>
                <a:gd name="connsiteX10" fmla="*/ 64759 w 64477"/>
                <a:gd name="connsiteY10" fmla="*/ 117689 h 117618"/>
                <a:gd name="connsiteX11" fmla="*/ 64759 w 64477"/>
                <a:gd name="connsiteY11" fmla="*/ 111312 h 117618"/>
                <a:gd name="connsiteX12" fmla="*/ 58028 w 64477"/>
                <a:gd name="connsiteY12" fmla="*/ 111312 h 117618"/>
                <a:gd name="connsiteX13" fmla="*/ 40314 w 64477"/>
                <a:gd name="connsiteY13" fmla="*/ 103164 h 117618"/>
                <a:gd name="connsiteX14" fmla="*/ 40314 w 64477"/>
                <a:gd name="connsiteY14" fmla="*/ 503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14" y="5030"/>
                  </a:moveTo>
                  <a:cubicBezTo>
                    <a:pt x="40314" y="248"/>
                    <a:pt x="39960" y="71"/>
                    <a:pt x="35000" y="71"/>
                  </a:cubicBezTo>
                  <a:cubicBezTo>
                    <a:pt x="23664" y="11230"/>
                    <a:pt x="7544" y="11407"/>
                    <a:pt x="282" y="11407"/>
                  </a:cubicBezTo>
                  <a:lnTo>
                    <a:pt x="282" y="17784"/>
                  </a:lnTo>
                  <a:cubicBezTo>
                    <a:pt x="4533" y="17784"/>
                    <a:pt x="16224" y="17784"/>
                    <a:pt x="25966" y="12824"/>
                  </a:cubicBezTo>
                  <a:lnTo>
                    <a:pt x="25966" y="103164"/>
                  </a:lnTo>
                  <a:cubicBezTo>
                    <a:pt x="25966" y="109009"/>
                    <a:pt x="25966" y="111312"/>
                    <a:pt x="8253" y="111312"/>
                  </a:cubicBezTo>
                  <a:lnTo>
                    <a:pt x="1522" y="111312"/>
                  </a:lnTo>
                  <a:lnTo>
                    <a:pt x="1522" y="117689"/>
                  </a:lnTo>
                  <a:cubicBezTo>
                    <a:pt x="4710" y="117512"/>
                    <a:pt x="26498" y="116980"/>
                    <a:pt x="33052" y="116980"/>
                  </a:cubicBezTo>
                  <a:cubicBezTo>
                    <a:pt x="38543" y="116980"/>
                    <a:pt x="60862" y="117512"/>
                    <a:pt x="64759" y="117689"/>
                  </a:cubicBezTo>
                  <a:lnTo>
                    <a:pt x="64759" y="111312"/>
                  </a:lnTo>
                  <a:lnTo>
                    <a:pt x="58028" y="111312"/>
                  </a:lnTo>
                  <a:cubicBezTo>
                    <a:pt x="40314" y="111312"/>
                    <a:pt x="40314" y="109009"/>
                    <a:pt x="40314" y="103164"/>
                  </a:cubicBezTo>
                  <a:lnTo>
                    <a:pt x="40314" y="5030"/>
                  </a:lnTo>
                  <a:close/>
                </a:path>
              </a:pathLst>
            </a:custGeom>
            <a:solidFill>
              <a:srgbClr val="000000"/>
            </a:solidFill>
            <a:ln w="25369" cap="flat">
              <a:noFill/>
              <a:prstDash val="solid"/>
              <a:miter/>
            </a:ln>
          </p:spPr>
          <p:txBody>
            <a:bodyPr rtlCol="0" anchor="ctr"/>
            <a:lstStyle/>
            <a:p>
              <a:endParaRPr lang="en-CN"/>
            </a:p>
          </p:txBody>
        </p:sp>
      </p:grpSp>
    </p:spTree>
    <p:extLst>
      <p:ext uri="{BB962C8B-B14F-4D97-AF65-F5344CB8AC3E}">
        <p14:creationId xmlns:p14="http://schemas.microsoft.com/office/powerpoint/2010/main" val="8860942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49</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06821" y="910927"/>
            <a:ext cx="11353378" cy="2205540"/>
          </a:xfrm>
          <a:prstGeom prst="rect">
            <a:avLst/>
          </a:prstGeom>
          <a:noFill/>
        </p:spPr>
        <p:txBody>
          <a:bodyPr wrap="square">
            <a:spAutoFit/>
          </a:bodyPr>
          <a:lstStyle/>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多步自注意力机制</a:t>
            </a:r>
            <a:endParaRPr lang="en-US" altLang="zh-CN" sz="2000" b="1"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解码器同样采用了堆叠的多层门控卷积结构完成对目标语言的解码，并在每一层门控卷积之后</a:t>
            </a:r>
            <a:r>
              <a:rPr lang="zh-CN" altLang="en-US" b="1" dirty="0">
                <a:latin typeface="Microsoft YaHei" panose="020B0503020204020204" pitchFamily="34" charset="-122"/>
                <a:ea typeface="Microsoft YaHei" panose="020B0503020204020204" pitchFamily="34" charset="-122"/>
              </a:rPr>
              <a:t>通过注意力机制参考源语言信息</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dirty="0">
                <a:latin typeface="Microsoft YaHei" panose="020B0503020204020204" pitchFamily="34" charset="-122"/>
                <a:ea typeface="Microsoft YaHei" panose="020B0503020204020204" pitchFamily="34" charset="-122"/>
              </a:rPr>
              <a:t>以解码器第 </a:t>
            </a:r>
            <a:r>
              <a:rPr lang="en-US" altLang="zh-CN" dirty="0">
                <a:latin typeface="Microsoft YaHei" panose="020B0503020204020204" pitchFamily="34" charset="-122"/>
                <a:ea typeface="Microsoft YaHei" panose="020B0503020204020204" pitchFamily="34" charset="-122"/>
              </a:rPr>
              <a:t>l</a:t>
            </a:r>
            <a:r>
              <a:rPr lang="zh-CN" altLang="en-US" dirty="0">
                <a:latin typeface="Microsoft YaHei" panose="020B0503020204020204" pitchFamily="34" charset="-122"/>
                <a:ea typeface="Microsoft YaHei" panose="020B0503020204020204" pitchFamily="34" charset="-122"/>
              </a:rPr>
              <a:t> 层第 </a:t>
            </a:r>
            <a:r>
              <a:rPr lang="en-US" altLang="zh-CN" dirty="0" err="1">
                <a:latin typeface="Microsoft YaHei" panose="020B0503020204020204" pitchFamily="34" charset="-122"/>
                <a:ea typeface="Microsoft YaHei" panose="020B0503020204020204" pitchFamily="34" charset="-122"/>
              </a:rPr>
              <a:t>i</a:t>
            </a:r>
            <a:r>
              <a:rPr lang="zh-CN" altLang="en-US" dirty="0">
                <a:latin typeface="Microsoft YaHei" panose="020B0503020204020204" pitchFamily="34" charset="-122"/>
                <a:ea typeface="Microsoft YaHei" panose="020B0503020204020204" pitchFamily="34" charset="-122"/>
              </a:rPr>
              <a:t> 个时间步的注意力计算为例，为了确定需要参考源语言中的哪部分信息，当前时刻的解码器状态       以及前一个时刻解码出的目标语言嵌入        用于作出决策的依据：</a:t>
            </a:r>
            <a:endParaRPr lang="en-US" altLang="zh-CN" dirty="0">
              <a:latin typeface="Microsoft YaHei" panose="020B0503020204020204" pitchFamily="34" charset="-122"/>
              <a:ea typeface="Microsoft YaHei" panose="020B0503020204020204" pitchFamily="34" charset="-122"/>
            </a:endParaRPr>
          </a:p>
        </p:txBody>
      </p:sp>
      <p:grpSp>
        <p:nvGrpSpPr>
          <p:cNvPr id="9" name="Group 8" descr="\documentclass{article}&#10;\usepackage{amsmath,bm}&#10;\pagestyle{empty}&#10;\begin{document}&#10;&#10;$\bm{z}_i^l$&#10;&#10;&#10;\end{document}" title="IguanaTex Vector Display">
            <a:extLst>
              <a:ext uri="{FF2B5EF4-FFF2-40B4-BE49-F238E27FC236}">
                <a16:creationId xmlns:a16="http://schemas.microsoft.com/office/drawing/2014/main" id="{BE9D52A3-7503-24DF-0315-97486A4A4E32}"/>
              </a:ext>
            </a:extLst>
          </p:cNvPr>
          <p:cNvGrpSpPr>
            <a:grpSpLocks noChangeAspect="1"/>
          </p:cNvGrpSpPr>
          <p:nvPr>
            <p:custDataLst>
              <p:tags r:id="rId1"/>
            </p:custDataLst>
          </p:nvPr>
        </p:nvGrpSpPr>
        <p:grpSpPr>
          <a:xfrm>
            <a:off x="1062682" y="2758265"/>
            <a:ext cx="153468" cy="254161"/>
            <a:chOff x="4107297" y="3781513"/>
            <a:chExt cx="153468" cy="254161"/>
          </a:xfrm>
        </p:grpSpPr>
        <p:sp>
          <p:nvSpPr>
            <p:cNvPr id="6" name="Freeform 5">
              <a:extLst>
                <a:ext uri="{FF2B5EF4-FFF2-40B4-BE49-F238E27FC236}">
                  <a16:creationId xmlns:a16="http://schemas.microsoft.com/office/drawing/2014/main" id="{A668F443-1D54-4F11-3A34-EA7F45C9698B}"/>
                </a:ext>
              </a:extLst>
            </p:cNvPr>
            <p:cNvSpPr/>
            <p:nvPr>
              <p:custDataLst>
                <p:tags r:id="rId107"/>
              </p:custDataLst>
            </p:nvPr>
          </p:nvSpPr>
          <p:spPr>
            <a:xfrm>
              <a:off x="4107297" y="3871858"/>
              <a:ext cx="100410" cy="104763"/>
            </a:xfrm>
            <a:custGeom>
              <a:avLst/>
              <a:gdLst>
                <a:gd name="connsiteX0" fmla="*/ 40362 w 100410"/>
                <a:gd name="connsiteY0" fmla="*/ 25343 h 104763"/>
                <a:gd name="connsiteX1" fmla="*/ 48663 w 100410"/>
                <a:gd name="connsiteY1" fmla="*/ 25115 h 104763"/>
                <a:gd name="connsiteX2" fmla="*/ 74777 w 100410"/>
                <a:gd name="connsiteY2" fmla="*/ 23748 h 104763"/>
                <a:gd name="connsiteX3" fmla="*/ 45423 w 100410"/>
                <a:gd name="connsiteY3" fmla="*/ 50850 h 104763"/>
                <a:gd name="connsiteX4" fmla="*/ 77 w 100410"/>
                <a:gd name="connsiteY4" fmla="*/ 101637 h 104763"/>
                <a:gd name="connsiteX5" fmla="*/ 4733 w 100410"/>
                <a:gd name="connsiteY5" fmla="*/ 104826 h 104763"/>
                <a:gd name="connsiteX6" fmla="*/ 9591 w 100410"/>
                <a:gd name="connsiteY6" fmla="*/ 102321 h 104763"/>
                <a:gd name="connsiteX7" fmla="*/ 27609 w 100410"/>
                <a:gd name="connsiteY7" fmla="*/ 89339 h 104763"/>
                <a:gd name="connsiteX8" fmla="*/ 40767 w 100410"/>
                <a:gd name="connsiteY8" fmla="*/ 95716 h 104763"/>
                <a:gd name="connsiteX9" fmla="*/ 59797 w 100410"/>
                <a:gd name="connsiteY9" fmla="*/ 104826 h 104763"/>
                <a:gd name="connsiteX10" fmla="*/ 97248 w 100410"/>
                <a:gd name="connsiteY10" fmla="*/ 68387 h 104763"/>
                <a:gd name="connsiteX11" fmla="*/ 92390 w 100410"/>
                <a:gd name="connsiteY11" fmla="*/ 65198 h 104763"/>
                <a:gd name="connsiteX12" fmla="*/ 88138 w 100410"/>
                <a:gd name="connsiteY12" fmla="*/ 67248 h 104763"/>
                <a:gd name="connsiteX13" fmla="*/ 70729 w 100410"/>
                <a:gd name="connsiteY13" fmla="*/ 79091 h 104763"/>
                <a:gd name="connsiteX14" fmla="*/ 25584 w 100410"/>
                <a:gd name="connsiteY14" fmla="*/ 81368 h 104763"/>
                <a:gd name="connsiteX15" fmla="*/ 55141 w 100410"/>
                <a:gd name="connsiteY15" fmla="*/ 54039 h 104763"/>
                <a:gd name="connsiteX16" fmla="*/ 100487 w 100410"/>
                <a:gd name="connsiteY16" fmla="*/ 3251 h 104763"/>
                <a:gd name="connsiteX17" fmla="*/ 95831 w 100410"/>
                <a:gd name="connsiteY17" fmla="*/ 63 h 104763"/>
                <a:gd name="connsiteX18" fmla="*/ 91175 w 100410"/>
                <a:gd name="connsiteY18" fmla="*/ 2340 h 104763"/>
                <a:gd name="connsiteX19" fmla="*/ 77612 w 100410"/>
                <a:gd name="connsiteY19" fmla="*/ 15549 h 104763"/>
                <a:gd name="connsiteX20" fmla="*/ 63238 w 100410"/>
                <a:gd name="connsiteY20" fmla="*/ 8262 h 104763"/>
                <a:gd name="connsiteX21" fmla="*/ 45828 w 100410"/>
                <a:gd name="connsiteY21" fmla="*/ 63 h 104763"/>
                <a:gd name="connsiteX22" fmla="*/ 16474 w 100410"/>
                <a:gd name="connsiteY22" fmla="*/ 27392 h 104763"/>
                <a:gd name="connsiteX23" fmla="*/ 21333 w 100410"/>
                <a:gd name="connsiteY23" fmla="*/ 30581 h 104763"/>
                <a:gd name="connsiteX24" fmla="*/ 25989 w 100410"/>
                <a:gd name="connsiteY24" fmla="*/ 27620 h 104763"/>
                <a:gd name="connsiteX25" fmla="*/ 36314 w 100410"/>
                <a:gd name="connsiteY25" fmla="*/ 25343 h 104763"/>
                <a:gd name="connsiteX26" fmla="*/ 40362 w 100410"/>
                <a:gd name="connsiteY26" fmla="*/ 25343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410" h="104763">
                  <a:moveTo>
                    <a:pt x="40362" y="25343"/>
                  </a:moveTo>
                  <a:cubicBezTo>
                    <a:pt x="43197" y="25115"/>
                    <a:pt x="45828" y="25343"/>
                    <a:pt x="48663" y="25115"/>
                  </a:cubicBezTo>
                  <a:cubicBezTo>
                    <a:pt x="56760" y="24659"/>
                    <a:pt x="66680" y="23976"/>
                    <a:pt x="74777" y="23748"/>
                  </a:cubicBezTo>
                  <a:cubicBezTo>
                    <a:pt x="69109" y="29897"/>
                    <a:pt x="65870" y="33541"/>
                    <a:pt x="45423" y="50850"/>
                  </a:cubicBezTo>
                  <a:cubicBezTo>
                    <a:pt x="4530" y="85923"/>
                    <a:pt x="77" y="100726"/>
                    <a:pt x="77" y="101637"/>
                  </a:cubicBezTo>
                  <a:cubicBezTo>
                    <a:pt x="77" y="104826"/>
                    <a:pt x="2911" y="104826"/>
                    <a:pt x="4733" y="104826"/>
                  </a:cubicBezTo>
                  <a:cubicBezTo>
                    <a:pt x="7972" y="104826"/>
                    <a:pt x="8174" y="104598"/>
                    <a:pt x="9591" y="102321"/>
                  </a:cubicBezTo>
                  <a:cubicBezTo>
                    <a:pt x="16879" y="90933"/>
                    <a:pt x="24370" y="89339"/>
                    <a:pt x="27609" y="89339"/>
                  </a:cubicBezTo>
                  <a:cubicBezTo>
                    <a:pt x="33075" y="89339"/>
                    <a:pt x="37731" y="93211"/>
                    <a:pt x="40767" y="95716"/>
                  </a:cubicBezTo>
                  <a:cubicBezTo>
                    <a:pt x="47043" y="100726"/>
                    <a:pt x="52104" y="104826"/>
                    <a:pt x="59797" y="104826"/>
                  </a:cubicBezTo>
                  <a:cubicBezTo>
                    <a:pt x="82470" y="104826"/>
                    <a:pt x="97248" y="77041"/>
                    <a:pt x="97248" y="68387"/>
                  </a:cubicBezTo>
                  <a:cubicBezTo>
                    <a:pt x="97248" y="65198"/>
                    <a:pt x="93807" y="65198"/>
                    <a:pt x="92390" y="65198"/>
                  </a:cubicBezTo>
                  <a:cubicBezTo>
                    <a:pt x="90973" y="65198"/>
                    <a:pt x="88746" y="65198"/>
                    <a:pt x="88138" y="67248"/>
                  </a:cubicBezTo>
                  <a:cubicBezTo>
                    <a:pt x="86317" y="71575"/>
                    <a:pt x="84292" y="77269"/>
                    <a:pt x="70729" y="79091"/>
                  </a:cubicBezTo>
                  <a:cubicBezTo>
                    <a:pt x="69514" y="79318"/>
                    <a:pt x="30038" y="81140"/>
                    <a:pt x="25584" y="81368"/>
                  </a:cubicBezTo>
                  <a:cubicBezTo>
                    <a:pt x="31253" y="75219"/>
                    <a:pt x="34492" y="71575"/>
                    <a:pt x="55141" y="54039"/>
                  </a:cubicBezTo>
                  <a:cubicBezTo>
                    <a:pt x="96034" y="18966"/>
                    <a:pt x="100487" y="4162"/>
                    <a:pt x="100487" y="3251"/>
                  </a:cubicBezTo>
                  <a:cubicBezTo>
                    <a:pt x="100487" y="63"/>
                    <a:pt x="97653" y="63"/>
                    <a:pt x="95831" y="63"/>
                  </a:cubicBezTo>
                  <a:cubicBezTo>
                    <a:pt x="92795" y="63"/>
                    <a:pt x="92390" y="63"/>
                    <a:pt x="91175" y="2340"/>
                  </a:cubicBezTo>
                  <a:cubicBezTo>
                    <a:pt x="86317" y="10311"/>
                    <a:pt x="82470" y="15549"/>
                    <a:pt x="77612" y="15549"/>
                  </a:cubicBezTo>
                  <a:cubicBezTo>
                    <a:pt x="72348" y="15549"/>
                    <a:pt x="67894" y="11906"/>
                    <a:pt x="63238" y="8262"/>
                  </a:cubicBezTo>
                  <a:cubicBezTo>
                    <a:pt x="58380" y="4162"/>
                    <a:pt x="53319" y="63"/>
                    <a:pt x="45828" y="63"/>
                  </a:cubicBezTo>
                  <a:cubicBezTo>
                    <a:pt x="28014" y="63"/>
                    <a:pt x="16474" y="20332"/>
                    <a:pt x="16474" y="27392"/>
                  </a:cubicBezTo>
                  <a:cubicBezTo>
                    <a:pt x="16474" y="30581"/>
                    <a:pt x="19713" y="30581"/>
                    <a:pt x="21333" y="30581"/>
                  </a:cubicBezTo>
                  <a:cubicBezTo>
                    <a:pt x="23155" y="30581"/>
                    <a:pt x="25382" y="30581"/>
                    <a:pt x="25989" y="27620"/>
                  </a:cubicBezTo>
                  <a:cubicBezTo>
                    <a:pt x="28823" y="26026"/>
                    <a:pt x="30240" y="25798"/>
                    <a:pt x="36314" y="25343"/>
                  </a:cubicBezTo>
                  <a:lnTo>
                    <a:pt x="40362" y="25343"/>
                  </a:lnTo>
                  <a:close/>
                </a:path>
              </a:pathLst>
            </a:custGeom>
            <a:solidFill>
              <a:srgbClr val="000000"/>
            </a:solidFill>
            <a:ln w="20108" cap="flat">
              <a:noFill/>
              <a:prstDash val="solid"/>
              <a:miter/>
            </a:ln>
          </p:spPr>
          <p:txBody>
            <a:bodyPr rtlCol="0" anchor="ctr"/>
            <a:lstStyle/>
            <a:p>
              <a:endParaRPr lang="en-CN"/>
            </a:p>
          </p:txBody>
        </p:sp>
        <p:sp>
          <p:nvSpPr>
            <p:cNvPr id="7" name="Freeform 6">
              <a:extLst>
                <a:ext uri="{FF2B5EF4-FFF2-40B4-BE49-F238E27FC236}">
                  <a16:creationId xmlns:a16="http://schemas.microsoft.com/office/drawing/2014/main" id="{429F2D3E-F3A3-9821-01A1-DF65A179D5A8}"/>
                </a:ext>
              </a:extLst>
            </p:cNvPr>
            <p:cNvSpPr/>
            <p:nvPr>
              <p:custDataLst>
                <p:tags r:id="rId108"/>
              </p:custDataLst>
            </p:nvPr>
          </p:nvSpPr>
          <p:spPr>
            <a:xfrm>
              <a:off x="4228482" y="3781513"/>
              <a:ext cx="31742" cy="112233"/>
            </a:xfrm>
            <a:custGeom>
              <a:avLst/>
              <a:gdLst>
                <a:gd name="connsiteX0" fmla="*/ 31259 w 31742"/>
                <a:gd name="connsiteY0" fmla="*/ 4842 h 112233"/>
                <a:gd name="connsiteX1" fmla="*/ 31825 w 31742"/>
                <a:gd name="connsiteY1" fmla="*/ 2291 h 112233"/>
                <a:gd name="connsiteX2" fmla="*/ 29558 w 31742"/>
                <a:gd name="connsiteY2" fmla="*/ 59 h 112233"/>
                <a:gd name="connsiteX3" fmla="*/ 11419 w 31742"/>
                <a:gd name="connsiteY3" fmla="*/ 1653 h 112233"/>
                <a:gd name="connsiteX4" fmla="*/ 8443 w 31742"/>
                <a:gd name="connsiteY4" fmla="*/ 5320 h 112233"/>
                <a:gd name="connsiteX5" fmla="*/ 11986 w 31742"/>
                <a:gd name="connsiteY5" fmla="*/ 7552 h 112233"/>
                <a:gd name="connsiteX6" fmla="*/ 18788 w 31742"/>
                <a:gd name="connsiteY6" fmla="*/ 9943 h 112233"/>
                <a:gd name="connsiteX7" fmla="*/ 18221 w 31742"/>
                <a:gd name="connsiteY7" fmla="*/ 13451 h 112233"/>
                <a:gd name="connsiteX8" fmla="*/ 649 w 31742"/>
                <a:gd name="connsiteY8" fmla="*/ 92205 h 112233"/>
                <a:gd name="connsiteX9" fmla="*/ 83 w 31742"/>
                <a:gd name="connsiteY9" fmla="*/ 97147 h 112233"/>
                <a:gd name="connsiteX10" fmla="*/ 14962 w 31742"/>
                <a:gd name="connsiteY10" fmla="*/ 112292 h 112233"/>
                <a:gd name="connsiteX11" fmla="*/ 26299 w 31742"/>
                <a:gd name="connsiteY11" fmla="*/ 103843 h 112233"/>
                <a:gd name="connsiteX12" fmla="*/ 31259 w 31742"/>
                <a:gd name="connsiteY12" fmla="*/ 87901 h 112233"/>
                <a:gd name="connsiteX13" fmla="*/ 28991 w 31742"/>
                <a:gd name="connsiteY13" fmla="*/ 85828 h 112233"/>
                <a:gd name="connsiteX14" fmla="*/ 26157 w 31742"/>
                <a:gd name="connsiteY14" fmla="*/ 89654 h 112233"/>
                <a:gd name="connsiteX15" fmla="*/ 15529 w 31742"/>
                <a:gd name="connsiteY15" fmla="*/ 107829 h 112233"/>
                <a:gd name="connsiteX16" fmla="*/ 10711 w 31742"/>
                <a:gd name="connsiteY16" fmla="*/ 100017 h 112233"/>
                <a:gd name="connsiteX17" fmla="*/ 11561 w 31742"/>
                <a:gd name="connsiteY17" fmla="*/ 93481 h 112233"/>
                <a:gd name="connsiteX18" fmla="*/ 31259 w 31742"/>
                <a:gd name="connsiteY18" fmla="*/ 4842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742" h="112233">
                  <a:moveTo>
                    <a:pt x="31259" y="4842"/>
                  </a:moveTo>
                  <a:cubicBezTo>
                    <a:pt x="31400" y="4523"/>
                    <a:pt x="31825" y="2450"/>
                    <a:pt x="31825" y="2291"/>
                  </a:cubicBezTo>
                  <a:cubicBezTo>
                    <a:pt x="31825" y="1494"/>
                    <a:pt x="31259" y="59"/>
                    <a:pt x="29558" y="59"/>
                  </a:cubicBezTo>
                  <a:cubicBezTo>
                    <a:pt x="26724" y="59"/>
                    <a:pt x="14962" y="1335"/>
                    <a:pt x="11419" y="1653"/>
                  </a:cubicBezTo>
                  <a:cubicBezTo>
                    <a:pt x="10427" y="1813"/>
                    <a:pt x="8443" y="1972"/>
                    <a:pt x="8443" y="5320"/>
                  </a:cubicBezTo>
                  <a:cubicBezTo>
                    <a:pt x="8443" y="7552"/>
                    <a:pt x="10427" y="7552"/>
                    <a:pt x="11986" y="7552"/>
                  </a:cubicBezTo>
                  <a:cubicBezTo>
                    <a:pt x="18788" y="7552"/>
                    <a:pt x="18788" y="8668"/>
                    <a:pt x="18788" y="9943"/>
                  </a:cubicBezTo>
                  <a:cubicBezTo>
                    <a:pt x="18788" y="11059"/>
                    <a:pt x="18505" y="12016"/>
                    <a:pt x="18221" y="13451"/>
                  </a:cubicBezTo>
                  <a:lnTo>
                    <a:pt x="649" y="92205"/>
                  </a:lnTo>
                  <a:cubicBezTo>
                    <a:pt x="224" y="93799"/>
                    <a:pt x="83" y="95553"/>
                    <a:pt x="83" y="97147"/>
                  </a:cubicBezTo>
                  <a:cubicBezTo>
                    <a:pt x="83" y="107350"/>
                    <a:pt x="8160" y="112292"/>
                    <a:pt x="14962" y="112292"/>
                  </a:cubicBezTo>
                  <a:cubicBezTo>
                    <a:pt x="18363" y="112292"/>
                    <a:pt x="22614" y="111017"/>
                    <a:pt x="26299" y="103843"/>
                  </a:cubicBezTo>
                  <a:cubicBezTo>
                    <a:pt x="29275" y="97944"/>
                    <a:pt x="31259" y="88538"/>
                    <a:pt x="31259" y="87901"/>
                  </a:cubicBezTo>
                  <a:cubicBezTo>
                    <a:pt x="31259" y="85828"/>
                    <a:pt x="29416" y="85828"/>
                    <a:pt x="28991" y="85828"/>
                  </a:cubicBezTo>
                  <a:cubicBezTo>
                    <a:pt x="27007" y="85828"/>
                    <a:pt x="26724" y="86785"/>
                    <a:pt x="26157" y="89654"/>
                  </a:cubicBezTo>
                  <a:cubicBezTo>
                    <a:pt x="24315" y="97626"/>
                    <a:pt x="21622" y="107829"/>
                    <a:pt x="15529" y="107829"/>
                  </a:cubicBezTo>
                  <a:cubicBezTo>
                    <a:pt x="11703" y="107829"/>
                    <a:pt x="10711" y="103843"/>
                    <a:pt x="10711" y="100017"/>
                  </a:cubicBezTo>
                  <a:cubicBezTo>
                    <a:pt x="10711" y="98263"/>
                    <a:pt x="11136" y="95234"/>
                    <a:pt x="11561" y="93481"/>
                  </a:cubicBezTo>
                  <a:lnTo>
                    <a:pt x="31259" y="4842"/>
                  </a:lnTo>
                  <a:close/>
                </a:path>
              </a:pathLst>
            </a:custGeom>
            <a:solidFill>
              <a:srgbClr val="000000"/>
            </a:solidFill>
            <a:ln w="20108"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367922BC-8CC8-AB32-9383-A3DA785EE979}"/>
                </a:ext>
              </a:extLst>
            </p:cNvPr>
            <p:cNvSpPr/>
            <p:nvPr>
              <p:custDataLst>
                <p:tags r:id="rId109"/>
              </p:custDataLst>
            </p:nvPr>
          </p:nvSpPr>
          <p:spPr>
            <a:xfrm>
              <a:off x="4217828" y="3928383"/>
              <a:ext cx="42937" cy="107291"/>
            </a:xfrm>
            <a:custGeom>
              <a:avLst/>
              <a:gdLst>
                <a:gd name="connsiteX0" fmla="*/ 39336 w 42937"/>
                <a:gd name="connsiteY0" fmla="*/ 6123 h 107291"/>
                <a:gd name="connsiteX1" fmla="*/ 33667 w 42937"/>
                <a:gd name="connsiteY1" fmla="*/ 65 h 107291"/>
                <a:gd name="connsiteX2" fmla="*/ 25731 w 42937"/>
                <a:gd name="connsiteY2" fmla="*/ 8834 h 107291"/>
                <a:gd name="connsiteX3" fmla="*/ 31400 w 42937"/>
                <a:gd name="connsiteY3" fmla="*/ 14892 h 107291"/>
                <a:gd name="connsiteX4" fmla="*/ 39336 w 42937"/>
                <a:gd name="connsiteY4" fmla="*/ 6123 h 107291"/>
                <a:gd name="connsiteX5" fmla="*/ 10427 w 42937"/>
                <a:gd name="connsiteY5" fmla="*/ 87110 h 107291"/>
                <a:gd name="connsiteX6" fmla="*/ 9152 w 42937"/>
                <a:gd name="connsiteY6" fmla="*/ 93806 h 107291"/>
                <a:gd name="connsiteX7" fmla="*/ 22614 w 42937"/>
                <a:gd name="connsiteY7" fmla="*/ 107356 h 107291"/>
                <a:gd name="connsiteX8" fmla="*/ 43020 w 42937"/>
                <a:gd name="connsiteY8" fmla="*/ 82965 h 107291"/>
                <a:gd name="connsiteX9" fmla="*/ 40753 w 42937"/>
                <a:gd name="connsiteY9" fmla="*/ 80892 h 107291"/>
                <a:gd name="connsiteX10" fmla="*/ 38060 w 42937"/>
                <a:gd name="connsiteY10" fmla="*/ 83603 h 107291"/>
                <a:gd name="connsiteX11" fmla="*/ 23039 w 42937"/>
                <a:gd name="connsiteY11" fmla="*/ 102893 h 107291"/>
                <a:gd name="connsiteX12" fmla="*/ 19496 w 42937"/>
                <a:gd name="connsiteY12" fmla="*/ 97313 h 107291"/>
                <a:gd name="connsiteX13" fmla="*/ 21764 w 42937"/>
                <a:gd name="connsiteY13" fmla="*/ 87110 h 107291"/>
                <a:gd name="connsiteX14" fmla="*/ 26298 w 42937"/>
                <a:gd name="connsiteY14" fmla="*/ 74356 h 107291"/>
                <a:gd name="connsiteX15" fmla="*/ 33242 w 42937"/>
                <a:gd name="connsiteY15" fmla="*/ 54109 h 107291"/>
                <a:gd name="connsiteX16" fmla="*/ 34092 w 42937"/>
                <a:gd name="connsiteY16" fmla="*/ 49008 h 107291"/>
                <a:gd name="connsiteX17" fmla="*/ 20630 w 42937"/>
                <a:gd name="connsiteY17" fmla="*/ 35457 h 107291"/>
                <a:gd name="connsiteX18" fmla="*/ 82 w 42937"/>
                <a:gd name="connsiteY18" fmla="*/ 59849 h 107291"/>
                <a:gd name="connsiteX19" fmla="*/ 2491 w 42937"/>
                <a:gd name="connsiteY19" fmla="*/ 61921 h 107291"/>
                <a:gd name="connsiteX20" fmla="*/ 5042 w 42937"/>
                <a:gd name="connsiteY20" fmla="*/ 59370 h 107291"/>
                <a:gd name="connsiteX21" fmla="*/ 20205 w 42937"/>
                <a:gd name="connsiteY21" fmla="*/ 39921 h 107291"/>
                <a:gd name="connsiteX22" fmla="*/ 23748 w 42937"/>
                <a:gd name="connsiteY22" fmla="*/ 45501 h 107291"/>
                <a:gd name="connsiteX23" fmla="*/ 19355 w 42937"/>
                <a:gd name="connsiteY23" fmla="*/ 61443 h 107291"/>
                <a:gd name="connsiteX24" fmla="*/ 10427 w 42937"/>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2937" h="107291">
                  <a:moveTo>
                    <a:pt x="39336" y="6123"/>
                  </a:moveTo>
                  <a:cubicBezTo>
                    <a:pt x="39336" y="3573"/>
                    <a:pt x="37635" y="65"/>
                    <a:pt x="33667" y="65"/>
                  </a:cubicBezTo>
                  <a:cubicBezTo>
                    <a:pt x="29841" y="65"/>
                    <a:pt x="25731" y="4210"/>
                    <a:pt x="25731" y="8834"/>
                  </a:cubicBezTo>
                  <a:cubicBezTo>
                    <a:pt x="25731" y="11544"/>
                    <a:pt x="27574" y="14892"/>
                    <a:pt x="31400" y="14892"/>
                  </a:cubicBezTo>
                  <a:cubicBezTo>
                    <a:pt x="35509" y="14892"/>
                    <a:pt x="39336" y="10428"/>
                    <a:pt x="39336" y="6123"/>
                  </a:cubicBezTo>
                  <a:close/>
                  <a:moveTo>
                    <a:pt x="10427" y="87110"/>
                  </a:moveTo>
                  <a:cubicBezTo>
                    <a:pt x="9860" y="89182"/>
                    <a:pt x="9152" y="91095"/>
                    <a:pt x="9152" y="93806"/>
                  </a:cubicBezTo>
                  <a:cubicBezTo>
                    <a:pt x="9152" y="101298"/>
                    <a:pt x="14820" y="107356"/>
                    <a:pt x="22614" y="107356"/>
                  </a:cubicBezTo>
                  <a:cubicBezTo>
                    <a:pt x="36785" y="107356"/>
                    <a:pt x="43020" y="85356"/>
                    <a:pt x="43020" y="82965"/>
                  </a:cubicBezTo>
                  <a:cubicBezTo>
                    <a:pt x="43020" y="80892"/>
                    <a:pt x="41178" y="80892"/>
                    <a:pt x="40753" y="80892"/>
                  </a:cubicBezTo>
                  <a:cubicBezTo>
                    <a:pt x="38769" y="80892"/>
                    <a:pt x="38627" y="81849"/>
                    <a:pt x="38060" y="83603"/>
                  </a:cubicBezTo>
                  <a:cubicBezTo>
                    <a:pt x="34801" y="96356"/>
                    <a:pt x="28566" y="102893"/>
                    <a:pt x="23039" y="102893"/>
                  </a:cubicBezTo>
                  <a:cubicBezTo>
                    <a:pt x="20205" y="102893"/>
                    <a:pt x="19496" y="100820"/>
                    <a:pt x="19496" y="97313"/>
                  </a:cubicBezTo>
                  <a:cubicBezTo>
                    <a:pt x="19496" y="93646"/>
                    <a:pt x="20488" y="90617"/>
                    <a:pt x="21764" y="87110"/>
                  </a:cubicBezTo>
                  <a:cubicBezTo>
                    <a:pt x="23181" y="82805"/>
                    <a:pt x="24740" y="78501"/>
                    <a:pt x="26298" y="74356"/>
                  </a:cubicBezTo>
                  <a:cubicBezTo>
                    <a:pt x="27574" y="70530"/>
                    <a:pt x="32675" y="56023"/>
                    <a:pt x="33242" y="54109"/>
                  </a:cubicBezTo>
                  <a:cubicBezTo>
                    <a:pt x="33667" y="52515"/>
                    <a:pt x="34092" y="50602"/>
                    <a:pt x="34092" y="49008"/>
                  </a:cubicBezTo>
                  <a:cubicBezTo>
                    <a:pt x="34092" y="41515"/>
                    <a:pt x="28424" y="35457"/>
                    <a:pt x="20630" y="35457"/>
                  </a:cubicBezTo>
                  <a:cubicBezTo>
                    <a:pt x="6601" y="35457"/>
                    <a:pt x="82" y="57138"/>
                    <a:pt x="82" y="59849"/>
                  </a:cubicBezTo>
                  <a:cubicBezTo>
                    <a:pt x="82" y="61921"/>
                    <a:pt x="2066" y="61921"/>
                    <a:pt x="2491" y="61921"/>
                  </a:cubicBezTo>
                  <a:cubicBezTo>
                    <a:pt x="4475" y="61921"/>
                    <a:pt x="4617" y="61124"/>
                    <a:pt x="5042" y="59370"/>
                  </a:cubicBezTo>
                  <a:cubicBezTo>
                    <a:pt x="8726" y="45660"/>
                    <a:pt x="14962" y="39921"/>
                    <a:pt x="20205" y="39921"/>
                  </a:cubicBezTo>
                  <a:cubicBezTo>
                    <a:pt x="22472" y="39921"/>
                    <a:pt x="23748" y="41196"/>
                    <a:pt x="23748" y="45501"/>
                  </a:cubicBezTo>
                  <a:cubicBezTo>
                    <a:pt x="23748" y="49167"/>
                    <a:pt x="22897" y="51559"/>
                    <a:pt x="19355" y="61443"/>
                  </a:cubicBezTo>
                  <a:lnTo>
                    <a:pt x="10427" y="87110"/>
                  </a:lnTo>
                  <a:close/>
                </a:path>
              </a:pathLst>
            </a:custGeom>
            <a:solidFill>
              <a:srgbClr val="000000"/>
            </a:solidFill>
            <a:ln w="20108" cap="flat">
              <a:noFill/>
              <a:prstDash val="solid"/>
              <a:miter/>
            </a:ln>
          </p:spPr>
          <p:txBody>
            <a:bodyPr rtlCol="0" anchor="ctr"/>
            <a:lstStyle/>
            <a:p>
              <a:endParaRPr lang="en-CN"/>
            </a:p>
          </p:txBody>
        </p:sp>
      </p:grpSp>
      <p:grpSp>
        <p:nvGrpSpPr>
          <p:cNvPr id="15" name="Group 14" descr="\documentclass{article}&#10;\usepackage{amsmath,bm}&#10;\pagestyle{empty}&#10;\begin{document}&#10;&#10;&#10;$\bm{g}_i$&#10;&#10;\end{document}" title="IguanaTex Vector Display">
            <a:extLst>
              <a:ext uri="{FF2B5EF4-FFF2-40B4-BE49-F238E27FC236}">
                <a16:creationId xmlns:a16="http://schemas.microsoft.com/office/drawing/2014/main" id="{9CC43093-AA5D-B115-694D-AB0027834DD8}"/>
              </a:ext>
            </a:extLst>
          </p:cNvPr>
          <p:cNvGrpSpPr>
            <a:grpSpLocks noChangeAspect="1"/>
          </p:cNvGrpSpPr>
          <p:nvPr>
            <p:custDataLst>
              <p:tags r:id="rId2"/>
            </p:custDataLst>
          </p:nvPr>
        </p:nvGrpSpPr>
        <p:grpSpPr>
          <a:xfrm>
            <a:off x="5509861" y="2870498"/>
            <a:ext cx="178530" cy="148945"/>
            <a:chOff x="4295010" y="3871858"/>
            <a:chExt cx="178530" cy="148945"/>
          </a:xfrm>
        </p:grpSpPr>
        <p:sp>
          <p:nvSpPr>
            <p:cNvPr id="13" name="Freeform 12">
              <a:extLst>
                <a:ext uri="{FF2B5EF4-FFF2-40B4-BE49-F238E27FC236}">
                  <a16:creationId xmlns:a16="http://schemas.microsoft.com/office/drawing/2014/main" id="{C32E59A3-3683-D445-BF79-B49A4F306BC4}"/>
                </a:ext>
              </a:extLst>
            </p:cNvPr>
            <p:cNvSpPr/>
            <p:nvPr>
              <p:custDataLst>
                <p:tags r:id="rId105"/>
              </p:custDataLst>
            </p:nvPr>
          </p:nvSpPr>
          <p:spPr>
            <a:xfrm>
              <a:off x="4295010" y="3871858"/>
              <a:ext cx="120249" cy="148945"/>
            </a:xfrm>
            <a:custGeom>
              <a:avLst/>
              <a:gdLst>
                <a:gd name="connsiteX0" fmla="*/ 119416 w 120249"/>
                <a:gd name="connsiteY0" fmla="*/ 19877 h 148945"/>
                <a:gd name="connsiteX1" fmla="*/ 120327 w 120249"/>
                <a:gd name="connsiteY1" fmla="*/ 13955 h 148945"/>
                <a:gd name="connsiteX2" fmla="*/ 109623 w 120249"/>
                <a:gd name="connsiteY2" fmla="*/ 3934 h 148945"/>
                <a:gd name="connsiteX3" fmla="*/ 98007 w 120249"/>
                <a:gd name="connsiteY3" fmla="*/ 9400 h 148945"/>
                <a:gd name="connsiteX4" fmla="*/ 73866 w 120249"/>
                <a:gd name="connsiteY4" fmla="*/ 63 h 148945"/>
                <a:gd name="connsiteX5" fmla="*/ 9870 w 120249"/>
                <a:gd name="connsiteY5" fmla="*/ 65881 h 148945"/>
                <a:gd name="connsiteX6" fmla="*/ 49725 w 120249"/>
                <a:gd name="connsiteY6" fmla="*/ 103004 h 148945"/>
                <a:gd name="connsiteX7" fmla="*/ 74777 w 120249"/>
                <a:gd name="connsiteY7" fmla="*/ 95944 h 148945"/>
                <a:gd name="connsiteX8" fmla="*/ 70450 w 120249"/>
                <a:gd name="connsiteY8" fmla="*/ 113025 h 148945"/>
                <a:gd name="connsiteX9" fmla="*/ 59291 w 120249"/>
                <a:gd name="connsiteY9" fmla="*/ 132839 h 148945"/>
                <a:gd name="connsiteX10" fmla="*/ 36061 w 120249"/>
                <a:gd name="connsiteY10" fmla="*/ 140810 h 148945"/>
                <a:gd name="connsiteX11" fmla="*/ 20574 w 120249"/>
                <a:gd name="connsiteY11" fmla="*/ 139899 h 148945"/>
                <a:gd name="connsiteX12" fmla="*/ 27634 w 120249"/>
                <a:gd name="connsiteY12" fmla="*/ 126690 h 148945"/>
                <a:gd name="connsiteX13" fmla="*/ 16247 w 120249"/>
                <a:gd name="connsiteY13" fmla="*/ 116213 h 148945"/>
                <a:gd name="connsiteX14" fmla="*/ 77 w 120249"/>
                <a:gd name="connsiteY14" fmla="*/ 133066 h 148945"/>
                <a:gd name="connsiteX15" fmla="*/ 36288 w 120249"/>
                <a:gd name="connsiteY15" fmla="*/ 149009 h 148945"/>
                <a:gd name="connsiteX16" fmla="*/ 95047 w 120249"/>
                <a:gd name="connsiteY16" fmla="*/ 116896 h 148945"/>
                <a:gd name="connsiteX17" fmla="*/ 119416 w 120249"/>
                <a:gd name="connsiteY17" fmla="*/ 19877 h 148945"/>
                <a:gd name="connsiteX18" fmla="*/ 79560 w 120249"/>
                <a:gd name="connsiteY18" fmla="*/ 77269 h 148945"/>
                <a:gd name="connsiteX19" fmla="*/ 75916 w 120249"/>
                <a:gd name="connsiteY19" fmla="*/ 83873 h 148945"/>
                <a:gd name="connsiteX20" fmla="*/ 51092 w 120249"/>
                <a:gd name="connsiteY20" fmla="*/ 94805 h 148945"/>
                <a:gd name="connsiteX21" fmla="*/ 35605 w 120249"/>
                <a:gd name="connsiteY21" fmla="*/ 77724 h 148945"/>
                <a:gd name="connsiteX22" fmla="*/ 46537 w 120249"/>
                <a:gd name="connsiteY22" fmla="*/ 31036 h 148945"/>
                <a:gd name="connsiteX23" fmla="*/ 74322 w 120249"/>
                <a:gd name="connsiteY23" fmla="*/ 8262 h 148945"/>
                <a:gd name="connsiteX24" fmla="*/ 93453 w 120249"/>
                <a:gd name="connsiteY24" fmla="*/ 21015 h 148945"/>
                <a:gd name="connsiteX25" fmla="*/ 92769 w 120249"/>
                <a:gd name="connsiteY25" fmla="*/ 24432 h 148945"/>
                <a:gd name="connsiteX26" fmla="*/ 79560 w 120249"/>
                <a:gd name="connsiteY26" fmla="*/ 77269 h 1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249" h="148945">
                  <a:moveTo>
                    <a:pt x="119416" y="19877"/>
                  </a:moveTo>
                  <a:cubicBezTo>
                    <a:pt x="120327" y="16233"/>
                    <a:pt x="120327" y="14866"/>
                    <a:pt x="120327" y="13955"/>
                  </a:cubicBezTo>
                  <a:cubicBezTo>
                    <a:pt x="120327" y="6667"/>
                    <a:pt x="114405" y="3934"/>
                    <a:pt x="109623" y="3934"/>
                  </a:cubicBezTo>
                  <a:cubicBezTo>
                    <a:pt x="105068" y="3934"/>
                    <a:pt x="100968" y="5984"/>
                    <a:pt x="98007" y="9400"/>
                  </a:cubicBezTo>
                  <a:cubicBezTo>
                    <a:pt x="94819" y="5984"/>
                    <a:pt x="87303" y="63"/>
                    <a:pt x="73866" y="63"/>
                  </a:cubicBezTo>
                  <a:cubicBezTo>
                    <a:pt x="33555" y="63"/>
                    <a:pt x="9870" y="36047"/>
                    <a:pt x="9870" y="65881"/>
                  </a:cubicBezTo>
                  <a:cubicBezTo>
                    <a:pt x="9870" y="92755"/>
                    <a:pt x="30139" y="103004"/>
                    <a:pt x="49725" y="103004"/>
                  </a:cubicBezTo>
                  <a:cubicBezTo>
                    <a:pt x="61568" y="103004"/>
                    <a:pt x="70678" y="98449"/>
                    <a:pt x="74777" y="95944"/>
                  </a:cubicBezTo>
                  <a:cubicBezTo>
                    <a:pt x="73411" y="101637"/>
                    <a:pt x="72044" y="107331"/>
                    <a:pt x="70450" y="113025"/>
                  </a:cubicBezTo>
                  <a:cubicBezTo>
                    <a:pt x="68856" y="119629"/>
                    <a:pt x="67262" y="126462"/>
                    <a:pt x="59291" y="132839"/>
                  </a:cubicBezTo>
                  <a:cubicBezTo>
                    <a:pt x="49725" y="140810"/>
                    <a:pt x="42210" y="140810"/>
                    <a:pt x="36061" y="140810"/>
                  </a:cubicBezTo>
                  <a:cubicBezTo>
                    <a:pt x="30595" y="140810"/>
                    <a:pt x="26495" y="140810"/>
                    <a:pt x="20574" y="139899"/>
                  </a:cubicBezTo>
                  <a:cubicBezTo>
                    <a:pt x="27178" y="135116"/>
                    <a:pt x="27634" y="127600"/>
                    <a:pt x="27634" y="126690"/>
                  </a:cubicBezTo>
                  <a:cubicBezTo>
                    <a:pt x="27634" y="121679"/>
                    <a:pt x="23762" y="116213"/>
                    <a:pt x="16247" y="116213"/>
                  </a:cubicBezTo>
                  <a:cubicBezTo>
                    <a:pt x="8731" y="116213"/>
                    <a:pt x="77" y="122590"/>
                    <a:pt x="77" y="133066"/>
                  </a:cubicBezTo>
                  <a:cubicBezTo>
                    <a:pt x="77" y="148098"/>
                    <a:pt x="20118" y="149009"/>
                    <a:pt x="36288" y="149009"/>
                  </a:cubicBezTo>
                  <a:cubicBezTo>
                    <a:pt x="56785" y="149009"/>
                    <a:pt x="88214" y="144226"/>
                    <a:pt x="95047" y="116896"/>
                  </a:cubicBezTo>
                  <a:lnTo>
                    <a:pt x="119416" y="19877"/>
                  </a:lnTo>
                  <a:close/>
                  <a:moveTo>
                    <a:pt x="79560" y="77269"/>
                  </a:moveTo>
                  <a:cubicBezTo>
                    <a:pt x="78649" y="80457"/>
                    <a:pt x="78649" y="81368"/>
                    <a:pt x="75916" y="83873"/>
                  </a:cubicBezTo>
                  <a:cubicBezTo>
                    <a:pt x="63846" y="94805"/>
                    <a:pt x="53142" y="94805"/>
                    <a:pt x="51092" y="94805"/>
                  </a:cubicBezTo>
                  <a:cubicBezTo>
                    <a:pt x="42210" y="94805"/>
                    <a:pt x="35605" y="89795"/>
                    <a:pt x="35605" y="77724"/>
                  </a:cubicBezTo>
                  <a:cubicBezTo>
                    <a:pt x="35605" y="66792"/>
                    <a:pt x="43121" y="39463"/>
                    <a:pt x="46537" y="31036"/>
                  </a:cubicBezTo>
                  <a:cubicBezTo>
                    <a:pt x="54508" y="11450"/>
                    <a:pt x="67490" y="8262"/>
                    <a:pt x="74322" y="8262"/>
                  </a:cubicBezTo>
                  <a:cubicBezTo>
                    <a:pt x="88442" y="8262"/>
                    <a:pt x="93453" y="19421"/>
                    <a:pt x="93453" y="21015"/>
                  </a:cubicBezTo>
                  <a:cubicBezTo>
                    <a:pt x="93453" y="21471"/>
                    <a:pt x="93453" y="21926"/>
                    <a:pt x="92769" y="24432"/>
                  </a:cubicBezTo>
                  <a:lnTo>
                    <a:pt x="79560" y="77269"/>
                  </a:lnTo>
                  <a:close/>
                </a:path>
              </a:pathLst>
            </a:custGeom>
            <a:solidFill>
              <a:srgbClr val="000000"/>
            </a:solidFill>
            <a:ln w="22622"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042C75E5-CF63-EDED-73CB-462F50EF0EF9}"/>
                </a:ext>
              </a:extLst>
            </p:cNvPr>
            <p:cNvSpPr/>
            <p:nvPr>
              <p:custDataLst>
                <p:tags r:id="rId106"/>
              </p:custDataLst>
            </p:nvPr>
          </p:nvSpPr>
          <p:spPr>
            <a:xfrm>
              <a:off x="4425236" y="3903264"/>
              <a:ext cx="48304" cy="107291"/>
            </a:xfrm>
            <a:custGeom>
              <a:avLst/>
              <a:gdLst>
                <a:gd name="connsiteX0" fmla="*/ 44242 w 48304"/>
                <a:gd name="connsiteY0" fmla="*/ 6122 h 107291"/>
                <a:gd name="connsiteX1" fmla="*/ 37865 w 48304"/>
                <a:gd name="connsiteY1" fmla="*/ 64 h 107291"/>
                <a:gd name="connsiteX2" fmla="*/ 28938 w 48304"/>
                <a:gd name="connsiteY2" fmla="*/ 8832 h 107291"/>
                <a:gd name="connsiteX3" fmla="*/ 35314 w 48304"/>
                <a:gd name="connsiteY3" fmla="*/ 14891 h 107291"/>
                <a:gd name="connsiteX4" fmla="*/ 44242 w 48304"/>
                <a:gd name="connsiteY4" fmla="*/ 6122 h 107291"/>
                <a:gd name="connsiteX5" fmla="*/ 11720 w 48304"/>
                <a:gd name="connsiteY5" fmla="*/ 87109 h 107291"/>
                <a:gd name="connsiteX6" fmla="*/ 10285 w 48304"/>
                <a:gd name="connsiteY6" fmla="*/ 93804 h 107291"/>
                <a:gd name="connsiteX7" fmla="*/ 25430 w 48304"/>
                <a:gd name="connsiteY7" fmla="*/ 107355 h 107291"/>
                <a:gd name="connsiteX8" fmla="*/ 48387 w 48304"/>
                <a:gd name="connsiteY8" fmla="*/ 82964 h 107291"/>
                <a:gd name="connsiteX9" fmla="*/ 45836 w 48304"/>
                <a:gd name="connsiteY9" fmla="*/ 80891 h 107291"/>
                <a:gd name="connsiteX10" fmla="*/ 42807 w 48304"/>
                <a:gd name="connsiteY10" fmla="*/ 83601 h 107291"/>
                <a:gd name="connsiteX11" fmla="*/ 25909 w 48304"/>
                <a:gd name="connsiteY11" fmla="*/ 102892 h 107291"/>
                <a:gd name="connsiteX12" fmla="*/ 21923 w 48304"/>
                <a:gd name="connsiteY12" fmla="*/ 97312 h 107291"/>
                <a:gd name="connsiteX13" fmla="*/ 24474 w 48304"/>
                <a:gd name="connsiteY13" fmla="*/ 87109 h 107291"/>
                <a:gd name="connsiteX14" fmla="*/ 29575 w 48304"/>
                <a:gd name="connsiteY14" fmla="*/ 74355 h 107291"/>
                <a:gd name="connsiteX15" fmla="*/ 37387 w 48304"/>
                <a:gd name="connsiteY15" fmla="*/ 54108 h 107291"/>
                <a:gd name="connsiteX16" fmla="*/ 38343 w 48304"/>
                <a:gd name="connsiteY16" fmla="*/ 49007 h 107291"/>
                <a:gd name="connsiteX17" fmla="*/ 23198 w 48304"/>
                <a:gd name="connsiteY17" fmla="*/ 35456 h 107291"/>
                <a:gd name="connsiteX18" fmla="*/ 82 w 48304"/>
                <a:gd name="connsiteY18" fmla="*/ 59848 h 107291"/>
                <a:gd name="connsiteX19" fmla="*/ 2792 w 48304"/>
                <a:gd name="connsiteY19" fmla="*/ 61920 h 107291"/>
                <a:gd name="connsiteX20" fmla="*/ 5662 w 48304"/>
                <a:gd name="connsiteY20" fmla="*/ 59369 h 107291"/>
                <a:gd name="connsiteX21" fmla="*/ 22720 w 48304"/>
                <a:gd name="connsiteY21" fmla="*/ 39920 h 107291"/>
                <a:gd name="connsiteX22" fmla="*/ 26706 w 48304"/>
                <a:gd name="connsiteY22" fmla="*/ 45500 h 107291"/>
                <a:gd name="connsiteX23" fmla="*/ 21764 w 48304"/>
                <a:gd name="connsiteY23" fmla="*/ 61442 h 107291"/>
                <a:gd name="connsiteX24" fmla="*/ 11720 w 48304"/>
                <a:gd name="connsiteY24" fmla="*/ 87109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107291">
                  <a:moveTo>
                    <a:pt x="44242" y="6122"/>
                  </a:moveTo>
                  <a:cubicBezTo>
                    <a:pt x="44242" y="3572"/>
                    <a:pt x="42329" y="64"/>
                    <a:pt x="37865" y="64"/>
                  </a:cubicBezTo>
                  <a:cubicBezTo>
                    <a:pt x="33561" y="64"/>
                    <a:pt x="28938" y="4209"/>
                    <a:pt x="28938" y="8832"/>
                  </a:cubicBezTo>
                  <a:cubicBezTo>
                    <a:pt x="28938" y="11543"/>
                    <a:pt x="31010" y="14891"/>
                    <a:pt x="35314" y="14891"/>
                  </a:cubicBezTo>
                  <a:cubicBezTo>
                    <a:pt x="39938" y="14891"/>
                    <a:pt x="44242" y="10427"/>
                    <a:pt x="44242" y="6122"/>
                  </a:cubicBezTo>
                  <a:close/>
                  <a:moveTo>
                    <a:pt x="11720" y="87109"/>
                  </a:moveTo>
                  <a:cubicBezTo>
                    <a:pt x="11082" y="89181"/>
                    <a:pt x="10285" y="91094"/>
                    <a:pt x="10285" y="93804"/>
                  </a:cubicBezTo>
                  <a:cubicBezTo>
                    <a:pt x="10285" y="101297"/>
                    <a:pt x="16662" y="107355"/>
                    <a:pt x="25430" y="107355"/>
                  </a:cubicBezTo>
                  <a:cubicBezTo>
                    <a:pt x="41372" y="107355"/>
                    <a:pt x="48387" y="85355"/>
                    <a:pt x="48387" y="82964"/>
                  </a:cubicBezTo>
                  <a:cubicBezTo>
                    <a:pt x="48387" y="80891"/>
                    <a:pt x="46315" y="80891"/>
                    <a:pt x="45836" y="80891"/>
                  </a:cubicBezTo>
                  <a:cubicBezTo>
                    <a:pt x="43604" y="80891"/>
                    <a:pt x="43445" y="81848"/>
                    <a:pt x="42807" y="83601"/>
                  </a:cubicBezTo>
                  <a:cubicBezTo>
                    <a:pt x="39141" y="96355"/>
                    <a:pt x="32126" y="102892"/>
                    <a:pt x="25909" y="102892"/>
                  </a:cubicBezTo>
                  <a:cubicBezTo>
                    <a:pt x="22720" y="102892"/>
                    <a:pt x="21923" y="100819"/>
                    <a:pt x="21923" y="97312"/>
                  </a:cubicBezTo>
                  <a:cubicBezTo>
                    <a:pt x="21923" y="93645"/>
                    <a:pt x="23039" y="90616"/>
                    <a:pt x="24474" y="87109"/>
                  </a:cubicBezTo>
                  <a:cubicBezTo>
                    <a:pt x="26068" y="82804"/>
                    <a:pt x="27822" y="78500"/>
                    <a:pt x="29575" y="74355"/>
                  </a:cubicBezTo>
                  <a:cubicBezTo>
                    <a:pt x="31010" y="70529"/>
                    <a:pt x="36749" y="56021"/>
                    <a:pt x="37387" y="54108"/>
                  </a:cubicBezTo>
                  <a:cubicBezTo>
                    <a:pt x="37865" y="52514"/>
                    <a:pt x="38343" y="50601"/>
                    <a:pt x="38343" y="49007"/>
                  </a:cubicBezTo>
                  <a:cubicBezTo>
                    <a:pt x="38343" y="41514"/>
                    <a:pt x="31967" y="35456"/>
                    <a:pt x="23198" y="35456"/>
                  </a:cubicBezTo>
                  <a:cubicBezTo>
                    <a:pt x="7416" y="35456"/>
                    <a:pt x="82" y="57137"/>
                    <a:pt x="82" y="59848"/>
                  </a:cubicBezTo>
                  <a:cubicBezTo>
                    <a:pt x="82" y="61920"/>
                    <a:pt x="2314" y="61920"/>
                    <a:pt x="2792" y="61920"/>
                  </a:cubicBezTo>
                  <a:cubicBezTo>
                    <a:pt x="5024" y="61920"/>
                    <a:pt x="5184" y="61123"/>
                    <a:pt x="5662" y="59369"/>
                  </a:cubicBezTo>
                  <a:cubicBezTo>
                    <a:pt x="9807" y="45659"/>
                    <a:pt x="16821" y="39920"/>
                    <a:pt x="22720" y="39920"/>
                  </a:cubicBezTo>
                  <a:cubicBezTo>
                    <a:pt x="25271" y="39920"/>
                    <a:pt x="26706" y="41195"/>
                    <a:pt x="26706" y="45500"/>
                  </a:cubicBezTo>
                  <a:cubicBezTo>
                    <a:pt x="26706" y="49166"/>
                    <a:pt x="25749" y="51558"/>
                    <a:pt x="21764" y="61442"/>
                  </a:cubicBezTo>
                  <a:lnTo>
                    <a:pt x="11720" y="87109"/>
                  </a:lnTo>
                  <a:close/>
                </a:path>
              </a:pathLst>
            </a:custGeom>
            <a:solidFill>
              <a:srgbClr val="000000"/>
            </a:solidFill>
            <a:ln w="22622" cap="flat">
              <a:noFill/>
              <a:prstDash val="solid"/>
              <a:miter/>
            </a:ln>
          </p:spPr>
          <p:txBody>
            <a:bodyPr rtlCol="0" anchor="ctr"/>
            <a:lstStyle/>
            <a:p>
              <a:endParaRPr lang="en-CN"/>
            </a:p>
          </p:txBody>
        </p:sp>
      </p:grpSp>
      <p:grpSp>
        <p:nvGrpSpPr>
          <p:cNvPr id="63" name="Group 62" descr="\documentclass{article}&#10;\usepackage{amsmath,bm}&#10;\pagestyle{empty}&#10;\begin{document}&#10;&#10;&#10;  \begin{gather*}&#10;        \bm{d}_i^l=\bm{z}_i^l\bm{W}_d^l+\bm{b}_d^l+\bm{g}_i\\&#10;        \bm{z}_i^l=\text{Conv}(\bm{s}_i^l)&#10;    \end{gather*}&#10;&#10;\end{document}" title="IguanaTex Vector Display">
            <a:extLst>
              <a:ext uri="{FF2B5EF4-FFF2-40B4-BE49-F238E27FC236}">
                <a16:creationId xmlns:a16="http://schemas.microsoft.com/office/drawing/2014/main" id="{2D358CF4-1A8A-4F54-8151-D4EC9A05C6BB}"/>
              </a:ext>
            </a:extLst>
          </p:cNvPr>
          <p:cNvGrpSpPr>
            <a:grpSpLocks noChangeAspect="1"/>
          </p:cNvGrpSpPr>
          <p:nvPr>
            <p:custDataLst>
              <p:tags r:id="rId3"/>
            </p:custDataLst>
          </p:nvPr>
        </p:nvGrpSpPr>
        <p:grpSpPr>
          <a:xfrm>
            <a:off x="4750206" y="3183031"/>
            <a:ext cx="2256281" cy="686145"/>
            <a:chOff x="7340475" y="4394821"/>
            <a:chExt cx="2256281" cy="686145"/>
          </a:xfrm>
        </p:grpSpPr>
        <p:sp>
          <p:nvSpPr>
            <p:cNvPr id="19" name="Freeform 18">
              <a:extLst>
                <a:ext uri="{FF2B5EF4-FFF2-40B4-BE49-F238E27FC236}">
                  <a16:creationId xmlns:a16="http://schemas.microsoft.com/office/drawing/2014/main" id="{94D9E4FA-CB74-8992-E53E-06DF8FD64D9B}"/>
                </a:ext>
              </a:extLst>
            </p:cNvPr>
            <p:cNvSpPr/>
            <p:nvPr>
              <p:custDataLst>
                <p:tags r:id="rId75"/>
              </p:custDataLst>
            </p:nvPr>
          </p:nvSpPr>
          <p:spPr>
            <a:xfrm>
              <a:off x="7340475" y="4444769"/>
              <a:ext cx="141455" cy="171297"/>
            </a:xfrm>
            <a:custGeom>
              <a:avLst/>
              <a:gdLst>
                <a:gd name="connsiteX0" fmla="*/ 140632 w 141455"/>
                <a:gd name="connsiteY0" fmla="*/ 8625 h 171297"/>
                <a:gd name="connsiteX1" fmla="*/ 141644 w 141455"/>
                <a:gd name="connsiteY1" fmla="*/ 4477 h 171297"/>
                <a:gd name="connsiteX2" fmla="*/ 136077 w 141455"/>
                <a:gd name="connsiteY2" fmla="*/ 85 h 171297"/>
                <a:gd name="connsiteX3" fmla="*/ 134306 w 141455"/>
                <a:gd name="connsiteY3" fmla="*/ 329 h 171297"/>
                <a:gd name="connsiteX4" fmla="*/ 101662 w 141455"/>
                <a:gd name="connsiteY4" fmla="*/ 1793 h 171297"/>
                <a:gd name="connsiteX5" fmla="*/ 93564 w 141455"/>
                <a:gd name="connsiteY5" fmla="*/ 9113 h 171297"/>
                <a:gd name="connsiteX6" fmla="*/ 100144 w 141455"/>
                <a:gd name="connsiteY6" fmla="*/ 13505 h 171297"/>
                <a:gd name="connsiteX7" fmla="*/ 110772 w 141455"/>
                <a:gd name="connsiteY7" fmla="*/ 13993 h 171297"/>
                <a:gd name="connsiteX8" fmla="*/ 97107 w 141455"/>
                <a:gd name="connsiteY8" fmla="*/ 67920 h 171297"/>
                <a:gd name="connsiteX9" fmla="*/ 71549 w 141455"/>
                <a:gd name="connsiteY9" fmla="*/ 59136 h 171297"/>
                <a:gd name="connsiteX10" fmla="*/ 189 w 141455"/>
                <a:gd name="connsiteY10" fmla="*/ 131120 h 171297"/>
                <a:gd name="connsiteX11" fmla="*/ 44472 w 141455"/>
                <a:gd name="connsiteY11" fmla="*/ 171382 h 171297"/>
                <a:gd name="connsiteX12" fmla="*/ 79647 w 141455"/>
                <a:gd name="connsiteY12" fmla="*/ 158205 h 171297"/>
                <a:gd name="connsiteX13" fmla="*/ 108747 w 141455"/>
                <a:gd name="connsiteY13" fmla="*/ 171382 h 171297"/>
                <a:gd name="connsiteX14" fmla="*/ 130763 w 141455"/>
                <a:gd name="connsiteY14" fmla="*/ 157473 h 171297"/>
                <a:gd name="connsiteX15" fmla="*/ 140379 w 141455"/>
                <a:gd name="connsiteY15" fmla="*/ 133316 h 171297"/>
                <a:gd name="connsiteX16" fmla="*/ 134306 w 141455"/>
                <a:gd name="connsiteY16" fmla="*/ 129900 h 171297"/>
                <a:gd name="connsiteX17" fmla="*/ 129245 w 141455"/>
                <a:gd name="connsiteY17" fmla="*/ 131120 h 171297"/>
                <a:gd name="connsiteX18" fmla="*/ 127220 w 141455"/>
                <a:gd name="connsiteY18" fmla="*/ 138196 h 171297"/>
                <a:gd name="connsiteX19" fmla="*/ 110013 w 141455"/>
                <a:gd name="connsiteY19" fmla="*/ 162598 h 171297"/>
                <a:gd name="connsiteX20" fmla="*/ 104193 w 141455"/>
                <a:gd name="connsiteY20" fmla="*/ 153569 h 171297"/>
                <a:gd name="connsiteX21" fmla="*/ 105711 w 141455"/>
                <a:gd name="connsiteY21" fmla="*/ 143077 h 171297"/>
                <a:gd name="connsiteX22" fmla="*/ 140632 w 141455"/>
                <a:gd name="connsiteY22" fmla="*/ 8625 h 171297"/>
                <a:gd name="connsiteX23" fmla="*/ 77116 w 141455"/>
                <a:gd name="connsiteY23" fmla="*/ 146737 h 171297"/>
                <a:gd name="connsiteX24" fmla="*/ 45738 w 141455"/>
                <a:gd name="connsiteY24" fmla="*/ 162598 h 171297"/>
                <a:gd name="connsiteX25" fmla="*/ 28783 w 141455"/>
                <a:gd name="connsiteY25" fmla="*/ 144053 h 171297"/>
                <a:gd name="connsiteX26" fmla="*/ 41436 w 141455"/>
                <a:gd name="connsiteY26" fmla="*/ 91834 h 171297"/>
                <a:gd name="connsiteX27" fmla="*/ 72055 w 141455"/>
                <a:gd name="connsiteY27" fmla="*/ 67920 h 171297"/>
                <a:gd name="connsiteX28" fmla="*/ 93058 w 141455"/>
                <a:gd name="connsiteY28" fmla="*/ 82073 h 171297"/>
                <a:gd name="connsiteX29" fmla="*/ 92552 w 141455"/>
                <a:gd name="connsiteY29" fmla="*/ 85489 h 171297"/>
                <a:gd name="connsiteX30" fmla="*/ 77116 w 141455"/>
                <a:gd name="connsiteY30" fmla="*/ 146737 h 171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1455" h="171297">
                  <a:moveTo>
                    <a:pt x="140632" y="8625"/>
                  </a:moveTo>
                  <a:cubicBezTo>
                    <a:pt x="141644" y="5209"/>
                    <a:pt x="141644" y="4721"/>
                    <a:pt x="141644" y="4477"/>
                  </a:cubicBezTo>
                  <a:cubicBezTo>
                    <a:pt x="141644" y="1305"/>
                    <a:pt x="138861" y="85"/>
                    <a:pt x="136077" y="85"/>
                  </a:cubicBezTo>
                  <a:cubicBezTo>
                    <a:pt x="135065" y="85"/>
                    <a:pt x="134812" y="85"/>
                    <a:pt x="134306" y="329"/>
                  </a:cubicBezTo>
                  <a:lnTo>
                    <a:pt x="101662" y="1793"/>
                  </a:lnTo>
                  <a:cubicBezTo>
                    <a:pt x="98119" y="2037"/>
                    <a:pt x="93564" y="2281"/>
                    <a:pt x="93564" y="9113"/>
                  </a:cubicBezTo>
                  <a:cubicBezTo>
                    <a:pt x="93564" y="13505"/>
                    <a:pt x="98119" y="13505"/>
                    <a:pt x="100144" y="13505"/>
                  </a:cubicBezTo>
                  <a:cubicBezTo>
                    <a:pt x="102927" y="13505"/>
                    <a:pt x="107482" y="13505"/>
                    <a:pt x="110772" y="13993"/>
                  </a:cubicBezTo>
                  <a:lnTo>
                    <a:pt x="97107" y="67920"/>
                  </a:lnTo>
                  <a:cubicBezTo>
                    <a:pt x="93311" y="64504"/>
                    <a:pt x="84961" y="59136"/>
                    <a:pt x="71549" y="59136"/>
                  </a:cubicBezTo>
                  <a:cubicBezTo>
                    <a:pt x="27518" y="59136"/>
                    <a:pt x="189" y="97690"/>
                    <a:pt x="189" y="131120"/>
                  </a:cubicBezTo>
                  <a:cubicBezTo>
                    <a:pt x="189" y="161134"/>
                    <a:pt x="23469" y="171382"/>
                    <a:pt x="44472" y="171382"/>
                  </a:cubicBezTo>
                  <a:cubicBezTo>
                    <a:pt x="62439" y="171382"/>
                    <a:pt x="75598" y="161866"/>
                    <a:pt x="79647" y="158205"/>
                  </a:cubicBezTo>
                  <a:cubicBezTo>
                    <a:pt x="89263" y="171382"/>
                    <a:pt x="105964" y="171382"/>
                    <a:pt x="108747" y="171382"/>
                  </a:cubicBezTo>
                  <a:cubicBezTo>
                    <a:pt x="118110" y="171382"/>
                    <a:pt x="125449" y="166258"/>
                    <a:pt x="130763" y="157473"/>
                  </a:cubicBezTo>
                  <a:cubicBezTo>
                    <a:pt x="137089" y="147713"/>
                    <a:pt x="140379" y="134536"/>
                    <a:pt x="140379" y="133316"/>
                  </a:cubicBezTo>
                  <a:cubicBezTo>
                    <a:pt x="140379" y="129900"/>
                    <a:pt x="136583" y="129900"/>
                    <a:pt x="134306" y="129900"/>
                  </a:cubicBezTo>
                  <a:cubicBezTo>
                    <a:pt x="131522" y="129900"/>
                    <a:pt x="130510" y="129900"/>
                    <a:pt x="129245" y="131120"/>
                  </a:cubicBezTo>
                  <a:cubicBezTo>
                    <a:pt x="128738" y="131608"/>
                    <a:pt x="128738" y="132096"/>
                    <a:pt x="127220" y="138196"/>
                  </a:cubicBezTo>
                  <a:cubicBezTo>
                    <a:pt x="122159" y="157717"/>
                    <a:pt x="116339" y="162598"/>
                    <a:pt x="110013" y="162598"/>
                  </a:cubicBezTo>
                  <a:cubicBezTo>
                    <a:pt x="107229" y="162598"/>
                    <a:pt x="104193" y="161622"/>
                    <a:pt x="104193" y="153569"/>
                  </a:cubicBezTo>
                  <a:cubicBezTo>
                    <a:pt x="104193" y="149909"/>
                    <a:pt x="104699" y="146493"/>
                    <a:pt x="105711" y="143077"/>
                  </a:cubicBezTo>
                  <a:lnTo>
                    <a:pt x="140632" y="8625"/>
                  </a:lnTo>
                  <a:close/>
                  <a:moveTo>
                    <a:pt x="77116" y="146737"/>
                  </a:moveTo>
                  <a:cubicBezTo>
                    <a:pt x="69778" y="155033"/>
                    <a:pt x="57884" y="162598"/>
                    <a:pt x="45738" y="162598"/>
                  </a:cubicBezTo>
                  <a:cubicBezTo>
                    <a:pt x="30049" y="162598"/>
                    <a:pt x="28783" y="149421"/>
                    <a:pt x="28783" y="144053"/>
                  </a:cubicBezTo>
                  <a:cubicBezTo>
                    <a:pt x="28783" y="131364"/>
                    <a:pt x="37387" y="101350"/>
                    <a:pt x="41436" y="91834"/>
                  </a:cubicBezTo>
                  <a:cubicBezTo>
                    <a:pt x="49280" y="74021"/>
                    <a:pt x="61680" y="67920"/>
                    <a:pt x="72055" y="67920"/>
                  </a:cubicBezTo>
                  <a:cubicBezTo>
                    <a:pt x="86985" y="67920"/>
                    <a:pt x="93058" y="79389"/>
                    <a:pt x="93058" y="82073"/>
                  </a:cubicBezTo>
                  <a:lnTo>
                    <a:pt x="92552" y="85489"/>
                  </a:lnTo>
                  <a:lnTo>
                    <a:pt x="77116" y="146737"/>
                  </a:ln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89CFA149-0904-64DE-3225-28C34D3D2D2E}"/>
                </a:ext>
              </a:extLst>
            </p:cNvPr>
            <p:cNvSpPr/>
            <p:nvPr>
              <p:custDataLst>
                <p:tags r:id="rId76"/>
              </p:custDataLst>
            </p:nvPr>
          </p:nvSpPr>
          <p:spPr>
            <a:xfrm>
              <a:off x="7494361" y="4394821"/>
              <a:ext cx="39678" cy="120249"/>
            </a:xfrm>
            <a:custGeom>
              <a:avLst/>
              <a:gdLst>
                <a:gd name="connsiteX0" fmla="*/ 39164 w 39678"/>
                <a:gd name="connsiteY0" fmla="*/ 5205 h 120249"/>
                <a:gd name="connsiteX1" fmla="*/ 39873 w 39678"/>
                <a:gd name="connsiteY1" fmla="*/ 2472 h 120249"/>
                <a:gd name="connsiteX2" fmla="*/ 37039 w 39678"/>
                <a:gd name="connsiteY2" fmla="*/ 81 h 120249"/>
                <a:gd name="connsiteX3" fmla="*/ 14365 w 39678"/>
                <a:gd name="connsiteY3" fmla="*/ 1789 h 120249"/>
                <a:gd name="connsiteX4" fmla="*/ 10646 w 39678"/>
                <a:gd name="connsiteY4" fmla="*/ 5717 h 120249"/>
                <a:gd name="connsiteX5" fmla="*/ 15074 w 39678"/>
                <a:gd name="connsiteY5" fmla="*/ 8109 h 120249"/>
                <a:gd name="connsiteX6" fmla="*/ 23577 w 39678"/>
                <a:gd name="connsiteY6" fmla="*/ 10671 h 120249"/>
                <a:gd name="connsiteX7" fmla="*/ 22868 w 39678"/>
                <a:gd name="connsiteY7" fmla="*/ 14429 h 120249"/>
                <a:gd name="connsiteX8" fmla="*/ 903 w 39678"/>
                <a:gd name="connsiteY8" fmla="*/ 98808 h 120249"/>
                <a:gd name="connsiteX9" fmla="*/ 195 w 39678"/>
                <a:gd name="connsiteY9" fmla="*/ 104104 h 120249"/>
                <a:gd name="connsiteX10" fmla="*/ 18794 w 39678"/>
                <a:gd name="connsiteY10" fmla="*/ 120330 h 120249"/>
                <a:gd name="connsiteX11" fmla="*/ 32965 w 39678"/>
                <a:gd name="connsiteY11" fmla="*/ 111278 h 120249"/>
                <a:gd name="connsiteX12" fmla="*/ 39164 w 39678"/>
                <a:gd name="connsiteY12" fmla="*/ 94197 h 120249"/>
                <a:gd name="connsiteX13" fmla="*/ 36330 w 39678"/>
                <a:gd name="connsiteY13" fmla="*/ 91976 h 120249"/>
                <a:gd name="connsiteX14" fmla="*/ 32788 w 39678"/>
                <a:gd name="connsiteY14" fmla="*/ 96075 h 120249"/>
                <a:gd name="connsiteX15" fmla="*/ 19502 w 39678"/>
                <a:gd name="connsiteY15" fmla="*/ 115548 h 120249"/>
                <a:gd name="connsiteX16" fmla="*/ 13480 w 39678"/>
                <a:gd name="connsiteY16" fmla="*/ 107178 h 120249"/>
                <a:gd name="connsiteX17" fmla="*/ 14543 w 39678"/>
                <a:gd name="connsiteY17" fmla="*/ 100175 h 120249"/>
                <a:gd name="connsiteX18" fmla="*/ 39164 w 39678"/>
                <a:gd name="connsiteY18" fmla="*/ 5205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164" y="5205"/>
                  </a:moveTo>
                  <a:cubicBezTo>
                    <a:pt x="39342" y="4863"/>
                    <a:pt x="39873" y="2643"/>
                    <a:pt x="39873" y="2472"/>
                  </a:cubicBezTo>
                  <a:cubicBezTo>
                    <a:pt x="39873" y="1618"/>
                    <a:pt x="39164" y="81"/>
                    <a:pt x="37039" y="81"/>
                  </a:cubicBezTo>
                  <a:cubicBezTo>
                    <a:pt x="33496" y="81"/>
                    <a:pt x="18794" y="1447"/>
                    <a:pt x="14365" y="1789"/>
                  </a:cubicBezTo>
                  <a:cubicBezTo>
                    <a:pt x="13126" y="1959"/>
                    <a:pt x="10646" y="2130"/>
                    <a:pt x="10646" y="5717"/>
                  </a:cubicBezTo>
                  <a:cubicBezTo>
                    <a:pt x="10646" y="8109"/>
                    <a:pt x="13126" y="8109"/>
                    <a:pt x="15074" y="8109"/>
                  </a:cubicBezTo>
                  <a:cubicBezTo>
                    <a:pt x="23577" y="8109"/>
                    <a:pt x="23577" y="9304"/>
                    <a:pt x="23577" y="10671"/>
                  </a:cubicBezTo>
                  <a:cubicBezTo>
                    <a:pt x="23577" y="11866"/>
                    <a:pt x="23222" y="12891"/>
                    <a:pt x="22868" y="14429"/>
                  </a:cubicBezTo>
                  <a:lnTo>
                    <a:pt x="903" y="98808"/>
                  </a:lnTo>
                  <a:cubicBezTo>
                    <a:pt x="372" y="100517"/>
                    <a:pt x="195" y="102395"/>
                    <a:pt x="195" y="104104"/>
                  </a:cubicBezTo>
                  <a:cubicBezTo>
                    <a:pt x="195" y="115035"/>
                    <a:pt x="10291" y="120330"/>
                    <a:pt x="18794" y="120330"/>
                  </a:cubicBezTo>
                  <a:cubicBezTo>
                    <a:pt x="23045" y="120330"/>
                    <a:pt x="28359" y="118964"/>
                    <a:pt x="32965" y="111278"/>
                  </a:cubicBezTo>
                  <a:cubicBezTo>
                    <a:pt x="36685" y="104958"/>
                    <a:pt x="39164" y="94880"/>
                    <a:pt x="39164" y="94197"/>
                  </a:cubicBezTo>
                  <a:cubicBezTo>
                    <a:pt x="39164" y="91976"/>
                    <a:pt x="36862" y="91976"/>
                    <a:pt x="36330" y="91976"/>
                  </a:cubicBezTo>
                  <a:cubicBezTo>
                    <a:pt x="33850" y="91976"/>
                    <a:pt x="33496" y="93001"/>
                    <a:pt x="32788" y="96075"/>
                  </a:cubicBezTo>
                  <a:cubicBezTo>
                    <a:pt x="30485" y="104616"/>
                    <a:pt x="27119" y="115548"/>
                    <a:pt x="19502" y="115548"/>
                  </a:cubicBezTo>
                  <a:cubicBezTo>
                    <a:pt x="14720" y="115548"/>
                    <a:pt x="13480" y="111278"/>
                    <a:pt x="13480" y="107178"/>
                  </a:cubicBezTo>
                  <a:cubicBezTo>
                    <a:pt x="13480" y="105299"/>
                    <a:pt x="14011" y="102054"/>
                    <a:pt x="14543" y="100175"/>
                  </a:cubicBezTo>
                  <a:lnTo>
                    <a:pt x="39164" y="5205"/>
                  </a:ln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F8A63744-EE41-223A-3ECA-A41BD7ECCFEA}"/>
                </a:ext>
              </a:extLst>
            </p:cNvPr>
            <p:cNvSpPr/>
            <p:nvPr>
              <p:custDataLst>
                <p:tags r:id="rId77"/>
              </p:custDataLst>
            </p:nvPr>
          </p:nvSpPr>
          <p:spPr>
            <a:xfrm>
              <a:off x="7491704" y="4561192"/>
              <a:ext cx="53672" cy="114954"/>
            </a:xfrm>
            <a:custGeom>
              <a:avLst/>
              <a:gdLst>
                <a:gd name="connsiteX0" fmla="*/ 49261 w 53672"/>
                <a:gd name="connsiteY0" fmla="*/ 6578 h 114954"/>
                <a:gd name="connsiteX1" fmla="*/ 42176 w 53672"/>
                <a:gd name="connsiteY1" fmla="*/ 87 h 114954"/>
                <a:gd name="connsiteX2" fmla="*/ 32256 w 53672"/>
                <a:gd name="connsiteY2" fmla="*/ 9482 h 114954"/>
                <a:gd name="connsiteX3" fmla="*/ 39342 w 53672"/>
                <a:gd name="connsiteY3" fmla="*/ 15972 h 114954"/>
                <a:gd name="connsiteX4" fmla="*/ 49261 w 53672"/>
                <a:gd name="connsiteY4" fmla="*/ 6578 h 114954"/>
                <a:gd name="connsiteX5" fmla="*/ 13126 w 53672"/>
                <a:gd name="connsiteY5" fmla="*/ 93349 h 114954"/>
                <a:gd name="connsiteX6" fmla="*/ 11531 w 53672"/>
                <a:gd name="connsiteY6" fmla="*/ 100523 h 114954"/>
                <a:gd name="connsiteX7" fmla="*/ 28359 w 53672"/>
                <a:gd name="connsiteY7" fmla="*/ 115042 h 114954"/>
                <a:gd name="connsiteX8" fmla="*/ 53867 w 53672"/>
                <a:gd name="connsiteY8" fmla="*/ 88908 h 114954"/>
                <a:gd name="connsiteX9" fmla="*/ 51033 w 53672"/>
                <a:gd name="connsiteY9" fmla="*/ 86688 h 114954"/>
                <a:gd name="connsiteX10" fmla="*/ 47667 w 53672"/>
                <a:gd name="connsiteY10" fmla="*/ 89591 h 114954"/>
                <a:gd name="connsiteX11" fmla="*/ 28891 w 53672"/>
                <a:gd name="connsiteY11" fmla="*/ 110259 h 114954"/>
                <a:gd name="connsiteX12" fmla="*/ 24462 w 53672"/>
                <a:gd name="connsiteY12" fmla="*/ 104281 h 114954"/>
                <a:gd name="connsiteX13" fmla="*/ 27296 w 53672"/>
                <a:gd name="connsiteY13" fmla="*/ 93349 h 114954"/>
                <a:gd name="connsiteX14" fmla="*/ 32965 w 53672"/>
                <a:gd name="connsiteY14" fmla="*/ 79684 h 114954"/>
                <a:gd name="connsiteX15" fmla="*/ 41644 w 53672"/>
                <a:gd name="connsiteY15" fmla="*/ 57992 h 114954"/>
                <a:gd name="connsiteX16" fmla="*/ 42707 w 53672"/>
                <a:gd name="connsiteY16" fmla="*/ 52526 h 114954"/>
                <a:gd name="connsiteX17" fmla="*/ 25879 w 53672"/>
                <a:gd name="connsiteY17" fmla="*/ 38007 h 114954"/>
                <a:gd name="connsiteX18" fmla="*/ 195 w 53672"/>
                <a:gd name="connsiteY18" fmla="*/ 64141 h 114954"/>
                <a:gd name="connsiteX19" fmla="*/ 3206 w 53672"/>
                <a:gd name="connsiteY19" fmla="*/ 66361 h 114954"/>
                <a:gd name="connsiteX20" fmla="*/ 6394 w 53672"/>
                <a:gd name="connsiteY20" fmla="*/ 63628 h 114954"/>
                <a:gd name="connsiteX21" fmla="*/ 25348 w 53672"/>
                <a:gd name="connsiteY21" fmla="*/ 42790 h 114954"/>
                <a:gd name="connsiteX22" fmla="*/ 29776 w 53672"/>
                <a:gd name="connsiteY22" fmla="*/ 48768 h 114954"/>
                <a:gd name="connsiteX23" fmla="*/ 24285 w 53672"/>
                <a:gd name="connsiteY23" fmla="*/ 65849 h 114954"/>
                <a:gd name="connsiteX24" fmla="*/ 13126 w 53672"/>
                <a:gd name="connsiteY24" fmla="*/ 93349 h 11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4954">
                  <a:moveTo>
                    <a:pt x="49261" y="6578"/>
                  </a:moveTo>
                  <a:cubicBezTo>
                    <a:pt x="49261" y="3845"/>
                    <a:pt x="47136" y="87"/>
                    <a:pt x="42176" y="87"/>
                  </a:cubicBezTo>
                  <a:cubicBezTo>
                    <a:pt x="37393" y="87"/>
                    <a:pt x="32256" y="4528"/>
                    <a:pt x="32256" y="9482"/>
                  </a:cubicBezTo>
                  <a:cubicBezTo>
                    <a:pt x="32256" y="12385"/>
                    <a:pt x="34559" y="15972"/>
                    <a:pt x="39342" y="15972"/>
                  </a:cubicBezTo>
                  <a:cubicBezTo>
                    <a:pt x="44479" y="15972"/>
                    <a:pt x="49261" y="11190"/>
                    <a:pt x="49261" y="6578"/>
                  </a:cubicBezTo>
                  <a:close/>
                  <a:moveTo>
                    <a:pt x="13126" y="93349"/>
                  </a:moveTo>
                  <a:cubicBezTo>
                    <a:pt x="12417" y="95570"/>
                    <a:pt x="11531" y="97619"/>
                    <a:pt x="11531" y="100523"/>
                  </a:cubicBezTo>
                  <a:cubicBezTo>
                    <a:pt x="11531" y="108551"/>
                    <a:pt x="18617" y="115042"/>
                    <a:pt x="28359" y="115042"/>
                  </a:cubicBezTo>
                  <a:cubicBezTo>
                    <a:pt x="46073" y="115042"/>
                    <a:pt x="53867" y="91470"/>
                    <a:pt x="53867" y="88908"/>
                  </a:cubicBezTo>
                  <a:cubicBezTo>
                    <a:pt x="53867" y="86688"/>
                    <a:pt x="51564" y="86688"/>
                    <a:pt x="51033" y="86688"/>
                  </a:cubicBezTo>
                  <a:cubicBezTo>
                    <a:pt x="48553" y="86688"/>
                    <a:pt x="48376" y="87712"/>
                    <a:pt x="47667" y="89591"/>
                  </a:cubicBezTo>
                  <a:cubicBezTo>
                    <a:pt x="43593" y="103256"/>
                    <a:pt x="35799" y="110259"/>
                    <a:pt x="28891" y="110259"/>
                  </a:cubicBezTo>
                  <a:cubicBezTo>
                    <a:pt x="25348" y="110259"/>
                    <a:pt x="24462" y="108039"/>
                    <a:pt x="24462" y="104281"/>
                  </a:cubicBezTo>
                  <a:cubicBezTo>
                    <a:pt x="24462" y="100352"/>
                    <a:pt x="25702" y="97107"/>
                    <a:pt x="27296" y="93349"/>
                  </a:cubicBezTo>
                  <a:cubicBezTo>
                    <a:pt x="29068" y="88737"/>
                    <a:pt x="31016" y="84125"/>
                    <a:pt x="32965" y="79684"/>
                  </a:cubicBezTo>
                  <a:cubicBezTo>
                    <a:pt x="34559" y="75585"/>
                    <a:pt x="40936" y="60041"/>
                    <a:pt x="41644" y="57992"/>
                  </a:cubicBezTo>
                  <a:cubicBezTo>
                    <a:pt x="42176" y="56283"/>
                    <a:pt x="42707" y="54234"/>
                    <a:pt x="42707" y="52526"/>
                  </a:cubicBezTo>
                  <a:cubicBezTo>
                    <a:pt x="42707" y="44498"/>
                    <a:pt x="35622" y="38007"/>
                    <a:pt x="25879" y="38007"/>
                  </a:cubicBezTo>
                  <a:cubicBezTo>
                    <a:pt x="8343" y="38007"/>
                    <a:pt x="195" y="61237"/>
                    <a:pt x="195" y="64141"/>
                  </a:cubicBezTo>
                  <a:cubicBezTo>
                    <a:pt x="195" y="66361"/>
                    <a:pt x="2675" y="66361"/>
                    <a:pt x="3206" y="66361"/>
                  </a:cubicBezTo>
                  <a:cubicBezTo>
                    <a:pt x="5686" y="66361"/>
                    <a:pt x="5863" y="65507"/>
                    <a:pt x="6394" y="63628"/>
                  </a:cubicBezTo>
                  <a:cubicBezTo>
                    <a:pt x="11000" y="48939"/>
                    <a:pt x="18794" y="42790"/>
                    <a:pt x="25348" y="42790"/>
                  </a:cubicBezTo>
                  <a:cubicBezTo>
                    <a:pt x="28182" y="42790"/>
                    <a:pt x="29776" y="44156"/>
                    <a:pt x="29776" y="48768"/>
                  </a:cubicBezTo>
                  <a:cubicBezTo>
                    <a:pt x="29776" y="52696"/>
                    <a:pt x="28713" y="55259"/>
                    <a:pt x="24285" y="65849"/>
                  </a:cubicBezTo>
                  <a:lnTo>
                    <a:pt x="13126" y="93349"/>
                  </a:ln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5BED58DD-782F-968A-BED3-F7C6CE91986C}"/>
                </a:ext>
              </a:extLst>
            </p:cNvPr>
            <p:cNvSpPr/>
            <p:nvPr>
              <p:custDataLst>
                <p:tags r:id="rId78"/>
              </p:custDataLst>
            </p:nvPr>
          </p:nvSpPr>
          <p:spPr>
            <a:xfrm>
              <a:off x="7652087" y="4524561"/>
              <a:ext cx="168278" cy="57099"/>
            </a:xfrm>
            <a:custGeom>
              <a:avLst/>
              <a:gdLst>
                <a:gd name="connsiteX0" fmla="*/ 159876 w 168278"/>
                <a:gd name="connsiteY0" fmla="*/ 9845 h 57099"/>
                <a:gd name="connsiteX1" fmla="*/ 168480 w 168278"/>
                <a:gd name="connsiteY1" fmla="*/ 4965 h 57099"/>
                <a:gd name="connsiteX2" fmla="*/ 160129 w 168278"/>
                <a:gd name="connsiteY2" fmla="*/ 85 h 57099"/>
                <a:gd name="connsiteX3" fmla="*/ 8551 w 168278"/>
                <a:gd name="connsiteY3" fmla="*/ 85 h 57099"/>
                <a:gd name="connsiteX4" fmla="*/ 201 w 168278"/>
                <a:gd name="connsiteY4" fmla="*/ 4965 h 57099"/>
                <a:gd name="connsiteX5" fmla="*/ 8804 w 168278"/>
                <a:gd name="connsiteY5" fmla="*/ 9845 h 57099"/>
                <a:gd name="connsiteX6" fmla="*/ 159876 w 168278"/>
                <a:gd name="connsiteY6" fmla="*/ 9845 h 57099"/>
                <a:gd name="connsiteX7" fmla="*/ 160129 w 168278"/>
                <a:gd name="connsiteY7" fmla="*/ 57184 h 57099"/>
                <a:gd name="connsiteX8" fmla="*/ 168480 w 168278"/>
                <a:gd name="connsiteY8" fmla="*/ 52304 h 57099"/>
                <a:gd name="connsiteX9" fmla="*/ 159876 w 168278"/>
                <a:gd name="connsiteY9" fmla="*/ 47423 h 57099"/>
                <a:gd name="connsiteX10" fmla="*/ 8804 w 168278"/>
                <a:gd name="connsiteY10" fmla="*/ 47423 h 57099"/>
                <a:gd name="connsiteX11" fmla="*/ 201 w 168278"/>
                <a:gd name="connsiteY11" fmla="*/ 52304 h 57099"/>
                <a:gd name="connsiteX12" fmla="*/ 8551 w 168278"/>
                <a:gd name="connsiteY12" fmla="*/ 57184 h 57099"/>
                <a:gd name="connsiteX13" fmla="*/ 160129 w 168278"/>
                <a:gd name="connsiteY13" fmla="*/ 57184 h 5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099">
                  <a:moveTo>
                    <a:pt x="159876" y="9845"/>
                  </a:moveTo>
                  <a:cubicBezTo>
                    <a:pt x="163672" y="9845"/>
                    <a:pt x="168480" y="9845"/>
                    <a:pt x="168480" y="4965"/>
                  </a:cubicBezTo>
                  <a:cubicBezTo>
                    <a:pt x="168480" y="85"/>
                    <a:pt x="163672" y="85"/>
                    <a:pt x="160129" y="85"/>
                  </a:cubicBezTo>
                  <a:lnTo>
                    <a:pt x="8551" y="85"/>
                  </a:lnTo>
                  <a:cubicBezTo>
                    <a:pt x="5009" y="85"/>
                    <a:pt x="201" y="85"/>
                    <a:pt x="201" y="4965"/>
                  </a:cubicBezTo>
                  <a:cubicBezTo>
                    <a:pt x="201" y="9845"/>
                    <a:pt x="5009" y="9845"/>
                    <a:pt x="8804" y="9845"/>
                  </a:cubicBezTo>
                  <a:lnTo>
                    <a:pt x="159876" y="9845"/>
                  </a:lnTo>
                  <a:close/>
                  <a:moveTo>
                    <a:pt x="160129" y="57184"/>
                  </a:moveTo>
                  <a:cubicBezTo>
                    <a:pt x="163672" y="57184"/>
                    <a:pt x="168480" y="57184"/>
                    <a:pt x="168480" y="52304"/>
                  </a:cubicBezTo>
                  <a:cubicBezTo>
                    <a:pt x="168480" y="47423"/>
                    <a:pt x="163672" y="47423"/>
                    <a:pt x="159876" y="47423"/>
                  </a:cubicBezTo>
                  <a:lnTo>
                    <a:pt x="8804" y="47423"/>
                  </a:lnTo>
                  <a:cubicBezTo>
                    <a:pt x="5009" y="47423"/>
                    <a:pt x="201" y="47423"/>
                    <a:pt x="201" y="52304"/>
                  </a:cubicBezTo>
                  <a:cubicBezTo>
                    <a:pt x="201" y="57184"/>
                    <a:pt x="5009" y="57184"/>
                    <a:pt x="8551" y="57184"/>
                  </a:cubicBezTo>
                  <a:lnTo>
                    <a:pt x="160129" y="57184"/>
                  </a:lnTo>
                  <a:close/>
                </a:path>
              </a:pathLst>
            </a:custGeom>
            <a:solidFill>
              <a:srgbClr val="000000"/>
            </a:solidFill>
            <a:ln w="2540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C14B340B-3FDA-2692-A61B-A715832899AA}"/>
                </a:ext>
              </a:extLst>
            </p:cNvPr>
            <p:cNvSpPr/>
            <p:nvPr>
              <p:custDataLst>
                <p:tags r:id="rId79"/>
              </p:custDataLst>
            </p:nvPr>
          </p:nvSpPr>
          <p:spPr>
            <a:xfrm>
              <a:off x="7915653" y="4503820"/>
              <a:ext cx="125513" cy="112246"/>
            </a:xfrm>
            <a:custGeom>
              <a:avLst/>
              <a:gdLst>
                <a:gd name="connsiteX0" fmla="*/ 50568 w 125513"/>
                <a:gd name="connsiteY0" fmla="*/ 27170 h 112246"/>
                <a:gd name="connsiteX1" fmla="*/ 60943 w 125513"/>
                <a:gd name="connsiteY1" fmla="*/ 26926 h 112246"/>
                <a:gd name="connsiteX2" fmla="*/ 93587 w 125513"/>
                <a:gd name="connsiteY2" fmla="*/ 25462 h 112246"/>
                <a:gd name="connsiteX3" fmla="*/ 56895 w 125513"/>
                <a:gd name="connsiteY3" fmla="*/ 54500 h 112246"/>
                <a:gd name="connsiteX4" fmla="*/ 211 w 125513"/>
                <a:gd name="connsiteY4" fmla="*/ 108915 h 112246"/>
                <a:gd name="connsiteX5" fmla="*/ 6031 w 125513"/>
                <a:gd name="connsiteY5" fmla="*/ 112331 h 112246"/>
                <a:gd name="connsiteX6" fmla="*/ 12105 w 125513"/>
                <a:gd name="connsiteY6" fmla="*/ 109647 h 112246"/>
                <a:gd name="connsiteX7" fmla="*/ 34626 w 125513"/>
                <a:gd name="connsiteY7" fmla="*/ 95738 h 112246"/>
                <a:gd name="connsiteX8" fmla="*/ 51074 w 125513"/>
                <a:gd name="connsiteY8" fmla="*/ 102570 h 112246"/>
                <a:gd name="connsiteX9" fmla="*/ 74861 w 125513"/>
                <a:gd name="connsiteY9" fmla="*/ 112331 h 112246"/>
                <a:gd name="connsiteX10" fmla="*/ 121676 w 125513"/>
                <a:gd name="connsiteY10" fmla="*/ 73289 h 112246"/>
                <a:gd name="connsiteX11" fmla="*/ 115603 w 125513"/>
                <a:gd name="connsiteY11" fmla="*/ 69873 h 112246"/>
                <a:gd name="connsiteX12" fmla="*/ 110288 w 125513"/>
                <a:gd name="connsiteY12" fmla="*/ 72069 h 112246"/>
                <a:gd name="connsiteX13" fmla="*/ 88526 w 125513"/>
                <a:gd name="connsiteY13" fmla="*/ 84757 h 112246"/>
                <a:gd name="connsiteX14" fmla="*/ 32096 w 125513"/>
                <a:gd name="connsiteY14" fmla="*/ 87197 h 112246"/>
                <a:gd name="connsiteX15" fmla="*/ 69041 w 125513"/>
                <a:gd name="connsiteY15" fmla="*/ 57916 h 112246"/>
                <a:gd name="connsiteX16" fmla="*/ 125725 w 125513"/>
                <a:gd name="connsiteY16" fmla="*/ 3501 h 112246"/>
                <a:gd name="connsiteX17" fmla="*/ 119904 w 125513"/>
                <a:gd name="connsiteY17" fmla="*/ 85 h 112246"/>
                <a:gd name="connsiteX18" fmla="*/ 114084 w 125513"/>
                <a:gd name="connsiteY18" fmla="*/ 2525 h 112246"/>
                <a:gd name="connsiteX19" fmla="*/ 97130 w 125513"/>
                <a:gd name="connsiteY19" fmla="*/ 16678 h 112246"/>
                <a:gd name="connsiteX20" fmla="*/ 79163 w 125513"/>
                <a:gd name="connsiteY20" fmla="*/ 8869 h 112246"/>
                <a:gd name="connsiteX21" fmla="*/ 57401 w 125513"/>
                <a:gd name="connsiteY21" fmla="*/ 85 h 112246"/>
                <a:gd name="connsiteX22" fmla="*/ 20708 w 125513"/>
                <a:gd name="connsiteY22" fmla="*/ 29366 h 112246"/>
                <a:gd name="connsiteX23" fmla="*/ 26782 w 125513"/>
                <a:gd name="connsiteY23" fmla="*/ 32782 h 112246"/>
                <a:gd name="connsiteX24" fmla="*/ 32602 w 125513"/>
                <a:gd name="connsiteY24" fmla="*/ 29610 h 112246"/>
                <a:gd name="connsiteX25" fmla="*/ 45507 w 125513"/>
                <a:gd name="connsiteY25" fmla="*/ 27170 h 112246"/>
                <a:gd name="connsiteX26" fmla="*/ 50568 w 125513"/>
                <a:gd name="connsiteY26" fmla="*/ 27170 h 11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5513" h="112246">
                  <a:moveTo>
                    <a:pt x="50568" y="27170"/>
                  </a:moveTo>
                  <a:cubicBezTo>
                    <a:pt x="54111" y="26926"/>
                    <a:pt x="57401" y="27170"/>
                    <a:pt x="60943" y="26926"/>
                  </a:cubicBezTo>
                  <a:cubicBezTo>
                    <a:pt x="71066" y="26438"/>
                    <a:pt x="83465" y="25706"/>
                    <a:pt x="93587" y="25462"/>
                  </a:cubicBezTo>
                  <a:cubicBezTo>
                    <a:pt x="86502" y="32050"/>
                    <a:pt x="82453" y="35955"/>
                    <a:pt x="56895" y="54500"/>
                  </a:cubicBezTo>
                  <a:cubicBezTo>
                    <a:pt x="5778" y="92078"/>
                    <a:pt x="211" y="107939"/>
                    <a:pt x="211" y="108915"/>
                  </a:cubicBezTo>
                  <a:cubicBezTo>
                    <a:pt x="211" y="112331"/>
                    <a:pt x="3754" y="112331"/>
                    <a:pt x="6031" y="112331"/>
                  </a:cubicBezTo>
                  <a:cubicBezTo>
                    <a:pt x="10080" y="112331"/>
                    <a:pt x="10333" y="112087"/>
                    <a:pt x="12105" y="109647"/>
                  </a:cubicBezTo>
                  <a:cubicBezTo>
                    <a:pt x="21214" y="97446"/>
                    <a:pt x="30577" y="95738"/>
                    <a:pt x="34626" y="95738"/>
                  </a:cubicBezTo>
                  <a:cubicBezTo>
                    <a:pt x="41459" y="95738"/>
                    <a:pt x="47279" y="99886"/>
                    <a:pt x="51074" y="102570"/>
                  </a:cubicBezTo>
                  <a:cubicBezTo>
                    <a:pt x="58919" y="107939"/>
                    <a:pt x="65245" y="112331"/>
                    <a:pt x="74861" y="112331"/>
                  </a:cubicBezTo>
                  <a:cubicBezTo>
                    <a:pt x="103203" y="112331"/>
                    <a:pt x="121676" y="82561"/>
                    <a:pt x="121676" y="73289"/>
                  </a:cubicBezTo>
                  <a:cubicBezTo>
                    <a:pt x="121676" y="69873"/>
                    <a:pt x="117374" y="69873"/>
                    <a:pt x="115603" y="69873"/>
                  </a:cubicBezTo>
                  <a:cubicBezTo>
                    <a:pt x="113831" y="69873"/>
                    <a:pt x="111048" y="69873"/>
                    <a:pt x="110288" y="72069"/>
                  </a:cubicBezTo>
                  <a:cubicBezTo>
                    <a:pt x="108011" y="76705"/>
                    <a:pt x="105480" y="82805"/>
                    <a:pt x="88526" y="84757"/>
                  </a:cubicBezTo>
                  <a:cubicBezTo>
                    <a:pt x="87008" y="85001"/>
                    <a:pt x="37663" y="86953"/>
                    <a:pt x="32096" y="87197"/>
                  </a:cubicBezTo>
                  <a:cubicBezTo>
                    <a:pt x="39181" y="80609"/>
                    <a:pt x="43230" y="76705"/>
                    <a:pt x="69041" y="57916"/>
                  </a:cubicBezTo>
                  <a:cubicBezTo>
                    <a:pt x="120157" y="20338"/>
                    <a:pt x="125725" y="4477"/>
                    <a:pt x="125725" y="3501"/>
                  </a:cubicBezTo>
                  <a:cubicBezTo>
                    <a:pt x="125725" y="85"/>
                    <a:pt x="122182" y="85"/>
                    <a:pt x="119904" y="85"/>
                  </a:cubicBezTo>
                  <a:cubicBezTo>
                    <a:pt x="116109" y="85"/>
                    <a:pt x="115603" y="85"/>
                    <a:pt x="114084" y="2525"/>
                  </a:cubicBezTo>
                  <a:cubicBezTo>
                    <a:pt x="108011" y="11065"/>
                    <a:pt x="103203" y="16678"/>
                    <a:pt x="97130" y="16678"/>
                  </a:cubicBezTo>
                  <a:cubicBezTo>
                    <a:pt x="90550" y="16678"/>
                    <a:pt x="84983" y="12773"/>
                    <a:pt x="79163" y="8869"/>
                  </a:cubicBezTo>
                  <a:cubicBezTo>
                    <a:pt x="73090" y="4477"/>
                    <a:pt x="66764" y="85"/>
                    <a:pt x="57401" y="85"/>
                  </a:cubicBezTo>
                  <a:cubicBezTo>
                    <a:pt x="35132" y="85"/>
                    <a:pt x="20708" y="21802"/>
                    <a:pt x="20708" y="29366"/>
                  </a:cubicBezTo>
                  <a:cubicBezTo>
                    <a:pt x="20708" y="32782"/>
                    <a:pt x="24757" y="32782"/>
                    <a:pt x="26782" y="32782"/>
                  </a:cubicBezTo>
                  <a:cubicBezTo>
                    <a:pt x="29059" y="32782"/>
                    <a:pt x="31843" y="32782"/>
                    <a:pt x="32602" y="29610"/>
                  </a:cubicBezTo>
                  <a:cubicBezTo>
                    <a:pt x="36144" y="27902"/>
                    <a:pt x="37916" y="27658"/>
                    <a:pt x="45507" y="27170"/>
                  </a:cubicBezTo>
                  <a:lnTo>
                    <a:pt x="50568" y="27170"/>
                  </a:ln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83FEE7D0-25C8-D7BA-7087-E79890D16451}"/>
                </a:ext>
              </a:extLst>
            </p:cNvPr>
            <p:cNvSpPr/>
            <p:nvPr>
              <p:custDataLst>
                <p:tags r:id="rId80"/>
              </p:custDataLst>
            </p:nvPr>
          </p:nvSpPr>
          <p:spPr>
            <a:xfrm>
              <a:off x="8067135" y="4394821"/>
              <a:ext cx="39678" cy="120249"/>
            </a:xfrm>
            <a:custGeom>
              <a:avLst/>
              <a:gdLst>
                <a:gd name="connsiteX0" fmla="*/ 39187 w 39678"/>
                <a:gd name="connsiteY0" fmla="*/ 5205 h 120249"/>
                <a:gd name="connsiteX1" fmla="*/ 39896 w 39678"/>
                <a:gd name="connsiteY1" fmla="*/ 2472 h 120249"/>
                <a:gd name="connsiteX2" fmla="*/ 37061 w 39678"/>
                <a:gd name="connsiteY2" fmla="*/ 81 h 120249"/>
                <a:gd name="connsiteX3" fmla="*/ 14388 w 39678"/>
                <a:gd name="connsiteY3" fmla="*/ 1789 h 120249"/>
                <a:gd name="connsiteX4" fmla="*/ 10668 w 39678"/>
                <a:gd name="connsiteY4" fmla="*/ 5717 h 120249"/>
                <a:gd name="connsiteX5" fmla="*/ 15097 w 39678"/>
                <a:gd name="connsiteY5" fmla="*/ 8109 h 120249"/>
                <a:gd name="connsiteX6" fmla="*/ 23599 w 39678"/>
                <a:gd name="connsiteY6" fmla="*/ 10671 h 120249"/>
                <a:gd name="connsiteX7" fmla="*/ 22891 w 39678"/>
                <a:gd name="connsiteY7" fmla="*/ 14429 h 120249"/>
                <a:gd name="connsiteX8" fmla="*/ 926 w 39678"/>
                <a:gd name="connsiteY8" fmla="*/ 98808 h 120249"/>
                <a:gd name="connsiteX9" fmla="*/ 217 w 39678"/>
                <a:gd name="connsiteY9" fmla="*/ 104104 h 120249"/>
                <a:gd name="connsiteX10" fmla="*/ 18816 w 39678"/>
                <a:gd name="connsiteY10" fmla="*/ 120330 h 120249"/>
                <a:gd name="connsiteX11" fmla="*/ 32987 w 39678"/>
                <a:gd name="connsiteY11" fmla="*/ 111278 h 120249"/>
                <a:gd name="connsiteX12" fmla="*/ 39187 w 39678"/>
                <a:gd name="connsiteY12" fmla="*/ 94197 h 120249"/>
                <a:gd name="connsiteX13" fmla="*/ 36353 w 39678"/>
                <a:gd name="connsiteY13" fmla="*/ 91976 h 120249"/>
                <a:gd name="connsiteX14" fmla="*/ 32810 w 39678"/>
                <a:gd name="connsiteY14" fmla="*/ 96075 h 120249"/>
                <a:gd name="connsiteX15" fmla="*/ 19525 w 39678"/>
                <a:gd name="connsiteY15" fmla="*/ 115548 h 120249"/>
                <a:gd name="connsiteX16" fmla="*/ 13502 w 39678"/>
                <a:gd name="connsiteY16" fmla="*/ 107178 h 120249"/>
                <a:gd name="connsiteX17" fmla="*/ 14565 w 39678"/>
                <a:gd name="connsiteY17" fmla="*/ 100175 h 120249"/>
                <a:gd name="connsiteX18" fmla="*/ 39187 w 39678"/>
                <a:gd name="connsiteY18" fmla="*/ 5205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187" y="5205"/>
                  </a:moveTo>
                  <a:cubicBezTo>
                    <a:pt x="39364" y="4863"/>
                    <a:pt x="39896" y="2643"/>
                    <a:pt x="39896" y="2472"/>
                  </a:cubicBezTo>
                  <a:cubicBezTo>
                    <a:pt x="39896" y="1618"/>
                    <a:pt x="39187" y="81"/>
                    <a:pt x="37061" y="81"/>
                  </a:cubicBezTo>
                  <a:cubicBezTo>
                    <a:pt x="33519" y="81"/>
                    <a:pt x="18816" y="1447"/>
                    <a:pt x="14388" y="1789"/>
                  </a:cubicBezTo>
                  <a:cubicBezTo>
                    <a:pt x="13148" y="1959"/>
                    <a:pt x="10668" y="2130"/>
                    <a:pt x="10668" y="5717"/>
                  </a:cubicBezTo>
                  <a:cubicBezTo>
                    <a:pt x="10668" y="8109"/>
                    <a:pt x="13148" y="8109"/>
                    <a:pt x="15097" y="8109"/>
                  </a:cubicBezTo>
                  <a:cubicBezTo>
                    <a:pt x="23599" y="8109"/>
                    <a:pt x="23599" y="9304"/>
                    <a:pt x="23599" y="10671"/>
                  </a:cubicBezTo>
                  <a:cubicBezTo>
                    <a:pt x="23599" y="11866"/>
                    <a:pt x="23245" y="12891"/>
                    <a:pt x="22891" y="14429"/>
                  </a:cubicBezTo>
                  <a:lnTo>
                    <a:pt x="926" y="98808"/>
                  </a:lnTo>
                  <a:cubicBezTo>
                    <a:pt x="394" y="100517"/>
                    <a:pt x="217" y="102395"/>
                    <a:pt x="217" y="104104"/>
                  </a:cubicBezTo>
                  <a:cubicBezTo>
                    <a:pt x="217" y="115035"/>
                    <a:pt x="10314" y="120330"/>
                    <a:pt x="18816" y="120330"/>
                  </a:cubicBezTo>
                  <a:cubicBezTo>
                    <a:pt x="23068" y="120330"/>
                    <a:pt x="28382" y="118964"/>
                    <a:pt x="32987" y="111278"/>
                  </a:cubicBezTo>
                  <a:cubicBezTo>
                    <a:pt x="36707" y="104958"/>
                    <a:pt x="39187" y="94880"/>
                    <a:pt x="39187" y="94197"/>
                  </a:cubicBezTo>
                  <a:cubicBezTo>
                    <a:pt x="39187" y="91976"/>
                    <a:pt x="36884" y="91976"/>
                    <a:pt x="36353" y="91976"/>
                  </a:cubicBezTo>
                  <a:cubicBezTo>
                    <a:pt x="33873" y="91976"/>
                    <a:pt x="33519" y="93001"/>
                    <a:pt x="32810" y="96075"/>
                  </a:cubicBezTo>
                  <a:cubicBezTo>
                    <a:pt x="30507" y="104616"/>
                    <a:pt x="27142" y="115548"/>
                    <a:pt x="19525" y="115548"/>
                  </a:cubicBezTo>
                  <a:cubicBezTo>
                    <a:pt x="14742" y="115548"/>
                    <a:pt x="13502" y="111278"/>
                    <a:pt x="13502" y="107178"/>
                  </a:cubicBezTo>
                  <a:cubicBezTo>
                    <a:pt x="13502" y="105299"/>
                    <a:pt x="14034" y="102054"/>
                    <a:pt x="14565" y="100175"/>
                  </a:cubicBezTo>
                  <a:lnTo>
                    <a:pt x="39187" y="5205"/>
                  </a:lnTo>
                  <a:close/>
                </a:path>
              </a:pathLst>
            </a:custGeom>
            <a:solidFill>
              <a:srgbClr val="000000"/>
            </a:solidFill>
            <a:ln w="2540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607BB02A-DB62-72CC-91DE-0B47583B4656}"/>
                </a:ext>
              </a:extLst>
            </p:cNvPr>
            <p:cNvSpPr/>
            <p:nvPr>
              <p:custDataLst>
                <p:tags r:id="rId81"/>
              </p:custDataLst>
            </p:nvPr>
          </p:nvSpPr>
          <p:spPr>
            <a:xfrm>
              <a:off x="8053817" y="4561192"/>
              <a:ext cx="53672" cy="114954"/>
            </a:xfrm>
            <a:custGeom>
              <a:avLst/>
              <a:gdLst>
                <a:gd name="connsiteX0" fmla="*/ 49283 w 53672"/>
                <a:gd name="connsiteY0" fmla="*/ 6578 h 114954"/>
                <a:gd name="connsiteX1" fmla="*/ 42198 w 53672"/>
                <a:gd name="connsiteY1" fmla="*/ 87 h 114954"/>
                <a:gd name="connsiteX2" fmla="*/ 32278 w 53672"/>
                <a:gd name="connsiteY2" fmla="*/ 9482 h 114954"/>
                <a:gd name="connsiteX3" fmla="*/ 39364 w 53672"/>
                <a:gd name="connsiteY3" fmla="*/ 15972 h 114954"/>
                <a:gd name="connsiteX4" fmla="*/ 49283 w 53672"/>
                <a:gd name="connsiteY4" fmla="*/ 6578 h 114954"/>
                <a:gd name="connsiteX5" fmla="*/ 13148 w 53672"/>
                <a:gd name="connsiteY5" fmla="*/ 93349 h 114954"/>
                <a:gd name="connsiteX6" fmla="*/ 11553 w 53672"/>
                <a:gd name="connsiteY6" fmla="*/ 100523 h 114954"/>
                <a:gd name="connsiteX7" fmla="*/ 28381 w 53672"/>
                <a:gd name="connsiteY7" fmla="*/ 115042 h 114954"/>
                <a:gd name="connsiteX8" fmla="*/ 53889 w 53672"/>
                <a:gd name="connsiteY8" fmla="*/ 88908 h 114954"/>
                <a:gd name="connsiteX9" fmla="*/ 51055 w 53672"/>
                <a:gd name="connsiteY9" fmla="*/ 86688 h 114954"/>
                <a:gd name="connsiteX10" fmla="*/ 47689 w 53672"/>
                <a:gd name="connsiteY10" fmla="*/ 89591 h 114954"/>
                <a:gd name="connsiteX11" fmla="*/ 28913 w 53672"/>
                <a:gd name="connsiteY11" fmla="*/ 110259 h 114954"/>
                <a:gd name="connsiteX12" fmla="*/ 24484 w 53672"/>
                <a:gd name="connsiteY12" fmla="*/ 104281 h 114954"/>
                <a:gd name="connsiteX13" fmla="*/ 27319 w 53672"/>
                <a:gd name="connsiteY13" fmla="*/ 93349 h 114954"/>
                <a:gd name="connsiteX14" fmla="*/ 32987 w 53672"/>
                <a:gd name="connsiteY14" fmla="*/ 79684 h 114954"/>
                <a:gd name="connsiteX15" fmla="*/ 41667 w 53672"/>
                <a:gd name="connsiteY15" fmla="*/ 57992 h 114954"/>
                <a:gd name="connsiteX16" fmla="*/ 42729 w 53672"/>
                <a:gd name="connsiteY16" fmla="*/ 52526 h 114954"/>
                <a:gd name="connsiteX17" fmla="*/ 25901 w 53672"/>
                <a:gd name="connsiteY17" fmla="*/ 38007 h 114954"/>
                <a:gd name="connsiteX18" fmla="*/ 217 w 53672"/>
                <a:gd name="connsiteY18" fmla="*/ 64141 h 114954"/>
                <a:gd name="connsiteX19" fmla="*/ 3228 w 53672"/>
                <a:gd name="connsiteY19" fmla="*/ 66361 h 114954"/>
                <a:gd name="connsiteX20" fmla="*/ 6417 w 53672"/>
                <a:gd name="connsiteY20" fmla="*/ 63628 h 114954"/>
                <a:gd name="connsiteX21" fmla="*/ 25370 w 53672"/>
                <a:gd name="connsiteY21" fmla="*/ 42790 h 114954"/>
                <a:gd name="connsiteX22" fmla="*/ 29798 w 53672"/>
                <a:gd name="connsiteY22" fmla="*/ 48768 h 114954"/>
                <a:gd name="connsiteX23" fmla="*/ 24307 w 53672"/>
                <a:gd name="connsiteY23" fmla="*/ 65849 h 114954"/>
                <a:gd name="connsiteX24" fmla="*/ 13148 w 53672"/>
                <a:gd name="connsiteY24" fmla="*/ 93349 h 11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4954">
                  <a:moveTo>
                    <a:pt x="49283" y="6578"/>
                  </a:moveTo>
                  <a:cubicBezTo>
                    <a:pt x="49283" y="3845"/>
                    <a:pt x="47158" y="87"/>
                    <a:pt x="42198" y="87"/>
                  </a:cubicBezTo>
                  <a:cubicBezTo>
                    <a:pt x="37415" y="87"/>
                    <a:pt x="32278" y="4528"/>
                    <a:pt x="32278" y="9482"/>
                  </a:cubicBezTo>
                  <a:cubicBezTo>
                    <a:pt x="32278" y="12385"/>
                    <a:pt x="34581" y="15972"/>
                    <a:pt x="39364" y="15972"/>
                  </a:cubicBezTo>
                  <a:cubicBezTo>
                    <a:pt x="44501" y="15972"/>
                    <a:pt x="49283" y="11190"/>
                    <a:pt x="49283" y="6578"/>
                  </a:cubicBezTo>
                  <a:close/>
                  <a:moveTo>
                    <a:pt x="13148" y="93349"/>
                  </a:moveTo>
                  <a:cubicBezTo>
                    <a:pt x="12439" y="95570"/>
                    <a:pt x="11553" y="97619"/>
                    <a:pt x="11553" y="100523"/>
                  </a:cubicBezTo>
                  <a:cubicBezTo>
                    <a:pt x="11553" y="108551"/>
                    <a:pt x="18639" y="115042"/>
                    <a:pt x="28381" y="115042"/>
                  </a:cubicBezTo>
                  <a:cubicBezTo>
                    <a:pt x="46095" y="115042"/>
                    <a:pt x="53889" y="91470"/>
                    <a:pt x="53889" y="88908"/>
                  </a:cubicBezTo>
                  <a:cubicBezTo>
                    <a:pt x="53889" y="86688"/>
                    <a:pt x="51586" y="86688"/>
                    <a:pt x="51055" y="86688"/>
                  </a:cubicBezTo>
                  <a:cubicBezTo>
                    <a:pt x="48575" y="86688"/>
                    <a:pt x="48398" y="87712"/>
                    <a:pt x="47689" y="89591"/>
                  </a:cubicBezTo>
                  <a:cubicBezTo>
                    <a:pt x="43615" y="103256"/>
                    <a:pt x="35821" y="110259"/>
                    <a:pt x="28913" y="110259"/>
                  </a:cubicBezTo>
                  <a:cubicBezTo>
                    <a:pt x="25370" y="110259"/>
                    <a:pt x="24484" y="108039"/>
                    <a:pt x="24484" y="104281"/>
                  </a:cubicBezTo>
                  <a:cubicBezTo>
                    <a:pt x="24484" y="100352"/>
                    <a:pt x="25724" y="97107"/>
                    <a:pt x="27319" y="93349"/>
                  </a:cubicBezTo>
                  <a:cubicBezTo>
                    <a:pt x="29090" y="88737"/>
                    <a:pt x="31038" y="84125"/>
                    <a:pt x="32987" y="79684"/>
                  </a:cubicBezTo>
                  <a:cubicBezTo>
                    <a:pt x="34581" y="75585"/>
                    <a:pt x="40958" y="60041"/>
                    <a:pt x="41667" y="57992"/>
                  </a:cubicBezTo>
                  <a:cubicBezTo>
                    <a:pt x="42198" y="56283"/>
                    <a:pt x="42729" y="54234"/>
                    <a:pt x="42729" y="52526"/>
                  </a:cubicBezTo>
                  <a:cubicBezTo>
                    <a:pt x="42729" y="44498"/>
                    <a:pt x="35644" y="38007"/>
                    <a:pt x="25901" y="38007"/>
                  </a:cubicBezTo>
                  <a:cubicBezTo>
                    <a:pt x="8365" y="38007"/>
                    <a:pt x="217" y="61237"/>
                    <a:pt x="217" y="64141"/>
                  </a:cubicBezTo>
                  <a:cubicBezTo>
                    <a:pt x="217" y="66361"/>
                    <a:pt x="2697" y="66361"/>
                    <a:pt x="3228" y="66361"/>
                  </a:cubicBezTo>
                  <a:cubicBezTo>
                    <a:pt x="5708" y="66361"/>
                    <a:pt x="5885" y="65507"/>
                    <a:pt x="6417" y="63628"/>
                  </a:cubicBezTo>
                  <a:cubicBezTo>
                    <a:pt x="11022" y="48939"/>
                    <a:pt x="18816" y="42790"/>
                    <a:pt x="25370" y="42790"/>
                  </a:cubicBezTo>
                  <a:cubicBezTo>
                    <a:pt x="28204" y="42790"/>
                    <a:pt x="29798" y="44156"/>
                    <a:pt x="29798" y="48768"/>
                  </a:cubicBezTo>
                  <a:cubicBezTo>
                    <a:pt x="29798" y="52696"/>
                    <a:pt x="28736" y="55259"/>
                    <a:pt x="24307" y="65849"/>
                  </a:cubicBezTo>
                  <a:lnTo>
                    <a:pt x="13148" y="93349"/>
                  </a:lnTo>
                  <a:close/>
                </a:path>
              </a:pathLst>
            </a:custGeom>
            <a:solidFill>
              <a:srgbClr val="000000"/>
            </a:solidFill>
            <a:ln w="2540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2FBF41C5-166A-EA6E-01DE-49813C513832}"/>
                </a:ext>
              </a:extLst>
            </p:cNvPr>
            <p:cNvSpPr/>
            <p:nvPr>
              <p:custDataLst>
                <p:tags r:id="rId82"/>
              </p:custDataLst>
            </p:nvPr>
          </p:nvSpPr>
          <p:spPr>
            <a:xfrm>
              <a:off x="8150274" y="4446721"/>
              <a:ext cx="288984" cy="171541"/>
            </a:xfrm>
            <a:custGeom>
              <a:avLst/>
              <a:gdLst>
                <a:gd name="connsiteX0" fmla="*/ 259598 w 288984"/>
                <a:gd name="connsiteY0" fmla="*/ 20826 h 171541"/>
                <a:gd name="connsiteX1" fmla="*/ 281613 w 288984"/>
                <a:gd name="connsiteY1" fmla="*/ 11553 h 171541"/>
                <a:gd name="connsiteX2" fmla="*/ 289205 w 288984"/>
                <a:gd name="connsiteY2" fmla="*/ 4477 h 171541"/>
                <a:gd name="connsiteX3" fmla="*/ 284650 w 288984"/>
                <a:gd name="connsiteY3" fmla="*/ 85 h 171541"/>
                <a:gd name="connsiteX4" fmla="*/ 263140 w 288984"/>
                <a:gd name="connsiteY4" fmla="*/ 817 h 171541"/>
                <a:gd name="connsiteX5" fmla="*/ 234039 w 288984"/>
                <a:gd name="connsiteY5" fmla="*/ 85 h 171541"/>
                <a:gd name="connsiteX6" fmla="*/ 227207 w 288984"/>
                <a:gd name="connsiteY6" fmla="*/ 7161 h 171541"/>
                <a:gd name="connsiteX7" fmla="*/ 233533 w 288984"/>
                <a:gd name="connsiteY7" fmla="*/ 11553 h 171541"/>
                <a:gd name="connsiteX8" fmla="*/ 251247 w 288984"/>
                <a:gd name="connsiteY8" fmla="*/ 14237 h 171541"/>
                <a:gd name="connsiteX9" fmla="*/ 178115 w 288984"/>
                <a:gd name="connsiteY9" fmla="*/ 125752 h 171541"/>
                <a:gd name="connsiteX10" fmla="*/ 162932 w 288984"/>
                <a:gd name="connsiteY10" fmla="*/ 12773 h 171541"/>
                <a:gd name="connsiteX11" fmla="*/ 179380 w 288984"/>
                <a:gd name="connsiteY11" fmla="*/ 11553 h 171541"/>
                <a:gd name="connsiteX12" fmla="*/ 188743 w 288984"/>
                <a:gd name="connsiteY12" fmla="*/ 4477 h 171541"/>
                <a:gd name="connsiteX13" fmla="*/ 183429 w 288984"/>
                <a:gd name="connsiteY13" fmla="*/ 85 h 171541"/>
                <a:gd name="connsiteX14" fmla="*/ 146231 w 288984"/>
                <a:gd name="connsiteY14" fmla="*/ 817 h 171541"/>
                <a:gd name="connsiteX15" fmla="*/ 130035 w 288984"/>
                <a:gd name="connsiteY15" fmla="*/ 573 h 171541"/>
                <a:gd name="connsiteX16" fmla="*/ 113081 w 288984"/>
                <a:gd name="connsiteY16" fmla="*/ 85 h 171541"/>
                <a:gd name="connsiteX17" fmla="*/ 106249 w 288984"/>
                <a:gd name="connsiteY17" fmla="*/ 7161 h 171541"/>
                <a:gd name="connsiteX18" fmla="*/ 114599 w 288984"/>
                <a:gd name="connsiteY18" fmla="*/ 11553 h 171541"/>
                <a:gd name="connsiteX19" fmla="*/ 126746 w 288984"/>
                <a:gd name="connsiteY19" fmla="*/ 12041 h 171541"/>
                <a:gd name="connsiteX20" fmla="*/ 130035 w 288984"/>
                <a:gd name="connsiteY20" fmla="*/ 36443 h 171541"/>
                <a:gd name="connsiteX21" fmla="*/ 128011 w 288984"/>
                <a:gd name="connsiteY21" fmla="*/ 40347 h 171541"/>
                <a:gd name="connsiteX22" fmla="*/ 72087 w 288984"/>
                <a:gd name="connsiteY22" fmla="*/ 125752 h 171541"/>
                <a:gd name="connsiteX23" fmla="*/ 56904 w 288984"/>
                <a:gd name="connsiteY23" fmla="*/ 12773 h 171541"/>
                <a:gd name="connsiteX24" fmla="*/ 73352 w 288984"/>
                <a:gd name="connsiteY24" fmla="*/ 11553 h 171541"/>
                <a:gd name="connsiteX25" fmla="*/ 80690 w 288984"/>
                <a:gd name="connsiteY25" fmla="*/ 10089 h 171541"/>
                <a:gd name="connsiteX26" fmla="*/ 82715 w 288984"/>
                <a:gd name="connsiteY26" fmla="*/ 4477 h 171541"/>
                <a:gd name="connsiteX27" fmla="*/ 77401 w 288984"/>
                <a:gd name="connsiteY27" fmla="*/ 85 h 171541"/>
                <a:gd name="connsiteX28" fmla="*/ 39949 w 288984"/>
                <a:gd name="connsiteY28" fmla="*/ 817 h 171541"/>
                <a:gd name="connsiteX29" fmla="*/ 23754 w 288984"/>
                <a:gd name="connsiteY29" fmla="*/ 573 h 171541"/>
                <a:gd name="connsiteX30" fmla="*/ 7053 w 288984"/>
                <a:gd name="connsiteY30" fmla="*/ 85 h 171541"/>
                <a:gd name="connsiteX31" fmla="*/ 220 w 288984"/>
                <a:gd name="connsiteY31" fmla="*/ 7161 h 171541"/>
                <a:gd name="connsiteX32" fmla="*/ 8571 w 288984"/>
                <a:gd name="connsiteY32" fmla="*/ 11553 h 171541"/>
                <a:gd name="connsiteX33" fmla="*/ 20717 w 288984"/>
                <a:gd name="connsiteY33" fmla="*/ 12041 h 171541"/>
                <a:gd name="connsiteX34" fmla="*/ 41214 w 288984"/>
                <a:gd name="connsiteY34" fmla="*/ 164306 h 171541"/>
                <a:gd name="connsiteX35" fmla="*/ 48553 w 288984"/>
                <a:gd name="connsiteY35" fmla="*/ 171626 h 171541"/>
                <a:gd name="connsiteX36" fmla="*/ 59181 w 288984"/>
                <a:gd name="connsiteY36" fmla="*/ 165282 h 171541"/>
                <a:gd name="connsiteX37" fmla="*/ 132313 w 288984"/>
                <a:gd name="connsiteY37" fmla="*/ 53280 h 171541"/>
                <a:gd name="connsiteX38" fmla="*/ 147243 w 288984"/>
                <a:gd name="connsiteY38" fmla="*/ 164306 h 171541"/>
                <a:gd name="connsiteX39" fmla="*/ 154834 w 288984"/>
                <a:gd name="connsiteY39" fmla="*/ 171626 h 171541"/>
                <a:gd name="connsiteX40" fmla="*/ 165210 w 288984"/>
                <a:gd name="connsiteY40" fmla="*/ 165282 h 171541"/>
                <a:gd name="connsiteX41" fmla="*/ 259598 w 288984"/>
                <a:gd name="connsiteY41" fmla="*/ 20826 h 17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1541">
                  <a:moveTo>
                    <a:pt x="259598" y="20826"/>
                  </a:moveTo>
                  <a:cubicBezTo>
                    <a:pt x="262634" y="16190"/>
                    <a:pt x="265671" y="11797"/>
                    <a:pt x="281613" y="11553"/>
                  </a:cubicBezTo>
                  <a:cubicBezTo>
                    <a:pt x="284650" y="11553"/>
                    <a:pt x="289205" y="11553"/>
                    <a:pt x="289205" y="4477"/>
                  </a:cubicBezTo>
                  <a:cubicBezTo>
                    <a:pt x="289205" y="2281"/>
                    <a:pt x="287180" y="85"/>
                    <a:pt x="284650" y="85"/>
                  </a:cubicBezTo>
                  <a:cubicBezTo>
                    <a:pt x="277817" y="85"/>
                    <a:pt x="270226" y="817"/>
                    <a:pt x="263140" y="817"/>
                  </a:cubicBezTo>
                  <a:cubicBezTo>
                    <a:pt x="253524" y="817"/>
                    <a:pt x="243402" y="85"/>
                    <a:pt x="234039" y="85"/>
                  </a:cubicBezTo>
                  <a:cubicBezTo>
                    <a:pt x="232015" y="85"/>
                    <a:pt x="227207" y="85"/>
                    <a:pt x="227207" y="7161"/>
                  </a:cubicBezTo>
                  <a:cubicBezTo>
                    <a:pt x="227207" y="11553"/>
                    <a:pt x="231762" y="11553"/>
                    <a:pt x="233533" y="11553"/>
                  </a:cubicBezTo>
                  <a:cubicBezTo>
                    <a:pt x="234546" y="11553"/>
                    <a:pt x="244668" y="11553"/>
                    <a:pt x="251247" y="14237"/>
                  </a:cubicBezTo>
                  <a:lnTo>
                    <a:pt x="178115" y="125752"/>
                  </a:lnTo>
                  <a:lnTo>
                    <a:pt x="162932" y="12773"/>
                  </a:lnTo>
                  <a:cubicBezTo>
                    <a:pt x="167740" y="11797"/>
                    <a:pt x="175585" y="11553"/>
                    <a:pt x="179380" y="11553"/>
                  </a:cubicBezTo>
                  <a:cubicBezTo>
                    <a:pt x="184694" y="11553"/>
                    <a:pt x="188743" y="11553"/>
                    <a:pt x="188743" y="4477"/>
                  </a:cubicBezTo>
                  <a:cubicBezTo>
                    <a:pt x="188743" y="4233"/>
                    <a:pt x="188743" y="85"/>
                    <a:pt x="183429" y="85"/>
                  </a:cubicBezTo>
                  <a:cubicBezTo>
                    <a:pt x="175079" y="85"/>
                    <a:pt x="154581" y="817"/>
                    <a:pt x="146231" y="817"/>
                  </a:cubicBezTo>
                  <a:cubicBezTo>
                    <a:pt x="140917" y="817"/>
                    <a:pt x="135349" y="573"/>
                    <a:pt x="130035" y="573"/>
                  </a:cubicBezTo>
                  <a:cubicBezTo>
                    <a:pt x="122697" y="573"/>
                    <a:pt x="113587" y="85"/>
                    <a:pt x="113081" y="85"/>
                  </a:cubicBezTo>
                  <a:cubicBezTo>
                    <a:pt x="111310" y="85"/>
                    <a:pt x="106249" y="85"/>
                    <a:pt x="106249" y="7161"/>
                  </a:cubicBezTo>
                  <a:cubicBezTo>
                    <a:pt x="106249" y="11553"/>
                    <a:pt x="110550" y="11553"/>
                    <a:pt x="114599" y="11553"/>
                  </a:cubicBezTo>
                  <a:cubicBezTo>
                    <a:pt x="118395" y="11553"/>
                    <a:pt x="123456" y="11797"/>
                    <a:pt x="126746" y="12041"/>
                  </a:cubicBezTo>
                  <a:lnTo>
                    <a:pt x="130035" y="36443"/>
                  </a:lnTo>
                  <a:cubicBezTo>
                    <a:pt x="130035" y="37175"/>
                    <a:pt x="130035" y="37663"/>
                    <a:pt x="128011" y="40347"/>
                  </a:cubicBezTo>
                  <a:lnTo>
                    <a:pt x="72087" y="125752"/>
                  </a:lnTo>
                  <a:lnTo>
                    <a:pt x="56904" y="12773"/>
                  </a:lnTo>
                  <a:cubicBezTo>
                    <a:pt x="61712" y="11797"/>
                    <a:pt x="69556" y="11553"/>
                    <a:pt x="73352" y="11553"/>
                  </a:cubicBezTo>
                  <a:cubicBezTo>
                    <a:pt x="79172" y="11553"/>
                    <a:pt x="79425" y="11309"/>
                    <a:pt x="80690" y="10089"/>
                  </a:cubicBezTo>
                  <a:cubicBezTo>
                    <a:pt x="82209" y="8869"/>
                    <a:pt x="82715" y="4721"/>
                    <a:pt x="82715" y="4477"/>
                  </a:cubicBezTo>
                  <a:cubicBezTo>
                    <a:pt x="82715" y="4233"/>
                    <a:pt x="82715" y="85"/>
                    <a:pt x="77401" y="85"/>
                  </a:cubicBezTo>
                  <a:cubicBezTo>
                    <a:pt x="69050" y="85"/>
                    <a:pt x="48300" y="817"/>
                    <a:pt x="39949" y="817"/>
                  </a:cubicBezTo>
                  <a:cubicBezTo>
                    <a:pt x="34635" y="817"/>
                    <a:pt x="29068" y="573"/>
                    <a:pt x="23754" y="573"/>
                  </a:cubicBezTo>
                  <a:cubicBezTo>
                    <a:pt x="16922" y="573"/>
                    <a:pt x="7306" y="85"/>
                    <a:pt x="7053" y="85"/>
                  </a:cubicBezTo>
                  <a:cubicBezTo>
                    <a:pt x="5028" y="85"/>
                    <a:pt x="220" y="85"/>
                    <a:pt x="220" y="7161"/>
                  </a:cubicBezTo>
                  <a:cubicBezTo>
                    <a:pt x="220" y="11553"/>
                    <a:pt x="4269" y="11553"/>
                    <a:pt x="8571" y="11553"/>
                  </a:cubicBezTo>
                  <a:cubicBezTo>
                    <a:pt x="12367" y="11553"/>
                    <a:pt x="17428" y="11797"/>
                    <a:pt x="20717" y="12041"/>
                  </a:cubicBezTo>
                  <a:lnTo>
                    <a:pt x="41214" y="164306"/>
                  </a:lnTo>
                  <a:cubicBezTo>
                    <a:pt x="41974" y="169186"/>
                    <a:pt x="42480" y="171626"/>
                    <a:pt x="48553" y="171626"/>
                  </a:cubicBezTo>
                  <a:cubicBezTo>
                    <a:pt x="53867" y="171626"/>
                    <a:pt x="56145" y="169918"/>
                    <a:pt x="59181" y="165282"/>
                  </a:cubicBezTo>
                  <a:lnTo>
                    <a:pt x="132313" y="53280"/>
                  </a:lnTo>
                  <a:lnTo>
                    <a:pt x="147243" y="164306"/>
                  </a:lnTo>
                  <a:cubicBezTo>
                    <a:pt x="148002" y="169918"/>
                    <a:pt x="148761" y="171626"/>
                    <a:pt x="154834" y="171626"/>
                  </a:cubicBezTo>
                  <a:cubicBezTo>
                    <a:pt x="160402" y="171626"/>
                    <a:pt x="162426" y="169674"/>
                    <a:pt x="165210" y="165282"/>
                  </a:cubicBezTo>
                  <a:lnTo>
                    <a:pt x="259598" y="20826"/>
                  </a:lnTo>
                  <a:close/>
                </a:path>
              </a:pathLst>
            </a:custGeom>
            <a:solidFill>
              <a:srgbClr val="000000"/>
            </a:solidFill>
            <a:ln w="2540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352876AF-2399-B963-502E-430DC4986C85}"/>
                </a:ext>
              </a:extLst>
            </p:cNvPr>
            <p:cNvSpPr/>
            <p:nvPr>
              <p:custDataLst>
                <p:tags r:id="rId83"/>
              </p:custDataLst>
            </p:nvPr>
          </p:nvSpPr>
          <p:spPr>
            <a:xfrm>
              <a:off x="8461823" y="4394821"/>
              <a:ext cx="39678" cy="120249"/>
            </a:xfrm>
            <a:custGeom>
              <a:avLst/>
              <a:gdLst>
                <a:gd name="connsiteX0" fmla="*/ 39203 w 39678"/>
                <a:gd name="connsiteY0" fmla="*/ 5205 h 120249"/>
                <a:gd name="connsiteX1" fmla="*/ 39911 w 39678"/>
                <a:gd name="connsiteY1" fmla="*/ 2472 h 120249"/>
                <a:gd name="connsiteX2" fmla="*/ 37077 w 39678"/>
                <a:gd name="connsiteY2" fmla="*/ 81 h 120249"/>
                <a:gd name="connsiteX3" fmla="*/ 14404 w 39678"/>
                <a:gd name="connsiteY3" fmla="*/ 1789 h 120249"/>
                <a:gd name="connsiteX4" fmla="*/ 10684 w 39678"/>
                <a:gd name="connsiteY4" fmla="*/ 5717 h 120249"/>
                <a:gd name="connsiteX5" fmla="*/ 15112 w 39678"/>
                <a:gd name="connsiteY5" fmla="*/ 8109 h 120249"/>
                <a:gd name="connsiteX6" fmla="*/ 23615 w 39678"/>
                <a:gd name="connsiteY6" fmla="*/ 10671 h 120249"/>
                <a:gd name="connsiteX7" fmla="*/ 22906 w 39678"/>
                <a:gd name="connsiteY7" fmla="*/ 14429 h 120249"/>
                <a:gd name="connsiteX8" fmla="*/ 941 w 39678"/>
                <a:gd name="connsiteY8" fmla="*/ 98808 h 120249"/>
                <a:gd name="connsiteX9" fmla="*/ 233 w 39678"/>
                <a:gd name="connsiteY9" fmla="*/ 104104 h 120249"/>
                <a:gd name="connsiteX10" fmla="*/ 18832 w 39678"/>
                <a:gd name="connsiteY10" fmla="*/ 120330 h 120249"/>
                <a:gd name="connsiteX11" fmla="*/ 33003 w 39678"/>
                <a:gd name="connsiteY11" fmla="*/ 111278 h 120249"/>
                <a:gd name="connsiteX12" fmla="*/ 39203 w 39678"/>
                <a:gd name="connsiteY12" fmla="*/ 94197 h 120249"/>
                <a:gd name="connsiteX13" fmla="*/ 36368 w 39678"/>
                <a:gd name="connsiteY13" fmla="*/ 91976 h 120249"/>
                <a:gd name="connsiteX14" fmla="*/ 32826 w 39678"/>
                <a:gd name="connsiteY14" fmla="*/ 96075 h 120249"/>
                <a:gd name="connsiteX15" fmla="*/ 19540 w 39678"/>
                <a:gd name="connsiteY15" fmla="*/ 115548 h 120249"/>
                <a:gd name="connsiteX16" fmla="*/ 13518 w 39678"/>
                <a:gd name="connsiteY16" fmla="*/ 107178 h 120249"/>
                <a:gd name="connsiteX17" fmla="*/ 14581 w 39678"/>
                <a:gd name="connsiteY17" fmla="*/ 100175 h 120249"/>
                <a:gd name="connsiteX18" fmla="*/ 39203 w 39678"/>
                <a:gd name="connsiteY18" fmla="*/ 5205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203" y="5205"/>
                  </a:moveTo>
                  <a:cubicBezTo>
                    <a:pt x="39380" y="4863"/>
                    <a:pt x="39911" y="2643"/>
                    <a:pt x="39911" y="2472"/>
                  </a:cubicBezTo>
                  <a:cubicBezTo>
                    <a:pt x="39911" y="1618"/>
                    <a:pt x="39203" y="81"/>
                    <a:pt x="37077" y="81"/>
                  </a:cubicBezTo>
                  <a:cubicBezTo>
                    <a:pt x="33534" y="81"/>
                    <a:pt x="18832" y="1447"/>
                    <a:pt x="14404" y="1789"/>
                  </a:cubicBezTo>
                  <a:cubicBezTo>
                    <a:pt x="13164" y="1959"/>
                    <a:pt x="10684" y="2130"/>
                    <a:pt x="10684" y="5717"/>
                  </a:cubicBezTo>
                  <a:cubicBezTo>
                    <a:pt x="10684" y="8109"/>
                    <a:pt x="13164" y="8109"/>
                    <a:pt x="15112" y="8109"/>
                  </a:cubicBezTo>
                  <a:cubicBezTo>
                    <a:pt x="23615" y="8109"/>
                    <a:pt x="23615" y="9304"/>
                    <a:pt x="23615" y="10671"/>
                  </a:cubicBezTo>
                  <a:cubicBezTo>
                    <a:pt x="23615" y="11866"/>
                    <a:pt x="23260" y="12891"/>
                    <a:pt x="22906" y="14429"/>
                  </a:cubicBezTo>
                  <a:lnTo>
                    <a:pt x="941" y="98808"/>
                  </a:lnTo>
                  <a:cubicBezTo>
                    <a:pt x="410" y="100517"/>
                    <a:pt x="233" y="102395"/>
                    <a:pt x="233" y="104104"/>
                  </a:cubicBezTo>
                  <a:cubicBezTo>
                    <a:pt x="233" y="115035"/>
                    <a:pt x="10329" y="120330"/>
                    <a:pt x="18832" y="120330"/>
                  </a:cubicBezTo>
                  <a:cubicBezTo>
                    <a:pt x="23083" y="120330"/>
                    <a:pt x="28397" y="118964"/>
                    <a:pt x="33003" y="111278"/>
                  </a:cubicBezTo>
                  <a:cubicBezTo>
                    <a:pt x="36723" y="104958"/>
                    <a:pt x="39203" y="94880"/>
                    <a:pt x="39203" y="94197"/>
                  </a:cubicBezTo>
                  <a:cubicBezTo>
                    <a:pt x="39203" y="91976"/>
                    <a:pt x="36900" y="91976"/>
                    <a:pt x="36368" y="91976"/>
                  </a:cubicBezTo>
                  <a:cubicBezTo>
                    <a:pt x="33889" y="91976"/>
                    <a:pt x="33534" y="93001"/>
                    <a:pt x="32826" y="96075"/>
                  </a:cubicBezTo>
                  <a:cubicBezTo>
                    <a:pt x="30523" y="104616"/>
                    <a:pt x="27157" y="115548"/>
                    <a:pt x="19540" y="115548"/>
                  </a:cubicBezTo>
                  <a:cubicBezTo>
                    <a:pt x="14758" y="115548"/>
                    <a:pt x="13518" y="111278"/>
                    <a:pt x="13518" y="107178"/>
                  </a:cubicBezTo>
                  <a:cubicBezTo>
                    <a:pt x="13518" y="105299"/>
                    <a:pt x="14049" y="102054"/>
                    <a:pt x="14581" y="100175"/>
                  </a:cubicBezTo>
                  <a:lnTo>
                    <a:pt x="39203" y="5205"/>
                  </a:lnTo>
                  <a:close/>
                </a:path>
              </a:pathLst>
            </a:custGeom>
            <a:solidFill>
              <a:srgbClr val="000000"/>
            </a:solidFill>
            <a:ln w="2540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11B4937D-709D-538B-9E99-C86DF466E50F}"/>
                </a:ext>
              </a:extLst>
            </p:cNvPr>
            <p:cNvSpPr/>
            <p:nvPr>
              <p:custDataLst>
                <p:tags r:id="rId84"/>
              </p:custDataLst>
            </p:nvPr>
          </p:nvSpPr>
          <p:spPr>
            <a:xfrm>
              <a:off x="8421228" y="4555897"/>
              <a:ext cx="91047" cy="120249"/>
            </a:xfrm>
            <a:custGeom>
              <a:avLst/>
              <a:gdLst>
                <a:gd name="connsiteX0" fmla="*/ 90570 w 91047"/>
                <a:gd name="connsiteY0" fmla="*/ 5211 h 120249"/>
                <a:gd name="connsiteX1" fmla="*/ 91279 w 91047"/>
                <a:gd name="connsiteY1" fmla="*/ 2478 h 120249"/>
                <a:gd name="connsiteX2" fmla="*/ 88445 w 91047"/>
                <a:gd name="connsiteY2" fmla="*/ 87 h 120249"/>
                <a:gd name="connsiteX3" fmla="*/ 65771 w 91047"/>
                <a:gd name="connsiteY3" fmla="*/ 1795 h 120249"/>
                <a:gd name="connsiteX4" fmla="*/ 61874 w 91047"/>
                <a:gd name="connsiteY4" fmla="*/ 5724 h 120249"/>
                <a:gd name="connsiteX5" fmla="*/ 66480 w 91047"/>
                <a:gd name="connsiteY5" fmla="*/ 8115 h 120249"/>
                <a:gd name="connsiteX6" fmla="*/ 74982 w 91047"/>
                <a:gd name="connsiteY6" fmla="*/ 10677 h 120249"/>
                <a:gd name="connsiteX7" fmla="*/ 74274 w 91047"/>
                <a:gd name="connsiteY7" fmla="*/ 14435 h 120249"/>
                <a:gd name="connsiteX8" fmla="*/ 64177 w 91047"/>
                <a:gd name="connsiteY8" fmla="*/ 53380 h 120249"/>
                <a:gd name="connsiteX9" fmla="*/ 45932 w 91047"/>
                <a:gd name="connsiteY9" fmla="*/ 43302 h 120249"/>
                <a:gd name="connsiteX10" fmla="*/ 231 w 91047"/>
                <a:gd name="connsiteY10" fmla="*/ 91983 h 120249"/>
                <a:gd name="connsiteX11" fmla="*/ 26979 w 91047"/>
                <a:gd name="connsiteY11" fmla="*/ 120337 h 120249"/>
                <a:gd name="connsiteX12" fmla="*/ 52132 w 91047"/>
                <a:gd name="connsiteY12" fmla="*/ 108380 h 120249"/>
                <a:gd name="connsiteX13" fmla="*/ 70377 w 91047"/>
                <a:gd name="connsiteY13" fmla="*/ 120337 h 120249"/>
                <a:gd name="connsiteX14" fmla="*/ 84371 w 91047"/>
                <a:gd name="connsiteY14" fmla="*/ 111284 h 120249"/>
                <a:gd name="connsiteX15" fmla="*/ 90570 w 91047"/>
                <a:gd name="connsiteY15" fmla="*/ 94203 h 120249"/>
                <a:gd name="connsiteX16" fmla="*/ 87736 w 91047"/>
                <a:gd name="connsiteY16" fmla="*/ 91983 h 120249"/>
                <a:gd name="connsiteX17" fmla="*/ 83839 w 91047"/>
                <a:gd name="connsiteY17" fmla="*/ 97278 h 120249"/>
                <a:gd name="connsiteX18" fmla="*/ 70908 w 91047"/>
                <a:gd name="connsiteY18" fmla="*/ 115554 h 120249"/>
                <a:gd name="connsiteX19" fmla="*/ 65063 w 91047"/>
                <a:gd name="connsiteY19" fmla="*/ 107185 h 120249"/>
                <a:gd name="connsiteX20" fmla="*/ 65948 w 91047"/>
                <a:gd name="connsiteY20" fmla="*/ 100181 h 120249"/>
                <a:gd name="connsiteX21" fmla="*/ 90570 w 91047"/>
                <a:gd name="connsiteY21" fmla="*/ 5211 h 120249"/>
                <a:gd name="connsiteX22" fmla="*/ 52840 w 91047"/>
                <a:gd name="connsiteY22" fmla="*/ 97278 h 120249"/>
                <a:gd name="connsiteX23" fmla="*/ 43806 w 91047"/>
                <a:gd name="connsiteY23" fmla="*/ 108722 h 120249"/>
                <a:gd name="connsiteX24" fmla="*/ 27510 w 91047"/>
                <a:gd name="connsiteY24" fmla="*/ 115554 h 120249"/>
                <a:gd name="connsiteX25" fmla="*/ 14579 w 91047"/>
                <a:gd name="connsiteY25" fmla="*/ 98986 h 120249"/>
                <a:gd name="connsiteX26" fmla="*/ 23790 w 91047"/>
                <a:gd name="connsiteY26" fmla="*/ 64312 h 120249"/>
                <a:gd name="connsiteX27" fmla="*/ 45932 w 91047"/>
                <a:gd name="connsiteY27" fmla="*/ 48085 h 120249"/>
                <a:gd name="connsiteX28" fmla="*/ 61697 w 91047"/>
                <a:gd name="connsiteY28" fmla="*/ 62945 h 120249"/>
                <a:gd name="connsiteX29" fmla="*/ 61166 w 91047"/>
                <a:gd name="connsiteY29" fmla="*/ 65336 h 120249"/>
                <a:gd name="connsiteX30" fmla="*/ 52840 w 91047"/>
                <a:gd name="connsiteY30" fmla="*/ 97278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0249">
                  <a:moveTo>
                    <a:pt x="90570" y="5211"/>
                  </a:moveTo>
                  <a:cubicBezTo>
                    <a:pt x="90747" y="4870"/>
                    <a:pt x="91279" y="2649"/>
                    <a:pt x="91279" y="2478"/>
                  </a:cubicBezTo>
                  <a:cubicBezTo>
                    <a:pt x="91279" y="1624"/>
                    <a:pt x="90570" y="87"/>
                    <a:pt x="88445" y="87"/>
                  </a:cubicBezTo>
                  <a:cubicBezTo>
                    <a:pt x="84902" y="87"/>
                    <a:pt x="70200" y="1454"/>
                    <a:pt x="65771" y="1795"/>
                  </a:cubicBezTo>
                  <a:cubicBezTo>
                    <a:pt x="64354" y="1966"/>
                    <a:pt x="61874" y="2137"/>
                    <a:pt x="61874" y="5724"/>
                  </a:cubicBezTo>
                  <a:cubicBezTo>
                    <a:pt x="61874" y="8115"/>
                    <a:pt x="64354" y="8115"/>
                    <a:pt x="66480" y="8115"/>
                  </a:cubicBezTo>
                  <a:cubicBezTo>
                    <a:pt x="74982" y="8115"/>
                    <a:pt x="74982" y="9311"/>
                    <a:pt x="74982" y="10677"/>
                  </a:cubicBezTo>
                  <a:cubicBezTo>
                    <a:pt x="74982" y="11873"/>
                    <a:pt x="74628" y="12898"/>
                    <a:pt x="74274" y="14435"/>
                  </a:cubicBezTo>
                  <a:lnTo>
                    <a:pt x="64177" y="53380"/>
                  </a:lnTo>
                  <a:cubicBezTo>
                    <a:pt x="60457" y="47743"/>
                    <a:pt x="54435" y="43302"/>
                    <a:pt x="45932" y="43302"/>
                  </a:cubicBezTo>
                  <a:cubicBezTo>
                    <a:pt x="23259" y="43302"/>
                    <a:pt x="231" y="67386"/>
                    <a:pt x="231" y="91983"/>
                  </a:cubicBezTo>
                  <a:cubicBezTo>
                    <a:pt x="231" y="108551"/>
                    <a:pt x="11745" y="120337"/>
                    <a:pt x="26979" y="120337"/>
                  </a:cubicBezTo>
                  <a:cubicBezTo>
                    <a:pt x="36544" y="120337"/>
                    <a:pt x="45046" y="115042"/>
                    <a:pt x="52132" y="108380"/>
                  </a:cubicBezTo>
                  <a:cubicBezTo>
                    <a:pt x="55497" y="118629"/>
                    <a:pt x="65771" y="120337"/>
                    <a:pt x="70377" y="120337"/>
                  </a:cubicBezTo>
                  <a:cubicBezTo>
                    <a:pt x="76754" y="120337"/>
                    <a:pt x="81182" y="116579"/>
                    <a:pt x="84371" y="111284"/>
                  </a:cubicBezTo>
                  <a:cubicBezTo>
                    <a:pt x="88268" y="104623"/>
                    <a:pt x="90570" y="94886"/>
                    <a:pt x="90570" y="94203"/>
                  </a:cubicBezTo>
                  <a:cubicBezTo>
                    <a:pt x="90570" y="91983"/>
                    <a:pt x="88268" y="91983"/>
                    <a:pt x="87736" y="91983"/>
                  </a:cubicBezTo>
                  <a:cubicBezTo>
                    <a:pt x="85256" y="91983"/>
                    <a:pt x="85079" y="92666"/>
                    <a:pt x="83839" y="97278"/>
                  </a:cubicBezTo>
                  <a:cubicBezTo>
                    <a:pt x="81714" y="105477"/>
                    <a:pt x="78348" y="115554"/>
                    <a:pt x="70908" y="115554"/>
                  </a:cubicBezTo>
                  <a:cubicBezTo>
                    <a:pt x="66303" y="115554"/>
                    <a:pt x="65063" y="111797"/>
                    <a:pt x="65063" y="107185"/>
                  </a:cubicBezTo>
                  <a:cubicBezTo>
                    <a:pt x="65063" y="103939"/>
                    <a:pt x="65417" y="102402"/>
                    <a:pt x="65948" y="100181"/>
                  </a:cubicBezTo>
                  <a:lnTo>
                    <a:pt x="90570" y="5211"/>
                  </a:lnTo>
                  <a:close/>
                  <a:moveTo>
                    <a:pt x="52840" y="97278"/>
                  </a:moveTo>
                  <a:cubicBezTo>
                    <a:pt x="51600" y="102060"/>
                    <a:pt x="47703" y="105477"/>
                    <a:pt x="43806" y="108722"/>
                  </a:cubicBezTo>
                  <a:cubicBezTo>
                    <a:pt x="42212" y="110088"/>
                    <a:pt x="35127" y="115554"/>
                    <a:pt x="27510" y="115554"/>
                  </a:cubicBezTo>
                  <a:cubicBezTo>
                    <a:pt x="20956" y="115554"/>
                    <a:pt x="14579" y="111113"/>
                    <a:pt x="14579" y="98986"/>
                  </a:cubicBezTo>
                  <a:cubicBezTo>
                    <a:pt x="14579" y="89933"/>
                    <a:pt x="19716" y="71144"/>
                    <a:pt x="23790" y="64312"/>
                  </a:cubicBezTo>
                  <a:cubicBezTo>
                    <a:pt x="31938" y="50647"/>
                    <a:pt x="40972" y="48085"/>
                    <a:pt x="45932" y="48085"/>
                  </a:cubicBezTo>
                  <a:cubicBezTo>
                    <a:pt x="58332" y="48085"/>
                    <a:pt x="61697" y="61066"/>
                    <a:pt x="61697" y="62945"/>
                  </a:cubicBezTo>
                  <a:cubicBezTo>
                    <a:pt x="61697" y="63628"/>
                    <a:pt x="61343" y="64824"/>
                    <a:pt x="61166" y="65336"/>
                  </a:cubicBezTo>
                  <a:lnTo>
                    <a:pt x="52840" y="97278"/>
                  </a:lnTo>
                  <a:close/>
                </a:path>
              </a:pathLst>
            </a:custGeom>
            <a:solidFill>
              <a:srgbClr val="000000"/>
            </a:solidFill>
            <a:ln w="2540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0FC1C2C1-838A-D99C-C6A1-118DAB1BC5BD}"/>
                </a:ext>
              </a:extLst>
            </p:cNvPr>
            <p:cNvSpPr/>
            <p:nvPr>
              <p:custDataLst>
                <p:tags r:id="rId85"/>
              </p:custDataLst>
            </p:nvPr>
          </p:nvSpPr>
          <p:spPr>
            <a:xfrm>
              <a:off x="8598917" y="4471855"/>
              <a:ext cx="168278" cy="162512"/>
            </a:xfrm>
            <a:custGeom>
              <a:avLst/>
              <a:gdLst>
                <a:gd name="connsiteX0" fmla="*/ 89565 w 168278"/>
                <a:gd name="connsiteY0" fmla="*/ 86221 h 162512"/>
                <a:gd name="connsiteX1" fmla="*/ 160166 w 168278"/>
                <a:gd name="connsiteY1" fmla="*/ 86221 h 162512"/>
                <a:gd name="connsiteX2" fmla="*/ 168517 w 168278"/>
                <a:gd name="connsiteY2" fmla="*/ 81341 h 162512"/>
                <a:gd name="connsiteX3" fmla="*/ 160166 w 168278"/>
                <a:gd name="connsiteY3" fmla="*/ 76461 h 162512"/>
                <a:gd name="connsiteX4" fmla="*/ 89565 w 168278"/>
                <a:gd name="connsiteY4" fmla="*/ 76461 h 162512"/>
                <a:gd name="connsiteX5" fmla="*/ 89565 w 168278"/>
                <a:gd name="connsiteY5" fmla="*/ 8137 h 162512"/>
                <a:gd name="connsiteX6" fmla="*/ 84504 w 168278"/>
                <a:gd name="connsiteY6" fmla="*/ 85 h 162512"/>
                <a:gd name="connsiteX7" fmla="*/ 79443 w 168278"/>
                <a:gd name="connsiteY7" fmla="*/ 8137 h 162512"/>
                <a:gd name="connsiteX8" fmla="*/ 79443 w 168278"/>
                <a:gd name="connsiteY8" fmla="*/ 76461 h 162512"/>
                <a:gd name="connsiteX9" fmla="*/ 8589 w 168278"/>
                <a:gd name="connsiteY9" fmla="*/ 76461 h 162512"/>
                <a:gd name="connsiteX10" fmla="*/ 238 w 168278"/>
                <a:gd name="connsiteY10" fmla="*/ 81341 h 162512"/>
                <a:gd name="connsiteX11" fmla="*/ 8589 w 168278"/>
                <a:gd name="connsiteY11" fmla="*/ 86221 h 162512"/>
                <a:gd name="connsiteX12" fmla="*/ 79443 w 168278"/>
                <a:gd name="connsiteY12" fmla="*/ 86221 h 162512"/>
                <a:gd name="connsiteX13" fmla="*/ 79443 w 168278"/>
                <a:gd name="connsiteY13" fmla="*/ 154545 h 162512"/>
                <a:gd name="connsiteX14" fmla="*/ 84504 w 168278"/>
                <a:gd name="connsiteY14" fmla="*/ 162598 h 162512"/>
                <a:gd name="connsiteX15" fmla="*/ 89565 w 168278"/>
                <a:gd name="connsiteY15" fmla="*/ 154545 h 162512"/>
                <a:gd name="connsiteX16" fmla="*/ 89565 w 168278"/>
                <a:gd name="connsiteY16" fmla="*/ 86221 h 16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2512">
                  <a:moveTo>
                    <a:pt x="89565" y="86221"/>
                  </a:moveTo>
                  <a:lnTo>
                    <a:pt x="160166" y="86221"/>
                  </a:lnTo>
                  <a:cubicBezTo>
                    <a:pt x="163709" y="86221"/>
                    <a:pt x="168517" y="86221"/>
                    <a:pt x="168517" y="81341"/>
                  </a:cubicBezTo>
                  <a:cubicBezTo>
                    <a:pt x="168517" y="76461"/>
                    <a:pt x="163709" y="76461"/>
                    <a:pt x="160166" y="76461"/>
                  </a:cubicBezTo>
                  <a:lnTo>
                    <a:pt x="89565" y="76461"/>
                  </a:lnTo>
                  <a:lnTo>
                    <a:pt x="89565" y="8137"/>
                  </a:lnTo>
                  <a:cubicBezTo>
                    <a:pt x="89565" y="4721"/>
                    <a:pt x="89565" y="85"/>
                    <a:pt x="84504" y="85"/>
                  </a:cubicBezTo>
                  <a:cubicBezTo>
                    <a:pt x="79443" y="85"/>
                    <a:pt x="79443" y="4721"/>
                    <a:pt x="79443" y="8137"/>
                  </a:cubicBezTo>
                  <a:lnTo>
                    <a:pt x="79443" y="76461"/>
                  </a:lnTo>
                  <a:lnTo>
                    <a:pt x="8589" y="76461"/>
                  </a:lnTo>
                  <a:cubicBezTo>
                    <a:pt x="5046" y="76461"/>
                    <a:pt x="238" y="76461"/>
                    <a:pt x="238" y="81341"/>
                  </a:cubicBezTo>
                  <a:cubicBezTo>
                    <a:pt x="238" y="86221"/>
                    <a:pt x="5046" y="86221"/>
                    <a:pt x="8589" y="86221"/>
                  </a:cubicBezTo>
                  <a:lnTo>
                    <a:pt x="79443" y="86221"/>
                  </a:lnTo>
                  <a:lnTo>
                    <a:pt x="79443" y="154545"/>
                  </a:lnTo>
                  <a:cubicBezTo>
                    <a:pt x="79443" y="157961"/>
                    <a:pt x="79443" y="162598"/>
                    <a:pt x="84504" y="162598"/>
                  </a:cubicBezTo>
                  <a:cubicBezTo>
                    <a:pt x="89565" y="162598"/>
                    <a:pt x="89565" y="157961"/>
                    <a:pt x="89565" y="154545"/>
                  </a:cubicBezTo>
                  <a:lnTo>
                    <a:pt x="89565" y="86221"/>
                  </a:ln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7393B685-B0DF-7F35-5CA7-293647197186}"/>
                </a:ext>
              </a:extLst>
            </p:cNvPr>
            <p:cNvSpPr/>
            <p:nvPr>
              <p:custDataLst>
                <p:tags r:id="rId86"/>
              </p:custDataLst>
            </p:nvPr>
          </p:nvSpPr>
          <p:spPr>
            <a:xfrm>
              <a:off x="8850955" y="4444769"/>
              <a:ext cx="114885" cy="171297"/>
            </a:xfrm>
            <a:custGeom>
              <a:avLst/>
              <a:gdLst>
                <a:gd name="connsiteX0" fmla="*/ 58197 w 114885"/>
                <a:gd name="connsiteY0" fmla="*/ 8625 h 171297"/>
                <a:gd name="connsiteX1" fmla="*/ 59209 w 114885"/>
                <a:gd name="connsiteY1" fmla="*/ 4477 h 171297"/>
                <a:gd name="connsiteX2" fmla="*/ 53642 w 114885"/>
                <a:gd name="connsiteY2" fmla="*/ 85 h 171297"/>
                <a:gd name="connsiteX3" fmla="*/ 51870 w 114885"/>
                <a:gd name="connsiteY3" fmla="*/ 329 h 171297"/>
                <a:gd name="connsiteX4" fmla="*/ 19227 w 114885"/>
                <a:gd name="connsiteY4" fmla="*/ 1793 h 171297"/>
                <a:gd name="connsiteX5" fmla="*/ 11129 w 114885"/>
                <a:gd name="connsiteY5" fmla="*/ 9113 h 171297"/>
                <a:gd name="connsiteX6" fmla="*/ 17708 w 114885"/>
                <a:gd name="connsiteY6" fmla="*/ 13505 h 171297"/>
                <a:gd name="connsiteX7" fmla="*/ 28337 w 114885"/>
                <a:gd name="connsiteY7" fmla="*/ 13993 h 171297"/>
                <a:gd name="connsiteX8" fmla="*/ 21251 w 114885"/>
                <a:gd name="connsiteY8" fmla="*/ 42055 h 171297"/>
                <a:gd name="connsiteX9" fmla="*/ 3791 w 114885"/>
                <a:gd name="connsiteY9" fmla="*/ 109403 h 171297"/>
                <a:gd name="connsiteX10" fmla="*/ 248 w 114885"/>
                <a:gd name="connsiteY10" fmla="*/ 131608 h 171297"/>
                <a:gd name="connsiteX11" fmla="*/ 43267 w 114885"/>
                <a:gd name="connsiteY11" fmla="*/ 171382 h 171297"/>
                <a:gd name="connsiteX12" fmla="*/ 115133 w 114885"/>
                <a:gd name="connsiteY12" fmla="*/ 99398 h 171297"/>
                <a:gd name="connsiteX13" fmla="*/ 70849 w 114885"/>
                <a:gd name="connsiteY13" fmla="*/ 59136 h 171297"/>
                <a:gd name="connsiteX14" fmla="*/ 43267 w 114885"/>
                <a:gd name="connsiteY14" fmla="*/ 66944 h 171297"/>
                <a:gd name="connsiteX15" fmla="*/ 58197 w 114885"/>
                <a:gd name="connsiteY15" fmla="*/ 8625 h 171297"/>
                <a:gd name="connsiteX16" fmla="*/ 43773 w 114885"/>
                <a:gd name="connsiteY16" fmla="*/ 162598 h 171297"/>
                <a:gd name="connsiteX17" fmla="*/ 25553 w 114885"/>
                <a:gd name="connsiteY17" fmla="*/ 142345 h 171297"/>
                <a:gd name="connsiteX18" fmla="*/ 29855 w 114885"/>
                <a:gd name="connsiteY18" fmla="*/ 117943 h 171297"/>
                <a:gd name="connsiteX19" fmla="*/ 38459 w 114885"/>
                <a:gd name="connsiteY19" fmla="*/ 84513 h 171297"/>
                <a:gd name="connsiteX20" fmla="*/ 69584 w 114885"/>
                <a:gd name="connsiteY20" fmla="*/ 67920 h 171297"/>
                <a:gd name="connsiteX21" fmla="*/ 86538 w 114885"/>
                <a:gd name="connsiteY21" fmla="*/ 86465 h 171297"/>
                <a:gd name="connsiteX22" fmla="*/ 73886 w 114885"/>
                <a:gd name="connsiteY22" fmla="*/ 138684 h 171297"/>
                <a:gd name="connsiteX23" fmla="*/ 43773 w 114885"/>
                <a:gd name="connsiteY23" fmla="*/ 162598 h 171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1297">
                  <a:moveTo>
                    <a:pt x="58197" y="8625"/>
                  </a:moveTo>
                  <a:cubicBezTo>
                    <a:pt x="59209" y="5209"/>
                    <a:pt x="59209" y="4721"/>
                    <a:pt x="59209" y="4477"/>
                  </a:cubicBezTo>
                  <a:cubicBezTo>
                    <a:pt x="59209" y="1305"/>
                    <a:pt x="56425" y="85"/>
                    <a:pt x="53642" y="85"/>
                  </a:cubicBezTo>
                  <a:cubicBezTo>
                    <a:pt x="52630" y="85"/>
                    <a:pt x="52376" y="85"/>
                    <a:pt x="51870" y="329"/>
                  </a:cubicBezTo>
                  <a:lnTo>
                    <a:pt x="19227" y="1793"/>
                  </a:lnTo>
                  <a:cubicBezTo>
                    <a:pt x="15684" y="2037"/>
                    <a:pt x="11129" y="2281"/>
                    <a:pt x="11129" y="9113"/>
                  </a:cubicBezTo>
                  <a:cubicBezTo>
                    <a:pt x="11129" y="13505"/>
                    <a:pt x="15937" y="13505"/>
                    <a:pt x="17708" y="13505"/>
                  </a:cubicBezTo>
                  <a:cubicBezTo>
                    <a:pt x="20492" y="13505"/>
                    <a:pt x="25047" y="13505"/>
                    <a:pt x="28337" y="13993"/>
                  </a:cubicBezTo>
                  <a:cubicBezTo>
                    <a:pt x="26312" y="22290"/>
                    <a:pt x="23782" y="32782"/>
                    <a:pt x="21251" y="42055"/>
                  </a:cubicBezTo>
                  <a:lnTo>
                    <a:pt x="3791" y="109403"/>
                  </a:lnTo>
                  <a:cubicBezTo>
                    <a:pt x="248" y="123067"/>
                    <a:pt x="248" y="125996"/>
                    <a:pt x="248" y="131608"/>
                  </a:cubicBezTo>
                  <a:cubicBezTo>
                    <a:pt x="248" y="162842"/>
                    <a:pt x="24288" y="171382"/>
                    <a:pt x="43267" y="171382"/>
                  </a:cubicBezTo>
                  <a:cubicBezTo>
                    <a:pt x="89069" y="171382"/>
                    <a:pt x="115133" y="131608"/>
                    <a:pt x="115133" y="99398"/>
                  </a:cubicBezTo>
                  <a:cubicBezTo>
                    <a:pt x="115133" y="69385"/>
                    <a:pt x="91852" y="59136"/>
                    <a:pt x="70849" y="59136"/>
                  </a:cubicBezTo>
                  <a:cubicBezTo>
                    <a:pt x="58703" y="59136"/>
                    <a:pt x="48581" y="63772"/>
                    <a:pt x="43267" y="66944"/>
                  </a:cubicBezTo>
                  <a:lnTo>
                    <a:pt x="58197" y="8625"/>
                  </a:lnTo>
                  <a:close/>
                  <a:moveTo>
                    <a:pt x="43773" y="162598"/>
                  </a:moveTo>
                  <a:cubicBezTo>
                    <a:pt x="33904" y="162598"/>
                    <a:pt x="25553" y="157473"/>
                    <a:pt x="25553" y="142345"/>
                  </a:cubicBezTo>
                  <a:cubicBezTo>
                    <a:pt x="25553" y="134536"/>
                    <a:pt x="28084" y="125508"/>
                    <a:pt x="29855" y="117943"/>
                  </a:cubicBezTo>
                  <a:cubicBezTo>
                    <a:pt x="32385" y="108671"/>
                    <a:pt x="36687" y="91834"/>
                    <a:pt x="38459" y="84513"/>
                  </a:cubicBezTo>
                  <a:cubicBezTo>
                    <a:pt x="39724" y="80365"/>
                    <a:pt x="54148" y="67920"/>
                    <a:pt x="69584" y="67920"/>
                  </a:cubicBezTo>
                  <a:cubicBezTo>
                    <a:pt x="85273" y="67920"/>
                    <a:pt x="86538" y="81097"/>
                    <a:pt x="86538" y="86465"/>
                  </a:cubicBezTo>
                  <a:cubicBezTo>
                    <a:pt x="86538" y="99154"/>
                    <a:pt x="77935" y="129168"/>
                    <a:pt x="73886" y="138684"/>
                  </a:cubicBezTo>
                  <a:cubicBezTo>
                    <a:pt x="65282" y="158449"/>
                    <a:pt x="51111" y="162598"/>
                    <a:pt x="43773" y="162598"/>
                  </a:cubicBez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D745F45B-A100-1D90-5C87-0C877B6223D2}"/>
                </a:ext>
              </a:extLst>
            </p:cNvPr>
            <p:cNvSpPr/>
            <p:nvPr>
              <p:custDataLst>
                <p:tags r:id="rId87"/>
              </p:custDataLst>
            </p:nvPr>
          </p:nvSpPr>
          <p:spPr>
            <a:xfrm>
              <a:off x="8980575" y="4394821"/>
              <a:ext cx="39678" cy="120249"/>
            </a:xfrm>
            <a:custGeom>
              <a:avLst/>
              <a:gdLst>
                <a:gd name="connsiteX0" fmla="*/ 39223 w 39678"/>
                <a:gd name="connsiteY0" fmla="*/ 5205 h 120249"/>
                <a:gd name="connsiteX1" fmla="*/ 39932 w 39678"/>
                <a:gd name="connsiteY1" fmla="*/ 2472 h 120249"/>
                <a:gd name="connsiteX2" fmla="*/ 37097 w 39678"/>
                <a:gd name="connsiteY2" fmla="*/ 81 h 120249"/>
                <a:gd name="connsiteX3" fmla="*/ 14424 w 39678"/>
                <a:gd name="connsiteY3" fmla="*/ 1789 h 120249"/>
                <a:gd name="connsiteX4" fmla="*/ 10704 w 39678"/>
                <a:gd name="connsiteY4" fmla="*/ 5717 h 120249"/>
                <a:gd name="connsiteX5" fmla="*/ 15133 w 39678"/>
                <a:gd name="connsiteY5" fmla="*/ 8109 h 120249"/>
                <a:gd name="connsiteX6" fmla="*/ 23635 w 39678"/>
                <a:gd name="connsiteY6" fmla="*/ 10671 h 120249"/>
                <a:gd name="connsiteX7" fmla="*/ 22926 w 39678"/>
                <a:gd name="connsiteY7" fmla="*/ 14429 h 120249"/>
                <a:gd name="connsiteX8" fmla="*/ 962 w 39678"/>
                <a:gd name="connsiteY8" fmla="*/ 98808 h 120249"/>
                <a:gd name="connsiteX9" fmla="*/ 253 w 39678"/>
                <a:gd name="connsiteY9" fmla="*/ 104104 h 120249"/>
                <a:gd name="connsiteX10" fmla="*/ 18852 w 39678"/>
                <a:gd name="connsiteY10" fmla="*/ 120330 h 120249"/>
                <a:gd name="connsiteX11" fmla="*/ 33023 w 39678"/>
                <a:gd name="connsiteY11" fmla="*/ 111278 h 120249"/>
                <a:gd name="connsiteX12" fmla="*/ 39223 w 39678"/>
                <a:gd name="connsiteY12" fmla="*/ 94197 h 120249"/>
                <a:gd name="connsiteX13" fmla="*/ 36389 w 39678"/>
                <a:gd name="connsiteY13" fmla="*/ 91976 h 120249"/>
                <a:gd name="connsiteX14" fmla="*/ 32846 w 39678"/>
                <a:gd name="connsiteY14" fmla="*/ 96075 h 120249"/>
                <a:gd name="connsiteX15" fmla="*/ 19561 w 39678"/>
                <a:gd name="connsiteY15" fmla="*/ 115548 h 120249"/>
                <a:gd name="connsiteX16" fmla="*/ 13538 w 39678"/>
                <a:gd name="connsiteY16" fmla="*/ 107178 h 120249"/>
                <a:gd name="connsiteX17" fmla="*/ 14601 w 39678"/>
                <a:gd name="connsiteY17" fmla="*/ 100175 h 120249"/>
                <a:gd name="connsiteX18" fmla="*/ 39223 w 39678"/>
                <a:gd name="connsiteY18" fmla="*/ 5205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223" y="5205"/>
                  </a:moveTo>
                  <a:cubicBezTo>
                    <a:pt x="39400" y="4863"/>
                    <a:pt x="39932" y="2643"/>
                    <a:pt x="39932" y="2472"/>
                  </a:cubicBezTo>
                  <a:cubicBezTo>
                    <a:pt x="39932" y="1618"/>
                    <a:pt x="39223" y="81"/>
                    <a:pt x="37097" y="81"/>
                  </a:cubicBezTo>
                  <a:cubicBezTo>
                    <a:pt x="33555" y="81"/>
                    <a:pt x="18852" y="1447"/>
                    <a:pt x="14424" y="1789"/>
                  </a:cubicBezTo>
                  <a:cubicBezTo>
                    <a:pt x="13184" y="1959"/>
                    <a:pt x="10704" y="2130"/>
                    <a:pt x="10704" y="5717"/>
                  </a:cubicBezTo>
                  <a:cubicBezTo>
                    <a:pt x="10704" y="8109"/>
                    <a:pt x="13184" y="8109"/>
                    <a:pt x="15133" y="8109"/>
                  </a:cubicBezTo>
                  <a:cubicBezTo>
                    <a:pt x="23635" y="8109"/>
                    <a:pt x="23635" y="9304"/>
                    <a:pt x="23635" y="10671"/>
                  </a:cubicBezTo>
                  <a:cubicBezTo>
                    <a:pt x="23635" y="11866"/>
                    <a:pt x="23281" y="12891"/>
                    <a:pt x="22926" y="14429"/>
                  </a:cubicBezTo>
                  <a:lnTo>
                    <a:pt x="962" y="98808"/>
                  </a:lnTo>
                  <a:cubicBezTo>
                    <a:pt x="430" y="100517"/>
                    <a:pt x="253" y="102395"/>
                    <a:pt x="253" y="104104"/>
                  </a:cubicBezTo>
                  <a:cubicBezTo>
                    <a:pt x="253" y="115035"/>
                    <a:pt x="10350" y="120330"/>
                    <a:pt x="18852" y="120330"/>
                  </a:cubicBezTo>
                  <a:cubicBezTo>
                    <a:pt x="23104" y="120330"/>
                    <a:pt x="28418" y="118964"/>
                    <a:pt x="33023" y="111278"/>
                  </a:cubicBezTo>
                  <a:cubicBezTo>
                    <a:pt x="36743" y="104958"/>
                    <a:pt x="39223" y="94880"/>
                    <a:pt x="39223" y="94197"/>
                  </a:cubicBezTo>
                  <a:cubicBezTo>
                    <a:pt x="39223" y="91976"/>
                    <a:pt x="36920" y="91976"/>
                    <a:pt x="36389" y="91976"/>
                  </a:cubicBezTo>
                  <a:cubicBezTo>
                    <a:pt x="33909" y="91976"/>
                    <a:pt x="33555" y="93001"/>
                    <a:pt x="32846" y="96075"/>
                  </a:cubicBezTo>
                  <a:cubicBezTo>
                    <a:pt x="30543" y="104616"/>
                    <a:pt x="27178" y="115548"/>
                    <a:pt x="19561" y="115548"/>
                  </a:cubicBezTo>
                  <a:cubicBezTo>
                    <a:pt x="14778" y="115548"/>
                    <a:pt x="13538" y="111278"/>
                    <a:pt x="13538" y="107178"/>
                  </a:cubicBezTo>
                  <a:cubicBezTo>
                    <a:pt x="13538" y="105299"/>
                    <a:pt x="14070" y="102054"/>
                    <a:pt x="14601" y="100175"/>
                  </a:cubicBezTo>
                  <a:lnTo>
                    <a:pt x="39223" y="5205"/>
                  </a:ln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0C5EA4B9-A64C-6746-9F76-E9006D25FD00}"/>
                </a:ext>
              </a:extLst>
            </p:cNvPr>
            <p:cNvSpPr/>
            <p:nvPr>
              <p:custDataLst>
                <p:tags r:id="rId88"/>
              </p:custDataLst>
            </p:nvPr>
          </p:nvSpPr>
          <p:spPr>
            <a:xfrm>
              <a:off x="8980398" y="4555897"/>
              <a:ext cx="91047" cy="120249"/>
            </a:xfrm>
            <a:custGeom>
              <a:avLst/>
              <a:gdLst>
                <a:gd name="connsiteX0" fmla="*/ 90592 w 91047"/>
                <a:gd name="connsiteY0" fmla="*/ 5211 h 120249"/>
                <a:gd name="connsiteX1" fmla="*/ 91301 w 91047"/>
                <a:gd name="connsiteY1" fmla="*/ 2478 h 120249"/>
                <a:gd name="connsiteX2" fmla="*/ 88467 w 91047"/>
                <a:gd name="connsiteY2" fmla="*/ 87 h 120249"/>
                <a:gd name="connsiteX3" fmla="*/ 65793 w 91047"/>
                <a:gd name="connsiteY3" fmla="*/ 1795 h 120249"/>
                <a:gd name="connsiteX4" fmla="*/ 61896 w 91047"/>
                <a:gd name="connsiteY4" fmla="*/ 5724 h 120249"/>
                <a:gd name="connsiteX5" fmla="*/ 66502 w 91047"/>
                <a:gd name="connsiteY5" fmla="*/ 8115 h 120249"/>
                <a:gd name="connsiteX6" fmla="*/ 75004 w 91047"/>
                <a:gd name="connsiteY6" fmla="*/ 10677 h 120249"/>
                <a:gd name="connsiteX7" fmla="*/ 74296 w 91047"/>
                <a:gd name="connsiteY7" fmla="*/ 14435 h 120249"/>
                <a:gd name="connsiteX8" fmla="*/ 64199 w 91047"/>
                <a:gd name="connsiteY8" fmla="*/ 53380 h 120249"/>
                <a:gd name="connsiteX9" fmla="*/ 45954 w 91047"/>
                <a:gd name="connsiteY9" fmla="*/ 43302 h 120249"/>
                <a:gd name="connsiteX10" fmla="*/ 253 w 91047"/>
                <a:gd name="connsiteY10" fmla="*/ 91983 h 120249"/>
                <a:gd name="connsiteX11" fmla="*/ 27001 w 91047"/>
                <a:gd name="connsiteY11" fmla="*/ 120337 h 120249"/>
                <a:gd name="connsiteX12" fmla="*/ 52154 w 91047"/>
                <a:gd name="connsiteY12" fmla="*/ 108380 h 120249"/>
                <a:gd name="connsiteX13" fmla="*/ 70399 w 91047"/>
                <a:gd name="connsiteY13" fmla="*/ 120337 h 120249"/>
                <a:gd name="connsiteX14" fmla="*/ 84393 w 91047"/>
                <a:gd name="connsiteY14" fmla="*/ 111284 h 120249"/>
                <a:gd name="connsiteX15" fmla="*/ 90592 w 91047"/>
                <a:gd name="connsiteY15" fmla="*/ 94203 h 120249"/>
                <a:gd name="connsiteX16" fmla="*/ 87758 w 91047"/>
                <a:gd name="connsiteY16" fmla="*/ 91983 h 120249"/>
                <a:gd name="connsiteX17" fmla="*/ 83861 w 91047"/>
                <a:gd name="connsiteY17" fmla="*/ 97278 h 120249"/>
                <a:gd name="connsiteX18" fmla="*/ 70930 w 91047"/>
                <a:gd name="connsiteY18" fmla="*/ 115554 h 120249"/>
                <a:gd name="connsiteX19" fmla="*/ 65085 w 91047"/>
                <a:gd name="connsiteY19" fmla="*/ 107185 h 120249"/>
                <a:gd name="connsiteX20" fmla="*/ 65970 w 91047"/>
                <a:gd name="connsiteY20" fmla="*/ 100181 h 120249"/>
                <a:gd name="connsiteX21" fmla="*/ 90592 w 91047"/>
                <a:gd name="connsiteY21" fmla="*/ 5211 h 120249"/>
                <a:gd name="connsiteX22" fmla="*/ 52862 w 91047"/>
                <a:gd name="connsiteY22" fmla="*/ 97278 h 120249"/>
                <a:gd name="connsiteX23" fmla="*/ 43829 w 91047"/>
                <a:gd name="connsiteY23" fmla="*/ 108722 h 120249"/>
                <a:gd name="connsiteX24" fmla="*/ 27532 w 91047"/>
                <a:gd name="connsiteY24" fmla="*/ 115554 h 120249"/>
                <a:gd name="connsiteX25" fmla="*/ 14601 w 91047"/>
                <a:gd name="connsiteY25" fmla="*/ 98986 h 120249"/>
                <a:gd name="connsiteX26" fmla="*/ 23812 w 91047"/>
                <a:gd name="connsiteY26" fmla="*/ 64312 h 120249"/>
                <a:gd name="connsiteX27" fmla="*/ 45954 w 91047"/>
                <a:gd name="connsiteY27" fmla="*/ 48085 h 120249"/>
                <a:gd name="connsiteX28" fmla="*/ 61719 w 91047"/>
                <a:gd name="connsiteY28" fmla="*/ 62945 h 120249"/>
                <a:gd name="connsiteX29" fmla="*/ 61188 w 91047"/>
                <a:gd name="connsiteY29" fmla="*/ 65336 h 120249"/>
                <a:gd name="connsiteX30" fmla="*/ 52862 w 91047"/>
                <a:gd name="connsiteY30" fmla="*/ 97278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0249">
                  <a:moveTo>
                    <a:pt x="90592" y="5211"/>
                  </a:moveTo>
                  <a:cubicBezTo>
                    <a:pt x="90769" y="4870"/>
                    <a:pt x="91301" y="2649"/>
                    <a:pt x="91301" y="2478"/>
                  </a:cubicBezTo>
                  <a:cubicBezTo>
                    <a:pt x="91301" y="1624"/>
                    <a:pt x="90592" y="87"/>
                    <a:pt x="88467" y="87"/>
                  </a:cubicBezTo>
                  <a:cubicBezTo>
                    <a:pt x="84924" y="87"/>
                    <a:pt x="70222" y="1454"/>
                    <a:pt x="65793" y="1795"/>
                  </a:cubicBezTo>
                  <a:cubicBezTo>
                    <a:pt x="64376" y="1966"/>
                    <a:pt x="61896" y="2137"/>
                    <a:pt x="61896" y="5724"/>
                  </a:cubicBezTo>
                  <a:cubicBezTo>
                    <a:pt x="61896" y="8115"/>
                    <a:pt x="64376" y="8115"/>
                    <a:pt x="66502" y="8115"/>
                  </a:cubicBezTo>
                  <a:cubicBezTo>
                    <a:pt x="75004" y="8115"/>
                    <a:pt x="75004" y="9311"/>
                    <a:pt x="75004" y="10677"/>
                  </a:cubicBezTo>
                  <a:cubicBezTo>
                    <a:pt x="75004" y="11873"/>
                    <a:pt x="74650" y="12898"/>
                    <a:pt x="74296" y="14435"/>
                  </a:cubicBezTo>
                  <a:lnTo>
                    <a:pt x="64199" y="53380"/>
                  </a:lnTo>
                  <a:cubicBezTo>
                    <a:pt x="60479" y="47743"/>
                    <a:pt x="54457" y="43302"/>
                    <a:pt x="45954" y="43302"/>
                  </a:cubicBezTo>
                  <a:cubicBezTo>
                    <a:pt x="23281" y="43302"/>
                    <a:pt x="253" y="67386"/>
                    <a:pt x="253" y="91983"/>
                  </a:cubicBezTo>
                  <a:cubicBezTo>
                    <a:pt x="253" y="108551"/>
                    <a:pt x="11767" y="120337"/>
                    <a:pt x="27001" y="120337"/>
                  </a:cubicBezTo>
                  <a:cubicBezTo>
                    <a:pt x="36566" y="120337"/>
                    <a:pt x="45068" y="115042"/>
                    <a:pt x="52154" y="108380"/>
                  </a:cubicBezTo>
                  <a:cubicBezTo>
                    <a:pt x="55519" y="118629"/>
                    <a:pt x="65793" y="120337"/>
                    <a:pt x="70399" y="120337"/>
                  </a:cubicBezTo>
                  <a:cubicBezTo>
                    <a:pt x="76776" y="120337"/>
                    <a:pt x="81204" y="116579"/>
                    <a:pt x="84393" y="111284"/>
                  </a:cubicBezTo>
                  <a:cubicBezTo>
                    <a:pt x="88290" y="104623"/>
                    <a:pt x="90592" y="94886"/>
                    <a:pt x="90592" y="94203"/>
                  </a:cubicBezTo>
                  <a:cubicBezTo>
                    <a:pt x="90592" y="91983"/>
                    <a:pt x="88290" y="91983"/>
                    <a:pt x="87758" y="91983"/>
                  </a:cubicBezTo>
                  <a:cubicBezTo>
                    <a:pt x="85278" y="91983"/>
                    <a:pt x="85101" y="92666"/>
                    <a:pt x="83861" y="97278"/>
                  </a:cubicBezTo>
                  <a:cubicBezTo>
                    <a:pt x="81736" y="105477"/>
                    <a:pt x="78370" y="115554"/>
                    <a:pt x="70930" y="115554"/>
                  </a:cubicBezTo>
                  <a:cubicBezTo>
                    <a:pt x="66325" y="115554"/>
                    <a:pt x="65085" y="111797"/>
                    <a:pt x="65085" y="107185"/>
                  </a:cubicBezTo>
                  <a:cubicBezTo>
                    <a:pt x="65085" y="103939"/>
                    <a:pt x="65439" y="102402"/>
                    <a:pt x="65970" y="100181"/>
                  </a:cubicBezTo>
                  <a:lnTo>
                    <a:pt x="90592" y="5211"/>
                  </a:lnTo>
                  <a:close/>
                  <a:moveTo>
                    <a:pt x="52862" y="97278"/>
                  </a:moveTo>
                  <a:cubicBezTo>
                    <a:pt x="51622" y="102060"/>
                    <a:pt x="47726" y="105477"/>
                    <a:pt x="43829" y="108722"/>
                  </a:cubicBezTo>
                  <a:cubicBezTo>
                    <a:pt x="42234" y="110088"/>
                    <a:pt x="35149" y="115554"/>
                    <a:pt x="27532" y="115554"/>
                  </a:cubicBezTo>
                  <a:cubicBezTo>
                    <a:pt x="20978" y="115554"/>
                    <a:pt x="14601" y="111113"/>
                    <a:pt x="14601" y="98986"/>
                  </a:cubicBezTo>
                  <a:cubicBezTo>
                    <a:pt x="14601" y="89933"/>
                    <a:pt x="19738" y="71144"/>
                    <a:pt x="23812" y="64312"/>
                  </a:cubicBezTo>
                  <a:cubicBezTo>
                    <a:pt x="31960" y="50647"/>
                    <a:pt x="40994" y="48085"/>
                    <a:pt x="45954" y="48085"/>
                  </a:cubicBezTo>
                  <a:cubicBezTo>
                    <a:pt x="58354" y="48085"/>
                    <a:pt x="61719" y="61066"/>
                    <a:pt x="61719" y="62945"/>
                  </a:cubicBezTo>
                  <a:cubicBezTo>
                    <a:pt x="61719" y="63628"/>
                    <a:pt x="61365" y="64824"/>
                    <a:pt x="61188" y="65336"/>
                  </a:cubicBezTo>
                  <a:lnTo>
                    <a:pt x="52862" y="97278"/>
                  </a:ln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8C5FF362-09B0-075C-2CB0-3F42DDB13EB8}"/>
                </a:ext>
              </a:extLst>
            </p:cNvPr>
            <p:cNvSpPr/>
            <p:nvPr>
              <p:custDataLst>
                <p:tags r:id="rId89"/>
              </p:custDataLst>
            </p:nvPr>
          </p:nvSpPr>
          <p:spPr>
            <a:xfrm>
              <a:off x="9157991" y="4471855"/>
              <a:ext cx="168278" cy="162512"/>
            </a:xfrm>
            <a:custGeom>
              <a:avLst/>
              <a:gdLst>
                <a:gd name="connsiteX0" fmla="*/ 89587 w 168278"/>
                <a:gd name="connsiteY0" fmla="*/ 86221 h 162512"/>
                <a:gd name="connsiteX1" fmla="*/ 160188 w 168278"/>
                <a:gd name="connsiteY1" fmla="*/ 86221 h 162512"/>
                <a:gd name="connsiteX2" fmla="*/ 168539 w 168278"/>
                <a:gd name="connsiteY2" fmla="*/ 81341 h 162512"/>
                <a:gd name="connsiteX3" fmla="*/ 160188 w 168278"/>
                <a:gd name="connsiteY3" fmla="*/ 76461 h 162512"/>
                <a:gd name="connsiteX4" fmla="*/ 89587 w 168278"/>
                <a:gd name="connsiteY4" fmla="*/ 76461 h 162512"/>
                <a:gd name="connsiteX5" fmla="*/ 89587 w 168278"/>
                <a:gd name="connsiteY5" fmla="*/ 8137 h 162512"/>
                <a:gd name="connsiteX6" fmla="*/ 84526 w 168278"/>
                <a:gd name="connsiteY6" fmla="*/ 85 h 162512"/>
                <a:gd name="connsiteX7" fmla="*/ 79465 w 168278"/>
                <a:gd name="connsiteY7" fmla="*/ 8137 h 162512"/>
                <a:gd name="connsiteX8" fmla="*/ 79465 w 168278"/>
                <a:gd name="connsiteY8" fmla="*/ 76461 h 162512"/>
                <a:gd name="connsiteX9" fmla="*/ 8611 w 168278"/>
                <a:gd name="connsiteY9" fmla="*/ 76461 h 162512"/>
                <a:gd name="connsiteX10" fmla="*/ 260 w 168278"/>
                <a:gd name="connsiteY10" fmla="*/ 81341 h 162512"/>
                <a:gd name="connsiteX11" fmla="*/ 8611 w 168278"/>
                <a:gd name="connsiteY11" fmla="*/ 86221 h 162512"/>
                <a:gd name="connsiteX12" fmla="*/ 79465 w 168278"/>
                <a:gd name="connsiteY12" fmla="*/ 86221 h 162512"/>
                <a:gd name="connsiteX13" fmla="*/ 79465 w 168278"/>
                <a:gd name="connsiteY13" fmla="*/ 154545 h 162512"/>
                <a:gd name="connsiteX14" fmla="*/ 84526 w 168278"/>
                <a:gd name="connsiteY14" fmla="*/ 162598 h 162512"/>
                <a:gd name="connsiteX15" fmla="*/ 89587 w 168278"/>
                <a:gd name="connsiteY15" fmla="*/ 154545 h 162512"/>
                <a:gd name="connsiteX16" fmla="*/ 89587 w 168278"/>
                <a:gd name="connsiteY16" fmla="*/ 86221 h 162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2512">
                  <a:moveTo>
                    <a:pt x="89587" y="86221"/>
                  </a:moveTo>
                  <a:lnTo>
                    <a:pt x="160188" y="86221"/>
                  </a:lnTo>
                  <a:cubicBezTo>
                    <a:pt x="163731" y="86221"/>
                    <a:pt x="168539" y="86221"/>
                    <a:pt x="168539" y="81341"/>
                  </a:cubicBezTo>
                  <a:cubicBezTo>
                    <a:pt x="168539" y="76461"/>
                    <a:pt x="163731" y="76461"/>
                    <a:pt x="160188" y="76461"/>
                  </a:cubicBezTo>
                  <a:lnTo>
                    <a:pt x="89587" y="76461"/>
                  </a:lnTo>
                  <a:lnTo>
                    <a:pt x="89587" y="8137"/>
                  </a:lnTo>
                  <a:cubicBezTo>
                    <a:pt x="89587" y="4721"/>
                    <a:pt x="89587" y="85"/>
                    <a:pt x="84526" y="85"/>
                  </a:cubicBezTo>
                  <a:cubicBezTo>
                    <a:pt x="79465" y="85"/>
                    <a:pt x="79465" y="4721"/>
                    <a:pt x="79465" y="8137"/>
                  </a:cubicBezTo>
                  <a:lnTo>
                    <a:pt x="79465" y="76461"/>
                  </a:lnTo>
                  <a:lnTo>
                    <a:pt x="8611" y="76461"/>
                  </a:lnTo>
                  <a:cubicBezTo>
                    <a:pt x="5068" y="76461"/>
                    <a:pt x="260" y="76461"/>
                    <a:pt x="260" y="81341"/>
                  </a:cubicBezTo>
                  <a:cubicBezTo>
                    <a:pt x="260" y="86221"/>
                    <a:pt x="5068" y="86221"/>
                    <a:pt x="8611" y="86221"/>
                  </a:cubicBezTo>
                  <a:lnTo>
                    <a:pt x="79465" y="86221"/>
                  </a:lnTo>
                  <a:lnTo>
                    <a:pt x="79465" y="154545"/>
                  </a:lnTo>
                  <a:cubicBezTo>
                    <a:pt x="79465" y="157961"/>
                    <a:pt x="79465" y="162598"/>
                    <a:pt x="84526" y="162598"/>
                  </a:cubicBezTo>
                  <a:cubicBezTo>
                    <a:pt x="89587" y="162598"/>
                    <a:pt x="89587" y="157961"/>
                    <a:pt x="89587" y="154545"/>
                  </a:cubicBezTo>
                  <a:lnTo>
                    <a:pt x="89587" y="86221"/>
                  </a:ln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848987EC-8F5C-D363-60DD-F4433600D6B8}"/>
                </a:ext>
              </a:extLst>
            </p:cNvPr>
            <p:cNvSpPr/>
            <p:nvPr>
              <p:custDataLst>
                <p:tags r:id="rId90"/>
              </p:custDataLst>
            </p:nvPr>
          </p:nvSpPr>
          <p:spPr>
            <a:xfrm>
              <a:off x="9398388" y="4503820"/>
              <a:ext cx="133610" cy="159584"/>
            </a:xfrm>
            <a:custGeom>
              <a:avLst/>
              <a:gdLst>
                <a:gd name="connsiteX0" fmla="*/ 132869 w 133610"/>
                <a:gd name="connsiteY0" fmla="*/ 21314 h 159584"/>
                <a:gd name="connsiteX1" fmla="*/ 133881 w 133610"/>
                <a:gd name="connsiteY1" fmla="*/ 14970 h 159584"/>
                <a:gd name="connsiteX2" fmla="*/ 121988 w 133610"/>
                <a:gd name="connsiteY2" fmla="*/ 4233 h 159584"/>
                <a:gd name="connsiteX3" fmla="*/ 109082 w 133610"/>
                <a:gd name="connsiteY3" fmla="*/ 10089 h 159584"/>
                <a:gd name="connsiteX4" fmla="*/ 82258 w 133610"/>
                <a:gd name="connsiteY4" fmla="*/ 85 h 159584"/>
                <a:gd name="connsiteX5" fmla="*/ 11151 w 133610"/>
                <a:gd name="connsiteY5" fmla="*/ 70605 h 159584"/>
                <a:gd name="connsiteX6" fmla="*/ 55435 w 133610"/>
                <a:gd name="connsiteY6" fmla="*/ 110379 h 159584"/>
                <a:gd name="connsiteX7" fmla="*/ 83271 w 133610"/>
                <a:gd name="connsiteY7" fmla="*/ 102814 h 159584"/>
                <a:gd name="connsiteX8" fmla="*/ 78463 w 133610"/>
                <a:gd name="connsiteY8" fmla="*/ 121115 h 159584"/>
                <a:gd name="connsiteX9" fmla="*/ 66063 w 133610"/>
                <a:gd name="connsiteY9" fmla="*/ 142345 h 159584"/>
                <a:gd name="connsiteX10" fmla="*/ 40252 w 133610"/>
                <a:gd name="connsiteY10" fmla="*/ 150885 h 159584"/>
                <a:gd name="connsiteX11" fmla="*/ 23045 w 133610"/>
                <a:gd name="connsiteY11" fmla="*/ 149909 h 159584"/>
                <a:gd name="connsiteX12" fmla="*/ 30889 w 133610"/>
                <a:gd name="connsiteY12" fmla="*/ 135756 h 159584"/>
                <a:gd name="connsiteX13" fmla="*/ 18237 w 133610"/>
                <a:gd name="connsiteY13" fmla="*/ 124532 h 159584"/>
                <a:gd name="connsiteX14" fmla="*/ 270 w 133610"/>
                <a:gd name="connsiteY14" fmla="*/ 142589 h 159584"/>
                <a:gd name="connsiteX15" fmla="*/ 40505 w 133610"/>
                <a:gd name="connsiteY15" fmla="*/ 159670 h 159584"/>
                <a:gd name="connsiteX16" fmla="*/ 105792 w 133610"/>
                <a:gd name="connsiteY16" fmla="*/ 125264 h 159584"/>
                <a:gd name="connsiteX17" fmla="*/ 132869 w 133610"/>
                <a:gd name="connsiteY17" fmla="*/ 21314 h 159584"/>
                <a:gd name="connsiteX18" fmla="*/ 88585 w 133610"/>
                <a:gd name="connsiteY18" fmla="*/ 82805 h 159584"/>
                <a:gd name="connsiteX19" fmla="*/ 84536 w 133610"/>
                <a:gd name="connsiteY19" fmla="*/ 89882 h 159584"/>
                <a:gd name="connsiteX20" fmla="*/ 56953 w 133610"/>
                <a:gd name="connsiteY20" fmla="*/ 101594 h 159584"/>
                <a:gd name="connsiteX21" fmla="*/ 39746 w 133610"/>
                <a:gd name="connsiteY21" fmla="*/ 83293 h 159584"/>
                <a:gd name="connsiteX22" fmla="*/ 51892 w 133610"/>
                <a:gd name="connsiteY22" fmla="*/ 33271 h 159584"/>
                <a:gd name="connsiteX23" fmla="*/ 82765 w 133610"/>
                <a:gd name="connsiteY23" fmla="*/ 8869 h 159584"/>
                <a:gd name="connsiteX24" fmla="*/ 104021 w 133610"/>
                <a:gd name="connsiteY24" fmla="*/ 22534 h 159584"/>
                <a:gd name="connsiteX25" fmla="*/ 103262 w 133610"/>
                <a:gd name="connsiteY25" fmla="*/ 26194 h 159584"/>
                <a:gd name="connsiteX26" fmla="*/ 88585 w 133610"/>
                <a:gd name="connsiteY26" fmla="*/ 82805 h 1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3610" h="159584">
                  <a:moveTo>
                    <a:pt x="132869" y="21314"/>
                  </a:moveTo>
                  <a:cubicBezTo>
                    <a:pt x="133881" y="17410"/>
                    <a:pt x="133881" y="15946"/>
                    <a:pt x="133881" y="14970"/>
                  </a:cubicBezTo>
                  <a:cubicBezTo>
                    <a:pt x="133881" y="7161"/>
                    <a:pt x="127302" y="4233"/>
                    <a:pt x="121988" y="4233"/>
                  </a:cubicBezTo>
                  <a:cubicBezTo>
                    <a:pt x="116926" y="4233"/>
                    <a:pt x="112372" y="6429"/>
                    <a:pt x="109082" y="10089"/>
                  </a:cubicBezTo>
                  <a:cubicBezTo>
                    <a:pt x="105539" y="6429"/>
                    <a:pt x="97189" y="85"/>
                    <a:pt x="82258" y="85"/>
                  </a:cubicBezTo>
                  <a:cubicBezTo>
                    <a:pt x="37468" y="85"/>
                    <a:pt x="11151" y="38639"/>
                    <a:pt x="11151" y="70605"/>
                  </a:cubicBezTo>
                  <a:cubicBezTo>
                    <a:pt x="11151" y="99398"/>
                    <a:pt x="33673" y="110379"/>
                    <a:pt x="55435" y="110379"/>
                  </a:cubicBezTo>
                  <a:cubicBezTo>
                    <a:pt x="68594" y="110379"/>
                    <a:pt x="78716" y="105499"/>
                    <a:pt x="83271" y="102814"/>
                  </a:cubicBezTo>
                  <a:cubicBezTo>
                    <a:pt x="81752" y="108915"/>
                    <a:pt x="80234" y="115015"/>
                    <a:pt x="78463" y="121115"/>
                  </a:cubicBezTo>
                  <a:cubicBezTo>
                    <a:pt x="76691" y="128192"/>
                    <a:pt x="74920" y="135512"/>
                    <a:pt x="66063" y="142345"/>
                  </a:cubicBezTo>
                  <a:cubicBezTo>
                    <a:pt x="55435" y="150885"/>
                    <a:pt x="47084" y="150885"/>
                    <a:pt x="40252" y="150885"/>
                  </a:cubicBezTo>
                  <a:cubicBezTo>
                    <a:pt x="34179" y="150885"/>
                    <a:pt x="29624" y="150885"/>
                    <a:pt x="23045" y="149909"/>
                  </a:cubicBezTo>
                  <a:cubicBezTo>
                    <a:pt x="30383" y="144785"/>
                    <a:pt x="30889" y="136732"/>
                    <a:pt x="30889" y="135756"/>
                  </a:cubicBezTo>
                  <a:cubicBezTo>
                    <a:pt x="30889" y="130388"/>
                    <a:pt x="26587" y="124532"/>
                    <a:pt x="18237" y="124532"/>
                  </a:cubicBezTo>
                  <a:cubicBezTo>
                    <a:pt x="9886" y="124532"/>
                    <a:pt x="270" y="131364"/>
                    <a:pt x="270" y="142589"/>
                  </a:cubicBezTo>
                  <a:cubicBezTo>
                    <a:pt x="270" y="158693"/>
                    <a:pt x="22538" y="159670"/>
                    <a:pt x="40505" y="159670"/>
                  </a:cubicBezTo>
                  <a:cubicBezTo>
                    <a:pt x="63280" y="159670"/>
                    <a:pt x="98201" y="154545"/>
                    <a:pt x="105792" y="125264"/>
                  </a:cubicBezTo>
                  <a:lnTo>
                    <a:pt x="132869" y="21314"/>
                  </a:lnTo>
                  <a:close/>
                  <a:moveTo>
                    <a:pt x="88585" y="82805"/>
                  </a:moveTo>
                  <a:cubicBezTo>
                    <a:pt x="87573" y="86221"/>
                    <a:pt x="87573" y="87197"/>
                    <a:pt x="84536" y="89882"/>
                  </a:cubicBezTo>
                  <a:cubicBezTo>
                    <a:pt x="71124" y="101594"/>
                    <a:pt x="59231" y="101594"/>
                    <a:pt x="56953" y="101594"/>
                  </a:cubicBezTo>
                  <a:cubicBezTo>
                    <a:pt x="47084" y="101594"/>
                    <a:pt x="39746" y="96226"/>
                    <a:pt x="39746" y="83293"/>
                  </a:cubicBezTo>
                  <a:cubicBezTo>
                    <a:pt x="39746" y="71581"/>
                    <a:pt x="48097" y="42299"/>
                    <a:pt x="51892" y="33271"/>
                  </a:cubicBezTo>
                  <a:cubicBezTo>
                    <a:pt x="60749" y="12285"/>
                    <a:pt x="75173" y="8869"/>
                    <a:pt x="82765" y="8869"/>
                  </a:cubicBezTo>
                  <a:cubicBezTo>
                    <a:pt x="98454" y="8869"/>
                    <a:pt x="104021" y="20826"/>
                    <a:pt x="104021" y="22534"/>
                  </a:cubicBezTo>
                  <a:cubicBezTo>
                    <a:pt x="104021" y="23022"/>
                    <a:pt x="104021" y="23510"/>
                    <a:pt x="103262" y="26194"/>
                  </a:cubicBezTo>
                  <a:lnTo>
                    <a:pt x="88585" y="82805"/>
                  </a:ln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EEDA63E6-79BD-AF35-C6D3-94C56AD798F5}"/>
                </a:ext>
              </a:extLst>
            </p:cNvPr>
            <p:cNvSpPr/>
            <p:nvPr>
              <p:custDataLst>
                <p:tags r:id="rId91"/>
              </p:custDataLst>
            </p:nvPr>
          </p:nvSpPr>
          <p:spPr>
            <a:xfrm>
              <a:off x="9543084" y="4537469"/>
              <a:ext cx="53672" cy="114954"/>
            </a:xfrm>
            <a:custGeom>
              <a:avLst/>
              <a:gdLst>
                <a:gd name="connsiteX0" fmla="*/ 49342 w 53672"/>
                <a:gd name="connsiteY0" fmla="*/ 6577 h 114954"/>
                <a:gd name="connsiteX1" fmla="*/ 42257 w 53672"/>
                <a:gd name="connsiteY1" fmla="*/ 86 h 114954"/>
                <a:gd name="connsiteX2" fmla="*/ 32337 w 53672"/>
                <a:gd name="connsiteY2" fmla="*/ 9481 h 114954"/>
                <a:gd name="connsiteX3" fmla="*/ 39422 w 53672"/>
                <a:gd name="connsiteY3" fmla="*/ 15971 h 114954"/>
                <a:gd name="connsiteX4" fmla="*/ 49342 w 53672"/>
                <a:gd name="connsiteY4" fmla="*/ 6577 h 114954"/>
                <a:gd name="connsiteX5" fmla="*/ 13206 w 53672"/>
                <a:gd name="connsiteY5" fmla="*/ 93348 h 114954"/>
                <a:gd name="connsiteX6" fmla="*/ 11612 w 53672"/>
                <a:gd name="connsiteY6" fmla="*/ 100522 h 114954"/>
                <a:gd name="connsiteX7" fmla="*/ 28440 w 53672"/>
                <a:gd name="connsiteY7" fmla="*/ 115041 h 114954"/>
                <a:gd name="connsiteX8" fmla="*/ 53948 w 53672"/>
                <a:gd name="connsiteY8" fmla="*/ 88907 h 114954"/>
                <a:gd name="connsiteX9" fmla="*/ 51113 w 53672"/>
                <a:gd name="connsiteY9" fmla="*/ 86687 h 114954"/>
                <a:gd name="connsiteX10" fmla="*/ 47748 w 53672"/>
                <a:gd name="connsiteY10" fmla="*/ 89590 h 114954"/>
                <a:gd name="connsiteX11" fmla="*/ 28971 w 53672"/>
                <a:gd name="connsiteY11" fmla="*/ 110258 h 114954"/>
                <a:gd name="connsiteX12" fmla="*/ 24543 w 53672"/>
                <a:gd name="connsiteY12" fmla="*/ 104280 h 114954"/>
                <a:gd name="connsiteX13" fmla="*/ 27377 w 53672"/>
                <a:gd name="connsiteY13" fmla="*/ 93348 h 114954"/>
                <a:gd name="connsiteX14" fmla="*/ 33046 w 53672"/>
                <a:gd name="connsiteY14" fmla="*/ 79683 h 114954"/>
                <a:gd name="connsiteX15" fmla="*/ 41725 w 53672"/>
                <a:gd name="connsiteY15" fmla="*/ 57991 h 114954"/>
                <a:gd name="connsiteX16" fmla="*/ 42788 w 53672"/>
                <a:gd name="connsiteY16" fmla="*/ 52525 h 114954"/>
                <a:gd name="connsiteX17" fmla="*/ 25960 w 53672"/>
                <a:gd name="connsiteY17" fmla="*/ 38006 h 114954"/>
                <a:gd name="connsiteX18" fmla="*/ 275 w 53672"/>
                <a:gd name="connsiteY18" fmla="*/ 64140 h 114954"/>
                <a:gd name="connsiteX19" fmla="*/ 3287 w 53672"/>
                <a:gd name="connsiteY19" fmla="*/ 66360 h 114954"/>
                <a:gd name="connsiteX20" fmla="*/ 6475 w 53672"/>
                <a:gd name="connsiteY20" fmla="*/ 63627 h 114954"/>
                <a:gd name="connsiteX21" fmla="*/ 25429 w 53672"/>
                <a:gd name="connsiteY21" fmla="*/ 42789 h 114954"/>
                <a:gd name="connsiteX22" fmla="*/ 29857 w 53672"/>
                <a:gd name="connsiteY22" fmla="*/ 48767 h 114954"/>
                <a:gd name="connsiteX23" fmla="*/ 24366 w 53672"/>
                <a:gd name="connsiteY23" fmla="*/ 65848 h 114954"/>
                <a:gd name="connsiteX24" fmla="*/ 13206 w 53672"/>
                <a:gd name="connsiteY24" fmla="*/ 93348 h 11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4954">
                  <a:moveTo>
                    <a:pt x="49342" y="6577"/>
                  </a:moveTo>
                  <a:cubicBezTo>
                    <a:pt x="49342" y="3844"/>
                    <a:pt x="47216" y="86"/>
                    <a:pt x="42257" y="86"/>
                  </a:cubicBezTo>
                  <a:cubicBezTo>
                    <a:pt x="37474" y="86"/>
                    <a:pt x="32337" y="4527"/>
                    <a:pt x="32337" y="9481"/>
                  </a:cubicBezTo>
                  <a:cubicBezTo>
                    <a:pt x="32337" y="12384"/>
                    <a:pt x="34640" y="15971"/>
                    <a:pt x="39422" y="15971"/>
                  </a:cubicBezTo>
                  <a:cubicBezTo>
                    <a:pt x="44559" y="15971"/>
                    <a:pt x="49342" y="11189"/>
                    <a:pt x="49342" y="6577"/>
                  </a:cubicBezTo>
                  <a:close/>
                  <a:moveTo>
                    <a:pt x="13206" y="93348"/>
                  </a:moveTo>
                  <a:cubicBezTo>
                    <a:pt x="12498" y="95569"/>
                    <a:pt x="11612" y="97618"/>
                    <a:pt x="11612" y="100522"/>
                  </a:cubicBezTo>
                  <a:cubicBezTo>
                    <a:pt x="11612" y="108550"/>
                    <a:pt x="18697" y="115041"/>
                    <a:pt x="28440" y="115041"/>
                  </a:cubicBezTo>
                  <a:cubicBezTo>
                    <a:pt x="46154" y="115041"/>
                    <a:pt x="53948" y="91469"/>
                    <a:pt x="53948" y="88907"/>
                  </a:cubicBezTo>
                  <a:cubicBezTo>
                    <a:pt x="53948" y="86687"/>
                    <a:pt x="51645" y="86687"/>
                    <a:pt x="51113" y="86687"/>
                  </a:cubicBezTo>
                  <a:cubicBezTo>
                    <a:pt x="48633" y="86687"/>
                    <a:pt x="48456" y="87711"/>
                    <a:pt x="47748" y="89590"/>
                  </a:cubicBezTo>
                  <a:cubicBezTo>
                    <a:pt x="43674" y="103255"/>
                    <a:pt x="35880" y="110258"/>
                    <a:pt x="28971" y="110258"/>
                  </a:cubicBezTo>
                  <a:cubicBezTo>
                    <a:pt x="25429" y="110258"/>
                    <a:pt x="24543" y="108038"/>
                    <a:pt x="24543" y="104280"/>
                  </a:cubicBezTo>
                  <a:cubicBezTo>
                    <a:pt x="24543" y="100351"/>
                    <a:pt x="25783" y="97106"/>
                    <a:pt x="27377" y="93348"/>
                  </a:cubicBezTo>
                  <a:cubicBezTo>
                    <a:pt x="29149" y="88736"/>
                    <a:pt x="31097" y="84124"/>
                    <a:pt x="33046" y="79683"/>
                  </a:cubicBezTo>
                  <a:cubicBezTo>
                    <a:pt x="34640" y="75584"/>
                    <a:pt x="41017" y="60040"/>
                    <a:pt x="41725" y="57991"/>
                  </a:cubicBezTo>
                  <a:cubicBezTo>
                    <a:pt x="42257" y="56282"/>
                    <a:pt x="42788" y="54233"/>
                    <a:pt x="42788" y="52525"/>
                  </a:cubicBezTo>
                  <a:cubicBezTo>
                    <a:pt x="42788" y="44497"/>
                    <a:pt x="35703" y="38006"/>
                    <a:pt x="25960" y="38006"/>
                  </a:cubicBezTo>
                  <a:cubicBezTo>
                    <a:pt x="8424" y="38006"/>
                    <a:pt x="275" y="61236"/>
                    <a:pt x="275" y="64140"/>
                  </a:cubicBezTo>
                  <a:cubicBezTo>
                    <a:pt x="275" y="66360"/>
                    <a:pt x="2755" y="66360"/>
                    <a:pt x="3287" y="66360"/>
                  </a:cubicBezTo>
                  <a:cubicBezTo>
                    <a:pt x="5767" y="66360"/>
                    <a:pt x="5944" y="65506"/>
                    <a:pt x="6475" y="63627"/>
                  </a:cubicBezTo>
                  <a:cubicBezTo>
                    <a:pt x="11081" y="48938"/>
                    <a:pt x="18875" y="42789"/>
                    <a:pt x="25429" y="42789"/>
                  </a:cubicBezTo>
                  <a:cubicBezTo>
                    <a:pt x="28263" y="42789"/>
                    <a:pt x="29857" y="44155"/>
                    <a:pt x="29857" y="48767"/>
                  </a:cubicBezTo>
                  <a:cubicBezTo>
                    <a:pt x="29857" y="52695"/>
                    <a:pt x="28794" y="55258"/>
                    <a:pt x="24366" y="65848"/>
                  </a:cubicBezTo>
                  <a:lnTo>
                    <a:pt x="13206" y="93348"/>
                  </a:ln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66CD766B-0353-97CE-A179-4445959D2D06}"/>
                </a:ext>
              </a:extLst>
            </p:cNvPr>
            <p:cNvSpPr/>
            <p:nvPr>
              <p:custDataLst>
                <p:tags r:id="rId92"/>
              </p:custDataLst>
            </p:nvPr>
          </p:nvSpPr>
          <p:spPr>
            <a:xfrm>
              <a:off x="7705628" y="4908640"/>
              <a:ext cx="125513" cy="112246"/>
            </a:xfrm>
            <a:custGeom>
              <a:avLst/>
              <a:gdLst>
                <a:gd name="connsiteX0" fmla="*/ 50560 w 125513"/>
                <a:gd name="connsiteY0" fmla="*/ 27187 h 112246"/>
                <a:gd name="connsiteX1" fmla="*/ 60935 w 125513"/>
                <a:gd name="connsiteY1" fmla="*/ 26943 h 112246"/>
                <a:gd name="connsiteX2" fmla="*/ 93579 w 125513"/>
                <a:gd name="connsiteY2" fmla="*/ 25479 h 112246"/>
                <a:gd name="connsiteX3" fmla="*/ 56886 w 125513"/>
                <a:gd name="connsiteY3" fmla="*/ 54516 h 112246"/>
                <a:gd name="connsiteX4" fmla="*/ 203 w 125513"/>
                <a:gd name="connsiteY4" fmla="*/ 108931 h 112246"/>
                <a:gd name="connsiteX5" fmla="*/ 6023 w 125513"/>
                <a:gd name="connsiteY5" fmla="*/ 112347 h 112246"/>
                <a:gd name="connsiteX6" fmla="*/ 12096 w 125513"/>
                <a:gd name="connsiteY6" fmla="*/ 109663 h 112246"/>
                <a:gd name="connsiteX7" fmla="*/ 34618 w 125513"/>
                <a:gd name="connsiteY7" fmla="*/ 95755 h 112246"/>
                <a:gd name="connsiteX8" fmla="*/ 51066 w 125513"/>
                <a:gd name="connsiteY8" fmla="*/ 102587 h 112246"/>
                <a:gd name="connsiteX9" fmla="*/ 74853 w 125513"/>
                <a:gd name="connsiteY9" fmla="*/ 112347 h 112246"/>
                <a:gd name="connsiteX10" fmla="*/ 121667 w 125513"/>
                <a:gd name="connsiteY10" fmla="*/ 73305 h 112246"/>
                <a:gd name="connsiteX11" fmla="*/ 115594 w 125513"/>
                <a:gd name="connsiteY11" fmla="*/ 69889 h 112246"/>
                <a:gd name="connsiteX12" fmla="*/ 110280 w 125513"/>
                <a:gd name="connsiteY12" fmla="*/ 72085 h 112246"/>
                <a:gd name="connsiteX13" fmla="*/ 88518 w 125513"/>
                <a:gd name="connsiteY13" fmla="*/ 84774 h 112246"/>
                <a:gd name="connsiteX14" fmla="*/ 32087 w 125513"/>
                <a:gd name="connsiteY14" fmla="*/ 87214 h 112246"/>
                <a:gd name="connsiteX15" fmla="*/ 69033 w 125513"/>
                <a:gd name="connsiteY15" fmla="*/ 57932 h 112246"/>
                <a:gd name="connsiteX16" fmla="*/ 125716 w 125513"/>
                <a:gd name="connsiteY16" fmla="*/ 3517 h 112246"/>
                <a:gd name="connsiteX17" fmla="*/ 119896 w 125513"/>
                <a:gd name="connsiteY17" fmla="*/ 101 h 112246"/>
                <a:gd name="connsiteX18" fmla="*/ 114076 w 125513"/>
                <a:gd name="connsiteY18" fmla="*/ 2541 h 112246"/>
                <a:gd name="connsiteX19" fmla="*/ 97122 w 125513"/>
                <a:gd name="connsiteY19" fmla="*/ 16694 h 112246"/>
                <a:gd name="connsiteX20" fmla="*/ 79155 w 125513"/>
                <a:gd name="connsiteY20" fmla="*/ 8886 h 112246"/>
                <a:gd name="connsiteX21" fmla="*/ 57393 w 125513"/>
                <a:gd name="connsiteY21" fmla="*/ 101 h 112246"/>
                <a:gd name="connsiteX22" fmla="*/ 20700 w 125513"/>
                <a:gd name="connsiteY22" fmla="*/ 29383 h 112246"/>
                <a:gd name="connsiteX23" fmla="*/ 26773 w 125513"/>
                <a:gd name="connsiteY23" fmla="*/ 32799 h 112246"/>
                <a:gd name="connsiteX24" fmla="*/ 32593 w 125513"/>
                <a:gd name="connsiteY24" fmla="*/ 29627 h 112246"/>
                <a:gd name="connsiteX25" fmla="*/ 45499 w 125513"/>
                <a:gd name="connsiteY25" fmla="*/ 27187 h 112246"/>
                <a:gd name="connsiteX26" fmla="*/ 50560 w 125513"/>
                <a:gd name="connsiteY26" fmla="*/ 27187 h 11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5513" h="112246">
                  <a:moveTo>
                    <a:pt x="50560" y="27187"/>
                  </a:moveTo>
                  <a:cubicBezTo>
                    <a:pt x="54103" y="26943"/>
                    <a:pt x="57393" y="27187"/>
                    <a:pt x="60935" y="26943"/>
                  </a:cubicBezTo>
                  <a:cubicBezTo>
                    <a:pt x="71057" y="26455"/>
                    <a:pt x="83457" y="25723"/>
                    <a:pt x="93579" y="25479"/>
                  </a:cubicBezTo>
                  <a:cubicBezTo>
                    <a:pt x="86493" y="32067"/>
                    <a:pt x="82445" y="35971"/>
                    <a:pt x="56886" y="54516"/>
                  </a:cubicBezTo>
                  <a:cubicBezTo>
                    <a:pt x="5770" y="92094"/>
                    <a:pt x="203" y="107955"/>
                    <a:pt x="203" y="108931"/>
                  </a:cubicBezTo>
                  <a:cubicBezTo>
                    <a:pt x="203" y="112347"/>
                    <a:pt x="3746" y="112347"/>
                    <a:pt x="6023" y="112347"/>
                  </a:cubicBezTo>
                  <a:cubicBezTo>
                    <a:pt x="10072" y="112347"/>
                    <a:pt x="10325" y="112103"/>
                    <a:pt x="12096" y="109663"/>
                  </a:cubicBezTo>
                  <a:cubicBezTo>
                    <a:pt x="21206" y="97463"/>
                    <a:pt x="30569" y="95755"/>
                    <a:pt x="34618" y="95755"/>
                  </a:cubicBezTo>
                  <a:cubicBezTo>
                    <a:pt x="41450" y="95755"/>
                    <a:pt x="47270" y="99903"/>
                    <a:pt x="51066" y="102587"/>
                  </a:cubicBezTo>
                  <a:cubicBezTo>
                    <a:pt x="58911" y="107955"/>
                    <a:pt x="65237" y="112347"/>
                    <a:pt x="74853" y="112347"/>
                  </a:cubicBezTo>
                  <a:cubicBezTo>
                    <a:pt x="103195" y="112347"/>
                    <a:pt x="121667" y="82578"/>
                    <a:pt x="121667" y="73305"/>
                  </a:cubicBezTo>
                  <a:cubicBezTo>
                    <a:pt x="121667" y="69889"/>
                    <a:pt x="117366" y="69889"/>
                    <a:pt x="115594" y="69889"/>
                  </a:cubicBezTo>
                  <a:cubicBezTo>
                    <a:pt x="113823" y="69889"/>
                    <a:pt x="111039" y="69889"/>
                    <a:pt x="110280" y="72085"/>
                  </a:cubicBezTo>
                  <a:cubicBezTo>
                    <a:pt x="108003" y="76721"/>
                    <a:pt x="105472" y="82822"/>
                    <a:pt x="88518" y="84774"/>
                  </a:cubicBezTo>
                  <a:cubicBezTo>
                    <a:pt x="86999" y="85018"/>
                    <a:pt x="37655" y="86970"/>
                    <a:pt x="32087" y="87214"/>
                  </a:cubicBezTo>
                  <a:cubicBezTo>
                    <a:pt x="39173" y="80626"/>
                    <a:pt x="43222" y="76721"/>
                    <a:pt x="69033" y="57932"/>
                  </a:cubicBezTo>
                  <a:cubicBezTo>
                    <a:pt x="120149" y="20354"/>
                    <a:pt x="125716" y="4493"/>
                    <a:pt x="125716" y="3517"/>
                  </a:cubicBezTo>
                  <a:cubicBezTo>
                    <a:pt x="125716" y="101"/>
                    <a:pt x="122174" y="101"/>
                    <a:pt x="119896" y="101"/>
                  </a:cubicBezTo>
                  <a:cubicBezTo>
                    <a:pt x="116100" y="101"/>
                    <a:pt x="115594" y="101"/>
                    <a:pt x="114076" y="2541"/>
                  </a:cubicBezTo>
                  <a:cubicBezTo>
                    <a:pt x="108003" y="11082"/>
                    <a:pt x="103195" y="16694"/>
                    <a:pt x="97122" y="16694"/>
                  </a:cubicBezTo>
                  <a:cubicBezTo>
                    <a:pt x="90542" y="16694"/>
                    <a:pt x="84975" y="12790"/>
                    <a:pt x="79155" y="8886"/>
                  </a:cubicBezTo>
                  <a:cubicBezTo>
                    <a:pt x="73082" y="4493"/>
                    <a:pt x="66755" y="101"/>
                    <a:pt x="57393" y="101"/>
                  </a:cubicBezTo>
                  <a:cubicBezTo>
                    <a:pt x="35124" y="101"/>
                    <a:pt x="20700" y="21818"/>
                    <a:pt x="20700" y="29383"/>
                  </a:cubicBezTo>
                  <a:cubicBezTo>
                    <a:pt x="20700" y="32799"/>
                    <a:pt x="24749" y="32799"/>
                    <a:pt x="26773" y="32799"/>
                  </a:cubicBezTo>
                  <a:cubicBezTo>
                    <a:pt x="29051" y="32799"/>
                    <a:pt x="31834" y="32799"/>
                    <a:pt x="32593" y="29627"/>
                  </a:cubicBezTo>
                  <a:cubicBezTo>
                    <a:pt x="36136" y="27919"/>
                    <a:pt x="37908" y="27675"/>
                    <a:pt x="45499" y="27187"/>
                  </a:cubicBezTo>
                  <a:lnTo>
                    <a:pt x="50560" y="27187"/>
                  </a:ln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D1ADF1A6-69AB-7CDD-472A-FD20F7BCEB2A}"/>
                </a:ext>
              </a:extLst>
            </p:cNvPr>
            <p:cNvSpPr/>
            <p:nvPr>
              <p:custDataLst>
                <p:tags r:id="rId93"/>
              </p:custDataLst>
            </p:nvPr>
          </p:nvSpPr>
          <p:spPr>
            <a:xfrm>
              <a:off x="7857110" y="4799641"/>
              <a:ext cx="39678" cy="120249"/>
            </a:xfrm>
            <a:custGeom>
              <a:avLst/>
              <a:gdLst>
                <a:gd name="connsiteX0" fmla="*/ 39179 w 39678"/>
                <a:gd name="connsiteY0" fmla="*/ 5221 h 120249"/>
                <a:gd name="connsiteX1" fmla="*/ 39887 w 39678"/>
                <a:gd name="connsiteY1" fmla="*/ 2488 h 120249"/>
                <a:gd name="connsiteX2" fmla="*/ 37053 w 39678"/>
                <a:gd name="connsiteY2" fmla="*/ 97 h 120249"/>
                <a:gd name="connsiteX3" fmla="*/ 14380 w 39678"/>
                <a:gd name="connsiteY3" fmla="*/ 1805 h 120249"/>
                <a:gd name="connsiteX4" fmla="*/ 10660 w 39678"/>
                <a:gd name="connsiteY4" fmla="*/ 5734 h 120249"/>
                <a:gd name="connsiteX5" fmla="*/ 15088 w 39678"/>
                <a:gd name="connsiteY5" fmla="*/ 8125 h 120249"/>
                <a:gd name="connsiteX6" fmla="*/ 23591 w 39678"/>
                <a:gd name="connsiteY6" fmla="*/ 10687 h 120249"/>
                <a:gd name="connsiteX7" fmla="*/ 22882 w 39678"/>
                <a:gd name="connsiteY7" fmla="*/ 14445 h 120249"/>
                <a:gd name="connsiteX8" fmla="*/ 917 w 39678"/>
                <a:gd name="connsiteY8" fmla="*/ 98825 h 120249"/>
                <a:gd name="connsiteX9" fmla="*/ 209 w 39678"/>
                <a:gd name="connsiteY9" fmla="*/ 104120 h 120249"/>
                <a:gd name="connsiteX10" fmla="*/ 18808 w 39678"/>
                <a:gd name="connsiteY10" fmla="*/ 120347 h 120249"/>
                <a:gd name="connsiteX11" fmla="*/ 32979 w 39678"/>
                <a:gd name="connsiteY11" fmla="*/ 111294 h 120249"/>
                <a:gd name="connsiteX12" fmla="*/ 39179 w 39678"/>
                <a:gd name="connsiteY12" fmla="*/ 94213 h 120249"/>
                <a:gd name="connsiteX13" fmla="*/ 36345 w 39678"/>
                <a:gd name="connsiteY13" fmla="*/ 91993 h 120249"/>
                <a:gd name="connsiteX14" fmla="*/ 32802 w 39678"/>
                <a:gd name="connsiteY14" fmla="*/ 96092 h 120249"/>
                <a:gd name="connsiteX15" fmla="*/ 19517 w 39678"/>
                <a:gd name="connsiteY15" fmla="*/ 115564 h 120249"/>
                <a:gd name="connsiteX16" fmla="*/ 13494 w 39678"/>
                <a:gd name="connsiteY16" fmla="*/ 107195 h 120249"/>
                <a:gd name="connsiteX17" fmla="*/ 14557 w 39678"/>
                <a:gd name="connsiteY17" fmla="*/ 100191 h 120249"/>
                <a:gd name="connsiteX18" fmla="*/ 39179 w 39678"/>
                <a:gd name="connsiteY18" fmla="*/ 5221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179" y="5221"/>
                  </a:moveTo>
                  <a:cubicBezTo>
                    <a:pt x="39356" y="4880"/>
                    <a:pt x="39887" y="2659"/>
                    <a:pt x="39887" y="2488"/>
                  </a:cubicBezTo>
                  <a:cubicBezTo>
                    <a:pt x="39887" y="1634"/>
                    <a:pt x="39179" y="97"/>
                    <a:pt x="37053" y="97"/>
                  </a:cubicBezTo>
                  <a:cubicBezTo>
                    <a:pt x="33510" y="97"/>
                    <a:pt x="18808" y="1464"/>
                    <a:pt x="14380" y="1805"/>
                  </a:cubicBezTo>
                  <a:cubicBezTo>
                    <a:pt x="13140" y="1976"/>
                    <a:pt x="10660" y="2147"/>
                    <a:pt x="10660" y="5734"/>
                  </a:cubicBezTo>
                  <a:cubicBezTo>
                    <a:pt x="10660" y="8125"/>
                    <a:pt x="13140" y="8125"/>
                    <a:pt x="15088" y="8125"/>
                  </a:cubicBezTo>
                  <a:cubicBezTo>
                    <a:pt x="23591" y="8125"/>
                    <a:pt x="23591" y="9321"/>
                    <a:pt x="23591" y="10687"/>
                  </a:cubicBezTo>
                  <a:cubicBezTo>
                    <a:pt x="23591" y="11883"/>
                    <a:pt x="23237" y="12908"/>
                    <a:pt x="22882" y="14445"/>
                  </a:cubicBezTo>
                  <a:lnTo>
                    <a:pt x="917" y="98825"/>
                  </a:lnTo>
                  <a:cubicBezTo>
                    <a:pt x="386" y="100533"/>
                    <a:pt x="209" y="102412"/>
                    <a:pt x="209" y="104120"/>
                  </a:cubicBezTo>
                  <a:cubicBezTo>
                    <a:pt x="209" y="115052"/>
                    <a:pt x="10306" y="120347"/>
                    <a:pt x="18808" y="120347"/>
                  </a:cubicBezTo>
                  <a:cubicBezTo>
                    <a:pt x="23059" y="120347"/>
                    <a:pt x="28373" y="118981"/>
                    <a:pt x="32979" y="111294"/>
                  </a:cubicBezTo>
                  <a:cubicBezTo>
                    <a:pt x="36699" y="104974"/>
                    <a:pt x="39179" y="94896"/>
                    <a:pt x="39179" y="94213"/>
                  </a:cubicBezTo>
                  <a:cubicBezTo>
                    <a:pt x="39179" y="91993"/>
                    <a:pt x="36876" y="91993"/>
                    <a:pt x="36345" y="91993"/>
                  </a:cubicBezTo>
                  <a:cubicBezTo>
                    <a:pt x="33865" y="91993"/>
                    <a:pt x="33510" y="93017"/>
                    <a:pt x="32802" y="96092"/>
                  </a:cubicBezTo>
                  <a:cubicBezTo>
                    <a:pt x="30499" y="104632"/>
                    <a:pt x="27134" y="115564"/>
                    <a:pt x="19517" y="115564"/>
                  </a:cubicBezTo>
                  <a:cubicBezTo>
                    <a:pt x="14734" y="115564"/>
                    <a:pt x="13494" y="111294"/>
                    <a:pt x="13494" y="107195"/>
                  </a:cubicBezTo>
                  <a:cubicBezTo>
                    <a:pt x="13494" y="105316"/>
                    <a:pt x="14025" y="102070"/>
                    <a:pt x="14557" y="100191"/>
                  </a:cubicBezTo>
                  <a:lnTo>
                    <a:pt x="39179" y="5221"/>
                  </a:lnTo>
                  <a:close/>
                </a:path>
              </a:pathLst>
            </a:custGeom>
            <a:solidFill>
              <a:srgbClr val="000000"/>
            </a:solidFill>
            <a:ln w="2540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FF2ECD2C-A157-F230-8ED7-0EBE7CD5236C}"/>
                </a:ext>
              </a:extLst>
            </p:cNvPr>
            <p:cNvSpPr/>
            <p:nvPr>
              <p:custDataLst>
                <p:tags r:id="rId94"/>
              </p:custDataLst>
            </p:nvPr>
          </p:nvSpPr>
          <p:spPr>
            <a:xfrm>
              <a:off x="7843792" y="4966012"/>
              <a:ext cx="53672" cy="114954"/>
            </a:xfrm>
            <a:custGeom>
              <a:avLst/>
              <a:gdLst>
                <a:gd name="connsiteX0" fmla="*/ 49275 w 53672"/>
                <a:gd name="connsiteY0" fmla="*/ 6594 h 114954"/>
                <a:gd name="connsiteX1" fmla="*/ 42190 w 53672"/>
                <a:gd name="connsiteY1" fmla="*/ 104 h 114954"/>
                <a:gd name="connsiteX2" fmla="*/ 32270 w 53672"/>
                <a:gd name="connsiteY2" fmla="*/ 9498 h 114954"/>
                <a:gd name="connsiteX3" fmla="*/ 39355 w 53672"/>
                <a:gd name="connsiteY3" fmla="*/ 15989 h 114954"/>
                <a:gd name="connsiteX4" fmla="*/ 49275 w 53672"/>
                <a:gd name="connsiteY4" fmla="*/ 6594 h 114954"/>
                <a:gd name="connsiteX5" fmla="*/ 13139 w 53672"/>
                <a:gd name="connsiteY5" fmla="*/ 93366 h 114954"/>
                <a:gd name="connsiteX6" fmla="*/ 11545 w 53672"/>
                <a:gd name="connsiteY6" fmla="*/ 100540 h 114954"/>
                <a:gd name="connsiteX7" fmla="*/ 28373 w 53672"/>
                <a:gd name="connsiteY7" fmla="*/ 115058 h 114954"/>
                <a:gd name="connsiteX8" fmla="*/ 53881 w 53672"/>
                <a:gd name="connsiteY8" fmla="*/ 88925 h 114954"/>
                <a:gd name="connsiteX9" fmla="*/ 51046 w 53672"/>
                <a:gd name="connsiteY9" fmla="*/ 86704 h 114954"/>
                <a:gd name="connsiteX10" fmla="*/ 47681 w 53672"/>
                <a:gd name="connsiteY10" fmla="*/ 89608 h 114954"/>
                <a:gd name="connsiteX11" fmla="*/ 28904 w 53672"/>
                <a:gd name="connsiteY11" fmla="*/ 110276 h 114954"/>
                <a:gd name="connsiteX12" fmla="*/ 24476 w 53672"/>
                <a:gd name="connsiteY12" fmla="*/ 104297 h 114954"/>
                <a:gd name="connsiteX13" fmla="*/ 27310 w 53672"/>
                <a:gd name="connsiteY13" fmla="*/ 93366 h 114954"/>
                <a:gd name="connsiteX14" fmla="*/ 32979 w 53672"/>
                <a:gd name="connsiteY14" fmla="*/ 79701 h 114954"/>
                <a:gd name="connsiteX15" fmla="*/ 41658 w 53672"/>
                <a:gd name="connsiteY15" fmla="*/ 58008 h 114954"/>
                <a:gd name="connsiteX16" fmla="*/ 42721 w 53672"/>
                <a:gd name="connsiteY16" fmla="*/ 52542 h 114954"/>
                <a:gd name="connsiteX17" fmla="*/ 25893 w 53672"/>
                <a:gd name="connsiteY17" fmla="*/ 38023 h 114954"/>
                <a:gd name="connsiteX18" fmla="*/ 208 w 53672"/>
                <a:gd name="connsiteY18" fmla="*/ 64157 h 114954"/>
                <a:gd name="connsiteX19" fmla="*/ 3220 w 53672"/>
                <a:gd name="connsiteY19" fmla="*/ 66378 h 114954"/>
                <a:gd name="connsiteX20" fmla="*/ 6408 w 53672"/>
                <a:gd name="connsiteY20" fmla="*/ 63645 h 114954"/>
                <a:gd name="connsiteX21" fmla="*/ 25362 w 53672"/>
                <a:gd name="connsiteY21" fmla="*/ 42806 h 114954"/>
                <a:gd name="connsiteX22" fmla="*/ 29790 w 53672"/>
                <a:gd name="connsiteY22" fmla="*/ 48784 h 114954"/>
                <a:gd name="connsiteX23" fmla="*/ 24299 w 53672"/>
                <a:gd name="connsiteY23" fmla="*/ 65865 h 114954"/>
                <a:gd name="connsiteX24" fmla="*/ 13139 w 53672"/>
                <a:gd name="connsiteY24" fmla="*/ 93366 h 11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4954">
                  <a:moveTo>
                    <a:pt x="49275" y="6594"/>
                  </a:moveTo>
                  <a:cubicBezTo>
                    <a:pt x="49275" y="3861"/>
                    <a:pt x="47149" y="104"/>
                    <a:pt x="42190" y="104"/>
                  </a:cubicBezTo>
                  <a:cubicBezTo>
                    <a:pt x="37407" y="104"/>
                    <a:pt x="32270" y="4545"/>
                    <a:pt x="32270" y="9498"/>
                  </a:cubicBezTo>
                  <a:cubicBezTo>
                    <a:pt x="32270" y="12402"/>
                    <a:pt x="34573" y="15989"/>
                    <a:pt x="39355" y="15989"/>
                  </a:cubicBezTo>
                  <a:cubicBezTo>
                    <a:pt x="44492" y="15989"/>
                    <a:pt x="49275" y="11206"/>
                    <a:pt x="49275" y="6594"/>
                  </a:cubicBezTo>
                  <a:close/>
                  <a:moveTo>
                    <a:pt x="13139" y="93366"/>
                  </a:moveTo>
                  <a:cubicBezTo>
                    <a:pt x="12431" y="95586"/>
                    <a:pt x="11545" y="97636"/>
                    <a:pt x="11545" y="100540"/>
                  </a:cubicBezTo>
                  <a:cubicBezTo>
                    <a:pt x="11545" y="108568"/>
                    <a:pt x="18631" y="115058"/>
                    <a:pt x="28373" y="115058"/>
                  </a:cubicBezTo>
                  <a:cubicBezTo>
                    <a:pt x="46087" y="115058"/>
                    <a:pt x="53881" y="91487"/>
                    <a:pt x="53881" y="88925"/>
                  </a:cubicBezTo>
                  <a:cubicBezTo>
                    <a:pt x="53881" y="86704"/>
                    <a:pt x="51578" y="86704"/>
                    <a:pt x="51046" y="86704"/>
                  </a:cubicBezTo>
                  <a:cubicBezTo>
                    <a:pt x="48567" y="86704"/>
                    <a:pt x="48389" y="87729"/>
                    <a:pt x="47681" y="89608"/>
                  </a:cubicBezTo>
                  <a:cubicBezTo>
                    <a:pt x="43607" y="103273"/>
                    <a:pt x="35813" y="110276"/>
                    <a:pt x="28904" y="110276"/>
                  </a:cubicBezTo>
                  <a:cubicBezTo>
                    <a:pt x="25362" y="110276"/>
                    <a:pt x="24476" y="108055"/>
                    <a:pt x="24476" y="104297"/>
                  </a:cubicBezTo>
                  <a:cubicBezTo>
                    <a:pt x="24476" y="100369"/>
                    <a:pt x="25716" y="97123"/>
                    <a:pt x="27310" y="93366"/>
                  </a:cubicBezTo>
                  <a:cubicBezTo>
                    <a:pt x="29082" y="88754"/>
                    <a:pt x="31030" y="84142"/>
                    <a:pt x="32979" y="79701"/>
                  </a:cubicBezTo>
                  <a:cubicBezTo>
                    <a:pt x="34573" y="75601"/>
                    <a:pt x="40950" y="60058"/>
                    <a:pt x="41658" y="58008"/>
                  </a:cubicBezTo>
                  <a:cubicBezTo>
                    <a:pt x="42190" y="56300"/>
                    <a:pt x="42721" y="54250"/>
                    <a:pt x="42721" y="52542"/>
                  </a:cubicBezTo>
                  <a:cubicBezTo>
                    <a:pt x="42721" y="44514"/>
                    <a:pt x="35636" y="38023"/>
                    <a:pt x="25893" y="38023"/>
                  </a:cubicBezTo>
                  <a:cubicBezTo>
                    <a:pt x="8357" y="38023"/>
                    <a:pt x="208" y="61253"/>
                    <a:pt x="208" y="64157"/>
                  </a:cubicBezTo>
                  <a:cubicBezTo>
                    <a:pt x="208" y="66378"/>
                    <a:pt x="2688" y="66378"/>
                    <a:pt x="3220" y="66378"/>
                  </a:cubicBezTo>
                  <a:cubicBezTo>
                    <a:pt x="5700" y="66378"/>
                    <a:pt x="5877" y="65524"/>
                    <a:pt x="6408" y="63645"/>
                  </a:cubicBezTo>
                  <a:cubicBezTo>
                    <a:pt x="11014" y="48955"/>
                    <a:pt x="18808" y="42806"/>
                    <a:pt x="25362" y="42806"/>
                  </a:cubicBezTo>
                  <a:cubicBezTo>
                    <a:pt x="28196" y="42806"/>
                    <a:pt x="29790" y="44173"/>
                    <a:pt x="29790" y="48784"/>
                  </a:cubicBezTo>
                  <a:cubicBezTo>
                    <a:pt x="29790" y="52713"/>
                    <a:pt x="28727" y="55275"/>
                    <a:pt x="24299" y="65865"/>
                  </a:cubicBezTo>
                  <a:lnTo>
                    <a:pt x="13139" y="93366"/>
                  </a:lnTo>
                  <a:close/>
                </a:path>
              </a:pathLst>
            </a:custGeom>
            <a:solidFill>
              <a:srgbClr val="000000"/>
            </a:solidFill>
            <a:ln w="2540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468E345B-3FC1-C23A-E121-0CF481977DA1}"/>
                </a:ext>
              </a:extLst>
            </p:cNvPr>
            <p:cNvSpPr/>
            <p:nvPr>
              <p:custDataLst>
                <p:tags r:id="rId95"/>
              </p:custDataLst>
            </p:nvPr>
          </p:nvSpPr>
          <p:spPr>
            <a:xfrm>
              <a:off x="8008261" y="4929381"/>
              <a:ext cx="168278" cy="57099"/>
            </a:xfrm>
            <a:custGeom>
              <a:avLst/>
              <a:gdLst>
                <a:gd name="connsiteX0" fmla="*/ 159890 w 168278"/>
                <a:gd name="connsiteY0" fmla="*/ 9862 h 57099"/>
                <a:gd name="connsiteX1" fmla="*/ 168494 w 168278"/>
                <a:gd name="connsiteY1" fmla="*/ 4981 h 57099"/>
                <a:gd name="connsiteX2" fmla="*/ 160143 w 168278"/>
                <a:gd name="connsiteY2" fmla="*/ 101 h 57099"/>
                <a:gd name="connsiteX3" fmla="*/ 8565 w 168278"/>
                <a:gd name="connsiteY3" fmla="*/ 101 h 57099"/>
                <a:gd name="connsiteX4" fmla="*/ 215 w 168278"/>
                <a:gd name="connsiteY4" fmla="*/ 4981 h 57099"/>
                <a:gd name="connsiteX5" fmla="*/ 8818 w 168278"/>
                <a:gd name="connsiteY5" fmla="*/ 9862 h 57099"/>
                <a:gd name="connsiteX6" fmla="*/ 159890 w 168278"/>
                <a:gd name="connsiteY6" fmla="*/ 9862 h 57099"/>
                <a:gd name="connsiteX7" fmla="*/ 160143 w 168278"/>
                <a:gd name="connsiteY7" fmla="*/ 57200 h 57099"/>
                <a:gd name="connsiteX8" fmla="*/ 168494 w 168278"/>
                <a:gd name="connsiteY8" fmla="*/ 52320 h 57099"/>
                <a:gd name="connsiteX9" fmla="*/ 159890 w 168278"/>
                <a:gd name="connsiteY9" fmla="*/ 47440 h 57099"/>
                <a:gd name="connsiteX10" fmla="*/ 8818 w 168278"/>
                <a:gd name="connsiteY10" fmla="*/ 47440 h 57099"/>
                <a:gd name="connsiteX11" fmla="*/ 215 w 168278"/>
                <a:gd name="connsiteY11" fmla="*/ 52320 h 57099"/>
                <a:gd name="connsiteX12" fmla="*/ 8565 w 168278"/>
                <a:gd name="connsiteY12" fmla="*/ 57200 h 57099"/>
                <a:gd name="connsiteX13" fmla="*/ 160143 w 168278"/>
                <a:gd name="connsiteY13" fmla="*/ 57200 h 5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099">
                  <a:moveTo>
                    <a:pt x="159890" y="9862"/>
                  </a:moveTo>
                  <a:cubicBezTo>
                    <a:pt x="163686" y="9862"/>
                    <a:pt x="168494" y="9862"/>
                    <a:pt x="168494" y="4981"/>
                  </a:cubicBezTo>
                  <a:cubicBezTo>
                    <a:pt x="168494" y="101"/>
                    <a:pt x="163686" y="101"/>
                    <a:pt x="160143" y="101"/>
                  </a:cubicBezTo>
                  <a:lnTo>
                    <a:pt x="8565" y="101"/>
                  </a:lnTo>
                  <a:cubicBezTo>
                    <a:pt x="5023" y="101"/>
                    <a:pt x="215" y="101"/>
                    <a:pt x="215" y="4981"/>
                  </a:cubicBezTo>
                  <a:cubicBezTo>
                    <a:pt x="215" y="9862"/>
                    <a:pt x="5023" y="9862"/>
                    <a:pt x="8818" y="9862"/>
                  </a:cubicBezTo>
                  <a:lnTo>
                    <a:pt x="159890" y="9862"/>
                  </a:lnTo>
                  <a:close/>
                  <a:moveTo>
                    <a:pt x="160143" y="57200"/>
                  </a:moveTo>
                  <a:cubicBezTo>
                    <a:pt x="163686" y="57200"/>
                    <a:pt x="168494" y="57200"/>
                    <a:pt x="168494" y="52320"/>
                  </a:cubicBezTo>
                  <a:cubicBezTo>
                    <a:pt x="168494" y="47440"/>
                    <a:pt x="163686" y="47440"/>
                    <a:pt x="159890" y="47440"/>
                  </a:cubicBezTo>
                  <a:lnTo>
                    <a:pt x="8818" y="47440"/>
                  </a:lnTo>
                  <a:cubicBezTo>
                    <a:pt x="5023" y="47440"/>
                    <a:pt x="215" y="47440"/>
                    <a:pt x="215" y="52320"/>
                  </a:cubicBezTo>
                  <a:cubicBezTo>
                    <a:pt x="215" y="57200"/>
                    <a:pt x="5023" y="57200"/>
                    <a:pt x="8565" y="57200"/>
                  </a:cubicBezTo>
                  <a:lnTo>
                    <a:pt x="160143" y="57200"/>
                  </a:lnTo>
                  <a:close/>
                </a:path>
              </a:pathLst>
            </a:custGeom>
            <a:solidFill>
              <a:srgbClr val="000000"/>
            </a:solidFill>
            <a:ln w="2540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649737F9-AB79-3A41-B216-CD0EFBA4BF82}"/>
                </a:ext>
              </a:extLst>
            </p:cNvPr>
            <p:cNvSpPr/>
            <p:nvPr>
              <p:custDataLst>
                <p:tags r:id="rId96"/>
              </p:custDataLst>
            </p:nvPr>
          </p:nvSpPr>
          <p:spPr>
            <a:xfrm>
              <a:off x="8275370" y="4846905"/>
              <a:ext cx="154108" cy="177397"/>
            </a:xfrm>
            <a:custGeom>
              <a:avLst/>
              <a:gdLst>
                <a:gd name="connsiteX0" fmla="*/ 225 w 154108"/>
                <a:gd name="connsiteY0" fmla="*/ 88678 h 177397"/>
                <a:gd name="connsiteX1" fmla="*/ 88287 w 154108"/>
                <a:gd name="connsiteY1" fmla="*/ 177499 h 177397"/>
                <a:gd name="connsiteX2" fmla="*/ 154333 w 154108"/>
                <a:gd name="connsiteY2" fmla="*/ 115276 h 177397"/>
                <a:gd name="connsiteX3" fmla="*/ 151044 w 154108"/>
                <a:gd name="connsiteY3" fmla="*/ 111127 h 177397"/>
                <a:gd name="connsiteX4" fmla="*/ 148007 w 154108"/>
                <a:gd name="connsiteY4" fmla="*/ 115032 h 177397"/>
                <a:gd name="connsiteX5" fmla="*/ 91324 w 154108"/>
                <a:gd name="connsiteY5" fmla="*/ 169935 h 177397"/>
                <a:gd name="connsiteX6" fmla="*/ 26290 w 154108"/>
                <a:gd name="connsiteY6" fmla="*/ 88922 h 177397"/>
                <a:gd name="connsiteX7" fmla="*/ 91071 w 154108"/>
                <a:gd name="connsiteY7" fmla="*/ 7666 h 177397"/>
                <a:gd name="connsiteX8" fmla="*/ 146236 w 154108"/>
                <a:gd name="connsiteY8" fmla="*/ 65497 h 177397"/>
                <a:gd name="connsiteX9" fmla="*/ 150285 w 154108"/>
                <a:gd name="connsiteY9" fmla="*/ 69645 h 177397"/>
                <a:gd name="connsiteX10" fmla="*/ 154333 w 154108"/>
                <a:gd name="connsiteY10" fmla="*/ 63789 h 177397"/>
                <a:gd name="connsiteX11" fmla="*/ 154333 w 154108"/>
                <a:gd name="connsiteY11" fmla="*/ 5958 h 177397"/>
                <a:gd name="connsiteX12" fmla="*/ 151550 w 154108"/>
                <a:gd name="connsiteY12" fmla="*/ 101 h 177397"/>
                <a:gd name="connsiteX13" fmla="*/ 147501 w 154108"/>
                <a:gd name="connsiteY13" fmla="*/ 3029 h 177397"/>
                <a:gd name="connsiteX14" fmla="*/ 134848 w 154108"/>
                <a:gd name="connsiteY14" fmla="*/ 21086 h 177397"/>
                <a:gd name="connsiteX15" fmla="*/ 88287 w 154108"/>
                <a:gd name="connsiteY15" fmla="*/ 101 h 177397"/>
                <a:gd name="connsiteX16" fmla="*/ 225 w 154108"/>
                <a:gd name="connsiteY16" fmla="*/ 88678 h 17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108" h="177397">
                  <a:moveTo>
                    <a:pt x="225" y="88678"/>
                  </a:moveTo>
                  <a:cubicBezTo>
                    <a:pt x="225" y="139189"/>
                    <a:pt x="41220" y="177499"/>
                    <a:pt x="88287" y="177499"/>
                  </a:cubicBezTo>
                  <a:cubicBezTo>
                    <a:pt x="129534" y="177499"/>
                    <a:pt x="154333" y="143581"/>
                    <a:pt x="154333" y="115276"/>
                  </a:cubicBezTo>
                  <a:cubicBezTo>
                    <a:pt x="154333" y="112835"/>
                    <a:pt x="154333" y="111127"/>
                    <a:pt x="151044" y="111127"/>
                  </a:cubicBezTo>
                  <a:cubicBezTo>
                    <a:pt x="148260" y="111127"/>
                    <a:pt x="148260" y="112591"/>
                    <a:pt x="148007" y="115032"/>
                  </a:cubicBezTo>
                  <a:cubicBezTo>
                    <a:pt x="145983" y="149926"/>
                    <a:pt x="118906" y="169935"/>
                    <a:pt x="91324" y="169935"/>
                  </a:cubicBezTo>
                  <a:cubicBezTo>
                    <a:pt x="75888" y="169935"/>
                    <a:pt x="26290" y="161638"/>
                    <a:pt x="26290" y="88922"/>
                  </a:cubicBezTo>
                  <a:cubicBezTo>
                    <a:pt x="26290" y="15962"/>
                    <a:pt x="75634" y="7666"/>
                    <a:pt x="91071" y="7666"/>
                  </a:cubicBezTo>
                  <a:cubicBezTo>
                    <a:pt x="118653" y="7666"/>
                    <a:pt x="141175" y="29871"/>
                    <a:pt x="146236" y="65497"/>
                  </a:cubicBezTo>
                  <a:cubicBezTo>
                    <a:pt x="146742" y="68913"/>
                    <a:pt x="146742" y="69645"/>
                    <a:pt x="150285" y="69645"/>
                  </a:cubicBezTo>
                  <a:cubicBezTo>
                    <a:pt x="154333" y="69645"/>
                    <a:pt x="154333" y="68913"/>
                    <a:pt x="154333" y="63789"/>
                  </a:cubicBezTo>
                  <a:lnTo>
                    <a:pt x="154333" y="5958"/>
                  </a:lnTo>
                  <a:cubicBezTo>
                    <a:pt x="154333" y="1809"/>
                    <a:pt x="154333" y="101"/>
                    <a:pt x="151550" y="101"/>
                  </a:cubicBezTo>
                  <a:cubicBezTo>
                    <a:pt x="150538" y="101"/>
                    <a:pt x="149525" y="101"/>
                    <a:pt x="147501" y="3029"/>
                  </a:cubicBezTo>
                  <a:lnTo>
                    <a:pt x="134848" y="21086"/>
                  </a:lnTo>
                  <a:cubicBezTo>
                    <a:pt x="125486" y="12302"/>
                    <a:pt x="112580" y="101"/>
                    <a:pt x="88287" y="101"/>
                  </a:cubicBezTo>
                  <a:cubicBezTo>
                    <a:pt x="40966" y="101"/>
                    <a:pt x="225" y="38899"/>
                    <a:pt x="225" y="88678"/>
                  </a:cubicBez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EF182CD2-CA57-399E-DE1F-32D241ADB9A2}"/>
                </a:ext>
              </a:extLst>
            </p:cNvPr>
            <p:cNvSpPr/>
            <p:nvPr>
              <p:custDataLst>
                <p:tags r:id="rId97"/>
              </p:custDataLst>
            </p:nvPr>
          </p:nvSpPr>
          <p:spPr>
            <a:xfrm>
              <a:off x="8451044" y="4909616"/>
              <a:ext cx="112101" cy="112002"/>
            </a:xfrm>
            <a:custGeom>
              <a:avLst/>
              <a:gdLst>
                <a:gd name="connsiteX0" fmla="*/ 112334 w 112101"/>
                <a:gd name="connsiteY0" fmla="*/ 57200 h 112002"/>
                <a:gd name="connsiteX1" fmla="*/ 56410 w 112101"/>
                <a:gd name="connsiteY1" fmla="*/ 101 h 112002"/>
                <a:gd name="connsiteX2" fmla="*/ 232 w 112101"/>
                <a:gd name="connsiteY2" fmla="*/ 57200 h 112002"/>
                <a:gd name="connsiteX3" fmla="*/ 56157 w 112101"/>
                <a:gd name="connsiteY3" fmla="*/ 112103 h 112002"/>
                <a:gd name="connsiteX4" fmla="*/ 112334 w 112101"/>
                <a:gd name="connsiteY4" fmla="*/ 57200 h 112002"/>
                <a:gd name="connsiteX5" fmla="*/ 56410 w 112101"/>
                <a:gd name="connsiteY5" fmla="*/ 106003 h 112002"/>
                <a:gd name="connsiteX6" fmla="*/ 27562 w 112101"/>
                <a:gd name="connsiteY6" fmla="*/ 89654 h 112002"/>
                <a:gd name="connsiteX7" fmla="*/ 21236 w 112101"/>
                <a:gd name="connsiteY7" fmla="*/ 55248 h 112002"/>
                <a:gd name="connsiteX8" fmla="*/ 27309 w 112101"/>
                <a:gd name="connsiteY8" fmla="*/ 21818 h 112002"/>
                <a:gd name="connsiteX9" fmla="*/ 56157 w 112101"/>
                <a:gd name="connsiteY9" fmla="*/ 5470 h 112002"/>
                <a:gd name="connsiteX10" fmla="*/ 84752 w 112101"/>
                <a:gd name="connsiteY10" fmla="*/ 21330 h 112002"/>
                <a:gd name="connsiteX11" fmla="*/ 91331 w 112101"/>
                <a:gd name="connsiteY11" fmla="*/ 55248 h 112002"/>
                <a:gd name="connsiteX12" fmla="*/ 85764 w 112101"/>
                <a:gd name="connsiteY12" fmla="*/ 87946 h 112002"/>
                <a:gd name="connsiteX13" fmla="*/ 56410 w 112101"/>
                <a:gd name="connsiteY13" fmla="*/ 106003 h 11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2002">
                  <a:moveTo>
                    <a:pt x="112334" y="57200"/>
                  </a:moveTo>
                  <a:cubicBezTo>
                    <a:pt x="112334" y="25967"/>
                    <a:pt x="87029" y="101"/>
                    <a:pt x="56410" y="101"/>
                  </a:cubicBezTo>
                  <a:cubicBezTo>
                    <a:pt x="24778" y="101"/>
                    <a:pt x="232" y="26699"/>
                    <a:pt x="232" y="57200"/>
                  </a:cubicBezTo>
                  <a:cubicBezTo>
                    <a:pt x="232" y="88678"/>
                    <a:pt x="26550" y="112103"/>
                    <a:pt x="56157" y="112103"/>
                  </a:cubicBezTo>
                  <a:cubicBezTo>
                    <a:pt x="86776" y="112103"/>
                    <a:pt x="112334" y="88190"/>
                    <a:pt x="112334" y="57200"/>
                  </a:cubicBezTo>
                  <a:close/>
                  <a:moveTo>
                    <a:pt x="56410" y="106003"/>
                  </a:moveTo>
                  <a:cubicBezTo>
                    <a:pt x="45529" y="106003"/>
                    <a:pt x="34394" y="100879"/>
                    <a:pt x="27562" y="89654"/>
                  </a:cubicBezTo>
                  <a:cubicBezTo>
                    <a:pt x="21236" y="78918"/>
                    <a:pt x="21236" y="64033"/>
                    <a:pt x="21236" y="55248"/>
                  </a:cubicBezTo>
                  <a:cubicBezTo>
                    <a:pt x="21236" y="45732"/>
                    <a:pt x="21236" y="32555"/>
                    <a:pt x="27309" y="21818"/>
                  </a:cubicBezTo>
                  <a:cubicBezTo>
                    <a:pt x="34141" y="10594"/>
                    <a:pt x="46035" y="5470"/>
                    <a:pt x="56157" y="5470"/>
                  </a:cubicBezTo>
                  <a:cubicBezTo>
                    <a:pt x="67291" y="5470"/>
                    <a:pt x="78172" y="10838"/>
                    <a:pt x="84752" y="21330"/>
                  </a:cubicBezTo>
                  <a:cubicBezTo>
                    <a:pt x="91331" y="31823"/>
                    <a:pt x="91331" y="45976"/>
                    <a:pt x="91331" y="55248"/>
                  </a:cubicBezTo>
                  <a:cubicBezTo>
                    <a:pt x="91331" y="64033"/>
                    <a:pt x="91331" y="77210"/>
                    <a:pt x="85764" y="87946"/>
                  </a:cubicBezTo>
                  <a:cubicBezTo>
                    <a:pt x="80197" y="98927"/>
                    <a:pt x="69062" y="106003"/>
                    <a:pt x="56410" y="106003"/>
                  </a:cubicBezTo>
                  <a:close/>
                </a:path>
              </a:pathLst>
            </a:custGeom>
            <a:solidFill>
              <a:srgbClr val="000000"/>
            </a:solidFill>
            <a:ln w="2540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EE73D1A6-ADCE-5484-EACD-BF95E447E883}"/>
                </a:ext>
              </a:extLst>
            </p:cNvPr>
            <p:cNvSpPr/>
            <p:nvPr>
              <p:custDataLst>
                <p:tags r:id="rId98"/>
              </p:custDataLst>
            </p:nvPr>
          </p:nvSpPr>
          <p:spPr>
            <a:xfrm>
              <a:off x="8578582" y="4911080"/>
              <a:ext cx="127284" cy="107853"/>
            </a:xfrm>
            <a:custGeom>
              <a:avLst/>
              <a:gdLst>
                <a:gd name="connsiteX0" fmla="*/ 19975 w 127284"/>
                <a:gd name="connsiteY0" fmla="*/ 24015 h 107853"/>
                <a:gd name="connsiteX1" fmla="*/ 19975 w 127284"/>
                <a:gd name="connsiteY1" fmla="*/ 89410 h 107853"/>
                <a:gd name="connsiteX2" fmla="*/ 237 w 127284"/>
                <a:gd name="connsiteY2" fmla="*/ 100391 h 107853"/>
                <a:gd name="connsiteX3" fmla="*/ 237 w 127284"/>
                <a:gd name="connsiteY3" fmla="*/ 107955 h 107853"/>
                <a:gd name="connsiteX4" fmla="*/ 28832 w 127284"/>
                <a:gd name="connsiteY4" fmla="*/ 107223 h 107853"/>
                <a:gd name="connsiteX5" fmla="*/ 57174 w 127284"/>
                <a:gd name="connsiteY5" fmla="*/ 107955 h 107853"/>
                <a:gd name="connsiteX6" fmla="*/ 57174 w 127284"/>
                <a:gd name="connsiteY6" fmla="*/ 100391 h 107853"/>
                <a:gd name="connsiteX7" fmla="*/ 37436 w 127284"/>
                <a:gd name="connsiteY7" fmla="*/ 89410 h 107853"/>
                <a:gd name="connsiteX8" fmla="*/ 37436 w 127284"/>
                <a:gd name="connsiteY8" fmla="*/ 44512 h 107853"/>
                <a:gd name="connsiteX9" fmla="*/ 71598 w 127284"/>
                <a:gd name="connsiteY9" fmla="*/ 5470 h 107853"/>
                <a:gd name="connsiteX10" fmla="*/ 90324 w 127284"/>
                <a:gd name="connsiteY10" fmla="*/ 32555 h 107853"/>
                <a:gd name="connsiteX11" fmla="*/ 90324 w 127284"/>
                <a:gd name="connsiteY11" fmla="*/ 89410 h 107853"/>
                <a:gd name="connsiteX12" fmla="*/ 70586 w 127284"/>
                <a:gd name="connsiteY12" fmla="*/ 100391 h 107853"/>
                <a:gd name="connsiteX13" fmla="*/ 70586 w 127284"/>
                <a:gd name="connsiteY13" fmla="*/ 107955 h 107853"/>
                <a:gd name="connsiteX14" fmla="*/ 99180 w 127284"/>
                <a:gd name="connsiteY14" fmla="*/ 107223 h 107853"/>
                <a:gd name="connsiteX15" fmla="*/ 127522 w 127284"/>
                <a:gd name="connsiteY15" fmla="*/ 107955 h 107853"/>
                <a:gd name="connsiteX16" fmla="*/ 127522 w 127284"/>
                <a:gd name="connsiteY16" fmla="*/ 100391 h 107853"/>
                <a:gd name="connsiteX17" fmla="*/ 107784 w 127284"/>
                <a:gd name="connsiteY17" fmla="*/ 93070 h 107853"/>
                <a:gd name="connsiteX18" fmla="*/ 107784 w 127284"/>
                <a:gd name="connsiteY18" fmla="*/ 46464 h 107853"/>
                <a:gd name="connsiteX19" fmla="*/ 99940 w 127284"/>
                <a:gd name="connsiteY19" fmla="*/ 9130 h 107853"/>
                <a:gd name="connsiteX20" fmla="*/ 73369 w 127284"/>
                <a:gd name="connsiteY20" fmla="*/ 101 h 107853"/>
                <a:gd name="connsiteX21" fmla="*/ 35918 w 127284"/>
                <a:gd name="connsiteY21" fmla="*/ 25723 h 107853"/>
                <a:gd name="connsiteX22" fmla="*/ 35918 w 127284"/>
                <a:gd name="connsiteY22" fmla="*/ 101 h 107853"/>
                <a:gd name="connsiteX23" fmla="*/ 237 w 127284"/>
                <a:gd name="connsiteY23" fmla="*/ 2785 h 107853"/>
                <a:gd name="connsiteX24" fmla="*/ 237 w 127284"/>
                <a:gd name="connsiteY24" fmla="*/ 10350 h 107853"/>
                <a:gd name="connsiteX25" fmla="*/ 19975 w 127284"/>
                <a:gd name="connsiteY25" fmla="*/ 24015 h 10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07853">
                  <a:moveTo>
                    <a:pt x="19975" y="24015"/>
                  </a:moveTo>
                  <a:lnTo>
                    <a:pt x="19975" y="89410"/>
                  </a:lnTo>
                  <a:cubicBezTo>
                    <a:pt x="19975" y="100391"/>
                    <a:pt x="17192" y="100391"/>
                    <a:pt x="237" y="100391"/>
                  </a:cubicBezTo>
                  <a:lnTo>
                    <a:pt x="237" y="107955"/>
                  </a:lnTo>
                  <a:cubicBezTo>
                    <a:pt x="9094" y="107711"/>
                    <a:pt x="22000" y="107223"/>
                    <a:pt x="28832" y="107223"/>
                  </a:cubicBezTo>
                  <a:cubicBezTo>
                    <a:pt x="35412" y="107223"/>
                    <a:pt x="48570" y="107711"/>
                    <a:pt x="57174" y="107955"/>
                  </a:cubicBezTo>
                  <a:lnTo>
                    <a:pt x="57174" y="100391"/>
                  </a:lnTo>
                  <a:cubicBezTo>
                    <a:pt x="40220" y="100391"/>
                    <a:pt x="37436" y="100391"/>
                    <a:pt x="37436" y="89410"/>
                  </a:cubicBezTo>
                  <a:lnTo>
                    <a:pt x="37436" y="44512"/>
                  </a:lnTo>
                  <a:cubicBezTo>
                    <a:pt x="37436" y="19134"/>
                    <a:pt x="55403" y="5470"/>
                    <a:pt x="71598" y="5470"/>
                  </a:cubicBezTo>
                  <a:cubicBezTo>
                    <a:pt x="87540" y="5470"/>
                    <a:pt x="90324" y="18646"/>
                    <a:pt x="90324" y="32555"/>
                  </a:cubicBezTo>
                  <a:lnTo>
                    <a:pt x="90324" y="89410"/>
                  </a:lnTo>
                  <a:cubicBezTo>
                    <a:pt x="90324" y="100391"/>
                    <a:pt x="87540" y="100391"/>
                    <a:pt x="70586" y="100391"/>
                  </a:cubicBezTo>
                  <a:lnTo>
                    <a:pt x="70586" y="107955"/>
                  </a:lnTo>
                  <a:cubicBezTo>
                    <a:pt x="79442" y="107711"/>
                    <a:pt x="92348" y="107223"/>
                    <a:pt x="99180" y="107223"/>
                  </a:cubicBezTo>
                  <a:cubicBezTo>
                    <a:pt x="105760" y="107223"/>
                    <a:pt x="118918" y="107711"/>
                    <a:pt x="127522" y="107955"/>
                  </a:cubicBezTo>
                  <a:lnTo>
                    <a:pt x="127522" y="100391"/>
                  </a:lnTo>
                  <a:cubicBezTo>
                    <a:pt x="114363" y="100391"/>
                    <a:pt x="108037" y="100391"/>
                    <a:pt x="107784" y="93070"/>
                  </a:cubicBezTo>
                  <a:lnTo>
                    <a:pt x="107784" y="46464"/>
                  </a:lnTo>
                  <a:cubicBezTo>
                    <a:pt x="107784" y="25479"/>
                    <a:pt x="107784" y="17914"/>
                    <a:pt x="99940" y="9130"/>
                  </a:cubicBezTo>
                  <a:cubicBezTo>
                    <a:pt x="96397" y="4981"/>
                    <a:pt x="88046" y="101"/>
                    <a:pt x="73369" y="101"/>
                  </a:cubicBezTo>
                  <a:cubicBezTo>
                    <a:pt x="54896" y="101"/>
                    <a:pt x="43003" y="10594"/>
                    <a:pt x="35918" y="25723"/>
                  </a:cubicBezTo>
                  <a:lnTo>
                    <a:pt x="35918" y="101"/>
                  </a:lnTo>
                  <a:lnTo>
                    <a:pt x="237" y="2785"/>
                  </a:lnTo>
                  <a:lnTo>
                    <a:pt x="237" y="10350"/>
                  </a:lnTo>
                  <a:cubicBezTo>
                    <a:pt x="17951" y="10350"/>
                    <a:pt x="19975" y="12058"/>
                    <a:pt x="19975" y="24015"/>
                  </a:cubicBez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A86107A9-2D46-0230-E9C2-5EA92008367E}"/>
                </a:ext>
              </a:extLst>
            </p:cNvPr>
            <p:cNvSpPr/>
            <p:nvPr>
              <p:custDataLst>
                <p:tags r:id="rId99"/>
              </p:custDataLst>
            </p:nvPr>
          </p:nvSpPr>
          <p:spPr>
            <a:xfrm>
              <a:off x="8708847" y="4913764"/>
              <a:ext cx="123741" cy="107853"/>
            </a:xfrm>
            <a:custGeom>
              <a:avLst/>
              <a:gdLst>
                <a:gd name="connsiteX0" fmla="*/ 100704 w 123741"/>
                <a:gd name="connsiteY0" fmla="*/ 24015 h 107853"/>
                <a:gd name="connsiteX1" fmla="*/ 123985 w 123741"/>
                <a:gd name="connsiteY1" fmla="*/ 7666 h 107853"/>
                <a:gd name="connsiteX2" fmla="*/ 123985 w 123741"/>
                <a:gd name="connsiteY2" fmla="*/ 101 h 107853"/>
                <a:gd name="connsiteX3" fmla="*/ 105006 w 123741"/>
                <a:gd name="connsiteY3" fmla="*/ 833 h 107853"/>
                <a:gd name="connsiteX4" fmla="*/ 82990 w 123741"/>
                <a:gd name="connsiteY4" fmla="*/ 101 h 107853"/>
                <a:gd name="connsiteX5" fmla="*/ 82990 w 123741"/>
                <a:gd name="connsiteY5" fmla="*/ 7666 h 107853"/>
                <a:gd name="connsiteX6" fmla="*/ 95137 w 123741"/>
                <a:gd name="connsiteY6" fmla="*/ 18158 h 107853"/>
                <a:gd name="connsiteX7" fmla="*/ 93619 w 123741"/>
                <a:gd name="connsiteY7" fmla="*/ 24015 h 107853"/>
                <a:gd name="connsiteX8" fmla="*/ 67807 w 123741"/>
                <a:gd name="connsiteY8" fmla="*/ 86238 h 107853"/>
                <a:gd name="connsiteX9" fmla="*/ 39466 w 123741"/>
                <a:gd name="connsiteY9" fmla="*/ 18158 h 107853"/>
                <a:gd name="connsiteX10" fmla="*/ 37947 w 123741"/>
                <a:gd name="connsiteY10" fmla="*/ 14010 h 107853"/>
                <a:gd name="connsiteX11" fmla="*/ 52371 w 123741"/>
                <a:gd name="connsiteY11" fmla="*/ 7666 h 107853"/>
                <a:gd name="connsiteX12" fmla="*/ 52371 w 123741"/>
                <a:gd name="connsiteY12" fmla="*/ 101 h 107853"/>
                <a:gd name="connsiteX13" fmla="*/ 24789 w 123741"/>
                <a:gd name="connsiteY13" fmla="*/ 833 h 107853"/>
                <a:gd name="connsiteX14" fmla="*/ 243 w 123741"/>
                <a:gd name="connsiteY14" fmla="*/ 101 h 107853"/>
                <a:gd name="connsiteX15" fmla="*/ 243 w 123741"/>
                <a:gd name="connsiteY15" fmla="*/ 7666 h 107853"/>
                <a:gd name="connsiteX16" fmla="*/ 20487 w 123741"/>
                <a:gd name="connsiteY16" fmla="*/ 16694 h 107853"/>
                <a:gd name="connsiteX17" fmla="*/ 56926 w 123741"/>
                <a:gd name="connsiteY17" fmla="*/ 103319 h 107853"/>
                <a:gd name="connsiteX18" fmla="*/ 62240 w 123741"/>
                <a:gd name="connsiteY18" fmla="*/ 107955 h 107853"/>
                <a:gd name="connsiteX19" fmla="*/ 67554 w 123741"/>
                <a:gd name="connsiteY19" fmla="*/ 103319 h 107853"/>
                <a:gd name="connsiteX20" fmla="*/ 100704 w 123741"/>
                <a:gd name="connsiteY20" fmla="*/ 24015 h 10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3741" h="107853">
                  <a:moveTo>
                    <a:pt x="100704" y="24015"/>
                  </a:moveTo>
                  <a:cubicBezTo>
                    <a:pt x="102981" y="18402"/>
                    <a:pt x="107283" y="7910"/>
                    <a:pt x="123985" y="7666"/>
                  </a:cubicBezTo>
                  <a:lnTo>
                    <a:pt x="123985" y="101"/>
                  </a:lnTo>
                  <a:cubicBezTo>
                    <a:pt x="118164" y="589"/>
                    <a:pt x="110826" y="833"/>
                    <a:pt x="105006" y="833"/>
                  </a:cubicBezTo>
                  <a:cubicBezTo>
                    <a:pt x="98933" y="833"/>
                    <a:pt x="87292" y="345"/>
                    <a:pt x="82990" y="101"/>
                  </a:cubicBezTo>
                  <a:lnTo>
                    <a:pt x="82990" y="7666"/>
                  </a:lnTo>
                  <a:cubicBezTo>
                    <a:pt x="92353" y="7910"/>
                    <a:pt x="95137" y="13522"/>
                    <a:pt x="95137" y="18158"/>
                  </a:cubicBezTo>
                  <a:cubicBezTo>
                    <a:pt x="95137" y="20354"/>
                    <a:pt x="94631" y="21330"/>
                    <a:pt x="93619" y="24015"/>
                  </a:cubicBezTo>
                  <a:lnTo>
                    <a:pt x="67807" y="86238"/>
                  </a:lnTo>
                  <a:lnTo>
                    <a:pt x="39466" y="18158"/>
                  </a:lnTo>
                  <a:cubicBezTo>
                    <a:pt x="37947" y="14986"/>
                    <a:pt x="37947" y="14498"/>
                    <a:pt x="37947" y="14010"/>
                  </a:cubicBezTo>
                  <a:cubicBezTo>
                    <a:pt x="37947" y="7666"/>
                    <a:pt x="47816" y="7666"/>
                    <a:pt x="52371" y="7666"/>
                  </a:cubicBezTo>
                  <a:lnTo>
                    <a:pt x="52371" y="101"/>
                  </a:lnTo>
                  <a:cubicBezTo>
                    <a:pt x="44780" y="345"/>
                    <a:pt x="30609" y="833"/>
                    <a:pt x="24789" y="833"/>
                  </a:cubicBezTo>
                  <a:cubicBezTo>
                    <a:pt x="17956" y="833"/>
                    <a:pt x="7834" y="589"/>
                    <a:pt x="243" y="101"/>
                  </a:cubicBezTo>
                  <a:lnTo>
                    <a:pt x="243" y="7666"/>
                  </a:lnTo>
                  <a:cubicBezTo>
                    <a:pt x="16185" y="7666"/>
                    <a:pt x="17197" y="9130"/>
                    <a:pt x="20487" y="16694"/>
                  </a:cubicBezTo>
                  <a:lnTo>
                    <a:pt x="56926" y="103319"/>
                  </a:lnTo>
                  <a:cubicBezTo>
                    <a:pt x="58444" y="106735"/>
                    <a:pt x="58951" y="107955"/>
                    <a:pt x="62240" y="107955"/>
                  </a:cubicBezTo>
                  <a:cubicBezTo>
                    <a:pt x="65530" y="107955"/>
                    <a:pt x="66542" y="105759"/>
                    <a:pt x="67554" y="103319"/>
                  </a:cubicBezTo>
                  <a:lnTo>
                    <a:pt x="100704" y="24015"/>
                  </a:ln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4ADCF29A-6CBC-07F2-9400-D9624B80730D}"/>
                </a:ext>
              </a:extLst>
            </p:cNvPr>
            <p:cNvSpPr/>
            <p:nvPr>
              <p:custDataLst>
                <p:tags r:id="rId100"/>
              </p:custDataLst>
            </p:nvPr>
          </p:nvSpPr>
          <p:spPr>
            <a:xfrm>
              <a:off x="8862646" y="4835924"/>
              <a:ext cx="58707" cy="244013"/>
            </a:xfrm>
            <a:custGeom>
              <a:avLst/>
              <a:gdLst>
                <a:gd name="connsiteX0" fmla="*/ 58956 w 58707"/>
                <a:gd name="connsiteY0" fmla="*/ 241675 h 244013"/>
                <a:gd name="connsiteX1" fmla="*/ 54654 w 58707"/>
                <a:gd name="connsiteY1" fmla="*/ 236306 h 244013"/>
                <a:gd name="connsiteX2" fmla="*/ 14925 w 58707"/>
                <a:gd name="connsiteY2" fmla="*/ 122108 h 244013"/>
                <a:gd name="connsiteX3" fmla="*/ 55666 w 58707"/>
                <a:gd name="connsiteY3" fmla="*/ 6690 h 244013"/>
                <a:gd name="connsiteX4" fmla="*/ 58956 w 58707"/>
                <a:gd name="connsiteY4" fmla="*/ 2541 h 244013"/>
                <a:gd name="connsiteX5" fmla="*/ 56425 w 58707"/>
                <a:gd name="connsiteY5" fmla="*/ 101 h 244013"/>
                <a:gd name="connsiteX6" fmla="*/ 16190 w 58707"/>
                <a:gd name="connsiteY6" fmla="*/ 47684 h 244013"/>
                <a:gd name="connsiteX7" fmla="*/ 248 w 58707"/>
                <a:gd name="connsiteY7" fmla="*/ 122108 h 244013"/>
                <a:gd name="connsiteX8" fmla="*/ 16949 w 58707"/>
                <a:gd name="connsiteY8" fmla="*/ 198240 h 244013"/>
                <a:gd name="connsiteX9" fmla="*/ 56425 w 58707"/>
                <a:gd name="connsiteY9" fmla="*/ 244115 h 244013"/>
                <a:gd name="connsiteX10" fmla="*/ 58956 w 58707"/>
                <a:gd name="connsiteY10" fmla="*/ 241675 h 24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013">
                  <a:moveTo>
                    <a:pt x="58956" y="241675"/>
                  </a:moveTo>
                  <a:cubicBezTo>
                    <a:pt x="58956" y="240943"/>
                    <a:pt x="58956" y="240455"/>
                    <a:pt x="54654" y="236306"/>
                  </a:cubicBezTo>
                  <a:cubicBezTo>
                    <a:pt x="23023" y="205561"/>
                    <a:pt x="14925" y="159442"/>
                    <a:pt x="14925" y="122108"/>
                  </a:cubicBezTo>
                  <a:cubicBezTo>
                    <a:pt x="14925" y="79650"/>
                    <a:pt x="24541" y="37191"/>
                    <a:pt x="55666" y="6690"/>
                  </a:cubicBezTo>
                  <a:cubicBezTo>
                    <a:pt x="58956" y="3761"/>
                    <a:pt x="58956" y="3273"/>
                    <a:pt x="58956" y="2541"/>
                  </a:cubicBezTo>
                  <a:cubicBezTo>
                    <a:pt x="58956" y="833"/>
                    <a:pt x="57944" y="101"/>
                    <a:pt x="56425" y="101"/>
                  </a:cubicBezTo>
                  <a:cubicBezTo>
                    <a:pt x="53895" y="101"/>
                    <a:pt x="31120" y="16694"/>
                    <a:pt x="16190" y="47684"/>
                  </a:cubicBezTo>
                  <a:cubicBezTo>
                    <a:pt x="3285" y="74525"/>
                    <a:pt x="248" y="101611"/>
                    <a:pt x="248" y="122108"/>
                  </a:cubicBezTo>
                  <a:cubicBezTo>
                    <a:pt x="248" y="141141"/>
                    <a:pt x="3031" y="170667"/>
                    <a:pt x="16949" y="198240"/>
                  </a:cubicBezTo>
                  <a:cubicBezTo>
                    <a:pt x="32132" y="228254"/>
                    <a:pt x="53895" y="244115"/>
                    <a:pt x="56425" y="244115"/>
                  </a:cubicBezTo>
                  <a:cubicBezTo>
                    <a:pt x="57944" y="244115"/>
                    <a:pt x="58956" y="243383"/>
                    <a:pt x="58956" y="241675"/>
                  </a:cubicBez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0B54C881-A8C1-BAD3-406F-F482B9E4D071}"/>
                </a:ext>
              </a:extLst>
            </p:cNvPr>
            <p:cNvSpPr/>
            <p:nvPr>
              <p:custDataLst>
                <p:tags r:id="rId101"/>
              </p:custDataLst>
            </p:nvPr>
          </p:nvSpPr>
          <p:spPr>
            <a:xfrm>
              <a:off x="8950427" y="4908640"/>
              <a:ext cx="106028" cy="112246"/>
            </a:xfrm>
            <a:custGeom>
              <a:avLst/>
              <a:gdLst>
                <a:gd name="connsiteX0" fmla="*/ 90591 w 106028"/>
                <a:gd name="connsiteY0" fmla="*/ 14254 h 112246"/>
                <a:gd name="connsiteX1" fmla="*/ 79963 w 106028"/>
                <a:gd name="connsiteY1" fmla="*/ 28163 h 112246"/>
                <a:gd name="connsiteX2" fmla="*/ 90844 w 106028"/>
                <a:gd name="connsiteY2" fmla="*/ 38167 h 112246"/>
                <a:gd name="connsiteX3" fmla="*/ 106280 w 106028"/>
                <a:gd name="connsiteY3" fmla="*/ 21574 h 112246"/>
                <a:gd name="connsiteX4" fmla="*/ 70094 w 106028"/>
                <a:gd name="connsiteY4" fmla="*/ 101 h 112246"/>
                <a:gd name="connsiteX5" fmla="*/ 36944 w 106028"/>
                <a:gd name="connsiteY5" fmla="*/ 9130 h 112246"/>
                <a:gd name="connsiteX6" fmla="*/ 21508 w 106028"/>
                <a:gd name="connsiteY6" fmla="*/ 37679 h 112246"/>
                <a:gd name="connsiteX7" fmla="*/ 30618 w 106028"/>
                <a:gd name="connsiteY7" fmla="*/ 56224 h 112246"/>
                <a:gd name="connsiteX8" fmla="*/ 59213 w 106028"/>
                <a:gd name="connsiteY8" fmla="*/ 65497 h 112246"/>
                <a:gd name="connsiteX9" fmla="*/ 81987 w 106028"/>
                <a:gd name="connsiteY9" fmla="*/ 80382 h 112246"/>
                <a:gd name="connsiteX10" fmla="*/ 44283 w 106028"/>
                <a:gd name="connsiteY10" fmla="*/ 103563 h 112246"/>
                <a:gd name="connsiteX11" fmla="*/ 16953 w 106028"/>
                <a:gd name="connsiteY11" fmla="*/ 97219 h 112246"/>
                <a:gd name="connsiteX12" fmla="*/ 30871 w 106028"/>
                <a:gd name="connsiteY12" fmla="*/ 80382 h 112246"/>
                <a:gd name="connsiteX13" fmla="*/ 18472 w 106028"/>
                <a:gd name="connsiteY13" fmla="*/ 69157 h 112246"/>
                <a:gd name="connsiteX14" fmla="*/ 252 w 106028"/>
                <a:gd name="connsiteY14" fmla="*/ 88190 h 112246"/>
                <a:gd name="connsiteX15" fmla="*/ 43777 w 106028"/>
                <a:gd name="connsiteY15" fmla="*/ 112347 h 112246"/>
                <a:gd name="connsiteX16" fmla="*/ 101472 w 106028"/>
                <a:gd name="connsiteY16" fmla="*/ 70377 h 112246"/>
                <a:gd name="connsiteX17" fmla="*/ 91350 w 106028"/>
                <a:gd name="connsiteY17" fmla="*/ 50612 h 112246"/>
                <a:gd name="connsiteX18" fmla="*/ 65033 w 106028"/>
                <a:gd name="connsiteY18" fmla="*/ 40851 h 112246"/>
                <a:gd name="connsiteX19" fmla="*/ 41246 w 106028"/>
                <a:gd name="connsiteY19" fmla="*/ 27675 h 112246"/>
                <a:gd name="connsiteX20" fmla="*/ 69588 w 106028"/>
                <a:gd name="connsiteY20" fmla="*/ 8886 h 112246"/>
                <a:gd name="connsiteX21" fmla="*/ 90591 w 106028"/>
                <a:gd name="connsiteY21" fmla="*/ 14254 h 11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028" h="112246">
                  <a:moveTo>
                    <a:pt x="90591" y="14254"/>
                  </a:moveTo>
                  <a:cubicBezTo>
                    <a:pt x="82240" y="17426"/>
                    <a:pt x="79963" y="24747"/>
                    <a:pt x="79963" y="28163"/>
                  </a:cubicBezTo>
                  <a:cubicBezTo>
                    <a:pt x="79963" y="34507"/>
                    <a:pt x="85277" y="38167"/>
                    <a:pt x="90844" y="38167"/>
                  </a:cubicBezTo>
                  <a:cubicBezTo>
                    <a:pt x="96917" y="38167"/>
                    <a:pt x="106280" y="33287"/>
                    <a:pt x="106280" y="21574"/>
                  </a:cubicBezTo>
                  <a:cubicBezTo>
                    <a:pt x="106280" y="8642"/>
                    <a:pt x="92869" y="101"/>
                    <a:pt x="70094" y="101"/>
                  </a:cubicBezTo>
                  <a:cubicBezTo>
                    <a:pt x="62755" y="101"/>
                    <a:pt x="48585" y="589"/>
                    <a:pt x="36944" y="9130"/>
                  </a:cubicBezTo>
                  <a:cubicBezTo>
                    <a:pt x="25557" y="17426"/>
                    <a:pt x="21508" y="31579"/>
                    <a:pt x="21508" y="37679"/>
                  </a:cubicBezTo>
                  <a:cubicBezTo>
                    <a:pt x="21508" y="45000"/>
                    <a:pt x="25051" y="51832"/>
                    <a:pt x="30618" y="56224"/>
                  </a:cubicBezTo>
                  <a:cubicBezTo>
                    <a:pt x="37703" y="61593"/>
                    <a:pt x="42005" y="62325"/>
                    <a:pt x="59213" y="65497"/>
                  </a:cubicBezTo>
                  <a:cubicBezTo>
                    <a:pt x="66804" y="66717"/>
                    <a:pt x="81987" y="69401"/>
                    <a:pt x="81987" y="80382"/>
                  </a:cubicBezTo>
                  <a:cubicBezTo>
                    <a:pt x="81987" y="81358"/>
                    <a:pt x="81987" y="103563"/>
                    <a:pt x="44283" y="103563"/>
                  </a:cubicBezTo>
                  <a:cubicBezTo>
                    <a:pt x="31883" y="103563"/>
                    <a:pt x="22520" y="101123"/>
                    <a:pt x="16953" y="97219"/>
                  </a:cubicBezTo>
                  <a:cubicBezTo>
                    <a:pt x="25557" y="94778"/>
                    <a:pt x="30871" y="87702"/>
                    <a:pt x="30871" y="80382"/>
                  </a:cubicBezTo>
                  <a:cubicBezTo>
                    <a:pt x="30871" y="71597"/>
                    <a:pt x="23533" y="69157"/>
                    <a:pt x="18472" y="69157"/>
                  </a:cubicBezTo>
                  <a:cubicBezTo>
                    <a:pt x="9868" y="69157"/>
                    <a:pt x="252" y="75989"/>
                    <a:pt x="252" y="88190"/>
                  </a:cubicBezTo>
                  <a:cubicBezTo>
                    <a:pt x="252" y="104051"/>
                    <a:pt x="17965" y="112347"/>
                    <a:pt x="43777" y="112347"/>
                  </a:cubicBezTo>
                  <a:cubicBezTo>
                    <a:pt x="101472" y="112347"/>
                    <a:pt x="101472" y="70621"/>
                    <a:pt x="101472" y="70377"/>
                  </a:cubicBezTo>
                  <a:cubicBezTo>
                    <a:pt x="101472" y="62081"/>
                    <a:pt x="97170" y="55492"/>
                    <a:pt x="91350" y="50612"/>
                  </a:cubicBezTo>
                  <a:cubicBezTo>
                    <a:pt x="83506" y="44024"/>
                    <a:pt x="73890" y="42316"/>
                    <a:pt x="65033" y="40851"/>
                  </a:cubicBezTo>
                  <a:cubicBezTo>
                    <a:pt x="51115" y="38411"/>
                    <a:pt x="41246" y="36703"/>
                    <a:pt x="41246" y="27675"/>
                  </a:cubicBezTo>
                  <a:cubicBezTo>
                    <a:pt x="41246" y="27187"/>
                    <a:pt x="41246" y="8886"/>
                    <a:pt x="69588" y="8886"/>
                  </a:cubicBezTo>
                  <a:cubicBezTo>
                    <a:pt x="74649" y="8886"/>
                    <a:pt x="83759" y="9374"/>
                    <a:pt x="90591" y="14254"/>
                  </a:cubicBezTo>
                  <a:close/>
                </a:path>
              </a:pathLst>
            </a:custGeom>
            <a:solidFill>
              <a:srgbClr val="000000"/>
            </a:solidFill>
            <a:ln w="2540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F763BD66-8508-46C3-B81D-2A23A177206A}"/>
                </a:ext>
              </a:extLst>
            </p:cNvPr>
            <p:cNvSpPr/>
            <p:nvPr>
              <p:custDataLst>
                <p:tags r:id="rId102"/>
              </p:custDataLst>
            </p:nvPr>
          </p:nvSpPr>
          <p:spPr>
            <a:xfrm>
              <a:off x="9081419" y="4799641"/>
              <a:ext cx="39678" cy="120249"/>
            </a:xfrm>
            <a:custGeom>
              <a:avLst/>
              <a:gdLst>
                <a:gd name="connsiteX0" fmla="*/ 39227 w 39678"/>
                <a:gd name="connsiteY0" fmla="*/ 5221 h 120249"/>
                <a:gd name="connsiteX1" fmla="*/ 39936 w 39678"/>
                <a:gd name="connsiteY1" fmla="*/ 2488 h 120249"/>
                <a:gd name="connsiteX2" fmla="*/ 37101 w 39678"/>
                <a:gd name="connsiteY2" fmla="*/ 97 h 120249"/>
                <a:gd name="connsiteX3" fmla="*/ 14428 w 39678"/>
                <a:gd name="connsiteY3" fmla="*/ 1805 h 120249"/>
                <a:gd name="connsiteX4" fmla="*/ 10708 w 39678"/>
                <a:gd name="connsiteY4" fmla="*/ 5734 h 120249"/>
                <a:gd name="connsiteX5" fmla="*/ 15137 w 39678"/>
                <a:gd name="connsiteY5" fmla="*/ 8125 h 120249"/>
                <a:gd name="connsiteX6" fmla="*/ 23639 w 39678"/>
                <a:gd name="connsiteY6" fmla="*/ 10687 h 120249"/>
                <a:gd name="connsiteX7" fmla="*/ 22930 w 39678"/>
                <a:gd name="connsiteY7" fmla="*/ 14445 h 120249"/>
                <a:gd name="connsiteX8" fmla="*/ 966 w 39678"/>
                <a:gd name="connsiteY8" fmla="*/ 98825 h 120249"/>
                <a:gd name="connsiteX9" fmla="*/ 257 w 39678"/>
                <a:gd name="connsiteY9" fmla="*/ 104120 h 120249"/>
                <a:gd name="connsiteX10" fmla="*/ 18856 w 39678"/>
                <a:gd name="connsiteY10" fmla="*/ 120347 h 120249"/>
                <a:gd name="connsiteX11" fmla="*/ 33027 w 39678"/>
                <a:gd name="connsiteY11" fmla="*/ 111294 h 120249"/>
                <a:gd name="connsiteX12" fmla="*/ 39227 w 39678"/>
                <a:gd name="connsiteY12" fmla="*/ 94213 h 120249"/>
                <a:gd name="connsiteX13" fmla="*/ 36393 w 39678"/>
                <a:gd name="connsiteY13" fmla="*/ 91993 h 120249"/>
                <a:gd name="connsiteX14" fmla="*/ 32850 w 39678"/>
                <a:gd name="connsiteY14" fmla="*/ 96092 h 120249"/>
                <a:gd name="connsiteX15" fmla="*/ 19565 w 39678"/>
                <a:gd name="connsiteY15" fmla="*/ 115564 h 120249"/>
                <a:gd name="connsiteX16" fmla="*/ 13542 w 39678"/>
                <a:gd name="connsiteY16" fmla="*/ 107195 h 120249"/>
                <a:gd name="connsiteX17" fmla="*/ 14605 w 39678"/>
                <a:gd name="connsiteY17" fmla="*/ 100191 h 120249"/>
                <a:gd name="connsiteX18" fmla="*/ 39227 w 39678"/>
                <a:gd name="connsiteY18" fmla="*/ 5221 h 12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0249">
                  <a:moveTo>
                    <a:pt x="39227" y="5221"/>
                  </a:moveTo>
                  <a:cubicBezTo>
                    <a:pt x="39404" y="4880"/>
                    <a:pt x="39936" y="2659"/>
                    <a:pt x="39936" y="2488"/>
                  </a:cubicBezTo>
                  <a:cubicBezTo>
                    <a:pt x="39936" y="1634"/>
                    <a:pt x="39227" y="97"/>
                    <a:pt x="37101" y="97"/>
                  </a:cubicBezTo>
                  <a:cubicBezTo>
                    <a:pt x="33559" y="97"/>
                    <a:pt x="18856" y="1464"/>
                    <a:pt x="14428" y="1805"/>
                  </a:cubicBezTo>
                  <a:cubicBezTo>
                    <a:pt x="13188" y="1976"/>
                    <a:pt x="10708" y="2147"/>
                    <a:pt x="10708" y="5734"/>
                  </a:cubicBezTo>
                  <a:cubicBezTo>
                    <a:pt x="10708" y="8125"/>
                    <a:pt x="13188" y="8125"/>
                    <a:pt x="15137" y="8125"/>
                  </a:cubicBezTo>
                  <a:cubicBezTo>
                    <a:pt x="23639" y="8125"/>
                    <a:pt x="23639" y="9321"/>
                    <a:pt x="23639" y="10687"/>
                  </a:cubicBezTo>
                  <a:cubicBezTo>
                    <a:pt x="23639" y="11883"/>
                    <a:pt x="23285" y="12908"/>
                    <a:pt x="22930" y="14445"/>
                  </a:cubicBezTo>
                  <a:lnTo>
                    <a:pt x="966" y="98825"/>
                  </a:lnTo>
                  <a:cubicBezTo>
                    <a:pt x="434" y="100533"/>
                    <a:pt x="257" y="102412"/>
                    <a:pt x="257" y="104120"/>
                  </a:cubicBezTo>
                  <a:cubicBezTo>
                    <a:pt x="257" y="115052"/>
                    <a:pt x="10354" y="120347"/>
                    <a:pt x="18856" y="120347"/>
                  </a:cubicBezTo>
                  <a:cubicBezTo>
                    <a:pt x="23108" y="120347"/>
                    <a:pt x="28422" y="118981"/>
                    <a:pt x="33027" y="111294"/>
                  </a:cubicBezTo>
                  <a:cubicBezTo>
                    <a:pt x="36747" y="104974"/>
                    <a:pt x="39227" y="94896"/>
                    <a:pt x="39227" y="94213"/>
                  </a:cubicBezTo>
                  <a:cubicBezTo>
                    <a:pt x="39227" y="91993"/>
                    <a:pt x="36924" y="91993"/>
                    <a:pt x="36393" y="91993"/>
                  </a:cubicBezTo>
                  <a:cubicBezTo>
                    <a:pt x="33913" y="91993"/>
                    <a:pt x="33559" y="93017"/>
                    <a:pt x="32850" y="96092"/>
                  </a:cubicBezTo>
                  <a:cubicBezTo>
                    <a:pt x="30547" y="104632"/>
                    <a:pt x="27182" y="115564"/>
                    <a:pt x="19565" y="115564"/>
                  </a:cubicBezTo>
                  <a:cubicBezTo>
                    <a:pt x="14782" y="115564"/>
                    <a:pt x="13542" y="111294"/>
                    <a:pt x="13542" y="107195"/>
                  </a:cubicBezTo>
                  <a:cubicBezTo>
                    <a:pt x="13542" y="105316"/>
                    <a:pt x="14074" y="102070"/>
                    <a:pt x="14605" y="100191"/>
                  </a:cubicBezTo>
                  <a:lnTo>
                    <a:pt x="39227" y="5221"/>
                  </a:ln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90260527-0EB7-68DB-7F5D-B8F16D61F16C}"/>
                </a:ext>
              </a:extLst>
            </p:cNvPr>
            <p:cNvSpPr/>
            <p:nvPr>
              <p:custDataLst>
                <p:tags r:id="rId103"/>
              </p:custDataLst>
            </p:nvPr>
          </p:nvSpPr>
          <p:spPr>
            <a:xfrm>
              <a:off x="9078762" y="4966012"/>
              <a:ext cx="53672" cy="114954"/>
            </a:xfrm>
            <a:custGeom>
              <a:avLst/>
              <a:gdLst>
                <a:gd name="connsiteX0" fmla="*/ 49324 w 53672"/>
                <a:gd name="connsiteY0" fmla="*/ 6594 h 114954"/>
                <a:gd name="connsiteX1" fmla="*/ 42238 w 53672"/>
                <a:gd name="connsiteY1" fmla="*/ 104 h 114954"/>
                <a:gd name="connsiteX2" fmla="*/ 32319 w 53672"/>
                <a:gd name="connsiteY2" fmla="*/ 9498 h 114954"/>
                <a:gd name="connsiteX3" fmla="*/ 39404 w 53672"/>
                <a:gd name="connsiteY3" fmla="*/ 15989 h 114954"/>
                <a:gd name="connsiteX4" fmla="*/ 49324 w 53672"/>
                <a:gd name="connsiteY4" fmla="*/ 6594 h 114954"/>
                <a:gd name="connsiteX5" fmla="*/ 13188 w 53672"/>
                <a:gd name="connsiteY5" fmla="*/ 93366 h 114954"/>
                <a:gd name="connsiteX6" fmla="*/ 11594 w 53672"/>
                <a:gd name="connsiteY6" fmla="*/ 100540 h 114954"/>
                <a:gd name="connsiteX7" fmla="*/ 28422 w 53672"/>
                <a:gd name="connsiteY7" fmla="*/ 115058 h 114954"/>
                <a:gd name="connsiteX8" fmla="*/ 53929 w 53672"/>
                <a:gd name="connsiteY8" fmla="*/ 88925 h 114954"/>
                <a:gd name="connsiteX9" fmla="*/ 51095 w 53672"/>
                <a:gd name="connsiteY9" fmla="*/ 86704 h 114954"/>
                <a:gd name="connsiteX10" fmla="*/ 47729 w 53672"/>
                <a:gd name="connsiteY10" fmla="*/ 89608 h 114954"/>
                <a:gd name="connsiteX11" fmla="*/ 28953 w 53672"/>
                <a:gd name="connsiteY11" fmla="*/ 110276 h 114954"/>
                <a:gd name="connsiteX12" fmla="*/ 24525 w 53672"/>
                <a:gd name="connsiteY12" fmla="*/ 104297 h 114954"/>
                <a:gd name="connsiteX13" fmla="*/ 27359 w 53672"/>
                <a:gd name="connsiteY13" fmla="*/ 93366 h 114954"/>
                <a:gd name="connsiteX14" fmla="*/ 33027 w 53672"/>
                <a:gd name="connsiteY14" fmla="*/ 79701 h 114954"/>
                <a:gd name="connsiteX15" fmla="*/ 41707 w 53672"/>
                <a:gd name="connsiteY15" fmla="*/ 58008 h 114954"/>
                <a:gd name="connsiteX16" fmla="*/ 42770 w 53672"/>
                <a:gd name="connsiteY16" fmla="*/ 52542 h 114954"/>
                <a:gd name="connsiteX17" fmla="*/ 25942 w 53672"/>
                <a:gd name="connsiteY17" fmla="*/ 38023 h 114954"/>
                <a:gd name="connsiteX18" fmla="*/ 257 w 53672"/>
                <a:gd name="connsiteY18" fmla="*/ 64157 h 114954"/>
                <a:gd name="connsiteX19" fmla="*/ 3268 w 53672"/>
                <a:gd name="connsiteY19" fmla="*/ 66378 h 114954"/>
                <a:gd name="connsiteX20" fmla="*/ 6457 w 53672"/>
                <a:gd name="connsiteY20" fmla="*/ 63645 h 114954"/>
                <a:gd name="connsiteX21" fmla="*/ 25410 w 53672"/>
                <a:gd name="connsiteY21" fmla="*/ 42806 h 114954"/>
                <a:gd name="connsiteX22" fmla="*/ 29839 w 53672"/>
                <a:gd name="connsiteY22" fmla="*/ 48784 h 114954"/>
                <a:gd name="connsiteX23" fmla="*/ 24348 w 53672"/>
                <a:gd name="connsiteY23" fmla="*/ 65865 h 114954"/>
                <a:gd name="connsiteX24" fmla="*/ 13188 w 53672"/>
                <a:gd name="connsiteY24" fmla="*/ 93366 h 11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4954">
                  <a:moveTo>
                    <a:pt x="49324" y="6594"/>
                  </a:moveTo>
                  <a:cubicBezTo>
                    <a:pt x="49324" y="3861"/>
                    <a:pt x="47198" y="104"/>
                    <a:pt x="42238" y="104"/>
                  </a:cubicBezTo>
                  <a:cubicBezTo>
                    <a:pt x="37456" y="104"/>
                    <a:pt x="32319" y="4545"/>
                    <a:pt x="32319" y="9498"/>
                  </a:cubicBezTo>
                  <a:cubicBezTo>
                    <a:pt x="32319" y="12402"/>
                    <a:pt x="34621" y="15989"/>
                    <a:pt x="39404" y="15989"/>
                  </a:cubicBezTo>
                  <a:cubicBezTo>
                    <a:pt x="44541" y="15989"/>
                    <a:pt x="49324" y="11206"/>
                    <a:pt x="49324" y="6594"/>
                  </a:cubicBezTo>
                  <a:close/>
                  <a:moveTo>
                    <a:pt x="13188" y="93366"/>
                  </a:moveTo>
                  <a:cubicBezTo>
                    <a:pt x="12479" y="95586"/>
                    <a:pt x="11594" y="97636"/>
                    <a:pt x="11594" y="100540"/>
                  </a:cubicBezTo>
                  <a:cubicBezTo>
                    <a:pt x="11594" y="108568"/>
                    <a:pt x="18679" y="115058"/>
                    <a:pt x="28422" y="115058"/>
                  </a:cubicBezTo>
                  <a:cubicBezTo>
                    <a:pt x="46135" y="115058"/>
                    <a:pt x="53929" y="91487"/>
                    <a:pt x="53929" y="88925"/>
                  </a:cubicBezTo>
                  <a:cubicBezTo>
                    <a:pt x="53929" y="86704"/>
                    <a:pt x="51626" y="86704"/>
                    <a:pt x="51095" y="86704"/>
                  </a:cubicBezTo>
                  <a:cubicBezTo>
                    <a:pt x="48615" y="86704"/>
                    <a:pt x="48438" y="87729"/>
                    <a:pt x="47729" y="89608"/>
                  </a:cubicBezTo>
                  <a:cubicBezTo>
                    <a:pt x="43655" y="103273"/>
                    <a:pt x="35861" y="110276"/>
                    <a:pt x="28953" y="110276"/>
                  </a:cubicBezTo>
                  <a:cubicBezTo>
                    <a:pt x="25410" y="110276"/>
                    <a:pt x="24525" y="108055"/>
                    <a:pt x="24525" y="104297"/>
                  </a:cubicBezTo>
                  <a:cubicBezTo>
                    <a:pt x="24525" y="100369"/>
                    <a:pt x="25765" y="97123"/>
                    <a:pt x="27359" y="93366"/>
                  </a:cubicBezTo>
                  <a:cubicBezTo>
                    <a:pt x="29130" y="88754"/>
                    <a:pt x="31079" y="84142"/>
                    <a:pt x="33027" y="79701"/>
                  </a:cubicBezTo>
                  <a:cubicBezTo>
                    <a:pt x="34621" y="75601"/>
                    <a:pt x="40998" y="60058"/>
                    <a:pt x="41707" y="58008"/>
                  </a:cubicBezTo>
                  <a:cubicBezTo>
                    <a:pt x="42238" y="56300"/>
                    <a:pt x="42770" y="54250"/>
                    <a:pt x="42770" y="52542"/>
                  </a:cubicBezTo>
                  <a:cubicBezTo>
                    <a:pt x="42770" y="44514"/>
                    <a:pt x="35684" y="38023"/>
                    <a:pt x="25942" y="38023"/>
                  </a:cubicBezTo>
                  <a:cubicBezTo>
                    <a:pt x="8405" y="38023"/>
                    <a:pt x="257" y="61253"/>
                    <a:pt x="257" y="64157"/>
                  </a:cubicBezTo>
                  <a:cubicBezTo>
                    <a:pt x="257" y="66378"/>
                    <a:pt x="2737" y="66378"/>
                    <a:pt x="3268" y="66378"/>
                  </a:cubicBezTo>
                  <a:cubicBezTo>
                    <a:pt x="5748" y="66378"/>
                    <a:pt x="5925" y="65524"/>
                    <a:pt x="6457" y="63645"/>
                  </a:cubicBezTo>
                  <a:cubicBezTo>
                    <a:pt x="11062" y="48955"/>
                    <a:pt x="18856" y="42806"/>
                    <a:pt x="25410" y="42806"/>
                  </a:cubicBezTo>
                  <a:cubicBezTo>
                    <a:pt x="28245" y="42806"/>
                    <a:pt x="29839" y="44173"/>
                    <a:pt x="29839" y="48784"/>
                  </a:cubicBezTo>
                  <a:cubicBezTo>
                    <a:pt x="29839" y="52713"/>
                    <a:pt x="28776" y="55275"/>
                    <a:pt x="24348" y="65865"/>
                  </a:cubicBezTo>
                  <a:lnTo>
                    <a:pt x="13188" y="93366"/>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296DBC22-0884-E37C-07D2-A4C6297549B7}"/>
                </a:ext>
              </a:extLst>
            </p:cNvPr>
            <p:cNvSpPr/>
            <p:nvPr>
              <p:custDataLst>
                <p:tags r:id="rId104"/>
              </p:custDataLst>
            </p:nvPr>
          </p:nvSpPr>
          <p:spPr>
            <a:xfrm>
              <a:off x="9169109" y="4835924"/>
              <a:ext cx="58707" cy="244013"/>
            </a:xfrm>
            <a:custGeom>
              <a:avLst/>
              <a:gdLst>
                <a:gd name="connsiteX0" fmla="*/ 58968 w 58707"/>
                <a:gd name="connsiteY0" fmla="*/ 122108 h 244013"/>
                <a:gd name="connsiteX1" fmla="*/ 42267 w 58707"/>
                <a:gd name="connsiteY1" fmla="*/ 45976 h 244013"/>
                <a:gd name="connsiteX2" fmla="*/ 2791 w 58707"/>
                <a:gd name="connsiteY2" fmla="*/ 101 h 244013"/>
                <a:gd name="connsiteX3" fmla="*/ 260 w 58707"/>
                <a:gd name="connsiteY3" fmla="*/ 2541 h 244013"/>
                <a:gd name="connsiteX4" fmla="*/ 5068 w 58707"/>
                <a:gd name="connsiteY4" fmla="*/ 8154 h 244013"/>
                <a:gd name="connsiteX5" fmla="*/ 44291 w 58707"/>
                <a:gd name="connsiteY5" fmla="*/ 122108 h 244013"/>
                <a:gd name="connsiteX6" fmla="*/ 3550 w 58707"/>
                <a:gd name="connsiteY6" fmla="*/ 237526 h 244013"/>
                <a:gd name="connsiteX7" fmla="*/ 260 w 58707"/>
                <a:gd name="connsiteY7" fmla="*/ 241675 h 244013"/>
                <a:gd name="connsiteX8" fmla="*/ 2791 w 58707"/>
                <a:gd name="connsiteY8" fmla="*/ 244115 h 244013"/>
                <a:gd name="connsiteX9" fmla="*/ 43026 w 58707"/>
                <a:gd name="connsiteY9" fmla="*/ 196532 h 244013"/>
                <a:gd name="connsiteX10" fmla="*/ 58968 w 58707"/>
                <a:gd name="connsiteY10" fmla="*/ 122108 h 24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4013">
                  <a:moveTo>
                    <a:pt x="58968" y="122108"/>
                  </a:moveTo>
                  <a:cubicBezTo>
                    <a:pt x="58968" y="103075"/>
                    <a:pt x="56185" y="73549"/>
                    <a:pt x="42267" y="45976"/>
                  </a:cubicBezTo>
                  <a:cubicBezTo>
                    <a:pt x="27084" y="15962"/>
                    <a:pt x="5321" y="101"/>
                    <a:pt x="2791" y="101"/>
                  </a:cubicBezTo>
                  <a:cubicBezTo>
                    <a:pt x="1273" y="101"/>
                    <a:pt x="260" y="1077"/>
                    <a:pt x="260" y="2541"/>
                  </a:cubicBezTo>
                  <a:cubicBezTo>
                    <a:pt x="260" y="3273"/>
                    <a:pt x="260" y="3761"/>
                    <a:pt x="5068" y="8154"/>
                  </a:cubicBezTo>
                  <a:cubicBezTo>
                    <a:pt x="29867" y="32311"/>
                    <a:pt x="44291" y="71109"/>
                    <a:pt x="44291" y="122108"/>
                  </a:cubicBezTo>
                  <a:cubicBezTo>
                    <a:pt x="44291" y="163834"/>
                    <a:pt x="34928" y="206781"/>
                    <a:pt x="3550" y="237526"/>
                  </a:cubicBezTo>
                  <a:cubicBezTo>
                    <a:pt x="260" y="240455"/>
                    <a:pt x="260" y="240943"/>
                    <a:pt x="260" y="241675"/>
                  </a:cubicBezTo>
                  <a:cubicBezTo>
                    <a:pt x="260" y="243139"/>
                    <a:pt x="1273" y="244115"/>
                    <a:pt x="2791" y="244115"/>
                  </a:cubicBezTo>
                  <a:cubicBezTo>
                    <a:pt x="5321" y="244115"/>
                    <a:pt x="28096" y="227522"/>
                    <a:pt x="43026" y="196532"/>
                  </a:cubicBezTo>
                  <a:cubicBezTo>
                    <a:pt x="55932" y="169691"/>
                    <a:pt x="58968" y="142605"/>
                    <a:pt x="58968" y="122108"/>
                  </a:cubicBezTo>
                  <a:close/>
                </a:path>
              </a:pathLst>
            </a:custGeom>
            <a:solidFill>
              <a:srgbClr val="000000"/>
            </a:solidFill>
            <a:ln w="25400" cap="flat">
              <a:noFill/>
              <a:prstDash val="solid"/>
              <a:miter/>
            </a:ln>
          </p:spPr>
          <p:txBody>
            <a:bodyPr rtlCol="0" anchor="ctr"/>
            <a:lstStyle/>
            <a:p>
              <a:endParaRPr lang="en-CN"/>
            </a:p>
          </p:txBody>
        </p:sp>
      </p:grpSp>
      <p:sp>
        <p:nvSpPr>
          <p:cNvPr id="18433" name="TextBox 18432">
            <a:extLst>
              <a:ext uri="{FF2B5EF4-FFF2-40B4-BE49-F238E27FC236}">
                <a16:creationId xmlns:a16="http://schemas.microsoft.com/office/drawing/2014/main" id="{17E58D2F-551F-8C4E-A09C-77A69AD05059}"/>
              </a:ext>
            </a:extLst>
          </p:cNvPr>
          <p:cNvSpPr txBox="1"/>
          <p:nvPr/>
        </p:nvSpPr>
        <p:spPr>
          <a:xfrm>
            <a:off x="513305" y="3931822"/>
            <a:ext cx="10987922" cy="777457"/>
          </a:xfrm>
          <a:prstGeom prst="rect">
            <a:avLst/>
          </a:prstGeom>
          <a:noFill/>
        </p:spPr>
        <p:txBody>
          <a:bodyPr wrap="square">
            <a:spAutoFit/>
          </a:bodyPr>
          <a:lstStyle/>
          <a:p>
            <a:pPr>
              <a:lnSpc>
                <a:spcPct val="130000"/>
              </a:lnSpc>
              <a:spcBef>
                <a:spcPts val="1200"/>
              </a:spcBef>
            </a:pPr>
            <a:r>
              <a:rPr lang="en-CN" dirty="0">
                <a:latin typeface="Microsoft YaHei" panose="020B0503020204020204" pitchFamily="34" charset="-122"/>
                <a:ea typeface="Microsoft YaHei" panose="020B0503020204020204" pitchFamily="34" charset="-122"/>
              </a:rPr>
              <a:t>基于当前位置的状态依据</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，目标语言位置</a:t>
            </a:r>
            <a:r>
              <a:rPr lang="zh-CN" altLang="en-US" dirty="0">
                <a:latin typeface="Microsoft YaHei" panose="020B0503020204020204" pitchFamily="34" charset="-122"/>
                <a:ea typeface="Microsoft YaHei" panose="020B0503020204020204" pitchFamily="34" charset="-122"/>
              </a:rPr>
              <a:t>  </a:t>
            </a:r>
            <a:r>
              <a:rPr lang="en-US" altLang="zh-CN" dirty="0" err="1">
                <a:latin typeface="Microsoft YaHei" panose="020B0503020204020204" pitchFamily="34" charset="-122"/>
                <a:ea typeface="Microsoft YaHei" panose="020B0503020204020204" pitchFamily="34" charset="-122"/>
              </a:rPr>
              <a:t>i</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相对源语言第</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j</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个单词的注意力得分</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可以通过</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和源语言编码器对应位置的输出</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计算得到：</a:t>
            </a:r>
          </a:p>
        </p:txBody>
      </p:sp>
      <p:grpSp>
        <p:nvGrpSpPr>
          <p:cNvPr id="18477" name="Group 18476" descr="\documentclass{article}&#10;\usepackage{amsmath,bm}&#10;\pagestyle{empty}&#10;\begin{document}&#10;&#10;&#10;$\bm{d}_i^l$&#10;&#10;\end{document}" title="IguanaTex Vector Display">
            <a:extLst>
              <a:ext uri="{FF2B5EF4-FFF2-40B4-BE49-F238E27FC236}">
                <a16:creationId xmlns:a16="http://schemas.microsoft.com/office/drawing/2014/main" id="{5EFC88DB-27A7-9D45-D495-58A4D33E9A69}"/>
              </a:ext>
            </a:extLst>
          </p:cNvPr>
          <p:cNvGrpSpPr>
            <a:grpSpLocks noChangeAspect="1"/>
          </p:cNvGrpSpPr>
          <p:nvPr>
            <p:custDataLst>
              <p:tags r:id="rId4"/>
            </p:custDataLst>
          </p:nvPr>
        </p:nvGrpSpPr>
        <p:grpSpPr>
          <a:xfrm>
            <a:off x="3401077" y="4066389"/>
            <a:ext cx="184409" cy="254161"/>
            <a:chOff x="4303892" y="3781513"/>
            <a:chExt cx="184409" cy="254161"/>
          </a:xfrm>
        </p:grpSpPr>
        <p:sp>
          <p:nvSpPr>
            <p:cNvPr id="18462" name="Freeform 18461">
              <a:extLst>
                <a:ext uri="{FF2B5EF4-FFF2-40B4-BE49-F238E27FC236}">
                  <a16:creationId xmlns:a16="http://schemas.microsoft.com/office/drawing/2014/main" id="{ED5CF3EF-5C5A-1810-59D6-5CC95D839837}"/>
                </a:ext>
              </a:extLst>
            </p:cNvPr>
            <p:cNvSpPr/>
            <p:nvPr>
              <p:custDataLst>
                <p:tags r:id="rId72"/>
              </p:custDataLst>
            </p:nvPr>
          </p:nvSpPr>
          <p:spPr>
            <a:xfrm>
              <a:off x="4303892" y="3816743"/>
              <a:ext cx="127309" cy="159877"/>
            </a:xfrm>
            <a:custGeom>
              <a:avLst/>
              <a:gdLst>
                <a:gd name="connsiteX0" fmla="*/ 126476 w 127309"/>
                <a:gd name="connsiteY0" fmla="*/ 8034 h 159877"/>
                <a:gd name="connsiteX1" fmla="*/ 127387 w 127309"/>
                <a:gd name="connsiteY1" fmla="*/ 4162 h 159877"/>
                <a:gd name="connsiteX2" fmla="*/ 122376 w 127309"/>
                <a:gd name="connsiteY2" fmla="*/ 63 h 159877"/>
                <a:gd name="connsiteX3" fmla="*/ 120782 w 127309"/>
                <a:gd name="connsiteY3" fmla="*/ 290 h 159877"/>
                <a:gd name="connsiteX4" fmla="*/ 91403 w 127309"/>
                <a:gd name="connsiteY4" fmla="*/ 1657 h 159877"/>
                <a:gd name="connsiteX5" fmla="*/ 84115 w 127309"/>
                <a:gd name="connsiteY5" fmla="*/ 8489 h 159877"/>
                <a:gd name="connsiteX6" fmla="*/ 90036 w 127309"/>
                <a:gd name="connsiteY6" fmla="*/ 12589 h 159877"/>
                <a:gd name="connsiteX7" fmla="*/ 99602 w 127309"/>
                <a:gd name="connsiteY7" fmla="*/ 13044 h 159877"/>
                <a:gd name="connsiteX8" fmla="*/ 87303 w 127309"/>
                <a:gd name="connsiteY8" fmla="*/ 63376 h 159877"/>
                <a:gd name="connsiteX9" fmla="*/ 64301 w 127309"/>
                <a:gd name="connsiteY9" fmla="*/ 55177 h 159877"/>
                <a:gd name="connsiteX10" fmla="*/ 77 w 127309"/>
                <a:gd name="connsiteY10" fmla="*/ 122362 h 159877"/>
                <a:gd name="connsiteX11" fmla="*/ 39932 w 127309"/>
                <a:gd name="connsiteY11" fmla="*/ 159940 h 159877"/>
                <a:gd name="connsiteX12" fmla="*/ 71589 w 127309"/>
                <a:gd name="connsiteY12" fmla="*/ 147642 h 159877"/>
                <a:gd name="connsiteX13" fmla="*/ 97780 w 127309"/>
                <a:gd name="connsiteY13" fmla="*/ 159940 h 159877"/>
                <a:gd name="connsiteX14" fmla="*/ 117594 w 127309"/>
                <a:gd name="connsiteY14" fmla="*/ 146959 h 159877"/>
                <a:gd name="connsiteX15" fmla="*/ 126248 w 127309"/>
                <a:gd name="connsiteY15" fmla="*/ 124412 h 159877"/>
                <a:gd name="connsiteX16" fmla="*/ 120782 w 127309"/>
                <a:gd name="connsiteY16" fmla="*/ 121224 h 159877"/>
                <a:gd name="connsiteX17" fmla="*/ 116227 w 127309"/>
                <a:gd name="connsiteY17" fmla="*/ 122362 h 159877"/>
                <a:gd name="connsiteX18" fmla="*/ 114405 w 127309"/>
                <a:gd name="connsiteY18" fmla="*/ 128967 h 159877"/>
                <a:gd name="connsiteX19" fmla="*/ 98918 w 127309"/>
                <a:gd name="connsiteY19" fmla="*/ 151742 h 159877"/>
                <a:gd name="connsiteX20" fmla="*/ 93680 w 127309"/>
                <a:gd name="connsiteY20" fmla="*/ 143315 h 159877"/>
                <a:gd name="connsiteX21" fmla="*/ 95047 w 127309"/>
                <a:gd name="connsiteY21" fmla="*/ 133522 h 159877"/>
                <a:gd name="connsiteX22" fmla="*/ 126476 w 127309"/>
                <a:gd name="connsiteY22" fmla="*/ 8034 h 159877"/>
                <a:gd name="connsiteX23" fmla="*/ 69311 w 127309"/>
                <a:gd name="connsiteY23" fmla="*/ 136938 h 159877"/>
                <a:gd name="connsiteX24" fmla="*/ 41071 w 127309"/>
                <a:gd name="connsiteY24" fmla="*/ 151742 h 159877"/>
                <a:gd name="connsiteX25" fmla="*/ 25812 w 127309"/>
                <a:gd name="connsiteY25" fmla="*/ 134433 h 159877"/>
                <a:gd name="connsiteX26" fmla="*/ 37199 w 127309"/>
                <a:gd name="connsiteY26" fmla="*/ 85695 h 159877"/>
                <a:gd name="connsiteX27" fmla="*/ 64757 w 127309"/>
                <a:gd name="connsiteY27" fmla="*/ 63376 h 159877"/>
                <a:gd name="connsiteX28" fmla="*/ 83659 w 127309"/>
                <a:gd name="connsiteY28" fmla="*/ 76585 h 159877"/>
                <a:gd name="connsiteX29" fmla="*/ 83204 w 127309"/>
                <a:gd name="connsiteY29" fmla="*/ 79774 h 159877"/>
                <a:gd name="connsiteX30" fmla="*/ 69311 w 127309"/>
                <a:gd name="connsiteY30" fmla="*/ 136938 h 15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7309" h="159877">
                  <a:moveTo>
                    <a:pt x="126476" y="8034"/>
                  </a:moveTo>
                  <a:cubicBezTo>
                    <a:pt x="127387" y="4845"/>
                    <a:pt x="127387" y="4390"/>
                    <a:pt x="127387" y="4162"/>
                  </a:cubicBezTo>
                  <a:cubicBezTo>
                    <a:pt x="127387" y="1201"/>
                    <a:pt x="124882" y="63"/>
                    <a:pt x="122376" y="63"/>
                  </a:cubicBezTo>
                  <a:cubicBezTo>
                    <a:pt x="121465" y="63"/>
                    <a:pt x="121238" y="63"/>
                    <a:pt x="120782" y="290"/>
                  </a:cubicBezTo>
                  <a:lnTo>
                    <a:pt x="91403" y="1657"/>
                  </a:lnTo>
                  <a:cubicBezTo>
                    <a:pt x="88214" y="1885"/>
                    <a:pt x="84115" y="2112"/>
                    <a:pt x="84115" y="8489"/>
                  </a:cubicBezTo>
                  <a:cubicBezTo>
                    <a:pt x="84115" y="12589"/>
                    <a:pt x="88214" y="12589"/>
                    <a:pt x="90036" y="12589"/>
                  </a:cubicBezTo>
                  <a:cubicBezTo>
                    <a:pt x="92542" y="12589"/>
                    <a:pt x="96641" y="12589"/>
                    <a:pt x="99602" y="13044"/>
                  </a:cubicBezTo>
                  <a:lnTo>
                    <a:pt x="87303" y="63376"/>
                  </a:lnTo>
                  <a:cubicBezTo>
                    <a:pt x="83887" y="60188"/>
                    <a:pt x="76372" y="55177"/>
                    <a:pt x="64301" y="55177"/>
                  </a:cubicBezTo>
                  <a:cubicBezTo>
                    <a:pt x="24673" y="55177"/>
                    <a:pt x="77" y="91161"/>
                    <a:pt x="77" y="122362"/>
                  </a:cubicBezTo>
                  <a:cubicBezTo>
                    <a:pt x="77" y="150375"/>
                    <a:pt x="21029" y="159940"/>
                    <a:pt x="39932" y="159940"/>
                  </a:cubicBezTo>
                  <a:cubicBezTo>
                    <a:pt x="56102" y="159940"/>
                    <a:pt x="67945" y="151058"/>
                    <a:pt x="71589" y="147642"/>
                  </a:cubicBezTo>
                  <a:cubicBezTo>
                    <a:pt x="80243" y="159940"/>
                    <a:pt x="95275" y="159940"/>
                    <a:pt x="97780" y="159940"/>
                  </a:cubicBezTo>
                  <a:cubicBezTo>
                    <a:pt x="106206" y="159940"/>
                    <a:pt x="112811" y="155158"/>
                    <a:pt x="117594" y="146959"/>
                  </a:cubicBezTo>
                  <a:cubicBezTo>
                    <a:pt x="123287" y="137849"/>
                    <a:pt x="126248" y="125551"/>
                    <a:pt x="126248" y="124412"/>
                  </a:cubicBezTo>
                  <a:cubicBezTo>
                    <a:pt x="126248" y="121224"/>
                    <a:pt x="122832" y="121224"/>
                    <a:pt x="120782" y="121224"/>
                  </a:cubicBezTo>
                  <a:cubicBezTo>
                    <a:pt x="118277" y="121224"/>
                    <a:pt x="117366" y="121224"/>
                    <a:pt x="116227" y="122362"/>
                  </a:cubicBezTo>
                  <a:cubicBezTo>
                    <a:pt x="115772" y="122818"/>
                    <a:pt x="115772" y="123273"/>
                    <a:pt x="114405" y="128967"/>
                  </a:cubicBezTo>
                  <a:cubicBezTo>
                    <a:pt x="109850" y="147187"/>
                    <a:pt x="104612" y="151742"/>
                    <a:pt x="98918" y="151742"/>
                  </a:cubicBezTo>
                  <a:cubicBezTo>
                    <a:pt x="96413" y="151742"/>
                    <a:pt x="93680" y="150831"/>
                    <a:pt x="93680" y="143315"/>
                  </a:cubicBezTo>
                  <a:cubicBezTo>
                    <a:pt x="93680" y="139899"/>
                    <a:pt x="94136" y="136710"/>
                    <a:pt x="95047" y="133522"/>
                  </a:cubicBezTo>
                  <a:lnTo>
                    <a:pt x="126476" y="8034"/>
                  </a:lnTo>
                  <a:close/>
                  <a:moveTo>
                    <a:pt x="69311" y="136938"/>
                  </a:moveTo>
                  <a:cubicBezTo>
                    <a:pt x="62707" y="144681"/>
                    <a:pt x="52003" y="151742"/>
                    <a:pt x="41071" y="151742"/>
                  </a:cubicBezTo>
                  <a:cubicBezTo>
                    <a:pt x="26951" y="151742"/>
                    <a:pt x="25812" y="139443"/>
                    <a:pt x="25812" y="134433"/>
                  </a:cubicBezTo>
                  <a:cubicBezTo>
                    <a:pt x="25812" y="122590"/>
                    <a:pt x="33555" y="94577"/>
                    <a:pt x="37199" y="85695"/>
                  </a:cubicBezTo>
                  <a:cubicBezTo>
                    <a:pt x="44259" y="69070"/>
                    <a:pt x="55419" y="63376"/>
                    <a:pt x="64757" y="63376"/>
                  </a:cubicBezTo>
                  <a:cubicBezTo>
                    <a:pt x="78194" y="63376"/>
                    <a:pt x="83659" y="74080"/>
                    <a:pt x="83659" y="76585"/>
                  </a:cubicBezTo>
                  <a:lnTo>
                    <a:pt x="83204" y="79774"/>
                  </a:lnTo>
                  <a:lnTo>
                    <a:pt x="69311" y="136938"/>
                  </a:lnTo>
                  <a:close/>
                </a:path>
              </a:pathLst>
            </a:custGeom>
            <a:solidFill>
              <a:srgbClr val="000000"/>
            </a:solidFill>
            <a:ln w="22225"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7F19F0E3-D10B-F417-127B-F1CBD186D7F9}"/>
                </a:ext>
              </a:extLst>
            </p:cNvPr>
            <p:cNvSpPr/>
            <p:nvPr>
              <p:custDataLst>
                <p:tags r:id="rId73"/>
              </p:custDataLst>
            </p:nvPr>
          </p:nvSpPr>
          <p:spPr>
            <a:xfrm>
              <a:off x="4442389" y="3781513"/>
              <a:ext cx="35710" cy="112233"/>
            </a:xfrm>
            <a:custGeom>
              <a:avLst/>
              <a:gdLst>
                <a:gd name="connsiteX0" fmla="*/ 35156 w 35710"/>
                <a:gd name="connsiteY0" fmla="*/ 4842 h 112233"/>
                <a:gd name="connsiteX1" fmla="*/ 35793 w 35710"/>
                <a:gd name="connsiteY1" fmla="*/ 2291 h 112233"/>
                <a:gd name="connsiteX2" fmla="*/ 33243 w 35710"/>
                <a:gd name="connsiteY2" fmla="*/ 59 h 112233"/>
                <a:gd name="connsiteX3" fmla="*/ 12837 w 35710"/>
                <a:gd name="connsiteY3" fmla="*/ 1653 h 112233"/>
                <a:gd name="connsiteX4" fmla="*/ 9489 w 35710"/>
                <a:gd name="connsiteY4" fmla="*/ 5320 h 112233"/>
                <a:gd name="connsiteX5" fmla="*/ 13474 w 35710"/>
                <a:gd name="connsiteY5" fmla="*/ 7552 h 112233"/>
                <a:gd name="connsiteX6" fmla="*/ 21127 w 35710"/>
                <a:gd name="connsiteY6" fmla="*/ 9943 h 112233"/>
                <a:gd name="connsiteX7" fmla="*/ 20489 w 35710"/>
                <a:gd name="connsiteY7" fmla="*/ 13451 h 112233"/>
                <a:gd name="connsiteX8" fmla="*/ 720 w 35710"/>
                <a:gd name="connsiteY8" fmla="*/ 92205 h 112233"/>
                <a:gd name="connsiteX9" fmla="*/ 83 w 35710"/>
                <a:gd name="connsiteY9" fmla="*/ 97147 h 112233"/>
                <a:gd name="connsiteX10" fmla="*/ 16822 w 35710"/>
                <a:gd name="connsiteY10" fmla="*/ 112292 h 112233"/>
                <a:gd name="connsiteX11" fmla="*/ 29576 w 35710"/>
                <a:gd name="connsiteY11" fmla="*/ 103843 h 112233"/>
                <a:gd name="connsiteX12" fmla="*/ 35156 w 35710"/>
                <a:gd name="connsiteY12" fmla="*/ 87901 h 112233"/>
                <a:gd name="connsiteX13" fmla="*/ 32605 w 35710"/>
                <a:gd name="connsiteY13" fmla="*/ 85828 h 112233"/>
                <a:gd name="connsiteX14" fmla="*/ 29416 w 35710"/>
                <a:gd name="connsiteY14" fmla="*/ 89654 h 112233"/>
                <a:gd name="connsiteX15" fmla="*/ 17460 w 35710"/>
                <a:gd name="connsiteY15" fmla="*/ 107829 h 112233"/>
                <a:gd name="connsiteX16" fmla="*/ 12039 w 35710"/>
                <a:gd name="connsiteY16" fmla="*/ 100017 h 112233"/>
                <a:gd name="connsiteX17" fmla="*/ 12996 w 35710"/>
                <a:gd name="connsiteY17" fmla="*/ 93481 h 112233"/>
                <a:gd name="connsiteX18" fmla="*/ 35156 w 35710"/>
                <a:gd name="connsiteY18" fmla="*/ 4842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710" h="112233">
                  <a:moveTo>
                    <a:pt x="35156" y="4842"/>
                  </a:moveTo>
                  <a:cubicBezTo>
                    <a:pt x="35315" y="4523"/>
                    <a:pt x="35793" y="2450"/>
                    <a:pt x="35793" y="2291"/>
                  </a:cubicBezTo>
                  <a:cubicBezTo>
                    <a:pt x="35793" y="1494"/>
                    <a:pt x="35156" y="59"/>
                    <a:pt x="33243" y="59"/>
                  </a:cubicBezTo>
                  <a:cubicBezTo>
                    <a:pt x="30054" y="59"/>
                    <a:pt x="16822" y="1335"/>
                    <a:pt x="12837" y="1653"/>
                  </a:cubicBezTo>
                  <a:cubicBezTo>
                    <a:pt x="11721" y="1813"/>
                    <a:pt x="9489" y="1972"/>
                    <a:pt x="9489" y="5320"/>
                  </a:cubicBezTo>
                  <a:cubicBezTo>
                    <a:pt x="9489" y="7552"/>
                    <a:pt x="11721" y="7552"/>
                    <a:pt x="13474" y="7552"/>
                  </a:cubicBezTo>
                  <a:cubicBezTo>
                    <a:pt x="21127" y="7552"/>
                    <a:pt x="21127" y="8668"/>
                    <a:pt x="21127" y="9943"/>
                  </a:cubicBezTo>
                  <a:cubicBezTo>
                    <a:pt x="21127" y="11059"/>
                    <a:pt x="20808" y="12016"/>
                    <a:pt x="20489" y="13451"/>
                  </a:cubicBezTo>
                  <a:lnTo>
                    <a:pt x="720" y="92205"/>
                  </a:lnTo>
                  <a:cubicBezTo>
                    <a:pt x="242" y="93799"/>
                    <a:pt x="83" y="95553"/>
                    <a:pt x="83" y="97147"/>
                  </a:cubicBezTo>
                  <a:cubicBezTo>
                    <a:pt x="83" y="107350"/>
                    <a:pt x="9170" y="112292"/>
                    <a:pt x="16822" y="112292"/>
                  </a:cubicBezTo>
                  <a:cubicBezTo>
                    <a:pt x="20648" y="112292"/>
                    <a:pt x="25431" y="111017"/>
                    <a:pt x="29576" y="103843"/>
                  </a:cubicBezTo>
                  <a:cubicBezTo>
                    <a:pt x="32924" y="97944"/>
                    <a:pt x="35156" y="88538"/>
                    <a:pt x="35156" y="87901"/>
                  </a:cubicBezTo>
                  <a:cubicBezTo>
                    <a:pt x="35156" y="85828"/>
                    <a:pt x="33083" y="85828"/>
                    <a:pt x="32605" y="85828"/>
                  </a:cubicBezTo>
                  <a:cubicBezTo>
                    <a:pt x="30373" y="85828"/>
                    <a:pt x="30054" y="86785"/>
                    <a:pt x="29416" y="89654"/>
                  </a:cubicBezTo>
                  <a:cubicBezTo>
                    <a:pt x="27344" y="97626"/>
                    <a:pt x="24315" y="107829"/>
                    <a:pt x="17460" y="107829"/>
                  </a:cubicBezTo>
                  <a:cubicBezTo>
                    <a:pt x="13155" y="107829"/>
                    <a:pt x="12039" y="103843"/>
                    <a:pt x="12039" y="100017"/>
                  </a:cubicBezTo>
                  <a:cubicBezTo>
                    <a:pt x="12039" y="98263"/>
                    <a:pt x="12518" y="95234"/>
                    <a:pt x="12996" y="93481"/>
                  </a:cubicBezTo>
                  <a:lnTo>
                    <a:pt x="35156" y="4842"/>
                  </a:lnTo>
                  <a:close/>
                </a:path>
              </a:pathLst>
            </a:custGeom>
            <a:solidFill>
              <a:srgbClr val="000000"/>
            </a:solidFill>
            <a:ln w="22225"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65F53CB0-71FA-DEC8-D92A-A4053EA7D7CD}"/>
                </a:ext>
              </a:extLst>
            </p:cNvPr>
            <p:cNvSpPr/>
            <p:nvPr>
              <p:custDataLst>
                <p:tags r:id="rId74"/>
              </p:custDataLst>
            </p:nvPr>
          </p:nvSpPr>
          <p:spPr>
            <a:xfrm>
              <a:off x="4439997" y="3928383"/>
              <a:ext cx="48304" cy="107291"/>
            </a:xfrm>
            <a:custGeom>
              <a:avLst/>
              <a:gdLst>
                <a:gd name="connsiteX0" fmla="*/ 44243 w 48304"/>
                <a:gd name="connsiteY0" fmla="*/ 6123 h 107291"/>
                <a:gd name="connsiteX1" fmla="*/ 37866 w 48304"/>
                <a:gd name="connsiteY1" fmla="*/ 65 h 107291"/>
                <a:gd name="connsiteX2" fmla="*/ 28938 w 48304"/>
                <a:gd name="connsiteY2" fmla="*/ 8834 h 107291"/>
                <a:gd name="connsiteX3" fmla="*/ 35315 w 48304"/>
                <a:gd name="connsiteY3" fmla="*/ 14892 h 107291"/>
                <a:gd name="connsiteX4" fmla="*/ 44243 w 48304"/>
                <a:gd name="connsiteY4" fmla="*/ 6123 h 107291"/>
                <a:gd name="connsiteX5" fmla="*/ 11721 w 48304"/>
                <a:gd name="connsiteY5" fmla="*/ 87110 h 107291"/>
                <a:gd name="connsiteX6" fmla="*/ 10286 w 48304"/>
                <a:gd name="connsiteY6" fmla="*/ 93806 h 107291"/>
                <a:gd name="connsiteX7" fmla="*/ 25431 w 48304"/>
                <a:gd name="connsiteY7" fmla="*/ 107356 h 107291"/>
                <a:gd name="connsiteX8" fmla="*/ 48388 w 48304"/>
                <a:gd name="connsiteY8" fmla="*/ 82965 h 107291"/>
                <a:gd name="connsiteX9" fmla="*/ 45837 w 48304"/>
                <a:gd name="connsiteY9" fmla="*/ 80892 h 107291"/>
                <a:gd name="connsiteX10" fmla="*/ 42808 w 48304"/>
                <a:gd name="connsiteY10" fmla="*/ 83603 h 107291"/>
                <a:gd name="connsiteX11" fmla="*/ 25909 w 48304"/>
                <a:gd name="connsiteY11" fmla="*/ 102893 h 107291"/>
                <a:gd name="connsiteX12" fmla="*/ 21924 w 48304"/>
                <a:gd name="connsiteY12" fmla="*/ 97313 h 107291"/>
                <a:gd name="connsiteX13" fmla="*/ 24474 w 48304"/>
                <a:gd name="connsiteY13" fmla="*/ 87110 h 107291"/>
                <a:gd name="connsiteX14" fmla="*/ 29576 w 48304"/>
                <a:gd name="connsiteY14" fmla="*/ 74356 h 107291"/>
                <a:gd name="connsiteX15" fmla="*/ 37388 w 48304"/>
                <a:gd name="connsiteY15" fmla="*/ 54109 h 107291"/>
                <a:gd name="connsiteX16" fmla="*/ 38344 w 48304"/>
                <a:gd name="connsiteY16" fmla="*/ 49008 h 107291"/>
                <a:gd name="connsiteX17" fmla="*/ 23199 w 48304"/>
                <a:gd name="connsiteY17" fmla="*/ 35457 h 107291"/>
                <a:gd name="connsiteX18" fmla="*/ 83 w 48304"/>
                <a:gd name="connsiteY18" fmla="*/ 59849 h 107291"/>
                <a:gd name="connsiteX19" fmla="*/ 2793 w 48304"/>
                <a:gd name="connsiteY19" fmla="*/ 61921 h 107291"/>
                <a:gd name="connsiteX20" fmla="*/ 5663 w 48304"/>
                <a:gd name="connsiteY20" fmla="*/ 59370 h 107291"/>
                <a:gd name="connsiteX21" fmla="*/ 22721 w 48304"/>
                <a:gd name="connsiteY21" fmla="*/ 39921 h 107291"/>
                <a:gd name="connsiteX22" fmla="*/ 26706 w 48304"/>
                <a:gd name="connsiteY22" fmla="*/ 45501 h 107291"/>
                <a:gd name="connsiteX23" fmla="*/ 21764 w 48304"/>
                <a:gd name="connsiteY23" fmla="*/ 61443 h 107291"/>
                <a:gd name="connsiteX24" fmla="*/ 11721 w 48304"/>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107291">
                  <a:moveTo>
                    <a:pt x="44243" y="6123"/>
                  </a:moveTo>
                  <a:cubicBezTo>
                    <a:pt x="44243" y="3573"/>
                    <a:pt x="42330" y="65"/>
                    <a:pt x="37866" y="65"/>
                  </a:cubicBezTo>
                  <a:cubicBezTo>
                    <a:pt x="33561" y="65"/>
                    <a:pt x="28938" y="4210"/>
                    <a:pt x="28938" y="8834"/>
                  </a:cubicBezTo>
                  <a:cubicBezTo>
                    <a:pt x="28938" y="11544"/>
                    <a:pt x="31011" y="14892"/>
                    <a:pt x="35315" y="14892"/>
                  </a:cubicBezTo>
                  <a:cubicBezTo>
                    <a:pt x="39938" y="14892"/>
                    <a:pt x="44243" y="10428"/>
                    <a:pt x="44243" y="6123"/>
                  </a:cubicBezTo>
                  <a:close/>
                  <a:moveTo>
                    <a:pt x="11721" y="87110"/>
                  </a:moveTo>
                  <a:cubicBezTo>
                    <a:pt x="11083" y="89182"/>
                    <a:pt x="10286" y="91095"/>
                    <a:pt x="10286" y="93806"/>
                  </a:cubicBezTo>
                  <a:cubicBezTo>
                    <a:pt x="10286" y="101298"/>
                    <a:pt x="16663" y="107356"/>
                    <a:pt x="25431" y="107356"/>
                  </a:cubicBezTo>
                  <a:cubicBezTo>
                    <a:pt x="41373" y="107356"/>
                    <a:pt x="48388" y="85356"/>
                    <a:pt x="48388" y="82965"/>
                  </a:cubicBezTo>
                  <a:cubicBezTo>
                    <a:pt x="48388" y="80892"/>
                    <a:pt x="46315" y="80892"/>
                    <a:pt x="45837" y="80892"/>
                  </a:cubicBezTo>
                  <a:cubicBezTo>
                    <a:pt x="43605" y="80892"/>
                    <a:pt x="43446" y="81849"/>
                    <a:pt x="42808" y="83603"/>
                  </a:cubicBezTo>
                  <a:cubicBezTo>
                    <a:pt x="39141" y="96356"/>
                    <a:pt x="32127" y="102893"/>
                    <a:pt x="25909" y="102893"/>
                  </a:cubicBezTo>
                  <a:cubicBezTo>
                    <a:pt x="22721" y="102893"/>
                    <a:pt x="21924" y="100820"/>
                    <a:pt x="21924" y="97313"/>
                  </a:cubicBezTo>
                  <a:cubicBezTo>
                    <a:pt x="21924" y="93646"/>
                    <a:pt x="23040" y="90617"/>
                    <a:pt x="24474" y="87110"/>
                  </a:cubicBezTo>
                  <a:cubicBezTo>
                    <a:pt x="26069" y="82805"/>
                    <a:pt x="27822" y="78501"/>
                    <a:pt x="29576" y="74356"/>
                  </a:cubicBezTo>
                  <a:cubicBezTo>
                    <a:pt x="31011" y="70530"/>
                    <a:pt x="36750" y="56023"/>
                    <a:pt x="37388" y="54109"/>
                  </a:cubicBezTo>
                  <a:cubicBezTo>
                    <a:pt x="37866" y="52515"/>
                    <a:pt x="38344" y="50602"/>
                    <a:pt x="38344" y="49008"/>
                  </a:cubicBezTo>
                  <a:cubicBezTo>
                    <a:pt x="38344" y="41515"/>
                    <a:pt x="31967" y="35457"/>
                    <a:pt x="23199" y="35457"/>
                  </a:cubicBezTo>
                  <a:cubicBezTo>
                    <a:pt x="7416" y="35457"/>
                    <a:pt x="83" y="57138"/>
                    <a:pt x="83" y="59849"/>
                  </a:cubicBezTo>
                  <a:cubicBezTo>
                    <a:pt x="83" y="61921"/>
                    <a:pt x="2315" y="61921"/>
                    <a:pt x="2793" y="61921"/>
                  </a:cubicBezTo>
                  <a:cubicBezTo>
                    <a:pt x="5025" y="61921"/>
                    <a:pt x="5184" y="61124"/>
                    <a:pt x="5663" y="59370"/>
                  </a:cubicBezTo>
                  <a:cubicBezTo>
                    <a:pt x="9808" y="45660"/>
                    <a:pt x="16822" y="39921"/>
                    <a:pt x="22721" y="39921"/>
                  </a:cubicBezTo>
                  <a:cubicBezTo>
                    <a:pt x="25271" y="39921"/>
                    <a:pt x="26706" y="41196"/>
                    <a:pt x="26706" y="45501"/>
                  </a:cubicBezTo>
                  <a:cubicBezTo>
                    <a:pt x="26706" y="49167"/>
                    <a:pt x="25750" y="51559"/>
                    <a:pt x="21764" y="61443"/>
                  </a:cubicBezTo>
                  <a:lnTo>
                    <a:pt x="11721" y="87110"/>
                  </a:lnTo>
                  <a:close/>
                </a:path>
              </a:pathLst>
            </a:custGeom>
            <a:solidFill>
              <a:srgbClr val="000000"/>
            </a:solidFill>
            <a:ln w="22225" cap="flat">
              <a:noFill/>
              <a:prstDash val="solid"/>
              <a:miter/>
            </a:ln>
          </p:spPr>
          <p:txBody>
            <a:bodyPr rtlCol="0" anchor="ctr"/>
            <a:lstStyle/>
            <a:p>
              <a:endParaRPr lang="en-CN"/>
            </a:p>
          </p:txBody>
        </p:sp>
      </p:grpSp>
      <p:grpSp>
        <p:nvGrpSpPr>
          <p:cNvPr id="18503" name="Group 18502" descr="\documentclass{article}&#10;\usepackage{amsmath,bm}&#10;\pagestyle{empty}&#10;\begin{document}&#10;&#10;&#10;$a_{ij}^l$&#10;&#10;\end{document}" title="IguanaTex Vector Display">
            <a:extLst>
              <a:ext uri="{FF2B5EF4-FFF2-40B4-BE49-F238E27FC236}">
                <a16:creationId xmlns:a16="http://schemas.microsoft.com/office/drawing/2014/main" id="{9A69FE48-0F01-6C39-AAB4-490FFFEA0595}"/>
              </a:ext>
            </a:extLst>
          </p:cNvPr>
          <p:cNvGrpSpPr>
            <a:grpSpLocks noChangeAspect="1"/>
          </p:cNvGrpSpPr>
          <p:nvPr>
            <p:custDataLst>
              <p:tags r:id="rId5"/>
            </p:custDataLst>
          </p:nvPr>
        </p:nvGrpSpPr>
        <p:grpSpPr>
          <a:xfrm>
            <a:off x="9548657" y="4035461"/>
            <a:ext cx="245697" cy="285089"/>
            <a:chOff x="4302753" y="3781513"/>
            <a:chExt cx="245697" cy="285089"/>
          </a:xfrm>
        </p:grpSpPr>
        <p:sp>
          <p:nvSpPr>
            <p:cNvPr id="18499" name="Freeform 18498">
              <a:extLst>
                <a:ext uri="{FF2B5EF4-FFF2-40B4-BE49-F238E27FC236}">
                  <a16:creationId xmlns:a16="http://schemas.microsoft.com/office/drawing/2014/main" id="{EC11EEDE-B900-5E09-2443-2E2BA6FB660A}"/>
                </a:ext>
              </a:extLst>
            </p:cNvPr>
            <p:cNvSpPr/>
            <p:nvPr>
              <p:custDataLst>
                <p:tags r:id="rId68"/>
              </p:custDataLst>
            </p:nvPr>
          </p:nvSpPr>
          <p:spPr>
            <a:xfrm>
              <a:off x="4302753" y="3874135"/>
              <a:ext cx="104307" cy="103168"/>
            </a:xfrm>
            <a:custGeom>
              <a:avLst/>
              <a:gdLst>
                <a:gd name="connsiteX0" fmla="*/ 75916 w 104307"/>
                <a:gd name="connsiteY0" fmla="*/ 14639 h 103168"/>
                <a:gd name="connsiteX1" fmla="*/ 54963 w 104307"/>
                <a:gd name="connsiteY1" fmla="*/ 63 h 103168"/>
                <a:gd name="connsiteX2" fmla="*/ 77 w 104307"/>
                <a:gd name="connsiteY2" fmla="*/ 66792 h 103168"/>
                <a:gd name="connsiteX3" fmla="*/ 30367 w 104307"/>
                <a:gd name="connsiteY3" fmla="*/ 103232 h 103168"/>
                <a:gd name="connsiteX4" fmla="*/ 59974 w 104307"/>
                <a:gd name="connsiteY4" fmla="*/ 86151 h 103168"/>
                <a:gd name="connsiteX5" fmla="*/ 80699 w 104307"/>
                <a:gd name="connsiteY5" fmla="*/ 103232 h 103168"/>
                <a:gd name="connsiteX6" fmla="*/ 97552 w 104307"/>
                <a:gd name="connsiteY6" fmla="*/ 90706 h 103168"/>
                <a:gd name="connsiteX7" fmla="*/ 104384 w 104307"/>
                <a:gd name="connsiteY7" fmla="*/ 68159 h 103168"/>
                <a:gd name="connsiteX8" fmla="*/ 101651 w 104307"/>
                <a:gd name="connsiteY8" fmla="*/ 65881 h 103168"/>
                <a:gd name="connsiteX9" fmla="*/ 98463 w 104307"/>
                <a:gd name="connsiteY9" fmla="*/ 69981 h 103168"/>
                <a:gd name="connsiteX10" fmla="*/ 81154 w 104307"/>
                <a:gd name="connsiteY10" fmla="*/ 98221 h 103168"/>
                <a:gd name="connsiteX11" fmla="*/ 74322 w 104307"/>
                <a:gd name="connsiteY11" fmla="*/ 87745 h 103168"/>
                <a:gd name="connsiteX12" fmla="*/ 77283 w 104307"/>
                <a:gd name="connsiteY12" fmla="*/ 70892 h 103168"/>
                <a:gd name="connsiteX13" fmla="*/ 82293 w 104307"/>
                <a:gd name="connsiteY13" fmla="*/ 50395 h 103168"/>
                <a:gd name="connsiteX14" fmla="*/ 90492 w 104307"/>
                <a:gd name="connsiteY14" fmla="*/ 18510 h 103168"/>
                <a:gd name="connsiteX15" fmla="*/ 92086 w 104307"/>
                <a:gd name="connsiteY15" fmla="*/ 10767 h 103168"/>
                <a:gd name="connsiteX16" fmla="*/ 85481 w 104307"/>
                <a:gd name="connsiteY16" fmla="*/ 4618 h 103168"/>
                <a:gd name="connsiteX17" fmla="*/ 75916 w 104307"/>
                <a:gd name="connsiteY17" fmla="*/ 14639 h 103168"/>
                <a:gd name="connsiteX18" fmla="*/ 61113 w 104307"/>
                <a:gd name="connsiteY18" fmla="*/ 73625 h 103168"/>
                <a:gd name="connsiteX19" fmla="*/ 56558 w 104307"/>
                <a:gd name="connsiteY19" fmla="*/ 82051 h 103168"/>
                <a:gd name="connsiteX20" fmla="*/ 30822 w 104307"/>
                <a:gd name="connsiteY20" fmla="*/ 98221 h 103168"/>
                <a:gd name="connsiteX21" fmla="*/ 16247 w 104307"/>
                <a:gd name="connsiteY21" fmla="*/ 76813 h 103168"/>
                <a:gd name="connsiteX22" fmla="*/ 28773 w 104307"/>
                <a:gd name="connsiteY22" fmla="*/ 26937 h 103168"/>
                <a:gd name="connsiteX23" fmla="*/ 55191 w 104307"/>
                <a:gd name="connsiteY23" fmla="*/ 5073 h 103168"/>
                <a:gd name="connsiteX24" fmla="*/ 73183 w 104307"/>
                <a:gd name="connsiteY24" fmla="*/ 25115 h 103168"/>
                <a:gd name="connsiteX25" fmla="*/ 72500 w 104307"/>
                <a:gd name="connsiteY25" fmla="*/ 28986 h 103168"/>
                <a:gd name="connsiteX26" fmla="*/ 61113 w 104307"/>
                <a:gd name="connsiteY26" fmla="*/ 73625 h 10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4307" h="103168">
                  <a:moveTo>
                    <a:pt x="75916" y="14639"/>
                  </a:moveTo>
                  <a:cubicBezTo>
                    <a:pt x="71817" y="6212"/>
                    <a:pt x="65212" y="63"/>
                    <a:pt x="54963" y="63"/>
                  </a:cubicBezTo>
                  <a:cubicBezTo>
                    <a:pt x="28317" y="63"/>
                    <a:pt x="77" y="33541"/>
                    <a:pt x="77" y="66792"/>
                  </a:cubicBezTo>
                  <a:cubicBezTo>
                    <a:pt x="77" y="88200"/>
                    <a:pt x="12603" y="103232"/>
                    <a:pt x="30367" y="103232"/>
                  </a:cubicBezTo>
                  <a:cubicBezTo>
                    <a:pt x="34922" y="103232"/>
                    <a:pt x="46309" y="102321"/>
                    <a:pt x="59974" y="86151"/>
                  </a:cubicBezTo>
                  <a:cubicBezTo>
                    <a:pt x="61796" y="95716"/>
                    <a:pt x="69767" y="103232"/>
                    <a:pt x="80699" y="103232"/>
                  </a:cubicBezTo>
                  <a:cubicBezTo>
                    <a:pt x="88670" y="103232"/>
                    <a:pt x="93908" y="97994"/>
                    <a:pt x="97552" y="90706"/>
                  </a:cubicBezTo>
                  <a:cubicBezTo>
                    <a:pt x="101424" y="82507"/>
                    <a:pt x="104384" y="68614"/>
                    <a:pt x="104384" y="68159"/>
                  </a:cubicBezTo>
                  <a:cubicBezTo>
                    <a:pt x="104384" y="65881"/>
                    <a:pt x="102335" y="65881"/>
                    <a:pt x="101651" y="65881"/>
                  </a:cubicBezTo>
                  <a:cubicBezTo>
                    <a:pt x="99374" y="65881"/>
                    <a:pt x="99146" y="66792"/>
                    <a:pt x="98463" y="69981"/>
                  </a:cubicBezTo>
                  <a:cubicBezTo>
                    <a:pt x="94591" y="84784"/>
                    <a:pt x="90492" y="98221"/>
                    <a:pt x="81154" y="98221"/>
                  </a:cubicBezTo>
                  <a:cubicBezTo>
                    <a:pt x="75005" y="98221"/>
                    <a:pt x="74322" y="92300"/>
                    <a:pt x="74322" y="87745"/>
                  </a:cubicBezTo>
                  <a:cubicBezTo>
                    <a:pt x="74322" y="82735"/>
                    <a:pt x="74777" y="80913"/>
                    <a:pt x="77283" y="70892"/>
                  </a:cubicBezTo>
                  <a:cubicBezTo>
                    <a:pt x="79788" y="61326"/>
                    <a:pt x="80243" y="59049"/>
                    <a:pt x="82293" y="50395"/>
                  </a:cubicBezTo>
                  <a:lnTo>
                    <a:pt x="90492" y="18510"/>
                  </a:lnTo>
                  <a:cubicBezTo>
                    <a:pt x="92086" y="12133"/>
                    <a:pt x="92086" y="11678"/>
                    <a:pt x="92086" y="10767"/>
                  </a:cubicBezTo>
                  <a:cubicBezTo>
                    <a:pt x="92086" y="6895"/>
                    <a:pt x="89353" y="4618"/>
                    <a:pt x="85481" y="4618"/>
                  </a:cubicBezTo>
                  <a:cubicBezTo>
                    <a:pt x="80016" y="4618"/>
                    <a:pt x="76599" y="9628"/>
                    <a:pt x="75916" y="14639"/>
                  </a:cubicBezTo>
                  <a:close/>
                  <a:moveTo>
                    <a:pt x="61113" y="73625"/>
                  </a:moveTo>
                  <a:cubicBezTo>
                    <a:pt x="59974" y="77724"/>
                    <a:pt x="59974" y="78180"/>
                    <a:pt x="56558" y="82051"/>
                  </a:cubicBezTo>
                  <a:cubicBezTo>
                    <a:pt x="46537" y="94577"/>
                    <a:pt x="37199" y="98221"/>
                    <a:pt x="30822" y="98221"/>
                  </a:cubicBezTo>
                  <a:cubicBezTo>
                    <a:pt x="19435" y="98221"/>
                    <a:pt x="16247" y="85695"/>
                    <a:pt x="16247" y="76813"/>
                  </a:cubicBezTo>
                  <a:cubicBezTo>
                    <a:pt x="16247" y="65426"/>
                    <a:pt x="23535" y="37413"/>
                    <a:pt x="28773" y="26937"/>
                  </a:cubicBezTo>
                  <a:cubicBezTo>
                    <a:pt x="35833" y="13500"/>
                    <a:pt x="46081" y="5073"/>
                    <a:pt x="55191" y="5073"/>
                  </a:cubicBezTo>
                  <a:cubicBezTo>
                    <a:pt x="69995" y="5073"/>
                    <a:pt x="73183" y="23748"/>
                    <a:pt x="73183" y="25115"/>
                  </a:cubicBezTo>
                  <a:cubicBezTo>
                    <a:pt x="73183" y="26481"/>
                    <a:pt x="72728" y="27848"/>
                    <a:pt x="72500" y="28986"/>
                  </a:cubicBezTo>
                  <a:lnTo>
                    <a:pt x="61113" y="73625"/>
                  </a:lnTo>
                  <a:close/>
                </a:path>
              </a:pathLst>
            </a:custGeom>
            <a:solidFill>
              <a:srgbClr val="000000"/>
            </a:solidFill>
            <a:ln w="22225" cap="flat">
              <a:noFill/>
              <a:prstDash val="solid"/>
              <a:miter/>
            </a:ln>
          </p:spPr>
          <p:txBody>
            <a:bodyPr rtlCol="0" anchor="ctr"/>
            <a:lstStyle/>
            <a:p>
              <a:endParaRPr lang="en-CN"/>
            </a:p>
          </p:txBody>
        </p:sp>
        <p:sp>
          <p:nvSpPr>
            <p:cNvPr id="18500" name="Freeform 18499">
              <a:extLst>
                <a:ext uri="{FF2B5EF4-FFF2-40B4-BE49-F238E27FC236}">
                  <a16:creationId xmlns:a16="http://schemas.microsoft.com/office/drawing/2014/main" id="{81B841C0-A351-8100-C24A-0C3B7636A2AE}"/>
                </a:ext>
              </a:extLst>
            </p:cNvPr>
            <p:cNvSpPr/>
            <p:nvPr>
              <p:custDataLst>
                <p:tags r:id="rId69"/>
              </p:custDataLst>
            </p:nvPr>
          </p:nvSpPr>
          <p:spPr>
            <a:xfrm>
              <a:off x="4423912" y="3781513"/>
              <a:ext cx="35710" cy="112233"/>
            </a:xfrm>
            <a:custGeom>
              <a:avLst/>
              <a:gdLst>
                <a:gd name="connsiteX0" fmla="*/ 35155 w 35710"/>
                <a:gd name="connsiteY0" fmla="*/ 4842 h 112233"/>
                <a:gd name="connsiteX1" fmla="*/ 35793 w 35710"/>
                <a:gd name="connsiteY1" fmla="*/ 2291 h 112233"/>
                <a:gd name="connsiteX2" fmla="*/ 33242 w 35710"/>
                <a:gd name="connsiteY2" fmla="*/ 59 h 112233"/>
                <a:gd name="connsiteX3" fmla="*/ 12836 w 35710"/>
                <a:gd name="connsiteY3" fmla="*/ 1653 h 112233"/>
                <a:gd name="connsiteX4" fmla="*/ 9488 w 35710"/>
                <a:gd name="connsiteY4" fmla="*/ 5320 h 112233"/>
                <a:gd name="connsiteX5" fmla="*/ 13473 w 35710"/>
                <a:gd name="connsiteY5" fmla="*/ 7552 h 112233"/>
                <a:gd name="connsiteX6" fmla="*/ 21126 w 35710"/>
                <a:gd name="connsiteY6" fmla="*/ 9943 h 112233"/>
                <a:gd name="connsiteX7" fmla="*/ 20488 w 35710"/>
                <a:gd name="connsiteY7" fmla="*/ 13451 h 112233"/>
                <a:gd name="connsiteX8" fmla="*/ 720 w 35710"/>
                <a:gd name="connsiteY8" fmla="*/ 92205 h 112233"/>
                <a:gd name="connsiteX9" fmla="*/ 82 w 35710"/>
                <a:gd name="connsiteY9" fmla="*/ 97147 h 112233"/>
                <a:gd name="connsiteX10" fmla="*/ 16821 w 35710"/>
                <a:gd name="connsiteY10" fmla="*/ 112292 h 112233"/>
                <a:gd name="connsiteX11" fmla="*/ 29575 w 35710"/>
                <a:gd name="connsiteY11" fmla="*/ 103843 h 112233"/>
                <a:gd name="connsiteX12" fmla="*/ 35155 w 35710"/>
                <a:gd name="connsiteY12" fmla="*/ 87901 h 112233"/>
                <a:gd name="connsiteX13" fmla="*/ 32604 w 35710"/>
                <a:gd name="connsiteY13" fmla="*/ 85828 h 112233"/>
                <a:gd name="connsiteX14" fmla="*/ 29416 w 35710"/>
                <a:gd name="connsiteY14" fmla="*/ 89654 h 112233"/>
                <a:gd name="connsiteX15" fmla="*/ 17459 w 35710"/>
                <a:gd name="connsiteY15" fmla="*/ 107829 h 112233"/>
                <a:gd name="connsiteX16" fmla="*/ 12039 w 35710"/>
                <a:gd name="connsiteY16" fmla="*/ 100017 h 112233"/>
                <a:gd name="connsiteX17" fmla="*/ 12995 w 35710"/>
                <a:gd name="connsiteY17" fmla="*/ 93481 h 112233"/>
                <a:gd name="connsiteX18" fmla="*/ 35155 w 35710"/>
                <a:gd name="connsiteY18" fmla="*/ 4842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710" h="112233">
                  <a:moveTo>
                    <a:pt x="35155" y="4842"/>
                  </a:moveTo>
                  <a:cubicBezTo>
                    <a:pt x="35314" y="4523"/>
                    <a:pt x="35793" y="2450"/>
                    <a:pt x="35793" y="2291"/>
                  </a:cubicBezTo>
                  <a:cubicBezTo>
                    <a:pt x="35793" y="1494"/>
                    <a:pt x="35155" y="59"/>
                    <a:pt x="33242" y="59"/>
                  </a:cubicBezTo>
                  <a:cubicBezTo>
                    <a:pt x="30053" y="59"/>
                    <a:pt x="16821" y="1335"/>
                    <a:pt x="12836" y="1653"/>
                  </a:cubicBezTo>
                  <a:cubicBezTo>
                    <a:pt x="11720" y="1813"/>
                    <a:pt x="9488" y="1972"/>
                    <a:pt x="9488" y="5320"/>
                  </a:cubicBezTo>
                  <a:cubicBezTo>
                    <a:pt x="9488" y="7552"/>
                    <a:pt x="11720" y="7552"/>
                    <a:pt x="13473" y="7552"/>
                  </a:cubicBezTo>
                  <a:cubicBezTo>
                    <a:pt x="21126" y="7552"/>
                    <a:pt x="21126" y="8668"/>
                    <a:pt x="21126" y="9943"/>
                  </a:cubicBezTo>
                  <a:cubicBezTo>
                    <a:pt x="21126" y="11059"/>
                    <a:pt x="20807" y="12016"/>
                    <a:pt x="20488" y="13451"/>
                  </a:cubicBezTo>
                  <a:lnTo>
                    <a:pt x="720" y="92205"/>
                  </a:lnTo>
                  <a:cubicBezTo>
                    <a:pt x="241" y="93799"/>
                    <a:pt x="82" y="95553"/>
                    <a:pt x="82" y="97147"/>
                  </a:cubicBezTo>
                  <a:cubicBezTo>
                    <a:pt x="82" y="107350"/>
                    <a:pt x="9169" y="112292"/>
                    <a:pt x="16821" y="112292"/>
                  </a:cubicBezTo>
                  <a:cubicBezTo>
                    <a:pt x="20647" y="112292"/>
                    <a:pt x="25430" y="111017"/>
                    <a:pt x="29575" y="103843"/>
                  </a:cubicBezTo>
                  <a:cubicBezTo>
                    <a:pt x="32923" y="97944"/>
                    <a:pt x="35155" y="88538"/>
                    <a:pt x="35155" y="87901"/>
                  </a:cubicBezTo>
                  <a:cubicBezTo>
                    <a:pt x="35155" y="85828"/>
                    <a:pt x="33082" y="85828"/>
                    <a:pt x="32604" y="85828"/>
                  </a:cubicBezTo>
                  <a:cubicBezTo>
                    <a:pt x="30372" y="85828"/>
                    <a:pt x="30053" y="86785"/>
                    <a:pt x="29416" y="89654"/>
                  </a:cubicBezTo>
                  <a:cubicBezTo>
                    <a:pt x="27343" y="97626"/>
                    <a:pt x="24314" y="107829"/>
                    <a:pt x="17459" y="107829"/>
                  </a:cubicBezTo>
                  <a:cubicBezTo>
                    <a:pt x="13155" y="107829"/>
                    <a:pt x="12039" y="103843"/>
                    <a:pt x="12039" y="100017"/>
                  </a:cubicBezTo>
                  <a:cubicBezTo>
                    <a:pt x="12039" y="98263"/>
                    <a:pt x="12517" y="95234"/>
                    <a:pt x="12995" y="93481"/>
                  </a:cubicBezTo>
                  <a:lnTo>
                    <a:pt x="35155" y="4842"/>
                  </a:lnTo>
                  <a:close/>
                </a:path>
              </a:pathLst>
            </a:custGeom>
            <a:solidFill>
              <a:srgbClr val="000000"/>
            </a:solidFill>
            <a:ln w="22225" cap="flat">
              <a:noFill/>
              <a:prstDash val="solid"/>
              <a:miter/>
            </a:ln>
          </p:spPr>
          <p:txBody>
            <a:bodyPr rtlCol="0" anchor="ctr"/>
            <a:lstStyle/>
            <a:p>
              <a:endParaRPr lang="en-CN"/>
            </a:p>
          </p:txBody>
        </p:sp>
        <p:sp>
          <p:nvSpPr>
            <p:cNvPr id="18501" name="Freeform 18500">
              <a:extLst>
                <a:ext uri="{FF2B5EF4-FFF2-40B4-BE49-F238E27FC236}">
                  <a16:creationId xmlns:a16="http://schemas.microsoft.com/office/drawing/2014/main" id="{05A20048-1AF8-B44A-01EF-17F493DD52E2}"/>
                </a:ext>
              </a:extLst>
            </p:cNvPr>
            <p:cNvSpPr/>
            <p:nvPr>
              <p:custDataLst>
                <p:tags r:id="rId70"/>
              </p:custDataLst>
            </p:nvPr>
          </p:nvSpPr>
          <p:spPr>
            <a:xfrm>
              <a:off x="4421520" y="3928383"/>
              <a:ext cx="48304" cy="107291"/>
            </a:xfrm>
            <a:custGeom>
              <a:avLst/>
              <a:gdLst>
                <a:gd name="connsiteX0" fmla="*/ 44242 w 48304"/>
                <a:gd name="connsiteY0" fmla="*/ 6123 h 107291"/>
                <a:gd name="connsiteX1" fmla="*/ 37865 w 48304"/>
                <a:gd name="connsiteY1" fmla="*/ 65 h 107291"/>
                <a:gd name="connsiteX2" fmla="*/ 28937 w 48304"/>
                <a:gd name="connsiteY2" fmla="*/ 8834 h 107291"/>
                <a:gd name="connsiteX3" fmla="*/ 35314 w 48304"/>
                <a:gd name="connsiteY3" fmla="*/ 14892 h 107291"/>
                <a:gd name="connsiteX4" fmla="*/ 44242 w 48304"/>
                <a:gd name="connsiteY4" fmla="*/ 6123 h 107291"/>
                <a:gd name="connsiteX5" fmla="*/ 11720 w 48304"/>
                <a:gd name="connsiteY5" fmla="*/ 87110 h 107291"/>
                <a:gd name="connsiteX6" fmla="*/ 10285 w 48304"/>
                <a:gd name="connsiteY6" fmla="*/ 93806 h 107291"/>
                <a:gd name="connsiteX7" fmla="*/ 25430 w 48304"/>
                <a:gd name="connsiteY7" fmla="*/ 107356 h 107291"/>
                <a:gd name="connsiteX8" fmla="*/ 48387 w 48304"/>
                <a:gd name="connsiteY8" fmla="*/ 82965 h 107291"/>
                <a:gd name="connsiteX9" fmla="*/ 45836 w 48304"/>
                <a:gd name="connsiteY9" fmla="*/ 80892 h 107291"/>
                <a:gd name="connsiteX10" fmla="*/ 42807 w 48304"/>
                <a:gd name="connsiteY10" fmla="*/ 83603 h 107291"/>
                <a:gd name="connsiteX11" fmla="*/ 25908 w 48304"/>
                <a:gd name="connsiteY11" fmla="*/ 102893 h 107291"/>
                <a:gd name="connsiteX12" fmla="*/ 21923 w 48304"/>
                <a:gd name="connsiteY12" fmla="*/ 97313 h 107291"/>
                <a:gd name="connsiteX13" fmla="*/ 24474 w 48304"/>
                <a:gd name="connsiteY13" fmla="*/ 87110 h 107291"/>
                <a:gd name="connsiteX14" fmla="*/ 29575 w 48304"/>
                <a:gd name="connsiteY14" fmla="*/ 74356 h 107291"/>
                <a:gd name="connsiteX15" fmla="*/ 37387 w 48304"/>
                <a:gd name="connsiteY15" fmla="*/ 54109 h 107291"/>
                <a:gd name="connsiteX16" fmla="*/ 38343 w 48304"/>
                <a:gd name="connsiteY16" fmla="*/ 49008 h 107291"/>
                <a:gd name="connsiteX17" fmla="*/ 23198 w 48304"/>
                <a:gd name="connsiteY17" fmla="*/ 35457 h 107291"/>
                <a:gd name="connsiteX18" fmla="*/ 82 w 48304"/>
                <a:gd name="connsiteY18" fmla="*/ 59849 h 107291"/>
                <a:gd name="connsiteX19" fmla="*/ 2792 w 48304"/>
                <a:gd name="connsiteY19" fmla="*/ 61921 h 107291"/>
                <a:gd name="connsiteX20" fmla="*/ 5662 w 48304"/>
                <a:gd name="connsiteY20" fmla="*/ 59370 h 107291"/>
                <a:gd name="connsiteX21" fmla="*/ 22720 w 48304"/>
                <a:gd name="connsiteY21" fmla="*/ 39921 h 107291"/>
                <a:gd name="connsiteX22" fmla="*/ 26705 w 48304"/>
                <a:gd name="connsiteY22" fmla="*/ 45501 h 107291"/>
                <a:gd name="connsiteX23" fmla="*/ 21763 w 48304"/>
                <a:gd name="connsiteY23" fmla="*/ 61443 h 107291"/>
                <a:gd name="connsiteX24" fmla="*/ 11720 w 48304"/>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107291">
                  <a:moveTo>
                    <a:pt x="44242" y="6123"/>
                  </a:moveTo>
                  <a:cubicBezTo>
                    <a:pt x="44242" y="3573"/>
                    <a:pt x="42329" y="65"/>
                    <a:pt x="37865" y="65"/>
                  </a:cubicBezTo>
                  <a:cubicBezTo>
                    <a:pt x="33561" y="65"/>
                    <a:pt x="28937" y="4210"/>
                    <a:pt x="28937" y="8834"/>
                  </a:cubicBezTo>
                  <a:cubicBezTo>
                    <a:pt x="28937" y="11544"/>
                    <a:pt x="31010" y="14892"/>
                    <a:pt x="35314" y="14892"/>
                  </a:cubicBezTo>
                  <a:cubicBezTo>
                    <a:pt x="39938" y="14892"/>
                    <a:pt x="44242" y="10428"/>
                    <a:pt x="44242" y="6123"/>
                  </a:cubicBezTo>
                  <a:close/>
                  <a:moveTo>
                    <a:pt x="11720" y="87110"/>
                  </a:moveTo>
                  <a:cubicBezTo>
                    <a:pt x="11082" y="89182"/>
                    <a:pt x="10285" y="91095"/>
                    <a:pt x="10285" y="93806"/>
                  </a:cubicBezTo>
                  <a:cubicBezTo>
                    <a:pt x="10285" y="101298"/>
                    <a:pt x="16662" y="107356"/>
                    <a:pt x="25430" y="107356"/>
                  </a:cubicBezTo>
                  <a:cubicBezTo>
                    <a:pt x="41372" y="107356"/>
                    <a:pt x="48387" y="85356"/>
                    <a:pt x="48387" y="82965"/>
                  </a:cubicBezTo>
                  <a:cubicBezTo>
                    <a:pt x="48387" y="80892"/>
                    <a:pt x="46314" y="80892"/>
                    <a:pt x="45836" y="80892"/>
                  </a:cubicBezTo>
                  <a:cubicBezTo>
                    <a:pt x="43604" y="80892"/>
                    <a:pt x="43445" y="81849"/>
                    <a:pt x="42807" y="83603"/>
                  </a:cubicBezTo>
                  <a:cubicBezTo>
                    <a:pt x="39140" y="96356"/>
                    <a:pt x="32126" y="102893"/>
                    <a:pt x="25908" y="102893"/>
                  </a:cubicBezTo>
                  <a:cubicBezTo>
                    <a:pt x="22720" y="102893"/>
                    <a:pt x="21923" y="100820"/>
                    <a:pt x="21923" y="97313"/>
                  </a:cubicBezTo>
                  <a:cubicBezTo>
                    <a:pt x="21923" y="93646"/>
                    <a:pt x="23039" y="90617"/>
                    <a:pt x="24474" y="87110"/>
                  </a:cubicBezTo>
                  <a:cubicBezTo>
                    <a:pt x="26068" y="82805"/>
                    <a:pt x="27821" y="78501"/>
                    <a:pt x="29575" y="74356"/>
                  </a:cubicBezTo>
                  <a:cubicBezTo>
                    <a:pt x="31010" y="70530"/>
                    <a:pt x="36749" y="56023"/>
                    <a:pt x="37387" y="54109"/>
                  </a:cubicBezTo>
                  <a:cubicBezTo>
                    <a:pt x="37865" y="52515"/>
                    <a:pt x="38343" y="50602"/>
                    <a:pt x="38343" y="49008"/>
                  </a:cubicBezTo>
                  <a:cubicBezTo>
                    <a:pt x="38343" y="41515"/>
                    <a:pt x="31966" y="35457"/>
                    <a:pt x="23198" y="35457"/>
                  </a:cubicBezTo>
                  <a:cubicBezTo>
                    <a:pt x="7415" y="35457"/>
                    <a:pt x="82" y="57138"/>
                    <a:pt x="82" y="59849"/>
                  </a:cubicBezTo>
                  <a:cubicBezTo>
                    <a:pt x="82" y="61921"/>
                    <a:pt x="2314" y="61921"/>
                    <a:pt x="2792" y="61921"/>
                  </a:cubicBezTo>
                  <a:cubicBezTo>
                    <a:pt x="5024" y="61921"/>
                    <a:pt x="5183" y="61124"/>
                    <a:pt x="5662" y="59370"/>
                  </a:cubicBezTo>
                  <a:cubicBezTo>
                    <a:pt x="9807" y="45660"/>
                    <a:pt x="16821" y="39921"/>
                    <a:pt x="22720" y="39921"/>
                  </a:cubicBezTo>
                  <a:cubicBezTo>
                    <a:pt x="25271" y="39921"/>
                    <a:pt x="26705" y="41196"/>
                    <a:pt x="26705" y="45501"/>
                  </a:cubicBezTo>
                  <a:cubicBezTo>
                    <a:pt x="26705" y="49167"/>
                    <a:pt x="25749" y="51559"/>
                    <a:pt x="21763" y="61443"/>
                  </a:cubicBezTo>
                  <a:lnTo>
                    <a:pt x="11720" y="87110"/>
                  </a:lnTo>
                  <a:close/>
                </a:path>
              </a:pathLst>
            </a:custGeom>
            <a:solidFill>
              <a:srgbClr val="000000"/>
            </a:solidFill>
            <a:ln w="22225" cap="flat">
              <a:noFill/>
              <a:prstDash val="solid"/>
              <a:miter/>
            </a:ln>
          </p:spPr>
          <p:txBody>
            <a:bodyPr rtlCol="0" anchor="ctr"/>
            <a:lstStyle/>
            <a:p>
              <a:endParaRPr lang="en-CN"/>
            </a:p>
          </p:txBody>
        </p:sp>
        <p:sp>
          <p:nvSpPr>
            <p:cNvPr id="18502" name="Freeform 18501">
              <a:extLst>
                <a:ext uri="{FF2B5EF4-FFF2-40B4-BE49-F238E27FC236}">
                  <a16:creationId xmlns:a16="http://schemas.microsoft.com/office/drawing/2014/main" id="{4B9C5D01-2868-33EC-7B6A-64701F245484}"/>
                </a:ext>
              </a:extLst>
            </p:cNvPr>
            <p:cNvSpPr/>
            <p:nvPr>
              <p:custDataLst>
                <p:tags r:id="rId71"/>
              </p:custDataLst>
            </p:nvPr>
          </p:nvSpPr>
          <p:spPr>
            <a:xfrm>
              <a:off x="4478464" y="3928383"/>
              <a:ext cx="69986" cy="138219"/>
            </a:xfrm>
            <a:custGeom>
              <a:avLst/>
              <a:gdLst>
                <a:gd name="connsiteX0" fmla="*/ 70071 w 69986"/>
                <a:gd name="connsiteY0" fmla="*/ 6123 h 138219"/>
                <a:gd name="connsiteX1" fmla="*/ 63694 w 69986"/>
                <a:gd name="connsiteY1" fmla="*/ 65 h 138219"/>
                <a:gd name="connsiteX2" fmla="*/ 54767 w 69986"/>
                <a:gd name="connsiteY2" fmla="*/ 8834 h 138219"/>
                <a:gd name="connsiteX3" fmla="*/ 61143 w 69986"/>
                <a:gd name="connsiteY3" fmla="*/ 14892 h 138219"/>
                <a:gd name="connsiteX4" fmla="*/ 70071 w 69986"/>
                <a:gd name="connsiteY4" fmla="*/ 6123 h 138219"/>
                <a:gd name="connsiteX5" fmla="*/ 36274 w 69986"/>
                <a:gd name="connsiteY5" fmla="*/ 113574 h 138219"/>
                <a:gd name="connsiteX6" fmla="*/ 15708 w 69986"/>
                <a:gd name="connsiteY6" fmla="*/ 133821 h 138219"/>
                <a:gd name="connsiteX7" fmla="*/ 9969 w 69986"/>
                <a:gd name="connsiteY7" fmla="*/ 132864 h 138219"/>
                <a:gd name="connsiteX8" fmla="*/ 15389 w 69986"/>
                <a:gd name="connsiteY8" fmla="*/ 124733 h 138219"/>
                <a:gd name="connsiteX9" fmla="*/ 9172 w 69986"/>
                <a:gd name="connsiteY9" fmla="*/ 118835 h 138219"/>
                <a:gd name="connsiteX10" fmla="*/ 85 w 69986"/>
                <a:gd name="connsiteY10" fmla="*/ 128241 h 138219"/>
                <a:gd name="connsiteX11" fmla="*/ 15868 w 69986"/>
                <a:gd name="connsiteY11" fmla="*/ 138284 h 138219"/>
                <a:gd name="connsiteX12" fmla="*/ 49027 w 69986"/>
                <a:gd name="connsiteY12" fmla="*/ 113096 h 138219"/>
                <a:gd name="connsiteX13" fmla="*/ 63375 w 69986"/>
                <a:gd name="connsiteY13" fmla="*/ 56023 h 138219"/>
                <a:gd name="connsiteX14" fmla="*/ 64173 w 69986"/>
                <a:gd name="connsiteY14" fmla="*/ 50443 h 138219"/>
                <a:gd name="connsiteX15" fmla="*/ 47114 w 69986"/>
                <a:gd name="connsiteY15" fmla="*/ 35457 h 138219"/>
                <a:gd name="connsiteX16" fmla="*/ 19215 w 69986"/>
                <a:gd name="connsiteY16" fmla="*/ 59849 h 138219"/>
                <a:gd name="connsiteX17" fmla="*/ 21926 w 69986"/>
                <a:gd name="connsiteY17" fmla="*/ 61921 h 138219"/>
                <a:gd name="connsiteX18" fmla="*/ 25114 w 69986"/>
                <a:gd name="connsiteY18" fmla="*/ 59052 h 138219"/>
                <a:gd name="connsiteX19" fmla="*/ 46636 w 69986"/>
                <a:gd name="connsiteY19" fmla="*/ 39921 h 138219"/>
                <a:gd name="connsiteX20" fmla="*/ 52056 w 69986"/>
                <a:gd name="connsiteY20" fmla="*/ 47733 h 138219"/>
                <a:gd name="connsiteX21" fmla="*/ 51578 w 69986"/>
                <a:gd name="connsiteY21" fmla="*/ 52515 h 138219"/>
                <a:gd name="connsiteX22" fmla="*/ 36274 w 69986"/>
                <a:gd name="connsiteY22" fmla="*/ 113574 h 13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9986" h="138219">
                  <a:moveTo>
                    <a:pt x="70071" y="6123"/>
                  </a:moveTo>
                  <a:cubicBezTo>
                    <a:pt x="70071" y="3413"/>
                    <a:pt x="67999" y="65"/>
                    <a:pt x="63694" y="65"/>
                  </a:cubicBezTo>
                  <a:cubicBezTo>
                    <a:pt x="59071" y="65"/>
                    <a:pt x="54767" y="4529"/>
                    <a:pt x="54767" y="8834"/>
                  </a:cubicBezTo>
                  <a:cubicBezTo>
                    <a:pt x="54767" y="11384"/>
                    <a:pt x="56680" y="14892"/>
                    <a:pt x="61143" y="14892"/>
                  </a:cubicBezTo>
                  <a:cubicBezTo>
                    <a:pt x="65448" y="14892"/>
                    <a:pt x="70071" y="10747"/>
                    <a:pt x="70071" y="6123"/>
                  </a:cubicBezTo>
                  <a:close/>
                  <a:moveTo>
                    <a:pt x="36274" y="113574"/>
                  </a:moveTo>
                  <a:cubicBezTo>
                    <a:pt x="33563" y="124574"/>
                    <a:pt x="25114" y="133821"/>
                    <a:pt x="15708" y="133821"/>
                  </a:cubicBezTo>
                  <a:cubicBezTo>
                    <a:pt x="13636" y="133821"/>
                    <a:pt x="11723" y="133502"/>
                    <a:pt x="9969" y="132864"/>
                  </a:cubicBezTo>
                  <a:cubicBezTo>
                    <a:pt x="14114" y="130951"/>
                    <a:pt x="15389" y="127125"/>
                    <a:pt x="15389" y="124733"/>
                  </a:cubicBezTo>
                  <a:cubicBezTo>
                    <a:pt x="15389" y="120907"/>
                    <a:pt x="12360" y="118835"/>
                    <a:pt x="9172" y="118835"/>
                  </a:cubicBezTo>
                  <a:cubicBezTo>
                    <a:pt x="4230" y="118835"/>
                    <a:pt x="85" y="123139"/>
                    <a:pt x="85" y="128241"/>
                  </a:cubicBezTo>
                  <a:cubicBezTo>
                    <a:pt x="85" y="134299"/>
                    <a:pt x="6302" y="138284"/>
                    <a:pt x="15868" y="138284"/>
                  </a:cubicBezTo>
                  <a:cubicBezTo>
                    <a:pt x="25433" y="138284"/>
                    <a:pt x="44085" y="132545"/>
                    <a:pt x="49027" y="113096"/>
                  </a:cubicBezTo>
                  <a:lnTo>
                    <a:pt x="63375" y="56023"/>
                  </a:lnTo>
                  <a:cubicBezTo>
                    <a:pt x="63854" y="54269"/>
                    <a:pt x="64173" y="52834"/>
                    <a:pt x="64173" y="50443"/>
                  </a:cubicBezTo>
                  <a:cubicBezTo>
                    <a:pt x="64173" y="41675"/>
                    <a:pt x="56680" y="35457"/>
                    <a:pt x="47114" y="35457"/>
                  </a:cubicBezTo>
                  <a:cubicBezTo>
                    <a:pt x="29418" y="35457"/>
                    <a:pt x="19215" y="57617"/>
                    <a:pt x="19215" y="59849"/>
                  </a:cubicBezTo>
                  <a:cubicBezTo>
                    <a:pt x="19215" y="61921"/>
                    <a:pt x="21447" y="61921"/>
                    <a:pt x="21926" y="61921"/>
                  </a:cubicBezTo>
                  <a:cubicBezTo>
                    <a:pt x="23839" y="61921"/>
                    <a:pt x="23998" y="61443"/>
                    <a:pt x="25114" y="59052"/>
                  </a:cubicBezTo>
                  <a:cubicBezTo>
                    <a:pt x="29100" y="49805"/>
                    <a:pt x="37390" y="39921"/>
                    <a:pt x="46636" y="39921"/>
                  </a:cubicBezTo>
                  <a:cubicBezTo>
                    <a:pt x="50622" y="39921"/>
                    <a:pt x="52056" y="42631"/>
                    <a:pt x="52056" y="47733"/>
                  </a:cubicBezTo>
                  <a:cubicBezTo>
                    <a:pt x="52056" y="49486"/>
                    <a:pt x="51738" y="51718"/>
                    <a:pt x="51578" y="52515"/>
                  </a:cubicBezTo>
                  <a:lnTo>
                    <a:pt x="36274" y="113574"/>
                  </a:lnTo>
                  <a:close/>
                </a:path>
              </a:pathLst>
            </a:custGeom>
            <a:solidFill>
              <a:srgbClr val="000000"/>
            </a:solidFill>
            <a:ln w="22225" cap="flat">
              <a:noFill/>
              <a:prstDash val="solid"/>
              <a:miter/>
            </a:ln>
          </p:spPr>
          <p:txBody>
            <a:bodyPr rtlCol="0" anchor="ctr"/>
            <a:lstStyle/>
            <a:p>
              <a:endParaRPr lang="en-CN"/>
            </a:p>
          </p:txBody>
        </p:sp>
      </p:grpSp>
      <p:grpSp>
        <p:nvGrpSpPr>
          <p:cNvPr id="18510" name="Group 18509" descr="\documentclass{article}&#10;\usepackage{amsmath,bm}&#10;\pagestyle{empty}&#10;\begin{document}&#10;&#10;$\bm{d}_i^l$&#10;&#10;&#10;\end{document}" title="IguanaTex Vector Display">
            <a:extLst>
              <a:ext uri="{FF2B5EF4-FFF2-40B4-BE49-F238E27FC236}">
                <a16:creationId xmlns:a16="http://schemas.microsoft.com/office/drawing/2014/main" id="{4EC50892-7318-7DC1-1C46-068C86067D39}"/>
              </a:ext>
            </a:extLst>
          </p:cNvPr>
          <p:cNvGrpSpPr>
            <a:grpSpLocks noChangeAspect="1"/>
          </p:cNvGrpSpPr>
          <p:nvPr>
            <p:custDataLst>
              <p:tags r:id="rId6"/>
            </p:custDataLst>
          </p:nvPr>
        </p:nvGrpSpPr>
        <p:grpSpPr>
          <a:xfrm>
            <a:off x="11096106" y="4048749"/>
            <a:ext cx="184409" cy="254161"/>
            <a:chOff x="4303892" y="3781513"/>
            <a:chExt cx="184409" cy="254161"/>
          </a:xfrm>
        </p:grpSpPr>
        <p:sp>
          <p:nvSpPr>
            <p:cNvPr id="18507" name="Freeform 18506">
              <a:extLst>
                <a:ext uri="{FF2B5EF4-FFF2-40B4-BE49-F238E27FC236}">
                  <a16:creationId xmlns:a16="http://schemas.microsoft.com/office/drawing/2014/main" id="{2FE93CEC-E2A0-7FE7-DE61-D9441B40EFE7}"/>
                </a:ext>
              </a:extLst>
            </p:cNvPr>
            <p:cNvSpPr/>
            <p:nvPr>
              <p:custDataLst>
                <p:tags r:id="rId65"/>
              </p:custDataLst>
            </p:nvPr>
          </p:nvSpPr>
          <p:spPr>
            <a:xfrm>
              <a:off x="4303892" y="3816743"/>
              <a:ext cx="127309" cy="159877"/>
            </a:xfrm>
            <a:custGeom>
              <a:avLst/>
              <a:gdLst>
                <a:gd name="connsiteX0" fmla="*/ 126476 w 127309"/>
                <a:gd name="connsiteY0" fmla="*/ 8034 h 159877"/>
                <a:gd name="connsiteX1" fmla="*/ 127387 w 127309"/>
                <a:gd name="connsiteY1" fmla="*/ 4162 h 159877"/>
                <a:gd name="connsiteX2" fmla="*/ 122376 w 127309"/>
                <a:gd name="connsiteY2" fmla="*/ 63 h 159877"/>
                <a:gd name="connsiteX3" fmla="*/ 120782 w 127309"/>
                <a:gd name="connsiteY3" fmla="*/ 290 h 159877"/>
                <a:gd name="connsiteX4" fmla="*/ 91403 w 127309"/>
                <a:gd name="connsiteY4" fmla="*/ 1657 h 159877"/>
                <a:gd name="connsiteX5" fmla="*/ 84115 w 127309"/>
                <a:gd name="connsiteY5" fmla="*/ 8489 h 159877"/>
                <a:gd name="connsiteX6" fmla="*/ 90036 w 127309"/>
                <a:gd name="connsiteY6" fmla="*/ 12589 h 159877"/>
                <a:gd name="connsiteX7" fmla="*/ 99602 w 127309"/>
                <a:gd name="connsiteY7" fmla="*/ 13044 h 159877"/>
                <a:gd name="connsiteX8" fmla="*/ 87303 w 127309"/>
                <a:gd name="connsiteY8" fmla="*/ 63376 h 159877"/>
                <a:gd name="connsiteX9" fmla="*/ 64301 w 127309"/>
                <a:gd name="connsiteY9" fmla="*/ 55177 h 159877"/>
                <a:gd name="connsiteX10" fmla="*/ 77 w 127309"/>
                <a:gd name="connsiteY10" fmla="*/ 122362 h 159877"/>
                <a:gd name="connsiteX11" fmla="*/ 39932 w 127309"/>
                <a:gd name="connsiteY11" fmla="*/ 159940 h 159877"/>
                <a:gd name="connsiteX12" fmla="*/ 71589 w 127309"/>
                <a:gd name="connsiteY12" fmla="*/ 147642 h 159877"/>
                <a:gd name="connsiteX13" fmla="*/ 97780 w 127309"/>
                <a:gd name="connsiteY13" fmla="*/ 159940 h 159877"/>
                <a:gd name="connsiteX14" fmla="*/ 117594 w 127309"/>
                <a:gd name="connsiteY14" fmla="*/ 146959 h 159877"/>
                <a:gd name="connsiteX15" fmla="*/ 126248 w 127309"/>
                <a:gd name="connsiteY15" fmla="*/ 124412 h 159877"/>
                <a:gd name="connsiteX16" fmla="*/ 120782 w 127309"/>
                <a:gd name="connsiteY16" fmla="*/ 121224 h 159877"/>
                <a:gd name="connsiteX17" fmla="*/ 116227 w 127309"/>
                <a:gd name="connsiteY17" fmla="*/ 122362 h 159877"/>
                <a:gd name="connsiteX18" fmla="*/ 114405 w 127309"/>
                <a:gd name="connsiteY18" fmla="*/ 128967 h 159877"/>
                <a:gd name="connsiteX19" fmla="*/ 98918 w 127309"/>
                <a:gd name="connsiteY19" fmla="*/ 151742 h 159877"/>
                <a:gd name="connsiteX20" fmla="*/ 93680 w 127309"/>
                <a:gd name="connsiteY20" fmla="*/ 143315 h 159877"/>
                <a:gd name="connsiteX21" fmla="*/ 95047 w 127309"/>
                <a:gd name="connsiteY21" fmla="*/ 133522 h 159877"/>
                <a:gd name="connsiteX22" fmla="*/ 126476 w 127309"/>
                <a:gd name="connsiteY22" fmla="*/ 8034 h 159877"/>
                <a:gd name="connsiteX23" fmla="*/ 69311 w 127309"/>
                <a:gd name="connsiteY23" fmla="*/ 136938 h 159877"/>
                <a:gd name="connsiteX24" fmla="*/ 41071 w 127309"/>
                <a:gd name="connsiteY24" fmla="*/ 151742 h 159877"/>
                <a:gd name="connsiteX25" fmla="*/ 25812 w 127309"/>
                <a:gd name="connsiteY25" fmla="*/ 134433 h 159877"/>
                <a:gd name="connsiteX26" fmla="*/ 37199 w 127309"/>
                <a:gd name="connsiteY26" fmla="*/ 85695 h 159877"/>
                <a:gd name="connsiteX27" fmla="*/ 64757 w 127309"/>
                <a:gd name="connsiteY27" fmla="*/ 63376 h 159877"/>
                <a:gd name="connsiteX28" fmla="*/ 83659 w 127309"/>
                <a:gd name="connsiteY28" fmla="*/ 76585 h 159877"/>
                <a:gd name="connsiteX29" fmla="*/ 83204 w 127309"/>
                <a:gd name="connsiteY29" fmla="*/ 79774 h 159877"/>
                <a:gd name="connsiteX30" fmla="*/ 69311 w 127309"/>
                <a:gd name="connsiteY30" fmla="*/ 136938 h 15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7309" h="159877">
                  <a:moveTo>
                    <a:pt x="126476" y="8034"/>
                  </a:moveTo>
                  <a:cubicBezTo>
                    <a:pt x="127387" y="4845"/>
                    <a:pt x="127387" y="4390"/>
                    <a:pt x="127387" y="4162"/>
                  </a:cubicBezTo>
                  <a:cubicBezTo>
                    <a:pt x="127387" y="1201"/>
                    <a:pt x="124882" y="63"/>
                    <a:pt x="122376" y="63"/>
                  </a:cubicBezTo>
                  <a:cubicBezTo>
                    <a:pt x="121465" y="63"/>
                    <a:pt x="121238" y="63"/>
                    <a:pt x="120782" y="290"/>
                  </a:cubicBezTo>
                  <a:lnTo>
                    <a:pt x="91403" y="1657"/>
                  </a:lnTo>
                  <a:cubicBezTo>
                    <a:pt x="88214" y="1885"/>
                    <a:pt x="84115" y="2112"/>
                    <a:pt x="84115" y="8489"/>
                  </a:cubicBezTo>
                  <a:cubicBezTo>
                    <a:pt x="84115" y="12589"/>
                    <a:pt x="88214" y="12589"/>
                    <a:pt x="90036" y="12589"/>
                  </a:cubicBezTo>
                  <a:cubicBezTo>
                    <a:pt x="92542" y="12589"/>
                    <a:pt x="96641" y="12589"/>
                    <a:pt x="99602" y="13044"/>
                  </a:cubicBezTo>
                  <a:lnTo>
                    <a:pt x="87303" y="63376"/>
                  </a:lnTo>
                  <a:cubicBezTo>
                    <a:pt x="83887" y="60188"/>
                    <a:pt x="76372" y="55177"/>
                    <a:pt x="64301" y="55177"/>
                  </a:cubicBezTo>
                  <a:cubicBezTo>
                    <a:pt x="24673" y="55177"/>
                    <a:pt x="77" y="91161"/>
                    <a:pt x="77" y="122362"/>
                  </a:cubicBezTo>
                  <a:cubicBezTo>
                    <a:pt x="77" y="150375"/>
                    <a:pt x="21029" y="159940"/>
                    <a:pt x="39932" y="159940"/>
                  </a:cubicBezTo>
                  <a:cubicBezTo>
                    <a:pt x="56102" y="159940"/>
                    <a:pt x="67945" y="151058"/>
                    <a:pt x="71589" y="147642"/>
                  </a:cubicBezTo>
                  <a:cubicBezTo>
                    <a:pt x="80243" y="159940"/>
                    <a:pt x="95275" y="159940"/>
                    <a:pt x="97780" y="159940"/>
                  </a:cubicBezTo>
                  <a:cubicBezTo>
                    <a:pt x="106206" y="159940"/>
                    <a:pt x="112811" y="155158"/>
                    <a:pt x="117594" y="146959"/>
                  </a:cubicBezTo>
                  <a:cubicBezTo>
                    <a:pt x="123287" y="137849"/>
                    <a:pt x="126248" y="125551"/>
                    <a:pt x="126248" y="124412"/>
                  </a:cubicBezTo>
                  <a:cubicBezTo>
                    <a:pt x="126248" y="121224"/>
                    <a:pt x="122832" y="121224"/>
                    <a:pt x="120782" y="121224"/>
                  </a:cubicBezTo>
                  <a:cubicBezTo>
                    <a:pt x="118277" y="121224"/>
                    <a:pt x="117366" y="121224"/>
                    <a:pt x="116227" y="122362"/>
                  </a:cubicBezTo>
                  <a:cubicBezTo>
                    <a:pt x="115772" y="122818"/>
                    <a:pt x="115772" y="123273"/>
                    <a:pt x="114405" y="128967"/>
                  </a:cubicBezTo>
                  <a:cubicBezTo>
                    <a:pt x="109850" y="147187"/>
                    <a:pt x="104612" y="151742"/>
                    <a:pt x="98918" y="151742"/>
                  </a:cubicBezTo>
                  <a:cubicBezTo>
                    <a:pt x="96413" y="151742"/>
                    <a:pt x="93680" y="150831"/>
                    <a:pt x="93680" y="143315"/>
                  </a:cubicBezTo>
                  <a:cubicBezTo>
                    <a:pt x="93680" y="139899"/>
                    <a:pt x="94136" y="136710"/>
                    <a:pt x="95047" y="133522"/>
                  </a:cubicBezTo>
                  <a:lnTo>
                    <a:pt x="126476" y="8034"/>
                  </a:lnTo>
                  <a:close/>
                  <a:moveTo>
                    <a:pt x="69311" y="136938"/>
                  </a:moveTo>
                  <a:cubicBezTo>
                    <a:pt x="62707" y="144681"/>
                    <a:pt x="52003" y="151742"/>
                    <a:pt x="41071" y="151742"/>
                  </a:cubicBezTo>
                  <a:cubicBezTo>
                    <a:pt x="26951" y="151742"/>
                    <a:pt x="25812" y="139443"/>
                    <a:pt x="25812" y="134433"/>
                  </a:cubicBezTo>
                  <a:cubicBezTo>
                    <a:pt x="25812" y="122590"/>
                    <a:pt x="33555" y="94577"/>
                    <a:pt x="37199" y="85695"/>
                  </a:cubicBezTo>
                  <a:cubicBezTo>
                    <a:pt x="44259" y="69070"/>
                    <a:pt x="55419" y="63376"/>
                    <a:pt x="64757" y="63376"/>
                  </a:cubicBezTo>
                  <a:cubicBezTo>
                    <a:pt x="78194" y="63376"/>
                    <a:pt x="83659" y="74080"/>
                    <a:pt x="83659" y="76585"/>
                  </a:cubicBezTo>
                  <a:lnTo>
                    <a:pt x="83204" y="79774"/>
                  </a:lnTo>
                  <a:lnTo>
                    <a:pt x="69311" y="136938"/>
                  </a:lnTo>
                  <a:close/>
                </a:path>
              </a:pathLst>
            </a:custGeom>
            <a:solidFill>
              <a:srgbClr val="000000"/>
            </a:solidFill>
            <a:ln w="22225" cap="flat">
              <a:noFill/>
              <a:prstDash val="solid"/>
              <a:miter/>
            </a:ln>
          </p:spPr>
          <p:txBody>
            <a:bodyPr rtlCol="0" anchor="ctr"/>
            <a:lstStyle/>
            <a:p>
              <a:endParaRPr lang="en-CN"/>
            </a:p>
          </p:txBody>
        </p:sp>
        <p:sp>
          <p:nvSpPr>
            <p:cNvPr id="18508" name="Freeform 18507">
              <a:extLst>
                <a:ext uri="{FF2B5EF4-FFF2-40B4-BE49-F238E27FC236}">
                  <a16:creationId xmlns:a16="http://schemas.microsoft.com/office/drawing/2014/main" id="{E7C88F7D-B81B-D6CA-47AC-C3479DF71376}"/>
                </a:ext>
              </a:extLst>
            </p:cNvPr>
            <p:cNvSpPr/>
            <p:nvPr>
              <p:custDataLst>
                <p:tags r:id="rId66"/>
              </p:custDataLst>
            </p:nvPr>
          </p:nvSpPr>
          <p:spPr>
            <a:xfrm>
              <a:off x="4442389" y="3781513"/>
              <a:ext cx="35710" cy="112233"/>
            </a:xfrm>
            <a:custGeom>
              <a:avLst/>
              <a:gdLst>
                <a:gd name="connsiteX0" fmla="*/ 35156 w 35710"/>
                <a:gd name="connsiteY0" fmla="*/ 4842 h 112233"/>
                <a:gd name="connsiteX1" fmla="*/ 35793 w 35710"/>
                <a:gd name="connsiteY1" fmla="*/ 2291 h 112233"/>
                <a:gd name="connsiteX2" fmla="*/ 33243 w 35710"/>
                <a:gd name="connsiteY2" fmla="*/ 59 h 112233"/>
                <a:gd name="connsiteX3" fmla="*/ 12837 w 35710"/>
                <a:gd name="connsiteY3" fmla="*/ 1653 h 112233"/>
                <a:gd name="connsiteX4" fmla="*/ 9489 w 35710"/>
                <a:gd name="connsiteY4" fmla="*/ 5320 h 112233"/>
                <a:gd name="connsiteX5" fmla="*/ 13474 w 35710"/>
                <a:gd name="connsiteY5" fmla="*/ 7552 h 112233"/>
                <a:gd name="connsiteX6" fmla="*/ 21127 w 35710"/>
                <a:gd name="connsiteY6" fmla="*/ 9943 h 112233"/>
                <a:gd name="connsiteX7" fmla="*/ 20489 w 35710"/>
                <a:gd name="connsiteY7" fmla="*/ 13451 h 112233"/>
                <a:gd name="connsiteX8" fmla="*/ 720 w 35710"/>
                <a:gd name="connsiteY8" fmla="*/ 92205 h 112233"/>
                <a:gd name="connsiteX9" fmla="*/ 83 w 35710"/>
                <a:gd name="connsiteY9" fmla="*/ 97147 h 112233"/>
                <a:gd name="connsiteX10" fmla="*/ 16822 w 35710"/>
                <a:gd name="connsiteY10" fmla="*/ 112292 h 112233"/>
                <a:gd name="connsiteX11" fmla="*/ 29576 w 35710"/>
                <a:gd name="connsiteY11" fmla="*/ 103843 h 112233"/>
                <a:gd name="connsiteX12" fmla="*/ 35156 w 35710"/>
                <a:gd name="connsiteY12" fmla="*/ 87901 h 112233"/>
                <a:gd name="connsiteX13" fmla="*/ 32605 w 35710"/>
                <a:gd name="connsiteY13" fmla="*/ 85828 h 112233"/>
                <a:gd name="connsiteX14" fmla="*/ 29416 w 35710"/>
                <a:gd name="connsiteY14" fmla="*/ 89654 h 112233"/>
                <a:gd name="connsiteX15" fmla="*/ 17460 w 35710"/>
                <a:gd name="connsiteY15" fmla="*/ 107829 h 112233"/>
                <a:gd name="connsiteX16" fmla="*/ 12039 w 35710"/>
                <a:gd name="connsiteY16" fmla="*/ 100017 h 112233"/>
                <a:gd name="connsiteX17" fmla="*/ 12996 w 35710"/>
                <a:gd name="connsiteY17" fmla="*/ 93481 h 112233"/>
                <a:gd name="connsiteX18" fmla="*/ 35156 w 35710"/>
                <a:gd name="connsiteY18" fmla="*/ 4842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710" h="112233">
                  <a:moveTo>
                    <a:pt x="35156" y="4842"/>
                  </a:moveTo>
                  <a:cubicBezTo>
                    <a:pt x="35315" y="4523"/>
                    <a:pt x="35793" y="2450"/>
                    <a:pt x="35793" y="2291"/>
                  </a:cubicBezTo>
                  <a:cubicBezTo>
                    <a:pt x="35793" y="1494"/>
                    <a:pt x="35156" y="59"/>
                    <a:pt x="33243" y="59"/>
                  </a:cubicBezTo>
                  <a:cubicBezTo>
                    <a:pt x="30054" y="59"/>
                    <a:pt x="16822" y="1335"/>
                    <a:pt x="12837" y="1653"/>
                  </a:cubicBezTo>
                  <a:cubicBezTo>
                    <a:pt x="11721" y="1813"/>
                    <a:pt x="9489" y="1972"/>
                    <a:pt x="9489" y="5320"/>
                  </a:cubicBezTo>
                  <a:cubicBezTo>
                    <a:pt x="9489" y="7552"/>
                    <a:pt x="11721" y="7552"/>
                    <a:pt x="13474" y="7552"/>
                  </a:cubicBezTo>
                  <a:cubicBezTo>
                    <a:pt x="21127" y="7552"/>
                    <a:pt x="21127" y="8668"/>
                    <a:pt x="21127" y="9943"/>
                  </a:cubicBezTo>
                  <a:cubicBezTo>
                    <a:pt x="21127" y="11059"/>
                    <a:pt x="20808" y="12016"/>
                    <a:pt x="20489" y="13451"/>
                  </a:cubicBezTo>
                  <a:lnTo>
                    <a:pt x="720" y="92205"/>
                  </a:lnTo>
                  <a:cubicBezTo>
                    <a:pt x="242" y="93799"/>
                    <a:pt x="83" y="95553"/>
                    <a:pt x="83" y="97147"/>
                  </a:cubicBezTo>
                  <a:cubicBezTo>
                    <a:pt x="83" y="107350"/>
                    <a:pt x="9170" y="112292"/>
                    <a:pt x="16822" y="112292"/>
                  </a:cubicBezTo>
                  <a:cubicBezTo>
                    <a:pt x="20648" y="112292"/>
                    <a:pt x="25431" y="111017"/>
                    <a:pt x="29576" y="103843"/>
                  </a:cubicBezTo>
                  <a:cubicBezTo>
                    <a:pt x="32924" y="97944"/>
                    <a:pt x="35156" y="88538"/>
                    <a:pt x="35156" y="87901"/>
                  </a:cubicBezTo>
                  <a:cubicBezTo>
                    <a:pt x="35156" y="85828"/>
                    <a:pt x="33083" y="85828"/>
                    <a:pt x="32605" y="85828"/>
                  </a:cubicBezTo>
                  <a:cubicBezTo>
                    <a:pt x="30373" y="85828"/>
                    <a:pt x="30054" y="86785"/>
                    <a:pt x="29416" y="89654"/>
                  </a:cubicBezTo>
                  <a:cubicBezTo>
                    <a:pt x="27344" y="97626"/>
                    <a:pt x="24315" y="107829"/>
                    <a:pt x="17460" y="107829"/>
                  </a:cubicBezTo>
                  <a:cubicBezTo>
                    <a:pt x="13155" y="107829"/>
                    <a:pt x="12039" y="103843"/>
                    <a:pt x="12039" y="100017"/>
                  </a:cubicBezTo>
                  <a:cubicBezTo>
                    <a:pt x="12039" y="98263"/>
                    <a:pt x="12518" y="95234"/>
                    <a:pt x="12996" y="93481"/>
                  </a:cubicBezTo>
                  <a:lnTo>
                    <a:pt x="35156" y="4842"/>
                  </a:lnTo>
                  <a:close/>
                </a:path>
              </a:pathLst>
            </a:custGeom>
            <a:solidFill>
              <a:srgbClr val="000000"/>
            </a:solidFill>
            <a:ln w="22225" cap="flat">
              <a:noFill/>
              <a:prstDash val="solid"/>
              <a:miter/>
            </a:ln>
          </p:spPr>
          <p:txBody>
            <a:bodyPr rtlCol="0" anchor="ctr"/>
            <a:lstStyle/>
            <a:p>
              <a:endParaRPr lang="en-CN"/>
            </a:p>
          </p:txBody>
        </p:sp>
        <p:sp>
          <p:nvSpPr>
            <p:cNvPr id="18509" name="Freeform 18508">
              <a:extLst>
                <a:ext uri="{FF2B5EF4-FFF2-40B4-BE49-F238E27FC236}">
                  <a16:creationId xmlns:a16="http://schemas.microsoft.com/office/drawing/2014/main" id="{BA976940-E700-1DE3-5B09-C47CBC35C07B}"/>
                </a:ext>
              </a:extLst>
            </p:cNvPr>
            <p:cNvSpPr/>
            <p:nvPr>
              <p:custDataLst>
                <p:tags r:id="rId67"/>
              </p:custDataLst>
            </p:nvPr>
          </p:nvSpPr>
          <p:spPr>
            <a:xfrm>
              <a:off x="4439997" y="3928383"/>
              <a:ext cx="48304" cy="107291"/>
            </a:xfrm>
            <a:custGeom>
              <a:avLst/>
              <a:gdLst>
                <a:gd name="connsiteX0" fmla="*/ 44243 w 48304"/>
                <a:gd name="connsiteY0" fmla="*/ 6123 h 107291"/>
                <a:gd name="connsiteX1" fmla="*/ 37866 w 48304"/>
                <a:gd name="connsiteY1" fmla="*/ 65 h 107291"/>
                <a:gd name="connsiteX2" fmla="*/ 28938 w 48304"/>
                <a:gd name="connsiteY2" fmla="*/ 8834 h 107291"/>
                <a:gd name="connsiteX3" fmla="*/ 35315 w 48304"/>
                <a:gd name="connsiteY3" fmla="*/ 14892 h 107291"/>
                <a:gd name="connsiteX4" fmla="*/ 44243 w 48304"/>
                <a:gd name="connsiteY4" fmla="*/ 6123 h 107291"/>
                <a:gd name="connsiteX5" fmla="*/ 11721 w 48304"/>
                <a:gd name="connsiteY5" fmla="*/ 87110 h 107291"/>
                <a:gd name="connsiteX6" fmla="*/ 10286 w 48304"/>
                <a:gd name="connsiteY6" fmla="*/ 93806 h 107291"/>
                <a:gd name="connsiteX7" fmla="*/ 25431 w 48304"/>
                <a:gd name="connsiteY7" fmla="*/ 107356 h 107291"/>
                <a:gd name="connsiteX8" fmla="*/ 48388 w 48304"/>
                <a:gd name="connsiteY8" fmla="*/ 82965 h 107291"/>
                <a:gd name="connsiteX9" fmla="*/ 45837 w 48304"/>
                <a:gd name="connsiteY9" fmla="*/ 80892 h 107291"/>
                <a:gd name="connsiteX10" fmla="*/ 42808 w 48304"/>
                <a:gd name="connsiteY10" fmla="*/ 83603 h 107291"/>
                <a:gd name="connsiteX11" fmla="*/ 25909 w 48304"/>
                <a:gd name="connsiteY11" fmla="*/ 102893 h 107291"/>
                <a:gd name="connsiteX12" fmla="*/ 21924 w 48304"/>
                <a:gd name="connsiteY12" fmla="*/ 97313 h 107291"/>
                <a:gd name="connsiteX13" fmla="*/ 24474 w 48304"/>
                <a:gd name="connsiteY13" fmla="*/ 87110 h 107291"/>
                <a:gd name="connsiteX14" fmla="*/ 29576 w 48304"/>
                <a:gd name="connsiteY14" fmla="*/ 74356 h 107291"/>
                <a:gd name="connsiteX15" fmla="*/ 37388 w 48304"/>
                <a:gd name="connsiteY15" fmla="*/ 54109 h 107291"/>
                <a:gd name="connsiteX16" fmla="*/ 38344 w 48304"/>
                <a:gd name="connsiteY16" fmla="*/ 49008 h 107291"/>
                <a:gd name="connsiteX17" fmla="*/ 23199 w 48304"/>
                <a:gd name="connsiteY17" fmla="*/ 35457 h 107291"/>
                <a:gd name="connsiteX18" fmla="*/ 83 w 48304"/>
                <a:gd name="connsiteY18" fmla="*/ 59849 h 107291"/>
                <a:gd name="connsiteX19" fmla="*/ 2793 w 48304"/>
                <a:gd name="connsiteY19" fmla="*/ 61921 h 107291"/>
                <a:gd name="connsiteX20" fmla="*/ 5663 w 48304"/>
                <a:gd name="connsiteY20" fmla="*/ 59370 h 107291"/>
                <a:gd name="connsiteX21" fmla="*/ 22721 w 48304"/>
                <a:gd name="connsiteY21" fmla="*/ 39921 h 107291"/>
                <a:gd name="connsiteX22" fmla="*/ 26706 w 48304"/>
                <a:gd name="connsiteY22" fmla="*/ 45501 h 107291"/>
                <a:gd name="connsiteX23" fmla="*/ 21764 w 48304"/>
                <a:gd name="connsiteY23" fmla="*/ 61443 h 107291"/>
                <a:gd name="connsiteX24" fmla="*/ 11721 w 48304"/>
                <a:gd name="connsiteY24" fmla="*/ 87110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107291">
                  <a:moveTo>
                    <a:pt x="44243" y="6123"/>
                  </a:moveTo>
                  <a:cubicBezTo>
                    <a:pt x="44243" y="3573"/>
                    <a:pt x="42330" y="65"/>
                    <a:pt x="37866" y="65"/>
                  </a:cubicBezTo>
                  <a:cubicBezTo>
                    <a:pt x="33561" y="65"/>
                    <a:pt x="28938" y="4210"/>
                    <a:pt x="28938" y="8834"/>
                  </a:cubicBezTo>
                  <a:cubicBezTo>
                    <a:pt x="28938" y="11544"/>
                    <a:pt x="31011" y="14892"/>
                    <a:pt x="35315" y="14892"/>
                  </a:cubicBezTo>
                  <a:cubicBezTo>
                    <a:pt x="39938" y="14892"/>
                    <a:pt x="44243" y="10428"/>
                    <a:pt x="44243" y="6123"/>
                  </a:cubicBezTo>
                  <a:close/>
                  <a:moveTo>
                    <a:pt x="11721" y="87110"/>
                  </a:moveTo>
                  <a:cubicBezTo>
                    <a:pt x="11083" y="89182"/>
                    <a:pt x="10286" y="91095"/>
                    <a:pt x="10286" y="93806"/>
                  </a:cubicBezTo>
                  <a:cubicBezTo>
                    <a:pt x="10286" y="101298"/>
                    <a:pt x="16663" y="107356"/>
                    <a:pt x="25431" y="107356"/>
                  </a:cubicBezTo>
                  <a:cubicBezTo>
                    <a:pt x="41373" y="107356"/>
                    <a:pt x="48388" y="85356"/>
                    <a:pt x="48388" y="82965"/>
                  </a:cubicBezTo>
                  <a:cubicBezTo>
                    <a:pt x="48388" y="80892"/>
                    <a:pt x="46315" y="80892"/>
                    <a:pt x="45837" y="80892"/>
                  </a:cubicBezTo>
                  <a:cubicBezTo>
                    <a:pt x="43605" y="80892"/>
                    <a:pt x="43446" y="81849"/>
                    <a:pt x="42808" y="83603"/>
                  </a:cubicBezTo>
                  <a:cubicBezTo>
                    <a:pt x="39141" y="96356"/>
                    <a:pt x="32127" y="102893"/>
                    <a:pt x="25909" y="102893"/>
                  </a:cubicBezTo>
                  <a:cubicBezTo>
                    <a:pt x="22721" y="102893"/>
                    <a:pt x="21924" y="100820"/>
                    <a:pt x="21924" y="97313"/>
                  </a:cubicBezTo>
                  <a:cubicBezTo>
                    <a:pt x="21924" y="93646"/>
                    <a:pt x="23040" y="90617"/>
                    <a:pt x="24474" y="87110"/>
                  </a:cubicBezTo>
                  <a:cubicBezTo>
                    <a:pt x="26069" y="82805"/>
                    <a:pt x="27822" y="78501"/>
                    <a:pt x="29576" y="74356"/>
                  </a:cubicBezTo>
                  <a:cubicBezTo>
                    <a:pt x="31011" y="70530"/>
                    <a:pt x="36750" y="56023"/>
                    <a:pt x="37388" y="54109"/>
                  </a:cubicBezTo>
                  <a:cubicBezTo>
                    <a:pt x="37866" y="52515"/>
                    <a:pt x="38344" y="50602"/>
                    <a:pt x="38344" y="49008"/>
                  </a:cubicBezTo>
                  <a:cubicBezTo>
                    <a:pt x="38344" y="41515"/>
                    <a:pt x="31967" y="35457"/>
                    <a:pt x="23199" y="35457"/>
                  </a:cubicBezTo>
                  <a:cubicBezTo>
                    <a:pt x="7416" y="35457"/>
                    <a:pt x="83" y="57138"/>
                    <a:pt x="83" y="59849"/>
                  </a:cubicBezTo>
                  <a:cubicBezTo>
                    <a:pt x="83" y="61921"/>
                    <a:pt x="2315" y="61921"/>
                    <a:pt x="2793" y="61921"/>
                  </a:cubicBezTo>
                  <a:cubicBezTo>
                    <a:pt x="5025" y="61921"/>
                    <a:pt x="5184" y="61124"/>
                    <a:pt x="5663" y="59370"/>
                  </a:cubicBezTo>
                  <a:cubicBezTo>
                    <a:pt x="9808" y="45660"/>
                    <a:pt x="16822" y="39921"/>
                    <a:pt x="22721" y="39921"/>
                  </a:cubicBezTo>
                  <a:cubicBezTo>
                    <a:pt x="25271" y="39921"/>
                    <a:pt x="26706" y="41196"/>
                    <a:pt x="26706" y="45501"/>
                  </a:cubicBezTo>
                  <a:cubicBezTo>
                    <a:pt x="26706" y="49167"/>
                    <a:pt x="25750" y="51559"/>
                    <a:pt x="21764" y="61443"/>
                  </a:cubicBezTo>
                  <a:lnTo>
                    <a:pt x="11721" y="87110"/>
                  </a:lnTo>
                  <a:close/>
                </a:path>
              </a:pathLst>
            </a:custGeom>
            <a:solidFill>
              <a:srgbClr val="000000"/>
            </a:solidFill>
            <a:ln w="22225" cap="flat">
              <a:noFill/>
              <a:prstDash val="solid"/>
              <a:miter/>
            </a:ln>
          </p:spPr>
          <p:txBody>
            <a:bodyPr rtlCol="0" anchor="ctr"/>
            <a:lstStyle/>
            <a:p>
              <a:endParaRPr lang="en-CN"/>
            </a:p>
          </p:txBody>
        </p:sp>
      </p:grpSp>
      <p:grpSp>
        <p:nvGrpSpPr>
          <p:cNvPr id="18516" name="Group 18515" descr="\documentclass{article}&#10;\usepackage{amsmath,bm}&#10;\pagestyle{empty}&#10;\begin{document}&#10;&#10;$\bm{y}_j$&#10;&#10;&#10;\end{document}" title="IguanaTex Vector Display">
            <a:extLst>
              <a:ext uri="{FF2B5EF4-FFF2-40B4-BE49-F238E27FC236}">
                <a16:creationId xmlns:a16="http://schemas.microsoft.com/office/drawing/2014/main" id="{5AFCB5FC-A548-540D-9189-0CF46734657C}"/>
              </a:ext>
            </a:extLst>
          </p:cNvPr>
          <p:cNvGrpSpPr>
            <a:grpSpLocks noChangeAspect="1"/>
          </p:cNvGrpSpPr>
          <p:nvPr>
            <p:custDataLst>
              <p:tags r:id="rId7"/>
            </p:custDataLst>
          </p:nvPr>
        </p:nvGrpSpPr>
        <p:grpSpPr>
          <a:xfrm>
            <a:off x="3991919" y="4469314"/>
            <a:ext cx="177418" cy="169625"/>
            <a:chOff x="4124838" y="3871858"/>
            <a:chExt cx="177418" cy="169625"/>
          </a:xfrm>
        </p:grpSpPr>
        <p:sp>
          <p:nvSpPr>
            <p:cNvPr id="18514" name="Freeform 18513">
              <a:extLst>
                <a:ext uri="{FF2B5EF4-FFF2-40B4-BE49-F238E27FC236}">
                  <a16:creationId xmlns:a16="http://schemas.microsoft.com/office/drawing/2014/main" id="{B084BD37-52A1-C2CE-B379-FB5D11838033}"/>
                </a:ext>
              </a:extLst>
            </p:cNvPr>
            <p:cNvSpPr/>
            <p:nvPr>
              <p:custDataLst>
                <p:tags r:id="rId63"/>
              </p:custDataLst>
            </p:nvPr>
          </p:nvSpPr>
          <p:spPr>
            <a:xfrm>
              <a:off x="4124838" y="3871858"/>
              <a:ext cx="112734" cy="148945"/>
            </a:xfrm>
            <a:custGeom>
              <a:avLst/>
              <a:gdLst>
                <a:gd name="connsiteX0" fmla="*/ 111786 w 112734"/>
                <a:gd name="connsiteY0" fmla="*/ 17144 h 148945"/>
                <a:gd name="connsiteX1" fmla="*/ 112811 w 112734"/>
                <a:gd name="connsiteY1" fmla="*/ 11906 h 148945"/>
                <a:gd name="connsiteX2" fmla="*/ 103177 w 112734"/>
                <a:gd name="connsiteY2" fmla="*/ 1885 h 148945"/>
                <a:gd name="connsiteX3" fmla="*/ 88624 w 112734"/>
                <a:gd name="connsiteY3" fmla="*/ 18738 h 148945"/>
                <a:gd name="connsiteX4" fmla="*/ 83295 w 112734"/>
                <a:gd name="connsiteY4" fmla="*/ 42424 h 148945"/>
                <a:gd name="connsiteX5" fmla="*/ 74686 w 112734"/>
                <a:gd name="connsiteY5" fmla="*/ 80229 h 148945"/>
                <a:gd name="connsiteX6" fmla="*/ 66692 w 112734"/>
                <a:gd name="connsiteY6" fmla="*/ 91161 h 148945"/>
                <a:gd name="connsiteX7" fmla="*/ 52754 w 112734"/>
                <a:gd name="connsiteY7" fmla="*/ 96627 h 148945"/>
                <a:gd name="connsiteX8" fmla="*/ 40456 w 112734"/>
                <a:gd name="connsiteY8" fmla="*/ 80002 h 148945"/>
                <a:gd name="connsiteX9" fmla="*/ 52549 w 112734"/>
                <a:gd name="connsiteY9" fmla="*/ 31947 h 148945"/>
                <a:gd name="connsiteX10" fmla="*/ 55214 w 112734"/>
                <a:gd name="connsiteY10" fmla="*/ 20560 h 148945"/>
                <a:gd name="connsiteX11" fmla="*/ 32052 w 112734"/>
                <a:gd name="connsiteY11" fmla="*/ 63 h 148945"/>
                <a:gd name="connsiteX12" fmla="*/ 77 w 112734"/>
                <a:gd name="connsiteY12" fmla="*/ 35591 h 148945"/>
                <a:gd name="connsiteX13" fmla="*/ 4996 w 112734"/>
                <a:gd name="connsiteY13" fmla="*/ 38780 h 148945"/>
                <a:gd name="connsiteX14" fmla="*/ 9710 w 112734"/>
                <a:gd name="connsiteY14" fmla="*/ 35819 h 148945"/>
                <a:gd name="connsiteX15" fmla="*/ 30822 w 112734"/>
                <a:gd name="connsiteY15" fmla="*/ 8262 h 148945"/>
                <a:gd name="connsiteX16" fmla="*/ 34307 w 112734"/>
                <a:gd name="connsiteY16" fmla="*/ 13044 h 148945"/>
                <a:gd name="connsiteX17" fmla="*/ 30822 w 112734"/>
                <a:gd name="connsiteY17" fmla="*/ 27848 h 148945"/>
                <a:gd name="connsiteX18" fmla="*/ 18524 w 112734"/>
                <a:gd name="connsiteY18" fmla="*/ 75219 h 148945"/>
                <a:gd name="connsiteX19" fmla="*/ 51115 w 112734"/>
                <a:gd name="connsiteY19" fmla="*/ 104826 h 148945"/>
                <a:gd name="connsiteX20" fmla="*/ 70792 w 112734"/>
                <a:gd name="connsiteY20" fmla="*/ 97994 h 148945"/>
                <a:gd name="connsiteX21" fmla="*/ 35537 w 112734"/>
                <a:gd name="connsiteY21" fmla="*/ 140810 h 148945"/>
                <a:gd name="connsiteX22" fmla="*/ 23034 w 112734"/>
                <a:gd name="connsiteY22" fmla="*/ 137621 h 148945"/>
                <a:gd name="connsiteX23" fmla="*/ 32872 w 112734"/>
                <a:gd name="connsiteY23" fmla="*/ 122362 h 148945"/>
                <a:gd name="connsiteX24" fmla="*/ 22829 w 112734"/>
                <a:gd name="connsiteY24" fmla="*/ 111886 h 148945"/>
                <a:gd name="connsiteX25" fmla="*/ 8071 w 112734"/>
                <a:gd name="connsiteY25" fmla="*/ 129195 h 148945"/>
                <a:gd name="connsiteX26" fmla="*/ 35537 w 112734"/>
                <a:gd name="connsiteY26" fmla="*/ 149009 h 148945"/>
                <a:gd name="connsiteX27" fmla="*/ 92519 w 112734"/>
                <a:gd name="connsiteY27" fmla="*/ 103232 h 148945"/>
                <a:gd name="connsiteX28" fmla="*/ 111786 w 112734"/>
                <a:gd name="connsiteY28" fmla="*/ 17144 h 14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2734" h="148945">
                  <a:moveTo>
                    <a:pt x="111786" y="17144"/>
                  </a:moveTo>
                  <a:cubicBezTo>
                    <a:pt x="112811" y="13044"/>
                    <a:pt x="112811" y="12589"/>
                    <a:pt x="112811" y="11906"/>
                  </a:cubicBezTo>
                  <a:cubicBezTo>
                    <a:pt x="112811" y="6895"/>
                    <a:pt x="109531" y="1885"/>
                    <a:pt x="103177" y="1885"/>
                  </a:cubicBezTo>
                  <a:cubicBezTo>
                    <a:pt x="92519" y="1885"/>
                    <a:pt x="90059" y="12589"/>
                    <a:pt x="88624" y="18738"/>
                  </a:cubicBezTo>
                  <a:lnTo>
                    <a:pt x="83295" y="42424"/>
                  </a:lnTo>
                  <a:cubicBezTo>
                    <a:pt x="80835" y="53355"/>
                    <a:pt x="76941" y="70892"/>
                    <a:pt x="74686" y="80229"/>
                  </a:cubicBezTo>
                  <a:cubicBezTo>
                    <a:pt x="73661" y="85240"/>
                    <a:pt x="67307" y="90706"/>
                    <a:pt x="66692" y="91161"/>
                  </a:cubicBezTo>
                  <a:cubicBezTo>
                    <a:pt x="64438" y="92755"/>
                    <a:pt x="59518" y="96627"/>
                    <a:pt x="52754" y="96627"/>
                  </a:cubicBezTo>
                  <a:cubicBezTo>
                    <a:pt x="40661" y="96627"/>
                    <a:pt x="40456" y="85240"/>
                    <a:pt x="40456" y="80002"/>
                  </a:cubicBezTo>
                  <a:cubicBezTo>
                    <a:pt x="40456" y="66109"/>
                    <a:pt x="46810" y="48345"/>
                    <a:pt x="52549" y="31947"/>
                  </a:cubicBezTo>
                  <a:cubicBezTo>
                    <a:pt x="54599" y="26026"/>
                    <a:pt x="55214" y="24432"/>
                    <a:pt x="55214" y="20560"/>
                  </a:cubicBezTo>
                  <a:cubicBezTo>
                    <a:pt x="55214" y="7351"/>
                    <a:pt x="43326" y="63"/>
                    <a:pt x="32052" y="63"/>
                  </a:cubicBezTo>
                  <a:cubicBezTo>
                    <a:pt x="10325" y="63"/>
                    <a:pt x="77" y="31036"/>
                    <a:pt x="77" y="35591"/>
                  </a:cubicBezTo>
                  <a:cubicBezTo>
                    <a:pt x="77" y="38780"/>
                    <a:pt x="3151" y="38780"/>
                    <a:pt x="4996" y="38780"/>
                  </a:cubicBezTo>
                  <a:cubicBezTo>
                    <a:pt x="7456" y="38780"/>
                    <a:pt x="8890" y="38780"/>
                    <a:pt x="9710" y="35819"/>
                  </a:cubicBezTo>
                  <a:cubicBezTo>
                    <a:pt x="16474" y="10539"/>
                    <a:pt x="27748" y="8262"/>
                    <a:pt x="30822" y="8262"/>
                  </a:cubicBezTo>
                  <a:cubicBezTo>
                    <a:pt x="32257" y="8262"/>
                    <a:pt x="34307" y="8262"/>
                    <a:pt x="34307" y="13044"/>
                  </a:cubicBezTo>
                  <a:cubicBezTo>
                    <a:pt x="34307" y="18282"/>
                    <a:pt x="32052" y="24204"/>
                    <a:pt x="30822" y="27848"/>
                  </a:cubicBezTo>
                  <a:cubicBezTo>
                    <a:pt x="22829" y="50622"/>
                    <a:pt x="18524" y="63604"/>
                    <a:pt x="18524" y="75219"/>
                  </a:cubicBezTo>
                  <a:cubicBezTo>
                    <a:pt x="18524" y="101182"/>
                    <a:pt x="39021" y="104826"/>
                    <a:pt x="51115" y="104826"/>
                  </a:cubicBezTo>
                  <a:cubicBezTo>
                    <a:pt x="56239" y="104826"/>
                    <a:pt x="63208" y="103915"/>
                    <a:pt x="70792" y="97994"/>
                  </a:cubicBezTo>
                  <a:cubicBezTo>
                    <a:pt x="65053" y="126006"/>
                    <a:pt x="49680" y="140810"/>
                    <a:pt x="35537" y="140810"/>
                  </a:cubicBezTo>
                  <a:cubicBezTo>
                    <a:pt x="32872" y="140810"/>
                    <a:pt x="27133" y="140354"/>
                    <a:pt x="23034" y="137621"/>
                  </a:cubicBezTo>
                  <a:cubicBezTo>
                    <a:pt x="29593" y="134661"/>
                    <a:pt x="32872" y="128511"/>
                    <a:pt x="32872" y="122362"/>
                  </a:cubicBezTo>
                  <a:cubicBezTo>
                    <a:pt x="32872" y="114163"/>
                    <a:pt x="26928" y="111886"/>
                    <a:pt x="22829" y="111886"/>
                  </a:cubicBezTo>
                  <a:cubicBezTo>
                    <a:pt x="15245" y="111886"/>
                    <a:pt x="8071" y="119174"/>
                    <a:pt x="8071" y="129195"/>
                  </a:cubicBezTo>
                  <a:cubicBezTo>
                    <a:pt x="8071" y="140810"/>
                    <a:pt x="18934" y="149009"/>
                    <a:pt x="35537" y="149009"/>
                  </a:cubicBezTo>
                  <a:cubicBezTo>
                    <a:pt x="59108" y="149009"/>
                    <a:pt x="86165" y="131472"/>
                    <a:pt x="92519" y="103232"/>
                  </a:cubicBezTo>
                  <a:lnTo>
                    <a:pt x="111786" y="17144"/>
                  </a:lnTo>
                  <a:close/>
                </a:path>
              </a:pathLst>
            </a:custGeom>
            <a:solidFill>
              <a:srgbClr val="000000"/>
            </a:solidFill>
            <a:ln w="20003" cap="flat">
              <a:noFill/>
              <a:prstDash val="solid"/>
              <a:miter/>
            </a:ln>
          </p:spPr>
          <p:txBody>
            <a:bodyPr rtlCol="0" anchor="ctr"/>
            <a:lstStyle/>
            <a:p>
              <a:endParaRPr lang="en-CN"/>
            </a:p>
          </p:txBody>
        </p:sp>
        <p:sp>
          <p:nvSpPr>
            <p:cNvPr id="18515" name="Freeform 18514">
              <a:extLst>
                <a:ext uri="{FF2B5EF4-FFF2-40B4-BE49-F238E27FC236}">
                  <a16:creationId xmlns:a16="http://schemas.microsoft.com/office/drawing/2014/main" id="{4D43ED4F-C188-46A9-FC1A-3545A8345DA7}"/>
                </a:ext>
              </a:extLst>
            </p:cNvPr>
            <p:cNvSpPr/>
            <p:nvPr>
              <p:custDataLst>
                <p:tags r:id="rId64"/>
              </p:custDataLst>
            </p:nvPr>
          </p:nvSpPr>
          <p:spPr>
            <a:xfrm>
              <a:off x="4239269" y="3903264"/>
              <a:ext cx="62987" cy="138219"/>
            </a:xfrm>
            <a:custGeom>
              <a:avLst/>
              <a:gdLst>
                <a:gd name="connsiteX0" fmla="*/ 63070 w 62987"/>
                <a:gd name="connsiteY0" fmla="*/ 6122 h 138219"/>
                <a:gd name="connsiteX1" fmla="*/ 57331 w 62987"/>
                <a:gd name="connsiteY1" fmla="*/ 64 h 138219"/>
                <a:gd name="connsiteX2" fmla="*/ 49296 w 62987"/>
                <a:gd name="connsiteY2" fmla="*/ 8832 h 138219"/>
                <a:gd name="connsiteX3" fmla="*/ 55035 w 62987"/>
                <a:gd name="connsiteY3" fmla="*/ 14891 h 138219"/>
                <a:gd name="connsiteX4" fmla="*/ 63070 w 62987"/>
                <a:gd name="connsiteY4" fmla="*/ 6122 h 138219"/>
                <a:gd name="connsiteX5" fmla="*/ 32653 w 62987"/>
                <a:gd name="connsiteY5" fmla="*/ 113573 h 138219"/>
                <a:gd name="connsiteX6" fmla="*/ 14144 w 62987"/>
                <a:gd name="connsiteY6" fmla="*/ 133819 h 138219"/>
                <a:gd name="connsiteX7" fmla="*/ 8978 w 62987"/>
                <a:gd name="connsiteY7" fmla="*/ 132863 h 138219"/>
                <a:gd name="connsiteX8" fmla="*/ 13857 w 62987"/>
                <a:gd name="connsiteY8" fmla="*/ 124732 h 138219"/>
                <a:gd name="connsiteX9" fmla="*/ 8261 w 62987"/>
                <a:gd name="connsiteY9" fmla="*/ 118834 h 138219"/>
                <a:gd name="connsiteX10" fmla="*/ 83 w 62987"/>
                <a:gd name="connsiteY10" fmla="*/ 128240 h 138219"/>
                <a:gd name="connsiteX11" fmla="*/ 14287 w 62987"/>
                <a:gd name="connsiteY11" fmla="*/ 138283 h 138219"/>
                <a:gd name="connsiteX12" fmla="*/ 44131 w 62987"/>
                <a:gd name="connsiteY12" fmla="*/ 113095 h 138219"/>
                <a:gd name="connsiteX13" fmla="*/ 57044 w 62987"/>
                <a:gd name="connsiteY13" fmla="*/ 56021 h 138219"/>
                <a:gd name="connsiteX14" fmla="*/ 57762 w 62987"/>
                <a:gd name="connsiteY14" fmla="*/ 50442 h 138219"/>
                <a:gd name="connsiteX15" fmla="*/ 42409 w 62987"/>
                <a:gd name="connsiteY15" fmla="*/ 35456 h 138219"/>
                <a:gd name="connsiteX16" fmla="*/ 17300 w 62987"/>
                <a:gd name="connsiteY16" fmla="*/ 59848 h 138219"/>
                <a:gd name="connsiteX17" fmla="*/ 19739 w 62987"/>
                <a:gd name="connsiteY17" fmla="*/ 61920 h 138219"/>
                <a:gd name="connsiteX18" fmla="*/ 22609 w 62987"/>
                <a:gd name="connsiteY18" fmla="*/ 59050 h 138219"/>
                <a:gd name="connsiteX19" fmla="*/ 41979 w 62987"/>
                <a:gd name="connsiteY19" fmla="*/ 39920 h 138219"/>
                <a:gd name="connsiteX20" fmla="*/ 46857 w 62987"/>
                <a:gd name="connsiteY20" fmla="*/ 47731 h 138219"/>
                <a:gd name="connsiteX21" fmla="*/ 46427 w 62987"/>
                <a:gd name="connsiteY21" fmla="*/ 52514 h 138219"/>
                <a:gd name="connsiteX22" fmla="*/ 32653 w 62987"/>
                <a:gd name="connsiteY22" fmla="*/ 113573 h 13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987" h="138219">
                  <a:moveTo>
                    <a:pt x="63070" y="6122"/>
                  </a:moveTo>
                  <a:cubicBezTo>
                    <a:pt x="63070" y="3412"/>
                    <a:pt x="61205" y="64"/>
                    <a:pt x="57331" y="64"/>
                  </a:cubicBezTo>
                  <a:cubicBezTo>
                    <a:pt x="53170" y="64"/>
                    <a:pt x="49296" y="4528"/>
                    <a:pt x="49296" y="8832"/>
                  </a:cubicBezTo>
                  <a:cubicBezTo>
                    <a:pt x="49296" y="11383"/>
                    <a:pt x="51018" y="14891"/>
                    <a:pt x="55035" y="14891"/>
                  </a:cubicBezTo>
                  <a:cubicBezTo>
                    <a:pt x="58909" y="14891"/>
                    <a:pt x="63070" y="10746"/>
                    <a:pt x="63070" y="6122"/>
                  </a:cubicBezTo>
                  <a:close/>
                  <a:moveTo>
                    <a:pt x="32653" y="113573"/>
                  </a:moveTo>
                  <a:cubicBezTo>
                    <a:pt x="30213" y="124573"/>
                    <a:pt x="22609" y="133819"/>
                    <a:pt x="14144" y="133819"/>
                  </a:cubicBezTo>
                  <a:cubicBezTo>
                    <a:pt x="12278" y="133819"/>
                    <a:pt x="10557" y="133501"/>
                    <a:pt x="8978" y="132863"/>
                  </a:cubicBezTo>
                  <a:cubicBezTo>
                    <a:pt x="12709" y="130950"/>
                    <a:pt x="13857" y="127124"/>
                    <a:pt x="13857" y="124732"/>
                  </a:cubicBezTo>
                  <a:cubicBezTo>
                    <a:pt x="13857" y="120906"/>
                    <a:pt x="11131" y="118834"/>
                    <a:pt x="8261" y="118834"/>
                  </a:cubicBezTo>
                  <a:cubicBezTo>
                    <a:pt x="3813" y="118834"/>
                    <a:pt x="83" y="123138"/>
                    <a:pt x="83" y="128240"/>
                  </a:cubicBezTo>
                  <a:cubicBezTo>
                    <a:pt x="83" y="134298"/>
                    <a:pt x="5678" y="138283"/>
                    <a:pt x="14287" y="138283"/>
                  </a:cubicBezTo>
                  <a:cubicBezTo>
                    <a:pt x="22896" y="138283"/>
                    <a:pt x="39683" y="132544"/>
                    <a:pt x="44131" y="113095"/>
                  </a:cubicBezTo>
                  <a:lnTo>
                    <a:pt x="57044" y="56021"/>
                  </a:lnTo>
                  <a:cubicBezTo>
                    <a:pt x="57475" y="54268"/>
                    <a:pt x="57762" y="52833"/>
                    <a:pt x="57762" y="50442"/>
                  </a:cubicBezTo>
                  <a:cubicBezTo>
                    <a:pt x="57762" y="41673"/>
                    <a:pt x="51018" y="35456"/>
                    <a:pt x="42409" y="35456"/>
                  </a:cubicBezTo>
                  <a:cubicBezTo>
                    <a:pt x="26483" y="35456"/>
                    <a:pt x="17300" y="57616"/>
                    <a:pt x="17300" y="59848"/>
                  </a:cubicBezTo>
                  <a:cubicBezTo>
                    <a:pt x="17300" y="61920"/>
                    <a:pt x="19309" y="61920"/>
                    <a:pt x="19739" y="61920"/>
                  </a:cubicBezTo>
                  <a:cubicBezTo>
                    <a:pt x="21461" y="61920"/>
                    <a:pt x="21605" y="61442"/>
                    <a:pt x="22609" y="59050"/>
                  </a:cubicBezTo>
                  <a:cubicBezTo>
                    <a:pt x="26196" y="49804"/>
                    <a:pt x="33657" y="39920"/>
                    <a:pt x="41979" y="39920"/>
                  </a:cubicBezTo>
                  <a:cubicBezTo>
                    <a:pt x="45566" y="39920"/>
                    <a:pt x="46857" y="42630"/>
                    <a:pt x="46857" y="47731"/>
                  </a:cubicBezTo>
                  <a:cubicBezTo>
                    <a:pt x="46857" y="49485"/>
                    <a:pt x="46570" y="51717"/>
                    <a:pt x="46427" y="52514"/>
                  </a:cubicBezTo>
                  <a:lnTo>
                    <a:pt x="32653" y="113573"/>
                  </a:lnTo>
                  <a:close/>
                </a:path>
              </a:pathLst>
            </a:custGeom>
            <a:solidFill>
              <a:srgbClr val="000000"/>
            </a:solidFill>
            <a:ln w="20003" cap="flat">
              <a:noFill/>
              <a:prstDash val="solid"/>
              <a:miter/>
            </a:ln>
          </p:spPr>
          <p:txBody>
            <a:bodyPr rtlCol="0" anchor="ctr"/>
            <a:lstStyle/>
            <a:p>
              <a:endParaRPr lang="en-CN"/>
            </a:p>
          </p:txBody>
        </p:sp>
      </p:grpSp>
      <p:grpSp>
        <p:nvGrpSpPr>
          <p:cNvPr id="18553" name="Group 18552" descr="\documentclass{article}&#10;\usepackage{amsmath,bm}&#10;\pagestyle{empty}&#10;\begin{document}&#10;&#10;&#10;    \begin{equation*}&#10;        a_{ij}^l=\frac{exp(\bm{d}_i^l\cdot \bm{y}_j)}{\sum_{t=1}^{n}exp(\bm{d}_i^l\cdot \bm{h}_t)}&#10;    \end{equation*}&#10;&#10;\end{document}" title="IguanaTex Vector Display">
            <a:extLst>
              <a:ext uri="{FF2B5EF4-FFF2-40B4-BE49-F238E27FC236}">
                <a16:creationId xmlns:a16="http://schemas.microsoft.com/office/drawing/2014/main" id="{81ED119D-77BF-94F3-65E2-98B8CA96CD8B}"/>
              </a:ext>
            </a:extLst>
          </p:cNvPr>
          <p:cNvGrpSpPr>
            <a:grpSpLocks noChangeAspect="1"/>
          </p:cNvGrpSpPr>
          <p:nvPr>
            <p:custDataLst>
              <p:tags r:id="rId8"/>
            </p:custDataLst>
          </p:nvPr>
        </p:nvGrpSpPr>
        <p:grpSpPr>
          <a:xfrm>
            <a:off x="4693248" y="4749107"/>
            <a:ext cx="2590129" cy="645975"/>
            <a:chOff x="7168861" y="4159605"/>
            <a:chExt cx="2590129" cy="645975"/>
          </a:xfrm>
        </p:grpSpPr>
        <p:sp>
          <p:nvSpPr>
            <p:cNvPr id="18520" name="Freeform 18519">
              <a:extLst>
                <a:ext uri="{FF2B5EF4-FFF2-40B4-BE49-F238E27FC236}">
                  <a16:creationId xmlns:a16="http://schemas.microsoft.com/office/drawing/2014/main" id="{6194D731-2637-79F9-B942-12AF32390099}"/>
                </a:ext>
              </a:extLst>
            </p:cNvPr>
            <p:cNvSpPr/>
            <p:nvPr>
              <p:custDataLst>
                <p:tags r:id="rId30"/>
              </p:custDataLst>
            </p:nvPr>
          </p:nvSpPr>
          <p:spPr>
            <a:xfrm>
              <a:off x="7168861" y="4433710"/>
              <a:ext cx="115897" cy="114632"/>
            </a:xfrm>
            <a:custGeom>
              <a:avLst/>
              <a:gdLst>
                <a:gd name="connsiteX0" fmla="*/ 84448 w 115897"/>
                <a:gd name="connsiteY0" fmla="*/ 16274 h 114632"/>
                <a:gd name="connsiteX1" fmla="*/ 61167 w 115897"/>
                <a:gd name="connsiteY1" fmla="*/ 79 h 114632"/>
                <a:gd name="connsiteX2" fmla="*/ 182 w 115897"/>
                <a:gd name="connsiteY2" fmla="*/ 74223 h 114632"/>
                <a:gd name="connsiteX3" fmla="*/ 33838 w 115897"/>
                <a:gd name="connsiteY3" fmla="*/ 114711 h 114632"/>
                <a:gd name="connsiteX4" fmla="*/ 66734 w 115897"/>
                <a:gd name="connsiteY4" fmla="*/ 95732 h 114632"/>
                <a:gd name="connsiteX5" fmla="*/ 89762 w 115897"/>
                <a:gd name="connsiteY5" fmla="*/ 114711 h 114632"/>
                <a:gd name="connsiteX6" fmla="*/ 108488 w 115897"/>
                <a:gd name="connsiteY6" fmla="*/ 100793 h 114632"/>
                <a:gd name="connsiteX7" fmla="*/ 116079 w 115897"/>
                <a:gd name="connsiteY7" fmla="*/ 75741 h 114632"/>
                <a:gd name="connsiteX8" fmla="*/ 113043 w 115897"/>
                <a:gd name="connsiteY8" fmla="*/ 73211 h 114632"/>
                <a:gd name="connsiteX9" fmla="*/ 109500 w 115897"/>
                <a:gd name="connsiteY9" fmla="*/ 77766 h 114632"/>
                <a:gd name="connsiteX10" fmla="*/ 90268 w 115897"/>
                <a:gd name="connsiteY10" fmla="*/ 109144 h 114632"/>
                <a:gd name="connsiteX11" fmla="*/ 82676 w 115897"/>
                <a:gd name="connsiteY11" fmla="*/ 97504 h 114632"/>
                <a:gd name="connsiteX12" fmla="*/ 85966 w 115897"/>
                <a:gd name="connsiteY12" fmla="*/ 78778 h 114632"/>
                <a:gd name="connsiteX13" fmla="*/ 91533 w 115897"/>
                <a:gd name="connsiteY13" fmla="*/ 56003 h 114632"/>
                <a:gd name="connsiteX14" fmla="*/ 100643 w 115897"/>
                <a:gd name="connsiteY14" fmla="*/ 20576 h 114632"/>
                <a:gd name="connsiteX15" fmla="*/ 102414 w 115897"/>
                <a:gd name="connsiteY15" fmla="*/ 11972 h 114632"/>
                <a:gd name="connsiteX16" fmla="*/ 95076 w 115897"/>
                <a:gd name="connsiteY16" fmla="*/ 5140 h 114632"/>
                <a:gd name="connsiteX17" fmla="*/ 84448 w 115897"/>
                <a:gd name="connsiteY17" fmla="*/ 16274 h 114632"/>
                <a:gd name="connsiteX18" fmla="*/ 68000 w 115897"/>
                <a:gd name="connsiteY18" fmla="*/ 81814 h 114632"/>
                <a:gd name="connsiteX19" fmla="*/ 62938 w 115897"/>
                <a:gd name="connsiteY19" fmla="*/ 91177 h 114632"/>
                <a:gd name="connsiteX20" fmla="*/ 34344 w 115897"/>
                <a:gd name="connsiteY20" fmla="*/ 109144 h 114632"/>
                <a:gd name="connsiteX21" fmla="*/ 18148 w 115897"/>
                <a:gd name="connsiteY21" fmla="*/ 85357 h 114632"/>
                <a:gd name="connsiteX22" fmla="*/ 32066 w 115897"/>
                <a:gd name="connsiteY22" fmla="*/ 29939 h 114632"/>
                <a:gd name="connsiteX23" fmla="*/ 61420 w 115897"/>
                <a:gd name="connsiteY23" fmla="*/ 5646 h 114632"/>
                <a:gd name="connsiteX24" fmla="*/ 81411 w 115897"/>
                <a:gd name="connsiteY24" fmla="*/ 27915 h 114632"/>
                <a:gd name="connsiteX25" fmla="*/ 80652 w 115897"/>
                <a:gd name="connsiteY25" fmla="*/ 32216 h 114632"/>
                <a:gd name="connsiteX26" fmla="*/ 68000 w 115897"/>
                <a:gd name="connsiteY26" fmla="*/ 81814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897" h="114632">
                  <a:moveTo>
                    <a:pt x="84448" y="16274"/>
                  </a:moveTo>
                  <a:cubicBezTo>
                    <a:pt x="79893" y="6911"/>
                    <a:pt x="72554" y="79"/>
                    <a:pt x="61167" y="79"/>
                  </a:cubicBezTo>
                  <a:cubicBezTo>
                    <a:pt x="31560" y="79"/>
                    <a:pt x="182" y="37277"/>
                    <a:pt x="182" y="74223"/>
                  </a:cubicBezTo>
                  <a:cubicBezTo>
                    <a:pt x="182" y="98010"/>
                    <a:pt x="14100" y="114711"/>
                    <a:pt x="33838" y="114711"/>
                  </a:cubicBezTo>
                  <a:cubicBezTo>
                    <a:pt x="38899" y="114711"/>
                    <a:pt x="51551" y="113699"/>
                    <a:pt x="66734" y="95732"/>
                  </a:cubicBezTo>
                  <a:cubicBezTo>
                    <a:pt x="68759" y="106360"/>
                    <a:pt x="77615" y="114711"/>
                    <a:pt x="89762" y="114711"/>
                  </a:cubicBezTo>
                  <a:cubicBezTo>
                    <a:pt x="98619" y="114711"/>
                    <a:pt x="104439" y="108891"/>
                    <a:pt x="108488" y="100793"/>
                  </a:cubicBezTo>
                  <a:cubicBezTo>
                    <a:pt x="112790" y="91683"/>
                    <a:pt x="116079" y="76247"/>
                    <a:pt x="116079" y="75741"/>
                  </a:cubicBezTo>
                  <a:cubicBezTo>
                    <a:pt x="116079" y="73211"/>
                    <a:pt x="113802" y="73211"/>
                    <a:pt x="113043" y="73211"/>
                  </a:cubicBezTo>
                  <a:cubicBezTo>
                    <a:pt x="110512" y="73211"/>
                    <a:pt x="110259" y="74223"/>
                    <a:pt x="109500" y="77766"/>
                  </a:cubicBezTo>
                  <a:cubicBezTo>
                    <a:pt x="105198" y="94214"/>
                    <a:pt x="100643" y="109144"/>
                    <a:pt x="90268" y="109144"/>
                  </a:cubicBezTo>
                  <a:cubicBezTo>
                    <a:pt x="83436" y="109144"/>
                    <a:pt x="82676" y="102565"/>
                    <a:pt x="82676" y="97504"/>
                  </a:cubicBezTo>
                  <a:cubicBezTo>
                    <a:pt x="82676" y="91936"/>
                    <a:pt x="83183" y="89912"/>
                    <a:pt x="85966" y="78778"/>
                  </a:cubicBezTo>
                  <a:cubicBezTo>
                    <a:pt x="88750" y="68150"/>
                    <a:pt x="89256" y="65619"/>
                    <a:pt x="91533" y="56003"/>
                  </a:cubicBezTo>
                  <a:lnTo>
                    <a:pt x="100643" y="20576"/>
                  </a:lnTo>
                  <a:cubicBezTo>
                    <a:pt x="102414" y="13491"/>
                    <a:pt x="102414" y="12985"/>
                    <a:pt x="102414" y="11972"/>
                  </a:cubicBezTo>
                  <a:cubicBezTo>
                    <a:pt x="102414" y="7670"/>
                    <a:pt x="99378" y="5140"/>
                    <a:pt x="95076" y="5140"/>
                  </a:cubicBezTo>
                  <a:cubicBezTo>
                    <a:pt x="89003" y="5140"/>
                    <a:pt x="85207" y="10707"/>
                    <a:pt x="84448" y="16274"/>
                  </a:cubicBezTo>
                  <a:close/>
                  <a:moveTo>
                    <a:pt x="68000" y="81814"/>
                  </a:moveTo>
                  <a:cubicBezTo>
                    <a:pt x="66734" y="86369"/>
                    <a:pt x="66734" y="86875"/>
                    <a:pt x="62938" y="91177"/>
                  </a:cubicBezTo>
                  <a:cubicBezTo>
                    <a:pt x="51804" y="105095"/>
                    <a:pt x="41429" y="109144"/>
                    <a:pt x="34344" y="109144"/>
                  </a:cubicBezTo>
                  <a:cubicBezTo>
                    <a:pt x="21691" y="109144"/>
                    <a:pt x="18148" y="95226"/>
                    <a:pt x="18148" y="85357"/>
                  </a:cubicBezTo>
                  <a:cubicBezTo>
                    <a:pt x="18148" y="72705"/>
                    <a:pt x="26246" y="41579"/>
                    <a:pt x="32066" y="29939"/>
                  </a:cubicBezTo>
                  <a:cubicBezTo>
                    <a:pt x="39911" y="15009"/>
                    <a:pt x="51298" y="5646"/>
                    <a:pt x="61420" y="5646"/>
                  </a:cubicBezTo>
                  <a:cubicBezTo>
                    <a:pt x="77869" y="5646"/>
                    <a:pt x="81411" y="26396"/>
                    <a:pt x="81411" y="27915"/>
                  </a:cubicBezTo>
                  <a:cubicBezTo>
                    <a:pt x="81411" y="29433"/>
                    <a:pt x="80905" y="30951"/>
                    <a:pt x="80652" y="32216"/>
                  </a:cubicBezTo>
                  <a:lnTo>
                    <a:pt x="68000" y="81814"/>
                  </a:lnTo>
                  <a:close/>
                </a:path>
              </a:pathLst>
            </a:custGeom>
            <a:solidFill>
              <a:srgbClr val="000000"/>
            </a:solidFill>
            <a:ln w="25400" cap="flat">
              <a:noFill/>
              <a:prstDash val="solid"/>
              <a:miter/>
            </a:ln>
          </p:spPr>
          <p:txBody>
            <a:bodyPr rtlCol="0" anchor="ctr"/>
            <a:lstStyle/>
            <a:p>
              <a:endParaRPr lang="en-CN"/>
            </a:p>
          </p:txBody>
        </p:sp>
        <p:sp>
          <p:nvSpPr>
            <p:cNvPr id="18521" name="Freeform 18520">
              <a:extLst>
                <a:ext uri="{FF2B5EF4-FFF2-40B4-BE49-F238E27FC236}">
                  <a16:creationId xmlns:a16="http://schemas.microsoft.com/office/drawing/2014/main" id="{EE30C7E0-5B4C-9807-A10C-8A03653DD35E}"/>
                </a:ext>
              </a:extLst>
            </p:cNvPr>
            <p:cNvSpPr/>
            <p:nvPr>
              <p:custDataLst>
                <p:tags r:id="rId31"/>
              </p:custDataLst>
            </p:nvPr>
          </p:nvSpPr>
          <p:spPr>
            <a:xfrm>
              <a:off x="7303481" y="4318143"/>
              <a:ext cx="39678" cy="124703"/>
            </a:xfrm>
            <a:custGeom>
              <a:avLst/>
              <a:gdLst>
                <a:gd name="connsiteX0" fmla="*/ 39157 w 39678"/>
                <a:gd name="connsiteY0" fmla="*/ 5389 h 124703"/>
                <a:gd name="connsiteX1" fmla="*/ 39866 w 39678"/>
                <a:gd name="connsiteY1" fmla="*/ 2555 h 124703"/>
                <a:gd name="connsiteX2" fmla="*/ 37031 w 39678"/>
                <a:gd name="connsiteY2" fmla="*/ 75 h 124703"/>
                <a:gd name="connsiteX3" fmla="*/ 14358 w 39678"/>
                <a:gd name="connsiteY3" fmla="*/ 1846 h 124703"/>
                <a:gd name="connsiteX4" fmla="*/ 10638 w 39678"/>
                <a:gd name="connsiteY4" fmla="*/ 5920 h 124703"/>
                <a:gd name="connsiteX5" fmla="*/ 15067 w 39678"/>
                <a:gd name="connsiteY5" fmla="*/ 8400 h 124703"/>
                <a:gd name="connsiteX6" fmla="*/ 23569 w 39678"/>
                <a:gd name="connsiteY6" fmla="*/ 11057 h 124703"/>
                <a:gd name="connsiteX7" fmla="*/ 22860 w 39678"/>
                <a:gd name="connsiteY7" fmla="*/ 14954 h 124703"/>
                <a:gd name="connsiteX8" fmla="*/ 896 w 39678"/>
                <a:gd name="connsiteY8" fmla="*/ 102459 h 124703"/>
                <a:gd name="connsiteX9" fmla="*/ 187 w 39678"/>
                <a:gd name="connsiteY9" fmla="*/ 107951 h 124703"/>
                <a:gd name="connsiteX10" fmla="*/ 18786 w 39678"/>
                <a:gd name="connsiteY10" fmla="*/ 124778 h 124703"/>
                <a:gd name="connsiteX11" fmla="*/ 32957 w 39678"/>
                <a:gd name="connsiteY11" fmla="*/ 115390 h 124703"/>
                <a:gd name="connsiteX12" fmla="*/ 39157 w 39678"/>
                <a:gd name="connsiteY12" fmla="*/ 97677 h 124703"/>
                <a:gd name="connsiteX13" fmla="*/ 36323 w 39678"/>
                <a:gd name="connsiteY13" fmla="*/ 95374 h 124703"/>
                <a:gd name="connsiteX14" fmla="*/ 32780 w 39678"/>
                <a:gd name="connsiteY14" fmla="*/ 99625 h 124703"/>
                <a:gd name="connsiteX15" fmla="*/ 19495 w 39678"/>
                <a:gd name="connsiteY15" fmla="*/ 119819 h 124703"/>
                <a:gd name="connsiteX16" fmla="*/ 13472 w 39678"/>
                <a:gd name="connsiteY16" fmla="*/ 111139 h 124703"/>
                <a:gd name="connsiteX17" fmla="*/ 14535 w 39678"/>
                <a:gd name="connsiteY17" fmla="*/ 103876 h 124703"/>
                <a:gd name="connsiteX18" fmla="*/ 39157 w 39678"/>
                <a:gd name="connsiteY18" fmla="*/ 538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57" y="5389"/>
                  </a:moveTo>
                  <a:cubicBezTo>
                    <a:pt x="39334" y="5035"/>
                    <a:pt x="39866" y="2732"/>
                    <a:pt x="39866" y="2555"/>
                  </a:cubicBezTo>
                  <a:cubicBezTo>
                    <a:pt x="39866" y="1669"/>
                    <a:pt x="39157" y="75"/>
                    <a:pt x="37031" y="75"/>
                  </a:cubicBezTo>
                  <a:cubicBezTo>
                    <a:pt x="33489" y="75"/>
                    <a:pt x="18786" y="1492"/>
                    <a:pt x="14358" y="1846"/>
                  </a:cubicBezTo>
                  <a:cubicBezTo>
                    <a:pt x="13118" y="2023"/>
                    <a:pt x="10638" y="2200"/>
                    <a:pt x="10638" y="5920"/>
                  </a:cubicBezTo>
                  <a:cubicBezTo>
                    <a:pt x="10638" y="8400"/>
                    <a:pt x="13118" y="8400"/>
                    <a:pt x="15067" y="8400"/>
                  </a:cubicBezTo>
                  <a:cubicBezTo>
                    <a:pt x="23569" y="8400"/>
                    <a:pt x="23569" y="9640"/>
                    <a:pt x="23569" y="11057"/>
                  </a:cubicBezTo>
                  <a:cubicBezTo>
                    <a:pt x="23569" y="12297"/>
                    <a:pt x="23215" y="13360"/>
                    <a:pt x="22860" y="14954"/>
                  </a:cubicBezTo>
                  <a:lnTo>
                    <a:pt x="896" y="102459"/>
                  </a:lnTo>
                  <a:cubicBezTo>
                    <a:pt x="364" y="104231"/>
                    <a:pt x="187" y="106179"/>
                    <a:pt x="187" y="107951"/>
                  </a:cubicBezTo>
                  <a:cubicBezTo>
                    <a:pt x="187" y="119287"/>
                    <a:pt x="10284" y="124778"/>
                    <a:pt x="18786" y="124778"/>
                  </a:cubicBezTo>
                  <a:cubicBezTo>
                    <a:pt x="23038" y="124778"/>
                    <a:pt x="28352" y="123361"/>
                    <a:pt x="32957" y="115390"/>
                  </a:cubicBezTo>
                  <a:cubicBezTo>
                    <a:pt x="36677" y="108836"/>
                    <a:pt x="39157" y="98385"/>
                    <a:pt x="39157" y="97677"/>
                  </a:cubicBezTo>
                  <a:cubicBezTo>
                    <a:pt x="39157" y="95374"/>
                    <a:pt x="36854" y="95374"/>
                    <a:pt x="36323" y="95374"/>
                  </a:cubicBezTo>
                  <a:cubicBezTo>
                    <a:pt x="33843" y="95374"/>
                    <a:pt x="33489" y="96437"/>
                    <a:pt x="32780" y="99625"/>
                  </a:cubicBezTo>
                  <a:cubicBezTo>
                    <a:pt x="30477" y="108482"/>
                    <a:pt x="27112" y="119819"/>
                    <a:pt x="19495" y="119819"/>
                  </a:cubicBezTo>
                  <a:cubicBezTo>
                    <a:pt x="14712" y="119819"/>
                    <a:pt x="13472" y="115390"/>
                    <a:pt x="13472" y="111139"/>
                  </a:cubicBezTo>
                  <a:cubicBezTo>
                    <a:pt x="13472" y="109190"/>
                    <a:pt x="14004" y="105825"/>
                    <a:pt x="14535" y="103876"/>
                  </a:cubicBezTo>
                  <a:lnTo>
                    <a:pt x="39157" y="5389"/>
                  </a:lnTo>
                  <a:close/>
                </a:path>
              </a:pathLst>
            </a:custGeom>
            <a:solidFill>
              <a:srgbClr val="000000"/>
            </a:solidFill>
            <a:ln w="25400" cap="flat">
              <a:noFill/>
              <a:prstDash val="solid"/>
              <a:miter/>
            </a:ln>
          </p:spPr>
          <p:txBody>
            <a:bodyPr rtlCol="0" anchor="ctr"/>
            <a:lstStyle/>
            <a:p>
              <a:endParaRPr lang="en-CN"/>
            </a:p>
          </p:txBody>
        </p:sp>
        <p:sp>
          <p:nvSpPr>
            <p:cNvPr id="18522" name="Freeform 18521">
              <a:extLst>
                <a:ext uri="{FF2B5EF4-FFF2-40B4-BE49-F238E27FC236}">
                  <a16:creationId xmlns:a16="http://schemas.microsoft.com/office/drawing/2014/main" id="{8AE155AA-DA83-2FE0-8376-9398A15B6441}"/>
                </a:ext>
              </a:extLst>
            </p:cNvPr>
            <p:cNvSpPr/>
            <p:nvPr>
              <p:custDataLst>
                <p:tags r:id="rId32"/>
              </p:custDataLst>
            </p:nvPr>
          </p:nvSpPr>
          <p:spPr>
            <a:xfrm>
              <a:off x="7300824" y="4490676"/>
              <a:ext cx="53672" cy="119212"/>
            </a:xfrm>
            <a:custGeom>
              <a:avLst/>
              <a:gdLst>
                <a:gd name="connsiteX0" fmla="*/ 49254 w 53672"/>
                <a:gd name="connsiteY0" fmla="*/ 6813 h 119212"/>
                <a:gd name="connsiteX1" fmla="*/ 42168 w 53672"/>
                <a:gd name="connsiteY1" fmla="*/ 81 h 119212"/>
                <a:gd name="connsiteX2" fmla="*/ 32249 w 53672"/>
                <a:gd name="connsiteY2" fmla="*/ 9824 h 119212"/>
                <a:gd name="connsiteX3" fmla="*/ 39334 w 53672"/>
                <a:gd name="connsiteY3" fmla="*/ 16555 h 119212"/>
                <a:gd name="connsiteX4" fmla="*/ 49254 w 53672"/>
                <a:gd name="connsiteY4" fmla="*/ 6813 h 119212"/>
                <a:gd name="connsiteX5" fmla="*/ 13118 w 53672"/>
                <a:gd name="connsiteY5" fmla="*/ 96798 h 119212"/>
                <a:gd name="connsiteX6" fmla="*/ 11524 w 53672"/>
                <a:gd name="connsiteY6" fmla="*/ 104237 h 119212"/>
                <a:gd name="connsiteX7" fmla="*/ 28352 w 53672"/>
                <a:gd name="connsiteY7" fmla="*/ 119294 h 119212"/>
                <a:gd name="connsiteX8" fmla="*/ 53859 w 53672"/>
                <a:gd name="connsiteY8" fmla="*/ 92192 h 119212"/>
                <a:gd name="connsiteX9" fmla="*/ 51025 w 53672"/>
                <a:gd name="connsiteY9" fmla="*/ 89889 h 119212"/>
                <a:gd name="connsiteX10" fmla="*/ 47659 w 53672"/>
                <a:gd name="connsiteY10" fmla="*/ 92901 h 119212"/>
                <a:gd name="connsiteX11" fmla="*/ 28883 w 53672"/>
                <a:gd name="connsiteY11" fmla="*/ 114334 h 119212"/>
                <a:gd name="connsiteX12" fmla="*/ 24455 w 53672"/>
                <a:gd name="connsiteY12" fmla="*/ 108134 h 119212"/>
                <a:gd name="connsiteX13" fmla="*/ 27289 w 53672"/>
                <a:gd name="connsiteY13" fmla="*/ 96798 h 119212"/>
                <a:gd name="connsiteX14" fmla="*/ 32957 w 53672"/>
                <a:gd name="connsiteY14" fmla="*/ 82627 h 119212"/>
                <a:gd name="connsiteX15" fmla="*/ 41637 w 53672"/>
                <a:gd name="connsiteY15" fmla="*/ 60130 h 119212"/>
                <a:gd name="connsiteX16" fmla="*/ 42700 w 53672"/>
                <a:gd name="connsiteY16" fmla="*/ 54462 h 119212"/>
                <a:gd name="connsiteX17" fmla="*/ 25872 w 53672"/>
                <a:gd name="connsiteY17" fmla="*/ 39406 h 119212"/>
                <a:gd name="connsiteX18" fmla="*/ 187 w 53672"/>
                <a:gd name="connsiteY18" fmla="*/ 66507 h 119212"/>
                <a:gd name="connsiteX19" fmla="*/ 3198 w 53672"/>
                <a:gd name="connsiteY19" fmla="*/ 68810 h 119212"/>
                <a:gd name="connsiteX20" fmla="*/ 6387 w 53672"/>
                <a:gd name="connsiteY20" fmla="*/ 65976 h 119212"/>
                <a:gd name="connsiteX21" fmla="*/ 25340 w 53672"/>
                <a:gd name="connsiteY21" fmla="*/ 44365 h 119212"/>
                <a:gd name="connsiteX22" fmla="*/ 29769 w 53672"/>
                <a:gd name="connsiteY22" fmla="*/ 50565 h 119212"/>
                <a:gd name="connsiteX23" fmla="*/ 24278 w 53672"/>
                <a:gd name="connsiteY23" fmla="*/ 68279 h 119212"/>
                <a:gd name="connsiteX24" fmla="*/ 13118 w 53672"/>
                <a:gd name="connsiteY24" fmla="*/ 9679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54" y="6813"/>
                  </a:moveTo>
                  <a:cubicBezTo>
                    <a:pt x="49254" y="3978"/>
                    <a:pt x="47128" y="81"/>
                    <a:pt x="42168" y="81"/>
                  </a:cubicBezTo>
                  <a:cubicBezTo>
                    <a:pt x="37386" y="81"/>
                    <a:pt x="32249" y="4687"/>
                    <a:pt x="32249" y="9824"/>
                  </a:cubicBezTo>
                  <a:cubicBezTo>
                    <a:pt x="32249" y="12835"/>
                    <a:pt x="34551" y="16555"/>
                    <a:pt x="39334" y="16555"/>
                  </a:cubicBezTo>
                  <a:cubicBezTo>
                    <a:pt x="44471" y="16555"/>
                    <a:pt x="49254" y="11595"/>
                    <a:pt x="49254" y="6813"/>
                  </a:cubicBezTo>
                  <a:close/>
                  <a:moveTo>
                    <a:pt x="13118" y="96798"/>
                  </a:moveTo>
                  <a:cubicBezTo>
                    <a:pt x="12409" y="99100"/>
                    <a:pt x="11524" y="101226"/>
                    <a:pt x="11524" y="104237"/>
                  </a:cubicBezTo>
                  <a:cubicBezTo>
                    <a:pt x="11524" y="112563"/>
                    <a:pt x="18609" y="119294"/>
                    <a:pt x="28352" y="119294"/>
                  </a:cubicBezTo>
                  <a:cubicBezTo>
                    <a:pt x="46065" y="119294"/>
                    <a:pt x="53859" y="94849"/>
                    <a:pt x="53859" y="92192"/>
                  </a:cubicBezTo>
                  <a:cubicBezTo>
                    <a:pt x="53859" y="89889"/>
                    <a:pt x="51556" y="89889"/>
                    <a:pt x="51025" y="89889"/>
                  </a:cubicBezTo>
                  <a:cubicBezTo>
                    <a:pt x="48545" y="89889"/>
                    <a:pt x="48368" y="90952"/>
                    <a:pt x="47659" y="92901"/>
                  </a:cubicBezTo>
                  <a:cubicBezTo>
                    <a:pt x="43585" y="107071"/>
                    <a:pt x="35791" y="114334"/>
                    <a:pt x="28883" y="114334"/>
                  </a:cubicBezTo>
                  <a:cubicBezTo>
                    <a:pt x="25340" y="114334"/>
                    <a:pt x="24455" y="112031"/>
                    <a:pt x="24455" y="108134"/>
                  </a:cubicBezTo>
                  <a:cubicBezTo>
                    <a:pt x="24455" y="104060"/>
                    <a:pt x="25695" y="100695"/>
                    <a:pt x="27289" y="96798"/>
                  </a:cubicBezTo>
                  <a:cubicBezTo>
                    <a:pt x="29060" y="92015"/>
                    <a:pt x="31009" y="87232"/>
                    <a:pt x="32957" y="82627"/>
                  </a:cubicBezTo>
                  <a:cubicBezTo>
                    <a:pt x="34551" y="78375"/>
                    <a:pt x="40928" y="62256"/>
                    <a:pt x="41637" y="60130"/>
                  </a:cubicBezTo>
                  <a:cubicBezTo>
                    <a:pt x="42168" y="58359"/>
                    <a:pt x="42700" y="56233"/>
                    <a:pt x="42700" y="54462"/>
                  </a:cubicBezTo>
                  <a:cubicBezTo>
                    <a:pt x="42700" y="46137"/>
                    <a:pt x="35614" y="39406"/>
                    <a:pt x="25872" y="39406"/>
                  </a:cubicBezTo>
                  <a:cubicBezTo>
                    <a:pt x="8335" y="39406"/>
                    <a:pt x="187" y="63496"/>
                    <a:pt x="187" y="66507"/>
                  </a:cubicBezTo>
                  <a:cubicBezTo>
                    <a:pt x="187" y="68810"/>
                    <a:pt x="2667" y="68810"/>
                    <a:pt x="3198" y="68810"/>
                  </a:cubicBezTo>
                  <a:cubicBezTo>
                    <a:pt x="5678" y="68810"/>
                    <a:pt x="5855" y="67924"/>
                    <a:pt x="6387" y="65976"/>
                  </a:cubicBezTo>
                  <a:cubicBezTo>
                    <a:pt x="10992" y="50742"/>
                    <a:pt x="18786" y="44365"/>
                    <a:pt x="25340" y="44365"/>
                  </a:cubicBezTo>
                  <a:cubicBezTo>
                    <a:pt x="28175" y="44365"/>
                    <a:pt x="29769" y="45782"/>
                    <a:pt x="29769" y="50565"/>
                  </a:cubicBezTo>
                  <a:cubicBezTo>
                    <a:pt x="29769" y="54639"/>
                    <a:pt x="28706" y="57296"/>
                    <a:pt x="24278" y="68279"/>
                  </a:cubicBezTo>
                  <a:lnTo>
                    <a:pt x="13118" y="96798"/>
                  </a:lnTo>
                  <a:close/>
                </a:path>
              </a:pathLst>
            </a:custGeom>
            <a:solidFill>
              <a:srgbClr val="000000"/>
            </a:solidFill>
            <a:ln w="25400" cap="flat">
              <a:noFill/>
              <a:prstDash val="solid"/>
              <a:miter/>
            </a:ln>
          </p:spPr>
          <p:txBody>
            <a:bodyPr rtlCol="0" anchor="ctr"/>
            <a:lstStyle/>
            <a:p>
              <a:endParaRPr lang="en-CN"/>
            </a:p>
          </p:txBody>
        </p:sp>
        <p:sp>
          <p:nvSpPr>
            <p:cNvPr id="18523" name="Freeform 18522">
              <a:extLst>
                <a:ext uri="{FF2B5EF4-FFF2-40B4-BE49-F238E27FC236}">
                  <a16:creationId xmlns:a16="http://schemas.microsoft.com/office/drawing/2014/main" id="{5C15D1B6-33DA-9879-4EE3-898119C7E47C}"/>
                </a:ext>
              </a:extLst>
            </p:cNvPr>
            <p:cNvSpPr/>
            <p:nvPr>
              <p:custDataLst>
                <p:tags r:id="rId33"/>
              </p:custDataLst>
            </p:nvPr>
          </p:nvSpPr>
          <p:spPr>
            <a:xfrm>
              <a:off x="7364094" y="4490676"/>
              <a:ext cx="77762" cy="153576"/>
            </a:xfrm>
            <a:custGeom>
              <a:avLst/>
              <a:gdLst>
                <a:gd name="connsiteX0" fmla="*/ 77953 w 77762"/>
                <a:gd name="connsiteY0" fmla="*/ 6813 h 153576"/>
                <a:gd name="connsiteX1" fmla="*/ 70867 w 77762"/>
                <a:gd name="connsiteY1" fmla="*/ 81 h 153576"/>
                <a:gd name="connsiteX2" fmla="*/ 60947 w 77762"/>
                <a:gd name="connsiteY2" fmla="*/ 9824 h 153576"/>
                <a:gd name="connsiteX3" fmla="*/ 68033 w 77762"/>
                <a:gd name="connsiteY3" fmla="*/ 16555 h 153576"/>
                <a:gd name="connsiteX4" fmla="*/ 77953 w 77762"/>
                <a:gd name="connsiteY4" fmla="*/ 6813 h 153576"/>
                <a:gd name="connsiteX5" fmla="*/ 40400 w 77762"/>
                <a:gd name="connsiteY5" fmla="*/ 126202 h 153576"/>
                <a:gd name="connsiteX6" fmla="*/ 17549 w 77762"/>
                <a:gd name="connsiteY6" fmla="*/ 148698 h 153576"/>
                <a:gd name="connsiteX7" fmla="*/ 11172 w 77762"/>
                <a:gd name="connsiteY7" fmla="*/ 147635 h 153576"/>
                <a:gd name="connsiteX8" fmla="*/ 17195 w 77762"/>
                <a:gd name="connsiteY8" fmla="*/ 138602 h 153576"/>
                <a:gd name="connsiteX9" fmla="*/ 10287 w 77762"/>
                <a:gd name="connsiteY9" fmla="*/ 132048 h 153576"/>
                <a:gd name="connsiteX10" fmla="*/ 190 w 77762"/>
                <a:gd name="connsiteY10" fmla="*/ 142499 h 153576"/>
                <a:gd name="connsiteX11" fmla="*/ 17726 w 77762"/>
                <a:gd name="connsiteY11" fmla="*/ 153658 h 153576"/>
                <a:gd name="connsiteX12" fmla="*/ 54571 w 77762"/>
                <a:gd name="connsiteY12" fmla="*/ 125671 h 153576"/>
                <a:gd name="connsiteX13" fmla="*/ 70513 w 77762"/>
                <a:gd name="connsiteY13" fmla="*/ 62256 h 153576"/>
                <a:gd name="connsiteX14" fmla="*/ 71399 w 77762"/>
                <a:gd name="connsiteY14" fmla="*/ 56056 h 153576"/>
                <a:gd name="connsiteX15" fmla="*/ 52445 w 77762"/>
                <a:gd name="connsiteY15" fmla="*/ 39406 h 153576"/>
                <a:gd name="connsiteX16" fmla="*/ 21446 w 77762"/>
                <a:gd name="connsiteY16" fmla="*/ 66507 h 153576"/>
                <a:gd name="connsiteX17" fmla="*/ 24458 w 77762"/>
                <a:gd name="connsiteY17" fmla="*/ 68810 h 153576"/>
                <a:gd name="connsiteX18" fmla="*/ 28000 w 77762"/>
                <a:gd name="connsiteY18" fmla="*/ 65622 h 153576"/>
                <a:gd name="connsiteX19" fmla="*/ 51914 w 77762"/>
                <a:gd name="connsiteY19" fmla="*/ 44365 h 153576"/>
                <a:gd name="connsiteX20" fmla="*/ 57936 w 77762"/>
                <a:gd name="connsiteY20" fmla="*/ 53045 h 153576"/>
                <a:gd name="connsiteX21" fmla="*/ 57405 w 77762"/>
                <a:gd name="connsiteY21" fmla="*/ 58359 h 153576"/>
                <a:gd name="connsiteX22" fmla="*/ 40400 w 77762"/>
                <a:gd name="connsiteY22" fmla="*/ 126202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953" y="6813"/>
                  </a:moveTo>
                  <a:cubicBezTo>
                    <a:pt x="77953" y="3801"/>
                    <a:pt x="75650" y="81"/>
                    <a:pt x="70867" y="81"/>
                  </a:cubicBezTo>
                  <a:cubicBezTo>
                    <a:pt x="65730" y="81"/>
                    <a:pt x="60947" y="5041"/>
                    <a:pt x="60947" y="9824"/>
                  </a:cubicBezTo>
                  <a:cubicBezTo>
                    <a:pt x="60947" y="12658"/>
                    <a:pt x="63073" y="16555"/>
                    <a:pt x="68033" y="16555"/>
                  </a:cubicBezTo>
                  <a:cubicBezTo>
                    <a:pt x="72816" y="16555"/>
                    <a:pt x="77953" y="11950"/>
                    <a:pt x="77953" y="6813"/>
                  </a:cubicBezTo>
                  <a:close/>
                  <a:moveTo>
                    <a:pt x="40400" y="126202"/>
                  </a:moveTo>
                  <a:cubicBezTo>
                    <a:pt x="37388" y="138424"/>
                    <a:pt x="28000" y="148698"/>
                    <a:pt x="17549" y="148698"/>
                  </a:cubicBezTo>
                  <a:cubicBezTo>
                    <a:pt x="15246" y="148698"/>
                    <a:pt x="13121" y="148344"/>
                    <a:pt x="11172" y="147635"/>
                  </a:cubicBezTo>
                  <a:cubicBezTo>
                    <a:pt x="15778" y="145510"/>
                    <a:pt x="17195" y="141259"/>
                    <a:pt x="17195" y="138602"/>
                  </a:cubicBezTo>
                  <a:cubicBezTo>
                    <a:pt x="17195" y="134350"/>
                    <a:pt x="13829" y="132048"/>
                    <a:pt x="10287" y="132048"/>
                  </a:cubicBezTo>
                  <a:cubicBezTo>
                    <a:pt x="4795" y="132048"/>
                    <a:pt x="190" y="136830"/>
                    <a:pt x="190" y="142499"/>
                  </a:cubicBezTo>
                  <a:cubicBezTo>
                    <a:pt x="190" y="149230"/>
                    <a:pt x="7098" y="153658"/>
                    <a:pt x="17726" y="153658"/>
                  </a:cubicBezTo>
                  <a:cubicBezTo>
                    <a:pt x="28355" y="153658"/>
                    <a:pt x="49079" y="147281"/>
                    <a:pt x="54571" y="125671"/>
                  </a:cubicBezTo>
                  <a:lnTo>
                    <a:pt x="70513" y="62256"/>
                  </a:lnTo>
                  <a:cubicBezTo>
                    <a:pt x="71044" y="60308"/>
                    <a:pt x="71399" y="58713"/>
                    <a:pt x="71399" y="56056"/>
                  </a:cubicBezTo>
                  <a:cubicBezTo>
                    <a:pt x="71399" y="46314"/>
                    <a:pt x="63073" y="39406"/>
                    <a:pt x="52445" y="39406"/>
                  </a:cubicBezTo>
                  <a:cubicBezTo>
                    <a:pt x="32783" y="39406"/>
                    <a:pt x="21446" y="64027"/>
                    <a:pt x="21446" y="66507"/>
                  </a:cubicBezTo>
                  <a:cubicBezTo>
                    <a:pt x="21446" y="68810"/>
                    <a:pt x="23926" y="68810"/>
                    <a:pt x="24458" y="68810"/>
                  </a:cubicBezTo>
                  <a:cubicBezTo>
                    <a:pt x="26583" y="68810"/>
                    <a:pt x="26760" y="68279"/>
                    <a:pt x="28000" y="65622"/>
                  </a:cubicBezTo>
                  <a:cubicBezTo>
                    <a:pt x="32429" y="55348"/>
                    <a:pt x="41640" y="44365"/>
                    <a:pt x="51914" y="44365"/>
                  </a:cubicBezTo>
                  <a:cubicBezTo>
                    <a:pt x="56342" y="44365"/>
                    <a:pt x="57936" y="47377"/>
                    <a:pt x="57936" y="53045"/>
                  </a:cubicBezTo>
                  <a:cubicBezTo>
                    <a:pt x="57936" y="54994"/>
                    <a:pt x="57582" y="57473"/>
                    <a:pt x="57405" y="58359"/>
                  </a:cubicBezTo>
                  <a:lnTo>
                    <a:pt x="40400" y="126202"/>
                  </a:lnTo>
                  <a:close/>
                </a:path>
              </a:pathLst>
            </a:custGeom>
            <a:solidFill>
              <a:srgbClr val="000000"/>
            </a:solidFill>
            <a:ln w="25400" cap="flat">
              <a:noFill/>
              <a:prstDash val="solid"/>
              <a:miter/>
            </a:ln>
          </p:spPr>
          <p:txBody>
            <a:bodyPr rtlCol="0" anchor="ctr"/>
            <a:lstStyle/>
            <a:p>
              <a:endParaRPr lang="en-CN"/>
            </a:p>
          </p:txBody>
        </p:sp>
        <p:sp>
          <p:nvSpPr>
            <p:cNvPr id="18524" name="Freeform 18523">
              <a:extLst>
                <a:ext uri="{FF2B5EF4-FFF2-40B4-BE49-F238E27FC236}">
                  <a16:creationId xmlns:a16="http://schemas.microsoft.com/office/drawing/2014/main" id="{590C304E-CE7C-6F24-ACCA-5D6C74864366}"/>
                </a:ext>
              </a:extLst>
            </p:cNvPr>
            <p:cNvSpPr/>
            <p:nvPr>
              <p:custDataLst>
                <p:tags r:id="rId34"/>
              </p:custDataLst>
            </p:nvPr>
          </p:nvSpPr>
          <p:spPr>
            <a:xfrm>
              <a:off x="7555180" y="4452688"/>
              <a:ext cx="168278" cy="59213"/>
            </a:xfrm>
            <a:custGeom>
              <a:avLst/>
              <a:gdLst>
                <a:gd name="connsiteX0" fmla="*/ 159872 w 168278"/>
                <a:gd name="connsiteY0" fmla="*/ 10201 h 59213"/>
                <a:gd name="connsiteX1" fmla="*/ 168476 w 168278"/>
                <a:gd name="connsiteY1" fmla="*/ 5140 h 59213"/>
                <a:gd name="connsiteX2" fmla="*/ 160125 w 168278"/>
                <a:gd name="connsiteY2" fmla="*/ 79 h 59213"/>
                <a:gd name="connsiteX3" fmla="*/ 8548 w 168278"/>
                <a:gd name="connsiteY3" fmla="*/ 79 h 59213"/>
                <a:gd name="connsiteX4" fmla="*/ 197 w 168278"/>
                <a:gd name="connsiteY4" fmla="*/ 5140 h 59213"/>
                <a:gd name="connsiteX5" fmla="*/ 8801 w 168278"/>
                <a:gd name="connsiteY5" fmla="*/ 10201 h 59213"/>
                <a:gd name="connsiteX6" fmla="*/ 159872 w 168278"/>
                <a:gd name="connsiteY6" fmla="*/ 10201 h 59213"/>
                <a:gd name="connsiteX7" fmla="*/ 160125 w 168278"/>
                <a:gd name="connsiteY7" fmla="*/ 59293 h 59213"/>
                <a:gd name="connsiteX8" fmla="*/ 168476 w 168278"/>
                <a:gd name="connsiteY8" fmla="*/ 54232 h 59213"/>
                <a:gd name="connsiteX9" fmla="*/ 159872 w 168278"/>
                <a:gd name="connsiteY9" fmla="*/ 49171 h 59213"/>
                <a:gd name="connsiteX10" fmla="*/ 8801 w 168278"/>
                <a:gd name="connsiteY10" fmla="*/ 49171 h 59213"/>
                <a:gd name="connsiteX11" fmla="*/ 197 w 168278"/>
                <a:gd name="connsiteY11" fmla="*/ 54232 h 59213"/>
                <a:gd name="connsiteX12" fmla="*/ 8548 w 168278"/>
                <a:gd name="connsiteY12" fmla="*/ 59293 h 59213"/>
                <a:gd name="connsiteX13" fmla="*/ 160125 w 168278"/>
                <a:gd name="connsiteY13" fmla="*/ 5929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2" y="10201"/>
                  </a:moveTo>
                  <a:cubicBezTo>
                    <a:pt x="163668" y="10201"/>
                    <a:pt x="168476" y="10201"/>
                    <a:pt x="168476" y="5140"/>
                  </a:cubicBezTo>
                  <a:cubicBezTo>
                    <a:pt x="168476" y="79"/>
                    <a:pt x="163668" y="79"/>
                    <a:pt x="160125" y="79"/>
                  </a:cubicBezTo>
                  <a:lnTo>
                    <a:pt x="8548" y="79"/>
                  </a:lnTo>
                  <a:cubicBezTo>
                    <a:pt x="5005" y="79"/>
                    <a:pt x="197" y="79"/>
                    <a:pt x="197" y="5140"/>
                  </a:cubicBezTo>
                  <a:cubicBezTo>
                    <a:pt x="197" y="10201"/>
                    <a:pt x="5005" y="10201"/>
                    <a:pt x="8801" y="10201"/>
                  </a:cubicBezTo>
                  <a:lnTo>
                    <a:pt x="159872" y="10201"/>
                  </a:lnTo>
                  <a:close/>
                  <a:moveTo>
                    <a:pt x="160125" y="59293"/>
                  </a:moveTo>
                  <a:cubicBezTo>
                    <a:pt x="163668" y="59293"/>
                    <a:pt x="168476" y="59293"/>
                    <a:pt x="168476" y="54232"/>
                  </a:cubicBezTo>
                  <a:cubicBezTo>
                    <a:pt x="168476" y="49171"/>
                    <a:pt x="163668" y="49171"/>
                    <a:pt x="159872" y="49171"/>
                  </a:cubicBezTo>
                  <a:lnTo>
                    <a:pt x="8801" y="49171"/>
                  </a:lnTo>
                  <a:cubicBezTo>
                    <a:pt x="5005" y="49171"/>
                    <a:pt x="197" y="49171"/>
                    <a:pt x="197" y="54232"/>
                  </a:cubicBezTo>
                  <a:cubicBezTo>
                    <a:pt x="197" y="59293"/>
                    <a:pt x="5005" y="59293"/>
                    <a:pt x="8548" y="59293"/>
                  </a:cubicBezTo>
                  <a:lnTo>
                    <a:pt x="160125" y="59293"/>
                  </a:lnTo>
                  <a:close/>
                </a:path>
              </a:pathLst>
            </a:custGeom>
            <a:solidFill>
              <a:srgbClr val="000000"/>
            </a:solidFill>
            <a:ln w="25400" cap="flat">
              <a:noFill/>
              <a:prstDash val="solid"/>
              <a:miter/>
            </a:ln>
          </p:spPr>
          <p:txBody>
            <a:bodyPr rtlCol="0" anchor="ctr"/>
            <a:lstStyle/>
            <a:p>
              <a:endParaRPr lang="en-CN"/>
            </a:p>
          </p:txBody>
        </p:sp>
        <p:sp>
          <p:nvSpPr>
            <p:cNvPr id="18525" name="Freeform 18524">
              <a:extLst>
                <a:ext uri="{FF2B5EF4-FFF2-40B4-BE49-F238E27FC236}">
                  <a16:creationId xmlns:a16="http://schemas.microsoft.com/office/drawing/2014/main" id="{9E96A2F5-1075-88DC-C74D-53D7C65FA035}"/>
                </a:ext>
              </a:extLst>
            </p:cNvPr>
            <p:cNvSpPr/>
            <p:nvPr>
              <p:custDataLst>
                <p:tags r:id="rId35"/>
              </p:custDataLst>
            </p:nvPr>
          </p:nvSpPr>
          <p:spPr>
            <a:xfrm>
              <a:off x="8178439" y="4262519"/>
              <a:ext cx="97171" cy="114632"/>
            </a:xfrm>
            <a:custGeom>
              <a:avLst/>
              <a:gdLst>
                <a:gd name="connsiteX0" fmla="*/ 35902 w 97171"/>
                <a:gd name="connsiteY0" fmla="*/ 53466 h 114632"/>
                <a:gd name="connsiteX1" fmla="*/ 74619 w 97171"/>
                <a:gd name="connsiteY1" fmla="*/ 47646 h 114632"/>
                <a:gd name="connsiteX2" fmla="*/ 93597 w 97171"/>
                <a:gd name="connsiteY2" fmla="*/ 21582 h 114632"/>
                <a:gd name="connsiteX3" fmla="*/ 66521 w 97171"/>
                <a:gd name="connsiteY3" fmla="*/ 72 h 114632"/>
                <a:gd name="connsiteX4" fmla="*/ 222 w 97171"/>
                <a:gd name="connsiteY4" fmla="*/ 68902 h 114632"/>
                <a:gd name="connsiteX5" fmla="*/ 39951 w 97171"/>
                <a:gd name="connsiteY5" fmla="*/ 114704 h 114632"/>
                <a:gd name="connsiteX6" fmla="*/ 97393 w 97171"/>
                <a:gd name="connsiteY6" fmla="*/ 84844 h 114632"/>
                <a:gd name="connsiteX7" fmla="*/ 94357 w 97171"/>
                <a:gd name="connsiteY7" fmla="*/ 81555 h 114632"/>
                <a:gd name="connsiteX8" fmla="*/ 91067 w 97171"/>
                <a:gd name="connsiteY8" fmla="*/ 84085 h 114632"/>
                <a:gd name="connsiteX9" fmla="*/ 40457 w 97171"/>
                <a:gd name="connsiteY9" fmla="*/ 109137 h 114632"/>
                <a:gd name="connsiteX10" fmla="*/ 18441 w 97171"/>
                <a:gd name="connsiteY10" fmla="*/ 79783 h 114632"/>
                <a:gd name="connsiteX11" fmla="*/ 22490 w 97171"/>
                <a:gd name="connsiteY11" fmla="*/ 53466 h 114632"/>
                <a:gd name="connsiteX12" fmla="*/ 35902 w 97171"/>
                <a:gd name="connsiteY12" fmla="*/ 53466 h 114632"/>
                <a:gd name="connsiteX13" fmla="*/ 24008 w 97171"/>
                <a:gd name="connsiteY13" fmla="*/ 47899 h 114632"/>
                <a:gd name="connsiteX14" fmla="*/ 66521 w 97171"/>
                <a:gd name="connsiteY14" fmla="*/ 5639 h 114632"/>
                <a:gd name="connsiteX15" fmla="*/ 85247 w 97171"/>
                <a:gd name="connsiteY15" fmla="*/ 21582 h 114632"/>
                <a:gd name="connsiteX16" fmla="*/ 34383 w 97171"/>
                <a:gd name="connsiteY16" fmla="*/ 47899 h 114632"/>
                <a:gd name="connsiteX17" fmla="*/ 24008 w 97171"/>
                <a:gd name="connsiteY17" fmla="*/ 4789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171" h="114632">
                  <a:moveTo>
                    <a:pt x="35902" y="53466"/>
                  </a:moveTo>
                  <a:cubicBezTo>
                    <a:pt x="43240" y="53466"/>
                    <a:pt x="61966" y="52960"/>
                    <a:pt x="74619" y="47646"/>
                  </a:cubicBezTo>
                  <a:cubicBezTo>
                    <a:pt x="92332" y="40054"/>
                    <a:pt x="93597" y="25124"/>
                    <a:pt x="93597" y="21582"/>
                  </a:cubicBezTo>
                  <a:cubicBezTo>
                    <a:pt x="93597" y="10447"/>
                    <a:pt x="83981" y="72"/>
                    <a:pt x="66521" y="72"/>
                  </a:cubicBezTo>
                  <a:cubicBezTo>
                    <a:pt x="38432" y="72"/>
                    <a:pt x="222" y="24618"/>
                    <a:pt x="222" y="68902"/>
                  </a:cubicBezTo>
                  <a:cubicBezTo>
                    <a:pt x="222" y="94713"/>
                    <a:pt x="15152" y="114704"/>
                    <a:pt x="39951" y="114704"/>
                  </a:cubicBezTo>
                  <a:cubicBezTo>
                    <a:pt x="76137" y="114704"/>
                    <a:pt x="97393" y="87881"/>
                    <a:pt x="97393" y="84844"/>
                  </a:cubicBezTo>
                  <a:cubicBezTo>
                    <a:pt x="97393" y="83326"/>
                    <a:pt x="95875" y="81555"/>
                    <a:pt x="94357" y="81555"/>
                  </a:cubicBezTo>
                  <a:cubicBezTo>
                    <a:pt x="93091" y="81555"/>
                    <a:pt x="92585" y="82061"/>
                    <a:pt x="91067" y="84085"/>
                  </a:cubicBezTo>
                  <a:cubicBezTo>
                    <a:pt x="71076" y="109137"/>
                    <a:pt x="43493" y="109137"/>
                    <a:pt x="40457" y="109137"/>
                  </a:cubicBezTo>
                  <a:cubicBezTo>
                    <a:pt x="20719" y="109137"/>
                    <a:pt x="18441" y="87881"/>
                    <a:pt x="18441" y="79783"/>
                  </a:cubicBezTo>
                  <a:cubicBezTo>
                    <a:pt x="18441" y="76747"/>
                    <a:pt x="18694" y="68902"/>
                    <a:pt x="22490" y="53466"/>
                  </a:cubicBezTo>
                  <a:lnTo>
                    <a:pt x="35902" y="53466"/>
                  </a:lnTo>
                  <a:close/>
                  <a:moveTo>
                    <a:pt x="24008" y="47899"/>
                  </a:moveTo>
                  <a:cubicBezTo>
                    <a:pt x="33877" y="9435"/>
                    <a:pt x="59942" y="5639"/>
                    <a:pt x="66521" y="5639"/>
                  </a:cubicBezTo>
                  <a:cubicBezTo>
                    <a:pt x="78414" y="5639"/>
                    <a:pt x="85247" y="12978"/>
                    <a:pt x="85247" y="21582"/>
                  </a:cubicBezTo>
                  <a:cubicBezTo>
                    <a:pt x="85247" y="47899"/>
                    <a:pt x="44759" y="47899"/>
                    <a:pt x="34383" y="47899"/>
                  </a:cubicBezTo>
                  <a:lnTo>
                    <a:pt x="24008" y="47899"/>
                  </a:lnTo>
                  <a:close/>
                </a:path>
              </a:pathLst>
            </a:custGeom>
            <a:solidFill>
              <a:srgbClr val="000000"/>
            </a:solidFill>
            <a:ln w="25400" cap="flat">
              <a:noFill/>
              <a:prstDash val="solid"/>
              <a:miter/>
            </a:ln>
          </p:spPr>
          <p:txBody>
            <a:bodyPr rtlCol="0" anchor="ctr"/>
            <a:lstStyle/>
            <a:p>
              <a:endParaRPr lang="en-CN"/>
            </a:p>
          </p:txBody>
        </p:sp>
        <p:sp>
          <p:nvSpPr>
            <p:cNvPr id="18526" name="Freeform 18525">
              <a:extLst>
                <a:ext uri="{FF2B5EF4-FFF2-40B4-BE49-F238E27FC236}">
                  <a16:creationId xmlns:a16="http://schemas.microsoft.com/office/drawing/2014/main" id="{7CCCB2E1-633D-0E27-5C0C-4A5699EB9C2D}"/>
                </a:ext>
              </a:extLst>
            </p:cNvPr>
            <p:cNvSpPr/>
            <p:nvPr>
              <p:custDataLst>
                <p:tags r:id="rId36"/>
              </p:custDataLst>
            </p:nvPr>
          </p:nvSpPr>
          <p:spPr>
            <a:xfrm>
              <a:off x="8291964" y="4262519"/>
              <a:ext cx="126019" cy="114632"/>
            </a:xfrm>
            <a:custGeom>
              <a:avLst/>
              <a:gdLst>
                <a:gd name="connsiteX0" fmla="*/ 77407 w 126019"/>
                <a:gd name="connsiteY0" fmla="*/ 35499 h 114632"/>
                <a:gd name="connsiteX1" fmla="*/ 102459 w 126019"/>
                <a:gd name="connsiteY1" fmla="*/ 5639 h 114632"/>
                <a:gd name="connsiteX2" fmla="*/ 115111 w 126019"/>
                <a:gd name="connsiteY2" fmla="*/ 8929 h 114632"/>
                <a:gd name="connsiteX3" fmla="*/ 102965 w 126019"/>
                <a:gd name="connsiteY3" fmla="*/ 22594 h 114632"/>
                <a:gd name="connsiteX4" fmla="*/ 112581 w 126019"/>
                <a:gd name="connsiteY4" fmla="*/ 31451 h 114632"/>
                <a:gd name="connsiteX5" fmla="*/ 126246 w 126019"/>
                <a:gd name="connsiteY5" fmla="*/ 16774 h 114632"/>
                <a:gd name="connsiteX6" fmla="*/ 102712 w 126019"/>
                <a:gd name="connsiteY6" fmla="*/ 72 h 114632"/>
                <a:gd name="connsiteX7" fmla="*/ 76141 w 126019"/>
                <a:gd name="connsiteY7" fmla="*/ 19304 h 114632"/>
                <a:gd name="connsiteX8" fmla="*/ 48812 w 126019"/>
                <a:gd name="connsiteY8" fmla="*/ 72 h 114632"/>
                <a:gd name="connsiteX9" fmla="*/ 8071 w 126019"/>
                <a:gd name="connsiteY9" fmla="*/ 39042 h 114632"/>
                <a:gd name="connsiteX10" fmla="*/ 11107 w 126019"/>
                <a:gd name="connsiteY10" fmla="*/ 41573 h 114632"/>
                <a:gd name="connsiteX11" fmla="*/ 14397 w 126019"/>
                <a:gd name="connsiteY11" fmla="*/ 38789 h 114632"/>
                <a:gd name="connsiteX12" fmla="*/ 48306 w 126019"/>
                <a:gd name="connsiteY12" fmla="*/ 5639 h 114632"/>
                <a:gd name="connsiteX13" fmla="*/ 61971 w 126019"/>
                <a:gd name="connsiteY13" fmla="*/ 22594 h 114632"/>
                <a:gd name="connsiteX14" fmla="*/ 48306 w 126019"/>
                <a:gd name="connsiteY14" fmla="*/ 82820 h 114632"/>
                <a:gd name="connsiteX15" fmla="*/ 24266 w 126019"/>
                <a:gd name="connsiteY15" fmla="*/ 109137 h 114632"/>
                <a:gd name="connsiteX16" fmla="*/ 11613 w 126019"/>
                <a:gd name="connsiteY16" fmla="*/ 105848 h 114632"/>
                <a:gd name="connsiteX17" fmla="*/ 23507 w 126019"/>
                <a:gd name="connsiteY17" fmla="*/ 92183 h 114632"/>
                <a:gd name="connsiteX18" fmla="*/ 14144 w 126019"/>
                <a:gd name="connsiteY18" fmla="*/ 83326 h 114632"/>
                <a:gd name="connsiteX19" fmla="*/ 226 w 126019"/>
                <a:gd name="connsiteY19" fmla="*/ 98003 h 114632"/>
                <a:gd name="connsiteX20" fmla="*/ 24013 w 126019"/>
                <a:gd name="connsiteY20" fmla="*/ 114704 h 114632"/>
                <a:gd name="connsiteX21" fmla="*/ 50583 w 126019"/>
                <a:gd name="connsiteY21" fmla="*/ 95472 h 114632"/>
                <a:gd name="connsiteX22" fmla="*/ 77913 w 126019"/>
                <a:gd name="connsiteY22" fmla="*/ 114704 h 114632"/>
                <a:gd name="connsiteX23" fmla="*/ 118401 w 126019"/>
                <a:gd name="connsiteY23" fmla="*/ 75734 h 114632"/>
                <a:gd name="connsiteX24" fmla="*/ 115364 w 126019"/>
                <a:gd name="connsiteY24" fmla="*/ 73204 h 114632"/>
                <a:gd name="connsiteX25" fmla="*/ 112075 w 126019"/>
                <a:gd name="connsiteY25" fmla="*/ 75988 h 114632"/>
                <a:gd name="connsiteX26" fmla="*/ 78419 w 126019"/>
                <a:gd name="connsiteY26" fmla="*/ 109137 h 114632"/>
                <a:gd name="connsiteX27" fmla="*/ 64501 w 126019"/>
                <a:gd name="connsiteY27" fmla="*/ 92436 h 114632"/>
                <a:gd name="connsiteX28" fmla="*/ 68803 w 126019"/>
                <a:gd name="connsiteY28" fmla="*/ 70167 h 114632"/>
                <a:gd name="connsiteX29" fmla="*/ 77407 w 126019"/>
                <a:gd name="connsiteY29" fmla="*/ 3549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07" y="35499"/>
                  </a:moveTo>
                  <a:cubicBezTo>
                    <a:pt x="78925" y="28920"/>
                    <a:pt x="84745" y="5639"/>
                    <a:pt x="102459" y="5639"/>
                  </a:cubicBezTo>
                  <a:cubicBezTo>
                    <a:pt x="103724" y="5639"/>
                    <a:pt x="109797" y="5639"/>
                    <a:pt x="115111" y="8929"/>
                  </a:cubicBezTo>
                  <a:cubicBezTo>
                    <a:pt x="108026" y="10194"/>
                    <a:pt x="102965" y="16521"/>
                    <a:pt x="102965" y="22594"/>
                  </a:cubicBezTo>
                  <a:cubicBezTo>
                    <a:pt x="102965" y="26643"/>
                    <a:pt x="105748" y="31451"/>
                    <a:pt x="112581" y="31451"/>
                  </a:cubicBezTo>
                  <a:cubicBezTo>
                    <a:pt x="118148" y="31451"/>
                    <a:pt x="126246" y="26896"/>
                    <a:pt x="126246" y="16774"/>
                  </a:cubicBezTo>
                  <a:cubicBezTo>
                    <a:pt x="126246" y="3615"/>
                    <a:pt x="111316" y="72"/>
                    <a:pt x="102712" y="72"/>
                  </a:cubicBezTo>
                  <a:cubicBezTo>
                    <a:pt x="88035" y="72"/>
                    <a:pt x="79178" y="13484"/>
                    <a:pt x="76141" y="19304"/>
                  </a:cubicBezTo>
                  <a:cubicBezTo>
                    <a:pt x="69815" y="2603"/>
                    <a:pt x="56150" y="72"/>
                    <a:pt x="48812" y="72"/>
                  </a:cubicBezTo>
                  <a:cubicBezTo>
                    <a:pt x="22495" y="72"/>
                    <a:pt x="8071" y="32716"/>
                    <a:pt x="8071" y="39042"/>
                  </a:cubicBezTo>
                  <a:cubicBezTo>
                    <a:pt x="8071" y="41573"/>
                    <a:pt x="10601" y="41573"/>
                    <a:pt x="11107" y="41573"/>
                  </a:cubicBezTo>
                  <a:cubicBezTo>
                    <a:pt x="13132" y="41573"/>
                    <a:pt x="13891" y="41067"/>
                    <a:pt x="14397" y="38789"/>
                  </a:cubicBezTo>
                  <a:cubicBezTo>
                    <a:pt x="23001" y="11966"/>
                    <a:pt x="39702" y="5639"/>
                    <a:pt x="48306" y="5639"/>
                  </a:cubicBezTo>
                  <a:cubicBezTo>
                    <a:pt x="53114" y="5639"/>
                    <a:pt x="61971" y="7917"/>
                    <a:pt x="61971" y="22594"/>
                  </a:cubicBezTo>
                  <a:cubicBezTo>
                    <a:pt x="61971" y="30438"/>
                    <a:pt x="57669" y="47393"/>
                    <a:pt x="48306" y="82820"/>
                  </a:cubicBezTo>
                  <a:cubicBezTo>
                    <a:pt x="44257" y="98509"/>
                    <a:pt x="35400" y="109137"/>
                    <a:pt x="24266" y="109137"/>
                  </a:cubicBezTo>
                  <a:cubicBezTo>
                    <a:pt x="22748" y="109137"/>
                    <a:pt x="16928" y="109137"/>
                    <a:pt x="11613" y="105848"/>
                  </a:cubicBezTo>
                  <a:cubicBezTo>
                    <a:pt x="17940" y="104582"/>
                    <a:pt x="23507" y="99268"/>
                    <a:pt x="23507" y="92183"/>
                  </a:cubicBezTo>
                  <a:cubicBezTo>
                    <a:pt x="23507" y="85350"/>
                    <a:pt x="17940" y="83326"/>
                    <a:pt x="14144" y="83326"/>
                  </a:cubicBezTo>
                  <a:cubicBezTo>
                    <a:pt x="6552" y="83326"/>
                    <a:pt x="226" y="89905"/>
                    <a:pt x="226" y="98003"/>
                  </a:cubicBezTo>
                  <a:cubicBezTo>
                    <a:pt x="226" y="109643"/>
                    <a:pt x="12879" y="114704"/>
                    <a:pt x="24013" y="114704"/>
                  </a:cubicBezTo>
                  <a:cubicBezTo>
                    <a:pt x="40714" y="114704"/>
                    <a:pt x="49824" y="96991"/>
                    <a:pt x="50583" y="95472"/>
                  </a:cubicBezTo>
                  <a:cubicBezTo>
                    <a:pt x="53620" y="104835"/>
                    <a:pt x="62730" y="114704"/>
                    <a:pt x="77913" y="114704"/>
                  </a:cubicBezTo>
                  <a:cubicBezTo>
                    <a:pt x="103977" y="114704"/>
                    <a:pt x="118401" y="82061"/>
                    <a:pt x="118401" y="75734"/>
                  </a:cubicBezTo>
                  <a:cubicBezTo>
                    <a:pt x="118401" y="73204"/>
                    <a:pt x="116124" y="73204"/>
                    <a:pt x="115364" y="73204"/>
                  </a:cubicBezTo>
                  <a:cubicBezTo>
                    <a:pt x="113087" y="73204"/>
                    <a:pt x="112581" y="74216"/>
                    <a:pt x="112075" y="75988"/>
                  </a:cubicBezTo>
                  <a:cubicBezTo>
                    <a:pt x="103724" y="103064"/>
                    <a:pt x="86517" y="109137"/>
                    <a:pt x="78419" y="109137"/>
                  </a:cubicBezTo>
                  <a:cubicBezTo>
                    <a:pt x="68550" y="109137"/>
                    <a:pt x="64501" y="101040"/>
                    <a:pt x="64501" y="92436"/>
                  </a:cubicBezTo>
                  <a:cubicBezTo>
                    <a:pt x="64501" y="86869"/>
                    <a:pt x="66019" y="81302"/>
                    <a:pt x="68803" y="70167"/>
                  </a:cubicBezTo>
                  <a:lnTo>
                    <a:pt x="77407" y="35499"/>
                  </a:lnTo>
                  <a:close/>
                </a:path>
              </a:pathLst>
            </a:custGeom>
            <a:solidFill>
              <a:srgbClr val="000000"/>
            </a:solidFill>
            <a:ln w="25400" cap="flat">
              <a:noFill/>
              <a:prstDash val="solid"/>
              <a:miter/>
            </a:ln>
          </p:spPr>
          <p:txBody>
            <a:bodyPr rtlCol="0" anchor="ctr"/>
            <a:lstStyle/>
            <a:p>
              <a:endParaRPr lang="en-CN"/>
            </a:p>
          </p:txBody>
        </p:sp>
        <p:sp>
          <p:nvSpPr>
            <p:cNvPr id="18527" name="Freeform 18526">
              <a:extLst>
                <a:ext uri="{FF2B5EF4-FFF2-40B4-BE49-F238E27FC236}">
                  <a16:creationId xmlns:a16="http://schemas.microsoft.com/office/drawing/2014/main" id="{47C3B895-9957-5C93-A471-70162A46AC27}"/>
                </a:ext>
              </a:extLst>
            </p:cNvPr>
            <p:cNvSpPr/>
            <p:nvPr>
              <p:custDataLst>
                <p:tags r:id="rId37"/>
              </p:custDataLst>
            </p:nvPr>
          </p:nvSpPr>
          <p:spPr>
            <a:xfrm>
              <a:off x="8421154" y="4262519"/>
              <a:ext cx="132092" cy="160940"/>
            </a:xfrm>
            <a:custGeom>
              <a:avLst/>
              <a:gdLst>
                <a:gd name="connsiteX0" fmla="*/ 19717 w 132092"/>
                <a:gd name="connsiteY0" fmla="*/ 142793 h 160940"/>
                <a:gd name="connsiteX1" fmla="*/ 6052 w 132092"/>
                <a:gd name="connsiteY1" fmla="*/ 153168 h 160940"/>
                <a:gd name="connsiteX2" fmla="*/ 232 w 132092"/>
                <a:gd name="connsiteY2" fmla="*/ 157976 h 160940"/>
                <a:gd name="connsiteX3" fmla="*/ 3522 w 132092"/>
                <a:gd name="connsiteY3" fmla="*/ 161013 h 160940"/>
                <a:gd name="connsiteX4" fmla="*/ 24778 w 132092"/>
                <a:gd name="connsiteY4" fmla="*/ 160254 h 160940"/>
                <a:gd name="connsiteX5" fmla="*/ 49830 w 132092"/>
                <a:gd name="connsiteY5" fmla="*/ 161013 h 160940"/>
                <a:gd name="connsiteX6" fmla="*/ 54385 w 132092"/>
                <a:gd name="connsiteY6" fmla="*/ 155952 h 160940"/>
                <a:gd name="connsiteX7" fmla="*/ 48312 w 132092"/>
                <a:gd name="connsiteY7" fmla="*/ 153168 h 160940"/>
                <a:gd name="connsiteX8" fmla="*/ 35659 w 132092"/>
                <a:gd name="connsiteY8" fmla="*/ 149119 h 160940"/>
                <a:gd name="connsiteX9" fmla="*/ 48058 w 132092"/>
                <a:gd name="connsiteY9" fmla="*/ 98509 h 160940"/>
                <a:gd name="connsiteX10" fmla="*/ 71339 w 132092"/>
                <a:gd name="connsiteY10" fmla="*/ 114704 h 160940"/>
                <a:gd name="connsiteX11" fmla="*/ 132325 w 132092"/>
                <a:gd name="connsiteY11" fmla="*/ 40560 h 160940"/>
                <a:gd name="connsiteX12" fmla="*/ 98669 w 132092"/>
                <a:gd name="connsiteY12" fmla="*/ 72 h 160940"/>
                <a:gd name="connsiteX13" fmla="*/ 65519 w 132092"/>
                <a:gd name="connsiteY13" fmla="*/ 19051 h 160940"/>
                <a:gd name="connsiteX14" fmla="*/ 42744 w 132092"/>
                <a:gd name="connsiteY14" fmla="*/ 72 h 160940"/>
                <a:gd name="connsiteX15" fmla="*/ 24019 w 132092"/>
                <a:gd name="connsiteY15" fmla="*/ 14496 h 160940"/>
                <a:gd name="connsiteX16" fmla="*/ 16174 w 132092"/>
                <a:gd name="connsiteY16" fmla="*/ 39042 h 160940"/>
                <a:gd name="connsiteX17" fmla="*/ 19211 w 132092"/>
                <a:gd name="connsiteY17" fmla="*/ 41573 h 160940"/>
                <a:gd name="connsiteX18" fmla="*/ 23513 w 132092"/>
                <a:gd name="connsiteY18" fmla="*/ 35752 h 160940"/>
                <a:gd name="connsiteX19" fmla="*/ 41985 w 132092"/>
                <a:gd name="connsiteY19" fmla="*/ 5639 h 160940"/>
                <a:gd name="connsiteX20" fmla="*/ 49830 w 132092"/>
                <a:gd name="connsiteY20" fmla="*/ 17280 h 160940"/>
                <a:gd name="connsiteX21" fmla="*/ 48058 w 132092"/>
                <a:gd name="connsiteY21" fmla="*/ 30185 h 160940"/>
                <a:gd name="connsiteX22" fmla="*/ 19717 w 132092"/>
                <a:gd name="connsiteY22" fmla="*/ 142793 h 160940"/>
                <a:gd name="connsiteX23" fmla="*/ 64254 w 132092"/>
                <a:gd name="connsiteY23" fmla="*/ 32969 h 160940"/>
                <a:gd name="connsiteX24" fmla="*/ 77412 w 132092"/>
                <a:gd name="connsiteY24" fmla="*/ 15255 h 160940"/>
                <a:gd name="connsiteX25" fmla="*/ 97910 w 132092"/>
                <a:gd name="connsiteY25" fmla="*/ 5639 h 160940"/>
                <a:gd name="connsiteX26" fmla="*/ 114105 w 132092"/>
                <a:gd name="connsiteY26" fmla="*/ 29426 h 160940"/>
                <a:gd name="connsiteX27" fmla="*/ 101199 w 132092"/>
                <a:gd name="connsiteY27" fmla="*/ 83073 h 160940"/>
                <a:gd name="connsiteX28" fmla="*/ 71086 w 132092"/>
                <a:gd name="connsiteY28" fmla="*/ 109137 h 160940"/>
                <a:gd name="connsiteX29" fmla="*/ 51095 w 132092"/>
                <a:gd name="connsiteY29" fmla="*/ 86616 h 160940"/>
                <a:gd name="connsiteX30" fmla="*/ 51854 w 132092"/>
                <a:gd name="connsiteY30" fmla="*/ 82567 h 160940"/>
                <a:gd name="connsiteX31" fmla="*/ 64254 w 132092"/>
                <a:gd name="connsiteY31" fmla="*/ 32969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17" y="142793"/>
                  </a:moveTo>
                  <a:cubicBezTo>
                    <a:pt x="17692" y="151397"/>
                    <a:pt x="17186" y="153168"/>
                    <a:pt x="6052" y="153168"/>
                  </a:cubicBezTo>
                  <a:cubicBezTo>
                    <a:pt x="3015" y="153168"/>
                    <a:pt x="232" y="153168"/>
                    <a:pt x="232" y="157976"/>
                  </a:cubicBezTo>
                  <a:cubicBezTo>
                    <a:pt x="232" y="160001"/>
                    <a:pt x="1497" y="161013"/>
                    <a:pt x="3522" y="161013"/>
                  </a:cubicBezTo>
                  <a:cubicBezTo>
                    <a:pt x="10354" y="161013"/>
                    <a:pt x="17692" y="160254"/>
                    <a:pt x="24778" y="160254"/>
                  </a:cubicBezTo>
                  <a:cubicBezTo>
                    <a:pt x="33128" y="160254"/>
                    <a:pt x="41732" y="161013"/>
                    <a:pt x="49830" y="161013"/>
                  </a:cubicBezTo>
                  <a:cubicBezTo>
                    <a:pt x="51095" y="161013"/>
                    <a:pt x="54385" y="161013"/>
                    <a:pt x="54385" y="155952"/>
                  </a:cubicBezTo>
                  <a:cubicBezTo>
                    <a:pt x="54385" y="153168"/>
                    <a:pt x="51854" y="153168"/>
                    <a:pt x="48312" y="153168"/>
                  </a:cubicBezTo>
                  <a:cubicBezTo>
                    <a:pt x="35659" y="153168"/>
                    <a:pt x="35659" y="151397"/>
                    <a:pt x="35659" y="149119"/>
                  </a:cubicBezTo>
                  <a:cubicBezTo>
                    <a:pt x="35659" y="146083"/>
                    <a:pt x="46287" y="104835"/>
                    <a:pt x="48058" y="98509"/>
                  </a:cubicBezTo>
                  <a:cubicBezTo>
                    <a:pt x="51348" y="105848"/>
                    <a:pt x="58434" y="114704"/>
                    <a:pt x="71339" y="114704"/>
                  </a:cubicBezTo>
                  <a:cubicBezTo>
                    <a:pt x="100693" y="114704"/>
                    <a:pt x="132325" y="77759"/>
                    <a:pt x="132325" y="40560"/>
                  </a:cubicBezTo>
                  <a:cubicBezTo>
                    <a:pt x="132325" y="16774"/>
                    <a:pt x="117901" y="72"/>
                    <a:pt x="98669" y="72"/>
                  </a:cubicBezTo>
                  <a:cubicBezTo>
                    <a:pt x="86016" y="72"/>
                    <a:pt x="73870" y="9182"/>
                    <a:pt x="65519" y="19051"/>
                  </a:cubicBezTo>
                  <a:cubicBezTo>
                    <a:pt x="62989" y="5386"/>
                    <a:pt x="52107" y="72"/>
                    <a:pt x="42744" y="72"/>
                  </a:cubicBezTo>
                  <a:cubicBezTo>
                    <a:pt x="31104" y="72"/>
                    <a:pt x="26296" y="9941"/>
                    <a:pt x="24019" y="14496"/>
                  </a:cubicBezTo>
                  <a:cubicBezTo>
                    <a:pt x="19464" y="23100"/>
                    <a:pt x="16174" y="38283"/>
                    <a:pt x="16174" y="39042"/>
                  </a:cubicBezTo>
                  <a:cubicBezTo>
                    <a:pt x="16174" y="41573"/>
                    <a:pt x="18705" y="41573"/>
                    <a:pt x="19211" y="41573"/>
                  </a:cubicBezTo>
                  <a:cubicBezTo>
                    <a:pt x="21741" y="41573"/>
                    <a:pt x="21994" y="41320"/>
                    <a:pt x="23513" y="35752"/>
                  </a:cubicBezTo>
                  <a:cubicBezTo>
                    <a:pt x="27814" y="17786"/>
                    <a:pt x="32875" y="5639"/>
                    <a:pt x="41985" y="5639"/>
                  </a:cubicBezTo>
                  <a:cubicBezTo>
                    <a:pt x="46287" y="5639"/>
                    <a:pt x="49830" y="7664"/>
                    <a:pt x="49830" y="17280"/>
                  </a:cubicBezTo>
                  <a:cubicBezTo>
                    <a:pt x="49830" y="23100"/>
                    <a:pt x="49071" y="25883"/>
                    <a:pt x="48058" y="30185"/>
                  </a:cubicBezTo>
                  <a:lnTo>
                    <a:pt x="19717" y="142793"/>
                  </a:lnTo>
                  <a:close/>
                  <a:moveTo>
                    <a:pt x="64254" y="32969"/>
                  </a:moveTo>
                  <a:cubicBezTo>
                    <a:pt x="66025" y="26136"/>
                    <a:pt x="72857" y="19051"/>
                    <a:pt x="77412" y="15255"/>
                  </a:cubicBezTo>
                  <a:cubicBezTo>
                    <a:pt x="86269" y="7411"/>
                    <a:pt x="93608" y="5639"/>
                    <a:pt x="97910" y="5639"/>
                  </a:cubicBezTo>
                  <a:cubicBezTo>
                    <a:pt x="108032" y="5639"/>
                    <a:pt x="114105" y="14496"/>
                    <a:pt x="114105" y="29426"/>
                  </a:cubicBezTo>
                  <a:cubicBezTo>
                    <a:pt x="114105" y="44356"/>
                    <a:pt x="105754" y="73457"/>
                    <a:pt x="101199" y="83073"/>
                  </a:cubicBezTo>
                  <a:cubicBezTo>
                    <a:pt x="92595" y="100787"/>
                    <a:pt x="80449" y="109137"/>
                    <a:pt x="71086" y="109137"/>
                  </a:cubicBezTo>
                  <a:cubicBezTo>
                    <a:pt x="54385" y="109137"/>
                    <a:pt x="51095" y="88134"/>
                    <a:pt x="51095" y="86616"/>
                  </a:cubicBezTo>
                  <a:cubicBezTo>
                    <a:pt x="51095" y="86110"/>
                    <a:pt x="51095" y="85603"/>
                    <a:pt x="51854" y="82567"/>
                  </a:cubicBezTo>
                  <a:lnTo>
                    <a:pt x="64254" y="32969"/>
                  </a:lnTo>
                  <a:close/>
                </a:path>
              </a:pathLst>
            </a:custGeom>
            <a:solidFill>
              <a:srgbClr val="000000"/>
            </a:solidFill>
            <a:ln w="25400" cap="flat">
              <a:noFill/>
              <a:prstDash val="solid"/>
              <a:miter/>
            </a:ln>
          </p:spPr>
          <p:txBody>
            <a:bodyPr rtlCol="0" anchor="ctr"/>
            <a:lstStyle/>
            <a:p>
              <a:endParaRPr lang="en-CN"/>
            </a:p>
          </p:txBody>
        </p:sp>
        <p:sp>
          <p:nvSpPr>
            <p:cNvPr id="18528" name="Freeform 18527">
              <a:extLst>
                <a:ext uri="{FF2B5EF4-FFF2-40B4-BE49-F238E27FC236}">
                  <a16:creationId xmlns:a16="http://schemas.microsoft.com/office/drawing/2014/main" id="{857918E4-3CE1-9CB3-EDF1-C667B540A59F}"/>
                </a:ext>
              </a:extLst>
            </p:cNvPr>
            <p:cNvSpPr/>
            <p:nvPr>
              <p:custDataLst>
                <p:tags r:id="rId38"/>
              </p:custDataLst>
            </p:nvPr>
          </p:nvSpPr>
          <p:spPr>
            <a:xfrm>
              <a:off x="8581620" y="4184579"/>
              <a:ext cx="58707" cy="253051"/>
            </a:xfrm>
            <a:custGeom>
              <a:avLst/>
              <a:gdLst>
                <a:gd name="connsiteX0" fmla="*/ 58945 w 58707"/>
                <a:gd name="connsiteY0" fmla="*/ 250593 h 253051"/>
                <a:gd name="connsiteX1" fmla="*/ 54643 w 58707"/>
                <a:gd name="connsiteY1" fmla="*/ 245026 h 253051"/>
                <a:gd name="connsiteX2" fmla="*/ 14914 w 58707"/>
                <a:gd name="connsiteY2" fmla="*/ 126598 h 253051"/>
                <a:gd name="connsiteX3" fmla="*/ 55655 w 58707"/>
                <a:gd name="connsiteY3" fmla="*/ 6905 h 253051"/>
                <a:gd name="connsiteX4" fmla="*/ 58945 w 58707"/>
                <a:gd name="connsiteY4" fmla="*/ 2603 h 253051"/>
                <a:gd name="connsiteX5" fmla="*/ 56414 w 58707"/>
                <a:gd name="connsiteY5" fmla="*/ 72 h 253051"/>
                <a:gd name="connsiteX6" fmla="*/ 16179 w 58707"/>
                <a:gd name="connsiteY6" fmla="*/ 49417 h 253051"/>
                <a:gd name="connsiteX7" fmla="*/ 237 w 58707"/>
                <a:gd name="connsiteY7" fmla="*/ 126598 h 253051"/>
                <a:gd name="connsiteX8" fmla="*/ 16938 w 58707"/>
                <a:gd name="connsiteY8" fmla="*/ 205550 h 253051"/>
                <a:gd name="connsiteX9" fmla="*/ 56414 w 58707"/>
                <a:gd name="connsiteY9" fmla="*/ 253123 h 253051"/>
                <a:gd name="connsiteX10" fmla="*/ 58945 w 58707"/>
                <a:gd name="connsiteY10" fmla="*/ 25059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5" y="250593"/>
                  </a:moveTo>
                  <a:cubicBezTo>
                    <a:pt x="58945" y="249834"/>
                    <a:pt x="58945" y="249328"/>
                    <a:pt x="54643" y="245026"/>
                  </a:cubicBezTo>
                  <a:cubicBezTo>
                    <a:pt x="23011" y="213141"/>
                    <a:pt x="14914" y="165315"/>
                    <a:pt x="14914" y="126598"/>
                  </a:cubicBezTo>
                  <a:cubicBezTo>
                    <a:pt x="14914" y="82567"/>
                    <a:pt x="24530" y="38536"/>
                    <a:pt x="55655" y="6905"/>
                  </a:cubicBezTo>
                  <a:cubicBezTo>
                    <a:pt x="58945" y="3868"/>
                    <a:pt x="58945" y="3362"/>
                    <a:pt x="58945" y="2603"/>
                  </a:cubicBezTo>
                  <a:cubicBezTo>
                    <a:pt x="58945" y="831"/>
                    <a:pt x="57933" y="72"/>
                    <a:pt x="56414" y="72"/>
                  </a:cubicBezTo>
                  <a:cubicBezTo>
                    <a:pt x="53884" y="72"/>
                    <a:pt x="31109" y="17280"/>
                    <a:pt x="16179" y="49417"/>
                  </a:cubicBezTo>
                  <a:cubicBezTo>
                    <a:pt x="3273" y="77253"/>
                    <a:pt x="237" y="105341"/>
                    <a:pt x="237" y="126598"/>
                  </a:cubicBezTo>
                  <a:cubicBezTo>
                    <a:pt x="237" y="146336"/>
                    <a:pt x="3020" y="176955"/>
                    <a:pt x="16938" y="205550"/>
                  </a:cubicBezTo>
                  <a:cubicBezTo>
                    <a:pt x="32121" y="236675"/>
                    <a:pt x="53884" y="253123"/>
                    <a:pt x="56414" y="253123"/>
                  </a:cubicBezTo>
                  <a:cubicBezTo>
                    <a:pt x="57933" y="253123"/>
                    <a:pt x="58945" y="252364"/>
                    <a:pt x="58945" y="250593"/>
                  </a:cubicBezTo>
                  <a:close/>
                </a:path>
              </a:pathLst>
            </a:custGeom>
            <a:solidFill>
              <a:srgbClr val="000000"/>
            </a:solidFill>
            <a:ln w="25400" cap="flat">
              <a:noFill/>
              <a:prstDash val="solid"/>
              <a:miter/>
            </a:ln>
          </p:spPr>
          <p:txBody>
            <a:bodyPr rtlCol="0" anchor="ctr"/>
            <a:lstStyle/>
            <a:p>
              <a:endParaRPr lang="en-CN"/>
            </a:p>
          </p:txBody>
        </p:sp>
        <p:sp>
          <p:nvSpPr>
            <p:cNvPr id="18529" name="Freeform 18528">
              <a:extLst>
                <a:ext uri="{FF2B5EF4-FFF2-40B4-BE49-F238E27FC236}">
                  <a16:creationId xmlns:a16="http://schemas.microsoft.com/office/drawing/2014/main" id="{CE3707A2-70A2-3563-C026-223E02411E52}"/>
                </a:ext>
              </a:extLst>
            </p:cNvPr>
            <p:cNvSpPr/>
            <p:nvPr>
              <p:custDataLst>
                <p:tags r:id="rId39"/>
              </p:custDataLst>
            </p:nvPr>
          </p:nvSpPr>
          <p:spPr>
            <a:xfrm>
              <a:off x="8666365" y="4198750"/>
              <a:ext cx="141455" cy="177641"/>
            </a:xfrm>
            <a:custGeom>
              <a:avLst/>
              <a:gdLst>
                <a:gd name="connsiteX0" fmla="*/ 140684 w 141455"/>
                <a:gd name="connsiteY0" fmla="*/ 8929 h 177641"/>
                <a:gd name="connsiteX1" fmla="*/ 141696 w 141455"/>
                <a:gd name="connsiteY1" fmla="*/ 4627 h 177641"/>
                <a:gd name="connsiteX2" fmla="*/ 136129 w 141455"/>
                <a:gd name="connsiteY2" fmla="*/ 72 h 177641"/>
                <a:gd name="connsiteX3" fmla="*/ 134358 w 141455"/>
                <a:gd name="connsiteY3" fmla="*/ 325 h 177641"/>
                <a:gd name="connsiteX4" fmla="*/ 101714 w 141455"/>
                <a:gd name="connsiteY4" fmla="*/ 1844 h 177641"/>
                <a:gd name="connsiteX5" fmla="*/ 93617 w 141455"/>
                <a:gd name="connsiteY5" fmla="*/ 9435 h 177641"/>
                <a:gd name="connsiteX6" fmla="*/ 100196 w 141455"/>
                <a:gd name="connsiteY6" fmla="*/ 13990 h 177641"/>
                <a:gd name="connsiteX7" fmla="*/ 110824 w 141455"/>
                <a:gd name="connsiteY7" fmla="*/ 14496 h 177641"/>
                <a:gd name="connsiteX8" fmla="*/ 97159 w 141455"/>
                <a:gd name="connsiteY8" fmla="*/ 70420 h 177641"/>
                <a:gd name="connsiteX9" fmla="*/ 71601 w 141455"/>
                <a:gd name="connsiteY9" fmla="*/ 61311 h 177641"/>
                <a:gd name="connsiteX10" fmla="*/ 241 w 141455"/>
                <a:gd name="connsiteY10" fmla="*/ 135961 h 177641"/>
                <a:gd name="connsiteX11" fmla="*/ 44525 w 141455"/>
                <a:gd name="connsiteY11" fmla="*/ 177714 h 177641"/>
                <a:gd name="connsiteX12" fmla="*/ 79699 w 141455"/>
                <a:gd name="connsiteY12" fmla="*/ 164049 h 177641"/>
                <a:gd name="connsiteX13" fmla="*/ 108800 w 141455"/>
                <a:gd name="connsiteY13" fmla="*/ 177714 h 177641"/>
                <a:gd name="connsiteX14" fmla="*/ 130815 w 141455"/>
                <a:gd name="connsiteY14" fmla="*/ 163290 h 177641"/>
                <a:gd name="connsiteX15" fmla="*/ 140431 w 141455"/>
                <a:gd name="connsiteY15" fmla="*/ 138238 h 177641"/>
                <a:gd name="connsiteX16" fmla="*/ 134358 w 141455"/>
                <a:gd name="connsiteY16" fmla="*/ 134695 h 177641"/>
                <a:gd name="connsiteX17" fmla="*/ 129297 w 141455"/>
                <a:gd name="connsiteY17" fmla="*/ 135961 h 177641"/>
                <a:gd name="connsiteX18" fmla="*/ 127272 w 141455"/>
                <a:gd name="connsiteY18" fmla="*/ 143299 h 177641"/>
                <a:gd name="connsiteX19" fmla="*/ 110065 w 141455"/>
                <a:gd name="connsiteY19" fmla="*/ 168604 h 177641"/>
                <a:gd name="connsiteX20" fmla="*/ 104245 w 141455"/>
                <a:gd name="connsiteY20" fmla="*/ 159241 h 177641"/>
                <a:gd name="connsiteX21" fmla="*/ 105763 w 141455"/>
                <a:gd name="connsiteY21" fmla="*/ 148360 h 177641"/>
                <a:gd name="connsiteX22" fmla="*/ 140684 w 141455"/>
                <a:gd name="connsiteY22" fmla="*/ 8929 h 177641"/>
                <a:gd name="connsiteX23" fmla="*/ 77168 w 141455"/>
                <a:gd name="connsiteY23" fmla="*/ 152156 h 177641"/>
                <a:gd name="connsiteX24" fmla="*/ 45790 w 141455"/>
                <a:gd name="connsiteY24" fmla="*/ 168604 h 177641"/>
                <a:gd name="connsiteX25" fmla="*/ 28836 w 141455"/>
                <a:gd name="connsiteY25" fmla="*/ 149372 h 177641"/>
                <a:gd name="connsiteX26" fmla="*/ 41488 w 141455"/>
                <a:gd name="connsiteY26" fmla="*/ 95219 h 177641"/>
                <a:gd name="connsiteX27" fmla="*/ 72107 w 141455"/>
                <a:gd name="connsiteY27" fmla="*/ 70420 h 177641"/>
                <a:gd name="connsiteX28" fmla="*/ 93110 w 141455"/>
                <a:gd name="connsiteY28" fmla="*/ 85097 h 177641"/>
                <a:gd name="connsiteX29" fmla="*/ 92604 w 141455"/>
                <a:gd name="connsiteY29" fmla="*/ 88640 h 177641"/>
                <a:gd name="connsiteX30" fmla="*/ 77168 w 141455"/>
                <a:gd name="connsiteY30" fmla="*/ 152156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1455" h="177641">
                  <a:moveTo>
                    <a:pt x="140684" y="8929"/>
                  </a:moveTo>
                  <a:cubicBezTo>
                    <a:pt x="141696" y="5386"/>
                    <a:pt x="141696" y="4880"/>
                    <a:pt x="141696" y="4627"/>
                  </a:cubicBezTo>
                  <a:cubicBezTo>
                    <a:pt x="141696" y="1337"/>
                    <a:pt x="138913" y="72"/>
                    <a:pt x="136129" y="72"/>
                  </a:cubicBezTo>
                  <a:cubicBezTo>
                    <a:pt x="135117" y="72"/>
                    <a:pt x="134864" y="72"/>
                    <a:pt x="134358" y="325"/>
                  </a:cubicBezTo>
                  <a:lnTo>
                    <a:pt x="101714" y="1844"/>
                  </a:lnTo>
                  <a:cubicBezTo>
                    <a:pt x="98172" y="2097"/>
                    <a:pt x="93617" y="2350"/>
                    <a:pt x="93617" y="9435"/>
                  </a:cubicBezTo>
                  <a:cubicBezTo>
                    <a:pt x="93617" y="13990"/>
                    <a:pt x="98172" y="13990"/>
                    <a:pt x="100196" y="13990"/>
                  </a:cubicBezTo>
                  <a:cubicBezTo>
                    <a:pt x="102979" y="13990"/>
                    <a:pt x="107534" y="13990"/>
                    <a:pt x="110824" y="14496"/>
                  </a:cubicBezTo>
                  <a:lnTo>
                    <a:pt x="97159" y="70420"/>
                  </a:lnTo>
                  <a:cubicBezTo>
                    <a:pt x="93364" y="66878"/>
                    <a:pt x="85013" y="61311"/>
                    <a:pt x="71601" y="61311"/>
                  </a:cubicBezTo>
                  <a:cubicBezTo>
                    <a:pt x="27570" y="61311"/>
                    <a:pt x="241" y="101293"/>
                    <a:pt x="241" y="135961"/>
                  </a:cubicBezTo>
                  <a:cubicBezTo>
                    <a:pt x="241" y="167086"/>
                    <a:pt x="23521" y="177714"/>
                    <a:pt x="44525" y="177714"/>
                  </a:cubicBezTo>
                  <a:cubicBezTo>
                    <a:pt x="62491" y="177714"/>
                    <a:pt x="75650" y="167845"/>
                    <a:pt x="79699" y="164049"/>
                  </a:cubicBezTo>
                  <a:cubicBezTo>
                    <a:pt x="89315" y="177714"/>
                    <a:pt x="106016" y="177714"/>
                    <a:pt x="108800" y="177714"/>
                  </a:cubicBezTo>
                  <a:cubicBezTo>
                    <a:pt x="118163" y="177714"/>
                    <a:pt x="125501" y="172400"/>
                    <a:pt x="130815" y="163290"/>
                  </a:cubicBezTo>
                  <a:cubicBezTo>
                    <a:pt x="137141" y="153168"/>
                    <a:pt x="140431" y="139503"/>
                    <a:pt x="140431" y="138238"/>
                  </a:cubicBezTo>
                  <a:cubicBezTo>
                    <a:pt x="140431" y="134695"/>
                    <a:pt x="136635" y="134695"/>
                    <a:pt x="134358" y="134695"/>
                  </a:cubicBezTo>
                  <a:cubicBezTo>
                    <a:pt x="131574" y="134695"/>
                    <a:pt x="130562" y="134695"/>
                    <a:pt x="129297" y="135961"/>
                  </a:cubicBezTo>
                  <a:cubicBezTo>
                    <a:pt x="128791" y="136467"/>
                    <a:pt x="128791" y="136973"/>
                    <a:pt x="127272" y="143299"/>
                  </a:cubicBezTo>
                  <a:cubicBezTo>
                    <a:pt x="122211" y="163543"/>
                    <a:pt x="116391" y="168604"/>
                    <a:pt x="110065" y="168604"/>
                  </a:cubicBezTo>
                  <a:cubicBezTo>
                    <a:pt x="107281" y="168604"/>
                    <a:pt x="104245" y="167592"/>
                    <a:pt x="104245" y="159241"/>
                  </a:cubicBezTo>
                  <a:cubicBezTo>
                    <a:pt x="104245" y="155446"/>
                    <a:pt x="104751" y="151903"/>
                    <a:pt x="105763" y="148360"/>
                  </a:cubicBezTo>
                  <a:lnTo>
                    <a:pt x="140684" y="8929"/>
                  </a:lnTo>
                  <a:close/>
                  <a:moveTo>
                    <a:pt x="77168" y="152156"/>
                  </a:moveTo>
                  <a:cubicBezTo>
                    <a:pt x="69830" y="160760"/>
                    <a:pt x="57936" y="168604"/>
                    <a:pt x="45790" y="168604"/>
                  </a:cubicBezTo>
                  <a:cubicBezTo>
                    <a:pt x="30101" y="168604"/>
                    <a:pt x="28836" y="154939"/>
                    <a:pt x="28836" y="149372"/>
                  </a:cubicBezTo>
                  <a:cubicBezTo>
                    <a:pt x="28836" y="136214"/>
                    <a:pt x="37439" y="105088"/>
                    <a:pt x="41488" y="95219"/>
                  </a:cubicBezTo>
                  <a:cubicBezTo>
                    <a:pt x="49333" y="76747"/>
                    <a:pt x="61732" y="70420"/>
                    <a:pt x="72107" y="70420"/>
                  </a:cubicBezTo>
                  <a:cubicBezTo>
                    <a:pt x="87037" y="70420"/>
                    <a:pt x="93110" y="82314"/>
                    <a:pt x="93110" y="85097"/>
                  </a:cubicBezTo>
                  <a:lnTo>
                    <a:pt x="92604" y="88640"/>
                  </a:lnTo>
                  <a:lnTo>
                    <a:pt x="77168" y="152156"/>
                  </a:lnTo>
                  <a:close/>
                </a:path>
              </a:pathLst>
            </a:custGeom>
            <a:solidFill>
              <a:srgbClr val="000000"/>
            </a:solidFill>
            <a:ln w="25400" cap="flat">
              <a:noFill/>
              <a:prstDash val="solid"/>
              <a:miter/>
            </a:ln>
          </p:spPr>
          <p:txBody>
            <a:bodyPr rtlCol="0" anchor="ctr"/>
            <a:lstStyle/>
            <a:p>
              <a:endParaRPr lang="en-CN"/>
            </a:p>
          </p:txBody>
        </p:sp>
        <p:sp>
          <p:nvSpPr>
            <p:cNvPr id="18530" name="Freeform 18529">
              <a:extLst>
                <a:ext uri="{FF2B5EF4-FFF2-40B4-BE49-F238E27FC236}">
                  <a16:creationId xmlns:a16="http://schemas.microsoft.com/office/drawing/2014/main" id="{C7BB096B-455F-E553-81D1-35CFE424E1AA}"/>
                </a:ext>
              </a:extLst>
            </p:cNvPr>
            <p:cNvSpPr/>
            <p:nvPr>
              <p:custDataLst>
                <p:tags r:id="rId40"/>
              </p:custDataLst>
            </p:nvPr>
          </p:nvSpPr>
          <p:spPr>
            <a:xfrm>
              <a:off x="8820250" y="4159605"/>
              <a:ext cx="39678" cy="124703"/>
            </a:xfrm>
            <a:custGeom>
              <a:avLst/>
              <a:gdLst>
                <a:gd name="connsiteX0" fmla="*/ 39217 w 39678"/>
                <a:gd name="connsiteY0" fmla="*/ 5383 h 124703"/>
                <a:gd name="connsiteX1" fmla="*/ 39925 w 39678"/>
                <a:gd name="connsiteY1" fmla="*/ 2549 h 124703"/>
                <a:gd name="connsiteX2" fmla="*/ 37091 w 39678"/>
                <a:gd name="connsiteY2" fmla="*/ 69 h 124703"/>
                <a:gd name="connsiteX3" fmla="*/ 14418 w 39678"/>
                <a:gd name="connsiteY3" fmla="*/ 1840 h 124703"/>
                <a:gd name="connsiteX4" fmla="*/ 10698 w 39678"/>
                <a:gd name="connsiteY4" fmla="*/ 5914 h 124703"/>
                <a:gd name="connsiteX5" fmla="*/ 15126 w 39678"/>
                <a:gd name="connsiteY5" fmla="*/ 8394 h 124703"/>
                <a:gd name="connsiteX6" fmla="*/ 23629 w 39678"/>
                <a:gd name="connsiteY6" fmla="*/ 11051 h 124703"/>
                <a:gd name="connsiteX7" fmla="*/ 22920 w 39678"/>
                <a:gd name="connsiteY7" fmla="*/ 14948 h 124703"/>
                <a:gd name="connsiteX8" fmla="*/ 955 w 39678"/>
                <a:gd name="connsiteY8" fmla="*/ 102453 h 124703"/>
                <a:gd name="connsiteX9" fmla="*/ 247 w 39678"/>
                <a:gd name="connsiteY9" fmla="*/ 107944 h 124703"/>
                <a:gd name="connsiteX10" fmla="*/ 18846 w 39678"/>
                <a:gd name="connsiteY10" fmla="*/ 124772 h 124703"/>
                <a:gd name="connsiteX11" fmla="*/ 33017 w 39678"/>
                <a:gd name="connsiteY11" fmla="*/ 115384 h 124703"/>
                <a:gd name="connsiteX12" fmla="*/ 39217 w 39678"/>
                <a:gd name="connsiteY12" fmla="*/ 97670 h 124703"/>
                <a:gd name="connsiteX13" fmla="*/ 36383 w 39678"/>
                <a:gd name="connsiteY13" fmla="*/ 95368 h 124703"/>
                <a:gd name="connsiteX14" fmla="*/ 32840 w 39678"/>
                <a:gd name="connsiteY14" fmla="*/ 99619 h 124703"/>
                <a:gd name="connsiteX15" fmla="*/ 19555 w 39678"/>
                <a:gd name="connsiteY15" fmla="*/ 119812 h 124703"/>
                <a:gd name="connsiteX16" fmla="*/ 13532 w 39678"/>
                <a:gd name="connsiteY16" fmla="*/ 111133 h 124703"/>
                <a:gd name="connsiteX17" fmla="*/ 14595 w 39678"/>
                <a:gd name="connsiteY17" fmla="*/ 103870 h 124703"/>
                <a:gd name="connsiteX18" fmla="*/ 39217 w 39678"/>
                <a:gd name="connsiteY18" fmla="*/ 5383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17" y="5383"/>
                  </a:moveTo>
                  <a:cubicBezTo>
                    <a:pt x="39394" y="5028"/>
                    <a:pt x="39925" y="2726"/>
                    <a:pt x="39925" y="2549"/>
                  </a:cubicBezTo>
                  <a:cubicBezTo>
                    <a:pt x="39925" y="1663"/>
                    <a:pt x="39217" y="69"/>
                    <a:pt x="37091" y="69"/>
                  </a:cubicBezTo>
                  <a:cubicBezTo>
                    <a:pt x="33548" y="69"/>
                    <a:pt x="18846" y="1486"/>
                    <a:pt x="14418" y="1840"/>
                  </a:cubicBezTo>
                  <a:cubicBezTo>
                    <a:pt x="13178" y="2017"/>
                    <a:pt x="10698" y="2194"/>
                    <a:pt x="10698" y="5914"/>
                  </a:cubicBezTo>
                  <a:cubicBezTo>
                    <a:pt x="10698" y="8394"/>
                    <a:pt x="13178" y="8394"/>
                    <a:pt x="15126" y="8394"/>
                  </a:cubicBezTo>
                  <a:cubicBezTo>
                    <a:pt x="23629" y="8394"/>
                    <a:pt x="23629" y="9634"/>
                    <a:pt x="23629" y="11051"/>
                  </a:cubicBezTo>
                  <a:cubicBezTo>
                    <a:pt x="23629" y="12291"/>
                    <a:pt x="23274" y="13354"/>
                    <a:pt x="22920" y="14948"/>
                  </a:cubicBezTo>
                  <a:lnTo>
                    <a:pt x="955" y="102453"/>
                  </a:lnTo>
                  <a:cubicBezTo>
                    <a:pt x="424" y="104224"/>
                    <a:pt x="247" y="106173"/>
                    <a:pt x="247" y="107944"/>
                  </a:cubicBezTo>
                  <a:cubicBezTo>
                    <a:pt x="247" y="119281"/>
                    <a:pt x="10344" y="124772"/>
                    <a:pt x="18846" y="124772"/>
                  </a:cubicBezTo>
                  <a:cubicBezTo>
                    <a:pt x="23097" y="124772"/>
                    <a:pt x="28411" y="123355"/>
                    <a:pt x="33017" y="115384"/>
                  </a:cubicBezTo>
                  <a:cubicBezTo>
                    <a:pt x="36737" y="108830"/>
                    <a:pt x="39217" y="98379"/>
                    <a:pt x="39217" y="97670"/>
                  </a:cubicBezTo>
                  <a:cubicBezTo>
                    <a:pt x="39217" y="95368"/>
                    <a:pt x="36914" y="95368"/>
                    <a:pt x="36383" y="95368"/>
                  </a:cubicBezTo>
                  <a:cubicBezTo>
                    <a:pt x="33903" y="95368"/>
                    <a:pt x="33548" y="96430"/>
                    <a:pt x="32840" y="99619"/>
                  </a:cubicBezTo>
                  <a:cubicBezTo>
                    <a:pt x="30537" y="108476"/>
                    <a:pt x="27171" y="119812"/>
                    <a:pt x="19555" y="119812"/>
                  </a:cubicBezTo>
                  <a:cubicBezTo>
                    <a:pt x="14772" y="119812"/>
                    <a:pt x="13532" y="115384"/>
                    <a:pt x="13532" y="111133"/>
                  </a:cubicBezTo>
                  <a:cubicBezTo>
                    <a:pt x="13532" y="109184"/>
                    <a:pt x="14063" y="105819"/>
                    <a:pt x="14595" y="103870"/>
                  </a:cubicBezTo>
                  <a:lnTo>
                    <a:pt x="39217" y="5383"/>
                  </a:lnTo>
                  <a:close/>
                </a:path>
              </a:pathLst>
            </a:custGeom>
            <a:solidFill>
              <a:srgbClr val="000000"/>
            </a:solidFill>
            <a:ln w="25400" cap="flat">
              <a:noFill/>
              <a:prstDash val="solid"/>
              <a:miter/>
            </a:ln>
          </p:spPr>
          <p:txBody>
            <a:bodyPr rtlCol="0" anchor="ctr"/>
            <a:lstStyle/>
            <a:p>
              <a:endParaRPr lang="en-CN"/>
            </a:p>
          </p:txBody>
        </p:sp>
        <p:sp>
          <p:nvSpPr>
            <p:cNvPr id="18531" name="Freeform 18530">
              <a:extLst>
                <a:ext uri="{FF2B5EF4-FFF2-40B4-BE49-F238E27FC236}">
                  <a16:creationId xmlns:a16="http://schemas.microsoft.com/office/drawing/2014/main" id="{88629B5C-7AD6-B7EE-1EEB-A0D4EEABCC01}"/>
                </a:ext>
              </a:extLst>
            </p:cNvPr>
            <p:cNvSpPr/>
            <p:nvPr>
              <p:custDataLst>
                <p:tags r:id="rId41"/>
              </p:custDataLst>
            </p:nvPr>
          </p:nvSpPr>
          <p:spPr>
            <a:xfrm>
              <a:off x="8817593" y="4322793"/>
              <a:ext cx="53672" cy="119212"/>
            </a:xfrm>
            <a:custGeom>
              <a:avLst/>
              <a:gdLst>
                <a:gd name="connsiteX0" fmla="*/ 49313 w 53672"/>
                <a:gd name="connsiteY0" fmla="*/ 6806 h 119212"/>
                <a:gd name="connsiteX1" fmla="*/ 42228 w 53672"/>
                <a:gd name="connsiteY1" fmla="*/ 75 h 119212"/>
                <a:gd name="connsiteX2" fmla="*/ 32308 w 53672"/>
                <a:gd name="connsiteY2" fmla="*/ 9817 h 119212"/>
                <a:gd name="connsiteX3" fmla="*/ 39394 w 53672"/>
                <a:gd name="connsiteY3" fmla="*/ 16548 h 119212"/>
                <a:gd name="connsiteX4" fmla="*/ 49313 w 53672"/>
                <a:gd name="connsiteY4" fmla="*/ 6806 h 119212"/>
                <a:gd name="connsiteX5" fmla="*/ 13178 w 53672"/>
                <a:gd name="connsiteY5" fmla="*/ 96791 h 119212"/>
                <a:gd name="connsiteX6" fmla="*/ 11584 w 53672"/>
                <a:gd name="connsiteY6" fmla="*/ 104231 h 119212"/>
                <a:gd name="connsiteX7" fmla="*/ 28411 w 53672"/>
                <a:gd name="connsiteY7" fmla="*/ 119287 h 119212"/>
                <a:gd name="connsiteX8" fmla="*/ 53919 w 53672"/>
                <a:gd name="connsiteY8" fmla="*/ 92185 h 119212"/>
                <a:gd name="connsiteX9" fmla="*/ 51085 w 53672"/>
                <a:gd name="connsiteY9" fmla="*/ 89883 h 119212"/>
                <a:gd name="connsiteX10" fmla="*/ 47719 w 53672"/>
                <a:gd name="connsiteY10" fmla="*/ 92894 h 119212"/>
                <a:gd name="connsiteX11" fmla="*/ 28943 w 53672"/>
                <a:gd name="connsiteY11" fmla="*/ 114327 h 119212"/>
                <a:gd name="connsiteX12" fmla="*/ 24514 w 53672"/>
                <a:gd name="connsiteY12" fmla="*/ 108128 h 119212"/>
                <a:gd name="connsiteX13" fmla="*/ 27349 w 53672"/>
                <a:gd name="connsiteY13" fmla="*/ 96791 h 119212"/>
                <a:gd name="connsiteX14" fmla="*/ 33017 w 53672"/>
                <a:gd name="connsiteY14" fmla="*/ 82620 h 119212"/>
                <a:gd name="connsiteX15" fmla="*/ 41697 w 53672"/>
                <a:gd name="connsiteY15" fmla="*/ 60124 h 119212"/>
                <a:gd name="connsiteX16" fmla="*/ 42759 w 53672"/>
                <a:gd name="connsiteY16" fmla="*/ 54455 h 119212"/>
                <a:gd name="connsiteX17" fmla="*/ 25932 w 53672"/>
                <a:gd name="connsiteY17" fmla="*/ 39399 h 119212"/>
                <a:gd name="connsiteX18" fmla="*/ 247 w 53672"/>
                <a:gd name="connsiteY18" fmla="*/ 66501 h 119212"/>
                <a:gd name="connsiteX19" fmla="*/ 3258 w 53672"/>
                <a:gd name="connsiteY19" fmla="*/ 68803 h 119212"/>
                <a:gd name="connsiteX20" fmla="*/ 6447 w 53672"/>
                <a:gd name="connsiteY20" fmla="*/ 65969 h 119212"/>
                <a:gd name="connsiteX21" fmla="*/ 25400 w 53672"/>
                <a:gd name="connsiteY21" fmla="*/ 44359 h 119212"/>
                <a:gd name="connsiteX22" fmla="*/ 29828 w 53672"/>
                <a:gd name="connsiteY22" fmla="*/ 50558 h 119212"/>
                <a:gd name="connsiteX23" fmla="*/ 24337 w 53672"/>
                <a:gd name="connsiteY23" fmla="*/ 68272 h 119212"/>
                <a:gd name="connsiteX24" fmla="*/ 13178 w 53672"/>
                <a:gd name="connsiteY24" fmla="*/ 9679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13" y="6806"/>
                  </a:moveTo>
                  <a:cubicBezTo>
                    <a:pt x="49313" y="3972"/>
                    <a:pt x="47188" y="75"/>
                    <a:pt x="42228" y="75"/>
                  </a:cubicBezTo>
                  <a:cubicBezTo>
                    <a:pt x="37445" y="75"/>
                    <a:pt x="32308" y="4680"/>
                    <a:pt x="32308" y="9817"/>
                  </a:cubicBezTo>
                  <a:cubicBezTo>
                    <a:pt x="32308" y="12829"/>
                    <a:pt x="34611" y="16548"/>
                    <a:pt x="39394" y="16548"/>
                  </a:cubicBezTo>
                  <a:cubicBezTo>
                    <a:pt x="44531" y="16548"/>
                    <a:pt x="49313" y="11589"/>
                    <a:pt x="49313" y="6806"/>
                  </a:cubicBezTo>
                  <a:close/>
                  <a:moveTo>
                    <a:pt x="13178" y="96791"/>
                  </a:moveTo>
                  <a:cubicBezTo>
                    <a:pt x="12469" y="99094"/>
                    <a:pt x="11584" y="101219"/>
                    <a:pt x="11584" y="104231"/>
                  </a:cubicBezTo>
                  <a:cubicBezTo>
                    <a:pt x="11584" y="112556"/>
                    <a:pt x="18669" y="119287"/>
                    <a:pt x="28411" y="119287"/>
                  </a:cubicBezTo>
                  <a:cubicBezTo>
                    <a:pt x="46125" y="119287"/>
                    <a:pt x="53919" y="94842"/>
                    <a:pt x="53919" y="92185"/>
                  </a:cubicBezTo>
                  <a:cubicBezTo>
                    <a:pt x="53919" y="89883"/>
                    <a:pt x="51616" y="89883"/>
                    <a:pt x="51085" y="89883"/>
                  </a:cubicBezTo>
                  <a:cubicBezTo>
                    <a:pt x="48605" y="89883"/>
                    <a:pt x="48428" y="90945"/>
                    <a:pt x="47719" y="92894"/>
                  </a:cubicBezTo>
                  <a:cubicBezTo>
                    <a:pt x="43645" y="107065"/>
                    <a:pt x="35851" y="114327"/>
                    <a:pt x="28943" y="114327"/>
                  </a:cubicBezTo>
                  <a:cubicBezTo>
                    <a:pt x="25400" y="114327"/>
                    <a:pt x="24514" y="112025"/>
                    <a:pt x="24514" y="108128"/>
                  </a:cubicBezTo>
                  <a:cubicBezTo>
                    <a:pt x="24514" y="104054"/>
                    <a:pt x="25754" y="100688"/>
                    <a:pt x="27349" y="96791"/>
                  </a:cubicBezTo>
                  <a:cubicBezTo>
                    <a:pt x="29120" y="92008"/>
                    <a:pt x="31068" y="87226"/>
                    <a:pt x="33017" y="82620"/>
                  </a:cubicBezTo>
                  <a:cubicBezTo>
                    <a:pt x="34611" y="78369"/>
                    <a:pt x="40988" y="62249"/>
                    <a:pt x="41697" y="60124"/>
                  </a:cubicBezTo>
                  <a:cubicBezTo>
                    <a:pt x="42228" y="58352"/>
                    <a:pt x="42759" y="56227"/>
                    <a:pt x="42759" y="54455"/>
                  </a:cubicBezTo>
                  <a:cubicBezTo>
                    <a:pt x="42759" y="46130"/>
                    <a:pt x="35674" y="39399"/>
                    <a:pt x="25932" y="39399"/>
                  </a:cubicBezTo>
                  <a:cubicBezTo>
                    <a:pt x="8395" y="39399"/>
                    <a:pt x="247" y="63489"/>
                    <a:pt x="247" y="66501"/>
                  </a:cubicBezTo>
                  <a:cubicBezTo>
                    <a:pt x="247" y="68803"/>
                    <a:pt x="2727" y="68803"/>
                    <a:pt x="3258" y="68803"/>
                  </a:cubicBezTo>
                  <a:cubicBezTo>
                    <a:pt x="5738" y="68803"/>
                    <a:pt x="5915" y="67918"/>
                    <a:pt x="6447" y="65969"/>
                  </a:cubicBezTo>
                  <a:cubicBezTo>
                    <a:pt x="11052" y="50736"/>
                    <a:pt x="18846" y="44359"/>
                    <a:pt x="25400" y="44359"/>
                  </a:cubicBezTo>
                  <a:cubicBezTo>
                    <a:pt x="28234" y="44359"/>
                    <a:pt x="29828" y="45776"/>
                    <a:pt x="29828" y="50558"/>
                  </a:cubicBezTo>
                  <a:cubicBezTo>
                    <a:pt x="29828" y="54633"/>
                    <a:pt x="28766" y="57290"/>
                    <a:pt x="24337" y="68272"/>
                  </a:cubicBezTo>
                  <a:lnTo>
                    <a:pt x="13178" y="96791"/>
                  </a:lnTo>
                  <a:close/>
                </a:path>
              </a:pathLst>
            </a:custGeom>
            <a:solidFill>
              <a:srgbClr val="000000"/>
            </a:solidFill>
            <a:ln w="25400" cap="flat">
              <a:noFill/>
              <a:prstDash val="solid"/>
              <a:miter/>
            </a:ln>
          </p:spPr>
          <p:txBody>
            <a:bodyPr rtlCol="0" anchor="ctr"/>
            <a:lstStyle/>
            <a:p>
              <a:endParaRPr lang="en-CN"/>
            </a:p>
          </p:txBody>
        </p:sp>
        <p:sp>
          <p:nvSpPr>
            <p:cNvPr id="18532" name="Freeform 18531">
              <a:extLst>
                <a:ext uri="{FF2B5EF4-FFF2-40B4-BE49-F238E27FC236}">
                  <a16:creationId xmlns:a16="http://schemas.microsoft.com/office/drawing/2014/main" id="{C6FBDEB4-CF51-916F-9F11-7C37B73F0D4F}"/>
                </a:ext>
              </a:extLst>
            </p:cNvPr>
            <p:cNvSpPr/>
            <p:nvPr>
              <p:custDataLst>
                <p:tags r:id="rId42"/>
              </p:custDataLst>
            </p:nvPr>
          </p:nvSpPr>
          <p:spPr>
            <a:xfrm>
              <a:off x="8971510" y="4297693"/>
              <a:ext cx="26823" cy="26823"/>
            </a:xfrm>
            <a:custGeom>
              <a:avLst/>
              <a:gdLst>
                <a:gd name="connsiteX0" fmla="*/ 27076 w 26823"/>
                <a:gd name="connsiteY0" fmla="*/ 13484 h 26823"/>
                <a:gd name="connsiteX1" fmla="*/ 13664 w 26823"/>
                <a:gd name="connsiteY1" fmla="*/ 72 h 26823"/>
                <a:gd name="connsiteX2" fmla="*/ 252 w 26823"/>
                <a:gd name="connsiteY2" fmla="*/ 13484 h 26823"/>
                <a:gd name="connsiteX3" fmla="*/ 13664 w 26823"/>
                <a:gd name="connsiteY3" fmla="*/ 26896 h 26823"/>
                <a:gd name="connsiteX4" fmla="*/ 27076 w 26823"/>
                <a:gd name="connsiteY4" fmla="*/ 1348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076" y="13484"/>
                  </a:moveTo>
                  <a:cubicBezTo>
                    <a:pt x="27076" y="6145"/>
                    <a:pt x="21003" y="72"/>
                    <a:pt x="13664" y="72"/>
                  </a:cubicBezTo>
                  <a:cubicBezTo>
                    <a:pt x="6326" y="72"/>
                    <a:pt x="252" y="6145"/>
                    <a:pt x="252" y="13484"/>
                  </a:cubicBezTo>
                  <a:cubicBezTo>
                    <a:pt x="252" y="20822"/>
                    <a:pt x="6326" y="26896"/>
                    <a:pt x="13664" y="26896"/>
                  </a:cubicBezTo>
                  <a:cubicBezTo>
                    <a:pt x="21003" y="26896"/>
                    <a:pt x="27076" y="20822"/>
                    <a:pt x="27076" y="13484"/>
                  </a:cubicBezTo>
                  <a:close/>
                </a:path>
              </a:pathLst>
            </a:custGeom>
            <a:solidFill>
              <a:srgbClr val="000000"/>
            </a:solidFill>
            <a:ln w="25400" cap="flat">
              <a:noFill/>
              <a:prstDash val="solid"/>
              <a:miter/>
            </a:ln>
          </p:spPr>
          <p:txBody>
            <a:bodyPr rtlCol="0" anchor="ctr"/>
            <a:lstStyle/>
            <a:p>
              <a:endParaRPr lang="en-CN"/>
            </a:p>
          </p:txBody>
        </p:sp>
        <p:sp>
          <p:nvSpPr>
            <p:cNvPr id="18533" name="Freeform 18532">
              <a:extLst>
                <a:ext uri="{FF2B5EF4-FFF2-40B4-BE49-F238E27FC236}">
                  <a16:creationId xmlns:a16="http://schemas.microsoft.com/office/drawing/2014/main" id="{306C1476-D922-5FA2-4EC2-1B517DDB172E}"/>
                </a:ext>
              </a:extLst>
            </p:cNvPr>
            <p:cNvSpPr/>
            <p:nvPr>
              <p:custDataLst>
                <p:tags r:id="rId43"/>
              </p:custDataLst>
            </p:nvPr>
          </p:nvSpPr>
          <p:spPr>
            <a:xfrm>
              <a:off x="9084370" y="4259988"/>
              <a:ext cx="139178" cy="165495"/>
            </a:xfrm>
            <a:custGeom>
              <a:avLst/>
              <a:gdLst>
                <a:gd name="connsiteX0" fmla="*/ 138170 w 139178"/>
                <a:gd name="connsiteY0" fmla="*/ 19051 h 165495"/>
                <a:gd name="connsiteX1" fmla="*/ 139435 w 139178"/>
                <a:gd name="connsiteY1" fmla="*/ 13231 h 165495"/>
                <a:gd name="connsiteX2" fmla="*/ 127542 w 139178"/>
                <a:gd name="connsiteY2" fmla="*/ 2097 h 165495"/>
                <a:gd name="connsiteX3" fmla="*/ 109575 w 139178"/>
                <a:gd name="connsiteY3" fmla="*/ 20822 h 165495"/>
                <a:gd name="connsiteX4" fmla="*/ 102996 w 139178"/>
                <a:gd name="connsiteY4" fmla="*/ 47140 h 165495"/>
                <a:gd name="connsiteX5" fmla="*/ 92368 w 139178"/>
                <a:gd name="connsiteY5" fmla="*/ 89146 h 165495"/>
                <a:gd name="connsiteX6" fmla="*/ 82499 w 139178"/>
                <a:gd name="connsiteY6" fmla="*/ 101293 h 165495"/>
                <a:gd name="connsiteX7" fmla="*/ 65291 w 139178"/>
                <a:gd name="connsiteY7" fmla="*/ 107366 h 165495"/>
                <a:gd name="connsiteX8" fmla="*/ 50108 w 139178"/>
                <a:gd name="connsiteY8" fmla="*/ 88893 h 165495"/>
                <a:gd name="connsiteX9" fmla="*/ 65038 w 139178"/>
                <a:gd name="connsiteY9" fmla="*/ 35499 h 165495"/>
                <a:gd name="connsiteX10" fmla="*/ 68328 w 139178"/>
                <a:gd name="connsiteY10" fmla="*/ 22847 h 165495"/>
                <a:gd name="connsiteX11" fmla="*/ 39733 w 139178"/>
                <a:gd name="connsiteY11" fmla="*/ 72 h 165495"/>
                <a:gd name="connsiteX12" fmla="*/ 257 w 139178"/>
                <a:gd name="connsiteY12" fmla="*/ 39548 h 165495"/>
                <a:gd name="connsiteX13" fmla="*/ 6331 w 139178"/>
                <a:gd name="connsiteY13" fmla="*/ 43091 h 165495"/>
                <a:gd name="connsiteX14" fmla="*/ 12151 w 139178"/>
                <a:gd name="connsiteY14" fmla="*/ 39801 h 165495"/>
                <a:gd name="connsiteX15" fmla="*/ 38215 w 139178"/>
                <a:gd name="connsiteY15" fmla="*/ 9182 h 165495"/>
                <a:gd name="connsiteX16" fmla="*/ 42517 w 139178"/>
                <a:gd name="connsiteY16" fmla="*/ 14496 h 165495"/>
                <a:gd name="connsiteX17" fmla="*/ 38215 w 139178"/>
                <a:gd name="connsiteY17" fmla="*/ 30944 h 165495"/>
                <a:gd name="connsiteX18" fmla="*/ 23032 w 139178"/>
                <a:gd name="connsiteY18" fmla="*/ 83579 h 165495"/>
                <a:gd name="connsiteX19" fmla="*/ 63267 w 139178"/>
                <a:gd name="connsiteY19" fmla="*/ 116476 h 165495"/>
                <a:gd name="connsiteX20" fmla="*/ 87560 w 139178"/>
                <a:gd name="connsiteY20" fmla="*/ 108884 h 165495"/>
                <a:gd name="connsiteX21" fmla="*/ 44035 w 139178"/>
                <a:gd name="connsiteY21" fmla="*/ 156458 h 165495"/>
                <a:gd name="connsiteX22" fmla="*/ 28599 w 139178"/>
                <a:gd name="connsiteY22" fmla="*/ 152915 h 165495"/>
                <a:gd name="connsiteX23" fmla="*/ 40746 w 139178"/>
                <a:gd name="connsiteY23" fmla="*/ 135961 h 165495"/>
                <a:gd name="connsiteX24" fmla="*/ 28346 w 139178"/>
                <a:gd name="connsiteY24" fmla="*/ 124320 h 165495"/>
                <a:gd name="connsiteX25" fmla="*/ 10126 w 139178"/>
                <a:gd name="connsiteY25" fmla="*/ 143552 h 165495"/>
                <a:gd name="connsiteX26" fmla="*/ 44035 w 139178"/>
                <a:gd name="connsiteY26" fmla="*/ 165568 h 165495"/>
                <a:gd name="connsiteX27" fmla="*/ 114383 w 139178"/>
                <a:gd name="connsiteY27" fmla="*/ 114704 h 165495"/>
                <a:gd name="connsiteX28" fmla="*/ 138170 w 139178"/>
                <a:gd name="connsiteY28" fmla="*/ 19051 h 16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9178" h="165495">
                  <a:moveTo>
                    <a:pt x="138170" y="19051"/>
                  </a:moveTo>
                  <a:cubicBezTo>
                    <a:pt x="139435" y="14496"/>
                    <a:pt x="139435" y="13990"/>
                    <a:pt x="139435" y="13231"/>
                  </a:cubicBezTo>
                  <a:cubicBezTo>
                    <a:pt x="139435" y="7664"/>
                    <a:pt x="135387" y="2097"/>
                    <a:pt x="127542" y="2097"/>
                  </a:cubicBezTo>
                  <a:cubicBezTo>
                    <a:pt x="114383" y="2097"/>
                    <a:pt x="111347" y="13990"/>
                    <a:pt x="109575" y="20822"/>
                  </a:cubicBezTo>
                  <a:lnTo>
                    <a:pt x="102996" y="47140"/>
                  </a:lnTo>
                  <a:cubicBezTo>
                    <a:pt x="99959" y="59286"/>
                    <a:pt x="95152" y="78771"/>
                    <a:pt x="92368" y="89146"/>
                  </a:cubicBezTo>
                  <a:cubicBezTo>
                    <a:pt x="91103" y="94713"/>
                    <a:pt x="83258" y="100787"/>
                    <a:pt x="82499" y="101293"/>
                  </a:cubicBezTo>
                  <a:cubicBezTo>
                    <a:pt x="79715" y="103064"/>
                    <a:pt x="73642" y="107366"/>
                    <a:pt x="65291" y="107366"/>
                  </a:cubicBezTo>
                  <a:cubicBezTo>
                    <a:pt x="50361" y="107366"/>
                    <a:pt x="50108" y="94713"/>
                    <a:pt x="50108" y="88893"/>
                  </a:cubicBezTo>
                  <a:cubicBezTo>
                    <a:pt x="50108" y="73457"/>
                    <a:pt x="57953" y="53719"/>
                    <a:pt x="65038" y="35499"/>
                  </a:cubicBezTo>
                  <a:cubicBezTo>
                    <a:pt x="67569" y="28920"/>
                    <a:pt x="68328" y="27149"/>
                    <a:pt x="68328" y="22847"/>
                  </a:cubicBezTo>
                  <a:cubicBezTo>
                    <a:pt x="68328" y="8170"/>
                    <a:pt x="53651" y="72"/>
                    <a:pt x="39733" y="72"/>
                  </a:cubicBezTo>
                  <a:cubicBezTo>
                    <a:pt x="12910" y="72"/>
                    <a:pt x="257" y="34487"/>
                    <a:pt x="257" y="39548"/>
                  </a:cubicBezTo>
                  <a:cubicBezTo>
                    <a:pt x="257" y="43091"/>
                    <a:pt x="4053" y="43091"/>
                    <a:pt x="6331" y="43091"/>
                  </a:cubicBezTo>
                  <a:cubicBezTo>
                    <a:pt x="9367" y="43091"/>
                    <a:pt x="11139" y="43091"/>
                    <a:pt x="12151" y="39801"/>
                  </a:cubicBezTo>
                  <a:cubicBezTo>
                    <a:pt x="20501" y="11713"/>
                    <a:pt x="34419" y="9182"/>
                    <a:pt x="38215" y="9182"/>
                  </a:cubicBezTo>
                  <a:cubicBezTo>
                    <a:pt x="39986" y="9182"/>
                    <a:pt x="42517" y="9182"/>
                    <a:pt x="42517" y="14496"/>
                  </a:cubicBezTo>
                  <a:cubicBezTo>
                    <a:pt x="42517" y="20316"/>
                    <a:pt x="39733" y="26896"/>
                    <a:pt x="38215" y="30944"/>
                  </a:cubicBezTo>
                  <a:cubicBezTo>
                    <a:pt x="28346" y="56250"/>
                    <a:pt x="23032" y="70673"/>
                    <a:pt x="23032" y="83579"/>
                  </a:cubicBezTo>
                  <a:cubicBezTo>
                    <a:pt x="23032" y="112427"/>
                    <a:pt x="48337" y="116476"/>
                    <a:pt x="63267" y="116476"/>
                  </a:cubicBezTo>
                  <a:cubicBezTo>
                    <a:pt x="69593" y="116476"/>
                    <a:pt x="78197" y="115464"/>
                    <a:pt x="87560" y="108884"/>
                  </a:cubicBezTo>
                  <a:cubicBezTo>
                    <a:pt x="80475" y="140009"/>
                    <a:pt x="61496" y="156458"/>
                    <a:pt x="44035" y="156458"/>
                  </a:cubicBezTo>
                  <a:cubicBezTo>
                    <a:pt x="40746" y="156458"/>
                    <a:pt x="33660" y="155952"/>
                    <a:pt x="28599" y="152915"/>
                  </a:cubicBezTo>
                  <a:cubicBezTo>
                    <a:pt x="36697" y="149625"/>
                    <a:pt x="40746" y="142793"/>
                    <a:pt x="40746" y="135961"/>
                  </a:cubicBezTo>
                  <a:cubicBezTo>
                    <a:pt x="40746" y="126851"/>
                    <a:pt x="33407" y="124320"/>
                    <a:pt x="28346" y="124320"/>
                  </a:cubicBezTo>
                  <a:cubicBezTo>
                    <a:pt x="18983" y="124320"/>
                    <a:pt x="10126" y="132418"/>
                    <a:pt x="10126" y="143552"/>
                  </a:cubicBezTo>
                  <a:cubicBezTo>
                    <a:pt x="10126" y="156458"/>
                    <a:pt x="23538" y="165568"/>
                    <a:pt x="44035" y="165568"/>
                  </a:cubicBezTo>
                  <a:cubicBezTo>
                    <a:pt x="73136" y="165568"/>
                    <a:pt x="106539" y="146083"/>
                    <a:pt x="114383" y="114704"/>
                  </a:cubicBezTo>
                  <a:lnTo>
                    <a:pt x="138170" y="19051"/>
                  </a:lnTo>
                  <a:close/>
                </a:path>
              </a:pathLst>
            </a:custGeom>
            <a:solidFill>
              <a:srgbClr val="000000"/>
            </a:solidFill>
            <a:ln w="25400" cap="flat">
              <a:noFill/>
              <a:prstDash val="solid"/>
              <a:miter/>
            </a:ln>
          </p:spPr>
          <p:txBody>
            <a:bodyPr rtlCol="0" anchor="ctr"/>
            <a:lstStyle/>
            <a:p>
              <a:endParaRPr lang="en-CN"/>
            </a:p>
          </p:txBody>
        </p:sp>
        <p:sp>
          <p:nvSpPr>
            <p:cNvPr id="18534" name="Freeform 18533">
              <a:extLst>
                <a:ext uri="{FF2B5EF4-FFF2-40B4-BE49-F238E27FC236}">
                  <a16:creationId xmlns:a16="http://schemas.microsoft.com/office/drawing/2014/main" id="{27DD202B-53C5-2340-028F-61A5C2502AE3}"/>
                </a:ext>
              </a:extLst>
            </p:cNvPr>
            <p:cNvSpPr/>
            <p:nvPr>
              <p:custDataLst>
                <p:tags r:id="rId44"/>
              </p:custDataLst>
            </p:nvPr>
          </p:nvSpPr>
          <p:spPr>
            <a:xfrm>
              <a:off x="9225642" y="4294883"/>
              <a:ext cx="77762" cy="153576"/>
            </a:xfrm>
            <a:custGeom>
              <a:avLst/>
              <a:gdLst>
                <a:gd name="connsiteX0" fmla="*/ 78026 w 77762"/>
                <a:gd name="connsiteY0" fmla="*/ 6805 h 153576"/>
                <a:gd name="connsiteX1" fmla="*/ 70940 w 77762"/>
                <a:gd name="connsiteY1" fmla="*/ 74 h 153576"/>
                <a:gd name="connsiteX2" fmla="*/ 61021 w 77762"/>
                <a:gd name="connsiteY2" fmla="*/ 9816 h 153576"/>
                <a:gd name="connsiteX3" fmla="*/ 68106 w 77762"/>
                <a:gd name="connsiteY3" fmla="*/ 16547 h 153576"/>
                <a:gd name="connsiteX4" fmla="*/ 78026 w 77762"/>
                <a:gd name="connsiteY4" fmla="*/ 6805 h 153576"/>
                <a:gd name="connsiteX5" fmla="*/ 40473 w 77762"/>
                <a:gd name="connsiteY5" fmla="*/ 126194 h 153576"/>
                <a:gd name="connsiteX6" fmla="*/ 17623 w 77762"/>
                <a:gd name="connsiteY6" fmla="*/ 148691 h 153576"/>
                <a:gd name="connsiteX7" fmla="*/ 11246 w 77762"/>
                <a:gd name="connsiteY7" fmla="*/ 147628 h 153576"/>
                <a:gd name="connsiteX8" fmla="*/ 17268 w 77762"/>
                <a:gd name="connsiteY8" fmla="*/ 138594 h 153576"/>
                <a:gd name="connsiteX9" fmla="*/ 10360 w 77762"/>
                <a:gd name="connsiteY9" fmla="*/ 132040 h 153576"/>
                <a:gd name="connsiteX10" fmla="*/ 263 w 77762"/>
                <a:gd name="connsiteY10" fmla="*/ 142491 h 153576"/>
                <a:gd name="connsiteX11" fmla="*/ 17800 w 77762"/>
                <a:gd name="connsiteY11" fmla="*/ 153650 h 153576"/>
                <a:gd name="connsiteX12" fmla="*/ 54644 w 77762"/>
                <a:gd name="connsiteY12" fmla="*/ 125663 h 153576"/>
                <a:gd name="connsiteX13" fmla="*/ 70586 w 77762"/>
                <a:gd name="connsiteY13" fmla="*/ 62248 h 153576"/>
                <a:gd name="connsiteX14" fmla="*/ 71472 w 77762"/>
                <a:gd name="connsiteY14" fmla="*/ 56049 h 153576"/>
                <a:gd name="connsiteX15" fmla="*/ 52518 w 77762"/>
                <a:gd name="connsiteY15" fmla="*/ 39398 h 153576"/>
                <a:gd name="connsiteX16" fmla="*/ 21520 w 77762"/>
                <a:gd name="connsiteY16" fmla="*/ 66500 h 153576"/>
                <a:gd name="connsiteX17" fmla="*/ 24531 w 77762"/>
                <a:gd name="connsiteY17" fmla="*/ 68802 h 153576"/>
                <a:gd name="connsiteX18" fmla="*/ 28074 w 77762"/>
                <a:gd name="connsiteY18" fmla="*/ 65614 h 153576"/>
                <a:gd name="connsiteX19" fmla="*/ 51987 w 77762"/>
                <a:gd name="connsiteY19" fmla="*/ 44358 h 153576"/>
                <a:gd name="connsiteX20" fmla="*/ 58009 w 77762"/>
                <a:gd name="connsiteY20" fmla="*/ 53037 h 153576"/>
                <a:gd name="connsiteX21" fmla="*/ 57478 w 77762"/>
                <a:gd name="connsiteY21" fmla="*/ 58351 h 153576"/>
                <a:gd name="connsiteX22" fmla="*/ 40473 w 77762"/>
                <a:gd name="connsiteY22" fmla="*/ 12619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26" y="6805"/>
                  </a:moveTo>
                  <a:cubicBezTo>
                    <a:pt x="78026" y="3794"/>
                    <a:pt x="75723" y="74"/>
                    <a:pt x="70940" y="74"/>
                  </a:cubicBezTo>
                  <a:cubicBezTo>
                    <a:pt x="65803" y="74"/>
                    <a:pt x="61021" y="5034"/>
                    <a:pt x="61021" y="9816"/>
                  </a:cubicBezTo>
                  <a:cubicBezTo>
                    <a:pt x="61021" y="12650"/>
                    <a:pt x="63146" y="16547"/>
                    <a:pt x="68106" y="16547"/>
                  </a:cubicBezTo>
                  <a:cubicBezTo>
                    <a:pt x="72889" y="16547"/>
                    <a:pt x="78026" y="11942"/>
                    <a:pt x="78026" y="6805"/>
                  </a:cubicBezTo>
                  <a:close/>
                  <a:moveTo>
                    <a:pt x="40473" y="126194"/>
                  </a:moveTo>
                  <a:cubicBezTo>
                    <a:pt x="37462" y="138417"/>
                    <a:pt x="28074" y="148691"/>
                    <a:pt x="17623" y="148691"/>
                  </a:cubicBezTo>
                  <a:cubicBezTo>
                    <a:pt x="15320" y="148691"/>
                    <a:pt x="13194" y="148336"/>
                    <a:pt x="11246" y="147628"/>
                  </a:cubicBezTo>
                  <a:cubicBezTo>
                    <a:pt x="15851" y="145502"/>
                    <a:pt x="17268" y="141251"/>
                    <a:pt x="17268" y="138594"/>
                  </a:cubicBezTo>
                  <a:cubicBezTo>
                    <a:pt x="17268" y="134343"/>
                    <a:pt x="13903" y="132040"/>
                    <a:pt x="10360" y="132040"/>
                  </a:cubicBezTo>
                  <a:cubicBezTo>
                    <a:pt x="4869" y="132040"/>
                    <a:pt x="263" y="136822"/>
                    <a:pt x="263" y="142491"/>
                  </a:cubicBezTo>
                  <a:cubicBezTo>
                    <a:pt x="263" y="149222"/>
                    <a:pt x="7172" y="153650"/>
                    <a:pt x="17800" y="153650"/>
                  </a:cubicBezTo>
                  <a:cubicBezTo>
                    <a:pt x="28428" y="153650"/>
                    <a:pt x="49153" y="147274"/>
                    <a:pt x="54644" y="125663"/>
                  </a:cubicBezTo>
                  <a:lnTo>
                    <a:pt x="70586" y="62248"/>
                  </a:lnTo>
                  <a:cubicBezTo>
                    <a:pt x="71118" y="60300"/>
                    <a:pt x="71472" y="58706"/>
                    <a:pt x="71472" y="56049"/>
                  </a:cubicBezTo>
                  <a:cubicBezTo>
                    <a:pt x="71472" y="46306"/>
                    <a:pt x="63146" y="39398"/>
                    <a:pt x="52518" y="39398"/>
                  </a:cubicBezTo>
                  <a:cubicBezTo>
                    <a:pt x="32856" y="39398"/>
                    <a:pt x="21520" y="64020"/>
                    <a:pt x="21520" y="66500"/>
                  </a:cubicBezTo>
                  <a:cubicBezTo>
                    <a:pt x="21520" y="68802"/>
                    <a:pt x="23999" y="68802"/>
                    <a:pt x="24531" y="68802"/>
                  </a:cubicBezTo>
                  <a:cubicBezTo>
                    <a:pt x="26656" y="68802"/>
                    <a:pt x="26834" y="68271"/>
                    <a:pt x="28074" y="65614"/>
                  </a:cubicBezTo>
                  <a:cubicBezTo>
                    <a:pt x="32502" y="55340"/>
                    <a:pt x="41713" y="44358"/>
                    <a:pt x="51987" y="44358"/>
                  </a:cubicBezTo>
                  <a:cubicBezTo>
                    <a:pt x="56415" y="44358"/>
                    <a:pt x="58009" y="47369"/>
                    <a:pt x="58009" y="53037"/>
                  </a:cubicBezTo>
                  <a:cubicBezTo>
                    <a:pt x="58009" y="54986"/>
                    <a:pt x="57655" y="57466"/>
                    <a:pt x="57478" y="58351"/>
                  </a:cubicBezTo>
                  <a:lnTo>
                    <a:pt x="40473" y="126194"/>
                  </a:lnTo>
                  <a:close/>
                </a:path>
              </a:pathLst>
            </a:custGeom>
            <a:solidFill>
              <a:srgbClr val="000000"/>
            </a:solidFill>
            <a:ln w="25400" cap="flat">
              <a:noFill/>
              <a:prstDash val="solid"/>
              <a:miter/>
            </a:ln>
          </p:spPr>
          <p:txBody>
            <a:bodyPr rtlCol="0" anchor="ctr"/>
            <a:lstStyle/>
            <a:p>
              <a:endParaRPr lang="en-CN"/>
            </a:p>
          </p:txBody>
        </p:sp>
        <p:sp>
          <p:nvSpPr>
            <p:cNvPr id="18535" name="Freeform 18534">
              <a:extLst>
                <a:ext uri="{FF2B5EF4-FFF2-40B4-BE49-F238E27FC236}">
                  <a16:creationId xmlns:a16="http://schemas.microsoft.com/office/drawing/2014/main" id="{B2E6B07D-3E60-84D1-D1FB-BA46B9160468}"/>
                </a:ext>
              </a:extLst>
            </p:cNvPr>
            <p:cNvSpPr/>
            <p:nvPr>
              <p:custDataLst>
                <p:tags r:id="rId45"/>
              </p:custDataLst>
            </p:nvPr>
          </p:nvSpPr>
          <p:spPr>
            <a:xfrm>
              <a:off x="9346691" y="4184579"/>
              <a:ext cx="58707" cy="253051"/>
            </a:xfrm>
            <a:custGeom>
              <a:avLst/>
              <a:gdLst>
                <a:gd name="connsiteX0" fmla="*/ 58975 w 58707"/>
                <a:gd name="connsiteY0" fmla="*/ 126598 h 253051"/>
                <a:gd name="connsiteX1" fmla="*/ 42274 w 58707"/>
                <a:gd name="connsiteY1" fmla="*/ 47646 h 253051"/>
                <a:gd name="connsiteX2" fmla="*/ 2798 w 58707"/>
                <a:gd name="connsiteY2" fmla="*/ 72 h 253051"/>
                <a:gd name="connsiteX3" fmla="*/ 267 w 58707"/>
                <a:gd name="connsiteY3" fmla="*/ 2603 h 253051"/>
                <a:gd name="connsiteX4" fmla="*/ 5075 w 58707"/>
                <a:gd name="connsiteY4" fmla="*/ 8423 h 253051"/>
                <a:gd name="connsiteX5" fmla="*/ 44298 w 58707"/>
                <a:gd name="connsiteY5" fmla="*/ 126598 h 253051"/>
                <a:gd name="connsiteX6" fmla="*/ 3557 w 58707"/>
                <a:gd name="connsiteY6" fmla="*/ 246291 h 253051"/>
                <a:gd name="connsiteX7" fmla="*/ 267 w 58707"/>
                <a:gd name="connsiteY7" fmla="*/ 250593 h 253051"/>
                <a:gd name="connsiteX8" fmla="*/ 2798 w 58707"/>
                <a:gd name="connsiteY8" fmla="*/ 253123 h 253051"/>
                <a:gd name="connsiteX9" fmla="*/ 43033 w 58707"/>
                <a:gd name="connsiteY9" fmla="*/ 203778 h 253051"/>
                <a:gd name="connsiteX10" fmla="*/ 58975 w 58707"/>
                <a:gd name="connsiteY10" fmla="*/ 12659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5" y="126598"/>
                  </a:moveTo>
                  <a:cubicBezTo>
                    <a:pt x="58975" y="106860"/>
                    <a:pt x="56192" y="76241"/>
                    <a:pt x="42274" y="47646"/>
                  </a:cubicBezTo>
                  <a:cubicBezTo>
                    <a:pt x="27091" y="16521"/>
                    <a:pt x="5328" y="72"/>
                    <a:pt x="2798" y="72"/>
                  </a:cubicBezTo>
                  <a:cubicBezTo>
                    <a:pt x="1280" y="72"/>
                    <a:pt x="267" y="1084"/>
                    <a:pt x="267" y="2603"/>
                  </a:cubicBezTo>
                  <a:cubicBezTo>
                    <a:pt x="267" y="3362"/>
                    <a:pt x="267" y="3868"/>
                    <a:pt x="5075" y="8423"/>
                  </a:cubicBezTo>
                  <a:cubicBezTo>
                    <a:pt x="29874" y="33475"/>
                    <a:pt x="44298" y="73710"/>
                    <a:pt x="44298" y="126598"/>
                  </a:cubicBezTo>
                  <a:cubicBezTo>
                    <a:pt x="44298" y="169869"/>
                    <a:pt x="34935" y="214406"/>
                    <a:pt x="3557" y="246291"/>
                  </a:cubicBezTo>
                  <a:cubicBezTo>
                    <a:pt x="267" y="249328"/>
                    <a:pt x="267" y="249834"/>
                    <a:pt x="267" y="250593"/>
                  </a:cubicBezTo>
                  <a:cubicBezTo>
                    <a:pt x="267" y="252111"/>
                    <a:pt x="1280" y="253123"/>
                    <a:pt x="2798" y="253123"/>
                  </a:cubicBezTo>
                  <a:cubicBezTo>
                    <a:pt x="5328" y="253123"/>
                    <a:pt x="28103" y="235916"/>
                    <a:pt x="43033" y="203778"/>
                  </a:cubicBezTo>
                  <a:cubicBezTo>
                    <a:pt x="55939" y="175943"/>
                    <a:pt x="58975" y="147854"/>
                    <a:pt x="58975" y="126598"/>
                  </a:cubicBezTo>
                  <a:close/>
                </a:path>
              </a:pathLst>
            </a:custGeom>
            <a:solidFill>
              <a:srgbClr val="000000"/>
            </a:solidFill>
            <a:ln w="25400" cap="flat">
              <a:noFill/>
              <a:prstDash val="solid"/>
              <a:miter/>
            </a:ln>
          </p:spPr>
          <p:txBody>
            <a:bodyPr rtlCol="0" anchor="ctr"/>
            <a:lstStyle/>
            <a:p>
              <a:endParaRPr lang="en-CN"/>
            </a:p>
          </p:txBody>
        </p:sp>
        <p:sp>
          <p:nvSpPr>
            <p:cNvPr id="18536" name="Freeform 18535">
              <a:extLst>
                <a:ext uri="{FF2B5EF4-FFF2-40B4-BE49-F238E27FC236}">
                  <a16:creationId xmlns:a16="http://schemas.microsoft.com/office/drawing/2014/main" id="{93B6321C-7018-744A-C092-13D77443DDBA}"/>
                </a:ext>
              </a:extLst>
            </p:cNvPr>
            <p:cNvSpPr/>
            <p:nvPr>
              <p:custDataLst>
                <p:tags r:id="rId46"/>
              </p:custDataLst>
            </p:nvPr>
          </p:nvSpPr>
          <p:spPr>
            <a:xfrm>
              <a:off x="7838484" y="4477234"/>
              <a:ext cx="1920506" cy="10121"/>
            </a:xfrm>
            <a:custGeom>
              <a:avLst/>
              <a:gdLst>
                <a:gd name="connsiteX0" fmla="*/ 0 w 1920506"/>
                <a:gd name="connsiteY0" fmla="*/ 0 h 10121"/>
                <a:gd name="connsiteX1" fmla="*/ 1920506 w 1920506"/>
                <a:gd name="connsiteY1" fmla="*/ 0 h 10121"/>
                <a:gd name="connsiteX2" fmla="*/ 1920506 w 1920506"/>
                <a:gd name="connsiteY2" fmla="*/ 10121 h 10121"/>
                <a:gd name="connsiteX3" fmla="*/ 0 w 1920506"/>
                <a:gd name="connsiteY3" fmla="*/ 10121 h 10121"/>
              </a:gdLst>
              <a:ahLst/>
              <a:cxnLst>
                <a:cxn ang="0">
                  <a:pos x="connsiteX0" y="connsiteY0"/>
                </a:cxn>
                <a:cxn ang="0">
                  <a:pos x="connsiteX1" y="connsiteY1"/>
                </a:cxn>
                <a:cxn ang="0">
                  <a:pos x="connsiteX2" y="connsiteY2"/>
                </a:cxn>
                <a:cxn ang="0">
                  <a:pos x="connsiteX3" y="connsiteY3"/>
                </a:cxn>
              </a:cxnLst>
              <a:rect l="l" t="t" r="r" b="b"/>
              <a:pathLst>
                <a:path w="1920506" h="10121">
                  <a:moveTo>
                    <a:pt x="0" y="0"/>
                  </a:moveTo>
                  <a:lnTo>
                    <a:pt x="1920506" y="0"/>
                  </a:lnTo>
                  <a:lnTo>
                    <a:pt x="1920506" y="10121"/>
                  </a:lnTo>
                  <a:lnTo>
                    <a:pt x="0" y="10121"/>
                  </a:lnTo>
                  <a:close/>
                </a:path>
              </a:pathLst>
            </a:custGeom>
            <a:solidFill>
              <a:srgbClr val="000000"/>
            </a:solidFill>
            <a:ln w="25400" cap="flat">
              <a:noFill/>
              <a:prstDash val="solid"/>
              <a:miter/>
            </a:ln>
          </p:spPr>
          <p:txBody>
            <a:bodyPr rtlCol="0" anchor="ctr"/>
            <a:lstStyle/>
            <a:p>
              <a:endParaRPr lang="en-CN"/>
            </a:p>
          </p:txBody>
        </p:sp>
        <p:sp>
          <p:nvSpPr>
            <p:cNvPr id="18537" name="Freeform 18536">
              <a:extLst>
                <a:ext uri="{FF2B5EF4-FFF2-40B4-BE49-F238E27FC236}">
                  <a16:creationId xmlns:a16="http://schemas.microsoft.com/office/drawing/2014/main" id="{378F31D5-FCC8-55DE-8D10-73BA3EBD7F35}"/>
                </a:ext>
              </a:extLst>
            </p:cNvPr>
            <p:cNvSpPr/>
            <p:nvPr>
              <p:custDataLst>
                <p:tags r:id="rId47"/>
              </p:custDataLst>
            </p:nvPr>
          </p:nvSpPr>
          <p:spPr>
            <a:xfrm>
              <a:off x="7852654" y="4538103"/>
              <a:ext cx="238627" cy="253051"/>
            </a:xfrm>
            <a:custGeom>
              <a:avLst/>
              <a:gdLst>
                <a:gd name="connsiteX0" fmla="*/ 92572 w 238627"/>
                <a:gd name="connsiteY0" fmla="*/ 135208 h 253051"/>
                <a:gd name="connsiteX1" fmla="*/ 2739 w 238627"/>
                <a:gd name="connsiteY1" fmla="*/ 246297 h 253051"/>
                <a:gd name="connsiteX2" fmla="*/ 462 w 238627"/>
                <a:gd name="connsiteY2" fmla="*/ 250346 h 253051"/>
                <a:gd name="connsiteX3" fmla="*/ 7294 w 238627"/>
                <a:gd name="connsiteY3" fmla="*/ 253130 h 253051"/>
                <a:gd name="connsiteX4" fmla="*/ 217073 w 238627"/>
                <a:gd name="connsiteY4" fmla="*/ 253130 h 253051"/>
                <a:gd name="connsiteX5" fmla="*/ 238836 w 238627"/>
                <a:gd name="connsiteY5" fmla="*/ 190120 h 253051"/>
                <a:gd name="connsiteX6" fmla="*/ 232509 w 238627"/>
                <a:gd name="connsiteY6" fmla="*/ 190120 h 253051"/>
                <a:gd name="connsiteX7" fmla="*/ 187719 w 238627"/>
                <a:gd name="connsiteY7" fmla="*/ 231873 h 253051"/>
                <a:gd name="connsiteX8" fmla="*/ 129012 w 238627"/>
                <a:gd name="connsiteY8" fmla="*/ 239212 h 253051"/>
                <a:gd name="connsiteX9" fmla="*/ 21465 w 238627"/>
                <a:gd name="connsiteY9" fmla="*/ 239212 h 253051"/>
                <a:gd name="connsiteX10" fmla="*/ 109274 w 238627"/>
                <a:gd name="connsiteY10" fmla="*/ 130653 h 253051"/>
                <a:gd name="connsiteX11" fmla="*/ 111551 w 238627"/>
                <a:gd name="connsiteY11" fmla="*/ 126604 h 253051"/>
                <a:gd name="connsiteX12" fmla="*/ 109780 w 238627"/>
                <a:gd name="connsiteY12" fmla="*/ 123061 h 253051"/>
                <a:gd name="connsiteX13" fmla="*/ 27538 w 238627"/>
                <a:gd name="connsiteY13" fmla="*/ 10201 h 253051"/>
                <a:gd name="connsiteX14" fmla="*/ 127746 w 238627"/>
                <a:gd name="connsiteY14" fmla="*/ 10201 h 253051"/>
                <a:gd name="connsiteX15" fmla="*/ 232509 w 238627"/>
                <a:gd name="connsiteY15" fmla="*/ 59293 h 253051"/>
                <a:gd name="connsiteX16" fmla="*/ 238836 w 238627"/>
                <a:gd name="connsiteY16" fmla="*/ 59293 h 253051"/>
                <a:gd name="connsiteX17" fmla="*/ 217073 w 238627"/>
                <a:gd name="connsiteY17" fmla="*/ 79 h 253051"/>
                <a:gd name="connsiteX18" fmla="*/ 7294 w 238627"/>
                <a:gd name="connsiteY18" fmla="*/ 79 h 253051"/>
                <a:gd name="connsiteX19" fmla="*/ 209 w 238627"/>
                <a:gd name="connsiteY19" fmla="*/ 8176 h 253051"/>
                <a:gd name="connsiteX20" fmla="*/ 92572 w 238627"/>
                <a:gd name="connsiteY20" fmla="*/ 1352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38627" h="253051">
                  <a:moveTo>
                    <a:pt x="92572" y="135208"/>
                  </a:moveTo>
                  <a:lnTo>
                    <a:pt x="2739" y="246297"/>
                  </a:lnTo>
                  <a:cubicBezTo>
                    <a:pt x="715" y="248828"/>
                    <a:pt x="462" y="249334"/>
                    <a:pt x="462" y="250346"/>
                  </a:cubicBezTo>
                  <a:cubicBezTo>
                    <a:pt x="462" y="253130"/>
                    <a:pt x="2739" y="253130"/>
                    <a:pt x="7294" y="253130"/>
                  </a:cubicBezTo>
                  <a:lnTo>
                    <a:pt x="217073" y="253130"/>
                  </a:lnTo>
                  <a:lnTo>
                    <a:pt x="238836" y="190120"/>
                  </a:lnTo>
                  <a:lnTo>
                    <a:pt x="232509" y="190120"/>
                  </a:lnTo>
                  <a:cubicBezTo>
                    <a:pt x="226183" y="209099"/>
                    <a:pt x="209229" y="224535"/>
                    <a:pt x="187719" y="231873"/>
                  </a:cubicBezTo>
                  <a:cubicBezTo>
                    <a:pt x="183671" y="233139"/>
                    <a:pt x="166210" y="239212"/>
                    <a:pt x="129012" y="239212"/>
                  </a:cubicBezTo>
                  <a:lnTo>
                    <a:pt x="21465" y="239212"/>
                  </a:lnTo>
                  <a:lnTo>
                    <a:pt x="109274" y="130653"/>
                  </a:lnTo>
                  <a:cubicBezTo>
                    <a:pt x="111045" y="128376"/>
                    <a:pt x="111551" y="127616"/>
                    <a:pt x="111551" y="126604"/>
                  </a:cubicBezTo>
                  <a:cubicBezTo>
                    <a:pt x="111551" y="125592"/>
                    <a:pt x="111298" y="125339"/>
                    <a:pt x="109780" y="123061"/>
                  </a:cubicBezTo>
                  <a:lnTo>
                    <a:pt x="27538" y="10201"/>
                  </a:lnTo>
                  <a:lnTo>
                    <a:pt x="127746" y="10201"/>
                  </a:lnTo>
                  <a:cubicBezTo>
                    <a:pt x="156594" y="10201"/>
                    <a:pt x="214796" y="11972"/>
                    <a:pt x="232509" y="59293"/>
                  </a:cubicBezTo>
                  <a:lnTo>
                    <a:pt x="238836" y="59293"/>
                  </a:lnTo>
                  <a:lnTo>
                    <a:pt x="217073" y="79"/>
                  </a:lnTo>
                  <a:lnTo>
                    <a:pt x="7294" y="79"/>
                  </a:lnTo>
                  <a:cubicBezTo>
                    <a:pt x="462" y="79"/>
                    <a:pt x="209" y="332"/>
                    <a:pt x="209" y="8176"/>
                  </a:cubicBezTo>
                  <a:lnTo>
                    <a:pt x="92572" y="135208"/>
                  </a:lnTo>
                  <a:close/>
                </a:path>
              </a:pathLst>
            </a:custGeom>
            <a:solidFill>
              <a:srgbClr val="000000"/>
            </a:solidFill>
            <a:ln w="25400" cap="flat">
              <a:noFill/>
              <a:prstDash val="solid"/>
              <a:miter/>
            </a:ln>
          </p:spPr>
          <p:txBody>
            <a:bodyPr rtlCol="0" anchor="ctr"/>
            <a:lstStyle/>
            <a:p>
              <a:endParaRPr lang="en-CN"/>
            </a:p>
          </p:txBody>
        </p:sp>
        <p:sp>
          <p:nvSpPr>
            <p:cNvPr id="18538" name="Freeform 18537">
              <a:extLst>
                <a:ext uri="{FF2B5EF4-FFF2-40B4-BE49-F238E27FC236}">
                  <a16:creationId xmlns:a16="http://schemas.microsoft.com/office/drawing/2014/main" id="{D1FF8BDA-FE14-8464-3B17-0E6F9F6C0872}"/>
                </a:ext>
              </a:extLst>
            </p:cNvPr>
            <p:cNvSpPr/>
            <p:nvPr>
              <p:custDataLst>
                <p:tags r:id="rId48"/>
              </p:custDataLst>
            </p:nvPr>
          </p:nvSpPr>
          <p:spPr>
            <a:xfrm>
              <a:off x="8113919" y="4522545"/>
              <a:ext cx="108229" cy="79888"/>
            </a:xfrm>
            <a:custGeom>
              <a:avLst/>
              <a:gdLst>
                <a:gd name="connsiteX0" fmla="*/ 13504 w 108229"/>
                <a:gd name="connsiteY0" fmla="*/ 67038 h 79888"/>
                <a:gd name="connsiteX1" fmla="*/ 11733 w 108229"/>
                <a:gd name="connsiteY1" fmla="*/ 74301 h 79888"/>
                <a:gd name="connsiteX2" fmla="*/ 17756 w 108229"/>
                <a:gd name="connsiteY2" fmla="*/ 79969 h 79888"/>
                <a:gd name="connsiteX3" fmla="*/ 24664 w 108229"/>
                <a:gd name="connsiteY3" fmla="*/ 76072 h 79888"/>
                <a:gd name="connsiteX4" fmla="*/ 27852 w 108229"/>
                <a:gd name="connsiteY4" fmla="*/ 65090 h 79888"/>
                <a:gd name="connsiteX5" fmla="*/ 31749 w 108229"/>
                <a:gd name="connsiteY5" fmla="*/ 49148 h 79888"/>
                <a:gd name="connsiteX6" fmla="*/ 34761 w 108229"/>
                <a:gd name="connsiteY6" fmla="*/ 37280 h 79888"/>
                <a:gd name="connsiteX7" fmla="*/ 42200 w 108229"/>
                <a:gd name="connsiteY7" fmla="*/ 21337 h 79888"/>
                <a:gd name="connsiteX8" fmla="*/ 68771 w 108229"/>
                <a:gd name="connsiteY8" fmla="*/ 5041 h 79888"/>
                <a:gd name="connsiteX9" fmla="*/ 79222 w 108229"/>
                <a:gd name="connsiteY9" fmla="*/ 17440 h 79888"/>
                <a:gd name="connsiteX10" fmla="*/ 68771 w 108229"/>
                <a:gd name="connsiteY10" fmla="*/ 55170 h 79888"/>
                <a:gd name="connsiteX11" fmla="*/ 66114 w 108229"/>
                <a:gd name="connsiteY11" fmla="*/ 64736 h 79888"/>
                <a:gd name="connsiteX12" fmla="*/ 82942 w 108229"/>
                <a:gd name="connsiteY12" fmla="*/ 79969 h 79888"/>
                <a:gd name="connsiteX13" fmla="*/ 108449 w 108229"/>
                <a:gd name="connsiteY13" fmla="*/ 52868 h 79888"/>
                <a:gd name="connsiteX14" fmla="*/ 105615 w 108229"/>
                <a:gd name="connsiteY14" fmla="*/ 50565 h 79888"/>
                <a:gd name="connsiteX15" fmla="*/ 102249 w 108229"/>
                <a:gd name="connsiteY15" fmla="*/ 53576 h 79888"/>
                <a:gd name="connsiteX16" fmla="*/ 83473 w 108229"/>
                <a:gd name="connsiteY16" fmla="*/ 75010 h 79888"/>
                <a:gd name="connsiteX17" fmla="*/ 79045 w 108229"/>
                <a:gd name="connsiteY17" fmla="*/ 68810 h 79888"/>
                <a:gd name="connsiteX18" fmla="*/ 83119 w 108229"/>
                <a:gd name="connsiteY18" fmla="*/ 54462 h 79888"/>
                <a:gd name="connsiteX19" fmla="*/ 92507 w 108229"/>
                <a:gd name="connsiteY19" fmla="*/ 20275 h 79888"/>
                <a:gd name="connsiteX20" fmla="*/ 69479 w 108229"/>
                <a:gd name="connsiteY20" fmla="*/ 81 h 79888"/>
                <a:gd name="connsiteX21" fmla="*/ 39543 w 108229"/>
                <a:gd name="connsiteY21" fmla="*/ 16200 h 79888"/>
                <a:gd name="connsiteX22" fmla="*/ 20590 w 108229"/>
                <a:gd name="connsiteY22" fmla="*/ 81 h 79888"/>
                <a:gd name="connsiteX23" fmla="*/ 6596 w 108229"/>
                <a:gd name="connsiteY23" fmla="*/ 9646 h 79888"/>
                <a:gd name="connsiteX24" fmla="*/ 219 w 108229"/>
                <a:gd name="connsiteY24" fmla="*/ 27183 h 79888"/>
                <a:gd name="connsiteX25" fmla="*/ 3230 w 108229"/>
                <a:gd name="connsiteY25" fmla="*/ 29486 h 79888"/>
                <a:gd name="connsiteX26" fmla="*/ 7127 w 108229"/>
                <a:gd name="connsiteY26" fmla="*/ 24172 h 79888"/>
                <a:gd name="connsiteX27" fmla="*/ 20058 w 108229"/>
                <a:gd name="connsiteY27" fmla="*/ 5041 h 79888"/>
                <a:gd name="connsiteX28" fmla="*/ 25904 w 108229"/>
                <a:gd name="connsiteY28" fmla="*/ 13721 h 79888"/>
                <a:gd name="connsiteX29" fmla="*/ 23070 w 108229"/>
                <a:gd name="connsiteY29" fmla="*/ 28423 h 79888"/>
                <a:gd name="connsiteX30" fmla="*/ 19173 w 108229"/>
                <a:gd name="connsiteY30" fmla="*/ 44365 h 79888"/>
                <a:gd name="connsiteX31" fmla="*/ 13504 w 108229"/>
                <a:gd name="connsiteY31" fmla="*/ 67038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8229" h="79888">
                  <a:moveTo>
                    <a:pt x="13504" y="67038"/>
                  </a:moveTo>
                  <a:cubicBezTo>
                    <a:pt x="12796" y="69341"/>
                    <a:pt x="11733" y="73770"/>
                    <a:pt x="11733" y="74301"/>
                  </a:cubicBezTo>
                  <a:cubicBezTo>
                    <a:pt x="11733" y="78198"/>
                    <a:pt x="14921" y="79969"/>
                    <a:pt x="17756" y="79969"/>
                  </a:cubicBezTo>
                  <a:cubicBezTo>
                    <a:pt x="20944" y="79969"/>
                    <a:pt x="23778" y="77667"/>
                    <a:pt x="24664" y="76072"/>
                  </a:cubicBezTo>
                  <a:cubicBezTo>
                    <a:pt x="25550" y="74478"/>
                    <a:pt x="26967" y="68810"/>
                    <a:pt x="27852" y="65090"/>
                  </a:cubicBezTo>
                  <a:cubicBezTo>
                    <a:pt x="28738" y="61724"/>
                    <a:pt x="30686" y="53576"/>
                    <a:pt x="31749" y="49148"/>
                  </a:cubicBezTo>
                  <a:cubicBezTo>
                    <a:pt x="32812" y="45251"/>
                    <a:pt x="33875" y="41354"/>
                    <a:pt x="34761" y="37280"/>
                  </a:cubicBezTo>
                  <a:cubicBezTo>
                    <a:pt x="36709" y="30017"/>
                    <a:pt x="37063" y="28600"/>
                    <a:pt x="42200" y="21337"/>
                  </a:cubicBezTo>
                  <a:cubicBezTo>
                    <a:pt x="47160" y="14252"/>
                    <a:pt x="55485" y="5041"/>
                    <a:pt x="68771" y="5041"/>
                  </a:cubicBezTo>
                  <a:cubicBezTo>
                    <a:pt x="79045" y="5041"/>
                    <a:pt x="79222" y="14075"/>
                    <a:pt x="79222" y="17440"/>
                  </a:cubicBezTo>
                  <a:cubicBezTo>
                    <a:pt x="79222" y="28069"/>
                    <a:pt x="71605" y="47731"/>
                    <a:pt x="68771" y="55170"/>
                  </a:cubicBezTo>
                  <a:cubicBezTo>
                    <a:pt x="66822" y="60130"/>
                    <a:pt x="66114" y="61724"/>
                    <a:pt x="66114" y="64736"/>
                  </a:cubicBezTo>
                  <a:cubicBezTo>
                    <a:pt x="66114" y="74124"/>
                    <a:pt x="73908" y="79969"/>
                    <a:pt x="82942" y="79969"/>
                  </a:cubicBezTo>
                  <a:cubicBezTo>
                    <a:pt x="100655" y="79969"/>
                    <a:pt x="108449" y="55525"/>
                    <a:pt x="108449" y="52868"/>
                  </a:cubicBezTo>
                  <a:cubicBezTo>
                    <a:pt x="108449" y="50565"/>
                    <a:pt x="106146" y="50565"/>
                    <a:pt x="105615" y="50565"/>
                  </a:cubicBezTo>
                  <a:cubicBezTo>
                    <a:pt x="103135" y="50565"/>
                    <a:pt x="102958" y="51628"/>
                    <a:pt x="102249" y="53576"/>
                  </a:cubicBezTo>
                  <a:cubicBezTo>
                    <a:pt x="98175" y="67747"/>
                    <a:pt x="90558" y="75010"/>
                    <a:pt x="83473" y="75010"/>
                  </a:cubicBezTo>
                  <a:cubicBezTo>
                    <a:pt x="79753" y="75010"/>
                    <a:pt x="79045" y="72530"/>
                    <a:pt x="79045" y="68810"/>
                  </a:cubicBezTo>
                  <a:cubicBezTo>
                    <a:pt x="79045" y="64736"/>
                    <a:pt x="79930" y="62433"/>
                    <a:pt x="83119" y="54462"/>
                  </a:cubicBezTo>
                  <a:cubicBezTo>
                    <a:pt x="85244" y="48971"/>
                    <a:pt x="92507" y="30194"/>
                    <a:pt x="92507" y="20275"/>
                  </a:cubicBezTo>
                  <a:cubicBezTo>
                    <a:pt x="92507" y="3092"/>
                    <a:pt x="78867" y="81"/>
                    <a:pt x="69479" y="81"/>
                  </a:cubicBezTo>
                  <a:cubicBezTo>
                    <a:pt x="54777" y="81"/>
                    <a:pt x="44857" y="9115"/>
                    <a:pt x="39543" y="16200"/>
                  </a:cubicBezTo>
                  <a:cubicBezTo>
                    <a:pt x="38303" y="3978"/>
                    <a:pt x="27852" y="81"/>
                    <a:pt x="20590" y="81"/>
                  </a:cubicBezTo>
                  <a:cubicBezTo>
                    <a:pt x="12973" y="81"/>
                    <a:pt x="8899" y="5572"/>
                    <a:pt x="6596" y="9646"/>
                  </a:cubicBezTo>
                  <a:cubicBezTo>
                    <a:pt x="2699" y="16200"/>
                    <a:pt x="219" y="26297"/>
                    <a:pt x="219" y="27183"/>
                  </a:cubicBezTo>
                  <a:cubicBezTo>
                    <a:pt x="219" y="29486"/>
                    <a:pt x="2699" y="29486"/>
                    <a:pt x="3230" y="29486"/>
                  </a:cubicBezTo>
                  <a:cubicBezTo>
                    <a:pt x="5710" y="29486"/>
                    <a:pt x="5887" y="28954"/>
                    <a:pt x="7127" y="24172"/>
                  </a:cubicBezTo>
                  <a:cubicBezTo>
                    <a:pt x="9784" y="13721"/>
                    <a:pt x="13150" y="5041"/>
                    <a:pt x="20058" y="5041"/>
                  </a:cubicBezTo>
                  <a:cubicBezTo>
                    <a:pt x="24664" y="5041"/>
                    <a:pt x="25904" y="8938"/>
                    <a:pt x="25904" y="13721"/>
                  </a:cubicBezTo>
                  <a:cubicBezTo>
                    <a:pt x="25904" y="17086"/>
                    <a:pt x="24310" y="23640"/>
                    <a:pt x="23070" y="28423"/>
                  </a:cubicBezTo>
                  <a:cubicBezTo>
                    <a:pt x="21830" y="33206"/>
                    <a:pt x="20058" y="40468"/>
                    <a:pt x="19173" y="44365"/>
                  </a:cubicBezTo>
                  <a:lnTo>
                    <a:pt x="13504" y="67038"/>
                  </a:lnTo>
                  <a:close/>
                </a:path>
              </a:pathLst>
            </a:custGeom>
            <a:solidFill>
              <a:srgbClr val="000000"/>
            </a:solidFill>
            <a:ln w="25400" cap="flat">
              <a:noFill/>
              <a:prstDash val="solid"/>
              <a:miter/>
            </a:ln>
          </p:spPr>
          <p:txBody>
            <a:bodyPr rtlCol="0" anchor="ctr"/>
            <a:lstStyle/>
            <a:p>
              <a:endParaRPr lang="en-CN"/>
            </a:p>
          </p:txBody>
        </p:sp>
        <p:sp>
          <p:nvSpPr>
            <p:cNvPr id="18539" name="Freeform 18538">
              <a:extLst>
                <a:ext uri="{FF2B5EF4-FFF2-40B4-BE49-F238E27FC236}">
                  <a16:creationId xmlns:a16="http://schemas.microsoft.com/office/drawing/2014/main" id="{DBD52928-E438-33A9-0102-2D7DD910D97B}"/>
                </a:ext>
              </a:extLst>
            </p:cNvPr>
            <p:cNvSpPr/>
            <p:nvPr>
              <p:custDataLst>
                <p:tags r:id="rId49"/>
              </p:custDataLst>
            </p:nvPr>
          </p:nvSpPr>
          <p:spPr>
            <a:xfrm>
              <a:off x="8113033" y="4693099"/>
              <a:ext cx="59871" cy="112481"/>
            </a:xfrm>
            <a:custGeom>
              <a:avLst/>
              <a:gdLst>
                <a:gd name="connsiteX0" fmla="*/ 36355 w 59871"/>
                <a:gd name="connsiteY0" fmla="*/ 40830 h 112481"/>
                <a:gd name="connsiteX1" fmla="*/ 54423 w 59871"/>
                <a:gd name="connsiteY1" fmla="*/ 40830 h 112481"/>
                <a:gd name="connsiteX2" fmla="*/ 60091 w 59871"/>
                <a:gd name="connsiteY2" fmla="*/ 36933 h 112481"/>
                <a:gd name="connsiteX3" fmla="*/ 54777 w 59871"/>
                <a:gd name="connsiteY3" fmla="*/ 34453 h 112481"/>
                <a:gd name="connsiteX4" fmla="*/ 37949 w 59871"/>
                <a:gd name="connsiteY4" fmla="*/ 34453 h 112481"/>
                <a:gd name="connsiteX5" fmla="*/ 44503 w 59871"/>
                <a:gd name="connsiteY5" fmla="*/ 8237 h 112481"/>
                <a:gd name="connsiteX6" fmla="*/ 45034 w 59871"/>
                <a:gd name="connsiteY6" fmla="*/ 5757 h 112481"/>
                <a:gd name="connsiteX7" fmla="*/ 39012 w 59871"/>
                <a:gd name="connsiteY7" fmla="*/ 89 h 112481"/>
                <a:gd name="connsiteX8" fmla="*/ 30686 w 59871"/>
                <a:gd name="connsiteY8" fmla="*/ 7706 h 112481"/>
                <a:gd name="connsiteX9" fmla="*/ 23955 w 59871"/>
                <a:gd name="connsiteY9" fmla="*/ 34453 h 112481"/>
                <a:gd name="connsiteX10" fmla="*/ 5887 w 59871"/>
                <a:gd name="connsiteY10" fmla="*/ 34453 h 112481"/>
                <a:gd name="connsiteX11" fmla="*/ 219 w 59871"/>
                <a:gd name="connsiteY11" fmla="*/ 38350 h 112481"/>
                <a:gd name="connsiteX12" fmla="*/ 5533 w 59871"/>
                <a:gd name="connsiteY12" fmla="*/ 40830 h 112481"/>
                <a:gd name="connsiteX13" fmla="*/ 22361 w 59871"/>
                <a:gd name="connsiteY13" fmla="*/ 40830 h 112481"/>
                <a:gd name="connsiteX14" fmla="*/ 11910 w 59871"/>
                <a:gd name="connsiteY14" fmla="*/ 82634 h 112481"/>
                <a:gd name="connsiteX15" fmla="*/ 9253 w 59871"/>
                <a:gd name="connsiteY15" fmla="*/ 95742 h 112481"/>
                <a:gd name="connsiteX16" fmla="*/ 28207 w 59871"/>
                <a:gd name="connsiteY16" fmla="*/ 112570 h 112481"/>
                <a:gd name="connsiteX17" fmla="*/ 59028 w 59871"/>
                <a:gd name="connsiteY17" fmla="*/ 85469 h 112481"/>
                <a:gd name="connsiteX18" fmla="*/ 56194 w 59871"/>
                <a:gd name="connsiteY18" fmla="*/ 83166 h 112481"/>
                <a:gd name="connsiteX19" fmla="*/ 52474 w 59871"/>
                <a:gd name="connsiteY19" fmla="*/ 86531 h 112481"/>
                <a:gd name="connsiteX20" fmla="*/ 28738 w 59871"/>
                <a:gd name="connsiteY20" fmla="*/ 107611 h 112481"/>
                <a:gd name="connsiteX21" fmla="*/ 22538 w 59871"/>
                <a:gd name="connsiteY21" fmla="*/ 98931 h 112481"/>
                <a:gd name="connsiteX22" fmla="*/ 23601 w 59871"/>
                <a:gd name="connsiteY22" fmla="*/ 91668 h 112481"/>
                <a:gd name="connsiteX23" fmla="*/ 36355 w 59871"/>
                <a:gd name="connsiteY23" fmla="*/ 4083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55" y="40830"/>
                  </a:moveTo>
                  <a:lnTo>
                    <a:pt x="54423" y="40830"/>
                  </a:lnTo>
                  <a:cubicBezTo>
                    <a:pt x="57788" y="40830"/>
                    <a:pt x="60091" y="40830"/>
                    <a:pt x="60091" y="36933"/>
                  </a:cubicBezTo>
                  <a:cubicBezTo>
                    <a:pt x="60091" y="34453"/>
                    <a:pt x="57788" y="34453"/>
                    <a:pt x="54777" y="34453"/>
                  </a:cubicBezTo>
                  <a:lnTo>
                    <a:pt x="37949" y="34453"/>
                  </a:lnTo>
                  <a:lnTo>
                    <a:pt x="44503" y="8237"/>
                  </a:lnTo>
                  <a:cubicBezTo>
                    <a:pt x="44680" y="7352"/>
                    <a:pt x="45034" y="6466"/>
                    <a:pt x="45034" y="5757"/>
                  </a:cubicBezTo>
                  <a:cubicBezTo>
                    <a:pt x="45034" y="2569"/>
                    <a:pt x="42555" y="89"/>
                    <a:pt x="39012" y="89"/>
                  </a:cubicBezTo>
                  <a:cubicBezTo>
                    <a:pt x="34583" y="89"/>
                    <a:pt x="31926" y="3100"/>
                    <a:pt x="30686" y="7706"/>
                  </a:cubicBezTo>
                  <a:cubicBezTo>
                    <a:pt x="29447" y="12134"/>
                    <a:pt x="31749" y="3632"/>
                    <a:pt x="23955" y="34453"/>
                  </a:cubicBezTo>
                  <a:lnTo>
                    <a:pt x="5887" y="34453"/>
                  </a:lnTo>
                  <a:cubicBezTo>
                    <a:pt x="2522" y="34453"/>
                    <a:pt x="219" y="34453"/>
                    <a:pt x="219" y="38350"/>
                  </a:cubicBezTo>
                  <a:cubicBezTo>
                    <a:pt x="219" y="40830"/>
                    <a:pt x="2345" y="40830"/>
                    <a:pt x="5533" y="40830"/>
                  </a:cubicBezTo>
                  <a:lnTo>
                    <a:pt x="22361" y="40830"/>
                  </a:lnTo>
                  <a:lnTo>
                    <a:pt x="11910" y="82634"/>
                  </a:lnTo>
                  <a:cubicBezTo>
                    <a:pt x="10847" y="87063"/>
                    <a:pt x="9253" y="93440"/>
                    <a:pt x="9253" y="95742"/>
                  </a:cubicBezTo>
                  <a:cubicBezTo>
                    <a:pt x="9253" y="106193"/>
                    <a:pt x="18110" y="112570"/>
                    <a:pt x="28207" y="112570"/>
                  </a:cubicBezTo>
                  <a:cubicBezTo>
                    <a:pt x="47869" y="112570"/>
                    <a:pt x="59028" y="87771"/>
                    <a:pt x="59028" y="85469"/>
                  </a:cubicBezTo>
                  <a:cubicBezTo>
                    <a:pt x="59028" y="83166"/>
                    <a:pt x="56725" y="83166"/>
                    <a:pt x="56194" y="83166"/>
                  </a:cubicBezTo>
                  <a:cubicBezTo>
                    <a:pt x="54068" y="83166"/>
                    <a:pt x="53891" y="83520"/>
                    <a:pt x="52474" y="86531"/>
                  </a:cubicBezTo>
                  <a:cubicBezTo>
                    <a:pt x="47514" y="97691"/>
                    <a:pt x="38480" y="107611"/>
                    <a:pt x="28738" y="107611"/>
                  </a:cubicBezTo>
                  <a:cubicBezTo>
                    <a:pt x="25018" y="107611"/>
                    <a:pt x="22538" y="105308"/>
                    <a:pt x="22538" y="98931"/>
                  </a:cubicBezTo>
                  <a:cubicBezTo>
                    <a:pt x="22538" y="97160"/>
                    <a:pt x="23247" y="93440"/>
                    <a:pt x="23601" y="91668"/>
                  </a:cubicBezTo>
                  <a:lnTo>
                    <a:pt x="36355" y="40830"/>
                  </a:lnTo>
                  <a:close/>
                </a:path>
              </a:pathLst>
            </a:custGeom>
            <a:solidFill>
              <a:srgbClr val="000000"/>
            </a:solidFill>
            <a:ln w="25400" cap="flat">
              <a:noFill/>
              <a:prstDash val="solid"/>
              <a:miter/>
            </a:ln>
          </p:spPr>
          <p:txBody>
            <a:bodyPr rtlCol="0" anchor="ctr"/>
            <a:lstStyle/>
            <a:p>
              <a:endParaRPr lang="en-CN"/>
            </a:p>
          </p:txBody>
        </p:sp>
        <p:sp>
          <p:nvSpPr>
            <p:cNvPr id="18540" name="Freeform 18539">
              <a:extLst>
                <a:ext uri="{FF2B5EF4-FFF2-40B4-BE49-F238E27FC236}">
                  <a16:creationId xmlns:a16="http://schemas.microsoft.com/office/drawing/2014/main" id="{C8777E75-1185-9860-2988-271387149E0E}"/>
                </a:ext>
              </a:extLst>
            </p:cNvPr>
            <p:cNvSpPr/>
            <p:nvPr>
              <p:custDataLst>
                <p:tags r:id="rId50"/>
              </p:custDataLst>
            </p:nvPr>
          </p:nvSpPr>
          <p:spPr>
            <a:xfrm>
              <a:off x="8194436" y="4735612"/>
              <a:ext cx="130371" cy="47649"/>
            </a:xfrm>
            <a:custGeom>
              <a:avLst/>
              <a:gdLst>
                <a:gd name="connsiteX0" fmla="*/ 123863 w 130371"/>
                <a:gd name="connsiteY0" fmla="*/ 8769 h 47649"/>
                <a:gd name="connsiteX1" fmla="*/ 130594 w 130371"/>
                <a:gd name="connsiteY1" fmla="*/ 4340 h 47649"/>
                <a:gd name="connsiteX2" fmla="*/ 124040 w 130371"/>
                <a:gd name="connsiteY2" fmla="*/ 89 h 47649"/>
                <a:gd name="connsiteX3" fmla="*/ 6776 w 130371"/>
                <a:gd name="connsiteY3" fmla="*/ 89 h 47649"/>
                <a:gd name="connsiteX4" fmla="*/ 222 w 130371"/>
                <a:gd name="connsiteY4" fmla="*/ 4340 h 47649"/>
                <a:gd name="connsiteX5" fmla="*/ 6953 w 130371"/>
                <a:gd name="connsiteY5" fmla="*/ 8769 h 47649"/>
                <a:gd name="connsiteX6" fmla="*/ 123863 w 130371"/>
                <a:gd name="connsiteY6" fmla="*/ 8769 h 47649"/>
                <a:gd name="connsiteX7" fmla="*/ 124040 w 130371"/>
                <a:gd name="connsiteY7" fmla="*/ 47739 h 47649"/>
                <a:gd name="connsiteX8" fmla="*/ 130594 w 130371"/>
                <a:gd name="connsiteY8" fmla="*/ 43487 h 47649"/>
                <a:gd name="connsiteX9" fmla="*/ 123863 w 130371"/>
                <a:gd name="connsiteY9" fmla="*/ 39059 h 47649"/>
                <a:gd name="connsiteX10" fmla="*/ 6953 w 130371"/>
                <a:gd name="connsiteY10" fmla="*/ 39059 h 47649"/>
                <a:gd name="connsiteX11" fmla="*/ 222 w 130371"/>
                <a:gd name="connsiteY11" fmla="*/ 43487 h 47649"/>
                <a:gd name="connsiteX12" fmla="*/ 6776 w 130371"/>
                <a:gd name="connsiteY12" fmla="*/ 47739 h 47649"/>
                <a:gd name="connsiteX13" fmla="*/ 124040 w 130371"/>
                <a:gd name="connsiteY13" fmla="*/ 47739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63" y="8769"/>
                  </a:moveTo>
                  <a:cubicBezTo>
                    <a:pt x="126520" y="8769"/>
                    <a:pt x="130594" y="8769"/>
                    <a:pt x="130594" y="4340"/>
                  </a:cubicBezTo>
                  <a:cubicBezTo>
                    <a:pt x="130594" y="89"/>
                    <a:pt x="126343" y="89"/>
                    <a:pt x="124040" y="89"/>
                  </a:cubicBezTo>
                  <a:lnTo>
                    <a:pt x="6776" y="89"/>
                  </a:lnTo>
                  <a:cubicBezTo>
                    <a:pt x="4473" y="89"/>
                    <a:pt x="222" y="89"/>
                    <a:pt x="222" y="4340"/>
                  </a:cubicBezTo>
                  <a:cubicBezTo>
                    <a:pt x="222" y="8769"/>
                    <a:pt x="4296" y="8769"/>
                    <a:pt x="6953" y="8769"/>
                  </a:cubicBezTo>
                  <a:lnTo>
                    <a:pt x="123863" y="8769"/>
                  </a:lnTo>
                  <a:close/>
                  <a:moveTo>
                    <a:pt x="124040" y="47739"/>
                  </a:moveTo>
                  <a:cubicBezTo>
                    <a:pt x="126343" y="47739"/>
                    <a:pt x="130594" y="47739"/>
                    <a:pt x="130594" y="43487"/>
                  </a:cubicBezTo>
                  <a:cubicBezTo>
                    <a:pt x="130594" y="39059"/>
                    <a:pt x="126520" y="39059"/>
                    <a:pt x="123863" y="39059"/>
                  </a:cubicBezTo>
                  <a:lnTo>
                    <a:pt x="6953" y="39059"/>
                  </a:lnTo>
                  <a:cubicBezTo>
                    <a:pt x="4296" y="39059"/>
                    <a:pt x="222" y="39059"/>
                    <a:pt x="222" y="43487"/>
                  </a:cubicBezTo>
                  <a:cubicBezTo>
                    <a:pt x="222" y="47739"/>
                    <a:pt x="4473" y="47739"/>
                    <a:pt x="6776" y="47739"/>
                  </a:cubicBezTo>
                  <a:lnTo>
                    <a:pt x="124040" y="47739"/>
                  </a:lnTo>
                  <a:close/>
                </a:path>
              </a:pathLst>
            </a:custGeom>
            <a:solidFill>
              <a:srgbClr val="000000"/>
            </a:solidFill>
            <a:ln w="25400" cap="flat">
              <a:noFill/>
              <a:prstDash val="solid"/>
              <a:miter/>
            </a:ln>
          </p:spPr>
          <p:txBody>
            <a:bodyPr rtlCol="0" anchor="ctr"/>
            <a:lstStyle/>
            <a:p>
              <a:endParaRPr lang="en-CN"/>
            </a:p>
          </p:txBody>
        </p:sp>
        <p:sp>
          <p:nvSpPr>
            <p:cNvPr id="18541" name="Freeform 18540">
              <a:extLst>
                <a:ext uri="{FF2B5EF4-FFF2-40B4-BE49-F238E27FC236}">
                  <a16:creationId xmlns:a16="http://schemas.microsoft.com/office/drawing/2014/main" id="{225F7167-A869-86E3-2EA8-A9766E59B5E7}"/>
                </a:ext>
              </a:extLst>
            </p:cNvPr>
            <p:cNvSpPr/>
            <p:nvPr>
              <p:custDataLst>
                <p:tags r:id="rId51"/>
              </p:custDataLst>
            </p:nvPr>
          </p:nvSpPr>
          <p:spPr>
            <a:xfrm>
              <a:off x="8356691" y="4686191"/>
              <a:ext cx="64477" cy="117618"/>
            </a:xfrm>
            <a:custGeom>
              <a:avLst/>
              <a:gdLst>
                <a:gd name="connsiteX0" fmla="*/ 40261 w 64477"/>
                <a:gd name="connsiteY0" fmla="*/ 5049 h 117618"/>
                <a:gd name="connsiteX1" fmla="*/ 34947 w 64477"/>
                <a:gd name="connsiteY1" fmla="*/ 89 h 117618"/>
                <a:gd name="connsiteX2" fmla="*/ 228 w 64477"/>
                <a:gd name="connsiteY2" fmla="*/ 11426 h 117618"/>
                <a:gd name="connsiteX3" fmla="*/ 228 w 64477"/>
                <a:gd name="connsiteY3" fmla="*/ 17803 h 117618"/>
                <a:gd name="connsiteX4" fmla="*/ 25913 w 64477"/>
                <a:gd name="connsiteY4" fmla="*/ 12843 h 117618"/>
                <a:gd name="connsiteX5" fmla="*/ 25913 w 64477"/>
                <a:gd name="connsiteY5" fmla="*/ 103182 h 117618"/>
                <a:gd name="connsiteX6" fmla="*/ 8199 w 64477"/>
                <a:gd name="connsiteY6" fmla="*/ 111330 h 117618"/>
                <a:gd name="connsiteX7" fmla="*/ 1468 w 64477"/>
                <a:gd name="connsiteY7" fmla="*/ 111330 h 117618"/>
                <a:gd name="connsiteX8" fmla="*/ 1468 w 64477"/>
                <a:gd name="connsiteY8" fmla="*/ 117707 h 117618"/>
                <a:gd name="connsiteX9" fmla="*/ 32998 w 64477"/>
                <a:gd name="connsiteY9" fmla="*/ 116999 h 117618"/>
                <a:gd name="connsiteX10" fmla="*/ 64706 w 64477"/>
                <a:gd name="connsiteY10" fmla="*/ 117707 h 117618"/>
                <a:gd name="connsiteX11" fmla="*/ 64706 w 64477"/>
                <a:gd name="connsiteY11" fmla="*/ 111330 h 117618"/>
                <a:gd name="connsiteX12" fmla="*/ 57975 w 64477"/>
                <a:gd name="connsiteY12" fmla="*/ 111330 h 117618"/>
                <a:gd name="connsiteX13" fmla="*/ 40261 w 64477"/>
                <a:gd name="connsiteY13" fmla="*/ 103182 h 117618"/>
                <a:gd name="connsiteX14" fmla="*/ 40261 w 64477"/>
                <a:gd name="connsiteY14" fmla="*/ 504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61" y="5049"/>
                  </a:moveTo>
                  <a:cubicBezTo>
                    <a:pt x="40261" y="266"/>
                    <a:pt x="39907" y="89"/>
                    <a:pt x="34947" y="89"/>
                  </a:cubicBezTo>
                  <a:cubicBezTo>
                    <a:pt x="23610" y="11249"/>
                    <a:pt x="7491" y="11426"/>
                    <a:pt x="228" y="11426"/>
                  </a:cubicBezTo>
                  <a:lnTo>
                    <a:pt x="228" y="17803"/>
                  </a:lnTo>
                  <a:cubicBezTo>
                    <a:pt x="4480" y="17803"/>
                    <a:pt x="16170" y="17803"/>
                    <a:pt x="25913" y="12843"/>
                  </a:cubicBezTo>
                  <a:lnTo>
                    <a:pt x="25913" y="103182"/>
                  </a:lnTo>
                  <a:cubicBezTo>
                    <a:pt x="25913" y="109028"/>
                    <a:pt x="25913" y="111330"/>
                    <a:pt x="8199" y="111330"/>
                  </a:cubicBezTo>
                  <a:lnTo>
                    <a:pt x="1468" y="111330"/>
                  </a:lnTo>
                  <a:lnTo>
                    <a:pt x="1468" y="117707"/>
                  </a:lnTo>
                  <a:cubicBezTo>
                    <a:pt x="4657" y="117530"/>
                    <a:pt x="26444" y="116999"/>
                    <a:pt x="32998" y="116999"/>
                  </a:cubicBezTo>
                  <a:cubicBezTo>
                    <a:pt x="38490" y="116999"/>
                    <a:pt x="60809" y="117530"/>
                    <a:pt x="64706" y="117707"/>
                  </a:cubicBezTo>
                  <a:lnTo>
                    <a:pt x="64706" y="111330"/>
                  </a:lnTo>
                  <a:lnTo>
                    <a:pt x="57975" y="111330"/>
                  </a:lnTo>
                  <a:cubicBezTo>
                    <a:pt x="40261" y="111330"/>
                    <a:pt x="40261" y="109028"/>
                    <a:pt x="40261" y="103182"/>
                  </a:cubicBezTo>
                  <a:lnTo>
                    <a:pt x="40261" y="5049"/>
                  </a:lnTo>
                  <a:close/>
                </a:path>
              </a:pathLst>
            </a:custGeom>
            <a:solidFill>
              <a:srgbClr val="000000"/>
            </a:solidFill>
            <a:ln w="25400" cap="flat">
              <a:noFill/>
              <a:prstDash val="solid"/>
              <a:miter/>
            </a:ln>
          </p:spPr>
          <p:txBody>
            <a:bodyPr rtlCol="0" anchor="ctr"/>
            <a:lstStyle/>
            <a:p>
              <a:endParaRPr lang="en-CN"/>
            </a:p>
          </p:txBody>
        </p:sp>
        <p:sp>
          <p:nvSpPr>
            <p:cNvPr id="18542" name="Freeform 18541">
              <a:extLst>
                <a:ext uri="{FF2B5EF4-FFF2-40B4-BE49-F238E27FC236}">
                  <a16:creationId xmlns:a16="http://schemas.microsoft.com/office/drawing/2014/main" id="{3F346637-7500-DA43-6F2C-ED2DC664F4D2}"/>
                </a:ext>
              </a:extLst>
            </p:cNvPr>
            <p:cNvSpPr/>
            <p:nvPr>
              <p:custDataLst>
                <p:tags r:id="rId52"/>
              </p:custDataLst>
            </p:nvPr>
          </p:nvSpPr>
          <p:spPr>
            <a:xfrm>
              <a:off x="8504719" y="4616044"/>
              <a:ext cx="97171" cy="114632"/>
            </a:xfrm>
            <a:custGeom>
              <a:avLst/>
              <a:gdLst>
                <a:gd name="connsiteX0" fmla="*/ 35915 w 97171"/>
                <a:gd name="connsiteY0" fmla="*/ 53480 h 114632"/>
                <a:gd name="connsiteX1" fmla="*/ 74631 w 97171"/>
                <a:gd name="connsiteY1" fmla="*/ 47660 h 114632"/>
                <a:gd name="connsiteX2" fmla="*/ 93610 w 97171"/>
                <a:gd name="connsiteY2" fmla="*/ 21595 h 114632"/>
                <a:gd name="connsiteX3" fmla="*/ 66534 w 97171"/>
                <a:gd name="connsiteY3" fmla="*/ 86 h 114632"/>
                <a:gd name="connsiteX4" fmla="*/ 234 w 97171"/>
                <a:gd name="connsiteY4" fmla="*/ 68916 h 114632"/>
                <a:gd name="connsiteX5" fmla="*/ 39963 w 97171"/>
                <a:gd name="connsiteY5" fmla="*/ 114718 h 114632"/>
                <a:gd name="connsiteX6" fmla="*/ 97406 w 97171"/>
                <a:gd name="connsiteY6" fmla="*/ 84858 h 114632"/>
                <a:gd name="connsiteX7" fmla="*/ 94369 w 97171"/>
                <a:gd name="connsiteY7" fmla="*/ 81569 h 114632"/>
                <a:gd name="connsiteX8" fmla="*/ 91080 w 97171"/>
                <a:gd name="connsiteY8" fmla="*/ 84099 h 114632"/>
                <a:gd name="connsiteX9" fmla="*/ 40469 w 97171"/>
                <a:gd name="connsiteY9" fmla="*/ 109151 h 114632"/>
                <a:gd name="connsiteX10" fmla="*/ 18454 w 97171"/>
                <a:gd name="connsiteY10" fmla="*/ 79797 h 114632"/>
                <a:gd name="connsiteX11" fmla="*/ 22503 w 97171"/>
                <a:gd name="connsiteY11" fmla="*/ 53480 h 114632"/>
                <a:gd name="connsiteX12" fmla="*/ 35915 w 97171"/>
                <a:gd name="connsiteY12" fmla="*/ 53480 h 114632"/>
                <a:gd name="connsiteX13" fmla="*/ 24021 w 97171"/>
                <a:gd name="connsiteY13" fmla="*/ 47913 h 114632"/>
                <a:gd name="connsiteX14" fmla="*/ 66534 w 97171"/>
                <a:gd name="connsiteY14" fmla="*/ 5653 h 114632"/>
                <a:gd name="connsiteX15" fmla="*/ 85260 w 97171"/>
                <a:gd name="connsiteY15" fmla="*/ 21595 h 114632"/>
                <a:gd name="connsiteX16" fmla="*/ 34396 w 97171"/>
                <a:gd name="connsiteY16" fmla="*/ 47913 h 114632"/>
                <a:gd name="connsiteX17" fmla="*/ 24021 w 97171"/>
                <a:gd name="connsiteY17" fmla="*/ 47913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7171" h="114632">
                  <a:moveTo>
                    <a:pt x="35915" y="53480"/>
                  </a:moveTo>
                  <a:cubicBezTo>
                    <a:pt x="43253" y="53480"/>
                    <a:pt x="61979" y="52974"/>
                    <a:pt x="74631" y="47660"/>
                  </a:cubicBezTo>
                  <a:cubicBezTo>
                    <a:pt x="92345" y="40068"/>
                    <a:pt x="93610" y="25138"/>
                    <a:pt x="93610" y="21595"/>
                  </a:cubicBezTo>
                  <a:cubicBezTo>
                    <a:pt x="93610" y="10461"/>
                    <a:pt x="83994" y="86"/>
                    <a:pt x="66534" y="86"/>
                  </a:cubicBezTo>
                  <a:cubicBezTo>
                    <a:pt x="38445" y="86"/>
                    <a:pt x="234" y="24632"/>
                    <a:pt x="234" y="68916"/>
                  </a:cubicBezTo>
                  <a:cubicBezTo>
                    <a:pt x="234" y="94727"/>
                    <a:pt x="15164" y="114718"/>
                    <a:pt x="39963" y="114718"/>
                  </a:cubicBezTo>
                  <a:cubicBezTo>
                    <a:pt x="76150" y="114718"/>
                    <a:pt x="97406" y="87895"/>
                    <a:pt x="97406" y="84858"/>
                  </a:cubicBezTo>
                  <a:cubicBezTo>
                    <a:pt x="97406" y="83340"/>
                    <a:pt x="95888" y="81569"/>
                    <a:pt x="94369" y="81569"/>
                  </a:cubicBezTo>
                  <a:cubicBezTo>
                    <a:pt x="93104" y="81569"/>
                    <a:pt x="92598" y="82075"/>
                    <a:pt x="91080" y="84099"/>
                  </a:cubicBezTo>
                  <a:cubicBezTo>
                    <a:pt x="71089" y="109151"/>
                    <a:pt x="43506" y="109151"/>
                    <a:pt x="40469" y="109151"/>
                  </a:cubicBezTo>
                  <a:cubicBezTo>
                    <a:pt x="20732" y="109151"/>
                    <a:pt x="18454" y="87895"/>
                    <a:pt x="18454" y="79797"/>
                  </a:cubicBezTo>
                  <a:cubicBezTo>
                    <a:pt x="18454" y="76761"/>
                    <a:pt x="18707" y="68916"/>
                    <a:pt x="22503" y="53480"/>
                  </a:cubicBezTo>
                  <a:lnTo>
                    <a:pt x="35915" y="53480"/>
                  </a:lnTo>
                  <a:close/>
                  <a:moveTo>
                    <a:pt x="24021" y="47913"/>
                  </a:moveTo>
                  <a:cubicBezTo>
                    <a:pt x="33890" y="9449"/>
                    <a:pt x="59954" y="5653"/>
                    <a:pt x="66534" y="5653"/>
                  </a:cubicBezTo>
                  <a:cubicBezTo>
                    <a:pt x="78427" y="5653"/>
                    <a:pt x="85260" y="12992"/>
                    <a:pt x="85260" y="21595"/>
                  </a:cubicBezTo>
                  <a:cubicBezTo>
                    <a:pt x="85260" y="47913"/>
                    <a:pt x="44771" y="47913"/>
                    <a:pt x="34396" y="47913"/>
                  </a:cubicBezTo>
                  <a:lnTo>
                    <a:pt x="24021" y="47913"/>
                  </a:lnTo>
                  <a:close/>
                </a:path>
              </a:pathLst>
            </a:custGeom>
            <a:solidFill>
              <a:srgbClr val="000000"/>
            </a:solidFill>
            <a:ln w="25400" cap="flat">
              <a:noFill/>
              <a:prstDash val="solid"/>
              <a:miter/>
            </a:ln>
          </p:spPr>
          <p:txBody>
            <a:bodyPr rtlCol="0" anchor="ctr"/>
            <a:lstStyle/>
            <a:p>
              <a:endParaRPr lang="en-CN"/>
            </a:p>
          </p:txBody>
        </p:sp>
        <p:sp>
          <p:nvSpPr>
            <p:cNvPr id="18543" name="Freeform 18542">
              <a:extLst>
                <a:ext uri="{FF2B5EF4-FFF2-40B4-BE49-F238E27FC236}">
                  <a16:creationId xmlns:a16="http://schemas.microsoft.com/office/drawing/2014/main" id="{FEBF8394-44CC-302B-5A45-27D98FDFBFF9}"/>
                </a:ext>
              </a:extLst>
            </p:cNvPr>
            <p:cNvSpPr/>
            <p:nvPr>
              <p:custDataLst>
                <p:tags r:id="rId53"/>
              </p:custDataLst>
            </p:nvPr>
          </p:nvSpPr>
          <p:spPr>
            <a:xfrm>
              <a:off x="8618244" y="4616044"/>
              <a:ext cx="126019" cy="114632"/>
            </a:xfrm>
            <a:custGeom>
              <a:avLst/>
              <a:gdLst>
                <a:gd name="connsiteX0" fmla="*/ 77420 w 126019"/>
                <a:gd name="connsiteY0" fmla="*/ 35513 h 114632"/>
                <a:gd name="connsiteX1" fmla="*/ 102472 w 126019"/>
                <a:gd name="connsiteY1" fmla="*/ 5653 h 114632"/>
                <a:gd name="connsiteX2" fmla="*/ 115124 w 126019"/>
                <a:gd name="connsiteY2" fmla="*/ 8943 h 114632"/>
                <a:gd name="connsiteX3" fmla="*/ 102978 w 126019"/>
                <a:gd name="connsiteY3" fmla="*/ 22608 h 114632"/>
                <a:gd name="connsiteX4" fmla="*/ 112594 w 126019"/>
                <a:gd name="connsiteY4" fmla="*/ 31464 h 114632"/>
                <a:gd name="connsiteX5" fmla="*/ 126258 w 126019"/>
                <a:gd name="connsiteY5" fmla="*/ 16788 h 114632"/>
                <a:gd name="connsiteX6" fmla="*/ 102725 w 126019"/>
                <a:gd name="connsiteY6" fmla="*/ 86 h 114632"/>
                <a:gd name="connsiteX7" fmla="*/ 76154 w 126019"/>
                <a:gd name="connsiteY7" fmla="*/ 19318 h 114632"/>
                <a:gd name="connsiteX8" fmla="*/ 48825 w 126019"/>
                <a:gd name="connsiteY8" fmla="*/ 86 h 114632"/>
                <a:gd name="connsiteX9" fmla="*/ 8084 w 126019"/>
                <a:gd name="connsiteY9" fmla="*/ 39056 h 114632"/>
                <a:gd name="connsiteX10" fmla="*/ 11120 w 126019"/>
                <a:gd name="connsiteY10" fmla="*/ 41587 h 114632"/>
                <a:gd name="connsiteX11" fmla="*/ 14410 w 126019"/>
                <a:gd name="connsiteY11" fmla="*/ 38803 h 114632"/>
                <a:gd name="connsiteX12" fmla="*/ 48319 w 126019"/>
                <a:gd name="connsiteY12" fmla="*/ 5653 h 114632"/>
                <a:gd name="connsiteX13" fmla="*/ 61983 w 126019"/>
                <a:gd name="connsiteY13" fmla="*/ 22608 h 114632"/>
                <a:gd name="connsiteX14" fmla="*/ 48319 w 126019"/>
                <a:gd name="connsiteY14" fmla="*/ 82834 h 114632"/>
                <a:gd name="connsiteX15" fmla="*/ 24279 w 126019"/>
                <a:gd name="connsiteY15" fmla="*/ 109151 h 114632"/>
                <a:gd name="connsiteX16" fmla="*/ 11626 w 126019"/>
                <a:gd name="connsiteY16" fmla="*/ 105862 h 114632"/>
                <a:gd name="connsiteX17" fmla="*/ 23520 w 126019"/>
                <a:gd name="connsiteY17" fmla="*/ 92197 h 114632"/>
                <a:gd name="connsiteX18" fmla="*/ 14157 w 126019"/>
                <a:gd name="connsiteY18" fmla="*/ 83340 h 114632"/>
                <a:gd name="connsiteX19" fmla="*/ 239 w 126019"/>
                <a:gd name="connsiteY19" fmla="*/ 98017 h 114632"/>
                <a:gd name="connsiteX20" fmla="*/ 24026 w 126019"/>
                <a:gd name="connsiteY20" fmla="*/ 114718 h 114632"/>
                <a:gd name="connsiteX21" fmla="*/ 50596 w 126019"/>
                <a:gd name="connsiteY21" fmla="*/ 95486 h 114632"/>
                <a:gd name="connsiteX22" fmla="*/ 77926 w 126019"/>
                <a:gd name="connsiteY22" fmla="*/ 114718 h 114632"/>
                <a:gd name="connsiteX23" fmla="*/ 118414 w 126019"/>
                <a:gd name="connsiteY23" fmla="*/ 75748 h 114632"/>
                <a:gd name="connsiteX24" fmla="*/ 115377 w 126019"/>
                <a:gd name="connsiteY24" fmla="*/ 73218 h 114632"/>
                <a:gd name="connsiteX25" fmla="*/ 112088 w 126019"/>
                <a:gd name="connsiteY25" fmla="*/ 76001 h 114632"/>
                <a:gd name="connsiteX26" fmla="*/ 78432 w 126019"/>
                <a:gd name="connsiteY26" fmla="*/ 109151 h 114632"/>
                <a:gd name="connsiteX27" fmla="*/ 64514 w 126019"/>
                <a:gd name="connsiteY27" fmla="*/ 92450 h 114632"/>
                <a:gd name="connsiteX28" fmla="*/ 68816 w 126019"/>
                <a:gd name="connsiteY28" fmla="*/ 70181 h 114632"/>
                <a:gd name="connsiteX29" fmla="*/ 77420 w 126019"/>
                <a:gd name="connsiteY29" fmla="*/ 35513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20" y="35513"/>
                  </a:moveTo>
                  <a:cubicBezTo>
                    <a:pt x="78938" y="28934"/>
                    <a:pt x="84758" y="5653"/>
                    <a:pt x="102472" y="5653"/>
                  </a:cubicBezTo>
                  <a:cubicBezTo>
                    <a:pt x="103737" y="5653"/>
                    <a:pt x="109810" y="5653"/>
                    <a:pt x="115124" y="8943"/>
                  </a:cubicBezTo>
                  <a:cubicBezTo>
                    <a:pt x="108039" y="10208"/>
                    <a:pt x="102978" y="16534"/>
                    <a:pt x="102978" y="22608"/>
                  </a:cubicBezTo>
                  <a:cubicBezTo>
                    <a:pt x="102978" y="26657"/>
                    <a:pt x="105761" y="31464"/>
                    <a:pt x="112594" y="31464"/>
                  </a:cubicBezTo>
                  <a:cubicBezTo>
                    <a:pt x="118161" y="31464"/>
                    <a:pt x="126258" y="26910"/>
                    <a:pt x="126258" y="16788"/>
                  </a:cubicBezTo>
                  <a:cubicBezTo>
                    <a:pt x="126258" y="3629"/>
                    <a:pt x="111328" y="86"/>
                    <a:pt x="102725" y="86"/>
                  </a:cubicBezTo>
                  <a:cubicBezTo>
                    <a:pt x="88048" y="86"/>
                    <a:pt x="79191" y="13498"/>
                    <a:pt x="76154" y="19318"/>
                  </a:cubicBezTo>
                  <a:cubicBezTo>
                    <a:pt x="69828" y="2617"/>
                    <a:pt x="56163" y="86"/>
                    <a:pt x="48825" y="86"/>
                  </a:cubicBezTo>
                  <a:cubicBezTo>
                    <a:pt x="22507" y="86"/>
                    <a:pt x="8084" y="32730"/>
                    <a:pt x="8084" y="39056"/>
                  </a:cubicBezTo>
                  <a:cubicBezTo>
                    <a:pt x="8084" y="41587"/>
                    <a:pt x="10614" y="41587"/>
                    <a:pt x="11120" y="41587"/>
                  </a:cubicBezTo>
                  <a:cubicBezTo>
                    <a:pt x="13145" y="41587"/>
                    <a:pt x="13904" y="41080"/>
                    <a:pt x="14410" y="38803"/>
                  </a:cubicBezTo>
                  <a:cubicBezTo>
                    <a:pt x="23014" y="11980"/>
                    <a:pt x="39715" y="5653"/>
                    <a:pt x="48319" y="5653"/>
                  </a:cubicBezTo>
                  <a:cubicBezTo>
                    <a:pt x="53127" y="5653"/>
                    <a:pt x="61983" y="7931"/>
                    <a:pt x="61983" y="22608"/>
                  </a:cubicBezTo>
                  <a:cubicBezTo>
                    <a:pt x="61983" y="30452"/>
                    <a:pt x="57682" y="47407"/>
                    <a:pt x="48319" y="82834"/>
                  </a:cubicBezTo>
                  <a:cubicBezTo>
                    <a:pt x="44270" y="98523"/>
                    <a:pt x="35413" y="109151"/>
                    <a:pt x="24279" y="109151"/>
                  </a:cubicBezTo>
                  <a:cubicBezTo>
                    <a:pt x="22761" y="109151"/>
                    <a:pt x="16940" y="109151"/>
                    <a:pt x="11626" y="105862"/>
                  </a:cubicBezTo>
                  <a:cubicBezTo>
                    <a:pt x="17953" y="104596"/>
                    <a:pt x="23520" y="99282"/>
                    <a:pt x="23520" y="92197"/>
                  </a:cubicBezTo>
                  <a:cubicBezTo>
                    <a:pt x="23520" y="85364"/>
                    <a:pt x="17953" y="83340"/>
                    <a:pt x="14157" y="83340"/>
                  </a:cubicBezTo>
                  <a:cubicBezTo>
                    <a:pt x="6565" y="83340"/>
                    <a:pt x="239" y="89919"/>
                    <a:pt x="239" y="98017"/>
                  </a:cubicBezTo>
                  <a:cubicBezTo>
                    <a:pt x="239" y="109657"/>
                    <a:pt x="12892" y="114718"/>
                    <a:pt x="24026" y="114718"/>
                  </a:cubicBezTo>
                  <a:cubicBezTo>
                    <a:pt x="40727" y="114718"/>
                    <a:pt x="49837" y="97005"/>
                    <a:pt x="50596" y="95486"/>
                  </a:cubicBezTo>
                  <a:cubicBezTo>
                    <a:pt x="53633" y="104849"/>
                    <a:pt x="62743" y="114718"/>
                    <a:pt x="77926" y="114718"/>
                  </a:cubicBezTo>
                  <a:cubicBezTo>
                    <a:pt x="103990" y="114718"/>
                    <a:pt x="118414" y="82075"/>
                    <a:pt x="118414" y="75748"/>
                  </a:cubicBezTo>
                  <a:cubicBezTo>
                    <a:pt x="118414" y="73218"/>
                    <a:pt x="116136" y="73218"/>
                    <a:pt x="115377" y="73218"/>
                  </a:cubicBezTo>
                  <a:cubicBezTo>
                    <a:pt x="113100" y="73218"/>
                    <a:pt x="112594" y="74230"/>
                    <a:pt x="112088" y="76001"/>
                  </a:cubicBezTo>
                  <a:cubicBezTo>
                    <a:pt x="103737" y="103078"/>
                    <a:pt x="86529" y="109151"/>
                    <a:pt x="78432" y="109151"/>
                  </a:cubicBezTo>
                  <a:cubicBezTo>
                    <a:pt x="68563" y="109151"/>
                    <a:pt x="64514" y="101054"/>
                    <a:pt x="64514" y="92450"/>
                  </a:cubicBezTo>
                  <a:cubicBezTo>
                    <a:pt x="64514" y="86883"/>
                    <a:pt x="66032" y="81316"/>
                    <a:pt x="68816" y="70181"/>
                  </a:cubicBezTo>
                  <a:lnTo>
                    <a:pt x="77420" y="35513"/>
                  </a:lnTo>
                  <a:close/>
                </a:path>
              </a:pathLst>
            </a:custGeom>
            <a:solidFill>
              <a:srgbClr val="000000"/>
            </a:solidFill>
            <a:ln w="25400" cap="flat">
              <a:noFill/>
              <a:prstDash val="solid"/>
              <a:miter/>
            </a:ln>
          </p:spPr>
          <p:txBody>
            <a:bodyPr rtlCol="0" anchor="ctr"/>
            <a:lstStyle/>
            <a:p>
              <a:endParaRPr lang="en-CN"/>
            </a:p>
          </p:txBody>
        </p:sp>
        <p:sp>
          <p:nvSpPr>
            <p:cNvPr id="18544" name="Freeform 18543">
              <a:extLst>
                <a:ext uri="{FF2B5EF4-FFF2-40B4-BE49-F238E27FC236}">
                  <a16:creationId xmlns:a16="http://schemas.microsoft.com/office/drawing/2014/main" id="{4124B2FF-45BB-8D5D-BAA7-B980E28B8EF1}"/>
                </a:ext>
              </a:extLst>
            </p:cNvPr>
            <p:cNvSpPr/>
            <p:nvPr>
              <p:custDataLst>
                <p:tags r:id="rId54"/>
              </p:custDataLst>
            </p:nvPr>
          </p:nvSpPr>
          <p:spPr>
            <a:xfrm>
              <a:off x="8747434" y="4616044"/>
              <a:ext cx="132092" cy="160940"/>
            </a:xfrm>
            <a:custGeom>
              <a:avLst/>
              <a:gdLst>
                <a:gd name="connsiteX0" fmla="*/ 19730 w 132092"/>
                <a:gd name="connsiteY0" fmla="*/ 142807 h 160940"/>
                <a:gd name="connsiteX1" fmla="*/ 6065 w 132092"/>
                <a:gd name="connsiteY1" fmla="*/ 153182 h 160940"/>
                <a:gd name="connsiteX2" fmla="*/ 245 w 132092"/>
                <a:gd name="connsiteY2" fmla="*/ 157990 h 160940"/>
                <a:gd name="connsiteX3" fmla="*/ 3534 w 132092"/>
                <a:gd name="connsiteY3" fmla="*/ 161027 h 160940"/>
                <a:gd name="connsiteX4" fmla="*/ 24791 w 132092"/>
                <a:gd name="connsiteY4" fmla="*/ 160267 h 160940"/>
                <a:gd name="connsiteX5" fmla="*/ 49843 w 132092"/>
                <a:gd name="connsiteY5" fmla="*/ 161027 h 160940"/>
                <a:gd name="connsiteX6" fmla="*/ 54398 w 132092"/>
                <a:gd name="connsiteY6" fmla="*/ 155966 h 160940"/>
                <a:gd name="connsiteX7" fmla="*/ 48324 w 132092"/>
                <a:gd name="connsiteY7" fmla="*/ 153182 h 160940"/>
                <a:gd name="connsiteX8" fmla="*/ 35672 w 132092"/>
                <a:gd name="connsiteY8" fmla="*/ 149133 h 160940"/>
                <a:gd name="connsiteX9" fmla="*/ 48071 w 132092"/>
                <a:gd name="connsiteY9" fmla="*/ 98523 h 160940"/>
                <a:gd name="connsiteX10" fmla="*/ 71352 w 132092"/>
                <a:gd name="connsiteY10" fmla="*/ 114718 h 160940"/>
                <a:gd name="connsiteX11" fmla="*/ 132337 w 132092"/>
                <a:gd name="connsiteY11" fmla="*/ 40574 h 160940"/>
                <a:gd name="connsiteX12" fmla="*/ 98682 w 132092"/>
                <a:gd name="connsiteY12" fmla="*/ 86 h 160940"/>
                <a:gd name="connsiteX13" fmla="*/ 65532 w 132092"/>
                <a:gd name="connsiteY13" fmla="*/ 19065 h 160940"/>
                <a:gd name="connsiteX14" fmla="*/ 42757 w 132092"/>
                <a:gd name="connsiteY14" fmla="*/ 86 h 160940"/>
                <a:gd name="connsiteX15" fmla="*/ 24032 w 132092"/>
                <a:gd name="connsiteY15" fmla="*/ 14510 h 160940"/>
                <a:gd name="connsiteX16" fmla="*/ 16187 w 132092"/>
                <a:gd name="connsiteY16" fmla="*/ 39056 h 160940"/>
                <a:gd name="connsiteX17" fmla="*/ 19224 w 132092"/>
                <a:gd name="connsiteY17" fmla="*/ 41587 h 160940"/>
                <a:gd name="connsiteX18" fmla="*/ 23525 w 132092"/>
                <a:gd name="connsiteY18" fmla="*/ 35766 h 160940"/>
                <a:gd name="connsiteX19" fmla="*/ 41998 w 132092"/>
                <a:gd name="connsiteY19" fmla="*/ 5653 h 160940"/>
                <a:gd name="connsiteX20" fmla="*/ 49843 w 132092"/>
                <a:gd name="connsiteY20" fmla="*/ 17294 h 160940"/>
                <a:gd name="connsiteX21" fmla="*/ 48071 w 132092"/>
                <a:gd name="connsiteY21" fmla="*/ 30199 h 160940"/>
                <a:gd name="connsiteX22" fmla="*/ 19730 w 132092"/>
                <a:gd name="connsiteY22" fmla="*/ 142807 h 160940"/>
                <a:gd name="connsiteX23" fmla="*/ 64267 w 132092"/>
                <a:gd name="connsiteY23" fmla="*/ 32983 h 160940"/>
                <a:gd name="connsiteX24" fmla="*/ 77425 w 132092"/>
                <a:gd name="connsiteY24" fmla="*/ 15269 h 160940"/>
                <a:gd name="connsiteX25" fmla="*/ 97922 w 132092"/>
                <a:gd name="connsiteY25" fmla="*/ 5653 h 160940"/>
                <a:gd name="connsiteX26" fmla="*/ 114118 w 132092"/>
                <a:gd name="connsiteY26" fmla="*/ 29440 h 160940"/>
                <a:gd name="connsiteX27" fmla="*/ 101212 w 132092"/>
                <a:gd name="connsiteY27" fmla="*/ 83087 h 160940"/>
                <a:gd name="connsiteX28" fmla="*/ 71099 w 132092"/>
                <a:gd name="connsiteY28" fmla="*/ 109151 h 160940"/>
                <a:gd name="connsiteX29" fmla="*/ 51108 w 132092"/>
                <a:gd name="connsiteY29" fmla="*/ 86630 h 160940"/>
                <a:gd name="connsiteX30" fmla="*/ 51867 w 132092"/>
                <a:gd name="connsiteY30" fmla="*/ 82581 h 160940"/>
                <a:gd name="connsiteX31" fmla="*/ 64267 w 132092"/>
                <a:gd name="connsiteY31" fmla="*/ 32983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30" y="142807"/>
                  </a:moveTo>
                  <a:cubicBezTo>
                    <a:pt x="17705" y="151411"/>
                    <a:pt x="17199" y="153182"/>
                    <a:pt x="6065" y="153182"/>
                  </a:cubicBezTo>
                  <a:cubicBezTo>
                    <a:pt x="3028" y="153182"/>
                    <a:pt x="245" y="153182"/>
                    <a:pt x="245" y="157990"/>
                  </a:cubicBezTo>
                  <a:cubicBezTo>
                    <a:pt x="245" y="160014"/>
                    <a:pt x="1510" y="161027"/>
                    <a:pt x="3534" y="161027"/>
                  </a:cubicBezTo>
                  <a:cubicBezTo>
                    <a:pt x="10367" y="161027"/>
                    <a:pt x="17705" y="160267"/>
                    <a:pt x="24791" y="160267"/>
                  </a:cubicBezTo>
                  <a:cubicBezTo>
                    <a:pt x="33141" y="160267"/>
                    <a:pt x="41745" y="161027"/>
                    <a:pt x="49843" y="161027"/>
                  </a:cubicBezTo>
                  <a:cubicBezTo>
                    <a:pt x="51108" y="161027"/>
                    <a:pt x="54398" y="161027"/>
                    <a:pt x="54398" y="155966"/>
                  </a:cubicBezTo>
                  <a:cubicBezTo>
                    <a:pt x="54398" y="153182"/>
                    <a:pt x="51867" y="153182"/>
                    <a:pt x="48324" y="153182"/>
                  </a:cubicBezTo>
                  <a:cubicBezTo>
                    <a:pt x="35672" y="153182"/>
                    <a:pt x="35672" y="151411"/>
                    <a:pt x="35672" y="149133"/>
                  </a:cubicBezTo>
                  <a:cubicBezTo>
                    <a:pt x="35672" y="146097"/>
                    <a:pt x="46300" y="104849"/>
                    <a:pt x="48071" y="98523"/>
                  </a:cubicBezTo>
                  <a:cubicBezTo>
                    <a:pt x="51361" y="105862"/>
                    <a:pt x="58446" y="114718"/>
                    <a:pt x="71352" y="114718"/>
                  </a:cubicBezTo>
                  <a:cubicBezTo>
                    <a:pt x="100706" y="114718"/>
                    <a:pt x="132337" y="77773"/>
                    <a:pt x="132337" y="40574"/>
                  </a:cubicBezTo>
                  <a:cubicBezTo>
                    <a:pt x="132337" y="16788"/>
                    <a:pt x="117913" y="86"/>
                    <a:pt x="98682" y="86"/>
                  </a:cubicBezTo>
                  <a:cubicBezTo>
                    <a:pt x="86029" y="86"/>
                    <a:pt x="73883" y="9196"/>
                    <a:pt x="65532" y="19065"/>
                  </a:cubicBezTo>
                  <a:cubicBezTo>
                    <a:pt x="63001" y="5400"/>
                    <a:pt x="52120" y="86"/>
                    <a:pt x="42757" y="86"/>
                  </a:cubicBezTo>
                  <a:cubicBezTo>
                    <a:pt x="31117" y="86"/>
                    <a:pt x="26309" y="9955"/>
                    <a:pt x="24032" y="14510"/>
                  </a:cubicBezTo>
                  <a:cubicBezTo>
                    <a:pt x="19477" y="23114"/>
                    <a:pt x="16187" y="38297"/>
                    <a:pt x="16187" y="39056"/>
                  </a:cubicBezTo>
                  <a:cubicBezTo>
                    <a:pt x="16187" y="41587"/>
                    <a:pt x="18717" y="41587"/>
                    <a:pt x="19224" y="41587"/>
                  </a:cubicBezTo>
                  <a:cubicBezTo>
                    <a:pt x="21754" y="41587"/>
                    <a:pt x="22007" y="41333"/>
                    <a:pt x="23525" y="35766"/>
                  </a:cubicBezTo>
                  <a:cubicBezTo>
                    <a:pt x="27827" y="17800"/>
                    <a:pt x="32888" y="5653"/>
                    <a:pt x="41998" y="5653"/>
                  </a:cubicBezTo>
                  <a:cubicBezTo>
                    <a:pt x="46300" y="5653"/>
                    <a:pt x="49843" y="7678"/>
                    <a:pt x="49843" y="17294"/>
                  </a:cubicBezTo>
                  <a:cubicBezTo>
                    <a:pt x="49843" y="23114"/>
                    <a:pt x="49084" y="25897"/>
                    <a:pt x="48071" y="30199"/>
                  </a:cubicBezTo>
                  <a:lnTo>
                    <a:pt x="19730" y="142807"/>
                  </a:lnTo>
                  <a:close/>
                  <a:moveTo>
                    <a:pt x="64267" y="32983"/>
                  </a:moveTo>
                  <a:cubicBezTo>
                    <a:pt x="66038" y="26150"/>
                    <a:pt x="72870" y="19065"/>
                    <a:pt x="77425" y="15269"/>
                  </a:cubicBezTo>
                  <a:cubicBezTo>
                    <a:pt x="86282" y="7425"/>
                    <a:pt x="93621" y="5653"/>
                    <a:pt x="97922" y="5653"/>
                  </a:cubicBezTo>
                  <a:cubicBezTo>
                    <a:pt x="108044" y="5653"/>
                    <a:pt x="114118" y="14510"/>
                    <a:pt x="114118" y="29440"/>
                  </a:cubicBezTo>
                  <a:cubicBezTo>
                    <a:pt x="114118" y="44370"/>
                    <a:pt x="105767" y="73471"/>
                    <a:pt x="101212" y="83087"/>
                  </a:cubicBezTo>
                  <a:cubicBezTo>
                    <a:pt x="92608" y="100800"/>
                    <a:pt x="80462" y="109151"/>
                    <a:pt x="71099" y="109151"/>
                  </a:cubicBezTo>
                  <a:cubicBezTo>
                    <a:pt x="54398" y="109151"/>
                    <a:pt x="51108" y="88148"/>
                    <a:pt x="51108" y="86630"/>
                  </a:cubicBezTo>
                  <a:cubicBezTo>
                    <a:pt x="51108" y="86124"/>
                    <a:pt x="51108" y="85617"/>
                    <a:pt x="51867" y="82581"/>
                  </a:cubicBezTo>
                  <a:lnTo>
                    <a:pt x="64267" y="32983"/>
                  </a:lnTo>
                  <a:close/>
                </a:path>
              </a:pathLst>
            </a:custGeom>
            <a:solidFill>
              <a:srgbClr val="000000"/>
            </a:solidFill>
            <a:ln w="25400" cap="flat">
              <a:noFill/>
              <a:prstDash val="solid"/>
              <a:miter/>
            </a:ln>
          </p:spPr>
          <p:txBody>
            <a:bodyPr rtlCol="0" anchor="ctr"/>
            <a:lstStyle/>
            <a:p>
              <a:endParaRPr lang="en-CN"/>
            </a:p>
          </p:txBody>
        </p:sp>
        <p:sp>
          <p:nvSpPr>
            <p:cNvPr id="18545" name="Freeform 18544">
              <a:extLst>
                <a:ext uri="{FF2B5EF4-FFF2-40B4-BE49-F238E27FC236}">
                  <a16:creationId xmlns:a16="http://schemas.microsoft.com/office/drawing/2014/main" id="{7243E030-EE9C-77B3-9848-6D2D76A3B884}"/>
                </a:ext>
              </a:extLst>
            </p:cNvPr>
            <p:cNvSpPr/>
            <p:nvPr>
              <p:custDataLst>
                <p:tags r:id="rId55"/>
              </p:custDataLst>
            </p:nvPr>
          </p:nvSpPr>
          <p:spPr>
            <a:xfrm>
              <a:off x="8907900" y="4538104"/>
              <a:ext cx="58707" cy="253051"/>
            </a:xfrm>
            <a:custGeom>
              <a:avLst/>
              <a:gdLst>
                <a:gd name="connsiteX0" fmla="*/ 58958 w 58707"/>
                <a:gd name="connsiteY0" fmla="*/ 250607 h 253051"/>
                <a:gd name="connsiteX1" fmla="*/ 54656 w 58707"/>
                <a:gd name="connsiteY1" fmla="*/ 245040 h 253051"/>
                <a:gd name="connsiteX2" fmla="*/ 14927 w 58707"/>
                <a:gd name="connsiteY2" fmla="*/ 126612 h 253051"/>
                <a:gd name="connsiteX3" fmla="*/ 55668 w 58707"/>
                <a:gd name="connsiteY3" fmla="*/ 6919 h 253051"/>
                <a:gd name="connsiteX4" fmla="*/ 58958 w 58707"/>
                <a:gd name="connsiteY4" fmla="*/ 2617 h 253051"/>
                <a:gd name="connsiteX5" fmla="*/ 56427 w 58707"/>
                <a:gd name="connsiteY5" fmla="*/ 86 h 253051"/>
                <a:gd name="connsiteX6" fmla="*/ 16192 w 58707"/>
                <a:gd name="connsiteY6" fmla="*/ 49431 h 253051"/>
                <a:gd name="connsiteX7" fmla="*/ 250 w 58707"/>
                <a:gd name="connsiteY7" fmla="*/ 126612 h 253051"/>
                <a:gd name="connsiteX8" fmla="*/ 16951 w 58707"/>
                <a:gd name="connsiteY8" fmla="*/ 205564 h 253051"/>
                <a:gd name="connsiteX9" fmla="*/ 56427 w 58707"/>
                <a:gd name="connsiteY9" fmla="*/ 253137 h 253051"/>
                <a:gd name="connsiteX10" fmla="*/ 58958 w 58707"/>
                <a:gd name="connsiteY10" fmla="*/ 25060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8" y="250607"/>
                  </a:moveTo>
                  <a:cubicBezTo>
                    <a:pt x="58958" y="249848"/>
                    <a:pt x="58958" y="249341"/>
                    <a:pt x="54656" y="245040"/>
                  </a:cubicBezTo>
                  <a:cubicBezTo>
                    <a:pt x="23024" y="213155"/>
                    <a:pt x="14927" y="165328"/>
                    <a:pt x="14927" y="126612"/>
                  </a:cubicBezTo>
                  <a:cubicBezTo>
                    <a:pt x="14927" y="82581"/>
                    <a:pt x="24543" y="38550"/>
                    <a:pt x="55668" y="6919"/>
                  </a:cubicBezTo>
                  <a:cubicBezTo>
                    <a:pt x="58958" y="3882"/>
                    <a:pt x="58958" y="3376"/>
                    <a:pt x="58958" y="2617"/>
                  </a:cubicBezTo>
                  <a:cubicBezTo>
                    <a:pt x="58958" y="845"/>
                    <a:pt x="57945" y="86"/>
                    <a:pt x="56427" y="86"/>
                  </a:cubicBezTo>
                  <a:cubicBezTo>
                    <a:pt x="53897" y="86"/>
                    <a:pt x="31122" y="17294"/>
                    <a:pt x="16192" y="49431"/>
                  </a:cubicBezTo>
                  <a:cubicBezTo>
                    <a:pt x="3286" y="77267"/>
                    <a:pt x="250" y="105355"/>
                    <a:pt x="250" y="126612"/>
                  </a:cubicBezTo>
                  <a:cubicBezTo>
                    <a:pt x="250" y="146350"/>
                    <a:pt x="3033" y="176969"/>
                    <a:pt x="16951" y="205564"/>
                  </a:cubicBezTo>
                  <a:cubicBezTo>
                    <a:pt x="32134" y="236689"/>
                    <a:pt x="53897" y="253137"/>
                    <a:pt x="56427" y="253137"/>
                  </a:cubicBezTo>
                  <a:cubicBezTo>
                    <a:pt x="57945" y="253137"/>
                    <a:pt x="58958" y="252378"/>
                    <a:pt x="58958" y="250607"/>
                  </a:cubicBezTo>
                  <a:close/>
                </a:path>
              </a:pathLst>
            </a:custGeom>
            <a:solidFill>
              <a:srgbClr val="000000"/>
            </a:solidFill>
            <a:ln w="25400" cap="flat">
              <a:noFill/>
              <a:prstDash val="solid"/>
              <a:miter/>
            </a:ln>
          </p:spPr>
          <p:txBody>
            <a:bodyPr rtlCol="0" anchor="ctr"/>
            <a:lstStyle/>
            <a:p>
              <a:endParaRPr lang="en-CN"/>
            </a:p>
          </p:txBody>
        </p:sp>
        <p:sp>
          <p:nvSpPr>
            <p:cNvPr id="18546" name="Freeform 18545">
              <a:extLst>
                <a:ext uri="{FF2B5EF4-FFF2-40B4-BE49-F238E27FC236}">
                  <a16:creationId xmlns:a16="http://schemas.microsoft.com/office/drawing/2014/main" id="{0E6BA8D1-129D-402E-06A7-06813E9D0221}"/>
                </a:ext>
              </a:extLst>
            </p:cNvPr>
            <p:cNvSpPr/>
            <p:nvPr>
              <p:custDataLst>
                <p:tags r:id="rId56"/>
              </p:custDataLst>
            </p:nvPr>
          </p:nvSpPr>
          <p:spPr>
            <a:xfrm>
              <a:off x="8992645" y="4552275"/>
              <a:ext cx="141455" cy="177641"/>
            </a:xfrm>
            <a:custGeom>
              <a:avLst/>
              <a:gdLst>
                <a:gd name="connsiteX0" fmla="*/ 140697 w 141455"/>
                <a:gd name="connsiteY0" fmla="*/ 8943 h 177641"/>
                <a:gd name="connsiteX1" fmla="*/ 141709 w 141455"/>
                <a:gd name="connsiteY1" fmla="*/ 4641 h 177641"/>
                <a:gd name="connsiteX2" fmla="*/ 136142 w 141455"/>
                <a:gd name="connsiteY2" fmla="*/ 86 h 177641"/>
                <a:gd name="connsiteX3" fmla="*/ 134371 w 141455"/>
                <a:gd name="connsiteY3" fmla="*/ 339 h 177641"/>
                <a:gd name="connsiteX4" fmla="*/ 101727 w 141455"/>
                <a:gd name="connsiteY4" fmla="*/ 1857 h 177641"/>
                <a:gd name="connsiteX5" fmla="*/ 93629 w 141455"/>
                <a:gd name="connsiteY5" fmla="*/ 9449 h 177641"/>
                <a:gd name="connsiteX6" fmla="*/ 100209 w 141455"/>
                <a:gd name="connsiteY6" fmla="*/ 14004 h 177641"/>
                <a:gd name="connsiteX7" fmla="*/ 110837 w 141455"/>
                <a:gd name="connsiteY7" fmla="*/ 14510 h 177641"/>
                <a:gd name="connsiteX8" fmla="*/ 97172 w 141455"/>
                <a:gd name="connsiteY8" fmla="*/ 70434 h 177641"/>
                <a:gd name="connsiteX9" fmla="*/ 71614 w 141455"/>
                <a:gd name="connsiteY9" fmla="*/ 61325 h 177641"/>
                <a:gd name="connsiteX10" fmla="*/ 254 w 141455"/>
                <a:gd name="connsiteY10" fmla="*/ 135975 h 177641"/>
                <a:gd name="connsiteX11" fmla="*/ 44538 w 141455"/>
                <a:gd name="connsiteY11" fmla="*/ 177728 h 177641"/>
                <a:gd name="connsiteX12" fmla="*/ 79712 w 141455"/>
                <a:gd name="connsiteY12" fmla="*/ 164063 h 177641"/>
                <a:gd name="connsiteX13" fmla="*/ 108812 w 141455"/>
                <a:gd name="connsiteY13" fmla="*/ 177728 h 177641"/>
                <a:gd name="connsiteX14" fmla="*/ 130828 w 141455"/>
                <a:gd name="connsiteY14" fmla="*/ 163304 h 177641"/>
                <a:gd name="connsiteX15" fmla="*/ 140444 w 141455"/>
                <a:gd name="connsiteY15" fmla="*/ 138252 h 177641"/>
                <a:gd name="connsiteX16" fmla="*/ 134371 w 141455"/>
                <a:gd name="connsiteY16" fmla="*/ 134709 h 177641"/>
                <a:gd name="connsiteX17" fmla="*/ 129310 w 141455"/>
                <a:gd name="connsiteY17" fmla="*/ 135975 h 177641"/>
                <a:gd name="connsiteX18" fmla="*/ 127285 w 141455"/>
                <a:gd name="connsiteY18" fmla="*/ 143313 h 177641"/>
                <a:gd name="connsiteX19" fmla="*/ 110078 w 141455"/>
                <a:gd name="connsiteY19" fmla="*/ 168618 h 177641"/>
                <a:gd name="connsiteX20" fmla="*/ 104258 w 141455"/>
                <a:gd name="connsiteY20" fmla="*/ 159255 h 177641"/>
                <a:gd name="connsiteX21" fmla="*/ 105776 w 141455"/>
                <a:gd name="connsiteY21" fmla="*/ 148374 h 177641"/>
                <a:gd name="connsiteX22" fmla="*/ 140697 w 141455"/>
                <a:gd name="connsiteY22" fmla="*/ 8943 h 177641"/>
                <a:gd name="connsiteX23" fmla="*/ 77181 w 141455"/>
                <a:gd name="connsiteY23" fmla="*/ 152170 h 177641"/>
                <a:gd name="connsiteX24" fmla="*/ 45803 w 141455"/>
                <a:gd name="connsiteY24" fmla="*/ 168618 h 177641"/>
                <a:gd name="connsiteX25" fmla="*/ 28848 w 141455"/>
                <a:gd name="connsiteY25" fmla="*/ 149386 h 177641"/>
                <a:gd name="connsiteX26" fmla="*/ 41501 w 141455"/>
                <a:gd name="connsiteY26" fmla="*/ 95233 h 177641"/>
                <a:gd name="connsiteX27" fmla="*/ 72120 w 141455"/>
                <a:gd name="connsiteY27" fmla="*/ 70434 h 177641"/>
                <a:gd name="connsiteX28" fmla="*/ 93123 w 141455"/>
                <a:gd name="connsiteY28" fmla="*/ 85111 h 177641"/>
                <a:gd name="connsiteX29" fmla="*/ 92617 w 141455"/>
                <a:gd name="connsiteY29" fmla="*/ 88654 h 177641"/>
                <a:gd name="connsiteX30" fmla="*/ 77181 w 141455"/>
                <a:gd name="connsiteY30" fmla="*/ 15217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1455" h="177641">
                  <a:moveTo>
                    <a:pt x="140697" y="8943"/>
                  </a:moveTo>
                  <a:cubicBezTo>
                    <a:pt x="141709" y="5400"/>
                    <a:pt x="141709" y="4894"/>
                    <a:pt x="141709" y="4641"/>
                  </a:cubicBezTo>
                  <a:cubicBezTo>
                    <a:pt x="141709" y="1351"/>
                    <a:pt x="138926" y="86"/>
                    <a:pt x="136142" y="86"/>
                  </a:cubicBezTo>
                  <a:cubicBezTo>
                    <a:pt x="135130" y="86"/>
                    <a:pt x="134877" y="86"/>
                    <a:pt x="134371" y="339"/>
                  </a:cubicBezTo>
                  <a:lnTo>
                    <a:pt x="101727" y="1857"/>
                  </a:lnTo>
                  <a:cubicBezTo>
                    <a:pt x="98184" y="2111"/>
                    <a:pt x="93629" y="2364"/>
                    <a:pt x="93629" y="9449"/>
                  </a:cubicBezTo>
                  <a:cubicBezTo>
                    <a:pt x="93629" y="14004"/>
                    <a:pt x="98184" y="14004"/>
                    <a:pt x="100209" y="14004"/>
                  </a:cubicBezTo>
                  <a:cubicBezTo>
                    <a:pt x="102992" y="14004"/>
                    <a:pt x="107547" y="14004"/>
                    <a:pt x="110837" y="14510"/>
                  </a:cubicBezTo>
                  <a:lnTo>
                    <a:pt x="97172" y="70434"/>
                  </a:lnTo>
                  <a:cubicBezTo>
                    <a:pt x="93376" y="66892"/>
                    <a:pt x="85026" y="61325"/>
                    <a:pt x="71614" y="61325"/>
                  </a:cubicBezTo>
                  <a:cubicBezTo>
                    <a:pt x="27583" y="61325"/>
                    <a:pt x="254" y="101307"/>
                    <a:pt x="254" y="135975"/>
                  </a:cubicBezTo>
                  <a:cubicBezTo>
                    <a:pt x="254" y="167100"/>
                    <a:pt x="23534" y="177728"/>
                    <a:pt x="44538" y="177728"/>
                  </a:cubicBezTo>
                  <a:cubicBezTo>
                    <a:pt x="62504" y="177728"/>
                    <a:pt x="75663" y="167859"/>
                    <a:pt x="79712" y="164063"/>
                  </a:cubicBezTo>
                  <a:cubicBezTo>
                    <a:pt x="89328" y="177728"/>
                    <a:pt x="106029" y="177728"/>
                    <a:pt x="108812" y="177728"/>
                  </a:cubicBezTo>
                  <a:cubicBezTo>
                    <a:pt x="118175" y="177728"/>
                    <a:pt x="125514" y="172414"/>
                    <a:pt x="130828" y="163304"/>
                  </a:cubicBezTo>
                  <a:cubicBezTo>
                    <a:pt x="137154" y="153182"/>
                    <a:pt x="140444" y="139517"/>
                    <a:pt x="140444" y="138252"/>
                  </a:cubicBezTo>
                  <a:cubicBezTo>
                    <a:pt x="140444" y="134709"/>
                    <a:pt x="136648" y="134709"/>
                    <a:pt x="134371" y="134709"/>
                  </a:cubicBezTo>
                  <a:cubicBezTo>
                    <a:pt x="131587" y="134709"/>
                    <a:pt x="130575" y="134709"/>
                    <a:pt x="129310" y="135975"/>
                  </a:cubicBezTo>
                  <a:cubicBezTo>
                    <a:pt x="128804" y="136481"/>
                    <a:pt x="128804" y="136987"/>
                    <a:pt x="127285" y="143313"/>
                  </a:cubicBezTo>
                  <a:cubicBezTo>
                    <a:pt x="122224" y="163557"/>
                    <a:pt x="116404" y="168618"/>
                    <a:pt x="110078" y="168618"/>
                  </a:cubicBezTo>
                  <a:cubicBezTo>
                    <a:pt x="107294" y="168618"/>
                    <a:pt x="104258" y="167606"/>
                    <a:pt x="104258" y="159255"/>
                  </a:cubicBezTo>
                  <a:cubicBezTo>
                    <a:pt x="104258" y="155459"/>
                    <a:pt x="104764" y="151917"/>
                    <a:pt x="105776" y="148374"/>
                  </a:cubicBezTo>
                  <a:lnTo>
                    <a:pt x="140697" y="8943"/>
                  </a:lnTo>
                  <a:close/>
                  <a:moveTo>
                    <a:pt x="77181" y="152170"/>
                  </a:moveTo>
                  <a:cubicBezTo>
                    <a:pt x="69843" y="160774"/>
                    <a:pt x="57949" y="168618"/>
                    <a:pt x="45803" y="168618"/>
                  </a:cubicBezTo>
                  <a:cubicBezTo>
                    <a:pt x="30114" y="168618"/>
                    <a:pt x="28848" y="154953"/>
                    <a:pt x="28848" y="149386"/>
                  </a:cubicBezTo>
                  <a:cubicBezTo>
                    <a:pt x="28848" y="136228"/>
                    <a:pt x="37452" y="105102"/>
                    <a:pt x="41501" y="95233"/>
                  </a:cubicBezTo>
                  <a:cubicBezTo>
                    <a:pt x="49345" y="76761"/>
                    <a:pt x="61745" y="70434"/>
                    <a:pt x="72120" y="70434"/>
                  </a:cubicBezTo>
                  <a:cubicBezTo>
                    <a:pt x="87050" y="70434"/>
                    <a:pt x="93123" y="82328"/>
                    <a:pt x="93123" y="85111"/>
                  </a:cubicBezTo>
                  <a:lnTo>
                    <a:pt x="92617" y="88654"/>
                  </a:lnTo>
                  <a:lnTo>
                    <a:pt x="77181" y="152170"/>
                  </a:lnTo>
                  <a:close/>
                </a:path>
              </a:pathLst>
            </a:custGeom>
            <a:solidFill>
              <a:srgbClr val="000000"/>
            </a:solidFill>
            <a:ln w="25400" cap="flat">
              <a:noFill/>
              <a:prstDash val="solid"/>
              <a:miter/>
            </a:ln>
          </p:spPr>
          <p:txBody>
            <a:bodyPr rtlCol="0" anchor="ctr"/>
            <a:lstStyle/>
            <a:p>
              <a:endParaRPr lang="en-CN"/>
            </a:p>
          </p:txBody>
        </p:sp>
        <p:sp>
          <p:nvSpPr>
            <p:cNvPr id="18547" name="Freeform 18546">
              <a:extLst>
                <a:ext uri="{FF2B5EF4-FFF2-40B4-BE49-F238E27FC236}">
                  <a16:creationId xmlns:a16="http://schemas.microsoft.com/office/drawing/2014/main" id="{E2152D1A-814A-B9CA-A55B-0E0F603D1B8E}"/>
                </a:ext>
              </a:extLst>
            </p:cNvPr>
            <p:cNvSpPr/>
            <p:nvPr>
              <p:custDataLst>
                <p:tags r:id="rId57"/>
              </p:custDataLst>
            </p:nvPr>
          </p:nvSpPr>
          <p:spPr>
            <a:xfrm>
              <a:off x="9146530" y="4517799"/>
              <a:ext cx="39678" cy="124703"/>
            </a:xfrm>
            <a:custGeom>
              <a:avLst/>
              <a:gdLst>
                <a:gd name="connsiteX0" fmla="*/ 39230 w 39678"/>
                <a:gd name="connsiteY0" fmla="*/ 5397 h 124703"/>
                <a:gd name="connsiteX1" fmla="*/ 39938 w 39678"/>
                <a:gd name="connsiteY1" fmla="*/ 2563 h 124703"/>
                <a:gd name="connsiteX2" fmla="*/ 37104 w 39678"/>
                <a:gd name="connsiteY2" fmla="*/ 83 h 124703"/>
                <a:gd name="connsiteX3" fmla="*/ 14431 w 39678"/>
                <a:gd name="connsiteY3" fmla="*/ 1854 h 124703"/>
                <a:gd name="connsiteX4" fmla="*/ 10711 w 39678"/>
                <a:gd name="connsiteY4" fmla="*/ 5928 h 124703"/>
                <a:gd name="connsiteX5" fmla="*/ 15139 w 39678"/>
                <a:gd name="connsiteY5" fmla="*/ 8408 h 124703"/>
                <a:gd name="connsiteX6" fmla="*/ 23642 w 39678"/>
                <a:gd name="connsiteY6" fmla="*/ 11065 h 124703"/>
                <a:gd name="connsiteX7" fmla="*/ 22933 w 39678"/>
                <a:gd name="connsiteY7" fmla="*/ 14962 h 124703"/>
                <a:gd name="connsiteX8" fmla="*/ 968 w 39678"/>
                <a:gd name="connsiteY8" fmla="*/ 102467 h 124703"/>
                <a:gd name="connsiteX9" fmla="*/ 260 w 39678"/>
                <a:gd name="connsiteY9" fmla="*/ 107958 h 124703"/>
                <a:gd name="connsiteX10" fmla="*/ 18859 w 39678"/>
                <a:gd name="connsiteY10" fmla="*/ 124786 h 124703"/>
                <a:gd name="connsiteX11" fmla="*/ 33030 w 39678"/>
                <a:gd name="connsiteY11" fmla="*/ 115398 h 124703"/>
                <a:gd name="connsiteX12" fmla="*/ 39230 w 39678"/>
                <a:gd name="connsiteY12" fmla="*/ 97685 h 124703"/>
                <a:gd name="connsiteX13" fmla="*/ 36395 w 39678"/>
                <a:gd name="connsiteY13" fmla="*/ 95382 h 124703"/>
                <a:gd name="connsiteX14" fmla="*/ 32853 w 39678"/>
                <a:gd name="connsiteY14" fmla="*/ 99633 h 124703"/>
                <a:gd name="connsiteX15" fmla="*/ 19567 w 39678"/>
                <a:gd name="connsiteY15" fmla="*/ 119826 h 124703"/>
                <a:gd name="connsiteX16" fmla="*/ 13545 w 39678"/>
                <a:gd name="connsiteY16" fmla="*/ 111147 h 124703"/>
                <a:gd name="connsiteX17" fmla="*/ 14608 w 39678"/>
                <a:gd name="connsiteY17" fmla="*/ 103884 h 124703"/>
                <a:gd name="connsiteX18" fmla="*/ 39230 w 39678"/>
                <a:gd name="connsiteY18" fmla="*/ 5397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30" y="5397"/>
                  </a:moveTo>
                  <a:cubicBezTo>
                    <a:pt x="39407" y="5043"/>
                    <a:pt x="39938" y="2740"/>
                    <a:pt x="39938" y="2563"/>
                  </a:cubicBezTo>
                  <a:cubicBezTo>
                    <a:pt x="39938" y="1677"/>
                    <a:pt x="39230" y="83"/>
                    <a:pt x="37104" y="83"/>
                  </a:cubicBezTo>
                  <a:cubicBezTo>
                    <a:pt x="33561" y="83"/>
                    <a:pt x="18859" y="1500"/>
                    <a:pt x="14431" y="1854"/>
                  </a:cubicBezTo>
                  <a:cubicBezTo>
                    <a:pt x="13191" y="2031"/>
                    <a:pt x="10711" y="2208"/>
                    <a:pt x="10711" y="5928"/>
                  </a:cubicBezTo>
                  <a:cubicBezTo>
                    <a:pt x="10711" y="8408"/>
                    <a:pt x="13191" y="8408"/>
                    <a:pt x="15139" y="8408"/>
                  </a:cubicBezTo>
                  <a:cubicBezTo>
                    <a:pt x="23642" y="8408"/>
                    <a:pt x="23642" y="9648"/>
                    <a:pt x="23642" y="11065"/>
                  </a:cubicBezTo>
                  <a:cubicBezTo>
                    <a:pt x="23642" y="12305"/>
                    <a:pt x="23287" y="13368"/>
                    <a:pt x="22933" y="14962"/>
                  </a:cubicBezTo>
                  <a:lnTo>
                    <a:pt x="968" y="102467"/>
                  </a:lnTo>
                  <a:cubicBezTo>
                    <a:pt x="437" y="104239"/>
                    <a:pt x="260" y="106187"/>
                    <a:pt x="260" y="107958"/>
                  </a:cubicBezTo>
                  <a:cubicBezTo>
                    <a:pt x="260" y="119295"/>
                    <a:pt x="10356" y="124786"/>
                    <a:pt x="18859" y="124786"/>
                  </a:cubicBezTo>
                  <a:cubicBezTo>
                    <a:pt x="23110" y="124786"/>
                    <a:pt x="28424" y="123369"/>
                    <a:pt x="33030" y="115398"/>
                  </a:cubicBezTo>
                  <a:cubicBezTo>
                    <a:pt x="36750" y="108844"/>
                    <a:pt x="39230" y="98393"/>
                    <a:pt x="39230" y="97685"/>
                  </a:cubicBezTo>
                  <a:cubicBezTo>
                    <a:pt x="39230" y="95382"/>
                    <a:pt x="36927" y="95382"/>
                    <a:pt x="36395" y="95382"/>
                  </a:cubicBezTo>
                  <a:cubicBezTo>
                    <a:pt x="33915" y="95382"/>
                    <a:pt x="33561" y="96445"/>
                    <a:pt x="32853" y="99633"/>
                  </a:cubicBezTo>
                  <a:cubicBezTo>
                    <a:pt x="30550" y="108490"/>
                    <a:pt x="27184" y="119826"/>
                    <a:pt x="19567" y="119826"/>
                  </a:cubicBezTo>
                  <a:cubicBezTo>
                    <a:pt x="14785" y="119826"/>
                    <a:pt x="13545" y="115398"/>
                    <a:pt x="13545" y="111147"/>
                  </a:cubicBezTo>
                  <a:cubicBezTo>
                    <a:pt x="13545" y="109198"/>
                    <a:pt x="14076" y="105833"/>
                    <a:pt x="14608" y="103884"/>
                  </a:cubicBezTo>
                  <a:lnTo>
                    <a:pt x="39230" y="5397"/>
                  </a:lnTo>
                  <a:close/>
                </a:path>
              </a:pathLst>
            </a:custGeom>
            <a:solidFill>
              <a:srgbClr val="000000"/>
            </a:solidFill>
            <a:ln w="25400" cap="flat">
              <a:noFill/>
              <a:prstDash val="solid"/>
              <a:miter/>
            </a:ln>
          </p:spPr>
          <p:txBody>
            <a:bodyPr rtlCol="0" anchor="ctr"/>
            <a:lstStyle/>
            <a:p>
              <a:endParaRPr lang="en-CN"/>
            </a:p>
          </p:txBody>
        </p:sp>
        <p:sp>
          <p:nvSpPr>
            <p:cNvPr id="18548" name="Freeform 18547">
              <a:extLst>
                <a:ext uri="{FF2B5EF4-FFF2-40B4-BE49-F238E27FC236}">
                  <a16:creationId xmlns:a16="http://schemas.microsoft.com/office/drawing/2014/main" id="{C9686702-B03A-6ABD-CF2F-FAF24A13C261}"/>
                </a:ext>
              </a:extLst>
            </p:cNvPr>
            <p:cNvSpPr/>
            <p:nvPr>
              <p:custDataLst>
                <p:tags r:id="rId58"/>
              </p:custDataLst>
            </p:nvPr>
          </p:nvSpPr>
          <p:spPr>
            <a:xfrm>
              <a:off x="9143873" y="4680987"/>
              <a:ext cx="53672" cy="119212"/>
            </a:xfrm>
            <a:custGeom>
              <a:avLst/>
              <a:gdLst>
                <a:gd name="connsiteX0" fmla="*/ 49326 w 53672"/>
                <a:gd name="connsiteY0" fmla="*/ 6820 h 119212"/>
                <a:gd name="connsiteX1" fmla="*/ 42241 w 53672"/>
                <a:gd name="connsiteY1" fmla="*/ 89 h 119212"/>
                <a:gd name="connsiteX2" fmla="*/ 32321 w 53672"/>
                <a:gd name="connsiteY2" fmla="*/ 9831 h 119212"/>
                <a:gd name="connsiteX3" fmla="*/ 39407 w 53672"/>
                <a:gd name="connsiteY3" fmla="*/ 16563 h 119212"/>
                <a:gd name="connsiteX4" fmla="*/ 49326 w 53672"/>
                <a:gd name="connsiteY4" fmla="*/ 6820 h 119212"/>
                <a:gd name="connsiteX5" fmla="*/ 13191 w 53672"/>
                <a:gd name="connsiteY5" fmla="*/ 96805 h 119212"/>
                <a:gd name="connsiteX6" fmla="*/ 11596 w 53672"/>
                <a:gd name="connsiteY6" fmla="*/ 104245 h 119212"/>
                <a:gd name="connsiteX7" fmla="*/ 28424 w 53672"/>
                <a:gd name="connsiteY7" fmla="*/ 119301 h 119212"/>
                <a:gd name="connsiteX8" fmla="*/ 53932 w 53672"/>
                <a:gd name="connsiteY8" fmla="*/ 92200 h 119212"/>
                <a:gd name="connsiteX9" fmla="*/ 51098 w 53672"/>
                <a:gd name="connsiteY9" fmla="*/ 89897 h 119212"/>
                <a:gd name="connsiteX10" fmla="*/ 47732 w 53672"/>
                <a:gd name="connsiteY10" fmla="*/ 92908 h 119212"/>
                <a:gd name="connsiteX11" fmla="*/ 28956 w 53672"/>
                <a:gd name="connsiteY11" fmla="*/ 114341 h 119212"/>
                <a:gd name="connsiteX12" fmla="*/ 24527 w 53672"/>
                <a:gd name="connsiteY12" fmla="*/ 108142 h 119212"/>
                <a:gd name="connsiteX13" fmla="*/ 27361 w 53672"/>
                <a:gd name="connsiteY13" fmla="*/ 96805 h 119212"/>
                <a:gd name="connsiteX14" fmla="*/ 33030 w 53672"/>
                <a:gd name="connsiteY14" fmla="*/ 82634 h 119212"/>
                <a:gd name="connsiteX15" fmla="*/ 41709 w 53672"/>
                <a:gd name="connsiteY15" fmla="*/ 60138 h 119212"/>
                <a:gd name="connsiteX16" fmla="*/ 42772 w 53672"/>
                <a:gd name="connsiteY16" fmla="*/ 54470 h 119212"/>
                <a:gd name="connsiteX17" fmla="*/ 25944 w 53672"/>
                <a:gd name="connsiteY17" fmla="*/ 39413 h 119212"/>
                <a:gd name="connsiteX18" fmla="*/ 260 w 53672"/>
                <a:gd name="connsiteY18" fmla="*/ 66515 h 119212"/>
                <a:gd name="connsiteX19" fmla="*/ 3271 w 53672"/>
                <a:gd name="connsiteY19" fmla="*/ 68818 h 119212"/>
                <a:gd name="connsiteX20" fmla="*/ 6459 w 53672"/>
                <a:gd name="connsiteY20" fmla="*/ 65983 h 119212"/>
                <a:gd name="connsiteX21" fmla="*/ 25413 w 53672"/>
                <a:gd name="connsiteY21" fmla="*/ 44373 h 119212"/>
                <a:gd name="connsiteX22" fmla="*/ 29841 w 53672"/>
                <a:gd name="connsiteY22" fmla="*/ 50573 h 119212"/>
                <a:gd name="connsiteX23" fmla="*/ 24350 w 53672"/>
                <a:gd name="connsiteY23" fmla="*/ 68286 h 119212"/>
                <a:gd name="connsiteX24" fmla="*/ 13191 w 53672"/>
                <a:gd name="connsiteY24" fmla="*/ 96805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26" y="6820"/>
                  </a:moveTo>
                  <a:cubicBezTo>
                    <a:pt x="49326" y="3986"/>
                    <a:pt x="47201" y="89"/>
                    <a:pt x="42241" y="89"/>
                  </a:cubicBezTo>
                  <a:cubicBezTo>
                    <a:pt x="37458" y="89"/>
                    <a:pt x="32321" y="4694"/>
                    <a:pt x="32321" y="9831"/>
                  </a:cubicBezTo>
                  <a:cubicBezTo>
                    <a:pt x="32321" y="12843"/>
                    <a:pt x="34624" y="16563"/>
                    <a:pt x="39407" y="16563"/>
                  </a:cubicBezTo>
                  <a:cubicBezTo>
                    <a:pt x="44544" y="16563"/>
                    <a:pt x="49326" y="11603"/>
                    <a:pt x="49326" y="6820"/>
                  </a:cubicBezTo>
                  <a:close/>
                  <a:moveTo>
                    <a:pt x="13191" y="96805"/>
                  </a:moveTo>
                  <a:cubicBezTo>
                    <a:pt x="12482" y="99108"/>
                    <a:pt x="11596" y="101233"/>
                    <a:pt x="11596" y="104245"/>
                  </a:cubicBezTo>
                  <a:cubicBezTo>
                    <a:pt x="11596" y="112570"/>
                    <a:pt x="18682" y="119301"/>
                    <a:pt x="28424" y="119301"/>
                  </a:cubicBezTo>
                  <a:cubicBezTo>
                    <a:pt x="46138" y="119301"/>
                    <a:pt x="53932" y="94857"/>
                    <a:pt x="53932" y="92200"/>
                  </a:cubicBezTo>
                  <a:cubicBezTo>
                    <a:pt x="53932" y="89897"/>
                    <a:pt x="51629" y="89897"/>
                    <a:pt x="51098" y="89897"/>
                  </a:cubicBezTo>
                  <a:cubicBezTo>
                    <a:pt x="48618" y="89897"/>
                    <a:pt x="48441" y="90960"/>
                    <a:pt x="47732" y="92908"/>
                  </a:cubicBezTo>
                  <a:cubicBezTo>
                    <a:pt x="43658" y="107079"/>
                    <a:pt x="35864" y="114341"/>
                    <a:pt x="28956" y="114341"/>
                  </a:cubicBezTo>
                  <a:cubicBezTo>
                    <a:pt x="25413" y="114341"/>
                    <a:pt x="24527" y="112039"/>
                    <a:pt x="24527" y="108142"/>
                  </a:cubicBezTo>
                  <a:cubicBezTo>
                    <a:pt x="24527" y="104068"/>
                    <a:pt x="25767" y="100702"/>
                    <a:pt x="27361" y="96805"/>
                  </a:cubicBezTo>
                  <a:cubicBezTo>
                    <a:pt x="29133" y="92022"/>
                    <a:pt x="31081" y="87240"/>
                    <a:pt x="33030" y="82634"/>
                  </a:cubicBezTo>
                  <a:cubicBezTo>
                    <a:pt x="34624" y="78383"/>
                    <a:pt x="41001" y="62264"/>
                    <a:pt x="41709" y="60138"/>
                  </a:cubicBezTo>
                  <a:cubicBezTo>
                    <a:pt x="42241" y="58367"/>
                    <a:pt x="42772" y="56241"/>
                    <a:pt x="42772" y="54470"/>
                  </a:cubicBezTo>
                  <a:cubicBezTo>
                    <a:pt x="42772" y="46144"/>
                    <a:pt x="35687" y="39413"/>
                    <a:pt x="25944" y="39413"/>
                  </a:cubicBezTo>
                  <a:cubicBezTo>
                    <a:pt x="8408" y="39413"/>
                    <a:pt x="260" y="63503"/>
                    <a:pt x="260" y="66515"/>
                  </a:cubicBezTo>
                  <a:cubicBezTo>
                    <a:pt x="260" y="68818"/>
                    <a:pt x="2740" y="68818"/>
                    <a:pt x="3271" y="68818"/>
                  </a:cubicBezTo>
                  <a:cubicBezTo>
                    <a:pt x="5751" y="68818"/>
                    <a:pt x="5928" y="67932"/>
                    <a:pt x="6459" y="65983"/>
                  </a:cubicBezTo>
                  <a:cubicBezTo>
                    <a:pt x="11065" y="50750"/>
                    <a:pt x="18859" y="44373"/>
                    <a:pt x="25413" y="44373"/>
                  </a:cubicBezTo>
                  <a:cubicBezTo>
                    <a:pt x="28247" y="44373"/>
                    <a:pt x="29841" y="45790"/>
                    <a:pt x="29841" y="50573"/>
                  </a:cubicBezTo>
                  <a:cubicBezTo>
                    <a:pt x="29841" y="54647"/>
                    <a:pt x="28779" y="57304"/>
                    <a:pt x="24350" y="68286"/>
                  </a:cubicBezTo>
                  <a:lnTo>
                    <a:pt x="13191" y="96805"/>
                  </a:lnTo>
                  <a:close/>
                </a:path>
              </a:pathLst>
            </a:custGeom>
            <a:solidFill>
              <a:srgbClr val="000000"/>
            </a:solidFill>
            <a:ln w="25400" cap="flat">
              <a:noFill/>
              <a:prstDash val="solid"/>
              <a:miter/>
            </a:ln>
          </p:spPr>
          <p:txBody>
            <a:bodyPr rtlCol="0" anchor="ctr"/>
            <a:lstStyle/>
            <a:p>
              <a:endParaRPr lang="en-CN"/>
            </a:p>
          </p:txBody>
        </p:sp>
        <p:sp>
          <p:nvSpPr>
            <p:cNvPr id="18549" name="Freeform 18548">
              <a:extLst>
                <a:ext uri="{FF2B5EF4-FFF2-40B4-BE49-F238E27FC236}">
                  <a16:creationId xmlns:a16="http://schemas.microsoft.com/office/drawing/2014/main" id="{A7DAA1D8-FE0F-4A41-22D1-3533EA0F9CEA}"/>
                </a:ext>
              </a:extLst>
            </p:cNvPr>
            <p:cNvSpPr/>
            <p:nvPr>
              <p:custDataLst>
                <p:tags r:id="rId59"/>
              </p:custDataLst>
            </p:nvPr>
          </p:nvSpPr>
          <p:spPr>
            <a:xfrm>
              <a:off x="9297790" y="4651218"/>
              <a:ext cx="26823" cy="26823"/>
            </a:xfrm>
            <a:custGeom>
              <a:avLst/>
              <a:gdLst>
                <a:gd name="connsiteX0" fmla="*/ 27089 w 26823"/>
                <a:gd name="connsiteY0" fmla="*/ 13498 h 26823"/>
                <a:gd name="connsiteX1" fmla="*/ 13677 w 26823"/>
                <a:gd name="connsiteY1" fmla="*/ 86 h 26823"/>
                <a:gd name="connsiteX2" fmla="*/ 265 w 26823"/>
                <a:gd name="connsiteY2" fmla="*/ 13498 h 26823"/>
                <a:gd name="connsiteX3" fmla="*/ 13677 w 26823"/>
                <a:gd name="connsiteY3" fmla="*/ 26910 h 26823"/>
                <a:gd name="connsiteX4" fmla="*/ 27089 w 26823"/>
                <a:gd name="connsiteY4" fmla="*/ 13498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7089" y="13498"/>
                  </a:moveTo>
                  <a:cubicBezTo>
                    <a:pt x="27089" y="6159"/>
                    <a:pt x="21015" y="86"/>
                    <a:pt x="13677" y="86"/>
                  </a:cubicBezTo>
                  <a:cubicBezTo>
                    <a:pt x="6338" y="86"/>
                    <a:pt x="265" y="6159"/>
                    <a:pt x="265" y="13498"/>
                  </a:cubicBezTo>
                  <a:cubicBezTo>
                    <a:pt x="265" y="20836"/>
                    <a:pt x="6338" y="26910"/>
                    <a:pt x="13677" y="26910"/>
                  </a:cubicBezTo>
                  <a:cubicBezTo>
                    <a:pt x="21015" y="26910"/>
                    <a:pt x="27089" y="20836"/>
                    <a:pt x="27089" y="13498"/>
                  </a:cubicBezTo>
                  <a:close/>
                </a:path>
              </a:pathLst>
            </a:custGeom>
            <a:solidFill>
              <a:srgbClr val="000000"/>
            </a:solidFill>
            <a:ln w="25400" cap="flat">
              <a:noFill/>
              <a:prstDash val="solid"/>
              <a:miter/>
            </a:ln>
          </p:spPr>
          <p:txBody>
            <a:bodyPr rtlCol="0" anchor="ctr"/>
            <a:lstStyle/>
            <a:p>
              <a:endParaRPr lang="en-CN"/>
            </a:p>
          </p:txBody>
        </p:sp>
        <p:sp>
          <p:nvSpPr>
            <p:cNvPr id="18550" name="Freeform 18549">
              <a:extLst>
                <a:ext uri="{FF2B5EF4-FFF2-40B4-BE49-F238E27FC236}">
                  <a16:creationId xmlns:a16="http://schemas.microsoft.com/office/drawing/2014/main" id="{B3575FE2-A49C-0050-6F37-6DB37DA5A797}"/>
                </a:ext>
              </a:extLst>
            </p:cNvPr>
            <p:cNvSpPr/>
            <p:nvPr>
              <p:custDataLst>
                <p:tags r:id="rId60"/>
              </p:custDataLst>
            </p:nvPr>
          </p:nvSpPr>
          <p:spPr>
            <a:xfrm>
              <a:off x="9415205" y="4552275"/>
              <a:ext cx="147781" cy="177641"/>
            </a:xfrm>
            <a:custGeom>
              <a:avLst/>
              <a:gdLst>
                <a:gd name="connsiteX0" fmla="*/ 67582 w 147781"/>
                <a:gd name="connsiteY0" fmla="*/ 8943 h 177641"/>
                <a:gd name="connsiteX1" fmla="*/ 68594 w 147781"/>
                <a:gd name="connsiteY1" fmla="*/ 4641 h 177641"/>
                <a:gd name="connsiteX2" fmla="*/ 63027 w 147781"/>
                <a:gd name="connsiteY2" fmla="*/ 86 h 177641"/>
                <a:gd name="connsiteX3" fmla="*/ 61255 w 147781"/>
                <a:gd name="connsiteY3" fmla="*/ 339 h 177641"/>
                <a:gd name="connsiteX4" fmla="*/ 28612 w 147781"/>
                <a:gd name="connsiteY4" fmla="*/ 1857 h 177641"/>
                <a:gd name="connsiteX5" fmla="*/ 20514 w 147781"/>
                <a:gd name="connsiteY5" fmla="*/ 9449 h 177641"/>
                <a:gd name="connsiteX6" fmla="*/ 27094 w 147781"/>
                <a:gd name="connsiteY6" fmla="*/ 14004 h 177641"/>
                <a:gd name="connsiteX7" fmla="*/ 37722 w 147781"/>
                <a:gd name="connsiteY7" fmla="*/ 14510 h 177641"/>
                <a:gd name="connsiteX8" fmla="*/ 1282 w 147781"/>
                <a:gd name="connsiteY8" fmla="*/ 160521 h 177641"/>
                <a:gd name="connsiteX9" fmla="*/ 270 w 147781"/>
                <a:gd name="connsiteY9" fmla="*/ 166341 h 177641"/>
                <a:gd name="connsiteX10" fmla="*/ 12417 w 147781"/>
                <a:gd name="connsiteY10" fmla="*/ 177728 h 177641"/>
                <a:gd name="connsiteX11" fmla="*/ 28865 w 147781"/>
                <a:gd name="connsiteY11" fmla="*/ 163557 h 177641"/>
                <a:gd name="connsiteX12" fmla="*/ 44048 w 147781"/>
                <a:gd name="connsiteY12" fmla="*/ 103584 h 177641"/>
                <a:gd name="connsiteX13" fmla="*/ 49109 w 147781"/>
                <a:gd name="connsiteY13" fmla="*/ 93209 h 177641"/>
                <a:gd name="connsiteX14" fmla="*/ 86814 w 147781"/>
                <a:gd name="connsiteY14" fmla="*/ 70434 h 177641"/>
                <a:gd name="connsiteX15" fmla="*/ 99466 w 147781"/>
                <a:gd name="connsiteY15" fmla="*/ 85364 h 177641"/>
                <a:gd name="connsiteX16" fmla="*/ 83524 w 147781"/>
                <a:gd name="connsiteY16" fmla="*/ 142048 h 177641"/>
                <a:gd name="connsiteX17" fmla="*/ 79981 w 147781"/>
                <a:gd name="connsiteY17" fmla="*/ 154953 h 177641"/>
                <a:gd name="connsiteX18" fmla="*/ 108576 w 147781"/>
                <a:gd name="connsiteY18" fmla="*/ 177728 h 177641"/>
                <a:gd name="connsiteX19" fmla="*/ 148052 w 147781"/>
                <a:gd name="connsiteY19" fmla="*/ 138252 h 177641"/>
                <a:gd name="connsiteX20" fmla="*/ 141979 w 147781"/>
                <a:gd name="connsiteY20" fmla="*/ 134709 h 177641"/>
                <a:gd name="connsiteX21" fmla="*/ 136159 w 147781"/>
                <a:gd name="connsiteY21" fmla="*/ 137999 h 177641"/>
                <a:gd name="connsiteX22" fmla="*/ 110094 w 147781"/>
                <a:gd name="connsiteY22" fmla="*/ 168618 h 177641"/>
                <a:gd name="connsiteX23" fmla="*/ 105792 w 147781"/>
                <a:gd name="connsiteY23" fmla="*/ 163304 h 177641"/>
                <a:gd name="connsiteX24" fmla="*/ 110094 w 147781"/>
                <a:gd name="connsiteY24" fmla="*/ 146856 h 177641"/>
                <a:gd name="connsiteX25" fmla="*/ 126543 w 147781"/>
                <a:gd name="connsiteY25" fmla="*/ 90678 h 177641"/>
                <a:gd name="connsiteX26" fmla="*/ 88838 w 147781"/>
                <a:gd name="connsiteY26" fmla="*/ 61325 h 177641"/>
                <a:gd name="connsiteX27" fmla="*/ 50627 w 147781"/>
                <a:gd name="connsiteY27" fmla="*/ 77014 h 177641"/>
                <a:gd name="connsiteX28" fmla="*/ 67582 w 147781"/>
                <a:gd name="connsiteY28" fmla="*/ 8943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7781" h="177641">
                  <a:moveTo>
                    <a:pt x="67582" y="8943"/>
                  </a:moveTo>
                  <a:cubicBezTo>
                    <a:pt x="68594" y="5400"/>
                    <a:pt x="68594" y="4894"/>
                    <a:pt x="68594" y="4641"/>
                  </a:cubicBezTo>
                  <a:cubicBezTo>
                    <a:pt x="68594" y="1351"/>
                    <a:pt x="65810" y="86"/>
                    <a:pt x="63027" y="86"/>
                  </a:cubicBezTo>
                  <a:cubicBezTo>
                    <a:pt x="62015" y="86"/>
                    <a:pt x="61762" y="86"/>
                    <a:pt x="61255" y="339"/>
                  </a:cubicBezTo>
                  <a:lnTo>
                    <a:pt x="28612" y="1857"/>
                  </a:lnTo>
                  <a:cubicBezTo>
                    <a:pt x="25069" y="2111"/>
                    <a:pt x="20514" y="2364"/>
                    <a:pt x="20514" y="9449"/>
                  </a:cubicBezTo>
                  <a:cubicBezTo>
                    <a:pt x="20514" y="14004"/>
                    <a:pt x="25069" y="14004"/>
                    <a:pt x="27094" y="14004"/>
                  </a:cubicBezTo>
                  <a:cubicBezTo>
                    <a:pt x="29877" y="14004"/>
                    <a:pt x="34432" y="14004"/>
                    <a:pt x="37722" y="14510"/>
                  </a:cubicBezTo>
                  <a:lnTo>
                    <a:pt x="1282" y="160521"/>
                  </a:lnTo>
                  <a:cubicBezTo>
                    <a:pt x="1029" y="161533"/>
                    <a:pt x="270" y="165328"/>
                    <a:pt x="270" y="166341"/>
                  </a:cubicBezTo>
                  <a:cubicBezTo>
                    <a:pt x="270" y="172414"/>
                    <a:pt x="5078" y="177728"/>
                    <a:pt x="12417" y="177728"/>
                  </a:cubicBezTo>
                  <a:cubicBezTo>
                    <a:pt x="13935" y="177728"/>
                    <a:pt x="25322" y="177728"/>
                    <a:pt x="28865" y="163557"/>
                  </a:cubicBezTo>
                  <a:lnTo>
                    <a:pt x="44048" y="103584"/>
                  </a:lnTo>
                  <a:cubicBezTo>
                    <a:pt x="45313" y="98776"/>
                    <a:pt x="45313" y="98270"/>
                    <a:pt x="49109" y="93209"/>
                  </a:cubicBezTo>
                  <a:cubicBezTo>
                    <a:pt x="53158" y="87642"/>
                    <a:pt x="65810" y="70434"/>
                    <a:pt x="86814" y="70434"/>
                  </a:cubicBezTo>
                  <a:cubicBezTo>
                    <a:pt x="93393" y="70434"/>
                    <a:pt x="99466" y="72965"/>
                    <a:pt x="99466" y="85364"/>
                  </a:cubicBezTo>
                  <a:cubicBezTo>
                    <a:pt x="99466" y="100041"/>
                    <a:pt x="88332" y="129648"/>
                    <a:pt x="83524" y="142048"/>
                  </a:cubicBezTo>
                  <a:cubicBezTo>
                    <a:pt x="80740" y="148880"/>
                    <a:pt x="79981" y="150652"/>
                    <a:pt x="79981" y="154953"/>
                  </a:cubicBezTo>
                  <a:cubicBezTo>
                    <a:pt x="79981" y="169630"/>
                    <a:pt x="94658" y="177728"/>
                    <a:pt x="108576" y="177728"/>
                  </a:cubicBezTo>
                  <a:cubicBezTo>
                    <a:pt x="135399" y="177728"/>
                    <a:pt x="148052" y="143313"/>
                    <a:pt x="148052" y="138252"/>
                  </a:cubicBezTo>
                  <a:cubicBezTo>
                    <a:pt x="148052" y="134709"/>
                    <a:pt x="144256" y="134709"/>
                    <a:pt x="141979" y="134709"/>
                  </a:cubicBezTo>
                  <a:cubicBezTo>
                    <a:pt x="138942" y="134709"/>
                    <a:pt x="137171" y="134709"/>
                    <a:pt x="136159" y="137999"/>
                  </a:cubicBezTo>
                  <a:cubicBezTo>
                    <a:pt x="128061" y="166088"/>
                    <a:pt x="114143" y="168618"/>
                    <a:pt x="110094" y="168618"/>
                  </a:cubicBezTo>
                  <a:cubicBezTo>
                    <a:pt x="108323" y="168618"/>
                    <a:pt x="105792" y="168618"/>
                    <a:pt x="105792" y="163304"/>
                  </a:cubicBezTo>
                  <a:cubicBezTo>
                    <a:pt x="105792" y="157737"/>
                    <a:pt x="108576" y="150905"/>
                    <a:pt x="110094" y="146856"/>
                  </a:cubicBezTo>
                  <a:cubicBezTo>
                    <a:pt x="114902" y="134456"/>
                    <a:pt x="126543" y="104849"/>
                    <a:pt x="126543" y="90678"/>
                  </a:cubicBezTo>
                  <a:cubicBezTo>
                    <a:pt x="126543" y="67398"/>
                    <a:pt x="107058" y="61325"/>
                    <a:pt x="88838" y="61325"/>
                  </a:cubicBezTo>
                  <a:cubicBezTo>
                    <a:pt x="83271" y="61325"/>
                    <a:pt x="67835" y="61325"/>
                    <a:pt x="50627" y="77014"/>
                  </a:cubicBezTo>
                  <a:lnTo>
                    <a:pt x="67582" y="8943"/>
                  </a:lnTo>
                  <a:close/>
                </a:path>
              </a:pathLst>
            </a:custGeom>
            <a:solidFill>
              <a:srgbClr val="000000"/>
            </a:solidFill>
            <a:ln w="25400" cap="flat">
              <a:noFill/>
              <a:prstDash val="solid"/>
              <a:miter/>
            </a:ln>
          </p:spPr>
          <p:txBody>
            <a:bodyPr rtlCol="0" anchor="ctr"/>
            <a:lstStyle/>
            <a:p>
              <a:endParaRPr lang="en-CN"/>
            </a:p>
          </p:txBody>
        </p:sp>
        <p:sp>
          <p:nvSpPr>
            <p:cNvPr id="18551" name="Freeform 18550">
              <a:extLst>
                <a:ext uri="{FF2B5EF4-FFF2-40B4-BE49-F238E27FC236}">
                  <a16:creationId xmlns:a16="http://schemas.microsoft.com/office/drawing/2014/main" id="{891B26A3-10B2-D5B3-16DE-A23509A1CEC9}"/>
                </a:ext>
              </a:extLst>
            </p:cNvPr>
            <p:cNvSpPr/>
            <p:nvPr>
              <p:custDataLst>
                <p:tags r:id="rId61"/>
              </p:custDataLst>
            </p:nvPr>
          </p:nvSpPr>
          <p:spPr>
            <a:xfrm>
              <a:off x="9578926" y="4655140"/>
              <a:ext cx="59871" cy="112481"/>
            </a:xfrm>
            <a:custGeom>
              <a:avLst/>
              <a:gdLst>
                <a:gd name="connsiteX0" fmla="*/ 36413 w 59871"/>
                <a:gd name="connsiteY0" fmla="*/ 40829 h 112481"/>
                <a:gd name="connsiteX1" fmla="*/ 54480 w 59871"/>
                <a:gd name="connsiteY1" fmla="*/ 40829 h 112481"/>
                <a:gd name="connsiteX2" fmla="*/ 60149 w 59871"/>
                <a:gd name="connsiteY2" fmla="*/ 36932 h 112481"/>
                <a:gd name="connsiteX3" fmla="*/ 54835 w 59871"/>
                <a:gd name="connsiteY3" fmla="*/ 34452 h 112481"/>
                <a:gd name="connsiteX4" fmla="*/ 38007 w 59871"/>
                <a:gd name="connsiteY4" fmla="*/ 34452 h 112481"/>
                <a:gd name="connsiteX5" fmla="*/ 44561 w 59871"/>
                <a:gd name="connsiteY5" fmla="*/ 8236 h 112481"/>
                <a:gd name="connsiteX6" fmla="*/ 45092 w 59871"/>
                <a:gd name="connsiteY6" fmla="*/ 5756 h 112481"/>
                <a:gd name="connsiteX7" fmla="*/ 39070 w 59871"/>
                <a:gd name="connsiteY7" fmla="*/ 88 h 112481"/>
                <a:gd name="connsiteX8" fmla="*/ 30744 w 59871"/>
                <a:gd name="connsiteY8" fmla="*/ 7704 h 112481"/>
                <a:gd name="connsiteX9" fmla="*/ 24013 w 59871"/>
                <a:gd name="connsiteY9" fmla="*/ 34452 h 112481"/>
                <a:gd name="connsiteX10" fmla="*/ 5945 w 59871"/>
                <a:gd name="connsiteY10" fmla="*/ 34452 h 112481"/>
                <a:gd name="connsiteX11" fmla="*/ 277 w 59871"/>
                <a:gd name="connsiteY11" fmla="*/ 38349 h 112481"/>
                <a:gd name="connsiteX12" fmla="*/ 5591 w 59871"/>
                <a:gd name="connsiteY12" fmla="*/ 40829 h 112481"/>
                <a:gd name="connsiteX13" fmla="*/ 22419 w 59871"/>
                <a:gd name="connsiteY13" fmla="*/ 40829 h 112481"/>
                <a:gd name="connsiteX14" fmla="*/ 11968 w 59871"/>
                <a:gd name="connsiteY14" fmla="*/ 82633 h 112481"/>
                <a:gd name="connsiteX15" fmla="*/ 9311 w 59871"/>
                <a:gd name="connsiteY15" fmla="*/ 95741 h 112481"/>
                <a:gd name="connsiteX16" fmla="*/ 28264 w 59871"/>
                <a:gd name="connsiteY16" fmla="*/ 112569 h 112481"/>
                <a:gd name="connsiteX17" fmla="*/ 59086 w 59871"/>
                <a:gd name="connsiteY17" fmla="*/ 85467 h 112481"/>
                <a:gd name="connsiteX18" fmla="*/ 56252 w 59871"/>
                <a:gd name="connsiteY18" fmla="*/ 83164 h 112481"/>
                <a:gd name="connsiteX19" fmla="*/ 52532 w 59871"/>
                <a:gd name="connsiteY19" fmla="*/ 86530 h 112481"/>
                <a:gd name="connsiteX20" fmla="*/ 28796 w 59871"/>
                <a:gd name="connsiteY20" fmla="*/ 107609 h 112481"/>
                <a:gd name="connsiteX21" fmla="*/ 22596 w 59871"/>
                <a:gd name="connsiteY21" fmla="*/ 98929 h 112481"/>
                <a:gd name="connsiteX22" fmla="*/ 23659 w 59871"/>
                <a:gd name="connsiteY22" fmla="*/ 91667 h 112481"/>
                <a:gd name="connsiteX23" fmla="*/ 36413 w 59871"/>
                <a:gd name="connsiteY23" fmla="*/ 40829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413" y="40829"/>
                  </a:moveTo>
                  <a:lnTo>
                    <a:pt x="54480" y="40829"/>
                  </a:lnTo>
                  <a:cubicBezTo>
                    <a:pt x="57846" y="40829"/>
                    <a:pt x="60149" y="40829"/>
                    <a:pt x="60149" y="36932"/>
                  </a:cubicBezTo>
                  <a:cubicBezTo>
                    <a:pt x="60149" y="34452"/>
                    <a:pt x="57846" y="34452"/>
                    <a:pt x="54835" y="34452"/>
                  </a:cubicBezTo>
                  <a:lnTo>
                    <a:pt x="38007" y="34452"/>
                  </a:lnTo>
                  <a:lnTo>
                    <a:pt x="44561" y="8236"/>
                  </a:lnTo>
                  <a:cubicBezTo>
                    <a:pt x="44738" y="7350"/>
                    <a:pt x="45092" y="6465"/>
                    <a:pt x="45092" y="5756"/>
                  </a:cubicBezTo>
                  <a:cubicBezTo>
                    <a:pt x="45092" y="2568"/>
                    <a:pt x="42612" y="88"/>
                    <a:pt x="39070" y="88"/>
                  </a:cubicBezTo>
                  <a:cubicBezTo>
                    <a:pt x="34641" y="88"/>
                    <a:pt x="31984" y="3099"/>
                    <a:pt x="30744" y="7704"/>
                  </a:cubicBezTo>
                  <a:cubicBezTo>
                    <a:pt x="29504" y="12133"/>
                    <a:pt x="31807" y="3630"/>
                    <a:pt x="24013" y="34452"/>
                  </a:cubicBezTo>
                  <a:lnTo>
                    <a:pt x="5945" y="34452"/>
                  </a:lnTo>
                  <a:cubicBezTo>
                    <a:pt x="2580" y="34452"/>
                    <a:pt x="277" y="34452"/>
                    <a:pt x="277" y="38349"/>
                  </a:cubicBezTo>
                  <a:cubicBezTo>
                    <a:pt x="277" y="40829"/>
                    <a:pt x="2402" y="40829"/>
                    <a:pt x="5591" y="40829"/>
                  </a:cubicBezTo>
                  <a:lnTo>
                    <a:pt x="22419" y="40829"/>
                  </a:lnTo>
                  <a:lnTo>
                    <a:pt x="11968" y="82633"/>
                  </a:lnTo>
                  <a:cubicBezTo>
                    <a:pt x="10905" y="87061"/>
                    <a:pt x="9311" y="93438"/>
                    <a:pt x="9311" y="95741"/>
                  </a:cubicBezTo>
                  <a:cubicBezTo>
                    <a:pt x="9311" y="106192"/>
                    <a:pt x="18168" y="112569"/>
                    <a:pt x="28264" y="112569"/>
                  </a:cubicBezTo>
                  <a:cubicBezTo>
                    <a:pt x="47926" y="112569"/>
                    <a:pt x="59086" y="87770"/>
                    <a:pt x="59086" y="85467"/>
                  </a:cubicBezTo>
                  <a:cubicBezTo>
                    <a:pt x="59086" y="83164"/>
                    <a:pt x="56783" y="83164"/>
                    <a:pt x="56252" y="83164"/>
                  </a:cubicBezTo>
                  <a:cubicBezTo>
                    <a:pt x="54126" y="83164"/>
                    <a:pt x="53949" y="83519"/>
                    <a:pt x="52532" y="86530"/>
                  </a:cubicBezTo>
                  <a:cubicBezTo>
                    <a:pt x="47572" y="97689"/>
                    <a:pt x="38538" y="107609"/>
                    <a:pt x="28796" y="107609"/>
                  </a:cubicBezTo>
                  <a:cubicBezTo>
                    <a:pt x="25076" y="107609"/>
                    <a:pt x="22596" y="105306"/>
                    <a:pt x="22596" y="98929"/>
                  </a:cubicBezTo>
                  <a:cubicBezTo>
                    <a:pt x="22596" y="97158"/>
                    <a:pt x="23304" y="93438"/>
                    <a:pt x="23659" y="91667"/>
                  </a:cubicBezTo>
                  <a:lnTo>
                    <a:pt x="36413" y="40829"/>
                  </a:lnTo>
                  <a:close/>
                </a:path>
              </a:pathLst>
            </a:custGeom>
            <a:solidFill>
              <a:srgbClr val="000000"/>
            </a:solidFill>
            <a:ln w="25400" cap="flat">
              <a:noFill/>
              <a:prstDash val="solid"/>
              <a:miter/>
            </a:ln>
          </p:spPr>
          <p:txBody>
            <a:bodyPr rtlCol="0" anchor="ctr"/>
            <a:lstStyle/>
            <a:p>
              <a:endParaRPr lang="en-CN"/>
            </a:p>
          </p:txBody>
        </p:sp>
        <p:sp>
          <p:nvSpPr>
            <p:cNvPr id="18552" name="Freeform 18551">
              <a:extLst>
                <a:ext uri="{FF2B5EF4-FFF2-40B4-BE49-F238E27FC236}">
                  <a16:creationId xmlns:a16="http://schemas.microsoft.com/office/drawing/2014/main" id="{6EC928A6-8110-10F3-2F5F-03EC580E0CF0}"/>
                </a:ext>
              </a:extLst>
            </p:cNvPr>
            <p:cNvSpPr/>
            <p:nvPr>
              <p:custDataLst>
                <p:tags r:id="rId62"/>
              </p:custDataLst>
            </p:nvPr>
          </p:nvSpPr>
          <p:spPr>
            <a:xfrm>
              <a:off x="9675006" y="4538104"/>
              <a:ext cx="58707" cy="253051"/>
            </a:xfrm>
            <a:custGeom>
              <a:avLst/>
              <a:gdLst>
                <a:gd name="connsiteX0" fmla="*/ 58988 w 58707"/>
                <a:gd name="connsiteY0" fmla="*/ 126612 h 253051"/>
                <a:gd name="connsiteX1" fmla="*/ 42287 w 58707"/>
                <a:gd name="connsiteY1" fmla="*/ 47660 h 253051"/>
                <a:gd name="connsiteX2" fmla="*/ 2811 w 58707"/>
                <a:gd name="connsiteY2" fmla="*/ 86 h 253051"/>
                <a:gd name="connsiteX3" fmla="*/ 280 w 58707"/>
                <a:gd name="connsiteY3" fmla="*/ 2617 h 253051"/>
                <a:gd name="connsiteX4" fmla="*/ 5088 w 58707"/>
                <a:gd name="connsiteY4" fmla="*/ 8437 h 253051"/>
                <a:gd name="connsiteX5" fmla="*/ 44311 w 58707"/>
                <a:gd name="connsiteY5" fmla="*/ 126612 h 253051"/>
                <a:gd name="connsiteX6" fmla="*/ 3570 w 58707"/>
                <a:gd name="connsiteY6" fmla="*/ 246305 h 253051"/>
                <a:gd name="connsiteX7" fmla="*/ 280 w 58707"/>
                <a:gd name="connsiteY7" fmla="*/ 250607 h 253051"/>
                <a:gd name="connsiteX8" fmla="*/ 2811 w 58707"/>
                <a:gd name="connsiteY8" fmla="*/ 253137 h 253051"/>
                <a:gd name="connsiteX9" fmla="*/ 43046 w 58707"/>
                <a:gd name="connsiteY9" fmla="*/ 203792 h 253051"/>
                <a:gd name="connsiteX10" fmla="*/ 58988 w 58707"/>
                <a:gd name="connsiteY10" fmla="*/ 12661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8" y="126612"/>
                  </a:moveTo>
                  <a:cubicBezTo>
                    <a:pt x="58988" y="106874"/>
                    <a:pt x="56205" y="76255"/>
                    <a:pt x="42287" y="47660"/>
                  </a:cubicBezTo>
                  <a:cubicBezTo>
                    <a:pt x="27104" y="16534"/>
                    <a:pt x="5341" y="86"/>
                    <a:pt x="2811" y="86"/>
                  </a:cubicBezTo>
                  <a:cubicBezTo>
                    <a:pt x="1293" y="86"/>
                    <a:pt x="280" y="1098"/>
                    <a:pt x="280" y="2617"/>
                  </a:cubicBezTo>
                  <a:cubicBezTo>
                    <a:pt x="280" y="3376"/>
                    <a:pt x="280" y="3882"/>
                    <a:pt x="5088" y="8437"/>
                  </a:cubicBezTo>
                  <a:cubicBezTo>
                    <a:pt x="29887" y="33489"/>
                    <a:pt x="44311" y="73724"/>
                    <a:pt x="44311" y="126612"/>
                  </a:cubicBezTo>
                  <a:cubicBezTo>
                    <a:pt x="44311" y="169883"/>
                    <a:pt x="34948" y="214420"/>
                    <a:pt x="3570" y="246305"/>
                  </a:cubicBezTo>
                  <a:cubicBezTo>
                    <a:pt x="280" y="249341"/>
                    <a:pt x="280" y="249848"/>
                    <a:pt x="280" y="250607"/>
                  </a:cubicBezTo>
                  <a:cubicBezTo>
                    <a:pt x="280" y="252125"/>
                    <a:pt x="1293" y="253137"/>
                    <a:pt x="2811" y="253137"/>
                  </a:cubicBezTo>
                  <a:cubicBezTo>
                    <a:pt x="5341" y="253137"/>
                    <a:pt x="28116" y="235930"/>
                    <a:pt x="43046" y="203792"/>
                  </a:cubicBezTo>
                  <a:cubicBezTo>
                    <a:pt x="55952" y="175957"/>
                    <a:pt x="58988" y="147868"/>
                    <a:pt x="58988" y="126612"/>
                  </a:cubicBezTo>
                  <a:close/>
                </a:path>
              </a:pathLst>
            </a:custGeom>
            <a:solidFill>
              <a:srgbClr val="000000"/>
            </a:solidFill>
            <a:ln w="25400" cap="flat">
              <a:noFill/>
              <a:prstDash val="solid"/>
              <a:miter/>
            </a:ln>
          </p:spPr>
          <p:txBody>
            <a:bodyPr rtlCol="0" anchor="ctr"/>
            <a:lstStyle/>
            <a:p>
              <a:endParaRPr lang="en-CN"/>
            </a:p>
          </p:txBody>
        </p:sp>
      </p:grpSp>
      <p:sp>
        <p:nvSpPr>
          <p:cNvPr id="18555" name="TextBox 18554">
            <a:extLst>
              <a:ext uri="{FF2B5EF4-FFF2-40B4-BE49-F238E27FC236}">
                <a16:creationId xmlns:a16="http://schemas.microsoft.com/office/drawing/2014/main" id="{D6B70676-F74E-D674-3FE0-342F0D8147E0}"/>
              </a:ext>
            </a:extLst>
          </p:cNvPr>
          <p:cNvSpPr txBox="1"/>
          <p:nvPr/>
        </p:nvSpPr>
        <p:spPr>
          <a:xfrm>
            <a:off x="520994" y="5521826"/>
            <a:ext cx="10972543" cy="778931"/>
          </a:xfrm>
          <a:prstGeom prst="rect">
            <a:avLst/>
          </a:prstGeom>
          <a:noFill/>
        </p:spPr>
        <p:txBody>
          <a:bodyPr wrap="square">
            <a:spAutoFit/>
          </a:bodyPr>
          <a:lstStyle/>
          <a:p>
            <a:pPr>
              <a:lnSpc>
                <a:spcPct val="130000"/>
              </a:lnSpc>
              <a:spcBef>
                <a:spcPts val="1200"/>
              </a:spcBef>
            </a:pPr>
            <a:r>
              <a:rPr lang="en-CN" dirty="0">
                <a:latin typeface="Microsoft YaHei" panose="020B0503020204020204" pitchFamily="34" charset="-122"/>
                <a:ea typeface="Microsoft YaHei" panose="020B0503020204020204" pitchFamily="34" charset="-122"/>
              </a:rPr>
              <a:t>基于上述过程得到的注意力得分，可以对源语言不同位置的信息进行加权整合得到为了预测当前位置目标语言单词所需的依据：</a:t>
            </a:r>
          </a:p>
        </p:txBody>
      </p:sp>
      <p:grpSp>
        <p:nvGrpSpPr>
          <p:cNvPr id="18579" name="Group 18578" descr="\documentclass{article}&#10;\usepackage{amsmath,bm}&#10;\pagestyle{empty}&#10;\begin{document}&#10;&#10;&#10;\begin{equation*}&#10;        \bm{c}_i^l=\sum_{j=1}^{m}a_{ij}^l(\bm{h}_j+\bm{e}_j)&#10;    \end{equation*}&#10;&#10;\end{document}" title="IguanaTex Vector Display">
            <a:extLst>
              <a:ext uri="{FF2B5EF4-FFF2-40B4-BE49-F238E27FC236}">
                <a16:creationId xmlns:a16="http://schemas.microsoft.com/office/drawing/2014/main" id="{4A85BB54-D34C-E109-2E05-4716D7882466}"/>
              </a:ext>
            </a:extLst>
          </p:cNvPr>
          <p:cNvGrpSpPr>
            <a:grpSpLocks noChangeAspect="1"/>
          </p:cNvGrpSpPr>
          <p:nvPr>
            <p:custDataLst>
              <p:tags r:id="rId9"/>
            </p:custDataLst>
          </p:nvPr>
        </p:nvGrpSpPr>
        <p:grpSpPr>
          <a:xfrm>
            <a:off x="4888481" y="5948762"/>
            <a:ext cx="2237835" cy="703990"/>
            <a:chOff x="7283177" y="4126327"/>
            <a:chExt cx="2237835" cy="703990"/>
          </a:xfrm>
        </p:grpSpPr>
        <p:sp>
          <p:nvSpPr>
            <p:cNvPr id="18559" name="Freeform 18558">
              <a:extLst>
                <a:ext uri="{FF2B5EF4-FFF2-40B4-BE49-F238E27FC236}">
                  <a16:creationId xmlns:a16="http://schemas.microsoft.com/office/drawing/2014/main" id="{E428312B-353F-8D1E-4B3E-E3ED7E3BC414}"/>
                </a:ext>
              </a:extLst>
            </p:cNvPr>
            <p:cNvSpPr/>
            <p:nvPr>
              <p:custDataLst>
                <p:tags r:id="rId10"/>
              </p:custDataLst>
            </p:nvPr>
          </p:nvSpPr>
          <p:spPr>
            <a:xfrm>
              <a:off x="7283177" y="4396722"/>
              <a:ext cx="116375" cy="112389"/>
            </a:xfrm>
            <a:custGeom>
              <a:avLst/>
              <a:gdLst>
                <a:gd name="connsiteX0" fmla="*/ 96542 w 116375"/>
                <a:gd name="connsiteY0" fmla="*/ 13762 h 112389"/>
                <a:gd name="connsiteX1" fmla="*/ 83028 w 116375"/>
                <a:gd name="connsiteY1" fmla="*/ 30377 h 112389"/>
                <a:gd name="connsiteX2" fmla="*/ 95541 w 116375"/>
                <a:gd name="connsiteY2" fmla="*/ 41615 h 112389"/>
                <a:gd name="connsiteX3" fmla="*/ 113561 w 116375"/>
                <a:gd name="connsiteY3" fmla="*/ 22802 h 112389"/>
                <a:gd name="connsiteX4" fmla="*/ 78523 w 116375"/>
                <a:gd name="connsiteY4" fmla="*/ 80 h 112389"/>
                <a:gd name="connsiteX5" fmla="*/ 188 w 116375"/>
                <a:gd name="connsiteY5" fmla="*/ 70202 h 112389"/>
                <a:gd name="connsiteX6" fmla="*/ 53246 w 116375"/>
                <a:gd name="connsiteY6" fmla="*/ 112470 h 112389"/>
                <a:gd name="connsiteX7" fmla="*/ 92038 w 116375"/>
                <a:gd name="connsiteY7" fmla="*/ 106606 h 112389"/>
                <a:gd name="connsiteX8" fmla="*/ 116564 w 116375"/>
                <a:gd name="connsiteY8" fmla="*/ 88037 h 112389"/>
                <a:gd name="connsiteX9" fmla="*/ 110307 w 116375"/>
                <a:gd name="connsiteY9" fmla="*/ 81685 h 112389"/>
                <a:gd name="connsiteX10" fmla="*/ 106553 w 116375"/>
                <a:gd name="connsiteY10" fmla="*/ 84372 h 112389"/>
                <a:gd name="connsiteX11" fmla="*/ 53746 w 116375"/>
                <a:gd name="connsiteY11" fmla="*/ 103674 h 112389"/>
                <a:gd name="connsiteX12" fmla="*/ 28969 w 116375"/>
                <a:gd name="connsiteY12" fmla="*/ 80952 h 112389"/>
                <a:gd name="connsiteX13" fmla="*/ 42985 w 116375"/>
                <a:gd name="connsiteY13" fmla="*/ 29888 h 112389"/>
                <a:gd name="connsiteX14" fmla="*/ 78773 w 116375"/>
                <a:gd name="connsiteY14" fmla="*/ 8876 h 112389"/>
                <a:gd name="connsiteX15" fmla="*/ 96542 w 116375"/>
                <a:gd name="connsiteY15" fmla="*/ 13762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6375" h="112389">
                  <a:moveTo>
                    <a:pt x="96542" y="13762"/>
                  </a:moveTo>
                  <a:cubicBezTo>
                    <a:pt x="83278" y="17672"/>
                    <a:pt x="83028" y="29888"/>
                    <a:pt x="83028" y="30377"/>
                  </a:cubicBezTo>
                  <a:cubicBezTo>
                    <a:pt x="83028" y="34041"/>
                    <a:pt x="85280" y="41615"/>
                    <a:pt x="95541" y="41615"/>
                  </a:cubicBezTo>
                  <a:cubicBezTo>
                    <a:pt x="106053" y="41615"/>
                    <a:pt x="113561" y="32820"/>
                    <a:pt x="113561" y="22802"/>
                  </a:cubicBezTo>
                  <a:cubicBezTo>
                    <a:pt x="113561" y="9853"/>
                    <a:pt x="100547" y="80"/>
                    <a:pt x="78523" y="80"/>
                  </a:cubicBezTo>
                  <a:cubicBezTo>
                    <a:pt x="28219" y="80"/>
                    <a:pt x="188" y="38195"/>
                    <a:pt x="188" y="70202"/>
                  </a:cubicBezTo>
                  <a:cubicBezTo>
                    <a:pt x="188" y="92191"/>
                    <a:pt x="14203" y="112470"/>
                    <a:pt x="53246" y="112470"/>
                  </a:cubicBezTo>
                  <a:cubicBezTo>
                    <a:pt x="59753" y="112470"/>
                    <a:pt x="77021" y="112225"/>
                    <a:pt x="92038" y="106606"/>
                  </a:cubicBezTo>
                  <a:cubicBezTo>
                    <a:pt x="106553" y="100986"/>
                    <a:pt x="116564" y="90969"/>
                    <a:pt x="116564" y="88037"/>
                  </a:cubicBezTo>
                  <a:cubicBezTo>
                    <a:pt x="116564" y="86083"/>
                    <a:pt x="112560" y="81685"/>
                    <a:pt x="110307" y="81685"/>
                  </a:cubicBezTo>
                  <a:cubicBezTo>
                    <a:pt x="108806" y="81685"/>
                    <a:pt x="108305" y="82418"/>
                    <a:pt x="106553" y="84372"/>
                  </a:cubicBezTo>
                  <a:cubicBezTo>
                    <a:pt x="93039" y="98299"/>
                    <a:pt x="73267" y="103674"/>
                    <a:pt x="53746" y="103674"/>
                  </a:cubicBezTo>
                  <a:cubicBezTo>
                    <a:pt x="37228" y="103674"/>
                    <a:pt x="28969" y="95611"/>
                    <a:pt x="28969" y="80952"/>
                  </a:cubicBezTo>
                  <a:cubicBezTo>
                    <a:pt x="28969" y="72400"/>
                    <a:pt x="35476" y="42593"/>
                    <a:pt x="42985" y="29888"/>
                  </a:cubicBezTo>
                  <a:cubicBezTo>
                    <a:pt x="52995" y="13274"/>
                    <a:pt x="68262" y="8876"/>
                    <a:pt x="78773" y="8876"/>
                  </a:cubicBezTo>
                  <a:cubicBezTo>
                    <a:pt x="82027" y="8876"/>
                    <a:pt x="90035" y="9120"/>
                    <a:pt x="96542" y="13762"/>
                  </a:cubicBezTo>
                  <a:close/>
                </a:path>
              </a:pathLst>
            </a:custGeom>
            <a:solidFill>
              <a:srgbClr val="000000"/>
            </a:solidFill>
            <a:ln w="25121"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F72656B2-0BA9-1762-3769-99F1D7D307F1}"/>
                </a:ext>
              </a:extLst>
            </p:cNvPr>
            <p:cNvSpPr/>
            <p:nvPr>
              <p:custDataLst>
                <p:tags r:id="rId11"/>
              </p:custDataLst>
            </p:nvPr>
          </p:nvSpPr>
          <p:spPr>
            <a:xfrm>
              <a:off x="7411021" y="4287584"/>
              <a:ext cx="39242" cy="120403"/>
            </a:xfrm>
            <a:custGeom>
              <a:avLst/>
              <a:gdLst>
                <a:gd name="connsiteX0" fmla="*/ 38735 w 39242"/>
                <a:gd name="connsiteY0" fmla="*/ 5207 h 120403"/>
                <a:gd name="connsiteX1" fmla="*/ 39436 w 39242"/>
                <a:gd name="connsiteY1" fmla="*/ 2470 h 120403"/>
                <a:gd name="connsiteX2" fmla="*/ 36633 w 39242"/>
                <a:gd name="connsiteY2" fmla="*/ 76 h 120403"/>
                <a:gd name="connsiteX3" fmla="*/ 14209 w 39242"/>
                <a:gd name="connsiteY3" fmla="*/ 1786 h 120403"/>
                <a:gd name="connsiteX4" fmla="*/ 10530 w 39242"/>
                <a:gd name="connsiteY4" fmla="*/ 5720 h 120403"/>
                <a:gd name="connsiteX5" fmla="*/ 14909 w 39242"/>
                <a:gd name="connsiteY5" fmla="*/ 8114 h 120403"/>
                <a:gd name="connsiteX6" fmla="*/ 23318 w 39242"/>
                <a:gd name="connsiteY6" fmla="*/ 10680 h 120403"/>
                <a:gd name="connsiteX7" fmla="*/ 22618 w 39242"/>
                <a:gd name="connsiteY7" fmla="*/ 14442 h 120403"/>
                <a:gd name="connsiteX8" fmla="*/ 894 w 39242"/>
                <a:gd name="connsiteY8" fmla="*/ 98930 h 120403"/>
                <a:gd name="connsiteX9" fmla="*/ 193 w 39242"/>
                <a:gd name="connsiteY9" fmla="*/ 104232 h 120403"/>
                <a:gd name="connsiteX10" fmla="*/ 18588 w 39242"/>
                <a:gd name="connsiteY10" fmla="*/ 120480 h 120403"/>
                <a:gd name="connsiteX11" fmla="*/ 32603 w 39242"/>
                <a:gd name="connsiteY11" fmla="*/ 111415 h 120403"/>
                <a:gd name="connsiteX12" fmla="*/ 38735 w 39242"/>
                <a:gd name="connsiteY12" fmla="*/ 94312 h 120403"/>
                <a:gd name="connsiteX13" fmla="*/ 35932 w 39242"/>
                <a:gd name="connsiteY13" fmla="*/ 92089 h 120403"/>
                <a:gd name="connsiteX14" fmla="*/ 32428 w 39242"/>
                <a:gd name="connsiteY14" fmla="*/ 96194 h 120403"/>
                <a:gd name="connsiteX15" fmla="*/ 19289 w 39242"/>
                <a:gd name="connsiteY15" fmla="*/ 115691 h 120403"/>
                <a:gd name="connsiteX16" fmla="*/ 13333 w 39242"/>
                <a:gd name="connsiteY16" fmla="*/ 107310 h 120403"/>
                <a:gd name="connsiteX17" fmla="*/ 14384 w 39242"/>
                <a:gd name="connsiteY17" fmla="*/ 100298 h 120403"/>
                <a:gd name="connsiteX18" fmla="*/ 38735 w 39242"/>
                <a:gd name="connsiteY18" fmla="*/ 5207 h 12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42" h="120403">
                  <a:moveTo>
                    <a:pt x="38735" y="5207"/>
                  </a:moveTo>
                  <a:cubicBezTo>
                    <a:pt x="38910" y="4865"/>
                    <a:pt x="39436" y="2642"/>
                    <a:pt x="39436" y="2470"/>
                  </a:cubicBezTo>
                  <a:cubicBezTo>
                    <a:pt x="39436" y="1615"/>
                    <a:pt x="38735" y="76"/>
                    <a:pt x="36633" y="76"/>
                  </a:cubicBezTo>
                  <a:cubicBezTo>
                    <a:pt x="33129" y="76"/>
                    <a:pt x="18588" y="1444"/>
                    <a:pt x="14209" y="1786"/>
                  </a:cubicBezTo>
                  <a:cubicBezTo>
                    <a:pt x="12982" y="1957"/>
                    <a:pt x="10530" y="2128"/>
                    <a:pt x="10530" y="5720"/>
                  </a:cubicBezTo>
                  <a:cubicBezTo>
                    <a:pt x="10530" y="8114"/>
                    <a:pt x="12982" y="8114"/>
                    <a:pt x="14909" y="8114"/>
                  </a:cubicBezTo>
                  <a:cubicBezTo>
                    <a:pt x="23318" y="8114"/>
                    <a:pt x="23318" y="9312"/>
                    <a:pt x="23318" y="10680"/>
                  </a:cubicBezTo>
                  <a:cubicBezTo>
                    <a:pt x="23318" y="11877"/>
                    <a:pt x="22968" y="12903"/>
                    <a:pt x="22618" y="14442"/>
                  </a:cubicBezTo>
                  <a:lnTo>
                    <a:pt x="894" y="98930"/>
                  </a:lnTo>
                  <a:cubicBezTo>
                    <a:pt x="369" y="100640"/>
                    <a:pt x="193" y="102522"/>
                    <a:pt x="193" y="104232"/>
                  </a:cubicBezTo>
                  <a:cubicBezTo>
                    <a:pt x="193" y="115178"/>
                    <a:pt x="10179" y="120480"/>
                    <a:pt x="18588" y="120480"/>
                  </a:cubicBezTo>
                  <a:cubicBezTo>
                    <a:pt x="22793" y="120480"/>
                    <a:pt x="28049" y="119111"/>
                    <a:pt x="32603" y="111415"/>
                  </a:cubicBezTo>
                  <a:cubicBezTo>
                    <a:pt x="36282" y="105087"/>
                    <a:pt x="38735" y="94996"/>
                    <a:pt x="38735" y="94312"/>
                  </a:cubicBezTo>
                  <a:cubicBezTo>
                    <a:pt x="38735" y="92089"/>
                    <a:pt x="36458" y="92089"/>
                    <a:pt x="35932" y="92089"/>
                  </a:cubicBezTo>
                  <a:cubicBezTo>
                    <a:pt x="33479" y="92089"/>
                    <a:pt x="33129" y="93115"/>
                    <a:pt x="32428" y="96194"/>
                  </a:cubicBezTo>
                  <a:cubicBezTo>
                    <a:pt x="30151" y="104745"/>
                    <a:pt x="26822" y="115691"/>
                    <a:pt x="19289" y="115691"/>
                  </a:cubicBezTo>
                  <a:cubicBezTo>
                    <a:pt x="14559" y="115691"/>
                    <a:pt x="13333" y="111415"/>
                    <a:pt x="13333" y="107310"/>
                  </a:cubicBezTo>
                  <a:cubicBezTo>
                    <a:pt x="13333" y="105429"/>
                    <a:pt x="13858" y="102180"/>
                    <a:pt x="14384" y="100298"/>
                  </a:cubicBezTo>
                  <a:lnTo>
                    <a:pt x="38735" y="5207"/>
                  </a:lnTo>
                  <a:close/>
                </a:path>
              </a:pathLst>
            </a:custGeom>
            <a:solidFill>
              <a:srgbClr val="000000"/>
            </a:solidFill>
            <a:ln w="25121"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9AD37706-92C8-7218-2DFE-D5349D6455C4}"/>
                </a:ext>
              </a:extLst>
            </p:cNvPr>
            <p:cNvSpPr/>
            <p:nvPr>
              <p:custDataLst>
                <p:tags r:id="rId12"/>
              </p:custDataLst>
            </p:nvPr>
          </p:nvSpPr>
          <p:spPr>
            <a:xfrm>
              <a:off x="7408393" y="4454167"/>
              <a:ext cx="53082" cy="115101"/>
            </a:xfrm>
            <a:custGeom>
              <a:avLst/>
              <a:gdLst>
                <a:gd name="connsiteX0" fmla="*/ 48721 w 53082"/>
                <a:gd name="connsiteY0" fmla="*/ 6582 h 115101"/>
                <a:gd name="connsiteX1" fmla="*/ 41713 w 53082"/>
                <a:gd name="connsiteY1" fmla="*/ 83 h 115101"/>
                <a:gd name="connsiteX2" fmla="*/ 31903 w 53082"/>
                <a:gd name="connsiteY2" fmla="*/ 9489 h 115101"/>
                <a:gd name="connsiteX3" fmla="*/ 38910 w 53082"/>
                <a:gd name="connsiteY3" fmla="*/ 15988 h 115101"/>
                <a:gd name="connsiteX4" fmla="*/ 48721 w 53082"/>
                <a:gd name="connsiteY4" fmla="*/ 6582 h 115101"/>
                <a:gd name="connsiteX5" fmla="*/ 12982 w 53082"/>
                <a:gd name="connsiteY5" fmla="*/ 93464 h 115101"/>
                <a:gd name="connsiteX6" fmla="*/ 11406 w 53082"/>
                <a:gd name="connsiteY6" fmla="*/ 100647 h 115101"/>
                <a:gd name="connsiteX7" fmla="*/ 28049 w 53082"/>
                <a:gd name="connsiteY7" fmla="*/ 115184 h 115101"/>
                <a:gd name="connsiteX8" fmla="*/ 53276 w 53082"/>
                <a:gd name="connsiteY8" fmla="*/ 89017 h 115101"/>
                <a:gd name="connsiteX9" fmla="*/ 50473 w 53082"/>
                <a:gd name="connsiteY9" fmla="*/ 86794 h 115101"/>
                <a:gd name="connsiteX10" fmla="*/ 47144 w 53082"/>
                <a:gd name="connsiteY10" fmla="*/ 89701 h 115101"/>
                <a:gd name="connsiteX11" fmla="*/ 28574 w 53082"/>
                <a:gd name="connsiteY11" fmla="*/ 110395 h 115101"/>
                <a:gd name="connsiteX12" fmla="*/ 24194 w 53082"/>
                <a:gd name="connsiteY12" fmla="*/ 104410 h 115101"/>
                <a:gd name="connsiteX13" fmla="*/ 26997 w 53082"/>
                <a:gd name="connsiteY13" fmla="*/ 93464 h 115101"/>
                <a:gd name="connsiteX14" fmla="*/ 32603 w 53082"/>
                <a:gd name="connsiteY14" fmla="*/ 79782 h 115101"/>
                <a:gd name="connsiteX15" fmla="*/ 41188 w 53082"/>
                <a:gd name="connsiteY15" fmla="*/ 58061 h 115101"/>
                <a:gd name="connsiteX16" fmla="*/ 42239 w 53082"/>
                <a:gd name="connsiteY16" fmla="*/ 52588 h 115101"/>
                <a:gd name="connsiteX17" fmla="*/ 25596 w 53082"/>
                <a:gd name="connsiteY17" fmla="*/ 38051 h 115101"/>
                <a:gd name="connsiteX18" fmla="*/ 193 w 53082"/>
                <a:gd name="connsiteY18" fmla="*/ 64218 h 115101"/>
                <a:gd name="connsiteX19" fmla="*/ 3172 w 53082"/>
                <a:gd name="connsiteY19" fmla="*/ 66441 h 115101"/>
                <a:gd name="connsiteX20" fmla="*/ 6325 w 53082"/>
                <a:gd name="connsiteY20" fmla="*/ 63705 h 115101"/>
                <a:gd name="connsiteX21" fmla="*/ 25070 w 53082"/>
                <a:gd name="connsiteY21" fmla="*/ 42840 h 115101"/>
                <a:gd name="connsiteX22" fmla="*/ 29450 w 53082"/>
                <a:gd name="connsiteY22" fmla="*/ 48826 h 115101"/>
                <a:gd name="connsiteX23" fmla="*/ 24019 w 53082"/>
                <a:gd name="connsiteY23" fmla="*/ 65928 h 115101"/>
                <a:gd name="connsiteX24" fmla="*/ 12982 w 53082"/>
                <a:gd name="connsiteY24" fmla="*/ 93464 h 115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082" h="115101">
                  <a:moveTo>
                    <a:pt x="48721" y="6582"/>
                  </a:moveTo>
                  <a:cubicBezTo>
                    <a:pt x="48721" y="3845"/>
                    <a:pt x="46619" y="83"/>
                    <a:pt x="41713" y="83"/>
                  </a:cubicBezTo>
                  <a:cubicBezTo>
                    <a:pt x="36983" y="83"/>
                    <a:pt x="31903" y="4529"/>
                    <a:pt x="31903" y="9489"/>
                  </a:cubicBezTo>
                  <a:cubicBezTo>
                    <a:pt x="31903" y="12397"/>
                    <a:pt x="34180" y="15988"/>
                    <a:pt x="38910" y="15988"/>
                  </a:cubicBezTo>
                  <a:cubicBezTo>
                    <a:pt x="43991" y="15988"/>
                    <a:pt x="48721" y="11199"/>
                    <a:pt x="48721" y="6582"/>
                  </a:cubicBezTo>
                  <a:close/>
                  <a:moveTo>
                    <a:pt x="12982" y="93464"/>
                  </a:moveTo>
                  <a:cubicBezTo>
                    <a:pt x="12282" y="95687"/>
                    <a:pt x="11406" y="97739"/>
                    <a:pt x="11406" y="100647"/>
                  </a:cubicBezTo>
                  <a:cubicBezTo>
                    <a:pt x="11406" y="108685"/>
                    <a:pt x="18413" y="115184"/>
                    <a:pt x="28049" y="115184"/>
                  </a:cubicBezTo>
                  <a:cubicBezTo>
                    <a:pt x="45567" y="115184"/>
                    <a:pt x="53276" y="91582"/>
                    <a:pt x="53276" y="89017"/>
                  </a:cubicBezTo>
                  <a:cubicBezTo>
                    <a:pt x="53276" y="86794"/>
                    <a:pt x="50998" y="86794"/>
                    <a:pt x="50473" y="86794"/>
                  </a:cubicBezTo>
                  <a:cubicBezTo>
                    <a:pt x="48020" y="86794"/>
                    <a:pt x="47845" y="87820"/>
                    <a:pt x="47144" y="89701"/>
                  </a:cubicBezTo>
                  <a:cubicBezTo>
                    <a:pt x="43115" y="103383"/>
                    <a:pt x="35406" y="110395"/>
                    <a:pt x="28574" y="110395"/>
                  </a:cubicBezTo>
                  <a:cubicBezTo>
                    <a:pt x="25070" y="110395"/>
                    <a:pt x="24194" y="108172"/>
                    <a:pt x="24194" y="104410"/>
                  </a:cubicBezTo>
                  <a:cubicBezTo>
                    <a:pt x="24194" y="100476"/>
                    <a:pt x="25421" y="97226"/>
                    <a:pt x="26997" y="93464"/>
                  </a:cubicBezTo>
                  <a:cubicBezTo>
                    <a:pt x="28749" y="88846"/>
                    <a:pt x="30676" y="84228"/>
                    <a:pt x="32603" y="79782"/>
                  </a:cubicBezTo>
                  <a:cubicBezTo>
                    <a:pt x="34180" y="75677"/>
                    <a:pt x="40487" y="60113"/>
                    <a:pt x="41188" y="58061"/>
                  </a:cubicBezTo>
                  <a:cubicBezTo>
                    <a:pt x="41713" y="56351"/>
                    <a:pt x="42239" y="54298"/>
                    <a:pt x="42239" y="52588"/>
                  </a:cubicBezTo>
                  <a:cubicBezTo>
                    <a:pt x="42239" y="44550"/>
                    <a:pt x="35231" y="38051"/>
                    <a:pt x="25596" y="38051"/>
                  </a:cubicBezTo>
                  <a:cubicBezTo>
                    <a:pt x="8252" y="38051"/>
                    <a:pt x="193" y="61311"/>
                    <a:pt x="193" y="64218"/>
                  </a:cubicBezTo>
                  <a:cubicBezTo>
                    <a:pt x="193" y="66441"/>
                    <a:pt x="2646" y="66441"/>
                    <a:pt x="3172" y="66441"/>
                  </a:cubicBezTo>
                  <a:cubicBezTo>
                    <a:pt x="5624" y="66441"/>
                    <a:pt x="5800" y="65586"/>
                    <a:pt x="6325" y="63705"/>
                  </a:cubicBezTo>
                  <a:cubicBezTo>
                    <a:pt x="10880" y="48997"/>
                    <a:pt x="18588" y="42840"/>
                    <a:pt x="25070" y="42840"/>
                  </a:cubicBezTo>
                  <a:cubicBezTo>
                    <a:pt x="27873" y="42840"/>
                    <a:pt x="29450" y="44208"/>
                    <a:pt x="29450" y="48826"/>
                  </a:cubicBezTo>
                  <a:cubicBezTo>
                    <a:pt x="29450" y="52759"/>
                    <a:pt x="28399" y="55325"/>
                    <a:pt x="24019" y="65928"/>
                  </a:cubicBezTo>
                  <a:lnTo>
                    <a:pt x="12982" y="93464"/>
                  </a:lnTo>
                  <a:close/>
                </a:path>
              </a:pathLst>
            </a:custGeom>
            <a:solidFill>
              <a:srgbClr val="000000"/>
            </a:solidFill>
            <a:ln w="25121"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61FEB03B-1384-7CDE-EA8D-EDA251AA8D6C}"/>
                </a:ext>
              </a:extLst>
            </p:cNvPr>
            <p:cNvSpPr/>
            <p:nvPr>
              <p:custDataLst>
                <p:tags r:id="rId13"/>
              </p:custDataLst>
            </p:nvPr>
          </p:nvSpPr>
          <p:spPr>
            <a:xfrm>
              <a:off x="7567014" y="4417490"/>
              <a:ext cx="166429" cy="57172"/>
            </a:xfrm>
            <a:custGeom>
              <a:avLst/>
              <a:gdLst>
                <a:gd name="connsiteX0" fmla="*/ 158120 w 166429"/>
                <a:gd name="connsiteY0" fmla="*/ 9853 h 57172"/>
                <a:gd name="connsiteX1" fmla="*/ 166629 w 166429"/>
                <a:gd name="connsiteY1" fmla="*/ 4967 h 57172"/>
                <a:gd name="connsiteX2" fmla="*/ 158370 w 166429"/>
                <a:gd name="connsiteY2" fmla="*/ 80 h 57172"/>
                <a:gd name="connsiteX3" fmla="*/ 8458 w 166429"/>
                <a:gd name="connsiteY3" fmla="*/ 80 h 57172"/>
                <a:gd name="connsiteX4" fmla="*/ 200 w 166429"/>
                <a:gd name="connsiteY4" fmla="*/ 4967 h 57172"/>
                <a:gd name="connsiteX5" fmla="*/ 8709 w 166429"/>
                <a:gd name="connsiteY5" fmla="*/ 9853 h 57172"/>
                <a:gd name="connsiteX6" fmla="*/ 158120 w 166429"/>
                <a:gd name="connsiteY6" fmla="*/ 9853 h 57172"/>
                <a:gd name="connsiteX7" fmla="*/ 158370 w 166429"/>
                <a:gd name="connsiteY7" fmla="*/ 57252 h 57172"/>
                <a:gd name="connsiteX8" fmla="*/ 166629 w 166429"/>
                <a:gd name="connsiteY8" fmla="*/ 52366 h 57172"/>
                <a:gd name="connsiteX9" fmla="*/ 158120 w 166429"/>
                <a:gd name="connsiteY9" fmla="*/ 47479 h 57172"/>
                <a:gd name="connsiteX10" fmla="*/ 8709 w 166429"/>
                <a:gd name="connsiteY10" fmla="*/ 47479 h 57172"/>
                <a:gd name="connsiteX11" fmla="*/ 200 w 166429"/>
                <a:gd name="connsiteY11" fmla="*/ 52366 h 57172"/>
                <a:gd name="connsiteX12" fmla="*/ 8458 w 166429"/>
                <a:gd name="connsiteY12" fmla="*/ 57252 h 57172"/>
                <a:gd name="connsiteX13" fmla="*/ 158370 w 166429"/>
                <a:gd name="connsiteY13" fmla="*/ 57252 h 5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429" h="57172">
                  <a:moveTo>
                    <a:pt x="158120" y="9853"/>
                  </a:moveTo>
                  <a:cubicBezTo>
                    <a:pt x="161874" y="9853"/>
                    <a:pt x="166629" y="9853"/>
                    <a:pt x="166629" y="4967"/>
                  </a:cubicBezTo>
                  <a:cubicBezTo>
                    <a:pt x="166629" y="80"/>
                    <a:pt x="161874" y="80"/>
                    <a:pt x="158370" y="80"/>
                  </a:cubicBezTo>
                  <a:lnTo>
                    <a:pt x="8458" y="80"/>
                  </a:lnTo>
                  <a:cubicBezTo>
                    <a:pt x="4955" y="80"/>
                    <a:pt x="200" y="80"/>
                    <a:pt x="200" y="4967"/>
                  </a:cubicBezTo>
                  <a:cubicBezTo>
                    <a:pt x="200" y="9853"/>
                    <a:pt x="4955" y="9853"/>
                    <a:pt x="8709" y="9853"/>
                  </a:cubicBezTo>
                  <a:lnTo>
                    <a:pt x="158120" y="9853"/>
                  </a:lnTo>
                  <a:close/>
                  <a:moveTo>
                    <a:pt x="158370" y="57252"/>
                  </a:moveTo>
                  <a:cubicBezTo>
                    <a:pt x="161874" y="57252"/>
                    <a:pt x="166629" y="57252"/>
                    <a:pt x="166629" y="52366"/>
                  </a:cubicBezTo>
                  <a:cubicBezTo>
                    <a:pt x="166629" y="47479"/>
                    <a:pt x="161874" y="47479"/>
                    <a:pt x="158120" y="47479"/>
                  </a:cubicBezTo>
                  <a:lnTo>
                    <a:pt x="8709" y="47479"/>
                  </a:lnTo>
                  <a:cubicBezTo>
                    <a:pt x="4955" y="47479"/>
                    <a:pt x="200" y="47479"/>
                    <a:pt x="200" y="52366"/>
                  </a:cubicBezTo>
                  <a:cubicBezTo>
                    <a:pt x="200" y="57252"/>
                    <a:pt x="4955" y="57252"/>
                    <a:pt x="8458" y="57252"/>
                  </a:cubicBezTo>
                  <a:lnTo>
                    <a:pt x="158370" y="57252"/>
                  </a:lnTo>
                  <a:close/>
                </a:path>
              </a:pathLst>
            </a:custGeom>
            <a:solidFill>
              <a:srgbClr val="000000"/>
            </a:solidFill>
            <a:ln w="25121"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FAB53170-CCDF-0CB6-73D5-45EE387B2D6E}"/>
                </a:ext>
              </a:extLst>
            </p:cNvPr>
            <p:cNvSpPr/>
            <p:nvPr>
              <p:custDataLst>
                <p:tags r:id="rId14"/>
              </p:custDataLst>
            </p:nvPr>
          </p:nvSpPr>
          <p:spPr>
            <a:xfrm>
              <a:off x="7917360" y="4126327"/>
              <a:ext cx="160823" cy="77133"/>
            </a:xfrm>
            <a:custGeom>
              <a:avLst/>
              <a:gdLst>
                <a:gd name="connsiteX0" fmla="*/ 68012 w 160823"/>
                <a:gd name="connsiteY0" fmla="*/ 61638 h 77133"/>
                <a:gd name="connsiteX1" fmla="*/ 65559 w 160823"/>
                <a:gd name="connsiteY1" fmla="*/ 71728 h 77133"/>
                <a:gd name="connsiteX2" fmla="*/ 71516 w 160823"/>
                <a:gd name="connsiteY2" fmla="*/ 77201 h 77133"/>
                <a:gd name="connsiteX3" fmla="*/ 78348 w 160823"/>
                <a:gd name="connsiteY3" fmla="*/ 73439 h 77133"/>
                <a:gd name="connsiteX4" fmla="*/ 81502 w 160823"/>
                <a:gd name="connsiteY4" fmla="*/ 62835 h 77133"/>
                <a:gd name="connsiteX5" fmla="*/ 85356 w 160823"/>
                <a:gd name="connsiteY5" fmla="*/ 47442 h 77133"/>
                <a:gd name="connsiteX6" fmla="*/ 88334 w 160823"/>
                <a:gd name="connsiteY6" fmla="*/ 35984 h 77133"/>
                <a:gd name="connsiteX7" fmla="*/ 93765 w 160823"/>
                <a:gd name="connsiteY7" fmla="*/ 22985 h 77133"/>
                <a:gd name="connsiteX8" fmla="*/ 121795 w 160823"/>
                <a:gd name="connsiteY8" fmla="*/ 4857 h 77133"/>
                <a:gd name="connsiteX9" fmla="*/ 132131 w 160823"/>
                <a:gd name="connsiteY9" fmla="*/ 16828 h 77133"/>
                <a:gd name="connsiteX10" fmla="*/ 121795 w 160823"/>
                <a:gd name="connsiteY10" fmla="*/ 53257 h 77133"/>
                <a:gd name="connsiteX11" fmla="*/ 119167 w 160823"/>
                <a:gd name="connsiteY11" fmla="*/ 62493 h 77133"/>
                <a:gd name="connsiteX12" fmla="*/ 135810 w 160823"/>
                <a:gd name="connsiteY12" fmla="*/ 77201 h 77133"/>
                <a:gd name="connsiteX13" fmla="*/ 161037 w 160823"/>
                <a:gd name="connsiteY13" fmla="*/ 51034 h 77133"/>
                <a:gd name="connsiteX14" fmla="*/ 158234 w 160823"/>
                <a:gd name="connsiteY14" fmla="*/ 48811 h 77133"/>
                <a:gd name="connsiteX15" fmla="*/ 154906 w 160823"/>
                <a:gd name="connsiteY15" fmla="*/ 51718 h 77133"/>
                <a:gd name="connsiteX16" fmla="*/ 136336 w 160823"/>
                <a:gd name="connsiteY16" fmla="*/ 72412 h 77133"/>
                <a:gd name="connsiteX17" fmla="*/ 131956 w 160823"/>
                <a:gd name="connsiteY17" fmla="*/ 66426 h 77133"/>
                <a:gd name="connsiteX18" fmla="*/ 135985 w 160823"/>
                <a:gd name="connsiteY18" fmla="*/ 52573 h 77133"/>
                <a:gd name="connsiteX19" fmla="*/ 145270 w 160823"/>
                <a:gd name="connsiteY19" fmla="*/ 19565 h 77133"/>
                <a:gd name="connsiteX20" fmla="*/ 138788 w 160823"/>
                <a:gd name="connsiteY20" fmla="*/ 4686 h 77133"/>
                <a:gd name="connsiteX21" fmla="*/ 122496 w 160823"/>
                <a:gd name="connsiteY21" fmla="*/ 68 h 77133"/>
                <a:gd name="connsiteX22" fmla="*/ 91487 w 160823"/>
                <a:gd name="connsiteY22" fmla="*/ 17342 h 77133"/>
                <a:gd name="connsiteX23" fmla="*/ 68713 w 160823"/>
                <a:gd name="connsiteY23" fmla="*/ 68 h 77133"/>
                <a:gd name="connsiteX24" fmla="*/ 39106 w 160823"/>
                <a:gd name="connsiteY24" fmla="*/ 15631 h 77133"/>
                <a:gd name="connsiteX25" fmla="*/ 20360 w 160823"/>
                <a:gd name="connsiteY25" fmla="*/ 68 h 77133"/>
                <a:gd name="connsiteX26" fmla="*/ 6521 w 160823"/>
                <a:gd name="connsiteY26" fmla="*/ 9303 h 77133"/>
                <a:gd name="connsiteX27" fmla="*/ 214 w 160823"/>
                <a:gd name="connsiteY27" fmla="*/ 26235 h 77133"/>
                <a:gd name="connsiteX28" fmla="*/ 3192 w 160823"/>
                <a:gd name="connsiteY28" fmla="*/ 28458 h 77133"/>
                <a:gd name="connsiteX29" fmla="*/ 7046 w 160823"/>
                <a:gd name="connsiteY29" fmla="*/ 23328 h 77133"/>
                <a:gd name="connsiteX30" fmla="*/ 19835 w 160823"/>
                <a:gd name="connsiteY30" fmla="*/ 4857 h 77133"/>
                <a:gd name="connsiteX31" fmla="*/ 25616 w 160823"/>
                <a:gd name="connsiteY31" fmla="*/ 13237 h 77133"/>
                <a:gd name="connsiteX32" fmla="*/ 22813 w 160823"/>
                <a:gd name="connsiteY32" fmla="*/ 27432 h 77133"/>
                <a:gd name="connsiteX33" fmla="*/ 18959 w 160823"/>
                <a:gd name="connsiteY33" fmla="*/ 42825 h 77133"/>
                <a:gd name="connsiteX34" fmla="*/ 13353 w 160823"/>
                <a:gd name="connsiteY34" fmla="*/ 64716 h 77133"/>
                <a:gd name="connsiteX35" fmla="*/ 11601 w 160823"/>
                <a:gd name="connsiteY35" fmla="*/ 71728 h 77133"/>
                <a:gd name="connsiteX36" fmla="*/ 17557 w 160823"/>
                <a:gd name="connsiteY36" fmla="*/ 77201 h 77133"/>
                <a:gd name="connsiteX37" fmla="*/ 24390 w 160823"/>
                <a:gd name="connsiteY37" fmla="*/ 73439 h 77133"/>
                <a:gd name="connsiteX38" fmla="*/ 27543 w 160823"/>
                <a:gd name="connsiteY38" fmla="*/ 62835 h 77133"/>
                <a:gd name="connsiteX39" fmla="*/ 31397 w 160823"/>
                <a:gd name="connsiteY39" fmla="*/ 47442 h 77133"/>
                <a:gd name="connsiteX40" fmla="*/ 34376 w 160823"/>
                <a:gd name="connsiteY40" fmla="*/ 35984 h 77133"/>
                <a:gd name="connsiteX41" fmla="*/ 41734 w 160823"/>
                <a:gd name="connsiteY41" fmla="*/ 20591 h 77133"/>
                <a:gd name="connsiteX42" fmla="*/ 68012 w 160823"/>
                <a:gd name="connsiteY42" fmla="*/ 4857 h 77133"/>
                <a:gd name="connsiteX43" fmla="*/ 78348 w 160823"/>
                <a:gd name="connsiteY43" fmla="*/ 16828 h 77133"/>
                <a:gd name="connsiteX44" fmla="*/ 75370 w 160823"/>
                <a:gd name="connsiteY44" fmla="*/ 32905 h 77133"/>
                <a:gd name="connsiteX45" fmla="*/ 68012 w 160823"/>
                <a:gd name="connsiteY45" fmla="*/ 61638 h 7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0823" h="77133">
                  <a:moveTo>
                    <a:pt x="68012" y="61638"/>
                  </a:moveTo>
                  <a:cubicBezTo>
                    <a:pt x="67136" y="65058"/>
                    <a:pt x="65559" y="70873"/>
                    <a:pt x="65559" y="71728"/>
                  </a:cubicBezTo>
                  <a:cubicBezTo>
                    <a:pt x="65559" y="75491"/>
                    <a:pt x="68713" y="77201"/>
                    <a:pt x="71516" y="77201"/>
                  </a:cubicBezTo>
                  <a:cubicBezTo>
                    <a:pt x="74669" y="77201"/>
                    <a:pt x="77472" y="74978"/>
                    <a:pt x="78348" y="73439"/>
                  </a:cubicBezTo>
                  <a:cubicBezTo>
                    <a:pt x="79224" y="71899"/>
                    <a:pt x="80626" y="66426"/>
                    <a:pt x="81502" y="62835"/>
                  </a:cubicBezTo>
                  <a:cubicBezTo>
                    <a:pt x="82377" y="59585"/>
                    <a:pt x="84305" y="51718"/>
                    <a:pt x="85356" y="47442"/>
                  </a:cubicBezTo>
                  <a:cubicBezTo>
                    <a:pt x="86407" y="43680"/>
                    <a:pt x="87458" y="39917"/>
                    <a:pt x="88334" y="35984"/>
                  </a:cubicBezTo>
                  <a:cubicBezTo>
                    <a:pt x="90261" y="28629"/>
                    <a:pt x="90261" y="28287"/>
                    <a:pt x="93765" y="22985"/>
                  </a:cubicBezTo>
                  <a:cubicBezTo>
                    <a:pt x="99371" y="14605"/>
                    <a:pt x="108130" y="4857"/>
                    <a:pt x="121795" y="4857"/>
                  </a:cubicBezTo>
                  <a:cubicBezTo>
                    <a:pt x="131606" y="4857"/>
                    <a:pt x="132131" y="12724"/>
                    <a:pt x="132131" y="16828"/>
                  </a:cubicBezTo>
                  <a:cubicBezTo>
                    <a:pt x="132131" y="27090"/>
                    <a:pt x="124598" y="46074"/>
                    <a:pt x="121795" y="53257"/>
                  </a:cubicBezTo>
                  <a:cubicBezTo>
                    <a:pt x="119868" y="58046"/>
                    <a:pt x="119167" y="59585"/>
                    <a:pt x="119167" y="62493"/>
                  </a:cubicBezTo>
                  <a:cubicBezTo>
                    <a:pt x="119167" y="71557"/>
                    <a:pt x="126876" y="77201"/>
                    <a:pt x="135810" y="77201"/>
                  </a:cubicBezTo>
                  <a:cubicBezTo>
                    <a:pt x="153329" y="77201"/>
                    <a:pt x="161037" y="53599"/>
                    <a:pt x="161037" y="51034"/>
                  </a:cubicBezTo>
                  <a:cubicBezTo>
                    <a:pt x="161037" y="48811"/>
                    <a:pt x="158760" y="48811"/>
                    <a:pt x="158234" y="48811"/>
                  </a:cubicBezTo>
                  <a:cubicBezTo>
                    <a:pt x="155782" y="48811"/>
                    <a:pt x="155607" y="49837"/>
                    <a:pt x="154906" y="51718"/>
                  </a:cubicBezTo>
                  <a:cubicBezTo>
                    <a:pt x="150876" y="65400"/>
                    <a:pt x="143343" y="72412"/>
                    <a:pt x="136336" y="72412"/>
                  </a:cubicBezTo>
                  <a:cubicBezTo>
                    <a:pt x="132657" y="72412"/>
                    <a:pt x="131956" y="70018"/>
                    <a:pt x="131956" y="66426"/>
                  </a:cubicBezTo>
                  <a:cubicBezTo>
                    <a:pt x="131956" y="62493"/>
                    <a:pt x="132832" y="60269"/>
                    <a:pt x="135985" y="52573"/>
                  </a:cubicBezTo>
                  <a:cubicBezTo>
                    <a:pt x="138088" y="47271"/>
                    <a:pt x="145270" y="29142"/>
                    <a:pt x="145270" y="19565"/>
                  </a:cubicBezTo>
                  <a:cubicBezTo>
                    <a:pt x="145270" y="16828"/>
                    <a:pt x="145270" y="9645"/>
                    <a:pt x="138788" y="4686"/>
                  </a:cubicBezTo>
                  <a:cubicBezTo>
                    <a:pt x="135810" y="2462"/>
                    <a:pt x="130730" y="68"/>
                    <a:pt x="122496" y="68"/>
                  </a:cubicBezTo>
                  <a:cubicBezTo>
                    <a:pt x="106729" y="68"/>
                    <a:pt x="97093" y="10158"/>
                    <a:pt x="91487" y="17342"/>
                  </a:cubicBezTo>
                  <a:cubicBezTo>
                    <a:pt x="90086" y="2804"/>
                    <a:pt x="77647" y="68"/>
                    <a:pt x="68713" y="68"/>
                  </a:cubicBezTo>
                  <a:cubicBezTo>
                    <a:pt x="54172" y="68"/>
                    <a:pt x="44361" y="8790"/>
                    <a:pt x="39106" y="15631"/>
                  </a:cubicBezTo>
                  <a:cubicBezTo>
                    <a:pt x="37879" y="3830"/>
                    <a:pt x="27543" y="68"/>
                    <a:pt x="20360" y="68"/>
                  </a:cubicBezTo>
                  <a:cubicBezTo>
                    <a:pt x="12827" y="68"/>
                    <a:pt x="8798" y="5370"/>
                    <a:pt x="6521" y="9303"/>
                  </a:cubicBezTo>
                  <a:cubicBezTo>
                    <a:pt x="2666" y="15631"/>
                    <a:pt x="214" y="25380"/>
                    <a:pt x="214" y="26235"/>
                  </a:cubicBezTo>
                  <a:cubicBezTo>
                    <a:pt x="214" y="28458"/>
                    <a:pt x="2666" y="28458"/>
                    <a:pt x="3192" y="28458"/>
                  </a:cubicBezTo>
                  <a:cubicBezTo>
                    <a:pt x="5645" y="28458"/>
                    <a:pt x="5820" y="27945"/>
                    <a:pt x="7046" y="23328"/>
                  </a:cubicBezTo>
                  <a:cubicBezTo>
                    <a:pt x="9674" y="13237"/>
                    <a:pt x="13003" y="4857"/>
                    <a:pt x="19835" y="4857"/>
                  </a:cubicBezTo>
                  <a:cubicBezTo>
                    <a:pt x="24390" y="4857"/>
                    <a:pt x="25616" y="8619"/>
                    <a:pt x="25616" y="13237"/>
                  </a:cubicBezTo>
                  <a:cubicBezTo>
                    <a:pt x="25616" y="16486"/>
                    <a:pt x="24039" y="22814"/>
                    <a:pt x="22813" y="27432"/>
                  </a:cubicBezTo>
                  <a:cubicBezTo>
                    <a:pt x="21587" y="32050"/>
                    <a:pt x="19835" y="39062"/>
                    <a:pt x="18959" y="42825"/>
                  </a:cubicBezTo>
                  <a:lnTo>
                    <a:pt x="13353" y="64716"/>
                  </a:lnTo>
                  <a:cubicBezTo>
                    <a:pt x="12652" y="66940"/>
                    <a:pt x="11601" y="71215"/>
                    <a:pt x="11601" y="71728"/>
                  </a:cubicBezTo>
                  <a:cubicBezTo>
                    <a:pt x="11601" y="75491"/>
                    <a:pt x="14754" y="77201"/>
                    <a:pt x="17557" y="77201"/>
                  </a:cubicBezTo>
                  <a:cubicBezTo>
                    <a:pt x="20711" y="77201"/>
                    <a:pt x="23514" y="74978"/>
                    <a:pt x="24390" y="73439"/>
                  </a:cubicBezTo>
                  <a:cubicBezTo>
                    <a:pt x="25266" y="71899"/>
                    <a:pt x="26667" y="66426"/>
                    <a:pt x="27543" y="62835"/>
                  </a:cubicBezTo>
                  <a:cubicBezTo>
                    <a:pt x="28419" y="59585"/>
                    <a:pt x="30346" y="51718"/>
                    <a:pt x="31397" y="47442"/>
                  </a:cubicBezTo>
                  <a:cubicBezTo>
                    <a:pt x="32449" y="43680"/>
                    <a:pt x="33500" y="39917"/>
                    <a:pt x="34376" y="35984"/>
                  </a:cubicBezTo>
                  <a:cubicBezTo>
                    <a:pt x="36303" y="28971"/>
                    <a:pt x="36653" y="27603"/>
                    <a:pt x="41734" y="20591"/>
                  </a:cubicBezTo>
                  <a:cubicBezTo>
                    <a:pt x="46639" y="13750"/>
                    <a:pt x="54873" y="4857"/>
                    <a:pt x="68012" y="4857"/>
                  </a:cubicBezTo>
                  <a:cubicBezTo>
                    <a:pt x="78173" y="4857"/>
                    <a:pt x="78348" y="13579"/>
                    <a:pt x="78348" y="16828"/>
                  </a:cubicBezTo>
                  <a:cubicBezTo>
                    <a:pt x="78348" y="21104"/>
                    <a:pt x="77823" y="23328"/>
                    <a:pt x="75370" y="32905"/>
                  </a:cubicBezTo>
                  <a:lnTo>
                    <a:pt x="68012" y="61638"/>
                  </a:lnTo>
                  <a:close/>
                </a:path>
              </a:pathLst>
            </a:custGeom>
            <a:solidFill>
              <a:srgbClr val="000000"/>
            </a:solidFill>
            <a:ln w="25121"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2E9D3793-2769-48CC-E38D-B85274CECF49}"/>
                </a:ext>
              </a:extLst>
            </p:cNvPr>
            <p:cNvSpPr/>
            <p:nvPr>
              <p:custDataLst>
                <p:tags r:id="rId15"/>
              </p:custDataLst>
            </p:nvPr>
          </p:nvSpPr>
          <p:spPr>
            <a:xfrm>
              <a:off x="7831187" y="4275047"/>
              <a:ext cx="333109" cy="342055"/>
            </a:xfrm>
            <a:custGeom>
              <a:avLst/>
              <a:gdLst>
                <a:gd name="connsiteX0" fmla="*/ 303037 w 333109"/>
                <a:gd name="connsiteY0" fmla="*/ 342126 h 342055"/>
                <a:gd name="connsiteX1" fmla="*/ 333320 w 333109"/>
                <a:gd name="connsiteY1" fmla="*/ 263942 h 342055"/>
                <a:gd name="connsiteX2" fmla="*/ 327063 w 333109"/>
                <a:gd name="connsiteY2" fmla="*/ 263942 h 342055"/>
                <a:gd name="connsiteX3" fmla="*/ 261993 w 333109"/>
                <a:gd name="connsiteY3" fmla="*/ 313296 h 342055"/>
                <a:gd name="connsiteX4" fmla="*/ 184159 w 333109"/>
                <a:gd name="connsiteY4" fmla="*/ 320870 h 342055"/>
                <a:gd name="connsiteX5" fmla="*/ 33246 w 333109"/>
                <a:gd name="connsiteY5" fmla="*/ 320870 h 342055"/>
                <a:gd name="connsiteX6" fmla="*/ 160633 w 333109"/>
                <a:gd name="connsiteY6" fmla="*/ 175008 h 342055"/>
                <a:gd name="connsiteX7" fmla="*/ 162886 w 333109"/>
                <a:gd name="connsiteY7" fmla="*/ 171098 h 342055"/>
                <a:gd name="connsiteX8" fmla="*/ 161134 w 333109"/>
                <a:gd name="connsiteY8" fmla="*/ 167433 h 342055"/>
                <a:gd name="connsiteX9" fmla="*/ 44508 w 333109"/>
                <a:gd name="connsiteY9" fmla="*/ 11798 h 342055"/>
                <a:gd name="connsiteX10" fmla="*/ 181656 w 333109"/>
                <a:gd name="connsiteY10" fmla="*/ 11798 h 342055"/>
                <a:gd name="connsiteX11" fmla="*/ 240219 w 333109"/>
                <a:gd name="connsiteY11" fmla="*/ 15708 h 342055"/>
                <a:gd name="connsiteX12" fmla="*/ 295279 w 333109"/>
                <a:gd name="connsiteY12" fmla="*/ 34032 h 342055"/>
                <a:gd name="connsiteX13" fmla="*/ 327063 w 333109"/>
                <a:gd name="connsiteY13" fmla="*/ 68726 h 342055"/>
                <a:gd name="connsiteX14" fmla="*/ 333320 w 333109"/>
                <a:gd name="connsiteY14" fmla="*/ 68726 h 342055"/>
                <a:gd name="connsiteX15" fmla="*/ 303037 w 333109"/>
                <a:gd name="connsiteY15" fmla="*/ 71 h 342055"/>
                <a:gd name="connsiteX16" fmla="*/ 7218 w 333109"/>
                <a:gd name="connsiteY16" fmla="*/ 71 h 342055"/>
                <a:gd name="connsiteX17" fmla="*/ 460 w 333109"/>
                <a:gd name="connsiteY17" fmla="*/ 1781 h 342055"/>
                <a:gd name="connsiteX18" fmla="*/ 210 w 333109"/>
                <a:gd name="connsiteY18" fmla="*/ 9844 h 342055"/>
                <a:gd name="connsiteX19" fmla="*/ 132603 w 333109"/>
                <a:gd name="connsiteY19" fmla="*/ 186735 h 342055"/>
                <a:gd name="connsiteX20" fmla="*/ 2963 w 333109"/>
                <a:gd name="connsiteY20" fmla="*/ 335041 h 342055"/>
                <a:gd name="connsiteX21" fmla="*/ 460 w 333109"/>
                <a:gd name="connsiteY21" fmla="*/ 339438 h 342055"/>
                <a:gd name="connsiteX22" fmla="*/ 7218 w 333109"/>
                <a:gd name="connsiteY22" fmla="*/ 342126 h 342055"/>
                <a:gd name="connsiteX23" fmla="*/ 303037 w 333109"/>
                <a:gd name="connsiteY23" fmla="*/ 342126 h 34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3109" h="342055">
                  <a:moveTo>
                    <a:pt x="303037" y="342126"/>
                  </a:moveTo>
                  <a:lnTo>
                    <a:pt x="333320" y="263942"/>
                  </a:lnTo>
                  <a:lnTo>
                    <a:pt x="327063" y="263942"/>
                  </a:lnTo>
                  <a:cubicBezTo>
                    <a:pt x="317303" y="289352"/>
                    <a:pt x="290774" y="305966"/>
                    <a:pt x="261993" y="313296"/>
                  </a:cubicBezTo>
                  <a:cubicBezTo>
                    <a:pt x="256737" y="314517"/>
                    <a:pt x="232211" y="320870"/>
                    <a:pt x="184159" y="320870"/>
                  </a:cubicBezTo>
                  <a:lnTo>
                    <a:pt x="33246" y="320870"/>
                  </a:lnTo>
                  <a:lnTo>
                    <a:pt x="160633" y="175008"/>
                  </a:lnTo>
                  <a:cubicBezTo>
                    <a:pt x="162385" y="173053"/>
                    <a:pt x="162886" y="172320"/>
                    <a:pt x="162886" y="171098"/>
                  </a:cubicBezTo>
                  <a:cubicBezTo>
                    <a:pt x="162886" y="170610"/>
                    <a:pt x="162886" y="169877"/>
                    <a:pt x="161134" y="167433"/>
                  </a:cubicBezTo>
                  <a:lnTo>
                    <a:pt x="44508" y="11798"/>
                  </a:lnTo>
                  <a:lnTo>
                    <a:pt x="181656" y="11798"/>
                  </a:lnTo>
                  <a:cubicBezTo>
                    <a:pt x="215192" y="11798"/>
                    <a:pt x="237967" y="15219"/>
                    <a:pt x="240219" y="15708"/>
                  </a:cubicBezTo>
                  <a:cubicBezTo>
                    <a:pt x="253734" y="17662"/>
                    <a:pt x="275507" y="21816"/>
                    <a:pt x="295279" y="34032"/>
                  </a:cubicBezTo>
                  <a:cubicBezTo>
                    <a:pt x="301536" y="37941"/>
                    <a:pt x="318554" y="48936"/>
                    <a:pt x="327063" y="68726"/>
                  </a:cubicBezTo>
                  <a:lnTo>
                    <a:pt x="333320" y="68726"/>
                  </a:lnTo>
                  <a:lnTo>
                    <a:pt x="303037" y="71"/>
                  </a:lnTo>
                  <a:lnTo>
                    <a:pt x="7218" y="71"/>
                  </a:lnTo>
                  <a:cubicBezTo>
                    <a:pt x="1461" y="71"/>
                    <a:pt x="1211" y="315"/>
                    <a:pt x="460" y="1781"/>
                  </a:cubicBezTo>
                  <a:cubicBezTo>
                    <a:pt x="210" y="2514"/>
                    <a:pt x="210" y="7156"/>
                    <a:pt x="210" y="9844"/>
                  </a:cubicBezTo>
                  <a:lnTo>
                    <a:pt x="132603" y="186735"/>
                  </a:lnTo>
                  <a:lnTo>
                    <a:pt x="2963" y="335041"/>
                  </a:lnTo>
                  <a:cubicBezTo>
                    <a:pt x="460" y="337972"/>
                    <a:pt x="460" y="339194"/>
                    <a:pt x="460" y="339438"/>
                  </a:cubicBezTo>
                  <a:cubicBezTo>
                    <a:pt x="460" y="342126"/>
                    <a:pt x="2713" y="342126"/>
                    <a:pt x="7218" y="342126"/>
                  </a:cubicBezTo>
                  <a:lnTo>
                    <a:pt x="303037" y="342126"/>
                  </a:lnTo>
                  <a:close/>
                </a:path>
              </a:pathLst>
            </a:custGeom>
            <a:solidFill>
              <a:srgbClr val="000000"/>
            </a:solidFill>
            <a:ln w="25121"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F0576AFE-FBB1-947D-8D4B-9F9F3F6BE183}"/>
                </a:ext>
              </a:extLst>
            </p:cNvPr>
            <p:cNvSpPr/>
            <p:nvPr>
              <p:custDataLst>
                <p:tags r:id="rId16"/>
              </p:custDataLst>
            </p:nvPr>
          </p:nvSpPr>
          <p:spPr>
            <a:xfrm>
              <a:off x="7824754" y="4682037"/>
              <a:ext cx="76908" cy="148280"/>
            </a:xfrm>
            <a:custGeom>
              <a:avLst/>
              <a:gdLst>
                <a:gd name="connsiteX0" fmla="*/ 77118 w 76908"/>
                <a:gd name="connsiteY0" fmla="*/ 6591 h 148280"/>
                <a:gd name="connsiteX1" fmla="*/ 70111 w 76908"/>
                <a:gd name="connsiteY1" fmla="*/ 92 h 148280"/>
                <a:gd name="connsiteX2" fmla="*/ 60300 w 76908"/>
                <a:gd name="connsiteY2" fmla="*/ 9498 h 148280"/>
                <a:gd name="connsiteX3" fmla="*/ 67308 w 76908"/>
                <a:gd name="connsiteY3" fmla="*/ 15998 h 148280"/>
                <a:gd name="connsiteX4" fmla="*/ 77118 w 76908"/>
                <a:gd name="connsiteY4" fmla="*/ 6591 h 148280"/>
                <a:gd name="connsiteX5" fmla="*/ 39978 w 76908"/>
                <a:gd name="connsiteY5" fmla="*/ 121864 h 148280"/>
                <a:gd name="connsiteX6" fmla="*/ 17379 w 76908"/>
                <a:gd name="connsiteY6" fmla="*/ 143584 h 148280"/>
                <a:gd name="connsiteX7" fmla="*/ 11072 w 76908"/>
                <a:gd name="connsiteY7" fmla="*/ 142558 h 148280"/>
                <a:gd name="connsiteX8" fmla="*/ 17029 w 76908"/>
                <a:gd name="connsiteY8" fmla="*/ 133836 h 148280"/>
                <a:gd name="connsiteX9" fmla="*/ 10196 w 76908"/>
                <a:gd name="connsiteY9" fmla="*/ 127508 h 148280"/>
                <a:gd name="connsiteX10" fmla="*/ 210 w 76908"/>
                <a:gd name="connsiteY10" fmla="*/ 137598 h 148280"/>
                <a:gd name="connsiteX11" fmla="*/ 17554 w 76908"/>
                <a:gd name="connsiteY11" fmla="*/ 148373 h 148280"/>
                <a:gd name="connsiteX12" fmla="*/ 53993 w 76908"/>
                <a:gd name="connsiteY12" fmla="*/ 121351 h 148280"/>
                <a:gd name="connsiteX13" fmla="*/ 69760 w 76908"/>
                <a:gd name="connsiteY13" fmla="*/ 60123 h 148280"/>
                <a:gd name="connsiteX14" fmla="*/ 70636 w 76908"/>
                <a:gd name="connsiteY14" fmla="*/ 54137 h 148280"/>
                <a:gd name="connsiteX15" fmla="*/ 51891 w 76908"/>
                <a:gd name="connsiteY15" fmla="*/ 38060 h 148280"/>
                <a:gd name="connsiteX16" fmla="*/ 21233 w 76908"/>
                <a:gd name="connsiteY16" fmla="*/ 64227 h 148280"/>
                <a:gd name="connsiteX17" fmla="*/ 24211 w 76908"/>
                <a:gd name="connsiteY17" fmla="*/ 66451 h 148280"/>
                <a:gd name="connsiteX18" fmla="*/ 27715 w 76908"/>
                <a:gd name="connsiteY18" fmla="*/ 63372 h 148280"/>
                <a:gd name="connsiteX19" fmla="*/ 51366 w 76908"/>
                <a:gd name="connsiteY19" fmla="*/ 42849 h 148280"/>
                <a:gd name="connsiteX20" fmla="*/ 57322 w 76908"/>
                <a:gd name="connsiteY20" fmla="*/ 51229 h 148280"/>
                <a:gd name="connsiteX21" fmla="*/ 56796 w 76908"/>
                <a:gd name="connsiteY21" fmla="*/ 56360 h 148280"/>
                <a:gd name="connsiteX22" fmla="*/ 39978 w 76908"/>
                <a:gd name="connsiteY22" fmla="*/ 121864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908" h="148280">
                  <a:moveTo>
                    <a:pt x="77118" y="6591"/>
                  </a:moveTo>
                  <a:cubicBezTo>
                    <a:pt x="77118" y="3684"/>
                    <a:pt x="74841" y="92"/>
                    <a:pt x="70111" y="92"/>
                  </a:cubicBezTo>
                  <a:cubicBezTo>
                    <a:pt x="65030" y="92"/>
                    <a:pt x="60300" y="4881"/>
                    <a:pt x="60300" y="9498"/>
                  </a:cubicBezTo>
                  <a:cubicBezTo>
                    <a:pt x="60300" y="12235"/>
                    <a:pt x="62403" y="15998"/>
                    <a:pt x="67308" y="15998"/>
                  </a:cubicBezTo>
                  <a:cubicBezTo>
                    <a:pt x="72038" y="15998"/>
                    <a:pt x="77118" y="11551"/>
                    <a:pt x="77118" y="6591"/>
                  </a:cubicBezTo>
                  <a:close/>
                  <a:moveTo>
                    <a:pt x="39978" y="121864"/>
                  </a:moveTo>
                  <a:cubicBezTo>
                    <a:pt x="37000" y="133665"/>
                    <a:pt x="27715" y="143584"/>
                    <a:pt x="17379" y="143584"/>
                  </a:cubicBezTo>
                  <a:cubicBezTo>
                    <a:pt x="15101" y="143584"/>
                    <a:pt x="12999" y="143242"/>
                    <a:pt x="11072" y="142558"/>
                  </a:cubicBezTo>
                  <a:cubicBezTo>
                    <a:pt x="15627" y="140506"/>
                    <a:pt x="17029" y="136401"/>
                    <a:pt x="17029" y="133836"/>
                  </a:cubicBezTo>
                  <a:cubicBezTo>
                    <a:pt x="17029" y="129731"/>
                    <a:pt x="13700" y="127508"/>
                    <a:pt x="10196" y="127508"/>
                  </a:cubicBezTo>
                  <a:cubicBezTo>
                    <a:pt x="4765" y="127508"/>
                    <a:pt x="210" y="132125"/>
                    <a:pt x="210" y="137598"/>
                  </a:cubicBezTo>
                  <a:cubicBezTo>
                    <a:pt x="210" y="144097"/>
                    <a:pt x="7043" y="148373"/>
                    <a:pt x="17554" y="148373"/>
                  </a:cubicBezTo>
                  <a:cubicBezTo>
                    <a:pt x="28065" y="148373"/>
                    <a:pt x="48563" y="142216"/>
                    <a:pt x="53993" y="121351"/>
                  </a:cubicBezTo>
                  <a:lnTo>
                    <a:pt x="69760" y="60123"/>
                  </a:lnTo>
                  <a:cubicBezTo>
                    <a:pt x="70286" y="58241"/>
                    <a:pt x="70636" y="56702"/>
                    <a:pt x="70636" y="54137"/>
                  </a:cubicBezTo>
                  <a:cubicBezTo>
                    <a:pt x="70636" y="44730"/>
                    <a:pt x="62403" y="38060"/>
                    <a:pt x="51891" y="38060"/>
                  </a:cubicBezTo>
                  <a:cubicBezTo>
                    <a:pt x="32445" y="38060"/>
                    <a:pt x="21233" y="61833"/>
                    <a:pt x="21233" y="64227"/>
                  </a:cubicBezTo>
                  <a:cubicBezTo>
                    <a:pt x="21233" y="66451"/>
                    <a:pt x="23686" y="66451"/>
                    <a:pt x="24211" y="66451"/>
                  </a:cubicBezTo>
                  <a:cubicBezTo>
                    <a:pt x="26314" y="66451"/>
                    <a:pt x="26489" y="65938"/>
                    <a:pt x="27715" y="63372"/>
                  </a:cubicBezTo>
                  <a:cubicBezTo>
                    <a:pt x="32095" y="53453"/>
                    <a:pt x="41205" y="42849"/>
                    <a:pt x="51366" y="42849"/>
                  </a:cubicBezTo>
                  <a:cubicBezTo>
                    <a:pt x="55745" y="42849"/>
                    <a:pt x="57322" y="45756"/>
                    <a:pt x="57322" y="51229"/>
                  </a:cubicBezTo>
                  <a:cubicBezTo>
                    <a:pt x="57322" y="53111"/>
                    <a:pt x="56972" y="55505"/>
                    <a:pt x="56796" y="56360"/>
                  </a:cubicBezTo>
                  <a:lnTo>
                    <a:pt x="39978" y="121864"/>
                  </a:lnTo>
                  <a:close/>
                </a:path>
              </a:pathLst>
            </a:custGeom>
            <a:solidFill>
              <a:srgbClr val="000000"/>
            </a:solidFill>
            <a:ln w="25121"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355F7762-A1DD-5E1E-7D63-C49655CC87A4}"/>
                </a:ext>
              </a:extLst>
            </p:cNvPr>
            <p:cNvSpPr/>
            <p:nvPr>
              <p:custDataLst>
                <p:tags r:id="rId17"/>
              </p:custDataLst>
            </p:nvPr>
          </p:nvSpPr>
          <p:spPr>
            <a:xfrm>
              <a:off x="7929956" y="4729582"/>
              <a:ext cx="128939" cy="46006"/>
            </a:xfrm>
            <a:custGeom>
              <a:avLst/>
              <a:gdLst>
                <a:gd name="connsiteX0" fmla="*/ 122496 w 128939"/>
                <a:gd name="connsiteY0" fmla="*/ 8472 h 46006"/>
                <a:gd name="connsiteX1" fmla="*/ 129153 w 128939"/>
                <a:gd name="connsiteY1" fmla="*/ 4197 h 46006"/>
                <a:gd name="connsiteX2" fmla="*/ 122671 w 128939"/>
                <a:gd name="connsiteY2" fmla="*/ 92 h 46006"/>
                <a:gd name="connsiteX3" fmla="*/ 6696 w 128939"/>
                <a:gd name="connsiteY3" fmla="*/ 92 h 46006"/>
                <a:gd name="connsiteX4" fmla="*/ 214 w 128939"/>
                <a:gd name="connsiteY4" fmla="*/ 4197 h 46006"/>
                <a:gd name="connsiteX5" fmla="*/ 6871 w 128939"/>
                <a:gd name="connsiteY5" fmla="*/ 8472 h 46006"/>
                <a:gd name="connsiteX6" fmla="*/ 122496 w 128939"/>
                <a:gd name="connsiteY6" fmla="*/ 8472 h 46006"/>
                <a:gd name="connsiteX7" fmla="*/ 122671 w 128939"/>
                <a:gd name="connsiteY7" fmla="*/ 46098 h 46006"/>
                <a:gd name="connsiteX8" fmla="*/ 129153 w 128939"/>
                <a:gd name="connsiteY8" fmla="*/ 41994 h 46006"/>
                <a:gd name="connsiteX9" fmla="*/ 122496 w 128939"/>
                <a:gd name="connsiteY9" fmla="*/ 37718 h 46006"/>
                <a:gd name="connsiteX10" fmla="*/ 6871 w 128939"/>
                <a:gd name="connsiteY10" fmla="*/ 37718 h 46006"/>
                <a:gd name="connsiteX11" fmla="*/ 214 w 128939"/>
                <a:gd name="connsiteY11" fmla="*/ 41994 h 46006"/>
                <a:gd name="connsiteX12" fmla="*/ 6696 w 128939"/>
                <a:gd name="connsiteY12" fmla="*/ 46098 h 46006"/>
                <a:gd name="connsiteX13" fmla="*/ 122671 w 128939"/>
                <a:gd name="connsiteY13" fmla="*/ 46098 h 46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8939" h="46006">
                  <a:moveTo>
                    <a:pt x="122496" y="8472"/>
                  </a:moveTo>
                  <a:cubicBezTo>
                    <a:pt x="125124" y="8472"/>
                    <a:pt x="129153" y="8472"/>
                    <a:pt x="129153" y="4197"/>
                  </a:cubicBezTo>
                  <a:cubicBezTo>
                    <a:pt x="129153" y="92"/>
                    <a:pt x="124949" y="92"/>
                    <a:pt x="122671" y="92"/>
                  </a:cubicBezTo>
                  <a:lnTo>
                    <a:pt x="6696" y="92"/>
                  </a:lnTo>
                  <a:cubicBezTo>
                    <a:pt x="4419" y="92"/>
                    <a:pt x="214" y="92"/>
                    <a:pt x="214" y="4197"/>
                  </a:cubicBezTo>
                  <a:cubicBezTo>
                    <a:pt x="214" y="8472"/>
                    <a:pt x="4243" y="8472"/>
                    <a:pt x="6871" y="8472"/>
                  </a:cubicBezTo>
                  <a:lnTo>
                    <a:pt x="122496" y="8472"/>
                  </a:lnTo>
                  <a:close/>
                  <a:moveTo>
                    <a:pt x="122671" y="46098"/>
                  </a:moveTo>
                  <a:cubicBezTo>
                    <a:pt x="124949" y="46098"/>
                    <a:pt x="129153" y="46098"/>
                    <a:pt x="129153" y="41994"/>
                  </a:cubicBezTo>
                  <a:cubicBezTo>
                    <a:pt x="129153" y="37718"/>
                    <a:pt x="125124" y="37718"/>
                    <a:pt x="122496" y="37718"/>
                  </a:cubicBezTo>
                  <a:lnTo>
                    <a:pt x="6871" y="37718"/>
                  </a:lnTo>
                  <a:cubicBezTo>
                    <a:pt x="4243" y="37718"/>
                    <a:pt x="214" y="37718"/>
                    <a:pt x="214" y="41994"/>
                  </a:cubicBezTo>
                  <a:cubicBezTo>
                    <a:pt x="214" y="46098"/>
                    <a:pt x="4419" y="46098"/>
                    <a:pt x="6696" y="46098"/>
                  </a:cubicBezTo>
                  <a:lnTo>
                    <a:pt x="122671" y="46098"/>
                  </a:lnTo>
                  <a:close/>
                </a:path>
              </a:pathLst>
            </a:custGeom>
            <a:solidFill>
              <a:srgbClr val="000000"/>
            </a:solidFill>
            <a:ln w="25121"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2D1329A2-C653-4842-5700-E537BD0BB1CE}"/>
                </a:ext>
              </a:extLst>
            </p:cNvPr>
            <p:cNvSpPr/>
            <p:nvPr>
              <p:custDataLst>
                <p:tags r:id="rId18"/>
              </p:custDataLst>
            </p:nvPr>
          </p:nvSpPr>
          <p:spPr>
            <a:xfrm>
              <a:off x="8090428" y="4681866"/>
              <a:ext cx="63768" cy="113562"/>
            </a:xfrm>
            <a:custGeom>
              <a:avLst/>
              <a:gdLst>
                <a:gd name="connsiteX0" fmla="*/ 39813 w 63768"/>
                <a:gd name="connsiteY0" fmla="*/ 4881 h 113562"/>
                <a:gd name="connsiteX1" fmla="*/ 34557 w 63768"/>
                <a:gd name="connsiteY1" fmla="*/ 92 h 113562"/>
                <a:gd name="connsiteX2" fmla="*/ 220 w 63768"/>
                <a:gd name="connsiteY2" fmla="*/ 11038 h 113562"/>
                <a:gd name="connsiteX3" fmla="*/ 220 w 63768"/>
                <a:gd name="connsiteY3" fmla="*/ 17195 h 113562"/>
                <a:gd name="connsiteX4" fmla="*/ 25623 w 63768"/>
                <a:gd name="connsiteY4" fmla="*/ 12406 h 113562"/>
                <a:gd name="connsiteX5" fmla="*/ 25623 w 63768"/>
                <a:gd name="connsiteY5" fmla="*/ 99630 h 113562"/>
                <a:gd name="connsiteX6" fmla="*/ 8104 w 63768"/>
                <a:gd name="connsiteY6" fmla="*/ 107497 h 113562"/>
                <a:gd name="connsiteX7" fmla="*/ 1447 w 63768"/>
                <a:gd name="connsiteY7" fmla="*/ 107497 h 113562"/>
                <a:gd name="connsiteX8" fmla="*/ 1447 w 63768"/>
                <a:gd name="connsiteY8" fmla="*/ 113654 h 113562"/>
                <a:gd name="connsiteX9" fmla="*/ 32630 w 63768"/>
                <a:gd name="connsiteY9" fmla="*/ 112970 h 113562"/>
                <a:gd name="connsiteX10" fmla="*/ 63989 w 63768"/>
                <a:gd name="connsiteY10" fmla="*/ 113654 h 113562"/>
                <a:gd name="connsiteX11" fmla="*/ 63989 w 63768"/>
                <a:gd name="connsiteY11" fmla="*/ 107497 h 113562"/>
                <a:gd name="connsiteX12" fmla="*/ 57332 w 63768"/>
                <a:gd name="connsiteY12" fmla="*/ 107497 h 113562"/>
                <a:gd name="connsiteX13" fmla="*/ 39813 w 63768"/>
                <a:gd name="connsiteY13" fmla="*/ 99630 h 113562"/>
                <a:gd name="connsiteX14" fmla="*/ 39813 w 63768"/>
                <a:gd name="connsiteY14" fmla="*/ 4881 h 11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768" h="113562">
                  <a:moveTo>
                    <a:pt x="39813" y="4881"/>
                  </a:moveTo>
                  <a:cubicBezTo>
                    <a:pt x="39813" y="263"/>
                    <a:pt x="39463" y="92"/>
                    <a:pt x="34557" y="92"/>
                  </a:cubicBezTo>
                  <a:cubicBezTo>
                    <a:pt x="23345" y="10867"/>
                    <a:pt x="7403" y="11038"/>
                    <a:pt x="220" y="11038"/>
                  </a:cubicBezTo>
                  <a:lnTo>
                    <a:pt x="220" y="17195"/>
                  </a:lnTo>
                  <a:cubicBezTo>
                    <a:pt x="4425" y="17195"/>
                    <a:pt x="15987" y="17195"/>
                    <a:pt x="25623" y="12406"/>
                  </a:cubicBezTo>
                  <a:lnTo>
                    <a:pt x="25623" y="99630"/>
                  </a:lnTo>
                  <a:cubicBezTo>
                    <a:pt x="25623" y="105274"/>
                    <a:pt x="25623" y="107497"/>
                    <a:pt x="8104" y="107497"/>
                  </a:cubicBezTo>
                  <a:lnTo>
                    <a:pt x="1447" y="107497"/>
                  </a:lnTo>
                  <a:lnTo>
                    <a:pt x="1447" y="113654"/>
                  </a:lnTo>
                  <a:cubicBezTo>
                    <a:pt x="4600" y="113483"/>
                    <a:pt x="26148" y="112970"/>
                    <a:pt x="32630" y="112970"/>
                  </a:cubicBezTo>
                  <a:cubicBezTo>
                    <a:pt x="38061" y="112970"/>
                    <a:pt x="60135" y="113483"/>
                    <a:pt x="63989" y="113654"/>
                  </a:cubicBezTo>
                  <a:lnTo>
                    <a:pt x="63989" y="107497"/>
                  </a:lnTo>
                  <a:lnTo>
                    <a:pt x="57332" y="107497"/>
                  </a:lnTo>
                  <a:cubicBezTo>
                    <a:pt x="39813" y="107497"/>
                    <a:pt x="39813" y="105274"/>
                    <a:pt x="39813" y="99630"/>
                  </a:cubicBezTo>
                  <a:lnTo>
                    <a:pt x="39813" y="4881"/>
                  </a:lnTo>
                  <a:close/>
                </a:path>
              </a:pathLst>
            </a:custGeom>
            <a:solidFill>
              <a:srgbClr val="000000"/>
            </a:solidFill>
            <a:ln w="25121"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4CE5DFB2-816B-A4CF-6F01-F5574025D084}"/>
                </a:ext>
              </a:extLst>
            </p:cNvPr>
            <p:cNvSpPr/>
            <p:nvPr>
              <p:custDataLst>
                <p:tags r:id="rId19"/>
              </p:custDataLst>
            </p:nvPr>
          </p:nvSpPr>
          <p:spPr>
            <a:xfrm>
              <a:off x="8230396" y="4399166"/>
              <a:ext cx="114623" cy="110679"/>
            </a:xfrm>
            <a:custGeom>
              <a:avLst/>
              <a:gdLst>
                <a:gd name="connsiteX0" fmla="*/ 83566 w 114623"/>
                <a:gd name="connsiteY0" fmla="*/ 15717 h 110679"/>
                <a:gd name="connsiteX1" fmla="*/ 60541 w 114623"/>
                <a:gd name="connsiteY1" fmla="*/ 80 h 110679"/>
                <a:gd name="connsiteX2" fmla="*/ 226 w 114623"/>
                <a:gd name="connsiteY2" fmla="*/ 71668 h 110679"/>
                <a:gd name="connsiteX3" fmla="*/ 33512 w 114623"/>
                <a:gd name="connsiteY3" fmla="*/ 110760 h 110679"/>
                <a:gd name="connsiteX4" fmla="*/ 66047 w 114623"/>
                <a:gd name="connsiteY4" fmla="*/ 92435 h 110679"/>
                <a:gd name="connsiteX5" fmla="*/ 88822 w 114623"/>
                <a:gd name="connsiteY5" fmla="*/ 110760 h 110679"/>
                <a:gd name="connsiteX6" fmla="*/ 107342 w 114623"/>
                <a:gd name="connsiteY6" fmla="*/ 97322 h 110679"/>
                <a:gd name="connsiteX7" fmla="*/ 114850 w 114623"/>
                <a:gd name="connsiteY7" fmla="*/ 73133 h 110679"/>
                <a:gd name="connsiteX8" fmla="*/ 111847 w 114623"/>
                <a:gd name="connsiteY8" fmla="*/ 70690 h 110679"/>
                <a:gd name="connsiteX9" fmla="*/ 108343 w 114623"/>
                <a:gd name="connsiteY9" fmla="*/ 75088 h 110679"/>
                <a:gd name="connsiteX10" fmla="*/ 89322 w 114623"/>
                <a:gd name="connsiteY10" fmla="*/ 105384 h 110679"/>
                <a:gd name="connsiteX11" fmla="*/ 81814 w 114623"/>
                <a:gd name="connsiteY11" fmla="*/ 94145 h 110679"/>
                <a:gd name="connsiteX12" fmla="*/ 85068 w 114623"/>
                <a:gd name="connsiteY12" fmla="*/ 76065 h 110679"/>
                <a:gd name="connsiteX13" fmla="*/ 90574 w 114623"/>
                <a:gd name="connsiteY13" fmla="*/ 54076 h 110679"/>
                <a:gd name="connsiteX14" fmla="*/ 99583 w 114623"/>
                <a:gd name="connsiteY14" fmla="*/ 19871 h 110679"/>
                <a:gd name="connsiteX15" fmla="*/ 101335 w 114623"/>
                <a:gd name="connsiteY15" fmla="*/ 11564 h 110679"/>
                <a:gd name="connsiteX16" fmla="*/ 94077 w 114623"/>
                <a:gd name="connsiteY16" fmla="*/ 4967 h 110679"/>
                <a:gd name="connsiteX17" fmla="*/ 83566 w 114623"/>
                <a:gd name="connsiteY17" fmla="*/ 15717 h 110679"/>
                <a:gd name="connsiteX18" fmla="*/ 67299 w 114623"/>
                <a:gd name="connsiteY18" fmla="*/ 78997 h 110679"/>
                <a:gd name="connsiteX19" fmla="*/ 62293 w 114623"/>
                <a:gd name="connsiteY19" fmla="*/ 88037 h 110679"/>
                <a:gd name="connsiteX20" fmla="*/ 34013 w 114623"/>
                <a:gd name="connsiteY20" fmla="*/ 105384 h 110679"/>
                <a:gd name="connsiteX21" fmla="*/ 17995 w 114623"/>
                <a:gd name="connsiteY21" fmla="*/ 82418 h 110679"/>
                <a:gd name="connsiteX22" fmla="*/ 31760 w 114623"/>
                <a:gd name="connsiteY22" fmla="*/ 28911 h 110679"/>
                <a:gd name="connsiteX23" fmla="*/ 60792 w 114623"/>
                <a:gd name="connsiteY23" fmla="*/ 5455 h 110679"/>
                <a:gd name="connsiteX24" fmla="*/ 80563 w 114623"/>
                <a:gd name="connsiteY24" fmla="*/ 26956 h 110679"/>
                <a:gd name="connsiteX25" fmla="*/ 79812 w 114623"/>
                <a:gd name="connsiteY25" fmla="*/ 31110 h 110679"/>
                <a:gd name="connsiteX26" fmla="*/ 67299 w 114623"/>
                <a:gd name="connsiteY26" fmla="*/ 78997 h 110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623" h="110679">
                  <a:moveTo>
                    <a:pt x="83566" y="15717"/>
                  </a:moveTo>
                  <a:cubicBezTo>
                    <a:pt x="79061" y="6677"/>
                    <a:pt x="71803" y="80"/>
                    <a:pt x="60541" y="80"/>
                  </a:cubicBezTo>
                  <a:cubicBezTo>
                    <a:pt x="31260" y="80"/>
                    <a:pt x="226" y="35996"/>
                    <a:pt x="226" y="71668"/>
                  </a:cubicBezTo>
                  <a:cubicBezTo>
                    <a:pt x="226" y="94634"/>
                    <a:pt x="13991" y="110760"/>
                    <a:pt x="33512" y="110760"/>
                  </a:cubicBezTo>
                  <a:cubicBezTo>
                    <a:pt x="38517" y="110760"/>
                    <a:pt x="51031" y="109782"/>
                    <a:pt x="66047" y="92435"/>
                  </a:cubicBezTo>
                  <a:cubicBezTo>
                    <a:pt x="68049" y="102697"/>
                    <a:pt x="76809" y="110760"/>
                    <a:pt x="88822" y="110760"/>
                  </a:cubicBezTo>
                  <a:cubicBezTo>
                    <a:pt x="97581" y="110760"/>
                    <a:pt x="103337" y="105140"/>
                    <a:pt x="107342" y="97322"/>
                  </a:cubicBezTo>
                  <a:cubicBezTo>
                    <a:pt x="111596" y="88526"/>
                    <a:pt x="114850" y="73622"/>
                    <a:pt x="114850" y="73133"/>
                  </a:cubicBezTo>
                  <a:cubicBezTo>
                    <a:pt x="114850" y="70690"/>
                    <a:pt x="112597" y="70690"/>
                    <a:pt x="111847" y="70690"/>
                  </a:cubicBezTo>
                  <a:cubicBezTo>
                    <a:pt x="109344" y="70690"/>
                    <a:pt x="109094" y="71668"/>
                    <a:pt x="108343" y="75088"/>
                  </a:cubicBezTo>
                  <a:cubicBezTo>
                    <a:pt x="104088" y="90969"/>
                    <a:pt x="99583" y="105384"/>
                    <a:pt x="89322" y="105384"/>
                  </a:cubicBezTo>
                  <a:cubicBezTo>
                    <a:pt x="82565" y="105384"/>
                    <a:pt x="81814" y="99032"/>
                    <a:pt x="81814" y="94145"/>
                  </a:cubicBezTo>
                  <a:cubicBezTo>
                    <a:pt x="81814" y="88770"/>
                    <a:pt x="82315" y="86816"/>
                    <a:pt x="85068" y="76065"/>
                  </a:cubicBezTo>
                  <a:cubicBezTo>
                    <a:pt x="87821" y="65804"/>
                    <a:pt x="88321" y="63360"/>
                    <a:pt x="90574" y="54076"/>
                  </a:cubicBezTo>
                  <a:lnTo>
                    <a:pt x="99583" y="19871"/>
                  </a:lnTo>
                  <a:cubicBezTo>
                    <a:pt x="101335" y="13029"/>
                    <a:pt x="101335" y="12541"/>
                    <a:pt x="101335" y="11564"/>
                  </a:cubicBezTo>
                  <a:cubicBezTo>
                    <a:pt x="101335" y="7410"/>
                    <a:pt x="98332" y="4967"/>
                    <a:pt x="94077" y="4967"/>
                  </a:cubicBezTo>
                  <a:cubicBezTo>
                    <a:pt x="88071" y="4967"/>
                    <a:pt x="84317" y="10342"/>
                    <a:pt x="83566" y="15717"/>
                  </a:cubicBezTo>
                  <a:close/>
                  <a:moveTo>
                    <a:pt x="67299" y="78997"/>
                  </a:moveTo>
                  <a:cubicBezTo>
                    <a:pt x="66047" y="83395"/>
                    <a:pt x="66047" y="83884"/>
                    <a:pt x="62293" y="88037"/>
                  </a:cubicBezTo>
                  <a:cubicBezTo>
                    <a:pt x="51281" y="101475"/>
                    <a:pt x="41020" y="105384"/>
                    <a:pt x="34013" y="105384"/>
                  </a:cubicBezTo>
                  <a:cubicBezTo>
                    <a:pt x="21499" y="105384"/>
                    <a:pt x="17995" y="91946"/>
                    <a:pt x="17995" y="82418"/>
                  </a:cubicBezTo>
                  <a:cubicBezTo>
                    <a:pt x="17995" y="70202"/>
                    <a:pt x="26004" y="40150"/>
                    <a:pt x="31760" y="28911"/>
                  </a:cubicBezTo>
                  <a:cubicBezTo>
                    <a:pt x="39519" y="14495"/>
                    <a:pt x="50781" y="5455"/>
                    <a:pt x="60792" y="5455"/>
                  </a:cubicBezTo>
                  <a:cubicBezTo>
                    <a:pt x="77059" y="5455"/>
                    <a:pt x="80563" y="25490"/>
                    <a:pt x="80563" y="26956"/>
                  </a:cubicBezTo>
                  <a:cubicBezTo>
                    <a:pt x="80563" y="28422"/>
                    <a:pt x="80062" y="29888"/>
                    <a:pt x="79812" y="31110"/>
                  </a:cubicBezTo>
                  <a:lnTo>
                    <a:pt x="67299" y="78997"/>
                  </a:lnTo>
                  <a:close/>
                </a:path>
              </a:pathLst>
            </a:custGeom>
            <a:solidFill>
              <a:srgbClr val="000000"/>
            </a:solidFill>
            <a:ln w="25121"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22561CDD-A17B-CC51-E51A-AEAAD66B897A}"/>
                </a:ext>
              </a:extLst>
            </p:cNvPr>
            <p:cNvSpPr/>
            <p:nvPr>
              <p:custDataLst>
                <p:tags r:id="rId20"/>
              </p:custDataLst>
            </p:nvPr>
          </p:nvSpPr>
          <p:spPr>
            <a:xfrm>
              <a:off x="8363537" y="4287584"/>
              <a:ext cx="39242" cy="120403"/>
            </a:xfrm>
            <a:custGeom>
              <a:avLst/>
              <a:gdLst>
                <a:gd name="connsiteX0" fmla="*/ 38773 w 39242"/>
                <a:gd name="connsiteY0" fmla="*/ 5207 h 120403"/>
                <a:gd name="connsiteX1" fmla="*/ 39474 w 39242"/>
                <a:gd name="connsiteY1" fmla="*/ 2470 h 120403"/>
                <a:gd name="connsiteX2" fmla="*/ 36671 w 39242"/>
                <a:gd name="connsiteY2" fmla="*/ 76 h 120403"/>
                <a:gd name="connsiteX3" fmla="*/ 14247 w 39242"/>
                <a:gd name="connsiteY3" fmla="*/ 1786 h 120403"/>
                <a:gd name="connsiteX4" fmla="*/ 10568 w 39242"/>
                <a:gd name="connsiteY4" fmla="*/ 5720 h 120403"/>
                <a:gd name="connsiteX5" fmla="*/ 14947 w 39242"/>
                <a:gd name="connsiteY5" fmla="*/ 8114 h 120403"/>
                <a:gd name="connsiteX6" fmla="*/ 23356 w 39242"/>
                <a:gd name="connsiteY6" fmla="*/ 10680 h 120403"/>
                <a:gd name="connsiteX7" fmla="*/ 22656 w 39242"/>
                <a:gd name="connsiteY7" fmla="*/ 14442 h 120403"/>
                <a:gd name="connsiteX8" fmla="*/ 932 w 39242"/>
                <a:gd name="connsiteY8" fmla="*/ 98930 h 120403"/>
                <a:gd name="connsiteX9" fmla="*/ 231 w 39242"/>
                <a:gd name="connsiteY9" fmla="*/ 104232 h 120403"/>
                <a:gd name="connsiteX10" fmla="*/ 18626 w 39242"/>
                <a:gd name="connsiteY10" fmla="*/ 120480 h 120403"/>
                <a:gd name="connsiteX11" fmla="*/ 32641 w 39242"/>
                <a:gd name="connsiteY11" fmla="*/ 111415 h 120403"/>
                <a:gd name="connsiteX12" fmla="*/ 38773 w 39242"/>
                <a:gd name="connsiteY12" fmla="*/ 94312 h 120403"/>
                <a:gd name="connsiteX13" fmla="*/ 35970 w 39242"/>
                <a:gd name="connsiteY13" fmla="*/ 92089 h 120403"/>
                <a:gd name="connsiteX14" fmla="*/ 32466 w 39242"/>
                <a:gd name="connsiteY14" fmla="*/ 96194 h 120403"/>
                <a:gd name="connsiteX15" fmla="*/ 19327 w 39242"/>
                <a:gd name="connsiteY15" fmla="*/ 115691 h 120403"/>
                <a:gd name="connsiteX16" fmla="*/ 13371 w 39242"/>
                <a:gd name="connsiteY16" fmla="*/ 107310 h 120403"/>
                <a:gd name="connsiteX17" fmla="*/ 14422 w 39242"/>
                <a:gd name="connsiteY17" fmla="*/ 100298 h 120403"/>
                <a:gd name="connsiteX18" fmla="*/ 38773 w 39242"/>
                <a:gd name="connsiteY18" fmla="*/ 5207 h 120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242" h="120403">
                  <a:moveTo>
                    <a:pt x="38773" y="5207"/>
                  </a:moveTo>
                  <a:cubicBezTo>
                    <a:pt x="38948" y="4865"/>
                    <a:pt x="39474" y="2642"/>
                    <a:pt x="39474" y="2470"/>
                  </a:cubicBezTo>
                  <a:cubicBezTo>
                    <a:pt x="39474" y="1615"/>
                    <a:pt x="38773" y="76"/>
                    <a:pt x="36671" y="76"/>
                  </a:cubicBezTo>
                  <a:cubicBezTo>
                    <a:pt x="33167" y="76"/>
                    <a:pt x="18626" y="1444"/>
                    <a:pt x="14247" y="1786"/>
                  </a:cubicBezTo>
                  <a:cubicBezTo>
                    <a:pt x="13020" y="1957"/>
                    <a:pt x="10568" y="2128"/>
                    <a:pt x="10568" y="5720"/>
                  </a:cubicBezTo>
                  <a:cubicBezTo>
                    <a:pt x="10568" y="8114"/>
                    <a:pt x="13020" y="8114"/>
                    <a:pt x="14947" y="8114"/>
                  </a:cubicBezTo>
                  <a:cubicBezTo>
                    <a:pt x="23356" y="8114"/>
                    <a:pt x="23356" y="9312"/>
                    <a:pt x="23356" y="10680"/>
                  </a:cubicBezTo>
                  <a:cubicBezTo>
                    <a:pt x="23356" y="11877"/>
                    <a:pt x="23006" y="12903"/>
                    <a:pt x="22656" y="14442"/>
                  </a:cubicBezTo>
                  <a:lnTo>
                    <a:pt x="932" y="98930"/>
                  </a:lnTo>
                  <a:cubicBezTo>
                    <a:pt x="407" y="100640"/>
                    <a:pt x="231" y="102522"/>
                    <a:pt x="231" y="104232"/>
                  </a:cubicBezTo>
                  <a:cubicBezTo>
                    <a:pt x="231" y="115178"/>
                    <a:pt x="10217" y="120480"/>
                    <a:pt x="18626" y="120480"/>
                  </a:cubicBezTo>
                  <a:cubicBezTo>
                    <a:pt x="22831" y="120480"/>
                    <a:pt x="28086" y="119111"/>
                    <a:pt x="32641" y="111415"/>
                  </a:cubicBezTo>
                  <a:cubicBezTo>
                    <a:pt x="36320" y="105087"/>
                    <a:pt x="38773" y="94996"/>
                    <a:pt x="38773" y="94312"/>
                  </a:cubicBezTo>
                  <a:cubicBezTo>
                    <a:pt x="38773" y="92089"/>
                    <a:pt x="36496" y="92089"/>
                    <a:pt x="35970" y="92089"/>
                  </a:cubicBezTo>
                  <a:cubicBezTo>
                    <a:pt x="33517" y="92089"/>
                    <a:pt x="33167" y="93115"/>
                    <a:pt x="32466" y="96194"/>
                  </a:cubicBezTo>
                  <a:cubicBezTo>
                    <a:pt x="30189" y="104745"/>
                    <a:pt x="26860" y="115691"/>
                    <a:pt x="19327" y="115691"/>
                  </a:cubicBezTo>
                  <a:cubicBezTo>
                    <a:pt x="14597" y="115691"/>
                    <a:pt x="13371" y="111415"/>
                    <a:pt x="13371" y="107310"/>
                  </a:cubicBezTo>
                  <a:cubicBezTo>
                    <a:pt x="13371" y="105429"/>
                    <a:pt x="13896" y="102180"/>
                    <a:pt x="14422" y="100298"/>
                  </a:cubicBezTo>
                  <a:lnTo>
                    <a:pt x="38773" y="5207"/>
                  </a:lnTo>
                  <a:close/>
                </a:path>
              </a:pathLst>
            </a:custGeom>
            <a:solidFill>
              <a:srgbClr val="000000"/>
            </a:solidFill>
            <a:ln w="25121"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C608476B-412B-BBB1-3572-425263493E37}"/>
                </a:ext>
              </a:extLst>
            </p:cNvPr>
            <p:cNvSpPr/>
            <p:nvPr>
              <p:custDataLst>
                <p:tags r:id="rId21"/>
              </p:custDataLst>
            </p:nvPr>
          </p:nvSpPr>
          <p:spPr>
            <a:xfrm>
              <a:off x="8360910" y="4454167"/>
              <a:ext cx="53082" cy="115101"/>
            </a:xfrm>
            <a:custGeom>
              <a:avLst/>
              <a:gdLst>
                <a:gd name="connsiteX0" fmla="*/ 48759 w 53082"/>
                <a:gd name="connsiteY0" fmla="*/ 6582 h 115101"/>
                <a:gd name="connsiteX1" fmla="*/ 41751 w 53082"/>
                <a:gd name="connsiteY1" fmla="*/ 83 h 115101"/>
                <a:gd name="connsiteX2" fmla="*/ 31941 w 53082"/>
                <a:gd name="connsiteY2" fmla="*/ 9489 h 115101"/>
                <a:gd name="connsiteX3" fmla="*/ 38948 w 53082"/>
                <a:gd name="connsiteY3" fmla="*/ 15988 h 115101"/>
                <a:gd name="connsiteX4" fmla="*/ 48759 w 53082"/>
                <a:gd name="connsiteY4" fmla="*/ 6582 h 115101"/>
                <a:gd name="connsiteX5" fmla="*/ 13020 w 53082"/>
                <a:gd name="connsiteY5" fmla="*/ 93464 h 115101"/>
                <a:gd name="connsiteX6" fmla="*/ 11443 w 53082"/>
                <a:gd name="connsiteY6" fmla="*/ 100647 h 115101"/>
                <a:gd name="connsiteX7" fmla="*/ 28086 w 53082"/>
                <a:gd name="connsiteY7" fmla="*/ 115184 h 115101"/>
                <a:gd name="connsiteX8" fmla="*/ 53314 w 53082"/>
                <a:gd name="connsiteY8" fmla="*/ 89017 h 115101"/>
                <a:gd name="connsiteX9" fmla="*/ 50511 w 53082"/>
                <a:gd name="connsiteY9" fmla="*/ 86794 h 115101"/>
                <a:gd name="connsiteX10" fmla="*/ 47182 w 53082"/>
                <a:gd name="connsiteY10" fmla="*/ 89701 h 115101"/>
                <a:gd name="connsiteX11" fmla="*/ 28612 w 53082"/>
                <a:gd name="connsiteY11" fmla="*/ 110395 h 115101"/>
                <a:gd name="connsiteX12" fmla="*/ 24232 w 53082"/>
                <a:gd name="connsiteY12" fmla="*/ 104410 h 115101"/>
                <a:gd name="connsiteX13" fmla="*/ 27035 w 53082"/>
                <a:gd name="connsiteY13" fmla="*/ 93464 h 115101"/>
                <a:gd name="connsiteX14" fmla="*/ 32641 w 53082"/>
                <a:gd name="connsiteY14" fmla="*/ 79782 h 115101"/>
                <a:gd name="connsiteX15" fmla="*/ 41226 w 53082"/>
                <a:gd name="connsiteY15" fmla="*/ 58061 h 115101"/>
                <a:gd name="connsiteX16" fmla="*/ 42277 w 53082"/>
                <a:gd name="connsiteY16" fmla="*/ 52588 h 115101"/>
                <a:gd name="connsiteX17" fmla="*/ 25634 w 53082"/>
                <a:gd name="connsiteY17" fmla="*/ 38051 h 115101"/>
                <a:gd name="connsiteX18" fmla="*/ 231 w 53082"/>
                <a:gd name="connsiteY18" fmla="*/ 64218 h 115101"/>
                <a:gd name="connsiteX19" fmla="*/ 3210 w 53082"/>
                <a:gd name="connsiteY19" fmla="*/ 66441 h 115101"/>
                <a:gd name="connsiteX20" fmla="*/ 6363 w 53082"/>
                <a:gd name="connsiteY20" fmla="*/ 63705 h 115101"/>
                <a:gd name="connsiteX21" fmla="*/ 25108 w 53082"/>
                <a:gd name="connsiteY21" fmla="*/ 42840 h 115101"/>
                <a:gd name="connsiteX22" fmla="*/ 29488 w 53082"/>
                <a:gd name="connsiteY22" fmla="*/ 48826 h 115101"/>
                <a:gd name="connsiteX23" fmla="*/ 24057 w 53082"/>
                <a:gd name="connsiteY23" fmla="*/ 65928 h 115101"/>
                <a:gd name="connsiteX24" fmla="*/ 13020 w 53082"/>
                <a:gd name="connsiteY24" fmla="*/ 93464 h 115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082" h="115101">
                  <a:moveTo>
                    <a:pt x="48759" y="6582"/>
                  </a:moveTo>
                  <a:cubicBezTo>
                    <a:pt x="48759" y="3845"/>
                    <a:pt x="46657" y="83"/>
                    <a:pt x="41751" y="83"/>
                  </a:cubicBezTo>
                  <a:cubicBezTo>
                    <a:pt x="37021" y="83"/>
                    <a:pt x="31941" y="4529"/>
                    <a:pt x="31941" y="9489"/>
                  </a:cubicBezTo>
                  <a:cubicBezTo>
                    <a:pt x="31941" y="12397"/>
                    <a:pt x="34218" y="15988"/>
                    <a:pt x="38948" y="15988"/>
                  </a:cubicBezTo>
                  <a:cubicBezTo>
                    <a:pt x="44029" y="15988"/>
                    <a:pt x="48759" y="11199"/>
                    <a:pt x="48759" y="6582"/>
                  </a:cubicBezTo>
                  <a:close/>
                  <a:moveTo>
                    <a:pt x="13020" y="93464"/>
                  </a:moveTo>
                  <a:cubicBezTo>
                    <a:pt x="12319" y="95687"/>
                    <a:pt x="11443" y="97739"/>
                    <a:pt x="11443" y="100647"/>
                  </a:cubicBezTo>
                  <a:cubicBezTo>
                    <a:pt x="11443" y="108685"/>
                    <a:pt x="18451" y="115184"/>
                    <a:pt x="28086" y="115184"/>
                  </a:cubicBezTo>
                  <a:cubicBezTo>
                    <a:pt x="45605" y="115184"/>
                    <a:pt x="53314" y="91582"/>
                    <a:pt x="53314" y="89017"/>
                  </a:cubicBezTo>
                  <a:cubicBezTo>
                    <a:pt x="53314" y="86794"/>
                    <a:pt x="51036" y="86794"/>
                    <a:pt x="50511" y="86794"/>
                  </a:cubicBezTo>
                  <a:cubicBezTo>
                    <a:pt x="48058" y="86794"/>
                    <a:pt x="47883" y="87820"/>
                    <a:pt x="47182" y="89701"/>
                  </a:cubicBezTo>
                  <a:cubicBezTo>
                    <a:pt x="43153" y="103383"/>
                    <a:pt x="35444" y="110395"/>
                    <a:pt x="28612" y="110395"/>
                  </a:cubicBezTo>
                  <a:cubicBezTo>
                    <a:pt x="25108" y="110395"/>
                    <a:pt x="24232" y="108172"/>
                    <a:pt x="24232" y="104410"/>
                  </a:cubicBezTo>
                  <a:cubicBezTo>
                    <a:pt x="24232" y="100476"/>
                    <a:pt x="25459" y="97226"/>
                    <a:pt x="27035" y="93464"/>
                  </a:cubicBezTo>
                  <a:cubicBezTo>
                    <a:pt x="28787" y="88846"/>
                    <a:pt x="30714" y="84228"/>
                    <a:pt x="32641" y="79782"/>
                  </a:cubicBezTo>
                  <a:cubicBezTo>
                    <a:pt x="34218" y="75677"/>
                    <a:pt x="40525" y="60113"/>
                    <a:pt x="41226" y="58061"/>
                  </a:cubicBezTo>
                  <a:cubicBezTo>
                    <a:pt x="41751" y="56351"/>
                    <a:pt x="42277" y="54298"/>
                    <a:pt x="42277" y="52588"/>
                  </a:cubicBezTo>
                  <a:cubicBezTo>
                    <a:pt x="42277" y="44550"/>
                    <a:pt x="35269" y="38051"/>
                    <a:pt x="25634" y="38051"/>
                  </a:cubicBezTo>
                  <a:cubicBezTo>
                    <a:pt x="8290" y="38051"/>
                    <a:pt x="231" y="61311"/>
                    <a:pt x="231" y="64218"/>
                  </a:cubicBezTo>
                  <a:cubicBezTo>
                    <a:pt x="231" y="66441"/>
                    <a:pt x="2684" y="66441"/>
                    <a:pt x="3210" y="66441"/>
                  </a:cubicBezTo>
                  <a:cubicBezTo>
                    <a:pt x="5662" y="66441"/>
                    <a:pt x="5837" y="65586"/>
                    <a:pt x="6363" y="63705"/>
                  </a:cubicBezTo>
                  <a:cubicBezTo>
                    <a:pt x="10918" y="48997"/>
                    <a:pt x="18626" y="42840"/>
                    <a:pt x="25108" y="42840"/>
                  </a:cubicBezTo>
                  <a:cubicBezTo>
                    <a:pt x="27911" y="42840"/>
                    <a:pt x="29488" y="44208"/>
                    <a:pt x="29488" y="48826"/>
                  </a:cubicBezTo>
                  <a:cubicBezTo>
                    <a:pt x="29488" y="52759"/>
                    <a:pt x="28437" y="55325"/>
                    <a:pt x="24057" y="65928"/>
                  </a:cubicBezTo>
                  <a:lnTo>
                    <a:pt x="13020" y="93464"/>
                  </a:lnTo>
                  <a:close/>
                </a:path>
              </a:pathLst>
            </a:custGeom>
            <a:solidFill>
              <a:srgbClr val="000000"/>
            </a:solidFill>
            <a:ln w="25121"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FAEDF32E-8EBD-C901-A29D-7969AC2BC799}"/>
                </a:ext>
              </a:extLst>
            </p:cNvPr>
            <p:cNvSpPr/>
            <p:nvPr>
              <p:custDataLst>
                <p:tags r:id="rId22"/>
              </p:custDataLst>
            </p:nvPr>
          </p:nvSpPr>
          <p:spPr>
            <a:xfrm>
              <a:off x="8423485" y="4454167"/>
              <a:ext cx="76908" cy="148280"/>
            </a:xfrm>
            <a:custGeom>
              <a:avLst/>
              <a:gdLst>
                <a:gd name="connsiteX0" fmla="*/ 77142 w 76908"/>
                <a:gd name="connsiteY0" fmla="*/ 6582 h 148280"/>
                <a:gd name="connsiteX1" fmla="*/ 70135 w 76908"/>
                <a:gd name="connsiteY1" fmla="*/ 83 h 148280"/>
                <a:gd name="connsiteX2" fmla="*/ 60324 w 76908"/>
                <a:gd name="connsiteY2" fmla="*/ 9489 h 148280"/>
                <a:gd name="connsiteX3" fmla="*/ 67332 w 76908"/>
                <a:gd name="connsiteY3" fmla="*/ 15988 h 148280"/>
                <a:gd name="connsiteX4" fmla="*/ 77142 w 76908"/>
                <a:gd name="connsiteY4" fmla="*/ 6582 h 148280"/>
                <a:gd name="connsiteX5" fmla="*/ 40002 w 76908"/>
                <a:gd name="connsiteY5" fmla="*/ 121854 h 148280"/>
                <a:gd name="connsiteX6" fmla="*/ 17403 w 76908"/>
                <a:gd name="connsiteY6" fmla="*/ 143575 h 148280"/>
                <a:gd name="connsiteX7" fmla="*/ 11096 w 76908"/>
                <a:gd name="connsiteY7" fmla="*/ 142549 h 148280"/>
                <a:gd name="connsiteX8" fmla="*/ 17052 w 76908"/>
                <a:gd name="connsiteY8" fmla="*/ 133826 h 148280"/>
                <a:gd name="connsiteX9" fmla="*/ 10220 w 76908"/>
                <a:gd name="connsiteY9" fmla="*/ 127498 h 148280"/>
                <a:gd name="connsiteX10" fmla="*/ 234 w 76908"/>
                <a:gd name="connsiteY10" fmla="*/ 137589 h 148280"/>
                <a:gd name="connsiteX11" fmla="*/ 17578 w 76908"/>
                <a:gd name="connsiteY11" fmla="*/ 148364 h 148280"/>
                <a:gd name="connsiteX12" fmla="*/ 54017 w 76908"/>
                <a:gd name="connsiteY12" fmla="*/ 121341 h 148280"/>
                <a:gd name="connsiteX13" fmla="*/ 69784 w 76908"/>
                <a:gd name="connsiteY13" fmla="*/ 60113 h 148280"/>
                <a:gd name="connsiteX14" fmla="*/ 70660 w 76908"/>
                <a:gd name="connsiteY14" fmla="*/ 54127 h 148280"/>
                <a:gd name="connsiteX15" fmla="*/ 51915 w 76908"/>
                <a:gd name="connsiteY15" fmla="*/ 38051 h 148280"/>
                <a:gd name="connsiteX16" fmla="*/ 21257 w 76908"/>
                <a:gd name="connsiteY16" fmla="*/ 64218 h 148280"/>
                <a:gd name="connsiteX17" fmla="*/ 24235 w 76908"/>
                <a:gd name="connsiteY17" fmla="*/ 66441 h 148280"/>
                <a:gd name="connsiteX18" fmla="*/ 27739 w 76908"/>
                <a:gd name="connsiteY18" fmla="*/ 63363 h 148280"/>
                <a:gd name="connsiteX19" fmla="*/ 51389 w 76908"/>
                <a:gd name="connsiteY19" fmla="*/ 42840 h 148280"/>
                <a:gd name="connsiteX20" fmla="*/ 57346 w 76908"/>
                <a:gd name="connsiteY20" fmla="*/ 51220 h 148280"/>
                <a:gd name="connsiteX21" fmla="*/ 56820 w 76908"/>
                <a:gd name="connsiteY21" fmla="*/ 56351 h 148280"/>
                <a:gd name="connsiteX22" fmla="*/ 40002 w 76908"/>
                <a:gd name="connsiteY22" fmla="*/ 121854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908" h="148280">
                  <a:moveTo>
                    <a:pt x="77142" y="6582"/>
                  </a:moveTo>
                  <a:cubicBezTo>
                    <a:pt x="77142" y="3674"/>
                    <a:pt x="74865" y="83"/>
                    <a:pt x="70135" y="83"/>
                  </a:cubicBezTo>
                  <a:cubicBezTo>
                    <a:pt x="65054" y="83"/>
                    <a:pt x="60324" y="4871"/>
                    <a:pt x="60324" y="9489"/>
                  </a:cubicBezTo>
                  <a:cubicBezTo>
                    <a:pt x="60324" y="12226"/>
                    <a:pt x="62426" y="15988"/>
                    <a:pt x="67332" y="15988"/>
                  </a:cubicBezTo>
                  <a:cubicBezTo>
                    <a:pt x="72062" y="15988"/>
                    <a:pt x="77142" y="11542"/>
                    <a:pt x="77142" y="6582"/>
                  </a:cubicBezTo>
                  <a:close/>
                  <a:moveTo>
                    <a:pt x="40002" y="121854"/>
                  </a:moveTo>
                  <a:cubicBezTo>
                    <a:pt x="37024" y="133655"/>
                    <a:pt x="27739" y="143575"/>
                    <a:pt x="17403" y="143575"/>
                  </a:cubicBezTo>
                  <a:cubicBezTo>
                    <a:pt x="15125" y="143575"/>
                    <a:pt x="13023" y="143233"/>
                    <a:pt x="11096" y="142549"/>
                  </a:cubicBezTo>
                  <a:cubicBezTo>
                    <a:pt x="15651" y="140496"/>
                    <a:pt x="17052" y="136392"/>
                    <a:pt x="17052" y="133826"/>
                  </a:cubicBezTo>
                  <a:cubicBezTo>
                    <a:pt x="17052" y="129722"/>
                    <a:pt x="13724" y="127498"/>
                    <a:pt x="10220" y="127498"/>
                  </a:cubicBezTo>
                  <a:cubicBezTo>
                    <a:pt x="4789" y="127498"/>
                    <a:pt x="234" y="132116"/>
                    <a:pt x="234" y="137589"/>
                  </a:cubicBezTo>
                  <a:cubicBezTo>
                    <a:pt x="234" y="144088"/>
                    <a:pt x="7067" y="148364"/>
                    <a:pt x="17578" y="148364"/>
                  </a:cubicBezTo>
                  <a:cubicBezTo>
                    <a:pt x="28089" y="148364"/>
                    <a:pt x="48586" y="142207"/>
                    <a:pt x="54017" y="121341"/>
                  </a:cubicBezTo>
                  <a:lnTo>
                    <a:pt x="69784" y="60113"/>
                  </a:lnTo>
                  <a:cubicBezTo>
                    <a:pt x="70310" y="58232"/>
                    <a:pt x="70660" y="56693"/>
                    <a:pt x="70660" y="54127"/>
                  </a:cubicBezTo>
                  <a:cubicBezTo>
                    <a:pt x="70660" y="44721"/>
                    <a:pt x="62426" y="38051"/>
                    <a:pt x="51915" y="38051"/>
                  </a:cubicBezTo>
                  <a:cubicBezTo>
                    <a:pt x="32469" y="38051"/>
                    <a:pt x="21257" y="61824"/>
                    <a:pt x="21257" y="64218"/>
                  </a:cubicBezTo>
                  <a:cubicBezTo>
                    <a:pt x="21257" y="66441"/>
                    <a:pt x="23710" y="66441"/>
                    <a:pt x="24235" y="66441"/>
                  </a:cubicBezTo>
                  <a:cubicBezTo>
                    <a:pt x="26337" y="66441"/>
                    <a:pt x="26513" y="65928"/>
                    <a:pt x="27739" y="63363"/>
                  </a:cubicBezTo>
                  <a:cubicBezTo>
                    <a:pt x="32119" y="53443"/>
                    <a:pt x="41228" y="42840"/>
                    <a:pt x="51389" y="42840"/>
                  </a:cubicBezTo>
                  <a:cubicBezTo>
                    <a:pt x="55769" y="42840"/>
                    <a:pt x="57346" y="45747"/>
                    <a:pt x="57346" y="51220"/>
                  </a:cubicBezTo>
                  <a:cubicBezTo>
                    <a:pt x="57346" y="53101"/>
                    <a:pt x="56996" y="55496"/>
                    <a:pt x="56820" y="56351"/>
                  </a:cubicBezTo>
                  <a:lnTo>
                    <a:pt x="40002" y="121854"/>
                  </a:lnTo>
                  <a:close/>
                </a:path>
              </a:pathLst>
            </a:custGeom>
            <a:solidFill>
              <a:srgbClr val="000000"/>
            </a:solidFill>
            <a:ln w="25121"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6CC304FD-C86F-3F31-4269-645DFAA1B355}"/>
                </a:ext>
              </a:extLst>
            </p:cNvPr>
            <p:cNvSpPr/>
            <p:nvPr>
              <p:custDataLst>
                <p:tags r:id="rId23"/>
              </p:custDataLst>
            </p:nvPr>
          </p:nvSpPr>
          <p:spPr>
            <a:xfrm>
              <a:off x="8553714" y="4323914"/>
              <a:ext cx="58062" cy="244325"/>
            </a:xfrm>
            <a:custGeom>
              <a:avLst/>
              <a:gdLst>
                <a:gd name="connsiteX0" fmla="*/ 58301 w 58062"/>
                <a:gd name="connsiteY0" fmla="*/ 241962 h 244325"/>
                <a:gd name="connsiteX1" fmla="*/ 54047 w 58062"/>
                <a:gd name="connsiteY1" fmla="*/ 236587 h 244325"/>
                <a:gd name="connsiteX2" fmla="*/ 14754 w 58062"/>
                <a:gd name="connsiteY2" fmla="*/ 122243 h 244325"/>
                <a:gd name="connsiteX3" fmla="*/ 55048 w 58062"/>
                <a:gd name="connsiteY3" fmla="*/ 6677 h 244325"/>
                <a:gd name="connsiteX4" fmla="*/ 58301 w 58062"/>
                <a:gd name="connsiteY4" fmla="*/ 2523 h 244325"/>
                <a:gd name="connsiteX5" fmla="*/ 55798 w 58062"/>
                <a:gd name="connsiteY5" fmla="*/ 80 h 244325"/>
                <a:gd name="connsiteX6" fmla="*/ 16005 w 58062"/>
                <a:gd name="connsiteY6" fmla="*/ 47724 h 244325"/>
                <a:gd name="connsiteX7" fmla="*/ 238 w 58062"/>
                <a:gd name="connsiteY7" fmla="*/ 122243 h 244325"/>
                <a:gd name="connsiteX8" fmla="*/ 16756 w 58062"/>
                <a:gd name="connsiteY8" fmla="*/ 198472 h 244325"/>
                <a:gd name="connsiteX9" fmla="*/ 55798 w 58062"/>
                <a:gd name="connsiteY9" fmla="*/ 244405 h 244325"/>
                <a:gd name="connsiteX10" fmla="*/ 58301 w 58062"/>
                <a:gd name="connsiteY10" fmla="*/ 241962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62" h="244325">
                  <a:moveTo>
                    <a:pt x="58301" y="241962"/>
                  </a:moveTo>
                  <a:cubicBezTo>
                    <a:pt x="58301" y="241229"/>
                    <a:pt x="58301" y="240740"/>
                    <a:pt x="54047" y="236587"/>
                  </a:cubicBezTo>
                  <a:cubicBezTo>
                    <a:pt x="22763" y="205802"/>
                    <a:pt x="14754" y="159625"/>
                    <a:pt x="14754" y="122243"/>
                  </a:cubicBezTo>
                  <a:cubicBezTo>
                    <a:pt x="14754" y="79730"/>
                    <a:pt x="24264" y="37218"/>
                    <a:pt x="55048" y="6677"/>
                  </a:cubicBezTo>
                  <a:cubicBezTo>
                    <a:pt x="58301" y="3745"/>
                    <a:pt x="58301" y="3256"/>
                    <a:pt x="58301" y="2523"/>
                  </a:cubicBezTo>
                  <a:cubicBezTo>
                    <a:pt x="58301" y="813"/>
                    <a:pt x="57300" y="80"/>
                    <a:pt x="55798" y="80"/>
                  </a:cubicBezTo>
                  <a:cubicBezTo>
                    <a:pt x="53296" y="80"/>
                    <a:pt x="30771" y="16694"/>
                    <a:pt x="16005" y="47724"/>
                  </a:cubicBezTo>
                  <a:cubicBezTo>
                    <a:pt x="3242" y="74599"/>
                    <a:pt x="238" y="101719"/>
                    <a:pt x="238" y="122243"/>
                  </a:cubicBezTo>
                  <a:cubicBezTo>
                    <a:pt x="238" y="141300"/>
                    <a:pt x="2991" y="170863"/>
                    <a:pt x="16756" y="198472"/>
                  </a:cubicBezTo>
                  <a:cubicBezTo>
                    <a:pt x="31772" y="228524"/>
                    <a:pt x="53296" y="244405"/>
                    <a:pt x="55798" y="244405"/>
                  </a:cubicBezTo>
                  <a:cubicBezTo>
                    <a:pt x="57300" y="244405"/>
                    <a:pt x="58301" y="243672"/>
                    <a:pt x="58301" y="241962"/>
                  </a:cubicBezTo>
                  <a:close/>
                </a:path>
              </a:pathLst>
            </a:custGeom>
            <a:solidFill>
              <a:srgbClr val="000000"/>
            </a:solidFill>
            <a:ln w="25121"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59EE8D71-9061-1CDE-2879-3AE506A1C9BB}"/>
                </a:ext>
              </a:extLst>
            </p:cNvPr>
            <p:cNvSpPr/>
            <p:nvPr>
              <p:custDataLst>
                <p:tags r:id="rId24"/>
              </p:custDataLst>
            </p:nvPr>
          </p:nvSpPr>
          <p:spPr>
            <a:xfrm>
              <a:off x="8638778" y="4337596"/>
              <a:ext cx="146157" cy="171516"/>
            </a:xfrm>
            <a:custGeom>
              <a:avLst/>
              <a:gdLst>
                <a:gd name="connsiteX0" fmla="*/ 66814 w 146157"/>
                <a:gd name="connsiteY0" fmla="*/ 8632 h 171516"/>
                <a:gd name="connsiteX1" fmla="*/ 67815 w 146157"/>
                <a:gd name="connsiteY1" fmla="*/ 4478 h 171516"/>
                <a:gd name="connsiteX2" fmla="*/ 62309 w 146157"/>
                <a:gd name="connsiteY2" fmla="*/ 80 h 171516"/>
                <a:gd name="connsiteX3" fmla="*/ 60557 w 146157"/>
                <a:gd name="connsiteY3" fmla="*/ 325 h 171516"/>
                <a:gd name="connsiteX4" fmla="*/ 28273 w 146157"/>
                <a:gd name="connsiteY4" fmla="*/ 1790 h 171516"/>
                <a:gd name="connsiteX5" fmla="*/ 20264 w 146157"/>
                <a:gd name="connsiteY5" fmla="*/ 9120 h 171516"/>
                <a:gd name="connsiteX6" fmla="*/ 26771 w 146157"/>
                <a:gd name="connsiteY6" fmla="*/ 13518 h 171516"/>
                <a:gd name="connsiteX7" fmla="*/ 37282 w 146157"/>
                <a:gd name="connsiteY7" fmla="*/ 14007 h 171516"/>
                <a:gd name="connsiteX8" fmla="*/ 1243 w 146157"/>
                <a:gd name="connsiteY8" fmla="*/ 154982 h 171516"/>
                <a:gd name="connsiteX9" fmla="*/ 242 w 146157"/>
                <a:gd name="connsiteY9" fmla="*/ 160602 h 171516"/>
                <a:gd name="connsiteX10" fmla="*/ 12255 w 146157"/>
                <a:gd name="connsiteY10" fmla="*/ 171596 h 171516"/>
                <a:gd name="connsiteX11" fmla="*/ 28523 w 146157"/>
                <a:gd name="connsiteY11" fmla="*/ 157914 h 171516"/>
                <a:gd name="connsiteX12" fmla="*/ 43539 w 146157"/>
                <a:gd name="connsiteY12" fmla="*/ 100009 h 171516"/>
                <a:gd name="connsiteX13" fmla="*/ 48544 w 146157"/>
                <a:gd name="connsiteY13" fmla="*/ 89992 h 171516"/>
                <a:gd name="connsiteX14" fmla="*/ 85835 w 146157"/>
                <a:gd name="connsiteY14" fmla="*/ 68003 h 171516"/>
                <a:gd name="connsiteX15" fmla="*/ 98348 w 146157"/>
                <a:gd name="connsiteY15" fmla="*/ 82418 h 171516"/>
                <a:gd name="connsiteX16" fmla="*/ 82581 w 146157"/>
                <a:gd name="connsiteY16" fmla="*/ 137147 h 171516"/>
                <a:gd name="connsiteX17" fmla="*/ 79077 w 146157"/>
                <a:gd name="connsiteY17" fmla="*/ 149607 h 171516"/>
                <a:gd name="connsiteX18" fmla="*/ 107358 w 146157"/>
                <a:gd name="connsiteY18" fmla="*/ 171596 h 171516"/>
                <a:gd name="connsiteX19" fmla="*/ 146400 w 146157"/>
                <a:gd name="connsiteY19" fmla="*/ 133482 h 171516"/>
                <a:gd name="connsiteX20" fmla="*/ 140394 w 146157"/>
                <a:gd name="connsiteY20" fmla="*/ 130061 h 171516"/>
                <a:gd name="connsiteX21" fmla="*/ 134637 w 146157"/>
                <a:gd name="connsiteY21" fmla="*/ 133237 h 171516"/>
                <a:gd name="connsiteX22" fmla="*/ 108860 w 146157"/>
                <a:gd name="connsiteY22" fmla="*/ 162801 h 171516"/>
                <a:gd name="connsiteX23" fmla="*/ 104605 w 146157"/>
                <a:gd name="connsiteY23" fmla="*/ 157670 h 171516"/>
                <a:gd name="connsiteX24" fmla="*/ 108860 w 146157"/>
                <a:gd name="connsiteY24" fmla="*/ 141789 h 171516"/>
                <a:gd name="connsiteX25" fmla="*/ 125127 w 146157"/>
                <a:gd name="connsiteY25" fmla="*/ 87549 h 171516"/>
                <a:gd name="connsiteX26" fmla="*/ 87837 w 146157"/>
                <a:gd name="connsiteY26" fmla="*/ 59207 h 171516"/>
                <a:gd name="connsiteX27" fmla="*/ 50046 w 146157"/>
                <a:gd name="connsiteY27" fmla="*/ 74355 h 171516"/>
                <a:gd name="connsiteX28" fmla="*/ 66814 w 146157"/>
                <a:gd name="connsiteY28" fmla="*/ 8632 h 17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6157" h="171516">
                  <a:moveTo>
                    <a:pt x="66814" y="8632"/>
                  </a:moveTo>
                  <a:cubicBezTo>
                    <a:pt x="67815" y="5211"/>
                    <a:pt x="67815" y="4722"/>
                    <a:pt x="67815" y="4478"/>
                  </a:cubicBezTo>
                  <a:cubicBezTo>
                    <a:pt x="67815" y="1302"/>
                    <a:pt x="65062" y="80"/>
                    <a:pt x="62309" y="80"/>
                  </a:cubicBezTo>
                  <a:cubicBezTo>
                    <a:pt x="61308" y="80"/>
                    <a:pt x="61058" y="80"/>
                    <a:pt x="60557" y="325"/>
                  </a:cubicBezTo>
                  <a:lnTo>
                    <a:pt x="28273" y="1790"/>
                  </a:lnTo>
                  <a:cubicBezTo>
                    <a:pt x="24769" y="2035"/>
                    <a:pt x="20264" y="2279"/>
                    <a:pt x="20264" y="9120"/>
                  </a:cubicBezTo>
                  <a:cubicBezTo>
                    <a:pt x="20264" y="13518"/>
                    <a:pt x="24769" y="13518"/>
                    <a:pt x="26771" y="13518"/>
                  </a:cubicBezTo>
                  <a:cubicBezTo>
                    <a:pt x="29524" y="13518"/>
                    <a:pt x="34029" y="13518"/>
                    <a:pt x="37282" y="14007"/>
                  </a:cubicBezTo>
                  <a:lnTo>
                    <a:pt x="1243" y="154982"/>
                  </a:lnTo>
                  <a:cubicBezTo>
                    <a:pt x="993" y="155960"/>
                    <a:pt x="242" y="159625"/>
                    <a:pt x="242" y="160602"/>
                  </a:cubicBezTo>
                  <a:cubicBezTo>
                    <a:pt x="242" y="166466"/>
                    <a:pt x="4997" y="171596"/>
                    <a:pt x="12255" y="171596"/>
                  </a:cubicBezTo>
                  <a:cubicBezTo>
                    <a:pt x="13757" y="171596"/>
                    <a:pt x="25019" y="171596"/>
                    <a:pt x="28523" y="157914"/>
                  </a:cubicBezTo>
                  <a:lnTo>
                    <a:pt x="43539" y="100009"/>
                  </a:lnTo>
                  <a:cubicBezTo>
                    <a:pt x="44790" y="95367"/>
                    <a:pt x="44790" y="94878"/>
                    <a:pt x="48544" y="89992"/>
                  </a:cubicBezTo>
                  <a:cubicBezTo>
                    <a:pt x="52549" y="84617"/>
                    <a:pt x="65062" y="68003"/>
                    <a:pt x="85835" y="68003"/>
                  </a:cubicBezTo>
                  <a:cubicBezTo>
                    <a:pt x="92342" y="68003"/>
                    <a:pt x="98348" y="70446"/>
                    <a:pt x="98348" y="82418"/>
                  </a:cubicBezTo>
                  <a:cubicBezTo>
                    <a:pt x="98348" y="96589"/>
                    <a:pt x="87336" y="125175"/>
                    <a:pt x="82581" y="137147"/>
                  </a:cubicBezTo>
                  <a:cubicBezTo>
                    <a:pt x="79828" y="143743"/>
                    <a:pt x="79077" y="145454"/>
                    <a:pt x="79077" y="149607"/>
                  </a:cubicBezTo>
                  <a:cubicBezTo>
                    <a:pt x="79077" y="163778"/>
                    <a:pt x="93593" y="171596"/>
                    <a:pt x="107358" y="171596"/>
                  </a:cubicBezTo>
                  <a:cubicBezTo>
                    <a:pt x="133887" y="171596"/>
                    <a:pt x="146400" y="138368"/>
                    <a:pt x="146400" y="133482"/>
                  </a:cubicBezTo>
                  <a:cubicBezTo>
                    <a:pt x="146400" y="130061"/>
                    <a:pt x="142646" y="130061"/>
                    <a:pt x="140394" y="130061"/>
                  </a:cubicBezTo>
                  <a:cubicBezTo>
                    <a:pt x="137390" y="130061"/>
                    <a:pt x="135638" y="130061"/>
                    <a:pt x="134637" y="133237"/>
                  </a:cubicBezTo>
                  <a:cubicBezTo>
                    <a:pt x="126629" y="160358"/>
                    <a:pt x="112864" y="162801"/>
                    <a:pt x="108860" y="162801"/>
                  </a:cubicBezTo>
                  <a:cubicBezTo>
                    <a:pt x="107108" y="162801"/>
                    <a:pt x="104605" y="162801"/>
                    <a:pt x="104605" y="157670"/>
                  </a:cubicBezTo>
                  <a:cubicBezTo>
                    <a:pt x="104605" y="152295"/>
                    <a:pt x="107358" y="145698"/>
                    <a:pt x="108860" y="141789"/>
                  </a:cubicBezTo>
                  <a:cubicBezTo>
                    <a:pt x="113615" y="129817"/>
                    <a:pt x="125127" y="101231"/>
                    <a:pt x="125127" y="87549"/>
                  </a:cubicBezTo>
                  <a:cubicBezTo>
                    <a:pt x="125127" y="65071"/>
                    <a:pt x="105856" y="59207"/>
                    <a:pt x="87837" y="59207"/>
                  </a:cubicBezTo>
                  <a:cubicBezTo>
                    <a:pt x="82331" y="59207"/>
                    <a:pt x="67064" y="59207"/>
                    <a:pt x="50046" y="74355"/>
                  </a:cubicBezTo>
                  <a:lnTo>
                    <a:pt x="66814" y="8632"/>
                  </a:lnTo>
                  <a:close/>
                </a:path>
              </a:pathLst>
            </a:custGeom>
            <a:solidFill>
              <a:srgbClr val="000000"/>
            </a:solidFill>
            <a:ln w="25121"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8B8E8C79-F6BF-9B64-0ABD-D1F55F5DA98A}"/>
                </a:ext>
              </a:extLst>
            </p:cNvPr>
            <p:cNvSpPr/>
            <p:nvPr>
              <p:custDataLst>
                <p:tags r:id="rId25"/>
              </p:custDataLst>
            </p:nvPr>
          </p:nvSpPr>
          <p:spPr>
            <a:xfrm>
              <a:off x="8793343" y="4430415"/>
              <a:ext cx="76908" cy="148280"/>
            </a:xfrm>
            <a:custGeom>
              <a:avLst/>
              <a:gdLst>
                <a:gd name="connsiteX0" fmla="*/ 77157 w 76908"/>
                <a:gd name="connsiteY0" fmla="*/ 6581 h 148280"/>
                <a:gd name="connsiteX1" fmla="*/ 70149 w 76908"/>
                <a:gd name="connsiteY1" fmla="*/ 82 h 148280"/>
                <a:gd name="connsiteX2" fmla="*/ 60339 w 76908"/>
                <a:gd name="connsiteY2" fmla="*/ 9488 h 148280"/>
                <a:gd name="connsiteX3" fmla="*/ 67346 w 76908"/>
                <a:gd name="connsiteY3" fmla="*/ 15987 h 148280"/>
                <a:gd name="connsiteX4" fmla="*/ 77157 w 76908"/>
                <a:gd name="connsiteY4" fmla="*/ 6581 h 148280"/>
                <a:gd name="connsiteX5" fmla="*/ 40017 w 76908"/>
                <a:gd name="connsiteY5" fmla="*/ 121853 h 148280"/>
                <a:gd name="connsiteX6" fmla="*/ 17417 w 76908"/>
                <a:gd name="connsiteY6" fmla="*/ 143574 h 148280"/>
                <a:gd name="connsiteX7" fmla="*/ 11111 w 76908"/>
                <a:gd name="connsiteY7" fmla="*/ 142548 h 148280"/>
                <a:gd name="connsiteX8" fmla="*/ 17067 w 76908"/>
                <a:gd name="connsiteY8" fmla="*/ 133825 h 148280"/>
                <a:gd name="connsiteX9" fmla="*/ 10235 w 76908"/>
                <a:gd name="connsiteY9" fmla="*/ 127497 h 148280"/>
                <a:gd name="connsiteX10" fmla="*/ 249 w 76908"/>
                <a:gd name="connsiteY10" fmla="*/ 137588 h 148280"/>
                <a:gd name="connsiteX11" fmla="*/ 17593 w 76908"/>
                <a:gd name="connsiteY11" fmla="*/ 148363 h 148280"/>
                <a:gd name="connsiteX12" fmla="*/ 54032 w 76908"/>
                <a:gd name="connsiteY12" fmla="*/ 121340 h 148280"/>
                <a:gd name="connsiteX13" fmla="*/ 69799 w 76908"/>
                <a:gd name="connsiteY13" fmla="*/ 60112 h 148280"/>
                <a:gd name="connsiteX14" fmla="*/ 70675 w 76908"/>
                <a:gd name="connsiteY14" fmla="*/ 54126 h 148280"/>
                <a:gd name="connsiteX15" fmla="*/ 51930 w 76908"/>
                <a:gd name="connsiteY15" fmla="*/ 38050 h 148280"/>
                <a:gd name="connsiteX16" fmla="*/ 21272 w 76908"/>
                <a:gd name="connsiteY16" fmla="*/ 64217 h 148280"/>
                <a:gd name="connsiteX17" fmla="*/ 24250 w 76908"/>
                <a:gd name="connsiteY17" fmla="*/ 66440 h 148280"/>
                <a:gd name="connsiteX18" fmla="*/ 27754 w 76908"/>
                <a:gd name="connsiteY18" fmla="*/ 63362 h 148280"/>
                <a:gd name="connsiteX19" fmla="*/ 51404 w 76908"/>
                <a:gd name="connsiteY19" fmla="*/ 42839 h 148280"/>
                <a:gd name="connsiteX20" fmla="*/ 57361 w 76908"/>
                <a:gd name="connsiteY20" fmla="*/ 51219 h 148280"/>
                <a:gd name="connsiteX21" fmla="*/ 56835 w 76908"/>
                <a:gd name="connsiteY21" fmla="*/ 56350 h 148280"/>
                <a:gd name="connsiteX22" fmla="*/ 40017 w 76908"/>
                <a:gd name="connsiteY22" fmla="*/ 12185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908" h="148280">
                  <a:moveTo>
                    <a:pt x="77157" y="6581"/>
                  </a:moveTo>
                  <a:cubicBezTo>
                    <a:pt x="77157" y="3673"/>
                    <a:pt x="74880" y="82"/>
                    <a:pt x="70149" y="82"/>
                  </a:cubicBezTo>
                  <a:cubicBezTo>
                    <a:pt x="65069" y="82"/>
                    <a:pt x="60339" y="4870"/>
                    <a:pt x="60339" y="9488"/>
                  </a:cubicBezTo>
                  <a:cubicBezTo>
                    <a:pt x="60339" y="12225"/>
                    <a:pt x="62441" y="15987"/>
                    <a:pt x="67346" y="15987"/>
                  </a:cubicBezTo>
                  <a:cubicBezTo>
                    <a:pt x="72077" y="15987"/>
                    <a:pt x="77157" y="11541"/>
                    <a:pt x="77157" y="6581"/>
                  </a:cubicBezTo>
                  <a:close/>
                  <a:moveTo>
                    <a:pt x="40017" y="121853"/>
                  </a:moveTo>
                  <a:cubicBezTo>
                    <a:pt x="37039" y="133654"/>
                    <a:pt x="27754" y="143574"/>
                    <a:pt x="17417" y="143574"/>
                  </a:cubicBezTo>
                  <a:cubicBezTo>
                    <a:pt x="15140" y="143574"/>
                    <a:pt x="13038" y="143232"/>
                    <a:pt x="11111" y="142548"/>
                  </a:cubicBezTo>
                  <a:cubicBezTo>
                    <a:pt x="15666" y="140495"/>
                    <a:pt x="17067" y="136391"/>
                    <a:pt x="17067" y="133825"/>
                  </a:cubicBezTo>
                  <a:cubicBezTo>
                    <a:pt x="17067" y="129721"/>
                    <a:pt x="13738" y="127497"/>
                    <a:pt x="10235" y="127497"/>
                  </a:cubicBezTo>
                  <a:cubicBezTo>
                    <a:pt x="4804" y="127497"/>
                    <a:pt x="249" y="132115"/>
                    <a:pt x="249" y="137588"/>
                  </a:cubicBezTo>
                  <a:cubicBezTo>
                    <a:pt x="249" y="144087"/>
                    <a:pt x="7081" y="148363"/>
                    <a:pt x="17593" y="148363"/>
                  </a:cubicBezTo>
                  <a:cubicBezTo>
                    <a:pt x="28104" y="148363"/>
                    <a:pt x="48601" y="142206"/>
                    <a:pt x="54032" y="121340"/>
                  </a:cubicBezTo>
                  <a:lnTo>
                    <a:pt x="69799" y="60112"/>
                  </a:lnTo>
                  <a:cubicBezTo>
                    <a:pt x="70325" y="58231"/>
                    <a:pt x="70675" y="56692"/>
                    <a:pt x="70675" y="54126"/>
                  </a:cubicBezTo>
                  <a:cubicBezTo>
                    <a:pt x="70675" y="44720"/>
                    <a:pt x="62441" y="38050"/>
                    <a:pt x="51930" y="38050"/>
                  </a:cubicBezTo>
                  <a:cubicBezTo>
                    <a:pt x="32484" y="38050"/>
                    <a:pt x="21272" y="61823"/>
                    <a:pt x="21272" y="64217"/>
                  </a:cubicBezTo>
                  <a:cubicBezTo>
                    <a:pt x="21272" y="66440"/>
                    <a:pt x="23724" y="66440"/>
                    <a:pt x="24250" y="66440"/>
                  </a:cubicBezTo>
                  <a:cubicBezTo>
                    <a:pt x="26352" y="66440"/>
                    <a:pt x="26527" y="65927"/>
                    <a:pt x="27754" y="63362"/>
                  </a:cubicBezTo>
                  <a:cubicBezTo>
                    <a:pt x="32133" y="53442"/>
                    <a:pt x="41243" y="42839"/>
                    <a:pt x="51404" y="42839"/>
                  </a:cubicBezTo>
                  <a:cubicBezTo>
                    <a:pt x="55784" y="42839"/>
                    <a:pt x="57361" y="45746"/>
                    <a:pt x="57361" y="51219"/>
                  </a:cubicBezTo>
                  <a:cubicBezTo>
                    <a:pt x="57361" y="53100"/>
                    <a:pt x="57010" y="55495"/>
                    <a:pt x="56835" y="56350"/>
                  </a:cubicBezTo>
                  <a:lnTo>
                    <a:pt x="40017" y="121853"/>
                  </a:lnTo>
                  <a:close/>
                </a:path>
              </a:pathLst>
            </a:custGeom>
            <a:solidFill>
              <a:srgbClr val="000000"/>
            </a:solidFill>
            <a:ln w="25121"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DA604D08-C9D8-3673-4E99-0296F8D069BF}"/>
                </a:ext>
              </a:extLst>
            </p:cNvPr>
            <p:cNvSpPr/>
            <p:nvPr>
              <p:custDataLst>
                <p:tags r:id="rId26"/>
              </p:custDataLst>
            </p:nvPr>
          </p:nvSpPr>
          <p:spPr>
            <a:xfrm>
              <a:off x="8968425" y="4364716"/>
              <a:ext cx="166429" cy="162720"/>
            </a:xfrm>
            <a:custGeom>
              <a:avLst/>
              <a:gdLst>
                <a:gd name="connsiteX0" fmla="*/ 88601 w 166429"/>
                <a:gd name="connsiteY0" fmla="*/ 86327 h 162720"/>
                <a:gd name="connsiteX1" fmla="*/ 158426 w 166429"/>
                <a:gd name="connsiteY1" fmla="*/ 86327 h 162720"/>
                <a:gd name="connsiteX2" fmla="*/ 166685 w 166429"/>
                <a:gd name="connsiteY2" fmla="*/ 81440 h 162720"/>
                <a:gd name="connsiteX3" fmla="*/ 158426 w 166429"/>
                <a:gd name="connsiteY3" fmla="*/ 76554 h 162720"/>
                <a:gd name="connsiteX4" fmla="*/ 88601 w 166429"/>
                <a:gd name="connsiteY4" fmla="*/ 76554 h 162720"/>
                <a:gd name="connsiteX5" fmla="*/ 88601 w 166429"/>
                <a:gd name="connsiteY5" fmla="*/ 8143 h 162720"/>
                <a:gd name="connsiteX6" fmla="*/ 83595 w 166429"/>
                <a:gd name="connsiteY6" fmla="*/ 80 h 162720"/>
                <a:gd name="connsiteX7" fmla="*/ 78590 w 166429"/>
                <a:gd name="connsiteY7" fmla="*/ 8143 h 162720"/>
                <a:gd name="connsiteX8" fmla="*/ 78590 w 166429"/>
                <a:gd name="connsiteY8" fmla="*/ 76554 h 162720"/>
                <a:gd name="connsiteX9" fmla="*/ 8514 w 166429"/>
                <a:gd name="connsiteY9" fmla="*/ 76554 h 162720"/>
                <a:gd name="connsiteX10" fmla="*/ 255 w 166429"/>
                <a:gd name="connsiteY10" fmla="*/ 81440 h 162720"/>
                <a:gd name="connsiteX11" fmla="*/ 8514 w 166429"/>
                <a:gd name="connsiteY11" fmla="*/ 86327 h 162720"/>
                <a:gd name="connsiteX12" fmla="*/ 78590 w 166429"/>
                <a:gd name="connsiteY12" fmla="*/ 86327 h 162720"/>
                <a:gd name="connsiteX13" fmla="*/ 78590 w 166429"/>
                <a:gd name="connsiteY13" fmla="*/ 154738 h 162720"/>
                <a:gd name="connsiteX14" fmla="*/ 83595 w 166429"/>
                <a:gd name="connsiteY14" fmla="*/ 162801 h 162720"/>
                <a:gd name="connsiteX15" fmla="*/ 88601 w 166429"/>
                <a:gd name="connsiteY15" fmla="*/ 154738 h 162720"/>
                <a:gd name="connsiteX16" fmla="*/ 88601 w 166429"/>
                <a:gd name="connsiteY16" fmla="*/ 86327 h 16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429" h="162720">
                  <a:moveTo>
                    <a:pt x="88601" y="86327"/>
                  </a:moveTo>
                  <a:lnTo>
                    <a:pt x="158426" y="86327"/>
                  </a:lnTo>
                  <a:cubicBezTo>
                    <a:pt x="161930" y="86327"/>
                    <a:pt x="166685" y="86327"/>
                    <a:pt x="166685" y="81440"/>
                  </a:cubicBezTo>
                  <a:cubicBezTo>
                    <a:pt x="166685" y="76554"/>
                    <a:pt x="161930" y="76554"/>
                    <a:pt x="158426" y="76554"/>
                  </a:cubicBezTo>
                  <a:lnTo>
                    <a:pt x="88601" y="76554"/>
                  </a:lnTo>
                  <a:lnTo>
                    <a:pt x="88601" y="8143"/>
                  </a:lnTo>
                  <a:cubicBezTo>
                    <a:pt x="88601" y="4722"/>
                    <a:pt x="88601" y="80"/>
                    <a:pt x="83595" y="80"/>
                  </a:cubicBezTo>
                  <a:cubicBezTo>
                    <a:pt x="78590" y="80"/>
                    <a:pt x="78590" y="4722"/>
                    <a:pt x="78590" y="8143"/>
                  </a:cubicBezTo>
                  <a:lnTo>
                    <a:pt x="78590" y="76554"/>
                  </a:lnTo>
                  <a:lnTo>
                    <a:pt x="8514" y="76554"/>
                  </a:lnTo>
                  <a:cubicBezTo>
                    <a:pt x="5010" y="76554"/>
                    <a:pt x="255" y="76554"/>
                    <a:pt x="255" y="81440"/>
                  </a:cubicBezTo>
                  <a:cubicBezTo>
                    <a:pt x="255" y="86327"/>
                    <a:pt x="5010" y="86327"/>
                    <a:pt x="8514" y="86327"/>
                  </a:cubicBezTo>
                  <a:lnTo>
                    <a:pt x="78590" y="86327"/>
                  </a:lnTo>
                  <a:lnTo>
                    <a:pt x="78590" y="154738"/>
                  </a:lnTo>
                  <a:cubicBezTo>
                    <a:pt x="78590" y="158159"/>
                    <a:pt x="78590" y="162801"/>
                    <a:pt x="83595" y="162801"/>
                  </a:cubicBezTo>
                  <a:cubicBezTo>
                    <a:pt x="88601" y="162801"/>
                    <a:pt x="88601" y="158159"/>
                    <a:pt x="88601" y="154738"/>
                  </a:cubicBezTo>
                  <a:lnTo>
                    <a:pt x="88601" y="86327"/>
                  </a:lnTo>
                  <a:close/>
                </a:path>
              </a:pathLst>
            </a:custGeom>
            <a:solidFill>
              <a:srgbClr val="000000"/>
            </a:solidFill>
            <a:ln w="25121"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E3E3BA58-C83A-F892-3CBE-C8664CDF1E59}"/>
                </a:ext>
              </a:extLst>
            </p:cNvPr>
            <p:cNvSpPr/>
            <p:nvPr>
              <p:custDataLst>
                <p:tags r:id="rId27"/>
              </p:custDataLst>
            </p:nvPr>
          </p:nvSpPr>
          <p:spPr>
            <a:xfrm>
              <a:off x="9216943" y="4396722"/>
              <a:ext cx="115624" cy="112389"/>
            </a:xfrm>
            <a:custGeom>
              <a:avLst/>
              <a:gdLst>
                <a:gd name="connsiteX0" fmla="*/ 43562 w 115624"/>
                <a:gd name="connsiteY0" fmla="*/ 57252 h 112389"/>
                <a:gd name="connsiteX1" fmla="*/ 87109 w 115624"/>
                <a:gd name="connsiteY1" fmla="*/ 52366 h 112389"/>
                <a:gd name="connsiteX2" fmla="*/ 111886 w 115624"/>
                <a:gd name="connsiteY2" fmla="*/ 23535 h 112389"/>
                <a:gd name="connsiteX3" fmla="*/ 77599 w 115624"/>
                <a:gd name="connsiteY3" fmla="*/ 80 h 112389"/>
                <a:gd name="connsiteX4" fmla="*/ 265 w 115624"/>
                <a:gd name="connsiteY4" fmla="*/ 68491 h 112389"/>
                <a:gd name="connsiteX5" fmla="*/ 52572 w 115624"/>
                <a:gd name="connsiteY5" fmla="*/ 112470 h 112389"/>
                <a:gd name="connsiteX6" fmla="*/ 91364 w 115624"/>
                <a:gd name="connsiteY6" fmla="*/ 106606 h 112389"/>
                <a:gd name="connsiteX7" fmla="*/ 115890 w 115624"/>
                <a:gd name="connsiteY7" fmla="*/ 88037 h 112389"/>
                <a:gd name="connsiteX8" fmla="*/ 109633 w 115624"/>
                <a:gd name="connsiteY8" fmla="*/ 81685 h 112389"/>
                <a:gd name="connsiteX9" fmla="*/ 105879 w 115624"/>
                <a:gd name="connsiteY9" fmla="*/ 84372 h 112389"/>
                <a:gd name="connsiteX10" fmla="*/ 53323 w 115624"/>
                <a:gd name="connsiteY10" fmla="*/ 103674 h 112389"/>
                <a:gd name="connsiteX11" fmla="*/ 28796 w 115624"/>
                <a:gd name="connsiteY11" fmla="*/ 79975 h 112389"/>
                <a:gd name="connsiteX12" fmla="*/ 32550 w 115624"/>
                <a:gd name="connsiteY12" fmla="*/ 57252 h 112389"/>
                <a:gd name="connsiteX13" fmla="*/ 43562 w 115624"/>
                <a:gd name="connsiteY13" fmla="*/ 57252 h 112389"/>
                <a:gd name="connsiteX14" fmla="*/ 34803 w 115624"/>
                <a:gd name="connsiteY14" fmla="*/ 48457 h 112389"/>
                <a:gd name="connsiteX15" fmla="*/ 49569 w 115624"/>
                <a:gd name="connsiteY15" fmla="*/ 20115 h 112389"/>
                <a:gd name="connsiteX16" fmla="*/ 77599 w 115624"/>
                <a:gd name="connsiteY16" fmla="*/ 8876 h 112389"/>
                <a:gd name="connsiteX17" fmla="*/ 96870 w 115624"/>
                <a:gd name="connsiteY17" fmla="*/ 23780 h 112389"/>
                <a:gd name="connsiteX18" fmla="*/ 34803 w 115624"/>
                <a:gd name="connsiteY18" fmla="*/ 48457 h 1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624" h="112389">
                  <a:moveTo>
                    <a:pt x="43562" y="57252"/>
                  </a:moveTo>
                  <a:cubicBezTo>
                    <a:pt x="60330" y="57252"/>
                    <a:pt x="76598" y="55786"/>
                    <a:pt x="87109" y="52366"/>
                  </a:cubicBezTo>
                  <a:cubicBezTo>
                    <a:pt x="108382" y="45280"/>
                    <a:pt x="111886" y="31354"/>
                    <a:pt x="111886" y="23535"/>
                  </a:cubicBezTo>
                  <a:cubicBezTo>
                    <a:pt x="111886" y="9365"/>
                    <a:pt x="98121" y="80"/>
                    <a:pt x="77599" y="80"/>
                  </a:cubicBezTo>
                  <a:cubicBezTo>
                    <a:pt x="32300" y="80"/>
                    <a:pt x="265" y="30621"/>
                    <a:pt x="265" y="68491"/>
                  </a:cubicBezTo>
                  <a:cubicBezTo>
                    <a:pt x="265" y="96589"/>
                    <a:pt x="19536" y="112470"/>
                    <a:pt x="52572" y="112470"/>
                  </a:cubicBezTo>
                  <a:cubicBezTo>
                    <a:pt x="59079" y="112470"/>
                    <a:pt x="76347" y="112225"/>
                    <a:pt x="91364" y="106606"/>
                  </a:cubicBezTo>
                  <a:cubicBezTo>
                    <a:pt x="105879" y="100986"/>
                    <a:pt x="115890" y="90969"/>
                    <a:pt x="115890" y="88037"/>
                  </a:cubicBezTo>
                  <a:cubicBezTo>
                    <a:pt x="115890" y="86083"/>
                    <a:pt x="111886" y="81685"/>
                    <a:pt x="109633" y="81685"/>
                  </a:cubicBezTo>
                  <a:cubicBezTo>
                    <a:pt x="108132" y="81685"/>
                    <a:pt x="107631" y="82418"/>
                    <a:pt x="105879" y="84372"/>
                  </a:cubicBezTo>
                  <a:cubicBezTo>
                    <a:pt x="92365" y="98299"/>
                    <a:pt x="72844" y="103674"/>
                    <a:pt x="53323" y="103674"/>
                  </a:cubicBezTo>
                  <a:cubicBezTo>
                    <a:pt x="35303" y="103674"/>
                    <a:pt x="28796" y="93901"/>
                    <a:pt x="28796" y="79975"/>
                  </a:cubicBezTo>
                  <a:cubicBezTo>
                    <a:pt x="28796" y="75332"/>
                    <a:pt x="29797" y="67270"/>
                    <a:pt x="32550" y="57252"/>
                  </a:cubicBezTo>
                  <a:lnTo>
                    <a:pt x="43562" y="57252"/>
                  </a:lnTo>
                  <a:close/>
                  <a:moveTo>
                    <a:pt x="34803" y="48457"/>
                  </a:moveTo>
                  <a:cubicBezTo>
                    <a:pt x="39307" y="30621"/>
                    <a:pt x="45314" y="24024"/>
                    <a:pt x="49569" y="20115"/>
                  </a:cubicBezTo>
                  <a:cubicBezTo>
                    <a:pt x="58328" y="11563"/>
                    <a:pt x="69840" y="8876"/>
                    <a:pt x="77599" y="8876"/>
                  </a:cubicBezTo>
                  <a:cubicBezTo>
                    <a:pt x="86609" y="8876"/>
                    <a:pt x="96870" y="12785"/>
                    <a:pt x="96870" y="23780"/>
                  </a:cubicBezTo>
                  <a:cubicBezTo>
                    <a:pt x="96870" y="48457"/>
                    <a:pt x="59079" y="48457"/>
                    <a:pt x="34803" y="48457"/>
                  </a:cubicBezTo>
                  <a:close/>
                </a:path>
              </a:pathLst>
            </a:custGeom>
            <a:solidFill>
              <a:srgbClr val="000000"/>
            </a:solidFill>
            <a:ln w="25121"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E082BB8E-3180-ABD3-330E-B2C6479FF8F2}"/>
                </a:ext>
              </a:extLst>
            </p:cNvPr>
            <p:cNvSpPr/>
            <p:nvPr>
              <p:custDataLst>
                <p:tags r:id="rId28"/>
              </p:custDataLst>
            </p:nvPr>
          </p:nvSpPr>
          <p:spPr>
            <a:xfrm>
              <a:off x="9343231" y="4430415"/>
              <a:ext cx="76908" cy="148280"/>
            </a:xfrm>
            <a:custGeom>
              <a:avLst/>
              <a:gdLst>
                <a:gd name="connsiteX0" fmla="*/ 77179 w 76908"/>
                <a:gd name="connsiteY0" fmla="*/ 6581 h 148280"/>
                <a:gd name="connsiteX1" fmla="*/ 70171 w 76908"/>
                <a:gd name="connsiteY1" fmla="*/ 82 h 148280"/>
                <a:gd name="connsiteX2" fmla="*/ 60361 w 76908"/>
                <a:gd name="connsiteY2" fmla="*/ 9488 h 148280"/>
                <a:gd name="connsiteX3" fmla="*/ 67368 w 76908"/>
                <a:gd name="connsiteY3" fmla="*/ 15987 h 148280"/>
                <a:gd name="connsiteX4" fmla="*/ 77179 w 76908"/>
                <a:gd name="connsiteY4" fmla="*/ 6581 h 148280"/>
                <a:gd name="connsiteX5" fmla="*/ 40039 w 76908"/>
                <a:gd name="connsiteY5" fmla="*/ 121853 h 148280"/>
                <a:gd name="connsiteX6" fmla="*/ 17439 w 76908"/>
                <a:gd name="connsiteY6" fmla="*/ 143574 h 148280"/>
                <a:gd name="connsiteX7" fmla="*/ 11133 w 76908"/>
                <a:gd name="connsiteY7" fmla="*/ 142548 h 148280"/>
                <a:gd name="connsiteX8" fmla="*/ 17089 w 76908"/>
                <a:gd name="connsiteY8" fmla="*/ 133825 h 148280"/>
                <a:gd name="connsiteX9" fmla="*/ 10257 w 76908"/>
                <a:gd name="connsiteY9" fmla="*/ 127497 h 148280"/>
                <a:gd name="connsiteX10" fmla="*/ 271 w 76908"/>
                <a:gd name="connsiteY10" fmla="*/ 137588 h 148280"/>
                <a:gd name="connsiteX11" fmla="*/ 17615 w 76908"/>
                <a:gd name="connsiteY11" fmla="*/ 148363 h 148280"/>
                <a:gd name="connsiteX12" fmla="*/ 54054 w 76908"/>
                <a:gd name="connsiteY12" fmla="*/ 121340 h 148280"/>
                <a:gd name="connsiteX13" fmla="*/ 69821 w 76908"/>
                <a:gd name="connsiteY13" fmla="*/ 60112 h 148280"/>
                <a:gd name="connsiteX14" fmla="*/ 70697 w 76908"/>
                <a:gd name="connsiteY14" fmla="*/ 54126 h 148280"/>
                <a:gd name="connsiteX15" fmla="*/ 51952 w 76908"/>
                <a:gd name="connsiteY15" fmla="*/ 38050 h 148280"/>
                <a:gd name="connsiteX16" fmla="*/ 21294 w 76908"/>
                <a:gd name="connsiteY16" fmla="*/ 64217 h 148280"/>
                <a:gd name="connsiteX17" fmla="*/ 24272 w 76908"/>
                <a:gd name="connsiteY17" fmla="*/ 66440 h 148280"/>
                <a:gd name="connsiteX18" fmla="*/ 27776 w 76908"/>
                <a:gd name="connsiteY18" fmla="*/ 63362 h 148280"/>
                <a:gd name="connsiteX19" fmla="*/ 51426 w 76908"/>
                <a:gd name="connsiteY19" fmla="*/ 42839 h 148280"/>
                <a:gd name="connsiteX20" fmla="*/ 57382 w 76908"/>
                <a:gd name="connsiteY20" fmla="*/ 51219 h 148280"/>
                <a:gd name="connsiteX21" fmla="*/ 56857 w 76908"/>
                <a:gd name="connsiteY21" fmla="*/ 56350 h 148280"/>
                <a:gd name="connsiteX22" fmla="*/ 40039 w 76908"/>
                <a:gd name="connsiteY22" fmla="*/ 121853 h 148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908" h="148280">
                  <a:moveTo>
                    <a:pt x="77179" y="6581"/>
                  </a:moveTo>
                  <a:cubicBezTo>
                    <a:pt x="77179" y="3673"/>
                    <a:pt x="74901" y="82"/>
                    <a:pt x="70171" y="82"/>
                  </a:cubicBezTo>
                  <a:cubicBezTo>
                    <a:pt x="65091" y="82"/>
                    <a:pt x="60361" y="4870"/>
                    <a:pt x="60361" y="9488"/>
                  </a:cubicBezTo>
                  <a:cubicBezTo>
                    <a:pt x="60361" y="12225"/>
                    <a:pt x="62463" y="15987"/>
                    <a:pt x="67368" y="15987"/>
                  </a:cubicBezTo>
                  <a:cubicBezTo>
                    <a:pt x="72098" y="15987"/>
                    <a:pt x="77179" y="11541"/>
                    <a:pt x="77179" y="6581"/>
                  </a:cubicBezTo>
                  <a:close/>
                  <a:moveTo>
                    <a:pt x="40039" y="121853"/>
                  </a:moveTo>
                  <a:cubicBezTo>
                    <a:pt x="37061" y="133654"/>
                    <a:pt x="27776" y="143574"/>
                    <a:pt x="17439" y="143574"/>
                  </a:cubicBezTo>
                  <a:cubicBezTo>
                    <a:pt x="15162" y="143574"/>
                    <a:pt x="13060" y="143232"/>
                    <a:pt x="11133" y="142548"/>
                  </a:cubicBezTo>
                  <a:cubicBezTo>
                    <a:pt x="15687" y="140495"/>
                    <a:pt x="17089" y="136391"/>
                    <a:pt x="17089" y="133825"/>
                  </a:cubicBezTo>
                  <a:cubicBezTo>
                    <a:pt x="17089" y="129721"/>
                    <a:pt x="13760" y="127497"/>
                    <a:pt x="10257" y="127497"/>
                  </a:cubicBezTo>
                  <a:cubicBezTo>
                    <a:pt x="4826" y="127497"/>
                    <a:pt x="271" y="132115"/>
                    <a:pt x="271" y="137588"/>
                  </a:cubicBezTo>
                  <a:cubicBezTo>
                    <a:pt x="271" y="144087"/>
                    <a:pt x="7103" y="148363"/>
                    <a:pt x="17615" y="148363"/>
                  </a:cubicBezTo>
                  <a:cubicBezTo>
                    <a:pt x="28126" y="148363"/>
                    <a:pt x="48623" y="142206"/>
                    <a:pt x="54054" y="121340"/>
                  </a:cubicBezTo>
                  <a:lnTo>
                    <a:pt x="69821" y="60112"/>
                  </a:lnTo>
                  <a:cubicBezTo>
                    <a:pt x="70346" y="58231"/>
                    <a:pt x="70697" y="56692"/>
                    <a:pt x="70697" y="54126"/>
                  </a:cubicBezTo>
                  <a:cubicBezTo>
                    <a:pt x="70697" y="44720"/>
                    <a:pt x="62463" y="38050"/>
                    <a:pt x="51952" y="38050"/>
                  </a:cubicBezTo>
                  <a:cubicBezTo>
                    <a:pt x="32506" y="38050"/>
                    <a:pt x="21294" y="61823"/>
                    <a:pt x="21294" y="64217"/>
                  </a:cubicBezTo>
                  <a:cubicBezTo>
                    <a:pt x="21294" y="66440"/>
                    <a:pt x="23746" y="66440"/>
                    <a:pt x="24272" y="66440"/>
                  </a:cubicBezTo>
                  <a:cubicBezTo>
                    <a:pt x="26374" y="66440"/>
                    <a:pt x="26549" y="65927"/>
                    <a:pt x="27776" y="63362"/>
                  </a:cubicBezTo>
                  <a:cubicBezTo>
                    <a:pt x="32155" y="53442"/>
                    <a:pt x="41265" y="42839"/>
                    <a:pt x="51426" y="42839"/>
                  </a:cubicBezTo>
                  <a:cubicBezTo>
                    <a:pt x="55806" y="42839"/>
                    <a:pt x="57382" y="45746"/>
                    <a:pt x="57382" y="51219"/>
                  </a:cubicBezTo>
                  <a:cubicBezTo>
                    <a:pt x="57382" y="53100"/>
                    <a:pt x="57032" y="55495"/>
                    <a:pt x="56857" y="56350"/>
                  </a:cubicBezTo>
                  <a:lnTo>
                    <a:pt x="40039" y="121853"/>
                  </a:lnTo>
                  <a:close/>
                </a:path>
              </a:pathLst>
            </a:custGeom>
            <a:solidFill>
              <a:srgbClr val="000000"/>
            </a:solidFill>
            <a:ln w="25121"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30D15AB3-7474-344B-25B9-EB66006594F9}"/>
                </a:ext>
              </a:extLst>
            </p:cNvPr>
            <p:cNvSpPr/>
            <p:nvPr>
              <p:custDataLst>
                <p:tags r:id="rId29"/>
              </p:custDataLst>
            </p:nvPr>
          </p:nvSpPr>
          <p:spPr>
            <a:xfrm>
              <a:off x="9462950" y="4323914"/>
              <a:ext cx="58062" cy="244325"/>
            </a:xfrm>
            <a:custGeom>
              <a:avLst/>
              <a:gdLst>
                <a:gd name="connsiteX0" fmla="*/ 58338 w 58062"/>
                <a:gd name="connsiteY0" fmla="*/ 122243 h 244325"/>
                <a:gd name="connsiteX1" fmla="*/ 41820 w 58062"/>
                <a:gd name="connsiteY1" fmla="*/ 46013 h 244325"/>
                <a:gd name="connsiteX2" fmla="*/ 2778 w 58062"/>
                <a:gd name="connsiteY2" fmla="*/ 80 h 244325"/>
                <a:gd name="connsiteX3" fmla="*/ 275 w 58062"/>
                <a:gd name="connsiteY3" fmla="*/ 2523 h 244325"/>
                <a:gd name="connsiteX4" fmla="*/ 5030 w 58062"/>
                <a:gd name="connsiteY4" fmla="*/ 8143 h 244325"/>
                <a:gd name="connsiteX5" fmla="*/ 43822 w 58062"/>
                <a:gd name="connsiteY5" fmla="*/ 122243 h 244325"/>
                <a:gd name="connsiteX6" fmla="*/ 3529 w 58062"/>
                <a:gd name="connsiteY6" fmla="*/ 237809 h 244325"/>
                <a:gd name="connsiteX7" fmla="*/ 275 w 58062"/>
                <a:gd name="connsiteY7" fmla="*/ 241962 h 244325"/>
                <a:gd name="connsiteX8" fmla="*/ 2778 w 58062"/>
                <a:gd name="connsiteY8" fmla="*/ 244405 h 244325"/>
                <a:gd name="connsiteX9" fmla="*/ 42571 w 58062"/>
                <a:gd name="connsiteY9" fmla="*/ 196762 h 244325"/>
                <a:gd name="connsiteX10" fmla="*/ 58338 w 58062"/>
                <a:gd name="connsiteY10" fmla="*/ 122243 h 24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062" h="244325">
                  <a:moveTo>
                    <a:pt x="58338" y="122243"/>
                  </a:moveTo>
                  <a:cubicBezTo>
                    <a:pt x="58338" y="103185"/>
                    <a:pt x="55585" y="73622"/>
                    <a:pt x="41820" y="46013"/>
                  </a:cubicBezTo>
                  <a:cubicBezTo>
                    <a:pt x="26804" y="15961"/>
                    <a:pt x="5280" y="80"/>
                    <a:pt x="2778" y="80"/>
                  </a:cubicBezTo>
                  <a:cubicBezTo>
                    <a:pt x="1276" y="80"/>
                    <a:pt x="275" y="1058"/>
                    <a:pt x="275" y="2523"/>
                  </a:cubicBezTo>
                  <a:cubicBezTo>
                    <a:pt x="275" y="3256"/>
                    <a:pt x="275" y="3745"/>
                    <a:pt x="5030" y="8143"/>
                  </a:cubicBezTo>
                  <a:cubicBezTo>
                    <a:pt x="29557" y="32331"/>
                    <a:pt x="43822" y="71179"/>
                    <a:pt x="43822" y="122243"/>
                  </a:cubicBezTo>
                  <a:cubicBezTo>
                    <a:pt x="43822" y="164022"/>
                    <a:pt x="34562" y="207024"/>
                    <a:pt x="3529" y="237809"/>
                  </a:cubicBezTo>
                  <a:cubicBezTo>
                    <a:pt x="275" y="240740"/>
                    <a:pt x="275" y="241229"/>
                    <a:pt x="275" y="241962"/>
                  </a:cubicBezTo>
                  <a:cubicBezTo>
                    <a:pt x="275" y="243428"/>
                    <a:pt x="1276" y="244405"/>
                    <a:pt x="2778" y="244405"/>
                  </a:cubicBezTo>
                  <a:cubicBezTo>
                    <a:pt x="5280" y="244405"/>
                    <a:pt x="27805" y="227791"/>
                    <a:pt x="42571" y="196762"/>
                  </a:cubicBezTo>
                  <a:cubicBezTo>
                    <a:pt x="55334" y="169886"/>
                    <a:pt x="58338" y="142766"/>
                    <a:pt x="58338" y="122243"/>
                  </a:cubicBezTo>
                  <a:close/>
                </a:path>
              </a:pathLst>
            </a:custGeom>
            <a:solidFill>
              <a:srgbClr val="000000"/>
            </a:solidFill>
            <a:ln w="25121" cap="flat">
              <a:noFill/>
              <a:prstDash val="solid"/>
              <a:miter/>
            </a:ln>
          </p:spPr>
          <p:txBody>
            <a:bodyPr rtlCol="0" anchor="ctr"/>
            <a:lstStyle/>
            <a:p>
              <a:endParaRPr lang="en-CN"/>
            </a:p>
          </p:txBody>
        </p:sp>
      </p:grpSp>
    </p:spTree>
    <p:extLst>
      <p:ext uri="{BB962C8B-B14F-4D97-AF65-F5344CB8AC3E}">
        <p14:creationId xmlns:p14="http://schemas.microsoft.com/office/powerpoint/2010/main" val="933165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057953"/>
          </a:xfrm>
          <a:prstGeom prst="rect">
            <a:avLst/>
          </a:prstGeom>
          <a:noFill/>
        </p:spPr>
        <p:txBody>
          <a:bodyPr wrap="square">
            <a:spAutoFit/>
          </a:bodyPr>
          <a:lstStyle/>
          <a:p>
            <a:pPr algn="just">
              <a:lnSpc>
                <a:spcPct val="125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机器翻译（</a:t>
            </a:r>
            <a:r>
              <a:rPr lang="en-US" altLang="zh-CN" sz="2000" b="1" dirty="0">
                <a:solidFill>
                  <a:srgbClr val="0070C0"/>
                </a:solidFill>
                <a:latin typeface="Microsoft YaHei" panose="020B0503020204020204" pitchFamily="34" charset="-122"/>
                <a:ea typeface="Microsoft YaHei" panose="020B0503020204020204" pitchFamily="34" charset="-122"/>
              </a:rPr>
              <a:t>Machine Translation</a:t>
            </a:r>
            <a:r>
              <a:rPr lang="zh-CN" altLang="en-US" sz="2000" b="1" dirty="0">
                <a:solidFill>
                  <a:srgbClr val="0070C0"/>
                </a:solidFill>
                <a:latin typeface="Microsoft YaHei" panose="020B0503020204020204" pitchFamily="34" charset="-122"/>
                <a:ea typeface="Microsoft YaHei" panose="020B0503020204020204" pitchFamily="34" charset="-122"/>
              </a:rPr>
              <a:t>，</a:t>
            </a:r>
            <a:r>
              <a:rPr lang="en-US" altLang="zh-CN" sz="2000" b="1" dirty="0">
                <a:solidFill>
                  <a:srgbClr val="0070C0"/>
                </a:solidFill>
                <a:latin typeface="Microsoft YaHei" panose="020B0503020204020204" pitchFamily="34" charset="-122"/>
                <a:ea typeface="Microsoft YaHei" panose="020B0503020204020204" pitchFamily="34" charset="-122"/>
              </a:rPr>
              <a:t>MT</a:t>
            </a:r>
            <a:r>
              <a:rPr lang="zh-CN" altLang="en-US" sz="2000" b="1" dirty="0">
                <a:solidFill>
                  <a:srgbClr val="0070C0"/>
                </a:solidFill>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这一概念拥有很长的历史，相关领域的研究最早可以追溯到</a:t>
            </a:r>
            <a:r>
              <a:rPr lang="en-US" altLang="zh-CN" sz="2000" dirty="0">
                <a:latin typeface="Microsoft YaHei" panose="020B0503020204020204" pitchFamily="34" charset="-122"/>
                <a:ea typeface="Microsoft YaHei" panose="020B0503020204020204" pitchFamily="34" charset="-122"/>
              </a:rPr>
              <a:t>17</a:t>
            </a:r>
            <a:r>
              <a:rPr lang="zh-CN" altLang="en-US" sz="2000" dirty="0">
                <a:latin typeface="Microsoft YaHei" panose="020B0503020204020204" pitchFamily="34" charset="-122"/>
                <a:ea typeface="Microsoft YaHei" panose="020B0503020204020204" pitchFamily="34" charset="-122"/>
              </a:rPr>
              <a:t>世纪。</a:t>
            </a:r>
            <a:r>
              <a:rPr lang="en-US" altLang="zh-CN" sz="2000" dirty="0">
                <a:latin typeface="Microsoft YaHei" panose="020B0503020204020204" pitchFamily="34" charset="-122"/>
                <a:ea typeface="Microsoft YaHei" panose="020B0503020204020204" pitchFamily="34" charset="-122"/>
              </a:rPr>
              <a:t>1629</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Descartes</a:t>
            </a:r>
            <a:r>
              <a:rPr lang="zh-CN" altLang="en-US" sz="2000" dirty="0">
                <a:latin typeface="Microsoft YaHei" panose="020B0503020204020204" pitchFamily="34" charset="-122"/>
                <a:ea typeface="Microsoft YaHei" panose="020B0503020204020204" pitchFamily="34" charset="-122"/>
              </a:rPr>
              <a:t>等人就提出使用统一符号表达不同语言中的同一概念的语义。</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现代机器翻译的研究始于上世纪五十年代，</a:t>
            </a:r>
            <a:r>
              <a:rPr lang="en-US" altLang="zh-CN" sz="2000" dirty="0">
                <a:latin typeface="Microsoft YaHei" panose="020B0503020204020204" pitchFamily="34" charset="-122"/>
                <a:ea typeface="Microsoft YaHei" panose="020B0503020204020204" pitchFamily="34" charset="-122"/>
              </a:rPr>
              <a:t>Bar-Hillel</a:t>
            </a:r>
            <a:r>
              <a:rPr lang="zh-CN" altLang="en-US" sz="2000" dirty="0">
                <a:latin typeface="Microsoft YaHei" panose="020B0503020204020204" pitchFamily="34" charset="-122"/>
                <a:ea typeface="Microsoft YaHei" panose="020B0503020204020204" pitchFamily="34" charset="-122"/>
              </a:rPr>
              <a:t>等人在</a:t>
            </a:r>
            <a:r>
              <a:rPr lang="en-US" altLang="zh-CN" sz="2000" dirty="0">
                <a:latin typeface="Microsoft YaHei" panose="020B0503020204020204" pitchFamily="34" charset="-122"/>
                <a:ea typeface="Microsoft YaHei" panose="020B0503020204020204" pitchFamily="34" charset="-122"/>
              </a:rPr>
              <a:t>1951</a:t>
            </a:r>
            <a:r>
              <a:rPr lang="zh-CN" altLang="en-US" sz="2000" dirty="0">
                <a:latin typeface="Microsoft YaHei" panose="020B0503020204020204" pitchFamily="34" charset="-122"/>
                <a:ea typeface="Microsoft YaHei" panose="020B0503020204020204" pitchFamily="34" charset="-122"/>
              </a:rPr>
              <a:t>年就开始了对机器翻译的研究，并在</a:t>
            </a:r>
            <a:r>
              <a:rPr lang="en-US" altLang="zh-CN" sz="2000" dirty="0">
                <a:latin typeface="Microsoft YaHei" panose="020B0503020204020204" pitchFamily="34" charset="-122"/>
                <a:ea typeface="Microsoft YaHei" panose="020B0503020204020204" pitchFamily="34" charset="-122"/>
              </a:rPr>
              <a:t>1952</a:t>
            </a:r>
            <a:r>
              <a:rPr lang="zh-CN" altLang="en-US" sz="2000" dirty="0">
                <a:latin typeface="Microsoft YaHei" panose="020B0503020204020204" pitchFamily="34" charset="-122"/>
                <a:ea typeface="Microsoft YaHei" panose="020B0503020204020204" pitchFamily="34" charset="-122"/>
              </a:rPr>
              <a:t>年组织了第一届国际机器翻译会议（</a:t>
            </a:r>
            <a:r>
              <a:rPr lang="en-US" altLang="zh-CN" sz="2000" dirty="0">
                <a:latin typeface="Microsoft YaHei" panose="020B0503020204020204" pitchFamily="34" charset="-122"/>
                <a:ea typeface="Microsoft YaHei" panose="020B0503020204020204" pitchFamily="34" charset="-122"/>
              </a:rPr>
              <a:t>International Conference on Machine Translation</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机器翻译</a:t>
            </a:r>
            <a:r>
              <a:rPr lang="zh-CN" altLang="en-US" sz="2000" dirty="0">
                <a:latin typeface="Microsoft YaHei" panose="020B0503020204020204" pitchFamily="34" charset="-122"/>
                <a:ea typeface="Microsoft YaHei" panose="020B0503020204020204" pitchFamily="34" charset="-122"/>
              </a:rPr>
              <a:t>的任务定义相对简单，</a:t>
            </a:r>
            <a:r>
              <a:rPr lang="zh-CN" altLang="en-US" sz="2000" b="1" dirty="0">
                <a:latin typeface="Microsoft YaHei" panose="020B0503020204020204" pitchFamily="34" charset="-122"/>
                <a:ea typeface="Microsoft YaHei" panose="020B0503020204020204" pitchFamily="34" charset="-122"/>
              </a:rPr>
              <a:t>目标就是通过计算机将源语言（</a:t>
            </a:r>
            <a:r>
              <a:rPr lang="en-US" altLang="zh-CN" sz="2000" b="1" dirty="0">
                <a:latin typeface="Microsoft YaHei" panose="020B0503020204020204" pitchFamily="34" charset="-122"/>
                <a:ea typeface="Microsoft YaHei" panose="020B0503020204020204" pitchFamily="34" charset="-122"/>
              </a:rPr>
              <a:t>Source Language</a:t>
            </a:r>
            <a:r>
              <a:rPr lang="zh-CN" altLang="en-US" sz="2000" b="1" dirty="0">
                <a:latin typeface="Microsoft YaHei" panose="020B0503020204020204" pitchFamily="34" charset="-122"/>
                <a:ea typeface="Microsoft YaHei" panose="020B0503020204020204" pitchFamily="34" charset="-122"/>
              </a:rPr>
              <a:t>）翻译为目标语言（</a:t>
            </a:r>
            <a:r>
              <a:rPr lang="en-US" altLang="zh-CN" sz="2000" b="1" dirty="0">
                <a:latin typeface="Microsoft YaHei" panose="020B0503020204020204" pitchFamily="34" charset="-122"/>
                <a:ea typeface="Microsoft YaHei" panose="020B0503020204020204" pitchFamily="34" charset="-122"/>
              </a:rPr>
              <a:t>Target Language</a:t>
            </a:r>
            <a:r>
              <a:rPr lang="zh-CN" altLang="en-US" sz="2000" b="1" dirty="0">
                <a:latin typeface="Microsoft YaHei" panose="020B0503020204020204" pitchFamily="34" charset="-122"/>
                <a:ea typeface="Microsoft YaHei" panose="020B0503020204020204" pitchFamily="34" charset="-122"/>
              </a:rPr>
              <a:t>）。</a:t>
            </a:r>
            <a:endParaRPr lang="en-US" altLang="zh-CN" sz="20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DDAEA218-C05E-E23E-A2A5-846D596A8B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951" y="4346369"/>
            <a:ext cx="10112716" cy="2009981"/>
          </a:xfrm>
          <a:prstGeom prst="rect">
            <a:avLst/>
          </a:prstGeom>
        </p:spPr>
      </p:pic>
    </p:spTree>
    <p:extLst>
      <p:ext uri="{BB962C8B-B14F-4D97-AF65-F5344CB8AC3E}">
        <p14:creationId xmlns:p14="http://schemas.microsoft.com/office/powerpoint/2010/main" val="512478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卷积神经网络翻译模型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50</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06821" y="950584"/>
            <a:ext cx="11353378" cy="1253613"/>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这里的源语言端同时利用了编码器的输出           以及对应位置的输入词嵌入       。这两者对应着更加全面的源语言信息，在实践中也证明十分有效。基于上述源语言信息，可以得到解码器端第</a:t>
            </a:r>
            <a:r>
              <a:rPr lang="en-US" altLang="zh-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层的输出为：</a:t>
            </a:r>
            <a:endParaRPr lang="en-US" altLang="zh-CN" dirty="0">
              <a:latin typeface="Microsoft YaHei" panose="020B0503020204020204" pitchFamily="34" charset="-122"/>
              <a:ea typeface="Microsoft YaHei" panose="020B0503020204020204" pitchFamily="34" charset="-122"/>
            </a:endParaRPr>
          </a:p>
        </p:txBody>
      </p:sp>
      <p:grpSp>
        <p:nvGrpSpPr>
          <p:cNvPr id="12" name="Group 11" descr="\documentclass{article}&#10;\usepackage{amsmath,bm}&#10;\pagestyle{empty}&#10;\begin{document}&#10;&#10;$\bm{h}_j$&#10;&#10;&#10;\end{document}" title="IguanaTex Vector Display">
            <a:extLst>
              <a:ext uri="{FF2B5EF4-FFF2-40B4-BE49-F238E27FC236}">
                <a16:creationId xmlns:a16="http://schemas.microsoft.com/office/drawing/2014/main" id="{3AA3FC98-0561-C886-51C8-B6455BE88E33}"/>
              </a:ext>
            </a:extLst>
          </p:cNvPr>
          <p:cNvGrpSpPr>
            <a:grpSpLocks noChangeAspect="1"/>
          </p:cNvGrpSpPr>
          <p:nvPr>
            <p:custDataLst>
              <p:tags r:id="rId1"/>
            </p:custDataLst>
          </p:nvPr>
        </p:nvGrpSpPr>
        <p:grpSpPr>
          <a:xfrm>
            <a:off x="5395741" y="1119163"/>
            <a:ext cx="234044" cy="224740"/>
            <a:chOff x="4501145" y="3816743"/>
            <a:chExt cx="234044" cy="224740"/>
          </a:xfrm>
        </p:grpSpPr>
        <p:sp>
          <p:nvSpPr>
            <p:cNvPr id="10" name="Freeform 9">
              <a:extLst>
                <a:ext uri="{FF2B5EF4-FFF2-40B4-BE49-F238E27FC236}">
                  <a16:creationId xmlns:a16="http://schemas.microsoft.com/office/drawing/2014/main" id="{65DB1F25-10E7-9A1A-7223-3B9070980338}"/>
                </a:ext>
              </a:extLst>
            </p:cNvPr>
            <p:cNvSpPr/>
            <p:nvPr>
              <p:custDataLst>
                <p:tags r:id="rId37"/>
              </p:custDataLst>
            </p:nvPr>
          </p:nvSpPr>
          <p:spPr>
            <a:xfrm>
              <a:off x="4501145" y="3816743"/>
              <a:ext cx="147781" cy="159877"/>
            </a:xfrm>
            <a:custGeom>
              <a:avLst/>
              <a:gdLst>
                <a:gd name="connsiteX0" fmla="*/ 67388 w 147781"/>
                <a:gd name="connsiteY0" fmla="*/ 8034 h 159877"/>
                <a:gd name="connsiteX1" fmla="*/ 68401 w 147781"/>
                <a:gd name="connsiteY1" fmla="*/ 4162 h 159877"/>
                <a:gd name="connsiteX2" fmla="*/ 62833 w 147781"/>
                <a:gd name="connsiteY2" fmla="*/ 63 h 159877"/>
                <a:gd name="connsiteX3" fmla="*/ 61062 w 147781"/>
                <a:gd name="connsiteY3" fmla="*/ 290 h 159877"/>
                <a:gd name="connsiteX4" fmla="*/ 28418 w 147781"/>
                <a:gd name="connsiteY4" fmla="*/ 1657 h 159877"/>
                <a:gd name="connsiteX5" fmla="*/ 20321 w 147781"/>
                <a:gd name="connsiteY5" fmla="*/ 8489 h 159877"/>
                <a:gd name="connsiteX6" fmla="*/ 26900 w 147781"/>
                <a:gd name="connsiteY6" fmla="*/ 12589 h 159877"/>
                <a:gd name="connsiteX7" fmla="*/ 37528 w 147781"/>
                <a:gd name="connsiteY7" fmla="*/ 13044 h 159877"/>
                <a:gd name="connsiteX8" fmla="*/ 1089 w 147781"/>
                <a:gd name="connsiteY8" fmla="*/ 144454 h 159877"/>
                <a:gd name="connsiteX9" fmla="*/ 77 w 147781"/>
                <a:gd name="connsiteY9" fmla="*/ 149692 h 159877"/>
                <a:gd name="connsiteX10" fmla="*/ 12223 w 147781"/>
                <a:gd name="connsiteY10" fmla="*/ 159940 h 159877"/>
                <a:gd name="connsiteX11" fmla="*/ 28671 w 147781"/>
                <a:gd name="connsiteY11" fmla="*/ 147187 h 159877"/>
                <a:gd name="connsiteX12" fmla="*/ 43855 w 147781"/>
                <a:gd name="connsiteY12" fmla="*/ 93211 h 159877"/>
                <a:gd name="connsiteX13" fmla="*/ 48916 w 147781"/>
                <a:gd name="connsiteY13" fmla="*/ 83873 h 159877"/>
                <a:gd name="connsiteX14" fmla="*/ 86620 w 147781"/>
                <a:gd name="connsiteY14" fmla="*/ 63376 h 159877"/>
                <a:gd name="connsiteX15" fmla="*/ 99273 w 147781"/>
                <a:gd name="connsiteY15" fmla="*/ 76813 h 159877"/>
                <a:gd name="connsiteX16" fmla="*/ 83331 w 147781"/>
                <a:gd name="connsiteY16" fmla="*/ 127828 h 159877"/>
                <a:gd name="connsiteX17" fmla="*/ 79788 w 147781"/>
                <a:gd name="connsiteY17" fmla="*/ 139443 h 159877"/>
                <a:gd name="connsiteX18" fmla="*/ 108383 w 147781"/>
                <a:gd name="connsiteY18" fmla="*/ 159940 h 159877"/>
                <a:gd name="connsiteX19" fmla="*/ 147859 w 147781"/>
                <a:gd name="connsiteY19" fmla="*/ 124412 h 159877"/>
                <a:gd name="connsiteX20" fmla="*/ 141785 w 147781"/>
                <a:gd name="connsiteY20" fmla="*/ 121224 h 159877"/>
                <a:gd name="connsiteX21" fmla="*/ 135965 w 147781"/>
                <a:gd name="connsiteY21" fmla="*/ 124184 h 159877"/>
                <a:gd name="connsiteX22" fmla="*/ 109901 w 147781"/>
                <a:gd name="connsiteY22" fmla="*/ 151742 h 159877"/>
                <a:gd name="connsiteX23" fmla="*/ 105599 w 147781"/>
                <a:gd name="connsiteY23" fmla="*/ 146959 h 159877"/>
                <a:gd name="connsiteX24" fmla="*/ 109901 w 147781"/>
                <a:gd name="connsiteY24" fmla="*/ 132155 h 159877"/>
                <a:gd name="connsiteX25" fmla="*/ 126349 w 147781"/>
                <a:gd name="connsiteY25" fmla="*/ 81596 h 159877"/>
                <a:gd name="connsiteX26" fmla="*/ 88645 w 147781"/>
                <a:gd name="connsiteY26" fmla="*/ 55177 h 159877"/>
                <a:gd name="connsiteX27" fmla="*/ 50434 w 147781"/>
                <a:gd name="connsiteY27" fmla="*/ 69298 h 159877"/>
                <a:gd name="connsiteX28" fmla="*/ 67388 w 147781"/>
                <a:gd name="connsiteY28" fmla="*/ 8034 h 15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47781" h="159877">
                  <a:moveTo>
                    <a:pt x="67388" y="8034"/>
                  </a:moveTo>
                  <a:cubicBezTo>
                    <a:pt x="68401" y="4845"/>
                    <a:pt x="68401" y="4390"/>
                    <a:pt x="68401" y="4162"/>
                  </a:cubicBezTo>
                  <a:cubicBezTo>
                    <a:pt x="68401" y="1201"/>
                    <a:pt x="65617" y="63"/>
                    <a:pt x="62833" y="63"/>
                  </a:cubicBezTo>
                  <a:cubicBezTo>
                    <a:pt x="61821" y="63"/>
                    <a:pt x="61568" y="63"/>
                    <a:pt x="61062" y="290"/>
                  </a:cubicBezTo>
                  <a:lnTo>
                    <a:pt x="28418" y="1657"/>
                  </a:lnTo>
                  <a:cubicBezTo>
                    <a:pt x="24876" y="1885"/>
                    <a:pt x="20321" y="2112"/>
                    <a:pt x="20321" y="8489"/>
                  </a:cubicBezTo>
                  <a:cubicBezTo>
                    <a:pt x="20321" y="12589"/>
                    <a:pt x="24876" y="12589"/>
                    <a:pt x="26900" y="12589"/>
                  </a:cubicBezTo>
                  <a:cubicBezTo>
                    <a:pt x="29684" y="12589"/>
                    <a:pt x="34239" y="12589"/>
                    <a:pt x="37528" y="13044"/>
                  </a:cubicBezTo>
                  <a:lnTo>
                    <a:pt x="1089" y="144454"/>
                  </a:lnTo>
                  <a:cubicBezTo>
                    <a:pt x="836" y="145365"/>
                    <a:pt x="77" y="148781"/>
                    <a:pt x="77" y="149692"/>
                  </a:cubicBezTo>
                  <a:cubicBezTo>
                    <a:pt x="77" y="155158"/>
                    <a:pt x="4885" y="159940"/>
                    <a:pt x="12223" y="159940"/>
                  </a:cubicBezTo>
                  <a:cubicBezTo>
                    <a:pt x="13741" y="159940"/>
                    <a:pt x="25129" y="159940"/>
                    <a:pt x="28671" y="147187"/>
                  </a:cubicBezTo>
                  <a:lnTo>
                    <a:pt x="43855" y="93211"/>
                  </a:lnTo>
                  <a:cubicBezTo>
                    <a:pt x="45120" y="88884"/>
                    <a:pt x="45120" y="88428"/>
                    <a:pt x="48916" y="83873"/>
                  </a:cubicBezTo>
                  <a:cubicBezTo>
                    <a:pt x="52964" y="78863"/>
                    <a:pt x="65617" y="63376"/>
                    <a:pt x="86620" y="63376"/>
                  </a:cubicBezTo>
                  <a:cubicBezTo>
                    <a:pt x="93200" y="63376"/>
                    <a:pt x="99273" y="65654"/>
                    <a:pt x="99273" y="76813"/>
                  </a:cubicBezTo>
                  <a:cubicBezTo>
                    <a:pt x="99273" y="90022"/>
                    <a:pt x="88138" y="116669"/>
                    <a:pt x="83331" y="127828"/>
                  </a:cubicBezTo>
                  <a:cubicBezTo>
                    <a:pt x="80547" y="133977"/>
                    <a:pt x="79788" y="135572"/>
                    <a:pt x="79788" y="139443"/>
                  </a:cubicBezTo>
                  <a:cubicBezTo>
                    <a:pt x="79788" y="152653"/>
                    <a:pt x="94465" y="159940"/>
                    <a:pt x="108383" y="159940"/>
                  </a:cubicBezTo>
                  <a:cubicBezTo>
                    <a:pt x="135206" y="159940"/>
                    <a:pt x="147859" y="128967"/>
                    <a:pt x="147859" y="124412"/>
                  </a:cubicBezTo>
                  <a:cubicBezTo>
                    <a:pt x="147859" y="121224"/>
                    <a:pt x="144063" y="121224"/>
                    <a:pt x="141785" y="121224"/>
                  </a:cubicBezTo>
                  <a:cubicBezTo>
                    <a:pt x="138749" y="121224"/>
                    <a:pt x="136977" y="121224"/>
                    <a:pt x="135965" y="124184"/>
                  </a:cubicBezTo>
                  <a:cubicBezTo>
                    <a:pt x="127867" y="149464"/>
                    <a:pt x="113950" y="151742"/>
                    <a:pt x="109901" y="151742"/>
                  </a:cubicBezTo>
                  <a:cubicBezTo>
                    <a:pt x="108130" y="151742"/>
                    <a:pt x="105599" y="151742"/>
                    <a:pt x="105599" y="146959"/>
                  </a:cubicBezTo>
                  <a:cubicBezTo>
                    <a:pt x="105599" y="141949"/>
                    <a:pt x="108383" y="135799"/>
                    <a:pt x="109901" y="132155"/>
                  </a:cubicBezTo>
                  <a:cubicBezTo>
                    <a:pt x="114709" y="120996"/>
                    <a:pt x="126349" y="94350"/>
                    <a:pt x="126349" y="81596"/>
                  </a:cubicBezTo>
                  <a:cubicBezTo>
                    <a:pt x="126349" y="60643"/>
                    <a:pt x="106864" y="55177"/>
                    <a:pt x="88645" y="55177"/>
                  </a:cubicBezTo>
                  <a:cubicBezTo>
                    <a:pt x="83077" y="55177"/>
                    <a:pt x="67641" y="55177"/>
                    <a:pt x="50434" y="69298"/>
                  </a:cubicBezTo>
                  <a:lnTo>
                    <a:pt x="67388" y="8034"/>
                  </a:lnTo>
                  <a:close/>
                </a:path>
              </a:pathLst>
            </a:custGeom>
            <a:solidFill>
              <a:srgbClr val="000000"/>
            </a:solidFill>
            <a:ln w="24765"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840BB15B-7E33-D875-EFB8-E487032C7C39}"/>
                </a:ext>
              </a:extLst>
            </p:cNvPr>
            <p:cNvSpPr/>
            <p:nvPr>
              <p:custDataLst>
                <p:tags r:id="rId38"/>
              </p:custDataLst>
            </p:nvPr>
          </p:nvSpPr>
          <p:spPr>
            <a:xfrm>
              <a:off x="4657427" y="3903264"/>
              <a:ext cx="77762" cy="138219"/>
            </a:xfrm>
            <a:custGeom>
              <a:avLst/>
              <a:gdLst>
                <a:gd name="connsiteX0" fmla="*/ 77846 w 77762"/>
                <a:gd name="connsiteY0" fmla="*/ 6122 h 138219"/>
                <a:gd name="connsiteX1" fmla="*/ 70761 w 77762"/>
                <a:gd name="connsiteY1" fmla="*/ 64 h 138219"/>
                <a:gd name="connsiteX2" fmla="*/ 60841 w 77762"/>
                <a:gd name="connsiteY2" fmla="*/ 8832 h 138219"/>
                <a:gd name="connsiteX3" fmla="*/ 67926 w 77762"/>
                <a:gd name="connsiteY3" fmla="*/ 14891 h 138219"/>
                <a:gd name="connsiteX4" fmla="*/ 77846 w 77762"/>
                <a:gd name="connsiteY4" fmla="*/ 6122 h 138219"/>
                <a:gd name="connsiteX5" fmla="*/ 40293 w 77762"/>
                <a:gd name="connsiteY5" fmla="*/ 113573 h 138219"/>
                <a:gd name="connsiteX6" fmla="*/ 17443 w 77762"/>
                <a:gd name="connsiteY6" fmla="*/ 133819 h 138219"/>
                <a:gd name="connsiteX7" fmla="*/ 11066 w 77762"/>
                <a:gd name="connsiteY7" fmla="*/ 132863 h 138219"/>
                <a:gd name="connsiteX8" fmla="*/ 17088 w 77762"/>
                <a:gd name="connsiteY8" fmla="*/ 124732 h 138219"/>
                <a:gd name="connsiteX9" fmla="*/ 10180 w 77762"/>
                <a:gd name="connsiteY9" fmla="*/ 118834 h 138219"/>
                <a:gd name="connsiteX10" fmla="*/ 83 w 77762"/>
                <a:gd name="connsiteY10" fmla="*/ 128240 h 138219"/>
                <a:gd name="connsiteX11" fmla="*/ 17620 w 77762"/>
                <a:gd name="connsiteY11" fmla="*/ 138283 h 138219"/>
                <a:gd name="connsiteX12" fmla="*/ 54464 w 77762"/>
                <a:gd name="connsiteY12" fmla="*/ 113095 h 138219"/>
                <a:gd name="connsiteX13" fmla="*/ 70406 w 77762"/>
                <a:gd name="connsiteY13" fmla="*/ 56021 h 138219"/>
                <a:gd name="connsiteX14" fmla="*/ 71292 w 77762"/>
                <a:gd name="connsiteY14" fmla="*/ 50442 h 138219"/>
                <a:gd name="connsiteX15" fmla="*/ 52338 w 77762"/>
                <a:gd name="connsiteY15" fmla="*/ 35456 h 138219"/>
                <a:gd name="connsiteX16" fmla="*/ 21340 w 77762"/>
                <a:gd name="connsiteY16" fmla="*/ 59848 h 138219"/>
                <a:gd name="connsiteX17" fmla="*/ 24351 w 77762"/>
                <a:gd name="connsiteY17" fmla="*/ 61920 h 138219"/>
                <a:gd name="connsiteX18" fmla="*/ 27894 w 77762"/>
                <a:gd name="connsiteY18" fmla="*/ 59050 h 138219"/>
                <a:gd name="connsiteX19" fmla="*/ 51807 w 77762"/>
                <a:gd name="connsiteY19" fmla="*/ 39920 h 138219"/>
                <a:gd name="connsiteX20" fmla="*/ 57830 w 77762"/>
                <a:gd name="connsiteY20" fmla="*/ 47731 h 138219"/>
                <a:gd name="connsiteX21" fmla="*/ 57298 w 77762"/>
                <a:gd name="connsiteY21" fmla="*/ 52514 h 138219"/>
                <a:gd name="connsiteX22" fmla="*/ 40293 w 77762"/>
                <a:gd name="connsiteY22" fmla="*/ 113573 h 13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38219">
                  <a:moveTo>
                    <a:pt x="77846" y="6122"/>
                  </a:moveTo>
                  <a:cubicBezTo>
                    <a:pt x="77846" y="3412"/>
                    <a:pt x="75543" y="64"/>
                    <a:pt x="70761" y="64"/>
                  </a:cubicBezTo>
                  <a:cubicBezTo>
                    <a:pt x="65624" y="64"/>
                    <a:pt x="60841" y="4528"/>
                    <a:pt x="60841" y="8832"/>
                  </a:cubicBezTo>
                  <a:cubicBezTo>
                    <a:pt x="60841" y="11383"/>
                    <a:pt x="62967" y="14891"/>
                    <a:pt x="67926" y="14891"/>
                  </a:cubicBezTo>
                  <a:cubicBezTo>
                    <a:pt x="72709" y="14891"/>
                    <a:pt x="77846" y="10746"/>
                    <a:pt x="77846" y="6122"/>
                  </a:cubicBezTo>
                  <a:close/>
                  <a:moveTo>
                    <a:pt x="40293" y="113573"/>
                  </a:moveTo>
                  <a:cubicBezTo>
                    <a:pt x="37282" y="124573"/>
                    <a:pt x="27894" y="133819"/>
                    <a:pt x="17443" y="133819"/>
                  </a:cubicBezTo>
                  <a:cubicBezTo>
                    <a:pt x="15140" y="133819"/>
                    <a:pt x="13014" y="133501"/>
                    <a:pt x="11066" y="132863"/>
                  </a:cubicBezTo>
                  <a:cubicBezTo>
                    <a:pt x="15671" y="130950"/>
                    <a:pt x="17088" y="127124"/>
                    <a:pt x="17088" y="124732"/>
                  </a:cubicBezTo>
                  <a:cubicBezTo>
                    <a:pt x="17088" y="120906"/>
                    <a:pt x="13723" y="118834"/>
                    <a:pt x="10180" y="118834"/>
                  </a:cubicBezTo>
                  <a:cubicBezTo>
                    <a:pt x="4689" y="118834"/>
                    <a:pt x="83" y="123138"/>
                    <a:pt x="83" y="128240"/>
                  </a:cubicBezTo>
                  <a:cubicBezTo>
                    <a:pt x="83" y="134298"/>
                    <a:pt x="6992" y="138283"/>
                    <a:pt x="17620" y="138283"/>
                  </a:cubicBezTo>
                  <a:cubicBezTo>
                    <a:pt x="28248" y="138283"/>
                    <a:pt x="48973" y="132544"/>
                    <a:pt x="54464" y="113095"/>
                  </a:cubicBezTo>
                  <a:lnTo>
                    <a:pt x="70406" y="56021"/>
                  </a:lnTo>
                  <a:cubicBezTo>
                    <a:pt x="70938" y="54268"/>
                    <a:pt x="71292" y="52833"/>
                    <a:pt x="71292" y="50442"/>
                  </a:cubicBezTo>
                  <a:cubicBezTo>
                    <a:pt x="71292" y="41673"/>
                    <a:pt x="62967" y="35456"/>
                    <a:pt x="52338" y="35456"/>
                  </a:cubicBezTo>
                  <a:cubicBezTo>
                    <a:pt x="32676" y="35456"/>
                    <a:pt x="21340" y="57616"/>
                    <a:pt x="21340" y="59848"/>
                  </a:cubicBezTo>
                  <a:cubicBezTo>
                    <a:pt x="21340" y="61920"/>
                    <a:pt x="23820" y="61920"/>
                    <a:pt x="24351" y="61920"/>
                  </a:cubicBezTo>
                  <a:cubicBezTo>
                    <a:pt x="26477" y="61920"/>
                    <a:pt x="26654" y="61442"/>
                    <a:pt x="27894" y="59050"/>
                  </a:cubicBezTo>
                  <a:cubicBezTo>
                    <a:pt x="32322" y="49804"/>
                    <a:pt x="41533" y="39920"/>
                    <a:pt x="51807" y="39920"/>
                  </a:cubicBezTo>
                  <a:cubicBezTo>
                    <a:pt x="56235" y="39920"/>
                    <a:pt x="57830" y="42630"/>
                    <a:pt x="57830" y="47731"/>
                  </a:cubicBezTo>
                  <a:cubicBezTo>
                    <a:pt x="57830" y="49485"/>
                    <a:pt x="57475" y="51717"/>
                    <a:pt x="57298" y="52514"/>
                  </a:cubicBezTo>
                  <a:lnTo>
                    <a:pt x="40293" y="113573"/>
                  </a:lnTo>
                  <a:close/>
                </a:path>
              </a:pathLst>
            </a:custGeom>
            <a:solidFill>
              <a:srgbClr val="000000"/>
            </a:solidFill>
            <a:ln w="24765" cap="flat">
              <a:noFill/>
              <a:prstDash val="solid"/>
              <a:miter/>
            </a:ln>
          </p:spPr>
          <p:txBody>
            <a:bodyPr rtlCol="0" anchor="ctr"/>
            <a:lstStyle/>
            <a:p>
              <a:endParaRPr lang="en-CN"/>
            </a:p>
          </p:txBody>
        </p:sp>
      </p:grpSp>
      <p:grpSp>
        <p:nvGrpSpPr>
          <p:cNvPr id="22" name="Group 21" descr="\documentclass{article}&#10;\usepackage{amsmath,bm}&#10;\pagestyle{empty}&#10;\begin{document}&#10;&#10;$\bm{e}_j$&#10;&#10;&#10;\end{document}" title="IguanaTex Vector Display">
            <a:extLst>
              <a:ext uri="{FF2B5EF4-FFF2-40B4-BE49-F238E27FC236}">
                <a16:creationId xmlns:a16="http://schemas.microsoft.com/office/drawing/2014/main" id="{BE709CCE-7D47-57C0-E049-6AC3236E2432}"/>
              </a:ext>
            </a:extLst>
          </p:cNvPr>
          <p:cNvGrpSpPr>
            <a:grpSpLocks noChangeAspect="1"/>
          </p:cNvGrpSpPr>
          <p:nvPr>
            <p:custDataLst>
              <p:tags r:id="rId2"/>
            </p:custDataLst>
          </p:nvPr>
        </p:nvGrpSpPr>
        <p:grpSpPr>
          <a:xfrm>
            <a:off x="9081477" y="1119574"/>
            <a:ext cx="205454" cy="188471"/>
            <a:chOff x="4500892" y="4019842"/>
            <a:chExt cx="205454" cy="188471"/>
          </a:xfrm>
        </p:grpSpPr>
        <p:sp>
          <p:nvSpPr>
            <p:cNvPr id="20" name="Freeform 19">
              <a:extLst>
                <a:ext uri="{FF2B5EF4-FFF2-40B4-BE49-F238E27FC236}">
                  <a16:creationId xmlns:a16="http://schemas.microsoft.com/office/drawing/2014/main" id="{CE770EBA-5F8F-A67F-5609-20C15473A09A}"/>
                </a:ext>
              </a:extLst>
            </p:cNvPr>
            <p:cNvSpPr/>
            <p:nvPr>
              <p:custDataLst>
                <p:tags r:id="rId35"/>
              </p:custDataLst>
            </p:nvPr>
          </p:nvSpPr>
          <p:spPr>
            <a:xfrm>
              <a:off x="4500892" y="4019842"/>
              <a:ext cx="116909" cy="116403"/>
            </a:xfrm>
            <a:custGeom>
              <a:avLst/>
              <a:gdLst>
                <a:gd name="connsiteX0" fmla="*/ 43855 w 116909"/>
                <a:gd name="connsiteY0" fmla="*/ 59277 h 116403"/>
                <a:gd name="connsiteX1" fmla="*/ 87885 w 116909"/>
                <a:gd name="connsiteY1" fmla="*/ 54216 h 116403"/>
                <a:gd name="connsiteX2" fmla="*/ 112938 w 116909"/>
                <a:gd name="connsiteY2" fmla="*/ 24356 h 116403"/>
                <a:gd name="connsiteX3" fmla="*/ 78270 w 116909"/>
                <a:gd name="connsiteY3" fmla="*/ 63 h 116403"/>
                <a:gd name="connsiteX4" fmla="*/ 77 w 116909"/>
                <a:gd name="connsiteY4" fmla="*/ 70917 h 116403"/>
                <a:gd name="connsiteX5" fmla="*/ 52964 w 116909"/>
                <a:gd name="connsiteY5" fmla="*/ 116466 h 116403"/>
                <a:gd name="connsiteX6" fmla="*/ 92187 w 116909"/>
                <a:gd name="connsiteY6" fmla="*/ 110393 h 116403"/>
                <a:gd name="connsiteX7" fmla="*/ 116986 w 116909"/>
                <a:gd name="connsiteY7" fmla="*/ 91161 h 116403"/>
                <a:gd name="connsiteX8" fmla="*/ 110660 w 116909"/>
                <a:gd name="connsiteY8" fmla="*/ 84582 h 116403"/>
                <a:gd name="connsiteX9" fmla="*/ 106864 w 116909"/>
                <a:gd name="connsiteY9" fmla="*/ 87365 h 116403"/>
                <a:gd name="connsiteX10" fmla="*/ 53724 w 116909"/>
                <a:gd name="connsiteY10" fmla="*/ 107356 h 116403"/>
                <a:gd name="connsiteX11" fmla="*/ 28925 w 116909"/>
                <a:gd name="connsiteY11" fmla="*/ 82810 h 116403"/>
                <a:gd name="connsiteX12" fmla="*/ 32720 w 116909"/>
                <a:gd name="connsiteY12" fmla="*/ 59277 h 116403"/>
                <a:gd name="connsiteX13" fmla="*/ 43855 w 116909"/>
                <a:gd name="connsiteY13" fmla="*/ 59277 h 116403"/>
                <a:gd name="connsiteX14" fmla="*/ 34998 w 116909"/>
                <a:gd name="connsiteY14" fmla="*/ 50167 h 116403"/>
                <a:gd name="connsiteX15" fmla="*/ 49928 w 116909"/>
                <a:gd name="connsiteY15" fmla="*/ 20813 h 116403"/>
                <a:gd name="connsiteX16" fmla="*/ 78270 w 116909"/>
                <a:gd name="connsiteY16" fmla="*/ 9173 h 116403"/>
                <a:gd name="connsiteX17" fmla="*/ 97754 w 116909"/>
                <a:gd name="connsiteY17" fmla="*/ 24609 h 116403"/>
                <a:gd name="connsiteX18" fmla="*/ 34998 w 116909"/>
                <a:gd name="connsiteY18" fmla="*/ 50167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909" h="116403">
                  <a:moveTo>
                    <a:pt x="43855" y="59277"/>
                  </a:moveTo>
                  <a:cubicBezTo>
                    <a:pt x="60809" y="59277"/>
                    <a:pt x="77257" y="57758"/>
                    <a:pt x="87885" y="54216"/>
                  </a:cubicBezTo>
                  <a:cubicBezTo>
                    <a:pt x="109395" y="46877"/>
                    <a:pt x="112938" y="32453"/>
                    <a:pt x="112938" y="24356"/>
                  </a:cubicBezTo>
                  <a:cubicBezTo>
                    <a:pt x="112938" y="9679"/>
                    <a:pt x="99020" y="63"/>
                    <a:pt x="78270" y="63"/>
                  </a:cubicBezTo>
                  <a:cubicBezTo>
                    <a:pt x="32467" y="63"/>
                    <a:pt x="77" y="31694"/>
                    <a:pt x="77" y="70917"/>
                  </a:cubicBezTo>
                  <a:cubicBezTo>
                    <a:pt x="77" y="100018"/>
                    <a:pt x="19562" y="116466"/>
                    <a:pt x="52964" y="116466"/>
                  </a:cubicBezTo>
                  <a:cubicBezTo>
                    <a:pt x="59544" y="116466"/>
                    <a:pt x="77004" y="116213"/>
                    <a:pt x="92187" y="110393"/>
                  </a:cubicBezTo>
                  <a:cubicBezTo>
                    <a:pt x="106864" y="104573"/>
                    <a:pt x="116986" y="94198"/>
                    <a:pt x="116986" y="91161"/>
                  </a:cubicBezTo>
                  <a:cubicBezTo>
                    <a:pt x="116986" y="89137"/>
                    <a:pt x="112938" y="84582"/>
                    <a:pt x="110660" y="84582"/>
                  </a:cubicBezTo>
                  <a:cubicBezTo>
                    <a:pt x="109142" y="84582"/>
                    <a:pt x="108636" y="85341"/>
                    <a:pt x="106864" y="87365"/>
                  </a:cubicBezTo>
                  <a:cubicBezTo>
                    <a:pt x="93200" y="101789"/>
                    <a:pt x="73462" y="107356"/>
                    <a:pt x="53724" y="107356"/>
                  </a:cubicBezTo>
                  <a:cubicBezTo>
                    <a:pt x="35504" y="107356"/>
                    <a:pt x="28925" y="97234"/>
                    <a:pt x="28925" y="82810"/>
                  </a:cubicBezTo>
                  <a:cubicBezTo>
                    <a:pt x="28925" y="78002"/>
                    <a:pt x="29937" y="69652"/>
                    <a:pt x="32720" y="59277"/>
                  </a:cubicBezTo>
                  <a:lnTo>
                    <a:pt x="43855" y="59277"/>
                  </a:lnTo>
                  <a:close/>
                  <a:moveTo>
                    <a:pt x="34998" y="50167"/>
                  </a:moveTo>
                  <a:cubicBezTo>
                    <a:pt x="39553" y="31694"/>
                    <a:pt x="45626" y="24862"/>
                    <a:pt x="49928" y="20813"/>
                  </a:cubicBezTo>
                  <a:cubicBezTo>
                    <a:pt x="58785" y="11956"/>
                    <a:pt x="70425" y="9173"/>
                    <a:pt x="78270" y="9173"/>
                  </a:cubicBezTo>
                  <a:cubicBezTo>
                    <a:pt x="87379" y="9173"/>
                    <a:pt x="97754" y="13221"/>
                    <a:pt x="97754" y="24609"/>
                  </a:cubicBezTo>
                  <a:cubicBezTo>
                    <a:pt x="97754" y="50167"/>
                    <a:pt x="59544" y="50167"/>
                    <a:pt x="34998" y="50167"/>
                  </a:cubicBez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1A9EBDF1-4FF7-B01E-8756-654EA4BFA5DA}"/>
                </a:ext>
              </a:extLst>
            </p:cNvPr>
            <p:cNvSpPr/>
            <p:nvPr>
              <p:custDataLst>
                <p:tags r:id="rId36"/>
              </p:custDataLst>
            </p:nvPr>
          </p:nvSpPr>
          <p:spPr>
            <a:xfrm>
              <a:off x="4628584" y="4054737"/>
              <a:ext cx="77762" cy="153576"/>
            </a:xfrm>
            <a:custGeom>
              <a:avLst/>
              <a:gdLst>
                <a:gd name="connsiteX0" fmla="*/ 77845 w 77762"/>
                <a:gd name="connsiteY0" fmla="*/ 6795 h 153576"/>
                <a:gd name="connsiteX1" fmla="*/ 70759 w 77762"/>
                <a:gd name="connsiteY1" fmla="*/ 64 h 153576"/>
                <a:gd name="connsiteX2" fmla="*/ 60840 w 77762"/>
                <a:gd name="connsiteY2" fmla="*/ 9807 h 153576"/>
                <a:gd name="connsiteX3" fmla="*/ 67925 w 77762"/>
                <a:gd name="connsiteY3" fmla="*/ 16538 h 153576"/>
                <a:gd name="connsiteX4" fmla="*/ 77845 w 77762"/>
                <a:gd name="connsiteY4" fmla="*/ 6795 h 153576"/>
                <a:gd name="connsiteX5" fmla="*/ 40292 w 77762"/>
                <a:gd name="connsiteY5" fmla="*/ 126185 h 153576"/>
                <a:gd name="connsiteX6" fmla="*/ 17442 w 77762"/>
                <a:gd name="connsiteY6" fmla="*/ 148681 h 153576"/>
                <a:gd name="connsiteX7" fmla="*/ 11065 w 77762"/>
                <a:gd name="connsiteY7" fmla="*/ 147618 h 153576"/>
                <a:gd name="connsiteX8" fmla="*/ 17087 w 77762"/>
                <a:gd name="connsiteY8" fmla="*/ 138584 h 153576"/>
                <a:gd name="connsiteX9" fmla="*/ 10179 w 77762"/>
                <a:gd name="connsiteY9" fmla="*/ 132030 h 153576"/>
                <a:gd name="connsiteX10" fmla="*/ 82 w 77762"/>
                <a:gd name="connsiteY10" fmla="*/ 142481 h 153576"/>
                <a:gd name="connsiteX11" fmla="*/ 17619 w 77762"/>
                <a:gd name="connsiteY11" fmla="*/ 153641 h 153576"/>
                <a:gd name="connsiteX12" fmla="*/ 54463 w 77762"/>
                <a:gd name="connsiteY12" fmla="*/ 125653 h 153576"/>
                <a:gd name="connsiteX13" fmla="*/ 70405 w 77762"/>
                <a:gd name="connsiteY13" fmla="*/ 62239 h 153576"/>
                <a:gd name="connsiteX14" fmla="*/ 71291 w 77762"/>
                <a:gd name="connsiteY14" fmla="*/ 56039 h 153576"/>
                <a:gd name="connsiteX15" fmla="*/ 52337 w 77762"/>
                <a:gd name="connsiteY15" fmla="*/ 39388 h 153576"/>
                <a:gd name="connsiteX16" fmla="*/ 21339 w 77762"/>
                <a:gd name="connsiteY16" fmla="*/ 66490 h 153576"/>
                <a:gd name="connsiteX17" fmla="*/ 24350 w 77762"/>
                <a:gd name="connsiteY17" fmla="*/ 68793 h 153576"/>
                <a:gd name="connsiteX18" fmla="*/ 27893 w 77762"/>
                <a:gd name="connsiteY18" fmla="*/ 65604 h 153576"/>
                <a:gd name="connsiteX19" fmla="*/ 51806 w 77762"/>
                <a:gd name="connsiteY19" fmla="*/ 44348 h 153576"/>
                <a:gd name="connsiteX20" fmla="*/ 57828 w 77762"/>
                <a:gd name="connsiteY20" fmla="*/ 53028 h 153576"/>
                <a:gd name="connsiteX21" fmla="*/ 57297 w 77762"/>
                <a:gd name="connsiteY21" fmla="*/ 58342 h 153576"/>
                <a:gd name="connsiteX22" fmla="*/ 40292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45" y="6795"/>
                  </a:moveTo>
                  <a:cubicBezTo>
                    <a:pt x="77845" y="3784"/>
                    <a:pt x="75542" y="64"/>
                    <a:pt x="70759" y="64"/>
                  </a:cubicBezTo>
                  <a:cubicBezTo>
                    <a:pt x="65622" y="64"/>
                    <a:pt x="60840" y="5024"/>
                    <a:pt x="60840" y="9807"/>
                  </a:cubicBezTo>
                  <a:cubicBezTo>
                    <a:pt x="60840" y="12641"/>
                    <a:pt x="62965" y="16538"/>
                    <a:pt x="67925" y="16538"/>
                  </a:cubicBezTo>
                  <a:cubicBezTo>
                    <a:pt x="72708" y="16538"/>
                    <a:pt x="77845" y="11932"/>
                    <a:pt x="77845" y="6795"/>
                  </a:cubicBezTo>
                  <a:close/>
                  <a:moveTo>
                    <a:pt x="40292" y="126185"/>
                  </a:moveTo>
                  <a:cubicBezTo>
                    <a:pt x="37281" y="138407"/>
                    <a:pt x="27893" y="148681"/>
                    <a:pt x="17442" y="148681"/>
                  </a:cubicBezTo>
                  <a:cubicBezTo>
                    <a:pt x="15139" y="148681"/>
                    <a:pt x="13013" y="148327"/>
                    <a:pt x="11065" y="147618"/>
                  </a:cubicBezTo>
                  <a:cubicBezTo>
                    <a:pt x="15670" y="145493"/>
                    <a:pt x="17087" y="141241"/>
                    <a:pt x="17087" y="138584"/>
                  </a:cubicBezTo>
                  <a:cubicBezTo>
                    <a:pt x="17087" y="134333"/>
                    <a:pt x="13722" y="132030"/>
                    <a:pt x="10179" y="132030"/>
                  </a:cubicBezTo>
                  <a:cubicBezTo>
                    <a:pt x="4688" y="132030"/>
                    <a:pt x="82" y="136813"/>
                    <a:pt x="82" y="142481"/>
                  </a:cubicBezTo>
                  <a:cubicBezTo>
                    <a:pt x="82" y="149213"/>
                    <a:pt x="6991" y="153641"/>
                    <a:pt x="17619" y="153641"/>
                  </a:cubicBezTo>
                  <a:cubicBezTo>
                    <a:pt x="28247" y="153641"/>
                    <a:pt x="48972" y="147264"/>
                    <a:pt x="54463" y="125653"/>
                  </a:cubicBezTo>
                  <a:lnTo>
                    <a:pt x="70405" y="62239"/>
                  </a:lnTo>
                  <a:cubicBezTo>
                    <a:pt x="70937" y="60290"/>
                    <a:pt x="71291" y="58696"/>
                    <a:pt x="71291" y="56039"/>
                  </a:cubicBezTo>
                  <a:cubicBezTo>
                    <a:pt x="71291" y="46297"/>
                    <a:pt x="62965" y="39388"/>
                    <a:pt x="52337" y="39388"/>
                  </a:cubicBezTo>
                  <a:cubicBezTo>
                    <a:pt x="32675" y="39388"/>
                    <a:pt x="21339" y="64010"/>
                    <a:pt x="21339" y="66490"/>
                  </a:cubicBezTo>
                  <a:cubicBezTo>
                    <a:pt x="21339" y="68793"/>
                    <a:pt x="23818" y="68793"/>
                    <a:pt x="24350" y="68793"/>
                  </a:cubicBezTo>
                  <a:cubicBezTo>
                    <a:pt x="26475" y="68793"/>
                    <a:pt x="26653" y="68262"/>
                    <a:pt x="27893" y="65604"/>
                  </a:cubicBezTo>
                  <a:cubicBezTo>
                    <a:pt x="32321" y="55331"/>
                    <a:pt x="41532" y="44348"/>
                    <a:pt x="51806" y="44348"/>
                  </a:cubicBezTo>
                  <a:cubicBezTo>
                    <a:pt x="56234" y="44348"/>
                    <a:pt x="57828" y="47359"/>
                    <a:pt x="57828" y="53028"/>
                  </a:cubicBezTo>
                  <a:cubicBezTo>
                    <a:pt x="57828" y="54976"/>
                    <a:pt x="57474" y="57456"/>
                    <a:pt x="57297" y="58342"/>
                  </a:cubicBezTo>
                  <a:lnTo>
                    <a:pt x="40292" y="126185"/>
                  </a:lnTo>
                  <a:close/>
                </a:path>
              </a:pathLst>
            </a:custGeom>
            <a:solidFill>
              <a:srgbClr val="000000"/>
            </a:solidFill>
            <a:ln w="25400" cap="flat">
              <a:noFill/>
              <a:prstDash val="solid"/>
              <a:miter/>
            </a:ln>
          </p:spPr>
          <p:txBody>
            <a:bodyPr rtlCol="0" anchor="ctr"/>
            <a:lstStyle/>
            <a:p>
              <a:endParaRPr lang="en-CN"/>
            </a:p>
          </p:txBody>
        </p:sp>
      </p:grpSp>
      <p:grpSp>
        <p:nvGrpSpPr>
          <p:cNvPr id="18443" name="Group 18442" descr="\documentclass{article}&#10;\usepackage{amsmath,bm}&#10;\pagestyle{empty}&#10;\begin{document}&#10;&#10;&#10;    \begin{equation*}&#10;        \bm{s}_i^{l+1}=\bm{c}_i^l+\bm{z}_i^{l}&#10;    \end{equation*}&#10;&#10;\end{document}" title="IguanaTex Vector Display">
            <a:extLst>
              <a:ext uri="{FF2B5EF4-FFF2-40B4-BE49-F238E27FC236}">
                <a16:creationId xmlns:a16="http://schemas.microsoft.com/office/drawing/2014/main" id="{99B623AB-CA7C-BD34-65EC-C228FFBA0799}"/>
              </a:ext>
            </a:extLst>
          </p:cNvPr>
          <p:cNvGrpSpPr>
            <a:grpSpLocks noChangeAspect="1"/>
          </p:cNvGrpSpPr>
          <p:nvPr>
            <p:custDataLst>
              <p:tags r:id="rId3"/>
            </p:custDataLst>
          </p:nvPr>
        </p:nvGrpSpPr>
        <p:grpSpPr>
          <a:xfrm>
            <a:off x="4723461" y="2069288"/>
            <a:ext cx="1492340" cy="303488"/>
            <a:chOff x="7624739" y="4206701"/>
            <a:chExt cx="1492340" cy="303488"/>
          </a:xfrm>
        </p:grpSpPr>
        <p:sp>
          <p:nvSpPr>
            <p:cNvPr id="52" name="Freeform 51">
              <a:extLst>
                <a:ext uri="{FF2B5EF4-FFF2-40B4-BE49-F238E27FC236}">
                  <a16:creationId xmlns:a16="http://schemas.microsoft.com/office/drawing/2014/main" id="{198AF537-427B-47DE-8609-07E138B5ED15}"/>
                </a:ext>
              </a:extLst>
            </p:cNvPr>
            <p:cNvSpPr/>
            <p:nvPr>
              <p:custDataLst>
                <p:tags r:id="rId22"/>
              </p:custDataLst>
            </p:nvPr>
          </p:nvSpPr>
          <p:spPr>
            <a:xfrm>
              <a:off x="7624739" y="4323503"/>
              <a:ext cx="104290" cy="116403"/>
            </a:xfrm>
            <a:custGeom>
              <a:avLst/>
              <a:gdLst>
                <a:gd name="connsiteX0" fmla="*/ 89061 w 104290"/>
                <a:gd name="connsiteY0" fmla="*/ 14752 h 116403"/>
                <a:gd name="connsiteX1" fmla="*/ 78607 w 104290"/>
                <a:gd name="connsiteY1" fmla="*/ 29176 h 116403"/>
                <a:gd name="connsiteX2" fmla="*/ 89310 w 104290"/>
                <a:gd name="connsiteY2" fmla="*/ 39551 h 116403"/>
                <a:gd name="connsiteX3" fmla="*/ 104493 w 104290"/>
                <a:gd name="connsiteY3" fmla="*/ 22343 h 116403"/>
                <a:gd name="connsiteX4" fmla="*/ 68900 w 104290"/>
                <a:gd name="connsiteY4" fmla="*/ 75 h 116403"/>
                <a:gd name="connsiteX5" fmla="*/ 36294 w 104290"/>
                <a:gd name="connsiteY5" fmla="*/ 9438 h 116403"/>
                <a:gd name="connsiteX6" fmla="*/ 21111 w 104290"/>
                <a:gd name="connsiteY6" fmla="*/ 39045 h 116403"/>
                <a:gd name="connsiteX7" fmla="*/ 30071 w 104290"/>
                <a:gd name="connsiteY7" fmla="*/ 58276 h 116403"/>
                <a:gd name="connsiteX8" fmla="*/ 58197 w 104290"/>
                <a:gd name="connsiteY8" fmla="*/ 67892 h 116403"/>
                <a:gd name="connsiteX9" fmla="*/ 80599 w 104290"/>
                <a:gd name="connsiteY9" fmla="*/ 83329 h 116403"/>
                <a:gd name="connsiteX10" fmla="*/ 43512 w 104290"/>
                <a:gd name="connsiteY10" fmla="*/ 107368 h 116403"/>
                <a:gd name="connsiteX11" fmla="*/ 16631 w 104290"/>
                <a:gd name="connsiteY11" fmla="*/ 100789 h 116403"/>
                <a:gd name="connsiteX12" fmla="*/ 30320 w 104290"/>
                <a:gd name="connsiteY12" fmla="*/ 83329 h 116403"/>
                <a:gd name="connsiteX13" fmla="*/ 18124 w 104290"/>
                <a:gd name="connsiteY13" fmla="*/ 71688 h 116403"/>
                <a:gd name="connsiteX14" fmla="*/ 203 w 104290"/>
                <a:gd name="connsiteY14" fmla="*/ 91426 h 116403"/>
                <a:gd name="connsiteX15" fmla="*/ 43014 w 104290"/>
                <a:gd name="connsiteY15" fmla="*/ 116478 h 116403"/>
                <a:gd name="connsiteX16" fmla="*/ 99764 w 104290"/>
                <a:gd name="connsiteY16" fmla="*/ 72953 h 116403"/>
                <a:gd name="connsiteX17" fmla="*/ 89808 w 104290"/>
                <a:gd name="connsiteY17" fmla="*/ 52456 h 116403"/>
                <a:gd name="connsiteX18" fmla="*/ 63922 w 104290"/>
                <a:gd name="connsiteY18" fmla="*/ 42334 h 116403"/>
                <a:gd name="connsiteX19" fmla="*/ 40525 w 104290"/>
                <a:gd name="connsiteY19" fmla="*/ 28669 h 116403"/>
                <a:gd name="connsiteX20" fmla="*/ 68402 w 104290"/>
                <a:gd name="connsiteY20" fmla="*/ 9185 h 116403"/>
                <a:gd name="connsiteX21" fmla="*/ 89061 w 104290"/>
                <a:gd name="connsiteY21" fmla="*/ 14752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290" h="116403">
                  <a:moveTo>
                    <a:pt x="89061" y="14752"/>
                  </a:moveTo>
                  <a:cubicBezTo>
                    <a:pt x="80847" y="18041"/>
                    <a:pt x="78607" y="25633"/>
                    <a:pt x="78607" y="29176"/>
                  </a:cubicBezTo>
                  <a:cubicBezTo>
                    <a:pt x="78607" y="35755"/>
                    <a:pt x="83834" y="39551"/>
                    <a:pt x="89310" y="39551"/>
                  </a:cubicBezTo>
                  <a:cubicBezTo>
                    <a:pt x="95284" y="39551"/>
                    <a:pt x="104493" y="34490"/>
                    <a:pt x="104493" y="22343"/>
                  </a:cubicBezTo>
                  <a:cubicBezTo>
                    <a:pt x="104493" y="8931"/>
                    <a:pt x="91301" y="75"/>
                    <a:pt x="68900" y="75"/>
                  </a:cubicBezTo>
                  <a:cubicBezTo>
                    <a:pt x="61682" y="75"/>
                    <a:pt x="47743" y="581"/>
                    <a:pt x="36294" y="9438"/>
                  </a:cubicBezTo>
                  <a:cubicBezTo>
                    <a:pt x="25093" y="18041"/>
                    <a:pt x="21111" y="32718"/>
                    <a:pt x="21111" y="39045"/>
                  </a:cubicBezTo>
                  <a:cubicBezTo>
                    <a:pt x="21111" y="46636"/>
                    <a:pt x="24595" y="53722"/>
                    <a:pt x="30071" y="58276"/>
                  </a:cubicBezTo>
                  <a:cubicBezTo>
                    <a:pt x="37041" y="63844"/>
                    <a:pt x="41272" y="64603"/>
                    <a:pt x="58197" y="67892"/>
                  </a:cubicBezTo>
                  <a:cubicBezTo>
                    <a:pt x="65664" y="69158"/>
                    <a:pt x="80599" y="71941"/>
                    <a:pt x="80599" y="83329"/>
                  </a:cubicBezTo>
                  <a:cubicBezTo>
                    <a:pt x="80599" y="84341"/>
                    <a:pt x="80599" y="107368"/>
                    <a:pt x="43512" y="107368"/>
                  </a:cubicBezTo>
                  <a:cubicBezTo>
                    <a:pt x="31316" y="107368"/>
                    <a:pt x="22106" y="104838"/>
                    <a:pt x="16631" y="100789"/>
                  </a:cubicBezTo>
                  <a:cubicBezTo>
                    <a:pt x="25093" y="98259"/>
                    <a:pt x="30320" y="90920"/>
                    <a:pt x="30320" y="83329"/>
                  </a:cubicBezTo>
                  <a:cubicBezTo>
                    <a:pt x="30320" y="74219"/>
                    <a:pt x="23102" y="71688"/>
                    <a:pt x="18124" y="71688"/>
                  </a:cubicBezTo>
                  <a:cubicBezTo>
                    <a:pt x="9661" y="71688"/>
                    <a:pt x="203" y="78774"/>
                    <a:pt x="203" y="91426"/>
                  </a:cubicBezTo>
                  <a:cubicBezTo>
                    <a:pt x="203" y="107874"/>
                    <a:pt x="17626" y="116478"/>
                    <a:pt x="43014" y="116478"/>
                  </a:cubicBezTo>
                  <a:cubicBezTo>
                    <a:pt x="99764" y="116478"/>
                    <a:pt x="99764" y="73206"/>
                    <a:pt x="99764" y="72953"/>
                  </a:cubicBezTo>
                  <a:cubicBezTo>
                    <a:pt x="99764" y="64350"/>
                    <a:pt x="95533" y="57517"/>
                    <a:pt x="89808" y="52456"/>
                  </a:cubicBezTo>
                  <a:cubicBezTo>
                    <a:pt x="82092" y="45624"/>
                    <a:pt x="72634" y="43853"/>
                    <a:pt x="63922" y="42334"/>
                  </a:cubicBezTo>
                  <a:cubicBezTo>
                    <a:pt x="50232" y="39804"/>
                    <a:pt x="40525" y="38032"/>
                    <a:pt x="40525" y="28669"/>
                  </a:cubicBezTo>
                  <a:cubicBezTo>
                    <a:pt x="40525" y="28163"/>
                    <a:pt x="40525" y="9185"/>
                    <a:pt x="68402" y="9185"/>
                  </a:cubicBezTo>
                  <a:cubicBezTo>
                    <a:pt x="73380" y="9185"/>
                    <a:pt x="82341" y="9691"/>
                    <a:pt x="89061" y="14752"/>
                  </a:cubicBezTo>
                  <a:close/>
                </a:path>
              </a:pathLst>
            </a:custGeom>
            <a:solidFill>
              <a:srgbClr val="000000"/>
            </a:solidFill>
            <a:ln w="24984"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520F93B1-39E8-C1F4-6218-3F6AFB18D2D9}"/>
                </a:ext>
              </a:extLst>
            </p:cNvPr>
            <p:cNvSpPr/>
            <p:nvPr>
              <p:custDataLst>
                <p:tags r:id="rId23"/>
              </p:custDataLst>
            </p:nvPr>
          </p:nvSpPr>
          <p:spPr>
            <a:xfrm>
              <a:off x="7753583" y="4206701"/>
              <a:ext cx="39027" cy="124703"/>
            </a:xfrm>
            <a:custGeom>
              <a:avLst/>
              <a:gdLst>
                <a:gd name="connsiteX0" fmla="*/ 38539 w 39027"/>
                <a:gd name="connsiteY0" fmla="*/ 5385 h 124703"/>
                <a:gd name="connsiteX1" fmla="*/ 39236 w 39027"/>
                <a:gd name="connsiteY1" fmla="*/ 2550 h 124703"/>
                <a:gd name="connsiteX2" fmla="*/ 36448 w 39027"/>
                <a:gd name="connsiteY2" fmla="*/ 70 h 124703"/>
                <a:gd name="connsiteX3" fmla="*/ 14147 w 39027"/>
                <a:gd name="connsiteY3" fmla="*/ 1842 h 124703"/>
                <a:gd name="connsiteX4" fmla="*/ 10488 w 39027"/>
                <a:gd name="connsiteY4" fmla="*/ 5916 h 124703"/>
                <a:gd name="connsiteX5" fmla="*/ 14844 w 39027"/>
                <a:gd name="connsiteY5" fmla="*/ 8396 h 124703"/>
                <a:gd name="connsiteX6" fmla="*/ 23207 w 39027"/>
                <a:gd name="connsiteY6" fmla="*/ 11053 h 124703"/>
                <a:gd name="connsiteX7" fmla="*/ 22510 w 39027"/>
                <a:gd name="connsiteY7" fmla="*/ 14950 h 124703"/>
                <a:gd name="connsiteX8" fmla="*/ 905 w 39027"/>
                <a:gd name="connsiteY8" fmla="*/ 102455 h 124703"/>
                <a:gd name="connsiteX9" fmla="*/ 208 w 39027"/>
                <a:gd name="connsiteY9" fmla="*/ 107946 h 124703"/>
                <a:gd name="connsiteX10" fmla="*/ 18503 w 39027"/>
                <a:gd name="connsiteY10" fmla="*/ 124774 h 124703"/>
                <a:gd name="connsiteX11" fmla="*/ 32441 w 39027"/>
                <a:gd name="connsiteY11" fmla="*/ 115386 h 124703"/>
                <a:gd name="connsiteX12" fmla="*/ 38539 w 39027"/>
                <a:gd name="connsiteY12" fmla="*/ 97672 h 124703"/>
                <a:gd name="connsiteX13" fmla="*/ 35752 w 39027"/>
                <a:gd name="connsiteY13" fmla="*/ 95370 h 124703"/>
                <a:gd name="connsiteX14" fmla="*/ 32267 w 39027"/>
                <a:gd name="connsiteY14" fmla="*/ 99621 h 124703"/>
                <a:gd name="connsiteX15" fmla="*/ 19200 w 39027"/>
                <a:gd name="connsiteY15" fmla="*/ 119814 h 124703"/>
                <a:gd name="connsiteX16" fmla="*/ 13276 w 39027"/>
                <a:gd name="connsiteY16" fmla="*/ 111135 h 124703"/>
                <a:gd name="connsiteX17" fmla="*/ 14321 w 39027"/>
                <a:gd name="connsiteY17" fmla="*/ 103872 h 124703"/>
                <a:gd name="connsiteX18" fmla="*/ 38539 w 39027"/>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027" h="124703">
                  <a:moveTo>
                    <a:pt x="38539" y="5385"/>
                  </a:moveTo>
                  <a:cubicBezTo>
                    <a:pt x="38713" y="5030"/>
                    <a:pt x="39236" y="2728"/>
                    <a:pt x="39236" y="2550"/>
                  </a:cubicBezTo>
                  <a:cubicBezTo>
                    <a:pt x="39236" y="1665"/>
                    <a:pt x="38539" y="70"/>
                    <a:pt x="36448" y="70"/>
                  </a:cubicBezTo>
                  <a:cubicBezTo>
                    <a:pt x="32964" y="70"/>
                    <a:pt x="18503" y="1488"/>
                    <a:pt x="14147" y="1842"/>
                  </a:cubicBezTo>
                  <a:cubicBezTo>
                    <a:pt x="12927" y="2019"/>
                    <a:pt x="10488" y="2196"/>
                    <a:pt x="10488" y="5916"/>
                  </a:cubicBezTo>
                  <a:cubicBezTo>
                    <a:pt x="10488" y="8396"/>
                    <a:pt x="12927" y="8396"/>
                    <a:pt x="14844" y="8396"/>
                  </a:cubicBezTo>
                  <a:cubicBezTo>
                    <a:pt x="23207" y="8396"/>
                    <a:pt x="23207" y="9636"/>
                    <a:pt x="23207" y="11053"/>
                  </a:cubicBezTo>
                  <a:cubicBezTo>
                    <a:pt x="23207" y="12293"/>
                    <a:pt x="22858" y="13356"/>
                    <a:pt x="22510" y="14950"/>
                  </a:cubicBezTo>
                  <a:lnTo>
                    <a:pt x="905" y="102455"/>
                  </a:lnTo>
                  <a:cubicBezTo>
                    <a:pt x="382" y="104226"/>
                    <a:pt x="208" y="106175"/>
                    <a:pt x="208" y="107946"/>
                  </a:cubicBezTo>
                  <a:cubicBezTo>
                    <a:pt x="208" y="119283"/>
                    <a:pt x="10139" y="124774"/>
                    <a:pt x="18503" y="124774"/>
                  </a:cubicBezTo>
                  <a:cubicBezTo>
                    <a:pt x="22684" y="124774"/>
                    <a:pt x="27911" y="123357"/>
                    <a:pt x="32441" y="115386"/>
                  </a:cubicBezTo>
                  <a:cubicBezTo>
                    <a:pt x="36100" y="108832"/>
                    <a:pt x="38539" y="98381"/>
                    <a:pt x="38539" y="97672"/>
                  </a:cubicBezTo>
                  <a:cubicBezTo>
                    <a:pt x="38539" y="95370"/>
                    <a:pt x="36274" y="95370"/>
                    <a:pt x="35752" y="95370"/>
                  </a:cubicBezTo>
                  <a:cubicBezTo>
                    <a:pt x="33312" y="95370"/>
                    <a:pt x="32964" y="96432"/>
                    <a:pt x="32267" y="99621"/>
                  </a:cubicBezTo>
                  <a:cubicBezTo>
                    <a:pt x="30002" y="108478"/>
                    <a:pt x="26691" y="119814"/>
                    <a:pt x="19200" y="119814"/>
                  </a:cubicBezTo>
                  <a:cubicBezTo>
                    <a:pt x="14495" y="119814"/>
                    <a:pt x="13276" y="115386"/>
                    <a:pt x="13276" y="111135"/>
                  </a:cubicBezTo>
                  <a:cubicBezTo>
                    <a:pt x="13276" y="109186"/>
                    <a:pt x="13798" y="105821"/>
                    <a:pt x="14321" y="103872"/>
                  </a:cubicBezTo>
                  <a:lnTo>
                    <a:pt x="38539" y="5385"/>
                  </a:lnTo>
                  <a:close/>
                </a:path>
              </a:pathLst>
            </a:custGeom>
            <a:solidFill>
              <a:srgbClr val="000000"/>
            </a:solidFill>
            <a:ln w="24984"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9699E193-C2F6-9D4F-F9E0-A42B641E6DA9}"/>
                </a:ext>
              </a:extLst>
            </p:cNvPr>
            <p:cNvSpPr/>
            <p:nvPr>
              <p:custDataLst>
                <p:tags r:id="rId24"/>
              </p:custDataLst>
            </p:nvPr>
          </p:nvSpPr>
          <p:spPr>
            <a:xfrm>
              <a:off x="7818932" y="4219986"/>
              <a:ext cx="128234" cy="130549"/>
            </a:xfrm>
            <a:custGeom>
              <a:avLst/>
              <a:gdLst>
                <a:gd name="connsiteX0" fmla="*/ 68684 w 128234"/>
                <a:gd name="connsiteY0" fmla="*/ 69685 h 130549"/>
                <a:gd name="connsiteX1" fmla="*/ 121999 w 128234"/>
                <a:gd name="connsiteY1" fmla="*/ 69685 h 130549"/>
                <a:gd name="connsiteX2" fmla="*/ 128445 w 128234"/>
                <a:gd name="connsiteY2" fmla="*/ 65434 h 130549"/>
                <a:gd name="connsiteX3" fmla="*/ 121999 w 128234"/>
                <a:gd name="connsiteY3" fmla="*/ 61005 h 130549"/>
                <a:gd name="connsiteX4" fmla="*/ 68684 w 128234"/>
                <a:gd name="connsiteY4" fmla="*/ 61005 h 130549"/>
                <a:gd name="connsiteX5" fmla="*/ 68684 w 128234"/>
                <a:gd name="connsiteY5" fmla="*/ 6624 h 130549"/>
                <a:gd name="connsiteX6" fmla="*/ 64502 w 128234"/>
                <a:gd name="connsiteY6" fmla="*/ 70 h 130549"/>
                <a:gd name="connsiteX7" fmla="*/ 60147 w 128234"/>
                <a:gd name="connsiteY7" fmla="*/ 6624 h 130549"/>
                <a:gd name="connsiteX8" fmla="*/ 60147 w 128234"/>
                <a:gd name="connsiteY8" fmla="*/ 61005 h 130549"/>
                <a:gd name="connsiteX9" fmla="*/ 6657 w 128234"/>
                <a:gd name="connsiteY9" fmla="*/ 61005 h 130549"/>
                <a:gd name="connsiteX10" fmla="*/ 211 w 128234"/>
                <a:gd name="connsiteY10" fmla="*/ 65256 h 130549"/>
                <a:gd name="connsiteX11" fmla="*/ 6657 w 128234"/>
                <a:gd name="connsiteY11" fmla="*/ 69685 h 130549"/>
                <a:gd name="connsiteX12" fmla="*/ 60147 w 128234"/>
                <a:gd name="connsiteY12" fmla="*/ 69685 h 130549"/>
                <a:gd name="connsiteX13" fmla="*/ 60147 w 128234"/>
                <a:gd name="connsiteY13" fmla="*/ 124065 h 130549"/>
                <a:gd name="connsiteX14" fmla="*/ 64328 w 128234"/>
                <a:gd name="connsiteY14" fmla="*/ 130620 h 130549"/>
                <a:gd name="connsiteX15" fmla="*/ 68684 w 128234"/>
                <a:gd name="connsiteY15" fmla="*/ 124065 h 130549"/>
                <a:gd name="connsiteX16" fmla="*/ 68684 w 128234"/>
                <a:gd name="connsiteY16" fmla="*/ 69685 h 13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8234" h="130549">
                  <a:moveTo>
                    <a:pt x="68684" y="69685"/>
                  </a:moveTo>
                  <a:lnTo>
                    <a:pt x="121999" y="69685"/>
                  </a:lnTo>
                  <a:cubicBezTo>
                    <a:pt x="124264" y="69685"/>
                    <a:pt x="128445" y="69685"/>
                    <a:pt x="128445" y="65434"/>
                  </a:cubicBezTo>
                  <a:cubicBezTo>
                    <a:pt x="128445" y="61005"/>
                    <a:pt x="124438" y="61005"/>
                    <a:pt x="121999" y="61005"/>
                  </a:cubicBezTo>
                  <a:lnTo>
                    <a:pt x="68684" y="61005"/>
                  </a:lnTo>
                  <a:lnTo>
                    <a:pt x="68684" y="6624"/>
                  </a:lnTo>
                  <a:cubicBezTo>
                    <a:pt x="68684" y="4322"/>
                    <a:pt x="68684" y="70"/>
                    <a:pt x="64502" y="70"/>
                  </a:cubicBezTo>
                  <a:cubicBezTo>
                    <a:pt x="60147" y="70"/>
                    <a:pt x="60147" y="4145"/>
                    <a:pt x="60147" y="6624"/>
                  </a:cubicBezTo>
                  <a:lnTo>
                    <a:pt x="60147" y="61005"/>
                  </a:lnTo>
                  <a:lnTo>
                    <a:pt x="6657" y="61005"/>
                  </a:lnTo>
                  <a:cubicBezTo>
                    <a:pt x="4392" y="61005"/>
                    <a:pt x="211" y="61005"/>
                    <a:pt x="211" y="65256"/>
                  </a:cubicBezTo>
                  <a:cubicBezTo>
                    <a:pt x="211" y="69685"/>
                    <a:pt x="4218" y="69685"/>
                    <a:pt x="6657" y="69685"/>
                  </a:cubicBezTo>
                  <a:lnTo>
                    <a:pt x="60147" y="69685"/>
                  </a:lnTo>
                  <a:lnTo>
                    <a:pt x="60147" y="124065"/>
                  </a:lnTo>
                  <a:cubicBezTo>
                    <a:pt x="60147" y="126368"/>
                    <a:pt x="60147" y="130620"/>
                    <a:pt x="64328" y="130620"/>
                  </a:cubicBezTo>
                  <a:cubicBezTo>
                    <a:pt x="68684" y="130620"/>
                    <a:pt x="68684" y="126545"/>
                    <a:pt x="68684" y="124065"/>
                  </a:cubicBezTo>
                  <a:lnTo>
                    <a:pt x="68684" y="69685"/>
                  </a:lnTo>
                  <a:close/>
                </a:path>
              </a:pathLst>
            </a:custGeom>
            <a:solidFill>
              <a:srgbClr val="000000"/>
            </a:solidFill>
            <a:ln w="24984"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6F86CA52-5172-B9D6-BCAC-CE370D6B92CC}"/>
                </a:ext>
              </a:extLst>
            </p:cNvPr>
            <p:cNvSpPr/>
            <p:nvPr>
              <p:custDataLst>
                <p:tags r:id="rId25"/>
              </p:custDataLst>
            </p:nvPr>
          </p:nvSpPr>
          <p:spPr>
            <a:xfrm>
              <a:off x="7978526" y="4212015"/>
              <a:ext cx="63420" cy="117618"/>
            </a:xfrm>
            <a:custGeom>
              <a:avLst/>
              <a:gdLst>
                <a:gd name="connsiteX0" fmla="*/ 39593 w 63420"/>
                <a:gd name="connsiteY0" fmla="*/ 5030 h 117618"/>
                <a:gd name="connsiteX1" fmla="*/ 34366 w 63420"/>
                <a:gd name="connsiteY1" fmla="*/ 70 h 117618"/>
                <a:gd name="connsiteX2" fmla="*/ 217 w 63420"/>
                <a:gd name="connsiteY2" fmla="*/ 11407 h 117618"/>
                <a:gd name="connsiteX3" fmla="*/ 217 w 63420"/>
                <a:gd name="connsiteY3" fmla="*/ 17784 h 117618"/>
                <a:gd name="connsiteX4" fmla="*/ 25481 w 63420"/>
                <a:gd name="connsiteY4" fmla="*/ 12824 h 117618"/>
                <a:gd name="connsiteX5" fmla="*/ 25481 w 63420"/>
                <a:gd name="connsiteY5" fmla="*/ 103163 h 117618"/>
                <a:gd name="connsiteX6" fmla="*/ 8057 w 63420"/>
                <a:gd name="connsiteY6" fmla="*/ 111312 h 117618"/>
                <a:gd name="connsiteX7" fmla="*/ 1437 w 63420"/>
                <a:gd name="connsiteY7" fmla="*/ 111312 h 117618"/>
                <a:gd name="connsiteX8" fmla="*/ 1437 w 63420"/>
                <a:gd name="connsiteY8" fmla="*/ 117689 h 117618"/>
                <a:gd name="connsiteX9" fmla="*/ 32450 w 63420"/>
                <a:gd name="connsiteY9" fmla="*/ 116980 h 117618"/>
                <a:gd name="connsiteX10" fmla="*/ 63637 w 63420"/>
                <a:gd name="connsiteY10" fmla="*/ 117689 h 117618"/>
                <a:gd name="connsiteX11" fmla="*/ 63637 w 63420"/>
                <a:gd name="connsiteY11" fmla="*/ 111312 h 117618"/>
                <a:gd name="connsiteX12" fmla="*/ 57017 w 63420"/>
                <a:gd name="connsiteY12" fmla="*/ 111312 h 117618"/>
                <a:gd name="connsiteX13" fmla="*/ 39593 w 63420"/>
                <a:gd name="connsiteY13" fmla="*/ 103163 h 117618"/>
                <a:gd name="connsiteX14" fmla="*/ 39593 w 63420"/>
                <a:gd name="connsiteY14" fmla="*/ 503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420" h="117618">
                  <a:moveTo>
                    <a:pt x="39593" y="5030"/>
                  </a:moveTo>
                  <a:cubicBezTo>
                    <a:pt x="39593" y="248"/>
                    <a:pt x="39245" y="70"/>
                    <a:pt x="34366" y="70"/>
                  </a:cubicBezTo>
                  <a:cubicBezTo>
                    <a:pt x="23216" y="11230"/>
                    <a:pt x="7360" y="11407"/>
                    <a:pt x="217" y="11407"/>
                  </a:cubicBezTo>
                  <a:lnTo>
                    <a:pt x="217" y="17784"/>
                  </a:lnTo>
                  <a:cubicBezTo>
                    <a:pt x="4399" y="17784"/>
                    <a:pt x="15898" y="17784"/>
                    <a:pt x="25481" y="12824"/>
                  </a:cubicBezTo>
                  <a:lnTo>
                    <a:pt x="25481" y="103163"/>
                  </a:lnTo>
                  <a:cubicBezTo>
                    <a:pt x="25481" y="109009"/>
                    <a:pt x="25481" y="111312"/>
                    <a:pt x="8057" y="111312"/>
                  </a:cubicBezTo>
                  <a:lnTo>
                    <a:pt x="1437" y="111312"/>
                  </a:lnTo>
                  <a:lnTo>
                    <a:pt x="1437" y="117689"/>
                  </a:lnTo>
                  <a:cubicBezTo>
                    <a:pt x="4573" y="117511"/>
                    <a:pt x="26003" y="116980"/>
                    <a:pt x="32450" y="116980"/>
                  </a:cubicBezTo>
                  <a:cubicBezTo>
                    <a:pt x="37851" y="116980"/>
                    <a:pt x="59804" y="117511"/>
                    <a:pt x="63637" y="117689"/>
                  </a:cubicBezTo>
                  <a:lnTo>
                    <a:pt x="63637" y="111312"/>
                  </a:lnTo>
                  <a:lnTo>
                    <a:pt x="57017" y="111312"/>
                  </a:lnTo>
                  <a:cubicBezTo>
                    <a:pt x="39593" y="111312"/>
                    <a:pt x="39593" y="109009"/>
                    <a:pt x="39593" y="103163"/>
                  </a:cubicBezTo>
                  <a:lnTo>
                    <a:pt x="39593" y="5030"/>
                  </a:lnTo>
                  <a:close/>
                </a:path>
              </a:pathLst>
            </a:custGeom>
            <a:solidFill>
              <a:srgbClr val="000000"/>
            </a:solidFill>
            <a:ln w="24984"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934405CE-1156-5618-D093-6365F28BAB3A}"/>
                </a:ext>
              </a:extLst>
            </p:cNvPr>
            <p:cNvSpPr/>
            <p:nvPr>
              <p:custDataLst>
                <p:tags r:id="rId26"/>
              </p:custDataLst>
            </p:nvPr>
          </p:nvSpPr>
          <p:spPr>
            <a:xfrm>
              <a:off x="7750970" y="4390977"/>
              <a:ext cx="52792" cy="119212"/>
            </a:xfrm>
            <a:custGeom>
              <a:avLst/>
              <a:gdLst>
                <a:gd name="connsiteX0" fmla="*/ 48470 w 52792"/>
                <a:gd name="connsiteY0" fmla="*/ 6809 h 119212"/>
                <a:gd name="connsiteX1" fmla="*/ 41501 w 52792"/>
                <a:gd name="connsiteY1" fmla="*/ 77 h 119212"/>
                <a:gd name="connsiteX2" fmla="*/ 31744 w 52792"/>
                <a:gd name="connsiteY2" fmla="*/ 9820 h 119212"/>
                <a:gd name="connsiteX3" fmla="*/ 38713 w 52792"/>
                <a:gd name="connsiteY3" fmla="*/ 16551 h 119212"/>
                <a:gd name="connsiteX4" fmla="*/ 48470 w 52792"/>
                <a:gd name="connsiteY4" fmla="*/ 6809 h 119212"/>
                <a:gd name="connsiteX5" fmla="*/ 12927 w 52792"/>
                <a:gd name="connsiteY5" fmla="*/ 96794 h 119212"/>
                <a:gd name="connsiteX6" fmla="*/ 11359 w 52792"/>
                <a:gd name="connsiteY6" fmla="*/ 104233 h 119212"/>
                <a:gd name="connsiteX7" fmla="*/ 27911 w 52792"/>
                <a:gd name="connsiteY7" fmla="*/ 119290 h 119212"/>
                <a:gd name="connsiteX8" fmla="*/ 53001 w 52792"/>
                <a:gd name="connsiteY8" fmla="*/ 92188 h 119212"/>
                <a:gd name="connsiteX9" fmla="*/ 50213 w 52792"/>
                <a:gd name="connsiteY9" fmla="*/ 89885 h 119212"/>
                <a:gd name="connsiteX10" fmla="*/ 46902 w 52792"/>
                <a:gd name="connsiteY10" fmla="*/ 92897 h 119212"/>
                <a:gd name="connsiteX11" fmla="*/ 28434 w 52792"/>
                <a:gd name="connsiteY11" fmla="*/ 114330 h 119212"/>
                <a:gd name="connsiteX12" fmla="*/ 24078 w 52792"/>
                <a:gd name="connsiteY12" fmla="*/ 108130 h 119212"/>
                <a:gd name="connsiteX13" fmla="*/ 26866 w 52792"/>
                <a:gd name="connsiteY13" fmla="*/ 96794 h 119212"/>
                <a:gd name="connsiteX14" fmla="*/ 32441 w 52792"/>
                <a:gd name="connsiteY14" fmla="*/ 82623 h 119212"/>
                <a:gd name="connsiteX15" fmla="*/ 40978 w 52792"/>
                <a:gd name="connsiteY15" fmla="*/ 60127 h 119212"/>
                <a:gd name="connsiteX16" fmla="*/ 42024 w 52792"/>
                <a:gd name="connsiteY16" fmla="*/ 54458 h 119212"/>
                <a:gd name="connsiteX17" fmla="*/ 25472 w 52792"/>
                <a:gd name="connsiteY17" fmla="*/ 39402 h 119212"/>
                <a:gd name="connsiteX18" fmla="*/ 208 w 52792"/>
                <a:gd name="connsiteY18" fmla="*/ 66503 h 119212"/>
                <a:gd name="connsiteX19" fmla="*/ 3170 w 52792"/>
                <a:gd name="connsiteY19" fmla="*/ 68806 h 119212"/>
                <a:gd name="connsiteX20" fmla="*/ 6306 w 52792"/>
                <a:gd name="connsiteY20" fmla="*/ 65972 h 119212"/>
                <a:gd name="connsiteX21" fmla="*/ 24949 w 52792"/>
                <a:gd name="connsiteY21" fmla="*/ 44361 h 119212"/>
                <a:gd name="connsiteX22" fmla="*/ 29305 w 52792"/>
                <a:gd name="connsiteY22" fmla="*/ 50561 h 119212"/>
                <a:gd name="connsiteX23" fmla="*/ 23904 w 52792"/>
                <a:gd name="connsiteY23" fmla="*/ 68275 h 119212"/>
                <a:gd name="connsiteX24" fmla="*/ 12927 w 52792"/>
                <a:gd name="connsiteY24" fmla="*/ 96794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792" h="119212">
                  <a:moveTo>
                    <a:pt x="48470" y="6809"/>
                  </a:moveTo>
                  <a:cubicBezTo>
                    <a:pt x="48470" y="3974"/>
                    <a:pt x="46380" y="77"/>
                    <a:pt x="41501" y="77"/>
                  </a:cubicBezTo>
                  <a:cubicBezTo>
                    <a:pt x="36797" y="77"/>
                    <a:pt x="31744" y="4683"/>
                    <a:pt x="31744" y="9820"/>
                  </a:cubicBezTo>
                  <a:cubicBezTo>
                    <a:pt x="31744" y="12831"/>
                    <a:pt x="34009" y="16551"/>
                    <a:pt x="38713" y="16551"/>
                  </a:cubicBezTo>
                  <a:cubicBezTo>
                    <a:pt x="43766" y="16551"/>
                    <a:pt x="48470" y="11591"/>
                    <a:pt x="48470" y="6809"/>
                  </a:cubicBezTo>
                  <a:close/>
                  <a:moveTo>
                    <a:pt x="12927" y="96794"/>
                  </a:moveTo>
                  <a:cubicBezTo>
                    <a:pt x="12230" y="99096"/>
                    <a:pt x="11359" y="101222"/>
                    <a:pt x="11359" y="104233"/>
                  </a:cubicBezTo>
                  <a:cubicBezTo>
                    <a:pt x="11359" y="112559"/>
                    <a:pt x="18328" y="119290"/>
                    <a:pt x="27911" y="119290"/>
                  </a:cubicBezTo>
                  <a:cubicBezTo>
                    <a:pt x="45334" y="119290"/>
                    <a:pt x="53001" y="94845"/>
                    <a:pt x="53001" y="92188"/>
                  </a:cubicBezTo>
                  <a:cubicBezTo>
                    <a:pt x="53001" y="89885"/>
                    <a:pt x="50735" y="89885"/>
                    <a:pt x="50213" y="89885"/>
                  </a:cubicBezTo>
                  <a:cubicBezTo>
                    <a:pt x="47774" y="89885"/>
                    <a:pt x="47599" y="90948"/>
                    <a:pt x="46902" y="92897"/>
                  </a:cubicBezTo>
                  <a:cubicBezTo>
                    <a:pt x="42895" y="107067"/>
                    <a:pt x="35229" y="114330"/>
                    <a:pt x="28434" y="114330"/>
                  </a:cubicBezTo>
                  <a:cubicBezTo>
                    <a:pt x="24949" y="114330"/>
                    <a:pt x="24078" y="112027"/>
                    <a:pt x="24078" y="108130"/>
                  </a:cubicBezTo>
                  <a:cubicBezTo>
                    <a:pt x="24078" y="104056"/>
                    <a:pt x="25298" y="100691"/>
                    <a:pt x="26866" y="96794"/>
                  </a:cubicBezTo>
                  <a:cubicBezTo>
                    <a:pt x="28608" y="92011"/>
                    <a:pt x="30525" y="87228"/>
                    <a:pt x="32441" y="82623"/>
                  </a:cubicBezTo>
                  <a:cubicBezTo>
                    <a:pt x="34009" y="78372"/>
                    <a:pt x="40282" y="62252"/>
                    <a:pt x="40978" y="60127"/>
                  </a:cubicBezTo>
                  <a:cubicBezTo>
                    <a:pt x="41501" y="58355"/>
                    <a:pt x="42024" y="56230"/>
                    <a:pt x="42024" y="54458"/>
                  </a:cubicBezTo>
                  <a:cubicBezTo>
                    <a:pt x="42024" y="46133"/>
                    <a:pt x="35055" y="39402"/>
                    <a:pt x="25472" y="39402"/>
                  </a:cubicBezTo>
                  <a:cubicBezTo>
                    <a:pt x="8223" y="39402"/>
                    <a:pt x="208" y="63492"/>
                    <a:pt x="208" y="66503"/>
                  </a:cubicBezTo>
                  <a:cubicBezTo>
                    <a:pt x="208" y="68806"/>
                    <a:pt x="2647" y="68806"/>
                    <a:pt x="3170" y="68806"/>
                  </a:cubicBezTo>
                  <a:cubicBezTo>
                    <a:pt x="5609" y="68806"/>
                    <a:pt x="5784" y="67920"/>
                    <a:pt x="6306" y="65972"/>
                  </a:cubicBezTo>
                  <a:cubicBezTo>
                    <a:pt x="10836" y="50738"/>
                    <a:pt x="18503" y="44361"/>
                    <a:pt x="24949" y="44361"/>
                  </a:cubicBezTo>
                  <a:cubicBezTo>
                    <a:pt x="27737" y="44361"/>
                    <a:pt x="29305" y="45779"/>
                    <a:pt x="29305" y="50561"/>
                  </a:cubicBezTo>
                  <a:cubicBezTo>
                    <a:pt x="29305" y="54635"/>
                    <a:pt x="28260" y="57292"/>
                    <a:pt x="23904" y="68275"/>
                  </a:cubicBezTo>
                  <a:lnTo>
                    <a:pt x="12927" y="96794"/>
                  </a:lnTo>
                  <a:close/>
                </a:path>
              </a:pathLst>
            </a:custGeom>
            <a:solidFill>
              <a:srgbClr val="000000"/>
            </a:solidFill>
            <a:ln w="24984"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EB792380-F4F0-B12C-5138-8819FC310C52}"/>
                </a:ext>
              </a:extLst>
            </p:cNvPr>
            <p:cNvSpPr/>
            <p:nvPr>
              <p:custDataLst>
                <p:tags r:id="rId27"/>
              </p:custDataLst>
            </p:nvPr>
          </p:nvSpPr>
          <p:spPr>
            <a:xfrm>
              <a:off x="8154272" y="4345013"/>
              <a:ext cx="165520" cy="59213"/>
            </a:xfrm>
            <a:custGeom>
              <a:avLst/>
              <a:gdLst>
                <a:gd name="connsiteX0" fmla="*/ 157282 w 165520"/>
                <a:gd name="connsiteY0" fmla="*/ 10197 h 59213"/>
                <a:gd name="connsiteX1" fmla="*/ 165744 w 165520"/>
                <a:gd name="connsiteY1" fmla="*/ 5136 h 59213"/>
                <a:gd name="connsiteX2" fmla="*/ 157531 w 165520"/>
                <a:gd name="connsiteY2" fmla="*/ 75 h 59213"/>
                <a:gd name="connsiteX3" fmla="*/ 8438 w 165520"/>
                <a:gd name="connsiteY3" fmla="*/ 75 h 59213"/>
                <a:gd name="connsiteX4" fmla="*/ 224 w 165520"/>
                <a:gd name="connsiteY4" fmla="*/ 5136 h 59213"/>
                <a:gd name="connsiteX5" fmla="*/ 8687 w 165520"/>
                <a:gd name="connsiteY5" fmla="*/ 10197 h 59213"/>
                <a:gd name="connsiteX6" fmla="*/ 157282 w 165520"/>
                <a:gd name="connsiteY6" fmla="*/ 10197 h 59213"/>
                <a:gd name="connsiteX7" fmla="*/ 157531 w 165520"/>
                <a:gd name="connsiteY7" fmla="*/ 59289 h 59213"/>
                <a:gd name="connsiteX8" fmla="*/ 165744 w 165520"/>
                <a:gd name="connsiteY8" fmla="*/ 54228 h 59213"/>
                <a:gd name="connsiteX9" fmla="*/ 157282 w 165520"/>
                <a:gd name="connsiteY9" fmla="*/ 49167 h 59213"/>
                <a:gd name="connsiteX10" fmla="*/ 8687 w 165520"/>
                <a:gd name="connsiteY10" fmla="*/ 49167 h 59213"/>
                <a:gd name="connsiteX11" fmla="*/ 224 w 165520"/>
                <a:gd name="connsiteY11" fmla="*/ 54228 h 59213"/>
                <a:gd name="connsiteX12" fmla="*/ 8438 w 165520"/>
                <a:gd name="connsiteY12" fmla="*/ 59289 h 59213"/>
                <a:gd name="connsiteX13" fmla="*/ 157531 w 165520"/>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520" h="59213">
                  <a:moveTo>
                    <a:pt x="157282" y="10197"/>
                  </a:moveTo>
                  <a:cubicBezTo>
                    <a:pt x="161015" y="10197"/>
                    <a:pt x="165744" y="10197"/>
                    <a:pt x="165744" y="5136"/>
                  </a:cubicBezTo>
                  <a:cubicBezTo>
                    <a:pt x="165744" y="75"/>
                    <a:pt x="161015" y="75"/>
                    <a:pt x="157531" y="75"/>
                  </a:cubicBezTo>
                  <a:lnTo>
                    <a:pt x="8438" y="75"/>
                  </a:lnTo>
                  <a:cubicBezTo>
                    <a:pt x="4953" y="75"/>
                    <a:pt x="224" y="75"/>
                    <a:pt x="224" y="5136"/>
                  </a:cubicBezTo>
                  <a:cubicBezTo>
                    <a:pt x="224" y="10197"/>
                    <a:pt x="4953" y="10197"/>
                    <a:pt x="8687" y="10197"/>
                  </a:cubicBezTo>
                  <a:lnTo>
                    <a:pt x="157282" y="10197"/>
                  </a:lnTo>
                  <a:close/>
                  <a:moveTo>
                    <a:pt x="157531" y="59289"/>
                  </a:moveTo>
                  <a:cubicBezTo>
                    <a:pt x="161015" y="59289"/>
                    <a:pt x="165744" y="59289"/>
                    <a:pt x="165744" y="54228"/>
                  </a:cubicBezTo>
                  <a:cubicBezTo>
                    <a:pt x="165744" y="49167"/>
                    <a:pt x="161015" y="49167"/>
                    <a:pt x="157282" y="49167"/>
                  </a:cubicBezTo>
                  <a:lnTo>
                    <a:pt x="8687" y="49167"/>
                  </a:lnTo>
                  <a:cubicBezTo>
                    <a:pt x="4953" y="49167"/>
                    <a:pt x="224" y="49167"/>
                    <a:pt x="224" y="54228"/>
                  </a:cubicBezTo>
                  <a:cubicBezTo>
                    <a:pt x="224" y="59289"/>
                    <a:pt x="4953" y="59289"/>
                    <a:pt x="8438" y="59289"/>
                  </a:cubicBezTo>
                  <a:lnTo>
                    <a:pt x="157531" y="59289"/>
                  </a:lnTo>
                  <a:close/>
                </a:path>
              </a:pathLst>
            </a:custGeom>
            <a:solidFill>
              <a:srgbClr val="000000"/>
            </a:solidFill>
            <a:ln w="24984"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38556140-3785-07EF-AE81-74852102E2E7}"/>
                </a:ext>
              </a:extLst>
            </p:cNvPr>
            <p:cNvSpPr/>
            <p:nvPr>
              <p:custDataLst>
                <p:tags r:id="rId28"/>
              </p:custDataLst>
            </p:nvPr>
          </p:nvSpPr>
          <p:spPr>
            <a:xfrm>
              <a:off x="8414512" y="4323503"/>
              <a:ext cx="115739" cy="116403"/>
            </a:xfrm>
            <a:custGeom>
              <a:avLst/>
              <a:gdLst>
                <a:gd name="connsiteX0" fmla="*/ 96062 w 115739"/>
                <a:gd name="connsiteY0" fmla="*/ 14246 h 116403"/>
                <a:gd name="connsiteX1" fmla="*/ 82621 w 115739"/>
                <a:gd name="connsiteY1" fmla="*/ 31453 h 116403"/>
                <a:gd name="connsiteX2" fmla="*/ 95067 w 115739"/>
                <a:gd name="connsiteY2" fmla="*/ 43093 h 116403"/>
                <a:gd name="connsiteX3" fmla="*/ 112988 w 115739"/>
                <a:gd name="connsiteY3" fmla="*/ 23608 h 116403"/>
                <a:gd name="connsiteX4" fmla="*/ 78141 w 115739"/>
                <a:gd name="connsiteY4" fmla="*/ 75 h 116403"/>
                <a:gd name="connsiteX5" fmla="*/ 235 w 115739"/>
                <a:gd name="connsiteY5" fmla="*/ 72700 h 116403"/>
                <a:gd name="connsiteX6" fmla="*/ 53002 w 115739"/>
                <a:gd name="connsiteY6" fmla="*/ 116478 h 116403"/>
                <a:gd name="connsiteX7" fmla="*/ 91582 w 115739"/>
                <a:gd name="connsiteY7" fmla="*/ 110405 h 116403"/>
                <a:gd name="connsiteX8" fmla="*/ 115974 w 115739"/>
                <a:gd name="connsiteY8" fmla="*/ 91173 h 116403"/>
                <a:gd name="connsiteX9" fmla="*/ 109752 w 115739"/>
                <a:gd name="connsiteY9" fmla="*/ 84594 h 116403"/>
                <a:gd name="connsiteX10" fmla="*/ 106018 w 115739"/>
                <a:gd name="connsiteY10" fmla="*/ 87377 h 116403"/>
                <a:gd name="connsiteX11" fmla="*/ 53500 w 115739"/>
                <a:gd name="connsiteY11" fmla="*/ 107368 h 116403"/>
                <a:gd name="connsiteX12" fmla="*/ 28858 w 115739"/>
                <a:gd name="connsiteY12" fmla="*/ 83835 h 116403"/>
                <a:gd name="connsiteX13" fmla="*/ 42797 w 115739"/>
                <a:gd name="connsiteY13" fmla="*/ 30947 h 116403"/>
                <a:gd name="connsiteX14" fmla="*/ 78390 w 115739"/>
                <a:gd name="connsiteY14" fmla="*/ 9185 h 116403"/>
                <a:gd name="connsiteX15" fmla="*/ 96062 w 115739"/>
                <a:gd name="connsiteY15" fmla="*/ 14246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5739" h="116403">
                  <a:moveTo>
                    <a:pt x="96062" y="14246"/>
                  </a:moveTo>
                  <a:cubicBezTo>
                    <a:pt x="82870" y="18294"/>
                    <a:pt x="82621" y="30947"/>
                    <a:pt x="82621" y="31453"/>
                  </a:cubicBezTo>
                  <a:cubicBezTo>
                    <a:pt x="82621" y="35249"/>
                    <a:pt x="84862" y="43093"/>
                    <a:pt x="95067" y="43093"/>
                  </a:cubicBezTo>
                  <a:cubicBezTo>
                    <a:pt x="105521" y="43093"/>
                    <a:pt x="112988" y="33984"/>
                    <a:pt x="112988" y="23608"/>
                  </a:cubicBezTo>
                  <a:cubicBezTo>
                    <a:pt x="112988" y="10197"/>
                    <a:pt x="100045" y="75"/>
                    <a:pt x="78141" y="75"/>
                  </a:cubicBezTo>
                  <a:cubicBezTo>
                    <a:pt x="28112" y="75"/>
                    <a:pt x="235" y="39551"/>
                    <a:pt x="235" y="72700"/>
                  </a:cubicBezTo>
                  <a:cubicBezTo>
                    <a:pt x="235" y="95475"/>
                    <a:pt x="14173" y="116478"/>
                    <a:pt x="53002" y="116478"/>
                  </a:cubicBezTo>
                  <a:cubicBezTo>
                    <a:pt x="59474" y="116478"/>
                    <a:pt x="76648" y="116225"/>
                    <a:pt x="91582" y="110405"/>
                  </a:cubicBezTo>
                  <a:cubicBezTo>
                    <a:pt x="106018" y="104585"/>
                    <a:pt x="115974" y="94210"/>
                    <a:pt x="115974" y="91173"/>
                  </a:cubicBezTo>
                  <a:cubicBezTo>
                    <a:pt x="115974" y="89149"/>
                    <a:pt x="111992" y="84594"/>
                    <a:pt x="109752" y="84594"/>
                  </a:cubicBezTo>
                  <a:cubicBezTo>
                    <a:pt x="108258" y="84594"/>
                    <a:pt x="107761" y="85353"/>
                    <a:pt x="106018" y="87377"/>
                  </a:cubicBezTo>
                  <a:cubicBezTo>
                    <a:pt x="92578" y="101801"/>
                    <a:pt x="72914" y="107368"/>
                    <a:pt x="53500" y="107368"/>
                  </a:cubicBezTo>
                  <a:cubicBezTo>
                    <a:pt x="37072" y="107368"/>
                    <a:pt x="28858" y="99018"/>
                    <a:pt x="28858" y="83835"/>
                  </a:cubicBezTo>
                  <a:cubicBezTo>
                    <a:pt x="28858" y="74978"/>
                    <a:pt x="35330" y="44106"/>
                    <a:pt x="42797" y="30947"/>
                  </a:cubicBezTo>
                  <a:cubicBezTo>
                    <a:pt x="52753" y="13739"/>
                    <a:pt x="67936" y="9185"/>
                    <a:pt x="78390" y="9185"/>
                  </a:cubicBezTo>
                  <a:cubicBezTo>
                    <a:pt x="81626" y="9185"/>
                    <a:pt x="89591" y="9438"/>
                    <a:pt x="96062" y="14246"/>
                  </a:cubicBezTo>
                  <a:close/>
                </a:path>
              </a:pathLst>
            </a:custGeom>
            <a:solidFill>
              <a:srgbClr val="000000"/>
            </a:solidFill>
            <a:ln w="24984"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E77E6FD8-8A50-14F8-72EA-5CB37AFBA06A}"/>
                </a:ext>
              </a:extLst>
            </p:cNvPr>
            <p:cNvSpPr/>
            <p:nvPr>
              <p:custDataLst>
                <p:tags r:id="rId29"/>
              </p:custDataLst>
            </p:nvPr>
          </p:nvSpPr>
          <p:spPr>
            <a:xfrm>
              <a:off x="8541658" y="4210467"/>
              <a:ext cx="39027" cy="124703"/>
            </a:xfrm>
            <a:custGeom>
              <a:avLst/>
              <a:gdLst>
                <a:gd name="connsiteX0" fmla="*/ 38571 w 39027"/>
                <a:gd name="connsiteY0" fmla="*/ 5385 h 124703"/>
                <a:gd name="connsiteX1" fmla="*/ 39268 w 39027"/>
                <a:gd name="connsiteY1" fmla="*/ 2551 h 124703"/>
                <a:gd name="connsiteX2" fmla="*/ 36480 w 39027"/>
                <a:gd name="connsiteY2" fmla="*/ 71 h 124703"/>
                <a:gd name="connsiteX3" fmla="*/ 14178 w 39027"/>
                <a:gd name="connsiteY3" fmla="*/ 1842 h 124703"/>
                <a:gd name="connsiteX4" fmla="*/ 10519 w 39027"/>
                <a:gd name="connsiteY4" fmla="*/ 5916 h 124703"/>
                <a:gd name="connsiteX5" fmla="*/ 14875 w 39027"/>
                <a:gd name="connsiteY5" fmla="*/ 8396 h 124703"/>
                <a:gd name="connsiteX6" fmla="*/ 23238 w 39027"/>
                <a:gd name="connsiteY6" fmla="*/ 11053 h 124703"/>
                <a:gd name="connsiteX7" fmla="*/ 22541 w 39027"/>
                <a:gd name="connsiteY7" fmla="*/ 14950 h 124703"/>
                <a:gd name="connsiteX8" fmla="*/ 937 w 39027"/>
                <a:gd name="connsiteY8" fmla="*/ 102455 h 124703"/>
                <a:gd name="connsiteX9" fmla="*/ 240 w 39027"/>
                <a:gd name="connsiteY9" fmla="*/ 107946 h 124703"/>
                <a:gd name="connsiteX10" fmla="*/ 18534 w 39027"/>
                <a:gd name="connsiteY10" fmla="*/ 124774 h 124703"/>
                <a:gd name="connsiteX11" fmla="*/ 32473 w 39027"/>
                <a:gd name="connsiteY11" fmla="*/ 115386 h 124703"/>
                <a:gd name="connsiteX12" fmla="*/ 38571 w 39027"/>
                <a:gd name="connsiteY12" fmla="*/ 97672 h 124703"/>
                <a:gd name="connsiteX13" fmla="*/ 35783 w 39027"/>
                <a:gd name="connsiteY13" fmla="*/ 95370 h 124703"/>
                <a:gd name="connsiteX14" fmla="*/ 32298 w 39027"/>
                <a:gd name="connsiteY14" fmla="*/ 99621 h 124703"/>
                <a:gd name="connsiteX15" fmla="*/ 19231 w 39027"/>
                <a:gd name="connsiteY15" fmla="*/ 119814 h 124703"/>
                <a:gd name="connsiteX16" fmla="*/ 13307 w 39027"/>
                <a:gd name="connsiteY16" fmla="*/ 111135 h 124703"/>
                <a:gd name="connsiteX17" fmla="*/ 14353 w 39027"/>
                <a:gd name="connsiteY17" fmla="*/ 103872 h 124703"/>
                <a:gd name="connsiteX18" fmla="*/ 38571 w 39027"/>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027" h="124703">
                  <a:moveTo>
                    <a:pt x="38571" y="5385"/>
                  </a:moveTo>
                  <a:cubicBezTo>
                    <a:pt x="38745" y="5030"/>
                    <a:pt x="39268" y="2728"/>
                    <a:pt x="39268" y="2551"/>
                  </a:cubicBezTo>
                  <a:cubicBezTo>
                    <a:pt x="39268" y="1665"/>
                    <a:pt x="38571" y="71"/>
                    <a:pt x="36480" y="71"/>
                  </a:cubicBezTo>
                  <a:cubicBezTo>
                    <a:pt x="32995" y="71"/>
                    <a:pt x="18534" y="1488"/>
                    <a:pt x="14178" y="1842"/>
                  </a:cubicBezTo>
                  <a:cubicBezTo>
                    <a:pt x="12959" y="2019"/>
                    <a:pt x="10519" y="2196"/>
                    <a:pt x="10519" y="5916"/>
                  </a:cubicBezTo>
                  <a:cubicBezTo>
                    <a:pt x="10519" y="8396"/>
                    <a:pt x="12959" y="8396"/>
                    <a:pt x="14875" y="8396"/>
                  </a:cubicBezTo>
                  <a:cubicBezTo>
                    <a:pt x="23238" y="8396"/>
                    <a:pt x="23238" y="9636"/>
                    <a:pt x="23238" y="11053"/>
                  </a:cubicBezTo>
                  <a:cubicBezTo>
                    <a:pt x="23238" y="12293"/>
                    <a:pt x="22890" y="13356"/>
                    <a:pt x="22541" y="14950"/>
                  </a:cubicBezTo>
                  <a:lnTo>
                    <a:pt x="937" y="102455"/>
                  </a:lnTo>
                  <a:cubicBezTo>
                    <a:pt x="414" y="104226"/>
                    <a:pt x="240" y="106175"/>
                    <a:pt x="240" y="107946"/>
                  </a:cubicBezTo>
                  <a:cubicBezTo>
                    <a:pt x="240" y="119283"/>
                    <a:pt x="10171" y="124774"/>
                    <a:pt x="18534" y="124774"/>
                  </a:cubicBezTo>
                  <a:cubicBezTo>
                    <a:pt x="22716" y="124774"/>
                    <a:pt x="27943" y="123357"/>
                    <a:pt x="32473" y="115386"/>
                  </a:cubicBezTo>
                  <a:cubicBezTo>
                    <a:pt x="36132" y="108832"/>
                    <a:pt x="38571" y="98381"/>
                    <a:pt x="38571" y="97672"/>
                  </a:cubicBezTo>
                  <a:cubicBezTo>
                    <a:pt x="38571" y="95370"/>
                    <a:pt x="36306" y="95370"/>
                    <a:pt x="35783" y="95370"/>
                  </a:cubicBezTo>
                  <a:cubicBezTo>
                    <a:pt x="33344" y="95370"/>
                    <a:pt x="32995" y="96432"/>
                    <a:pt x="32298" y="99621"/>
                  </a:cubicBezTo>
                  <a:cubicBezTo>
                    <a:pt x="30033" y="108478"/>
                    <a:pt x="26723" y="119814"/>
                    <a:pt x="19231" y="119814"/>
                  </a:cubicBezTo>
                  <a:cubicBezTo>
                    <a:pt x="14527" y="119814"/>
                    <a:pt x="13307" y="115386"/>
                    <a:pt x="13307" y="111135"/>
                  </a:cubicBezTo>
                  <a:cubicBezTo>
                    <a:pt x="13307" y="109186"/>
                    <a:pt x="13830" y="105821"/>
                    <a:pt x="14353" y="103872"/>
                  </a:cubicBezTo>
                  <a:lnTo>
                    <a:pt x="38571" y="5385"/>
                  </a:lnTo>
                  <a:close/>
                </a:path>
              </a:pathLst>
            </a:custGeom>
            <a:solidFill>
              <a:srgbClr val="000000"/>
            </a:solidFill>
            <a:ln w="24984"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B50CDD0B-404E-FA54-1FC5-985B0FEFFFCA}"/>
                </a:ext>
              </a:extLst>
            </p:cNvPr>
            <p:cNvSpPr/>
            <p:nvPr>
              <p:custDataLst>
                <p:tags r:id="rId30"/>
              </p:custDataLst>
            </p:nvPr>
          </p:nvSpPr>
          <p:spPr>
            <a:xfrm>
              <a:off x="8539044" y="4383000"/>
              <a:ext cx="52792" cy="119212"/>
            </a:xfrm>
            <a:custGeom>
              <a:avLst/>
              <a:gdLst>
                <a:gd name="connsiteX0" fmla="*/ 48502 w 52792"/>
                <a:gd name="connsiteY0" fmla="*/ 6808 h 119212"/>
                <a:gd name="connsiteX1" fmla="*/ 41533 w 52792"/>
                <a:gd name="connsiteY1" fmla="*/ 77 h 119212"/>
                <a:gd name="connsiteX2" fmla="*/ 31776 w 52792"/>
                <a:gd name="connsiteY2" fmla="*/ 9820 h 119212"/>
                <a:gd name="connsiteX3" fmla="*/ 38745 w 52792"/>
                <a:gd name="connsiteY3" fmla="*/ 16551 h 119212"/>
                <a:gd name="connsiteX4" fmla="*/ 48502 w 52792"/>
                <a:gd name="connsiteY4" fmla="*/ 6808 h 119212"/>
                <a:gd name="connsiteX5" fmla="*/ 12959 w 52792"/>
                <a:gd name="connsiteY5" fmla="*/ 96793 h 119212"/>
                <a:gd name="connsiteX6" fmla="*/ 11391 w 52792"/>
                <a:gd name="connsiteY6" fmla="*/ 104233 h 119212"/>
                <a:gd name="connsiteX7" fmla="*/ 27943 w 52792"/>
                <a:gd name="connsiteY7" fmla="*/ 119290 h 119212"/>
                <a:gd name="connsiteX8" fmla="*/ 53032 w 52792"/>
                <a:gd name="connsiteY8" fmla="*/ 92188 h 119212"/>
                <a:gd name="connsiteX9" fmla="*/ 50244 w 52792"/>
                <a:gd name="connsiteY9" fmla="*/ 89885 h 119212"/>
                <a:gd name="connsiteX10" fmla="*/ 46934 w 52792"/>
                <a:gd name="connsiteY10" fmla="*/ 92896 h 119212"/>
                <a:gd name="connsiteX11" fmla="*/ 28465 w 52792"/>
                <a:gd name="connsiteY11" fmla="*/ 114330 h 119212"/>
                <a:gd name="connsiteX12" fmla="*/ 24110 w 52792"/>
                <a:gd name="connsiteY12" fmla="*/ 108130 h 119212"/>
                <a:gd name="connsiteX13" fmla="*/ 26897 w 52792"/>
                <a:gd name="connsiteY13" fmla="*/ 96793 h 119212"/>
                <a:gd name="connsiteX14" fmla="*/ 32473 w 52792"/>
                <a:gd name="connsiteY14" fmla="*/ 82622 h 119212"/>
                <a:gd name="connsiteX15" fmla="*/ 41010 w 52792"/>
                <a:gd name="connsiteY15" fmla="*/ 60126 h 119212"/>
                <a:gd name="connsiteX16" fmla="*/ 42055 w 52792"/>
                <a:gd name="connsiteY16" fmla="*/ 54458 h 119212"/>
                <a:gd name="connsiteX17" fmla="*/ 25503 w 52792"/>
                <a:gd name="connsiteY17" fmla="*/ 39401 h 119212"/>
                <a:gd name="connsiteX18" fmla="*/ 240 w 52792"/>
                <a:gd name="connsiteY18" fmla="*/ 66503 h 119212"/>
                <a:gd name="connsiteX19" fmla="*/ 3202 w 52792"/>
                <a:gd name="connsiteY19" fmla="*/ 68806 h 119212"/>
                <a:gd name="connsiteX20" fmla="*/ 6338 w 52792"/>
                <a:gd name="connsiteY20" fmla="*/ 65972 h 119212"/>
                <a:gd name="connsiteX21" fmla="*/ 24981 w 52792"/>
                <a:gd name="connsiteY21" fmla="*/ 44361 h 119212"/>
                <a:gd name="connsiteX22" fmla="*/ 29337 w 52792"/>
                <a:gd name="connsiteY22" fmla="*/ 50561 h 119212"/>
                <a:gd name="connsiteX23" fmla="*/ 23935 w 52792"/>
                <a:gd name="connsiteY23" fmla="*/ 68274 h 119212"/>
                <a:gd name="connsiteX24" fmla="*/ 12959 w 52792"/>
                <a:gd name="connsiteY24" fmla="*/ 9679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792" h="119212">
                  <a:moveTo>
                    <a:pt x="48502" y="6808"/>
                  </a:moveTo>
                  <a:cubicBezTo>
                    <a:pt x="48502" y="3974"/>
                    <a:pt x="46411" y="77"/>
                    <a:pt x="41533" y="77"/>
                  </a:cubicBezTo>
                  <a:cubicBezTo>
                    <a:pt x="36828" y="77"/>
                    <a:pt x="31776" y="4683"/>
                    <a:pt x="31776" y="9820"/>
                  </a:cubicBezTo>
                  <a:cubicBezTo>
                    <a:pt x="31776" y="12831"/>
                    <a:pt x="34041" y="16551"/>
                    <a:pt x="38745" y="16551"/>
                  </a:cubicBezTo>
                  <a:cubicBezTo>
                    <a:pt x="43798" y="16551"/>
                    <a:pt x="48502" y="11591"/>
                    <a:pt x="48502" y="6808"/>
                  </a:cubicBezTo>
                  <a:close/>
                  <a:moveTo>
                    <a:pt x="12959" y="96793"/>
                  </a:moveTo>
                  <a:cubicBezTo>
                    <a:pt x="12262" y="99096"/>
                    <a:pt x="11391" y="101222"/>
                    <a:pt x="11391" y="104233"/>
                  </a:cubicBezTo>
                  <a:cubicBezTo>
                    <a:pt x="11391" y="112558"/>
                    <a:pt x="18360" y="119290"/>
                    <a:pt x="27943" y="119290"/>
                  </a:cubicBezTo>
                  <a:cubicBezTo>
                    <a:pt x="45366" y="119290"/>
                    <a:pt x="53032" y="94845"/>
                    <a:pt x="53032" y="92188"/>
                  </a:cubicBezTo>
                  <a:cubicBezTo>
                    <a:pt x="53032" y="89885"/>
                    <a:pt x="50767" y="89885"/>
                    <a:pt x="50244" y="89885"/>
                  </a:cubicBezTo>
                  <a:cubicBezTo>
                    <a:pt x="47805" y="89885"/>
                    <a:pt x="47631" y="90948"/>
                    <a:pt x="46934" y="92896"/>
                  </a:cubicBezTo>
                  <a:cubicBezTo>
                    <a:pt x="42927" y="107067"/>
                    <a:pt x="35260" y="114330"/>
                    <a:pt x="28465" y="114330"/>
                  </a:cubicBezTo>
                  <a:cubicBezTo>
                    <a:pt x="24981" y="114330"/>
                    <a:pt x="24110" y="112027"/>
                    <a:pt x="24110" y="108130"/>
                  </a:cubicBezTo>
                  <a:cubicBezTo>
                    <a:pt x="24110" y="104056"/>
                    <a:pt x="25329" y="100690"/>
                    <a:pt x="26897" y="96793"/>
                  </a:cubicBezTo>
                  <a:cubicBezTo>
                    <a:pt x="28640" y="92011"/>
                    <a:pt x="30556" y="87228"/>
                    <a:pt x="32473" y="82622"/>
                  </a:cubicBezTo>
                  <a:cubicBezTo>
                    <a:pt x="34041" y="78371"/>
                    <a:pt x="40313" y="62252"/>
                    <a:pt x="41010" y="60126"/>
                  </a:cubicBezTo>
                  <a:cubicBezTo>
                    <a:pt x="41533" y="58355"/>
                    <a:pt x="42055" y="56229"/>
                    <a:pt x="42055" y="54458"/>
                  </a:cubicBezTo>
                  <a:cubicBezTo>
                    <a:pt x="42055" y="46132"/>
                    <a:pt x="35086" y="39401"/>
                    <a:pt x="25503" y="39401"/>
                  </a:cubicBezTo>
                  <a:cubicBezTo>
                    <a:pt x="8254" y="39401"/>
                    <a:pt x="240" y="63492"/>
                    <a:pt x="240" y="66503"/>
                  </a:cubicBezTo>
                  <a:cubicBezTo>
                    <a:pt x="240" y="68806"/>
                    <a:pt x="2679" y="68806"/>
                    <a:pt x="3202" y="68806"/>
                  </a:cubicBezTo>
                  <a:cubicBezTo>
                    <a:pt x="5641" y="68806"/>
                    <a:pt x="5815" y="67920"/>
                    <a:pt x="6338" y="65972"/>
                  </a:cubicBezTo>
                  <a:cubicBezTo>
                    <a:pt x="10868" y="50738"/>
                    <a:pt x="18534" y="44361"/>
                    <a:pt x="24981" y="44361"/>
                  </a:cubicBezTo>
                  <a:cubicBezTo>
                    <a:pt x="27768" y="44361"/>
                    <a:pt x="29337" y="45778"/>
                    <a:pt x="29337" y="50561"/>
                  </a:cubicBezTo>
                  <a:cubicBezTo>
                    <a:pt x="29337" y="54635"/>
                    <a:pt x="28291" y="57292"/>
                    <a:pt x="23935" y="68274"/>
                  </a:cubicBezTo>
                  <a:lnTo>
                    <a:pt x="12959" y="96793"/>
                  </a:lnTo>
                  <a:close/>
                </a:path>
              </a:pathLst>
            </a:custGeom>
            <a:solidFill>
              <a:srgbClr val="000000"/>
            </a:solidFill>
            <a:ln w="24984"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DE402FAE-66AF-88F9-34E6-8E4DDBFBF880}"/>
                </a:ext>
              </a:extLst>
            </p:cNvPr>
            <p:cNvSpPr/>
            <p:nvPr>
              <p:custDataLst>
                <p:tags r:id="rId31"/>
              </p:custDataLst>
            </p:nvPr>
          </p:nvSpPr>
          <p:spPr>
            <a:xfrm>
              <a:off x="8682971" y="4290354"/>
              <a:ext cx="165520" cy="168531"/>
            </a:xfrm>
            <a:custGeom>
              <a:avLst/>
              <a:gdLst>
                <a:gd name="connsiteX0" fmla="*/ 88108 w 165520"/>
                <a:gd name="connsiteY0" fmla="*/ 89402 h 168531"/>
                <a:gd name="connsiteX1" fmla="*/ 157552 w 165520"/>
                <a:gd name="connsiteY1" fmla="*/ 89402 h 168531"/>
                <a:gd name="connsiteX2" fmla="*/ 165766 w 165520"/>
                <a:gd name="connsiteY2" fmla="*/ 84341 h 168531"/>
                <a:gd name="connsiteX3" fmla="*/ 157552 w 165520"/>
                <a:gd name="connsiteY3" fmla="*/ 79280 h 168531"/>
                <a:gd name="connsiteX4" fmla="*/ 88108 w 165520"/>
                <a:gd name="connsiteY4" fmla="*/ 79280 h 168531"/>
                <a:gd name="connsiteX5" fmla="*/ 88108 w 165520"/>
                <a:gd name="connsiteY5" fmla="*/ 8425 h 168531"/>
                <a:gd name="connsiteX6" fmla="*/ 83130 w 165520"/>
                <a:gd name="connsiteY6" fmla="*/ 75 h 168531"/>
                <a:gd name="connsiteX7" fmla="*/ 78152 w 165520"/>
                <a:gd name="connsiteY7" fmla="*/ 8425 h 168531"/>
                <a:gd name="connsiteX8" fmla="*/ 78152 w 165520"/>
                <a:gd name="connsiteY8" fmla="*/ 79280 h 168531"/>
                <a:gd name="connsiteX9" fmla="*/ 8459 w 165520"/>
                <a:gd name="connsiteY9" fmla="*/ 79280 h 168531"/>
                <a:gd name="connsiteX10" fmla="*/ 245 w 165520"/>
                <a:gd name="connsiteY10" fmla="*/ 84341 h 168531"/>
                <a:gd name="connsiteX11" fmla="*/ 8459 w 165520"/>
                <a:gd name="connsiteY11" fmla="*/ 89402 h 168531"/>
                <a:gd name="connsiteX12" fmla="*/ 78152 w 165520"/>
                <a:gd name="connsiteY12" fmla="*/ 89402 h 168531"/>
                <a:gd name="connsiteX13" fmla="*/ 78152 w 165520"/>
                <a:gd name="connsiteY13" fmla="*/ 160256 h 168531"/>
                <a:gd name="connsiteX14" fmla="*/ 83130 w 165520"/>
                <a:gd name="connsiteY14" fmla="*/ 168607 h 168531"/>
                <a:gd name="connsiteX15" fmla="*/ 88108 w 165520"/>
                <a:gd name="connsiteY15" fmla="*/ 160256 h 168531"/>
                <a:gd name="connsiteX16" fmla="*/ 88108 w 165520"/>
                <a:gd name="connsiteY16" fmla="*/ 8940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5520" h="168531">
                  <a:moveTo>
                    <a:pt x="88108" y="89402"/>
                  </a:moveTo>
                  <a:lnTo>
                    <a:pt x="157552" y="89402"/>
                  </a:lnTo>
                  <a:cubicBezTo>
                    <a:pt x="161036" y="89402"/>
                    <a:pt x="165766" y="89402"/>
                    <a:pt x="165766" y="84341"/>
                  </a:cubicBezTo>
                  <a:cubicBezTo>
                    <a:pt x="165766" y="79280"/>
                    <a:pt x="161036" y="79280"/>
                    <a:pt x="157552" y="79280"/>
                  </a:cubicBezTo>
                  <a:lnTo>
                    <a:pt x="88108" y="79280"/>
                  </a:lnTo>
                  <a:lnTo>
                    <a:pt x="88108" y="8425"/>
                  </a:lnTo>
                  <a:cubicBezTo>
                    <a:pt x="88108" y="4883"/>
                    <a:pt x="88108" y="75"/>
                    <a:pt x="83130" y="75"/>
                  </a:cubicBezTo>
                  <a:cubicBezTo>
                    <a:pt x="78152" y="75"/>
                    <a:pt x="78152" y="4883"/>
                    <a:pt x="78152" y="8425"/>
                  </a:cubicBezTo>
                  <a:lnTo>
                    <a:pt x="78152" y="79280"/>
                  </a:lnTo>
                  <a:lnTo>
                    <a:pt x="8459" y="79280"/>
                  </a:lnTo>
                  <a:cubicBezTo>
                    <a:pt x="4974" y="79280"/>
                    <a:pt x="245" y="79280"/>
                    <a:pt x="245" y="84341"/>
                  </a:cubicBezTo>
                  <a:cubicBezTo>
                    <a:pt x="245" y="89402"/>
                    <a:pt x="4974" y="89402"/>
                    <a:pt x="8459" y="89402"/>
                  </a:cubicBezTo>
                  <a:lnTo>
                    <a:pt x="78152" y="89402"/>
                  </a:lnTo>
                  <a:lnTo>
                    <a:pt x="78152" y="160256"/>
                  </a:lnTo>
                  <a:cubicBezTo>
                    <a:pt x="78152" y="163799"/>
                    <a:pt x="78152" y="168607"/>
                    <a:pt x="83130" y="168607"/>
                  </a:cubicBezTo>
                  <a:cubicBezTo>
                    <a:pt x="88108" y="168607"/>
                    <a:pt x="88108" y="163799"/>
                    <a:pt x="88108" y="160256"/>
                  </a:cubicBezTo>
                  <a:lnTo>
                    <a:pt x="88108" y="89402"/>
                  </a:lnTo>
                  <a:close/>
                </a:path>
              </a:pathLst>
            </a:custGeom>
            <a:solidFill>
              <a:srgbClr val="000000"/>
            </a:solidFill>
            <a:ln w="24984"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A05B5A1A-815D-5A32-22A6-6F74F85667D9}"/>
                </a:ext>
              </a:extLst>
            </p:cNvPr>
            <p:cNvSpPr/>
            <p:nvPr>
              <p:custDataLst>
                <p:tags r:id="rId32"/>
              </p:custDataLst>
            </p:nvPr>
          </p:nvSpPr>
          <p:spPr>
            <a:xfrm>
              <a:off x="8928388" y="4323503"/>
              <a:ext cx="123455" cy="116403"/>
            </a:xfrm>
            <a:custGeom>
              <a:avLst/>
              <a:gdLst>
                <a:gd name="connsiteX0" fmla="*/ 49787 w 123455"/>
                <a:gd name="connsiteY0" fmla="*/ 28163 h 116403"/>
                <a:gd name="connsiteX1" fmla="*/ 59992 w 123455"/>
                <a:gd name="connsiteY1" fmla="*/ 27910 h 116403"/>
                <a:gd name="connsiteX2" fmla="*/ 92100 w 123455"/>
                <a:gd name="connsiteY2" fmla="*/ 26392 h 116403"/>
                <a:gd name="connsiteX3" fmla="*/ 56009 w 123455"/>
                <a:gd name="connsiteY3" fmla="*/ 56505 h 116403"/>
                <a:gd name="connsiteX4" fmla="*/ 255 w 123455"/>
                <a:gd name="connsiteY4" fmla="*/ 112935 h 116403"/>
                <a:gd name="connsiteX5" fmla="*/ 5980 w 123455"/>
                <a:gd name="connsiteY5" fmla="*/ 116478 h 116403"/>
                <a:gd name="connsiteX6" fmla="*/ 11954 w 123455"/>
                <a:gd name="connsiteY6" fmla="*/ 113695 h 116403"/>
                <a:gd name="connsiteX7" fmla="*/ 34106 w 123455"/>
                <a:gd name="connsiteY7" fmla="*/ 99271 h 116403"/>
                <a:gd name="connsiteX8" fmla="*/ 50285 w 123455"/>
                <a:gd name="connsiteY8" fmla="*/ 106356 h 116403"/>
                <a:gd name="connsiteX9" fmla="*/ 73682 w 123455"/>
                <a:gd name="connsiteY9" fmla="*/ 116478 h 116403"/>
                <a:gd name="connsiteX10" fmla="*/ 119729 w 123455"/>
                <a:gd name="connsiteY10" fmla="*/ 75990 h 116403"/>
                <a:gd name="connsiteX11" fmla="*/ 113755 w 123455"/>
                <a:gd name="connsiteY11" fmla="*/ 72447 h 116403"/>
                <a:gd name="connsiteX12" fmla="*/ 108528 w 123455"/>
                <a:gd name="connsiteY12" fmla="*/ 74725 h 116403"/>
                <a:gd name="connsiteX13" fmla="*/ 87122 w 123455"/>
                <a:gd name="connsiteY13" fmla="*/ 87883 h 116403"/>
                <a:gd name="connsiteX14" fmla="*/ 31617 w 123455"/>
                <a:gd name="connsiteY14" fmla="*/ 90414 h 116403"/>
                <a:gd name="connsiteX15" fmla="*/ 67957 w 123455"/>
                <a:gd name="connsiteY15" fmla="*/ 60048 h 116403"/>
                <a:gd name="connsiteX16" fmla="*/ 123711 w 123455"/>
                <a:gd name="connsiteY16" fmla="*/ 3617 h 116403"/>
                <a:gd name="connsiteX17" fmla="*/ 117986 w 123455"/>
                <a:gd name="connsiteY17" fmla="*/ 75 h 116403"/>
                <a:gd name="connsiteX18" fmla="*/ 112261 w 123455"/>
                <a:gd name="connsiteY18" fmla="*/ 2605 h 116403"/>
                <a:gd name="connsiteX19" fmla="*/ 95585 w 123455"/>
                <a:gd name="connsiteY19" fmla="*/ 17282 h 116403"/>
                <a:gd name="connsiteX20" fmla="*/ 77913 w 123455"/>
                <a:gd name="connsiteY20" fmla="*/ 9185 h 116403"/>
                <a:gd name="connsiteX21" fmla="*/ 56507 w 123455"/>
                <a:gd name="connsiteY21" fmla="*/ 75 h 116403"/>
                <a:gd name="connsiteX22" fmla="*/ 20416 w 123455"/>
                <a:gd name="connsiteY22" fmla="*/ 30441 h 116403"/>
                <a:gd name="connsiteX23" fmla="*/ 26390 w 123455"/>
                <a:gd name="connsiteY23" fmla="*/ 33984 h 116403"/>
                <a:gd name="connsiteX24" fmla="*/ 32115 w 123455"/>
                <a:gd name="connsiteY24" fmla="*/ 30694 h 116403"/>
                <a:gd name="connsiteX25" fmla="*/ 44809 w 123455"/>
                <a:gd name="connsiteY25" fmla="*/ 28163 h 116403"/>
                <a:gd name="connsiteX26" fmla="*/ 49787 w 123455"/>
                <a:gd name="connsiteY26" fmla="*/ 28163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455" h="116403">
                  <a:moveTo>
                    <a:pt x="49787" y="28163"/>
                  </a:moveTo>
                  <a:cubicBezTo>
                    <a:pt x="53272" y="27910"/>
                    <a:pt x="56507" y="28163"/>
                    <a:pt x="59992" y="27910"/>
                  </a:cubicBezTo>
                  <a:cubicBezTo>
                    <a:pt x="69948" y="27404"/>
                    <a:pt x="82144" y="26645"/>
                    <a:pt x="92100" y="26392"/>
                  </a:cubicBezTo>
                  <a:cubicBezTo>
                    <a:pt x="85131" y="33224"/>
                    <a:pt x="81149" y="37273"/>
                    <a:pt x="56009" y="56505"/>
                  </a:cubicBezTo>
                  <a:cubicBezTo>
                    <a:pt x="5731" y="95475"/>
                    <a:pt x="255" y="111923"/>
                    <a:pt x="255" y="112935"/>
                  </a:cubicBezTo>
                  <a:cubicBezTo>
                    <a:pt x="255" y="116478"/>
                    <a:pt x="3740" y="116478"/>
                    <a:pt x="5980" y="116478"/>
                  </a:cubicBezTo>
                  <a:cubicBezTo>
                    <a:pt x="9962" y="116478"/>
                    <a:pt x="10211" y="116225"/>
                    <a:pt x="11954" y="113695"/>
                  </a:cubicBezTo>
                  <a:cubicBezTo>
                    <a:pt x="20914" y="101042"/>
                    <a:pt x="30124" y="99271"/>
                    <a:pt x="34106" y="99271"/>
                  </a:cubicBezTo>
                  <a:cubicBezTo>
                    <a:pt x="40826" y="99271"/>
                    <a:pt x="46551" y="103573"/>
                    <a:pt x="50285" y="106356"/>
                  </a:cubicBezTo>
                  <a:cubicBezTo>
                    <a:pt x="58001" y="111923"/>
                    <a:pt x="64223" y="116478"/>
                    <a:pt x="73682" y="116478"/>
                  </a:cubicBezTo>
                  <a:cubicBezTo>
                    <a:pt x="101559" y="116478"/>
                    <a:pt x="119729" y="85606"/>
                    <a:pt x="119729" y="75990"/>
                  </a:cubicBezTo>
                  <a:cubicBezTo>
                    <a:pt x="119729" y="72447"/>
                    <a:pt x="115497" y="72447"/>
                    <a:pt x="113755" y="72447"/>
                  </a:cubicBezTo>
                  <a:cubicBezTo>
                    <a:pt x="112013" y="72447"/>
                    <a:pt x="109275" y="72447"/>
                    <a:pt x="108528" y="74725"/>
                  </a:cubicBezTo>
                  <a:cubicBezTo>
                    <a:pt x="106288" y="79533"/>
                    <a:pt x="103799" y="85859"/>
                    <a:pt x="87122" y="87883"/>
                  </a:cubicBezTo>
                  <a:cubicBezTo>
                    <a:pt x="85629" y="88136"/>
                    <a:pt x="37093" y="90161"/>
                    <a:pt x="31617" y="90414"/>
                  </a:cubicBezTo>
                  <a:cubicBezTo>
                    <a:pt x="38586" y="83582"/>
                    <a:pt x="42569" y="79533"/>
                    <a:pt x="67957" y="60048"/>
                  </a:cubicBezTo>
                  <a:cubicBezTo>
                    <a:pt x="118235" y="21078"/>
                    <a:pt x="123711" y="4630"/>
                    <a:pt x="123711" y="3617"/>
                  </a:cubicBezTo>
                  <a:cubicBezTo>
                    <a:pt x="123711" y="75"/>
                    <a:pt x="120226" y="75"/>
                    <a:pt x="117986" y="75"/>
                  </a:cubicBezTo>
                  <a:cubicBezTo>
                    <a:pt x="114253" y="75"/>
                    <a:pt x="113755" y="75"/>
                    <a:pt x="112261" y="2605"/>
                  </a:cubicBezTo>
                  <a:cubicBezTo>
                    <a:pt x="106288" y="11462"/>
                    <a:pt x="101559" y="17282"/>
                    <a:pt x="95585" y="17282"/>
                  </a:cubicBezTo>
                  <a:cubicBezTo>
                    <a:pt x="89114" y="17282"/>
                    <a:pt x="83638" y="13233"/>
                    <a:pt x="77913" y="9185"/>
                  </a:cubicBezTo>
                  <a:cubicBezTo>
                    <a:pt x="71939" y="4630"/>
                    <a:pt x="65717" y="75"/>
                    <a:pt x="56507" y="75"/>
                  </a:cubicBezTo>
                  <a:cubicBezTo>
                    <a:pt x="34604" y="75"/>
                    <a:pt x="20416" y="22596"/>
                    <a:pt x="20416" y="30441"/>
                  </a:cubicBezTo>
                  <a:cubicBezTo>
                    <a:pt x="20416" y="33984"/>
                    <a:pt x="24399" y="33984"/>
                    <a:pt x="26390" y="33984"/>
                  </a:cubicBezTo>
                  <a:cubicBezTo>
                    <a:pt x="28630" y="33984"/>
                    <a:pt x="31368" y="33984"/>
                    <a:pt x="32115" y="30694"/>
                  </a:cubicBezTo>
                  <a:cubicBezTo>
                    <a:pt x="35599" y="28923"/>
                    <a:pt x="37342" y="28669"/>
                    <a:pt x="44809" y="28163"/>
                  </a:cubicBezTo>
                  <a:lnTo>
                    <a:pt x="49787" y="28163"/>
                  </a:lnTo>
                  <a:close/>
                </a:path>
              </a:pathLst>
            </a:custGeom>
            <a:solidFill>
              <a:srgbClr val="000000"/>
            </a:solidFill>
            <a:ln w="24984"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59D614A4-FE8D-4893-2828-DEB78E94BB1E}"/>
                </a:ext>
              </a:extLst>
            </p:cNvPr>
            <p:cNvSpPr/>
            <p:nvPr>
              <p:custDataLst>
                <p:tags r:id="rId33"/>
              </p:custDataLst>
            </p:nvPr>
          </p:nvSpPr>
          <p:spPr>
            <a:xfrm>
              <a:off x="9077387" y="4210467"/>
              <a:ext cx="39027" cy="124703"/>
            </a:xfrm>
            <a:custGeom>
              <a:avLst/>
              <a:gdLst>
                <a:gd name="connsiteX0" fmla="*/ 38592 w 39027"/>
                <a:gd name="connsiteY0" fmla="*/ 5385 h 124703"/>
                <a:gd name="connsiteX1" fmla="*/ 39289 w 39027"/>
                <a:gd name="connsiteY1" fmla="*/ 2551 h 124703"/>
                <a:gd name="connsiteX2" fmla="*/ 36501 w 39027"/>
                <a:gd name="connsiteY2" fmla="*/ 71 h 124703"/>
                <a:gd name="connsiteX3" fmla="*/ 14200 w 39027"/>
                <a:gd name="connsiteY3" fmla="*/ 1842 h 124703"/>
                <a:gd name="connsiteX4" fmla="*/ 10541 w 39027"/>
                <a:gd name="connsiteY4" fmla="*/ 5916 h 124703"/>
                <a:gd name="connsiteX5" fmla="*/ 14897 w 39027"/>
                <a:gd name="connsiteY5" fmla="*/ 8396 h 124703"/>
                <a:gd name="connsiteX6" fmla="*/ 23260 w 39027"/>
                <a:gd name="connsiteY6" fmla="*/ 11053 h 124703"/>
                <a:gd name="connsiteX7" fmla="*/ 22563 w 39027"/>
                <a:gd name="connsiteY7" fmla="*/ 14950 h 124703"/>
                <a:gd name="connsiteX8" fmla="*/ 958 w 39027"/>
                <a:gd name="connsiteY8" fmla="*/ 102455 h 124703"/>
                <a:gd name="connsiteX9" fmla="*/ 261 w 39027"/>
                <a:gd name="connsiteY9" fmla="*/ 107946 h 124703"/>
                <a:gd name="connsiteX10" fmla="*/ 18556 w 39027"/>
                <a:gd name="connsiteY10" fmla="*/ 124774 h 124703"/>
                <a:gd name="connsiteX11" fmla="*/ 32494 w 39027"/>
                <a:gd name="connsiteY11" fmla="*/ 115386 h 124703"/>
                <a:gd name="connsiteX12" fmla="*/ 38592 w 39027"/>
                <a:gd name="connsiteY12" fmla="*/ 97672 h 124703"/>
                <a:gd name="connsiteX13" fmla="*/ 35805 w 39027"/>
                <a:gd name="connsiteY13" fmla="*/ 95370 h 124703"/>
                <a:gd name="connsiteX14" fmla="*/ 32320 w 39027"/>
                <a:gd name="connsiteY14" fmla="*/ 99621 h 124703"/>
                <a:gd name="connsiteX15" fmla="*/ 19252 w 39027"/>
                <a:gd name="connsiteY15" fmla="*/ 119814 h 124703"/>
                <a:gd name="connsiteX16" fmla="*/ 13329 w 39027"/>
                <a:gd name="connsiteY16" fmla="*/ 111135 h 124703"/>
                <a:gd name="connsiteX17" fmla="*/ 14374 w 39027"/>
                <a:gd name="connsiteY17" fmla="*/ 103872 h 124703"/>
                <a:gd name="connsiteX18" fmla="*/ 38592 w 39027"/>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027" h="124703">
                  <a:moveTo>
                    <a:pt x="38592" y="5385"/>
                  </a:moveTo>
                  <a:cubicBezTo>
                    <a:pt x="38766" y="5030"/>
                    <a:pt x="39289" y="2728"/>
                    <a:pt x="39289" y="2551"/>
                  </a:cubicBezTo>
                  <a:cubicBezTo>
                    <a:pt x="39289" y="1665"/>
                    <a:pt x="38592" y="71"/>
                    <a:pt x="36501" y="71"/>
                  </a:cubicBezTo>
                  <a:cubicBezTo>
                    <a:pt x="33017" y="71"/>
                    <a:pt x="18556" y="1488"/>
                    <a:pt x="14200" y="1842"/>
                  </a:cubicBezTo>
                  <a:cubicBezTo>
                    <a:pt x="12980" y="2019"/>
                    <a:pt x="10541" y="2196"/>
                    <a:pt x="10541" y="5916"/>
                  </a:cubicBezTo>
                  <a:cubicBezTo>
                    <a:pt x="10541" y="8396"/>
                    <a:pt x="12980" y="8396"/>
                    <a:pt x="14897" y="8396"/>
                  </a:cubicBezTo>
                  <a:cubicBezTo>
                    <a:pt x="23260" y="8396"/>
                    <a:pt x="23260" y="9636"/>
                    <a:pt x="23260" y="11053"/>
                  </a:cubicBezTo>
                  <a:cubicBezTo>
                    <a:pt x="23260" y="12293"/>
                    <a:pt x="22911" y="13356"/>
                    <a:pt x="22563" y="14950"/>
                  </a:cubicBezTo>
                  <a:lnTo>
                    <a:pt x="958" y="102455"/>
                  </a:lnTo>
                  <a:cubicBezTo>
                    <a:pt x="435" y="104226"/>
                    <a:pt x="261" y="106175"/>
                    <a:pt x="261" y="107946"/>
                  </a:cubicBezTo>
                  <a:cubicBezTo>
                    <a:pt x="261" y="119283"/>
                    <a:pt x="10192" y="124774"/>
                    <a:pt x="18556" y="124774"/>
                  </a:cubicBezTo>
                  <a:cubicBezTo>
                    <a:pt x="22737" y="124774"/>
                    <a:pt x="27964" y="123357"/>
                    <a:pt x="32494" y="115386"/>
                  </a:cubicBezTo>
                  <a:cubicBezTo>
                    <a:pt x="36153" y="108832"/>
                    <a:pt x="38592" y="98381"/>
                    <a:pt x="38592" y="97672"/>
                  </a:cubicBezTo>
                  <a:cubicBezTo>
                    <a:pt x="38592" y="95370"/>
                    <a:pt x="36327" y="95370"/>
                    <a:pt x="35805" y="95370"/>
                  </a:cubicBezTo>
                  <a:cubicBezTo>
                    <a:pt x="33365" y="95370"/>
                    <a:pt x="33017" y="96432"/>
                    <a:pt x="32320" y="99621"/>
                  </a:cubicBezTo>
                  <a:cubicBezTo>
                    <a:pt x="30055" y="108478"/>
                    <a:pt x="26744" y="119814"/>
                    <a:pt x="19252" y="119814"/>
                  </a:cubicBezTo>
                  <a:cubicBezTo>
                    <a:pt x="14548" y="119814"/>
                    <a:pt x="13329" y="115386"/>
                    <a:pt x="13329" y="111135"/>
                  </a:cubicBezTo>
                  <a:cubicBezTo>
                    <a:pt x="13329" y="109186"/>
                    <a:pt x="13851" y="105821"/>
                    <a:pt x="14374" y="103872"/>
                  </a:cubicBezTo>
                  <a:lnTo>
                    <a:pt x="38592" y="5385"/>
                  </a:lnTo>
                  <a:close/>
                </a:path>
              </a:pathLst>
            </a:custGeom>
            <a:solidFill>
              <a:srgbClr val="000000"/>
            </a:solidFill>
            <a:ln w="24984"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5152C1CB-99D9-2DF0-79DD-257C16DD74C4}"/>
                </a:ext>
              </a:extLst>
            </p:cNvPr>
            <p:cNvSpPr/>
            <p:nvPr>
              <p:custDataLst>
                <p:tags r:id="rId34"/>
              </p:custDataLst>
            </p:nvPr>
          </p:nvSpPr>
          <p:spPr>
            <a:xfrm>
              <a:off x="9064287" y="4383000"/>
              <a:ext cx="52792" cy="119212"/>
            </a:xfrm>
            <a:custGeom>
              <a:avLst/>
              <a:gdLst>
                <a:gd name="connsiteX0" fmla="*/ 48523 w 52792"/>
                <a:gd name="connsiteY0" fmla="*/ 6808 h 119212"/>
                <a:gd name="connsiteX1" fmla="*/ 41554 w 52792"/>
                <a:gd name="connsiteY1" fmla="*/ 77 h 119212"/>
                <a:gd name="connsiteX2" fmla="*/ 31797 w 52792"/>
                <a:gd name="connsiteY2" fmla="*/ 9820 h 119212"/>
                <a:gd name="connsiteX3" fmla="*/ 38766 w 52792"/>
                <a:gd name="connsiteY3" fmla="*/ 16551 h 119212"/>
                <a:gd name="connsiteX4" fmla="*/ 48523 w 52792"/>
                <a:gd name="connsiteY4" fmla="*/ 6808 h 119212"/>
                <a:gd name="connsiteX5" fmla="*/ 12980 w 52792"/>
                <a:gd name="connsiteY5" fmla="*/ 96793 h 119212"/>
                <a:gd name="connsiteX6" fmla="*/ 11412 w 52792"/>
                <a:gd name="connsiteY6" fmla="*/ 104233 h 119212"/>
                <a:gd name="connsiteX7" fmla="*/ 27964 w 52792"/>
                <a:gd name="connsiteY7" fmla="*/ 119290 h 119212"/>
                <a:gd name="connsiteX8" fmla="*/ 53053 w 52792"/>
                <a:gd name="connsiteY8" fmla="*/ 92188 h 119212"/>
                <a:gd name="connsiteX9" fmla="*/ 50265 w 52792"/>
                <a:gd name="connsiteY9" fmla="*/ 89885 h 119212"/>
                <a:gd name="connsiteX10" fmla="*/ 46955 w 52792"/>
                <a:gd name="connsiteY10" fmla="*/ 92896 h 119212"/>
                <a:gd name="connsiteX11" fmla="*/ 28486 w 52792"/>
                <a:gd name="connsiteY11" fmla="*/ 114330 h 119212"/>
                <a:gd name="connsiteX12" fmla="*/ 24131 w 52792"/>
                <a:gd name="connsiteY12" fmla="*/ 108130 h 119212"/>
                <a:gd name="connsiteX13" fmla="*/ 26918 w 52792"/>
                <a:gd name="connsiteY13" fmla="*/ 96793 h 119212"/>
                <a:gd name="connsiteX14" fmla="*/ 32494 w 52792"/>
                <a:gd name="connsiteY14" fmla="*/ 82622 h 119212"/>
                <a:gd name="connsiteX15" fmla="*/ 41031 w 52792"/>
                <a:gd name="connsiteY15" fmla="*/ 60126 h 119212"/>
                <a:gd name="connsiteX16" fmla="*/ 42076 w 52792"/>
                <a:gd name="connsiteY16" fmla="*/ 54458 h 119212"/>
                <a:gd name="connsiteX17" fmla="*/ 25524 w 52792"/>
                <a:gd name="connsiteY17" fmla="*/ 39401 h 119212"/>
                <a:gd name="connsiteX18" fmla="*/ 261 w 52792"/>
                <a:gd name="connsiteY18" fmla="*/ 66503 h 119212"/>
                <a:gd name="connsiteX19" fmla="*/ 3223 w 52792"/>
                <a:gd name="connsiteY19" fmla="*/ 68806 h 119212"/>
                <a:gd name="connsiteX20" fmla="*/ 6359 w 52792"/>
                <a:gd name="connsiteY20" fmla="*/ 65972 h 119212"/>
                <a:gd name="connsiteX21" fmla="*/ 25002 w 52792"/>
                <a:gd name="connsiteY21" fmla="*/ 44361 h 119212"/>
                <a:gd name="connsiteX22" fmla="*/ 29358 w 52792"/>
                <a:gd name="connsiteY22" fmla="*/ 50561 h 119212"/>
                <a:gd name="connsiteX23" fmla="*/ 23956 w 52792"/>
                <a:gd name="connsiteY23" fmla="*/ 68274 h 119212"/>
                <a:gd name="connsiteX24" fmla="*/ 12980 w 52792"/>
                <a:gd name="connsiteY24" fmla="*/ 96793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792" h="119212">
                  <a:moveTo>
                    <a:pt x="48523" y="6808"/>
                  </a:moveTo>
                  <a:cubicBezTo>
                    <a:pt x="48523" y="3974"/>
                    <a:pt x="46432" y="77"/>
                    <a:pt x="41554" y="77"/>
                  </a:cubicBezTo>
                  <a:cubicBezTo>
                    <a:pt x="36850" y="77"/>
                    <a:pt x="31797" y="4683"/>
                    <a:pt x="31797" y="9820"/>
                  </a:cubicBezTo>
                  <a:cubicBezTo>
                    <a:pt x="31797" y="12831"/>
                    <a:pt x="34062" y="16551"/>
                    <a:pt x="38766" y="16551"/>
                  </a:cubicBezTo>
                  <a:cubicBezTo>
                    <a:pt x="43819" y="16551"/>
                    <a:pt x="48523" y="11591"/>
                    <a:pt x="48523" y="6808"/>
                  </a:cubicBezTo>
                  <a:close/>
                  <a:moveTo>
                    <a:pt x="12980" y="96793"/>
                  </a:moveTo>
                  <a:cubicBezTo>
                    <a:pt x="12283" y="99096"/>
                    <a:pt x="11412" y="101222"/>
                    <a:pt x="11412" y="104233"/>
                  </a:cubicBezTo>
                  <a:cubicBezTo>
                    <a:pt x="11412" y="112558"/>
                    <a:pt x="18381" y="119290"/>
                    <a:pt x="27964" y="119290"/>
                  </a:cubicBezTo>
                  <a:cubicBezTo>
                    <a:pt x="45387" y="119290"/>
                    <a:pt x="53053" y="94845"/>
                    <a:pt x="53053" y="92188"/>
                  </a:cubicBezTo>
                  <a:cubicBezTo>
                    <a:pt x="53053" y="89885"/>
                    <a:pt x="50788" y="89885"/>
                    <a:pt x="50265" y="89885"/>
                  </a:cubicBezTo>
                  <a:cubicBezTo>
                    <a:pt x="47826" y="89885"/>
                    <a:pt x="47652" y="90948"/>
                    <a:pt x="46955" y="92896"/>
                  </a:cubicBezTo>
                  <a:cubicBezTo>
                    <a:pt x="42948" y="107067"/>
                    <a:pt x="35281" y="114330"/>
                    <a:pt x="28486" y="114330"/>
                  </a:cubicBezTo>
                  <a:cubicBezTo>
                    <a:pt x="25002" y="114330"/>
                    <a:pt x="24131" y="112027"/>
                    <a:pt x="24131" y="108130"/>
                  </a:cubicBezTo>
                  <a:cubicBezTo>
                    <a:pt x="24131" y="104056"/>
                    <a:pt x="25350" y="100690"/>
                    <a:pt x="26918" y="96793"/>
                  </a:cubicBezTo>
                  <a:cubicBezTo>
                    <a:pt x="28661" y="92011"/>
                    <a:pt x="30577" y="87228"/>
                    <a:pt x="32494" y="82622"/>
                  </a:cubicBezTo>
                  <a:cubicBezTo>
                    <a:pt x="34062" y="78371"/>
                    <a:pt x="40334" y="62252"/>
                    <a:pt x="41031" y="60126"/>
                  </a:cubicBezTo>
                  <a:cubicBezTo>
                    <a:pt x="41554" y="58355"/>
                    <a:pt x="42076" y="56229"/>
                    <a:pt x="42076" y="54458"/>
                  </a:cubicBezTo>
                  <a:cubicBezTo>
                    <a:pt x="42076" y="46132"/>
                    <a:pt x="35107" y="39401"/>
                    <a:pt x="25524" y="39401"/>
                  </a:cubicBezTo>
                  <a:cubicBezTo>
                    <a:pt x="8275" y="39401"/>
                    <a:pt x="261" y="63492"/>
                    <a:pt x="261" y="66503"/>
                  </a:cubicBezTo>
                  <a:cubicBezTo>
                    <a:pt x="261" y="68806"/>
                    <a:pt x="2700" y="68806"/>
                    <a:pt x="3223" y="68806"/>
                  </a:cubicBezTo>
                  <a:cubicBezTo>
                    <a:pt x="5662" y="68806"/>
                    <a:pt x="5836" y="67920"/>
                    <a:pt x="6359" y="65972"/>
                  </a:cubicBezTo>
                  <a:cubicBezTo>
                    <a:pt x="10889" y="50738"/>
                    <a:pt x="18555" y="44361"/>
                    <a:pt x="25002" y="44361"/>
                  </a:cubicBezTo>
                  <a:cubicBezTo>
                    <a:pt x="27789" y="44361"/>
                    <a:pt x="29358" y="45778"/>
                    <a:pt x="29358" y="50561"/>
                  </a:cubicBezTo>
                  <a:cubicBezTo>
                    <a:pt x="29358" y="54635"/>
                    <a:pt x="28312" y="57292"/>
                    <a:pt x="23956" y="68274"/>
                  </a:cubicBezTo>
                  <a:lnTo>
                    <a:pt x="12980" y="96793"/>
                  </a:lnTo>
                  <a:close/>
                </a:path>
              </a:pathLst>
            </a:custGeom>
            <a:solidFill>
              <a:srgbClr val="000000"/>
            </a:solidFill>
            <a:ln w="24984" cap="flat">
              <a:noFill/>
              <a:prstDash val="solid"/>
              <a:miter/>
            </a:ln>
          </p:spPr>
          <p:txBody>
            <a:bodyPr rtlCol="0" anchor="ctr"/>
            <a:lstStyle/>
            <a:p>
              <a:endParaRPr lang="en-CN"/>
            </a:p>
          </p:txBody>
        </p:sp>
      </p:grpSp>
      <p:sp>
        <p:nvSpPr>
          <p:cNvPr id="18445" name="TextBox 18444">
            <a:extLst>
              <a:ext uri="{FF2B5EF4-FFF2-40B4-BE49-F238E27FC236}">
                <a16:creationId xmlns:a16="http://schemas.microsoft.com/office/drawing/2014/main" id="{F8E2413D-9157-D250-2B23-D8EEA16E0F3C}"/>
              </a:ext>
            </a:extLst>
          </p:cNvPr>
          <p:cNvSpPr txBox="1"/>
          <p:nvPr/>
        </p:nvSpPr>
        <p:spPr>
          <a:xfrm>
            <a:off x="406821" y="3059201"/>
            <a:ext cx="11407354" cy="2205540"/>
          </a:xfrm>
          <a:prstGeom prst="rect">
            <a:avLst/>
          </a:prstGeom>
          <a:noFill/>
        </p:spPr>
        <p:txBody>
          <a:bodyPr wrap="square">
            <a:spAutoFit/>
          </a:bodyPr>
          <a:lstStyle/>
          <a:p>
            <a:pPr>
              <a:lnSpc>
                <a:spcPct val="130000"/>
              </a:lnSpc>
              <a:spcBef>
                <a:spcPts val="1200"/>
              </a:spcBef>
            </a:pPr>
            <a:r>
              <a:rPr lang="en-CN" sz="2000" dirty="0">
                <a:latin typeface="Microsoft YaHei" panose="020B0503020204020204" pitchFamily="34" charset="-122"/>
                <a:ea typeface="Microsoft YaHei" panose="020B0503020204020204" pitchFamily="34" charset="-122"/>
              </a:rPr>
              <a:t>上述多步注意力机制中的</a:t>
            </a:r>
            <a:r>
              <a:rPr lang="en-CN" sz="2000" b="1" dirty="0">
                <a:latin typeface="Microsoft YaHei" panose="020B0503020204020204" pitchFamily="34" charset="-122"/>
                <a:ea typeface="Microsoft YaHei" panose="020B0503020204020204" pitchFamily="34" charset="-122"/>
              </a:rPr>
              <a:t>“多步”</a:t>
            </a:r>
            <a:r>
              <a:rPr lang="en-CN" sz="2000" dirty="0">
                <a:latin typeface="Microsoft YaHei" panose="020B0503020204020204" pitchFamily="34" charset="-122"/>
                <a:ea typeface="Microsoft YaHei" panose="020B0503020204020204" pitchFamily="34" charset="-122"/>
              </a:rPr>
              <a:t>一词主要从两个方面体现。</a:t>
            </a:r>
          </a:p>
          <a:p>
            <a:pPr marL="800100" lvl="1" indent="-342900">
              <a:lnSpc>
                <a:spcPct val="130000"/>
              </a:lnSpc>
              <a:spcBef>
                <a:spcPts val="1200"/>
              </a:spcBef>
              <a:buFont typeface="Arial" panose="020B0604020202020204" pitchFamily="34" charset="0"/>
              <a:buChar char="•"/>
            </a:pPr>
            <a:r>
              <a:rPr lang="en-CN" dirty="0">
                <a:latin typeface="Microsoft YaHei" panose="020B0503020204020204" pitchFamily="34" charset="-122"/>
                <a:ea typeface="Microsoft YaHei" panose="020B0503020204020204" pitchFamily="34" charset="-122"/>
              </a:rPr>
              <a:t>首先从多层卷积堆叠的角度来说，前一层中通过注意力机制动态地决定哪些相关信息需要被关注并传递到下一层当中，而下一层在计算对源语言不同位置的注意力得分过程中又会考虑到这些信息。</a:t>
            </a:r>
          </a:p>
          <a:p>
            <a:pPr marL="800100" lvl="1" indent="-342900">
              <a:lnSpc>
                <a:spcPct val="130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从时间步的角度来说，在计算目标语言每个位置 </a:t>
            </a:r>
            <a:r>
              <a:rPr lang="en-US" altLang="zh-CN" dirty="0" err="1">
                <a:latin typeface="Microsoft YaHei" panose="020B0503020204020204" pitchFamily="34" charset="-122"/>
                <a:ea typeface="Microsoft YaHei" panose="020B0503020204020204" pitchFamily="34" charset="-122"/>
              </a:rPr>
              <a:t>i</a:t>
            </a:r>
            <a:r>
              <a:rPr lang="zh-CN" altLang="en-US" dirty="0">
                <a:latin typeface="Microsoft YaHei" panose="020B0503020204020204" pitchFamily="34" charset="-122"/>
                <a:ea typeface="Microsoft YaHei" panose="020B0503020204020204" pitchFamily="34" charset="-122"/>
              </a:rPr>
              <a:t> 的注意力分布时，前 </a:t>
            </a:r>
            <a:r>
              <a:rPr lang="en-US" dirty="0">
                <a:latin typeface="Microsoft YaHei" panose="020B0503020204020204" pitchFamily="34" charset="-122"/>
                <a:ea typeface="Microsoft YaHei" panose="020B0503020204020204" pitchFamily="34" charset="-122"/>
              </a:rPr>
              <a:t>k</a:t>
            </a:r>
            <a:r>
              <a:rPr lang="zh-CN" altLang="en-US" dirty="0">
                <a:latin typeface="Microsoft YaHei" panose="020B0503020204020204" pitchFamily="34" charset="-122"/>
                <a:ea typeface="Microsoft YaHei" panose="020B0503020204020204" pitchFamily="34" charset="-122"/>
              </a:rPr>
              <a:t> 个位置的注意力                   历史信息都会作为输入的一部分被考虑。</a:t>
            </a:r>
            <a:endParaRPr lang="en-CN" dirty="0">
              <a:latin typeface="Microsoft YaHei" panose="020B0503020204020204" pitchFamily="34" charset="-122"/>
              <a:ea typeface="Microsoft YaHei" panose="020B0503020204020204" pitchFamily="34" charset="-122"/>
            </a:endParaRPr>
          </a:p>
        </p:txBody>
      </p:sp>
      <p:grpSp>
        <p:nvGrpSpPr>
          <p:cNvPr id="18469" name="Group 18468" descr="\documentclass{article}&#10;\usepackage{amsmath,bm}&#10;\pagestyle{empty}&#10;\begin{document}&#10;&#10;$\bm{c}^{l-1}_{i-k},...,\bm{c}_i^{l-1}$&#10;&#10;&#10;\end{document}" title="IguanaTex Vector Display">
            <a:extLst>
              <a:ext uri="{FF2B5EF4-FFF2-40B4-BE49-F238E27FC236}">
                <a16:creationId xmlns:a16="http://schemas.microsoft.com/office/drawing/2014/main" id="{13C78388-7D62-0DFC-B1C2-39914B4E7BB5}"/>
              </a:ext>
            </a:extLst>
          </p:cNvPr>
          <p:cNvGrpSpPr>
            <a:grpSpLocks noChangeAspect="1"/>
          </p:cNvGrpSpPr>
          <p:nvPr>
            <p:custDataLst>
              <p:tags r:id="rId4"/>
            </p:custDataLst>
          </p:nvPr>
        </p:nvGrpSpPr>
        <p:grpSpPr>
          <a:xfrm>
            <a:off x="10366926" y="4582817"/>
            <a:ext cx="1210710" cy="256946"/>
            <a:chOff x="4304120" y="3672371"/>
            <a:chExt cx="1210710" cy="256946"/>
          </a:xfrm>
        </p:grpSpPr>
        <p:sp>
          <p:nvSpPr>
            <p:cNvPr id="18449" name="Freeform 18448">
              <a:extLst>
                <a:ext uri="{FF2B5EF4-FFF2-40B4-BE49-F238E27FC236}">
                  <a16:creationId xmlns:a16="http://schemas.microsoft.com/office/drawing/2014/main" id="{259315D9-B169-A405-1D6C-9EDA5815343D}"/>
                </a:ext>
              </a:extLst>
            </p:cNvPr>
            <p:cNvSpPr/>
            <p:nvPr>
              <p:custDataLst>
                <p:tags r:id="rId5"/>
              </p:custDataLst>
            </p:nvPr>
          </p:nvSpPr>
          <p:spPr>
            <a:xfrm>
              <a:off x="4304120" y="3769407"/>
              <a:ext cx="105901" cy="96704"/>
            </a:xfrm>
            <a:custGeom>
              <a:avLst/>
              <a:gdLst>
                <a:gd name="connsiteX0" fmla="*/ 87759 w 105901"/>
                <a:gd name="connsiteY0" fmla="*/ 11835 h 96704"/>
                <a:gd name="connsiteX1" fmla="*/ 75461 w 105901"/>
                <a:gd name="connsiteY1" fmla="*/ 26131 h 96704"/>
                <a:gd name="connsiteX2" fmla="*/ 86848 w 105901"/>
                <a:gd name="connsiteY2" fmla="*/ 35801 h 96704"/>
                <a:gd name="connsiteX3" fmla="*/ 103246 w 105901"/>
                <a:gd name="connsiteY3" fmla="*/ 19614 h 96704"/>
                <a:gd name="connsiteX4" fmla="*/ 71361 w 105901"/>
                <a:gd name="connsiteY4" fmla="*/ 63 h 96704"/>
                <a:gd name="connsiteX5" fmla="*/ 77 w 105901"/>
                <a:gd name="connsiteY5" fmla="*/ 60398 h 96704"/>
                <a:gd name="connsiteX6" fmla="*/ 48359 w 105901"/>
                <a:gd name="connsiteY6" fmla="*/ 96767 h 96704"/>
                <a:gd name="connsiteX7" fmla="*/ 83659 w 105901"/>
                <a:gd name="connsiteY7" fmla="*/ 91722 h 96704"/>
                <a:gd name="connsiteX8" fmla="*/ 105979 w 105901"/>
                <a:gd name="connsiteY8" fmla="*/ 75744 h 96704"/>
                <a:gd name="connsiteX9" fmla="*/ 100285 w 105901"/>
                <a:gd name="connsiteY9" fmla="*/ 70279 h 96704"/>
                <a:gd name="connsiteX10" fmla="*/ 96869 w 105901"/>
                <a:gd name="connsiteY10" fmla="*/ 72591 h 96704"/>
                <a:gd name="connsiteX11" fmla="*/ 48814 w 105901"/>
                <a:gd name="connsiteY11" fmla="*/ 89199 h 96704"/>
                <a:gd name="connsiteX12" fmla="*/ 26268 w 105901"/>
                <a:gd name="connsiteY12" fmla="*/ 69648 h 96704"/>
                <a:gd name="connsiteX13" fmla="*/ 39021 w 105901"/>
                <a:gd name="connsiteY13" fmla="*/ 25710 h 96704"/>
                <a:gd name="connsiteX14" fmla="*/ 71589 w 105901"/>
                <a:gd name="connsiteY14" fmla="*/ 7631 h 96704"/>
                <a:gd name="connsiteX15" fmla="*/ 87759 w 105901"/>
                <a:gd name="connsiteY15" fmla="*/ 11835 h 9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901" h="96704">
                  <a:moveTo>
                    <a:pt x="87759" y="11835"/>
                  </a:moveTo>
                  <a:cubicBezTo>
                    <a:pt x="75688" y="15199"/>
                    <a:pt x="75461" y="25710"/>
                    <a:pt x="75461" y="26131"/>
                  </a:cubicBezTo>
                  <a:cubicBezTo>
                    <a:pt x="75461" y="29284"/>
                    <a:pt x="77510" y="35801"/>
                    <a:pt x="86848" y="35801"/>
                  </a:cubicBezTo>
                  <a:cubicBezTo>
                    <a:pt x="96413" y="35801"/>
                    <a:pt x="103246" y="28233"/>
                    <a:pt x="103246" y="19614"/>
                  </a:cubicBezTo>
                  <a:cubicBezTo>
                    <a:pt x="103246" y="8472"/>
                    <a:pt x="91403" y="63"/>
                    <a:pt x="71361" y="63"/>
                  </a:cubicBezTo>
                  <a:cubicBezTo>
                    <a:pt x="25584" y="63"/>
                    <a:pt x="77" y="32858"/>
                    <a:pt x="77" y="60398"/>
                  </a:cubicBezTo>
                  <a:cubicBezTo>
                    <a:pt x="77" y="79318"/>
                    <a:pt x="12830" y="96767"/>
                    <a:pt x="48359" y="96767"/>
                  </a:cubicBezTo>
                  <a:cubicBezTo>
                    <a:pt x="54280" y="96767"/>
                    <a:pt x="69995" y="96557"/>
                    <a:pt x="83659" y="91722"/>
                  </a:cubicBezTo>
                  <a:cubicBezTo>
                    <a:pt x="96869" y="86887"/>
                    <a:pt x="105979" y="78267"/>
                    <a:pt x="105979" y="75744"/>
                  </a:cubicBezTo>
                  <a:cubicBezTo>
                    <a:pt x="105979" y="74063"/>
                    <a:pt x="102335" y="70279"/>
                    <a:pt x="100285" y="70279"/>
                  </a:cubicBezTo>
                  <a:cubicBezTo>
                    <a:pt x="98918" y="70279"/>
                    <a:pt x="98463" y="70909"/>
                    <a:pt x="96869" y="72591"/>
                  </a:cubicBezTo>
                  <a:cubicBezTo>
                    <a:pt x="84570" y="84574"/>
                    <a:pt x="66579" y="89199"/>
                    <a:pt x="48814" y="89199"/>
                  </a:cubicBezTo>
                  <a:cubicBezTo>
                    <a:pt x="33783" y="89199"/>
                    <a:pt x="26268" y="82262"/>
                    <a:pt x="26268" y="69648"/>
                  </a:cubicBezTo>
                  <a:cubicBezTo>
                    <a:pt x="26268" y="62290"/>
                    <a:pt x="32189" y="36642"/>
                    <a:pt x="39021" y="25710"/>
                  </a:cubicBezTo>
                  <a:cubicBezTo>
                    <a:pt x="48131" y="11415"/>
                    <a:pt x="62024" y="7631"/>
                    <a:pt x="71589" y="7631"/>
                  </a:cubicBezTo>
                  <a:cubicBezTo>
                    <a:pt x="74550" y="7631"/>
                    <a:pt x="81838" y="7841"/>
                    <a:pt x="87759" y="11835"/>
                  </a:cubicBezTo>
                  <a:close/>
                </a:path>
              </a:pathLst>
            </a:custGeom>
            <a:solidFill>
              <a:srgbClr val="000000"/>
            </a:solidFill>
            <a:ln w="22754"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BBED3126-B381-71F3-4A69-6629C03E55C5}"/>
                </a:ext>
              </a:extLst>
            </p:cNvPr>
            <p:cNvSpPr/>
            <p:nvPr>
              <p:custDataLst>
                <p:tags r:id="rId6"/>
              </p:custDataLst>
            </p:nvPr>
          </p:nvSpPr>
          <p:spPr>
            <a:xfrm>
              <a:off x="4420458" y="3672371"/>
              <a:ext cx="35710" cy="103599"/>
            </a:xfrm>
            <a:custGeom>
              <a:avLst/>
              <a:gdLst>
                <a:gd name="connsiteX0" fmla="*/ 35155 w 35710"/>
                <a:gd name="connsiteY0" fmla="*/ 4473 h 103599"/>
                <a:gd name="connsiteX1" fmla="*/ 35792 w 35710"/>
                <a:gd name="connsiteY1" fmla="*/ 2119 h 103599"/>
                <a:gd name="connsiteX2" fmla="*/ 33242 w 35710"/>
                <a:gd name="connsiteY2" fmla="*/ 59 h 103599"/>
                <a:gd name="connsiteX3" fmla="*/ 12836 w 35710"/>
                <a:gd name="connsiteY3" fmla="*/ 1530 h 103599"/>
                <a:gd name="connsiteX4" fmla="*/ 9488 w 35710"/>
                <a:gd name="connsiteY4" fmla="*/ 4915 h 103599"/>
                <a:gd name="connsiteX5" fmla="*/ 13473 w 35710"/>
                <a:gd name="connsiteY5" fmla="*/ 6975 h 103599"/>
                <a:gd name="connsiteX6" fmla="*/ 21126 w 35710"/>
                <a:gd name="connsiteY6" fmla="*/ 9182 h 103599"/>
                <a:gd name="connsiteX7" fmla="*/ 20488 w 35710"/>
                <a:gd name="connsiteY7" fmla="*/ 12420 h 103599"/>
                <a:gd name="connsiteX8" fmla="*/ 720 w 35710"/>
                <a:gd name="connsiteY8" fmla="*/ 85116 h 103599"/>
                <a:gd name="connsiteX9" fmla="*/ 82 w 35710"/>
                <a:gd name="connsiteY9" fmla="*/ 89678 h 103599"/>
                <a:gd name="connsiteX10" fmla="*/ 16821 w 35710"/>
                <a:gd name="connsiteY10" fmla="*/ 103658 h 103599"/>
                <a:gd name="connsiteX11" fmla="*/ 29575 w 35710"/>
                <a:gd name="connsiteY11" fmla="*/ 95859 h 103599"/>
                <a:gd name="connsiteX12" fmla="*/ 35155 w 35710"/>
                <a:gd name="connsiteY12" fmla="*/ 81143 h 103599"/>
                <a:gd name="connsiteX13" fmla="*/ 32604 w 35710"/>
                <a:gd name="connsiteY13" fmla="*/ 79230 h 103599"/>
                <a:gd name="connsiteX14" fmla="*/ 29416 w 35710"/>
                <a:gd name="connsiteY14" fmla="*/ 82762 h 103599"/>
                <a:gd name="connsiteX15" fmla="*/ 17459 w 35710"/>
                <a:gd name="connsiteY15" fmla="*/ 99538 h 103599"/>
                <a:gd name="connsiteX16" fmla="*/ 12038 w 35710"/>
                <a:gd name="connsiteY16" fmla="*/ 92327 h 103599"/>
                <a:gd name="connsiteX17" fmla="*/ 12995 w 35710"/>
                <a:gd name="connsiteY17" fmla="*/ 86294 h 103599"/>
                <a:gd name="connsiteX18" fmla="*/ 35155 w 35710"/>
                <a:gd name="connsiteY18" fmla="*/ 4473 h 10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710" h="103599">
                  <a:moveTo>
                    <a:pt x="35155" y="4473"/>
                  </a:moveTo>
                  <a:cubicBezTo>
                    <a:pt x="35314" y="4179"/>
                    <a:pt x="35792" y="2266"/>
                    <a:pt x="35792" y="2119"/>
                  </a:cubicBezTo>
                  <a:cubicBezTo>
                    <a:pt x="35792" y="1383"/>
                    <a:pt x="35155" y="59"/>
                    <a:pt x="33242" y="59"/>
                  </a:cubicBezTo>
                  <a:cubicBezTo>
                    <a:pt x="30053" y="59"/>
                    <a:pt x="16821" y="1236"/>
                    <a:pt x="12836" y="1530"/>
                  </a:cubicBezTo>
                  <a:cubicBezTo>
                    <a:pt x="11720" y="1677"/>
                    <a:pt x="9488" y="1824"/>
                    <a:pt x="9488" y="4915"/>
                  </a:cubicBezTo>
                  <a:cubicBezTo>
                    <a:pt x="9488" y="6975"/>
                    <a:pt x="11720" y="6975"/>
                    <a:pt x="13473" y="6975"/>
                  </a:cubicBezTo>
                  <a:cubicBezTo>
                    <a:pt x="21126" y="6975"/>
                    <a:pt x="21126" y="8005"/>
                    <a:pt x="21126" y="9182"/>
                  </a:cubicBezTo>
                  <a:cubicBezTo>
                    <a:pt x="21126" y="10212"/>
                    <a:pt x="20807" y="11095"/>
                    <a:pt x="20488" y="12420"/>
                  </a:cubicBezTo>
                  <a:lnTo>
                    <a:pt x="720" y="85116"/>
                  </a:lnTo>
                  <a:cubicBezTo>
                    <a:pt x="241" y="86588"/>
                    <a:pt x="82" y="88207"/>
                    <a:pt x="82" y="89678"/>
                  </a:cubicBezTo>
                  <a:cubicBezTo>
                    <a:pt x="82" y="99096"/>
                    <a:pt x="9169" y="103658"/>
                    <a:pt x="16821" y="103658"/>
                  </a:cubicBezTo>
                  <a:cubicBezTo>
                    <a:pt x="20647" y="103658"/>
                    <a:pt x="25430" y="102481"/>
                    <a:pt x="29575" y="95859"/>
                  </a:cubicBezTo>
                  <a:cubicBezTo>
                    <a:pt x="32923" y="90414"/>
                    <a:pt x="35155" y="81732"/>
                    <a:pt x="35155" y="81143"/>
                  </a:cubicBezTo>
                  <a:cubicBezTo>
                    <a:pt x="35155" y="79230"/>
                    <a:pt x="33082" y="79230"/>
                    <a:pt x="32604" y="79230"/>
                  </a:cubicBezTo>
                  <a:cubicBezTo>
                    <a:pt x="30372" y="79230"/>
                    <a:pt x="30053" y="80113"/>
                    <a:pt x="29416" y="82762"/>
                  </a:cubicBezTo>
                  <a:cubicBezTo>
                    <a:pt x="27343" y="90120"/>
                    <a:pt x="24314" y="99538"/>
                    <a:pt x="17459" y="99538"/>
                  </a:cubicBezTo>
                  <a:cubicBezTo>
                    <a:pt x="13154" y="99538"/>
                    <a:pt x="12038" y="95859"/>
                    <a:pt x="12038" y="92327"/>
                  </a:cubicBezTo>
                  <a:cubicBezTo>
                    <a:pt x="12038" y="90708"/>
                    <a:pt x="12517" y="87912"/>
                    <a:pt x="12995" y="86294"/>
                  </a:cubicBezTo>
                  <a:lnTo>
                    <a:pt x="35155" y="4473"/>
                  </a:lnTo>
                  <a:close/>
                </a:path>
              </a:pathLst>
            </a:custGeom>
            <a:solidFill>
              <a:srgbClr val="000000"/>
            </a:solidFill>
            <a:ln w="22754"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1CC6FD81-F938-321A-3A8B-28F95EF0EABA}"/>
                </a:ext>
              </a:extLst>
            </p:cNvPr>
            <p:cNvSpPr/>
            <p:nvPr>
              <p:custDataLst>
                <p:tags r:id="rId7"/>
              </p:custDataLst>
            </p:nvPr>
          </p:nvSpPr>
          <p:spPr>
            <a:xfrm>
              <a:off x="4486310" y="3734031"/>
              <a:ext cx="107769" cy="7210"/>
            </a:xfrm>
            <a:custGeom>
              <a:avLst/>
              <a:gdLst>
                <a:gd name="connsiteX0" fmla="*/ 101477 w 107769"/>
                <a:gd name="connsiteY0" fmla="*/ 7269 h 7210"/>
                <a:gd name="connsiteX1" fmla="*/ 107854 w 107769"/>
                <a:gd name="connsiteY1" fmla="*/ 3737 h 7210"/>
                <a:gd name="connsiteX2" fmla="*/ 101477 w 107769"/>
                <a:gd name="connsiteY2" fmla="*/ 59 h 7210"/>
                <a:gd name="connsiteX3" fmla="*/ 6461 w 107769"/>
                <a:gd name="connsiteY3" fmla="*/ 59 h 7210"/>
                <a:gd name="connsiteX4" fmla="*/ 84 w 107769"/>
                <a:gd name="connsiteY4" fmla="*/ 3590 h 7210"/>
                <a:gd name="connsiteX5" fmla="*/ 6461 w 107769"/>
                <a:gd name="connsiteY5" fmla="*/ 7269 h 7210"/>
                <a:gd name="connsiteX6" fmla="*/ 101477 w 107769"/>
                <a:gd name="connsiteY6" fmla="*/ 7269 h 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 h="7210">
                  <a:moveTo>
                    <a:pt x="101477" y="7269"/>
                  </a:moveTo>
                  <a:cubicBezTo>
                    <a:pt x="104028" y="7269"/>
                    <a:pt x="107854" y="7269"/>
                    <a:pt x="107854" y="3737"/>
                  </a:cubicBezTo>
                  <a:cubicBezTo>
                    <a:pt x="107854" y="59"/>
                    <a:pt x="104187" y="59"/>
                    <a:pt x="101477" y="59"/>
                  </a:cubicBezTo>
                  <a:lnTo>
                    <a:pt x="6461" y="59"/>
                  </a:lnTo>
                  <a:cubicBezTo>
                    <a:pt x="3911" y="59"/>
                    <a:pt x="84" y="59"/>
                    <a:pt x="84" y="3590"/>
                  </a:cubicBezTo>
                  <a:cubicBezTo>
                    <a:pt x="84" y="7269"/>
                    <a:pt x="3751" y="7269"/>
                    <a:pt x="6461" y="7269"/>
                  </a:cubicBezTo>
                  <a:lnTo>
                    <a:pt x="101477" y="7269"/>
                  </a:lnTo>
                  <a:close/>
                </a:path>
              </a:pathLst>
            </a:custGeom>
            <a:solidFill>
              <a:srgbClr val="000000"/>
            </a:solidFill>
            <a:ln w="22754"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CB58C792-EA16-CB64-018B-A817E095D3A0}"/>
                </a:ext>
              </a:extLst>
            </p:cNvPr>
            <p:cNvSpPr/>
            <p:nvPr>
              <p:custDataLst>
                <p:tags r:id="rId8"/>
              </p:custDataLst>
            </p:nvPr>
          </p:nvSpPr>
          <p:spPr>
            <a:xfrm>
              <a:off x="4628811" y="3676786"/>
              <a:ext cx="58029" cy="97713"/>
            </a:xfrm>
            <a:custGeom>
              <a:avLst/>
              <a:gdLst>
                <a:gd name="connsiteX0" fmla="*/ 36120 w 58029"/>
                <a:gd name="connsiteY0" fmla="*/ 4179 h 97713"/>
                <a:gd name="connsiteX1" fmla="*/ 31337 w 58029"/>
                <a:gd name="connsiteY1" fmla="*/ 59 h 97713"/>
                <a:gd name="connsiteX2" fmla="*/ 91 w 58029"/>
                <a:gd name="connsiteY2" fmla="*/ 9477 h 97713"/>
                <a:gd name="connsiteX3" fmla="*/ 91 w 58029"/>
                <a:gd name="connsiteY3" fmla="*/ 14774 h 97713"/>
                <a:gd name="connsiteX4" fmla="*/ 23207 w 58029"/>
                <a:gd name="connsiteY4" fmla="*/ 10654 h 97713"/>
                <a:gd name="connsiteX5" fmla="*/ 23207 w 58029"/>
                <a:gd name="connsiteY5" fmla="*/ 85705 h 97713"/>
                <a:gd name="connsiteX6" fmla="*/ 7265 w 58029"/>
                <a:gd name="connsiteY6" fmla="*/ 92474 h 97713"/>
                <a:gd name="connsiteX7" fmla="*/ 1207 w 58029"/>
                <a:gd name="connsiteY7" fmla="*/ 92474 h 97713"/>
                <a:gd name="connsiteX8" fmla="*/ 1207 w 58029"/>
                <a:gd name="connsiteY8" fmla="*/ 97772 h 97713"/>
                <a:gd name="connsiteX9" fmla="*/ 29584 w 58029"/>
                <a:gd name="connsiteY9" fmla="*/ 97183 h 97713"/>
                <a:gd name="connsiteX10" fmla="*/ 58120 w 58029"/>
                <a:gd name="connsiteY10" fmla="*/ 97772 h 97713"/>
                <a:gd name="connsiteX11" fmla="*/ 58120 w 58029"/>
                <a:gd name="connsiteY11" fmla="*/ 92474 h 97713"/>
                <a:gd name="connsiteX12" fmla="*/ 52062 w 58029"/>
                <a:gd name="connsiteY12" fmla="*/ 92474 h 97713"/>
                <a:gd name="connsiteX13" fmla="*/ 36120 w 58029"/>
                <a:gd name="connsiteY13" fmla="*/ 85705 h 97713"/>
                <a:gd name="connsiteX14" fmla="*/ 36120 w 58029"/>
                <a:gd name="connsiteY14" fmla="*/ 4179 h 9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029" h="97713">
                  <a:moveTo>
                    <a:pt x="36120" y="4179"/>
                  </a:moveTo>
                  <a:cubicBezTo>
                    <a:pt x="36120" y="206"/>
                    <a:pt x="35801" y="59"/>
                    <a:pt x="31337" y="59"/>
                  </a:cubicBezTo>
                  <a:cubicBezTo>
                    <a:pt x="21134" y="9329"/>
                    <a:pt x="6627" y="9477"/>
                    <a:pt x="91" y="9477"/>
                  </a:cubicBezTo>
                  <a:lnTo>
                    <a:pt x="91" y="14774"/>
                  </a:lnTo>
                  <a:cubicBezTo>
                    <a:pt x="3917" y="14774"/>
                    <a:pt x="14439" y="14774"/>
                    <a:pt x="23207" y="10654"/>
                  </a:cubicBezTo>
                  <a:lnTo>
                    <a:pt x="23207" y="85705"/>
                  </a:lnTo>
                  <a:cubicBezTo>
                    <a:pt x="23207" y="90561"/>
                    <a:pt x="23207" y="92474"/>
                    <a:pt x="7265" y="92474"/>
                  </a:cubicBezTo>
                  <a:lnTo>
                    <a:pt x="1207" y="92474"/>
                  </a:lnTo>
                  <a:lnTo>
                    <a:pt x="1207" y="97772"/>
                  </a:lnTo>
                  <a:cubicBezTo>
                    <a:pt x="4076" y="97625"/>
                    <a:pt x="23685" y="97183"/>
                    <a:pt x="29584" y="97183"/>
                  </a:cubicBezTo>
                  <a:cubicBezTo>
                    <a:pt x="34526" y="97183"/>
                    <a:pt x="54613" y="97625"/>
                    <a:pt x="58120" y="97772"/>
                  </a:cubicBezTo>
                  <a:lnTo>
                    <a:pt x="58120" y="92474"/>
                  </a:lnTo>
                  <a:lnTo>
                    <a:pt x="52062" y="92474"/>
                  </a:lnTo>
                  <a:cubicBezTo>
                    <a:pt x="36120" y="92474"/>
                    <a:pt x="36120" y="90561"/>
                    <a:pt x="36120" y="85705"/>
                  </a:cubicBezTo>
                  <a:lnTo>
                    <a:pt x="36120" y="4179"/>
                  </a:lnTo>
                  <a:close/>
                </a:path>
              </a:pathLst>
            </a:custGeom>
            <a:solidFill>
              <a:srgbClr val="000000"/>
            </a:solidFill>
            <a:ln w="22754"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7A296623-6ACB-D3CB-192D-FCF5141C5738}"/>
                </a:ext>
              </a:extLst>
            </p:cNvPr>
            <p:cNvSpPr/>
            <p:nvPr>
              <p:custDataLst>
                <p:tags r:id="rId9"/>
              </p:custDataLst>
            </p:nvPr>
          </p:nvSpPr>
          <p:spPr>
            <a:xfrm>
              <a:off x="4418066" y="3830280"/>
              <a:ext cx="48304" cy="99037"/>
            </a:xfrm>
            <a:custGeom>
              <a:avLst/>
              <a:gdLst>
                <a:gd name="connsiteX0" fmla="*/ 44242 w 48304"/>
                <a:gd name="connsiteY0" fmla="*/ 5658 h 99037"/>
                <a:gd name="connsiteX1" fmla="*/ 37865 w 48304"/>
                <a:gd name="connsiteY1" fmla="*/ 66 h 99037"/>
                <a:gd name="connsiteX2" fmla="*/ 28937 w 48304"/>
                <a:gd name="connsiteY2" fmla="*/ 8160 h 99037"/>
                <a:gd name="connsiteX3" fmla="*/ 35314 w 48304"/>
                <a:gd name="connsiteY3" fmla="*/ 13752 h 99037"/>
                <a:gd name="connsiteX4" fmla="*/ 44242 w 48304"/>
                <a:gd name="connsiteY4" fmla="*/ 5658 h 99037"/>
                <a:gd name="connsiteX5" fmla="*/ 11720 w 48304"/>
                <a:gd name="connsiteY5" fmla="*/ 80415 h 99037"/>
                <a:gd name="connsiteX6" fmla="*/ 10285 w 48304"/>
                <a:gd name="connsiteY6" fmla="*/ 86595 h 99037"/>
                <a:gd name="connsiteX7" fmla="*/ 25430 w 48304"/>
                <a:gd name="connsiteY7" fmla="*/ 99104 h 99037"/>
                <a:gd name="connsiteX8" fmla="*/ 48387 w 48304"/>
                <a:gd name="connsiteY8" fmla="*/ 76588 h 99037"/>
                <a:gd name="connsiteX9" fmla="*/ 45836 w 48304"/>
                <a:gd name="connsiteY9" fmla="*/ 74675 h 99037"/>
                <a:gd name="connsiteX10" fmla="*/ 42807 w 48304"/>
                <a:gd name="connsiteY10" fmla="*/ 77177 h 99037"/>
                <a:gd name="connsiteX11" fmla="*/ 25908 w 48304"/>
                <a:gd name="connsiteY11" fmla="*/ 94983 h 99037"/>
                <a:gd name="connsiteX12" fmla="*/ 21923 w 48304"/>
                <a:gd name="connsiteY12" fmla="*/ 89833 h 99037"/>
                <a:gd name="connsiteX13" fmla="*/ 24473 w 48304"/>
                <a:gd name="connsiteY13" fmla="*/ 80415 h 99037"/>
                <a:gd name="connsiteX14" fmla="*/ 29575 w 48304"/>
                <a:gd name="connsiteY14" fmla="*/ 68642 h 99037"/>
                <a:gd name="connsiteX15" fmla="*/ 37387 w 48304"/>
                <a:gd name="connsiteY15" fmla="*/ 49953 h 99037"/>
                <a:gd name="connsiteX16" fmla="*/ 38343 w 48304"/>
                <a:gd name="connsiteY16" fmla="*/ 45244 h 99037"/>
                <a:gd name="connsiteX17" fmla="*/ 23198 w 48304"/>
                <a:gd name="connsiteY17" fmla="*/ 32735 h 99037"/>
                <a:gd name="connsiteX18" fmla="*/ 82 w 48304"/>
                <a:gd name="connsiteY18" fmla="*/ 55250 h 99037"/>
                <a:gd name="connsiteX19" fmla="*/ 2792 w 48304"/>
                <a:gd name="connsiteY19" fmla="*/ 57163 h 99037"/>
                <a:gd name="connsiteX20" fmla="*/ 5662 w 48304"/>
                <a:gd name="connsiteY20" fmla="*/ 54809 h 99037"/>
                <a:gd name="connsiteX21" fmla="*/ 22720 w 48304"/>
                <a:gd name="connsiteY21" fmla="*/ 36856 h 99037"/>
                <a:gd name="connsiteX22" fmla="*/ 26705 w 48304"/>
                <a:gd name="connsiteY22" fmla="*/ 42006 h 99037"/>
                <a:gd name="connsiteX23" fmla="*/ 21763 w 48304"/>
                <a:gd name="connsiteY23" fmla="*/ 56722 h 99037"/>
                <a:gd name="connsiteX24" fmla="*/ 11720 w 48304"/>
                <a:gd name="connsiteY24" fmla="*/ 80415 h 9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99037">
                  <a:moveTo>
                    <a:pt x="44242" y="5658"/>
                  </a:moveTo>
                  <a:cubicBezTo>
                    <a:pt x="44242" y="3303"/>
                    <a:pt x="42329" y="66"/>
                    <a:pt x="37865" y="66"/>
                  </a:cubicBezTo>
                  <a:cubicBezTo>
                    <a:pt x="33560" y="66"/>
                    <a:pt x="28937" y="3892"/>
                    <a:pt x="28937" y="8160"/>
                  </a:cubicBezTo>
                  <a:cubicBezTo>
                    <a:pt x="28937" y="10661"/>
                    <a:pt x="31010" y="13752"/>
                    <a:pt x="35314" y="13752"/>
                  </a:cubicBezTo>
                  <a:cubicBezTo>
                    <a:pt x="39937" y="13752"/>
                    <a:pt x="44242" y="9631"/>
                    <a:pt x="44242" y="5658"/>
                  </a:cubicBezTo>
                  <a:close/>
                  <a:moveTo>
                    <a:pt x="11720" y="80415"/>
                  </a:moveTo>
                  <a:cubicBezTo>
                    <a:pt x="11082" y="82328"/>
                    <a:pt x="10285" y="84094"/>
                    <a:pt x="10285" y="86595"/>
                  </a:cubicBezTo>
                  <a:cubicBezTo>
                    <a:pt x="10285" y="93512"/>
                    <a:pt x="16662" y="99104"/>
                    <a:pt x="25430" y="99104"/>
                  </a:cubicBezTo>
                  <a:cubicBezTo>
                    <a:pt x="41372" y="99104"/>
                    <a:pt x="48387" y="78796"/>
                    <a:pt x="48387" y="76588"/>
                  </a:cubicBezTo>
                  <a:cubicBezTo>
                    <a:pt x="48387" y="74675"/>
                    <a:pt x="46314" y="74675"/>
                    <a:pt x="45836" y="74675"/>
                  </a:cubicBezTo>
                  <a:cubicBezTo>
                    <a:pt x="43604" y="74675"/>
                    <a:pt x="43445" y="75558"/>
                    <a:pt x="42807" y="77177"/>
                  </a:cubicBezTo>
                  <a:cubicBezTo>
                    <a:pt x="39140" y="88950"/>
                    <a:pt x="32126" y="94983"/>
                    <a:pt x="25908" y="94983"/>
                  </a:cubicBezTo>
                  <a:cubicBezTo>
                    <a:pt x="22720" y="94983"/>
                    <a:pt x="21923" y="93070"/>
                    <a:pt x="21923" y="89833"/>
                  </a:cubicBezTo>
                  <a:cubicBezTo>
                    <a:pt x="21923" y="86448"/>
                    <a:pt x="23039" y="83652"/>
                    <a:pt x="24473" y="80415"/>
                  </a:cubicBezTo>
                  <a:cubicBezTo>
                    <a:pt x="26068" y="76441"/>
                    <a:pt x="27821" y="72468"/>
                    <a:pt x="29575" y="68642"/>
                  </a:cubicBezTo>
                  <a:cubicBezTo>
                    <a:pt x="31010" y="65110"/>
                    <a:pt x="36749" y="51719"/>
                    <a:pt x="37387" y="49953"/>
                  </a:cubicBezTo>
                  <a:cubicBezTo>
                    <a:pt x="37865" y="48481"/>
                    <a:pt x="38343" y="46715"/>
                    <a:pt x="38343" y="45244"/>
                  </a:cubicBezTo>
                  <a:cubicBezTo>
                    <a:pt x="38343" y="38327"/>
                    <a:pt x="31966" y="32735"/>
                    <a:pt x="23198" y="32735"/>
                  </a:cubicBezTo>
                  <a:cubicBezTo>
                    <a:pt x="7415" y="32735"/>
                    <a:pt x="82" y="52749"/>
                    <a:pt x="82" y="55250"/>
                  </a:cubicBezTo>
                  <a:cubicBezTo>
                    <a:pt x="82" y="57163"/>
                    <a:pt x="2314" y="57163"/>
                    <a:pt x="2792" y="57163"/>
                  </a:cubicBezTo>
                  <a:cubicBezTo>
                    <a:pt x="5024" y="57163"/>
                    <a:pt x="5183" y="56428"/>
                    <a:pt x="5662" y="54809"/>
                  </a:cubicBezTo>
                  <a:cubicBezTo>
                    <a:pt x="9807" y="42153"/>
                    <a:pt x="16821" y="36856"/>
                    <a:pt x="22720" y="36856"/>
                  </a:cubicBezTo>
                  <a:cubicBezTo>
                    <a:pt x="25271" y="36856"/>
                    <a:pt x="26705" y="38033"/>
                    <a:pt x="26705" y="42006"/>
                  </a:cubicBezTo>
                  <a:cubicBezTo>
                    <a:pt x="26705" y="45391"/>
                    <a:pt x="25749" y="47598"/>
                    <a:pt x="21763" y="56722"/>
                  </a:cubicBezTo>
                  <a:lnTo>
                    <a:pt x="11720" y="80415"/>
                  </a:lnTo>
                  <a:close/>
                </a:path>
              </a:pathLst>
            </a:custGeom>
            <a:solidFill>
              <a:srgbClr val="000000"/>
            </a:solidFill>
            <a:ln w="22754"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5AA4183A-70B2-073C-916D-A680C0079758}"/>
                </a:ext>
              </a:extLst>
            </p:cNvPr>
            <p:cNvSpPr/>
            <p:nvPr>
              <p:custDataLst>
                <p:tags r:id="rId10"/>
              </p:custDataLst>
            </p:nvPr>
          </p:nvSpPr>
          <p:spPr>
            <a:xfrm>
              <a:off x="4492227" y="3887378"/>
              <a:ext cx="107769" cy="7210"/>
            </a:xfrm>
            <a:custGeom>
              <a:avLst/>
              <a:gdLst>
                <a:gd name="connsiteX0" fmla="*/ 101477 w 107769"/>
                <a:gd name="connsiteY0" fmla="*/ 7277 h 7210"/>
                <a:gd name="connsiteX1" fmla="*/ 107854 w 107769"/>
                <a:gd name="connsiteY1" fmla="*/ 3745 h 7210"/>
                <a:gd name="connsiteX2" fmla="*/ 101477 w 107769"/>
                <a:gd name="connsiteY2" fmla="*/ 66 h 7210"/>
                <a:gd name="connsiteX3" fmla="*/ 6462 w 107769"/>
                <a:gd name="connsiteY3" fmla="*/ 66 h 7210"/>
                <a:gd name="connsiteX4" fmla="*/ 85 w 107769"/>
                <a:gd name="connsiteY4" fmla="*/ 3598 h 7210"/>
                <a:gd name="connsiteX5" fmla="*/ 6462 w 107769"/>
                <a:gd name="connsiteY5" fmla="*/ 7277 h 7210"/>
                <a:gd name="connsiteX6" fmla="*/ 101477 w 107769"/>
                <a:gd name="connsiteY6" fmla="*/ 7277 h 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 h="7210">
                  <a:moveTo>
                    <a:pt x="101477" y="7277"/>
                  </a:moveTo>
                  <a:cubicBezTo>
                    <a:pt x="104028" y="7277"/>
                    <a:pt x="107854" y="7277"/>
                    <a:pt x="107854" y="3745"/>
                  </a:cubicBezTo>
                  <a:cubicBezTo>
                    <a:pt x="107854" y="66"/>
                    <a:pt x="104187" y="66"/>
                    <a:pt x="101477" y="66"/>
                  </a:cubicBezTo>
                  <a:lnTo>
                    <a:pt x="6462" y="66"/>
                  </a:lnTo>
                  <a:cubicBezTo>
                    <a:pt x="3911" y="66"/>
                    <a:pt x="85" y="66"/>
                    <a:pt x="85" y="3598"/>
                  </a:cubicBezTo>
                  <a:cubicBezTo>
                    <a:pt x="85" y="7277"/>
                    <a:pt x="3751" y="7277"/>
                    <a:pt x="6462" y="7277"/>
                  </a:cubicBezTo>
                  <a:lnTo>
                    <a:pt x="101477" y="7277"/>
                  </a:lnTo>
                  <a:close/>
                </a:path>
              </a:pathLst>
            </a:custGeom>
            <a:solidFill>
              <a:srgbClr val="000000"/>
            </a:solidFill>
            <a:ln w="22754"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69260B77-101F-682B-62E9-BBEB2C282120}"/>
                </a:ext>
              </a:extLst>
            </p:cNvPr>
            <p:cNvSpPr/>
            <p:nvPr>
              <p:custDataLst>
                <p:tags r:id="rId11"/>
              </p:custDataLst>
            </p:nvPr>
          </p:nvSpPr>
          <p:spPr>
            <a:xfrm>
              <a:off x="4629308" y="3825718"/>
              <a:ext cx="78435" cy="103599"/>
            </a:xfrm>
            <a:custGeom>
              <a:avLst/>
              <a:gdLst>
                <a:gd name="connsiteX0" fmla="*/ 38033 w 78435"/>
                <a:gd name="connsiteY0" fmla="*/ 4481 h 103599"/>
                <a:gd name="connsiteX1" fmla="*/ 38671 w 78435"/>
                <a:gd name="connsiteY1" fmla="*/ 2126 h 103599"/>
                <a:gd name="connsiteX2" fmla="*/ 36120 w 78435"/>
                <a:gd name="connsiteY2" fmla="*/ 66 h 103599"/>
                <a:gd name="connsiteX3" fmla="*/ 15714 w 78435"/>
                <a:gd name="connsiteY3" fmla="*/ 1537 h 103599"/>
                <a:gd name="connsiteX4" fmla="*/ 12207 w 78435"/>
                <a:gd name="connsiteY4" fmla="*/ 4922 h 103599"/>
                <a:gd name="connsiteX5" fmla="*/ 16352 w 78435"/>
                <a:gd name="connsiteY5" fmla="*/ 6982 h 103599"/>
                <a:gd name="connsiteX6" fmla="*/ 24004 w 78435"/>
                <a:gd name="connsiteY6" fmla="*/ 9190 h 103599"/>
                <a:gd name="connsiteX7" fmla="*/ 23366 w 78435"/>
                <a:gd name="connsiteY7" fmla="*/ 12427 h 103599"/>
                <a:gd name="connsiteX8" fmla="*/ 888 w 78435"/>
                <a:gd name="connsiteY8" fmla="*/ 95719 h 103599"/>
                <a:gd name="connsiteX9" fmla="*/ 91 w 78435"/>
                <a:gd name="connsiteY9" fmla="*/ 98957 h 103599"/>
                <a:gd name="connsiteX10" fmla="*/ 5511 w 78435"/>
                <a:gd name="connsiteY10" fmla="*/ 103666 h 103599"/>
                <a:gd name="connsiteX11" fmla="*/ 12845 w 78435"/>
                <a:gd name="connsiteY11" fmla="*/ 97485 h 103599"/>
                <a:gd name="connsiteX12" fmla="*/ 20656 w 78435"/>
                <a:gd name="connsiteY12" fmla="*/ 68936 h 103599"/>
                <a:gd name="connsiteX13" fmla="*/ 41062 w 78435"/>
                <a:gd name="connsiteY13" fmla="*/ 81003 h 103599"/>
                <a:gd name="connsiteX14" fmla="*/ 40744 w 78435"/>
                <a:gd name="connsiteY14" fmla="*/ 83946 h 103599"/>
                <a:gd name="connsiteX15" fmla="*/ 40106 w 78435"/>
                <a:gd name="connsiteY15" fmla="*/ 88508 h 103599"/>
                <a:gd name="connsiteX16" fmla="*/ 57005 w 78435"/>
                <a:gd name="connsiteY16" fmla="*/ 103666 h 103599"/>
                <a:gd name="connsiteX17" fmla="*/ 77251 w 78435"/>
                <a:gd name="connsiteY17" fmla="*/ 81150 h 103599"/>
                <a:gd name="connsiteX18" fmla="*/ 74700 w 78435"/>
                <a:gd name="connsiteY18" fmla="*/ 79237 h 103599"/>
                <a:gd name="connsiteX19" fmla="*/ 71512 w 78435"/>
                <a:gd name="connsiteY19" fmla="*/ 82769 h 103599"/>
                <a:gd name="connsiteX20" fmla="*/ 57483 w 78435"/>
                <a:gd name="connsiteY20" fmla="*/ 99545 h 103599"/>
                <a:gd name="connsiteX21" fmla="*/ 51903 w 78435"/>
                <a:gd name="connsiteY21" fmla="*/ 91893 h 103599"/>
                <a:gd name="connsiteX22" fmla="*/ 52860 w 78435"/>
                <a:gd name="connsiteY22" fmla="*/ 85271 h 103599"/>
                <a:gd name="connsiteX23" fmla="*/ 53657 w 78435"/>
                <a:gd name="connsiteY23" fmla="*/ 80709 h 103599"/>
                <a:gd name="connsiteX24" fmla="*/ 27830 w 78435"/>
                <a:gd name="connsiteY24" fmla="*/ 65110 h 103599"/>
                <a:gd name="connsiteX25" fmla="*/ 41062 w 78435"/>
                <a:gd name="connsiteY25" fmla="*/ 55398 h 103599"/>
                <a:gd name="connsiteX26" fmla="*/ 66092 w 78435"/>
                <a:gd name="connsiteY26" fmla="*/ 41417 h 103599"/>
                <a:gd name="connsiteX27" fmla="*/ 71353 w 78435"/>
                <a:gd name="connsiteY27" fmla="*/ 43331 h 103599"/>
                <a:gd name="connsiteX28" fmla="*/ 63063 w 78435"/>
                <a:gd name="connsiteY28" fmla="*/ 51571 h 103599"/>
                <a:gd name="connsiteX29" fmla="*/ 69440 w 78435"/>
                <a:gd name="connsiteY29" fmla="*/ 57016 h 103599"/>
                <a:gd name="connsiteX30" fmla="*/ 78527 w 78435"/>
                <a:gd name="connsiteY30" fmla="*/ 47598 h 103599"/>
                <a:gd name="connsiteX31" fmla="*/ 66251 w 78435"/>
                <a:gd name="connsiteY31" fmla="*/ 37297 h 103599"/>
                <a:gd name="connsiteX32" fmla="*/ 40744 w 78435"/>
                <a:gd name="connsiteY32" fmla="*/ 50247 h 103599"/>
                <a:gd name="connsiteX33" fmla="*/ 22251 w 78435"/>
                <a:gd name="connsiteY33" fmla="*/ 63197 h 103599"/>
                <a:gd name="connsiteX34" fmla="*/ 38033 w 78435"/>
                <a:gd name="connsiteY34" fmla="*/ 4481 h 10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8435" h="103599">
                  <a:moveTo>
                    <a:pt x="38033" y="4481"/>
                  </a:moveTo>
                  <a:cubicBezTo>
                    <a:pt x="38193" y="4186"/>
                    <a:pt x="38671" y="2273"/>
                    <a:pt x="38671" y="2126"/>
                  </a:cubicBezTo>
                  <a:cubicBezTo>
                    <a:pt x="38671" y="1390"/>
                    <a:pt x="38033" y="66"/>
                    <a:pt x="36120" y="66"/>
                  </a:cubicBezTo>
                  <a:cubicBezTo>
                    <a:pt x="32932" y="66"/>
                    <a:pt x="19700" y="1243"/>
                    <a:pt x="15714" y="1537"/>
                  </a:cubicBezTo>
                  <a:cubicBezTo>
                    <a:pt x="14439" y="1685"/>
                    <a:pt x="12207" y="1832"/>
                    <a:pt x="12207" y="4922"/>
                  </a:cubicBezTo>
                  <a:cubicBezTo>
                    <a:pt x="12207" y="6982"/>
                    <a:pt x="14439" y="6982"/>
                    <a:pt x="16352" y="6982"/>
                  </a:cubicBezTo>
                  <a:cubicBezTo>
                    <a:pt x="24004" y="6982"/>
                    <a:pt x="24004" y="8012"/>
                    <a:pt x="24004" y="9190"/>
                  </a:cubicBezTo>
                  <a:cubicBezTo>
                    <a:pt x="24004" y="10220"/>
                    <a:pt x="23685" y="11103"/>
                    <a:pt x="23366" y="12427"/>
                  </a:cubicBezTo>
                  <a:lnTo>
                    <a:pt x="888" y="95719"/>
                  </a:lnTo>
                  <a:cubicBezTo>
                    <a:pt x="91" y="98368"/>
                    <a:pt x="91" y="98662"/>
                    <a:pt x="91" y="98957"/>
                  </a:cubicBezTo>
                  <a:cubicBezTo>
                    <a:pt x="91" y="101164"/>
                    <a:pt x="2004" y="103666"/>
                    <a:pt x="5511" y="103666"/>
                  </a:cubicBezTo>
                  <a:cubicBezTo>
                    <a:pt x="9816" y="103666"/>
                    <a:pt x="11888" y="100722"/>
                    <a:pt x="12845" y="97485"/>
                  </a:cubicBezTo>
                  <a:cubicBezTo>
                    <a:pt x="13163" y="96896"/>
                    <a:pt x="20019" y="70996"/>
                    <a:pt x="20656" y="68936"/>
                  </a:cubicBezTo>
                  <a:cubicBezTo>
                    <a:pt x="31975" y="69966"/>
                    <a:pt x="41062" y="73351"/>
                    <a:pt x="41062" y="81003"/>
                  </a:cubicBezTo>
                  <a:cubicBezTo>
                    <a:pt x="41062" y="81739"/>
                    <a:pt x="41062" y="82475"/>
                    <a:pt x="40744" y="83946"/>
                  </a:cubicBezTo>
                  <a:cubicBezTo>
                    <a:pt x="40106" y="86154"/>
                    <a:pt x="40106" y="86890"/>
                    <a:pt x="40106" y="88508"/>
                  </a:cubicBezTo>
                  <a:cubicBezTo>
                    <a:pt x="40106" y="98957"/>
                    <a:pt x="49352" y="103666"/>
                    <a:pt x="57005" y="103666"/>
                  </a:cubicBezTo>
                  <a:cubicBezTo>
                    <a:pt x="72469" y="103666"/>
                    <a:pt x="77251" y="81298"/>
                    <a:pt x="77251" y="81150"/>
                  </a:cubicBezTo>
                  <a:cubicBezTo>
                    <a:pt x="77251" y="79237"/>
                    <a:pt x="75179" y="79237"/>
                    <a:pt x="74700" y="79237"/>
                  </a:cubicBezTo>
                  <a:cubicBezTo>
                    <a:pt x="72469" y="79237"/>
                    <a:pt x="72309" y="79973"/>
                    <a:pt x="71512" y="82769"/>
                  </a:cubicBezTo>
                  <a:cubicBezTo>
                    <a:pt x="69599" y="89097"/>
                    <a:pt x="65295" y="99545"/>
                    <a:pt x="57483" y="99545"/>
                  </a:cubicBezTo>
                  <a:cubicBezTo>
                    <a:pt x="53178" y="99545"/>
                    <a:pt x="51903" y="95866"/>
                    <a:pt x="51903" y="91893"/>
                  </a:cubicBezTo>
                  <a:cubicBezTo>
                    <a:pt x="51903" y="89391"/>
                    <a:pt x="51903" y="89097"/>
                    <a:pt x="52860" y="85271"/>
                  </a:cubicBezTo>
                  <a:cubicBezTo>
                    <a:pt x="53019" y="84829"/>
                    <a:pt x="53657" y="82328"/>
                    <a:pt x="53657" y="80709"/>
                  </a:cubicBezTo>
                  <a:cubicBezTo>
                    <a:pt x="53657" y="67612"/>
                    <a:pt x="34526" y="65552"/>
                    <a:pt x="27830" y="65110"/>
                  </a:cubicBezTo>
                  <a:cubicBezTo>
                    <a:pt x="32454" y="62461"/>
                    <a:pt x="38352" y="57605"/>
                    <a:pt x="41062" y="55398"/>
                  </a:cubicBezTo>
                  <a:cubicBezTo>
                    <a:pt x="49193" y="48334"/>
                    <a:pt x="57164" y="41417"/>
                    <a:pt x="66092" y="41417"/>
                  </a:cubicBezTo>
                  <a:cubicBezTo>
                    <a:pt x="68005" y="41417"/>
                    <a:pt x="70077" y="41859"/>
                    <a:pt x="71353" y="43331"/>
                  </a:cubicBezTo>
                  <a:cubicBezTo>
                    <a:pt x="64497" y="44361"/>
                    <a:pt x="63063" y="49364"/>
                    <a:pt x="63063" y="51571"/>
                  </a:cubicBezTo>
                  <a:cubicBezTo>
                    <a:pt x="63063" y="54809"/>
                    <a:pt x="65773" y="57016"/>
                    <a:pt x="69440" y="57016"/>
                  </a:cubicBezTo>
                  <a:cubicBezTo>
                    <a:pt x="73744" y="57016"/>
                    <a:pt x="78527" y="53779"/>
                    <a:pt x="78527" y="47598"/>
                  </a:cubicBezTo>
                  <a:cubicBezTo>
                    <a:pt x="78527" y="42742"/>
                    <a:pt x="74700" y="37297"/>
                    <a:pt x="66251" y="37297"/>
                  </a:cubicBezTo>
                  <a:cubicBezTo>
                    <a:pt x="57164" y="37297"/>
                    <a:pt x="48874" y="43331"/>
                    <a:pt x="40744" y="50247"/>
                  </a:cubicBezTo>
                  <a:cubicBezTo>
                    <a:pt x="34048" y="56133"/>
                    <a:pt x="28787" y="60695"/>
                    <a:pt x="22251" y="63197"/>
                  </a:cubicBezTo>
                  <a:lnTo>
                    <a:pt x="38033" y="4481"/>
                  </a:lnTo>
                  <a:close/>
                </a:path>
              </a:pathLst>
            </a:custGeom>
            <a:solidFill>
              <a:srgbClr val="000000"/>
            </a:solidFill>
            <a:ln w="22754"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D53F4476-E082-5366-F3ED-C6F2B9175461}"/>
                </a:ext>
              </a:extLst>
            </p:cNvPr>
            <p:cNvSpPr/>
            <p:nvPr>
              <p:custDataLst>
                <p:tags r:id="rId12"/>
              </p:custDataLst>
            </p:nvPr>
          </p:nvSpPr>
          <p:spPr>
            <a:xfrm>
              <a:off x="4748992" y="3842146"/>
              <a:ext cx="26646" cy="62857"/>
            </a:xfrm>
            <a:custGeom>
              <a:avLst/>
              <a:gdLst>
                <a:gd name="connsiteX0" fmla="*/ 26742 w 26646"/>
                <a:gd name="connsiteY0" fmla="*/ 22137 h 62857"/>
                <a:gd name="connsiteX1" fmla="*/ 12166 w 26646"/>
                <a:gd name="connsiteY1" fmla="*/ 63 h 62857"/>
                <a:gd name="connsiteX2" fmla="*/ 96 w 26646"/>
                <a:gd name="connsiteY2" fmla="*/ 11205 h 62857"/>
                <a:gd name="connsiteX3" fmla="*/ 12166 w 26646"/>
                <a:gd name="connsiteY3" fmla="*/ 22347 h 62857"/>
                <a:gd name="connsiteX4" fmla="*/ 20137 w 26646"/>
                <a:gd name="connsiteY4" fmla="*/ 19614 h 62857"/>
                <a:gd name="connsiteX5" fmla="*/ 21276 w 26646"/>
                <a:gd name="connsiteY5" fmla="*/ 18983 h 62857"/>
                <a:gd name="connsiteX6" fmla="*/ 21732 w 26646"/>
                <a:gd name="connsiteY6" fmla="*/ 22137 h 62857"/>
                <a:gd name="connsiteX7" fmla="*/ 6245 w 26646"/>
                <a:gd name="connsiteY7" fmla="*/ 57245 h 62857"/>
                <a:gd name="connsiteX8" fmla="*/ 3740 w 26646"/>
                <a:gd name="connsiteY8" fmla="*/ 60608 h 62857"/>
                <a:gd name="connsiteX9" fmla="*/ 6017 w 26646"/>
                <a:gd name="connsiteY9" fmla="*/ 62921 h 62857"/>
                <a:gd name="connsiteX10" fmla="*/ 26742 w 26646"/>
                <a:gd name="connsiteY10" fmla="*/ 22137 h 6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46" h="62857">
                  <a:moveTo>
                    <a:pt x="26742" y="22137"/>
                  </a:moveTo>
                  <a:cubicBezTo>
                    <a:pt x="26742" y="8262"/>
                    <a:pt x="21048" y="63"/>
                    <a:pt x="12166" y="63"/>
                  </a:cubicBezTo>
                  <a:cubicBezTo>
                    <a:pt x="4651" y="63"/>
                    <a:pt x="96" y="5318"/>
                    <a:pt x="96" y="11205"/>
                  </a:cubicBezTo>
                  <a:cubicBezTo>
                    <a:pt x="96" y="16881"/>
                    <a:pt x="4651" y="22347"/>
                    <a:pt x="12166" y="22347"/>
                  </a:cubicBezTo>
                  <a:cubicBezTo>
                    <a:pt x="14899" y="22347"/>
                    <a:pt x="17860" y="21506"/>
                    <a:pt x="20137" y="19614"/>
                  </a:cubicBezTo>
                  <a:cubicBezTo>
                    <a:pt x="20821" y="19193"/>
                    <a:pt x="21048" y="18983"/>
                    <a:pt x="21276" y="18983"/>
                  </a:cubicBezTo>
                  <a:cubicBezTo>
                    <a:pt x="21504" y="18983"/>
                    <a:pt x="21732" y="19193"/>
                    <a:pt x="21732" y="22137"/>
                  </a:cubicBezTo>
                  <a:cubicBezTo>
                    <a:pt x="21732" y="37693"/>
                    <a:pt x="13761" y="50307"/>
                    <a:pt x="6245" y="57245"/>
                  </a:cubicBezTo>
                  <a:cubicBezTo>
                    <a:pt x="3740" y="59557"/>
                    <a:pt x="3740" y="59977"/>
                    <a:pt x="3740" y="60608"/>
                  </a:cubicBezTo>
                  <a:cubicBezTo>
                    <a:pt x="3740" y="62080"/>
                    <a:pt x="4878" y="62921"/>
                    <a:pt x="6017" y="62921"/>
                  </a:cubicBezTo>
                  <a:cubicBezTo>
                    <a:pt x="8522" y="62921"/>
                    <a:pt x="26742" y="46733"/>
                    <a:pt x="26742" y="22137"/>
                  </a:cubicBezTo>
                  <a:close/>
                </a:path>
              </a:pathLst>
            </a:custGeom>
            <a:solidFill>
              <a:srgbClr val="000000"/>
            </a:solidFill>
            <a:ln w="22754"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FBF61A6F-2C9E-4981-1582-8E6882375C18}"/>
                </a:ext>
              </a:extLst>
            </p:cNvPr>
            <p:cNvSpPr/>
            <p:nvPr>
              <p:custDataLst>
                <p:tags r:id="rId13"/>
              </p:custDataLst>
            </p:nvPr>
          </p:nvSpPr>
          <p:spPr>
            <a:xfrm>
              <a:off x="4850211" y="3842146"/>
              <a:ext cx="24141" cy="22284"/>
            </a:xfrm>
            <a:custGeom>
              <a:avLst/>
              <a:gdLst>
                <a:gd name="connsiteX0" fmla="*/ 24241 w 24141"/>
                <a:gd name="connsiteY0" fmla="*/ 11205 h 22284"/>
                <a:gd name="connsiteX1" fmla="*/ 12171 w 24141"/>
                <a:gd name="connsiteY1" fmla="*/ 63 h 22284"/>
                <a:gd name="connsiteX2" fmla="*/ 100 w 24141"/>
                <a:gd name="connsiteY2" fmla="*/ 11205 h 22284"/>
                <a:gd name="connsiteX3" fmla="*/ 12171 w 24141"/>
                <a:gd name="connsiteY3" fmla="*/ 22347 h 22284"/>
                <a:gd name="connsiteX4" fmla="*/ 24241 w 24141"/>
                <a:gd name="connsiteY4" fmla="*/ 11205 h 22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41" h="22284">
                  <a:moveTo>
                    <a:pt x="24241" y="11205"/>
                  </a:moveTo>
                  <a:cubicBezTo>
                    <a:pt x="24241" y="5108"/>
                    <a:pt x="18775" y="63"/>
                    <a:pt x="12171" y="63"/>
                  </a:cubicBezTo>
                  <a:cubicBezTo>
                    <a:pt x="5566" y="63"/>
                    <a:pt x="100" y="5108"/>
                    <a:pt x="100" y="11205"/>
                  </a:cubicBezTo>
                  <a:cubicBezTo>
                    <a:pt x="100" y="17301"/>
                    <a:pt x="5566" y="22347"/>
                    <a:pt x="12171" y="22347"/>
                  </a:cubicBezTo>
                  <a:cubicBezTo>
                    <a:pt x="18775" y="22347"/>
                    <a:pt x="24241" y="17301"/>
                    <a:pt x="24241" y="11205"/>
                  </a:cubicBezTo>
                  <a:close/>
                </a:path>
              </a:pathLst>
            </a:custGeom>
            <a:solidFill>
              <a:srgbClr val="000000"/>
            </a:solidFill>
            <a:ln w="22754"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085299AD-B05A-94CB-F266-2B4656367C51}"/>
                </a:ext>
              </a:extLst>
            </p:cNvPr>
            <p:cNvSpPr/>
            <p:nvPr>
              <p:custDataLst>
                <p:tags r:id="rId14"/>
              </p:custDataLst>
            </p:nvPr>
          </p:nvSpPr>
          <p:spPr>
            <a:xfrm>
              <a:off x="4913474" y="3842146"/>
              <a:ext cx="24141" cy="22284"/>
            </a:xfrm>
            <a:custGeom>
              <a:avLst/>
              <a:gdLst>
                <a:gd name="connsiteX0" fmla="*/ 24244 w 24141"/>
                <a:gd name="connsiteY0" fmla="*/ 11205 h 22284"/>
                <a:gd name="connsiteX1" fmla="*/ 12174 w 24141"/>
                <a:gd name="connsiteY1" fmla="*/ 63 h 22284"/>
                <a:gd name="connsiteX2" fmla="*/ 103 w 24141"/>
                <a:gd name="connsiteY2" fmla="*/ 11205 h 22284"/>
                <a:gd name="connsiteX3" fmla="*/ 12174 w 24141"/>
                <a:gd name="connsiteY3" fmla="*/ 22347 h 22284"/>
                <a:gd name="connsiteX4" fmla="*/ 24244 w 24141"/>
                <a:gd name="connsiteY4" fmla="*/ 11205 h 22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41" h="22284">
                  <a:moveTo>
                    <a:pt x="24244" y="11205"/>
                  </a:moveTo>
                  <a:cubicBezTo>
                    <a:pt x="24244" y="5108"/>
                    <a:pt x="18778" y="63"/>
                    <a:pt x="12174" y="63"/>
                  </a:cubicBezTo>
                  <a:cubicBezTo>
                    <a:pt x="5569" y="63"/>
                    <a:pt x="103" y="5108"/>
                    <a:pt x="103" y="11205"/>
                  </a:cubicBezTo>
                  <a:cubicBezTo>
                    <a:pt x="103" y="17301"/>
                    <a:pt x="5569" y="22347"/>
                    <a:pt x="12174" y="22347"/>
                  </a:cubicBezTo>
                  <a:cubicBezTo>
                    <a:pt x="18778" y="22347"/>
                    <a:pt x="24244" y="17301"/>
                    <a:pt x="24244" y="11205"/>
                  </a:cubicBezTo>
                  <a:close/>
                </a:path>
              </a:pathLst>
            </a:custGeom>
            <a:solidFill>
              <a:srgbClr val="000000"/>
            </a:solidFill>
            <a:ln w="22754"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123E35BE-43F0-3932-DAA7-19BC5191717A}"/>
                </a:ext>
              </a:extLst>
            </p:cNvPr>
            <p:cNvSpPr/>
            <p:nvPr>
              <p:custDataLst>
                <p:tags r:id="rId15"/>
              </p:custDataLst>
            </p:nvPr>
          </p:nvSpPr>
          <p:spPr>
            <a:xfrm>
              <a:off x="4976737" y="3842146"/>
              <a:ext cx="24141" cy="22284"/>
            </a:xfrm>
            <a:custGeom>
              <a:avLst/>
              <a:gdLst>
                <a:gd name="connsiteX0" fmla="*/ 24247 w 24141"/>
                <a:gd name="connsiteY0" fmla="*/ 11205 h 22284"/>
                <a:gd name="connsiteX1" fmla="*/ 12176 w 24141"/>
                <a:gd name="connsiteY1" fmla="*/ 63 h 22284"/>
                <a:gd name="connsiteX2" fmla="*/ 106 w 24141"/>
                <a:gd name="connsiteY2" fmla="*/ 11205 h 22284"/>
                <a:gd name="connsiteX3" fmla="*/ 12176 w 24141"/>
                <a:gd name="connsiteY3" fmla="*/ 22347 h 22284"/>
                <a:gd name="connsiteX4" fmla="*/ 24247 w 24141"/>
                <a:gd name="connsiteY4" fmla="*/ 11205 h 22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41" h="22284">
                  <a:moveTo>
                    <a:pt x="24247" y="11205"/>
                  </a:moveTo>
                  <a:cubicBezTo>
                    <a:pt x="24247" y="5108"/>
                    <a:pt x="18781" y="63"/>
                    <a:pt x="12176" y="63"/>
                  </a:cubicBezTo>
                  <a:cubicBezTo>
                    <a:pt x="5572" y="63"/>
                    <a:pt x="106" y="5108"/>
                    <a:pt x="106" y="11205"/>
                  </a:cubicBezTo>
                  <a:cubicBezTo>
                    <a:pt x="106" y="17301"/>
                    <a:pt x="5572" y="22347"/>
                    <a:pt x="12176" y="22347"/>
                  </a:cubicBezTo>
                  <a:cubicBezTo>
                    <a:pt x="18781" y="22347"/>
                    <a:pt x="24247" y="17301"/>
                    <a:pt x="24247" y="11205"/>
                  </a:cubicBezTo>
                  <a:close/>
                </a:path>
              </a:pathLst>
            </a:custGeom>
            <a:solidFill>
              <a:srgbClr val="000000"/>
            </a:solidFill>
            <a:ln w="22754"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0D9A94E8-8C37-FBB2-982C-AF12D1D9B505}"/>
                </a:ext>
              </a:extLst>
            </p:cNvPr>
            <p:cNvSpPr/>
            <p:nvPr>
              <p:custDataLst>
                <p:tags r:id="rId16"/>
              </p:custDataLst>
            </p:nvPr>
          </p:nvSpPr>
          <p:spPr>
            <a:xfrm>
              <a:off x="5040000" y="3842146"/>
              <a:ext cx="26646" cy="62857"/>
            </a:xfrm>
            <a:custGeom>
              <a:avLst/>
              <a:gdLst>
                <a:gd name="connsiteX0" fmla="*/ 26755 w 26646"/>
                <a:gd name="connsiteY0" fmla="*/ 22137 h 62857"/>
                <a:gd name="connsiteX1" fmla="*/ 12179 w 26646"/>
                <a:gd name="connsiteY1" fmla="*/ 63 h 62857"/>
                <a:gd name="connsiteX2" fmla="*/ 109 w 26646"/>
                <a:gd name="connsiteY2" fmla="*/ 11205 h 62857"/>
                <a:gd name="connsiteX3" fmla="*/ 12179 w 26646"/>
                <a:gd name="connsiteY3" fmla="*/ 22347 h 62857"/>
                <a:gd name="connsiteX4" fmla="*/ 20150 w 26646"/>
                <a:gd name="connsiteY4" fmla="*/ 19614 h 62857"/>
                <a:gd name="connsiteX5" fmla="*/ 21289 w 26646"/>
                <a:gd name="connsiteY5" fmla="*/ 18983 h 62857"/>
                <a:gd name="connsiteX6" fmla="*/ 21744 w 26646"/>
                <a:gd name="connsiteY6" fmla="*/ 22137 h 62857"/>
                <a:gd name="connsiteX7" fmla="*/ 6258 w 26646"/>
                <a:gd name="connsiteY7" fmla="*/ 57245 h 62857"/>
                <a:gd name="connsiteX8" fmla="*/ 3752 w 26646"/>
                <a:gd name="connsiteY8" fmla="*/ 60608 h 62857"/>
                <a:gd name="connsiteX9" fmla="*/ 6030 w 26646"/>
                <a:gd name="connsiteY9" fmla="*/ 62921 h 62857"/>
                <a:gd name="connsiteX10" fmla="*/ 26755 w 26646"/>
                <a:gd name="connsiteY10" fmla="*/ 22137 h 62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46" h="62857">
                  <a:moveTo>
                    <a:pt x="26755" y="22137"/>
                  </a:moveTo>
                  <a:cubicBezTo>
                    <a:pt x="26755" y="8262"/>
                    <a:pt x="21061" y="63"/>
                    <a:pt x="12179" y="63"/>
                  </a:cubicBezTo>
                  <a:cubicBezTo>
                    <a:pt x="4663" y="63"/>
                    <a:pt x="109" y="5318"/>
                    <a:pt x="109" y="11205"/>
                  </a:cubicBezTo>
                  <a:cubicBezTo>
                    <a:pt x="109" y="16881"/>
                    <a:pt x="4663" y="22347"/>
                    <a:pt x="12179" y="22347"/>
                  </a:cubicBezTo>
                  <a:cubicBezTo>
                    <a:pt x="14912" y="22347"/>
                    <a:pt x="17873" y="21506"/>
                    <a:pt x="20150" y="19614"/>
                  </a:cubicBezTo>
                  <a:cubicBezTo>
                    <a:pt x="20833" y="19193"/>
                    <a:pt x="21061" y="18983"/>
                    <a:pt x="21289" y="18983"/>
                  </a:cubicBezTo>
                  <a:cubicBezTo>
                    <a:pt x="21517" y="18983"/>
                    <a:pt x="21744" y="19193"/>
                    <a:pt x="21744" y="22137"/>
                  </a:cubicBezTo>
                  <a:cubicBezTo>
                    <a:pt x="21744" y="37693"/>
                    <a:pt x="13773" y="50307"/>
                    <a:pt x="6258" y="57245"/>
                  </a:cubicBezTo>
                  <a:cubicBezTo>
                    <a:pt x="3752" y="59557"/>
                    <a:pt x="3752" y="59977"/>
                    <a:pt x="3752" y="60608"/>
                  </a:cubicBezTo>
                  <a:cubicBezTo>
                    <a:pt x="3752" y="62080"/>
                    <a:pt x="4891" y="62921"/>
                    <a:pt x="6030" y="62921"/>
                  </a:cubicBezTo>
                  <a:cubicBezTo>
                    <a:pt x="8535" y="62921"/>
                    <a:pt x="26755" y="46733"/>
                    <a:pt x="26755" y="22137"/>
                  </a:cubicBezTo>
                  <a:close/>
                </a:path>
              </a:pathLst>
            </a:custGeom>
            <a:solidFill>
              <a:srgbClr val="000000"/>
            </a:solidFill>
            <a:ln w="22754"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5B0D86D0-ED6D-CFCA-3808-95B619633DC8}"/>
                </a:ext>
              </a:extLst>
            </p:cNvPr>
            <p:cNvSpPr/>
            <p:nvPr>
              <p:custDataLst>
                <p:tags r:id="rId17"/>
              </p:custDataLst>
            </p:nvPr>
          </p:nvSpPr>
          <p:spPr>
            <a:xfrm>
              <a:off x="5132110" y="3769407"/>
              <a:ext cx="105901" cy="96704"/>
            </a:xfrm>
            <a:custGeom>
              <a:avLst/>
              <a:gdLst>
                <a:gd name="connsiteX0" fmla="*/ 87795 w 105901"/>
                <a:gd name="connsiteY0" fmla="*/ 11835 h 96704"/>
                <a:gd name="connsiteX1" fmla="*/ 75497 w 105901"/>
                <a:gd name="connsiteY1" fmla="*/ 26131 h 96704"/>
                <a:gd name="connsiteX2" fmla="*/ 86884 w 105901"/>
                <a:gd name="connsiteY2" fmla="*/ 35801 h 96704"/>
                <a:gd name="connsiteX3" fmla="*/ 103282 w 105901"/>
                <a:gd name="connsiteY3" fmla="*/ 19614 h 96704"/>
                <a:gd name="connsiteX4" fmla="*/ 71397 w 105901"/>
                <a:gd name="connsiteY4" fmla="*/ 63 h 96704"/>
                <a:gd name="connsiteX5" fmla="*/ 113 w 105901"/>
                <a:gd name="connsiteY5" fmla="*/ 60398 h 96704"/>
                <a:gd name="connsiteX6" fmla="*/ 48395 w 105901"/>
                <a:gd name="connsiteY6" fmla="*/ 96767 h 96704"/>
                <a:gd name="connsiteX7" fmla="*/ 83696 w 105901"/>
                <a:gd name="connsiteY7" fmla="*/ 91722 h 96704"/>
                <a:gd name="connsiteX8" fmla="*/ 106015 w 105901"/>
                <a:gd name="connsiteY8" fmla="*/ 75744 h 96704"/>
                <a:gd name="connsiteX9" fmla="*/ 100321 w 105901"/>
                <a:gd name="connsiteY9" fmla="*/ 70279 h 96704"/>
                <a:gd name="connsiteX10" fmla="*/ 96905 w 105901"/>
                <a:gd name="connsiteY10" fmla="*/ 72591 h 96704"/>
                <a:gd name="connsiteX11" fmla="*/ 48851 w 105901"/>
                <a:gd name="connsiteY11" fmla="*/ 89199 h 96704"/>
                <a:gd name="connsiteX12" fmla="*/ 26304 w 105901"/>
                <a:gd name="connsiteY12" fmla="*/ 69648 h 96704"/>
                <a:gd name="connsiteX13" fmla="*/ 39058 w 105901"/>
                <a:gd name="connsiteY13" fmla="*/ 25710 h 96704"/>
                <a:gd name="connsiteX14" fmla="*/ 71625 w 105901"/>
                <a:gd name="connsiteY14" fmla="*/ 7631 h 96704"/>
                <a:gd name="connsiteX15" fmla="*/ 87795 w 105901"/>
                <a:gd name="connsiteY15" fmla="*/ 11835 h 9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901" h="96704">
                  <a:moveTo>
                    <a:pt x="87795" y="11835"/>
                  </a:moveTo>
                  <a:cubicBezTo>
                    <a:pt x="75725" y="15199"/>
                    <a:pt x="75497" y="25710"/>
                    <a:pt x="75497" y="26131"/>
                  </a:cubicBezTo>
                  <a:cubicBezTo>
                    <a:pt x="75497" y="29284"/>
                    <a:pt x="77547" y="35801"/>
                    <a:pt x="86884" y="35801"/>
                  </a:cubicBezTo>
                  <a:cubicBezTo>
                    <a:pt x="96449" y="35801"/>
                    <a:pt x="103282" y="28233"/>
                    <a:pt x="103282" y="19614"/>
                  </a:cubicBezTo>
                  <a:cubicBezTo>
                    <a:pt x="103282" y="8472"/>
                    <a:pt x="91439" y="63"/>
                    <a:pt x="71397" y="63"/>
                  </a:cubicBezTo>
                  <a:cubicBezTo>
                    <a:pt x="25620" y="63"/>
                    <a:pt x="113" y="32858"/>
                    <a:pt x="113" y="60398"/>
                  </a:cubicBezTo>
                  <a:cubicBezTo>
                    <a:pt x="113" y="79318"/>
                    <a:pt x="12867" y="96767"/>
                    <a:pt x="48395" y="96767"/>
                  </a:cubicBezTo>
                  <a:cubicBezTo>
                    <a:pt x="54316" y="96767"/>
                    <a:pt x="70031" y="96557"/>
                    <a:pt x="83696" y="91722"/>
                  </a:cubicBezTo>
                  <a:cubicBezTo>
                    <a:pt x="96905" y="86887"/>
                    <a:pt x="106015" y="78267"/>
                    <a:pt x="106015" y="75744"/>
                  </a:cubicBezTo>
                  <a:cubicBezTo>
                    <a:pt x="106015" y="74063"/>
                    <a:pt x="102371" y="70279"/>
                    <a:pt x="100321" y="70279"/>
                  </a:cubicBezTo>
                  <a:cubicBezTo>
                    <a:pt x="98955" y="70279"/>
                    <a:pt x="98499" y="70909"/>
                    <a:pt x="96905" y="72591"/>
                  </a:cubicBezTo>
                  <a:cubicBezTo>
                    <a:pt x="84607" y="84574"/>
                    <a:pt x="66615" y="89199"/>
                    <a:pt x="48851" y="89199"/>
                  </a:cubicBezTo>
                  <a:cubicBezTo>
                    <a:pt x="33819" y="89199"/>
                    <a:pt x="26304" y="82262"/>
                    <a:pt x="26304" y="69648"/>
                  </a:cubicBezTo>
                  <a:cubicBezTo>
                    <a:pt x="26304" y="62290"/>
                    <a:pt x="32225" y="36642"/>
                    <a:pt x="39058" y="25710"/>
                  </a:cubicBezTo>
                  <a:cubicBezTo>
                    <a:pt x="48167" y="11415"/>
                    <a:pt x="62060" y="7631"/>
                    <a:pt x="71625" y="7631"/>
                  </a:cubicBezTo>
                  <a:cubicBezTo>
                    <a:pt x="74586" y="7631"/>
                    <a:pt x="81874" y="7841"/>
                    <a:pt x="87795" y="11835"/>
                  </a:cubicBezTo>
                  <a:close/>
                </a:path>
              </a:pathLst>
            </a:custGeom>
            <a:solidFill>
              <a:srgbClr val="000000"/>
            </a:solidFill>
            <a:ln w="22754"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3F076366-B958-900A-E4D5-4E57D84B1686}"/>
                </a:ext>
              </a:extLst>
            </p:cNvPr>
            <p:cNvSpPr/>
            <p:nvPr>
              <p:custDataLst>
                <p:tags r:id="rId18"/>
              </p:custDataLst>
            </p:nvPr>
          </p:nvSpPr>
          <p:spPr>
            <a:xfrm>
              <a:off x="5248448" y="3672371"/>
              <a:ext cx="35710" cy="103599"/>
            </a:xfrm>
            <a:custGeom>
              <a:avLst/>
              <a:gdLst>
                <a:gd name="connsiteX0" fmla="*/ 35191 w 35710"/>
                <a:gd name="connsiteY0" fmla="*/ 4473 h 103599"/>
                <a:gd name="connsiteX1" fmla="*/ 35829 w 35710"/>
                <a:gd name="connsiteY1" fmla="*/ 2119 h 103599"/>
                <a:gd name="connsiteX2" fmla="*/ 33278 w 35710"/>
                <a:gd name="connsiteY2" fmla="*/ 59 h 103599"/>
                <a:gd name="connsiteX3" fmla="*/ 12872 w 35710"/>
                <a:gd name="connsiteY3" fmla="*/ 1530 h 103599"/>
                <a:gd name="connsiteX4" fmla="*/ 9524 w 35710"/>
                <a:gd name="connsiteY4" fmla="*/ 4915 h 103599"/>
                <a:gd name="connsiteX5" fmla="*/ 13510 w 35710"/>
                <a:gd name="connsiteY5" fmla="*/ 6975 h 103599"/>
                <a:gd name="connsiteX6" fmla="*/ 21162 w 35710"/>
                <a:gd name="connsiteY6" fmla="*/ 9182 h 103599"/>
                <a:gd name="connsiteX7" fmla="*/ 20524 w 35710"/>
                <a:gd name="connsiteY7" fmla="*/ 12420 h 103599"/>
                <a:gd name="connsiteX8" fmla="*/ 756 w 35710"/>
                <a:gd name="connsiteY8" fmla="*/ 85116 h 103599"/>
                <a:gd name="connsiteX9" fmla="*/ 118 w 35710"/>
                <a:gd name="connsiteY9" fmla="*/ 89678 h 103599"/>
                <a:gd name="connsiteX10" fmla="*/ 16857 w 35710"/>
                <a:gd name="connsiteY10" fmla="*/ 103658 h 103599"/>
                <a:gd name="connsiteX11" fmla="*/ 29611 w 35710"/>
                <a:gd name="connsiteY11" fmla="*/ 95859 h 103599"/>
                <a:gd name="connsiteX12" fmla="*/ 35191 w 35710"/>
                <a:gd name="connsiteY12" fmla="*/ 81143 h 103599"/>
                <a:gd name="connsiteX13" fmla="*/ 32640 w 35710"/>
                <a:gd name="connsiteY13" fmla="*/ 79230 h 103599"/>
                <a:gd name="connsiteX14" fmla="*/ 29452 w 35710"/>
                <a:gd name="connsiteY14" fmla="*/ 82762 h 103599"/>
                <a:gd name="connsiteX15" fmla="*/ 17495 w 35710"/>
                <a:gd name="connsiteY15" fmla="*/ 99538 h 103599"/>
                <a:gd name="connsiteX16" fmla="*/ 12075 w 35710"/>
                <a:gd name="connsiteY16" fmla="*/ 92327 h 103599"/>
                <a:gd name="connsiteX17" fmla="*/ 13031 w 35710"/>
                <a:gd name="connsiteY17" fmla="*/ 86294 h 103599"/>
                <a:gd name="connsiteX18" fmla="*/ 35191 w 35710"/>
                <a:gd name="connsiteY18" fmla="*/ 4473 h 10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710" h="103599">
                  <a:moveTo>
                    <a:pt x="35191" y="4473"/>
                  </a:moveTo>
                  <a:cubicBezTo>
                    <a:pt x="35350" y="4179"/>
                    <a:pt x="35829" y="2266"/>
                    <a:pt x="35829" y="2119"/>
                  </a:cubicBezTo>
                  <a:cubicBezTo>
                    <a:pt x="35829" y="1383"/>
                    <a:pt x="35191" y="59"/>
                    <a:pt x="33278" y="59"/>
                  </a:cubicBezTo>
                  <a:cubicBezTo>
                    <a:pt x="30089" y="59"/>
                    <a:pt x="16857" y="1236"/>
                    <a:pt x="12872" y="1530"/>
                  </a:cubicBezTo>
                  <a:cubicBezTo>
                    <a:pt x="11756" y="1677"/>
                    <a:pt x="9524" y="1824"/>
                    <a:pt x="9524" y="4915"/>
                  </a:cubicBezTo>
                  <a:cubicBezTo>
                    <a:pt x="9524" y="6975"/>
                    <a:pt x="11756" y="6975"/>
                    <a:pt x="13510" y="6975"/>
                  </a:cubicBezTo>
                  <a:cubicBezTo>
                    <a:pt x="21162" y="6975"/>
                    <a:pt x="21162" y="8005"/>
                    <a:pt x="21162" y="9182"/>
                  </a:cubicBezTo>
                  <a:cubicBezTo>
                    <a:pt x="21162" y="10212"/>
                    <a:pt x="20843" y="11095"/>
                    <a:pt x="20524" y="12420"/>
                  </a:cubicBezTo>
                  <a:lnTo>
                    <a:pt x="756" y="85116"/>
                  </a:lnTo>
                  <a:cubicBezTo>
                    <a:pt x="277" y="86588"/>
                    <a:pt x="118" y="88207"/>
                    <a:pt x="118" y="89678"/>
                  </a:cubicBezTo>
                  <a:cubicBezTo>
                    <a:pt x="118" y="99096"/>
                    <a:pt x="9205" y="103658"/>
                    <a:pt x="16857" y="103658"/>
                  </a:cubicBezTo>
                  <a:cubicBezTo>
                    <a:pt x="20683" y="103658"/>
                    <a:pt x="25466" y="102481"/>
                    <a:pt x="29611" y="95859"/>
                  </a:cubicBezTo>
                  <a:cubicBezTo>
                    <a:pt x="32959" y="90414"/>
                    <a:pt x="35191" y="81732"/>
                    <a:pt x="35191" y="81143"/>
                  </a:cubicBezTo>
                  <a:cubicBezTo>
                    <a:pt x="35191" y="79230"/>
                    <a:pt x="33118" y="79230"/>
                    <a:pt x="32640" y="79230"/>
                  </a:cubicBezTo>
                  <a:cubicBezTo>
                    <a:pt x="30408" y="79230"/>
                    <a:pt x="30089" y="80113"/>
                    <a:pt x="29452" y="82762"/>
                  </a:cubicBezTo>
                  <a:cubicBezTo>
                    <a:pt x="27379" y="90120"/>
                    <a:pt x="24350" y="99538"/>
                    <a:pt x="17495" y="99538"/>
                  </a:cubicBezTo>
                  <a:cubicBezTo>
                    <a:pt x="13191" y="99538"/>
                    <a:pt x="12075" y="95859"/>
                    <a:pt x="12075" y="92327"/>
                  </a:cubicBezTo>
                  <a:cubicBezTo>
                    <a:pt x="12075" y="90708"/>
                    <a:pt x="12553" y="87912"/>
                    <a:pt x="13031" y="86294"/>
                  </a:cubicBezTo>
                  <a:lnTo>
                    <a:pt x="35191" y="4473"/>
                  </a:lnTo>
                  <a:close/>
                </a:path>
              </a:pathLst>
            </a:custGeom>
            <a:solidFill>
              <a:srgbClr val="000000"/>
            </a:solidFill>
            <a:ln w="22754"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9AEAFA7B-74E7-DB44-5683-FD554799AF9F}"/>
                </a:ext>
              </a:extLst>
            </p:cNvPr>
            <p:cNvSpPr/>
            <p:nvPr>
              <p:custDataLst>
                <p:tags r:id="rId19"/>
              </p:custDataLst>
            </p:nvPr>
          </p:nvSpPr>
          <p:spPr>
            <a:xfrm>
              <a:off x="5314300" y="3734031"/>
              <a:ext cx="107769" cy="7210"/>
            </a:xfrm>
            <a:custGeom>
              <a:avLst/>
              <a:gdLst>
                <a:gd name="connsiteX0" fmla="*/ 101513 w 107769"/>
                <a:gd name="connsiteY0" fmla="*/ 7269 h 7210"/>
                <a:gd name="connsiteX1" fmla="*/ 107890 w 107769"/>
                <a:gd name="connsiteY1" fmla="*/ 3737 h 7210"/>
                <a:gd name="connsiteX2" fmla="*/ 101513 w 107769"/>
                <a:gd name="connsiteY2" fmla="*/ 59 h 7210"/>
                <a:gd name="connsiteX3" fmla="*/ 6497 w 107769"/>
                <a:gd name="connsiteY3" fmla="*/ 59 h 7210"/>
                <a:gd name="connsiteX4" fmla="*/ 121 w 107769"/>
                <a:gd name="connsiteY4" fmla="*/ 3590 h 7210"/>
                <a:gd name="connsiteX5" fmla="*/ 6497 w 107769"/>
                <a:gd name="connsiteY5" fmla="*/ 7269 h 7210"/>
                <a:gd name="connsiteX6" fmla="*/ 101513 w 107769"/>
                <a:gd name="connsiteY6" fmla="*/ 7269 h 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769" h="7210">
                  <a:moveTo>
                    <a:pt x="101513" y="7269"/>
                  </a:moveTo>
                  <a:cubicBezTo>
                    <a:pt x="104064" y="7269"/>
                    <a:pt x="107890" y="7269"/>
                    <a:pt x="107890" y="3737"/>
                  </a:cubicBezTo>
                  <a:cubicBezTo>
                    <a:pt x="107890" y="59"/>
                    <a:pt x="104223" y="59"/>
                    <a:pt x="101513" y="59"/>
                  </a:cubicBezTo>
                  <a:lnTo>
                    <a:pt x="6497" y="59"/>
                  </a:lnTo>
                  <a:cubicBezTo>
                    <a:pt x="3947" y="59"/>
                    <a:pt x="121" y="59"/>
                    <a:pt x="121" y="3590"/>
                  </a:cubicBezTo>
                  <a:cubicBezTo>
                    <a:pt x="121" y="7269"/>
                    <a:pt x="3787" y="7269"/>
                    <a:pt x="6497" y="7269"/>
                  </a:cubicBezTo>
                  <a:lnTo>
                    <a:pt x="101513" y="7269"/>
                  </a:lnTo>
                  <a:close/>
                </a:path>
              </a:pathLst>
            </a:custGeom>
            <a:solidFill>
              <a:srgbClr val="000000"/>
            </a:solidFill>
            <a:ln w="22754"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4EBD5934-1C5D-CB82-3584-5F280F8800E3}"/>
                </a:ext>
              </a:extLst>
            </p:cNvPr>
            <p:cNvSpPr/>
            <p:nvPr>
              <p:custDataLst>
                <p:tags r:id="rId20"/>
              </p:custDataLst>
            </p:nvPr>
          </p:nvSpPr>
          <p:spPr>
            <a:xfrm>
              <a:off x="5456801" y="3676786"/>
              <a:ext cx="58029" cy="97713"/>
            </a:xfrm>
            <a:custGeom>
              <a:avLst/>
              <a:gdLst>
                <a:gd name="connsiteX0" fmla="*/ 36156 w 58029"/>
                <a:gd name="connsiteY0" fmla="*/ 4179 h 97713"/>
                <a:gd name="connsiteX1" fmla="*/ 31374 w 58029"/>
                <a:gd name="connsiteY1" fmla="*/ 59 h 97713"/>
                <a:gd name="connsiteX2" fmla="*/ 127 w 58029"/>
                <a:gd name="connsiteY2" fmla="*/ 9477 h 97713"/>
                <a:gd name="connsiteX3" fmla="*/ 127 w 58029"/>
                <a:gd name="connsiteY3" fmla="*/ 14774 h 97713"/>
                <a:gd name="connsiteX4" fmla="*/ 23243 w 58029"/>
                <a:gd name="connsiteY4" fmla="*/ 10654 h 97713"/>
                <a:gd name="connsiteX5" fmla="*/ 23243 w 58029"/>
                <a:gd name="connsiteY5" fmla="*/ 85705 h 97713"/>
                <a:gd name="connsiteX6" fmla="*/ 7301 w 58029"/>
                <a:gd name="connsiteY6" fmla="*/ 92474 h 97713"/>
                <a:gd name="connsiteX7" fmla="*/ 1243 w 58029"/>
                <a:gd name="connsiteY7" fmla="*/ 92474 h 97713"/>
                <a:gd name="connsiteX8" fmla="*/ 1243 w 58029"/>
                <a:gd name="connsiteY8" fmla="*/ 97772 h 97713"/>
                <a:gd name="connsiteX9" fmla="*/ 29620 w 58029"/>
                <a:gd name="connsiteY9" fmla="*/ 97183 h 97713"/>
                <a:gd name="connsiteX10" fmla="*/ 58157 w 58029"/>
                <a:gd name="connsiteY10" fmla="*/ 97772 h 97713"/>
                <a:gd name="connsiteX11" fmla="*/ 58157 w 58029"/>
                <a:gd name="connsiteY11" fmla="*/ 92474 h 97713"/>
                <a:gd name="connsiteX12" fmla="*/ 52098 w 58029"/>
                <a:gd name="connsiteY12" fmla="*/ 92474 h 97713"/>
                <a:gd name="connsiteX13" fmla="*/ 36156 w 58029"/>
                <a:gd name="connsiteY13" fmla="*/ 85705 h 97713"/>
                <a:gd name="connsiteX14" fmla="*/ 36156 w 58029"/>
                <a:gd name="connsiteY14" fmla="*/ 4179 h 9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029" h="97713">
                  <a:moveTo>
                    <a:pt x="36156" y="4179"/>
                  </a:moveTo>
                  <a:cubicBezTo>
                    <a:pt x="36156" y="206"/>
                    <a:pt x="35837" y="59"/>
                    <a:pt x="31374" y="59"/>
                  </a:cubicBezTo>
                  <a:cubicBezTo>
                    <a:pt x="21171" y="9329"/>
                    <a:pt x="6663" y="9477"/>
                    <a:pt x="127" y="9477"/>
                  </a:cubicBezTo>
                  <a:lnTo>
                    <a:pt x="127" y="14774"/>
                  </a:lnTo>
                  <a:cubicBezTo>
                    <a:pt x="3953" y="14774"/>
                    <a:pt x="14475" y="14774"/>
                    <a:pt x="23243" y="10654"/>
                  </a:cubicBezTo>
                  <a:lnTo>
                    <a:pt x="23243" y="85705"/>
                  </a:lnTo>
                  <a:cubicBezTo>
                    <a:pt x="23243" y="90561"/>
                    <a:pt x="23243" y="92474"/>
                    <a:pt x="7301" y="92474"/>
                  </a:cubicBezTo>
                  <a:lnTo>
                    <a:pt x="1243" y="92474"/>
                  </a:lnTo>
                  <a:lnTo>
                    <a:pt x="1243" y="97772"/>
                  </a:lnTo>
                  <a:cubicBezTo>
                    <a:pt x="4112" y="97625"/>
                    <a:pt x="23721" y="97183"/>
                    <a:pt x="29620" y="97183"/>
                  </a:cubicBezTo>
                  <a:cubicBezTo>
                    <a:pt x="34562" y="97183"/>
                    <a:pt x="54649" y="97625"/>
                    <a:pt x="58157" y="97772"/>
                  </a:cubicBezTo>
                  <a:lnTo>
                    <a:pt x="58157" y="92474"/>
                  </a:lnTo>
                  <a:lnTo>
                    <a:pt x="52098" y="92474"/>
                  </a:lnTo>
                  <a:cubicBezTo>
                    <a:pt x="36156" y="92474"/>
                    <a:pt x="36156" y="90561"/>
                    <a:pt x="36156" y="85705"/>
                  </a:cubicBezTo>
                  <a:lnTo>
                    <a:pt x="36156" y="4179"/>
                  </a:lnTo>
                  <a:close/>
                </a:path>
              </a:pathLst>
            </a:custGeom>
            <a:solidFill>
              <a:srgbClr val="000000"/>
            </a:solidFill>
            <a:ln w="22754"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658860F1-91AC-5930-112C-9861D396B59E}"/>
                </a:ext>
              </a:extLst>
            </p:cNvPr>
            <p:cNvSpPr/>
            <p:nvPr>
              <p:custDataLst>
                <p:tags r:id="rId21"/>
              </p:custDataLst>
            </p:nvPr>
          </p:nvSpPr>
          <p:spPr>
            <a:xfrm>
              <a:off x="5246057" y="3825462"/>
              <a:ext cx="48304" cy="99037"/>
            </a:xfrm>
            <a:custGeom>
              <a:avLst/>
              <a:gdLst>
                <a:gd name="connsiteX0" fmla="*/ 44278 w 48304"/>
                <a:gd name="connsiteY0" fmla="*/ 5658 h 99037"/>
                <a:gd name="connsiteX1" fmla="*/ 37901 w 48304"/>
                <a:gd name="connsiteY1" fmla="*/ 66 h 99037"/>
                <a:gd name="connsiteX2" fmla="*/ 28973 w 48304"/>
                <a:gd name="connsiteY2" fmla="*/ 8159 h 99037"/>
                <a:gd name="connsiteX3" fmla="*/ 35350 w 48304"/>
                <a:gd name="connsiteY3" fmla="*/ 13751 h 99037"/>
                <a:gd name="connsiteX4" fmla="*/ 44278 w 48304"/>
                <a:gd name="connsiteY4" fmla="*/ 5658 h 99037"/>
                <a:gd name="connsiteX5" fmla="*/ 11756 w 48304"/>
                <a:gd name="connsiteY5" fmla="*/ 80414 h 99037"/>
                <a:gd name="connsiteX6" fmla="*/ 10321 w 48304"/>
                <a:gd name="connsiteY6" fmla="*/ 86595 h 99037"/>
                <a:gd name="connsiteX7" fmla="*/ 25466 w 48304"/>
                <a:gd name="connsiteY7" fmla="*/ 99103 h 99037"/>
                <a:gd name="connsiteX8" fmla="*/ 48423 w 48304"/>
                <a:gd name="connsiteY8" fmla="*/ 76588 h 99037"/>
                <a:gd name="connsiteX9" fmla="*/ 45872 w 48304"/>
                <a:gd name="connsiteY9" fmla="*/ 74675 h 99037"/>
                <a:gd name="connsiteX10" fmla="*/ 42843 w 48304"/>
                <a:gd name="connsiteY10" fmla="*/ 77177 h 99037"/>
                <a:gd name="connsiteX11" fmla="*/ 25944 w 48304"/>
                <a:gd name="connsiteY11" fmla="*/ 94983 h 99037"/>
                <a:gd name="connsiteX12" fmla="*/ 21959 w 48304"/>
                <a:gd name="connsiteY12" fmla="*/ 89832 h 99037"/>
                <a:gd name="connsiteX13" fmla="*/ 24510 w 48304"/>
                <a:gd name="connsiteY13" fmla="*/ 80414 h 99037"/>
                <a:gd name="connsiteX14" fmla="*/ 29611 w 48304"/>
                <a:gd name="connsiteY14" fmla="*/ 68642 h 99037"/>
                <a:gd name="connsiteX15" fmla="*/ 37423 w 48304"/>
                <a:gd name="connsiteY15" fmla="*/ 49952 h 99037"/>
                <a:gd name="connsiteX16" fmla="*/ 38379 w 48304"/>
                <a:gd name="connsiteY16" fmla="*/ 45243 h 99037"/>
                <a:gd name="connsiteX17" fmla="*/ 23234 w 48304"/>
                <a:gd name="connsiteY17" fmla="*/ 32735 h 99037"/>
                <a:gd name="connsiteX18" fmla="*/ 118 w 48304"/>
                <a:gd name="connsiteY18" fmla="*/ 55250 h 99037"/>
                <a:gd name="connsiteX19" fmla="*/ 2828 w 48304"/>
                <a:gd name="connsiteY19" fmla="*/ 57163 h 99037"/>
                <a:gd name="connsiteX20" fmla="*/ 5698 w 48304"/>
                <a:gd name="connsiteY20" fmla="*/ 54809 h 99037"/>
                <a:gd name="connsiteX21" fmla="*/ 22756 w 48304"/>
                <a:gd name="connsiteY21" fmla="*/ 36855 h 99037"/>
                <a:gd name="connsiteX22" fmla="*/ 26742 w 48304"/>
                <a:gd name="connsiteY22" fmla="*/ 42006 h 99037"/>
                <a:gd name="connsiteX23" fmla="*/ 21799 w 48304"/>
                <a:gd name="connsiteY23" fmla="*/ 56722 h 99037"/>
                <a:gd name="connsiteX24" fmla="*/ 11756 w 48304"/>
                <a:gd name="connsiteY24" fmla="*/ 80414 h 9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304" h="99037">
                  <a:moveTo>
                    <a:pt x="44278" y="5658"/>
                  </a:moveTo>
                  <a:cubicBezTo>
                    <a:pt x="44278" y="3303"/>
                    <a:pt x="42365" y="66"/>
                    <a:pt x="37901" y="66"/>
                  </a:cubicBezTo>
                  <a:cubicBezTo>
                    <a:pt x="33597" y="66"/>
                    <a:pt x="28973" y="3892"/>
                    <a:pt x="28973" y="8159"/>
                  </a:cubicBezTo>
                  <a:cubicBezTo>
                    <a:pt x="28973" y="10661"/>
                    <a:pt x="31046" y="13751"/>
                    <a:pt x="35350" y="13751"/>
                  </a:cubicBezTo>
                  <a:cubicBezTo>
                    <a:pt x="39974" y="13751"/>
                    <a:pt x="44278" y="9631"/>
                    <a:pt x="44278" y="5658"/>
                  </a:cubicBezTo>
                  <a:close/>
                  <a:moveTo>
                    <a:pt x="11756" y="80414"/>
                  </a:moveTo>
                  <a:cubicBezTo>
                    <a:pt x="11118" y="82327"/>
                    <a:pt x="10321" y="84093"/>
                    <a:pt x="10321" y="86595"/>
                  </a:cubicBezTo>
                  <a:cubicBezTo>
                    <a:pt x="10321" y="93511"/>
                    <a:pt x="16698" y="99103"/>
                    <a:pt x="25466" y="99103"/>
                  </a:cubicBezTo>
                  <a:cubicBezTo>
                    <a:pt x="41408" y="99103"/>
                    <a:pt x="48423" y="78796"/>
                    <a:pt x="48423" y="76588"/>
                  </a:cubicBezTo>
                  <a:cubicBezTo>
                    <a:pt x="48423" y="74675"/>
                    <a:pt x="46350" y="74675"/>
                    <a:pt x="45872" y="74675"/>
                  </a:cubicBezTo>
                  <a:cubicBezTo>
                    <a:pt x="43640" y="74675"/>
                    <a:pt x="43481" y="75558"/>
                    <a:pt x="42843" y="77177"/>
                  </a:cubicBezTo>
                  <a:cubicBezTo>
                    <a:pt x="39176" y="88950"/>
                    <a:pt x="32162" y="94983"/>
                    <a:pt x="25944" y="94983"/>
                  </a:cubicBezTo>
                  <a:cubicBezTo>
                    <a:pt x="22756" y="94983"/>
                    <a:pt x="21959" y="93070"/>
                    <a:pt x="21959" y="89832"/>
                  </a:cubicBezTo>
                  <a:cubicBezTo>
                    <a:pt x="21959" y="86448"/>
                    <a:pt x="23075" y="83652"/>
                    <a:pt x="24510" y="80414"/>
                  </a:cubicBezTo>
                  <a:cubicBezTo>
                    <a:pt x="26104" y="76441"/>
                    <a:pt x="27857" y="72468"/>
                    <a:pt x="29611" y="68642"/>
                  </a:cubicBezTo>
                  <a:cubicBezTo>
                    <a:pt x="31046" y="65110"/>
                    <a:pt x="36785" y="51718"/>
                    <a:pt x="37423" y="49952"/>
                  </a:cubicBezTo>
                  <a:cubicBezTo>
                    <a:pt x="37901" y="48481"/>
                    <a:pt x="38379" y="46715"/>
                    <a:pt x="38379" y="45243"/>
                  </a:cubicBezTo>
                  <a:cubicBezTo>
                    <a:pt x="38379" y="38327"/>
                    <a:pt x="32002" y="32735"/>
                    <a:pt x="23234" y="32735"/>
                  </a:cubicBezTo>
                  <a:cubicBezTo>
                    <a:pt x="7451" y="32735"/>
                    <a:pt x="118" y="52748"/>
                    <a:pt x="118" y="55250"/>
                  </a:cubicBezTo>
                  <a:cubicBezTo>
                    <a:pt x="118" y="57163"/>
                    <a:pt x="2350" y="57163"/>
                    <a:pt x="2828" y="57163"/>
                  </a:cubicBezTo>
                  <a:cubicBezTo>
                    <a:pt x="5060" y="57163"/>
                    <a:pt x="5220" y="56427"/>
                    <a:pt x="5698" y="54809"/>
                  </a:cubicBezTo>
                  <a:cubicBezTo>
                    <a:pt x="9843" y="42153"/>
                    <a:pt x="16857" y="36855"/>
                    <a:pt x="22756" y="36855"/>
                  </a:cubicBezTo>
                  <a:cubicBezTo>
                    <a:pt x="25307" y="36855"/>
                    <a:pt x="26742" y="38033"/>
                    <a:pt x="26742" y="42006"/>
                  </a:cubicBezTo>
                  <a:cubicBezTo>
                    <a:pt x="26742" y="45390"/>
                    <a:pt x="25785" y="47598"/>
                    <a:pt x="21799" y="56722"/>
                  </a:cubicBezTo>
                  <a:lnTo>
                    <a:pt x="11756" y="80414"/>
                  </a:lnTo>
                  <a:close/>
                </a:path>
              </a:pathLst>
            </a:custGeom>
            <a:solidFill>
              <a:srgbClr val="000000"/>
            </a:solidFill>
            <a:ln w="22754" cap="flat">
              <a:noFill/>
              <a:prstDash val="solid"/>
              <a:miter/>
            </a:ln>
          </p:spPr>
          <p:txBody>
            <a:bodyPr rtlCol="0" anchor="ctr"/>
            <a:lstStyle/>
            <a:p>
              <a:endParaRPr lang="en-CN"/>
            </a:p>
          </p:txBody>
        </p:sp>
      </p:grpSp>
    </p:spTree>
    <p:extLst>
      <p:ext uri="{BB962C8B-B14F-4D97-AF65-F5344CB8AC3E}">
        <p14:creationId xmlns:p14="http://schemas.microsoft.com/office/powerpoint/2010/main" val="24539139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51</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06821" y="950584"/>
            <a:ext cx="11353378" cy="2607830"/>
          </a:xfrm>
          <a:prstGeom prst="rect">
            <a:avLst/>
          </a:prstGeom>
          <a:noFill/>
        </p:spPr>
        <p:txBody>
          <a:bodyPr wrap="square">
            <a:spAutoFit/>
          </a:bodyPr>
          <a:lstStyle/>
          <a:p>
            <a:pPr>
              <a:lnSpc>
                <a:spcPct val="130000"/>
              </a:lnSpc>
              <a:spcBef>
                <a:spcPts val="1200"/>
              </a:spcBef>
            </a:pPr>
            <a:r>
              <a:rPr lang="en-US" altLang="zh-CN" sz="2000" b="1" dirty="0">
                <a:solidFill>
                  <a:srgbClr val="0070C0"/>
                </a:solidFill>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是由谷歌在</a:t>
            </a:r>
            <a:r>
              <a:rPr lang="en-US" altLang="zh-CN" sz="2000" dirty="0">
                <a:latin typeface="Microsoft YaHei" panose="020B0503020204020204" pitchFamily="34" charset="-122"/>
                <a:ea typeface="Microsoft YaHei" panose="020B0503020204020204" pitchFamily="34" charset="-122"/>
              </a:rPr>
              <a:t>2017</a:t>
            </a:r>
            <a:r>
              <a:rPr lang="zh-CN" altLang="en-US" sz="2000" dirty="0">
                <a:latin typeface="Microsoft YaHei" panose="020B0503020204020204" pitchFamily="34" charset="-122"/>
                <a:ea typeface="Microsoft YaHei" panose="020B0503020204020204" pitchFamily="34" charset="-122"/>
              </a:rPr>
              <a:t>年提出的一种</a:t>
            </a:r>
            <a:r>
              <a:rPr lang="en-US" altLang="zh-CN" sz="2000" dirty="0">
                <a:latin typeface="Microsoft YaHei" panose="020B0503020204020204" pitchFamily="34" charset="-122"/>
                <a:ea typeface="Microsoft YaHei" panose="020B0503020204020204" pitchFamily="34" charset="-122"/>
              </a:rPr>
              <a:t>Seq2Seq</a:t>
            </a:r>
            <a:r>
              <a:rPr lang="zh-CN" altLang="en-US" sz="2000" dirty="0">
                <a:latin typeface="Microsoft YaHei" panose="020B0503020204020204" pitchFamily="34" charset="-122"/>
                <a:ea typeface="Microsoft YaHei" panose="020B0503020204020204" pitchFamily="34" charset="-122"/>
              </a:rPr>
              <a:t>架构。它的出现使得机器翻译的性能和效率迈向了一个新的阶段。它摒弃了循环结构，并</a:t>
            </a:r>
            <a:r>
              <a:rPr lang="zh-CN" altLang="en-US" sz="2000" b="1" dirty="0">
                <a:latin typeface="Microsoft YaHei" panose="020B0503020204020204" pitchFamily="34" charset="-122"/>
                <a:ea typeface="Microsoft YaHei" panose="020B0503020204020204" pitchFamily="34" charset="-122"/>
              </a:rPr>
              <a:t>完全通过</a:t>
            </a:r>
            <a:r>
              <a:rPr lang="zh-CN" altLang="en-US" sz="2000" b="1" dirty="0">
                <a:solidFill>
                  <a:srgbClr val="0070C0"/>
                </a:solidFill>
                <a:latin typeface="Microsoft YaHei" panose="020B0503020204020204" pitchFamily="34" charset="-122"/>
                <a:ea typeface="Microsoft YaHei" panose="020B0503020204020204" pitchFamily="34" charset="-122"/>
              </a:rPr>
              <a:t>注意力机制</a:t>
            </a:r>
            <a:r>
              <a:rPr lang="zh-CN" altLang="en-US" sz="2000" b="1" dirty="0">
                <a:latin typeface="Microsoft YaHei" panose="020B0503020204020204" pitchFamily="34" charset="-122"/>
                <a:ea typeface="Microsoft YaHei" panose="020B0503020204020204" pitchFamily="34" charset="-122"/>
              </a:rPr>
              <a:t>完成对源语言序列和目标语言序列全局依赖的建模</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在抽取每个单词的上下文特征时，</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通过自注意力机制（</a:t>
            </a:r>
            <a:r>
              <a:rPr lang="en-US" altLang="zh-CN" sz="2000" dirty="0">
                <a:latin typeface="Microsoft YaHei" panose="020B0503020204020204" pitchFamily="34" charset="-122"/>
                <a:ea typeface="Microsoft YaHei" panose="020B0503020204020204" pitchFamily="34" charset="-122"/>
              </a:rPr>
              <a:t>self-attention</a:t>
            </a:r>
            <a:r>
              <a:rPr lang="zh-CN" altLang="en-US" sz="2000" dirty="0">
                <a:latin typeface="Microsoft YaHei" panose="020B0503020204020204" pitchFamily="34" charset="-122"/>
                <a:ea typeface="Microsoft YaHei" panose="020B0503020204020204" pitchFamily="34" charset="-122"/>
              </a:rPr>
              <a:t>）衡量上下文中每一个单词对当前单词的重要程度，在这个过程当中没有任何的循环单元参与计算。这种高度可并行化的编码过程使得模型的运行变得十分高效。</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568188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52</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696314" y="1062311"/>
            <a:ext cx="7117861" cy="3808158"/>
          </a:xfrm>
          <a:prstGeom prst="rect">
            <a:avLst/>
          </a:prstGeom>
          <a:noFill/>
        </p:spPr>
        <p:txBody>
          <a:bodyPr wrap="square">
            <a:spAutoFit/>
          </a:bodyPr>
          <a:lstStyle/>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基于</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的机器翻译模型架构如左图所示，左侧和右侧分别对应着</a:t>
            </a:r>
            <a:r>
              <a:rPr lang="en-US" altLang="zh-CN" sz="2000" dirty="0">
                <a:latin typeface="Microsoft YaHei" panose="020B0503020204020204" pitchFamily="34" charset="-122"/>
                <a:ea typeface="Microsoft YaHei" panose="020B0503020204020204" pitchFamily="34" charset="-122"/>
              </a:rPr>
              <a:t>Seq2Seq</a:t>
            </a:r>
            <a:r>
              <a:rPr lang="zh-CN" altLang="en-US" sz="2000" dirty="0">
                <a:latin typeface="Microsoft YaHei" panose="020B0503020204020204" pitchFamily="34" charset="-122"/>
                <a:ea typeface="Microsoft YaHei" panose="020B0503020204020204" pitchFamily="34" charset="-122"/>
              </a:rPr>
              <a:t>模型的编码器和解码器结构。</a:t>
            </a:r>
            <a:endParaRPr lang="en-US" altLang="zh-CN" sz="2000" dirty="0">
              <a:latin typeface="Microsoft YaHei" panose="020B0503020204020204" pitchFamily="34" charset="-122"/>
              <a:ea typeface="Microsoft YaHei" panose="020B0503020204020204" pitchFamily="34" charset="-122"/>
            </a:endParaRPr>
          </a:p>
          <a:p>
            <a:pPr>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它们均由若干个基本的</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层组成（对应着图中的灰色框）。每个</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层都接收一个向量序列            作为输入，并输出一个等长的向量序列作为输出             。这里的</a:t>
            </a:r>
            <a:r>
              <a:rPr lang="en-US" altLang="zh-CN" sz="2000" b="1" dirty="0">
                <a:latin typeface="Microsoft YaHei" panose="020B0503020204020204" pitchFamily="34" charset="-122"/>
                <a:ea typeface="Microsoft YaHei" panose="020B0503020204020204" pitchFamily="34" charset="-122"/>
              </a:rPr>
              <a:t>x</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和 </a:t>
            </a:r>
            <a:r>
              <a:rPr lang="en-US" altLang="zh-CN" sz="2000" b="1" dirty="0" err="1">
                <a:latin typeface="Microsoft YaHei" panose="020B0503020204020204" pitchFamily="34" charset="-122"/>
                <a:ea typeface="Microsoft YaHei" panose="020B0503020204020204" pitchFamily="34" charset="-122"/>
              </a:rPr>
              <a:t>y</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分别对应着文本序列中的一个单词的表示。 而</a:t>
            </a:r>
            <a:r>
              <a:rPr lang="en-US" altLang="zh-CN" sz="2000" b="1" dirty="0" err="1">
                <a:latin typeface="Microsoft YaHei" panose="020B0503020204020204" pitchFamily="34" charset="-122"/>
                <a:ea typeface="Microsoft YaHei" panose="020B0503020204020204" pitchFamily="34" charset="-122"/>
              </a:rPr>
              <a:t>y</a:t>
            </a:r>
            <a:r>
              <a:rPr lang="en-US" altLang="zh-CN" sz="2000" baseline="-25000" dirty="0" err="1">
                <a:latin typeface="Microsoft YaHei" panose="020B0503020204020204" pitchFamily="34" charset="-122"/>
                <a:ea typeface="Microsoft YaHei" panose="020B0503020204020204" pitchFamily="34" charset="-122"/>
              </a:rPr>
              <a:t>i</a:t>
            </a:r>
            <a:r>
              <a:rPr lang="en-US" altLang="zh-CN" sz="2000" baseline="-25000" dirty="0">
                <a:latin typeface="Microsoft YaHei" panose="020B0503020204020204" pitchFamily="34" charset="-122"/>
                <a:ea typeface="Microsoft YaHei" panose="020B0503020204020204" pitchFamily="34" charset="-122"/>
              </a:rPr>
              <a:t> </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是当前</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对输入 </a:t>
            </a:r>
            <a:r>
              <a:rPr lang="en-US" altLang="zh-CN" sz="2000" b="1" dirty="0">
                <a:latin typeface="Microsoft YaHei" panose="020B0503020204020204" pitchFamily="34" charset="-122"/>
                <a:ea typeface="Microsoft YaHei" panose="020B0503020204020204" pitchFamily="34" charset="-122"/>
              </a:rPr>
              <a:t>x</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进一步整合其上下文语义后对应的输出。在从输入             到输出             的语义抽象过程中，主要涉及如下几个模块：</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17274417-325F-79E1-FF0F-E62780838C42}"/>
              </a:ext>
            </a:extLst>
          </p:cNvPr>
          <p:cNvPicPr>
            <a:picLocks noChangeAspect="1"/>
          </p:cNvPicPr>
          <p:nvPr/>
        </p:nvPicPr>
        <p:blipFill>
          <a:blip r:embed="rId39">
            <a:extLst>
              <a:ext uri="{28A0092B-C50C-407E-A947-70E740481C1C}">
                <a14:useLocalDpi xmlns:a14="http://schemas.microsoft.com/office/drawing/2010/main" val="0"/>
              </a:ext>
            </a:extLst>
          </a:blip>
          <a:stretch>
            <a:fillRect/>
          </a:stretch>
        </p:blipFill>
        <p:spPr>
          <a:xfrm>
            <a:off x="579128" y="1153802"/>
            <a:ext cx="3824060" cy="5567673"/>
          </a:xfrm>
          <a:prstGeom prst="rect">
            <a:avLst/>
          </a:prstGeom>
        </p:spPr>
      </p:pic>
      <p:grpSp>
        <p:nvGrpSpPr>
          <p:cNvPr id="16" name="Group 15" descr="\documentclass{article}&#10;\usepackage{amsmath,bm}&#10;\pagestyle{empty}&#10;\begin{document}&#10;&#10;$\{\bm{x}_i\}_{i=1}^t$&#10;&#10;&#10;\end{document}" title="IguanaTex Vector Display">
            <a:extLst>
              <a:ext uri="{FF2B5EF4-FFF2-40B4-BE49-F238E27FC236}">
                <a16:creationId xmlns:a16="http://schemas.microsoft.com/office/drawing/2014/main" id="{4A704C39-AB00-C3DA-B19D-F52E3189AAFF}"/>
              </a:ext>
            </a:extLst>
          </p:cNvPr>
          <p:cNvGrpSpPr>
            <a:grpSpLocks noChangeAspect="1"/>
          </p:cNvGrpSpPr>
          <p:nvPr>
            <p:custDataLst>
              <p:tags r:id="rId1"/>
            </p:custDataLst>
          </p:nvPr>
        </p:nvGrpSpPr>
        <p:grpSpPr>
          <a:xfrm>
            <a:off x="10347569" y="2525932"/>
            <a:ext cx="796575" cy="270178"/>
            <a:chOff x="4506712" y="3931681"/>
            <a:chExt cx="796575" cy="270178"/>
          </a:xfrm>
        </p:grpSpPr>
        <p:sp>
          <p:nvSpPr>
            <p:cNvPr id="8" name="Freeform 7">
              <a:extLst>
                <a:ext uri="{FF2B5EF4-FFF2-40B4-BE49-F238E27FC236}">
                  <a16:creationId xmlns:a16="http://schemas.microsoft.com/office/drawing/2014/main" id="{B8B52F1F-E241-F345-01D0-B66B3DD535BB}"/>
                </a:ext>
              </a:extLst>
            </p:cNvPr>
            <p:cNvSpPr/>
            <p:nvPr>
              <p:custDataLst>
                <p:tags r:id="rId29"/>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40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037F8A99-9A55-6DA7-4968-0EBBEFD6BA11}"/>
                </a:ext>
              </a:extLst>
            </p:cNvPr>
            <p:cNvSpPr/>
            <p:nvPr>
              <p:custDataLst>
                <p:tags r:id="rId30"/>
              </p:custDataLst>
            </p:nvPr>
          </p:nvSpPr>
          <p:spPr>
            <a:xfrm>
              <a:off x="4624635" y="4019842"/>
              <a:ext cx="143226" cy="116403"/>
            </a:xfrm>
            <a:custGeom>
              <a:avLst/>
              <a:gdLst>
                <a:gd name="connsiteX0" fmla="*/ 126101 w 143226"/>
                <a:gd name="connsiteY0" fmla="*/ 12968 h 116403"/>
                <a:gd name="connsiteX1" fmla="*/ 112436 w 143226"/>
                <a:gd name="connsiteY1" fmla="*/ 30429 h 116403"/>
                <a:gd name="connsiteX2" fmla="*/ 125089 w 143226"/>
                <a:gd name="connsiteY2" fmla="*/ 42069 h 116403"/>
                <a:gd name="connsiteX3" fmla="*/ 143309 w 143226"/>
                <a:gd name="connsiteY3" fmla="*/ 22331 h 116403"/>
                <a:gd name="connsiteX4" fmla="*/ 114461 w 143226"/>
                <a:gd name="connsiteY4" fmla="*/ 63 h 116403"/>
                <a:gd name="connsiteX5" fmla="*/ 87384 w 143226"/>
                <a:gd name="connsiteY5" fmla="*/ 15499 h 116403"/>
                <a:gd name="connsiteX6" fmla="*/ 52463 w 143226"/>
                <a:gd name="connsiteY6" fmla="*/ 63 h 116403"/>
                <a:gd name="connsiteX7" fmla="*/ 3371 w 143226"/>
                <a:gd name="connsiteY7" fmla="*/ 39539 h 116403"/>
                <a:gd name="connsiteX8" fmla="*/ 9445 w 143226"/>
                <a:gd name="connsiteY8" fmla="*/ 43081 h 116403"/>
                <a:gd name="connsiteX9" fmla="*/ 15265 w 143226"/>
                <a:gd name="connsiteY9" fmla="*/ 39792 h 116403"/>
                <a:gd name="connsiteX10" fmla="*/ 51198 w 143226"/>
                <a:gd name="connsiteY10" fmla="*/ 9173 h 116403"/>
                <a:gd name="connsiteX11" fmla="*/ 65369 w 143226"/>
                <a:gd name="connsiteY11" fmla="*/ 21825 h 116403"/>
                <a:gd name="connsiteX12" fmla="*/ 59549 w 143226"/>
                <a:gd name="connsiteY12" fmla="*/ 49661 h 116403"/>
                <a:gd name="connsiteX13" fmla="*/ 50945 w 143226"/>
                <a:gd name="connsiteY13" fmla="*/ 84329 h 116403"/>
                <a:gd name="connsiteX14" fmla="*/ 29436 w 143226"/>
                <a:gd name="connsiteY14" fmla="*/ 107356 h 116403"/>
                <a:gd name="connsiteX15" fmla="*/ 17289 w 143226"/>
                <a:gd name="connsiteY15" fmla="*/ 103561 h 116403"/>
                <a:gd name="connsiteX16" fmla="*/ 30954 w 143226"/>
                <a:gd name="connsiteY16" fmla="*/ 86100 h 116403"/>
                <a:gd name="connsiteX17" fmla="*/ 18301 w 143226"/>
                <a:gd name="connsiteY17" fmla="*/ 74460 h 116403"/>
                <a:gd name="connsiteX18" fmla="*/ 82 w 143226"/>
                <a:gd name="connsiteY18" fmla="*/ 94198 h 116403"/>
                <a:gd name="connsiteX19" fmla="*/ 28930 w 143226"/>
                <a:gd name="connsiteY19" fmla="*/ 116466 h 116403"/>
                <a:gd name="connsiteX20" fmla="*/ 56006 w 143226"/>
                <a:gd name="connsiteY20" fmla="*/ 101030 h 116403"/>
                <a:gd name="connsiteX21" fmla="*/ 90927 w 143226"/>
                <a:gd name="connsiteY21" fmla="*/ 116466 h 116403"/>
                <a:gd name="connsiteX22" fmla="*/ 140019 w 143226"/>
                <a:gd name="connsiteY22" fmla="*/ 76990 h 116403"/>
                <a:gd name="connsiteX23" fmla="*/ 133946 w 143226"/>
                <a:gd name="connsiteY23" fmla="*/ 73448 h 116403"/>
                <a:gd name="connsiteX24" fmla="*/ 128126 w 143226"/>
                <a:gd name="connsiteY24" fmla="*/ 76737 h 116403"/>
                <a:gd name="connsiteX25" fmla="*/ 92192 w 143226"/>
                <a:gd name="connsiteY25" fmla="*/ 107356 h 116403"/>
                <a:gd name="connsiteX26" fmla="*/ 78021 w 143226"/>
                <a:gd name="connsiteY26" fmla="*/ 94704 h 116403"/>
                <a:gd name="connsiteX27" fmla="*/ 83589 w 143226"/>
                <a:gd name="connsiteY27" fmla="*/ 66615 h 116403"/>
                <a:gd name="connsiteX28" fmla="*/ 92445 w 143226"/>
                <a:gd name="connsiteY28" fmla="*/ 32200 h 116403"/>
                <a:gd name="connsiteX29" fmla="*/ 113955 w 143226"/>
                <a:gd name="connsiteY29" fmla="*/ 9173 h 116403"/>
                <a:gd name="connsiteX30" fmla="*/ 126101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101" y="12968"/>
                  </a:moveTo>
                  <a:cubicBezTo>
                    <a:pt x="116991" y="15499"/>
                    <a:pt x="112436" y="24103"/>
                    <a:pt x="112436" y="30429"/>
                  </a:cubicBezTo>
                  <a:cubicBezTo>
                    <a:pt x="112436" y="35996"/>
                    <a:pt x="116738" y="42069"/>
                    <a:pt x="125089" y="42069"/>
                  </a:cubicBezTo>
                  <a:cubicBezTo>
                    <a:pt x="133946" y="42069"/>
                    <a:pt x="143309" y="34731"/>
                    <a:pt x="143309" y="22331"/>
                  </a:cubicBezTo>
                  <a:cubicBezTo>
                    <a:pt x="143309" y="8920"/>
                    <a:pt x="129897" y="63"/>
                    <a:pt x="114461" y="63"/>
                  </a:cubicBezTo>
                  <a:cubicBezTo>
                    <a:pt x="100037" y="63"/>
                    <a:pt x="90674" y="10944"/>
                    <a:pt x="87384" y="15499"/>
                  </a:cubicBezTo>
                  <a:cubicBezTo>
                    <a:pt x="81058" y="4871"/>
                    <a:pt x="66887" y="63"/>
                    <a:pt x="52463" y="63"/>
                  </a:cubicBezTo>
                  <a:cubicBezTo>
                    <a:pt x="20579" y="63"/>
                    <a:pt x="3371" y="31188"/>
                    <a:pt x="3371" y="39539"/>
                  </a:cubicBezTo>
                  <a:cubicBezTo>
                    <a:pt x="3371" y="43081"/>
                    <a:pt x="7167" y="43081"/>
                    <a:pt x="9445" y="43081"/>
                  </a:cubicBezTo>
                  <a:cubicBezTo>
                    <a:pt x="12481" y="43081"/>
                    <a:pt x="14253" y="43081"/>
                    <a:pt x="15265" y="39792"/>
                  </a:cubicBezTo>
                  <a:cubicBezTo>
                    <a:pt x="22603" y="16764"/>
                    <a:pt x="40823" y="9173"/>
                    <a:pt x="51198" y="9173"/>
                  </a:cubicBezTo>
                  <a:cubicBezTo>
                    <a:pt x="60814" y="9173"/>
                    <a:pt x="65369" y="13728"/>
                    <a:pt x="65369" y="21825"/>
                  </a:cubicBezTo>
                  <a:cubicBezTo>
                    <a:pt x="65369" y="26633"/>
                    <a:pt x="61826" y="40551"/>
                    <a:pt x="59549" y="49661"/>
                  </a:cubicBezTo>
                  <a:lnTo>
                    <a:pt x="50945" y="84329"/>
                  </a:lnTo>
                  <a:cubicBezTo>
                    <a:pt x="47149" y="99765"/>
                    <a:pt x="38039" y="107356"/>
                    <a:pt x="29436" y="107356"/>
                  </a:cubicBezTo>
                  <a:cubicBezTo>
                    <a:pt x="28170" y="107356"/>
                    <a:pt x="22350" y="107356"/>
                    <a:pt x="17289" y="103561"/>
                  </a:cubicBezTo>
                  <a:cubicBezTo>
                    <a:pt x="26399" y="101030"/>
                    <a:pt x="30954" y="92426"/>
                    <a:pt x="30954" y="86100"/>
                  </a:cubicBezTo>
                  <a:cubicBezTo>
                    <a:pt x="30954" y="80533"/>
                    <a:pt x="26652" y="74460"/>
                    <a:pt x="18301" y="74460"/>
                  </a:cubicBezTo>
                  <a:cubicBezTo>
                    <a:pt x="9445" y="74460"/>
                    <a:pt x="82" y="81798"/>
                    <a:pt x="82" y="94198"/>
                  </a:cubicBezTo>
                  <a:cubicBezTo>
                    <a:pt x="82" y="107609"/>
                    <a:pt x="13493" y="116466"/>
                    <a:pt x="28930" y="116466"/>
                  </a:cubicBezTo>
                  <a:cubicBezTo>
                    <a:pt x="43353" y="116466"/>
                    <a:pt x="52716" y="105585"/>
                    <a:pt x="56006" y="101030"/>
                  </a:cubicBezTo>
                  <a:cubicBezTo>
                    <a:pt x="62332" y="111658"/>
                    <a:pt x="76503" y="116466"/>
                    <a:pt x="90927" y="116466"/>
                  </a:cubicBezTo>
                  <a:cubicBezTo>
                    <a:pt x="122811" y="116466"/>
                    <a:pt x="140019" y="85341"/>
                    <a:pt x="140019" y="76990"/>
                  </a:cubicBezTo>
                  <a:cubicBezTo>
                    <a:pt x="140019" y="73448"/>
                    <a:pt x="136223" y="73448"/>
                    <a:pt x="133946" y="73448"/>
                  </a:cubicBezTo>
                  <a:cubicBezTo>
                    <a:pt x="130909" y="73448"/>
                    <a:pt x="129138" y="73448"/>
                    <a:pt x="128126" y="76737"/>
                  </a:cubicBezTo>
                  <a:cubicBezTo>
                    <a:pt x="120787" y="99765"/>
                    <a:pt x="102567" y="107356"/>
                    <a:pt x="92192" y="107356"/>
                  </a:cubicBezTo>
                  <a:cubicBezTo>
                    <a:pt x="82576" y="107356"/>
                    <a:pt x="78021" y="102801"/>
                    <a:pt x="78021" y="94704"/>
                  </a:cubicBezTo>
                  <a:cubicBezTo>
                    <a:pt x="78021" y="89390"/>
                    <a:pt x="81311" y="75978"/>
                    <a:pt x="83589" y="66615"/>
                  </a:cubicBezTo>
                  <a:cubicBezTo>
                    <a:pt x="85360" y="60036"/>
                    <a:pt x="91180" y="36249"/>
                    <a:pt x="92445" y="32200"/>
                  </a:cubicBezTo>
                  <a:cubicBezTo>
                    <a:pt x="96241" y="17017"/>
                    <a:pt x="105098" y="9173"/>
                    <a:pt x="113955" y="9173"/>
                  </a:cubicBezTo>
                  <a:cubicBezTo>
                    <a:pt x="115220" y="9173"/>
                    <a:pt x="121040" y="9173"/>
                    <a:pt x="126101" y="12968"/>
                  </a:cubicBezTo>
                  <a:close/>
                </a:path>
              </a:pathLst>
            </a:custGeom>
            <a:solidFill>
              <a:srgbClr val="000000"/>
            </a:solidFill>
            <a:ln w="25400"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13CC5BF8-9D05-0E25-0191-D87DA2B12130}"/>
                </a:ext>
              </a:extLst>
            </p:cNvPr>
            <p:cNvSpPr/>
            <p:nvPr>
              <p:custDataLst>
                <p:tags r:id="rId31"/>
              </p:custDataLst>
            </p:nvPr>
          </p:nvSpPr>
          <p:spPr>
            <a:xfrm>
              <a:off x="4790112" y="4054737"/>
              <a:ext cx="53672" cy="119212"/>
            </a:xfrm>
            <a:custGeom>
              <a:avLst/>
              <a:gdLst>
                <a:gd name="connsiteX0" fmla="*/ 49155 w 53672"/>
                <a:gd name="connsiteY0" fmla="*/ 6795 h 119212"/>
                <a:gd name="connsiteX1" fmla="*/ 42069 w 53672"/>
                <a:gd name="connsiteY1" fmla="*/ 64 h 119212"/>
                <a:gd name="connsiteX2" fmla="*/ 32150 w 53672"/>
                <a:gd name="connsiteY2" fmla="*/ 9807 h 119212"/>
                <a:gd name="connsiteX3" fmla="*/ 39235 w 53672"/>
                <a:gd name="connsiteY3" fmla="*/ 16538 h 119212"/>
                <a:gd name="connsiteX4" fmla="*/ 49155 w 53672"/>
                <a:gd name="connsiteY4" fmla="*/ 6795 h 119212"/>
                <a:gd name="connsiteX5" fmla="*/ 13019 w 53672"/>
                <a:gd name="connsiteY5" fmla="*/ 96780 h 119212"/>
                <a:gd name="connsiteX6" fmla="*/ 11425 w 53672"/>
                <a:gd name="connsiteY6" fmla="*/ 104220 h 119212"/>
                <a:gd name="connsiteX7" fmla="*/ 28253 w 53672"/>
                <a:gd name="connsiteY7" fmla="*/ 119277 h 119212"/>
                <a:gd name="connsiteX8" fmla="*/ 53760 w 53672"/>
                <a:gd name="connsiteY8" fmla="*/ 92175 h 119212"/>
                <a:gd name="connsiteX9" fmla="*/ 50926 w 53672"/>
                <a:gd name="connsiteY9" fmla="*/ 89872 h 119212"/>
                <a:gd name="connsiteX10" fmla="*/ 47561 w 53672"/>
                <a:gd name="connsiteY10" fmla="*/ 92883 h 119212"/>
                <a:gd name="connsiteX11" fmla="*/ 28784 w 53672"/>
                <a:gd name="connsiteY11" fmla="*/ 114317 h 119212"/>
                <a:gd name="connsiteX12" fmla="*/ 24356 w 53672"/>
                <a:gd name="connsiteY12" fmla="*/ 108117 h 119212"/>
                <a:gd name="connsiteX13" fmla="*/ 27190 w 53672"/>
                <a:gd name="connsiteY13" fmla="*/ 96780 h 119212"/>
                <a:gd name="connsiteX14" fmla="*/ 32858 w 53672"/>
                <a:gd name="connsiteY14" fmla="*/ 82610 h 119212"/>
                <a:gd name="connsiteX15" fmla="*/ 41538 w 53672"/>
                <a:gd name="connsiteY15" fmla="*/ 60113 h 119212"/>
                <a:gd name="connsiteX16" fmla="*/ 42601 w 53672"/>
                <a:gd name="connsiteY16" fmla="*/ 54445 h 119212"/>
                <a:gd name="connsiteX17" fmla="*/ 25773 w 53672"/>
                <a:gd name="connsiteY17" fmla="*/ 39388 h 119212"/>
                <a:gd name="connsiteX18" fmla="*/ 88 w 53672"/>
                <a:gd name="connsiteY18" fmla="*/ 66490 h 119212"/>
                <a:gd name="connsiteX19" fmla="*/ 3100 w 53672"/>
                <a:gd name="connsiteY19" fmla="*/ 68793 h 119212"/>
                <a:gd name="connsiteX20" fmla="*/ 6288 w 53672"/>
                <a:gd name="connsiteY20" fmla="*/ 65959 h 119212"/>
                <a:gd name="connsiteX21" fmla="*/ 25242 w 53672"/>
                <a:gd name="connsiteY21" fmla="*/ 44348 h 119212"/>
                <a:gd name="connsiteX22" fmla="*/ 29670 w 53672"/>
                <a:gd name="connsiteY22" fmla="*/ 50548 h 119212"/>
                <a:gd name="connsiteX23" fmla="*/ 24179 w 53672"/>
                <a:gd name="connsiteY23" fmla="*/ 68262 h 119212"/>
                <a:gd name="connsiteX24" fmla="*/ 13019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5" y="6795"/>
                  </a:moveTo>
                  <a:cubicBezTo>
                    <a:pt x="49155" y="3961"/>
                    <a:pt x="47029" y="64"/>
                    <a:pt x="42069" y="64"/>
                  </a:cubicBezTo>
                  <a:cubicBezTo>
                    <a:pt x="37287" y="64"/>
                    <a:pt x="32150" y="4670"/>
                    <a:pt x="32150" y="9807"/>
                  </a:cubicBezTo>
                  <a:cubicBezTo>
                    <a:pt x="32150" y="12818"/>
                    <a:pt x="34453" y="16538"/>
                    <a:pt x="39235" y="16538"/>
                  </a:cubicBezTo>
                  <a:cubicBezTo>
                    <a:pt x="44372" y="16538"/>
                    <a:pt x="49155" y="11578"/>
                    <a:pt x="49155" y="6795"/>
                  </a:cubicBezTo>
                  <a:close/>
                  <a:moveTo>
                    <a:pt x="13019" y="96780"/>
                  </a:moveTo>
                  <a:cubicBezTo>
                    <a:pt x="12311" y="99083"/>
                    <a:pt x="11425" y="101209"/>
                    <a:pt x="11425" y="104220"/>
                  </a:cubicBezTo>
                  <a:cubicBezTo>
                    <a:pt x="11425" y="112545"/>
                    <a:pt x="18510" y="119277"/>
                    <a:pt x="28253" y="119277"/>
                  </a:cubicBezTo>
                  <a:cubicBezTo>
                    <a:pt x="45966" y="119277"/>
                    <a:pt x="53760" y="94832"/>
                    <a:pt x="53760" y="92175"/>
                  </a:cubicBezTo>
                  <a:cubicBezTo>
                    <a:pt x="53760" y="89872"/>
                    <a:pt x="51458" y="89872"/>
                    <a:pt x="50926" y="89872"/>
                  </a:cubicBezTo>
                  <a:cubicBezTo>
                    <a:pt x="48446" y="89872"/>
                    <a:pt x="48269" y="90935"/>
                    <a:pt x="47561" y="92883"/>
                  </a:cubicBezTo>
                  <a:cubicBezTo>
                    <a:pt x="43487" y="107054"/>
                    <a:pt x="35693" y="114317"/>
                    <a:pt x="28784" y="114317"/>
                  </a:cubicBezTo>
                  <a:cubicBezTo>
                    <a:pt x="25242" y="114317"/>
                    <a:pt x="24356" y="112014"/>
                    <a:pt x="24356" y="108117"/>
                  </a:cubicBezTo>
                  <a:cubicBezTo>
                    <a:pt x="24356" y="104043"/>
                    <a:pt x="25596" y="100677"/>
                    <a:pt x="27190" y="96780"/>
                  </a:cubicBezTo>
                  <a:cubicBezTo>
                    <a:pt x="28961" y="91998"/>
                    <a:pt x="30910" y="87215"/>
                    <a:pt x="32858" y="82610"/>
                  </a:cubicBezTo>
                  <a:cubicBezTo>
                    <a:pt x="34453" y="78358"/>
                    <a:pt x="40829" y="62239"/>
                    <a:pt x="41538" y="60113"/>
                  </a:cubicBezTo>
                  <a:cubicBezTo>
                    <a:pt x="42069" y="58342"/>
                    <a:pt x="42601" y="56216"/>
                    <a:pt x="42601" y="54445"/>
                  </a:cubicBezTo>
                  <a:cubicBezTo>
                    <a:pt x="42601" y="46120"/>
                    <a:pt x="35515" y="39388"/>
                    <a:pt x="25773" y="39388"/>
                  </a:cubicBezTo>
                  <a:cubicBezTo>
                    <a:pt x="8237" y="39388"/>
                    <a:pt x="88" y="63479"/>
                    <a:pt x="88" y="66490"/>
                  </a:cubicBezTo>
                  <a:cubicBezTo>
                    <a:pt x="88" y="68793"/>
                    <a:pt x="2568" y="68793"/>
                    <a:pt x="3100" y="68793"/>
                  </a:cubicBezTo>
                  <a:cubicBezTo>
                    <a:pt x="5579" y="68793"/>
                    <a:pt x="5757" y="67907"/>
                    <a:pt x="6288" y="65959"/>
                  </a:cubicBezTo>
                  <a:cubicBezTo>
                    <a:pt x="10894" y="50725"/>
                    <a:pt x="18688" y="44348"/>
                    <a:pt x="25242" y="44348"/>
                  </a:cubicBezTo>
                  <a:cubicBezTo>
                    <a:pt x="28076" y="44348"/>
                    <a:pt x="29670" y="45765"/>
                    <a:pt x="29670" y="50548"/>
                  </a:cubicBezTo>
                  <a:cubicBezTo>
                    <a:pt x="29670" y="54622"/>
                    <a:pt x="28607" y="57279"/>
                    <a:pt x="24179" y="68262"/>
                  </a:cubicBezTo>
                  <a:lnTo>
                    <a:pt x="13019" y="96780"/>
                  </a:lnTo>
                  <a:close/>
                </a:path>
              </a:pathLst>
            </a:custGeom>
            <a:solidFill>
              <a:srgbClr val="000000"/>
            </a:solidFill>
            <a:ln w="2540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3DD41453-84EF-D708-EE91-3CD9CE89D6D9}"/>
                </a:ext>
              </a:extLst>
            </p:cNvPr>
            <p:cNvSpPr/>
            <p:nvPr>
              <p:custDataLst>
                <p:tags r:id="rId32"/>
              </p:custDataLst>
            </p:nvPr>
          </p:nvSpPr>
          <p:spPr>
            <a:xfrm>
              <a:off x="4884254" y="3944433"/>
              <a:ext cx="89833" cy="253051"/>
            </a:xfrm>
            <a:custGeom>
              <a:avLst/>
              <a:gdLst>
                <a:gd name="connsiteX0" fmla="*/ 36531 w 89833"/>
                <a:gd name="connsiteY0" fmla="*/ 219458 h 253051"/>
                <a:gd name="connsiteX1" fmla="*/ 2369 w 89833"/>
                <a:gd name="connsiteY1" fmla="*/ 247547 h 253051"/>
                <a:gd name="connsiteX2" fmla="*/ 92 w 89833"/>
                <a:gd name="connsiteY2" fmla="*/ 250330 h 253051"/>
                <a:gd name="connsiteX3" fmla="*/ 5153 w 89833"/>
                <a:gd name="connsiteY3" fmla="*/ 253114 h 253051"/>
                <a:gd name="connsiteX4" fmla="*/ 53485 w 89833"/>
                <a:gd name="connsiteY4" fmla="*/ 221482 h 253051"/>
                <a:gd name="connsiteX5" fmla="*/ 53485 w 89833"/>
                <a:gd name="connsiteY5" fmla="*/ 163787 h 253051"/>
                <a:gd name="connsiteX6" fmla="*/ 63607 w 89833"/>
                <a:gd name="connsiteY6" fmla="*/ 137469 h 253051"/>
                <a:gd name="connsiteX7" fmla="*/ 87647 w 89833"/>
                <a:gd name="connsiteY7" fmla="*/ 129372 h 253051"/>
                <a:gd name="connsiteX8" fmla="*/ 89925 w 89833"/>
                <a:gd name="connsiteY8" fmla="*/ 126588 h 253051"/>
                <a:gd name="connsiteX9" fmla="*/ 85876 w 89833"/>
                <a:gd name="connsiteY9" fmla="*/ 123805 h 253051"/>
                <a:gd name="connsiteX10" fmla="*/ 54245 w 89833"/>
                <a:gd name="connsiteY10" fmla="*/ 101283 h 253051"/>
                <a:gd name="connsiteX11" fmla="*/ 53485 w 89833"/>
                <a:gd name="connsiteY11" fmla="*/ 88884 h 253051"/>
                <a:gd name="connsiteX12" fmla="*/ 53485 w 89833"/>
                <a:gd name="connsiteY12" fmla="*/ 38780 h 253051"/>
                <a:gd name="connsiteX13" fmla="*/ 41339 w 89833"/>
                <a:gd name="connsiteY13" fmla="*/ 10438 h 253051"/>
                <a:gd name="connsiteX14" fmla="*/ 5153 w 89833"/>
                <a:gd name="connsiteY14" fmla="*/ 63 h 253051"/>
                <a:gd name="connsiteX15" fmla="*/ 92 w 89833"/>
                <a:gd name="connsiteY15" fmla="*/ 2846 h 253051"/>
                <a:gd name="connsiteX16" fmla="*/ 4140 w 89833"/>
                <a:gd name="connsiteY16" fmla="*/ 5630 h 253051"/>
                <a:gd name="connsiteX17" fmla="*/ 35772 w 89833"/>
                <a:gd name="connsiteY17" fmla="*/ 27645 h 253051"/>
                <a:gd name="connsiteX18" fmla="*/ 36531 w 89833"/>
                <a:gd name="connsiteY18" fmla="*/ 39539 h 253051"/>
                <a:gd name="connsiteX19" fmla="*/ 36531 w 89833"/>
                <a:gd name="connsiteY19" fmla="*/ 92679 h 253051"/>
                <a:gd name="connsiteX20" fmla="*/ 46653 w 89833"/>
                <a:gd name="connsiteY20" fmla="*/ 116719 h 253051"/>
                <a:gd name="connsiteX21" fmla="*/ 66391 w 89833"/>
                <a:gd name="connsiteY21" fmla="*/ 126588 h 253051"/>
                <a:gd name="connsiteX22" fmla="*/ 36531 w 89833"/>
                <a:gd name="connsiteY22" fmla="*/ 158726 h 253051"/>
                <a:gd name="connsiteX23" fmla="*/ 36531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31" y="219458"/>
                  </a:moveTo>
                  <a:cubicBezTo>
                    <a:pt x="36531" y="229580"/>
                    <a:pt x="29952" y="245775"/>
                    <a:pt x="2369" y="247547"/>
                  </a:cubicBezTo>
                  <a:cubicBezTo>
                    <a:pt x="1104" y="247800"/>
                    <a:pt x="92" y="248812"/>
                    <a:pt x="92" y="250330"/>
                  </a:cubicBezTo>
                  <a:cubicBezTo>
                    <a:pt x="92" y="253114"/>
                    <a:pt x="2875" y="253114"/>
                    <a:pt x="5153" y="253114"/>
                  </a:cubicBezTo>
                  <a:cubicBezTo>
                    <a:pt x="29699" y="253114"/>
                    <a:pt x="53232" y="240714"/>
                    <a:pt x="53485" y="221482"/>
                  </a:cubicBezTo>
                  <a:lnTo>
                    <a:pt x="53485" y="163787"/>
                  </a:lnTo>
                  <a:cubicBezTo>
                    <a:pt x="53485" y="153918"/>
                    <a:pt x="53485" y="145820"/>
                    <a:pt x="63607" y="137469"/>
                  </a:cubicBezTo>
                  <a:cubicBezTo>
                    <a:pt x="72464" y="130131"/>
                    <a:pt x="82080" y="129625"/>
                    <a:pt x="87647" y="129372"/>
                  </a:cubicBezTo>
                  <a:cubicBezTo>
                    <a:pt x="88913" y="129119"/>
                    <a:pt x="89925" y="128107"/>
                    <a:pt x="89925" y="126588"/>
                  </a:cubicBezTo>
                  <a:cubicBezTo>
                    <a:pt x="89925" y="124058"/>
                    <a:pt x="88406" y="124058"/>
                    <a:pt x="85876" y="123805"/>
                  </a:cubicBezTo>
                  <a:cubicBezTo>
                    <a:pt x="69175" y="122793"/>
                    <a:pt x="57028" y="113683"/>
                    <a:pt x="54245" y="101283"/>
                  </a:cubicBezTo>
                  <a:cubicBezTo>
                    <a:pt x="53485" y="98500"/>
                    <a:pt x="53485" y="97994"/>
                    <a:pt x="53485" y="88884"/>
                  </a:cubicBezTo>
                  <a:lnTo>
                    <a:pt x="53485" y="38780"/>
                  </a:lnTo>
                  <a:cubicBezTo>
                    <a:pt x="53485" y="28151"/>
                    <a:pt x="53485" y="20054"/>
                    <a:pt x="41339" y="10438"/>
                  </a:cubicBezTo>
                  <a:cubicBezTo>
                    <a:pt x="31217" y="2593"/>
                    <a:pt x="13756" y="63"/>
                    <a:pt x="5153" y="63"/>
                  </a:cubicBezTo>
                  <a:cubicBezTo>
                    <a:pt x="2875" y="63"/>
                    <a:pt x="92" y="63"/>
                    <a:pt x="92" y="2846"/>
                  </a:cubicBezTo>
                  <a:cubicBezTo>
                    <a:pt x="92" y="5377"/>
                    <a:pt x="1610" y="5377"/>
                    <a:pt x="4140" y="5630"/>
                  </a:cubicBezTo>
                  <a:cubicBezTo>
                    <a:pt x="20083" y="6642"/>
                    <a:pt x="32482" y="14740"/>
                    <a:pt x="35772" y="27645"/>
                  </a:cubicBezTo>
                  <a:cubicBezTo>
                    <a:pt x="36531" y="29923"/>
                    <a:pt x="36531" y="30429"/>
                    <a:pt x="36531" y="39539"/>
                  </a:cubicBezTo>
                  <a:lnTo>
                    <a:pt x="36531" y="92679"/>
                  </a:lnTo>
                  <a:cubicBezTo>
                    <a:pt x="36531" y="104320"/>
                    <a:pt x="38555" y="108622"/>
                    <a:pt x="46653" y="116719"/>
                  </a:cubicBezTo>
                  <a:cubicBezTo>
                    <a:pt x="51967" y="122033"/>
                    <a:pt x="59306" y="124564"/>
                    <a:pt x="66391" y="126588"/>
                  </a:cubicBezTo>
                  <a:cubicBezTo>
                    <a:pt x="45641" y="132408"/>
                    <a:pt x="36531" y="144049"/>
                    <a:pt x="36531" y="158726"/>
                  </a:cubicBezTo>
                  <a:lnTo>
                    <a:pt x="36531" y="219458"/>
                  </a:lnTo>
                  <a:close/>
                </a:path>
              </a:pathLst>
            </a:custGeom>
            <a:solidFill>
              <a:srgbClr val="000000"/>
            </a:solidFill>
            <a:ln w="2540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6A3D1C4E-F2E8-A56A-A364-67958CCE3B67}"/>
                </a:ext>
              </a:extLst>
            </p:cNvPr>
            <p:cNvSpPr/>
            <p:nvPr>
              <p:custDataLst>
                <p:tags r:id="rId33"/>
              </p:custDataLst>
            </p:nvPr>
          </p:nvSpPr>
          <p:spPr>
            <a:xfrm>
              <a:off x="5000000" y="3931681"/>
              <a:ext cx="59871" cy="112481"/>
            </a:xfrm>
            <a:custGeom>
              <a:avLst/>
              <a:gdLst>
                <a:gd name="connsiteX0" fmla="*/ 36232 w 59871"/>
                <a:gd name="connsiteY0" fmla="*/ 40800 h 112481"/>
                <a:gd name="connsiteX1" fmla="*/ 54300 w 59871"/>
                <a:gd name="connsiteY1" fmla="*/ 40800 h 112481"/>
                <a:gd name="connsiteX2" fmla="*/ 59968 w 59871"/>
                <a:gd name="connsiteY2" fmla="*/ 36903 h 112481"/>
                <a:gd name="connsiteX3" fmla="*/ 54654 w 59871"/>
                <a:gd name="connsiteY3" fmla="*/ 34423 h 112481"/>
                <a:gd name="connsiteX4" fmla="*/ 37826 w 59871"/>
                <a:gd name="connsiteY4" fmla="*/ 34423 h 112481"/>
                <a:gd name="connsiteX5" fmla="*/ 44380 w 59871"/>
                <a:gd name="connsiteY5" fmla="*/ 8207 h 112481"/>
                <a:gd name="connsiteX6" fmla="*/ 44912 w 59871"/>
                <a:gd name="connsiteY6" fmla="*/ 5727 h 112481"/>
                <a:gd name="connsiteX7" fmla="*/ 38889 w 59871"/>
                <a:gd name="connsiteY7" fmla="*/ 59 h 112481"/>
                <a:gd name="connsiteX8" fmla="*/ 30564 w 59871"/>
                <a:gd name="connsiteY8" fmla="*/ 7676 h 112481"/>
                <a:gd name="connsiteX9" fmla="*/ 23833 w 59871"/>
                <a:gd name="connsiteY9" fmla="*/ 34423 h 112481"/>
                <a:gd name="connsiteX10" fmla="*/ 5765 w 59871"/>
                <a:gd name="connsiteY10" fmla="*/ 34423 h 112481"/>
                <a:gd name="connsiteX11" fmla="*/ 97 w 59871"/>
                <a:gd name="connsiteY11" fmla="*/ 38320 h 112481"/>
                <a:gd name="connsiteX12" fmla="*/ 5411 w 59871"/>
                <a:gd name="connsiteY12" fmla="*/ 40800 h 112481"/>
                <a:gd name="connsiteX13" fmla="*/ 22239 w 59871"/>
                <a:gd name="connsiteY13" fmla="*/ 40800 h 112481"/>
                <a:gd name="connsiteX14" fmla="*/ 11788 w 59871"/>
                <a:gd name="connsiteY14" fmla="*/ 82604 h 112481"/>
                <a:gd name="connsiteX15" fmla="*/ 9130 w 59871"/>
                <a:gd name="connsiteY15" fmla="*/ 95712 h 112481"/>
                <a:gd name="connsiteX16" fmla="*/ 28084 w 59871"/>
                <a:gd name="connsiteY16" fmla="*/ 112540 h 112481"/>
                <a:gd name="connsiteX17" fmla="*/ 58906 w 59871"/>
                <a:gd name="connsiteY17" fmla="*/ 85439 h 112481"/>
                <a:gd name="connsiteX18" fmla="*/ 56071 w 59871"/>
                <a:gd name="connsiteY18" fmla="*/ 83136 h 112481"/>
                <a:gd name="connsiteX19" fmla="*/ 52352 w 59871"/>
                <a:gd name="connsiteY19" fmla="*/ 86501 h 112481"/>
                <a:gd name="connsiteX20" fmla="*/ 28615 w 59871"/>
                <a:gd name="connsiteY20" fmla="*/ 107581 h 112481"/>
                <a:gd name="connsiteX21" fmla="*/ 22416 w 59871"/>
                <a:gd name="connsiteY21" fmla="*/ 98901 h 112481"/>
                <a:gd name="connsiteX22" fmla="*/ 23478 w 59871"/>
                <a:gd name="connsiteY22" fmla="*/ 91638 h 112481"/>
                <a:gd name="connsiteX23" fmla="*/ 36232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32" y="40800"/>
                  </a:moveTo>
                  <a:lnTo>
                    <a:pt x="54300" y="40800"/>
                  </a:lnTo>
                  <a:cubicBezTo>
                    <a:pt x="57666" y="40800"/>
                    <a:pt x="59968" y="40800"/>
                    <a:pt x="59968" y="36903"/>
                  </a:cubicBezTo>
                  <a:cubicBezTo>
                    <a:pt x="59968" y="34423"/>
                    <a:pt x="57666" y="34423"/>
                    <a:pt x="54654" y="34423"/>
                  </a:cubicBezTo>
                  <a:lnTo>
                    <a:pt x="37826" y="34423"/>
                  </a:lnTo>
                  <a:lnTo>
                    <a:pt x="44380" y="8207"/>
                  </a:lnTo>
                  <a:cubicBezTo>
                    <a:pt x="44558" y="7322"/>
                    <a:pt x="44912" y="6436"/>
                    <a:pt x="44912" y="5727"/>
                  </a:cubicBezTo>
                  <a:cubicBezTo>
                    <a:pt x="44912" y="2539"/>
                    <a:pt x="42432" y="59"/>
                    <a:pt x="38889" y="59"/>
                  </a:cubicBezTo>
                  <a:cubicBezTo>
                    <a:pt x="34461" y="59"/>
                    <a:pt x="31804" y="3070"/>
                    <a:pt x="30564" y="7676"/>
                  </a:cubicBezTo>
                  <a:cubicBezTo>
                    <a:pt x="29324" y="12104"/>
                    <a:pt x="31627" y="3602"/>
                    <a:pt x="23833" y="34423"/>
                  </a:cubicBezTo>
                  <a:lnTo>
                    <a:pt x="5765" y="34423"/>
                  </a:lnTo>
                  <a:cubicBezTo>
                    <a:pt x="2399" y="34423"/>
                    <a:pt x="97" y="34423"/>
                    <a:pt x="97" y="38320"/>
                  </a:cubicBezTo>
                  <a:cubicBezTo>
                    <a:pt x="97" y="40800"/>
                    <a:pt x="2222" y="40800"/>
                    <a:pt x="5411" y="40800"/>
                  </a:cubicBezTo>
                  <a:lnTo>
                    <a:pt x="22239" y="40800"/>
                  </a:lnTo>
                  <a:lnTo>
                    <a:pt x="11788" y="82604"/>
                  </a:lnTo>
                  <a:cubicBezTo>
                    <a:pt x="10725" y="87033"/>
                    <a:pt x="9130" y="93410"/>
                    <a:pt x="9130" y="95712"/>
                  </a:cubicBezTo>
                  <a:cubicBezTo>
                    <a:pt x="9130" y="106163"/>
                    <a:pt x="17987" y="112540"/>
                    <a:pt x="28084" y="112540"/>
                  </a:cubicBezTo>
                  <a:cubicBezTo>
                    <a:pt x="47746" y="112540"/>
                    <a:pt x="58906" y="87741"/>
                    <a:pt x="58906" y="85439"/>
                  </a:cubicBezTo>
                  <a:cubicBezTo>
                    <a:pt x="58906" y="83136"/>
                    <a:pt x="56603" y="83136"/>
                    <a:pt x="56071" y="83136"/>
                  </a:cubicBezTo>
                  <a:cubicBezTo>
                    <a:pt x="53946" y="83136"/>
                    <a:pt x="53769" y="83490"/>
                    <a:pt x="52352" y="86501"/>
                  </a:cubicBezTo>
                  <a:cubicBezTo>
                    <a:pt x="47392" y="97661"/>
                    <a:pt x="38358" y="107581"/>
                    <a:pt x="28615" y="107581"/>
                  </a:cubicBezTo>
                  <a:cubicBezTo>
                    <a:pt x="24896" y="107581"/>
                    <a:pt x="22416" y="105278"/>
                    <a:pt x="22416" y="98901"/>
                  </a:cubicBezTo>
                  <a:cubicBezTo>
                    <a:pt x="22416" y="97130"/>
                    <a:pt x="23124" y="93410"/>
                    <a:pt x="23478" y="91638"/>
                  </a:cubicBezTo>
                  <a:lnTo>
                    <a:pt x="36232" y="40800"/>
                  </a:lnTo>
                  <a:close/>
                </a:path>
              </a:pathLst>
            </a:custGeom>
            <a:solidFill>
              <a:srgbClr val="000000"/>
            </a:solidFill>
            <a:ln w="2540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67E0651F-B75F-4004-4AED-35909EBA624F}"/>
                </a:ext>
              </a:extLst>
            </p:cNvPr>
            <p:cNvSpPr/>
            <p:nvPr>
              <p:custDataLst>
                <p:tags r:id="rId34"/>
              </p:custDataLst>
            </p:nvPr>
          </p:nvSpPr>
          <p:spPr>
            <a:xfrm>
              <a:off x="5000885" y="4082647"/>
              <a:ext cx="53672" cy="119212"/>
            </a:xfrm>
            <a:custGeom>
              <a:avLst/>
              <a:gdLst>
                <a:gd name="connsiteX0" fmla="*/ 49163 w 53672"/>
                <a:gd name="connsiteY0" fmla="*/ 6797 h 119212"/>
                <a:gd name="connsiteX1" fmla="*/ 42078 w 53672"/>
                <a:gd name="connsiteY1" fmla="*/ 65 h 119212"/>
                <a:gd name="connsiteX2" fmla="*/ 32158 w 53672"/>
                <a:gd name="connsiteY2" fmla="*/ 9808 h 119212"/>
                <a:gd name="connsiteX3" fmla="*/ 39244 w 53672"/>
                <a:gd name="connsiteY3" fmla="*/ 16539 h 119212"/>
                <a:gd name="connsiteX4" fmla="*/ 49163 w 53672"/>
                <a:gd name="connsiteY4" fmla="*/ 6797 h 119212"/>
                <a:gd name="connsiteX5" fmla="*/ 13027 w 53672"/>
                <a:gd name="connsiteY5" fmla="*/ 96781 h 119212"/>
                <a:gd name="connsiteX6" fmla="*/ 11433 w 53672"/>
                <a:gd name="connsiteY6" fmla="*/ 104221 h 119212"/>
                <a:gd name="connsiteX7" fmla="*/ 28261 w 53672"/>
                <a:gd name="connsiteY7" fmla="*/ 119278 h 119212"/>
                <a:gd name="connsiteX8" fmla="*/ 53769 w 53672"/>
                <a:gd name="connsiteY8" fmla="*/ 92176 h 119212"/>
                <a:gd name="connsiteX9" fmla="*/ 50935 w 53672"/>
                <a:gd name="connsiteY9" fmla="*/ 89873 h 119212"/>
                <a:gd name="connsiteX10" fmla="*/ 47569 w 53672"/>
                <a:gd name="connsiteY10" fmla="*/ 92884 h 119212"/>
                <a:gd name="connsiteX11" fmla="*/ 28793 w 53672"/>
                <a:gd name="connsiteY11" fmla="*/ 114318 h 119212"/>
                <a:gd name="connsiteX12" fmla="*/ 24364 w 53672"/>
                <a:gd name="connsiteY12" fmla="*/ 108118 h 119212"/>
                <a:gd name="connsiteX13" fmla="*/ 27198 w 53672"/>
                <a:gd name="connsiteY13" fmla="*/ 96781 h 119212"/>
                <a:gd name="connsiteX14" fmla="*/ 32867 w 53672"/>
                <a:gd name="connsiteY14" fmla="*/ 82611 h 119212"/>
                <a:gd name="connsiteX15" fmla="*/ 41546 w 53672"/>
                <a:gd name="connsiteY15" fmla="*/ 60114 h 119212"/>
                <a:gd name="connsiteX16" fmla="*/ 42609 w 53672"/>
                <a:gd name="connsiteY16" fmla="*/ 54446 h 119212"/>
                <a:gd name="connsiteX17" fmla="*/ 25781 w 53672"/>
                <a:gd name="connsiteY17" fmla="*/ 39389 h 119212"/>
                <a:gd name="connsiteX18" fmla="*/ 97 w 53672"/>
                <a:gd name="connsiteY18" fmla="*/ 66491 h 119212"/>
                <a:gd name="connsiteX19" fmla="*/ 3108 w 53672"/>
                <a:gd name="connsiteY19" fmla="*/ 68794 h 119212"/>
                <a:gd name="connsiteX20" fmla="*/ 6296 w 53672"/>
                <a:gd name="connsiteY20" fmla="*/ 65960 h 119212"/>
                <a:gd name="connsiteX21" fmla="*/ 25250 w 53672"/>
                <a:gd name="connsiteY21" fmla="*/ 44349 h 119212"/>
                <a:gd name="connsiteX22" fmla="*/ 29678 w 53672"/>
                <a:gd name="connsiteY22" fmla="*/ 50549 h 119212"/>
                <a:gd name="connsiteX23" fmla="*/ 24187 w 53672"/>
                <a:gd name="connsiteY23" fmla="*/ 68263 h 119212"/>
                <a:gd name="connsiteX24" fmla="*/ 13027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63" y="6797"/>
                  </a:moveTo>
                  <a:cubicBezTo>
                    <a:pt x="49163" y="3962"/>
                    <a:pt x="47038" y="65"/>
                    <a:pt x="42078" y="65"/>
                  </a:cubicBezTo>
                  <a:cubicBezTo>
                    <a:pt x="37295" y="65"/>
                    <a:pt x="32158" y="4671"/>
                    <a:pt x="32158" y="9808"/>
                  </a:cubicBezTo>
                  <a:cubicBezTo>
                    <a:pt x="32158" y="12819"/>
                    <a:pt x="34461" y="16539"/>
                    <a:pt x="39244" y="16539"/>
                  </a:cubicBezTo>
                  <a:cubicBezTo>
                    <a:pt x="44380" y="16539"/>
                    <a:pt x="49163" y="11579"/>
                    <a:pt x="49163" y="6797"/>
                  </a:cubicBezTo>
                  <a:close/>
                  <a:moveTo>
                    <a:pt x="13027" y="96781"/>
                  </a:moveTo>
                  <a:cubicBezTo>
                    <a:pt x="12319" y="99084"/>
                    <a:pt x="11433" y="101210"/>
                    <a:pt x="11433" y="104221"/>
                  </a:cubicBezTo>
                  <a:cubicBezTo>
                    <a:pt x="11433" y="112547"/>
                    <a:pt x="18519" y="119278"/>
                    <a:pt x="28261" y="119278"/>
                  </a:cubicBezTo>
                  <a:cubicBezTo>
                    <a:pt x="45975" y="119278"/>
                    <a:pt x="53769" y="94833"/>
                    <a:pt x="53769" y="92176"/>
                  </a:cubicBezTo>
                  <a:cubicBezTo>
                    <a:pt x="53769" y="89873"/>
                    <a:pt x="51466" y="89873"/>
                    <a:pt x="50935" y="89873"/>
                  </a:cubicBezTo>
                  <a:cubicBezTo>
                    <a:pt x="48455" y="89873"/>
                    <a:pt x="48277" y="90936"/>
                    <a:pt x="47569" y="92884"/>
                  </a:cubicBezTo>
                  <a:cubicBezTo>
                    <a:pt x="43495" y="107055"/>
                    <a:pt x="35701" y="114318"/>
                    <a:pt x="28793" y="114318"/>
                  </a:cubicBezTo>
                  <a:cubicBezTo>
                    <a:pt x="25250" y="114318"/>
                    <a:pt x="24364" y="112015"/>
                    <a:pt x="24364" y="108118"/>
                  </a:cubicBezTo>
                  <a:cubicBezTo>
                    <a:pt x="24364" y="104044"/>
                    <a:pt x="25604" y="100678"/>
                    <a:pt x="27198" y="96781"/>
                  </a:cubicBezTo>
                  <a:cubicBezTo>
                    <a:pt x="28970" y="91999"/>
                    <a:pt x="30918" y="87216"/>
                    <a:pt x="32867" y="82611"/>
                  </a:cubicBezTo>
                  <a:cubicBezTo>
                    <a:pt x="34461" y="78359"/>
                    <a:pt x="40838" y="62240"/>
                    <a:pt x="41546" y="60114"/>
                  </a:cubicBezTo>
                  <a:cubicBezTo>
                    <a:pt x="42078" y="58343"/>
                    <a:pt x="42609" y="56217"/>
                    <a:pt x="42609" y="54446"/>
                  </a:cubicBezTo>
                  <a:cubicBezTo>
                    <a:pt x="42609" y="46121"/>
                    <a:pt x="35524" y="39389"/>
                    <a:pt x="25781" y="39389"/>
                  </a:cubicBezTo>
                  <a:cubicBezTo>
                    <a:pt x="8245" y="39389"/>
                    <a:pt x="97" y="63480"/>
                    <a:pt x="97" y="66491"/>
                  </a:cubicBezTo>
                  <a:cubicBezTo>
                    <a:pt x="97" y="68794"/>
                    <a:pt x="2576" y="68794"/>
                    <a:pt x="3108" y="68794"/>
                  </a:cubicBezTo>
                  <a:cubicBezTo>
                    <a:pt x="5588" y="68794"/>
                    <a:pt x="5765" y="67908"/>
                    <a:pt x="6296" y="65960"/>
                  </a:cubicBezTo>
                  <a:cubicBezTo>
                    <a:pt x="10902" y="50726"/>
                    <a:pt x="18696" y="44349"/>
                    <a:pt x="25250" y="44349"/>
                  </a:cubicBezTo>
                  <a:cubicBezTo>
                    <a:pt x="28084" y="44349"/>
                    <a:pt x="29678" y="45766"/>
                    <a:pt x="29678" y="50549"/>
                  </a:cubicBezTo>
                  <a:cubicBezTo>
                    <a:pt x="29678" y="54623"/>
                    <a:pt x="28615" y="57280"/>
                    <a:pt x="24187" y="68263"/>
                  </a:cubicBezTo>
                  <a:lnTo>
                    <a:pt x="13027" y="96781"/>
                  </a:lnTo>
                  <a:close/>
                </a:path>
              </a:pathLst>
            </a:custGeom>
            <a:solidFill>
              <a:srgbClr val="000000"/>
            </a:solidFill>
            <a:ln w="25400"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41D4CBC6-0EEA-3E4E-CF93-C69CBA217FC2}"/>
                </a:ext>
              </a:extLst>
            </p:cNvPr>
            <p:cNvSpPr/>
            <p:nvPr>
              <p:custDataLst>
                <p:tags r:id="rId35"/>
              </p:custDataLst>
            </p:nvPr>
          </p:nvSpPr>
          <p:spPr>
            <a:xfrm>
              <a:off x="5076555" y="4131891"/>
              <a:ext cx="130371" cy="47649"/>
            </a:xfrm>
            <a:custGeom>
              <a:avLst/>
              <a:gdLst>
                <a:gd name="connsiteX0" fmla="*/ 123740 w 130371"/>
                <a:gd name="connsiteY0" fmla="*/ 8745 h 47649"/>
                <a:gd name="connsiteX1" fmla="*/ 130471 w 130371"/>
                <a:gd name="connsiteY1" fmla="*/ 4317 h 47649"/>
                <a:gd name="connsiteX2" fmla="*/ 123917 w 130371"/>
                <a:gd name="connsiteY2" fmla="*/ 65 h 47649"/>
                <a:gd name="connsiteX3" fmla="*/ 6653 w 130371"/>
                <a:gd name="connsiteY3" fmla="*/ 65 h 47649"/>
                <a:gd name="connsiteX4" fmla="*/ 99 w 130371"/>
                <a:gd name="connsiteY4" fmla="*/ 4317 h 47649"/>
                <a:gd name="connsiteX5" fmla="*/ 6831 w 130371"/>
                <a:gd name="connsiteY5" fmla="*/ 8745 h 47649"/>
                <a:gd name="connsiteX6" fmla="*/ 123740 w 130371"/>
                <a:gd name="connsiteY6" fmla="*/ 8745 h 47649"/>
                <a:gd name="connsiteX7" fmla="*/ 123917 w 130371"/>
                <a:gd name="connsiteY7" fmla="*/ 47715 h 47649"/>
                <a:gd name="connsiteX8" fmla="*/ 130471 w 130371"/>
                <a:gd name="connsiteY8" fmla="*/ 43464 h 47649"/>
                <a:gd name="connsiteX9" fmla="*/ 123740 w 130371"/>
                <a:gd name="connsiteY9" fmla="*/ 39035 h 47649"/>
                <a:gd name="connsiteX10" fmla="*/ 6831 w 130371"/>
                <a:gd name="connsiteY10" fmla="*/ 39035 h 47649"/>
                <a:gd name="connsiteX11" fmla="*/ 99 w 130371"/>
                <a:gd name="connsiteY11" fmla="*/ 43464 h 47649"/>
                <a:gd name="connsiteX12" fmla="*/ 6653 w 130371"/>
                <a:gd name="connsiteY12" fmla="*/ 47715 h 47649"/>
                <a:gd name="connsiteX13" fmla="*/ 123917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40" y="8745"/>
                  </a:moveTo>
                  <a:cubicBezTo>
                    <a:pt x="126397" y="8745"/>
                    <a:pt x="130471" y="8745"/>
                    <a:pt x="130471" y="4317"/>
                  </a:cubicBezTo>
                  <a:cubicBezTo>
                    <a:pt x="130471" y="65"/>
                    <a:pt x="126220" y="65"/>
                    <a:pt x="123917" y="65"/>
                  </a:cubicBezTo>
                  <a:lnTo>
                    <a:pt x="6653" y="65"/>
                  </a:lnTo>
                  <a:cubicBezTo>
                    <a:pt x="4351" y="65"/>
                    <a:pt x="99" y="65"/>
                    <a:pt x="99" y="4317"/>
                  </a:cubicBezTo>
                  <a:cubicBezTo>
                    <a:pt x="99" y="8745"/>
                    <a:pt x="4174" y="8745"/>
                    <a:pt x="6831" y="8745"/>
                  </a:cubicBezTo>
                  <a:lnTo>
                    <a:pt x="123740" y="8745"/>
                  </a:lnTo>
                  <a:close/>
                  <a:moveTo>
                    <a:pt x="123917" y="47715"/>
                  </a:moveTo>
                  <a:cubicBezTo>
                    <a:pt x="126220" y="47715"/>
                    <a:pt x="130471" y="47715"/>
                    <a:pt x="130471" y="43464"/>
                  </a:cubicBezTo>
                  <a:cubicBezTo>
                    <a:pt x="130471" y="39035"/>
                    <a:pt x="126397" y="39035"/>
                    <a:pt x="123740" y="39035"/>
                  </a:cubicBezTo>
                  <a:lnTo>
                    <a:pt x="6831" y="39035"/>
                  </a:lnTo>
                  <a:cubicBezTo>
                    <a:pt x="4174" y="39035"/>
                    <a:pt x="99" y="39035"/>
                    <a:pt x="99" y="43464"/>
                  </a:cubicBezTo>
                  <a:cubicBezTo>
                    <a:pt x="99" y="47715"/>
                    <a:pt x="4351" y="47715"/>
                    <a:pt x="6653" y="47715"/>
                  </a:cubicBezTo>
                  <a:lnTo>
                    <a:pt x="123917" y="47715"/>
                  </a:ln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BFB2E0F9-157B-722D-8561-B60675492BF9}"/>
                </a:ext>
              </a:extLst>
            </p:cNvPr>
            <p:cNvSpPr/>
            <p:nvPr>
              <p:custDataLst>
                <p:tags r:id="rId36"/>
              </p:custDataLst>
            </p:nvPr>
          </p:nvSpPr>
          <p:spPr>
            <a:xfrm>
              <a:off x="5238810" y="4082470"/>
              <a:ext cx="64477" cy="117618"/>
            </a:xfrm>
            <a:custGeom>
              <a:avLst/>
              <a:gdLst>
                <a:gd name="connsiteX0" fmla="*/ 40138 w 64477"/>
                <a:gd name="connsiteY0" fmla="*/ 5025 h 117618"/>
                <a:gd name="connsiteX1" fmla="*/ 34824 w 64477"/>
                <a:gd name="connsiteY1" fmla="*/ 65 h 117618"/>
                <a:gd name="connsiteX2" fmla="*/ 105 w 64477"/>
                <a:gd name="connsiteY2" fmla="*/ 11402 h 117618"/>
                <a:gd name="connsiteX3" fmla="*/ 105 w 64477"/>
                <a:gd name="connsiteY3" fmla="*/ 17779 h 117618"/>
                <a:gd name="connsiteX4" fmla="*/ 25790 w 64477"/>
                <a:gd name="connsiteY4" fmla="*/ 12819 h 117618"/>
                <a:gd name="connsiteX5" fmla="*/ 25790 w 64477"/>
                <a:gd name="connsiteY5" fmla="*/ 103158 h 117618"/>
                <a:gd name="connsiteX6" fmla="*/ 8077 w 64477"/>
                <a:gd name="connsiteY6" fmla="*/ 111307 h 117618"/>
                <a:gd name="connsiteX7" fmla="*/ 1345 w 64477"/>
                <a:gd name="connsiteY7" fmla="*/ 111307 h 117618"/>
                <a:gd name="connsiteX8" fmla="*/ 1345 w 64477"/>
                <a:gd name="connsiteY8" fmla="*/ 117683 h 117618"/>
                <a:gd name="connsiteX9" fmla="*/ 32876 w 64477"/>
                <a:gd name="connsiteY9" fmla="*/ 116975 h 117618"/>
                <a:gd name="connsiteX10" fmla="*/ 64583 w 64477"/>
                <a:gd name="connsiteY10" fmla="*/ 117683 h 117618"/>
                <a:gd name="connsiteX11" fmla="*/ 64583 w 64477"/>
                <a:gd name="connsiteY11" fmla="*/ 111307 h 117618"/>
                <a:gd name="connsiteX12" fmla="*/ 57852 w 64477"/>
                <a:gd name="connsiteY12" fmla="*/ 111307 h 117618"/>
                <a:gd name="connsiteX13" fmla="*/ 40138 w 64477"/>
                <a:gd name="connsiteY13" fmla="*/ 103158 h 117618"/>
                <a:gd name="connsiteX14" fmla="*/ 40138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8" y="5025"/>
                  </a:moveTo>
                  <a:cubicBezTo>
                    <a:pt x="40138" y="242"/>
                    <a:pt x="39784" y="65"/>
                    <a:pt x="34824" y="65"/>
                  </a:cubicBezTo>
                  <a:cubicBezTo>
                    <a:pt x="23487" y="11225"/>
                    <a:pt x="7368" y="11402"/>
                    <a:pt x="105" y="11402"/>
                  </a:cubicBezTo>
                  <a:lnTo>
                    <a:pt x="105" y="17779"/>
                  </a:lnTo>
                  <a:cubicBezTo>
                    <a:pt x="4357" y="17779"/>
                    <a:pt x="16048" y="17779"/>
                    <a:pt x="25790" y="12819"/>
                  </a:cubicBezTo>
                  <a:lnTo>
                    <a:pt x="25790" y="103158"/>
                  </a:lnTo>
                  <a:cubicBezTo>
                    <a:pt x="25790" y="109004"/>
                    <a:pt x="25790" y="111307"/>
                    <a:pt x="8077" y="111307"/>
                  </a:cubicBezTo>
                  <a:lnTo>
                    <a:pt x="1345" y="111307"/>
                  </a:lnTo>
                  <a:lnTo>
                    <a:pt x="1345" y="117683"/>
                  </a:lnTo>
                  <a:cubicBezTo>
                    <a:pt x="4534" y="117506"/>
                    <a:pt x="26322" y="116975"/>
                    <a:pt x="32876" y="116975"/>
                  </a:cubicBezTo>
                  <a:cubicBezTo>
                    <a:pt x="38367" y="116975"/>
                    <a:pt x="60686" y="117506"/>
                    <a:pt x="64583" y="117683"/>
                  </a:cubicBezTo>
                  <a:lnTo>
                    <a:pt x="64583" y="111307"/>
                  </a:lnTo>
                  <a:lnTo>
                    <a:pt x="57852" y="111307"/>
                  </a:lnTo>
                  <a:cubicBezTo>
                    <a:pt x="40138" y="111307"/>
                    <a:pt x="40138" y="109004"/>
                    <a:pt x="40138" y="103158"/>
                  </a:cubicBezTo>
                  <a:lnTo>
                    <a:pt x="40138" y="5025"/>
                  </a:lnTo>
                  <a:close/>
                </a:path>
              </a:pathLst>
            </a:custGeom>
            <a:solidFill>
              <a:srgbClr val="000000"/>
            </a:solidFill>
            <a:ln w="25400" cap="flat">
              <a:noFill/>
              <a:prstDash val="solid"/>
              <a:miter/>
            </a:ln>
          </p:spPr>
          <p:txBody>
            <a:bodyPr rtlCol="0" anchor="ctr"/>
            <a:lstStyle/>
            <a:p>
              <a:endParaRPr lang="en-CN"/>
            </a:p>
          </p:txBody>
        </p:sp>
      </p:grpSp>
      <p:grpSp>
        <p:nvGrpSpPr>
          <p:cNvPr id="28" name="Group 27" descr="\documentclass{article}&#10;\usepackage{amsmath,bm}&#10;\pagestyle{empty}&#10;\begin{document}&#10;&#10;$\{\bm{y}_i\}_{i=1}^t$&#10;&#10;&#10;\end{document}" title="IguanaTex Vector Display">
            <a:extLst>
              <a:ext uri="{FF2B5EF4-FFF2-40B4-BE49-F238E27FC236}">
                <a16:creationId xmlns:a16="http://schemas.microsoft.com/office/drawing/2014/main" id="{C14F2434-9381-72CF-BB57-CB3E7932CD7D}"/>
              </a:ext>
            </a:extLst>
          </p:cNvPr>
          <p:cNvGrpSpPr>
            <a:grpSpLocks noChangeAspect="1"/>
          </p:cNvGrpSpPr>
          <p:nvPr>
            <p:custDataLst>
              <p:tags r:id="rId2"/>
            </p:custDataLst>
          </p:nvPr>
        </p:nvGrpSpPr>
        <p:grpSpPr>
          <a:xfrm>
            <a:off x="9658225" y="2939646"/>
            <a:ext cx="779177" cy="270178"/>
            <a:chOff x="4506712" y="3931681"/>
            <a:chExt cx="779177" cy="270178"/>
          </a:xfrm>
        </p:grpSpPr>
        <p:sp>
          <p:nvSpPr>
            <p:cNvPr id="20" name="Freeform 19">
              <a:extLst>
                <a:ext uri="{FF2B5EF4-FFF2-40B4-BE49-F238E27FC236}">
                  <a16:creationId xmlns:a16="http://schemas.microsoft.com/office/drawing/2014/main" id="{98487AC9-0533-DDD8-BA1D-4623D5C9C04B}"/>
                </a:ext>
              </a:extLst>
            </p:cNvPr>
            <p:cNvSpPr/>
            <p:nvPr>
              <p:custDataLst>
                <p:tags r:id="rId21"/>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301"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EA035C3B-E453-1241-B90B-53274BA3F83A}"/>
                </a:ext>
              </a:extLst>
            </p:cNvPr>
            <p:cNvSpPr/>
            <p:nvPr>
              <p:custDataLst>
                <p:tags r:id="rId22"/>
              </p:custDataLst>
            </p:nvPr>
          </p:nvSpPr>
          <p:spPr>
            <a:xfrm>
              <a:off x="4623116" y="4019842"/>
              <a:ext cx="139178" cy="165495"/>
            </a:xfrm>
            <a:custGeom>
              <a:avLst/>
              <a:gdLst>
                <a:gd name="connsiteX0" fmla="*/ 137995 w 139178"/>
                <a:gd name="connsiteY0" fmla="*/ 19042 h 165495"/>
                <a:gd name="connsiteX1" fmla="*/ 139260 w 139178"/>
                <a:gd name="connsiteY1" fmla="*/ 13221 h 165495"/>
                <a:gd name="connsiteX2" fmla="*/ 127366 w 139178"/>
                <a:gd name="connsiteY2" fmla="*/ 2087 h 165495"/>
                <a:gd name="connsiteX3" fmla="*/ 109400 w 139178"/>
                <a:gd name="connsiteY3" fmla="*/ 20813 h 165495"/>
                <a:gd name="connsiteX4" fmla="*/ 102820 w 139178"/>
                <a:gd name="connsiteY4" fmla="*/ 47130 h 165495"/>
                <a:gd name="connsiteX5" fmla="*/ 92192 w 139178"/>
                <a:gd name="connsiteY5" fmla="*/ 89137 h 165495"/>
                <a:gd name="connsiteX6" fmla="*/ 82323 w 139178"/>
                <a:gd name="connsiteY6" fmla="*/ 101283 h 165495"/>
                <a:gd name="connsiteX7" fmla="*/ 65116 w 139178"/>
                <a:gd name="connsiteY7" fmla="*/ 107356 h 165495"/>
                <a:gd name="connsiteX8" fmla="*/ 49933 w 139178"/>
                <a:gd name="connsiteY8" fmla="*/ 88884 h 165495"/>
                <a:gd name="connsiteX9" fmla="*/ 64863 w 139178"/>
                <a:gd name="connsiteY9" fmla="*/ 35490 h 165495"/>
                <a:gd name="connsiteX10" fmla="*/ 68152 w 139178"/>
                <a:gd name="connsiteY10" fmla="*/ 22837 h 165495"/>
                <a:gd name="connsiteX11" fmla="*/ 39558 w 139178"/>
                <a:gd name="connsiteY11" fmla="*/ 63 h 165495"/>
                <a:gd name="connsiteX12" fmla="*/ 82 w 139178"/>
                <a:gd name="connsiteY12" fmla="*/ 39539 h 165495"/>
                <a:gd name="connsiteX13" fmla="*/ 6155 w 139178"/>
                <a:gd name="connsiteY13" fmla="*/ 43081 h 165495"/>
                <a:gd name="connsiteX14" fmla="*/ 11975 w 139178"/>
                <a:gd name="connsiteY14" fmla="*/ 39792 h 165495"/>
                <a:gd name="connsiteX15" fmla="*/ 38039 w 139178"/>
                <a:gd name="connsiteY15" fmla="*/ 9173 h 165495"/>
                <a:gd name="connsiteX16" fmla="*/ 42341 w 139178"/>
                <a:gd name="connsiteY16" fmla="*/ 14487 h 165495"/>
                <a:gd name="connsiteX17" fmla="*/ 38039 w 139178"/>
                <a:gd name="connsiteY17" fmla="*/ 30935 h 165495"/>
                <a:gd name="connsiteX18" fmla="*/ 22856 w 139178"/>
                <a:gd name="connsiteY18" fmla="*/ 83570 h 165495"/>
                <a:gd name="connsiteX19" fmla="*/ 63091 w 139178"/>
                <a:gd name="connsiteY19" fmla="*/ 116466 h 165495"/>
                <a:gd name="connsiteX20" fmla="*/ 87384 w 139178"/>
                <a:gd name="connsiteY20" fmla="*/ 108875 h 165495"/>
                <a:gd name="connsiteX21" fmla="*/ 43860 w 139178"/>
                <a:gd name="connsiteY21" fmla="*/ 156448 h 165495"/>
                <a:gd name="connsiteX22" fmla="*/ 28423 w 139178"/>
                <a:gd name="connsiteY22" fmla="*/ 152906 h 165495"/>
                <a:gd name="connsiteX23" fmla="*/ 40570 w 139178"/>
                <a:gd name="connsiteY23" fmla="*/ 135951 h 165495"/>
                <a:gd name="connsiteX24" fmla="*/ 28170 w 139178"/>
                <a:gd name="connsiteY24" fmla="*/ 124311 h 165495"/>
                <a:gd name="connsiteX25" fmla="*/ 9951 w 139178"/>
                <a:gd name="connsiteY25" fmla="*/ 143543 h 165495"/>
                <a:gd name="connsiteX26" fmla="*/ 43860 w 139178"/>
                <a:gd name="connsiteY26" fmla="*/ 165558 h 165495"/>
                <a:gd name="connsiteX27" fmla="*/ 114208 w 139178"/>
                <a:gd name="connsiteY27" fmla="*/ 114695 h 165495"/>
                <a:gd name="connsiteX28" fmla="*/ 137995 w 139178"/>
                <a:gd name="connsiteY28" fmla="*/ 19042 h 16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9178" h="165495">
                  <a:moveTo>
                    <a:pt x="137995" y="19042"/>
                  </a:moveTo>
                  <a:cubicBezTo>
                    <a:pt x="139260" y="14487"/>
                    <a:pt x="139260" y="13981"/>
                    <a:pt x="139260" y="13221"/>
                  </a:cubicBezTo>
                  <a:cubicBezTo>
                    <a:pt x="139260" y="7654"/>
                    <a:pt x="135211" y="2087"/>
                    <a:pt x="127366" y="2087"/>
                  </a:cubicBezTo>
                  <a:cubicBezTo>
                    <a:pt x="114208" y="2087"/>
                    <a:pt x="111171" y="13981"/>
                    <a:pt x="109400" y="20813"/>
                  </a:cubicBezTo>
                  <a:lnTo>
                    <a:pt x="102820" y="47130"/>
                  </a:lnTo>
                  <a:cubicBezTo>
                    <a:pt x="99784" y="59277"/>
                    <a:pt x="94976" y="78762"/>
                    <a:pt x="92192" y="89137"/>
                  </a:cubicBezTo>
                  <a:cubicBezTo>
                    <a:pt x="90927" y="94704"/>
                    <a:pt x="83082" y="100777"/>
                    <a:pt x="82323" y="101283"/>
                  </a:cubicBezTo>
                  <a:cubicBezTo>
                    <a:pt x="79540" y="103055"/>
                    <a:pt x="73467" y="107356"/>
                    <a:pt x="65116" y="107356"/>
                  </a:cubicBezTo>
                  <a:cubicBezTo>
                    <a:pt x="50186" y="107356"/>
                    <a:pt x="49933" y="94704"/>
                    <a:pt x="49933" y="88884"/>
                  </a:cubicBezTo>
                  <a:cubicBezTo>
                    <a:pt x="49933" y="73448"/>
                    <a:pt x="57777" y="53710"/>
                    <a:pt x="64863" y="35490"/>
                  </a:cubicBezTo>
                  <a:cubicBezTo>
                    <a:pt x="67393" y="28911"/>
                    <a:pt x="68152" y="27139"/>
                    <a:pt x="68152" y="22837"/>
                  </a:cubicBezTo>
                  <a:cubicBezTo>
                    <a:pt x="68152" y="8160"/>
                    <a:pt x="53475" y="63"/>
                    <a:pt x="39558" y="63"/>
                  </a:cubicBezTo>
                  <a:cubicBezTo>
                    <a:pt x="12734" y="63"/>
                    <a:pt x="82" y="34478"/>
                    <a:pt x="82" y="39539"/>
                  </a:cubicBezTo>
                  <a:cubicBezTo>
                    <a:pt x="82" y="43081"/>
                    <a:pt x="3877" y="43081"/>
                    <a:pt x="6155" y="43081"/>
                  </a:cubicBezTo>
                  <a:cubicBezTo>
                    <a:pt x="9192" y="43081"/>
                    <a:pt x="10963" y="43081"/>
                    <a:pt x="11975" y="39792"/>
                  </a:cubicBezTo>
                  <a:cubicBezTo>
                    <a:pt x="20326" y="11703"/>
                    <a:pt x="34244" y="9173"/>
                    <a:pt x="38039" y="9173"/>
                  </a:cubicBezTo>
                  <a:cubicBezTo>
                    <a:pt x="39811" y="9173"/>
                    <a:pt x="42341" y="9173"/>
                    <a:pt x="42341" y="14487"/>
                  </a:cubicBezTo>
                  <a:cubicBezTo>
                    <a:pt x="42341" y="20307"/>
                    <a:pt x="39558" y="26886"/>
                    <a:pt x="38039" y="30935"/>
                  </a:cubicBezTo>
                  <a:cubicBezTo>
                    <a:pt x="28170" y="56240"/>
                    <a:pt x="22856" y="70664"/>
                    <a:pt x="22856" y="83570"/>
                  </a:cubicBezTo>
                  <a:cubicBezTo>
                    <a:pt x="22856" y="112417"/>
                    <a:pt x="48161" y="116466"/>
                    <a:pt x="63091" y="116466"/>
                  </a:cubicBezTo>
                  <a:cubicBezTo>
                    <a:pt x="69418" y="116466"/>
                    <a:pt x="78021" y="115454"/>
                    <a:pt x="87384" y="108875"/>
                  </a:cubicBezTo>
                  <a:cubicBezTo>
                    <a:pt x="80299" y="140000"/>
                    <a:pt x="61320" y="156448"/>
                    <a:pt x="43860" y="156448"/>
                  </a:cubicBezTo>
                  <a:cubicBezTo>
                    <a:pt x="40570" y="156448"/>
                    <a:pt x="33484" y="155942"/>
                    <a:pt x="28423" y="152906"/>
                  </a:cubicBezTo>
                  <a:cubicBezTo>
                    <a:pt x="36521" y="149616"/>
                    <a:pt x="40570" y="142784"/>
                    <a:pt x="40570" y="135951"/>
                  </a:cubicBezTo>
                  <a:cubicBezTo>
                    <a:pt x="40570" y="126841"/>
                    <a:pt x="33231" y="124311"/>
                    <a:pt x="28170" y="124311"/>
                  </a:cubicBezTo>
                  <a:cubicBezTo>
                    <a:pt x="18807" y="124311"/>
                    <a:pt x="9951" y="132408"/>
                    <a:pt x="9951" y="143543"/>
                  </a:cubicBezTo>
                  <a:cubicBezTo>
                    <a:pt x="9951" y="156448"/>
                    <a:pt x="23362" y="165558"/>
                    <a:pt x="43860" y="165558"/>
                  </a:cubicBezTo>
                  <a:cubicBezTo>
                    <a:pt x="72960" y="165558"/>
                    <a:pt x="106363" y="146073"/>
                    <a:pt x="114208" y="114695"/>
                  </a:cubicBezTo>
                  <a:lnTo>
                    <a:pt x="137995" y="19042"/>
                  </a:lnTo>
                  <a:close/>
                </a:path>
              </a:pathLst>
            </a:custGeom>
            <a:solidFill>
              <a:srgbClr val="000000"/>
            </a:solidFill>
            <a:ln w="25301"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7FB88F55-9176-98BB-24FA-5A05A2D2DFF2}"/>
                </a:ext>
              </a:extLst>
            </p:cNvPr>
            <p:cNvSpPr/>
            <p:nvPr>
              <p:custDataLst>
                <p:tags r:id="rId23"/>
              </p:custDataLst>
            </p:nvPr>
          </p:nvSpPr>
          <p:spPr>
            <a:xfrm>
              <a:off x="4772714" y="4054737"/>
              <a:ext cx="53672" cy="119212"/>
            </a:xfrm>
            <a:custGeom>
              <a:avLst/>
              <a:gdLst>
                <a:gd name="connsiteX0" fmla="*/ 49154 w 53672"/>
                <a:gd name="connsiteY0" fmla="*/ 6795 h 119212"/>
                <a:gd name="connsiteX1" fmla="*/ 42069 w 53672"/>
                <a:gd name="connsiteY1" fmla="*/ 64 h 119212"/>
                <a:gd name="connsiteX2" fmla="*/ 32149 w 53672"/>
                <a:gd name="connsiteY2" fmla="*/ 9807 h 119212"/>
                <a:gd name="connsiteX3" fmla="*/ 39235 w 53672"/>
                <a:gd name="connsiteY3" fmla="*/ 16538 h 119212"/>
                <a:gd name="connsiteX4" fmla="*/ 49154 w 53672"/>
                <a:gd name="connsiteY4" fmla="*/ 6795 h 119212"/>
                <a:gd name="connsiteX5" fmla="*/ 13018 w 53672"/>
                <a:gd name="connsiteY5" fmla="*/ 96780 h 119212"/>
                <a:gd name="connsiteX6" fmla="*/ 11424 w 53672"/>
                <a:gd name="connsiteY6" fmla="*/ 104220 h 119212"/>
                <a:gd name="connsiteX7" fmla="*/ 28252 w 53672"/>
                <a:gd name="connsiteY7" fmla="*/ 119277 h 119212"/>
                <a:gd name="connsiteX8" fmla="*/ 53760 w 53672"/>
                <a:gd name="connsiteY8" fmla="*/ 92175 h 119212"/>
                <a:gd name="connsiteX9" fmla="*/ 50926 w 53672"/>
                <a:gd name="connsiteY9" fmla="*/ 89872 h 119212"/>
                <a:gd name="connsiteX10" fmla="*/ 47560 w 53672"/>
                <a:gd name="connsiteY10" fmla="*/ 92883 h 119212"/>
                <a:gd name="connsiteX11" fmla="*/ 28784 w 53672"/>
                <a:gd name="connsiteY11" fmla="*/ 114317 h 119212"/>
                <a:gd name="connsiteX12" fmla="*/ 24355 w 53672"/>
                <a:gd name="connsiteY12" fmla="*/ 108117 h 119212"/>
                <a:gd name="connsiteX13" fmla="*/ 27189 w 53672"/>
                <a:gd name="connsiteY13" fmla="*/ 96780 h 119212"/>
                <a:gd name="connsiteX14" fmla="*/ 32858 w 53672"/>
                <a:gd name="connsiteY14" fmla="*/ 82610 h 119212"/>
                <a:gd name="connsiteX15" fmla="*/ 41537 w 53672"/>
                <a:gd name="connsiteY15" fmla="*/ 60113 h 119212"/>
                <a:gd name="connsiteX16" fmla="*/ 42600 w 53672"/>
                <a:gd name="connsiteY16" fmla="*/ 54445 h 119212"/>
                <a:gd name="connsiteX17" fmla="*/ 25772 w 53672"/>
                <a:gd name="connsiteY17" fmla="*/ 39388 h 119212"/>
                <a:gd name="connsiteX18" fmla="*/ 88 w 53672"/>
                <a:gd name="connsiteY18" fmla="*/ 66490 h 119212"/>
                <a:gd name="connsiteX19" fmla="*/ 3099 w 53672"/>
                <a:gd name="connsiteY19" fmla="*/ 68793 h 119212"/>
                <a:gd name="connsiteX20" fmla="*/ 6287 w 53672"/>
                <a:gd name="connsiteY20" fmla="*/ 65959 h 119212"/>
                <a:gd name="connsiteX21" fmla="*/ 25241 w 53672"/>
                <a:gd name="connsiteY21" fmla="*/ 44348 h 119212"/>
                <a:gd name="connsiteX22" fmla="*/ 29669 w 53672"/>
                <a:gd name="connsiteY22" fmla="*/ 50548 h 119212"/>
                <a:gd name="connsiteX23" fmla="*/ 24178 w 53672"/>
                <a:gd name="connsiteY23" fmla="*/ 68262 h 119212"/>
                <a:gd name="connsiteX24" fmla="*/ 13018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4" y="6795"/>
                  </a:moveTo>
                  <a:cubicBezTo>
                    <a:pt x="49154" y="3961"/>
                    <a:pt x="47029" y="64"/>
                    <a:pt x="42069" y="64"/>
                  </a:cubicBezTo>
                  <a:cubicBezTo>
                    <a:pt x="37286" y="64"/>
                    <a:pt x="32149" y="4670"/>
                    <a:pt x="32149" y="9807"/>
                  </a:cubicBezTo>
                  <a:cubicBezTo>
                    <a:pt x="32149" y="12818"/>
                    <a:pt x="34452" y="16538"/>
                    <a:pt x="39235" y="16538"/>
                  </a:cubicBezTo>
                  <a:cubicBezTo>
                    <a:pt x="44372" y="16538"/>
                    <a:pt x="49154" y="11578"/>
                    <a:pt x="49154" y="6795"/>
                  </a:cubicBezTo>
                  <a:close/>
                  <a:moveTo>
                    <a:pt x="13018" y="96780"/>
                  </a:moveTo>
                  <a:cubicBezTo>
                    <a:pt x="12310" y="99083"/>
                    <a:pt x="11424" y="101209"/>
                    <a:pt x="11424" y="104220"/>
                  </a:cubicBezTo>
                  <a:cubicBezTo>
                    <a:pt x="11424" y="112545"/>
                    <a:pt x="18510" y="119277"/>
                    <a:pt x="28252" y="119277"/>
                  </a:cubicBezTo>
                  <a:cubicBezTo>
                    <a:pt x="45966" y="119277"/>
                    <a:pt x="53760" y="94832"/>
                    <a:pt x="53760" y="92175"/>
                  </a:cubicBezTo>
                  <a:cubicBezTo>
                    <a:pt x="53760" y="89872"/>
                    <a:pt x="51457" y="89872"/>
                    <a:pt x="50926" y="89872"/>
                  </a:cubicBezTo>
                  <a:cubicBezTo>
                    <a:pt x="48446" y="89872"/>
                    <a:pt x="48269" y="90935"/>
                    <a:pt x="47560" y="92883"/>
                  </a:cubicBezTo>
                  <a:cubicBezTo>
                    <a:pt x="43486" y="107054"/>
                    <a:pt x="35692" y="114317"/>
                    <a:pt x="28784" y="114317"/>
                  </a:cubicBezTo>
                  <a:cubicBezTo>
                    <a:pt x="25241" y="114317"/>
                    <a:pt x="24355" y="112014"/>
                    <a:pt x="24355" y="108117"/>
                  </a:cubicBezTo>
                  <a:cubicBezTo>
                    <a:pt x="24355" y="104043"/>
                    <a:pt x="25595" y="100677"/>
                    <a:pt x="27189" y="96780"/>
                  </a:cubicBezTo>
                  <a:cubicBezTo>
                    <a:pt x="28961" y="91998"/>
                    <a:pt x="30909" y="87215"/>
                    <a:pt x="32858" y="82610"/>
                  </a:cubicBezTo>
                  <a:cubicBezTo>
                    <a:pt x="34452" y="78358"/>
                    <a:pt x="40829" y="62239"/>
                    <a:pt x="41537" y="60113"/>
                  </a:cubicBezTo>
                  <a:cubicBezTo>
                    <a:pt x="42069" y="58342"/>
                    <a:pt x="42600" y="56216"/>
                    <a:pt x="42600" y="54445"/>
                  </a:cubicBezTo>
                  <a:cubicBezTo>
                    <a:pt x="42600" y="46120"/>
                    <a:pt x="35515" y="39388"/>
                    <a:pt x="25772" y="39388"/>
                  </a:cubicBezTo>
                  <a:cubicBezTo>
                    <a:pt x="8236" y="39388"/>
                    <a:pt x="88" y="63479"/>
                    <a:pt x="88" y="66490"/>
                  </a:cubicBezTo>
                  <a:cubicBezTo>
                    <a:pt x="88" y="68793"/>
                    <a:pt x="2567" y="68793"/>
                    <a:pt x="3099" y="68793"/>
                  </a:cubicBezTo>
                  <a:cubicBezTo>
                    <a:pt x="5579" y="68793"/>
                    <a:pt x="5756" y="67907"/>
                    <a:pt x="6287" y="65959"/>
                  </a:cubicBezTo>
                  <a:cubicBezTo>
                    <a:pt x="10893" y="50725"/>
                    <a:pt x="18687" y="44348"/>
                    <a:pt x="25241" y="44348"/>
                  </a:cubicBezTo>
                  <a:cubicBezTo>
                    <a:pt x="28075" y="44348"/>
                    <a:pt x="29669" y="45765"/>
                    <a:pt x="29669" y="50548"/>
                  </a:cubicBezTo>
                  <a:cubicBezTo>
                    <a:pt x="29669" y="54622"/>
                    <a:pt x="28606" y="57279"/>
                    <a:pt x="24178" y="68262"/>
                  </a:cubicBezTo>
                  <a:lnTo>
                    <a:pt x="13018" y="96780"/>
                  </a:lnTo>
                  <a:close/>
                </a:path>
              </a:pathLst>
            </a:custGeom>
            <a:solidFill>
              <a:srgbClr val="000000"/>
            </a:solidFill>
            <a:ln w="25301"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789639F8-4D23-D0A0-3567-2D03C6AB3B25}"/>
                </a:ext>
              </a:extLst>
            </p:cNvPr>
            <p:cNvSpPr/>
            <p:nvPr>
              <p:custDataLst>
                <p:tags r:id="rId24"/>
              </p:custDataLst>
            </p:nvPr>
          </p:nvSpPr>
          <p:spPr>
            <a:xfrm>
              <a:off x="4866856" y="3944433"/>
              <a:ext cx="89833" cy="253051"/>
            </a:xfrm>
            <a:custGeom>
              <a:avLst/>
              <a:gdLst>
                <a:gd name="connsiteX0" fmla="*/ 36530 w 89833"/>
                <a:gd name="connsiteY0" fmla="*/ 219458 h 253051"/>
                <a:gd name="connsiteX1" fmla="*/ 2368 w 89833"/>
                <a:gd name="connsiteY1" fmla="*/ 247547 h 253051"/>
                <a:gd name="connsiteX2" fmla="*/ 91 w 89833"/>
                <a:gd name="connsiteY2" fmla="*/ 250330 h 253051"/>
                <a:gd name="connsiteX3" fmla="*/ 5152 w 89833"/>
                <a:gd name="connsiteY3" fmla="*/ 253114 h 253051"/>
                <a:gd name="connsiteX4" fmla="*/ 53485 w 89833"/>
                <a:gd name="connsiteY4" fmla="*/ 221482 h 253051"/>
                <a:gd name="connsiteX5" fmla="*/ 53485 w 89833"/>
                <a:gd name="connsiteY5" fmla="*/ 163787 h 253051"/>
                <a:gd name="connsiteX6" fmla="*/ 63607 w 89833"/>
                <a:gd name="connsiteY6" fmla="*/ 137469 h 253051"/>
                <a:gd name="connsiteX7" fmla="*/ 87647 w 89833"/>
                <a:gd name="connsiteY7" fmla="*/ 129372 h 253051"/>
                <a:gd name="connsiteX8" fmla="*/ 89924 w 89833"/>
                <a:gd name="connsiteY8" fmla="*/ 126588 h 253051"/>
                <a:gd name="connsiteX9" fmla="*/ 85875 w 89833"/>
                <a:gd name="connsiteY9" fmla="*/ 123805 h 253051"/>
                <a:gd name="connsiteX10" fmla="*/ 54244 w 89833"/>
                <a:gd name="connsiteY10" fmla="*/ 101283 h 253051"/>
                <a:gd name="connsiteX11" fmla="*/ 53485 w 89833"/>
                <a:gd name="connsiteY11" fmla="*/ 88884 h 253051"/>
                <a:gd name="connsiteX12" fmla="*/ 53485 w 89833"/>
                <a:gd name="connsiteY12" fmla="*/ 38780 h 253051"/>
                <a:gd name="connsiteX13" fmla="*/ 41338 w 89833"/>
                <a:gd name="connsiteY13" fmla="*/ 10438 h 253051"/>
                <a:gd name="connsiteX14" fmla="*/ 5152 w 89833"/>
                <a:gd name="connsiteY14" fmla="*/ 63 h 253051"/>
                <a:gd name="connsiteX15" fmla="*/ 91 w 89833"/>
                <a:gd name="connsiteY15" fmla="*/ 2846 h 253051"/>
                <a:gd name="connsiteX16" fmla="*/ 4140 w 89833"/>
                <a:gd name="connsiteY16" fmla="*/ 5630 h 253051"/>
                <a:gd name="connsiteX17" fmla="*/ 35771 w 89833"/>
                <a:gd name="connsiteY17" fmla="*/ 27645 h 253051"/>
                <a:gd name="connsiteX18" fmla="*/ 36530 w 89833"/>
                <a:gd name="connsiteY18" fmla="*/ 39539 h 253051"/>
                <a:gd name="connsiteX19" fmla="*/ 36530 w 89833"/>
                <a:gd name="connsiteY19" fmla="*/ 92679 h 253051"/>
                <a:gd name="connsiteX20" fmla="*/ 46652 w 89833"/>
                <a:gd name="connsiteY20" fmla="*/ 116719 h 253051"/>
                <a:gd name="connsiteX21" fmla="*/ 66390 w 89833"/>
                <a:gd name="connsiteY21" fmla="*/ 126588 h 253051"/>
                <a:gd name="connsiteX22" fmla="*/ 36530 w 89833"/>
                <a:gd name="connsiteY22" fmla="*/ 158726 h 253051"/>
                <a:gd name="connsiteX23" fmla="*/ 36530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30" y="219458"/>
                  </a:moveTo>
                  <a:cubicBezTo>
                    <a:pt x="36530" y="229580"/>
                    <a:pt x="29951" y="245775"/>
                    <a:pt x="2368" y="247547"/>
                  </a:cubicBezTo>
                  <a:cubicBezTo>
                    <a:pt x="1103" y="247800"/>
                    <a:pt x="91" y="248812"/>
                    <a:pt x="91" y="250330"/>
                  </a:cubicBezTo>
                  <a:cubicBezTo>
                    <a:pt x="91" y="253114"/>
                    <a:pt x="2874" y="253114"/>
                    <a:pt x="5152" y="253114"/>
                  </a:cubicBezTo>
                  <a:cubicBezTo>
                    <a:pt x="29698" y="253114"/>
                    <a:pt x="53232" y="240714"/>
                    <a:pt x="53485" y="221482"/>
                  </a:cubicBezTo>
                  <a:lnTo>
                    <a:pt x="53485" y="163787"/>
                  </a:lnTo>
                  <a:cubicBezTo>
                    <a:pt x="53485" y="153918"/>
                    <a:pt x="53485" y="145820"/>
                    <a:pt x="63607" y="137469"/>
                  </a:cubicBezTo>
                  <a:cubicBezTo>
                    <a:pt x="72463" y="130131"/>
                    <a:pt x="82079" y="129625"/>
                    <a:pt x="87647" y="129372"/>
                  </a:cubicBezTo>
                  <a:cubicBezTo>
                    <a:pt x="88912" y="129119"/>
                    <a:pt x="89924" y="128107"/>
                    <a:pt x="89924" y="126588"/>
                  </a:cubicBezTo>
                  <a:cubicBezTo>
                    <a:pt x="89924" y="124058"/>
                    <a:pt x="88406" y="124058"/>
                    <a:pt x="85875" y="123805"/>
                  </a:cubicBezTo>
                  <a:cubicBezTo>
                    <a:pt x="69174" y="122793"/>
                    <a:pt x="57027" y="113683"/>
                    <a:pt x="54244" y="101283"/>
                  </a:cubicBezTo>
                  <a:cubicBezTo>
                    <a:pt x="53485" y="98500"/>
                    <a:pt x="53485" y="97994"/>
                    <a:pt x="53485" y="88884"/>
                  </a:cubicBezTo>
                  <a:lnTo>
                    <a:pt x="53485" y="38780"/>
                  </a:lnTo>
                  <a:cubicBezTo>
                    <a:pt x="53485" y="28151"/>
                    <a:pt x="53485" y="20054"/>
                    <a:pt x="41338" y="10438"/>
                  </a:cubicBezTo>
                  <a:cubicBezTo>
                    <a:pt x="31216" y="2593"/>
                    <a:pt x="13756" y="63"/>
                    <a:pt x="5152" y="63"/>
                  </a:cubicBezTo>
                  <a:cubicBezTo>
                    <a:pt x="2874" y="63"/>
                    <a:pt x="91" y="63"/>
                    <a:pt x="91" y="2846"/>
                  </a:cubicBezTo>
                  <a:cubicBezTo>
                    <a:pt x="91" y="5377"/>
                    <a:pt x="1609" y="5377"/>
                    <a:pt x="4140" y="5630"/>
                  </a:cubicBezTo>
                  <a:cubicBezTo>
                    <a:pt x="20082" y="6642"/>
                    <a:pt x="32481" y="14740"/>
                    <a:pt x="35771" y="27645"/>
                  </a:cubicBezTo>
                  <a:cubicBezTo>
                    <a:pt x="36530" y="29923"/>
                    <a:pt x="36530" y="30429"/>
                    <a:pt x="36530" y="39539"/>
                  </a:cubicBezTo>
                  <a:lnTo>
                    <a:pt x="36530" y="92679"/>
                  </a:lnTo>
                  <a:cubicBezTo>
                    <a:pt x="36530" y="104320"/>
                    <a:pt x="38555" y="108622"/>
                    <a:pt x="46652" y="116719"/>
                  </a:cubicBezTo>
                  <a:cubicBezTo>
                    <a:pt x="51966" y="122033"/>
                    <a:pt x="59305" y="124564"/>
                    <a:pt x="66390" y="126588"/>
                  </a:cubicBezTo>
                  <a:cubicBezTo>
                    <a:pt x="45640" y="132408"/>
                    <a:pt x="36530" y="144049"/>
                    <a:pt x="36530" y="158726"/>
                  </a:cubicBezTo>
                  <a:lnTo>
                    <a:pt x="36530" y="219458"/>
                  </a:lnTo>
                  <a:close/>
                </a:path>
              </a:pathLst>
            </a:custGeom>
            <a:solidFill>
              <a:srgbClr val="000000"/>
            </a:solidFill>
            <a:ln w="25301"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800AD984-4D80-8B6A-B8B7-9821910A88C7}"/>
                </a:ext>
              </a:extLst>
            </p:cNvPr>
            <p:cNvSpPr/>
            <p:nvPr>
              <p:custDataLst>
                <p:tags r:id="rId25"/>
              </p:custDataLst>
            </p:nvPr>
          </p:nvSpPr>
          <p:spPr>
            <a:xfrm>
              <a:off x="4982602" y="3931681"/>
              <a:ext cx="59871" cy="112481"/>
            </a:xfrm>
            <a:custGeom>
              <a:avLst/>
              <a:gdLst>
                <a:gd name="connsiteX0" fmla="*/ 36232 w 59871"/>
                <a:gd name="connsiteY0" fmla="*/ 40800 h 112481"/>
                <a:gd name="connsiteX1" fmla="*/ 54299 w 59871"/>
                <a:gd name="connsiteY1" fmla="*/ 40800 h 112481"/>
                <a:gd name="connsiteX2" fmla="*/ 59968 w 59871"/>
                <a:gd name="connsiteY2" fmla="*/ 36903 h 112481"/>
                <a:gd name="connsiteX3" fmla="*/ 54654 w 59871"/>
                <a:gd name="connsiteY3" fmla="*/ 34423 h 112481"/>
                <a:gd name="connsiteX4" fmla="*/ 37826 w 59871"/>
                <a:gd name="connsiteY4" fmla="*/ 34423 h 112481"/>
                <a:gd name="connsiteX5" fmla="*/ 44380 w 59871"/>
                <a:gd name="connsiteY5" fmla="*/ 8207 h 112481"/>
                <a:gd name="connsiteX6" fmla="*/ 44911 w 59871"/>
                <a:gd name="connsiteY6" fmla="*/ 5727 h 112481"/>
                <a:gd name="connsiteX7" fmla="*/ 38889 w 59871"/>
                <a:gd name="connsiteY7" fmla="*/ 59 h 112481"/>
                <a:gd name="connsiteX8" fmla="*/ 30563 w 59871"/>
                <a:gd name="connsiteY8" fmla="*/ 7676 h 112481"/>
                <a:gd name="connsiteX9" fmla="*/ 23832 w 59871"/>
                <a:gd name="connsiteY9" fmla="*/ 34423 h 112481"/>
                <a:gd name="connsiteX10" fmla="*/ 5764 w 59871"/>
                <a:gd name="connsiteY10" fmla="*/ 34423 h 112481"/>
                <a:gd name="connsiteX11" fmla="*/ 96 w 59871"/>
                <a:gd name="connsiteY11" fmla="*/ 38320 h 112481"/>
                <a:gd name="connsiteX12" fmla="*/ 5410 w 59871"/>
                <a:gd name="connsiteY12" fmla="*/ 40800 h 112481"/>
                <a:gd name="connsiteX13" fmla="*/ 22238 w 59871"/>
                <a:gd name="connsiteY13" fmla="*/ 40800 h 112481"/>
                <a:gd name="connsiteX14" fmla="*/ 11787 w 59871"/>
                <a:gd name="connsiteY14" fmla="*/ 82604 h 112481"/>
                <a:gd name="connsiteX15" fmla="*/ 9130 w 59871"/>
                <a:gd name="connsiteY15" fmla="*/ 95712 h 112481"/>
                <a:gd name="connsiteX16" fmla="*/ 28083 w 59871"/>
                <a:gd name="connsiteY16" fmla="*/ 112540 h 112481"/>
                <a:gd name="connsiteX17" fmla="*/ 58905 w 59871"/>
                <a:gd name="connsiteY17" fmla="*/ 85439 h 112481"/>
                <a:gd name="connsiteX18" fmla="*/ 56071 w 59871"/>
                <a:gd name="connsiteY18" fmla="*/ 83136 h 112481"/>
                <a:gd name="connsiteX19" fmla="*/ 52351 w 59871"/>
                <a:gd name="connsiteY19" fmla="*/ 86501 h 112481"/>
                <a:gd name="connsiteX20" fmla="*/ 28615 w 59871"/>
                <a:gd name="connsiteY20" fmla="*/ 107581 h 112481"/>
                <a:gd name="connsiteX21" fmla="*/ 22415 w 59871"/>
                <a:gd name="connsiteY21" fmla="*/ 98901 h 112481"/>
                <a:gd name="connsiteX22" fmla="*/ 23478 w 59871"/>
                <a:gd name="connsiteY22" fmla="*/ 91638 h 112481"/>
                <a:gd name="connsiteX23" fmla="*/ 36232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32" y="40800"/>
                  </a:moveTo>
                  <a:lnTo>
                    <a:pt x="54299" y="40800"/>
                  </a:lnTo>
                  <a:cubicBezTo>
                    <a:pt x="57665" y="40800"/>
                    <a:pt x="59968" y="40800"/>
                    <a:pt x="59968" y="36903"/>
                  </a:cubicBezTo>
                  <a:cubicBezTo>
                    <a:pt x="59968" y="34423"/>
                    <a:pt x="57665" y="34423"/>
                    <a:pt x="54654" y="34423"/>
                  </a:cubicBezTo>
                  <a:lnTo>
                    <a:pt x="37826" y="34423"/>
                  </a:lnTo>
                  <a:lnTo>
                    <a:pt x="44380" y="8207"/>
                  </a:lnTo>
                  <a:cubicBezTo>
                    <a:pt x="44557" y="7322"/>
                    <a:pt x="44911" y="6436"/>
                    <a:pt x="44911" y="5727"/>
                  </a:cubicBezTo>
                  <a:cubicBezTo>
                    <a:pt x="44911" y="2539"/>
                    <a:pt x="42431" y="59"/>
                    <a:pt x="38889" y="59"/>
                  </a:cubicBezTo>
                  <a:cubicBezTo>
                    <a:pt x="34460" y="59"/>
                    <a:pt x="31803" y="3070"/>
                    <a:pt x="30563" y="7676"/>
                  </a:cubicBezTo>
                  <a:cubicBezTo>
                    <a:pt x="29323" y="12104"/>
                    <a:pt x="31626" y="3602"/>
                    <a:pt x="23832" y="34423"/>
                  </a:cubicBezTo>
                  <a:lnTo>
                    <a:pt x="5764" y="34423"/>
                  </a:lnTo>
                  <a:cubicBezTo>
                    <a:pt x="2399" y="34423"/>
                    <a:pt x="96" y="34423"/>
                    <a:pt x="96" y="38320"/>
                  </a:cubicBezTo>
                  <a:cubicBezTo>
                    <a:pt x="96" y="40800"/>
                    <a:pt x="2221" y="40800"/>
                    <a:pt x="5410" y="40800"/>
                  </a:cubicBezTo>
                  <a:lnTo>
                    <a:pt x="22238" y="40800"/>
                  </a:lnTo>
                  <a:lnTo>
                    <a:pt x="11787" y="82604"/>
                  </a:lnTo>
                  <a:cubicBezTo>
                    <a:pt x="10724" y="87033"/>
                    <a:pt x="9130" y="93410"/>
                    <a:pt x="9130" y="95712"/>
                  </a:cubicBezTo>
                  <a:cubicBezTo>
                    <a:pt x="9130" y="106163"/>
                    <a:pt x="17987" y="112540"/>
                    <a:pt x="28083" y="112540"/>
                  </a:cubicBezTo>
                  <a:cubicBezTo>
                    <a:pt x="47745" y="112540"/>
                    <a:pt x="58905" y="87741"/>
                    <a:pt x="58905" y="85439"/>
                  </a:cubicBezTo>
                  <a:cubicBezTo>
                    <a:pt x="58905" y="83136"/>
                    <a:pt x="56602" y="83136"/>
                    <a:pt x="56071" y="83136"/>
                  </a:cubicBezTo>
                  <a:cubicBezTo>
                    <a:pt x="53945" y="83136"/>
                    <a:pt x="53768" y="83490"/>
                    <a:pt x="52351" y="86501"/>
                  </a:cubicBezTo>
                  <a:cubicBezTo>
                    <a:pt x="47391" y="97661"/>
                    <a:pt x="38357" y="107581"/>
                    <a:pt x="28615" y="107581"/>
                  </a:cubicBezTo>
                  <a:cubicBezTo>
                    <a:pt x="24895" y="107581"/>
                    <a:pt x="22415" y="105278"/>
                    <a:pt x="22415" y="98901"/>
                  </a:cubicBezTo>
                  <a:cubicBezTo>
                    <a:pt x="22415" y="97130"/>
                    <a:pt x="23124" y="93410"/>
                    <a:pt x="23478" y="91638"/>
                  </a:cubicBezTo>
                  <a:lnTo>
                    <a:pt x="36232" y="40800"/>
                  </a:lnTo>
                  <a:close/>
                </a:path>
              </a:pathLst>
            </a:custGeom>
            <a:solidFill>
              <a:srgbClr val="000000"/>
            </a:solidFill>
            <a:ln w="25301"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FB3633BF-E9D9-37CF-CAF5-B90B870709CB}"/>
                </a:ext>
              </a:extLst>
            </p:cNvPr>
            <p:cNvSpPr/>
            <p:nvPr>
              <p:custDataLst>
                <p:tags r:id="rId26"/>
              </p:custDataLst>
            </p:nvPr>
          </p:nvSpPr>
          <p:spPr>
            <a:xfrm>
              <a:off x="4983488" y="4082647"/>
              <a:ext cx="53672" cy="119212"/>
            </a:xfrm>
            <a:custGeom>
              <a:avLst/>
              <a:gdLst>
                <a:gd name="connsiteX0" fmla="*/ 49162 w 53672"/>
                <a:gd name="connsiteY0" fmla="*/ 6797 h 119212"/>
                <a:gd name="connsiteX1" fmla="*/ 42077 w 53672"/>
                <a:gd name="connsiteY1" fmla="*/ 65 h 119212"/>
                <a:gd name="connsiteX2" fmla="*/ 32157 w 53672"/>
                <a:gd name="connsiteY2" fmla="*/ 9808 h 119212"/>
                <a:gd name="connsiteX3" fmla="*/ 39243 w 53672"/>
                <a:gd name="connsiteY3" fmla="*/ 16539 h 119212"/>
                <a:gd name="connsiteX4" fmla="*/ 49162 w 53672"/>
                <a:gd name="connsiteY4" fmla="*/ 6797 h 119212"/>
                <a:gd name="connsiteX5" fmla="*/ 13027 w 53672"/>
                <a:gd name="connsiteY5" fmla="*/ 96781 h 119212"/>
                <a:gd name="connsiteX6" fmla="*/ 11433 w 53672"/>
                <a:gd name="connsiteY6" fmla="*/ 104221 h 119212"/>
                <a:gd name="connsiteX7" fmla="*/ 28260 w 53672"/>
                <a:gd name="connsiteY7" fmla="*/ 119278 h 119212"/>
                <a:gd name="connsiteX8" fmla="*/ 53768 w 53672"/>
                <a:gd name="connsiteY8" fmla="*/ 92176 h 119212"/>
                <a:gd name="connsiteX9" fmla="*/ 50934 w 53672"/>
                <a:gd name="connsiteY9" fmla="*/ 89873 h 119212"/>
                <a:gd name="connsiteX10" fmla="*/ 47568 w 53672"/>
                <a:gd name="connsiteY10" fmla="*/ 92884 h 119212"/>
                <a:gd name="connsiteX11" fmla="*/ 28792 w 53672"/>
                <a:gd name="connsiteY11" fmla="*/ 114318 h 119212"/>
                <a:gd name="connsiteX12" fmla="*/ 24363 w 53672"/>
                <a:gd name="connsiteY12" fmla="*/ 108118 h 119212"/>
                <a:gd name="connsiteX13" fmla="*/ 27198 w 53672"/>
                <a:gd name="connsiteY13" fmla="*/ 96781 h 119212"/>
                <a:gd name="connsiteX14" fmla="*/ 32866 w 53672"/>
                <a:gd name="connsiteY14" fmla="*/ 82611 h 119212"/>
                <a:gd name="connsiteX15" fmla="*/ 41546 w 53672"/>
                <a:gd name="connsiteY15" fmla="*/ 60114 h 119212"/>
                <a:gd name="connsiteX16" fmla="*/ 42608 w 53672"/>
                <a:gd name="connsiteY16" fmla="*/ 54446 h 119212"/>
                <a:gd name="connsiteX17" fmla="*/ 25781 w 53672"/>
                <a:gd name="connsiteY17" fmla="*/ 39389 h 119212"/>
                <a:gd name="connsiteX18" fmla="*/ 96 w 53672"/>
                <a:gd name="connsiteY18" fmla="*/ 66491 h 119212"/>
                <a:gd name="connsiteX19" fmla="*/ 3107 w 53672"/>
                <a:gd name="connsiteY19" fmla="*/ 68794 h 119212"/>
                <a:gd name="connsiteX20" fmla="*/ 6296 w 53672"/>
                <a:gd name="connsiteY20" fmla="*/ 65960 h 119212"/>
                <a:gd name="connsiteX21" fmla="*/ 25249 w 53672"/>
                <a:gd name="connsiteY21" fmla="*/ 44349 h 119212"/>
                <a:gd name="connsiteX22" fmla="*/ 29678 w 53672"/>
                <a:gd name="connsiteY22" fmla="*/ 50549 h 119212"/>
                <a:gd name="connsiteX23" fmla="*/ 24186 w 53672"/>
                <a:gd name="connsiteY23" fmla="*/ 68263 h 119212"/>
                <a:gd name="connsiteX24" fmla="*/ 13027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62" y="6797"/>
                  </a:moveTo>
                  <a:cubicBezTo>
                    <a:pt x="49162" y="3962"/>
                    <a:pt x="47037" y="65"/>
                    <a:pt x="42077" y="65"/>
                  </a:cubicBezTo>
                  <a:cubicBezTo>
                    <a:pt x="37294" y="65"/>
                    <a:pt x="32157" y="4671"/>
                    <a:pt x="32157" y="9808"/>
                  </a:cubicBezTo>
                  <a:cubicBezTo>
                    <a:pt x="32157" y="12819"/>
                    <a:pt x="34460" y="16539"/>
                    <a:pt x="39243" y="16539"/>
                  </a:cubicBezTo>
                  <a:cubicBezTo>
                    <a:pt x="44380" y="16539"/>
                    <a:pt x="49162" y="11579"/>
                    <a:pt x="49162" y="6797"/>
                  </a:cubicBezTo>
                  <a:close/>
                  <a:moveTo>
                    <a:pt x="13027" y="96781"/>
                  </a:moveTo>
                  <a:cubicBezTo>
                    <a:pt x="12318" y="99084"/>
                    <a:pt x="11433" y="101210"/>
                    <a:pt x="11433" y="104221"/>
                  </a:cubicBezTo>
                  <a:cubicBezTo>
                    <a:pt x="11433" y="112547"/>
                    <a:pt x="18518" y="119278"/>
                    <a:pt x="28260" y="119278"/>
                  </a:cubicBezTo>
                  <a:cubicBezTo>
                    <a:pt x="45974" y="119278"/>
                    <a:pt x="53768" y="94833"/>
                    <a:pt x="53768" y="92176"/>
                  </a:cubicBezTo>
                  <a:cubicBezTo>
                    <a:pt x="53768" y="89873"/>
                    <a:pt x="51465" y="89873"/>
                    <a:pt x="50934" y="89873"/>
                  </a:cubicBezTo>
                  <a:cubicBezTo>
                    <a:pt x="48454" y="89873"/>
                    <a:pt x="48277" y="90936"/>
                    <a:pt x="47568" y="92884"/>
                  </a:cubicBezTo>
                  <a:cubicBezTo>
                    <a:pt x="43494" y="107055"/>
                    <a:pt x="35700" y="114318"/>
                    <a:pt x="28792" y="114318"/>
                  </a:cubicBezTo>
                  <a:cubicBezTo>
                    <a:pt x="25249" y="114318"/>
                    <a:pt x="24363" y="112015"/>
                    <a:pt x="24363" y="108118"/>
                  </a:cubicBezTo>
                  <a:cubicBezTo>
                    <a:pt x="24363" y="104044"/>
                    <a:pt x="25603" y="100678"/>
                    <a:pt x="27198" y="96781"/>
                  </a:cubicBezTo>
                  <a:cubicBezTo>
                    <a:pt x="28969" y="91999"/>
                    <a:pt x="30917" y="87216"/>
                    <a:pt x="32866" y="82611"/>
                  </a:cubicBezTo>
                  <a:cubicBezTo>
                    <a:pt x="34460" y="78359"/>
                    <a:pt x="40837" y="62240"/>
                    <a:pt x="41546" y="60114"/>
                  </a:cubicBezTo>
                  <a:cubicBezTo>
                    <a:pt x="42077" y="58343"/>
                    <a:pt x="42608" y="56217"/>
                    <a:pt x="42608" y="54446"/>
                  </a:cubicBezTo>
                  <a:cubicBezTo>
                    <a:pt x="42608" y="46121"/>
                    <a:pt x="35523" y="39389"/>
                    <a:pt x="25781" y="39389"/>
                  </a:cubicBezTo>
                  <a:cubicBezTo>
                    <a:pt x="8244" y="39389"/>
                    <a:pt x="96" y="63480"/>
                    <a:pt x="96" y="66491"/>
                  </a:cubicBezTo>
                  <a:cubicBezTo>
                    <a:pt x="96" y="68794"/>
                    <a:pt x="2576" y="68794"/>
                    <a:pt x="3107" y="68794"/>
                  </a:cubicBezTo>
                  <a:cubicBezTo>
                    <a:pt x="5587" y="68794"/>
                    <a:pt x="5764" y="67908"/>
                    <a:pt x="6296" y="65960"/>
                  </a:cubicBezTo>
                  <a:cubicBezTo>
                    <a:pt x="10901" y="50726"/>
                    <a:pt x="18695" y="44349"/>
                    <a:pt x="25249" y="44349"/>
                  </a:cubicBezTo>
                  <a:cubicBezTo>
                    <a:pt x="28083" y="44349"/>
                    <a:pt x="29678" y="45766"/>
                    <a:pt x="29678" y="50549"/>
                  </a:cubicBezTo>
                  <a:cubicBezTo>
                    <a:pt x="29678" y="54623"/>
                    <a:pt x="28615" y="57280"/>
                    <a:pt x="24186" y="68263"/>
                  </a:cubicBezTo>
                  <a:lnTo>
                    <a:pt x="13027" y="96781"/>
                  </a:lnTo>
                  <a:close/>
                </a:path>
              </a:pathLst>
            </a:custGeom>
            <a:solidFill>
              <a:srgbClr val="000000"/>
            </a:solidFill>
            <a:ln w="25301"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3F39FAF5-7026-3D80-238A-2E069312BE1F}"/>
                </a:ext>
              </a:extLst>
            </p:cNvPr>
            <p:cNvSpPr/>
            <p:nvPr>
              <p:custDataLst>
                <p:tags r:id="rId27"/>
              </p:custDataLst>
            </p:nvPr>
          </p:nvSpPr>
          <p:spPr>
            <a:xfrm>
              <a:off x="5059158" y="4131891"/>
              <a:ext cx="130371" cy="47649"/>
            </a:xfrm>
            <a:custGeom>
              <a:avLst/>
              <a:gdLst>
                <a:gd name="connsiteX0" fmla="*/ 123739 w 130371"/>
                <a:gd name="connsiteY0" fmla="*/ 8745 h 47649"/>
                <a:gd name="connsiteX1" fmla="*/ 130471 w 130371"/>
                <a:gd name="connsiteY1" fmla="*/ 4317 h 47649"/>
                <a:gd name="connsiteX2" fmla="*/ 123917 w 130371"/>
                <a:gd name="connsiteY2" fmla="*/ 65 h 47649"/>
                <a:gd name="connsiteX3" fmla="*/ 6653 w 130371"/>
                <a:gd name="connsiteY3" fmla="*/ 65 h 47649"/>
                <a:gd name="connsiteX4" fmla="*/ 99 w 130371"/>
                <a:gd name="connsiteY4" fmla="*/ 4317 h 47649"/>
                <a:gd name="connsiteX5" fmla="*/ 6830 w 130371"/>
                <a:gd name="connsiteY5" fmla="*/ 8745 h 47649"/>
                <a:gd name="connsiteX6" fmla="*/ 123739 w 130371"/>
                <a:gd name="connsiteY6" fmla="*/ 8745 h 47649"/>
                <a:gd name="connsiteX7" fmla="*/ 123917 w 130371"/>
                <a:gd name="connsiteY7" fmla="*/ 47715 h 47649"/>
                <a:gd name="connsiteX8" fmla="*/ 130471 w 130371"/>
                <a:gd name="connsiteY8" fmla="*/ 43464 h 47649"/>
                <a:gd name="connsiteX9" fmla="*/ 123739 w 130371"/>
                <a:gd name="connsiteY9" fmla="*/ 39035 h 47649"/>
                <a:gd name="connsiteX10" fmla="*/ 6830 w 130371"/>
                <a:gd name="connsiteY10" fmla="*/ 39035 h 47649"/>
                <a:gd name="connsiteX11" fmla="*/ 99 w 130371"/>
                <a:gd name="connsiteY11" fmla="*/ 43464 h 47649"/>
                <a:gd name="connsiteX12" fmla="*/ 6653 w 130371"/>
                <a:gd name="connsiteY12" fmla="*/ 47715 h 47649"/>
                <a:gd name="connsiteX13" fmla="*/ 123917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39" y="8745"/>
                  </a:moveTo>
                  <a:cubicBezTo>
                    <a:pt x="126396" y="8745"/>
                    <a:pt x="130471" y="8745"/>
                    <a:pt x="130471" y="4317"/>
                  </a:cubicBezTo>
                  <a:cubicBezTo>
                    <a:pt x="130471" y="65"/>
                    <a:pt x="126219" y="65"/>
                    <a:pt x="123917" y="65"/>
                  </a:cubicBezTo>
                  <a:lnTo>
                    <a:pt x="6653" y="65"/>
                  </a:lnTo>
                  <a:cubicBezTo>
                    <a:pt x="4350" y="65"/>
                    <a:pt x="99" y="65"/>
                    <a:pt x="99" y="4317"/>
                  </a:cubicBezTo>
                  <a:cubicBezTo>
                    <a:pt x="99" y="8745"/>
                    <a:pt x="4173" y="8745"/>
                    <a:pt x="6830" y="8745"/>
                  </a:cubicBezTo>
                  <a:lnTo>
                    <a:pt x="123739" y="8745"/>
                  </a:lnTo>
                  <a:close/>
                  <a:moveTo>
                    <a:pt x="123917" y="47715"/>
                  </a:moveTo>
                  <a:cubicBezTo>
                    <a:pt x="126219" y="47715"/>
                    <a:pt x="130471" y="47715"/>
                    <a:pt x="130471" y="43464"/>
                  </a:cubicBezTo>
                  <a:cubicBezTo>
                    <a:pt x="130471" y="39035"/>
                    <a:pt x="126396" y="39035"/>
                    <a:pt x="123739" y="39035"/>
                  </a:cubicBezTo>
                  <a:lnTo>
                    <a:pt x="6830" y="39035"/>
                  </a:lnTo>
                  <a:cubicBezTo>
                    <a:pt x="4173" y="39035"/>
                    <a:pt x="99" y="39035"/>
                    <a:pt x="99" y="43464"/>
                  </a:cubicBezTo>
                  <a:cubicBezTo>
                    <a:pt x="99" y="47715"/>
                    <a:pt x="4350" y="47715"/>
                    <a:pt x="6653" y="47715"/>
                  </a:cubicBezTo>
                  <a:lnTo>
                    <a:pt x="123917" y="47715"/>
                  </a:lnTo>
                  <a:close/>
                </a:path>
              </a:pathLst>
            </a:custGeom>
            <a:solidFill>
              <a:srgbClr val="000000"/>
            </a:solidFill>
            <a:ln w="25301"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A673C54F-FB66-2D97-CC72-56EA788A6C73}"/>
                </a:ext>
              </a:extLst>
            </p:cNvPr>
            <p:cNvSpPr/>
            <p:nvPr>
              <p:custDataLst>
                <p:tags r:id="rId28"/>
              </p:custDataLst>
            </p:nvPr>
          </p:nvSpPr>
          <p:spPr>
            <a:xfrm>
              <a:off x="5221412" y="4082470"/>
              <a:ext cx="64477" cy="117618"/>
            </a:xfrm>
            <a:custGeom>
              <a:avLst/>
              <a:gdLst>
                <a:gd name="connsiteX0" fmla="*/ 40137 w 64477"/>
                <a:gd name="connsiteY0" fmla="*/ 5025 h 117618"/>
                <a:gd name="connsiteX1" fmla="*/ 34823 w 64477"/>
                <a:gd name="connsiteY1" fmla="*/ 65 h 117618"/>
                <a:gd name="connsiteX2" fmla="*/ 105 w 64477"/>
                <a:gd name="connsiteY2" fmla="*/ 11402 h 117618"/>
                <a:gd name="connsiteX3" fmla="*/ 105 w 64477"/>
                <a:gd name="connsiteY3" fmla="*/ 17779 h 117618"/>
                <a:gd name="connsiteX4" fmla="*/ 25789 w 64477"/>
                <a:gd name="connsiteY4" fmla="*/ 12819 h 117618"/>
                <a:gd name="connsiteX5" fmla="*/ 25789 w 64477"/>
                <a:gd name="connsiteY5" fmla="*/ 103158 h 117618"/>
                <a:gd name="connsiteX6" fmla="*/ 8076 w 64477"/>
                <a:gd name="connsiteY6" fmla="*/ 111307 h 117618"/>
                <a:gd name="connsiteX7" fmla="*/ 1345 w 64477"/>
                <a:gd name="connsiteY7" fmla="*/ 111307 h 117618"/>
                <a:gd name="connsiteX8" fmla="*/ 1345 w 64477"/>
                <a:gd name="connsiteY8" fmla="*/ 117683 h 117618"/>
                <a:gd name="connsiteX9" fmla="*/ 32875 w 64477"/>
                <a:gd name="connsiteY9" fmla="*/ 116975 h 117618"/>
                <a:gd name="connsiteX10" fmla="*/ 64582 w 64477"/>
                <a:gd name="connsiteY10" fmla="*/ 117683 h 117618"/>
                <a:gd name="connsiteX11" fmla="*/ 64582 w 64477"/>
                <a:gd name="connsiteY11" fmla="*/ 111307 h 117618"/>
                <a:gd name="connsiteX12" fmla="*/ 57851 w 64477"/>
                <a:gd name="connsiteY12" fmla="*/ 111307 h 117618"/>
                <a:gd name="connsiteX13" fmla="*/ 40137 w 64477"/>
                <a:gd name="connsiteY13" fmla="*/ 103158 h 117618"/>
                <a:gd name="connsiteX14" fmla="*/ 40137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7" y="5025"/>
                  </a:moveTo>
                  <a:cubicBezTo>
                    <a:pt x="40137" y="242"/>
                    <a:pt x="39783" y="65"/>
                    <a:pt x="34823" y="65"/>
                  </a:cubicBezTo>
                  <a:cubicBezTo>
                    <a:pt x="23487" y="11225"/>
                    <a:pt x="7367" y="11402"/>
                    <a:pt x="105" y="11402"/>
                  </a:cubicBezTo>
                  <a:lnTo>
                    <a:pt x="105" y="17779"/>
                  </a:lnTo>
                  <a:cubicBezTo>
                    <a:pt x="4356" y="17779"/>
                    <a:pt x="16047" y="17779"/>
                    <a:pt x="25789" y="12819"/>
                  </a:cubicBezTo>
                  <a:lnTo>
                    <a:pt x="25789" y="103158"/>
                  </a:lnTo>
                  <a:cubicBezTo>
                    <a:pt x="25789" y="109004"/>
                    <a:pt x="25789" y="111307"/>
                    <a:pt x="8076" y="111307"/>
                  </a:cubicBezTo>
                  <a:lnTo>
                    <a:pt x="1345" y="111307"/>
                  </a:lnTo>
                  <a:lnTo>
                    <a:pt x="1345" y="117683"/>
                  </a:lnTo>
                  <a:cubicBezTo>
                    <a:pt x="4533" y="117506"/>
                    <a:pt x="26321" y="116975"/>
                    <a:pt x="32875" y="116975"/>
                  </a:cubicBezTo>
                  <a:cubicBezTo>
                    <a:pt x="38366" y="116975"/>
                    <a:pt x="60685" y="117506"/>
                    <a:pt x="64582" y="117683"/>
                  </a:cubicBezTo>
                  <a:lnTo>
                    <a:pt x="64582" y="111307"/>
                  </a:lnTo>
                  <a:lnTo>
                    <a:pt x="57851" y="111307"/>
                  </a:lnTo>
                  <a:cubicBezTo>
                    <a:pt x="40137" y="111307"/>
                    <a:pt x="40137" y="109004"/>
                    <a:pt x="40137" y="103158"/>
                  </a:cubicBezTo>
                  <a:lnTo>
                    <a:pt x="40137" y="5025"/>
                  </a:lnTo>
                  <a:close/>
                </a:path>
              </a:pathLst>
            </a:custGeom>
            <a:solidFill>
              <a:srgbClr val="000000"/>
            </a:solidFill>
            <a:ln w="25301" cap="flat">
              <a:noFill/>
              <a:prstDash val="solid"/>
              <a:miter/>
            </a:ln>
          </p:spPr>
          <p:txBody>
            <a:bodyPr rtlCol="0" anchor="ctr"/>
            <a:lstStyle/>
            <a:p>
              <a:endParaRPr lang="en-CN"/>
            </a:p>
          </p:txBody>
        </p:sp>
      </p:grpSp>
      <p:grpSp>
        <p:nvGrpSpPr>
          <p:cNvPr id="40" name="Group 39" descr="\documentclass{article}&#10;\usepackage{amsmath,bm}&#10;\pagestyle{empty}&#10;\begin{document}&#10;&#10;$\{\bm{x}_i\}_{i=1}^t$&#10;&#10;&#10;\end{document}" title="IguanaTex Vector Display">
            <a:extLst>
              <a:ext uri="{FF2B5EF4-FFF2-40B4-BE49-F238E27FC236}">
                <a16:creationId xmlns:a16="http://schemas.microsoft.com/office/drawing/2014/main" id="{663A2BBE-2E94-C342-9D06-E051E221083C}"/>
              </a:ext>
            </a:extLst>
          </p:cNvPr>
          <p:cNvGrpSpPr>
            <a:grpSpLocks noChangeAspect="1"/>
          </p:cNvGrpSpPr>
          <p:nvPr>
            <p:custDataLst>
              <p:tags r:id="rId3"/>
            </p:custDataLst>
          </p:nvPr>
        </p:nvGrpSpPr>
        <p:grpSpPr>
          <a:xfrm>
            <a:off x="6464886" y="4115582"/>
            <a:ext cx="796575" cy="270178"/>
            <a:chOff x="4506712" y="3931681"/>
            <a:chExt cx="796575" cy="270178"/>
          </a:xfrm>
        </p:grpSpPr>
        <p:sp>
          <p:nvSpPr>
            <p:cNvPr id="32" name="Freeform 31">
              <a:extLst>
                <a:ext uri="{FF2B5EF4-FFF2-40B4-BE49-F238E27FC236}">
                  <a16:creationId xmlns:a16="http://schemas.microsoft.com/office/drawing/2014/main" id="{33DB59C0-5A91-2705-880A-88405FB1A640}"/>
                </a:ext>
              </a:extLst>
            </p:cNvPr>
            <p:cNvSpPr/>
            <p:nvPr>
              <p:custDataLst>
                <p:tags r:id="rId13"/>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08D7F409-E893-B542-8B82-068BB6628FE0}"/>
                </a:ext>
              </a:extLst>
            </p:cNvPr>
            <p:cNvSpPr/>
            <p:nvPr>
              <p:custDataLst>
                <p:tags r:id="rId14"/>
              </p:custDataLst>
            </p:nvPr>
          </p:nvSpPr>
          <p:spPr>
            <a:xfrm>
              <a:off x="4624635" y="4019842"/>
              <a:ext cx="143226" cy="116403"/>
            </a:xfrm>
            <a:custGeom>
              <a:avLst/>
              <a:gdLst>
                <a:gd name="connsiteX0" fmla="*/ 126101 w 143226"/>
                <a:gd name="connsiteY0" fmla="*/ 12968 h 116403"/>
                <a:gd name="connsiteX1" fmla="*/ 112436 w 143226"/>
                <a:gd name="connsiteY1" fmla="*/ 30429 h 116403"/>
                <a:gd name="connsiteX2" fmla="*/ 125089 w 143226"/>
                <a:gd name="connsiteY2" fmla="*/ 42069 h 116403"/>
                <a:gd name="connsiteX3" fmla="*/ 143309 w 143226"/>
                <a:gd name="connsiteY3" fmla="*/ 22331 h 116403"/>
                <a:gd name="connsiteX4" fmla="*/ 114461 w 143226"/>
                <a:gd name="connsiteY4" fmla="*/ 63 h 116403"/>
                <a:gd name="connsiteX5" fmla="*/ 87384 w 143226"/>
                <a:gd name="connsiteY5" fmla="*/ 15499 h 116403"/>
                <a:gd name="connsiteX6" fmla="*/ 52463 w 143226"/>
                <a:gd name="connsiteY6" fmla="*/ 63 h 116403"/>
                <a:gd name="connsiteX7" fmla="*/ 3371 w 143226"/>
                <a:gd name="connsiteY7" fmla="*/ 39539 h 116403"/>
                <a:gd name="connsiteX8" fmla="*/ 9445 w 143226"/>
                <a:gd name="connsiteY8" fmla="*/ 43081 h 116403"/>
                <a:gd name="connsiteX9" fmla="*/ 15265 w 143226"/>
                <a:gd name="connsiteY9" fmla="*/ 39792 h 116403"/>
                <a:gd name="connsiteX10" fmla="*/ 51198 w 143226"/>
                <a:gd name="connsiteY10" fmla="*/ 9173 h 116403"/>
                <a:gd name="connsiteX11" fmla="*/ 65369 w 143226"/>
                <a:gd name="connsiteY11" fmla="*/ 21825 h 116403"/>
                <a:gd name="connsiteX12" fmla="*/ 59549 w 143226"/>
                <a:gd name="connsiteY12" fmla="*/ 49661 h 116403"/>
                <a:gd name="connsiteX13" fmla="*/ 50945 w 143226"/>
                <a:gd name="connsiteY13" fmla="*/ 84329 h 116403"/>
                <a:gd name="connsiteX14" fmla="*/ 29436 w 143226"/>
                <a:gd name="connsiteY14" fmla="*/ 107356 h 116403"/>
                <a:gd name="connsiteX15" fmla="*/ 17289 w 143226"/>
                <a:gd name="connsiteY15" fmla="*/ 103561 h 116403"/>
                <a:gd name="connsiteX16" fmla="*/ 30954 w 143226"/>
                <a:gd name="connsiteY16" fmla="*/ 86100 h 116403"/>
                <a:gd name="connsiteX17" fmla="*/ 18301 w 143226"/>
                <a:gd name="connsiteY17" fmla="*/ 74460 h 116403"/>
                <a:gd name="connsiteX18" fmla="*/ 82 w 143226"/>
                <a:gd name="connsiteY18" fmla="*/ 94198 h 116403"/>
                <a:gd name="connsiteX19" fmla="*/ 28930 w 143226"/>
                <a:gd name="connsiteY19" fmla="*/ 116466 h 116403"/>
                <a:gd name="connsiteX20" fmla="*/ 56006 w 143226"/>
                <a:gd name="connsiteY20" fmla="*/ 101030 h 116403"/>
                <a:gd name="connsiteX21" fmla="*/ 90927 w 143226"/>
                <a:gd name="connsiteY21" fmla="*/ 116466 h 116403"/>
                <a:gd name="connsiteX22" fmla="*/ 140019 w 143226"/>
                <a:gd name="connsiteY22" fmla="*/ 76990 h 116403"/>
                <a:gd name="connsiteX23" fmla="*/ 133946 w 143226"/>
                <a:gd name="connsiteY23" fmla="*/ 73448 h 116403"/>
                <a:gd name="connsiteX24" fmla="*/ 128126 w 143226"/>
                <a:gd name="connsiteY24" fmla="*/ 76737 h 116403"/>
                <a:gd name="connsiteX25" fmla="*/ 92192 w 143226"/>
                <a:gd name="connsiteY25" fmla="*/ 107356 h 116403"/>
                <a:gd name="connsiteX26" fmla="*/ 78021 w 143226"/>
                <a:gd name="connsiteY26" fmla="*/ 94704 h 116403"/>
                <a:gd name="connsiteX27" fmla="*/ 83589 w 143226"/>
                <a:gd name="connsiteY27" fmla="*/ 66615 h 116403"/>
                <a:gd name="connsiteX28" fmla="*/ 92445 w 143226"/>
                <a:gd name="connsiteY28" fmla="*/ 32200 h 116403"/>
                <a:gd name="connsiteX29" fmla="*/ 113955 w 143226"/>
                <a:gd name="connsiteY29" fmla="*/ 9173 h 116403"/>
                <a:gd name="connsiteX30" fmla="*/ 126101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101" y="12968"/>
                  </a:moveTo>
                  <a:cubicBezTo>
                    <a:pt x="116991" y="15499"/>
                    <a:pt x="112436" y="24103"/>
                    <a:pt x="112436" y="30429"/>
                  </a:cubicBezTo>
                  <a:cubicBezTo>
                    <a:pt x="112436" y="35996"/>
                    <a:pt x="116738" y="42069"/>
                    <a:pt x="125089" y="42069"/>
                  </a:cubicBezTo>
                  <a:cubicBezTo>
                    <a:pt x="133946" y="42069"/>
                    <a:pt x="143309" y="34731"/>
                    <a:pt x="143309" y="22331"/>
                  </a:cubicBezTo>
                  <a:cubicBezTo>
                    <a:pt x="143309" y="8920"/>
                    <a:pt x="129897" y="63"/>
                    <a:pt x="114461" y="63"/>
                  </a:cubicBezTo>
                  <a:cubicBezTo>
                    <a:pt x="100037" y="63"/>
                    <a:pt x="90674" y="10944"/>
                    <a:pt x="87384" y="15499"/>
                  </a:cubicBezTo>
                  <a:cubicBezTo>
                    <a:pt x="81058" y="4871"/>
                    <a:pt x="66887" y="63"/>
                    <a:pt x="52463" y="63"/>
                  </a:cubicBezTo>
                  <a:cubicBezTo>
                    <a:pt x="20579" y="63"/>
                    <a:pt x="3371" y="31188"/>
                    <a:pt x="3371" y="39539"/>
                  </a:cubicBezTo>
                  <a:cubicBezTo>
                    <a:pt x="3371" y="43081"/>
                    <a:pt x="7167" y="43081"/>
                    <a:pt x="9445" y="43081"/>
                  </a:cubicBezTo>
                  <a:cubicBezTo>
                    <a:pt x="12481" y="43081"/>
                    <a:pt x="14253" y="43081"/>
                    <a:pt x="15265" y="39792"/>
                  </a:cubicBezTo>
                  <a:cubicBezTo>
                    <a:pt x="22603" y="16764"/>
                    <a:pt x="40823" y="9173"/>
                    <a:pt x="51198" y="9173"/>
                  </a:cubicBezTo>
                  <a:cubicBezTo>
                    <a:pt x="60814" y="9173"/>
                    <a:pt x="65369" y="13728"/>
                    <a:pt x="65369" y="21825"/>
                  </a:cubicBezTo>
                  <a:cubicBezTo>
                    <a:pt x="65369" y="26633"/>
                    <a:pt x="61826" y="40551"/>
                    <a:pt x="59549" y="49661"/>
                  </a:cubicBezTo>
                  <a:lnTo>
                    <a:pt x="50945" y="84329"/>
                  </a:lnTo>
                  <a:cubicBezTo>
                    <a:pt x="47149" y="99765"/>
                    <a:pt x="38039" y="107356"/>
                    <a:pt x="29436" y="107356"/>
                  </a:cubicBezTo>
                  <a:cubicBezTo>
                    <a:pt x="28170" y="107356"/>
                    <a:pt x="22350" y="107356"/>
                    <a:pt x="17289" y="103561"/>
                  </a:cubicBezTo>
                  <a:cubicBezTo>
                    <a:pt x="26399" y="101030"/>
                    <a:pt x="30954" y="92426"/>
                    <a:pt x="30954" y="86100"/>
                  </a:cubicBezTo>
                  <a:cubicBezTo>
                    <a:pt x="30954" y="80533"/>
                    <a:pt x="26652" y="74460"/>
                    <a:pt x="18301" y="74460"/>
                  </a:cubicBezTo>
                  <a:cubicBezTo>
                    <a:pt x="9445" y="74460"/>
                    <a:pt x="82" y="81798"/>
                    <a:pt x="82" y="94198"/>
                  </a:cubicBezTo>
                  <a:cubicBezTo>
                    <a:pt x="82" y="107609"/>
                    <a:pt x="13493" y="116466"/>
                    <a:pt x="28930" y="116466"/>
                  </a:cubicBezTo>
                  <a:cubicBezTo>
                    <a:pt x="43353" y="116466"/>
                    <a:pt x="52716" y="105585"/>
                    <a:pt x="56006" y="101030"/>
                  </a:cubicBezTo>
                  <a:cubicBezTo>
                    <a:pt x="62332" y="111658"/>
                    <a:pt x="76503" y="116466"/>
                    <a:pt x="90927" y="116466"/>
                  </a:cubicBezTo>
                  <a:cubicBezTo>
                    <a:pt x="122811" y="116466"/>
                    <a:pt x="140019" y="85341"/>
                    <a:pt x="140019" y="76990"/>
                  </a:cubicBezTo>
                  <a:cubicBezTo>
                    <a:pt x="140019" y="73448"/>
                    <a:pt x="136223" y="73448"/>
                    <a:pt x="133946" y="73448"/>
                  </a:cubicBezTo>
                  <a:cubicBezTo>
                    <a:pt x="130909" y="73448"/>
                    <a:pt x="129138" y="73448"/>
                    <a:pt x="128126" y="76737"/>
                  </a:cubicBezTo>
                  <a:cubicBezTo>
                    <a:pt x="120787" y="99765"/>
                    <a:pt x="102567" y="107356"/>
                    <a:pt x="92192" y="107356"/>
                  </a:cubicBezTo>
                  <a:cubicBezTo>
                    <a:pt x="82576" y="107356"/>
                    <a:pt x="78021" y="102801"/>
                    <a:pt x="78021" y="94704"/>
                  </a:cubicBezTo>
                  <a:cubicBezTo>
                    <a:pt x="78021" y="89390"/>
                    <a:pt x="81311" y="75978"/>
                    <a:pt x="83589" y="66615"/>
                  </a:cubicBezTo>
                  <a:cubicBezTo>
                    <a:pt x="85360" y="60036"/>
                    <a:pt x="91180" y="36249"/>
                    <a:pt x="92445" y="32200"/>
                  </a:cubicBezTo>
                  <a:cubicBezTo>
                    <a:pt x="96241" y="17017"/>
                    <a:pt x="105098" y="9173"/>
                    <a:pt x="113955" y="9173"/>
                  </a:cubicBezTo>
                  <a:cubicBezTo>
                    <a:pt x="115220" y="9173"/>
                    <a:pt x="121040" y="9173"/>
                    <a:pt x="126101" y="12968"/>
                  </a:cubicBez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F35EBE0D-371E-4816-7ACE-A1A2290DAF61}"/>
                </a:ext>
              </a:extLst>
            </p:cNvPr>
            <p:cNvSpPr/>
            <p:nvPr>
              <p:custDataLst>
                <p:tags r:id="rId15"/>
              </p:custDataLst>
            </p:nvPr>
          </p:nvSpPr>
          <p:spPr>
            <a:xfrm>
              <a:off x="4790112" y="4054737"/>
              <a:ext cx="53672" cy="119212"/>
            </a:xfrm>
            <a:custGeom>
              <a:avLst/>
              <a:gdLst>
                <a:gd name="connsiteX0" fmla="*/ 49155 w 53672"/>
                <a:gd name="connsiteY0" fmla="*/ 6795 h 119212"/>
                <a:gd name="connsiteX1" fmla="*/ 42069 w 53672"/>
                <a:gd name="connsiteY1" fmla="*/ 64 h 119212"/>
                <a:gd name="connsiteX2" fmla="*/ 32150 w 53672"/>
                <a:gd name="connsiteY2" fmla="*/ 9807 h 119212"/>
                <a:gd name="connsiteX3" fmla="*/ 39235 w 53672"/>
                <a:gd name="connsiteY3" fmla="*/ 16538 h 119212"/>
                <a:gd name="connsiteX4" fmla="*/ 49155 w 53672"/>
                <a:gd name="connsiteY4" fmla="*/ 6795 h 119212"/>
                <a:gd name="connsiteX5" fmla="*/ 13019 w 53672"/>
                <a:gd name="connsiteY5" fmla="*/ 96780 h 119212"/>
                <a:gd name="connsiteX6" fmla="*/ 11425 w 53672"/>
                <a:gd name="connsiteY6" fmla="*/ 104220 h 119212"/>
                <a:gd name="connsiteX7" fmla="*/ 28253 w 53672"/>
                <a:gd name="connsiteY7" fmla="*/ 119277 h 119212"/>
                <a:gd name="connsiteX8" fmla="*/ 53760 w 53672"/>
                <a:gd name="connsiteY8" fmla="*/ 92175 h 119212"/>
                <a:gd name="connsiteX9" fmla="*/ 50926 w 53672"/>
                <a:gd name="connsiteY9" fmla="*/ 89872 h 119212"/>
                <a:gd name="connsiteX10" fmla="*/ 47561 w 53672"/>
                <a:gd name="connsiteY10" fmla="*/ 92883 h 119212"/>
                <a:gd name="connsiteX11" fmla="*/ 28784 w 53672"/>
                <a:gd name="connsiteY11" fmla="*/ 114317 h 119212"/>
                <a:gd name="connsiteX12" fmla="*/ 24356 w 53672"/>
                <a:gd name="connsiteY12" fmla="*/ 108117 h 119212"/>
                <a:gd name="connsiteX13" fmla="*/ 27190 w 53672"/>
                <a:gd name="connsiteY13" fmla="*/ 96780 h 119212"/>
                <a:gd name="connsiteX14" fmla="*/ 32858 w 53672"/>
                <a:gd name="connsiteY14" fmla="*/ 82610 h 119212"/>
                <a:gd name="connsiteX15" fmla="*/ 41538 w 53672"/>
                <a:gd name="connsiteY15" fmla="*/ 60113 h 119212"/>
                <a:gd name="connsiteX16" fmla="*/ 42601 w 53672"/>
                <a:gd name="connsiteY16" fmla="*/ 54445 h 119212"/>
                <a:gd name="connsiteX17" fmla="*/ 25773 w 53672"/>
                <a:gd name="connsiteY17" fmla="*/ 39388 h 119212"/>
                <a:gd name="connsiteX18" fmla="*/ 88 w 53672"/>
                <a:gd name="connsiteY18" fmla="*/ 66490 h 119212"/>
                <a:gd name="connsiteX19" fmla="*/ 3100 w 53672"/>
                <a:gd name="connsiteY19" fmla="*/ 68793 h 119212"/>
                <a:gd name="connsiteX20" fmla="*/ 6288 w 53672"/>
                <a:gd name="connsiteY20" fmla="*/ 65959 h 119212"/>
                <a:gd name="connsiteX21" fmla="*/ 25242 w 53672"/>
                <a:gd name="connsiteY21" fmla="*/ 44348 h 119212"/>
                <a:gd name="connsiteX22" fmla="*/ 29670 w 53672"/>
                <a:gd name="connsiteY22" fmla="*/ 50548 h 119212"/>
                <a:gd name="connsiteX23" fmla="*/ 24179 w 53672"/>
                <a:gd name="connsiteY23" fmla="*/ 68262 h 119212"/>
                <a:gd name="connsiteX24" fmla="*/ 13019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5" y="6795"/>
                  </a:moveTo>
                  <a:cubicBezTo>
                    <a:pt x="49155" y="3961"/>
                    <a:pt x="47029" y="64"/>
                    <a:pt x="42069" y="64"/>
                  </a:cubicBezTo>
                  <a:cubicBezTo>
                    <a:pt x="37287" y="64"/>
                    <a:pt x="32150" y="4670"/>
                    <a:pt x="32150" y="9807"/>
                  </a:cubicBezTo>
                  <a:cubicBezTo>
                    <a:pt x="32150" y="12818"/>
                    <a:pt x="34453" y="16538"/>
                    <a:pt x="39235" y="16538"/>
                  </a:cubicBezTo>
                  <a:cubicBezTo>
                    <a:pt x="44372" y="16538"/>
                    <a:pt x="49155" y="11578"/>
                    <a:pt x="49155" y="6795"/>
                  </a:cubicBezTo>
                  <a:close/>
                  <a:moveTo>
                    <a:pt x="13019" y="96780"/>
                  </a:moveTo>
                  <a:cubicBezTo>
                    <a:pt x="12311" y="99083"/>
                    <a:pt x="11425" y="101209"/>
                    <a:pt x="11425" y="104220"/>
                  </a:cubicBezTo>
                  <a:cubicBezTo>
                    <a:pt x="11425" y="112545"/>
                    <a:pt x="18510" y="119277"/>
                    <a:pt x="28253" y="119277"/>
                  </a:cubicBezTo>
                  <a:cubicBezTo>
                    <a:pt x="45966" y="119277"/>
                    <a:pt x="53760" y="94832"/>
                    <a:pt x="53760" y="92175"/>
                  </a:cubicBezTo>
                  <a:cubicBezTo>
                    <a:pt x="53760" y="89872"/>
                    <a:pt x="51458" y="89872"/>
                    <a:pt x="50926" y="89872"/>
                  </a:cubicBezTo>
                  <a:cubicBezTo>
                    <a:pt x="48446" y="89872"/>
                    <a:pt x="48269" y="90935"/>
                    <a:pt x="47561" y="92883"/>
                  </a:cubicBezTo>
                  <a:cubicBezTo>
                    <a:pt x="43487" y="107054"/>
                    <a:pt x="35693" y="114317"/>
                    <a:pt x="28784" y="114317"/>
                  </a:cubicBezTo>
                  <a:cubicBezTo>
                    <a:pt x="25242" y="114317"/>
                    <a:pt x="24356" y="112014"/>
                    <a:pt x="24356" y="108117"/>
                  </a:cubicBezTo>
                  <a:cubicBezTo>
                    <a:pt x="24356" y="104043"/>
                    <a:pt x="25596" y="100677"/>
                    <a:pt x="27190" y="96780"/>
                  </a:cubicBezTo>
                  <a:cubicBezTo>
                    <a:pt x="28961" y="91998"/>
                    <a:pt x="30910" y="87215"/>
                    <a:pt x="32858" y="82610"/>
                  </a:cubicBezTo>
                  <a:cubicBezTo>
                    <a:pt x="34453" y="78358"/>
                    <a:pt x="40829" y="62239"/>
                    <a:pt x="41538" y="60113"/>
                  </a:cubicBezTo>
                  <a:cubicBezTo>
                    <a:pt x="42069" y="58342"/>
                    <a:pt x="42601" y="56216"/>
                    <a:pt x="42601" y="54445"/>
                  </a:cubicBezTo>
                  <a:cubicBezTo>
                    <a:pt x="42601" y="46120"/>
                    <a:pt x="35515" y="39388"/>
                    <a:pt x="25773" y="39388"/>
                  </a:cubicBezTo>
                  <a:cubicBezTo>
                    <a:pt x="8237" y="39388"/>
                    <a:pt x="88" y="63479"/>
                    <a:pt x="88" y="66490"/>
                  </a:cubicBezTo>
                  <a:cubicBezTo>
                    <a:pt x="88" y="68793"/>
                    <a:pt x="2568" y="68793"/>
                    <a:pt x="3100" y="68793"/>
                  </a:cubicBezTo>
                  <a:cubicBezTo>
                    <a:pt x="5579" y="68793"/>
                    <a:pt x="5757" y="67907"/>
                    <a:pt x="6288" y="65959"/>
                  </a:cubicBezTo>
                  <a:cubicBezTo>
                    <a:pt x="10894" y="50725"/>
                    <a:pt x="18688" y="44348"/>
                    <a:pt x="25242" y="44348"/>
                  </a:cubicBezTo>
                  <a:cubicBezTo>
                    <a:pt x="28076" y="44348"/>
                    <a:pt x="29670" y="45765"/>
                    <a:pt x="29670" y="50548"/>
                  </a:cubicBezTo>
                  <a:cubicBezTo>
                    <a:pt x="29670" y="54622"/>
                    <a:pt x="28607" y="57279"/>
                    <a:pt x="24179" y="68262"/>
                  </a:cubicBezTo>
                  <a:lnTo>
                    <a:pt x="13019" y="96780"/>
                  </a:ln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05D3F5C3-8BEA-F340-DF30-7680C31A486E}"/>
                </a:ext>
              </a:extLst>
            </p:cNvPr>
            <p:cNvSpPr/>
            <p:nvPr>
              <p:custDataLst>
                <p:tags r:id="rId16"/>
              </p:custDataLst>
            </p:nvPr>
          </p:nvSpPr>
          <p:spPr>
            <a:xfrm>
              <a:off x="4884254" y="3944433"/>
              <a:ext cx="89833" cy="253051"/>
            </a:xfrm>
            <a:custGeom>
              <a:avLst/>
              <a:gdLst>
                <a:gd name="connsiteX0" fmla="*/ 36531 w 89833"/>
                <a:gd name="connsiteY0" fmla="*/ 219458 h 253051"/>
                <a:gd name="connsiteX1" fmla="*/ 2369 w 89833"/>
                <a:gd name="connsiteY1" fmla="*/ 247547 h 253051"/>
                <a:gd name="connsiteX2" fmla="*/ 92 w 89833"/>
                <a:gd name="connsiteY2" fmla="*/ 250330 h 253051"/>
                <a:gd name="connsiteX3" fmla="*/ 5153 w 89833"/>
                <a:gd name="connsiteY3" fmla="*/ 253114 h 253051"/>
                <a:gd name="connsiteX4" fmla="*/ 53485 w 89833"/>
                <a:gd name="connsiteY4" fmla="*/ 221482 h 253051"/>
                <a:gd name="connsiteX5" fmla="*/ 53485 w 89833"/>
                <a:gd name="connsiteY5" fmla="*/ 163787 h 253051"/>
                <a:gd name="connsiteX6" fmla="*/ 63607 w 89833"/>
                <a:gd name="connsiteY6" fmla="*/ 137469 h 253051"/>
                <a:gd name="connsiteX7" fmla="*/ 87647 w 89833"/>
                <a:gd name="connsiteY7" fmla="*/ 129372 h 253051"/>
                <a:gd name="connsiteX8" fmla="*/ 89925 w 89833"/>
                <a:gd name="connsiteY8" fmla="*/ 126588 h 253051"/>
                <a:gd name="connsiteX9" fmla="*/ 85876 w 89833"/>
                <a:gd name="connsiteY9" fmla="*/ 123805 h 253051"/>
                <a:gd name="connsiteX10" fmla="*/ 54245 w 89833"/>
                <a:gd name="connsiteY10" fmla="*/ 101283 h 253051"/>
                <a:gd name="connsiteX11" fmla="*/ 53485 w 89833"/>
                <a:gd name="connsiteY11" fmla="*/ 88884 h 253051"/>
                <a:gd name="connsiteX12" fmla="*/ 53485 w 89833"/>
                <a:gd name="connsiteY12" fmla="*/ 38780 h 253051"/>
                <a:gd name="connsiteX13" fmla="*/ 41339 w 89833"/>
                <a:gd name="connsiteY13" fmla="*/ 10438 h 253051"/>
                <a:gd name="connsiteX14" fmla="*/ 5153 w 89833"/>
                <a:gd name="connsiteY14" fmla="*/ 63 h 253051"/>
                <a:gd name="connsiteX15" fmla="*/ 92 w 89833"/>
                <a:gd name="connsiteY15" fmla="*/ 2846 h 253051"/>
                <a:gd name="connsiteX16" fmla="*/ 4140 w 89833"/>
                <a:gd name="connsiteY16" fmla="*/ 5630 h 253051"/>
                <a:gd name="connsiteX17" fmla="*/ 35772 w 89833"/>
                <a:gd name="connsiteY17" fmla="*/ 27645 h 253051"/>
                <a:gd name="connsiteX18" fmla="*/ 36531 w 89833"/>
                <a:gd name="connsiteY18" fmla="*/ 39539 h 253051"/>
                <a:gd name="connsiteX19" fmla="*/ 36531 w 89833"/>
                <a:gd name="connsiteY19" fmla="*/ 92679 h 253051"/>
                <a:gd name="connsiteX20" fmla="*/ 46653 w 89833"/>
                <a:gd name="connsiteY20" fmla="*/ 116719 h 253051"/>
                <a:gd name="connsiteX21" fmla="*/ 66391 w 89833"/>
                <a:gd name="connsiteY21" fmla="*/ 126588 h 253051"/>
                <a:gd name="connsiteX22" fmla="*/ 36531 w 89833"/>
                <a:gd name="connsiteY22" fmla="*/ 158726 h 253051"/>
                <a:gd name="connsiteX23" fmla="*/ 36531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31" y="219458"/>
                  </a:moveTo>
                  <a:cubicBezTo>
                    <a:pt x="36531" y="229580"/>
                    <a:pt x="29952" y="245775"/>
                    <a:pt x="2369" y="247547"/>
                  </a:cubicBezTo>
                  <a:cubicBezTo>
                    <a:pt x="1104" y="247800"/>
                    <a:pt x="92" y="248812"/>
                    <a:pt x="92" y="250330"/>
                  </a:cubicBezTo>
                  <a:cubicBezTo>
                    <a:pt x="92" y="253114"/>
                    <a:pt x="2875" y="253114"/>
                    <a:pt x="5153" y="253114"/>
                  </a:cubicBezTo>
                  <a:cubicBezTo>
                    <a:pt x="29699" y="253114"/>
                    <a:pt x="53232" y="240714"/>
                    <a:pt x="53485" y="221482"/>
                  </a:cubicBezTo>
                  <a:lnTo>
                    <a:pt x="53485" y="163787"/>
                  </a:lnTo>
                  <a:cubicBezTo>
                    <a:pt x="53485" y="153918"/>
                    <a:pt x="53485" y="145820"/>
                    <a:pt x="63607" y="137469"/>
                  </a:cubicBezTo>
                  <a:cubicBezTo>
                    <a:pt x="72464" y="130131"/>
                    <a:pt x="82080" y="129625"/>
                    <a:pt x="87647" y="129372"/>
                  </a:cubicBezTo>
                  <a:cubicBezTo>
                    <a:pt x="88913" y="129119"/>
                    <a:pt x="89925" y="128107"/>
                    <a:pt x="89925" y="126588"/>
                  </a:cubicBezTo>
                  <a:cubicBezTo>
                    <a:pt x="89925" y="124058"/>
                    <a:pt x="88406" y="124058"/>
                    <a:pt x="85876" y="123805"/>
                  </a:cubicBezTo>
                  <a:cubicBezTo>
                    <a:pt x="69175" y="122793"/>
                    <a:pt x="57028" y="113683"/>
                    <a:pt x="54245" y="101283"/>
                  </a:cubicBezTo>
                  <a:cubicBezTo>
                    <a:pt x="53485" y="98500"/>
                    <a:pt x="53485" y="97994"/>
                    <a:pt x="53485" y="88884"/>
                  </a:cubicBezTo>
                  <a:lnTo>
                    <a:pt x="53485" y="38780"/>
                  </a:lnTo>
                  <a:cubicBezTo>
                    <a:pt x="53485" y="28151"/>
                    <a:pt x="53485" y="20054"/>
                    <a:pt x="41339" y="10438"/>
                  </a:cubicBezTo>
                  <a:cubicBezTo>
                    <a:pt x="31217" y="2593"/>
                    <a:pt x="13756" y="63"/>
                    <a:pt x="5153" y="63"/>
                  </a:cubicBezTo>
                  <a:cubicBezTo>
                    <a:pt x="2875" y="63"/>
                    <a:pt x="92" y="63"/>
                    <a:pt x="92" y="2846"/>
                  </a:cubicBezTo>
                  <a:cubicBezTo>
                    <a:pt x="92" y="5377"/>
                    <a:pt x="1610" y="5377"/>
                    <a:pt x="4140" y="5630"/>
                  </a:cubicBezTo>
                  <a:cubicBezTo>
                    <a:pt x="20083" y="6642"/>
                    <a:pt x="32482" y="14740"/>
                    <a:pt x="35772" y="27645"/>
                  </a:cubicBezTo>
                  <a:cubicBezTo>
                    <a:pt x="36531" y="29923"/>
                    <a:pt x="36531" y="30429"/>
                    <a:pt x="36531" y="39539"/>
                  </a:cubicBezTo>
                  <a:lnTo>
                    <a:pt x="36531" y="92679"/>
                  </a:lnTo>
                  <a:cubicBezTo>
                    <a:pt x="36531" y="104320"/>
                    <a:pt x="38555" y="108622"/>
                    <a:pt x="46653" y="116719"/>
                  </a:cubicBezTo>
                  <a:cubicBezTo>
                    <a:pt x="51967" y="122033"/>
                    <a:pt x="59306" y="124564"/>
                    <a:pt x="66391" y="126588"/>
                  </a:cubicBezTo>
                  <a:cubicBezTo>
                    <a:pt x="45641" y="132408"/>
                    <a:pt x="36531" y="144049"/>
                    <a:pt x="36531" y="158726"/>
                  </a:cubicBezTo>
                  <a:lnTo>
                    <a:pt x="36531" y="219458"/>
                  </a:ln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C2FFB02C-15D1-0C87-90F6-2AE3C05651D4}"/>
                </a:ext>
              </a:extLst>
            </p:cNvPr>
            <p:cNvSpPr/>
            <p:nvPr>
              <p:custDataLst>
                <p:tags r:id="rId17"/>
              </p:custDataLst>
            </p:nvPr>
          </p:nvSpPr>
          <p:spPr>
            <a:xfrm>
              <a:off x="5000000" y="3931681"/>
              <a:ext cx="59871" cy="112481"/>
            </a:xfrm>
            <a:custGeom>
              <a:avLst/>
              <a:gdLst>
                <a:gd name="connsiteX0" fmla="*/ 36232 w 59871"/>
                <a:gd name="connsiteY0" fmla="*/ 40800 h 112481"/>
                <a:gd name="connsiteX1" fmla="*/ 54300 w 59871"/>
                <a:gd name="connsiteY1" fmla="*/ 40800 h 112481"/>
                <a:gd name="connsiteX2" fmla="*/ 59968 w 59871"/>
                <a:gd name="connsiteY2" fmla="*/ 36903 h 112481"/>
                <a:gd name="connsiteX3" fmla="*/ 54654 w 59871"/>
                <a:gd name="connsiteY3" fmla="*/ 34423 h 112481"/>
                <a:gd name="connsiteX4" fmla="*/ 37826 w 59871"/>
                <a:gd name="connsiteY4" fmla="*/ 34423 h 112481"/>
                <a:gd name="connsiteX5" fmla="*/ 44380 w 59871"/>
                <a:gd name="connsiteY5" fmla="*/ 8207 h 112481"/>
                <a:gd name="connsiteX6" fmla="*/ 44912 w 59871"/>
                <a:gd name="connsiteY6" fmla="*/ 5727 h 112481"/>
                <a:gd name="connsiteX7" fmla="*/ 38889 w 59871"/>
                <a:gd name="connsiteY7" fmla="*/ 59 h 112481"/>
                <a:gd name="connsiteX8" fmla="*/ 30564 w 59871"/>
                <a:gd name="connsiteY8" fmla="*/ 7676 h 112481"/>
                <a:gd name="connsiteX9" fmla="*/ 23833 w 59871"/>
                <a:gd name="connsiteY9" fmla="*/ 34423 h 112481"/>
                <a:gd name="connsiteX10" fmla="*/ 5765 w 59871"/>
                <a:gd name="connsiteY10" fmla="*/ 34423 h 112481"/>
                <a:gd name="connsiteX11" fmla="*/ 97 w 59871"/>
                <a:gd name="connsiteY11" fmla="*/ 38320 h 112481"/>
                <a:gd name="connsiteX12" fmla="*/ 5411 w 59871"/>
                <a:gd name="connsiteY12" fmla="*/ 40800 h 112481"/>
                <a:gd name="connsiteX13" fmla="*/ 22239 w 59871"/>
                <a:gd name="connsiteY13" fmla="*/ 40800 h 112481"/>
                <a:gd name="connsiteX14" fmla="*/ 11788 w 59871"/>
                <a:gd name="connsiteY14" fmla="*/ 82604 h 112481"/>
                <a:gd name="connsiteX15" fmla="*/ 9130 w 59871"/>
                <a:gd name="connsiteY15" fmla="*/ 95712 h 112481"/>
                <a:gd name="connsiteX16" fmla="*/ 28084 w 59871"/>
                <a:gd name="connsiteY16" fmla="*/ 112540 h 112481"/>
                <a:gd name="connsiteX17" fmla="*/ 58906 w 59871"/>
                <a:gd name="connsiteY17" fmla="*/ 85439 h 112481"/>
                <a:gd name="connsiteX18" fmla="*/ 56071 w 59871"/>
                <a:gd name="connsiteY18" fmla="*/ 83136 h 112481"/>
                <a:gd name="connsiteX19" fmla="*/ 52352 w 59871"/>
                <a:gd name="connsiteY19" fmla="*/ 86501 h 112481"/>
                <a:gd name="connsiteX20" fmla="*/ 28615 w 59871"/>
                <a:gd name="connsiteY20" fmla="*/ 107581 h 112481"/>
                <a:gd name="connsiteX21" fmla="*/ 22416 w 59871"/>
                <a:gd name="connsiteY21" fmla="*/ 98901 h 112481"/>
                <a:gd name="connsiteX22" fmla="*/ 23478 w 59871"/>
                <a:gd name="connsiteY22" fmla="*/ 91638 h 112481"/>
                <a:gd name="connsiteX23" fmla="*/ 36232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32" y="40800"/>
                  </a:moveTo>
                  <a:lnTo>
                    <a:pt x="54300" y="40800"/>
                  </a:lnTo>
                  <a:cubicBezTo>
                    <a:pt x="57666" y="40800"/>
                    <a:pt x="59968" y="40800"/>
                    <a:pt x="59968" y="36903"/>
                  </a:cubicBezTo>
                  <a:cubicBezTo>
                    <a:pt x="59968" y="34423"/>
                    <a:pt x="57666" y="34423"/>
                    <a:pt x="54654" y="34423"/>
                  </a:cubicBezTo>
                  <a:lnTo>
                    <a:pt x="37826" y="34423"/>
                  </a:lnTo>
                  <a:lnTo>
                    <a:pt x="44380" y="8207"/>
                  </a:lnTo>
                  <a:cubicBezTo>
                    <a:pt x="44558" y="7322"/>
                    <a:pt x="44912" y="6436"/>
                    <a:pt x="44912" y="5727"/>
                  </a:cubicBezTo>
                  <a:cubicBezTo>
                    <a:pt x="44912" y="2539"/>
                    <a:pt x="42432" y="59"/>
                    <a:pt x="38889" y="59"/>
                  </a:cubicBezTo>
                  <a:cubicBezTo>
                    <a:pt x="34461" y="59"/>
                    <a:pt x="31804" y="3070"/>
                    <a:pt x="30564" y="7676"/>
                  </a:cubicBezTo>
                  <a:cubicBezTo>
                    <a:pt x="29324" y="12104"/>
                    <a:pt x="31627" y="3602"/>
                    <a:pt x="23833" y="34423"/>
                  </a:cubicBezTo>
                  <a:lnTo>
                    <a:pt x="5765" y="34423"/>
                  </a:lnTo>
                  <a:cubicBezTo>
                    <a:pt x="2399" y="34423"/>
                    <a:pt x="97" y="34423"/>
                    <a:pt x="97" y="38320"/>
                  </a:cubicBezTo>
                  <a:cubicBezTo>
                    <a:pt x="97" y="40800"/>
                    <a:pt x="2222" y="40800"/>
                    <a:pt x="5411" y="40800"/>
                  </a:cubicBezTo>
                  <a:lnTo>
                    <a:pt x="22239" y="40800"/>
                  </a:lnTo>
                  <a:lnTo>
                    <a:pt x="11788" y="82604"/>
                  </a:lnTo>
                  <a:cubicBezTo>
                    <a:pt x="10725" y="87033"/>
                    <a:pt x="9130" y="93410"/>
                    <a:pt x="9130" y="95712"/>
                  </a:cubicBezTo>
                  <a:cubicBezTo>
                    <a:pt x="9130" y="106163"/>
                    <a:pt x="17987" y="112540"/>
                    <a:pt x="28084" y="112540"/>
                  </a:cubicBezTo>
                  <a:cubicBezTo>
                    <a:pt x="47746" y="112540"/>
                    <a:pt x="58906" y="87741"/>
                    <a:pt x="58906" y="85439"/>
                  </a:cubicBezTo>
                  <a:cubicBezTo>
                    <a:pt x="58906" y="83136"/>
                    <a:pt x="56603" y="83136"/>
                    <a:pt x="56071" y="83136"/>
                  </a:cubicBezTo>
                  <a:cubicBezTo>
                    <a:pt x="53946" y="83136"/>
                    <a:pt x="53769" y="83490"/>
                    <a:pt x="52352" y="86501"/>
                  </a:cubicBezTo>
                  <a:cubicBezTo>
                    <a:pt x="47392" y="97661"/>
                    <a:pt x="38358" y="107581"/>
                    <a:pt x="28615" y="107581"/>
                  </a:cubicBezTo>
                  <a:cubicBezTo>
                    <a:pt x="24896" y="107581"/>
                    <a:pt x="22416" y="105278"/>
                    <a:pt x="22416" y="98901"/>
                  </a:cubicBezTo>
                  <a:cubicBezTo>
                    <a:pt x="22416" y="97130"/>
                    <a:pt x="23124" y="93410"/>
                    <a:pt x="23478" y="91638"/>
                  </a:cubicBezTo>
                  <a:lnTo>
                    <a:pt x="36232" y="40800"/>
                  </a:ln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266A3DC6-8421-9F28-2AAE-9C9DB7B6F365}"/>
                </a:ext>
              </a:extLst>
            </p:cNvPr>
            <p:cNvSpPr/>
            <p:nvPr>
              <p:custDataLst>
                <p:tags r:id="rId18"/>
              </p:custDataLst>
            </p:nvPr>
          </p:nvSpPr>
          <p:spPr>
            <a:xfrm>
              <a:off x="5000885" y="4082647"/>
              <a:ext cx="53672" cy="119212"/>
            </a:xfrm>
            <a:custGeom>
              <a:avLst/>
              <a:gdLst>
                <a:gd name="connsiteX0" fmla="*/ 49163 w 53672"/>
                <a:gd name="connsiteY0" fmla="*/ 6797 h 119212"/>
                <a:gd name="connsiteX1" fmla="*/ 42078 w 53672"/>
                <a:gd name="connsiteY1" fmla="*/ 65 h 119212"/>
                <a:gd name="connsiteX2" fmla="*/ 32158 w 53672"/>
                <a:gd name="connsiteY2" fmla="*/ 9808 h 119212"/>
                <a:gd name="connsiteX3" fmla="*/ 39244 w 53672"/>
                <a:gd name="connsiteY3" fmla="*/ 16539 h 119212"/>
                <a:gd name="connsiteX4" fmla="*/ 49163 w 53672"/>
                <a:gd name="connsiteY4" fmla="*/ 6797 h 119212"/>
                <a:gd name="connsiteX5" fmla="*/ 13027 w 53672"/>
                <a:gd name="connsiteY5" fmla="*/ 96781 h 119212"/>
                <a:gd name="connsiteX6" fmla="*/ 11433 w 53672"/>
                <a:gd name="connsiteY6" fmla="*/ 104221 h 119212"/>
                <a:gd name="connsiteX7" fmla="*/ 28261 w 53672"/>
                <a:gd name="connsiteY7" fmla="*/ 119278 h 119212"/>
                <a:gd name="connsiteX8" fmla="*/ 53769 w 53672"/>
                <a:gd name="connsiteY8" fmla="*/ 92176 h 119212"/>
                <a:gd name="connsiteX9" fmla="*/ 50935 w 53672"/>
                <a:gd name="connsiteY9" fmla="*/ 89873 h 119212"/>
                <a:gd name="connsiteX10" fmla="*/ 47569 w 53672"/>
                <a:gd name="connsiteY10" fmla="*/ 92884 h 119212"/>
                <a:gd name="connsiteX11" fmla="*/ 28793 w 53672"/>
                <a:gd name="connsiteY11" fmla="*/ 114318 h 119212"/>
                <a:gd name="connsiteX12" fmla="*/ 24364 w 53672"/>
                <a:gd name="connsiteY12" fmla="*/ 108118 h 119212"/>
                <a:gd name="connsiteX13" fmla="*/ 27198 w 53672"/>
                <a:gd name="connsiteY13" fmla="*/ 96781 h 119212"/>
                <a:gd name="connsiteX14" fmla="*/ 32867 w 53672"/>
                <a:gd name="connsiteY14" fmla="*/ 82611 h 119212"/>
                <a:gd name="connsiteX15" fmla="*/ 41546 w 53672"/>
                <a:gd name="connsiteY15" fmla="*/ 60114 h 119212"/>
                <a:gd name="connsiteX16" fmla="*/ 42609 w 53672"/>
                <a:gd name="connsiteY16" fmla="*/ 54446 h 119212"/>
                <a:gd name="connsiteX17" fmla="*/ 25781 w 53672"/>
                <a:gd name="connsiteY17" fmla="*/ 39389 h 119212"/>
                <a:gd name="connsiteX18" fmla="*/ 97 w 53672"/>
                <a:gd name="connsiteY18" fmla="*/ 66491 h 119212"/>
                <a:gd name="connsiteX19" fmla="*/ 3108 w 53672"/>
                <a:gd name="connsiteY19" fmla="*/ 68794 h 119212"/>
                <a:gd name="connsiteX20" fmla="*/ 6296 w 53672"/>
                <a:gd name="connsiteY20" fmla="*/ 65960 h 119212"/>
                <a:gd name="connsiteX21" fmla="*/ 25250 w 53672"/>
                <a:gd name="connsiteY21" fmla="*/ 44349 h 119212"/>
                <a:gd name="connsiteX22" fmla="*/ 29678 w 53672"/>
                <a:gd name="connsiteY22" fmla="*/ 50549 h 119212"/>
                <a:gd name="connsiteX23" fmla="*/ 24187 w 53672"/>
                <a:gd name="connsiteY23" fmla="*/ 68263 h 119212"/>
                <a:gd name="connsiteX24" fmla="*/ 13027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63" y="6797"/>
                  </a:moveTo>
                  <a:cubicBezTo>
                    <a:pt x="49163" y="3962"/>
                    <a:pt x="47038" y="65"/>
                    <a:pt x="42078" y="65"/>
                  </a:cubicBezTo>
                  <a:cubicBezTo>
                    <a:pt x="37295" y="65"/>
                    <a:pt x="32158" y="4671"/>
                    <a:pt x="32158" y="9808"/>
                  </a:cubicBezTo>
                  <a:cubicBezTo>
                    <a:pt x="32158" y="12819"/>
                    <a:pt x="34461" y="16539"/>
                    <a:pt x="39244" y="16539"/>
                  </a:cubicBezTo>
                  <a:cubicBezTo>
                    <a:pt x="44380" y="16539"/>
                    <a:pt x="49163" y="11579"/>
                    <a:pt x="49163" y="6797"/>
                  </a:cubicBezTo>
                  <a:close/>
                  <a:moveTo>
                    <a:pt x="13027" y="96781"/>
                  </a:moveTo>
                  <a:cubicBezTo>
                    <a:pt x="12319" y="99084"/>
                    <a:pt x="11433" y="101210"/>
                    <a:pt x="11433" y="104221"/>
                  </a:cubicBezTo>
                  <a:cubicBezTo>
                    <a:pt x="11433" y="112547"/>
                    <a:pt x="18519" y="119278"/>
                    <a:pt x="28261" y="119278"/>
                  </a:cubicBezTo>
                  <a:cubicBezTo>
                    <a:pt x="45975" y="119278"/>
                    <a:pt x="53769" y="94833"/>
                    <a:pt x="53769" y="92176"/>
                  </a:cubicBezTo>
                  <a:cubicBezTo>
                    <a:pt x="53769" y="89873"/>
                    <a:pt x="51466" y="89873"/>
                    <a:pt x="50935" y="89873"/>
                  </a:cubicBezTo>
                  <a:cubicBezTo>
                    <a:pt x="48455" y="89873"/>
                    <a:pt x="48277" y="90936"/>
                    <a:pt x="47569" y="92884"/>
                  </a:cubicBezTo>
                  <a:cubicBezTo>
                    <a:pt x="43495" y="107055"/>
                    <a:pt x="35701" y="114318"/>
                    <a:pt x="28793" y="114318"/>
                  </a:cubicBezTo>
                  <a:cubicBezTo>
                    <a:pt x="25250" y="114318"/>
                    <a:pt x="24364" y="112015"/>
                    <a:pt x="24364" y="108118"/>
                  </a:cubicBezTo>
                  <a:cubicBezTo>
                    <a:pt x="24364" y="104044"/>
                    <a:pt x="25604" y="100678"/>
                    <a:pt x="27198" y="96781"/>
                  </a:cubicBezTo>
                  <a:cubicBezTo>
                    <a:pt x="28970" y="91999"/>
                    <a:pt x="30918" y="87216"/>
                    <a:pt x="32867" y="82611"/>
                  </a:cubicBezTo>
                  <a:cubicBezTo>
                    <a:pt x="34461" y="78359"/>
                    <a:pt x="40838" y="62240"/>
                    <a:pt x="41546" y="60114"/>
                  </a:cubicBezTo>
                  <a:cubicBezTo>
                    <a:pt x="42078" y="58343"/>
                    <a:pt x="42609" y="56217"/>
                    <a:pt x="42609" y="54446"/>
                  </a:cubicBezTo>
                  <a:cubicBezTo>
                    <a:pt x="42609" y="46121"/>
                    <a:pt x="35524" y="39389"/>
                    <a:pt x="25781" y="39389"/>
                  </a:cubicBezTo>
                  <a:cubicBezTo>
                    <a:pt x="8245" y="39389"/>
                    <a:pt x="97" y="63480"/>
                    <a:pt x="97" y="66491"/>
                  </a:cubicBezTo>
                  <a:cubicBezTo>
                    <a:pt x="97" y="68794"/>
                    <a:pt x="2576" y="68794"/>
                    <a:pt x="3108" y="68794"/>
                  </a:cubicBezTo>
                  <a:cubicBezTo>
                    <a:pt x="5588" y="68794"/>
                    <a:pt x="5765" y="67908"/>
                    <a:pt x="6296" y="65960"/>
                  </a:cubicBezTo>
                  <a:cubicBezTo>
                    <a:pt x="10902" y="50726"/>
                    <a:pt x="18696" y="44349"/>
                    <a:pt x="25250" y="44349"/>
                  </a:cubicBezTo>
                  <a:cubicBezTo>
                    <a:pt x="28084" y="44349"/>
                    <a:pt x="29678" y="45766"/>
                    <a:pt x="29678" y="50549"/>
                  </a:cubicBezTo>
                  <a:cubicBezTo>
                    <a:pt x="29678" y="54623"/>
                    <a:pt x="28615" y="57280"/>
                    <a:pt x="24187" y="68263"/>
                  </a:cubicBezTo>
                  <a:lnTo>
                    <a:pt x="13027" y="96781"/>
                  </a:ln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C4B56227-0651-DAE6-BB3D-2AC091A6A464}"/>
                </a:ext>
              </a:extLst>
            </p:cNvPr>
            <p:cNvSpPr/>
            <p:nvPr>
              <p:custDataLst>
                <p:tags r:id="rId19"/>
              </p:custDataLst>
            </p:nvPr>
          </p:nvSpPr>
          <p:spPr>
            <a:xfrm>
              <a:off x="5076555" y="4131891"/>
              <a:ext cx="130371" cy="47649"/>
            </a:xfrm>
            <a:custGeom>
              <a:avLst/>
              <a:gdLst>
                <a:gd name="connsiteX0" fmla="*/ 123740 w 130371"/>
                <a:gd name="connsiteY0" fmla="*/ 8745 h 47649"/>
                <a:gd name="connsiteX1" fmla="*/ 130471 w 130371"/>
                <a:gd name="connsiteY1" fmla="*/ 4317 h 47649"/>
                <a:gd name="connsiteX2" fmla="*/ 123917 w 130371"/>
                <a:gd name="connsiteY2" fmla="*/ 65 h 47649"/>
                <a:gd name="connsiteX3" fmla="*/ 6653 w 130371"/>
                <a:gd name="connsiteY3" fmla="*/ 65 h 47649"/>
                <a:gd name="connsiteX4" fmla="*/ 99 w 130371"/>
                <a:gd name="connsiteY4" fmla="*/ 4317 h 47649"/>
                <a:gd name="connsiteX5" fmla="*/ 6831 w 130371"/>
                <a:gd name="connsiteY5" fmla="*/ 8745 h 47649"/>
                <a:gd name="connsiteX6" fmla="*/ 123740 w 130371"/>
                <a:gd name="connsiteY6" fmla="*/ 8745 h 47649"/>
                <a:gd name="connsiteX7" fmla="*/ 123917 w 130371"/>
                <a:gd name="connsiteY7" fmla="*/ 47715 h 47649"/>
                <a:gd name="connsiteX8" fmla="*/ 130471 w 130371"/>
                <a:gd name="connsiteY8" fmla="*/ 43464 h 47649"/>
                <a:gd name="connsiteX9" fmla="*/ 123740 w 130371"/>
                <a:gd name="connsiteY9" fmla="*/ 39035 h 47649"/>
                <a:gd name="connsiteX10" fmla="*/ 6831 w 130371"/>
                <a:gd name="connsiteY10" fmla="*/ 39035 h 47649"/>
                <a:gd name="connsiteX11" fmla="*/ 99 w 130371"/>
                <a:gd name="connsiteY11" fmla="*/ 43464 h 47649"/>
                <a:gd name="connsiteX12" fmla="*/ 6653 w 130371"/>
                <a:gd name="connsiteY12" fmla="*/ 47715 h 47649"/>
                <a:gd name="connsiteX13" fmla="*/ 123917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40" y="8745"/>
                  </a:moveTo>
                  <a:cubicBezTo>
                    <a:pt x="126397" y="8745"/>
                    <a:pt x="130471" y="8745"/>
                    <a:pt x="130471" y="4317"/>
                  </a:cubicBezTo>
                  <a:cubicBezTo>
                    <a:pt x="130471" y="65"/>
                    <a:pt x="126220" y="65"/>
                    <a:pt x="123917" y="65"/>
                  </a:cubicBezTo>
                  <a:lnTo>
                    <a:pt x="6653" y="65"/>
                  </a:lnTo>
                  <a:cubicBezTo>
                    <a:pt x="4351" y="65"/>
                    <a:pt x="99" y="65"/>
                    <a:pt x="99" y="4317"/>
                  </a:cubicBezTo>
                  <a:cubicBezTo>
                    <a:pt x="99" y="8745"/>
                    <a:pt x="4174" y="8745"/>
                    <a:pt x="6831" y="8745"/>
                  </a:cubicBezTo>
                  <a:lnTo>
                    <a:pt x="123740" y="8745"/>
                  </a:lnTo>
                  <a:close/>
                  <a:moveTo>
                    <a:pt x="123917" y="47715"/>
                  </a:moveTo>
                  <a:cubicBezTo>
                    <a:pt x="126220" y="47715"/>
                    <a:pt x="130471" y="47715"/>
                    <a:pt x="130471" y="43464"/>
                  </a:cubicBezTo>
                  <a:cubicBezTo>
                    <a:pt x="130471" y="39035"/>
                    <a:pt x="126397" y="39035"/>
                    <a:pt x="123740" y="39035"/>
                  </a:cubicBezTo>
                  <a:lnTo>
                    <a:pt x="6831" y="39035"/>
                  </a:lnTo>
                  <a:cubicBezTo>
                    <a:pt x="4174" y="39035"/>
                    <a:pt x="99" y="39035"/>
                    <a:pt x="99" y="43464"/>
                  </a:cubicBezTo>
                  <a:cubicBezTo>
                    <a:pt x="99" y="47715"/>
                    <a:pt x="4351" y="47715"/>
                    <a:pt x="6653" y="47715"/>
                  </a:cubicBezTo>
                  <a:lnTo>
                    <a:pt x="123917" y="47715"/>
                  </a:ln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7DEE3C6B-75DC-370F-0C3F-A2F6C8BF6080}"/>
                </a:ext>
              </a:extLst>
            </p:cNvPr>
            <p:cNvSpPr/>
            <p:nvPr>
              <p:custDataLst>
                <p:tags r:id="rId20"/>
              </p:custDataLst>
            </p:nvPr>
          </p:nvSpPr>
          <p:spPr>
            <a:xfrm>
              <a:off x="5238810" y="4082470"/>
              <a:ext cx="64477" cy="117618"/>
            </a:xfrm>
            <a:custGeom>
              <a:avLst/>
              <a:gdLst>
                <a:gd name="connsiteX0" fmla="*/ 40138 w 64477"/>
                <a:gd name="connsiteY0" fmla="*/ 5025 h 117618"/>
                <a:gd name="connsiteX1" fmla="*/ 34824 w 64477"/>
                <a:gd name="connsiteY1" fmla="*/ 65 h 117618"/>
                <a:gd name="connsiteX2" fmla="*/ 105 w 64477"/>
                <a:gd name="connsiteY2" fmla="*/ 11402 h 117618"/>
                <a:gd name="connsiteX3" fmla="*/ 105 w 64477"/>
                <a:gd name="connsiteY3" fmla="*/ 17779 h 117618"/>
                <a:gd name="connsiteX4" fmla="*/ 25790 w 64477"/>
                <a:gd name="connsiteY4" fmla="*/ 12819 h 117618"/>
                <a:gd name="connsiteX5" fmla="*/ 25790 w 64477"/>
                <a:gd name="connsiteY5" fmla="*/ 103158 h 117618"/>
                <a:gd name="connsiteX6" fmla="*/ 8077 w 64477"/>
                <a:gd name="connsiteY6" fmla="*/ 111307 h 117618"/>
                <a:gd name="connsiteX7" fmla="*/ 1345 w 64477"/>
                <a:gd name="connsiteY7" fmla="*/ 111307 h 117618"/>
                <a:gd name="connsiteX8" fmla="*/ 1345 w 64477"/>
                <a:gd name="connsiteY8" fmla="*/ 117683 h 117618"/>
                <a:gd name="connsiteX9" fmla="*/ 32876 w 64477"/>
                <a:gd name="connsiteY9" fmla="*/ 116975 h 117618"/>
                <a:gd name="connsiteX10" fmla="*/ 64583 w 64477"/>
                <a:gd name="connsiteY10" fmla="*/ 117683 h 117618"/>
                <a:gd name="connsiteX11" fmla="*/ 64583 w 64477"/>
                <a:gd name="connsiteY11" fmla="*/ 111307 h 117618"/>
                <a:gd name="connsiteX12" fmla="*/ 57852 w 64477"/>
                <a:gd name="connsiteY12" fmla="*/ 111307 h 117618"/>
                <a:gd name="connsiteX13" fmla="*/ 40138 w 64477"/>
                <a:gd name="connsiteY13" fmla="*/ 103158 h 117618"/>
                <a:gd name="connsiteX14" fmla="*/ 40138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8" y="5025"/>
                  </a:moveTo>
                  <a:cubicBezTo>
                    <a:pt x="40138" y="242"/>
                    <a:pt x="39784" y="65"/>
                    <a:pt x="34824" y="65"/>
                  </a:cubicBezTo>
                  <a:cubicBezTo>
                    <a:pt x="23487" y="11225"/>
                    <a:pt x="7368" y="11402"/>
                    <a:pt x="105" y="11402"/>
                  </a:cubicBezTo>
                  <a:lnTo>
                    <a:pt x="105" y="17779"/>
                  </a:lnTo>
                  <a:cubicBezTo>
                    <a:pt x="4357" y="17779"/>
                    <a:pt x="16048" y="17779"/>
                    <a:pt x="25790" y="12819"/>
                  </a:cubicBezTo>
                  <a:lnTo>
                    <a:pt x="25790" y="103158"/>
                  </a:lnTo>
                  <a:cubicBezTo>
                    <a:pt x="25790" y="109004"/>
                    <a:pt x="25790" y="111307"/>
                    <a:pt x="8077" y="111307"/>
                  </a:cubicBezTo>
                  <a:lnTo>
                    <a:pt x="1345" y="111307"/>
                  </a:lnTo>
                  <a:lnTo>
                    <a:pt x="1345" y="117683"/>
                  </a:lnTo>
                  <a:cubicBezTo>
                    <a:pt x="4534" y="117506"/>
                    <a:pt x="26322" y="116975"/>
                    <a:pt x="32876" y="116975"/>
                  </a:cubicBezTo>
                  <a:cubicBezTo>
                    <a:pt x="38367" y="116975"/>
                    <a:pt x="60686" y="117506"/>
                    <a:pt x="64583" y="117683"/>
                  </a:cubicBezTo>
                  <a:lnTo>
                    <a:pt x="64583" y="111307"/>
                  </a:lnTo>
                  <a:lnTo>
                    <a:pt x="57852" y="111307"/>
                  </a:lnTo>
                  <a:cubicBezTo>
                    <a:pt x="40138" y="111307"/>
                    <a:pt x="40138" y="109004"/>
                    <a:pt x="40138" y="103158"/>
                  </a:cubicBezTo>
                  <a:lnTo>
                    <a:pt x="40138" y="5025"/>
                  </a:lnTo>
                  <a:close/>
                </a:path>
              </a:pathLst>
            </a:custGeom>
            <a:solidFill>
              <a:srgbClr val="000000"/>
            </a:solidFill>
            <a:ln w="25400" cap="flat">
              <a:noFill/>
              <a:prstDash val="solid"/>
              <a:miter/>
            </a:ln>
          </p:spPr>
          <p:txBody>
            <a:bodyPr rtlCol="0" anchor="ctr"/>
            <a:lstStyle/>
            <a:p>
              <a:endParaRPr lang="en-CN"/>
            </a:p>
          </p:txBody>
        </p:sp>
      </p:grpSp>
      <p:grpSp>
        <p:nvGrpSpPr>
          <p:cNvPr id="52" name="Group 51" descr="\documentclass{article}&#10;\usepackage{amsmath,bm}&#10;\pagestyle{empty}&#10;\begin{document}&#10;&#10;$\{\bm{y}_i\}_{i=1}^t$&#10;&#10;&#10;\end{document}" title="IguanaTex Vector Display">
            <a:extLst>
              <a:ext uri="{FF2B5EF4-FFF2-40B4-BE49-F238E27FC236}">
                <a16:creationId xmlns:a16="http://schemas.microsoft.com/office/drawing/2014/main" id="{D980B041-591E-8C77-DFC2-41A210116734}"/>
              </a:ext>
            </a:extLst>
          </p:cNvPr>
          <p:cNvGrpSpPr>
            <a:grpSpLocks noChangeAspect="1"/>
          </p:cNvGrpSpPr>
          <p:nvPr>
            <p:custDataLst>
              <p:tags r:id="rId4"/>
            </p:custDataLst>
          </p:nvPr>
        </p:nvGrpSpPr>
        <p:grpSpPr>
          <a:xfrm>
            <a:off x="8147390" y="4103549"/>
            <a:ext cx="779177" cy="270178"/>
            <a:chOff x="4506712" y="3931681"/>
            <a:chExt cx="779177" cy="270178"/>
          </a:xfrm>
        </p:grpSpPr>
        <p:sp>
          <p:nvSpPr>
            <p:cNvPr id="44" name="Freeform 43">
              <a:extLst>
                <a:ext uri="{FF2B5EF4-FFF2-40B4-BE49-F238E27FC236}">
                  <a16:creationId xmlns:a16="http://schemas.microsoft.com/office/drawing/2014/main" id="{026684E8-AB3F-3B5B-19A4-DB7F7581A573}"/>
                </a:ext>
              </a:extLst>
            </p:cNvPr>
            <p:cNvSpPr/>
            <p:nvPr>
              <p:custDataLst>
                <p:tags r:id="rId5"/>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301"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B8008564-205C-A950-504B-4A9570963856}"/>
                </a:ext>
              </a:extLst>
            </p:cNvPr>
            <p:cNvSpPr/>
            <p:nvPr>
              <p:custDataLst>
                <p:tags r:id="rId6"/>
              </p:custDataLst>
            </p:nvPr>
          </p:nvSpPr>
          <p:spPr>
            <a:xfrm>
              <a:off x="4623116" y="4019842"/>
              <a:ext cx="139178" cy="165495"/>
            </a:xfrm>
            <a:custGeom>
              <a:avLst/>
              <a:gdLst>
                <a:gd name="connsiteX0" fmla="*/ 137995 w 139178"/>
                <a:gd name="connsiteY0" fmla="*/ 19042 h 165495"/>
                <a:gd name="connsiteX1" fmla="*/ 139260 w 139178"/>
                <a:gd name="connsiteY1" fmla="*/ 13221 h 165495"/>
                <a:gd name="connsiteX2" fmla="*/ 127366 w 139178"/>
                <a:gd name="connsiteY2" fmla="*/ 2087 h 165495"/>
                <a:gd name="connsiteX3" fmla="*/ 109400 w 139178"/>
                <a:gd name="connsiteY3" fmla="*/ 20813 h 165495"/>
                <a:gd name="connsiteX4" fmla="*/ 102820 w 139178"/>
                <a:gd name="connsiteY4" fmla="*/ 47130 h 165495"/>
                <a:gd name="connsiteX5" fmla="*/ 92192 w 139178"/>
                <a:gd name="connsiteY5" fmla="*/ 89137 h 165495"/>
                <a:gd name="connsiteX6" fmla="*/ 82323 w 139178"/>
                <a:gd name="connsiteY6" fmla="*/ 101283 h 165495"/>
                <a:gd name="connsiteX7" fmla="*/ 65116 w 139178"/>
                <a:gd name="connsiteY7" fmla="*/ 107356 h 165495"/>
                <a:gd name="connsiteX8" fmla="*/ 49933 w 139178"/>
                <a:gd name="connsiteY8" fmla="*/ 88884 h 165495"/>
                <a:gd name="connsiteX9" fmla="*/ 64863 w 139178"/>
                <a:gd name="connsiteY9" fmla="*/ 35490 h 165495"/>
                <a:gd name="connsiteX10" fmla="*/ 68152 w 139178"/>
                <a:gd name="connsiteY10" fmla="*/ 22837 h 165495"/>
                <a:gd name="connsiteX11" fmla="*/ 39558 w 139178"/>
                <a:gd name="connsiteY11" fmla="*/ 63 h 165495"/>
                <a:gd name="connsiteX12" fmla="*/ 82 w 139178"/>
                <a:gd name="connsiteY12" fmla="*/ 39539 h 165495"/>
                <a:gd name="connsiteX13" fmla="*/ 6155 w 139178"/>
                <a:gd name="connsiteY13" fmla="*/ 43081 h 165495"/>
                <a:gd name="connsiteX14" fmla="*/ 11975 w 139178"/>
                <a:gd name="connsiteY14" fmla="*/ 39792 h 165495"/>
                <a:gd name="connsiteX15" fmla="*/ 38039 w 139178"/>
                <a:gd name="connsiteY15" fmla="*/ 9173 h 165495"/>
                <a:gd name="connsiteX16" fmla="*/ 42341 w 139178"/>
                <a:gd name="connsiteY16" fmla="*/ 14487 h 165495"/>
                <a:gd name="connsiteX17" fmla="*/ 38039 w 139178"/>
                <a:gd name="connsiteY17" fmla="*/ 30935 h 165495"/>
                <a:gd name="connsiteX18" fmla="*/ 22856 w 139178"/>
                <a:gd name="connsiteY18" fmla="*/ 83570 h 165495"/>
                <a:gd name="connsiteX19" fmla="*/ 63091 w 139178"/>
                <a:gd name="connsiteY19" fmla="*/ 116466 h 165495"/>
                <a:gd name="connsiteX20" fmla="*/ 87384 w 139178"/>
                <a:gd name="connsiteY20" fmla="*/ 108875 h 165495"/>
                <a:gd name="connsiteX21" fmla="*/ 43860 w 139178"/>
                <a:gd name="connsiteY21" fmla="*/ 156448 h 165495"/>
                <a:gd name="connsiteX22" fmla="*/ 28423 w 139178"/>
                <a:gd name="connsiteY22" fmla="*/ 152906 h 165495"/>
                <a:gd name="connsiteX23" fmla="*/ 40570 w 139178"/>
                <a:gd name="connsiteY23" fmla="*/ 135951 h 165495"/>
                <a:gd name="connsiteX24" fmla="*/ 28170 w 139178"/>
                <a:gd name="connsiteY24" fmla="*/ 124311 h 165495"/>
                <a:gd name="connsiteX25" fmla="*/ 9951 w 139178"/>
                <a:gd name="connsiteY25" fmla="*/ 143543 h 165495"/>
                <a:gd name="connsiteX26" fmla="*/ 43860 w 139178"/>
                <a:gd name="connsiteY26" fmla="*/ 165558 h 165495"/>
                <a:gd name="connsiteX27" fmla="*/ 114208 w 139178"/>
                <a:gd name="connsiteY27" fmla="*/ 114695 h 165495"/>
                <a:gd name="connsiteX28" fmla="*/ 137995 w 139178"/>
                <a:gd name="connsiteY28" fmla="*/ 19042 h 165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9178" h="165495">
                  <a:moveTo>
                    <a:pt x="137995" y="19042"/>
                  </a:moveTo>
                  <a:cubicBezTo>
                    <a:pt x="139260" y="14487"/>
                    <a:pt x="139260" y="13981"/>
                    <a:pt x="139260" y="13221"/>
                  </a:cubicBezTo>
                  <a:cubicBezTo>
                    <a:pt x="139260" y="7654"/>
                    <a:pt x="135211" y="2087"/>
                    <a:pt x="127366" y="2087"/>
                  </a:cubicBezTo>
                  <a:cubicBezTo>
                    <a:pt x="114208" y="2087"/>
                    <a:pt x="111171" y="13981"/>
                    <a:pt x="109400" y="20813"/>
                  </a:cubicBezTo>
                  <a:lnTo>
                    <a:pt x="102820" y="47130"/>
                  </a:lnTo>
                  <a:cubicBezTo>
                    <a:pt x="99784" y="59277"/>
                    <a:pt x="94976" y="78762"/>
                    <a:pt x="92192" y="89137"/>
                  </a:cubicBezTo>
                  <a:cubicBezTo>
                    <a:pt x="90927" y="94704"/>
                    <a:pt x="83082" y="100777"/>
                    <a:pt x="82323" y="101283"/>
                  </a:cubicBezTo>
                  <a:cubicBezTo>
                    <a:pt x="79540" y="103055"/>
                    <a:pt x="73467" y="107356"/>
                    <a:pt x="65116" y="107356"/>
                  </a:cubicBezTo>
                  <a:cubicBezTo>
                    <a:pt x="50186" y="107356"/>
                    <a:pt x="49933" y="94704"/>
                    <a:pt x="49933" y="88884"/>
                  </a:cubicBezTo>
                  <a:cubicBezTo>
                    <a:pt x="49933" y="73448"/>
                    <a:pt x="57777" y="53710"/>
                    <a:pt x="64863" y="35490"/>
                  </a:cubicBezTo>
                  <a:cubicBezTo>
                    <a:pt x="67393" y="28911"/>
                    <a:pt x="68152" y="27139"/>
                    <a:pt x="68152" y="22837"/>
                  </a:cubicBezTo>
                  <a:cubicBezTo>
                    <a:pt x="68152" y="8160"/>
                    <a:pt x="53475" y="63"/>
                    <a:pt x="39558" y="63"/>
                  </a:cubicBezTo>
                  <a:cubicBezTo>
                    <a:pt x="12734" y="63"/>
                    <a:pt x="82" y="34478"/>
                    <a:pt x="82" y="39539"/>
                  </a:cubicBezTo>
                  <a:cubicBezTo>
                    <a:pt x="82" y="43081"/>
                    <a:pt x="3877" y="43081"/>
                    <a:pt x="6155" y="43081"/>
                  </a:cubicBezTo>
                  <a:cubicBezTo>
                    <a:pt x="9192" y="43081"/>
                    <a:pt x="10963" y="43081"/>
                    <a:pt x="11975" y="39792"/>
                  </a:cubicBezTo>
                  <a:cubicBezTo>
                    <a:pt x="20326" y="11703"/>
                    <a:pt x="34244" y="9173"/>
                    <a:pt x="38039" y="9173"/>
                  </a:cubicBezTo>
                  <a:cubicBezTo>
                    <a:pt x="39811" y="9173"/>
                    <a:pt x="42341" y="9173"/>
                    <a:pt x="42341" y="14487"/>
                  </a:cubicBezTo>
                  <a:cubicBezTo>
                    <a:pt x="42341" y="20307"/>
                    <a:pt x="39558" y="26886"/>
                    <a:pt x="38039" y="30935"/>
                  </a:cubicBezTo>
                  <a:cubicBezTo>
                    <a:pt x="28170" y="56240"/>
                    <a:pt x="22856" y="70664"/>
                    <a:pt x="22856" y="83570"/>
                  </a:cubicBezTo>
                  <a:cubicBezTo>
                    <a:pt x="22856" y="112417"/>
                    <a:pt x="48161" y="116466"/>
                    <a:pt x="63091" y="116466"/>
                  </a:cubicBezTo>
                  <a:cubicBezTo>
                    <a:pt x="69418" y="116466"/>
                    <a:pt x="78021" y="115454"/>
                    <a:pt x="87384" y="108875"/>
                  </a:cubicBezTo>
                  <a:cubicBezTo>
                    <a:pt x="80299" y="140000"/>
                    <a:pt x="61320" y="156448"/>
                    <a:pt x="43860" y="156448"/>
                  </a:cubicBezTo>
                  <a:cubicBezTo>
                    <a:pt x="40570" y="156448"/>
                    <a:pt x="33484" y="155942"/>
                    <a:pt x="28423" y="152906"/>
                  </a:cubicBezTo>
                  <a:cubicBezTo>
                    <a:pt x="36521" y="149616"/>
                    <a:pt x="40570" y="142784"/>
                    <a:pt x="40570" y="135951"/>
                  </a:cubicBezTo>
                  <a:cubicBezTo>
                    <a:pt x="40570" y="126841"/>
                    <a:pt x="33231" y="124311"/>
                    <a:pt x="28170" y="124311"/>
                  </a:cubicBezTo>
                  <a:cubicBezTo>
                    <a:pt x="18807" y="124311"/>
                    <a:pt x="9951" y="132408"/>
                    <a:pt x="9951" y="143543"/>
                  </a:cubicBezTo>
                  <a:cubicBezTo>
                    <a:pt x="9951" y="156448"/>
                    <a:pt x="23362" y="165558"/>
                    <a:pt x="43860" y="165558"/>
                  </a:cubicBezTo>
                  <a:cubicBezTo>
                    <a:pt x="72960" y="165558"/>
                    <a:pt x="106363" y="146073"/>
                    <a:pt x="114208" y="114695"/>
                  </a:cubicBezTo>
                  <a:lnTo>
                    <a:pt x="137995" y="19042"/>
                  </a:lnTo>
                  <a:close/>
                </a:path>
              </a:pathLst>
            </a:custGeom>
            <a:solidFill>
              <a:srgbClr val="000000"/>
            </a:solidFill>
            <a:ln w="25301"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E3DBCA3F-1350-EED1-AB6D-22DE54BC5E61}"/>
                </a:ext>
              </a:extLst>
            </p:cNvPr>
            <p:cNvSpPr/>
            <p:nvPr>
              <p:custDataLst>
                <p:tags r:id="rId7"/>
              </p:custDataLst>
            </p:nvPr>
          </p:nvSpPr>
          <p:spPr>
            <a:xfrm>
              <a:off x="4772714" y="4054737"/>
              <a:ext cx="53672" cy="119212"/>
            </a:xfrm>
            <a:custGeom>
              <a:avLst/>
              <a:gdLst>
                <a:gd name="connsiteX0" fmla="*/ 49154 w 53672"/>
                <a:gd name="connsiteY0" fmla="*/ 6795 h 119212"/>
                <a:gd name="connsiteX1" fmla="*/ 42069 w 53672"/>
                <a:gd name="connsiteY1" fmla="*/ 64 h 119212"/>
                <a:gd name="connsiteX2" fmla="*/ 32149 w 53672"/>
                <a:gd name="connsiteY2" fmla="*/ 9807 h 119212"/>
                <a:gd name="connsiteX3" fmla="*/ 39235 w 53672"/>
                <a:gd name="connsiteY3" fmla="*/ 16538 h 119212"/>
                <a:gd name="connsiteX4" fmla="*/ 49154 w 53672"/>
                <a:gd name="connsiteY4" fmla="*/ 6795 h 119212"/>
                <a:gd name="connsiteX5" fmla="*/ 13018 w 53672"/>
                <a:gd name="connsiteY5" fmla="*/ 96780 h 119212"/>
                <a:gd name="connsiteX6" fmla="*/ 11424 w 53672"/>
                <a:gd name="connsiteY6" fmla="*/ 104220 h 119212"/>
                <a:gd name="connsiteX7" fmla="*/ 28252 w 53672"/>
                <a:gd name="connsiteY7" fmla="*/ 119277 h 119212"/>
                <a:gd name="connsiteX8" fmla="*/ 53760 w 53672"/>
                <a:gd name="connsiteY8" fmla="*/ 92175 h 119212"/>
                <a:gd name="connsiteX9" fmla="*/ 50926 w 53672"/>
                <a:gd name="connsiteY9" fmla="*/ 89872 h 119212"/>
                <a:gd name="connsiteX10" fmla="*/ 47560 w 53672"/>
                <a:gd name="connsiteY10" fmla="*/ 92883 h 119212"/>
                <a:gd name="connsiteX11" fmla="*/ 28784 w 53672"/>
                <a:gd name="connsiteY11" fmla="*/ 114317 h 119212"/>
                <a:gd name="connsiteX12" fmla="*/ 24355 w 53672"/>
                <a:gd name="connsiteY12" fmla="*/ 108117 h 119212"/>
                <a:gd name="connsiteX13" fmla="*/ 27189 w 53672"/>
                <a:gd name="connsiteY13" fmla="*/ 96780 h 119212"/>
                <a:gd name="connsiteX14" fmla="*/ 32858 w 53672"/>
                <a:gd name="connsiteY14" fmla="*/ 82610 h 119212"/>
                <a:gd name="connsiteX15" fmla="*/ 41537 w 53672"/>
                <a:gd name="connsiteY15" fmla="*/ 60113 h 119212"/>
                <a:gd name="connsiteX16" fmla="*/ 42600 w 53672"/>
                <a:gd name="connsiteY16" fmla="*/ 54445 h 119212"/>
                <a:gd name="connsiteX17" fmla="*/ 25772 w 53672"/>
                <a:gd name="connsiteY17" fmla="*/ 39388 h 119212"/>
                <a:gd name="connsiteX18" fmla="*/ 88 w 53672"/>
                <a:gd name="connsiteY18" fmla="*/ 66490 h 119212"/>
                <a:gd name="connsiteX19" fmla="*/ 3099 w 53672"/>
                <a:gd name="connsiteY19" fmla="*/ 68793 h 119212"/>
                <a:gd name="connsiteX20" fmla="*/ 6287 w 53672"/>
                <a:gd name="connsiteY20" fmla="*/ 65959 h 119212"/>
                <a:gd name="connsiteX21" fmla="*/ 25241 w 53672"/>
                <a:gd name="connsiteY21" fmla="*/ 44348 h 119212"/>
                <a:gd name="connsiteX22" fmla="*/ 29669 w 53672"/>
                <a:gd name="connsiteY22" fmla="*/ 50548 h 119212"/>
                <a:gd name="connsiteX23" fmla="*/ 24178 w 53672"/>
                <a:gd name="connsiteY23" fmla="*/ 68262 h 119212"/>
                <a:gd name="connsiteX24" fmla="*/ 13018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4" y="6795"/>
                  </a:moveTo>
                  <a:cubicBezTo>
                    <a:pt x="49154" y="3961"/>
                    <a:pt x="47029" y="64"/>
                    <a:pt x="42069" y="64"/>
                  </a:cubicBezTo>
                  <a:cubicBezTo>
                    <a:pt x="37286" y="64"/>
                    <a:pt x="32149" y="4670"/>
                    <a:pt x="32149" y="9807"/>
                  </a:cubicBezTo>
                  <a:cubicBezTo>
                    <a:pt x="32149" y="12818"/>
                    <a:pt x="34452" y="16538"/>
                    <a:pt x="39235" y="16538"/>
                  </a:cubicBezTo>
                  <a:cubicBezTo>
                    <a:pt x="44372" y="16538"/>
                    <a:pt x="49154" y="11578"/>
                    <a:pt x="49154" y="6795"/>
                  </a:cubicBezTo>
                  <a:close/>
                  <a:moveTo>
                    <a:pt x="13018" y="96780"/>
                  </a:moveTo>
                  <a:cubicBezTo>
                    <a:pt x="12310" y="99083"/>
                    <a:pt x="11424" y="101209"/>
                    <a:pt x="11424" y="104220"/>
                  </a:cubicBezTo>
                  <a:cubicBezTo>
                    <a:pt x="11424" y="112545"/>
                    <a:pt x="18510" y="119277"/>
                    <a:pt x="28252" y="119277"/>
                  </a:cubicBezTo>
                  <a:cubicBezTo>
                    <a:pt x="45966" y="119277"/>
                    <a:pt x="53760" y="94832"/>
                    <a:pt x="53760" y="92175"/>
                  </a:cubicBezTo>
                  <a:cubicBezTo>
                    <a:pt x="53760" y="89872"/>
                    <a:pt x="51457" y="89872"/>
                    <a:pt x="50926" y="89872"/>
                  </a:cubicBezTo>
                  <a:cubicBezTo>
                    <a:pt x="48446" y="89872"/>
                    <a:pt x="48269" y="90935"/>
                    <a:pt x="47560" y="92883"/>
                  </a:cubicBezTo>
                  <a:cubicBezTo>
                    <a:pt x="43486" y="107054"/>
                    <a:pt x="35692" y="114317"/>
                    <a:pt x="28784" y="114317"/>
                  </a:cubicBezTo>
                  <a:cubicBezTo>
                    <a:pt x="25241" y="114317"/>
                    <a:pt x="24355" y="112014"/>
                    <a:pt x="24355" y="108117"/>
                  </a:cubicBezTo>
                  <a:cubicBezTo>
                    <a:pt x="24355" y="104043"/>
                    <a:pt x="25595" y="100677"/>
                    <a:pt x="27189" y="96780"/>
                  </a:cubicBezTo>
                  <a:cubicBezTo>
                    <a:pt x="28961" y="91998"/>
                    <a:pt x="30909" y="87215"/>
                    <a:pt x="32858" y="82610"/>
                  </a:cubicBezTo>
                  <a:cubicBezTo>
                    <a:pt x="34452" y="78358"/>
                    <a:pt x="40829" y="62239"/>
                    <a:pt x="41537" y="60113"/>
                  </a:cubicBezTo>
                  <a:cubicBezTo>
                    <a:pt x="42069" y="58342"/>
                    <a:pt x="42600" y="56216"/>
                    <a:pt x="42600" y="54445"/>
                  </a:cubicBezTo>
                  <a:cubicBezTo>
                    <a:pt x="42600" y="46120"/>
                    <a:pt x="35515" y="39388"/>
                    <a:pt x="25772" y="39388"/>
                  </a:cubicBezTo>
                  <a:cubicBezTo>
                    <a:pt x="8236" y="39388"/>
                    <a:pt x="88" y="63479"/>
                    <a:pt x="88" y="66490"/>
                  </a:cubicBezTo>
                  <a:cubicBezTo>
                    <a:pt x="88" y="68793"/>
                    <a:pt x="2567" y="68793"/>
                    <a:pt x="3099" y="68793"/>
                  </a:cubicBezTo>
                  <a:cubicBezTo>
                    <a:pt x="5579" y="68793"/>
                    <a:pt x="5756" y="67907"/>
                    <a:pt x="6287" y="65959"/>
                  </a:cubicBezTo>
                  <a:cubicBezTo>
                    <a:pt x="10893" y="50725"/>
                    <a:pt x="18687" y="44348"/>
                    <a:pt x="25241" y="44348"/>
                  </a:cubicBezTo>
                  <a:cubicBezTo>
                    <a:pt x="28075" y="44348"/>
                    <a:pt x="29669" y="45765"/>
                    <a:pt x="29669" y="50548"/>
                  </a:cubicBezTo>
                  <a:cubicBezTo>
                    <a:pt x="29669" y="54622"/>
                    <a:pt x="28606" y="57279"/>
                    <a:pt x="24178" y="68262"/>
                  </a:cubicBezTo>
                  <a:lnTo>
                    <a:pt x="13018" y="96780"/>
                  </a:lnTo>
                  <a:close/>
                </a:path>
              </a:pathLst>
            </a:custGeom>
            <a:solidFill>
              <a:srgbClr val="000000"/>
            </a:solidFill>
            <a:ln w="25301"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5758B6F6-4577-84DE-FD93-AD4B00EFD86E}"/>
                </a:ext>
              </a:extLst>
            </p:cNvPr>
            <p:cNvSpPr/>
            <p:nvPr>
              <p:custDataLst>
                <p:tags r:id="rId8"/>
              </p:custDataLst>
            </p:nvPr>
          </p:nvSpPr>
          <p:spPr>
            <a:xfrm>
              <a:off x="4866856" y="3944433"/>
              <a:ext cx="89833" cy="253051"/>
            </a:xfrm>
            <a:custGeom>
              <a:avLst/>
              <a:gdLst>
                <a:gd name="connsiteX0" fmla="*/ 36530 w 89833"/>
                <a:gd name="connsiteY0" fmla="*/ 219458 h 253051"/>
                <a:gd name="connsiteX1" fmla="*/ 2368 w 89833"/>
                <a:gd name="connsiteY1" fmla="*/ 247547 h 253051"/>
                <a:gd name="connsiteX2" fmla="*/ 91 w 89833"/>
                <a:gd name="connsiteY2" fmla="*/ 250330 h 253051"/>
                <a:gd name="connsiteX3" fmla="*/ 5152 w 89833"/>
                <a:gd name="connsiteY3" fmla="*/ 253114 h 253051"/>
                <a:gd name="connsiteX4" fmla="*/ 53485 w 89833"/>
                <a:gd name="connsiteY4" fmla="*/ 221482 h 253051"/>
                <a:gd name="connsiteX5" fmla="*/ 53485 w 89833"/>
                <a:gd name="connsiteY5" fmla="*/ 163787 h 253051"/>
                <a:gd name="connsiteX6" fmla="*/ 63607 w 89833"/>
                <a:gd name="connsiteY6" fmla="*/ 137469 h 253051"/>
                <a:gd name="connsiteX7" fmla="*/ 87647 w 89833"/>
                <a:gd name="connsiteY7" fmla="*/ 129372 h 253051"/>
                <a:gd name="connsiteX8" fmla="*/ 89924 w 89833"/>
                <a:gd name="connsiteY8" fmla="*/ 126588 h 253051"/>
                <a:gd name="connsiteX9" fmla="*/ 85875 w 89833"/>
                <a:gd name="connsiteY9" fmla="*/ 123805 h 253051"/>
                <a:gd name="connsiteX10" fmla="*/ 54244 w 89833"/>
                <a:gd name="connsiteY10" fmla="*/ 101283 h 253051"/>
                <a:gd name="connsiteX11" fmla="*/ 53485 w 89833"/>
                <a:gd name="connsiteY11" fmla="*/ 88884 h 253051"/>
                <a:gd name="connsiteX12" fmla="*/ 53485 w 89833"/>
                <a:gd name="connsiteY12" fmla="*/ 38780 h 253051"/>
                <a:gd name="connsiteX13" fmla="*/ 41338 w 89833"/>
                <a:gd name="connsiteY13" fmla="*/ 10438 h 253051"/>
                <a:gd name="connsiteX14" fmla="*/ 5152 w 89833"/>
                <a:gd name="connsiteY14" fmla="*/ 63 h 253051"/>
                <a:gd name="connsiteX15" fmla="*/ 91 w 89833"/>
                <a:gd name="connsiteY15" fmla="*/ 2846 h 253051"/>
                <a:gd name="connsiteX16" fmla="*/ 4140 w 89833"/>
                <a:gd name="connsiteY16" fmla="*/ 5630 h 253051"/>
                <a:gd name="connsiteX17" fmla="*/ 35771 w 89833"/>
                <a:gd name="connsiteY17" fmla="*/ 27645 h 253051"/>
                <a:gd name="connsiteX18" fmla="*/ 36530 w 89833"/>
                <a:gd name="connsiteY18" fmla="*/ 39539 h 253051"/>
                <a:gd name="connsiteX19" fmla="*/ 36530 w 89833"/>
                <a:gd name="connsiteY19" fmla="*/ 92679 h 253051"/>
                <a:gd name="connsiteX20" fmla="*/ 46652 w 89833"/>
                <a:gd name="connsiteY20" fmla="*/ 116719 h 253051"/>
                <a:gd name="connsiteX21" fmla="*/ 66390 w 89833"/>
                <a:gd name="connsiteY21" fmla="*/ 126588 h 253051"/>
                <a:gd name="connsiteX22" fmla="*/ 36530 w 89833"/>
                <a:gd name="connsiteY22" fmla="*/ 158726 h 253051"/>
                <a:gd name="connsiteX23" fmla="*/ 36530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30" y="219458"/>
                  </a:moveTo>
                  <a:cubicBezTo>
                    <a:pt x="36530" y="229580"/>
                    <a:pt x="29951" y="245775"/>
                    <a:pt x="2368" y="247547"/>
                  </a:cubicBezTo>
                  <a:cubicBezTo>
                    <a:pt x="1103" y="247800"/>
                    <a:pt x="91" y="248812"/>
                    <a:pt x="91" y="250330"/>
                  </a:cubicBezTo>
                  <a:cubicBezTo>
                    <a:pt x="91" y="253114"/>
                    <a:pt x="2874" y="253114"/>
                    <a:pt x="5152" y="253114"/>
                  </a:cubicBezTo>
                  <a:cubicBezTo>
                    <a:pt x="29698" y="253114"/>
                    <a:pt x="53232" y="240714"/>
                    <a:pt x="53485" y="221482"/>
                  </a:cubicBezTo>
                  <a:lnTo>
                    <a:pt x="53485" y="163787"/>
                  </a:lnTo>
                  <a:cubicBezTo>
                    <a:pt x="53485" y="153918"/>
                    <a:pt x="53485" y="145820"/>
                    <a:pt x="63607" y="137469"/>
                  </a:cubicBezTo>
                  <a:cubicBezTo>
                    <a:pt x="72463" y="130131"/>
                    <a:pt x="82079" y="129625"/>
                    <a:pt x="87647" y="129372"/>
                  </a:cubicBezTo>
                  <a:cubicBezTo>
                    <a:pt x="88912" y="129119"/>
                    <a:pt x="89924" y="128107"/>
                    <a:pt x="89924" y="126588"/>
                  </a:cubicBezTo>
                  <a:cubicBezTo>
                    <a:pt x="89924" y="124058"/>
                    <a:pt x="88406" y="124058"/>
                    <a:pt x="85875" y="123805"/>
                  </a:cubicBezTo>
                  <a:cubicBezTo>
                    <a:pt x="69174" y="122793"/>
                    <a:pt x="57027" y="113683"/>
                    <a:pt x="54244" y="101283"/>
                  </a:cubicBezTo>
                  <a:cubicBezTo>
                    <a:pt x="53485" y="98500"/>
                    <a:pt x="53485" y="97994"/>
                    <a:pt x="53485" y="88884"/>
                  </a:cubicBezTo>
                  <a:lnTo>
                    <a:pt x="53485" y="38780"/>
                  </a:lnTo>
                  <a:cubicBezTo>
                    <a:pt x="53485" y="28151"/>
                    <a:pt x="53485" y="20054"/>
                    <a:pt x="41338" y="10438"/>
                  </a:cubicBezTo>
                  <a:cubicBezTo>
                    <a:pt x="31216" y="2593"/>
                    <a:pt x="13756" y="63"/>
                    <a:pt x="5152" y="63"/>
                  </a:cubicBezTo>
                  <a:cubicBezTo>
                    <a:pt x="2874" y="63"/>
                    <a:pt x="91" y="63"/>
                    <a:pt x="91" y="2846"/>
                  </a:cubicBezTo>
                  <a:cubicBezTo>
                    <a:pt x="91" y="5377"/>
                    <a:pt x="1609" y="5377"/>
                    <a:pt x="4140" y="5630"/>
                  </a:cubicBezTo>
                  <a:cubicBezTo>
                    <a:pt x="20082" y="6642"/>
                    <a:pt x="32481" y="14740"/>
                    <a:pt x="35771" y="27645"/>
                  </a:cubicBezTo>
                  <a:cubicBezTo>
                    <a:pt x="36530" y="29923"/>
                    <a:pt x="36530" y="30429"/>
                    <a:pt x="36530" y="39539"/>
                  </a:cubicBezTo>
                  <a:lnTo>
                    <a:pt x="36530" y="92679"/>
                  </a:lnTo>
                  <a:cubicBezTo>
                    <a:pt x="36530" y="104320"/>
                    <a:pt x="38555" y="108622"/>
                    <a:pt x="46652" y="116719"/>
                  </a:cubicBezTo>
                  <a:cubicBezTo>
                    <a:pt x="51966" y="122033"/>
                    <a:pt x="59305" y="124564"/>
                    <a:pt x="66390" y="126588"/>
                  </a:cubicBezTo>
                  <a:cubicBezTo>
                    <a:pt x="45640" y="132408"/>
                    <a:pt x="36530" y="144049"/>
                    <a:pt x="36530" y="158726"/>
                  </a:cubicBezTo>
                  <a:lnTo>
                    <a:pt x="36530" y="219458"/>
                  </a:lnTo>
                  <a:close/>
                </a:path>
              </a:pathLst>
            </a:custGeom>
            <a:solidFill>
              <a:srgbClr val="000000"/>
            </a:solidFill>
            <a:ln w="25301"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A4BB6B05-7FD6-FCF4-E8C4-1D252DD81AC7}"/>
                </a:ext>
              </a:extLst>
            </p:cNvPr>
            <p:cNvSpPr/>
            <p:nvPr>
              <p:custDataLst>
                <p:tags r:id="rId9"/>
              </p:custDataLst>
            </p:nvPr>
          </p:nvSpPr>
          <p:spPr>
            <a:xfrm>
              <a:off x="4982602" y="3931681"/>
              <a:ext cx="59871" cy="112481"/>
            </a:xfrm>
            <a:custGeom>
              <a:avLst/>
              <a:gdLst>
                <a:gd name="connsiteX0" fmla="*/ 36232 w 59871"/>
                <a:gd name="connsiteY0" fmla="*/ 40800 h 112481"/>
                <a:gd name="connsiteX1" fmla="*/ 54299 w 59871"/>
                <a:gd name="connsiteY1" fmla="*/ 40800 h 112481"/>
                <a:gd name="connsiteX2" fmla="*/ 59968 w 59871"/>
                <a:gd name="connsiteY2" fmla="*/ 36903 h 112481"/>
                <a:gd name="connsiteX3" fmla="*/ 54654 w 59871"/>
                <a:gd name="connsiteY3" fmla="*/ 34423 h 112481"/>
                <a:gd name="connsiteX4" fmla="*/ 37826 w 59871"/>
                <a:gd name="connsiteY4" fmla="*/ 34423 h 112481"/>
                <a:gd name="connsiteX5" fmla="*/ 44380 w 59871"/>
                <a:gd name="connsiteY5" fmla="*/ 8207 h 112481"/>
                <a:gd name="connsiteX6" fmla="*/ 44911 w 59871"/>
                <a:gd name="connsiteY6" fmla="*/ 5727 h 112481"/>
                <a:gd name="connsiteX7" fmla="*/ 38889 w 59871"/>
                <a:gd name="connsiteY7" fmla="*/ 59 h 112481"/>
                <a:gd name="connsiteX8" fmla="*/ 30563 w 59871"/>
                <a:gd name="connsiteY8" fmla="*/ 7676 h 112481"/>
                <a:gd name="connsiteX9" fmla="*/ 23832 w 59871"/>
                <a:gd name="connsiteY9" fmla="*/ 34423 h 112481"/>
                <a:gd name="connsiteX10" fmla="*/ 5764 w 59871"/>
                <a:gd name="connsiteY10" fmla="*/ 34423 h 112481"/>
                <a:gd name="connsiteX11" fmla="*/ 96 w 59871"/>
                <a:gd name="connsiteY11" fmla="*/ 38320 h 112481"/>
                <a:gd name="connsiteX12" fmla="*/ 5410 w 59871"/>
                <a:gd name="connsiteY12" fmla="*/ 40800 h 112481"/>
                <a:gd name="connsiteX13" fmla="*/ 22238 w 59871"/>
                <a:gd name="connsiteY13" fmla="*/ 40800 h 112481"/>
                <a:gd name="connsiteX14" fmla="*/ 11787 w 59871"/>
                <a:gd name="connsiteY14" fmla="*/ 82604 h 112481"/>
                <a:gd name="connsiteX15" fmla="*/ 9130 w 59871"/>
                <a:gd name="connsiteY15" fmla="*/ 95712 h 112481"/>
                <a:gd name="connsiteX16" fmla="*/ 28083 w 59871"/>
                <a:gd name="connsiteY16" fmla="*/ 112540 h 112481"/>
                <a:gd name="connsiteX17" fmla="*/ 58905 w 59871"/>
                <a:gd name="connsiteY17" fmla="*/ 85439 h 112481"/>
                <a:gd name="connsiteX18" fmla="*/ 56071 w 59871"/>
                <a:gd name="connsiteY18" fmla="*/ 83136 h 112481"/>
                <a:gd name="connsiteX19" fmla="*/ 52351 w 59871"/>
                <a:gd name="connsiteY19" fmla="*/ 86501 h 112481"/>
                <a:gd name="connsiteX20" fmla="*/ 28615 w 59871"/>
                <a:gd name="connsiteY20" fmla="*/ 107581 h 112481"/>
                <a:gd name="connsiteX21" fmla="*/ 22415 w 59871"/>
                <a:gd name="connsiteY21" fmla="*/ 98901 h 112481"/>
                <a:gd name="connsiteX22" fmla="*/ 23478 w 59871"/>
                <a:gd name="connsiteY22" fmla="*/ 91638 h 112481"/>
                <a:gd name="connsiteX23" fmla="*/ 36232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32" y="40800"/>
                  </a:moveTo>
                  <a:lnTo>
                    <a:pt x="54299" y="40800"/>
                  </a:lnTo>
                  <a:cubicBezTo>
                    <a:pt x="57665" y="40800"/>
                    <a:pt x="59968" y="40800"/>
                    <a:pt x="59968" y="36903"/>
                  </a:cubicBezTo>
                  <a:cubicBezTo>
                    <a:pt x="59968" y="34423"/>
                    <a:pt x="57665" y="34423"/>
                    <a:pt x="54654" y="34423"/>
                  </a:cubicBezTo>
                  <a:lnTo>
                    <a:pt x="37826" y="34423"/>
                  </a:lnTo>
                  <a:lnTo>
                    <a:pt x="44380" y="8207"/>
                  </a:lnTo>
                  <a:cubicBezTo>
                    <a:pt x="44557" y="7322"/>
                    <a:pt x="44911" y="6436"/>
                    <a:pt x="44911" y="5727"/>
                  </a:cubicBezTo>
                  <a:cubicBezTo>
                    <a:pt x="44911" y="2539"/>
                    <a:pt x="42431" y="59"/>
                    <a:pt x="38889" y="59"/>
                  </a:cubicBezTo>
                  <a:cubicBezTo>
                    <a:pt x="34460" y="59"/>
                    <a:pt x="31803" y="3070"/>
                    <a:pt x="30563" y="7676"/>
                  </a:cubicBezTo>
                  <a:cubicBezTo>
                    <a:pt x="29323" y="12104"/>
                    <a:pt x="31626" y="3602"/>
                    <a:pt x="23832" y="34423"/>
                  </a:cubicBezTo>
                  <a:lnTo>
                    <a:pt x="5764" y="34423"/>
                  </a:lnTo>
                  <a:cubicBezTo>
                    <a:pt x="2399" y="34423"/>
                    <a:pt x="96" y="34423"/>
                    <a:pt x="96" y="38320"/>
                  </a:cubicBezTo>
                  <a:cubicBezTo>
                    <a:pt x="96" y="40800"/>
                    <a:pt x="2221" y="40800"/>
                    <a:pt x="5410" y="40800"/>
                  </a:cubicBezTo>
                  <a:lnTo>
                    <a:pt x="22238" y="40800"/>
                  </a:lnTo>
                  <a:lnTo>
                    <a:pt x="11787" y="82604"/>
                  </a:lnTo>
                  <a:cubicBezTo>
                    <a:pt x="10724" y="87033"/>
                    <a:pt x="9130" y="93410"/>
                    <a:pt x="9130" y="95712"/>
                  </a:cubicBezTo>
                  <a:cubicBezTo>
                    <a:pt x="9130" y="106163"/>
                    <a:pt x="17987" y="112540"/>
                    <a:pt x="28083" y="112540"/>
                  </a:cubicBezTo>
                  <a:cubicBezTo>
                    <a:pt x="47745" y="112540"/>
                    <a:pt x="58905" y="87741"/>
                    <a:pt x="58905" y="85439"/>
                  </a:cubicBezTo>
                  <a:cubicBezTo>
                    <a:pt x="58905" y="83136"/>
                    <a:pt x="56602" y="83136"/>
                    <a:pt x="56071" y="83136"/>
                  </a:cubicBezTo>
                  <a:cubicBezTo>
                    <a:pt x="53945" y="83136"/>
                    <a:pt x="53768" y="83490"/>
                    <a:pt x="52351" y="86501"/>
                  </a:cubicBezTo>
                  <a:cubicBezTo>
                    <a:pt x="47391" y="97661"/>
                    <a:pt x="38357" y="107581"/>
                    <a:pt x="28615" y="107581"/>
                  </a:cubicBezTo>
                  <a:cubicBezTo>
                    <a:pt x="24895" y="107581"/>
                    <a:pt x="22415" y="105278"/>
                    <a:pt x="22415" y="98901"/>
                  </a:cubicBezTo>
                  <a:cubicBezTo>
                    <a:pt x="22415" y="97130"/>
                    <a:pt x="23124" y="93410"/>
                    <a:pt x="23478" y="91638"/>
                  </a:cubicBezTo>
                  <a:lnTo>
                    <a:pt x="36232" y="40800"/>
                  </a:lnTo>
                  <a:close/>
                </a:path>
              </a:pathLst>
            </a:custGeom>
            <a:solidFill>
              <a:srgbClr val="000000"/>
            </a:solidFill>
            <a:ln w="25301"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90D674CF-B06F-77AA-9B37-5A7F59B935B8}"/>
                </a:ext>
              </a:extLst>
            </p:cNvPr>
            <p:cNvSpPr/>
            <p:nvPr>
              <p:custDataLst>
                <p:tags r:id="rId10"/>
              </p:custDataLst>
            </p:nvPr>
          </p:nvSpPr>
          <p:spPr>
            <a:xfrm>
              <a:off x="4983488" y="4082647"/>
              <a:ext cx="53672" cy="119212"/>
            </a:xfrm>
            <a:custGeom>
              <a:avLst/>
              <a:gdLst>
                <a:gd name="connsiteX0" fmla="*/ 49162 w 53672"/>
                <a:gd name="connsiteY0" fmla="*/ 6797 h 119212"/>
                <a:gd name="connsiteX1" fmla="*/ 42077 w 53672"/>
                <a:gd name="connsiteY1" fmla="*/ 65 h 119212"/>
                <a:gd name="connsiteX2" fmla="*/ 32157 w 53672"/>
                <a:gd name="connsiteY2" fmla="*/ 9808 h 119212"/>
                <a:gd name="connsiteX3" fmla="*/ 39243 w 53672"/>
                <a:gd name="connsiteY3" fmla="*/ 16539 h 119212"/>
                <a:gd name="connsiteX4" fmla="*/ 49162 w 53672"/>
                <a:gd name="connsiteY4" fmla="*/ 6797 h 119212"/>
                <a:gd name="connsiteX5" fmla="*/ 13027 w 53672"/>
                <a:gd name="connsiteY5" fmla="*/ 96781 h 119212"/>
                <a:gd name="connsiteX6" fmla="*/ 11433 w 53672"/>
                <a:gd name="connsiteY6" fmla="*/ 104221 h 119212"/>
                <a:gd name="connsiteX7" fmla="*/ 28260 w 53672"/>
                <a:gd name="connsiteY7" fmla="*/ 119278 h 119212"/>
                <a:gd name="connsiteX8" fmla="*/ 53768 w 53672"/>
                <a:gd name="connsiteY8" fmla="*/ 92176 h 119212"/>
                <a:gd name="connsiteX9" fmla="*/ 50934 w 53672"/>
                <a:gd name="connsiteY9" fmla="*/ 89873 h 119212"/>
                <a:gd name="connsiteX10" fmla="*/ 47568 w 53672"/>
                <a:gd name="connsiteY10" fmla="*/ 92884 h 119212"/>
                <a:gd name="connsiteX11" fmla="*/ 28792 w 53672"/>
                <a:gd name="connsiteY11" fmla="*/ 114318 h 119212"/>
                <a:gd name="connsiteX12" fmla="*/ 24363 w 53672"/>
                <a:gd name="connsiteY12" fmla="*/ 108118 h 119212"/>
                <a:gd name="connsiteX13" fmla="*/ 27198 w 53672"/>
                <a:gd name="connsiteY13" fmla="*/ 96781 h 119212"/>
                <a:gd name="connsiteX14" fmla="*/ 32866 w 53672"/>
                <a:gd name="connsiteY14" fmla="*/ 82611 h 119212"/>
                <a:gd name="connsiteX15" fmla="*/ 41546 w 53672"/>
                <a:gd name="connsiteY15" fmla="*/ 60114 h 119212"/>
                <a:gd name="connsiteX16" fmla="*/ 42608 w 53672"/>
                <a:gd name="connsiteY16" fmla="*/ 54446 h 119212"/>
                <a:gd name="connsiteX17" fmla="*/ 25781 w 53672"/>
                <a:gd name="connsiteY17" fmla="*/ 39389 h 119212"/>
                <a:gd name="connsiteX18" fmla="*/ 96 w 53672"/>
                <a:gd name="connsiteY18" fmla="*/ 66491 h 119212"/>
                <a:gd name="connsiteX19" fmla="*/ 3107 w 53672"/>
                <a:gd name="connsiteY19" fmla="*/ 68794 h 119212"/>
                <a:gd name="connsiteX20" fmla="*/ 6296 w 53672"/>
                <a:gd name="connsiteY20" fmla="*/ 65960 h 119212"/>
                <a:gd name="connsiteX21" fmla="*/ 25249 w 53672"/>
                <a:gd name="connsiteY21" fmla="*/ 44349 h 119212"/>
                <a:gd name="connsiteX22" fmla="*/ 29678 w 53672"/>
                <a:gd name="connsiteY22" fmla="*/ 50549 h 119212"/>
                <a:gd name="connsiteX23" fmla="*/ 24186 w 53672"/>
                <a:gd name="connsiteY23" fmla="*/ 68263 h 119212"/>
                <a:gd name="connsiteX24" fmla="*/ 13027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62" y="6797"/>
                  </a:moveTo>
                  <a:cubicBezTo>
                    <a:pt x="49162" y="3962"/>
                    <a:pt x="47037" y="65"/>
                    <a:pt x="42077" y="65"/>
                  </a:cubicBezTo>
                  <a:cubicBezTo>
                    <a:pt x="37294" y="65"/>
                    <a:pt x="32157" y="4671"/>
                    <a:pt x="32157" y="9808"/>
                  </a:cubicBezTo>
                  <a:cubicBezTo>
                    <a:pt x="32157" y="12819"/>
                    <a:pt x="34460" y="16539"/>
                    <a:pt x="39243" y="16539"/>
                  </a:cubicBezTo>
                  <a:cubicBezTo>
                    <a:pt x="44380" y="16539"/>
                    <a:pt x="49162" y="11579"/>
                    <a:pt x="49162" y="6797"/>
                  </a:cubicBezTo>
                  <a:close/>
                  <a:moveTo>
                    <a:pt x="13027" y="96781"/>
                  </a:moveTo>
                  <a:cubicBezTo>
                    <a:pt x="12318" y="99084"/>
                    <a:pt x="11433" y="101210"/>
                    <a:pt x="11433" y="104221"/>
                  </a:cubicBezTo>
                  <a:cubicBezTo>
                    <a:pt x="11433" y="112547"/>
                    <a:pt x="18518" y="119278"/>
                    <a:pt x="28260" y="119278"/>
                  </a:cubicBezTo>
                  <a:cubicBezTo>
                    <a:pt x="45974" y="119278"/>
                    <a:pt x="53768" y="94833"/>
                    <a:pt x="53768" y="92176"/>
                  </a:cubicBezTo>
                  <a:cubicBezTo>
                    <a:pt x="53768" y="89873"/>
                    <a:pt x="51465" y="89873"/>
                    <a:pt x="50934" y="89873"/>
                  </a:cubicBezTo>
                  <a:cubicBezTo>
                    <a:pt x="48454" y="89873"/>
                    <a:pt x="48277" y="90936"/>
                    <a:pt x="47568" y="92884"/>
                  </a:cubicBezTo>
                  <a:cubicBezTo>
                    <a:pt x="43494" y="107055"/>
                    <a:pt x="35700" y="114318"/>
                    <a:pt x="28792" y="114318"/>
                  </a:cubicBezTo>
                  <a:cubicBezTo>
                    <a:pt x="25249" y="114318"/>
                    <a:pt x="24363" y="112015"/>
                    <a:pt x="24363" y="108118"/>
                  </a:cubicBezTo>
                  <a:cubicBezTo>
                    <a:pt x="24363" y="104044"/>
                    <a:pt x="25603" y="100678"/>
                    <a:pt x="27198" y="96781"/>
                  </a:cubicBezTo>
                  <a:cubicBezTo>
                    <a:pt x="28969" y="91999"/>
                    <a:pt x="30917" y="87216"/>
                    <a:pt x="32866" y="82611"/>
                  </a:cubicBezTo>
                  <a:cubicBezTo>
                    <a:pt x="34460" y="78359"/>
                    <a:pt x="40837" y="62240"/>
                    <a:pt x="41546" y="60114"/>
                  </a:cubicBezTo>
                  <a:cubicBezTo>
                    <a:pt x="42077" y="58343"/>
                    <a:pt x="42608" y="56217"/>
                    <a:pt x="42608" y="54446"/>
                  </a:cubicBezTo>
                  <a:cubicBezTo>
                    <a:pt x="42608" y="46121"/>
                    <a:pt x="35523" y="39389"/>
                    <a:pt x="25781" y="39389"/>
                  </a:cubicBezTo>
                  <a:cubicBezTo>
                    <a:pt x="8244" y="39389"/>
                    <a:pt x="96" y="63480"/>
                    <a:pt x="96" y="66491"/>
                  </a:cubicBezTo>
                  <a:cubicBezTo>
                    <a:pt x="96" y="68794"/>
                    <a:pt x="2576" y="68794"/>
                    <a:pt x="3107" y="68794"/>
                  </a:cubicBezTo>
                  <a:cubicBezTo>
                    <a:pt x="5587" y="68794"/>
                    <a:pt x="5764" y="67908"/>
                    <a:pt x="6296" y="65960"/>
                  </a:cubicBezTo>
                  <a:cubicBezTo>
                    <a:pt x="10901" y="50726"/>
                    <a:pt x="18695" y="44349"/>
                    <a:pt x="25249" y="44349"/>
                  </a:cubicBezTo>
                  <a:cubicBezTo>
                    <a:pt x="28083" y="44349"/>
                    <a:pt x="29678" y="45766"/>
                    <a:pt x="29678" y="50549"/>
                  </a:cubicBezTo>
                  <a:cubicBezTo>
                    <a:pt x="29678" y="54623"/>
                    <a:pt x="28615" y="57280"/>
                    <a:pt x="24186" y="68263"/>
                  </a:cubicBezTo>
                  <a:lnTo>
                    <a:pt x="13027" y="96781"/>
                  </a:lnTo>
                  <a:close/>
                </a:path>
              </a:pathLst>
            </a:custGeom>
            <a:solidFill>
              <a:srgbClr val="000000"/>
            </a:solidFill>
            <a:ln w="25301"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22BDC6E5-0F82-F732-9686-EFBF3FAFB01A}"/>
                </a:ext>
              </a:extLst>
            </p:cNvPr>
            <p:cNvSpPr/>
            <p:nvPr>
              <p:custDataLst>
                <p:tags r:id="rId11"/>
              </p:custDataLst>
            </p:nvPr>
          </p:nvSpPr>
          <p:spPr>
            <a:xfrm>
              <a:off x="5059158" y="4131891"/>
              <a:ext cx="130371" cy="47649"/>
            </a:xfrm>
            <a:custGeom>
              <a:avLst/>
              <a:gdLst>
                <a:gd name="connsiteX0" fmla="*/ 123739 w 130371"/>
                <a:gd name="connsiteY0" fmla="*/ 8745 h 47649"/>
                <a:gd name="connsiteX1" fmla="*/ 130471 w 130371"/>
                <a:gd name="connsiteY1" fmla="*/ 4317 h 47649"/>
                <a:gd name="connsiteX2" fmla="*/ 123917 w 130371"/>
                <a:gd name="connsiteY2" fmla="*/ 65 h 47649"/>
                <a:gd name="connsiteX3" fmla="*/ 6653 w 130371"/>
                <a:gd name="connsiteY3" fmla="*/ 65 h 47649"/>
                <a:gd name="connsiteX4" fmla="*/ 99 w 130371"/>
                <a:gd name="connsiteY4" fmla="*/ 4317 h 47649"/>
                <a:gd name="connsiteX5" fmla="*/ 6830 w 130371"/>
                <a:gd name="connsiteY5" fmla="*/ 8745 h 47649"/>
                <a:gd name="connsiteX6" fmla="*/ 123739 w 130371"/>
                <a:gd name="connsiteY6" fmla="*/ 8745 h 47649"/>
                <a:gd name="connsiteX7" fmla="*/ 123917 w 130371"/>
                <a:gd name="connsiteY7" fmla="*/ 47715 h 47649"/>
                <a:gd name="connsiteX8" fmla="*/ 130471 w 130371"/>
                <a:gd name="connsiteY8" fmla="*/ 43464 h 47649"/>
                <a:gd name="connsiteX9" fmla="*/ 123739 w 130371"/>
                <a:gd name="connsiteY9" fmla="*/ 39035 h 47649"/>
                <a:gd name="connsiteX10" fmla="*/ 6830 w 130371"/>
                <a:gd name="connsiteY10" fmla="*/ 39035 h 47649"/>
                <a:gd name="connsiteX11" fmla="*/ 99 w 130371"/>
                <a:gd name="connsiteY11" fmla="*/ 43464 h 47649"/>
                <a:gd name="connsiteX12" fmla="*/ 6653 w 130371"/>
                <a:gd name="connsiteY12" fmla="*/ 47715 h 47649"/>
                <a:gd name="connsiteX13" fmla="*/ 123917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39" y="8745"/>
                  </a:moveTo>
                  <a:cubicBezTo>
                    <a:pt x="126396" y="8745"/>
                    <a:pt x="130471" y="8745"/>
                    <a:pt x="130471" y="4317"/>
                  </a:cubicBezTo>
                  <a:cubicBezTo>
                    <a:pt x="130471" y="65"/>
                    <a:pt x="126219" y="65"/>
                    <a:pt x="123917" y="65"/>
                  </a:cubicBezTo>
                  <a:lnTo>
                    <a:pt x="6653" y="65"/>
                  </a:lnTo>
                  <a:cubicBezTo>
                    <a:pt x="4350" y="65"/>
                    <a:pt x="99" y="65"/>
                    <a:pt x="99" y="4317"/>
                  </a:cubicBezTo>
                  <a:cubicBezTo>
                    <a:pt x="99" y="8745"/>
                    <a:pt x="4173" y="8745"/>
                    <a:pt x="6830" y="8745"/>
                  </a:cubicBezTo>
                  <a:lnTo>
                    <a:pt x="123739" y="8745"/>
                  </a:lnTo>
                  <a:close/>
                  <a:moveTo>
                    <a:pt x="123917" y="47715"/>
                  </a:moveTo>
                  <a:cubicBezTo>
                    <a:pt x="126219" y="47715"/>
                    <a:pt x="130471" y="47715"/>
                    <a:pt x="130471" y="43464"/>
                  </a:cubicBezTo>
                  <a:cubicBezTo>
                    <a:pt x="130471" y="39035"/>
                    <a:pt x="126396" y="39035"/>
                    <a:pt x="123739" y="39035"/>
                  </a:cubicBezTo>
                  <a:lnTo>
                    <a:pt x="6830" y="39035"/>
                  </a:lnTo>
                  <a:cubicBezTo>
                    <a:pt x="4173" y="39035"/>
                    <a:pt x="99" y="39035"/>
                    <a:pt x="99" y="43464"/>
                  </a:cubicBezTo>
                  <a:cubicBezTo>
                    <a:pt x="99" y="47715"/>
                    <a:pt x="4350" y="47715"/>
                    <a:pt x="6653" y="47715"/>
                  </a:cubicBezTo>
                  <a:lnTo>
                    <a:pt x="123917" y="47715"/>
                  </a:lnTo>
                  <a:close/>
                </a:path>
              </a:pathLst>
            </a:custGeom>
            <a:solidFill>
              <a:srgbClr val="000000"/>
            </a:solidFill>
            <a:ln w="25301"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B2F13685-E617-7C31-2ECE-5F897EBCBCBF}"/>
                </a:ext>
              </a:extLst>
            </p:cNvPr>
            <p:cNvSpPr/>
            <p:nvPr>
              <p:custDataLst>
                <p:tags r:id="rId12"/>
              </p:custDataLst>
            </p:nvPr>
          </p:nvSpPr>
          <p:spPr>
            <a:xfrm>
              <a:off x="5221412" y="4082470"/>
              <a:ext cx="64477" cy="117618"/>
            </a:xfrm>
            <a:custGeom>
              <a:avLst/>
              <a:gdLst>
                <a:gd name="connsiteX0" fmla="*/ 40137 w 64477"/>
                <a:gd name="connsiteY0" fmla="*/ 5025 h 117618"/>
                <a:gd name="connsiteX1" fmla="*/ 34823 w 64477"/>
                <a:gd name="connsiteY1" fmla="*/ 65 h 117618"/>
                <a:gd name="connsiteX2" fmla="*/ 105 w 64477"/>
                <a:gd name="connsiteY2" fmla="*/ 11402 h 117618"/>
                <a:gd name="connsiteX3" fmla="*/ 105 w 64477"/>
                <a:gd name="connsiteY3" fmla="*/ 17779 h 117618"/>
                <a:gd name="connsiteX4" fmla="*/ 25789 w 64477"/>
                <a:gd name="connsiteY4" fmla="*/ 12819 h 117618"/>
                <a:gd name="connsiteX5" fmla="*/ 25789 w 64477"/>
                <a:gd name="connsiteY5" fmla="*/ 103158 h 117618"/>
                <a:gd name="connsiteX6" fmla="*/ 8076 w 64477"/>
                <a:gd name="connsiteY6" fmla="*/ 111307 h 117618"/>
                <a:gd name="connsiteX7" fmla="*/ 1345 w 64477"/>
                <a:gd name="connsiteY7" fmla="*/ 111307 h 117618"/>
                <a:gd name="connsiteX8" fmla="*/ 1345 w 64477"/>
                <a:gd name="connsiteY8" fmla="*/ 117683 h 117618"/>
                <a:gd name="connsiteX9" fmla="*/ 32875 w 64477"/>
                <a:gd name="connsiteY9" fmla="*/ 116975 h 117618"/>
                <a:gd name="connsiteX10" fmla="*/ 64582 w 64477"/>
                <a:gd name="connsiteY10" fmla="*/ 117683 h 117618"/>
                <a:gd name="connsiteX11" fmla="*/ 64582 w 64477"/>
                <a:gd name="connsiteY11" fmla="*/ 111307 h 117618"/>
                <a:gd name="connsiteX12" fmla="*/ 57851 w 64477"/>
                <a:gd name="connsiteY12" fmla="*/ 111307 h 117618"/>
                <a:gd name="connsiteX13" fmla="*/ 40137 w 64477"/>
                <a:gd name="connsiteY13" fmla="*/ 103158 h 117618"/>
                <a:gd name="connsiteX14" fmla="*/ 40137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7" y="5025"/>
                  </a:moveTo>
                  <a:cubicBezTo>
                    <a:pt x="40137" y="242"/>
                    <a:pt x="39783" y="65"/>
                    <a:pt x="34823" y="65"/>
                  </a:cubicBezTo>
                  <a:cubicBezTo>
                    <a:pt x="23487" y="11225"/>
                    <a:pt x="7367" y="11402"/>
                    <a:pt x="105" y="11402"/>
                  </a:cubicBezTo>
                  <a:lnTo>
                    <a:pt x="105" y="17779"/>
                  </a:lnTo>
                  <a:cubicBezTo>
                    <a:pt x="4356" y="17779"/>
                    <a:pt x="16047" y="17779"/>
                    <a:pt x="25789" y="12819"/>
                  </a:cubicBezTo>
                  <a:lnTo>
                    <a:pt x="25789" y="103158"/>
                  </a:lnTo>
                  <a:cubicBezTo>
                    <a:pt x="25789" y="109004"/>
                    <a:pt x="25789" y="111307"/>
                    <a:pt x="8076" y="111307"/>
                  </a:cubicBezTo>
                  <a:lnTo>
                    <a:pt x="1345" y="111307"/>
                  </a:lnTo>
                  <a:lnTo>
                    <a:pt x="1345" y="117683"/>
                  </a:lnTo>
                  <a:cubicBezTo>
                    <a:pt x="4533" y="117506"/>
                    <a:pt x="26321" y="116975"/>
                    <a:pt x="32875" y="116975"/>
                  </a:cubicBezTo>
                  <a:cubicBezTo>
                    <a:pt x="38366" y="116975"/>
                    <a:pt x="60685" y="117506"/>
                    <a:pt x="64582" y="117683"/>
                  </a:cubicBezTo>
                  <a:lnTo>
                    <a:pt x="64582" y="111307"/>
                  </a:lnTo>
                  <a:lnTo>
                    <a:pt x="57851" y="111307"/>
                  </a:lnTo>
                  <a:cubicBezTo>
                    <a:pt x="40137" y="111307"/>
                    <a:pt x="40137" y="109004"/>
                    <a:pt x="40137" y="103158"/>
                  </a:cubicBezTo>
                  <a:lnTo>
                    <a:pt x="40137" y="5025"/>
                  </a:lnTo>
                  <a:close/>
                </a:path>
              </a:pathLst>
            </a:custGeom>
            <a:solidFill>
              <a:srgbClr val="000000"/>
            </a:solidFill>
            <a:ln w="25301" cap="flat">
              <a:noFill/>
              <a:prstDash val="solid"/>
              <a:miter/>
            </a:ln>
          </p:spPr>
          <p:txBody>
            <a:bodyPr rtlCol="0" anchor="ctr"/>
            <a:lstStyle/>
            <a:p>
              <a:endParaRPr lang="en-CN"/>
            </a:p>
          </p:txBody>
        </p:sp>
      </p:grpSp>
    </p:spTree>
    <p:extLst>
      <p:ext uri="{BB962C8B-B14F-4D97-AF65-F5344CB8AC3E}">
        <p14:creationId xmlns:p14="http://schemas.microsoft.com/office/powerpoint/2010/main" val="35150613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53</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696314" y="1062311"/>
            <a:ext cx="7117861" cy="5316264"/>
          </a:xfrm>
          <a:prstGeom prst="rect">
            <a:avLst/>
          </a:prstGeom>
          <a:noFill/>
        </p:spPr>
        <p:txBody>
          <a:bodyPr wrap="square">
            <a:spAutoFit/>
          </a:bodyPr>
          <a:lstStyle/>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自注意力子层：</a:t>
            </a:r>
            <a:r>
              <a:rPr lang="zh-CN" altLang="en-US" sz="2000" dirty="0">
                <a:latin typeface="Microsoft YaHei" panose="020B0503020204020204" pitchFamily="34" charset="-122"/>
                <a:ea typeface="Microsoft YaHei" panose="020B0503020204020204" pitchFamily="34" charset="-122"/>
              </a:rPr>
              <a:t>对应图中的</a:t>
            </a:r>
            <a:r>
              <a:rPr lang="en-US" altLang="zh-CN" sz="2000" dirty="0">
                <a:latin typeface="Microsoft YaHei" panose="020B0503020204020204" pitchFamily="34" charset="-122"/>
                <a:ea typeface="Microsoft YaHei" panose="020B0503020204020204" pitchFamily="34" charset="-122"/>
              </a:rPr>
              <a:t>Multi-Head Attention </a:t>
            </a:r>
            <a:r>
              <a:rPr lang="zh-CN" altLang="en-US" sz="2000" dirty="0">
                <a:latin typeface="Microsoft YaHei" panose="020B0503020204020204" pitchFamily="34" charset="-122"/>
                <a:ea typeface="Microsoft YaHei" panose="020B0503020204020204" pitchFamily="34" charset="-122"/>
              </a:rPr>
              <a:t>部分。使用自注意力机制整合上下文语义，它使得序列中任意两个单词之间的依赖关系可以直接被建模而不基于传统的循环结构，从而更好地解决文本的长程依赖。</a:t>
            </a:r>
          </a:p>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前馈子层：</a:t>
            </a:r>
            <a:r>
              <a:rPr lang="zh-CN" altLang="en-US" sz="2000" dirty="0">
                <a:latin typeface="Microsoft YaHei" panose="020B0503020204020204" pitchFamily="34" charset="-122"/>
                <a:ea typeface="Microsoft YaHei" panose="020B0503020204020204" pitchFamily="34" charset="-122"/>
              </a:rPr>
              <a:t>对应图中的</a:t>
            </a:r>
            <a:r>
              <a:rPr lang="en-US" altLang="zh-CN" sz="2000" dirty="0">
                <a:latin typeface="Microsoft YaHei" panose="020B0503020204020204" pitchFamily="34" charset="-122"/>
                <a:ea typeface="Microsoft YaHei" panose="020B0503020204020204" pitchFamily="34" charset="-122"/>
              </a:rPr>
              <a:t>Feed Forward</a:t>
            </a:r>
            <a:r>
              <a:rPr lang="zh-CN" altLang="en-US" sz="2000" dirty="0">
                <a:latin typeface="Microsoft YaHei" panose="020B0503020204020204" pitchFamily="34" charset="-122"/>
                <a:ea typeface="Microsoft YaHei" panose="020B0503020204020204" pitchFamily="34" charset="-122"/>
              </a:rPr>
              <a:t>部分。通过全连接层对输入文本序列中的每个单词表示进行更复杂的变换。</a:t>
            </a:r>
          </a:p>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残差连接：</a:t>
            </a:r>
            <a:r>
              <a:rPr lang="zh-CN" altLang="en-US" sz="2000" dirty="0">
                <a:latin typeface="Microsoft YaHei" panose="020B0503020204020204" pitchFamily="34" charset="-122"/>
                <a:ea typeface="Microsoft YaHei" panose="020B0503020204020204" pitchFamily="34" charset="-122"/>
              </a:rPr>
              <a:t>对应图中的</a:t>
            </a:r>
            <a:r>
              <a:rPr lang="en-US" altLang="zh-CN" sz="2000" dirty="0">
                <a:latin typeface="Microsoft YaHei" panose="020B0503020204020204" pitchFamily="34" charset="-122"/>
                <a:ea typeface="Microsoft YaHei" panose="020B0503020204020204" pitchFamily="34" charset="-122"/>
              </a:rPr>
              <a:t>Add</a:t>
            </a:r>
            <a:r>
              <a:rPr lang="zh-CN" altLang="en-US" sz="2000" dirty="0">
                <a:latin typeface="Microsoft YaHei" panose="020B0503020204020204" pitchFamily="34" charset="-122"/>
                <a:ea typeface="Microsoft YaHei" panose="020B0503020204020204" pitchFamily="34" charset="-122"/>
              </a:rPr>
              <a:t>部分。它是一条分别作用在上述两个子层当中的直连通路，被用于连接它们的输入与输出。从而使得信息流动更加高效，有利于模型的优化。</a:t>
            </a:r>
          </a:p>
          <a:p>
            <a:pPr>
              <a:lnSpc>
                <a:spcPct val="130000"/>
              </a:lnSpc>
              <a:spcBef>
                <a:spcPts val="1200"/>
              </a:spcBef>
            </a:pPr>
            <a:r>
              <a:rPr lang="zh-CN" altLang="en-US" sz="2000" b="1" dirty="0">
                <a:latin typeface="Microsoft YaHei" panose="020B0503020204020204" pitchFamily="34" charset="-122"/>
                <a:ea typeface="Microsoft YaHei" panose="020B0503020204020204" pitchFamily="34" charset="-122"/>
              </a:rPr>
              <a:t>层标准化：</a:t>
            </a:r>
            <a:r>
              <a:rPr lang="zh-CN" altLang="en-US" sz="2000" dirty="0">
                <a:latin typeface="Microsoft YaHei" panose="020B0503020204020204" pitchFamily="34" charset="-122"/>
                <a:ea typeface="Microsoft YaHei" panose="020B0503020204020204" pitchFamily="34" charset="-122"/>
              </a:rPr>
              <a:t>对应图中的</a:t>
            </a:r>
            <a:r>
              <a:rPr lang="en-US" altLang="zh-CN" sz="2000" dirty="0">
                <a:latin typeface="Microsoft YaHei" panose="020B0503020204020204" pitchFamily="34" charset="-122"/>
                <a:ea typeface="Microsoft YaHei" panose="020B0503020204020204" pitchFamily="34" charset="-122"/>
              </a:rPr>
              <a:t>Norm</a:t>
            </a:r>
            <a:r>
              <a:rPr lang="zh-CN" altLang="en-US" sz="2000" dirty="0">
                <a:latin typeface="Microsoft YaHei" panose="020B0503020204020204" pitchFamily="34" charset="-122"/>
                <a:ea typeface="Microsoft YaHei" panose="020B0503020204020204" pitchFamily="34" charset="-122"/>
              </a:rPr>
              <a:t>部分。作用于上述两个子层的输出表示序列中，对表示序列进行层标准化操作，同样起到稳定优化的作用。</a:t>
            </a:r>
            <a:endParaRPr lang="en-US" altLang="zh-CN"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17274417-325F-79E1-FF0F-E62780838C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8" y="1153802"/>
            <a:ext cx="3824060" cy="5567673"/>
          </a:xfrm>
          <a:prstGeom prst="rect">
            <a:avLst/>
          </a:prstGeom>
        </p:spPr>
      </p:pic>
    </p:spTree>
    <p:extLst>
      <p:ext uri="{BB962C8B-B14F-4D97-AF65-F5344CB8AC3E}">
        <p14:creationId xmlns:p14="http://schemas.microsoft.com/office/powerpoint/2010/main" val="7750486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54</a:t>
            </a:fld>
            <a:endParaRPr lang="zh-CN" altLang="en-US"/>
          </a:p>
        </p:txBody>
      </p:sp>
      <p:sp>
        <p:nvSpPr>
          <p:cNvPr id="18482" name="TextBox 18481">
            <a:extLst>
              <a:ext uri="{FF2B5EF4-FFF2-40B4-BE49-F238E27FC236}">
                <a16:creationId xmlns:a16="http://schemas.microsoft.com/office/drawing/2014/main" id="{7A4E299A-02EA-BE2C-764B-90493CE500F9}"/>
              </a:ext>
            </a:extLst>
          </p:cNvPr>
          <p:cNvSpPr txBox="1"/>
          <p:nvPr/>
        </p:nvSpPr>
        <p:spPr>
          <a:xfrm>
            <a:off x="4696314" y="981074"/>
            <a:ext cx="7117861" cy="5606471"/>
          </a:xfrm>
          <a:prstGeom prst="rect">
            <a:avLst/>
          </a:prstGeom>
          <a:noFill/>
        </p:spPr>
        <p:txBody>
          <a:bodyPr wrap="square">
            <a:spAutoFit/>
          </a:bodyPr>
          <a:lstStyle/>
          <a:p>
            <a:pPr>
              <a:lnSpc>
                <a:spcPct val="130000"/>
              </a:lnSpc>
              <a:spcBef>
                <a:spcPts val="600"/>
              </a:spcBef>
            </a:pPr>
            <a:r>
              <a:rPr lang="zh-CN" altLang="en-US" dirty="0">
                <a:latin typeface="Microsoft YaHei" panose="020B0503020204020204" pitchFamily="34" charset="-122"/>
                <a:ea typeface="Microsoft YaHei" panose="020B0503020204020204" pitchFamily="34" charset="-122"/>
              </a:rPr>
              <a:t>解码器的每个</a:t>
            </a:r>
            <a:r>
              <a:rPr lang="en-US" altLang="zh-CN" dirty="0">
                <a:latin typeface="Microsoft YaHei" panose="020B0503020204020204" pitchFamily="34" charset="-122"/>
                <a:ea typeface="Microsoft YaHei" panose="020B0503020204020204" pitchFamily="34" charset="-122"/>
              </a:rPr>
              <a:t>Transformer</a:t>
            </a:r>
            <a:r>
              <a:rPr lang="zh-CN" altLang="en-US" dirty="0">
                <a:latin typeface="Microsoft YaHei" panose="020B0503020204020204" pitchFamily="34" charset="-122"/>
                <a:ea typeface="Microsoft YaHei" panose="020B0503020204020204" pitchFamily="34" charset="-122"/>
              </a:rPr>
              <a:t>层的第一个自注意力子层额外增加了注意力掩码，对应图中的</a:t>
            </a:r>
            <a:r>
              <a:rPr lang="zh-CN" altLang="en-US" b="1" dirty="0">
                <a:latin typeface="Microsoft YaHei" panose="020B0503020204020204" pitchFamily="34" charset="-122"/>
                <a:ea typeface="Microsoft YaHei" panose="020B0503020204020204" pitchFamily="34" charset="-122"/>
              </a:rPr>
              <a:t>掩码多头注意力（</a:t>
            </a:r>
            <a:r>
              <a:rPr lang="en-US" altLang="zh-CN" b="1" dirty="0">
                <a:latin typeface="Microsoft YaHei" panose="020B0503020204020204" pitchFamily="34" charset="-122"/>
                <a:ea typeface="Microsoft YaHei" panose="020B0503020204020204" pitchFamily="34" charset="-122"/>
              </a:rPr>
              <a:t>Masked Multi-Head Attention</a:t>
            </a:r>
            <a:r>
              <a:rPr lang="zh-CN" altLang="en-US" b="1"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部分。</a:t>
            </a:r>
            <a:endParaRPr lang="en-US" altLang="zh-CN" dirty="0">
              <a:latin typeface="Microsoft YaHei" panose="020B0503020204020204" pitchFamily="34" charset="-122"/>
              <a:ea typeface="Microsoft YaHei" panose="020B0503020204020204" pitchFamily="34" charset="-122"/>
            </a:endParaRPr>
          </a:p>
          <a:p>
            <a:pPr marL="742950" lvl="1" indent="-285750">
              <a:lnSpc>
                <a:spcPct val="130000"/>
              </a:lnSpc>
              <a:spcBef>
                <a:spcPts val="600"/>
              </a:spcBef>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额外增加的掩码是用来掩盖后续的文本信息，以防模型在训练阶段直接看到后续的文本序列进而无法得到有效地训练。</a:t>
            </a:r>
            <a:endParaRPr lang="en-US" altLang="zh-CN" sz="1600" dirty="0">
              <a:latin typeface="Microsoft YaHei" panose="020B0503020204020204" pitchFamily="34" charset="-122"/>
              <a:ea typeface="Microsoft YaHei" panose="020B0503020204020204" pitchFamily="34" charset="-122"/>
            </a:endParaRPr>
          </a:p>
          <a:p>
            <a:pPr>
              <a:lnSpc>
                <a:spcPct val="130000"/>
              </a:lnSpc>
              <a:spcBef>
                <a:spcPts val="600"/>
              </a:spcBef>
            </a:pPr>
            <a:r>
              <a:rPr lang="zh-CN" altLang="en-US" dirty="0">
                <a:latin typeface="Microsoft YaHei" panose="020B0503020204020204" pitchFamily="34" charset="-122"/>
                <a:ea typeface="Microsoft YaHei" panose="020B0503020204020204" pitchFamily="34" charset="-122"/>
              </a:rPr>
              <a:t>解码器端还额外增加了一个</a:t>
            </a:r>
            <a:r>
              <a:rPr lang="zh-CN" altLang="en-US" b="1" dirty="0">
                <a:latin typeface="Microsoft YaHei" panose="020B0503020204020204" pitchFamily="34" charset="-122"/>
                <a:ea typeface="Microsoft YaHei" panose="020B0503020204020204" pitchFamily="34" charset="-122"/>
              </a:rPr>
              <a:t>多头注意力（</a:t>
            </a:r>
            <a:r>
              <a:rPr lang="en-US" altLang="zh-CN" b="1" dirty="0">
                <a:latin typeface="Microsoft YaHei" panose="020B0503020204020204" pitchFamily="34" charset="-122"/>
                <a:ea typeface="Microsoft YaHei" panose="020B0503020204020204" pitchFamily="34" charset="-122"/>
              </a:rPr>
              <a:t>Multi-Head Attention</a:t>
            </a:r>
            <a:r>
              <a:rPr lang="zh-CN" altLang="en-US" b="1" dirty="0">
                <a:latin typeface="Microsoft YaHei" panose="020B0503020204020204" pitchFamily="34" charset="-122"/>
                <a:ea typeface="Microsoft YaHei" panose="020B0503020204020204" pitchFamily="34" charset="-122"/>
              </a:rPr>
              <a:t>）模块</a:t>
            </a:r>
            <a:r>
              <a:rPr lang="zh-CN" altLang="en-US" dirty="0">
                <a:latin typeface="Microsoft YaHei" panose="020B0503020204020204" pitchFamily="34" charset="-122"/>
                <a:ea typeface="Microsoft YaHei" panose="020B0503020204020204" pitchFamily="34" charset="-122"/>
              </a:rPr>
              <a:t>，需要注意的是</a:t>
            </a:r>
            <a:r>
              <a:rPr lang="zh-CN" altLang="en-US" b="1" dirty="0">
                <a:latin typeface="Microsoft YaHei" panose="020B0503020204020204" pitchFamily="34" charset="-122"/>
                <a:ea typeface="Microsoft YaHei" panose="020B0503020204020204" pitchFamily="34" charset="-122"/>
              </a:rPr>
              <a:t>它同时接收来自编码器端的输出以及当前</a:t>
            </a:r>
            <a:r>
              <a:rPr lang="en-US" altLang="zh-CN" b="1" dirty="0">
                <a:latin typeface="Microsoft YaHei" panose="020B0503020204020204" pitchFamily="34" charset="-122"/>
                <a:ea typeface="Microsoft YaHei" panose="020B0503020204020204" pitchFamily="34" charset="-122"/>
              </a:rPr>
              <a:t>Transformer</a:t>
            </a:r>
            <a:r>
              <a:rPr lang="zh-CN" altLang="en-US" b="1" dirty="0">
                <a:latin typeface="Microsoft YaHei" panose="020B0503020204020204" pitchFamily="34" charset="-122"/>
                <a:ea typeface="Microsoft YaHei" panose="020B0503020204020204" pitchFamily="34" charset="-122"/>
              </a:rPr>
              <a:t>层第一个掩码注意力层的输出</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742950" lvl="1" indent="-285750">
              <a:lnSpc>
                <a:spcPct val="130000"/>
              </a:lnSpc>
              <a:spcBef>
                <a:spcPts val="600"/>
              </a:spcBef>
              <a:buFont typeface="Arial" panose="020B0604020202020204" pitchFamily="34" charset="0"/>
              <a:buChar char="•"/>
            </a:pPr>
            <a:r>
              <a:rPr lang="zh-CN" altLang="en-US" sz="1600" dirty="0">
                <a:latin typeface="Microsoft YaHei" panose="020B0503020204020204" pitchFamily="34" charset="-122"/>
                <a:ea typeface="Microsoft YaHei" panose="020B0503020204020204" pitchFamily="34" charset="-122"/>
              </a:rPr>
              <a:t>它的作用是在翻译的过程当中，为了生成合理的目标语言序列需要观测待翻译的源语言序列是什么。</a:t>
            </a:r>
            <a:endParaRPr lang="en-US" altLang="zh-CN" sz="1600" dirty="0">
              <a:latin typeface="Microsoft YaHei" panose="020B0503020204020204" pitchFamily="34" charset="-122"/>
              <a:ea typeface="Microsoft YaHei" panose="020B0503020204020204" pitchFamily="34" charset="-122"/>
            </a:endParaRPr>
          </a:p>
          <a:p>
            <a:pPr>
              <a:lnSpc>
                <a:spcPct val="130000"/>
              </a:lnSpc>
              <a:spcBef>
                <a:spcPts val="600"/>
              </a:spcBef>
            </a:pPr>
            <a:r>
              <a:rPr lang="zh-CN" altLang="en-US" dirty="0">
                <a:latin typeface="Microsoft YaHei" panose="020B0503020204020204" pitchFamily="34" charset="-122"/>
                <a:ea typeface="Microsoft YaHei" panose="020B0503020204020204" pitchFamily="34" charset="-122"/>
              </a:rPr>
              <a:t>待翻译的源语言文本，</a:t>
            </a:r>
            <a:r>
              <a:rPr lang="zh-CN" altLang="en-US" b="1" dirty="0">
                <a:latin typeface="Microsoft YaHei" panose="020B0503020204020204" pitchFamily="34" charset="-122"/>
                <a:ea typeface="Microsoft YaHei" panose="020B0503020204020204" pitchFamily="34" charset="-122"/>
              </a:rPr>
              <a:t>首先经过编码器端</a:t>
            </a:r>
            <a:r>
              <a:rPr lang="zh-CN" altLang="en-US" dirty="0">
                <a:latin typeface="Microsoft YaHei" panose="020B0503020204020204" pitchFamily="34" charset="-122"/>
                <a:ea typeface="Microsoft YaHei" panose="020B0503020204020204" pitchFamily="34" charset="-122"/>
              </a:rPr>
              <a:t>的每个</a:t>
            </a:r>
            <a:r>
              <a:rPr lang="en-US" altLang="zh-CN" dirty="0">
                <a:latin typeface="Microsoft YaHei" panose="020B0503020204020204" pitchFamily="34" charset="-122"/>
                <a:ea typeface="Microsoft YaHei" panose="020B0503020204020204" pitchFamily="34" charset="-122"/>
              </a:rPr>
              <a:t>Transformer</a:t>
            </a:r>
            <a:r>
              <a:rPr lang="zh-CN" altLang="en-US" dirty="0">
                <a:latin typeface="Microsoft YaHei" panose="020B0503020204020204" pitchFamily="34" charset="-122"/>
                <a:ea typeface="Microsoft YaHei" panose="020B0503020204020204" pitchFamily="34" charset="-122"/>
              </a:rPr>
              <a:t>层对其上下文语义的层层抽象，最终</a:t>
            </a:r>
            <a:r>
              <a:rPr lang="zh-CN" altLang="en-US" b="1" dirty="0">
                <a:latin typeface="Microsoft YaHei" panose="020B0503020204020204" pitchFamily="34" charset="-122"/>
                <a:ea typeface="Microsoft YaHei" panose="020B0503020204020204" pitchFamily="34" charset="-122"/>
              </a:rPr>
              <a:t>输出每一个源语言单词上下文相关的表示</a:t>
            </a:r>
            <a:r>
              <a:rPr lang="zh-CN" altLang="en-US" dirty="0">
                <a:latin typeface="Microsoft YaHei" panose="020B0503020204020204" pitchFamily="34" charset="-122"/>
                <a:ea typeface="Microsoft YaHei" panose="020B0503020204020204" pitchFamily="34" charset="-122"/>
              </a:rPr>
              <a:t>。</a:t>
            </a:r>
            <a:r>
              <a:rPr lang="zh-CN" altLang="en-US" b="1" dirty="0">
                <a:latin typeface="Microsoft YaHei" panose="020B0503020204020204" pitchFamily="34" charset="-122"/>
                <a:ea typeface="Microsoft YaHei" panose="020B0503020204020204" pitchFamily="34" charset="-122"/>
              </a:rPr>
              <a:t>解码器端以自回归的方式生成目标语言文本</a:t>
            </a:r>
            <a:r>
              <a:rPr lang="zh-CN" altLang="en-US" dirty="0">
                <a:latin typeface="Microsoft YaHei" panose="020B0503020204020204" pitchFamily="34" charset="-122"/>
                <a:ea typeface="Microsoft YaHei" panose="020B0503020204020204" pitchFamily="34" charset="-122"/>
              </a:rPr>
              <a:t>，即每个时间步 </a:t>
            </a:r>
            <a:r>
              <a:rPr lang="en-US" altLang="zh-CN" dirty="0">
                <a:latin typeface="Microsoft YaHei" panose="020B0503020204020204" pitchFamily="34" charset="-122"/>
                <a:ea typeface="Microsoft YaHei" panose="020B0503020204020204" pitchFamily="34" charset="-122"/>
              </a:rPr>
              <a:t>t</a:t>
            </a:r>
            <a:r>
              <a:rPr lang="zh-CN" altLang="en-US" dirty="0">
                <a:latin typeface="Microsoft YaHei" panose="020B0503020204020204" pitchFamily="34" charset="-122"/>
                <a:ea typeface="Microsoft YaHei" panose="020B0503020204020204" pitchFamily="34" charset="-122"/>
              </a:rPr>
              <a:t> 参考编码器端输出的所有源语言文本表示以及前 </a:t>
            </a:r>
            <a:r>
              <a:rPr lang="en-US" altLang="zh-CN" dirty="0">
                <a:latin typeface="Microsoft YaHei" panose="020B0503020204020204" pitchFamily="34" charset="-122"/>
                <a:ea typeface="Microsoft YaHei" panose="020B0503020204020204" pitchFamily="34" charset="-122"/>
              </a:rPr>
              <a:t>t-1</a:t>
            </a:r>
            <a:r>
              <a:rPr lang="zh-CN" altLang="en-US" dirty="0">
                <a:latin typeface="Microsoft YaHei" panose="020B0503020204020204" pitchFamily="34" charset="-122"/>
                <a:ea typeface="Microsoft YaHei" panose="020B0503020204020204" pitchFamily="34" charset="-122"/>
              </a:rPr>
              <a:t>个时刻生成的目标语言文本生成当前时刻的目标语言单词。</a:t>
            </a:r>
            <a:endParaRPr lang="en-US" altLang="zh-CN"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17274417-325F-79E1-FF0F-E62780838C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8" y="1153802"/>
            <a:ext cx="3824060" cy="5567673"/>
          </a:xfrm>
          <a:prstGeom prst="rect">
            <a:avLst/>
          </a:prstGeom>
        </p:spPr>
      </p:pic>
    </p:spTree>
    <p:extLst>
      <p:ext uri="{BB962C8B-B14F-4D97-AF65-F5344CB8AC3E}">
        <p14:creationId xmlns:p14="http://schemas.microsoft.com/office/powerpoint/2010/main" val="36270033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55</a:t>
            </a:fld>
            <a:endParaRPr lang="zh-CN" altLang="en-US"/>
          </a:p>
        </p:txBody>
      </p:sp>
      <p:sp>
        <p:nvSpPr>
          <p:cNvPr id="5" name="TextBox 4">
            <a:extLst>
              <a:ext uri="{FF2B5EF4-FFF2-40B4-BE49-F238E27FC236}">
                <a16:creationId xmlns:a16="http://schemas.microsoft.com/office/drawing/2014/main" id="{B06796DF-0491-4785-B0A4-A8D1BCB77FA7}"/>
              </a:ext>
            </a:extLst>
          </p:cNvPr>
          <p:cNvSpPr txBox="1"/>
          <p:nvPr/>
        </p:nvSpPr>
        <p:spPr>
          <a:xfrm>
            <a:off x="163595" y="996919"/>
            <a:ext cx="11751739" cy="3561937"/>
          </a:xfrm>
          <a:prstGeom prst="rect">
            <a:avLst/>
          </a:prstGeom>
          <a:noFill/>
        </p:spPr>
        <p:txBody>
          <a:bodyPr wrap="square">
            <a:spAutoFit/>
          </a:bodyPr>
          <a:lstStyle/>
          <a:p>
            <a:pPr algn="just">
              <a:lnSpc>
                <a:spcPct val="130000"/>
              </a:lnSpc>
              <a:spcBef>
                <a:spcPts val="1200"/>
              </a:spcBef>
            </a:pPr>
            <a:r>
              <a:rPr lang="en-CN" sz="2000" b="1" dirty="0">
                <a:solidFill>
                  <a:srgbClr val="0070C0"/>
                </a:solidFill>
                <a:latin typeface="Microsoft YaHei" panose="020B0503020204020204" pitchFamily="34" charset="-122"/>
                <a:ea typeface="Microsoft YaHei" panose="020B0503020204020204" pitchFamily="34" charset="-122"/>
              </a:rPr>
              <a:t>位置编码：</a:t>
            </a:r>
            <a:r>
              <a:rPr lang="en-CN" sz="2000" dirty="0">
                <a:latin typeface="Microsoft YaHei" panose="020B0503020204020204" pitchFamily="34" charset="-122"/>
                <a:ea typeface="Microsoft YaHei" panose="020B0503020204020204" pitchFamily="34" charset="-122"/>
              </a:rPr>
              <a:t>对于待翻译的文本序列，首先通过输入嵌入层（Input Embedding）将每个单词转换为其相对应的向量表示。在送入编码器端建模其上下文语义之前，一个非常重要的操作是在词嵌入中加入位置编码这一特征。</a:t>
            </a:r>
          </a:p>
          <a:p>
            <a:pPr algn="just">
              <a:lnSpc>
                <a:spcPct val="130000"/>
              </a:lnSpc>
              <a:spcBef>
                <a:spcPts val="1200"/>
              </a:spcBef>
            </a:pPr>
            <a:r>
              <a:rPr lang="en-CN" sz="2000" dirty="0">
                <a:latin typeface="Microsoft YaHei" panose="020B0503020204020204" pitchFamily="34" charset="-122"/>
                <a:ea typeface="Microsoft YaHei" panose="020B0503020204020204" pitchFamily="34" charset="-122"/>
              </a:rPr>
              <a:t>由于Transfomer不再使用基于循环的方式建模文本输入，</a:t>
            </a:r>
            <a:r>
              <a:rPr lang="en-CN" sz="2000" b="1" dirty="0">
                <a:latin typeface="Microsoft YaHei" panose="020B0503020204020204" pitchFamily="34" charset="-122"/>
                <a:ea typeface="Microsoft YaHei" panose="020B0503020204020204" pitchFamily="34" charset="-122"/>
              </a:rPr>
              <a:t>序列中不再有任何信息能够提示模型单词之间的相对位置关系</a:t>
            </a:r>
            <a:r>
              <a:rPr lang="en-CN" sz="2000" dirty="0">
                <a:latin typeface="Microsoft YaHei" panose="020B0503020204020204" pitchFamily="34" charset="-122"/>
                <a:ea typeface="Microsoft YaHei" panose="020B0503020204020204" pitchFamily="34" charset="-122"/>
              </a:rPr>
              <a:t>。因此补充这部分信息是十分必要的。</a:t>
            </a:r>
          </a:p>
          <a:p>
            <a:pPr algn="just">
              <a:lnSpc>
                <a:spcPct val="130000"/>
              </a:lnSpc>
              <a:spcBef>
                <a:spcPts val="1200"/>
              </a:spcBef>
            </a:pPr>
            <a:r>
              <a:rPr lang="en-CN" sz="2000" dirty="0">
                <a:latin typeface="Microsoft YaHei" panose="020B0503020204020204" pitchFamily="34" charset="-122"/>
                <a:ea typeface="Microsoft YaHei" panose="020B0503020204020204" pitchFamily="34" charset="-122"/>
              </a:rPr>
              <a:t>具体来说，</a:t>
            </a:r>
            <a:r>
              <a:rPr lang="en-CN" sz="2000" b="1" dirty="0">
                <a:latin typeface="Microsoft YaHei" panose="020B0503020204020204" pitchFamily="34" charset="-122"/>
                <a:ea typeface="Microsoft YaHei" panose="020B0503020204020204" pitchFamily="34" charset="-122"/>
              </a:rPr>
              <a:t>序列中每一个单词所在的位置都对应一个实值向量</a:t>
            </a:r>
            <a:r>
              <a:rPr lang="en-CN" sz="2000" dirty="0">
                <a:latin typeface="Microsoft YaHei" panose="020B0503020204020204" pitchFamily="34" charset="-122"/>
                <a:ea typeface="Microsoft YaHei" panose="020B0503020204020204" pitchFamily="34" charset="-122"/>
              </a:rPr>
              <a:t>。这一实值向量会与单词表示对应相加并送入到后续模块中做进一步处理。在训练的过程当中，模型会自动地学习到如何利用这部分位置信息。为了得到不同位置对应的编码，Transformer使用不同频率的正余弦函数如下所示：</a:t>
            </a:r>
          </a:p>
        </p:txBody>
      </p:sp>
      <p:grpSp>
        <p:nvGrpSpPr>
          <p:cNvPr id="18444" name="Group 18443" descr="\documentclass{article}&#10;\usepackage{amsmath,bm}&#10;\pagestyle{empty}&#10;\begin{document}&#10;&#10;&#10;    \begin{gather*}&#10;        \text{PE}(\text{pos},2i)=\sin(\frac{\text{pos}}{10000^{2i/d}})\\&#10;        \text{PE}(\text{pos},2i+1)=\cos(\frac{\text{pos}}{10000^{2i/d}}),&#10;    \end{gather*}&#10;&#10;\end{document}" title="IguanaTex Vector Display">
            <a:extLst>
              <a:ext uri="{FF2B5EF4-FFF2-40B4-BE49-F238E27FC236}">
                <a16:creationId xmlns:a16="http://schemas.microsoft.com/office/drawing/2014/main" id="{FC0039E4-FFD2-2A12-1F00-00E7F65C623D}"/>
              </a:ext>
            </a:extLst>
          </p:cNvPr>
          <p:cNvGrpSpPr>
            <a:grpSpLocks noChangeAspect="1"/>
          </p:cNvGrpSpPr>
          <p:nvPr>
            <p:custDataLst>
              <p:tags r:id="rId1"/>
            </p:custDataLst>
          </p:nvPr>
        </p:nvGrpSpPr>
        <p:grpSpPr>
          <a:xfrm>
            <a:off x="3988972" y="4735970"/>
            <a:ext cx="3680222" cy="1002031"/>
            <a:chOff x="6628903" y="4359716"/>
            <a:chExt cx="3680222" cy="1002031"/>
          </a:xfrm>
        </p:grpSpPr>
        <p:sp>
          <p:nvSpPr>
            <p:cNvPr id="10" name="Freeform 9">
              <a:extLst>
                <a:ext uri="{FF2B5EF4-FFF2-40B4-BE49-F238E27FC236}">
                  <a16:creationId xmlns:a16="http://schemas.microsoft.com/office/drawing/2014/main" id="{3135A34D-17A9-F02D-3E5E-96C61BDACF68}"/>
                </a:ext>
              </a:extLst>
            </p:cNvPr>
            <p:cNvSpPr/>
            <p:nvPr>
              <p:custDataLst>
                <p:tags r:id="rId2"/>
              </p:custDataLst>
            </p:nvPr>
          </p:nvSpPr>
          <p:spPr>
            <a:xfrm>
              <a:off x="6896011" y="4468647"/>
              <a:ext cx="149047" cy="168513"/>
            </a:xfrm>
            <a:custGeom>
              <a:avLst/>
              <a:gdLst>
                <a:gd name="connsiteX0" fmla="*/ 48757 w 149047"/>
                <a:gd name="connsiteY0" fmla="*/ 90633 h 168513"/>
                <a:gd name="connsiteX1" fmla="*/ 91523 w 149047"/>
                <a:gd name="connsiteY1" fmla="*/ 90633 h 168513"/>
                <a:gd name="connsiteX2" fmla="*/ 149218 w 149047"/>
                <a:gd name="connsiteY2" fmla="*/ 45975 h 168513"/>
                <a:gd name="connsiteX3" fmla="*/ 89498 w 149047"/>
                <a:gd name="connsiteY3" fmla="*/ 85 h 168513"/>
                <a:gd name="connsiteX4" fmla="*/ 171 w 149047"/>
                <a:gd name="connsiteY4" fmla="*/ 85 h 168513"/>
                <a:gd name="connsiteX5" fmla="*/ 171 w 149047"/>
                <a:gd name="connsiteY5" fmla="*/ 7733 h 168513"/>
                <a:gd name="connsiteX6" fmla="*/ 6244 w 149047"/>
                <a:gd name="connsiteY6" fmla="*/ 7733 h 168513"/>
                <a:gd name="connsiteX7" fmla="*/ 26235 w 149047"/>
                <a:gd name="connsiteY7" fmla="*/ 19329 h 168513"/>
                <a:gd name="connsiteX8" fmla="*/ 26235 w 149047"/>
                <a:gd name="connsiteY8" fmla="*/ 149353 h 168513"/>
                <a:gd name="connsiteX9" fmla="*/ 6244 w 149047"/>
                <a:gd name="connsiteY9" fmla="*/ 160949 h 168513"/>
                <a:gd name="connsiteX10" fmla="*/ 171 w 149047"/>
                <a:gd name="connsiteY10" fmla="*/ 160949 h 168513"/>
                <a:gd name="connsiteX11" fmla="*/ 171 w 149047"/>
                <a:gd name="connsiteY11" fmla="*/ 168598 h 168513"/>
                <a:gd name="connsiteX12" fmla="*/ 37370 w 149047"/>
                <a:gd name="connsiteY12" fmla="*/ 167858 h 168513"/>
                <a:gd name="connsiteX13" fmla="*/ 74821 w 149047"/>
                <a:gd name="connsiteY13" fmla="*/ 168598 h 168513"/>
                <a:gd name="connsiteX14" fmla="*/ 74821 w 149047"/>
                <a:gd name="connsiteY14" fmla="*/ 160949 h 168513"/>
                <a:gd name="connsiteX15" fmla="*/ 68748 w 149047"/>
                <a:gd name="connsiteY15" fmla="*/ 160949 h 168513"/>
                <a:gd name="connsiteX16" fmla="*/ 48757 w 149047"/>
                <a:gd name="connsiteY16" fmla="*/ 149353 h 168513"/>
                <a:gd name="connsiteX17" fmla="*/ 48757 w 149047"/>
                <a:gd name="connsiteY17" fmla="*/ 90633 h 168513"/>
                <a:gd name="connsiteX18" fmla="*/ 47998 w 149047"/>
                <a:gd name="connsiteY18" fmla="*/ 84218 h 168513"/>
                <a:gd name="connsiteX19" fmla="*/ 47998 w 149047"/>
                <a:gd name="connsiteY19" fmla="*/ 17602 h 168513"/>
                <a:gd name="connsiteX20" fmla="*/ 60397 w 149047"/>
                <a:gd name="connsiteY20" fmla="*/ 7733 h 168513"/>
                <a:gd name="connsiteX21" fmla="*/ 82919 w 149047"/>
                <a:gd name="connsiteY21" fmla="*/ 7733 h 168513"/>
                <a:gd name="connsiteX22" fmla="*/ 123154 w 149047"/>
                <a:gd name="connsiteY22" fmla="*/ 45975 h 168513"/>
                <a:gd name="connsiteX23" fmla="*/ 82919 w 149047"/>
                <a:gd name="connsiteY23" fmla="*/ 84218 h 168513"/>
                <a:gd name="connsiteX24" fmla="*/ 47998 w 149047"/>
                <a:gd name="connsiteY24" fmla="*/ 84218 h 16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9047" h="168513">
                  <a:moveTo>
                    <a:pt x="48757" y="90633"/>
                  </a:moveTo>
                  <a:lnTo>
                    <a:pt x="91523" y="90633"/>
                  </a:lnTo>
                  <a:cubicBezTo>
                    <a:pt x="121889" y="90633"/>
                    <a:pt x="149218" y="70648"/>
                    <a:pt x="149218" y="45975"/>
                  </a:cubicBezTo>
                  <a:cubicBezTo>
                    <a:pt x="149218" y="21796"/>
                    <a:pt x="124166" y="85"/>
                    <a:pt x="89498" y="85"/>
                  </a:cubicBezTo>
                  <a:lnTo>
                    <a:pt x="171" y="85"/>
                  </a:lnTo>
                  <a:lnTo>
                    <a:pt x="171" y="7733"/>
                  </a:lnTo>
                  <a:lnTo>
                    <a:pt x="6244" y="7733"/>
                  </a:lnTo>
                  <a:cubicBezTo>
                    <a:pt x="25729" y="7733"/>
                    <a:pt x="26235" y="10447"/>
                    <a:pt x="26235" y="19329"/>
                  </a:cubicBezTo>
                  <a:lnTo>
                    <a:pt x="26235" y="149353"/>
                  </a:lnTo>
                  <a:cubicBezTo>
                    <a:pt x="26235" y="158235"/>
                    <a:pt x="25729" y="160949"/>
                    <a:pt x="6244" y="160949"/>
                  </a:cubicBezTo>
                  <a:lnTo>
                    <a:pt x="171" y="160949"/>
                  </a:lnTo>
                  <a:lnTo>
                    <a:pt x="171" y="168598"/>
                  </a:lnTo>
                  <a:cubicBezTo>
                    <a:pt x="9028" y="167858"/>
                    <a:pt x="27754" y="167858"/>
                    <a:pt x="37370" y="167858"/>
                  </a:cubicBezTo>
                  <a:cubicBezTo>
                    <a:pt x="46986" y="167858"/>
                    <a:pt x="65964" y="167858"/>
                    <a:pt x="74821" y="168598"/>
                  </a:cubicBezTo>
                  <a:lnTo>
                    <a:pt x="74821" y="160949"/>
                  </a:lnTo>
                  <a:lnTo>
                    <a:pt x="68748" y="160949"/>
                  </a:lnTo>
                  <a:cubicBezTo>
                    <a:pt x="49263" y="160949"/>
                    <a:pt x="48757" y="158235"/>
                    <a:pt x="48757" y="149353"/>
                  </a:cubicBezTo>
                  <a:lnTo>
                    <a:pt x="48757" y="90633"/>
                  </a:lnTo>
                  <a:close/>
                  <a:moveTo>
                    <a:pt x="47998" y="84218"/>
                  </a:moveTo>
                  <a:lnTo>
                    <a:pt x="47998" y="17602"/>
                  </a:lnTo>
                  <a:cubicBezTo>
                    <a:pt x="47998" y="9460"/>
                    <a:pt x="48504" y="7733"/>
                    <a:pt x="60397" y="7733"/>
                  </a:cubicBezTo>
                  <a:lnTo>
                    <a:pt x="82919" y="7733"/>
                  </a:lnTo>
                  <a:cubicBezTo>
                    <a:pt x="123154" y="7733"/>
                    <a:pt x="123154" y="33886"/>
                    <a:pt x="123154" y="45975"/>
                  </a:cubicBezTo>
                  <a:cubicBezTo>
                    <a:pt x="123154" y="57572"/>
                    <a:pt x="123154" y="84218"/>
                    <a:pt x="82919" y="84218"/>
                  </a:cubicBezTo>
                  <a:lnTo>
                    <a:pt x="47998" y="84218"/>
                  </a:lnTo>
                  <a:close/>
                </a:path>
              </a:pathLst>
            </a:custGeom>
            <a:solidFill>
              <a:srgbClr val="000000"/>
            </a:solidFill>
            <a:ln w="25378"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E3DD04F9-0B71-EE06-D37B-0E7E72F91A04}"/>
                </a:ext>
              </a:extLst>
            </p:cNvPr>
            <p:cNvSpPr/>
            <p:nvPr>
              <p:custDataLst>
                <p:tags r:id="rId3"/>
              </p:custDataLst>
            </p:nvPr>
          </p:nvSpPr>
          <p:spPr>
            <a:xfrm>
              <a:off x="7067721" y="4469387"/>
              <a:ext cx="156638" cy="167772"/>
            </a:xfrm>
            <a:custGeom>
              <a:avLst/>
              <a:gdLst>
                <a:gd name="connsiteX0" fmla="*/ 26242 w 156638"/>
                <a:gd name="connsiteY0" fmla="*/ 148613 h 167772"/>
                <a:gd name="connsiteX1" fmla="*/ 6251 w 156638"/>
                <a:gd name="connsiteY1" fmla="*/ 160209 h 167772"/>
                <a:gd name="connsiteX2" fmla="*/ 178 w 156638"/>
                <a:gd name="connsiteY2" fmla="*/ 160209 h 167772"/>
                <a:gd name="connsiteX3" fmla="*/ 178 w 156638"/>
                <a:gd name="connsiteY3" fmla="*/ 167858 h 167772"/>
                <a:gd name="connsiteX4" fmla="*/ 146188 w 156638"/>
                <a:gd name="connsiteY4" fmla="*/ 167858 h 167772"/>
                <a:gd name="connsiteX5" fmla="*/ 156817 w 156638"/>
                <a:gd name="connsiteY5" fmla="*/ 104203 h 167772"/>
                <a:gd name="connsiteX6" fmla="*/ 150490 w 156638"/>
                <a:gd name="connsiteY6" fmla="*/ 104203 h 167772"/>
                <a:gd name="connsiteX7" fmla="*/ 94819 w 156638"/>
                <a:gd name="connsiteY7" fmla="*/ 160209 h 167772"/>
                <a:gd name="connsiteX8" fmla="*/ 61163 w 156638"/>
                <a:gd name="connsiteY8" fmla="*/ 160209 h 167772"/>
                <a:gd name="connsiteX9" fmla="*/ 48764 w 156638"/>
                <a:gd name="connsiteY9" fmla="*/ 150340 h 167772"/>
                <a:gd name="connsiteX10" fmla="*/ 48764 w 156638"/>
                <a:gd name="connsiteY10" fmla="*/ 84465 h 167772"/>
                <a:gd name="connsiteX11" fmla="*/ 71538 w 156638"/>
                <a:gd name="connsiteY11" fmla="*/ 84465 h 167772"/>
                <a:gd name="connsiteX12" fmla="*/ 98868 w 156638"/>
                <a:gd name="connsiteY12" fmla="*/ 113331 h 167772"/>
                <a:gd name="connsiteX13" fmla="*/ 105194 w 156638"/>
                <a:gd name="connsiteY13" fmla="*/ 113331 h 167772"/>
                <a:gd name="connsiteX14" fmla="*/ 105194 w 156638"/>
                <a:gd name="connsiteY14" fmla="*/ 47949 h 167772"/>
                <a:gd name="connsiteX15" fmla="*/ 98868 w 156638"/>
                <a:gd name="connsiteY15" fmla="*/ 47949 h 167772"/>
                <a:gd name="connsiteX16" fmla="*/ 71538 w 156638"/>
                <a:gd name="connsiteY16" fmla="*/ 76816 h 167772"/>
                <a:gd name="connsiteX17" fmla="*/ 48764 w 156638"/>
                <a:gd name="connsiteY17" fmla="*/ 76816 h 167772"/>
                <a:gd name="connsiteX18" fmla="*/ 48764 w 156638"/>
                <a:gd name="connsiteY18" fmla="*/ 17602 h 167772"/>
                <a:gd name="connsiteX19" fmla="*/ 61163 w 156638"/>
                <a:gd name="connsiteY19" fmla="*/ 7733 h 167772"/>
                <a:gd name="connsiteX20" fmla="*/ 93807 w 156638"/>
                <a:gd name="connsiteY20" fmla="*/ 7733 h 167772"/>
                <a:gd name="connsiteX21" fmla="*/ 143405 w 156638"/>
                <a:gd name="connsiteY21" fmla="*/ 55598 h 167772"/>
                <a:gd name="connsiteX22" fmla="*/ 149731 w 156638"/>
                <a:gd name="connsiteY22" fmla="*/ 55598 h 167772"/>
                <a:gd name="connsiteX23" fmla="*/ 142646 w 156638"/>
                <a:gd name="connsiteY23" fmla="*/ 85 h 167772"/>
                <a:gd name="connsiteX24" fmla="*/ 178 w 156638"/>
                <a:gd name="connsiteY24" fmla="*/ 85 h 167772"/>
                <a:gd name="connsiteX25" fmla="*/ 178 w 156638"/>
                <a:gd name="connsiteY25" fmla="*/ 7733 h 167772"/>
                <a:gd name="connsiteX26" fmla="*/ 6251 w 156638"/>
                <a:gd name="connsiteY26" fmla="*/ 7733 h 167772"/>
                <a:gd name="connsiteX27" fmla="*/ 26242 w 156638"/>
                <a:gd name="connsiteY27" fmla="*/ 19329 h 167772"/>
                <a:gd name="connsiteX28" fmla="*/ 26242 w 156638"/>
                <a:gd name="connsiteY28" fmla="*/ 148613 h 16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56638" h="167772">
                  <a:moveTo>
                    <a:pt x="26242" y="148613"/>
                  </a:moveTo>
                  <a:cubicBezTo>
                    <a:pt x="26242" y="157495"/>
                    <a:pt x="25736" y="160209"/>
                    <a:pt x="6251" y="160209"/>
                  </a:cubicBezTo>
                  <a:lnTo>
                    <a:pt x="178" y="160209"/>
                  </a:lnTo>
                  <a:lnTo>
                    <a:pt x="178" y="167858"/>
                  </a:lnTo>
                  <a:lnTo>
                    <a:pt x="146188" y="167858"/>
                  </a:lnTo>
                  <a:lnTo>
                    <a:pt x="156817" y="104203"/>
                  </a:lnTo>
                  <a:lnTo>
                    <a:pt x="150490" y="104203"/>
                  </a:lnTo>
                  <a:cubicBezTo>
                    <a:pt x="144164" y="142198"/>
                    <a:pt x="138344" y="160209"/>
                    <a:pt x="94819" y="160209"/>
                  </a:cubicBezTo>
                  <a:lnTo>
                    <a:pt x="61163" y="160209"/>
                  </a:lnTo>
                  <a:cubicBezTo>
                    <a:pt x="49270" y="160209"/>
                    <a:pt x="48764" y="158482"/>
                    <a:pt x="48764" y="150340"/>
                  </a:cubicBezTo>
                  <a:lnTo>
                    <a:pt x="48764" y="84465"/>
                  </a:lnTo>
                  <a:lnTo>
                    <a:pt x="71538" y="84465"/>
                  </a:lnTo>
                  <a:cubicBezTo>
                    <a:pt x="96084" y="84465"/>
                    <a:pt x="98868" y="92360"/>
                    <a:pt x="98868" y="113331"/>
                  </a:cubicBezTo>
                  <a:lnTo>
                    <a:pt x="105194" y="113331"/>
                  </a:lnTo>
                  <a:lnTo>
                    <a:pt x="105194" y="47949"/>
                  </a:lnTo>
                  <a:lnTo>
                    <a:pt x="98868" y="47949"/>
                  </a:lnTo>
                  <a:cubicBezTo>
                    <a:pt x="98868" y="69168"/>
                    <a:pt x="96084" y="76816"/>
                    <a:pt x="71538" y="76816"/>
                  </a:cubicBezTo>
                  <a:lnTo>
                    <a:pt x="48764" y="76816"/>
                  </a:lnTo>
                  <a:lnTo>
                    <a:pt x="48764" y="17602"/>
                  </a:lnTo>
                  <a:cubicBezTo>
                    <a:pt x="48764" y="9460"/>
                    <a:pt x="49270" y="7733"/>
                    <a:pt x="61163" y="7733"/>
                  </a:cubicBezTo>
                  <a:lnTo>
                    <a:pt x="93807" y="7733"/>
                  </a:lnTo>
                  <a:cubicBezTo>
                    <a:pt x="132524" y="7733"/>
                    <a:pt x="139356" y="21303"/>
                    <a:pt x="143405" y="55598"/>
                  </a:cubicBezTo>
                  <a:lnTo>
                    <a:pt x="149731" y="55598"/>
                  </a:lnTo>
                  <a:lnTo>
                    <a:pt x="142646" y="85"/>
                  </a:lnTo>
                  <a:lnTo>
                    <a:pt x="178" y="85"/>
                  </a:lnTo>
                  <a:lnTo>
                    <a:pt x="178" y="7733"/>
                  </a:lnTo>
                  <a:lnTo>
                    <a:pt x="6251" y="7733"/>
                  </a:lnTo>
                  <a:cubicBezTo>
                    <a:pt x="25736" y="7733"/>
                    <a:pt x="26242" y="10447"/>
                    <a:pt x="26242" y="19329"/>
                  </a:cubicBezTo>
                  <a:lnTo>
                    <a:pt x="26242" y="148613"/>
                  </a:lnTo>
                  <a:close/>
                </a:path>
              </a:pathLst>
            </a:custGeom>
            <a:solidFill>
              <a:srgbClr val="000000"/>
            </a:solidFill>
            <a:ln w="25378"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76DCF0D7-FE3D-493A-4B52-01D8D229C4A8}"/>
                </a:ext>
              </a:extLst>
            </p:cNvPr>
            <p:cNvSpPr/>
            <p:nvPr>
              <p:custDataLst>
                <p:tags r:id="rId4"/>
              </p:custDataLst>
            </p:nvPr>
          </p:nvSpPr>
          <p:spPr>
            <a:xfrm>
              <a:off x="7256638" y="4452117"/>
              <a:ext cx="58707" cy="246724"/>
            </a:xfrm>
            <a:custGeom>
              <a:avLst/>
              <a:gdLst>
                <a:gd name="connsiteX0" fmla="*/ 58893 w 58707"/>
                <a:gd name="connsiteY0" fmla="*/ 244342 h 246724"/>
                <a:gd name="connsiteX1" fmla="*/ 54591 w 58707"/>
                <a:gd name="connsiteY1" fmla="*/ 238914 h 246724"/>
                <a:gd name="connsiteX2" fmla="*/ 14862 w 58707"/>
                <a:gd name="connsiteY2" fmla="*/ 123447 h 246724"/>
                <a:gd name="connsiteX3" fmla="*/ 55603 w 58707"/>
                <a:gd name="connsiteY3" fmla="*/ 6746 h 246724"/>
                <a:gd name="connsiteX4" fmla="*/ 58893 w 58707"/>
                <a:gd name="connsiteY4" fmla="*/ 2552 h 246724"/>
                <a:gd name="connsiteX5" fmla="*/ 56362 w 58707"/>
                <a:gd name="connsiteY5" fmla="*/ 85 h 246724"/>
                <a:gd name="connsiteX6" fmla="*/ 16127 w 58707"/>
                <a:gd name="connsiteY6" fmla="*/ 48196 h 246724"/>
                <a:gd name="connsiteX7" fmla="*/ 185 w 58707"/>
                <a:gd name="connsiteY7" fmla="*/ 123447 h 246724"/>
                <a:gd name="connsiteX8" fmla="*/ 16886 w 58707"/>
                <a:gd name="connsiteY8" fmla="*/ 200425 h 246724"/>
                <a:gd name="connsiteX9" fmla="*/ 56362 w 58707"/>
                <a:gd name="connsiteY9" fmla="*/ 246809 h 246724"/>
                <a:gd name="connsiteX10" fmla="*/ 58893 w 58707"/>
                <a:gd name="connsiteY10" fmla="*/ 244342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893" y="244342"/>
                  </a:moveTo>
                  <a:cubicBezTo>
                    <a:pt x="58893" y="243602"/>
                    <a:pt x="58893" y="243109"/>
                    <a:pt x="54591" y="238914"/>
                  </a:cubicBezTo>
                  <a:cubicBezTo>
                    <a:pt x="22959" y="207827"/>
                    <a:pt x="14862" y="161196"/>
                    <a:pt x="14862" y="123447"/>
                  </a:cubicBezTo>
                  <a:cubicBezTo>
                    <a:pt x="14862" y="80517"/>
                    <a:pt x="24478" y="37587"/>
                    <a:pt x="55603" y="6746"/>
                  </a:cubicBezTo>
                  <a:cubicBezTo>
                    <a:pt x="58893" y="3786"/>
                    <a:pt x="58893" y="3292"/>
                    <a:pt x="58893" y="2552"/>
                  </a:cubicBezTo>
                  <a:cubicBezTo>
                    <a:pt x="58893" y="825"/>
                    <a:pt x="57880" y="85"/>
                    <a:pt x="56362" y="85"/>
                  </a:cubicBezTo>
                  <a:cubicBezTo>
                    <a:pt x="53832" y="85"/>
                    <a:pt x="31057" y="16862"/>
                    <a:pt x="16127" y="48196"/>
                  </a:cubicBezTo>
                  <a:cubicBezTo>
                    <a:pt x="3221" y="75336"/>
                    <a:pt x="185" y="102722"/>
                    <a:pt x="185" y="123447"/>
                  </a:cubicBezTo>
                  <a:cubicBezTo>
                    <a:pt x="185" y="142692"/>
                    <a:pt x="2968" y="172545"/>
                    <a:pt x="16886" y="200425"/>
                  </a:cubicBezTo>
                  <a:cubicBezTo>
                    <a:pt x="32069" y="230772"/>
                    <a:pt x="53832" y="246809"/>
                    <a:pt x="56362" y="246809"/>
                  </a:cubicBezTo>
                  <a:cubicBezTo>
                    <a:pt x="57880" y="246809"/>
                    <a:pt x="58893" y="246069"/>
                    <a:pt x="58893" y="244342"/>
                  </a:cubicBezTo>
                  <a:close/>
                </a:path>
              </a:pathLst>
            </a:custGeom>
            <a:solidFill>
              <a:srgbClr val="000000"/>
            </a:solidFill>
            <a:ln w="25378"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865CE271-6C82-EF5F-45AE-2CD2E33B16E5}"/>
                </a:ext>
              </a:extLst>
            </p:cNvPr>
            <p:cNvSpPr/>
            <p:nvPr>
              <p:custDataLst>
                <p:tags r:id="rId5"/>
              </p:custDataLst>
            </p:nvPr>
          </p:nvSpPr>
          <p:spPr>
            <a:xfrm>
              <a:off x="7337080" y="4528108"/>
              <a:ext cx="124754" cy="156916"/>
            </a:xfrm>
            <a:custGeom>
              <a:avLst/>
              <a:gdLst>
                <a:gd name="connsiteX0" fmla="*/ 36628 w 124754"/>
                <a:gd name="connsiteY0" fmla="*/ 16369 h 156916"/>
                <a:gd name="connsiteX1" fmla="*/ 36628 w 124754"/>
                <a:gd name="connsiteY1" fmla="*/ 85 h 156916"/>
                <a:gd name="connsiteX2" fmla="*/ 189 w 124754"/>
                <a:gd name="connsiteY2" fmla="*/ 2799 h 156916"/>
                <a:gd name="connsiteX3" fmla="*/ 189 w 124754"/>
                <a:gd name="connsiteY3" fmla="*/ 10447 h 156916"/>
                <a:gd name="connsiteX4" fmla="*/ 19927 w 124754"/>
                <a:gd name="connsiteY4" fmla="*/ 22783 h 156916"/>
                <a:gd name="connsiteX5" fmla="*/ 19927 w 124754"/>
                <a:gd name="connsiteY5" fmla="*/ 138251 h 156916"/>
                <a:gd name="connsiteX6" fmla="*/ 189 w 124754"/>
                <a:gd name="connsiteY6" fmla="*/ 149353 h 156916"/>
                <a:gd name="connsiteX7" fmla="*/ 189 w 124754"/>
                <a:gd name="connsiteY7" fmla="*/ 157002 h 156916"/>
                <a:gd name="connsiteX8" fmla="*/ 28530 w 124754"/>
                <a:gd name="connsiteY8" fmla="*/ 156261 h 156916"/>
                <a:gd name="connsiteX9" fmla="*/ 57125 w 124754"/>
                <a:gd name="connsiteY9" fmla="*/ 157002 h 156916"/>
                <a:gd name="connsiteX10" fmla="*/ 57125 w 124754"/>
                <a:gd name="connsiteY10" fmla="*/ 149353 h 156916"/>
                <a:gd name="connsiteX11" fmla="*/ 37387 w 124754"/>
                <a:gd name="connsiteY11" fmla="*/ 138251 h 156916"/>
                <a:gd name="connsiteX12" fmla="*/ 37387 w 124754"/>
                <a:gd name="connsiteY12" fmla="*/ 96801 h 156916"/>
                <a:gd name="connsiteX13" fmla="*/ 37387 w 124754"/>
                <a:gd name="connsiteY13" fmla="*/ 94580 h 156916"/>
                <a:gd name="connsiteX14" fmla="*/ 68512 w 124754"/>
                <a:gd name="connsiteY14" fmla="*/ 111851 h 156916"/>
                <a:gd name="connsiteX15" fmla="*/ 124943 w 124754"/>
                <a:gd name="connsiteY15" fmla="*/ 55844 h 156916"/>
                <a:gd name="connsiteX16" fmla="*/ 72055 w 124754"/>
                <a:gd name="connsiteY16" fmla="*/ 85 h 156916"/>
                <a:gd name="connsiteX17" fmla="*/ 36628 w 124754"/>
                <a:gd name="connsiteY17" fmla="*/ 16369 h 156916"/>
                <a:gd name="connsiteX18" fmla="*/ 37387 w 124754"/>
                <a:gd name="connsiteY18" fmla="*/ 81010 h 156916"/>
                <a:gd name="connsiteX19" fmla="*/ 37387 w 124754"/>
                <a:gd name="connsiteY19" fmla="*/ 25991 h 156916"/>
                <a:gd name="connsiteX20" fmla="*/ 70031 w 124754"/>
                <a:gd name="connsiteY20" fmla="*/ 6253 h 156916"/>
                <a:gd name="connsiteX21" fmla="*/ 103940 w 124754"/>
                <a:gd name="connsiteY21" fmla="*/ 55844 h 156916"/>
                <a:gd name="connsiteX22" fmla="*/ 67500 w 124754"/>
                <a:gd name="connsiteY22" fmla="*/ 106423 h 156916"/>
                <a:gd name="connsiteX23" fmla="*/ 40930 w 124754"/>
                <a:gd name="connsiteY23" fmla="*/ 91373 h 156916"/>
                <a:gd name="connsiteX24" fmla="*/ 37387 w 124754"/>
                <a:gd name="connsiteY24" fmla="*/ 81010 h 15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4754" h="156916">
                  <a:moveTo>
                    <a:pt x="36628" y="16369"/>
                  </a:moveTo>
                  <a:lnTo>
                    <a:pt x="36628" y="85"/>
                  </a:lnTo>
                  <a:lnTo>
                    <a:pt x="189" y="2799"/>
                  </a:lnTo>
                  <a:lnTo>
                    <a:pt x="189" y="10447"/>
                  </a:lnTo>
                  <a:cubicBezTo>
                    <a:pt x="18155" y="10447"/>
                    <a:pt x="19927" y="11927"/>
                    <a:pt x="19927" y="22783"/>
                  </a:cubicBezTo>
                  <a:lnTo>
                    <a:pt x="19927" y="138251"/>
                  </a:lnTo>
                  <a:cubicBezTo>
                    <a:pt x="19927" y="149353"/>
                    <a:pt x="17143" y="149353"/>
                    <a:pt x="189" y="149353"/>
                  </a:cubicBezTo>
                  <a:lnTo>
                    <a:pt x="189" y="157002"/>
                  </a:lnTo>
                  <a:cubicBezTo>
                    <a:pt x="8792" y="156755"/>
                    <a:pt x="21951" y="156261"/>
                    <a:pt x="28530" y="156261"/>
                  </a:cubicBezTo>
                  <a:cubicBezTo>
                    <a:pt x="35363" y="156261"/>
                    <a:pt x="48268" y="156755"/>
                    <a:pt x="57125" y="157002"/>
                  </a:cubicBezTo>
                  <a:lnTo>
                    <a:pt x="57125" y="149353"/>
                  </a:lnTo>
                  <a:cubicBezTo>
                    <a:pt x="40171" y="149353"/>
                    <a:pt x="37387" y="149353"/>
                    <a:pt x="37387" y="138251"/>
                  </a:cubicBezTo>
                  <a:lnTo>
                    <a:pt x="37387" y="96801"/>
                  </a:lnTo>
                  <a:lnTo>
                    <a:pt x="37387" y="94580"/>
                  </a:lnTo>
                  <a:cubicBezTo>
                    <a:pt x="38652" y="98528"/>
                    <a:pt x="49280" y="111851"/>
                    <a:pt x="68512" y="111851"/>
                  </a:cubicBezTo>
                  <a:cubicBezTo>
                    <a:pt x="98625" y="111851"/>
                    <a:pt x="124943" y="87672"/>
                    <a:pt x="124943" y="55844"/>
                  </a:cubicBezTo>
                  <a:cubicBezTo>
                    <a:pt x="124943" y="24510"/>
                    <a:pt x="100397" y="85"/>
                    <a:pt x="72055" y="85"/>
                  </a:cubicBezTo>
                  <a:cubicBezTo>
                    <a:pt x="52317" y="85"/>
                    <a:pt x="41689" y="10941"/>
                    <a:pt x="36628" y="16369"/>
                  </a:cubicBezTo>
                  <a:close/>
                  <a:moveTo>
                    <a:pt x="37387" y="81010"/>
                  </a:moveTo>
                  <a:lnTo>
                    <a:pt x="37387" y="25991"/>
                  </a:lnTo>
                  <a:cubicBezTo>
                    <a:pt x="44726" y="13408"/>
                    <a:pt x="57125" y="6253"/>
                    <a:pt x="70031" y="6253"/>
                  </a:cubicBezTo>
                  <a:cubicBezTo>
                    <a:pt x="88503" y="6253"/>
                    <a:pt x="103940" y="27965"/>
                    <a:pt x="103940" y="55844"/>
                  </a:cubicBezTo>
                  <a:cubicBezTo>
                    <a:pt x="103940" y="85698"/>
                    <a:pt x="86226" y="106423"/>
                    <a:pt x="67500" y="106423"/>
                  </a:cubicBezTo>
                  <a:cubicBezTo>
                    <a:pt x="57378" y="106423"/>
                    <a:pt x="47762" y="101489"/>
                    <a:pt x="40930" y="91373"/>
                  </a:cubicBezTo>
                  <a:cubicBezTo>
                    <a:pt x="37387" y="86192"/>
                    <a:pt x="37387" y="85945"/>
                    <a:pt x="37387" y="81010"/>
                  </a:cubicBezTo>
                  <a:close/>
                </a:path>
              </a:pathLst>
            </a:custGeom>
            <a:solidFill>
              <a:srgbClr val="000000"/>
            </a:solidFill>
            <a:ln w="25378"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6211E06A-B4F1-CBCA-04BC-A2ED7E5B19D6}"/>
                </a:ext>
              </a:extLst>
            </p:cNvPr>
            <p:cNvSpPr/>
            <p:nvPr>
              <p:custDataLst>
                <p:tags r:id="rId6"/>
              </p:custDataLst>
            </p:nvPr>
          </p:nvSpPr>
          <p:spPr>
            <a:xfrm>
              <a:off x="7484694" y="4526627"/>
              <a:ext cx="112101" cy="113246"/>
            </a:xfrm>
            <a:custGeom>
              <a:avLst/>
              <a:gdLst>
                <a:gd name="connsiteX0" fmla="*/ 112296 w 112101"/>
                <a:gd name="connsiteY0" fmla="*/ 57818 h 113246"/>
                <a:gd name="connsiteX1" fmla="*/ 56372 w 112101"/>
                <a:gd name="connsiteY1" fmla="*/ 85 h 113246"/>
                <a:gd name="connsiteX2" fmla="*/ 194 w 112101"/>
                <a:gd name="connsiteY2" fmla="*/ 57818 h 113246"/>
                <a:gd name="connsiteX3" fmla="*/ 56119 w 112101"/>
                <a:gd name="connsiteY3" fmla="*/ 113331 h 113246"/>
                <a:gd name="connsiteX4" fmla="*/ 112296 w 112101"/>
                <a:gd name="connsiteY4" fmla="*/ 57818 h 113246"/>
                <a:gd name="connsiteX5" fmla="*/ 56372 w 112101"/>
                <a:gd name="connsiteY5" fmla="*/ 107163 h 113246"/>
                <a:gd name="connsiteX6" fmla="*/ 27524 w 112101"/>
                <a:gd name="connsiteY6" fmla="*/ 90633 h 113246"/>
                <a:gd name="connsiteX7" fmla="*/ 21198 w 112101"/>
                <a:gd name="connsiteY7" fmla="*/ 55844 h 113246"/>
                <a:gd name="connsiteX8" fmla="*/ 27271 w 112101"/>
                <a:gd name="connsiteY8" fmla="*/ 22043 h 113246"/>
                <a:gd name="connsiteX9" fmla="*/ 56119 w 112101"/>
                <a:gd name="connsiteY9" fmla="*/ 5513 h 113246"/>
                <a:gd name="connsiteX10" fmla="*/ 84713 w 112101"/>
                <a:gd name="connsiteY10" fmla="*/ 21550 h 113246"/>
                <a:gd name="connsiteX11" fmla="*/ 91293 w 112101"/>
                <a:gd name="connsiteY11" fmla="*/ 55844 h 113246"/>
                <a:gd name="connsiteX12" fmla="*/ 85726 w 112101"/>
                <a:gd name="connsiteY12" fmla="*/ 88906 h 113246"/>
                <a:gd name="connsiteX13" fmla="*/ 56372 w 112101"/>
                <a:gd name="connsiteY13" fmla="*/ 107163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246">
                  <a:moveTo>
                    <a:pt x="112296" y="57818"/>
                  </a:moveTo>
                  <a:cubicBezTo>
                    <a:pt x="112296" y="26238"/>
                    <a:pt x="86991" y="85"/>
                    <a:pt x="56372" y="85"/>
                  </a:cubicBezTo>
                  <a:cubicBezTo>
                    <a:pt x="24740" y="85"/>
                    <a:pt x="194" y="26978"/>
                    <a:pt x="194" y="57818"/>
                  </a:cubicBezTo>
                  <a:cubicBezTo>
                    <a:pt x="194" y="89646"/>
                    <a:pt x="26512" y="113331"/>
                    <a:pt x="56119" y="113331"/>
                  </a:cubicBezTo>
                  <a:cubicBezTo>
                    <a:pt x="86738" y="113331"/>
                    <a:pt x="112296" y="89152"/>
                    <a:pt x="112296" y="57818"/>
                  </a:cubicBezTo>
                  <a:close/>
                  <a:moveTo>
                    <a:pt x="56372" y="107163"/>
                  </a:moveTo>
                  <a:cubicBezTo>
                    <a:pt x="45491" y="107163"/>
                    <a:pt x="34356" y="101982"/>
                    <a:pt x="27524" y="90633"/>
                  </a:cubicBezTo>
                  <a:cubicBezTo>
                    <a:pt x="21198" y="79777"/>
                    <a:pt x="21198" y="64727"/>
                    <a:pt x="21198" y="55844"/>
                  </a:cubicBezTo>
                  <a:cubicBezTo>
                    <a:pt x="21198" y="46222"/>
                    <a:pt x="21198" y="32899"/>
                    <a:pt x="27271" y="22043"/>
                  </a:cubicBezTo>
                  <a:cubicBezTo>
                    <a:pt x="34103" y="10694"/>
                    <a:pt x="45997" y="5513"/>
                    <a:pt x="56119" y="5513"/>
                  </a:cubicBezTo>
                  <a:cubicBezTo>
                    <a:pt x="67253" y="5513"/>
                    <a:pt x="78134" y="10941"/>
                    <a:pt x="84713" y="21550"/>
                  </a:cubicBezTo>
                  <a:cubicBezTo>
                    <a:pt x="91293" y="32159"/>
                    <a:pt x="91293" y="46469"/>
                    <a:pt x="91293" y="55844"/>
                  </a:cubicBezTo>
                  <a:cubicBezTo>
                    <a:pt x="91293" y="64727"/>
                    <a:pt x="91293" y="78050"/>
                    <a:pt x="85726" y="88906"/>
                  </a:cubicBezTo>
                  <a:cubicBezTo>
                    <a:pt x="80159" y="100008"/>
                    <a:pt x="69024" y="107163"/>
                    <a:pt x="56372" y="107163"/>
                  </a:cubicBezTo>
                  <a:close/>
                </a:path>
              </a:pathLst>
            </a:custGeom>
            <a:solidFill>
              <a:srgbClr val="000000"/>
            </a:solidFill>
            <a:ln w="25378"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810E2FAA-32C9-F324-9190-7910411E86ED}"/>
                </a:ext>
              </a:extLst>
            </p:cNvPr>
            <p:cNvSpPr/>
            <p:nvPr>
              <p:custDataLst>
                <p:tags r:id="rId7"/>
              </p:custDataLst>
            </p:nvPr>
          </p:nvSpPr>
          <p:spPr>
            <a:xfrm>
              <a:off x="7612485" y="4526627"/>
              <a:ext cx="82747" cy="113246"/>
            </a:xfrm>
            <a:custGeom>
              <a:avLst/>
              <a:gdLst>
                <a:gd name="connsiteX0" fmla="*/ 44483 w 82747"/>
                <a:gd name="connsiteY0" fmla="*/ 62753 h 113246"/>
                <a:gd name="connsiteX1" fmla="*/ 70801 w 82747"/>
                <a:gd name="connsiteY1" fmla="*/ 85451 h 113246"/>
                <a:gd name="connsiteX2" fmla="*/ 42206 w 82747"/>
                <a:gd name="connsiteY2" fmla="*/ 107903 h 113246"/>
                <a:gd name="connsiteX3" fmla="*/ 7032 w 82747"/>
                <a:gd name="connsiteY3" fmla="*/ 72869 h 113246"/>
                <a:gd name="connsiteX4" fmla="*/ 3489 w 82747"/>
                <a:gd name="connsiteY4" fmla="*/ 68674 h 113246"/>
                <a:gd name="connsiteX5" fmla="*/ 199 w 82747"/>
                <a:gd name="connsiteY5" fmla="*/ 74842 h 113246"/>
                <a:gd name="connsiteX6" fmla="*/ 199 w 82747"/>
                <a:gd name="connsiteY6" fmla="*/ 107410 h 113246"/>
                <a:gd name="connsiteX7" fmla="*/ 2983 w 82747"/>
                <a:gd name="connsiteY7" fmla="*/ 113331 h 113246"/>
                <a:gd name="connsiteX8" fmla="*/ 9309 w 82747"/>
                <a:gd name="connsiteY8" fmla="*/ 108397 h 113246"/>
                <a:gd name="connsiteX9" fmla="*/ 14370 w 82747"/>
                <a:gd name="connsiteY9" fmla="*/ 102722 h 113246"/>
                <a:gd name="connsiteX10" fmla="*/ 42206 w 82747"/>
                <a:gd name="connsiteY10" fmla="*/ 113331 h 113246"/>
                <a:gd name="connsiteX11" fmla="*/ 82947 w 82747"/>
                <a:gd name="connsiteY11" fmla="*/ 79037 h 113246"/>
                <a:gd name="connsiteX12" fmla="*/ 72319 w 82747"/>
                <a:gd name="connsiteY12" fmla="*/ 55598 h 113246"/>
                <a:gd name="connsiteX13" fmla="*/ 43471 w 82747"/>
                <a:gd name="connsiteY13" fmla="*/ 43755 h 113246"/>
                <a:gd name="connsiteX14" fmla="*/ 12346 w 82747"/>
                <a:gd name="connsiteY14" fmla="*/ 23524 h 113246"/>
                <a:gd name="connsiteX15" fmla="*/ 40688 w 82747"/>
                <a:gd name="connsiteY15" fmla="*/ 4772 h 113246"/>
                <a:gd name="connsiteX16" fmla="*/ 70295 w 82747"/>
                <a:gd name="connsiteY16" fmla="*/ 34626 h 113246"/>
                <a:gd name="connsiteX17" fmla="*/ 73331 w 82747"/>
                <a:gd name="connsiteY17" fmla="*/ 36847 h 113246"/>
                <a:gd name="connsiteX18" fmla="*/ 76621 w 82747"/>
                <a:gd name="connsiteY18" fmla="*/ 30925 h 113246"/>
                <a:gd name="connsiteX19" fmla="*/ 76621 w 82747"/>
                <a:gd name="connsiteY19" fmla="*/ 6006 h 113246"/>
                <a:gd name="connsiteX20" fmla="*/ 73837 w 82747"/>
                <a:gd name="connsiteY20" fmla="*/ 85 h 113246"/>
                <a:gd name="connsiteX21" fmla="*/ 68776 w 82747"/>
                <a:gd name="connsiteY21" fmla="*/ 3045 h 113246"/>
                <a:gd name="connsiteX22" fmla="*/ 64474 w 82747"/>
                <a:gd name="connsiteY22" fmla="*/ 6993 h 113246"/>
                <a:gd name="connsiteX23" fmla="*/ 40688 w 82747"/>
                <a:gd name="connsiteY23" fmla="*/ 85 h 113246"/>
                <a:gd name="connsiteX24" fmla="*/ 199 w 82747"/>
                <a:gd name="connsiteY24" fmla="*/ 30432 h 113246"/>
                <a:gd name="connsiteX25" fmla="*/ 11081 w 82747"/>
                <a:gd name="connsiteY25" fmla="*/ 51403 h 113246"/>
                <a:gd name="connsiteX26" fmla="*/ 44483 w 82747"/>
                <a:gd name="connsiteY26" fmla="*/ 62753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483" y="62753"/>
                  </a:moveTo>
                  <a:cubicBezTo>
                    <a:pt x="50050" y="63740"/>
                    <a:pt x="70801" y="67687"/>
                    <a:pt x="70801" y="85451"/>
                  </a:cubicBezTo>
                  <a:cubicBezTo>
                    <a:pt x="70801" y="98034"/>
                    <a:pt x="61944" y="107903"/>
                    <a:pt x="42206" y="107903"/>
                  </a:cubicBezTo>
                  <a:cubicBezTo>
                    <a:pt x="20950" y="107903"/>
                    <a:pt x="11840" y="93840"/>
                    <a:pt x="7032" y="72869"/>
                  </a:cubicBezTo>
                  <a:cubicBezTo>
                    <a:pt x="6273" y="69661"/>
                    <a:pt x="6020" y="68674"/>
                    <a:pt x="3489" y="68674"/>
                  </a:cubicBezTo>
                  <a:cubicBezTo>
                    <a:pt x="199" y="68674"/>
                    <a:pt x="199" y="70401"/>
                    <a:pt x="199" y="74842"/>
                  </a:cubicBezTo>
                  <a:lnTo>
                    <a:pt x="199" y="107410"/>
                  </a:lnTo>
                  <a:cubicBezTo>
                    <a:pt x="199" y="111604"/>
                    <a:pt x="199" y="113331"/>
                    <a:pt x="2983" y="113331"/>
                  </a:cubicBezTo>
                  <a:cubicBezTo>
                    <a:pt x="4248" y="113331"/>
                    <a:pt x="4501" y="113085"/>
                    <a:pt x="9309" y="108397"/>
                  </a:cubicBezTo>
                  <a:cubicBezTo>
                    <a:pt x="9815" y="107903"/>
                    <a:pt x="9815" y="107410"/>
                    <a:pt x="14370" y="102722"/>
                  </a:cubicBezTo>
                  <a:cubicBezTo>
                    <a:pt x="25504" y="113085"/>
                    <a:pt x="36892" y="113331"/>
                    <a:pt x="42206" y="113331"/>
                  </a:cubicBezTo>
                  <a:cubicBezTo>
                    <a:pt x="71307" y="113331"/>
                    <a:pt x="82947" y="96801"/>
                    <a:pt x="82947" y="79037"/>
                  </a:cubicBezTo>
                  <a:cubicBezTo>
                    <a:pt x="82947" y="65960"/>
                    <a:pt x="75356" y="58558"/>
                    <a:pt x="72319" y="55598"/>
                  </a:cubicBezTo>
                  <a:cubicBezTo>
                    <a:pt x="63968" y="47703"/>
                    <a:pt x="54099" y="45729"/>
                    <a:pt x="43471" y="43755"/>
                  </a:cubicBezTo>
                  <a:cubicBezTo>
                    <a:pt x="29300" y="41041"/>
                    <a:pt x="12346" y="37834"/>
                    <a:pt x="12346" y="23524"/>
                  </a:cubicBezTo>
                  <a:cubicBezTo>
                    <a:pt x="12346" y="14888"/>
                    <a:pt x="18925" y="4772"/>
                    <a:pt x="40688" y="4772"/>
                  </a:cubicBezTo>
                  <a:cubicBezTo>
                    <a:pt x="68523" y="4772"/>
                    <a:pt x="69788" y="26978"/>
                    <a:pt x="70295" y="34626"/>
                  </a:cubicBezTo>
                  <a:cubicBezTo>
                    <a:pt x="70548" y="36847"/>
                    <a:pt x="72825" y="36847"/>
                    <a:pt x="73331" y="36847"/>
                  </a:cubicBezTo>
                  <a:cubicBezTo>
                    <a:pt x="76621" y="36847"/>
                    <a:pt x="76621" y="35613"/>
                    <a:pt x="76621" y="30925"/>
                  </a:cubicBezTo>
                  <a:lnTo>
                    <a:pt x="76621" y="6006"/>
                  </a:lnTo>
                  <a:cubicBezTo>
                    <a:pt x="76621" y="1812"/>
                    <a:pt x="76621" y="85"/>
                    <a:pt x="73837" y="85"/>
                  </a:cubicBezTo>
                  <a:cubicBezTo>
                    <a:pt x="72572" y="85"/>
                    <a:pt x="72066" y="85"/>
                    <a:pt x="68776" y="3045"/>
                  </a:cubicBezTo>
                  <a:cubicBezTo>
                    <a:pt x="68017" y="4032"/>
                    <a:pt x="65487" y="6253"/>
                    <a:pt x="64474" y="6993"/>
                  </a:cubicBezTo>
                  <a:cubicBezTo>
                    <a:pt x="54858" y="85"/>
                    <a:pt x="44483" y="85"/>
                    <a:pt x="40688" y="85"/>
                  </a:cubicBezTo>
                  <a:cubicBezTo>
                    <a:pt x="9815" y="85"/>
                    <a:pt x="199" y="16615"/>
                    <a:pt x="199" y="30432"/>
                  </a:cubicBezTo>
                  <a:cubicBezTo>
                    <a:pt x="199" y="39067"/>
                    <a:pt x="4248" y="45975"/>
                    <a:pt x="11081" y="51403"/>
                  </a:cubicBezTo>
                  <a:cubicBezTo>
                    <a:pt x="19178" y="57818"/>
                    <a:pt x="26264" y="59299"/>
                    <a:pt x="44483" y="62753"/>
                  </a:cubicBezTo>
                  <a:close/>
                </a:path>
              </a:pathLst>
            </a:custGeom>
            <a:solidFill>
              <a:srgbClr val="000000"/>
            </a:solidFill>
            <a:ln w="25378"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ACA830A3-9884-5F86-C28F-C61DF5B3E9C6}"/>
                </a:ext>
              </a:extLst>
            </p:cNvPr>
            <p:cNvSpPr/>
            <p:nvPr>
              <p:custDataLst>
                <p:tags r:id="rId8"/>
              </p:custDataLst>
            </p:nvPr>
          </p:nvSpPr>
          <p:spPr>
            <a:xfrm>
              <a:off x="7725711" y="4611007"/>
              <a:ext cx="29606" cy="73770"/>
            </a:xfrm>
            <a:custGeom>
              <a:avLst/>
              <a:gdLst>
                <a:gd name="connsiteX0" fmla="*/ 29810 w 29606"/>
                <a:gd name="connsiteY0" fmla="*/ 25991 h 73770"/>
                <a:gd name="connsiteX1" fmla="*/ 13615 w 29606"/>
                <a:gd name="connsiteY1" fmla="*/ 85 h 73770"/>
                <a:gd name="connsiteX2" fmla="*/ 203 w 29606"/>
                <a:gd name="connsiteY2" fmla="*/ 13161 h 73770"/>
                <a:gd name="connsiteX3" fmla="*/ 13615 w 29606"/>
                <a:gd name="connsiteY3" fmla="*/ 26238 h 73770"/>
                <a:gd name="connsiteX4" fmla="*/ 22472 w 29606"/>
                <a:gd name="connsiteY4" fmla="*/ 23030 h 73770"/>
                <a:gd name="connsiteX5" fmla="*/ 23737 w 29606"/>
                <a:gd name="connsiteY5" fmla="*/ 22290 h 73770"/>
                <a:gd name="connsiteX6" fmla="*/ 24243 w 29606"/>
                <a:gd name="connsiteY6" fmla="*/ 25991 h 73770"/>
                <a:gd name="connsiteX7" fmla="*/ 7036 w 29606"/>
                <a:gd name="connsiteY7" fmla="*/ 67194 h 73770"/>
                <a:gd name="connsiteX8" fmla="*/ 4252 w 29606"/>
                <a:gd name="connsiteY8" fmla="*/ 71141 h 73770"/>
                <a:gd name="connsiteX9" fmla="*/ 6783 w 29606"/>
                <a:gd name="connsiteY9" fmla="*/ 73855 h 73770"/>
                <a:gd name="connsiteX10" fmla="*/ 29810 w 29606"/>
                <a:gd name="connsiteY10" fmla="*/ 25991 h 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770">
                  <a:moveTo>
                    <a:pt x="29810" y="25991"/>
                  </a:moveTo>
                  <a:cubicBezTo>
                    <a:pt x="29810" y="9707"/>
                    <a:pt x="23484" y="85"/>
                    <a:pt x="13615" y="85"/>
                  </a:cubicBezTo>
                  <a:cubicBezTo>
                    <a:pt x="5264" y="85"/>
                    <a:pt x="203" y="6253"/>
                    <a:pt x="203" y="13161"/>
                  </a:cubicBezTo>
                  <a:cubicBezTo>
                    <a:pt x="203" y="19823"/>
                    <a:pt x="5264" y="26238"/>
                    <a:pt x="13615" y="26238"/>
                  </a:cubicBezTo>
                  <a:cubicBezTo>
                    <a:pt x="16652" y="26238"/>
                    <a:pt x="19941" y="25251"/>
                    <a:pt x="22472" y="23030"/>
                  </a:cubicBezTo>
                  <a:cubicBezTo>
                    <a:pt x="23231" y="22537"/>
                    <a:pt x="23484" y="22290"/>
                    <a:pt x="23737" y="22290"/>
                  </a:cubicBezTo>
                  <a:cubicBezTo>
                    <a:pt x="23990" y="22290"/>
                    <a:pt x="24243" y="22537"/>
                    <a:pt x="24243" y="25991"/>
                  </a:cubicBezTo>
                  <a:cubicBezTo>
                    <a:pt x="24243" y="44248"/>
                    <a:pt x="15386" y="59052"/>
                    <a:pt x="7036" y="67194"/>
                  </a:cubicBezTo>
                  <a:cubicBezTo>
                    <a:pt x="4252" y="69908"/>
                    <a:pt x="4252" y="70401"/>
                    <a:pt x="4252" y="71141"/>
                  </a:cubicBezTo>
                  <a:cubicBezTo>
                    <a:pt x="4252" y="72869"/>
                    <a:pt x="5517" y="73855"/>
                    <a:pt x="6783" y="73855"/>
                  </a:cubicBezTo>
                  <a:cubicBezTo>
                    <a:pt x="9566" y="73855"/>
                    <a:pt x="29810" y="54858"/>
                    <a:pt x="29810" y="25991"/>
                  </a:cubicBezTo>
                  <a:close/>
                </a:path>
              </a:pathLst>
            </a:custGeom>
            <a:solidFill>
              <a:srgbClr val="000000"/>
            </a:solidFill>
            <a:ln w="25378"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1BAEB4C1-BF73-86B8-26C4-86436946E022}"/>
                </a:ext>
              </a:extLst>
            </p:cNvPr>
            <p:cNvSpPr/>
            <p:nvPr>
              <p:custDataLst>
                <p:tags r:id="rId9"/>
              </p:custDataLst>
            </p:nvPr>
          </p:nvSpPr>
          <p:spPr>
            <a:xfrm>
              <a:off x="7829068" y="4472841"/>
              <a:ext cx="100967" cy="164318"/>
            </a:xfrm>
            <a:custGeom>
              <a:avLst/>
              <a:gdLst>
                <a:gd name="connsiteX0" fmla="*/ 19693 w 100967"/>
                <a:gd name="connsiteY0" fmla="*/ 145406 h 164318"/>
                <a:gd name="connsiteX1" fmla="*/ 46516 w 100967"/>
                <a:gd name="connsiteY1" fmla="*/ 119993 h 164318"/>
                <a:gd name="connsiteX2" fmla="*/ 101175 w 100967"/>
                <a:gd name="connsiteY2" fmla="*/ 47949 h 164318"/>
                <a:gd name="connsiteX3" fmla="*/ 47528 w 100967"/>
                <a:gd name="connsiteY3" fmla="*/ 85 h 164318"/>
                <a:gd name="connsiteX4" fmla="*/ 208 w 100967"/>
                <a:gd name="connsiteY4" fmla="*/ 44742 h 164318"/>
                <a:gd name="connsiteX5" fmla="*/ 13619 w 100967"/>
                <a:gd name="connsiteY5" fmla="*/ 58558 h 164318"/>
                <a:gd name="connsiteX6" fmla="*/ 26778 w 100967"/>
                <a:gd name="connsiteY6" fmla="*/ 45482 h 164318"/>
                <a:gd name="connsiteX7" fmla="*/ 13366 w 100967"/>
                <a:gd name="connsiteY7" fmla="*/ 32652 h 164318"/>
                <a:gd name="connsiteX8" fmla="*/ 10077 w 100967"/>
                <a:gd name="connsiteY8" fmla="*/ 32899 h 164318"/>
                <a:gd name="connsiteX9" fmla="*/ 44239 w 100967"/>
                <a:gd name="connsiteY9" fmla="*/ 7733 h 164318"/>
                <a:gd name="connsiteX10" fmla="*/ 78147 w 100967"/>
                <a:gd name="connsiteY10" fmla="*/ 47949 h 164318"/>
                <a:gd name="connsiteX11" fmla="*/ 51577 w 100967"/>
                <a:gd name="connsiteY11" fmla="*/ 102475 h 164318"/>
                <a:gd name="connsiteX12" fmla="*/ 2991 w 100967"/>
                <a:gd name="connsiteY12" fmla="*/ 155275 h 164318"/>
                <a:gd name="connsiteX13" fmla="*/ 208 w 100967"/>
                <a:gd name="connsiteY13" fmla="*/ 164403 h 164318"/>
                <a:gd name="connsiteX14" fmla="*/ 94090 w 100967"/>
                <a:gd name="connsiteY14" fmla="*/ 164403 h 164318"/>
                <a:gd name="connsiteX15" fmla="*/ 101175 w 100967"/>
                <a:gd name="connsiteY15" fmla="*/ 121473 h 164318"/>
                <a:gd name="connsiteX16" fmla="*/ 94849 w 100967"/>
                <a:gd name="connsiteY16" fmla="*/ 121473 h 164318"/>
                <a:gd name="connsiteX17" fmla="*/ 89282 w 100967"/>
                <a:gd name="connsiteY17" fmla="*/ 143432 h 164318"/>
                <a:gd name="connsiteX18" fmla="*/ 65242 w 100967"/>
                <a:gd name="connsiteY18" fmla="*/ 145406 h 164318"/>
                <a:gd name="connsiteX19" fmla="*/ 19693 w 100967"/>
                <a:gd name="connsiteY19" fmla="*/ 145406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0967" h="164318">
                  <a:moveTo>
                    <a:pt x="19693" y="145406"/>
                  </a:moveTo>
                  <a:lnTo>
                    <a:pt x="46516" y="119993"/>
                  </a:lnTo>
                  <a:cubicBezTo>
                    <a:pt x="85992" y="85945"/>
                    <a:pt x="101175" y="72622"/>
                    <a:pt x="101175" y="47949"/>
                  </a:cubicBezTo>
                  <a:cubicBezTo>
                    <a:pt x="101175" y="19823"/>
                    <a:pt x="78401" y="85"/>
                    <a:pt x="47528" y="85"/>
                  </a:cubicBezTo>
                  <a:cubicBezTo>
                    <a:pt x="18934" y="85"/>
                    <a:pt x="208" y="22783"/>
                    <a:pt x="208" y="44742"/>
                  </a:cubicBezTo>
                  <a:cubicBezTo>
                    <a:pt x="208" y="58558"/>
                    <a:pt x="12860" y="58558"/>
                    <a:pt x="13619" y="58558"/>
                  </a:cubicBezTo>
                  <a:cubicBezTo>
                    <a:pt x="17921" y="58558"/>
                    <a:pt x="26778" y="55598"/>
                    <a:pt x="26778" y="45482"/>
                  </a:cubicBezTo>
                  <a:cubicBezTo>
                    <a:pt x="26778" y="39067"/>
                    <a:pt x="22223" y="32652"/>
                    <a:pt x="13366" y="32652"/>
                  </a:cubicBezTo>
                  <a:cubicBezTo>
                    <a:pt x="11342" y="32652"/>
                    <a:pt x="10836" y="32652"/>
                    <a:pt x="10077" y="32899"/>
                  </a:cubicBezTo>
                  <a:cubicBezTo>
                    <a:pt x="15897" y="16862"/>
                    <a:pt x="29562" y="7733"/>
                    <a:pt x="44239" y="7733"/>
                  </a:cubicBezTo>
                  <a:cubicBezTo>
                    <a:pt x="67266" y="7733"/>
                    <a:pt x="78147" y="27718"/>
                    <a:pt x="78147" y="47949"/>
                  </a:cubicBezTo>
                  <a:cubicBezTo>
                    <a:pt x="78147" y="67687"/>
                    <a:pt x="65495" y="87179"/>
                    <a:pt x="51577" y="102475"/>
                  </a:cubicBezTo>
                  <a:lnTo>
                    <a:pt x="2991" y="155275"/>
                  </a:lnTo>
                  <a:cubicBezTo>
                    <a:pt x="208" y="157989"/>
                    <a:pt x="208" y="158482"/>
                    <a:pt x="208" y="164403"/>
                  </a:cubicBezTo>
                  <a:lnTo>
                    <a:pt x="94090" y="164403"/>
                  </a:lnTo>
                  <a:lnTo>
                    <a:pt x="101175" y="121473"/>
                  </a:lnTo>
                  <a:lnTo>
                    <a:pt x="94849" y="121473"/>
                  </a:lnTo>
                  <a:cubicBezTo>
                    <a:pt x="93584" y="128875"/>
                    <a:pt x="91812" y="139731"/>
                    <a:pt x="89282" y="143432"/>
                  </a:cubicBezTo>
                  <a:cubicBezTo>
                    <a:pt x="87510" y="145406"/>
                    <a:pt x="70809" y="145406"/>
                    <a:pt x="65242" y="145406"/>
                  </a:cubicBezTo>
                  <a:lnTo>
                    <a:pt x="19693" y="145406"/>
                  </a:lnTo>
                  <a:close/>
                </a:path>
              </a:pathLst>
            </a:custGeom>
            <a:solidFill>
              <a:srgbClr val="000000"/>
            </a:solidFill>
            <a:ln w="25378"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D0D4959A-5A2F-01F3-6C31-FF98FECBB454}"/>
                </a:ext>
              </a:extLst>
            </p:cNvPr>
            <p:cNvSpPr/>
            <p:nvPr>
              <p:custDataLst>
                <p:tags r:id="rId10"/>
              </p:custDataLst>
            </p:nvPr>
          </p:nvSpPr>
          <p:spPr>
            <a:xfrm>
              <a:off x="7950280" y="4474075"/>
              <a:ext cx="66805" cy="165799"/>
            </a:xfrm>
            <a:custGeom>
              <a:avLst/>
              <a:gdLst>
                <a:gd name="connsiteX0" fmla="*/ 64741 w 66805"/>
                <a:gd name="connsiteY0" fmla="*/ 8967 h 165799"/>
                <a:gd name="connsiteX1" fmla="*/ 55378 w 66805"/>
                <a:gd name="connsiteY1" fmla="*/ 85 h 165799"/>
                <a:gd name="connsiteX2" fmla="*/ 41713 w 66805"/>
                <a:gd name="connsiteY2" fmla="*/ 13161 h 165799"/>
                <a:gd name="connsiteX3" fmla="*/ 51329 w 66805"/>
                <a:gd name="connsiteY3" fmla="*/ 22043 h 165799"/>
                <a:gd name="connsiteX4" fmla="*/ 64741 w 66805"/>
                <a:gd name="connsiteY4" fmla="*/ 8967 h 165799"/>
                <a:gd name="connsiteX5" fmla="*/ 45509 w 66805"/>
                <a:gd name="connsiteY5" fmla="*/ 101735 h 165799"/>
                <a:gd name="connsiteX6" fmla="*/ 51076 w 66805"/>
                <a:gd name="connsiteY6" fmla="*/ 87425 h 165799"/>
                <a:gd name="connsiteX7" fmla="*/ 54366 w 66805"/>
                <a:gd name="connsiteY7" fmla="*/ 74349 h 165799"/>
                <a:gd name="connsiteX8" fmla="*/ 33615 w 66805"/>
                <a:gd name="connsiteY8" fmla="*/ 54117 h 165799"/>
                <a:gd name="connsiteX9" fmla="*/ 213 w 66805"/>
                <a:gd name="connsiteY9" fmla="*/ 92113 h 165799"/>
                <a:gd name="connsiteX10" fmla="*/ 3249 w 66805"/>
                <a:gd name="connsiteY10" fmla="*/ 94580 h 165799"/>
                <a:gd name="connsiteX11" fmla="*/ 7298 w 66805"/>
                <a:gd name="connsiteY11" fmla="*/ 90139 h 165799"/>
                <a:gd name="connsiteX12" fmla="*/ 32856 w 66805"/>
                <a:gd name="connsiteY12" fmla="*/ 59545 h 165799"/>
                <a:gd name="connsiteX13" fmla="*/ 39183 w 66805"/>
                <a:gd name="connsiteY13" fmla="*/ 67441 h 165799"/>
                <a:gd name="connsiteX14" fmla="*/ 36399 w 66805"/>
                <a:gd name="connsiteY14" fmla="*/ 80270 h 165799"/>
                <a:gd name="connsiteX15" fmla="*/ 18938 w 66805"/>
                <a:gd name="connsiteY15" fmla="*/ 125914 h 165799"/>
                <a:gd name="connsiteX16" fmla="*/ 13118 w 66805"/>
                <a:gd name="connsiteY16" fmla="*/ 145652 h 165799"/>
                <a:gd name="connsiteX17" fmla="*/ 33869 w 66805"/>
                <a:gd name="connsiteY17" fmla="*/ 165884 h 165799"/>
                <a:gd name="connsiteX18" fmla="*/ 67018 w 66805"/>
                <a:gd name="connsiteY18" fmla="*/ 127888 h 165799"/>
                <a:gd name="connsiteX19" fmla="*/ 63982 w 66805"/>
                <a:gd name="connsiteY19" fmla="*/ 125421 h 165799"/>
                <a:gd name="connsiteX20" fmla="*/ 60186 w 66805"/>
                <a:gd name="connsiteY20" fmla="*/ 129862 h 165799"/>
                <a:gd name="connsiteX21" fmla="*/ 34375 w 66805"/>
                <a:gd name="connsiteY21" fmla="*/ 160456 h 165799"/>
                <a:gd name="connsiteX22" fmla="*/ 28301 w 66805"/>
                <a:gd name="connsiteY22" fmla="*/ 152314 h 165799"/>
                <a:gd name="connsiteX23" fmla="*/ 35640 w 66805"/>
                <a:gd name="connsiteY23" fmla="*/ 127641 h 165799"/>
                <a:gd name="connsiteX24" fmla="*/ 45509 w 66805"/>
                <a:gd name="connsiteY24" fmla="*/ 101735 h 165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805" h="165799">
                  <a:moveTo>
                    <a:pt x="64741" y="8967"/>
                  </a:moveTo>
                  <a:cubicBezTo>
                    <a:pt x="64741" y="4032"/>
                    <a:pt x="61198" y="85"/>
                    <a:pt x="55378" y="85"/>
                  </a:cubicBezTo>
                  <a:cubicBezTo>
                    <a:pt x="48545" y="85"/>
                    <a:pt x="41713" y="6500"/>
                    <a:pt x="41713" y="13161"/>
                  </a:cubicBezTo>
                  <a:cubicBezTo>
                    <a:pt x="41713" y="17849"/>
                    <a:pt x="45256" y="22043"/>
                    <a:pt x="51329" y="22043"/>
                  </a:cubicBezTo>
                  <a:cubicBezTo>
                    <a:pt x="57149" y="22043"/>
                    <a:pt x="64741" y="16369"/>
                    <a:pt x="64741" y="8967"/>
                  </a:cubicBezTo>
                  <a:close/>
                  <a:moveTo>
                    <a:pt x="45509" y="101735"/>
                  </a:moveTo>
                  <a:cubicBezTo>
                    <a:pt x="48545" y="94580"/>
                    <a:pt x="48545" y="94087"/>
                    <a:pt x="51076" y="87425"/>
                  </a:cubicBezTo>
                  <a:cubicBezTo>
                    <a:pt x="53100" y="82491"/>
                    <a:pt x="54366" y="79037"/>
                    <a:pt x="54366" y="74349"/>
                  </a:cubicBezTo>
                  <a:cubicBezTo>
                    <a:pt x="54366" y="63246"/>
                    <a:pt x="46268" y="54117"/>
                    <a:pt x="33615" y="54117"/>
                  </a:cubicBezTo>
                  <a:cubicBezTo>
                    <a:pt x="9829" y="54117"/>
                    <a:pt x="213" y="89893"/>
                    <a:pt x="213" y="92113"/>
                  </a:cubicBezTo>
                  <a:cubicBezTo>
                    <a:pt x="213" y="94580"/>
                    <a:pt x="2743" y="94580"/>
                    <a:pt x="3249" y="94580"/>
                  </a:cubicBezTo>
                  <a:cubicBezTo>
                    <a:pt x="5780" y="94580"/>
                    <a:pt x="6033" y="94087"/>
                    <a:pt x="7298" y="90139"/>
                  </a:cubicBezTo>
                  <a:cubicBezTo>
                    <a:pt x="14131" y="66947"/>
                    <a:pt x="24253" y="59545"/>
                    <a:pt x="32856" y="59545"/>
                  </a:cubicBezTo>
                  <a:cubicBezTo>
                    <a:pt x="34881" y="59545"/>
                    <a:pt x="39183" y="59545"/>
                    <a:pt x="39183" y="67441"/>
                  </a:cubicBezTo>
                  <a:cubicBezTo>
                    <a:pt x="39183" y="72622"/>
                    <a:pt x="37411" y="77803"/>
                    <a:pt x="36399" y="80270"/>
                  </a:cubicBezTo>
                  <a:cubicBezTo>
                    <a:pt x="34375" y="86685"/>
                    <a:pt x="22987" y="115305"/>
                    <a:pt x="18938" y="125914"/>
                  </a:cubicBezTo>
                  <a:cubicBezTo>
                    <a:pt x="16408" y="132329"/>
                    <a:pt x="13118" y="140471"/>
                    <a:pt x="13118" y="145652"/>
                  </a:cubicBezTo>
                  <a:cubicBezTo>
                    <a:pt x="13118" y="157248"/>
                    <a:pt x="21722" y="165884"/>
                    <a:pt x="33869" y="165884"/>
                  </a:cubicBezTo>
                  <a:cubicBezTo>
                    <a:pt x="57655" y="165884"/>
                    <a:pt x="67018" y="130109"/>
                    <a:pt x="67018" y="127888"/>
                  </a:cubicBezTo>
                  <a:cubicBezTo>
                    <a:pt x="67018" y="125421"/>
                    <a:pt x="64741" y="125421"/>
                    <a:pt x="63982" y="125421"/>
                  </a:cubicBezTo>
                  <a:cubicBezTo>
                    <a:pt x="61451" y="125421"/>
                    <a:pt x="61451" y="126161"/>
                    <a:pt x="60186" y="129862"/>
                  </a:cubicBezTo>
                  <a:cubicBezTo>
                    <a:pt x="55631" y="145406"/>
                    <a:pt x="47280" y="160456"/>
                    <a:pt x="34375" y="160456"/>
                  </a:cubicBezTo>
                  <a:cubicBezTo>
                    <a:pt x="30073" y="160456"/>
                    <a:pt x="28301" y="157989"/>
                    <a:pt x="28301" y="152314"/>
                  </a:cubicBezTo>
                  <a:cubicBezTo>
                    <a:pt x="28301" y="146146"/>
                    <a:pt x="29820" y="142692"/>
                    <a:pt x="35640" y="127641"/>
                  </a:cubicBezTo>
                  <a:lnTo>
                    <a:pt x="45509" y="101735"/>
                  </a:lnTo>
                  <a:close/>
                </a:path>
              </a:pathLst>
            </a:custGeom>
            <a:solidFill>
              <a:srgbClr val="000000"/>
            </a:solidFill>
            <a:ln w="25378"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B8EAD0F9-0080-3B3A-5C42-B319488DD65F}"/>
                </a:ext>
              </a:extLst>
            </p:cNvPr>
            <p:cNvSpPr/>
            <p:nvPr>
              <p:custDataLst>
                <p:tags r:id="rId11"/>
              </p:custDataLst>
            </p:nvPr>
          </p:nvSpPr>
          <p:spPr>
            <a:xfrm>
              <a:off x="8044545" y="4452117"/>
              <a:ext cx="58707" cy="246724"/>
            </a:xfrm>
            <a:custGeom>
              <a:avLst/>
              <a:gdLst>
                <a:gd name="connsiteX0" fmla="*/ 58924 w 58707"/>
                <a:gd name="connsiteY0" fmla="*/ 123447 h 246724"/>
                <a:gd name="connsiteX1" fmla="*/ 42223 w 58707"/>
                <a:gd name="connsiteY1" fmla="*/ 46469 h 246724"/>
                <a:gd name="connsiteX2" fmla="*/ 2747 w 58707"/>
                <a:gd name="connsiteY2" fmla="*/ 85 h 246724"/>
                <a:gd name="connsiteX3" fmla="*/ 216 w 58707"/>
                <a:gd name="connsiteY3" fmla="*/ 2552 h 246724"/>
                <a:gd name="connsiteX4" fmla="*/ 5024 w 58707"/>
                <a:gd name="connsiteY4" fmla="*/ 8227 h 246724"/>
                <a:gd name="connsiteX5" fmla="*/ 44247 w 58707"/>
                <a:gd name="connsiteY5" fmla="*/ 123447 h 246724"/>
                <a:gd name="connsiteX6" fmla="*/ 3506 w 58707"/>
                <a:gd name="connsiteY6" fmla="*/ 240148 h 246724"/>
                <a:gd name="connsiteX7" fmla="*/ 216 w 58707"/>
                <a:gd name="connsiteY7" fmla="*/ 244342 h 246724"/>
                <a:gd name="connsiteX8" fmla="*/ 2747 w 58707"/>
                <a:gd name="connsiteY8" fmla="*/ 246809 h 246724"/>
                <a:gd name="connsiteX9" fmla="*/ 42982 w 58707"/>
                <a:gd name="connsiteY9" fmla="*/ 198698 h 246724"/>
                <a:gd name="connsiteX10" fmla="*/ 58924 w 58707"/>
                <a:gd name="connsiteY10" fmla="*/ 123447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924" y="123447"/>
                  </a:moveTo>
                  <a:cubicBezTo>
                    <a:pt x="58924" y="104203"/>
                    <a:pt x="56140" y="74349"/>
                    <a:pt x="42223" y="46469"/>
                  </a:cubicBezTo>
                  <a:cubicBezTo>
                    <a:pt x="27040" y="16122"/>
                    <a:pt x="5277" y="85"/>
                    <a:pt x="2747" y="85"/>
                  </a:cubicBezTo>
                  <a:cubicBezTo>
                    <a:pt x="1228" y="85"/>
                    <a:pt x="216" y="1072"/>
                    <a:pt x="216" y="2552"/>
                  </a:cubicBezTo>
                  <a:cubicBezTo>
                    <a:pt x="216" y="3292"/>
                    <a:pt x="216" y="3786"/>
                    <a:pt x="5024" y="8227"/>
                  </a:cubicBezTo>
                  <a:cubicBezTo>
                    <a:pt x="29823" y="32652"/>
                    <a:pt x="44247" y="71882"/>
                    <a:pt x="44247" y="123447"/>
                  </a:cubicBezTo>
                  <a:cubicBezTo>
                    <a:pt x="44247" y="165637"/>
                    <a:pt x="34884" y="209061"/>
                    <a:pt x="3506" y="240148"/>
                  </a:cubicBezTo>
                  <a:cubicBezTo>
                    <a:pt x="216" y="243109"/>
                    <a:pt x="216" y="243602"/>
                    <a:pt x="216" y="244342"/>
                  </a:cubicBezTo>
                  <a:cubicBezTo>
                    <a:pt x="216" y="245823"/>
                    <a:pt x="1228" y="246809"/>
                    <a:pt x="2747" y="246809"/>
                  </a:cubicBezTo>
                  <a:cubicBezTo>
                    <a:pt x="5277" y="246809"/>
                    <a:pt x="28052" y="230032"/>
                    <a:pt x="42982" y="198698"/>
                  </a:cubicBezTo>
                  <a:cubicBezTo>
                    <a:pt x="55887" y="171558"/>
                    <a:pt x="58924" y="144172"/>
                    <a:pt x="58924" y="123447"/>
                  </a:cubicBezTo>
                  <a:close/>
                </a:path>
              </a:pathLst>
            </a:custGeom>
            <a:solidFill>
              <a:srgbClr val="000000"/>
            </a:solidFill>
            <a:ln w="25378"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3DD036A0-9BAC-E852-DA69-EAC636FBD998}"/>
                </a:ext>
              </a:extLst>
            </p:cNvPr>
            <p:cNvSpPr/>
            <p:nvPr>
              <p:custDataLst>
                <p:tags r:id="rId12"/>
              </p:custDataLst>
            </p:nvPr>
          </p:nvSpPr>
          <p:spPr>
            <a:xfrm>
              <a:off x="8212991" y="4546612"/>
              <a:ext cx="168278" cy="57733"/>
            </a:xfrm>
            <a:custGeom>
              <a:avLst/>
              <a:gdLst>
                <a:gd name="connsiteX0" fmla="*/ 159898 w 168278"/>
                <a:gd name="connsiteY0" fmla="*/ 9954 h 57733"/>
                <a:gd name="connsiteX1" fmla="*/ 168502 w 168278"/>
                <a:gd name="connsiteY1" fmla="*/ 5019 h 57733"/>
                <a:gd name="connsiteX2" fmla="*/ 160151 w 168278"/>
                <a:gd name="connsiteY2" fmla="*/ 85 h 57733"/>
                <a:gd name="connsiteX3" fmla="*/ 8573 w 168278"/>
                <a:gd name="connsiteY3" fmla="*/ 85 h 57733"/>
                <a:gd name="connsiteX4" fmla="*/ 223 w 168278"/>
                <a:gd name="connsiteY4" fmla="*/ 5019 h 57733"/>
                <a:gd name="connsiteX5" fmla="*/ 8827 w 168278"/>
                <a:gd name="connsiteY5" fmla="*/ 9954 h 57733"/>
                <a:gd name="connsiteX6" fmla="*/ 159898 w 168278"/>
                <a:gd name="connsiteY6" fmla="*/ 9954 h 57733"/>
                <a:gd name="connsiteX7" fmla="*/ 160151 w 168278"/>
                <a:gd name="connsiteY7" fmla="*/ 57818 h 57733"/>
                <a:gd name="connsiteX8" fmla="*/ 168502 w 168278"/>
                <a:gd name="connsiteY8" fmla="*/ 52884 h 57733"/>
                <a:gd name="connsiteX9" fmla="*/ 159898 w 168278"/>
                <a:gd name="connsiteY9" fmla="*/ 47949 h 57733"/>
                <a:gd name="connsiteX10" fmla="*/ 8827 w 168278"/>
                <a:gd name="connsiteY10" fmla="*/ 47949 h 57733"/>
                <a:gd name="connsiteX11" fmla="*/ 223 w 168278"/>
                <a:gd name="connsiteY11" fmla="*/ 52884 h 57733"/>
                <a:gd name="connsiteX12" fmla="*/ 8573 w 168278"/>
                <a:gd name="connsiteY12" fmla="*/ 57818 h 57733"/>
                <a:gd name="connsiteX13" fmla="*/ 160151 w 168278"/>
                <a:gd name="connsiteY13" fmla="*/ 57818 h 5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733">
                  <a:moveTo>
                    <a:pt x="159898" y="9954"/>
                  </a:moveTo>
                  <a:cubicBezTo>
                    <a:pt x="163694" y="9954"/>
                    <a:pt x="168502" y="9954"/>
                    <a:pt x="168502" y="5019"/>
                  </a:cubicBezTo>
                  <a:cubicBezTo>
                    <a:pt x="168502" y="85"/>
                    <a:pt x="163694" y="85"/>
                    <a:pt x="160151" y="85"/>
                  </a:cubicBezTo>
                  <a:lnTo>
                    <a:pt x="8573" y="85"/>
                  </a:lnTo>
                  <a:cubicBezTo>
                    <a:pt x="5031" y="85"/>
                    <a:pt x="223" y="85"/>
                    <a:pt x="223" y="5019"/>
                  </a:cubicBezTo>
                  <a:cubicBezTo>
                    <a:pt x="223" y="9954"/>
                    <a:pt x="5031" y="9954"/>
                    <a:pt x="8827" y="9954"/>
                  </a:cubicBezTo>
                  <a:lnTo>
                    <a:pt x="159898" y="9954"/>
                  </a:lnTo>
                  <a:close/>
                  <a:moveTo>
                    <a:pt x="160151" y="57818"/>
                  </a:moveTo>
                  <a:cubicBezTo>
                    <a:pt x="163694" y="57818"/>
                    <a:pt x="168502" y="57818"/>
                    <a:pt x="168502" y="52884"/>
                  </a:cubicBezTo>
                  <a:cubicBezTo>
                    <a:pt x="168502" y="47949"/>
                    <a:pt x="163694" y="47949"/>
                    <a:pt x="159898" y="47949"/>
                  </a:cubicBezTo>
                  <a:lnTo>
                    <a:pt x="8827" y="47949"/>
                  </a:lnTo>
                  <a:cubicBezTo>
                    <a:pt x="5031" y="47949"/>
                    <a:pt x="223" y="47949"/>
                    <a:pt x="223" y="52884"/>
                  </a:cubicBezTo>
                  <a:cubicBezTo>
                    <a:pt x="223" y="57818"/>
                    <a:pt x="5031" y="57818"/>
                    <a:pt x="8573" y="57818"/>
                  </a:cubicBezTo>
                  <a:lnTo>
                    <a:pt x="160151" y="57818"/>
                  </a:lnTo>
                  <a:close/>
                </a:path>
              </a:pathLst>
            </a:custGeom>
            <a:solidFill>
              <a:srgbClr val="000000"/>
            </a:solidFill>
            <a:ln w="25378"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D435C33C-A785-8723-3186-60F05F66F771}"/>
                </a:ext>
              </a:extLst>
            </p:cNvPr>
            <p:cNvSpPr/>
            <p:nvPr>
              <p:custDataLst>
                <p:tags r:id="rId13"/>
              </p:custDataLst>
            </p:nvPr>
          </p:nvSpPr>
          <p:spPr>
            <a:xfrm>
              <a:off x="8474279" y="4526627"/>
              <a:ext cx="82747" cy="113246"/>
            </a:xfrm>
            <a:custGeom>
              <a:avLst/>
              <a:gdLst>
                <a:gd name="connsiteX0" fmla="*/ 44517 w 82747"/>
                <a:gd name="connsiteY0" fmla="*/ 62753 h 113246"/>
                <a:gd name="connsiteX1" fmla="*/ 70835 w 82747"/>
                <a:gd name="connsiteY1" fmla="*/ 85451 h 113246"/>
                <a:gd name="connsiteX2" fmla="*/ 42240 w 82747"/>
                <a:gd name="connsiteY2" fmla="*/ 107903 h 113246"/>
                <a:gd name="connsiteX3" fmla="*/ 7066 w 82747"/>
                <a:gd name="connsiteY3" fmla="*/ 72869 h 113246"/>
                <a:gd name="connsiteX4" fmla="*/ 3523 w 82747"/>
                <a:gd name="connsiteY4" fmla="*/ 68674 h 113246"/>
                <a:gd name="connsiteX5" fmla="*/ 233 w 82747"/>
                <a:gd name="connsiteY5" fmla="*/ 74842 h 113246"/>
                <a:gd name="connsiteX6" fmla="*/ 233 w 82747"/>
                <a:gd name="connsiteY6" fmla="*/ 107410 h 113246"/>
                <a:gd name="connsiteX7" fmla="*/ 3017 w 82747"/>
                <a:gd name="connsiteY7" fmla="*/ 113331 h 113246"/>
                <a:gd name="connsiteX8" fmla="*/ 9343 w 82747"/>
                <a:gd name="connsiteY8" fmla="*/ 108397 h 113246"/>
                <a:gd name="connsiteX9" fmla="*/ 14404 w 82747"/>
                <a:gd name="connsiteY9" fmla="*/ 102722 h 113246"/>
                <a:gd name="connsiteX10" fmla="*/ 42240 w 82747"/>
                <a:gd name="connsiteY10" fmla="*/ 113331 h 113246"/>
                <a:gd name="connsiteX11" fmla="*/ 82981 w 82747"/>
                <a:gd name="connsiteY11" fmla="*/ 79037 h 113246"/>
                <a:gd name="connsiteX12" fmla="*/ 72353 w 82747"/>
                <a:gd name="connsiteY12" fmla="*/ 55598 h 113246"/>
                <a:gd name="connsiteX13" fmla="*/ 43505 w 82747"/>
                <a:gd name="connsiteY13" fmla="*/ 43755 h 113246"/>
                <a:gd name="connsiteX14" fmla="*/ 12380 w 82747"/>
                <a:gd name="connsiteY14" fmla="*/ 23524 h 113246"/>
                <a:gd name="connsiteX15" fmla="*/ 40721 w 82747"/>
                <a:gd name="connsiteY15" fmla="*/ 4772 h 113246"/>
                <a:gd name="connsiteX16" fmla="*/ 70328 w 82747"/>
                <a:gd name="connsiteY16" fmla="*/ 34626 h 113246"/>
                <a:gd name="connsiteX17" fmla="*/ 73365 w 82747"/>
                <a:gd name="connsiteY17" fmla="*/ 36847 h 113246"/>
                <a:gd name="connsiteX18" fmla="*/ 76655 w 82747"/>
                <a:gd name="connsiteY18" fmla="*/ 30925 h 113246"/>
                <a:gd name="connsiteX19" fmla="*/ 76655 w 82747"/>
                <a:gd name="connsiteY19" fmla="*/ 6006 h 113246"/>
                <a:gd name="connsiteX20" fmla="*/ 73871 w 82747"/>
                <a:gd name="connsiteY20" fmla="*/ 85 h 113246"/>
                <a:gd name="connsiteX21" fmla="*/ 68810 w 82747"/>
                <a:gd name="connsiteY21" fmla="*/ 3045 h 113246"/>
                <a:gd name="connsiteX22" fmla="*/ 64508 w 82747"/>
                <a:gd name="connsiteY22" fmla="*/ 6993 h 113246"/>
                <a:gd name="connsiteX23" fmla="*/ 40721 w 82747"/>
                <a:gd name="connsiteY23" fmla="*/ 85 h 113246"/>
                <a:gd name="connsiteX24" fmla="*/ 233 w 82747"/>
                <a:gd name="connsiteY24" fmla="*/ 30432 h 113246"/>
                <a:gd name="connsiteX25" fmla="*/ 11115 w 82747"/>
                <a:gd name="connsiteY25" fmla="*/ 51403 h 113246"/>
                <a:gd name="connsiteX26" fmla="*/ 44517 w 82747"/>
                <a:gd name="connsiteY26" fmla="*/ 62753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517" y="62753"/>
                  </a:moveTo>
                  <a:cubicBezTo>
                    <a:pt x="50084" y="63740"/>
                    <a:pt x="70835" y="67687"/>
                    <a:pt x="70835" y="85451"/>
                  </a:cubicBezTo>
                  <a:cubicBezTo>
                    <a:pt x="70835" y="98034"/>
                    <a:pt x="61978" y="107903"/>
                    <a:pt x="42240" y="107903"/>
                  </a:cubicBezTo>
                  <a:cubicBezTo>
                    <a:pt x="20984" y="107903"/>
                    <a:pt x="11874" y="93840"/>
                    <a:pt x="7066" y="72869"/>
                  </a:cubicBezTo>
                  <a:cubicBezTo>
                    <a:pt x="6307" y="69661"/>
                    <a:pt x="6053" y="68674"/>
                    <a:pt x="3523" y="68674"/>
                  </a:cubicBezTo>
                  <a:cubicBezTo>
                    <a:pt x="233" y="68674"/>
                    <a:pt x="233" y="70401"/>
                    <a:pt x="233" y="74842"/>
                  </a:cubicBezTo>
                  <a:lnTo>
                    <a:pt x="233" y="107410"/>
                  </a:lnTo>
                  <a:cubicBezTo>
                    <a:pt x="233" y="111604"/>
                    <a:pt x="233" y="113331"/>
                    <a:pt x="3017" y="113331"/>
                  </a:cubicBezTo>
                  <a:cubicBezTo>
                    <a:pt x="4282" y="113331"/>
                    <a:pt x="4535" y="113085"/>
                    <a:pt x="9343" y="108397"/>
                  </a:cubicBezTo>
                  <a:cubicBezTo>
                    <a:pt x="9849" y="107903"/>
                    <a:pt x="9849" y="107410"/>
                    <a:pt x="14404" y="102722"/>
                  </a:cubicBezTo>
                  <a:cubicBezTo>
                    <a:pt x="25538" y="113085"/>
                    <a:pt x="36926" y="113331"/>
                    <a:pt x="42240" y="113331"/>
                  </a:cubicBezTo>
                  <a:cubicBezTo>
                    <a:pt x="71341" y="113331"/>
                    <a:pt x="82981" y="96801"/>
                    <a:pt x="82981" y="79037"/>
                  </a:cubicBezTo>
                  <a:cubicBezTo>
                    <a:pt x="82981" y="65960"/>
                    <a:pt x="75389" y="58558"/>
                    <a:pt x="72353" y="55598"/>
                  </a:cubicBezTo>
                  <a:cubicBezTo>
                    <a:pt x="64002" y="47703"/>
                    <a:pt x="54133" y="45729"/>
                    <a:pt x="43505" y="43755"/>
                  </a:cubicBezTo>
                  <a:cubicBezTo>
                    <a:pt x="29334" y="41041"/>
                    <a:pt x="12380" y="37834"/>
                    <a:pt x="12380" y="23524"/>
                  </a:cubicBezTo>
                  <a:cubicBezTo>
                    <a:pt x="12380" y="14888"/>
                    <a:pt x="18959" y="4772"/>
                    <a:pt x="40721" y="4772"/>
                  </a:cubicBezTo>
                  <a:cubicBezTo>
                    <a:pt x="68557" y="4772"/>
                    <a:pt x="69822" y="26978"/>
                    <a:pt x="70328" y="34626"/>
                  </a:cubicBezTo>
                  <a:cubicBezTo>
                    <a:pt x="70582" y="36847"/>
                    <a:pt x="72859" y="36847"/>
                    <a:pt x="73365" y="36847"/>
                  </a:cubicBezTo>
                  <a:cubicBezTo>
                    <a:pt x="76655" y="36847"/>
                    <a:pt x="76655" y="35613"/>
                    <a:pt x="76655" y="30925"/>
                  </a:cubicBezTo>
                  <a:lnTo>
                    <a:pt x="76655" y="6006"/>
                  </a:lnTo>
                  <a:cubicBezTo>
                    <a:pt x="76655" y="1812"/>
                    <a:pt x="76655" y="85"/>
                    <a:pt x="73871" y="85"/>
                  </a:cubicBezTo>
                  <a:cubicBezTo>
                    <a:pt x="72606" y="85"/>
                    <a:pt x="72100" y="85"/>
                    <a:pt x="68810" y="3045"/>
                  </a:cubicBezTo>
                  <a:cubicBezTo>
                    <a:pt x="68051" y="4032"/>
                    <a:pt x="65520" y="6253"/>
                    <a:pt x="64508" y="6993"/>
                  </a:cubicBezTo>
                  <a:cubicBezTo>
                    <a:pt x="54892" y="85"/>
                    <a:pt x="44517" y="85"/>
                    <a:pt x="40721" y="85"/>
                  </a:cubicBezTo>
                  <a:cubicBezTo>
                    <a:pt x="9849" y="85"/>
                    <a:pt x="233" y="16615"/>
                    <a:pt x="233" y="30432"/>
                  </a:cubicBezTo>
                  <a:cubicBezTo>
                    <a:pt x="233" y="39067"/>
                    <a:pt x="4282" y="45975"/>
                    <a:pt x="11115" y="51403"/>
                  </a:cubicBezTo>
                  <a:cubicBezTo>
                    <a:pt x="19212" y="57818"/>
                    <a:pt x="26298" y="59299"/>
                    <a:pt x="44517" y="62753"/>
                  </a:cubicBezTo>
                  <a:close/>
                </a:path>
              </a:pathLst>
            </a:custGeom>
            <a:solidFill>
              <a:srgbClr val="000000"/>
            </a:solidFill>
            <a:ln w="25378"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1DFDE0DB-4CEB-3D04-DFC8-104DC6D0C3A7}"/>
                </a:ext>
              </a:extLst>
            </p:cNvPr>
            <p:cNvSpPr/>
            <p:nvPr>
              <p:custDataLst>
                <p:tags r:id="rId14"/>
              </p:custDataLst>
            </p:nvPr>
          </p:nvSpPr>
          <p:spPr>
            <a:xfrm>
              <a:off x="8574094" y="4472101"/>
              <a:ext cx="54152" cy="165058"/>
            </a:xfrm>
            <a:custGeom>
              <a:avLst/>
              <a:gdLst>
                <a:gd name="connsiteX0" fmla="*/ 36677 w 54152"/>
                <a:gd name="connsiteY0" fmla="*/ 56091 h 165058"/>
                <a:gd name="connsiteX1" fmla="*/ 1249 w 54152"/>
                <a:gd name="connsiteY1" fmla="*/ 58805 h 165058"/>
                <a:gd name="connsiteX2" fmla="*/ 1249 w 54152"/>
                <a:gd name="connsiteY2" fmla="*/ 66454 h 165058"/>
                <a:gd name="connsiteX3" fmla="*/ 19975 w 54152"/>
                <a:gd name="connsiteY3" fmla="*/ 80024 h 165058"/>
                <a:gd name="connsiteX4" fmla="*/ 19975 w 54152"/>
                <a:gd name="connsiteY4" fmla="*/ 146392 h 165058"/>
                <a:gd name="connsiteX5" fmla="*/ 237 w 54152"/>
                <a:gd name="connsiteY5" fmla="*/ 157495 h 165058"/>
                <a:gd name="connsiteX6" fmla="*/ 237 w 54152"/>
                <a:gd name="connsiteY6" fmla="*/ 165144 h 165058"/>
                <a:gd name="connsiteX7" fmla="*/ 28073 w 54152"/>
                <a:gd name="connsiteY7" fmla="*/ 164403 h 165058"/>
                <a:gd name="connsiteX8" fmla="*/ 54390 w 54152"/>
                <a:gd name="connsiteY8" fmla="*/ 165144 h 165058"/>
                <a:gd name="connsiteX9" fmla="*/ 54390 w 54152"/>
                <a:gd name="connsiteY9" fmla="*/ 157495 h 165058"/>
                <a:gd name="connsiteX10" fmla="*/ 36677 w 54152"/>
                <a:gd name="connsiteY10" fmla="*/ 146639 h 165058"/>
                <a:gd name="connsiteX11" fmla="*/ 36677 w 54152"/>
                <a:gd name="connsiteY11" fmla="*/ 56091 h 165058"/>
                <a:gd name="connsiteX12" fmla="*/ 37689 w 54152"/>
                <a:gd name="connsiteY12" fmla="*/ 13161 h 165058"/>
                <a:gd name="connsiteX13" fmla="*/ 24277 w 54152"/>
                <a:gd name="connsiteY13" fmla="*/ 85 h 165058"/>
                <a:gd name="connsiteX14" fmla="*/ 10865 w 54152"/>
                <a:gd name="connsiteY14" fmla="*/ 13161 h 165058"/>
                <a:gd name="connsiteX15" fmla="*/ 24277 w 54152"/>
                <a:gd name="connsiteY15" fmla="*/ 26238 h 165058"/>
                <a:gd name="connsiteX16" fmla="*/ 37689 w 54152"/>
                <a:gd name="connsiteY16" fmla="*/ 13161 h 16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2" h="165058">
                  <a:moveTo>
                    <a:pt x="36677" y="56091"/>
                  </a:moveTo>
                  <a:lnTo>
                    <a:pt x="1249" y="58805"/>
                  </a:lnTo>
                  <a:lnTo>
                    <a:pt x="1249" y="66454"/>
                  </a:lnTo>
                  <a:cubicBezTo>
                    <a:pt x="17698" y="66454"/>
                    <a:pt x="19975" y="67934"/>
                    <a:pt x="19975" y="80024"/>
                  </a:cubicBezTo>
                  <a:lnTo>
                    <a:pt x="19975" y="146392"/>
                  </a:lnTo>
                  <a:cubicBezTo>
                    <a:pt x="19975" y="157495"/>
                    <a:pt x="17192" y="157495"/>
                    <a:pt x="237" y="157495"/>
                  </a:cubicBezTo>
                  <a:lnTo>
                    <a:pt x="237" y="165144"/>
                  </a:lnTo>
                  <a:cubicBezTo>
                    <a:pt x="8335" y="164897"/>
                    <a:pt x="22000" y="164403"/>
                    <a:pt x="28073" y="164403"/>
                  </a:cubicBezTo>
                  <a:cubicBezTo>
                    <a:pt x="36930" y="164403"/>
                    <a:pt x="45786" y="164897"/>
                    <a:pt x="54390" y="165144"/>
                  </a:cubicBezTo>
                  <a:lnTo>
                    <a:pt x="54390" y="157495"/>
                  </a:lnTo>
                  <a:cubicBezTo>
                    <a:pt x="37689" y="157495"/>
                    <a:pt x="36677" y="156261"/>
                    <a:pt x="36677" y="146639"/>
                  </a:cubicBezTo>
                  <a:lnTo>
                    <a:pt x="36677" y="56091"/>
                  </a:lnTo>
                  <a:close/>
                  <a:moveTo>
                    <a:pt x="37689" y="13161"/>
                  </a:moveTo>
                  <a:cubicBezTo>
                    <a:pt x="37689" y="5266"/>
                    <a:pt x="31363" y="85"/>
                    <a:pt x="24277" y="85"/>
                  </a:cubicBezTo>
                  <a:cubicBezTo>
                    <a:pt x="16433" y="85"/>
                    <a:pt x="10865" y="6746"/>
                    <a:pt x="10865" y="13161"/>
                  </a:cubicBezTo>
                  <a:cubicBezTo>
                    <a:pt x="10865" y="19823"/>
                    <a:pt x="16433" y="26238"/>
                    <a:pt x="24277" y="26238"/>
                  </a:cubicBezTo>
                  <a:cubicBezTo>
                    <a:pt x="31363" y="26238"/>
                    <a:pt x="37689" y="21056"/>
                    <a:pt x="37689" y="13161"/>
                  </a:cubicBezTo>
                  <a:close/>
                </a:path>
              </a:pathLst>
            </a:custGeom>
            <a:solidFill>
              <a:srgbClr val="000000"/>
            </a:solidFill>
            <a:ln w="25378"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5D867794-6E20-B0D0-F33A-0C9882F53D68}"/>
                </a:ext>
              </a:extLst>
            </p:cNvPr>
            <p:cNvSpPr/>
            <p:nvPr>
              <p:custDataLst>
                <p:tags r:id="rId15"/>
              </p:custDataLst>
            </p:nvPr>
          </p:nvSpPr>
          <p:spPr>
            <a:xfrm>
              <a:off x="8644133" y="4528108"/>
              <a:ext cx="127284" cy="109052"/>
            </a:xfrm>
            <a:custGeom>
              <a:avLst/>
              <a:gdLst>
                <a:gd name="connsiteX0" fmla="*/ 19978 w 127284"/>
                <a:gd name="connsiteY0" fmla="*/ 24264 h 109052"/>
                <a:gd name="connsiteX1" fmla="*/ 19978 w 127284"/>
                <a:gd name="connsiteY1" fmla="*/ 90386 h 109052"/>
                <a:gd name="connsiteX2" fmla="*/ 240 w 127284"/>
                <a:gd name="connsiteY2" fmla="*/ 101489 h 109052"/>
                <a:gd name="connsiteX3" fmla="*/ 240 w 127284"/>
                <a:gd name="connsiteY3" fmla="*/ 109137 h 109052"/>
                <a:gd name="connsiteX4" fmla="*/ 28835 w 127284"/>
                <a:gd name="connsiteY4" fmla="*/ 108397 h 109052"/>
                <a:gd name="connsiteX5" fmla="*/ 57177 w 127284"/>
                <a:gd name="connsiteY5" fmla="*/ 109137 h 109052"/>
                <a:gd name="connsiteX6" fmla="*/ 57177 w 127284"/>
                <a:gd name="connsiteY6" fmla="*/ 101489 h 109052"/>
                <a:gd name="connsiteX7" fmla="*/ 37439 w 127284"/>
                <a:gd name="connsiteY7" fmla="*/ 90386 h 109052"/>
                <a:gd name="connsiteX8" fmla="*/ 37439 w 127284"/>
                <a:gd name="connsiteY8" fmla="*/ 44989 h 109052"/>
                <a:gd name="connsiteX9" fmla="*/ 71600 w 127284"/>
                <a:gd name="connsiteY9" fmla="*/ 5513 h 109052"/>
                <a:gd name="connsiteX10" fmla="*/ 90326 w 127284"/>
                <a:gd name="connsiteY10" fmla="*/ 32899 h 109052"/>
                <a:gd name="connsiteX11" fmla="*/ 90326 w 127284"/>
                <a:gd name="connsiteY11" fmla="*/ 90386 h 109052"/>
                <a:gd name="connsiteX12" fmla="*/ 70588 w 127284"/>
                <a:gd name="connsiteY12" fmla="*/ 101489 h 109052"/>
                <a:gd name="connsiteX13" fmla="*/ 70588 w 127284"/>
                <a:gd name="connsiteY13" fmla="*/ 109137 h 109052"/>
                <a:gd name="connsiteX14" fmla="*/ 99183 w 127284"/>
                <a:gd name="connsiteY14" fmla="*/ 108397 h 109052"/>
                <a:gd name="connsiteX15" fmla="*/ 127525 w 127284"/>
                <a:gd name="connsiteY15" fmla="*/ 109137 h 109052"/>
                <a:gd name="connsiteX16" fmla="*/ 127525 w 127284"/>
                <a:gd name="connsiteY16" fmla="*/ 101489 h 109052"/>
                <a:gd name="connsiteX17" fmla="*/ 107787 w 127284"/>
                <a:gd name="connsiteY17" fmla="*/ 94087 h 109052"/>
                <a:gd name="connsiteX18" fmla="*/ 107787 w 127284"/>
                <a:gd name="connsiteY18" fmla="*/ 46962 h 109052"/>
                <a:gd name="connsiteX19" fmla="*/ 99942 w 127284"/>
                <a:gd name="connsiteY19" fmla="*/ 9214 h 109052"/>
                <a:gd name="connsiteX20" fmla="*/ 73372 w 127284"/>
                <a:gd name="connsiteY20" fmla="*/ 85 h 109052"/>
                <a:gd name="connsiteX21" fmla="*/ 35920 w 127284"/>
                <a:gd name="connsiteY21" fmla="*/ 25991 h 109052"/>
                <a:gd name="connsiteX22" fmla="*/ 35920 w 127284"/>
                <a:gd name="connsiteY22" fmla="*/ 85 h 109052"/>
                <a:gd name="connsiteX23" fmla="*/ 240 w 127284"/>
                <a:gd name="connsiteY23" fmla="*/ 2799 h 109052"/>
                <a:gd name="connsiteX24" fmla="*/ 240 w 127284"/>
                <a:gd name="connsiteY24" fmla="*/ 10447 h 109052"/>
                <a:gd name="connsiteX25" fmla="*/ 19978 w 127284"/>
                <a:gd name="connsiteY25" fmla="*/ 24264 h 10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09052">
                  <a:moveTo>
                    <a:pt x="19978" y="24264"/>
                  </a:moveTo>
                  <a:lnTo>
                    <a:pt x="19978" y="90386"/>
                  </a:lnTo>
                  <a:cubicBezTo>
                    <a:pt x="19978" y="101489"/>
                    <a:pt x="17194" y="101489"/>
                    <a:pt x="240" y="101489"/>
                  </a:cubicBezTo>
                  <a:lnTo>
                    <a:pt x="240" y="109137"/>
                  </a:lnTo>
                  <a:cubicBezTo>
                    <a:pt x="9097" y="108890"/>
                    <a:pt x="22002" y="108397"/>
                    <a:pt x="28835" y="108397"/>
                  </a:cubicBezTo>
                  <a:cubicBezTo>
                    <a:pt x="35414" y="108397"/>
                    <a:pt x="48573" y="108890"/>
                    <a:pt x="57177" y="109137"/>
                  </a:cubicBezTo>
                  <a:lnTo>
                    <a:pt x="57177" y="101489"/>
                  </a:lnTo>
                  <a:cubicBezTo>
                    <a:pt x="40222" y="101489"/>
                    <a:pt x="37439" y="101489"/>
                    <a:pt x="37439" y="90386"/>
                  </a:cubicBezTo>
                  <a:lnTo>
                    <a:pt x="37439" y="44989"/>
                  </a:lnTo>
                  <a:cubicBezTo>
                    <a:pt x="37439" y="19329"/>
                    <a:pt x="55405" y="5513"/>
                    <a:pt x="71600" y="5513"/>
                  </a:cubicBezTo>
                  <a:cubicBezTo>
                    <a:pt x="87543" y="5513"/>
                    <a:pt x="90326" y="18836"/>
                    <a:pt x="90326" y="32899"/>
                  </a:cubicBezTo>
                  <a:lnTo>
                    <a:pt x="90326" y="90386"/>
                  </a:lnTo>
                  <a:cubicBezTo>
                    <a:pt x="90326" y="101489"/>
                    <a:pt x="87543" y="101489"/>
                    <a:pt x="70588" y="101489"/>
                  </a:cubicBezTo>
                  <a:lnTo>
                    <a:pt x="70588" y="109137"/>
                  </a:lnTo>
                  <a:cubicBezTo>
                    <a:pt x="79445" y="108890"/>
                    <a:pt x="92351" y="108397"/>
                    <a:pt x="99183" y="108397"/>
                  </a:cubicBezTo>
                  <a:cubicBezTo>
                    <a:pt x="105762" y="108397"/>
                    <a:pt x="118921" y="108890"/>
                    <a:pt x="127525" y="109137"/>
                  </a:cubicBezTo>
                  <a:lnTo>
                    <a:pt x="127525" y="101489"/>
                  </a:lnTo>
                  <a:cubicBezTo>
                    <a:pt x="114366" y="101489"/>
                    <a:pt x="108040" y="101489"/>
                    <a:pt x="107787" y="94087"/>
                  </a:cubicBezTo>
                  <a:lnTo>
                    <a:pt x="107787" y="46962"/>
                  </a:lnTo>
                  <a:cubicBezTo>
                    <a:pt x="107787" y="25744"/>
                    <a:pt x="107787" y="18096"/>
                    <a:pt x="99942" y="9214"/>
                  </a:cubicBezTo>
                  <a:cubicBezTo>
                    <a:pt x="96399" y="5019"/>
                    <a:pt x="88049" y="85"/>
                    <a:pt x="73372" y="85"/>
                  </a:cubicBezTo>
                  <a:cubicBezTo>
                    <a:pt x="54899" y="85"/>
                    <a:pt x="43006" y="10694"/>
                    <a:pt x="35920" y="25991"/>
                  </a:cubicBezTo>
                  <a:lnTo>
                    <a:pt x="35920" y="85"/>
                  </a:lnTo>
                  <a:lnTo>
                    <a:pt x="240" y="2799"/>
                  </a:lnTo>
                  <a:lnTo>
                    <a:pt x="240" y="10447"/>
                  </a:lnTo>
                  <a:cubicBezTo>
                    <a:pt x="17954" y="10447"/>
                    <a:pt x="19978" y="12174"/>
                    <a:pt x="19978" y="24264"/>
                  </a:cubicBezTo>
                  <a:close/>
                </a:path>
              </a:pathLst>
            </a:custGeom>
            <a:solidFill>
              <a:srgbClr val="000000"/>
            </a:solidFill>
            <a:ln w="25378"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0EB702EB-865E-945E-7575-CC7EAD84006A}"/>
                </a:ext>
              </a:extLst>
            </p:cNvPr>
            <p:cNvSpPr/>
            <p:nvPr>
              <p:custDataLst>
                <p:tags r:id="rId16"/>
              </p:custDataLst>
            </p:nvPr>
          </p:nvSpPr>
          <p:spPr>
            <a:xfrm>
              <a:off x="8801672" y="4452117"/>
              <a:ext cx="58707" cy="246724"/>
            </a:xfrm>
            <a:custGeom>
              <a:avLst/>
              <a:gdLst>
                <a:gd name="connsiteX0" fmla="*/ 58953 w 58707"/>
                <a:gd name="connsiteY0" fmla="*/ 244342 h 246724"/>
                <a:gd name="connsiteX1" fmla="*/ 54652 w 58707"/>
                <a:gd name="connsiteY1" fmla="*/ 238914 h 246724"/>
                <a:gd name="connsiteX2" fmla="*/ 14922 w 58707"/>
                <a:gd name="connsiteY2" fmla="*/ 123447 h 246724"/>
                <a:gd name="connsiteX3" fmla="*/ 55664 w 58707"/>
                <a:gd name="connsiteY3" fmla="*/ 6746 h 246724"/>
                <a:gd name="connsiteX4" fmla="*/ 58953 w 58707"/>
                <a:gd name="connsiteY4" fmla="*/ 2552 h 246724"/>
                <a:gd name="connsiteX5" fmla="*/ 56423 w 58707"/>
                <a:gd name="connsiteY5" fmla="*/ 85 h 246724"/>
                <a:gd name="connsiteX6" fmla="*/ 16188 w 58707"/>
                <a:gd name="connsiteY6" fmla="*/ 48196 h 246724"/>
                <a:gd name="connsiteX7" fmla="*/ 246 w 58707"/>
                <a:gd name="connsiteY7" fmla="*/ 123447 h 246724"/>
                <a:gd name="connsiteX8" fmla="*/ 16947 w 58707"/>
                <a:gd name="connsiteY8" fmla="*/ 200425 h 246724"/>
                <a:gd name="connsiteX9" fmla="*/ 56423 w 58707"/>
                <a:gd name="connsiteY9" fmla="*/ 246809 h 246724"/>
                <a:gd name="connsiteX10" fmla="*/ 58953 w 58707"/>
                <a:gd name="connsiteY10" fmla="*/ 244342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953" y="244342"/>
                  </a:moveTo>
                  <a:cubicBezTo>
                    <a:pt x="58953" y="243602"/>
                    <a:pt x="58953" y="243109"/>
                    <a:pt x="54652" y="238914"/>
                  </a:cubicBezTo>
                  <a:cubicBezTo>
                    <a:pt x="23020" y="207827"/>
                    <a:pt x="14922" y="161196"/>
                    <a:pt x="14922" y="123447"/>
                  </a:cubicBezTo>
                  <a:cubicBezTo>
                    <a:pt x="14922" y="80517"/>
                    <a:pt x="24538" y="37587"/>
                    <a:pt x="55664" y="6746"/>
                  </a:cubicBezTo>
                  <a:cubicBezTo>
                    <a:pt x="58953" y="3786"/>
                    <a:pt x="58953" y="3292"/>
                    <a:pt x="58953" y="2552"/>
                  </a:cubicBezTo>
                  <a:cubicBezTo>
                    <a:pt x="58953" y="825"/>
                    <a:pt x="57941" y="85"/>
                    <a:pt x="56423" y="85"/>
                  </a:cubicBezTo>
                  <a:cubicBezTo>
                    <a:pt x="53892" y="85"/>
                    <a:pt x="31118" y="16862"/>
                    <a:pt x="16188" y="48196"/>
                  </a:cubicBezTo>
                  <a:cubicBezTo>
                    <a:pt x="3282" y="75336"/>
                    <a:pt x="246" y="102722"/>
                    <a:pt x="246" y="123447"/>
                  </a:cubicBezTo>
                  <a:cubicBezTo>
                    <a:pt x="246" y="142692"/>
                    <a:pt x="3029" y="172545"/>
                    <a:pt x="16947" y="200425"/>
                  </a:cubicBezTo>
                  <a:cubicBezTo>
                    <a:pt x="32130" y="230772"/>
                    <a:pt x="53892" y="246809"/>
                    <a:pt x="56423" y="246809"/>
                  </a:cubicBezTo>
                  <a:cubicBezTo>
                    <a:pt x="57941" y="246809"/>
                    <a:pt x="58953" y="246069"/>
                    <a:pt x="58953" y="244342"/>
                  </a:cubicBezTo>
                  <a:close/>
                </a:path>
              </a:pathLst>
            </a:custGeom>
            <a:solidFill>
              <a:srgbClr val="000000"/>
            </a:solidFill>
            <a:ln w="25378"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78E25FEE-CB61-BCD7-3F82-B80AAF0ACEE7}"/>
                </a:ext>
              </a:extLst>
            </p:cNvPr>
            <p:cNvSpPr/>
            <p:nvPr>
              <p:custDataLst>
                <p:tags r:id="rId17"/>
              </p:custDataLst>
            </p:nvPr>
          </p:nvSpPr>
          <p:spPr>
            <a:xfrm>
              <a:off x="9238888" y="4361197"/>
              <a:ext cx="124754" cy="156916"/>
            </a:xfrm>
            <a:custGeom>
              <a:avLst/>
              <a:gdLst>
                <a:gd name="connsiteX0" fmla="*/ 36703 w 124754"/>
                <a:gd name="connsiteY0" fmla="*/ 16362 h 156916"/>
                <a:gd name="connsiteX1" fmla="*/ 36703 w 124754"/>
                <a:gd name="connsiteY1" fmla="*/ 78 h 156916"/>
                <a:gd name="connsiteX2" fmla="*/ 263 w 124754"/>
                <a:gd name="connsiteY2" fmla="*/ 2792 h 156916"/>
                <a:gd name="connsiteX3" fmla="*/ 263 w 124754"/>
                <a:gd name="connsiteY3" fmla="*/ 10440 h 156916"/>
                <a:gd name="connsiteX4" fmla="*/ 20001 w 124754"/>
                <a:gd name="connsiteY4" fmla="*/ 22777 h 156916"/>
                <a:gd name="connsiteX5" fmla="*/ 20001 w 124754"/>
                <a:gd name="connsiteY5" fmla="*/ 138244 h 156916"/>
                <a:gd name="connsiteX6" fmla="*/ 263 w 124754"/>
                <a:gd name="connsiteY6" fmla="*/ 149346 h 156916"/>
                <a:gd name="connsiteX7" fmla="*/ 263 w 124754"/>
                <a:gd name="connsiteY7" fmla="*/ 156995 h 156916"/>
                <a:gd name="connsiteX8" fmla="*/ 28605 w 124754"/>
                <a:gd name="connsiteY8" fmla="*/ 156255 h 156916"/>
                <a:gd name="connsiteX9" fmla="*/ 57200 w 124754"/>
                <a:gd name="connsiteY9" fmla="*/ 156995 h 156916"/>
                <a:gd name="connsiteX10" fmla="*/ 57200 w 124754"/>
                <a:gd name="connsiteY10" fmla="*/ 149346 h 156916"/>
                <a:gd name="connsiteX11" fmla="*/ 37462 w 124754"/>
                <a:gd name="connsiteY11" fmla="*/ 138244 h 156916"/>
                <a:gd name="connsiteX12" fmla="*/ 37462 w 124754"/>
                <a:gd name="connsiteY12" fmla="*/ 96794 h 156916"/>
                <a:gd name="connsiteX13" fmla="*/ 37462 w 124754"/>
                <a:gd name="connsiteY13" fmla="*/ 94574 h 156916"/>
                <a:gd name="connsiteX14" fmla="*/ 68587 w 124754"/>
                <a:gd name="connsiteY14" fmla="*/ 111844 h 156916"/>
                <a:gd name="connsiteX15" fmla="*/ 125018 w 124754"/>
                <a:gd name="connsiteY15" fmla="*/ 55838 h 156916"/>
                <a:gd name="connsiteX16" fmla="*/ 72130 w 124754"/>
                <a:gd name="connsiteY16" fmla="*/ 78 h 156916"/>
                <a:gd name="connsiteX17" fmla="*/ 36703 w 124754"/>
                <a:gd name="connsiteY17" fmla="*/ 16362 h 156916"/>
                <a:gd name="connsiteX18" fmla="*/ 37462 w 124754"/>
                <a:gd name="connsiteY18" fmla="*/ 81004 h 156916"/>
                <a:gd name="connsiteX19" fmla="*/ 37462 w 124754"/>
                <a:gd name="connsiteY19" fmla="*/ 25984 h 156916"/>
                <a:gd name="connsiteX20" fmla="*/ 70106 w 124754"/>
                <a:gd name="connsiteY20" fmla="*/ 6246 h 156916"/>
                <a:gd name="connsiteX21" fmla="*/ 104014 w 124754"/>
                <a:gd name="connsiteY21" fmla="*/ 55838 h 156916"/>
                <a:gd name="connsiteX22" fmla="*/ 67575 w 124754"/>
                <a:gd name="connsiteY22" fmla="*/ 106416 h 156916"/>
                <a:gd name="connsiteX23" fmla="*/ 41005 w 124754"/>
                <a:gd name="connsiteY23" fmla="*/ 91366 h 156916"/>
                <a:gd name="connsiteX24" fmla="*/ 37462 w 124754"/>
                <a:gd name="connsiteY24" fmla="*/ 81004 h 15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4754" h="156916">
                  <a:moveTo>
                    <a:pt x="36703" y="16362"/>
                  </a:moveTo>
                  <a:lnTo>
                    <a:pt x="36703" y="78"/>
                  </a:lnTo>
                  <a:lnTo>
                    <a:pt x="263" y="2792"/>
                  </a:lnTo>
                  <a:lnTo>
                    <a:pt x="263" y="10440"/>
                  </a:lnTo>
                  <a:cubicBezTo>
                    <a:pt x="18230" y="10440"/>
                    <a:pt x="20001" y="11921"/>
                    <a:pt x="20001" y="22777"/>
                  </a:cubicBezTo>
                  <a:lnTo>
                    <a:pt x="20001" y="138244"/>
                  </a:lnTo>
                  <a:cubicBezTo>
                    <a:pt x="20001" y="149346"/>
                    <a:pt x="17218" y="149346"/>
                    <a:pt x="263" y="149346"/>
                  </a:cubicBezTo>
                  <a:lnTo>
                    <a:pt x="263" y="156995"/>
                  </a:lnTo>
                  <a:cubicBezTo>
                    <a:pt x="8867" y="156748"/>
                    <a:pt x="22026" y="156255"/>
                    <a:pt x="28605" y="156255"/>
                  </a:cubicBezTo>
                  <a:cubicBezTo>
                    <a:pt x="35438" y="156255"/>
                    <a:pt x="48343" y="156748"/>
                    <a:pt x="57200" y="156995"/>
                  </a:cubicBezTo>
                  <a:lnTo>
                    <a:pt x="57200" y="149346"/>
                  </a:lnTo>
                  <a:cubicBezTo>
                    <a:pt x="40246" y="149346"/>
                    <a:pt x="37462" y="149346"/>
                    <a:pt x="37462" y="138244"/>
                  </a:cubicBezTo>
                  <a:lnTo>
                    <a:pt x="37462" y="96794"/>
                  </a:lnTo>
                  <a:lnTo>
                    <a:pt x="37462" y="94574"/>
                  </a:lnTo>
                  <a:cubicBezTo>
                    <a:pt x="38727" y="98521"/>
                    <a:pt x="49355" y="111844"/>
                    <a:pt x="68587" y="111844"/>
                  </a:cubicBezTo>
                  <a:cubicBezTo>
                    <a:pt x="98700" y="111844"/>
                    <a:pt x="125018" y="87665"/>
                    <a:pt x="125018" y="55838"/>
                  </a:cubicBezTo>
                  <a:cubicBezTo>
                    <a:pt x="125018" y="24504"/>
                    <a:pt x="100472" y="78"/>
                    <a:pt x="72130" y="78"/>
                  </a:cubicBezTo>
                  <a:cubicBezTo>
                    <a:pt x="52392" y="78"/>
                    <a:pt x="41764" y="10934"/>
                    <a:pt x="36703" y="16362"/>
                  </a:cubicBezTo>
                  <a:close/>
                  <a:moveTo>
                    <a:pt x="37462" y="81004"/>
                  </a:moveTo>
                  <a:lnTo>
                    <a:pt x="37462" y="25984"/>
                  </a:lnTo>
                  <a:cubicBezTo>
                    <a:pt x="44800" y="13401"/>
                    <a:pt x="57200" y="6246"/>
                    <a:pt x="70106" y="6246"/>
                  </a:cubicBezTo>
                  <a:cubicBezTo>
                    <a:pt x="88578" y="6246"/>
                    <a:pt x="104014" y="27958"/>
                    <a:pt x="104014" y="55838"/>
                  </a:cubicBezTo>
                  <a:cubicBezTo>
                    <a:pt x="104014" y="85691"/>
                    <a:pt x="86301" y="106416"/>
                    <a:pt x="67575" y="106416"/>
                  </a:cubicBezTo>
                  <a:cubicBezTo>
                    <a:pt x="57453" y="106416"/>
                    <a:pt x="47837" y="101482"/>
                    <a:pt x="41005" y="91366"/>
                  </a:cubicBezTo>
                  <a:cubicBezTo>
                    <a:pt x="37462" y="86185"/>
                    <a:pt x="37462" y="85938"/>
                    <a:pt x="37462" y="81004"/>
                  </a:cubicBezTo>
                  <a:close/>
                </a:path>
              </a:pathLst>
            </a:custGeom>
            <a:solidFill>
              <a:srgbClr val="000000"/>
            </a:solidFill>
            <a:ln w="25378"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EF365AB7-A3DB-19CD-D367-33C16DA0345F}"/>
                </a:ext>
              </a:extLst>
            </p:cNvPr>
            <p:cNvSpPr/>
            <p:nvPr>
              <p:custDataLst>
                <p:tags r:id="rId18"/>
              </p:custDataLst>
            </p:nvPr>
          </p:nvSpPr>
          <p:spPr>
            <a:xfrm>
              <a:off x="9386502" y="4359716"/>
              <a:ext cx="112101" cy="113246"/>
            </a:xfrm>
            <a:custGeom>
              <a:avLst/>
              <a:gdLst>
                <a:gd name="connsiteX0" fmla="*/ 112371 w 112101"/>
                <a:gd name="connsiteY0" fmla="*/ 57812 h 113246"/>
                <a:gd name="connsiteX1" fmla="*/ 56447 w 112101"/>
                <a:gd name="connsiteY1" fmla="*/ 78 h 113246"/>
                <a:gd name="connsiteX2" fmla="*/ 269 w 112101"/>
                <a:gd name="connsiteY2" fmla="*/ 57812 h 113246"/>
                <a:gd name="connsiteX3" fmla="*/ 56194 w 112101"/>
                <a:gd name="connsiteY3" fmla="*/ 113325 h 113246"/>
                <a:gd name="connsiteX4" fmla="*/ 112371 w 112101"/>
                <a:gd name="connsiteY4" fmla="*/ 57812 h 113246"/>
                <a:gd name="connsiteX5" fmla="*/ 56447 w 112101"/>
                <a:gd name="connsiteY5" fmla="*/ 107157 h 113246"/>
                <a:gd name="connsiteX6" fmla="*/ 27599 w 112101"/>
                <a:gd name="connsiteY6" fmla="*/ 90626 h 113246"/>
                <a:gd name="connsiteX7" fmla="*/ 21273 w 112101"/>
                <a:gd name="connsiteY7" fmla="*/ 55838 h 113246"/>
                <a:gd name="connsiteX8" fmla="*/ 27346 w 112101"/>
                <a:gd name="connsiteY8" fmla="*/ 22036 h 113246"/>
                <a:gd name="connsiteX9" fmla="*/ 56194 w 112101"/>
                <a:gd name="connsiteY9" fmla="*/ 5506 h 113246"/>
                <a:gd name="connsiteX10" fmla="*/ 84788 w 112101"/>
                <a:gd name="connsiteY10" fmla="*/ 21543 h 113246"/>
                <a:gd name="connsiteX11" fmla="*/ 91368 w 112101"/>
                <a:gd name="connsiteY11" fmla="*/ 55838 h 113246"/>
                <a:gd name="connsiteX12" fmla="*/ 85801 w 112101"/>
                <a:gd name="connsiteY12" fmla="*/ 88899 h 113246"/>
                <a:gd name="connsiteX13" fmla="*/ 56447 w 112101"/>
                <a:gd name="connsiteY13" fmla="*/ 107157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246">
                  <a:moveTo>
                    <a:pt x="112371" y="57812"/>
                  </a:moveTo>
                  <a:cubicBezTo>
                    <a:pt x="112371" y="26231"/>
                    <a:pt x="87066" y="78"/>
                    <a:pt x="56447" y="78"/>
                  </a:cubicBezTo>
                  <a:cubicBezTo>
                    <a:pt x="24815" y="78"/>
                    <a:pt x="269" y="26971"/>
                    <a:pt x="269" y="57812"/>
                  </a:cubicBezTo>
                  <a:cubicBezTo>
                    <a:pt x="269" y="89639"/>
                    <a:pt x="26587" y="113325"/>
                    <a:pt x="56194" y="113325"/>
                  </a:cubicBezTo>
                  <a:cubicBezTo>
                    <a:pt x="86813" y="113325"/>
                    <a:pt x="112371" y="89146"/>
                    <a:pt x="112371" y="57812"/>
                  </a:cubicBezTo>
                  <a:close/>
                  <a:moveTo>
                    <a:pt x="56447" y="107157"/>
                  </a:moveTo>
                  <a:cubicBezTo>
                    <a:pt x="45565" y="107157"/>
                    <a:pt x="34431" y="101975"/>
                    <a:pt x="27599" y="90626"/>
                  </a:cubicBezTo>
                  <a:cubicBezTo>
                    <a:pt x="21273" y="79770"/>
                    <a:pt x="21273" y="64720"/>
                    <a:pt x="21273" y="55838"/>
                  </a:cubicBezTo>
                  <a:cubicBezTo>
                    <a:pt x="21273" y="46215"/>
                    <a:pt x="21273" y="32892"/>
                    <a:pt x="27346" y="22036"/>
                  </a:cubicBezTo>
                  <a:cubicBezTo>
                    <a:pt x="34178" y="10687"/>
                    <a:pt x="46072" y="5506"/>
                    <a:pt x="56194" y="5506"/>
                  </a:cubicBezTo>
                  <a:cubicBezTo>
                    <a:pt x="67328" y="5506"/>
                    <a:pt x="78209" y="10934"/>
                    <a:pt x="84788" y="21543"/>
                  </a:cubicBezTo>
                  <a:cubicBezTo>
                    <a:pt x="91368" y="32152"/>
                    <a:pt x="91368" y="46462"/>
                    <a:pt x="91368" y="55838"/>
                  </a:cubicBezTo>
                  <a:cubicBezTo>
                    <a:pt x="91368" y="64720"/>
                    <a:pt x="91368" y="78043"/>
                    <a:pt x="85801" y="88899"/>
                  </a:cubicBezTo>
                  <a:cubicBezTo>
                    <a:pt x="80233" y="100001"/>
                    <a:pt x="69099" y="107157"/>
                    <a:pt x="56447" y="107157"/>
                  </a:cubicBezTo>
                  <a:close/>
                </a:path>
              </a:pathLst>
            </a:custGeom>
            <a:solidFill>
              <a:srgbClr val="000000"/>
            </a:solidFill>
            <a:ln w="25378"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438EA065-C4EF-58E2-3407-ECA9462D1358}"/>
                </a:ext>
              </a:extLst>
            </p:cNvPr>
            <p:cNvSpPr/>
            <p:nvPr>
              <p:custDataLst>
                <p:tags r:id="rId19"/>
              </p:custDataLst>
            </p:nvPr>
          </p:nvSpPr>
          <p:spPr>
            <a:xfrm>
              <a:off x="9514293" y="4359716"/>
              <a:ext cx="82747" cy="113246"/>
            </a:xfrm>
            <a:custGeom>
              <a:avLst/>
              <a:gdLst>
                <a:gd name="connsiteX0" fmla="*/ 44558 w 82747"/>
                <a:gd name="connsiteY0" fmla="*/ 62746 h 113246"/>
                <a:gd name="connsiteX1" fmla="*/ 70876 w 82747"/>
                <a:gd name="connsiteY1" fmla="*/ 85445 h 113246"/>
                <a:gd name="connsiteX2" fmla="*/ 42281 w 82747"/>
                <a:gd name="connsiteY2" fmla="*/ 107897 h 113246"/>
                <a:gd name="connsiteX3" fmla="*/ 7107 w 82747"/>
                <a:gd name="connsiteY3" fmla="*/ 72862 h 113246"/>
                <a:gd name="connsiteX4" fmla="*/ 3564 w 82747"/>
                <a:gd name="connsiteY4" fmla="*/ 68667 h 113246"/>
                <a:gd name="connsiteX5" fmla="*/ 274 w 82747"/>
                <a:gd name="connsiteY5" fmla="*/ 74836 h 113246"/>
                <a:gd name="connsiteX6" fmla="*/ 274 w 82747"/>
                <a:gd name="connsiteY6" fmla="*/ 107403 h 113246"/>
                <a:gd name="connsiteX7" fmla="*/ 3058 w 82747"/>
                <a:gd name="connsiteY7" fmla="*/ 113325 h 113246"/>
                <a:gd name="connsiteX8" fmla="*/ 9384 w 82747"/>
                <a:gd name="connsiteY8" fmla="*/ 108390 h 113246"/>
                <a:gd name="connsiteX9" fmla="*/ 14445 w 82747"/>
                <a:gd name="connsiteY9" fmla="*/ 102715 h 113246"/>
                <a:gd name="connsiteX10" fmla="*/ 42281 w 82747"/>
                <a:gd name="connsiteY10" fmla="*/ 113325 h 113246"/>
                <a:gd name="connsiteX11" fmla="*/ 83022 w 82747"/>
                <a:gd name="connsiteY11" fmla="*/ 79030 h 113246"/>
                <a:gd name="connsiteX12" fmla="*/ 72394 w 82747"/>
                <a:gd name="connsiteY12" fmla="*/ 55591 h 113246"/>
                <a:gd name="connsiteX13" fmla="*/ 43546 w 82747"/>
                <a:gd name="connsiteY13" fmla="*/ 43748 h 113246"/>
                <a:gd name="connsiteX14" fmla="*/ 12421 w 82747"/>
                <a:gd name="connsiteY14" fmla="*/ 23517 h 113246"/>
                <a:gd name="connsiteX15" fmla="*/ 40762 w 82747"/>
                <a:gd name="connsiteY15" fmla="*/ 4766 h 113246"/>
                <a:gd name="connsiteX16" fmla="*/ 70369 w 82747"/>
                <a:gd name="connsiteY16" fmla="*/ 34619 h 113246"/>
                <a:gd name="connsiteX17" fmla="*/ 73406 w 82747"/>
                <a:gd name="connsiteY17" fmla="*/ 36840 h 113246"/>
                <a:gd name="connsiteX18" fmla="*/ 76696 w 82747"/>
                <a:gd name="connsiteY18" fmla="*/ 30919 h 113246"/>
                <a:gd name="connsiteX19" fmla="*/ 76696 w 82747"/>
                <a:gd name="connsiteY19" fmla="*/ 5999 h 113246"/>
                <a:gd name="connsiteX20" fmla="*/ 73912 w 82747"/>
                <a:gd name="connsiteY20" fmla="*/ 78 h 113246"/>
                <a:gd name="connsiteX21" fmla="*/ 68851 w 82747"/>
                <a:gd name="connsiteY21" fmla="*/ 3039 h 113246"/>
                <a:gd name="connsiteX22" fmla="*/ 64549 w 82747"/>
                <a:gd name="connsiteY22" fmla="*/ 6986 h 113246"/>
                <a:gd name="connsiteX23" fmla="*/ 40762 w 82747"/>
                <a:gd name="connsiteY23" fmla="*/ 78 h 113246"/>
                <a:gd name="connsiteX24" fmla="*/ 274 w 82747"/>
                <a:gd name="connsiteY24" fmla="*/ 30425 h 113246"/>
                <a:gd name="connsiteX25" fmla="*/ 11155 w 82747"/>
                <a:gd name="connsiteY25" fmla="*/ 51397 h 113246"/>
                <a:gd name="connsiteX26" fmla="*/ 44558 w 82747"/>
                <a:gd name="connsiteY26" fmla="*/ 62746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558" y="62746"/>
                  </a:moveTo>
                  <a:cubicBezTo>
                    <a:pt x="50125" y="63733"/>
                    <a:pt x="70876" y="67681"/>
                    <a:pt x="70876" y="85445"/>
                  </a:cubicBezTo>
                  <a:cubicBezTo>
                    <a:pt x="70876" y="98028"/>
                    <a:pt x="62019" y="107897"/>
                    <a:pt x="42281" y="107897"/>
                  </a:cubicBezTo>
                  <a:cubicBezTo>
                    <a:pt x="21024" y="107897"/>
                    <a:pt x="11915" y="93833"/>
                    <a:pt x="7107" y="72862"/>
                  </a:cubicBezTo>
                  <a:cubicBezTo>
                    <a:pt x="6347" y="69654"/>
                    <a:pt x="6094" y="68667"/>
                    <a:pt x="3564" y="68667"/>
                  </a:cubicBezTo>
                  <a:cubicBezTo>
                    <a:pt x="274" y="68667"/>
                    <a:pt x="274" y="70395"/>
                    <a:pt x="274" y="74836"/>
                  </a:cubicBezTo>
                  <a:lnTo>
                    <a:pt x="274" y="107403"/>
                  </a:lnTo>
                  <a:cubicBezTo>
                    <a:pt x="274" y="111598"/>
                    <a:pt x="274" y="113325"/>
                    <a:pt x="3058" y="113325"/>
                  </a:cubicBezTo>
                  <a:cubicBezTo>
                    <a:pt x="4323" y="113325"/>
                    <a:pt x="4576" y="113078"/>
                    <a:pt x="9384" y="108390"/>
                  </a:cubicBezTo>
                  <a:cubicBezTo>
                    <a:pt x="9890" y="107897"/>
                    <a:pt x="9890" y="107403"/>
                    <a:pt x="14445" y="102715"/>
                  </a:cubicBezTo>
                  <a:cubicBezTo>
                    <a:pt x="25579" y="113078"/>
                    <a:pt x="36967" y="113325"/>
                    <a:pt x="42281" y="113325"/>
                  </a:cubicBezTo>
                  <a:cubicBezTo>
                    <a:pt x="71382" y="113325"/>
                    <a:pt x="83022" y="96794"/>
                    <a:pt x="83022" y="79030"/>
                  </a:cubicBezTo>
                  <a:cubicBezTo>
                    <a:pt x="83022" y="65953"/>
                    <a:pt x="75430" y="58552"/>
                    <a:pt x="72394" y="55591"/>
                  </a:cubicBezTo>
                  <a:cubicBezTo>
                    <a:pt x="64043" y="47696"/>
                    <a:pt x="54174" y="45722"/>
                    <a:pt x="43546" y="43748"/>
                  </a:cubicBezTo>
                  <a:cubicBezTo>
                    <a:pt x="29375" y="41034"/>
                    <a:pt x="12421" y="37827"/>
                    <a:pt x="12421" y="23517"/>
                  </a:cubicBezTo>
                  <a:cubicBezTo>
                    <a:pt x="12421" y="14881"/>
                    <a:pt x="19000" y="4766"/>
                    <a:pt x="40762" y="4766"/>
                  </a:cubicBezTo>
                  <a:cubicBezTo>
                    <a:pt x="68598" y="4766"/>
                    <a:pt x="69863" y="26971"/>
                    <a:pt x="70369" y="34619"/>
                  </a:cubicBezTo>
                  <a:cubicBezTo>
                    <a:pt x="70622" y="36840"/>
                    <a:pt x="72900" y="36840"/>
                    <a:pt x="73406" y="36840"/>
                  </a:cubicBezTo>
                  <a:cubicBezTo>
                    <a:pt x="76696" y="36840"/>
                    <a:pt x="76696" y="35606"/>
                    <a:pt x="76696" y="30919"/>
                  </a:cubicBezTo>
                  <a:lnTo>
                    <a:pt x="76696" y="5999"/>
                  </a:lnTo>
                  <a:cubicBezTo>
                    <a:pt x="76696" y="1805"/>
                    <a:pt x="76696" y="78"/>
                    <a:pt x="73912" y="78"/>
                  </a:cubicBezTo>
                  <a:cubicBezTo>
                    <a:pt x="72647" y="78"/>
                    <a:pt x="72141" y="78"/>
                    <a:pt x="68851" y="3039"/>
                  </a:cubicBezTo>
                  <a:cubicBezTo>
                    <a:pt x="68092" y="4026"/>
                    <a:pt x="65561" y="6246"/>
                    <a:pt x="64549" y="6986"/>
                  </a:cubicBezTo>
                  <a:cubicBezTo>
                    <a:pt x="54933" y="78"/>
                    <a:pt x="44558" y="78"/>
                    <a:pt x="40762" y="78"/>
                  </a:cubicBezTo>
                  <a:cubicBezTo>
                    <a:pt x="9890" y="78"/>
                    <a:pt x="274" y="16609"/>
                    <a:pt x="274" y="30425"/>
                  </a:cubicBezTo>
                  <a:cubicBezTo>
                    <a:pt x="274" y="39060"/>
                    <a:pt x="4323" y="45969"/>
                    <a:pt x="11155" y="51397"/>
                  </a:cubicBezTo>
                  <a:cubicBezTo>
                    <a:pt x="19253" y="57812"/>
                    <a:pt x="26339" y="59292"/>
                    <a:pt x="44558" y="62746"/>
                  </a:cubicBezTo>
                  <a:close/>
                </a:path>
              </a:pathLst>
            </a:custGeom>
            <a:solidFill>
              <a:srgbClr val="000000"/>
            </a:solidFill>
            <a:ln w="25378"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29A3D499-2896-729F-CE0F-F7FD9B150B56}"/>
                </a:ext>
              </a:extLst>
            </p:cNvPr>
            <p:cNvSpPr/>
            <p:nvPr>
              <p:custDataLst>
                <p:tags r:id="rId20"/>
              </p:custDataLst>
            </p:nvPr>
          </p:nvSpPr>
          <p:spPr>
            <a:xfrm>
              <a:off x="8905395" y="4570545"/>
              <a:ext cx="1026769" cy="9868"/>
            </a:xfrm>
            <a:custGeom>
              <a:avLst/>
              <a:gdLst>
                <a:gd name="connsiteX0" fmla="*/ 0 w 1026769"/>
                <a:gd name="connsiteY0" fmla="*/ 0 h 9868"/>
                <a:gd name="connsiteX1" fmla="*/ 1026770 w 1026769"/>
                <a:gd name="connsiteY1" fmla="*/ 0 h 9868"/>
                <a:gd name="connsiteX2" fmla="*/ 1026770 w 1026769"/>
                <a:gd name="connsiteY2" fmla="*/ 9868 h 9868"/>
                <a:gd name="connsiteX3" fmla="*/ 0 w 1026769"/>
                <a:gd name="connsiteY3" fmla="*/ 9868 h 9868"/>
              </a:gdLst>
              <a:ahLst/>
              <a:cxnLst>
                <a:cxn ang="0">
                  <a:pos x="connsiteX0" y="connsiteY0"/>
                </a:cxn>
                <a:cxn ang="0">
                  <a:pos x="connsiteX1" y="connsiteY1"/>
                </a:cxn>
                <a:cxn ang="0">
                  <a:pos x="connsiteX2" y="connsiteY2"/>
                </a:cxn>
                <a:cxn ang="0">
                  <a:pos x="connsiteX3" y="connsiteY3"/>
                </a:cxn>
              </a:cxnLst>
              <a:rect l="l" t="t" r="r" b="b"/>
              <a:pathLst>
                <a:path w="1026769" h="9868">
                  <a:moveTo>
                    <a:pt x="0" y="0"/>
                  </a:moveTo>
                  <a:lnTo>
                    <a:pt x="1026770" y="0"/>
                  </a:lnTo>
                  <a:lnTo>
                    <a:pt x="1026770" y="9868"/>
                  </a:lnTo>
                  <a:lnTo>
                    <a:pt x="0" y="9868"/>
                  </a:lnTo>
                  <a:close/>
                </a:path>
              </a:pathLst>
            </a:custGeom>
            <a:solidFill>
              <a:srgbClr val="000000"/>
            </a:solidFill>
            <a:ln w="25378"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A00B9AA6-248C-986A-14E4-E121B8608E5A}"/>
                </a:ext>
              </a:extLst>
            </p:cNvPr>
            <p:cNvSpPr/>
            <p:nvPr>
              <p:custDataLst>
                <p:tags r:id="rId21"/>
              </p:custDataLst>
            </p:nvPr>
          </p:nvSpPr>
          <p:spPr>
            <a:xfrm>
              <a:off x="8927916" y="4646506"/>
              <a:ext cx="83506" cy="164318"/>
            </a:xfrm>
            <a:custGeom>
              <a:avLst/>
              <a:gdLst>
                <a:gd name="connsiteX0" fmla="*/ 52126 w 83506"/>
                <a:gd name="connsiteY0" fmla="*/ 6507 h 164318"/>
                <a:gd name="connsiteX1" fmla="*/ 46306 w 83506"/>
                <a:gd name="connsiteY1" fmla="*/ 92 h 164318"/>
                <a:gd name="connsiteX2" fmla="*/ 251 w 83506"/>
                <a:gd name="connsiteY2" fmla="*/ 15882 h 164318"/>
                <a:gd name="connsiteX3" fmla="*/ 251 w 83506"/>
                <a:gd name="connsiteY3" fmla="*/ 23531 h 164318"/>
                <a:gd name="connsiteX4" fmla="*/ 33400 w 83506"/>
                <a:gd name="connsiteY4" fmla="*/ 17116 h 164318"/>
                <a:gd name="connsiteX5" fmla="*/ 33400 w 83506"/>
                <a:gd name="connsiteY5" fmla="*/ 144919 h 164318"/>
                <a:gd name="connsiteX6" fmla="*/ 9867 w 83506"/>
                <a:gd name="connsiteY6" fmla="*/ 156762 h 164318"/>
                <a:gd name="connsiteX7" fmla="*/ 1769 w 83506"/>
                <a:gd name="connsiteY7" fmla="*/ 156762 h 164318"/>
                <a:gd name="connsiteX8" fmla="*/ 1769 w 83506"/>
                <a:gd name="connsiteY8" fmla="*/ 164410 h 164318"/>
                <a:gd name="connsiteX9" fmla="*/ 42763 w 83506"/>
                <a:gd name="connsiteY9" fmla="*/ 163670 h 164318"/>
                <a:gd name="connsiteX10" fmla="*/ 83757 w 83506"/>
                <a:gd name="connsiteY10" fmla="*/ 164410 h 164318"/>
                <a:gd name="connsiteX11" fmla="*/ 83757 w 83506"/>
                <a:gd name="connsiteY11" fmla="*/ 156762 h 164318"/>
                <a:gd name="connsiteX12" fmla="*/ 75660 w 83506"/>
                <a:gd name="connsiteY12" fmla="*/ 156762 h 164318"/>
                <a:gd name="connsiteX13" fmla="*/ 52126 w 83506"/>
                <a:gd name="connsiteY13" fmla="*/ 144919 h 164318"/>
                <a:gd name="connsiteX14" fmla="*/ 52126 w 83506"/>
                <a:gd name="connsiteY14" fmla="*/ 6507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4318">
                  <a:moveTo>
                    <a:pt x="52126" y="6507"/>
                  </a:moveTo>
                  <a:cubicBezTo>
                    <a:pt x="52126" y="585"/>
                    <a:pt x="52126" y="92"/>
                    <a:pt x="46306" y="92"/>
                  </a:cubicBezTo>
                  <a:cubicBezTo>
                    <a:pt x="30617" y="15882"/>
                    <a:pt x="8348" y="15882"/>
                    <a:pt x="251" y="15882"/>
                  </a:cubicBezTo>
                  <a:lnTo>
                    <a:pt x="251" y="23531"/>
                  </a:lnTo>
                  <a:cubicBezTo>
                    <a:pt x="5312" y="23531"/>
                    <a:pt x="20242" y="23531"/>
                    <a:pt x="33400" y="17116"/>
                  </a:cubicBezTo>
                  <a:lnTo>
                    <a:pt x="33400" y="144919"/>
                  </a:lnTo>
                  <a:cubicBezTo>
                    <a:pt x="33400" y="153801"/>
                    <a:pt x="32641" y="156762"/>
                    <a:pt x="9867" y="156762"/>
                  </a:cubicBezTo>
                  <a:lnTo>
                    <a:pt x="1769" y="156762"/>
                  </a:lnTo>
                  <a:lnTo>
                    <a:pt x="1769" y="164410"/>
                  </a:lnTo>
                  <a:cubicBezTo>
                    <a:pt x="10626" y="163670"/>
                    <a:pt x="32641" y="163670"/>
                    <a:pt x="42763" y="163670"/>
                  </a:cubicBezTo>
                  <a:cubicBezTo>
                    <a:pt x="52885" y="163670"/>
                    <a:pt x="74901" y="163670"/>
                    <a:pt x="83757" y="164410"/>
                  </a:cubicBezTo>
                  <a:lnTo>
                    <a:pt x="83757" y="156762"/>
                  </a:lnTo>
                  <a:lnTo>
                    <a:pt x="75660" y="156762"/>
                  </a:lnTo>
                  <a:cubicBezTo>
                    <a:pt x="52885" y="156762"/>
                    <a:pt x="52126" y="154048"/>
                    <a:pt x="52126" y="144919"/>
                  </a:cubicBezTo>
                  <a:lnTo>
                    <a:pt x="52126" y="6507"/>
                  </a:lnTo>
                  <a:close/>
                </a:path>
              </a:pathLst>
            </a:custGeom>
            <a:solidFill>
              <a:srgbClr val="000000"/>
            </a:solidFill>
            <a:ln w="25378"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E60012A6-ADD1-059D-3700-DD67B604A04F}"/>
                </a:ext>
              </a:extLst>
            </p:cNvPr>
            <p:cNvSpPr/>
            <p:nvPr>
              <p:custDataLst>
                <p:tags r:id="rId22"/>
              </p:custDataLst>
            </p:nvPr>
          </p:nvSpPr>
          <p:spPr>
            <a:xfrm>
              <a:off x="9041790" y="4646506"/>
              <a:ext cx="106534" cy="169746"/>
            </a:xfrm>
            <a:custGeom>
              <a:avLst/>
              <a:gdLst>
                <a:gd name="connsiteX0" fmla="*/ 106790 w 106534"/>
                <a:gd name="connsiteY0" fmla="*/ 85458 h 169746"/>
                <a:gd name="connsiteX1" fmla="*/ 96668 w 106534"/>
                <a:gd name="connsiteY1" fmla="*/ 27725 h 169746"/>
                <a:gd name="connsiteX2" fmla="*/ 53649 w 106534"/>
                <a:gd name="connsiteY2" fmla="*/ 92 h 169746"/>
                <a:gd name="connsiteX3" fmla="*/ 9618 w 106534"/>
                <a:gd name="connsiteY3" fmla="*/ 29452 h 169746"/>
                <a:gd name="connsiteX4" fmla="*/ 256 w 106534"/>
                <a:gd name="connsiteY4" fmla="*/ 85458 h 169746"/>
                <a:gd name="connsiteX5" fmla="*/ 11643 w 106534"/>
                <a:gd name="connsiteY5" fmla="*/ 144919 h 169746"/>
                <a:gd name="connsiteX6" fmla="*/ 53396 w 106534"/>
                <a:gd name="connsiteY6" fmla="*/ 169838 h 169746"/>
                <a:gd name="connsiteX7" fmla="*/ 97427 w 106534"/>
                <a:gd name="connsiteY7" fmla="*/ 141218 h 169746"/>
                <a:gd name="connsiteX8" fmla="*/ 106790 w 106534"/>
                <a:gd name="connsiteY8" fmla="*/ 85458 h 169746"/>
                <a:gd name="connsiteX9" fmla="*/ 53396 w 106534"/>
                <a:gd name="connsiteY9" fmla="*/ 164410 h 169746"/>
                <a:gd name="connsiteX10" fmla="*/ 24042 w 106534"/>
                <a:gd name="connsiteY10" fmla="*/ 134557 h 169746"/>
                <a:gd name="connsiteX11" fmla="*/ 21259 w 106534"/>
                <a:gd name="connsiteY11" fmla="*/ 82498 h 169746"/>
                <a:gd name="connsiteX12" fmla="*/ 23283 w 106534"/>
                <a:gd name="connsiteY12" fmla="*/ 37100 h 169746"/>
                <a:gd name="connsiteX13" fmla="*/ 53396 w 106534"/>
                <a:gd name="connsiteY13" fmla="*/ 5520 h 169746"/>
                <a:gd name="connsiteX14" fmla="*/ 83256 w 106534"/>
                <a:gd name="connsiteY14" fmla="*/ 34386 h 169746"/>
                <a:gd name="connsiteX15" fmla="*/ 85787 w 106534"/>
                <a:gd name="connsiteY15" fmla="*/ 82498 h 169746"/>
                <a:gd name="connsiteX16" fmla="*/ 83003 w 106534"/>
                <a:gd name="connsiteY16" fmla="*/ 133570 h 169746"/>
                <a:gd name="connsiteX17" fmla="*/ 53396 w 106534"/>
                <a:gd name="connsiteY17" fmla="*/ 164410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790" y="85458"/>
                  </a:moveTo>
                  <a:cubicBezTo>
                    <a:pt x="106790" y="65720"/>
                    <a:pt x="105525" y="45983"/>
                    <a:pt x="96668" y="27725"/>
                  </a:cubicBezTo>
                  <a:cubicBezTo>
                    <a:pt x="85028" y="4039"/>
                    <a:pt x="64278" y="92"/>
                    <a:pt x="53649" y="92"/>
                  </a:cubicBezTo>
                  <a:cubicBezTo>
                    <a:pt x="38466" y="92"/>
                    <a:pt x="19994" y="6507"/>
                    <a:pt x="9618" y="29452"/>
                  </a:cubicBezTo>
                  <a:cubicBezTo>
                    <a:pt x="1521" y="46476"/>
                    <a:pt x="256" y="65720"/>
                    <a:pt x="256" y="85458"/>
                  </a:cubicBezTo>
                  <a:cubicBezTo>
                    <a:pt x="256" y="103963"/>
                    <a:pt x="1268" y="126168"/>
                    <a:pt x="11643" y="144919"/>
                  </a:cubicBezTo>
                  <a:cubicBezTo>
                    <a:pt x="22524" y="164904"/>
                    <a:pt x="40997" y="169838"/>
                    <a:pt x="53396" y="169838"/>
                  </a:cubicBezTo>
                  <a:cubicBezTo>
                    <a:pt x="67061" y="169838"/>
                    <a:pt x="86293" y="164657"/>
                    <a:pt x="97427" y="141218"/>
                  </a:cubicBezTo>
                  <a:cubicBezTo>
                    <a:pt x="105525" y="124194"/>
                    <a:pt x="106790" y="104950"/>
                    <a:pt x="106790" y="85458"/>
                  </a:cubicBezTo>
                  <a:close/>
                  <a:moveTo>
                    <a:pt x="53396" y="164410"/>
                  </a:moveTo>
                  <a:cubicBezTo>
                    <a:pt x="43527" y="164410"/>
                    <a:pt x="28597" y="158242"/>
                    <a:pt x="24042" y="134557"/>
                  </a:cubicBezTo>
                  <a:cubicBezTo>
                    <a:pt x="21259" y="119753"/>
                    <a:pt x="21259" y="97055"/>
                    <a:pt x="21259" y="82498"/>
                  </a:cubicBezTo>
                  <a:cubicBezTo>
                    <a:pt x="21259" y="66707"/>
                    <a:pt x="21259" y="50424"/>
                    <a:pt x="23283" y="37100"/>
                  </a:cubicBezTo>
                  <a:cubicBezTo>
                    <a:pt x="28091" y="7740"/>
                    <a:pt x="47070" y="5520"/>
                    <a:pt x="53396" y="5520"/>
                  </a:cubicBezTo>
                  <a:cubicBezTo>
                    <a:pt x="61747" y="5520"/>
                    <a:pt x="78448" y="9961"/>
                    <a:pt x="83256" y="34386"/>
                  </a:cubicBezTo>
                  <a:cubicBezTo>
                    <a:pt x="85787" y="48203"/>
                    <a:pt x="85787" y="66954"/>
                    <a:pt x="85787" y="82498"/>
                  </a:cubicBezTo>
                  <a:cubicBezTo>
                    <a:pt x="85787" y="101002"/>
                    <a:pt x="85787" y="117779"/>
                    <a:pt x="83003" y="133570"/>
                  </a:cubicBezTo>
                  <a:cubicBezTo>
                    <a:pt x="79208" y="157009"/>
                    <a:pt x="64784" y="164410"/>
                    <a:pt x="53396" y="164410"/>
                  </a:cubicBezTo>
                  <a:close/>
                </a:path>
              </a:pathLst>
            </a:custGeom>
            <a:solidFill>
              <a:srgbClr val="000000"/>
            </a:solidFill>
            <a:ln w="25378"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042123F7-F40C-2F28-EFAE-A5911AF2E301}"/>
                </a:ext>
              </a:extLst>
            </p:cNvPr>
            <p:cNvSpPr/>
            <p:nvPr>
              <p:custDataLst>
                <p:tags r:id="rId23"/>
              </p:custDataLst>
            </p:nvPr>
          </p:nvSpPr>
          <p:spPr>
            <a:xfrm>
              <a:off x="9168316" y="4646506"/>
              <a:ext cx="106534" cy="169746"/>
            </a:xfrm>
            <a:custGeom>
              <a:avLst/>
              <a:gdLst>
                <a:gd name="connsiteX0" fmla="*/ 106795 w 106534"/>
                <a:gd name="connsiteY0" fmla="*/ 85458 h 169746"/>
                <a:gd name="connsiteX1" fmla="*/ 96673 w 106534"/>
                <a:gd name="connsiteY1" fmla="*/ 27725 h 169746"/>
                <a:gd name="connsiteX2" fmla="*/ 53654 w 106534"/>
                <a:gd name="connsiteY2" fmla="*/ 92 h 169746"/>
                <a:gd name="connsiteX3" fmla="*/ 9623 w 106534"/>
                <a:gd name="connsiteY3" fmla="*/ 29452 h 169746"/>
                <a:gd name="connsiteX4" fmla="*/ 261 w 106534"/>
                <a:gd name="connsiteY4" fmla="*/ 85458 h 169746"/>
                <a:gd name="connsiteX5" fmla="*/ 11648 w 106534"/>
                <a:gd name="connsiteY5" fmla="*/ 144919 h 169746"/>
                <a:gd name="connsiteX6" fmla="*/ 53401 w 106534"/>
                <a:gd name="connsiteY6" fmla="*/ 169838 h 169746"/>
                <a:gd name="connsiteX7" fmla="*/ 97432 w 106534"/>
                <a:gd name="connsiteY7" fmla="*/ 141218 h 169746"/>
                <a:gd name="connsiteX8" fmla="*/ 106795 w 106534"/>
                <a:gd name="connsiteY8" fmla="*/ 85458 h 169746"/>
                <a:gd name="connsiteX9" fmla="*/ 53401 w 106534"/>
                <a:gd name="connsiteY9" fmla="*/ 164410 h 169746"/>
                <a:gd name="connsiteX10" fmla="*/ 24047 w 106534"/>
                <a:gd name="connsiteY10" fmla="*/ 134557 h 169746"/>
                <a:gd name="connsiteX11" fmla="*/ 21264 w 106534"/>
                <a:gd name="connsiteY11" fmla="*/ 82498 h 169746"/>
                <a:gd name="connsiteX12" fmla="*/ 23288 w 106534"/>
                <a:gd name="connsiteY12" fmla="*/ 37100 h 169746"/>
                <a:gd name="connsiteX13" fmla="*/ 53401 w 106534"/>
                <a:gd name="connsiteY13" fmla="*/ 5520 h 169746"/>
                <a:gd name="connsiteX14" fmla="*/ 83261 w 106534"/>
                <a:gd name="connsiteY14" fmla="*/ 34386 h 169746"/>
                <a:gd name="connsiteX15" fmla="*/ 85792 w 106534"/>
                <a:gd name="connsiteY15" fmla="*/ 82498 h 169746"/>
                <a:gd name="connsiteX16" fmla="*/ 83008 w 106534"/>
                <a:gd name="connsiteY16" fmla="*/ 133570 h 169746"/>
                <a:gd name="connsiteX17" fmla="*/ 53401 w 106534"/>
                <a:gd name="connsiteY17" fmla="*/ 164410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795" y="85458"/>
                  </a:moveTo>
                  <a:cubicBezTo>
                    <a:pt x="106795" y="65720"/>
                    <a:pt x="105530" y="45983"/>
                    <a:pt x="96673" y="27725"/>
                  </a:cubicBezTo>
                  <a:cubicBezTo>
                    <a:pt x="85033" y="4039"/>
                    <a:pt x="64282" y="92"/>
                    <a:pt x="53654" y="92"/>
                  </a:cubicBezTo>
                  <a:cubicBezTo>
                    <a:pt x="38471" y="92"/>
                    <a:pt x="19999" y="6507"/>
                    <a:pt x="9623" y="29452"/>
                  </a:cubicBezTo>
                  <a:cubicBezTo>
                    <a:pt x="1526" y="46476"/>
                    <a:pt x="261" y="65720"/>
                    <a:pt x="261" y="85458"/>
                  </a:cubicBezTo>
                  <a:cubicBezTo>
                    <a:pt x="261" y="103963"/>
                    <a:pt x="1273" y="126168"/>
                    <a:pt x="11648" y="144919"/>
                  </a:cubicBezTo>
                  <a:cubicBezTo>
                    <a:pt x="22529" y="164904"/>
                    <a:pt x="41002" y="169838"/>
                    <a:pt x="53401" y="169838"/>
                  </a:cubicBezTo>
                  <a:cubicBezTo>
                    <a:pt x="67066" y="169838"/>
                    <a:pt x="86298" y="164657"/>
                    <a:pt x="97432" y="141218"/>
                  </a:cubicBezTo>
                  <a:cubicBezTo>
                    <a:pt x="105530" y="124194"/>
                    <a:pt x="106795" y="104950"/>
                    <a:pt x="106795" y="85458"/>
                  </a:cubicBezTo>
                  <a:close/>
                  <a:moveTo>
                    <a:pt x="53401" y="164410"/>
                  </a:moveTo>
                  <a:cubicBezTo>
                    <a:pt x="43532" y="164410"/>
                    <a:pt x="28602" y="158242"/>
                    <a:pt x="24047" y="134557"/>
                  </a:cubicBezTo>
                  <a:cubicBezTo>
                    <a:pt x="21264" y="119753"/>
                    <a:pt x="21264" y="97055"/>
                    <a:pt x="21264" y="82498"/>
                  </a:cubicBezTo>
                  <a:cubicBezTo>
                    <a:pt x="21264" y="66707"/>
                    <a:pt x="21264" y="50424"/>
                    <a:pt x="23288" y="37100"/>
                  </a:cubicBezTo>
                  <a:cubicBezTo>
                    <a:pt x="28096" y="7740"/>
                    <a:pt x="47075" y="5520"/>
                    <a:pt x="53401" y="5520"/>
                  </a:cubicBezTo>
                  <a:cubicBezTo>
                    <a:pt x="61752" y="5520"/>
                    <a:pt x="78453" y="9961"/>
                    <a:pt x="83261" y="34386"/>
                  </a:cubicBezTo>
                  <a:cubicBezTo>
                    <a:pt x="85792" y="48203"/>
                    <a:pt x="85792" y="66954"/>
                    <a:pt x="85792" y="82498"/>
                  </a:cubicBezTo>
                  <a:cubicBezTo>
                    <a:pt x="85792" y="101002"/>
                    <a:pt x="85792" y="117779"/>
                    <a:pt x="83008" y="133570"/>
                  </a:cubicBezTo>
                  <a:cubicBezTo>
                    <a:pt x="79213" y="157009"/>
                    <a:pt x="64789" y="164410"/>
                    <a:pt x="53401" y="164410"/>
                  </a:cubicBezTo>
                  <a:close/>
                </a:path>
              </a:pathLst>
            </a:custGeom>
            <a:solidFill>
              <a:srgbClr val="000000"/>
            </a:solidFill>
            <a:ln w="25378"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A73C1B5A-1D46-6D28-07D1-9A80EF5BE7CE}"/>
                </a:ext>
              </a:extLst>
            </p:cNvPr>
            <p:cNvSpPr/>
            <p:nvPr>
              <p:custDataLst>
                <p:tags r:id="rId24"/>
              </p:custDataLst>
            </p:nvPr>
          </p:nvSpPr>
          <p:spPr>
            <a:xfrm>
              <a:off x="9294842" y="4646506"/>
              <a:ext cx="106534" cy="169746"/>
            </a:xfrm>
            <a:custGeom>
              <a:avLst/>
              <a:gdLst>
                <a:gd name="connsiteX0" fmla="*/ 106800 w 106534"/>
                <a:gd name="connsiteY0" fmla="*/ 85458 h 169746"/>
                <a:gd name="connsiteX1" fmla="*/ 96678 w 106534"/>
                <a:gd name="connsiteY1" fmla="*/ 27725 h 169746"/>
                <a:gd name="connsiteX2" fmla="*/ 53659 w 106534"/>
                <a:gd name="connsiteY2" fmla="*/ 92 h 169746"/>
                <a:gd name="connsiteX3" fmla="*/ 9628 w 106534"/>
                <a:gd name="connsiteY3" fmla="*/ 29452 h 169746"/>
                <a:gd name="connsiteX4" fmla="*/ 266 w 106534"/>
                <a:gd name="connsiteY4" fmla="*/ 85458 h 169746"/>
                <a:gd name="connsiteX5" fmla="*/ 11653 w 106534"/>
                <a:gd name="connsiteY5" fmla="*/ 144919 h 169746"/>
                <a:gd name="connsiteX6" fmla="*/ 53406 w 106534"/>
                <a:gd name="connsiteY6" fmla="*/ 169838 h 169746"/>
                <a:gd name="connsiteX7" fmla="*/ 97437 w 106534"/>
                <a:gd name="connsiteY7" fmla="*/ 141218 h 169746"/>
                <a:gd name="connsiteX8" fmla="*/ 106800 w 106534"/>
                <a:gd name="connsiteY8" fmla="*/ 85458 h 169746"/>
                <a:gd name="connsiteX9" fmla="*/ 53406 w 106534"/>
                <a:gd name="connsiteY9" fmla="*/ 164410 h 169746"/>
                <a:gd name="connsiteX10" fmla="*/ 24052 w 106534"/>
                <a:gd name="connsiteY10" fmla="*/ 134557 h 169746"/>
                <a:gd name="connsiteX11" fmla="*/ 21269 w 106534"/>
                <a:gd name="connsiteY11" fmla="*/ 82498 h 169746"/>
                <a:gd name="connsiteX12" fmla="*/ 23293 w 106534"/>
                <a:gd name="connsiteY12" fmla="*/ 37100 h 169746"/>
                <a:gd name="connsiteX13" fmla="*/ 53406 w 106534"/>
                <a:gd name="connsiteY13" fmla="*/ 5520 h 169746"/>
                <a:gd name="connsiteX14" fmla="*/ 83266 w 106534"/>
                <a:gd name="connsiteY14" fmla="*/ 34386 h 169746"/>
                <a:gd name="connsiteX15" fmla="*/ 85797 w 106534"/>
                <a:gd name="connsiteY15" fmla="*/ 82498 h 169746"/>
                <a:gd name="connsiteX16" fmla="*/ 83013 w 106534"/>
                <a:gd name="connsiteY16" fmla="*/ 133570 h 169746"/>
                <a:gd name="connsiteX17" fmla="*/ 53406 w 106534"/>
                <a:gd name="connsiteY17" fmla="*/ 164410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800" y="85458"/>
                  </a:moveTo>
                  <a:cubicBezTo>
                    <a:pt x="106800" y="65720"/>
                    <a:pt x="105535" y="45983"/>
                    <a:pt x="96678" y="27725"/>
                  </a:cubicBezTo>
                  <a:cubicBezTo>
                    <a:pt x="85038" y="4039"/>
                    <a:pt x="64287" y="92"/>
                    <a:pt x="53659" y="92"/>
                  </a:cubicBezTo>
                  <a:cubicBezTo>
                    <a:pt x="38476" y="92"/>
                    <a:pt x="20004" y="6507"/>
                    <a:pt x="9628" y="29452"/>
                  </a:cubicBezTo>
                  <a:cubicBezTo>
                    <a:pt x="1531" y="46476"/>
                    <a:pt x="266" y="65720"/>
                    <a:pt x="266" y="85458"/>
                  </a:cubicBezTo>
                  <a:cubicBezTo>
                    <a:pt x="266" y="103963"/>
                    <a:pt x="1278" y="126168"/>
                    <a:pt x="11653" y="144919"/>
                  </a:cubicBezTo>
                  <a:cubicBezTo>
                    <a:pt x="22534" y="164904"/>
                    <a:pt x="41007" y="169838"/>
                    <a:pt x="53406" y="169838"/>
                  </a:cubicBezTo>
                  <a:cubicBezTo>
                    <a:pt x="67071" y="169838"/>
                    <a:pt x="86303" y="164657"/>
                    <a:pt x="97437" y="141218"/>
                  </a:cubicBezTo>
                  <a:cubicBezTo>
                    <a:pt x="105535" y="124194"/>
                    <a:pt x="106800" y="104950"/>
                    <a:pt x="106800" y="85458"/>
                  </a:cubicBezTo>
                  <a:close/>
                  <a:moveTo>
                    <a:pt x="53406" y="164410"/>
                  </a:moveTo>
                  <a:cubicBezTo>
                    <a:pt x="43537" y="164410"/>
                    <a:pt x="28607" y="158242"/>
                    <a:pt x="24052" y="134557"/>
                  </a:cubicBezTo>
                  <a:cubicBezTo>
                    <a:pt x="21269" y="119753"/>
                    <a:pt x="21269" y="97055"/>
                    <a:pt x="21269" y="82498"/>
                  </a:cubicBezTo>
                  <a:cubicBezTo>
                    <a:pt x="21269" y="66707"/>
                    <a:pt x="21269" y="50424"/>
                    <a:pt x="23293" y="37100"/>
                  </a:cubicBezTo>
                  <a:cubicBezTo>
                    <a:pt x="28101" y="7740"/>
                    <a:pt x="47080" y="5520"/>
                    <a:pt x="53406" y="5520"/>
                  </a:cubicBezTo>
                  <a:cubicBezTo>
                    <a:pt x="61757" y="5520"/>
                    <a:pt x="78458" y="9961"/>
                    <a:pt x="83266" y="34386"/>
                  </a:cubicBezTo>
                  <a:cubicBezTo>
                    <a:pt x="85797" y="48203"/>
                    <a:pt x="85797" y="66954"/>
                    <a:pt x="85797" y="82498"/>
                  </a:cubicBezTo>
                  <a:cubicBezTo>
                    <a:pt x="85797" y="101002"/>
                    <a:pt x="85797" y="117779"/>
                    <a:pt x="83013" y="133570"/>
                  </a:cubicBezTo>
                  <a:cubicBezTo>
                    <a:pt x="79217" y="157009"/>
                    <a:pt x="64794" y="164410"/>
                    <a:pt x="53406" y="164410"/>
                  </a:cubicBezTo>
                  <a:close/>
                </a:path>
              </a:pathLst>
            </a:custGeom>
            <a:solidFill>
              <a:srgbClr val="000000"/>
            </a:solidFill>
            <a:ln w="25378"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01F4D4C3-3755-6E21-D6E0-E7C8A88D4924}"/>
                </a:ext>
              </a:extLst>
            </p:cNvPr>
            <p:cNvSpPr/>
            <p:nvPr>
              <p:custDataLst>
                <p:tags r:id="rId25"/>
              </p:custDataLst>
            </p:nvPr>
          </p:nvSpPr>
          <p:spPr>
            <a:xfrm>
              <a:off x="9421368" y="4646506"/>
              <a:ext cx="106534" cy="169746"/>
            </a:xfrm>
            <a:custGeom>
              <a:avLst/>
              <a:gdLst>
                <a:gd name="connsiteX0" fmla="*/ 106805 w 106534"/>
                <a:gd name="connsiteY0" fmla="*/ 85458 h 169746"/>
                <a:gd name="connsiteX1" fmla="*/ 96683 w 106534"/>
                <a:gd name="connsiteY1" fmla="*/ 27725 h 169746"/>
                <a:gd name="connsiteX2" fmla="*/ 53664 w 106534"/>
                <a:gd name="connsiteY2" fmla="*/ 92 h 169746"/>
                <a:gd name="connsiteX3" fmla="*/ 9633 w 106534"/>
                <a:gd name="connsiteY3" fmla="*/ 29452 h 169746"/>
                <a:gd name="connsiteX4" fmla="*/ 271 w 106534"/>
                <a:gd name="connsiteY4" fmla="*/ 85458 h 169746"/>
                <a:gd name="connsiteX5" fmla="*/ 11658 w 106534"/>
                <a:gd name="connsiteY5" fmla="*/ 144919 h 169746"/>
                <a:gd name="connsiteX6" fmla="*/ 53411 w 106534"/>
                <a:gd name="connsiteY6" fmla="*/ 169838 h 169746"/>
                <a:gd name="connsiteX7" fmla="*/ 97442 w 106534"/>
                <a:gd name="connsiteY7" fmla="*/ 141218 h 169746"/>
                <a:gd name="connsiteX8" fmla="*/ 106805 w 106534"/>
                <a:gd name="connsiteY8" fmla="*/ 85458 h 169746"/>
                <a:gd name="connsiteX9" fmla="*/ 53411 w 106534"/>
                <a:gd name="connsiteY9" fmla="*/ 164410 h 169746"/>
                <a:gd name="connsiteX10" fmla="*/ 24057 w 106534"/>
                <a:gd name="connsiteY10" fmla="*/ 134557 h 169746"/>
                <a:gd name="connsiteX11" fmla="*/ 21274 w 106534"/>
                <a:gd name="connsiteY11" fmla="*/ 82498 h 169746"/>
                <a:gd name="connsiteX12" fmla="*/ 23298 w 106534"/>
                <a:gd name="connsiteY12" fmla="*/ 37100 h 169746"/>
                <a:gd name="connsiteX13" fmla="*/ 53411 w 106534"/>
                <a:gd name="connsiteY13" fmla="*/ 5520 h 169746"/>
                <a:gd name="connsiteX14" fmla="*/ 83271 w 106534"/>
                <a:gd name="connsiteY14" fmla="*/ 34386 h 169746"/>
                <a:gd name="connsiteX15" fmla="*/ 85802 w 106534"/>
                <a:gd name="connsiteY15" fmla="*/ 82498 h 169746"/>
                <a:gd name="connsiteX16" fmla="*/ 83018 w 106534"/>
                <a:gd name="connsiteY16" fmla="*/ 133570 h 169746"/>
                <a:gd name="connsiteX17" fmla="*/ 53411 w 106534"/>
                <a:gd name="connsiteY17" fmla="*/ 164410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805" y="85458"/>
                  </a:moveTo>
                  <a:cubicBezTo>
                    <a:pt x="106805" y="65720"/>
                    <a:pt x="105540" y="45983"/>
                    <a:pt x="96683" y="27725"/>
                  </a:cubicBezTo>
                  <a:cubicBezTo>
                    <a:pt x="85043" y="4039"/>
                    <a:pt x="64292" y="92"/>
                    <a:pt x="53664" y="92"/>
                  </a:cubicBezTo>
                  <a:cubicBezTo>
                    <a:pt x="38481" y="92"/>
                    <a:pt x="20009" y="6507"/>
                    <a:pt x="9633" y="29452"/>
                  </a:cubicBezTo>
                  <a:cubicBezTo>
                    <a:pt x="1536" y="46476"/>
                    <a:pt x="271" y="65720"/>
                    <a:pt x="271" y="85458"/>
                  </a:cubicBezTo>
                  <a:cubicBezTo>
                    <a:pt x="271" y="103963"/>
                    <a:pt x="1283" y="126168"/>
                    <a:pt x="11658" y="144919"/>
                  </a:cubicBezTo>
                  <a:cubicBezTo>
                    <a:pt x="22539" y="164904"/>
                    <a:pt x="41012" y="169838"/>
                    <a:pt x="53411" y="169838"/>
                  </a:cubicBezTo>
                  <a:cubicBezTo>
                    <a:pt x="67076" y="169838"/>
                    <a:pt x="86308" y="164657"/>
                    <a:pt x="97442" y="141218"/>
                  </a:cubicBezTo>
                  <a:cubicBezTo>
                    <a:pt x="105540" y="124194"/>
                    <a:pt x="106805" y="104950"/>
                    <a:pt x="106805" y="85458"/>
                  </a:cubicBezTo>
                  <a:close/>
                  <a:moveTo>
                    <a:pt x="53411" y="164410"/>
                  </a:moveTo>
                  <a:cubicBezTo>
                    <a:pt x="43542" y="164410"/>
                    <a:pt x="28612" y="158242"/>
                    <a:pt x="24057" y="134557"/>
                  </a:cubicBezTo>
                  <a:cubicBezTo>
                    <a:pt x="21274" y="119753"/>
                    <a:pt x="21274" y="97055"/>
                    <a:pt x="21274" y="82498"/>
                  </a:cubicBezTo>
                  <a:cubicBezTo>
                    <a:pt x="21274" y="66707"/>
                    <a:pt x="21274" y="50424"/>
                    <a:pt x="23298" y="37100"/>
                  </a:cubicBezTo>
                  <a:cubicBezTo>
                    <a:pt x="28106" y="7740"/>
                    <a:pt x="47085" y="5520"/>
                    <a:pt x="53411" y="5520"/>
                  </a:cubicBezTo>
                  <a:cubicBezTo>
                    <a:pt x="61762" y="5520"/>
                    <a:pt x="78463" y="9961"/>
                    <a:pt x="83271" y="34386"/>
                  </a:cubicBezTo>
                  <a:cubicBezTo>
                    <a:pt x="85802" y="48203"/>
                    <a:pt x="85802" y="66954"/>
                    <a:pt x="85802" y="82498"/>
                  </a:cubicBezTo>
                  <a:cubicBezTo>
                    <a:pt x="85802" y="101002"/>
                    <a:pt x="85802" y="117779"/>
                    <a:pt x="83018" y="133570"/>
                  </a:cubicBezTo>
                  <a:cubicBezTo>
                    <a:pt x="79222" y="157009"/>
                    <a:pt x="64799" y="164410"/>
                    <a:pt x="53411" y="164410"/>
                  </a:cubicBezTo>
                  <a:close/>
                </a:path>
              </a:pathLst>
            </a:custGeom>
            <a:solidFill>
              <a:srgbClr val="000000"/>
            </a:solidFill>
            <a:ln w="25378"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CC780B4B-730D-77A5-60B8-6B30F7F3BD08}"/>
                </a:ext>
              </a:extLst>
            </p:cNvPr>
            <p:cNvSpPr/>
            <p:nvPr>
              <p:custDataLst>
                <p:tags r:id="rId26"/>
              </p:custDataLst>
            </p:nvPr>
          </p:nvSpPr>
          <p:spPr>
            <a:xfrm>
              <a:off x="9549184" y="4624871"/>
              <a:ext cx="78293" cy="114677"/>
            </a:xfrm>
            <a:custGeom>
              <a:avLst/>
              <a:gdLst>
                <a:gd name="connsiteX0" fmla="*/ 78570 w 78293"/>
                <a:gd name="connsiteY0" fmla="*/ 83334 h 114677"/>
                <a:gd name="connsiteX1" fmla="*/ 72547 w 78293"/>
                <a:gd name="connsiteY1" fmla="*/ 83334 h 114677"/>
                <a:gd name="connsiteX2" fmla="*/ 67941 w 78293"/>
                <a:gd name="connsiteY2" fmla="*/ 99050 h 114677"/>
                <a:gd name="connsiteX3" fmla="*/ 50405 w 78293"/>
                <a:gd name="connsiteY3" fmla="*/ 100086 h 114677"/>
                <a:gd name="connsiteX4" fmla="*/ 17812 w 78293"/>
                <a:gd name="connsiteY4" fmla="*/ 100086 h 114677"/>
                <a:gd name="connsiteX5" fmla="*/ 53239 w 78293"/>
                <a:gd name="connsiteY5" fmla="*/ 71072 h 114677"/>
                <a:gd name="connsiteX6" fmla="*/ 78570 w 78293"/>
                <a:gd name="connsiteY6" fmla="*/ 33767 h 114677"/>
                <a:gd name="connsiteX7" fmla="*/ 37120 w 78293"/>
                <a:gd name="connsiteY7" fmla="*/ 89 h 114677"/>
                <a:gd name="connsiteX8" fmla="*/ 276 w 78293"/>
                <a:gd name="connsiteY8" fmla="*/ 31003 h 114677"/>
                <a:gd name="connsiteX9" fmla="*/ 9664 w 78293"/>
                <a:gd name="connsiteY9" fmla="*/ 40675 h 114677"/>
                <a:gd name="connsiteX10" fmla="*/ 19052 w 78293"/>
                <a:gd name="connsiteY10" fmla="*/ 31522 h 114677"/>
                <a:gd name="connsiteX11" fmla="*/ 8601 w 78293"/>
                <a:gd name="connsiteY11" fmla="*/ 22368 h 114677"/>
                <a:gd name="connsiteX12" fmla="*/ 34463 w 78293"/>
                <a:gd name="connsiteY12" fmla="*/ 6306 h 114677"/>
                <a:gd name="connsiteX13" fmla="*/ 61387 w 78293"/>
                <a:gd name="connsiteY13" fmla="*/ 33767 h 114677"/>
                <a:gd name="connsiteX14" fmla="*/ 44737 w 78293"/>
                <a:gd name="connsiteY14" fmla="*/ 66927 h 114677"/>
                <a:gd name="connsiteX15" fmla="*/ 2047 w 78293"/>
                <a:gd name="connsiteY15" fmla="*/ 108031 h 114677"/>
                <a:gd name="connsiteX16" fmla="*/ 276 w 78293"/>
                <a:gd name="connsiteY16" fmla="*/ 114766 h 114677"/>
                <a:gd name="connsiteX17" fmla="*/ 73255 w 78293"/>
                <a:gd name="connsiteY17" fmla="*/ 114766 h 114677"/>
                <a:gd name="connsiteX18" fmla="*/ 78570 w 78293"/>
                <a:gd name="connsiteY18" fmla="*/ 83334 h 114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4677">
                  <a:moveTo>
                    <a:pt x="78570" y="83334"/>
                  </a:moveTo>
                  <a:lnTo>
                    <a:pt x="72547" y="83334"/>
                  </a:lnTo>
                  <a:cubicBezTo>
                    <a:pt x="72016" y="87133"/>
                    <a:pt x="70244" y="97323"/>
                    <a:pt x="67941" y="99050"/>
                  </a:cubicBezTo>
                  <a:cubicBezTo>
                    <a:pt x="66524" y="100086"/>
                    <a:pt x="52885" y="100086"/>
                    <a:pt x="50405" y="100086"/>
                  </a:cubicBezTo>
                  <a:lnTo>
                    <a:pt x="17812" y="100086"/>
                  </a:lnTo>
                  <a:cubicBezTo>
                    <a:pt x="36411" y="84025"/>
                    <a:pt x="42611" y="79189"/>
                    <a:pt x="53239" y="71072"/>
                  </a:cubicBezTo>
                  <a:cubicBezTo>
                    <a:pt x="66347" y="60882"/>
                    <a:pt x="78570" y="50174"/>
                    <a:pt x="78570" y="33767"/>
                  </a:cubicBezTo>
                  <a:cubicBezTo>
                    <a:pt x="78570" y="12869"/>
                    <a:pt x="59793" y="89"/>
                    <a:pt x="37120" y="89"/>
                  </a:cubicBezTo>
                  <a:cubicBezTo>
                    <a:pt x="15155" y="89"/>
                    <a:pt x="276" y="15114"/>
                    <a:pt x="276" y="31003"/>
                  </a:cubicBezTo>
                  <a:cubicBezTo>
                    <a:pt x="276" y="39812"/>
                    <a:pt x="7892" y="40675"/>
                    <a:pt x="9664" y="40675"/>
                  </a:cubicBezTo>
                  <a:cubicBezTo>
                    <a:pt x="13915" y="40675"/>
                    <a:pt x="19052" y="37739"/>
                    <a:pt x="19052" y="31522"/>
                  </a:cubicBezTo>
                  <a:cubicBezTo>
                    <a:pt x="19052" y="28413"/>
                    <a:pt x="17812" y="22368"/>
                    <a:pt x="8601" y="22368"/>
                  </a:cubicBezTo>
                  <a:cubicBezTo>
                    <a:pt x="14092" y="10106"/>
                    <a:pt x="26137" y="6306"/>
                    <a:pt x="34463" y="6306"/>
                  </a:cubicBezTo>
                  <a:cubicBezTo>
                    <a:pt x="52176" y="6306"/>
                    <a:pt x="61387" y="19777"/>
                    <a:pt x="61387" y="33767"/>
                  </a:cubicBezTo>
                  <a:cubicBezTo>
                    <a:pt x="61387" y="48792"/>
                    <a:pt x="50405" y="60709"/>
                    <a:pt x="44737" y="66927"/>
                  </a:cubicBezTo>
                  <a:lnTo>
                    <a:pt x="2047" y="108031"/>
                  </a:lnTo>
                  <a:cubicBezTo>
                    <a:pt x="276" y="109585"/>
                    <a:pt x="276" y="109931"/>
                    <a:pt x="276" y="114766"/>
                  </a:cubicBezTo>
                  <a:lnTo>
                    <a:pt x="73255" y="114766"/>
                  </a:lnTo>
                  <a:lnTo>
                    <a:pt x="78570" y="83334"/>
                  </a:lnTo>
                  <a:close/>
                </a:path>
              </a:pathLst>
            </a:custGeom>
            <a:solidFill>
              <a:srgbClr val="000000"/>
            </a:solidFill>
            <a:ln w="25378"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272C3F55-D361-FEDC-B79C-F417749DFFC4}"/>
                </a:ext>
              </a:extLst>
            </p:cNvPr>
            <p:cNvSpPr/>
            <p:nvPr>
              <p:custDataLst>
                <p:tags r:id="rId27"/>
              </p:custDataLst>
            </p:nvPr>
          </p:nvSpPr>
          <p:spPr>
            <a:xfrm>
              <a:off x="9647220" y="4625044"/>
              <a:ext cx="53672" cy="116232"/>
            </a:xfrm>
            <a:custGeom>
              <a:avLst/>
              <a:gdLst>
                <a:gd name="connsiteX0" fmla="*/ 49346 w 53672"/>
                <a:gd name="connsiteY0" fmla="*/ 6652 h 116232"/>
                <a:gd name="connsiteX1" fmla="*/ 42261 w 53672"/>
                <a:gd name="connsiteY1" fmla="*/ 89 h 116232"/>
                <a:gd name="connsiteX2" fmla="*/ 32341 w 53672"/>
                <a:gd name="connsiteY2" fmla="*/ 9588 h 116232"/>
                <a:gd name="connsiteX3" fmla="*/ 39426 w 53672"/>
                <a:gd name="connsiteY3" fmla="*/ 16151 h 116232"/>
                <a:gd name="connsiteX4" fmla="*/ 49346 w 53672"/>
                <a:gd name="connsiteY4" fmla="*/ 6652 h 116232"/>
                <a:gd name="connsiteX5" fmla="*/ 13210 w 53672"/>
                <a:gd name="connsiteY5" fmla="*/ 94387 h 116232"/>
                <a:gd name="connsiteX6" fmla="*/ 11616 w 53672"/>
                <a:gd name="connsiteY6" fmla="*/ 101641 h 116232"/>
                <a:gd name="connsiteX7" fmla="*/ 28444 w 53672"/>
                <a:gd name="connsiteY7" fmla="*/ 116321 h 116232"/>
                <a:gd name="connsiteX8" fmla="*/ 53952 w 53672"/>
                <a:gd name="connsiteY8" fmla="*/ 89897 h 116232"/>
                <a:gd name="connsiteX9" fmla="*/ 51117 w 53672"/>
                <a:gd name="connsiteY9" fmla="*/ 87651 h 116232"/>
                <a:gd name="connsiteX10" fmla="*/ 47752 w 53672"/>
                <a:gd name="connsiteY10" fmla="*/ 90587 h 116232"/>
                <a:gd name="connsiteX11" fmla="*/ 28975 w 53672"/>
                <a:gd name="connsiteY11" fmla="*/ 111485 h 116232"/>
                <a:gd name="connsiteX12" fmla="*/ 24547 w 53672"/>
                <a:gd name="connsiteY12" fmla="*/ 105440 h 116232"/>
                <a:gd name="connsiteX13" fmla="*/ 27381 w 53672"/>
                <a:gd name="connsiteY13" fmla="*/ 94387 h 116232"/>
                <a:gd name="connsiteX14" fmla="*/ 33050 w 53672"/>
                <a:gd name="connsiteY14" fmla="*/ 80570 h 116232"/>
                <a:gd name="connsiteX15" fmla="*/ 41729 w 53672"/>
                <a:gd name="connsiteY15" fmla="*/ 58637 h 116232"/>
                <a:gd name="connsiteX16" fmla="*/ 42792 w 53672"/>
                <a:gd name="connsiteY16" fmla="*/ 53110 h 116232"/>
                <a:gd name="connsiteX17" fmla="*/ 25964 w 53672"/>
                <a:gd name="connsiteY17" fmla="*/ 38430 h 116232"/>
                <a:gd name="connsiteX18" fmla="*/ 279 w 53672"/>
                <a:gd name="connsiteY18" fmla="*/ 64854 h 116232"/>
                <a:gd name="connsiteX19" fmla="*/ 3291 w 53672"/>
                <a:gd name="connsiteY19" fmla="*/ 67099 h 116232"/>
                <a:gd name="connsiteX20" fmla="*/ 6479 w 53672"/>
                <a:gd name="connsiteY20" fmla="*/ 64336 h 116232"/>
                <a:gd name="connsiteX21" fmla="*/ 25433 w 53672"/>
                <a:gd name="connsiteY21" fmla="*/ 43266 h 116232"/>
                <a:gd name="connsiteX22" fmla="*/ 29861 w 53672"/>
                <a:gd name="connsiteY22" fmla="*/ 49310 h 116232"/>
                <a:gd name="connsiteX23" fmla="*/ 24370 w 53672"/>
                <a:gd name="connsiteY23" fmla="*/ 66581 h 116232"/>
                <a:gd name="connsiteX24" fmla="*/ 13210 w 53672"/>
                <a:gd name="connsiteY24" fmla="*/ 94387 h 11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6232">
                  <a:moveTo>
                    <a:pt x="49346" y="6652"/>
                  </a:moveTo>
                  <a:cubicBezTo>
                    <a:pt x="49346" y="3888"/>
                    <a:pt x="47220" y="89"/>
                    <a:pt x="42261" y="89"/>
                  </a:cubicBezTo>
                  <a:cubicBezTo>
                    <a:pt x="37478" y="89"/>
                    <a:pt x="32341" y="4579"/>
                    <a:pt x="32341" y="9588"/>
                  </a:cubicBezTo>
                  <a:cubicBezTo>
                    <a:pt x="32341" y="12524"/>
                    <a:pt x="34644" y="16151"/>
                    <a:pt x="39426" y="16151"/>
                  </a:cubicBezTo>
                  <a:cubicBezTo>
                    <a:pt x="44563" y="16151"/>
                    <a:pt x="49346" y="11315"/>
                    <a:pt x="49346" y="6652"/>
                  </a:cubicBezTo>
                  <a:close/>
                  <a:moveTo>
                    <a:pt x="13210" y="94387"/>
                  </a:moveTo>
                  <a:cubicBezTo>
                    <a:pt x="12502" y="96632"/>
                    <a:pt x="11616" y="98705"/>
                    <a:pt x="11616" y="101641"/>
                  </a:cubicBezTo>
                  <a:cubicBezTo>
                    <a:pt x="11616" y="109758"/>
                    <a:pt x="18702" y="116321"/>
                    <a:pt x="28444" y="116321"/>
                  </a:cubicBezTo>
                  <a:cubicBezTo>
                    <a:pt x="46158" y="116321"/>
                    <a:pt x="53952" y="92487"/>
                    <a:pt x="53952" y="89897"/>
                  </a:cubicBezTo>
                  <a:cubicBezTo>
                    <a:pt x="53952" y="87651"/>
                    <a:pt x="51649" y="87651"/>
                    <a:pt x="51117" y="87651"/>
                  </a:cubicBezTo>
                  <a:cubicBezTo>
                    <a:pt x="48638" y="87651"/>
                    <a:pt x="48460" y="88688"/>
                    <a:pt x="47752" y="90587"/>
                  </a:cubicBezTo>
                  <a:cubicBezTo>
                    <a:pt x="43678" y="104404"/>
                    <a:pt x="35884" y="111485"/>
                    <a:pt x="28975" y="111485"/>
                  </a:cubicBezTo>
                  <a:cubicBezTo>
                    <a:pt x="25433" y="111485"/>
                    <a:pt x="24547" y="109240"/>
                    <a:pt x="24547" y="105440"/>
                  </a:cubicBezTo>
                  <a:cubicBezTo>
                    <a:pt x="24547" y="101468"/>
                    <a:pt x="25787" y="98187"/>
                    <a:pt x="27381" y="94387"/>
                  </a:cubicBezTo>
                  <a:cubicBezTo>
                    <a:pt x="29153" y="89724"/>
                    <a:pt x="31101" y="85061"/>
                    <a:pt x="33050" y="80570"/>
                  </a:cubicBezTo>
                  <a:cubicBezTo>
                    <a:pt x="34644" y="76425"/>
                    <a:pt x="41021" y="60709"/>
                    <a:pt x="41729" y="58637"/>
                  </a:cubicBezTo>
                  <a:cubicBezTo>
                    <a:pt x="42261" y="56910"/>
                    <a:pt x="42792" y="54837"/>
                    <a:pt x="42792" y="53110"/>
                  </a:cubicBezTo>
                  <a:cubicBezTo>
                    <a:pt x="42792" y="44993"/>
                    <a:pt x="35707" y="38430"/>
                    <a:pt x="25964" y="38430"/>
                  </a:cubicBezTo>
                  <a:cubicBezTo>
                    <a:pt x="8428" y="38430"/>
                    <a:pt x="279" y="61918"/>
                    <a:pt x="279" y="64854"/>
                  </a:cubicBezTo>
                  <a:cubicBezTo>
                    <a:pt x="279" y="67099"/>
                    <a:pt x="2759" y="67099"/>
                    <a:pt x="3291" y="67099"/>
                  </a:cubicBezTo>
                  <a:cubicBezTo>
                    <a:pt x="5771" y="67099"/>
                    <a:pt x="5948" y="66236"/>
                    <a:pt x="6479" y="64336"/>
                  </a:cubicBezTo>
                  <a:cubicBezTo>
                    <a:pt x="11085" y="49483"/>
                    <a:pt x="18879" y="43266"/>
                    <a:pt x="25433" y="43266"/>
                  </a:cubicBezTo>
                  <a:cubicBezTo>
                    <a:pt x="28267" y="43266"/>
                    <a:pt x="29861" y="44647"/>
                    <a:pt x="29861" y="49310"/>
                  </a:cubicBezTo>
                  <a:cubicBezTo>
                    <a:pt x="29861" y="53283"/>
                    <a:pt x="28798" y="55873"/>
                    <a:pt x="24370" y="66581"/>
                  </a:cubicBezTo>
                  <a:lnTo>
                    <a:pt x="13210" y="94387"/>
                  </a:lnTo>
                  <a:close/>
                </a:path>
              </a:pathLst>
            </a:custGeom>
            <a:solidFill>
              <a:srgbClr val="000000"/>
            </a:solidFill>
            <a:ln w="25378"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1784B631-3FD1-6FE3-BEA9-F24AA1046C76}"/>
                </a:ext>
              </a:extLst>
            </p:cNvPr>
            <p:cNvSpPr/>
            <p:nvPr>
              <p:custDataLst>
                <p:tags r:id="rId28"/>
              </p:custDataLst>
            </p:nvPr>
          </p:nvSpPr>
          <p:spPr>
            <a:xfrm>
              <a:off x="9724129" y="4610018"/>
              <a:ext cx="76168" cy="172707"/>
            </a:xfrm>
            <a:custGeom>
              <a:avLst/>
              <a:gdLst>
                <a:gd name="connsiteX0" fmla="*/ 75388 w 76168"/>
                <a:gd name="connsiteY0" fmla="*/ 7688 h 172707"/>
                <a:gd name="connsiteX1" fmla="*/ 76451 w 76168"/>
                <a:gd name="connsiteY1" fmla="*/ 4406 h 172707"/>
                <a:gd name="connsiteX2" fmla="*/ 72199 w 76168"/>
                <a:gd name="connsiteY2" fmla="*/ 89 h 172707"/>
                <a:gd name="connsiteX3" fmla="*/ 67417 w 76168"/>
                <a:gd name="connsiteY3" fmla="*/ 4406 h 172707"/>
                <a:gd name="connsiteX4" fmla="*/ 1345 w 76168"/>
                <a:gd name="connsiteY4" fmla="*/ 165197 h 172707"/>
                <a:gd name="connsiteX5" fmla="*/ 282 w 76168"/>
                <a:gd name="connsiteY5" fmla="*/ 168478 h 172707"/>
                <a:gd name="connsiteX6" fmla="*/ 4534 w 76168"/>
                <a:gd name="connsiteY6" fmla="*/ 172796 h 172707"/>
                <a:gd name="connsiteX7" fmla="*/ 9316 w 76168"/>
                <a:gd name="connsiteY7" fmla="*/ 168478 h 172707"/>
                <a:gd name="connsiteX8" fmla="*/ 75388 w 76168"/>
                <a:gd name="connsiteY8" fmla="*/ 7688 h 172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168" h="172707">
                  <a:moveTo>
                    <a:pt x="75388" y="7688"/>
                  </a:moveTo>
                  <a:cubicBezTo>
                    <a:pt x="76451" y="5443"/>
                    <a:pt x="76451" y="5097"/>
                    <a:pt x="76451" y="4406"/>
                  </a:cubicBezTo>
                  <a:cubicBezTo>
                    <a:pt x="76451" y="1643"/>
                    <a:pt x="74148" y="89"/>
                    <a:pt x="72199" y="89"/>
                  </a:cubicBezTo>
                  <a:cubicBezTo>
                    <a:pt x="69188" y="89"/>
                    <a:pt x="68302" y="2161"/>
                    <a:pt x="67417" y="4406"/>
                  </a:cubicBezTo>
                  <a:lnTo>
                    <a:pt x="1345" y="165197"/>
                  </a:lnTo>
                  <a:cubicBezTo>
                    <a:pt x="282" y="167442"/>
                    <a:pt x="282" y="167788"/>
                    <a:pt x="282" y="168478"/>
                  </a:cubicBezTo>
                  <a:cubicBezTo>
                    <a:pt x="282" y="171242"/>
                    <a:pt x="2585" y="172796"/>
                    <a:pt x="4534" y="172796"/>
                  </a:cubicBezTo>
                  <a:cubicBezTo>
                    <a:pt x="7545" y="172796"/>
                    <a:pt x="8431" y="170724"/>
                    <a:pt x="9316" y="168478"/>
                  </a:cubicBezTo>
                  <a:lnTo>
                    <a:pt x="75388" y="7688"/>
                  </a:lnTo>
                  <a:close/>
                </a:path>
              </a:pathLst>
            </a:custGeom>
            <a:solidFill>
              <a:srgbClr val="000000"/>
            </a:solidFill>
            <a:ln w="25378"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ACDE228F-BAD6-0E9E-383F-2FA1F0E06734}"/>
                </a:ext>
              </a:extLst>
            </p:cNvPr>
            <p:cNvSpPr/>
            <p:nvPr>
              <p:custDataLst>
                <p:tags r:id="rId29"/>
              </p:custDataLst>
            </p:nvPr>
          </p:nvSpPr>
          <p:spPr>
            <a:xfrm>
              <a:off x="9824976" y="4619690"/>
              <a:ext cx="91047" cy="121585"/>
            </a:xfrm>
            <a:custGeom>
              <a:avLst/>
              <a:gdLst>
                <a:gd name="connsiteX0" fmla="*/ 90626 w 91047"/>
                <a:gd name="connsiteY0" fmla="*/ 5270 h 121585"/>
                <a:gd name="connsiteX1" fmla="*/ 91334 w 91047"/>
                <a:gd name="connsiteY1" fmla="*/ 2507 h 121585"/>
                <a:gd name="connsiteX2" fmla="*/ 88500 w 91047"/>
                <a:gd name="connsiteY2" fmla="*/ 89 h 121585"/>
                <a:gd name="connsiteX3" fmla="*/ 65827 w 91047"/>
                <a:gd name="connsiteY3" fmla="*/ 1816 h 121585"/>
                <a:gd name="connsiteX4" fmla="*/ 61930 w 91047"/>
                <a:gd name="connsiteY4" fmla="*/ 5788 h 121585"/>
                <a:gd name="connsiteX5" fmla="*/ 66535 w 91047"/>
                <a:gd name="connsiteY5" fmla="*/ 8206 h 121585"/>
                <a:gd name="connsiteX6" fmla="*/ 75038 w 91047"/>
                <a:gd name="connsiteY6" fmla="*/ 10797 h 121585"/>
                <a:gd name="connsiteX7" fmla="*/ 74329 w 91047"/>
                <a:gd name="connsiteY7" fmla="*/ 14596 h 121585"/>
                <a:gd name="connsiteX8" fmla="*/ 64232 w 91047"/>
                <a:gd name="connsiteY8" fmla="*/ 53974 h 121585"/>
                <a:gd name="connsiteX9" fmla="*/ 45987 w 91047"/>
                <a:gd name="connsiteY9" fmla="*/ 43784 h 121585"/>
                <a:gd name="connsiteX10" fmla="*/ 286 w 91047"/>
                <a:gd name="connsiteY10" fmla="*/ 93005 h 121585"/>
                <a:gd name="connsiteX11" fmla="*/ 27034 w 91047"/>
                <a:gd name="connsiteY11" fmla="*/ 121675 h 121585"/>
                <a:gd name="connsiteX12" fmla="*/ 52187 w 91047"/>
                <a:gd name="connsiteY12" fmla="*/ 109585 h 121585"/>
                <a:gd name="connsiteX13" fmla="*/ 70432 w 91047"/>
                <a:gd name="connsiteY13" fmla="*/ 121675 h 121585"/>
                <a:gd name="connsiteX14" fmla="*/ 84426 w 91047"/>
                <a:gd name="connsiteY14" fmla="*/ 112521 h 121585"/>
                <a:gd name="connsiteX15" fmla="*/ 90626 w 91047"/>
                <a:gd name="connsiteY15" fmla="*/ 95251 h 121585"/>
                <a:gd name="connsiteX16" fmla="*/ 87791 w 91047"/>
                <a:gd name="connsiteY16" fmla="*/ 93005 h 121585"/>
                <a:gd name="connsiteX17" fmla="*/ 83894 w 91047"/>
                <a:gd name="connsiteY17" fmla="*/ 98359 h 121585"/>
                <a:gd name="connsiteX18" fmla="*/ 70964 w 91047"/>
                <a:gd name="connsiteY18" fmla="*/ 116839 h 121585"/>
                <a:gd name="connsiteX19" fmla="*/ 65118 w 91047"/>
                <a:gd name="connsiteY19" fmla="*/ 108376 h 121585"/>
                <a:gd name="connsiteX20" fmla="*/ 66004 w 91047"/>
                <a:gd name="connsiteY20" fmla="*/ 101295 h 121585"/>
                <a:gd name="connsiteX21" fmla="*/ 90626 w 91047"/>
                <a:gd name="connsiteY21" fmla="*/ 5270 h 121585"/>
                <a:gd name="connsiteX22" fmla="*/ 52896 w 91047"/>
                <a:gd name="connsiteY22" fmla="*/ 98359 h 121585"/>
                <a:gd name="connsiteX23" fmla="*/ 43862 w 91047"/>
                <a:gd name="connsiteY23" fmla="*/ 109931 h 121585"/>
                <a:gd name="connsiteX24" fmla="*/ 27565 w 91047"/>
                <a:gd name="connsiteY24" fmla="*/ 116839 h 121585"/>
                <a:gd name="connsiteX25" fmla="*/ 14634 w 91047"/>
                <a:gd name="connsiteY25" fmla="*/ 100086 h 121585"/>
                <a:gd name="connsiteX26" fmla="*/ 23845 w 91047"/>
                <a:gd name="connsiteY26" fmla="*/ 65027 h 121585"/>
                <a:gd name="connsiteX27" fmla="*/ 45987 w 91047"/>
                <a:gd name="connsiteY27" fmla="*/ 48620 h 121585"/>
                <a:gd name="connsiteX28" fmla="*/ 61752 w 91047"/>
                <a:gd name="connsiteY28" fmla="*/ 63645 h 121585"/>
                <a:gd name="connsiteX29" fmla="*/ 61221 w 91047"/>
                <a:gd name="connsiteY29" fmla="*/ 66063 h 121585"/>
                <a:gd name="connsiteX30" fmla="*/ 52896 w 91047"/>
                <a:gd name="connsiteY30" fmla="*/ 98359 h 121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1585">
                  <a:moveTo>
                    <a:pt x="90626" y="5270"/>
                  </a:moveTo>
                  <a:cubicBezTo>
                    <a:pt x="90803" y="4925"/>
                    <a:pt x="91334" y="2679"/>
                    <a:pt x="91334" y="2507"/>
                  </a:cubicBezTo>
                  <a:cubicBezTo>
                    <a:pt x="91334" y="1643"/>
                    <a:pt x="90626" y="89"/>
                    <a:pt x="88500" y="89"/>
                  </a:cubicBezTo>
                  <a:cubicBezTo>
                    <a:pt x="84957" y="89"/>
                    <a:pt x="70255" y="1470"/>
                    <a:pt x="65827" y="1816"/>
                  </a:cubicBezTo>
                  <a:cubicBezTo>
                    <a:pt x="64410" y="1989"/>
                    <a:pt x="61930" y="2161"/>
                    <a:pt x="61930" y="5788"/>
                  </a:cubicBezTo>
                  <a:cubicBezTo>
                    <a:pt x="61930" y="8206"/>
                    <a:pt x="64410" y="8206"/>
                    <a:pt x="66535" y="8206"/>
                  </a:cubicBezTo>
                  <a:cubicBezTo>
                    <a:pt x="75038" y="8206"/>
                    <a:pt x="75038" y="9415"/>
                    <a:pt x="75038" y="10797"/>
                  </a:cubicBezTo>
                  <a:cubicBezTo>
                    <a:pt x="75038" y="12006"/>
                    <a:pt x="74683" y="13042"/>
                    <a:pt x="74329" y="14596"/>
                  </a:cubicBezTo>
                  <a:lnTo>
                    <a:pt x="64232" y="53974"/>
                  </a:lnTo>
                  <a:cubicBezTo>
                    <a:pt x="60513" y="48274"/>
                    <a:pt x="54490" y="43784"/>
                    <a:pt x="45987" y="43784"/>
                  </a:cubicBezTo>
                  <a:cubicBezTo>
                    <a:pt x="23314" y="43784"/>
                    <a:pt x="286" y="68136"/>
                    <a:pt x="286" y="93005"/>
                  </a:cubicBezTo>
                  <a:cubicBezTo>
                    <a:pt x="286" y="109758"/>
                    <a:pt x="11800" y="121675"/>
                    <a:pt x="27034" y="121675"/>
                  </a:cubicBezTo>
                  <a:cubicBezTo>
                    <a:pt x="36599" y="121675"/>
                    <a:pt x="45102" y="116321"/>
                    <a:pt x="52187" y="109585"/>
                  </a:cubicBezTo>
                  <a:cubicBezTo>
                    <a:pt x="55553" y="119948"/>
                    <a:pt x="65827" y="121675"/>
                    <a:pt x="70432" y="121675"/>
                  </a:cubicBezTo>
                  <a:cubicBezTo>
                    <a:pt x="76809" y="121675"/>
                    <a:pt x="81237" y="117875"/>
                    <a:pt x="84426" y="112521"/>
                  </a:cubicBezTo>
                  <a:cubicBezTo>
                    <a:pt x="88323" y="105786"/>
                    <a:pt x="90626" y="95941"/>
                    <a:pt x="90626" y="95251"/>
                  </a:cubicBezTo>
                  <a:cubicBezTo>
                    <a:pt x="90626" y="93005"/>
                    <a:pt x="88323" y="93005"/>
                    <a:pt x="87791" y="93005"/>
                  </a:cubicBezTo>
                  <a:cubicBezTo>
                    <a:pt x="85312" y="93005"/>
                    <a:pt x="85134" y="93696"/>
                    <a:pt x="83894" y="98359"/>
                  </a:cubicBezTo>
                  <a:cubicBezTo>
                    <a:pt x="81769" y="106649"/>
                    <a:pt x="78403" y="116839"/>
                    <a:pt x="70964" y="116839"/>
                  </a:cubicBezTo>
                  <a:cubicBezTo>
                    <a:pt x="66358" y="116839"/>
                    <a:pt x="65118" y="113039"/>
                    <a:pt x="65118" y="108376"/>
                  </a:cubicBezTo>
                  <a:cubicBezTo>
                    <a:pt x="65118" y="105095"/>
                    <a:pt x="65472" y="103541"/>
                    <a:pt x="66004" y="101295"/>
                  </a:cubicBezTo>
                  <a:lnTo>
                    <a:pt x="90626" y="5270"/>
                  </a:lnTo>
                  <a:close/>
                  <a:moveTo>
                    <a:pt x="52896" y="98359"/>
                  </a:moveTo>
                  <a:cubicBezTo>
                    <a:pt x="51656" y="103195"/>
                    <a:pt x="47759" y="106649"/>
                    <a:pt x="43862" y="109931"/>
                  </a:cubicBezTo>
                  <a:cubicBezTo>
                    <a:pt x="42268" y="111312"/>
                    <a:pt x="35182" y="116839"/>
                    <a:pt x="27565" y="116839"/>
                  </a:cubicBezTo>
                  <a:cubicBezTo>
                    <a:pt x="21011" y="116839"/>
                    <a:pt x="14634" y="112349"/>
                    <a:pt x="14634" y="100086"/>
                  </a:cubicBezTo>
                  <a:cubicBezTo>
                    <a:pt x="14634" y="90933"/>
                    <a:pt x="19771" y="71935"/>
                    <a:pt x="23845" y="65027"/>
                  </a:cubicBezTo>
                  <a:cubicBezTo>
                    <a:pt x="31994" y="51210"/>
                    <a:pt x="41028" y="48620"/>
                    <a:pt x="45987" y="48620"/>
                  </a:cubicBezTo>
                  <a:cubicBezTo>
                    <a:pt x="58387" y="48620"/>
                    <a:pt x="61752" y="61745"/>
                    <a:pt x="61752" y="63645"/>
                  </a:cubicBezTo>
                  <a:cubicBezTo>
                    <a:pt x="61752" y="64336"/>
                    <a:pt x="61398" y="65545"/>
                    <a:pt x="61221" y="66063"/>
                  </a:cubicBezTo>
                  <a:lnTo>
                    <a:pt x="52896" y="98359"/>
                  </a:lnTo>
                  <a:close/>
                </a:path>
              </a:pathLst>
            </a:custGeom>
            <a:solidFill>
              <a:srgbClr val="000000"/>
            </a:solidFill>
            <a:ln w="25378"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01C17E6D-5F02-9CD9-341B-9574D0DAEF7C}"/>
                </a:ext>
              </a:extLst>
            </p:cNvPr>
            <p:cNvSpPr/>
            <p:nvPr>
              <p:custDataLst>
                <p:tags r:id="rId30"/>
              </p:custDataLst>
            </p:nvPr>
          </p:nvSpPr>
          <p:spPr>
            <a:xfrm>
              <a:off x="9976954" y="4452117"/>
              <a:ext cx="58707" cy="246724"/>
            </a:xfrm>
            <a:custGeom>
              <a:avLst/>
              <a:gdLst>
                <a:gd name="connsiteX0" fmla="*/ 59000 w 58707"/>
                <a:gd name="connsiteY0" fmla="*/ 123447 h 246724"/>
                <a:gd name="connsiteX1" fmla="*/ 42299 w 58707"/>
                <a:gd name="connsiteY1" fmla="*/ 46469 h 246724"/>
                <a:gd name="connsiteX2" fmla="*/ 2823 w 58707"/>
                <a:gd name="connsiteY2" fmla="*/ 85 h 246724"/>
                <a:gd name="connsiteX3" fmla="*/ 292 w 58707"/>
                <a:gd name="connsiteY3" fmla="*/ 2552 h 246724"/>
                <a:gd name="connsiteX4" fmla="*/ 5100 w 58707"/>
                <a:gd name="connsiteY4" fmla="*/ 8227 h 246724"/>
                <a:gd name="connsiteX5" fmla="*/ 44323 w 58707"/>
                <a:gd name="connsiteY5" fmla="*/ 123447 h 246724"/>
                <a:gd name="connsiteX6" fmla="*/ 3582 w 58707"/>
                <a:gd name="connsiteY6" fmla="*/ 240148 h 246724"/>
                <a:gd name="connsiteX7" fmla="*/ 292 w 58707"/>
                <a:gd name="connsiteY7" fmla="*/ 244342 h 246724"/>
                <a:gd name="connsiteX8" fmla="*/ 2823 w 58707"/>
                <a:gd name="connsiteY8" fmla="*/ 246809 h 246724"/>
                <a:gd name="connsiteX9" fmla="*/ 43058 w 58707"/>
                <a:gd name="connsiteY9" fmla="*/ 198698 h 246724"/>
                <a:gd name="connsiteX10" fmla="*/ 59000 w 58707"/>
                <a:gd name="connsiteY10" fmla="*/ 123447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9000" y="123447"/>
                  </a:moveTo>
                  <a:cubicBezTo>
                    <a:pt x="59000" y="104203"/>
                    <a:pt x="56217" y="74349"/>
                    <a:pt x="42299" y="46469"/>
                  </a:cubicBezTo>
                  <a:cubicBezTo>
                    <a:pt x="27116" y="16122"/>
                    <a:pt x="5353" y="85"/>
                    <a:pt x="2823" y="85"/>
                  </a:cubicBezTo>
                  <a:cubicBezTo>
                    <a:pt x="1304" y="85"/>
                    <a:pt x="292" y="1072"/>
                    <a:pt x="292" y="2552"/>
                  </a:cubicBezTo>
                  <a:cubicBezTo>
                    <a:pt x="292" y="3292"/>
                    <a:pt x="292" y="3786"/>
                    <a:pt x="5100" y="8227"/>
                  </a:cubicBezTo>
                  <a:cubicBezTo>
                    <a:pt x="29899" y="32652"/>
                    <a:pt x="44323" y="71882"/>
                    <a:pt x="44323" y="123447"/>
                  </a:cubicBezTo>
                  <a:cubicBezTo>
                    <a:pt x="44323" y="165637"/>
                    <a:pt x="34960" y="209061"/>
                    <a:pt x="3582" y="240148"/>
                  </a:cubicBezTo>
                  <a:cubicBezTo>
                    <a:pt x="292" y="243109"/>
                    <a:pt x="292" y="243602"/>
                    <a:pt x="292" y="244342"/>
                  </a:cubicBezTo>
                  <a:cubicBezTo>
                    <a:pt x="292" y="245823"/>
                    <a:pt x="1304" y="246809"/>
                    <a:pt x="2823" y="246809"/>
                  </a:cubicBezTo>
                  <a:cubicBezTo>
                    <a:pt x="5353" y="246809"/>
                    <a:pt x="28128" y="230032"/>
                    <a:pt x="43058" y="198698"/>
                  </a:cubicBezTo>
                  <a:cubicBezTo>
                    <a:pt x="55963" y="171558"/>
                    <a:pt x="59000" y="144172"/>
                    <a:pt x="59000" y="123447"/>
                  </a:cubicBezTo>
                  <a:close/>
                </a:path>
              </a:pathLst>
            </a:custGeom>
            <a:solidFill>
              <a:srgbClr val="000000"/>
            </a:solidFill>
            <a:ln w="25378"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CBB42B8D-5BCC-461E-63E5-92B28BFB5992}"/>
                </a:ext>
              </a:extLst>
            </p:cNvPr>
            <p:cNvSpPr/>
            <p:nvPr>
              <p:custDataLst>
                <p:tags r:id="rId31"/>
              </p:custDataLst>
            </p:nvPr>
          </p:nvSpPr>
          <p:spPr>
            <a:xfrm>
              <a:off x="6628903" y="5014142"/>
              <a:ext cx="149047" cy="168513"/>
            </a:xfrm>
            <a:custGeom>
              <a:avLst/>
              <a:gdLst>
                <a:gd name="connsiteX0" fmla="*/ 48746 w 149047"/>
                <a:gd name="connsiteY0" fmla="*/ 90655 h 168513"/>
                <a:gd name="connsiteX1" fmla="*/ 91512 w 149047"/>
                <a:gd name="connsiteY1" fmla="*/ 90655 h 168513"/>
                <a:gd name="connsiteX2" fmla="*/ 149208 w 149047"/>
                <a:gd name="connsiteY2" fmla="*/ 45998 h 168513"/>
                <a:gd name="connsiteX3" fmla="*/ 89488 w 149047"/>
                <a:gd name="connsiteY3" fmla="*/ 107 h 168513"/>
                <a:gd name="connsiteX4" fmla="*/ 161 w 149047"/>
                <a:gd name="connsiteY4" fmla="*/ 107 h 168513"/>
                <a:gd name="connsiteX5" fmla="*/ 161 w 149047"/>
                <a:gd name="connsiteY5" fmla="*/ 7755 h 168513"/>
                <a:gd name="connsiteX6" fmla="*/ 6234 w 149047"/>
                <a:gd name="connsiteY6" fmla="*/ 7755 h 168513"/>
                <a:gd name="connsiteX7" fmla="*/ 26225 w 149047"/>
                <a:gd name="connsiteY7" fmla="*/ 19351 h 168513"/>
                <a:gd name="connsiteX8" fmla="*/ 26225 w 149047"/>
                <a:gd name="connsiteY8" fmla="*/ 149375 h 168513"/>
                <a:gd name="connsiteX9" fmla="*/ 6234 w 149047"/>
                <a:gd name="connsiteY9" fmla="*/ 160971 h 168513"/>
                <a:gd name="connsiteX10" fmla="*/ 161 w 149047"/>
                <a:gd name="connsiteY10" fmla="*/ 160971 h 168513"/>
                <a:gd name="connsiteX11" fmla="*/ 161 w 149047"/>
                <a:gd name="connsiteY11" fmla="*/ 168620 h 168513"/>
                <a:gd name="connsiteX12" fmla="*/ 37359 w 149047"/>
                <a:gd name="connsiteY12" fmla="*/ 167880 h 168513"/>
                <a:gd name="connsiteX13" fmla="*/ 74811 w 149047"/>
                <a:gd name="connsiteY13" fmla="*/ 168620 h 168513"/>
                <a:gd name="connsiteX14" fmla="*/ 74811 w 149047"/>
                <a:gd name="connsiteY14" fmla="*/ 160971 h 168513"/>
                <a:gd name="connsiteX15" fmla="*/ 68737 w 149047"/>
                <a:gd name="connsiteY15" fmla="*/ 160971 h 168513"/>
                <a:gd name="connsiteX16" fmla="*/ 48746 w 149047"/>
                <a:gd name="connsiteY16" fmla="*/ 149375 h 168513"/>
                <a:gd name="connsiteX17" fmla="*/ 48746 w 149047"/>
                <a:gd name="connsiteY17" fmla="*/ 90655 h 168513"/>
                <a:gd name="connsiteX18" fmla="*/ 47987 w 149047"/>
                <a:gd name="connsiteY18" fmla="*/ 84240 h 168513"/>
                <a:gd name="connsiteX19" fmla="*/ 47987 w 149047"/>
                <a:gd name="connsiteY19" fmla="*/ 17624 h 168513"/>
                <a:gd name="connsiteX20" fmla="*/ 60387 w 149047"/>
                <a:gd name="connsiteY20" fmla="*/ 7755 h 168513"/>
                <a:gd name="connsiteX21" fmla="*/ 82908 w 149047"/>
                <a:gd name="connsiteY21" fmla="*/ 7755 h 168513"/>
                <a:gd name="connsiteX22" fmla="*/ 123143 w 149047"/>
                <a:gd name="connsiteY22" fmla="*/ 45998 h 168513"/>
                <a:gd name="connsiteX23" fmla="*/ 82908 w 149047"/>
                <a:gd name="connsiteY23" fmla="*/ 84240 h 168513"/>
                <a:gd name="connsiteX24" fmla="*/ 47987 w 149047"/>
                <a:gd name="connsiteY24" fmla="*/ 84240 h 16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9047" h="168513">
                  <a:moveTo>
                    <a:pt x="48746" y="90655"/>
                  </a:moveTo>
                  <a:lnTo>
                    <a:pt x="91512" y="90655"/>
                  </a:lnTo>
                  <a:cubicBezTo>
                    <a:pt x="121878" y="90655"/>
                    <a:pt x="149208" y="70670"/>
                    <a:pt x="149208" y="45998"/>
                  </a:cubicBezTo>
                  <a:cubicBezTo>
                    <a:pt x="149208" y="21818"/>
                    <a:pt x="124156" y="107"/>
                    <a:pt x="89488" y="107"/>
                  </a:cubicBezTo>
                  <a:lnTo>
                    <a:pt x="161" y="107"/>
                  </a:lnTo>
                  <a:lnTo>
                    <a:pt x="161" y="7755"/>
                  </a:lnTo>
                  <a:lnTo>
                    <a:pt x="6234" y="7755"/>
                  </a:lnTo>
                  <a:cubicBezTo>
                    <a:pt x="25719" y="7755"/>
                    <a:pt x="26225" y="10469"/>
                    <a:pt x="26225" y="19351"/>
                  </a:cubicBezTo>
                  <a:lnTo>
                    <a:pt x="26225" y="149375"/>
                  </a:lnTo>
                  <a:cubicBezTo>
                    <a:pt x="26225" y="158257"/>
                    <a:pt x="25719" y="160971"/>
                    <a:pt x="6234" y="160971"/>
                  </a:cubicBezTo>
                  <a:lnTo>
                    <a:pt x="161" y="160971"/>
                  </a:lnTo>
                  <a:lnTo>
                    <a:pt x="161" y="168620"/>
                  </a:lnTo>
                  <a:cubicBezTo>
                    <a:pt x="9017" y="167880"/>
                    <a:pt x="27743" y="167880"/>
                    <a:pt x="37359" y="167880"/>
                  </a:cubicBezTo>
                  <a:cubicBezTo>
                    <a:pt x="46975" y="167880"/>
                    <a:pt x="65954" y="167880"/>
                    <a:pt x="74811" y="168620"/>
                  </a:cubicBezTo>
                  <a:lnTo>
                    <a:pt x="74811" y="160971"/>
                  </a:lnTo>
                  <a:lnTo>
                    <a:pt x="68737" y="160971"/>
                  </a:lnTo>
                  <a:cubicBezTo>
                    <a:pt x="49253" y="160971"/>
                    <a:pt x="48746" y="158257"/>
                    <a:pt x="48746" y="149375"/>
                  </a:cubicBezTo>
                  <a:lnTo>
                    <a:pt x="48746" y="90655"/>
                  </a:lnTo>
                  <a:close/>
                  <a:moveTo>
                    <a:pt x="47987" y="84240"/>
                  </a:moveTo>
                  <a:lnTo>
                    <a:pt x="47987" y="17624"/>
                  </a:lnTo>
                  <a:cubicBezTo>
                    <a:pt x="47987" y="9482"/>
                    <a:pt x="48493" y="7755"/>
                    <a:pt x="60387" y="7755"/>
                  </a:cubicBezTo>
                  <a:lnTo>
                    <a:pt x="82908" y="7755"/>
                  </a:lnTo>
                  <a:cubicBezTo>
                    <a:pt x="123143" y="7755"/>
                    <a:pt x="123143" y="33908"/>
                    <a:pt x="123143" y="45998"/>
                  </a:cubicBezTo>
                  <a:cubicBezTo>
                    <a:pt x="123143" y="57594"/>
                    <a:pt x="123143" y="84240"/>
                    <a:pt x="82908" y="84240"/>
                  </a:cubicBezTo>
                  <a:lnTo>
                    <a:pt x="47987" y="84240"/>
                  </a:lnTo>
                  <a:close/>
                </a:path>
              </a:pathLst>
            </a:custGeom>
            <a:solidFill>
              <a:srgbClr val="000000"/>
            </a:solidFill>
            <a:ln w="25378"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33FC89EB-7DDF-30DA-77E1-40DAB7A2A9E0}"/>
                </a:ext>
              </a:extLst>
            </p:cNvPr>
            <p:cNvSpPr/>
            <p:nvPr>
              <p:custDataLst>
                <p:tags r:id="rId32"/>
              </p:custDataLst>
            </p:nvPr>
          </p:nvSpPr>
          <p:spPr>
            <a:xfrm>
              <a:off x="6800612" y="5014882"/>
              <a:ext cx="156638" cy="167772"/>
            </a:xfrm>
            <a:custGeom>
              <a:avLst/>
              <a:gdLst>
                <a:gd name="connsiteX0" fmla="*/ 26232 w 156638"/>
                <a:gd name="connsiteY0" fmla="*/ 148635 h 167772"/>
                <a:gd name="connsiteX1" fmla="*/ 6241 w 156638"/>
                <a:gd name="connsiteY1" fmla="*/ 160231 h 167772"/>
                <a:gd name="connsiteX2" fmla="*/ 167 w 156638"/>
                <a:gd name="connsiteY2" fmla="*/ 160231 h 167772"/>
                <a:gd name="connsiteX3" fmla="*/ 167 w 156638"/>
                <a:gd name="connsiteY3" fmla="*/ 167880 h 167772"/>
                <a:gd name="connsiteX4" fmla="*/ 146178 w 156638"/>
                <a:gd name="connsiteY4" fmla="*/ 167880 h 167772"/>
                <a:gd name="connsiteX5" fmla="*/ 156806 w 156638"/>
                <a:gd name="connsiteY5" fmla="*/ 104225 h 167772"/>
                <a:gd name="connsiteX6" fmla="*/ 150480 w 156638"/>
                <a:gd name="connsiteY6" fmla="*/ 104225 h 167772"/>
                <a:gd name="connsiteX7" fmla="*/ 94809 w 156638"/>
                <a:gd name="connsiteY7" fmla="*/ 160231 h 167772"/>
                <a:gd name="connsiteX8" fmla="*/ 61153 w 156638"/>
                <a:gd name="connsiteY8" fmla="*/ 160231 h 167772"/>
                <a:gd name="connsiteX9" fmla="*/ 48753 w 156638"/>
                <a:gd name="connsiteY9" fmla="*/ 150362 h 167772"/>
                <a:gd name="connsiteX10" fmla="*/ 48753 w 156638"/>
                <a:gd name="connsiteY10" fmla="*/ 84487 h 167772"/>
                <a:gd name="connsiteX11" fmla="*/ 71528 w 156638"/>
                <a:gd name="connsiteY11" fmla="*/ 84487 h 167772"/>
                <a:gd name="connsiteX12" fmla="*/ 98857 w 156638"/>
                <a:gd name="connsiteY12" fmla="*/ 113353 h 167772"/>
                <a:gd name="connsiteX13" fmla="*/ 105184 w 156638"/>
                <a:gd name="connsiteY13" fmla="*/ 113353 h 167772"/>
                <a:gd name="connsiteX14" fmla="*/ 105184 w 156638"/>
                <a:gd name="connsiteY14" fmla="*/ 47971 h 167772"/>
                <a:gd name="connsiteX15" fmla="*/ 98857 w 156638"/>
                <a:gd name="connsiteY15" fmla="*/ 47971 h 167772"/>
                <a:gd name="connsiteX16" fmla="*/ 71528 w 156638"/>
                <a:gd name="connsiteY16" fmla="*/ 76838 h 167772"/>
                <a:gd name="connsiteX17" fmla="*/ 48753 w 156638"/>
                <a:gd name="connsiteY17" fmla="*/ 76838 h 167772"/>
                <a:gd name="connsiteX18" fmla="*/ 48753 w 156638"/>
                <a:gd name="connsiteY18" fmla="*/ 17624 h 167772"/>
                <a:gd name="connsiteX19" fmla="*/ 61153 w 156638"/>
                <a:gd name="connsiteY19" fmla="*/ 7755 h 167772"/>
                <a:gd name="connsiteX20" fmla="*/ 93796 w 156638"/>
                <a:gd name="connsiteY20" fmla="*/ 7755 h 167772"/>
                <a:gd name="connsiteX21" fmla="*/ 143394 w 156638"/>
                <a:gd name="connsiteY21" fmla="*/ 55620 h 167772"/>
                <a:gd name="connsiteX22" fmla="*/ 149721 w 156638"/>
                <a:gd name="connsiteY22" fmla="*/ 55620 h 167772"/>
                <a:gd name="connsiteX23" fmla="*/ 142635 w 156638"/>
                <a:gd name="connsiteY23" fmla="*/ 107 h 167772"/>
                <a:gd name="connsiteX24" fmla="*/ 167 w 156638"/>
                <a:gd name="connsiteY24" fmla="*/ 107 h 167772"/>
                <a:gd name="connsiteX25" fmla="*/ 167 w 156638"/>
                <a:gd name="connsiteY25" fmla="*/ 7755 h 167772"/>
                <a:gd name="connsiteX26" fmla="*/ 6241 w 156638"/>
                <a:gd name="connsiteY26" fmla="*/ 7755 h 167772"/>
                <a:gd name="connsiteX27" fmla="*/ 26232 w 156638"/>
                <a:gd name="connsiteY27" fmla="*/ 19351 h 167772"/>
                <a:gd name="connsiteX28" fmla="*/ 26232 w 156638"/>
                <a:gd name="connsiteY28" fmla="*/ 148635 h 16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56638" h="167772">
                  <a:moveTo>
                    <a:pt x="26232" y="148635"/>
                  </a:moveTo>
                  <a:cubicBezTo>
                    <a:pt x="26232" y="157517"/>
                    <a:pt x="25726" y="160231"/>
                    <a:pt x="6241" y="160231"/>
                  </a:cubicBezTo>
                  <a:lnTo>
                    <a:pt x="167" y="160231"/>
                  </a:lnTo>
                  <a:lnTo>
                    <a:pt x="167" y="167880"/>
                  </a:lnTo>
                  <a:lnTo>
                    <a:pt x="146178" y="167880"/>
                  </a:lnTo>
                  <a:lnTo>
                    <a:pt x="156806" y="104225"/>
                  </a:lnTo>
                  <a:lnTo>
                    <a:pt x="150480" y="104225"/>
                  </a:lnTo>
                  <a:cubicBezTo>
                    <a:pt x="144153" y="142220"/>
                    <a:pt x="138333" y="160231"/>
                    <a:pt x="94809" y="160231"/>
                  </a:cubicBezTo>
                  <a:lnTo>
                    <a:pt x="61153" y="160231"/>
                  </a:lnTo>
                  <a:cubicBezTo>
                    <a:pt x="49259" y="160231"/>
                    <a:pt x="48753" y="158504"/>
                    <a:pt x="48753" y="150362"/>
                  </a:cubicBezTo>
                  <a:lnTo>
                    <a:pt x="48753" y="84487"/>
                  </a:lnTo>
                  <a:lnTo>
                    <a:pt x="71528" y="84487"/>
                  </a:lnTo>
                  <a:cubicBezTo>
                    <a:pt x="96074" y="84487"/>
                    <a:pt x="98857" y="92382"/>
                    <a:pt x="98857" y="113353"/>
                  </a:cubicBezTo>
                  <a:lnTo>
                    <a:pt x="105184" y="113353"/>
                  </a:lnTo>
                  <a:lnTo>
                    <a:pt x="105184" y="47971"/>
                  </a:lnTo>
                  <a:lnTo>
                    <a:pt x="98857" y="47971"/>
                  </a:lnTo>
                  <a:cubicBezTo>
                    <a:pt x="98857" y="69190"/>
                    <a:pt x="96074" y="76838"/>
                    <a:pt x="71528" y="76838"/>
                  </a:cubicBezTo>
                  <a:lnTo>
                    <a:pt x="48753" y="76838"/>
                  </a:lnTo>
                  <a:lnTo>
                    <a:pt x="48753" y="17624"/>
                  </a:lnTo>
                  <a:cubicBezTo>
                    <a:pt x="48753" y="9482"/>
                    <a:pt x="49259" y="7755"/>
                    <a:pt x="61153" y="7755"/>
                  </a:cubicBezTo>
                  <a:lnTo>
                    <a:pt x="93796" y="7755"/>
                  </a:lnTo>
                  <a:cubicBezTo>
                    <a:pt x="132513" y="7755"/>
                    <a:pt x="139345" y="21325"/>
                    <a:pt x="143394" y="55620"/>
                  </a:cubicBezTo>
                  <a:lnTo>
                    <a:pt x="149721" y="55620"/>
                  </a:lnTo>
                  <a:lnTo>
                    <a:pt x="142635" y="107"/>
                  </a:lnTo>
                  <a:lnTo>
                    <a:pt x="167" y="107"/>
                  </a:lnTo>
                  <a:lnTo>
                    <a:pt x="167" y="7755"/>
                  </a:lnTo>
                  <a:lnTo>
                    <a:pt x="6241" y="7755"/>
                  </a:lnTo>
                  <a:cubicBezTo>
                    <a:pt x="25726" y="7755"/>
                    <a:pt x="26232" y="10469"/>
                    <a:pt x="26232" y="19351"/>
                  </a:cubicBezTo>
                  <a:lnTo>
                    <a:pt x="26232" y="148635"/>
                  </a:lnTo>
                  <a:close/>
                </a:path>
              </a:pathLst>
            </a:custGeom>
            <a:solidFill>
              <a:srgbClr val="000000"/>
            </a:solidFill>
            <a:ln w="25378"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4F021BDD-AA9E-30DC-A139-F6F955610321}"/>
                </a:ext>
              </a:extLst>
            </p:cNvPr>
            <p:cNvSpPr/>
            <p:nvPr>
              <p:custDataLst>
                <p:tags r:id="rId33"/>
              </p:custDataLst>
            </p:nvPr>
          </p:nvSpPr>
          <p:spPr>
            <a:xfrm>
              <a:off x="6989529" y="4997611"/>
              <a:ext cx="58707" cy="246724"/>
            </a:xfrm>
            <a:custGeom>
              <a:avLst/>
              <a:gdLst>
                <a:gd name="connsiteX0" fmla="*/ 58882 w 58707"/>
                <a:gd name="connsiteY0" fmla="*/ 244364 h 246724"/>
                <a:gd name="connsiteX1" fmla="*/ 54580 w 58707"/>
                <a:gd name="connsiteY1" fmla="*/ 238936 h 246724"/>
                <a:gd name="connsiteX2" fmla="*/ 14851 w 58707"/>
                <a:gd name="connsiteY2" fmla="*/ 123469 h 246724"/>
                <a:gd name="connsiteX3" fmla="*/ 55592 w 58707"/>
                <a:gd name="connsiteY3" fmla="*/ 6768 h 246724"/>
                <a:gd name="connsiteX4" fmla="*/ 58882 w 58707"/>
                <a:gd name="connsiteY4" fmla="*/ 2574 h 246724"/>
                <a:gd name="connsiteX5" fmla="*/ 56352 w 58707"/>
                <a:gd name="connsiteY5" fmla="*/ 107 h 246724"/>
                <a:gd name="connsiteX6" fmla="*/ 16116 w 58707"/>
                <a:gd name="connsiteY6" fmla="*/ 48218 h 246724"/>
                <a:gd name="connsiteX7" fmla="*/ 174 w 58707"/>
                <a:gd name="connsiteY7" fmla="*/ 123469 h 246724"/>
                <a:gd name="connsiteX8" fmla="*/ 16876 w 58707"/>
                <a:gd name="connsiteY8" fmla="*/ 200447 h 246724"/>
                <a:gd name="connsiteX9" fmla="*/ 56352 w 58707"/>
                <a:gd name="connsiteY9" fmla="*/ 246831 h 246724"/>
                <a:gd name="connsiteX10" fmla="*/ 58882 w 58707"/>
                <a:gd name="connsiteY10" fmla="*/ 244364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882" y="244364"/>
                  </a:moveTo>
                  <a:cubicBezTo>
                    <a:pt x="58882" y="243624"/>
                    <a:pt x="58882" y="243131"/>
                    <a:pt x="54580" y="238936"/>
                  </a:cubicBezTo>
                  <a:cubicBezTo>
                    <a:pt x="22949" y="207849"/>
                    <a:pt x="14851" y="161218"/>
                    <a:pt x="14851" y="123469"/>
                  </a:cubicBezTo>
                  <a:cubicBezTo>
                    <a:pt x="14851" y="80539"/>
                    <a:pt x="24467" y="37609"/>
                    <a:pt x="55592" y="6768"/>
                  </a:cubicBezTo>
                  <a:cubicBezTo>
                    <a:pt x="58882" y="3808"/>
                    <a:pt x="58882" y="3314"/>
                    <a:pt x="58882" y="2574"/>
                  </a:cubicBezTo>
                  <a:cubicBezTo>
                    <a:pt x="58882" y="847"/>
                    <a:pt x="57870" y="107"/>
                    <a:pt x="56352" y="107"/>
                  </a:cubicBezTo>
                  <a:cubicBezTo>
                    <a:pt x="53821" y="107"/>
                    <a:pt x="31046" y="16884"/>
                    <a:pt x="16116" y="48218"/>
                  </a:cubicBezTo>
                  <a:cubicBezTo>
                    <a:pt x="3211" y="75358"/>
                    <a:pt x="174" y="102744"/>
                    <a:pt x="174" y="123469"/>
                  </a:cubicBezTo>
                  <a:cubicBezTo>
                    <a:pt x="174" y="142714"/>
                    <a:pt x="2958" y="172567"/>
                    <a:pt x="16876" y="200447"/>
                  </a:cubicBezTo>
                  <a:cubicBezTo>
                    <a:pt x="32059" y="230794"/>
                    <a:pt x="53821" y="246831"/>
                    <a:pt x="56352" y="246831"/>
                  </a:cubicBezTo>
                  <a:cubicBezTo>
                    <a:pt x="57870" y="246831"/>
                    <a:pt x="58882" y="246091"/>
                    <a:pt x="58882" y="244364"/>
                  </a:cubicBezTo>
                  <a:close/>
                </a:path>
              </a:pathLst>
            </a:custGeom>
            <a:solidFill>
              <a:srgbClr val="000000"/>
            </a:solidFill>
            <a:ln w="25378"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8320802D-31F3-F5E0-93F8-5C9D1B556407}"/>
                </a:ext>
              </a:extLst>
            </p:cNvPr>
            <p:cNvSpPr/>
            <p:nvPr>
              <p:custDataLst>
                <p:tags r:id="rId34"/>
              </p:custDataLst>
            </p:nvPr>
          </p:nvSpPr>
          <p:spPr>
            <a:xfrm>
              <a:off x="7069972" y="5073602"/>
              <a:ext cx="124754" cy="156916"/>
            </a:xfrm>
            <a:custGeom>
              <a:avLst/>
              <a:gdLst>
                <a:gd name="connsiteX0" fmla="*/ 36617 w 124754"/>
                <a:gd name="connsiteY0" fmla="*/ 16391 h 156916"/>
                <a:gd name="connsiteX1" fmla="*/ 36617 w 124754"/>
                <a:gd name="connsiteY1" fmla="*/ 107 h 156916"/>
                <a:gd name="connsiteX2" fmla="*/ 178 w 124754"/>
                <a:gd name="connsiteY2" fmla="*/ 2821 h 156916"/>
                <a:gd name="connsiteX3" fmla="*/ 178 w 124754"/>
                <a:gd name="connsiteY3" fmla="*/ 10469 h 156916"/>
                <a:gd name="connsiteX4" fmla="*/ 19916 w 124754"/>
                <a:gd name="connsiteY4" fmla="*/ 22805 h 156916"/>
                <a:gd name="connsiteX5" fmla="*/ 19916 w 124754"/>
                <a:gd name="connsiteY5" fmla="*/ 138273 h 156916"/>
                <a:gd name="connsiteX6" fmla="*/ 178 w 124754"/>
                <a:gd name="connsiteY6" fmla="*/ 149375 h 156916"/>
                <a:gd name="connsiteX7" fmla="*/ 178 w 124754"/>
                <a:gd name="connsiteY7" fmla="*/ 157024 h 156916"/>
                <a:gd name="connsiteX8" fmla="*/ 28520 w 124754"/>
                <a:gd name="connsiteY8" fmla="*/ 156284 h 156916"/>
                <a:gd name="connsiteX9" fmla="*/ 57115 w 124754"/>
                <a:gd name="connsiteY9" fmla="*/ 157024 h 156916"/>
                <a:gd name="connsiteX10" fmla="*/ 57115 w 124754"/>
                <a:gd name="connsiteY10" fmla="*/ 149375 h 156916"/>
                <a:gd name="connsiteX11" fmla="*/ 37377 w 124754"/>
                <a:gd name="connsiteY11" fmla="*/ 138273 h 156916"/>
                <a:gd name="connsiteX12" fmla="*/ 37377 w 124754"/>
                <a:gd name="connsiteY12" fmla="*/ 96823 h 156916"/>
                <a:gd name="connsiteX13" fmla="*/ 37377 w 124754"/>
                <a:gd name="connsiteY13" fmla="*/ 94602 h 156916"/>
                <a:gd name="connsiteX14" fmla="*/ 68502 w 124754"/>
                <a:gd name="connsiteY14" fmla="*/ 111873 h 156916"/>
                <a:gd name="connsiteX15" fmla="*/ 124932 w 124754"/>
                <a:gd name="connsiteY15" fmla="*/ 55867 h 156916"/>
                <a:gd name="connsiteX16" fmla="*/ 72045 w 124754"/>
                <a:gd name="connsiteY16" fmla="*/ 107 h 156916"/>
                <a:gd name="connsiteX17" fmla="*/ 36617 w 124754"/>
                <a:gd name="connsiteY17" fmla="*/ 16391 h 156916"/>
                <a:gd name="connsiteX18" fmla="*/ 37377 w 124754"/>
                <a:gd name="connsiteY18" fmla="*/ 81032 h 156916"/>
                <a:gd name="connsiteX19" fmla="*/ 37377 w 124754"/>
                <a:gd name="connsiteY19" fmla="*/ 26013 h 156916"/>
                <a:gd name="connsiteX20" fmla="*/ 70020 w 124754"/>
                <a:gd name="connsiteY20" fmla="*/ 6275 h 156916"/>
                <a:gd name="connsiteX21" fmla="*/ 103929 w 124754"/>
                <a:gd name="connsiteY21" fmla="*/ 55867 h 156916"/>
                <a:gd name="connsiteX22" fmla="*/ 67490 w 124754"/>
                <a:gd name="connsiteY22" fmla="*/ 106445 h 156916"/>
                <a:gd name="connsiteX23" fmla="*/ 40919 w 124754"/>
                <a:gd name="connsiteY23" fmla="*/ 91395 h 156916"/>
                <a:gd name="connsiteX24" fmla="*/ 37377 w 124754"/>
                <a:gd name="connsiteY24" fmla="*/ 81032 h 15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4754" h="156916">
                  <a:moveTo>
                    <a:pt x="36617" y="16391"/>
                  </a:moveTo>
                  <a:lnTo>
                    <a:pt x="36617" y="107"/>
                  </a:lnTo>
                  <a:lnTo>
                    <a:pt x="178" y="2821"/>
                  </a:lnTo>
                  <a:lnTo>
                    <a:pt x="178" y="10469"/>
                  </a:lnTo>
                  <a:cubicBezTo>
                    <a:pt x="18145" y="10469"/>
                    <a:pt x="19916" y="11950"/>
                    <a:pt x="19916" y="22805"/>
                  </a:cubicBezTo>
                  <a:lnTo>
                    <a:pt x="19916" y="138273"/>
                  </a:lnTo>
                  <a:cubicBezTo>
                    <a:pt x="19916" y="149375"/>
                    <a:pt x="17132" y="149375"/>
                    <a:pt x="178" y="149375"/>
                  </a:cubicBezTo>
                  <a:lnTo>
                    <a:pt x="178" y="157024"/>
                  </a:lnTo>
                  <a:cubicBezTo>
                    <a:pt x="8782" y="156777"/>
                    <a:pt x="21940" y="156284"/>
                    <a:pt x="28520" y="156284"/>
                  </a:cubicBezTo>
                  <a:cubicBezTo>
                    <a:pt x="35352" y="156284"/>
                    <a:pt x="48258" y="156777"/>
                    <a:pt x="57115" y="157024"/>
                  </a:cubicBezTo>
                  <a:lnTo>
                    <a:pt x="57115" y="149375"/>
                  </a:lnTo>
                  <a:cubicBezTo>
                    <a:pt x="40160" y="149375"/>
                    <a:pt x="37377" y="149375"/>
                    <a:pt x="37377" y="138273"/>
                  </a:cubicBezTo>
                  <a:lnTo>
                    <a:pt x="37377" y="96823"/>
                  </a:lnTo>
                  <a:lnTo>
                    <a:pt x="37377" y="94602"/>
                  </a:lnTo>
                  <a:cubicBezTo>
                    <a:pt x="38642" y="98550"/>
                    <a:pt x="49270" y="111873"/>
                    <a:pt x="68502" y="111873"/>
                  </a:cubicBezTo>
                  <a:cubicBezTo>
                    <a:pt x="98615" y="111873"/>
                    <a:pt x="124932" y="87694"/>
                    <a:pt x="124932" y="55867"/>
                  </a:cubicBezTo>
                  <a:cubicBezTo>
                    <a:pt x="124932" y="24532"/>
                    <a:pt x="100386" y="107"/>
                    <a:pt x="72045" y="107"/>
                  </a:cubicBezTo>
                  <a:cubicBezTo>
                    <a:pt x="52307" y="107"/>
                    <a:pt x="41678" y="10963"/>
                    <a:pt x="36617" y="16391"/>
                  </a:cubicBezTo>
                  <a:close/>
                  <a:moveTo>
                    <a:pt x="37377" y="81032"/>
                  </a:moveTo>
                  <a:lnTo>
                    <a:pt x="37377" y="26013"/>
                  </a:lnTo>
                  <a:cubicBezTo>
                    <a:pt x="44715" y="13430"/>
                    <a:pt x="57115" y="6275"/>
                    <a:pt x="70020" y="6275"/>
                  </a:cubicBezTo>
                  <a:cubicBezTo>
                    <a:pt x="88493" y="6275"/>
                    <a:pt x="103929" y="27987"/>
                    <a:pt x="103929" y="55867"/>
                  </a:cubicBezTo>
                  <a:cubicBezTo>
                    <a:pt x="103929" y="85720"/>
                    <a:pt x="86215" y="106445"/>
                    <a:pt x="67490" y="106445"/>
                  </a:cubicBezTo>
                  <a:cubicBezTo>
                    <a:pt x="57368" y="106445"/>
                    <a:pt x="47752" y="101511"/>
                    <a:pt x="40919" y="91395"/>
                  </a:cubicBezTo>
                  <a:cubicBezTo>
                    <a:pt x="37377" y="86214"/>
                    <a:pt x="37377" y="85967"/>
                    <a:pt x="37377" y="81032"/>
                  </a:cubicBezTo>
                  <a:close/>
                </a:path>
              </a:pathLst>
            </a:custGeom>
            <a:solidFill>
              <a:srgbClr val="000000"/>
            </a:solidFill>
            <a:ln w="25378"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211C9A2D-3446-7067-14F6-5A7F34224269}"/>
                </a:ext>
              </a:extLst>
            </p:cNvPr>
            <p:cNvSpPr/>
            <p:nvPr>
              <p:custDataLst>
                <p:tags r:id="rId35"/>
              </p:custDataLst>
            </p:nvPr>
          </p:nvSpPr>
          <p:spPr>
            <a:xfrm>
              <a:off x="7217586" y="5072122"/>
              <a:ext cx="112101" cy="113246"/>
            </a:xfrm>
            <a:custGeom>
              <a:avLst/>
              <a:gdLst>
                <a:gd name="connsiteX0" fmla="*/ 112285 w 112101"/>
                <a:gd name="connsiteY0" fmla="*/ 57840 h 113246"/>
                <a:gd name="connsiteX1" fmla="*/ 56361 w 112101"/>
                <a:gd name="connsiteY1" fmla="*/ 107 h 113246"/>
                <a:gd name="connsiteX2" fmla="*/ 184 w 112101"/>
                <a:gd name="connsiteY2" fmla="*/ 57840 h 113246"/>
                <a:gd name="connsiteX3" fmla="*/ 56108 w 112101"/>
                <a:gd name="connsiteY3" fmla="*/ 113353 h 113246"/>
                <a:gd name="connsiteX4" fmla="*/ 112285 w 112101"/>
                <a:gd name="connsiteY4" fmla="*/ 57840 h 113246"/>
                <a:gd name="connsiteX5" fmla="*/ 56361 w 112101"/>
                <a:gd name="connsiteY5" fmla="*/ 107185 h 113246"/>
                <a:gd name="connsiteX6" fmla="*/ 27513 w 112101"/>
                <a:gd name="connsiteY6" fmla="*/ 90655 h 113246"/>
                <a:gd name="connsiteX7" fmla="*/ 21187 w 112101"/>
                <a:gd name="connsiteY7" fmla="*/ 55867 h 113246"/>
                <a:gd name="connsiteX8" fmla="*/ 27260 w 112101"/>
                <a:gd name="connsiteY8" fmla="*/ 22065 h 113246"/>
                <a:gd name="connsiteX9" fmla="*/ 56108 w 112101"/>
                <a:gd name="connsiteY9" fmla="*/ 5535 h 113246"/>
                <a:gd name="connsiteX10" fmla="*/ 84703 w 112101"/>
                <a:gd name="connsiteY10" fmla="*/ 21572 h 113246"/>
                <a:gd name="connsiteX11" fmla="*/ 91282 w 112101"/>
                <a:gd name="connsiteY11" fmla="*/ 55867 h 113246"/>
                <a:gd name="connsiteX12" fmla="*/ 85715 w 112101"/>
                <a:gd name="connsiteY12" fmla="*/ 88928 h 113246"/>
                <a:gd name="connsiteX13" fmla="*/ 56361 w 112101"/>
                <a:gd name="connsiteY13" fmla="*/ 107185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246">
                  <a:moveTo>
                    <a:pt x="112285" y="57840"/>
                  </a:moveTo>
                  <a:cubicBezTo>
                    <a:pt x="112285" y="26260"/>
                    <a:pt x="86980" y="107"/>
                    <a:pt x="56361" y="107"/>
                  </a:cubicBezTo>
                  <a:cubicBezTo>
                    <a:pt x="24730" y="107"/>
                    <a:pt x="184" y="27000"/>
                    <a:pt x="184" y="57840"/>
                  </a:cubicBezTo>
                  <a:cubicBezTo>
                    <a:pt x="184" y="89668"/>
                    <a:pt x="26501" y="113353"/>
                    <a:pt x="56108" y="113353"/>
                  </a:cubicBezTo>
                  <a:cubicBezTo>
                    <a:pt x="86727" y="113353"/>
                    <a:pt x="112285" y="89174"/>
                    <a:pt x="112285" y="57840"/>
                  </a:cubicBezTo>
                  <a:close/>
                  <a:moveTo>
                    <a:pt x="56361" y="107185"/>
                  </a:moveTo>
                  <a:cubicBezTo>
                    <a:pt x="45480" y="107185"/>
                    <a:pt x="34346" y="102004"/>
                    <a:pt x="27513" y="90655"/>
                  </a:cubicBezTo>
                  <a:cubicBezTo>
                    <a:pt x="21187" y="79799"/>
                    <a:pt x="21187" y="64749"/>
                    <a:pt x="21187" y="55867"/>
                  </a:cubicBezTo>
                  <a:cubicBezTo>
                    <a:pt x="21187" y="46244"/>
                    <a:pt x="21187" y="32921"/>
                    <a:pt x="27260" y="22065"/>
                  </a:cubicBezTo>
                  <a:cubicBezTo>
                    <a:pt x="34093" y="10716"/>
                    <a:pt x="45986" y="5535"/>
                    <a:pt x="56108" y="5535"/>
                  </a:cubicBezTo>
                  <a:cubicBezTo>
                    <a:pt x="67242" y="5535"/>
                    <a:pt x="78124" y="10963"/>
                    <a:pt x="84703" y="21572"/>
                  </a:cubicBezTo>
                  <a:cubicBezTo>
                    <a:pt x="91282" y="32181"/>
                    <a:pt x="91282" y="46491"/>
                    <a:pt x="91282" y="55867"/>
                  </a:cubicBezTo>
                  <a:cubicBezTo>
                    <a:pt x="91282" y="64749"/>
                    <a:pt x="91282" y="78072"/>
                    <a:pt x="85715" y="88928"/>
                  </a:cubicBezTo>
                  <a:cubicBezTo>
                    <a:pt x="80148" y="100030"/>
                    <a:pt x="69014" y="107185"/>
                    <a:pt x="56361" y="107185"/>
                  </a:cubicBezTo>
                  <a:close/>
                </a:path>
              </a:pathLst>
            </a:custGeom>
            <a:solidFill>
              <a:srgbClr val="000000"/>
            </a:solidFill>
            <a:ln w="25378"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1B1049D4-BC20-EA54-EFD5-0A7EE60B0B85}"/>
                </a:ext>
              </a:extLst>
            </p:cNvPr>
            <p:cNvSpPr/>
            <p:nvPr>
              <p:custDataLst>
                <p:tags r:id="rId36"/>
              </p:custDataLst>
            </p:nvPr>
          </p:nvSpPr>
          <p:spPr>
            <a:xfrm>
              <a:off x="7345377" y="5072122"/>
              <a:ext cx="82747" cy="113246"/>
            </a:xfrm>
            <a:custGeom>
              <a:avLst/>
              <a:gdLst>
                <a:gd name="connsiteX0" fmla="*/ 44473 w 82747"/>
                <a:gd name="connsiteY0" fmla="*/ 62775 h 113246"/>
                <a:gd name="connsiteX1" fmla="*/ 70790 w 82747"/>
                <a:gd name="connsiteY1" fmla="*/ 85474 h 113246"/>
                <a:gd name="connsiteX2" fmla="*/ 42195 w 82747"/>
                <a:gd name="connsiteY2" fmla="*/ 107925 h 113246"/>
                <a:gd name="connsiteX3" fmla="*/ 7021 w 82747"/>
                <a:gd name="connsiteY3" fmla="*/ 72891 h 113246"/>
                <a:gd name="connsiteX4" fmla="*/ 3479 w 82747"/>
                <a:gd name="connsiteY4" fmla="*/ 68696 h 113246"/>
                <a:gd name="connsiteX5" fmla="*/ 189 w 82747"/>
                <a:gd name="connsiteY5" fmla="*/ 74864 h 113246"/>
                <a:gd name="connsiteX6" fmla="*/ 189 w 82747"/>
                <a:gd name="connsiteY6" fmla="*/ 107432 h 113246"/>
                <a:gd name="connsiteX7" fmla="*/ 2972 w 82747"/>
                <a:gd name="connsiteY7" fmla="*/ 113353 h 113246"/>
                <a:gd name="connsiteX8" fmla="*/ 9299 w 82747"/>
                <a:gd name="connsiteY8" fmla="*/ 108419 h 113246"/>
                <a:gd name="connsiteX9" fmla="*/ 14360 w 82747"/>
                <a:gd name="connsiteY9" fmla="*/ 102744 h 113246"/>
                <a:gd name="connsiteX10" fmla="*/ 42195 w 82747"/>
                <a:gd name="connsiteY10" fmla="*/ 113353 h 113246"/>
                <a:gd name="connsiteX11" fmla="*/ 82937 w 82747"/>
                <a:gd name="connsiteY11" fmla="*/ 79059 h 113246"/>
                <a:gd name="connsiteX12" fmla="*/ 72308 w 82747"/>
                <a:gd name="connsiteY12" fmla="*/ 55620 h 113246"/>
                <a:gd name="connsiteX13" fmla="*/ 43461 w 82747"/>
                <a:gd name="connsiteY13" fmla="*/ 43777 h 113246"/>
                <a:gd name="connsiteX14" fmla="*/ 12335 w 82747"/>
                <a:gd name="connsiteY14" fmla="*/ 23546 h 113246"/>
                <a:gd name="connsiteX15" fmla="*/ 40677 w 82747"/>
                <a:gd name="connsiteY15" fmla="*/ 4794 h 113246"/>
                <a:gd name="connsiteX16" fmla="*/ 70284 w 82747"/>
                <a:gd name="connsiteY16" fmla="*/ 34648 h 113246"/>
                <a:gd name="connsiteX17" fmla="*/ 73321 w 82747"/>
                <a:gd name="connsiteY17" fmla="*/ 36869 h 113246"/>
                <a:gd name="connsiteX18" fmla="*/ 76610 w 82747"/>
                <a:gd name="connsiteY18" fmla="*/ 30947 h 113246"/>
                <a:gd name="connsiteX19" fmla="*/ 76610 w 82747"/>
                <a:gd name="connsiteY19" fmla="*/ 6028 h 113246"/>
                <a:gd name="connsiteX20" fmla="*/ 73827 w 82747"/>
                <a:gd name="connsiteY20" fmla="*/ 107 h 113246"/>
                <a:gd name="connsiteX21" fmla="*/ 68766 w 82747"/>
                <a:gd name="connsiteY21" fmla="*/ 3067 h 113246"/>
                <a:gd name="connsiteX22" fmla="*/ 64464 w 82747"/>
                <a:gd name="connsiteY22" fmla="*/ 7015 h 113246"/>
                <a:gd name="connsiteX23" fmla="*/ 40677 w 82747"/>
                <a:gd name="connsiteY23" fmla="*/ 107 h 113246"/>
                <a:gd name="connsiteX24" fmla="*/ 189 w 82747"/>
                <a:gd name="connsiteY24" fmla="*/ 30454 h 113246"/>
                <a:gd name="connsiteX25" fmla="*/ 11070 w 82747"/>
                <a:gd name="connsiteY25" fmla="*/ 51425 h 113246"/>
                <a:gd name="connsiteX26" fmla="*/ 44473 w 82747"/>
                <a:gd name="connsiteY26" fmla="*/ 62775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473" y="62775"/>
                  </a:moveTo>
                  <a:cubicBezTo>
                    <a:pt x="50040" y="63762"/>
                    <a:pt x="70790" y="67709"/>
                    <a:pt x="70790" y="85474"/>
                  </a:cubicBezTo>
                  <a:cubicBezTo>
                    <a:pt x="70790" y="98056"/>
                    <a:pt x="61933" y="107925"/>
                    <a:pt x="42195" y="107925"/>
                  </a:cubicBezTo>
                  <a:cubicBezTo>
                    <a:pt x="20939" y="107925"/>
                    <a:pt x="11829" y="93862"/>
                    <a:pt x="7021" y="72891"/>
                  </a:cubicBezTo>
                  <a:cubicBezTo>
                    <a:pt x="6262" y="69683"/>
                    <a:pt x="6009" y="68696"/>
                    <a:pt x="3479" y="68696"/>
                  </a:cubicBezTo>
                  <a:cubicBezTo>
                    <a:pt x="189" y="68696"/>
                    <a:pt x="189" y="70423"/>
                    <a:pt x="189" y="74864"/>
                  </a:cubicBezTo>
                  <a:lnTo>
                    <a:pt x="189" y="107432"/>
                  </a:lnTo>
                  <a:cubicBezTo>
                    <a:pt x="189" y="111626"/>
                    <a:pt x="189" y="113353"/>
                    <a:pt x="2972" y="113353"/>
                  </a:cubicBezTo>
                  <a:cubicBezTo>
                    <a:pt x="4238" y="113353"/>
                    <a:pt x="4491" y="113107"/>
                    <a:pt x="9299" y="108419"/>
                  </a:cubicBezTo>
                  <a:cubicBezTo>
                    <a:pt x="9805" y="107925"/>
                    <a:pt x="9805" y="107432"/>
                    <a:pt x="14360" y="102744"/>
                  </a:cubicBezTo>
                  <a:cubicBezTo>
                    <a:pt x="25494" y="113107"/>
                    <a:pt x="36881" y="113353"/>
                    <a:pt x="42195" y="113353"/>
                  </a:cubicBezTo>
                  <a:cubicBezTo>
                    <a:pt x="71296" y="113353"/>
                    <a:pt x="82937" y="96823"/>
                    <a:pt x="82937" y="79059"/>
                  </a:cubicBezTo>
                  <a:cubicBezTo>
                    <a:pt x="82937" y="65982"/>
                    <a:pt x="75345" y="58580"/>
                    <a:pt x="72308" y="55620"/>
                  </a:cubicBezTo>
                  <a:cubicBezTo>
                    <a:pt x="63958" y="47725"/>
                    <a:pt x="54089" y="45751"/>
                    <a:pt x="43461" y="43777"/>
                  </a:cubicBezTo>
                  <a:cubicBezTo>
                    <a:pt x="29290" y="41063"/>
                    <a:pt x="12335" y="37856"/>
                    <a:pt x="12335" y="23546"/>
                  </a:cubicBezTo>
                  <a:cubicBezTo>
                    <a:pt x="12335" y="14910"/>
                    <a:pt x="18915" y="4794"/>
                    <a:pt x="40677" y="4794"/>
                  </a:cubicBezTo>
                  <a:cubicBezTo>
                    <a:pt x="68513" y="4794"/>
                    <a:pt x="69778" y="27000"/>
                    <a:pt x="70284" y="34648"/>
                  </a:cubicBezTo>
                  <a:cubicBezTo>
                    <a:pt x="70537" y="36869"/>
                    <a:pt x="72815" y="36869"/>
                    <a:pt x="73321" y="36869"/>
                  </a:cubicBezTo>
                  <a:cubicBezTo>
                    <a:pt x="76610" y="36869"/>
                    <a:pt x="76610" y="35635"/>
                    <a:pt x="76610" y="30947"/>
                  </a:cubicBezTo>
                  <a:lnTo>
                    <a:pt x="76610" y="6028"/>
                  </a:lnTo>
                  <a:cubicBezTo>
                    <a:pt x="76610" y="1834"/>
                    <a:pt x="76610" y="107"/>
                    <a:pt x="73827" y="107"/>
                  </a:cubicBezTo>
                  <a:cubicBezTo>
                    <a:pt x="72561" y="107"/>
                    <a:pt x="72055" y="107"/>
                    <a:pt x="68766" y="3067"/>
                  </a:cubicBezTo>
                  <a:cubicBezTo>
                    <a:pt x="68007" y="4054"/>
                    <a:pt x="65476" y="6275"/>
                    <a:pt x="64464" y="7015"/>
                  </a:cubicBezTo>
                  <a:cubicBezTo>
                    <a:pt x="54848" y="107"/>
                    <a:pt x="44473" y="107"/>
                    <a:pt x="40677" y="107"/>
                  </a:cubicBezTo>
                  <a:cubicBezTo>
                    <a:pt x="9805" y="107"/>
                    <a:pt x="189" y="16637"/>
                    <a:pt x="189" y="30454"/>
                  </a:cubicBezTo>
                  <a:cubicBezTo>
                    <a:pt x="189" y="39089"/>
                    <a:pt x="4238" y="45998"/>
                    <a:pt x="11070" y="51425"/>
                  </a:cubicBezTo>
                  <a:cubicBezTo>
                    <a:pt x="19168" y="57840"/>
                    <a:pt x="26253" y="59321"/>
                    <a:pt x="44473" y="62775"/>
                  </a:cubicBezTo>
                  <a:close/>
                </a:path>
              </a:pathLst>
            </a:custGeom>
            <a:solidFill>
              <a:srgbClr val="000000"/>
            </a:solidFill>
            <a:ln w="25378"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72F9604F-E692-D91F-6AC7-407B76847D6F}"/>
                </a:ext>
              </a:extLst>
            </p:cNvPr>
            <p:cNvSpPr/>
            <p:nvPr>
              <p:custDataLst>
                <p:tags r:id="rId37"/>
              </p:custDataLst>
            </p:nvPr>
          </p:nvSpPr>
          <p:spPr>
            <a:xfrm>
              <a:off x="7458603" y="5156502"/>
              <a:ext cx="29606" cy="73770"/>
            </a:xfrm>
            <a:custGeom>
              <a:avLst/>
              <a:gdLst>
                <a:gd name="connsiteX0" fmla="*/ 29800 w 29606"/>
                <a:gd name="connsiteY0" fmla="*/ 26013 h 73770"/>
                <a:gd name="connsiteX1" fmla="*/ 13604 w 29606"/>
                <a:gd name="connsiteY1" fmla="*/ 107 h 73770"/>
                <a:gd name="connsiteX2" fmla="*/ 193 w 29606"/>
                <a:gd name="connsiteY2" fmla="*/ 13183 h 73770"/>
                <a:gd name="connsiteX3" fmla="*/ 13604 w 29606"/>
                <a:gd name="connsiteY3" fmla="*/ 26260 h 73770"/>
                <a:gd name="connsiteX4" fmla="*/ 22461 w 29606"/>
                <a:gd name="connsiteY4" fmla="*/ 23052 h 73770"/>
                <a:gd name="connsiteX5" fmla="*/ 23727 w 29606"/>
                <a:gd name="connsiteY5" fmla="*/ 22312 h 73770"/>
                <a:gd name="connsiteX6" fmla="*/ 24233 w 29606"/>
                <a:gd name="connsiteY6" fmla="*/ 26013 h 73770"/>
                <a:gd name="connsiteX7" fmla="*/ 7025 w 29606"/>
                <a:gd name="connsiteY7" fmla="*/ 67216 h 73770"/>
                <a:gd name="connsiteX8" fmla="*/ 4242 w 29606"/>
                <a:gd name="connsiteY8" fmla="*/ 71163 h 73770"/>
                <a:gd name="connsiteX9" fmla="*/ 6772 w 29606"/>
                <a:gd name="connsiteY9" fmla="*/ 73877 h 73770"/>
                <a:gd name="connsiteX10" fmla="*/ 29800 w 29606"/>
                <a:gd name="connsiteY10" fmla="*/ 26013 h 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770">
                  <a:moveTo>
                    <a:pt x="29800" y="26013"/>
                  </a:moveTo>
                  <a:cubicBezTo>
                    <a:pt x="29800" y="9729"/>
                    <a:pt x="23473" y="107"/>
                    <a:pt x="13604" y="107"/>
                  </a:cubicBezTo>
                  <a:cubicBezTo>
                    <a:pt x="5254" y="107"/>
                    <a:pt x="193" y="6275"/>
                    <a:pt x="193" y="13183"/>
                  </a:cubicBezTo>
                  <a:cubicBezTo>
                    <a:pt x="193" y="19845"/>
                    <a:pt x="5254" y="26260"/>
                    <a:pt x="13604" y="26260"/>
                  </a:cubicBezTo>
                  <a:cubicBezTo>
                    <a:pt x="16641" y="26260"/>
                    <a:pt x="19931" y="25273"/>
                    <a:pt x="22461" y="23052"/>
                  </a:cubicBezTo>
                  <a:cubicBezTo>
                    <a:pt x="23220" y="22559"/>
                    <a:pt x="23473" y="22312"/>
                    <a:pt x="23727" y="22312"/>
                  </a:cubicBezTo>
                  <a:cubicBezTo>
                    <a:pt x="23980" y="22312"/>
                    <a:pt x="24233" y="22559"/>
                    <a:pt x="24233" y="26013"/>
                  </a:cubicBezTo>
                  <a:cubicBezTo>
                    <a:pt x="24233" y="44270"/>
                    <a:pt x="15376" y="59074"/>
                    <a:pt x="7025" y="67216"/>
                  </a:cubicBezTo>
                  <a:cubicBezTo>
                    <a:pt x="4242" y="69930"/>
                    <a:pt x="4242" y="70423"/>
                    <a:pt x="4242" y="71163"/>
                  </a:cubicBezTo>
                  <a:cubicBezTo>
                    <a:pt x="4242" y="72891"/>
                    <a:pt x="5507" y="73877"/>
                    <a:pt x="6772" y="73877"/>
                  </a:cubicBezTo>
                  <a:cubicBezTo>
                    <a:pt x="9556" y="73877"/>
                    <a:pt x="29800" y="54880"/>
                    <a:pt x="29800" y="26013"/>
                  </a:cubicBezTo>
                  <a:close/>
                </a:path>
              </a:pathLst>
            </a:custGeom>
            <a:solidFill>
              <a:srgbClr val="000000"/>
            </a:solidFill>
            <a:ln w="25378"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287C8512-7795-BBE9-3037-DD518C5915F3}"/>
                </a:ext>
              </a:extLst>
            </p:cNvPr>
            <p:cNvSpPr/>
            <p:nvPr>
              <p:custDataLst>
                <p:tags r:id="rId38"/>
              </p:custDataLst>
            </p:nvPr>
          </p:nvSpPr>
          <p:spPr>
            <a:xfrm>
              <a:off x="7561960" y="5018336"/>
              <a:ext cx="100967" cy="164318"/>
            </a:xfrm>
            <a:custGeom>
              <a:avLst/>
              <a:gdLst>
                <a:gd name="connsiteX0" fmla="*/ 19682 w 100967"/>
                <a:gd name="connsiteY0" fmla="*/ 145428 h 164318"/>
                <a:gd name="connsiteX1" fmla="*/ 46506 w 100967"/>
                <a:gd name="connsiteY1" fmla="*/ 120015 h 164318"/>
                <a:gd name="connsiteX2" fmla="*/ 101165 w 100967"/>
                <a:gd name="connsiteY2" fmla="*/ 47971 h 164318"/>
                <a:gd name="connsiteX3" fmla="*/ 47518 w 100967"/>
                <a:gd name="connsiteY3" fmla="*/ 107 h 164318"/>
                <a:gd name="connsiteX4" fmla="*/ 197 w 100967"/>
                <a:gd name="connsiteY4" fmla="*/ 44764 h 164318"/>
                <a:gd name="connsiteX5" fmla="*/ 13609 w 100967"/>
                <a:gd name="connsiteY5" fmla="*/ 58580 h 164318"/>
                <a:gd name="connsiteX6" fmla="*/ 26768 w 100967"/>
                <a:gd name="connsiteY6" fmla="*/ 45504 h 164318"/>
                <a:gd name="connsiteX7" fmla="*/ 13356 w 100967"/>
                <a:gd name="connsiteY7" fmla="*/ 32674 h 164318"/>
                <a:gd name="connsiteX8" fmla="*/ 10066 w 100967"/>
                <a:gd name="connsiteY8" fmla="*/ 32921 h 164318"/>
                <a:gd name="connsiteX9" fmla="*/ 44228 w 100967"/>
                <a:gd name="connsiteY9" fmla="*/ 7755 h 164318"/>
                <a:gd name="connsiteX10" fmla="*/ 78137 w 100967"/>
                <a:gd name="connsiteY10" fmla="*/ 47971 h 164318"/>
                <a:gd name="connsiteX11" fmla="*/ 51567 w 100967"/>
                <a:gd name="connsiteY11" fmla="*/ 102497 h 164318"/>
                <a:gd name="connsiteX12" fmla="*/ 2981 w 100967"/>
                <a:gd name="connsiteY12" fmla="*/ 155297 h 164318"/>
                <a:gd name="connsiteX13" fmla="*/ 197 w 100967"/>
                <a:gd name="connsiteY13" fmla="*/ 164425 h 164318"/>
                <a:gd name="connsiteX14" fmla="*/ 94079 w 100967"/>
                <a:gd name="connsiteY14" fmla="*/ 164425 h 164318"/>
                <a:gd name="connsiteX15" fmla="*/ 101165 w 100967"/>
                <a:gd name="connsiteY15" fmla="*/ 121495 h 164318"/>
                <a:gd name="connsiteX16" fmla="*/ 94838 w 100967"/>
                <a:gd name="connsiteY16" fmla="*/ 121495 h 164318"/>
                <a:gd name="connsiteX17" fmla="*/ 89271 w 100967"/>
                <a:gd name="connsiteY17" fmla="*/ 143454 h 164318"/>
                <a:gd name="connsiteX18" fmla="*/ 65231 w 100967"/>
                <a:gd name="connsiteY18" fmla="*/ 145428 h 164318"/>
                <a:gd name="connsiteX19" fmla="*/ 19682 w 100967"/>
                <a:gd name="connsiteY19" fmla="*/ 145428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0967" h="164318">
                  <a:moveTo>
                    <a:pt x="19682" y="145428"/>
                  </a:moveTo>
                  <a:lnTo>
                    <a:pt x="46506" y="120015"/>
                  </a:lnTo>
                  <a:cubicBezTo>
                    <a:pt x="85982" y="85967"/>
                    <a:pt x="101165" y="72644"/>
                    <a:pt x="101165" y="47971"/>
                  </a:cubicBezTo>
                  <a:cubicBezTo>
                    <a:pt x="101165" y="19845"/>
                    <a:pt x="78390" y="107"/>
                    <a:pt x="47518" y="107"/>
                  </a:cubicBezTo>
                  <a:cubicBezTo>
                    <a:pt x="18923" y="107"/>
                    <a:pt x="197" y="22805"/>
                    <a:pt x="197" y="44764"/>
                  </a:cubicBezTo>
                  <a:cubicBezTo>
                    <a:pt x="197" y="58580"/>
                    <a:pt x="12850" y="58580"/>
                    <a:pt x="13609" y="58580"/>
                  </a:cubicBezTo>
                  <a:cubicBezTo>
                    <a:pt x="17911" y="58580"/>
                    <a:pt x="26768" y="55620"/>
                    <a:pt x="26768" y="45504"/>
                  </a:cubicBezTo>
                  <a:cubicBezTo>
                    <a:pt x="26768" y="39089"/>
                    <a:pt x="22213" y="32674"/>
                    <a:pt x="13356" y="32674"/>
                  </a:cubicBezTo>
                  <a:cubicBezTo>
                    <a:pt x="11331" y="32674"/>
                    <a:pt x="10825" y="32674"/>
                    <a:pt x="10066" y="32921"/>
                  </a:cubicBezTo>
                  <a:cubicBezTo>
                    <a:pt x="15886" y="16884"/>
                    <a:pt x="29551" y="7755"/>
                    <a:pt x="44228" y="7755"/>
                  </a:cubicBezTo>
                  <a:cubicBezTo>
                    <a:pt x="67256" y="7755"/>
                    <a:pt x="78137" y="27740"/>
                    <a:pt x="78137" y="47971"/>
                  </a:cubicBezTo>
                  <a:cubicBezTo>
                    <a:pt x="78137" y="67709"/>
                    <a:pt x="65484" y="87201"/>
                    <a:pt x="51567" y="102497"/>
                  </a:cubicBezTo>
                  <a:lnTo>
                    <a:pt x="2981" y="155297"/>
                  </a:lnTo>
                  <a:cubicBezTo>
                    <a:pt x="197" y="158011"/>
                    <a:pt x="197" y="158504"/>
                    <a:pt x="197" y="164425"/>
                  </a:cubicBezTo>
                  <a:lnTo>
                    <a:pt x="94079" y="164425"/>
                  </a:lnTo>
                  <a:lnTo>
                    <a:pt x="101165" y="121495"/>
                  </a:lnTo>
                  <a:lnTo>
                    <a:pt x="94838" y="121495"/>
                  </a:lnTo>
                  <a:cubicBezTo>
                    <a:pt x="93573" y="128897"/>
                    <a:pt x="91802" y="139753"/>
                    <a:pt x="89271" y="143454"/>
                  </a:cubicBezTo>
                  <a:cubicBezTo>
                    <a:pt x="87500" y="145428"/>
                    <a:pt x="70798" y="145428"/>
                    <a:pt x="65231" y="145428"/>
                  </a:cubicBezTo>
                  <a:lnTo>
                    <a:pt x="19682" y="145428"/>
                  </a:lnTo>
                  <a:close/>
                </a:path>
              </a:pathLst>
            </a:custGeom>
            <a:solidFill>
              <a:srgbClr val="000000"/>
            </a:solidFill>
            <a:ln w="25378"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2F3D7626-DB61-94F0-861A-B7655A73B41D}"/>
                </a:ext>
              </a:extLst>
            </p:cNvPr>
            <p:cNvSpPr/>
            <p:nvPr>
              <p:custDataLst>
                <p:tags r:id="rId39"/>
              </p:custDataLst>
            </p:nvPr>
          </p:nvSpPr>
          <p:spPr>
            <a:xfrm>
              <a:off x="7683171" y="5019570"/>
              <a:ext cx="66805" cy="165799"/>
            </a:xfrm>
            <a:custGeom>
              <a:avLst/>
              <a:gdLst>
                <a:gd name="connsiteX0" fmla="*/ 64730 w 66805"/>
                <a:gd name="connsiteY0" fmla="*/ 8989 h 165799"/>
                <a:gd name="connsiteX1" fmla="*/ 55367 w 66805"/>
                <a:gd name="connsiteY1" fmla="*/ 107 h 165799"/>
                <a:gd name="connsiteX2" fmla="*/ 41703 w 66805"/>
                <a:gd name="connsiteY2" fmla="*/ 13183 h 165799"/>
                <a:gd name="connsiteX3" fmla="*/ 51319 w 66805"/>
                <a:gd name="connsiteY3" fmla="*/ 22065 h 165799"/>
                <a:gd name="connsiteX4" fmla="*/ 64730 w 66805"/>
                <a:gd name="connsiteY4" fmla="*/ 8989 h 165799"/>
                <a:gd name="connsiteX5" fmla="*/ 45498 w 66805"/>
                <a:gd name="connsiteY5" fmla="*/ 101757 h 165799"/>
                <a:gd name="connsiteX6" fmla="*/ 51065 w 66805"/>
                <a:gd name="connsiteY6" fmla="*/ 87447 h 165799"/>
                <a:gd name="connsiteX7" fmla="*/ 54355 w 66805"/>
                <a:gd name="connsiteY7" fmla="*/ 74371 h 165799"/>
                <a:gd name="connsiteX8" fmla="*/ 33605 w 66805"/>
                <a:gd name="connsiteY8" fmla="*/ 54139 h 165799"/>
                <a:gd name="connsiteX9" fmla="*/ 202 w 66805"/>
                <a:gd name="connsiteY9" fmla="*/ 92135 h 165799"/>
                <a:gd name="connsiteX10" fmla="*/ 3239 w 66805"/>
                <a:gd name="connsiteY10" fmla="*/ 94602 h 165799"/>
                <a:gd name="connsiteX11" fmla="*/ 7288 w 66805"/>
                <a:gd name="connsiteY11" fmla="*/ 90161 h 165799"/>
                <a:gd name="connsiteX12" fmla="*/ 32846 w 66805"/>
                <a:gd name="connsiteY12" fmla="*/ 59567 h 165799"/>
                <a:gd name="connsiteX13" fmla="*/ 39172 w 66805"/>
                <a:gd name="connsiteY13" fmla="*/ 67463 h 165799"/>
                <a:gd name="connsiteX14" fmla="*/ 36388 w 66805"/>
                <a:gd name="connsiteY14" fmla="*/ 80292 h 165799"/>
                <a:gd name="connsiteX15" fmla="*/ 18928 w 66805"/>
                <a:gd name="connsiteY15" fmla="*/ 125936 h 165799"/>
                <a:gd name="connsiteX16" fmla="*/ 13108 w 66805"/>
                <a:gd name="connsiteY16" fmla="*/ 145674 h 165799"/>
                <a:gd name="connsiteX17" fmla="*/ 33858 w 66805"/>
                <a:gd name="connsiteY17" fmla="*/ 165906 h 165799"/>
                <a:gd name="connsiteX18" fmla="*/ 67008 w 66805"/>
                <a:gd name="connsiteY18" fmla="*/ 127910 h 165799"/>
                <a:gd name="connsiteX19" fmla="*/ 63971 w 66805"/>
                <a:gd name="connsiteY19" fmla="*/ 125443 h 165799"/>
                <a:gd name="connsiteX20" fmla="*/ 60175 w 66805"/>
                <a:gd name="connsiteY20" fmla="*/ 129884 h 165799"/>
                <a:gd name="connsiteX21" fmla="*/ 34364 w 66805"/>
                <a:gd name="connsiteY21" fmla="*/ 160478 h 165799"/>
                <a:gd name="connsiteX22" fmla="*/ 28291 w 66805"/>
                <a:gd name="connsiteY22" fmla="*/ 152336 h 165799"/>
                <a:gd name="connsiteX23" fmla="*/ 35629 w 66805"/>
                <a:gd name="connsiteY23" fmla="*/ 127663 h 165799"/>
                <a:gd name="connsiteX24" fmla="*/ 45498 w 66805"/>
                <a:gd name="connsiteY24" fmla="*/ 101757 h 165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805" h="165799">
                  <a:moveTo>
                    <a:pt x="64730" y="8989"/>
                  </a:moveTo>
                  <a:cubicBezTo>
                    <a:pt x="64730" y="4054"/>
                    <a:pt x="61187" y="107"/>
                    <a:pt x="55367" y="107"/>
                  </a:cubicBezTo>
                  <a:cubicBezTo>
                    <a:pt x="48535" y="107"/>
                    <a:pt x="41703" y="6522"/>
                    <a:pt x="41703" y="13183"/>
                  </a:cubicBezTo>
                  <a:cubicBezTo>
                    <a:pt x="41703" y="17871"/>
                    <a:pt x="45245" y="22065"/>
                    <a:pt x="51319" y="22065"/>
                  </a:cubicBezTo>
                  <a:cubicBezTo>
                    <a:pt x="57139" y="22065"/>
                    <a:pt x="64730" y="16391"/>
                    <a:pt x="64730" y="8989"/>
                  </a:cubicBezTo>
                  <a:close/>
                  <a:moveTo>
                    <a:pt x="45498" y="101757"/>
                  </a:moveTo>
                  <a:cubicBezTo>
                    <a:pt x="48535" y="94602"/>
                    <a:pt x="48535" y="94109"/>
                    <a:pt x="51065" y="87447"/>
                  </a:cubicBezTo>
                  <a:cubicBezTo>
                    <a:pt x="53090" y="82513"/>
                    <a:pt x="54355" y="79059"/>
                    <a:pt x="54355" y="74371"/>
                  </a:cubicBezTo>
                  <a:cubicBezTo>
                    <a:pt x="54355" y="63268"/>
                    <a:pt x="46257" y="54139"/>
                    <a:pt x="33605" y="54139"/>
                  </a:cubicBezTo>
                  <a:cubicBezTo>
                    <a:pt x="9818" y="54139"/>
                    <a:pt x="202" y="89915"/>
                    <a:pt x="202" y="92135"/>
                  </a:cubicBezTo>
                  <a:cubicBezTo>
                    <a:pt x="202" y="94602"/>
                    <a:pt x="2733" y="94602"/>
                    <a:pt x="3239" y="94602"/>
                  </a:cubicBezTo>
                  <a:cubicBezTo>
                    <a:pt x="5769" y="94602"/>
                    <a:pt x="6022" y="94109"/>
                    <a:pt x="7288" y="90161"/>
                  </a:cubicBezTo>
                  <a:cubicBezTo>
                    <a:pt x="14120" y="66969"/>
                    <a:pt x="24242" y="59567"/>
                    <a:pt x="32846" y="59567"/>
                  </a:cubicBezTo>
                  <a:cubicBezTo>
                    <a:pt x="34870" y="59567"/>
                    <a:pt x="39172" y="59567"/>
                    <a:pt x="39172" y="67463"/>
                  </a:cubicBezTo>
                  <a:cubicBezTo>
                    <a:pt x="39172" y="72644"/>
                    <a:pt x="37401" y="77825"/>
                    <a:pt x="36388" y="80292"/>
                  </a:cubicBezTo>
                  <a:cubicBezTo>
                    <a:pt x="34364" y="86707"/>
                    <a:pt x="22977" y="115327"/>
                    <a:pt x="18928" y="125936"/>
                  </a:cubicBezTo>
                  <a:cubicBezTo>
                    <a:pt x="16397" y="132351"/>
                    <a:pt x="13108" y="140493"/>
                    <a:pt x="13108" y="145674"/>
                  </a:cubicBezTo>
                  <a:cubicBezTo>
                    <a:pt x="13108" y="157270"/>
                    <a:pt x="21712" y="165906"/>
                    <a:pt x="33858" y="165906"/>
                  </a:cubicBezTo>
                  <a:cubicBezTo>
                    <a:pt x="57645" y="165906"/>
                    <a:pt x="67008" y="130131"/>
                    <a:pt x="67008" y="127910"/>
                  </a:cubicBezTo>
                  <a:cubicBezTo>
                    <a:pt x="67008" y="125443"/>
                    <a:pt x="64730" y="125443"/>
                    <a:pt x="63971" y="125443"/>
                  </a:cubicBezTo>
                  <a:cubicBezTo>
                    <a:pt x="61441" y="125443"/>
                    <a:pt x="61441" y="126183"/>
                    <a:pt x="60175" y="129884"/>
                  </a:cubicBezTo>
                  <a:cubicBezTo>
                    <a:pt x="55620" y="145428"/>
                    <a:pt x="47270" y="160478"/>
                    <a:pt x="34364" y="160478"/>
                  </a:cubicBezTo>
                  <a:cubicBezTo>
                    <a:pt x="30062" y="160478"/>
                    <a:pt x="28291" y="158011"/>
                    <a:pt x="28291" y="152336"/>
                  </a:cubicBezTo>
                  <a:cubicBezTo>
                    <a:pt x="28291" y="146168"/>
                    <a:pt x="29809" y="142714"/>
                    <a:pt x="35629" y="127663"/>
                  </a:cubicBezTo>
                  <a:lnTo>
                    <a:pt x="45498" y="101757"/>
                  </a:lnTo>
                  <a:close/>
                </a:path>
              </a:pathLst>
            </a:custGeom>
            <a:solidFill>
              <a:srgbClr val="000000"/>
            </a:solidFill>
            <a:ln w="25378"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F4A1E330-F288-5467-E368-2AFC284DF7FD}"/>
                </a:ext>
              </a:extLst>
            </p:cNvPr>
            <p:cNvSpPr/>
            <p:nvPr>
              <p:custDataLst>
                <p:tags r:id="rId40"/>
              </p:custDataLst>
            </p:nvPr>
          </p:nvSpPr>
          <p:spPr>
            <a:xfrm>
              <a:off x="7833415" y="5038814"/>
              <a:ext cx="168278" cy="164318"/>
            </a:xfrm>
            <a:custGeom>
              <a:avLst/>
              <a:gdLst>
                <a:gd name="connsiteX0" fmla="*/ 89535 w 168278"/>
                <a:gd name="connsiteY0" fmla="*/ 87201 h 164318"/>
                <a:gd name="connsiteX1" fmla="*/ 160136 w 168278"/>
                <a:gd name="connsiteY1" fmla="*/ 87201 h 164318"/>
                <a:gd name="connsiteX2" fmla="*/ 168487 w 168278"/>
                <a:gd name="connsiteY2" fmla="*/ 82266 h 164318"/>
                <a:gd name="connsiteX3" fmla="*/ 160136 w 168278"/>
                <a:gd name="connsiteY3" fmla="*/ 77332 h 164318"/>
                <a:gd name="connsiteX4" fmla="*/ 89535 w 168278"/>
                <a:gd name="connsiteY4" fmla="*/ 77332 h 164318"/>
                <a:gd name="connsiteX5" fmla="*/ 89535 w 168278"/>
                <a:gd name="connsiteY5" fmla="*/ 8249 h 164318"/>
                <a:gd name="connsiteX6" fmla="*/ 84474 w 168278"/>
                <a:gd name="connsiteY6" fmla="*/ 107 h 164318"/>
                <a:gd name="connsiteX7" fmla="*/ 79413 w 168278"/>
                <a:gd name="connsiteY7" fmla="*/ 8249 h 164318"/>
                <a:gd name="connsiteX8" fmla="*/ 79413 w 168278"/>
                <a:gd name="connsiteY8" fmla="*/ 77332 h 164318"/>
                <a:gd name="connsiteX9" fmla="*/ 8559 w 168278"/>
                <a:gd name="connsiteY9" fmla="*/ 77332 h 164318"/>
                <a:gd name="connsiteX10" fmla="*/ 208 w 168278"/>
                <a:gd name="connsiteY10" fmla="*/ 82266 h 164318"/>
                <a:gd name="connsiteX11" fmla="*/ 8559 w 168278"/>
                <a:gd name="connsiteY11" fmla="*/ 87201 h 164318"/>
                <a:gd name="connsiteX12" fmla="*/ 79413 w 168278"/>
                <a:gd name="connsiteY12" fmla="*/ 87201 h 164318"/>
                <a:gd name="connsiteX13" fmla="*/ 79413 w 168278"/>
                <a:gd name="connsiteY13" fmla="*/ 156283 h 164318"/>
                <a:gd name="connsiteX14" fmla="*/ 84474 w 168278"/>
                <a:gd name="connsiteY14" fmla="*/ 164425 h 164318"/>
                <a:gd name="connsiteX15" fmla="*/ 89535 w 168278"/>
                <a:gd name="connsiteY15" fmla="*/ 156283 h 164318"/>
                <a:gd name="connsiteX16" fmla="*/ 89535 w 168278"/>
                <a:gd name="connsiteY16" fmla="*/ 87201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4318">
                  <a:moveTo>
                    <a:pt x="89535" y="87201"/>
                  </a:moveTo>
                  <a:lnTo>
                    <a:pt x="160136" y="87201"/>
                  </a:lnTo>
                  <a:cubicBezTo>
                    <a:pt x="163679" y="87201"/>
                    <a:pt x="168487" y="87201"/>
                    <a:pt x="168487" y="82266"/>
                  </a:cubicBezTo>
                  <a:cubicBezTo>
                    <a:pt x="168487" y="77332"/>
                    <a:pt x="163679" y="77332"/>
                    <a:pt x="160136" y="77332"/>
                  </a:cubicBezTo>
                  <a:lnTo>
                    <a:pt x="89535" y="77332"/>
                  </a:lnTo>
                  <a:lnTo>
                    <a:pt x="89535" y="8249"/>
                  </a:lnTo>
                  <a:cubicBezTo>
                    <a:pt x="89535" y="4794"/>
                    <a:pt x="89535" y="107"/>
                    <a:pt x="84474" y="107"/>
                  </a:cubicBezTo>
                  <a:cubicBezTo>
                    <a:pt x="79413" y="107"/>
                    <a:pt x="79413" y="4794"/>
                    <a:pt x="79413" y="8249"/>
                  </a:cubicBezTo>
                  <a:lnTo>
                    <a:pt x="79413" y="77332"/>
                  </a:lnTo>
                  <a:lnTo>
                    <a:pt x="8559" y="77332"/>
                  </a:lnTo>
                  <a:cubicBezTo>
                    <a:pt x="5016" y="77332"/>
                    <a:pt x="208" y="77332"/>
                    <a:pt x="208" y="82266"/>
                  </a:cubicBezTo>
                  <a:cubicBezTo>
                    <a:pt x="208" y="87201"/>
                    <a:pt x="5016" y="87201"/>
                    <a:pt x="8559" y="87201"/>
                  </a:cubicBezTo>
                  <a:lnTo>
                    <a:pt x="79413" y="87201"/>
                  </a:lnTo>
                  <a:lnTo>
                    <a:pt x="79413" y="156283"/>
                  </a:lnTo>
                  <a:cubicBezTo>
                    <a:pt x="79413" y="159738"/>
                    <a:pt x="79413" y="164425"/>
                    <a:pt x="84474" y="164425"/>
                  </a:cubicBezTo>
                  <a:cubicBezTo>
                    <a:pt x="89535" y="164425"/>
                    <a:pt x="89535" y="159738"/>
                    <a:pt x="89535" y="156283"/>
                  </a:cubicBezTo>
                  <a:lnTo>
                    <a:pt x="89535" y="87201"/>
                  </a:lnTo>
                  <a:close/>
                </a:path>
              </a:pathLst>
            </a:custGeom>
            <a:solidFill>
              <a:srgbClr val="000000"/>
            </a:solidFill>
            <a:ln w="25378"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0EF4760C-8EE7-4178-5377-F53AD7AE0A97}"/>
                </a:ext>
              </a:extLst>
            </p:cNvPr>
            <p:cNvSpPr/>
            <p:nvPr>
              <p:custDataLst>
                <p:tags r:id="rId41"/>
              </p:custDataLst>
            </p:nvPr>
          </p:nvSpPr>
          <p:spPr>
            <a:xfrm>
              <a:off x="8094816" y="5018336"/>
              <a:ext cx="83506" cy="164318"/>
            </a:xfrm>
            <a:custGeom>
              <a:avLst/>
              <a:gdLst>
                <a:gd name="connsiteX0" fmla="*/ 52093 w 83506"/>
                <a:gd name="connsiteY0" fmla="*/ 6522 h 164318"/>
                <a:gd name="connsiteX1" fmla="*/ 46273 w 83506"/>
                <a:gd name="connsiteY1" fmla="*/ 107 h 164318"/>
                <a:gd name="connsiteX2" fmla="*/ 218 w 83506"/>
                <a:gd name="connsiteY2" fmla="*/ 15897 h 164318"/>
                <a:gd name="connsiteX3" fmla="*/ 218 w 83506"/>
                <a:gd name="connsiteY3" fmla="*/ 23546 h 164318"/>
                <a:gd name="connsiteX4" fmla="*/ 33368 w 83506"/>
                <a:gd name="connsiteY4" fmla="*/ 17131 h 164318"/>
                <a:gd name="connsiteX5" fmla="*/ 33368 w 83506"/>
                <a:gd name="connsiteY5" fmla="*/ 144934 h 164318"/>
                <a:gd name="connsiteX6" fmla="*/ 9834 w 83506"/>
                <a:gd name="connsiteY6" fmla="*/ 156777 h 164318"/>
                <a:gd name="connsiteX7" fmla="*/ 1736 w 83506"/>
                <a:gd name="connsiteY7" fmla="*/ 156777 h 164318"/>
                <a:gd name="connsiteX8" fmla="*/ 1736 w 83506"/>
                <a:gd name="connsiteY8" fmla="*/ 164425 h 164318"/>
                <a:gd name="connsiteX9" fmla="*/ 42730 w 83506"/>
                <a:gd name="connsiteY9" fmla="*/ 163685 h 164318"/>
                <a:gd name="connsiteX10" fmla="*/ 83725 w 83506"/>
                <a:gd name="connsiteY10" fmla="*/ 164425 h 164318"/>
                <a:gd name="connsiteX11" fmla="*/ 83725 w 83506"/>
                <a:gd name="connsiteY11" fmla="*/ 156777 h 164318"/>
                <a:gd name="connsiteX12" fmla="*/ 75627 w 83506"/>
                <a:gd name="connsiteY12" fmla="*/ 156777 h 164318"/>
                <a:gd name="connsiteX13" fmla="*/ 52093 w 83506"/>
                <a:gd name="connsiteY13" fmla="*/ 144934 h 164318"/>
                <a:gd name="connsiteX14" fmla="*/ 52093 w 83506"/>
                <a:gd name="connsiteY14" fmla="*/ 6522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4318">
                  <a:moveTo>
                    <a:pt x="52093" y="6522"/>
                  </a:moveTo>
                  <a:cubicBezTo>
                    <a:pt x="52093" y="600"/>
                    <a:pt x="52093" y="107"/>
                    <a:pt x="46273" y="107"/>
                  </a:cubicBezTo>
                  <a:cubicBezTo>
                    <a:pt x="30584" y="15897"/>
                    <a:pt x="8315" y="15897"/>
                    <a:pt x="218" y="15897"/>
                  </a:cubicBezTo>
                  <a:lnTo>
                    <a:pt x="218" y="23546"/>
                  </a:lnTo>
                  <a:cubicBezTo>
                    <a:pt x="5279" y="23546"/>
                    <a:pt x="20209" y="23546"/>
                    <a:pt x="33368" y="17131"/>
                  </a:cubicBezTo>
                  <a:lnTo>
                    <a:pt x="33368" y="144934"/>
                  </a:lnTo>
                  <a:cubicBezTo>
                    <a:pt x="33368" y="153816"/>
                    <a:pt x="32608" y="156777"/>
                    <a:pt x="9834" y="156777"/>
                  </a:cubicBezTo>
                  <a:lnTo>
                    <a:pt x="1736" y="156777"/>
                  </a:lnTo>
                  <a:lnTo>
                    <a:pt x="1736" y="164425"/>
                  </a:lnTo>
                  <a:cubicBezTo>
                    <a:pt x="10593" y="163685"/>
                    <a:pt x="32608" y="163685"/>
                    <a:pt x="42730" y="163685"/>
                  </a:cubicBezTo>
                  <a:cubicBezTo>
                    <a:pt x="52852" y="163685"/>
                    <a:pt x="74868" y="163685"/>
                    <a:pt x="83725" y="164425"/>
                  </a:cubicBezTo>
                  <a:lnTo>
                    <a:pt x="83725" y="156777"/>
                  </a:lnTo>
                  <a:lnTo>
                    <a:pt x="75627" y="156777"/>
                  </a:lnTo>
                  <a:cubicBezTo>
                    <a:pt x="52852" y="156777"/>
                    <a:pt x="52093" y="154063"/>
                    <a:pt x="52093" y="144934"/>
                  </a:cubicBezTo>
                  <a:lnTo>
                    <a:pt x="52093" y="6522"/>
                  </a:lnTo>
                  <a:close/>
                </a:path>
              </a:pathLst>
            </a:custGeom>
            <a:solidFill>
              <a:srgbClr val="000000"/>
            </a:solidFill>
            <a:ln w="25378"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BE2DEB07-E586-039E-1330-C01113F1F62E}"/>
                </a:ext>
              </a:extLst>
            </p:cNvPr>
            <p:cNvSpPr/>
            <p:nvPr>
              <p:custDataLst>
                <p:tags r:id="rId42"/>
              </p:custDataLst>
            </p:nvPr>
          </p:nvSpPr>
          <p:spPr>
            <a:xfrm>
              <a:off x="8213245" y="4997611"/>
              <a:ext cx="58707" cy="246724"/>
            </a:xfrm>
            <a:custGeom>
              <a:avLst/>
              <a:gdLst>
                <a:gd name="connsiteX0" fmla="*/ 58931 w 58707"/>
                <a:gd name="connsiteY0" fmla="*/ 123469 h 246724"/>
                <a:gd name="connsiteX1" fmla="*/ 42229 w 58707"/>
                <a:gd name="connsiteY1" fmla="*/ 46491 h 246724"/>
                <a:gd name="connsiteX2" fmla="*/ 2753 w 58707"/>
                <a:gd name="connsiteY2" fmla="*/ 107 h 246724"/>
                <a:gd name="connsiteX3" fmla="*/ 223 w 58707"/>
                <a:gd name="connsiteY3" fmla="*/ 2574 h 246724"/>
                <a:gd name="connsiteX4" fmla="*/ 5031 w 58707"/>
                <a:gd name="connsiteY4" fmla="*/ 8249 h 246724"/>
                <a:gd name="connsiteX5" fmla="*/ 44254 w 58707"/>
                <a:gd name="connsiteY5" fmla="*/ 123469 h 246724"/>
                <a:gd name="connsiteX6" fmla="*/ 3512 w 58707"/>
                <a:gd name="connsiteY6" fmla="*/ 240170 h 246724"/>
                <a:gd name="connsiteX7" fmla="*/ 223 w 58707"/>
                <a:gd name="connsiteY7" fmla="*/ 244364 h 246724"/>
                <a:gd name="connsiteX8" fmla="*/ 2753 w 58707"/>
                <a:gd name="connsiteY8" fmla="*/ 246831 h 246724"/>
                <a:gd name="connsiteX9" fmla="*/ 42988 w 58707"/>
                <a:gd name="connsiteY9" fmla="*/ 198720 h 246724"/>
                <a:gd name="connsiteX10" fmla="*/ 58931 w 58707"/>
                <a:gd name="connsiteY10" fmla="*/ 123469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931" y="123469"/>
                  </a:moveTo>
                  <a:cubicBezTo>
                    <a:pt x="58931" y="104225"/>
                    <a:pt x="56147" y="74371"/>
                    <a:pt x="42229" y="46491"/>
                  </a:cubicBezTo>
                  <a:cubicBezTo>
                    <a:pt x="27046" y="16144"/>
                    <a:pt x="5284" y="107"/>
                    <a:pt x="2753" y="107"/>
                  </a:cubicBezTo>
                  <a:cubicBezTo>
                    <a:pt x="1235" y="107"/>
                    <a:pt x="223" y="1094"/>
                    <a:pt x="223" y="2574"/>
                  </a:cubicBezTo>
                  <a:cubicBezTo>
                    <a:pt x="223" y="3314"/>
                    <a:pt x="223" y="3808"/>
                    <a:pt x="5031" y="8249"/>
                  </a:cubicBezTo>
                  <a:cubicBezTo>
                    <a:pt x="29830" y="32674"/>
                    <a:pt x="44254" y="71904"/>
                    <a:pt x="44254" y="123469"/>
                  </a:cubicBezTo>
                  <a:cubicBezTo>
                    <a:pt x="44254" y="165659"/>
                    <a:pt x="34891" y="209083"/>
                    <a:pt x="3512" y="240170"/>
                  </a:cubicBezTo>
                  <a:cubicBezTo>
                    <a:pt x="223" y="243131"/>
                    <a:pt x="223" y="243624"/>
                    <a:pt x="223" y="244364"/>
                  </a:cubicBezTo>
                  <a:cubicBezTo>
                    <a:pt x="223" y="245845"/>
                    <a:pt x="1235" y="246831"/>
                    <a:pt x="2753" y="246831"/>
                  </a:cubicBezTo>
                  <a:cubicBezTo>
                    <a:pt x="5284" y="246831"/>
                    <a:pt x="28058" y="230054"/>
                    <a:pt x="42988" y="198720"/>
                  </a:cubicBezTo>
                  <a:cubicBezTo>
                    <a:pt x="55894" y="171580"/>
                    <a:pt x="58931" y="144194"/>
                    <a:pt x="58931" y="123469"/>
                  </a:cubicBezTo>
                  <a:close/>
                </a:path>
              </a:pathLst>
            </a:custGeom>
            <a:solidFill>
              <a:srgbClr val="000000"/>
            </a:solidFill>
            <a:ln w="25378"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34644A56-E36B-BA0B-8DE3-C7026034960E}"/>
                </a:ext>
              </a:extLst>
            </p:cNvPr>
            <p:cNvSpPr/>
            <p:nvPr>
              <p:custDataLst>
                <p:tags r:id="rId43"/>
              </p:custDataLst>
            </p:nvPr>
          </p:nvSpPr>
          <p:spPr>
            <a:xfrm>
              <a:off x="8381691" y="5092107"/>
              <a:ext cx="168278" cy="57733"/>
            </a:xfrm>
            <a:custGeom>
              <a:avLst/>
              <a:gdLst>
                <a:gd name="connsiteX0" fmla="*/ 159905 w 168278"/>
                <a:gd name="connsiteY0" fmla="*/ 9976 h 57733"/>
                <a:gd name="connsiteX1" fmla="*/ 168508 w 168278"/>
                <a:gd name="connsiteY1" fmla="*/ 5041 h 57733"/>
                <a:gd name="connsiteX2" fmla="*/ 160158 w 168278"/>
                <a:gd name="connsiteY2" fmla="*/ 107 h 57733"/>
                <a:gd name="connsiteX3" fmla="*/ 8580 w 168278"/>
                <a:gd name="connsiteY3" fmla="*/ 107 h 57733"/>
                <a:gd name="connsiteX4" fmla="*/ 229 w 168278"/>
                <a:gd name="connsiteY4" fmla="*/ 5041 h 57733"/>
                <a:gd name="connsiteX5" fmla="*/ 8833 w 168278"/>
                <a:gd name="connsiteY5" fmla="*/ 9976 h 57733"/>
                <a:gd name="connsiteX6" fmla="*/ 159905 w 168278"/>
                <a:gd name="connsiteY6" fmla="*/ 9976 h 57733"/>
                <a:gd name="connsiteX7" fmla="*/ 160158 w 168278"/>
                <a:gd name="connsiteY7" fmla="*/ 57840 h 57733"/>
                <a:gd name="connsiteX8" fmla="*/ 168508 w 168278"/>
                <a:gd name="connsiteY8" fmla="*/ 52906 h 57733"/>
                <a:gd name="connsiteX9" fmla="*/ 159905 w 168278"/>
                <a:gd name="connsiteY9" fmla="*/ 47971 h 57733"/>
                <a:gd name="connsiteX10" fmla="*/ 8833 w 168278"/>
                <a:gd name="connsiteY10" fmla="*/ 47971 h 57733"/>
                <a:gd name="connsiteX11" fmla="*/ 229 w 168278"/>
                <a:gd name="connsiteY11" fmla="*/ 52906 h 57733"/>
                <a:gd name="connsiteX12" fmla="*/ 8580 w 168278"/>
                <a:gd name="connsiteY12" fmla="*/ 57840 h 57733"/>
                <a:gd name="connsiteX13" fmla="*/ 160158 w 168278"/>
                <a:gd name="connsiteY13" fmla="*/ 57840 h 5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733">
                  <a:moveTo>
                    <a:pt x="159905" y="9976"/>
                  </a:moveTo>
                  <a:cubicBezTo>
                    <a:pt x="163700" y="9976"/>
                    <a:pt x="168508" y="9976"/>
                    <a:pt x="168508" y="5041"/>
                  </a:cubicBezTo>
                  <a:cubicBezTo>
                    <a:pt x="168508" y="107"/>
                    <a:pt x="163700" y="107"/>
                    <a:pt x="160158" y="107"/>
                  </a:cubicBezTo>
                  <a:lnTo>
                    <a:pt x="8580" y="107"/>
                  </a:lnTo>
                  <a:cubicBezTo>
                    <a:pt x="5037" y="107"/>
                    <a:pt x="229" y="107"/>
                    <a:pt x="229" y="5041"/>
                  </a:cubicBezTo>
                  <a:cubicBezTo>
                    <a:pt x="229" y="9976"/>
                    <a:pt x="5037" y="9976"/>
                    <a:pt x="8833" y="9976"/>
                  </a:cubicBezTo>
                  <a:lnTo>
                    <a:pt x="159905" y="9976"/>
                  </a:lnTo>
                  <a:close/>
                  <a:moveTo>
                    <a:pt x="160158" y="57840"/>
                  </a:moveTo>
                  <a:cubicBezTo>
                    <a:pt x="163700" y="57840"/>
                    <a:pt x="168508" y="57840"/>
                    <a:pt x="168508" y="52906"/>
                  </a:cubicBezTo>
                  <a:cubicBezTo>
                    <a:pt x="168508" y="47971"/>
                    <a:pt x="163700" y="47971"/>
                    <a:pt x="159905" y="47971"/>
                  </a:cubicBezTo>
                  <a:lnTo>
                    <a:pt x="8833" y="47971"/>
                  </a:lnTo>
                  <a:cubicBezTo>
                    <a:pt x="5037" y="47971"/>
                    <a:pt x="229" y="47971"/>
                    <a:pt x="229" y="52906"/>
                  </a:cubicBezTo>
                  <a:cubicBezTo>
                    <a:pt x="229" y="57840"/>
                    <a:pt x="5037" y="57840"/>
                    <a:pt x="8580" y="57840"/>
                  </a:cubicBezTo>
                  <a:lnTo>
                    <a:pt x="160158" y="57840"/>
                  </a:lnTo>
                  <a:close/>
                </a:path>
              </a:pathLst>
            </a:custGeom>
            <a:solidFill>
              <a:srgbClr val="000000"/>
            </a:solidFill>
            <a:ln w="25378"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67EF5194-F4BE-6B9C-FFAA-7C840A0F403A}"/>
                </a:ext>
              </a:extLst>
            </p:cNvPr>
            <p:cNvSpPr/>
            <p:nvPr>
              <p:custDataLst>
                <p:tags r:id="rId44"/>
              </p:custDataLst>
            </p:nvPr>
          </p:nvSpPr>
          <p:spPr>
            <a:xfrm>
              <a:off x="8643232" y="5072122"/>
              <a:ext cx="96412" cy="113246"/>
            </a:xfrm>
            <a:custGeom>
              <a:avLst/>
              <a:gdLst>
                <a:gd name="connsiteX0" fmla="*/ 21243 w 96412"/>
                <a:gd name="connsiteY0" fmla="*/ 56853 h 113246"/>
                <a:gd name="connsiteX1" fmla="*/ 55405 w 96412"/>
                <a:gd name="connsiteY1" fmla="*/ 6275 h 113246"/>
                <a:gd name="connsiteX2" fmla="*/ 82482 w 96412"/>
                <a:gd name="connsiteY2" fmla="*/ 15404 h 113246"/>
                <a:gd name="connsiteX3" fmla="*/ 70588 w 96412"/>
                <a:gd name="connsiteY3" fmla="*/ 26753 h 113246"/>
                <a:gd name="connsiteX4" fmla="*/ 82228 w 96412"/>
                <a:gd name="connsiteY4" fmla="*/ 38102 h 113246"/>
                <a:gd name="connsiteX5" fmla="*/ 93869 w 96412"/>
                <a:gd name="connsiteY5" fmla="*/ 26506 h 113246"/>
                <a:gd name="connsiteX6" fmla="*/ 55152 w 96412"/>
                <a:gd name="connsiteY6" fmla="*/ 107 h 113246"/>
                <a:gd name="connsiteX7" fmla="*/ 240 w 96412"/>
                <a:gd name="connsiteY7" fmla="*/ 57347 h 113246"/>
                <a:gd name="connsiteX8" fmla="*/ 54646 w 96412"/>
                <a:gd name="connsiteY8" fmla="*/ 113353 h 113246"/>
                <a:gd name="connsiteX9" fmla="*/ 96652 w 96412"/>
                <a:gd name="connsiteY9" fmla="*/ 81279 h 113246"/>
                <a:gd name="connsiteX10" fmla="*/ 93363 w 96412"/>
                <a:gd name="connsiteY10" fmla="*/ 78812 h 113246"/>
                <a:gd name="connsiteX11" fmla="*/ 90073 w 96412"/>
                <a:gd name="connsiteY11" fmla="*/ 81279 h 113246"/>
                <a:gd name="connsiteX12" fmla="*/ 56923 w 96412"/>
                <a:gd name="connsiteY12" fmla="*/ 107185 h 113246"/>
                <a:gd name="connsiteX13" fmla="*/ 21243 w 96412"/>
                <a:gd name="connsiteY13" fmla="*/ 56853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12" h="113246">
                  <a:moveTo>
                    <a:pt x="21243" y="56853"/>
                  </a:moveTo>
                  <a:cubicBezTo>
                    <a:pt x="21243" y="16637"/>
                    <a:pt x="41993" y="6275"/>
                    <a:pt x="55405" y="6275"/>
                  </a:cubicBezTo>
                  <a:cubicBezTo>
                    <a:pt x="57683" y="6275"/>
                    <a:pt x="73625" y="6522"/>
                    <a:pt x="82482" y="15404"/>
                  </a:cubicBezTo>
                  <a:cubicBezTo>
                    <a:pt x="72106" y="16144"/>
                    <a:pt x="70588" y="23546"/>
                    <a:pt x="70588" y="26753"/>
                  </a:cubicBezTo>
                  <a:cubicBezTo>
                    <a:pt x="70588" y="33168"/>
                    <a:pt x="75143" y="38102"/>
                    <a:pt x="82228" y="38102"/>
                  </a:cubicBezTo>
                  <a:cubicBezTo>
                    <a:pt x="88808" y="38102"/>
                    <a:pt x="93869" y="33908"/>
                    <a:pt x="93869" y="26506"/>
                  </a:cubicBezTo>
                  <a:cubicBezTo>
                    <a:pt x="93869" y="9729"/>
                    <a:pt x="74637" y="107"/>
                    <a:pt x="55152" y="107"/>
                  </a:cubicBezTo>
                  <a:cubicBezTo>
                    <a:pt x="23521" y="107"/>
                    <a:pt x="240" y="26753"/>
                    <a:pt x="240" y="57347"/>
                  </a:cubicBezTo>
                  <a:cubicBezTo>
                    <a:pt x="240" y="88928"/>
                    <a:pt x="25292" y="113353"/>
                    <a:pt x="54646" y="113353"/>
                  </a:cubicBezTo>
                  <a:cubicBezTo>
                    <a:pt x="88555" y="113353"/>
                    <a:pt x="96652" y="83746"/>
                    <a:pt x="96652" y="81279"/>
                  </a:cubicBezTo>
                  <a:cubicBezTo>
                    <a:pt x="96652" y="78812"/>
                    <a:pt x="94122" y="78812"/>
                    <a:pt x="93363" y="78812"/>
                  </a:cubicBezTo>
                  <a:cubicBezTo>
                    <a:pt x="91085" y="78812"/>
                    <a:pt x="90579" y="79799"/>
                    <a:pt x="90073" y="81279"/>
                  </a:cubicBezTo>
                  <a:cubicBezTo>
                    <a:pt x="82735" y="104225"/>
                    <a:pt x="66286" y="107185"/>
                    <a:pt x="56923" y="107185"/>
                  </a:cubicBezTo>
                  <a:cubicBezTo>
                    <a:pt x="43512" y="107185"/>
                    <a:pt x="21243" y="96576"/>
                    <a:pt x="21243" y="56853"/>
                  </a:cubicBezTo>
                  <a:close/>
                </a:path>
              </a:pathLst>
            </a:custGeom>
            <a:solidFill>
              <a:srgbClr val="000000"/>
            </a:solidFill>
            <a:ln w="25378"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734D53A3-7666-3C0E-D279-3A44B58CF0D6}"/>
                </a:ext>
              </a:extLst>
            </p:cNvPr>
            <p:cNvSpPr/>
            <p:nvPr>
              <p:custDataLst>
                <p:tags r:id="rId45"/>
              </p:custDataLst>
            </p:nvPr>
          </p:nvSpPr>
          <p:spPr>
            <a:xfrm>
              <a:off x="8754182" y="5072122"/>
              <a:ext cx="112101" cy="113246"/>
            </a:xfrm>
            <a:custGeom>
              <a:avLst/>
              <a:gdLst>
                <a:gd name="connsiteX0" fmla="*/ 112346 w 112101"/>
                <a:gd name="connsiteY0" fmla="*/ 57840 h 113246"/>
                <a:gd name="connsiteX1" fmla="*/ 56422 w 112101"/>
                <a:gd name="connsiteY1" fmla="*/ 107 h 113246"/>
                <a:gd name="connsiteX2" fmla="*/ 244 w 112101"/>
                <a:gd name="connsiteY2" fmla="*/ 57840 h 113246"/>
                <a:gd name="connsiteX3" fmla="*/ 56169 w 112101"/>
                <a:gd name="connsiteY3" fmla="*/ 113353 h 113246"/>
                <a:gd name="connsiteX4" fmla="*/ 112346 w 112101"/>
                <a:gd name="connsiteY4" fmla="*/ 57840 h 113246"/>
                <a:gd name="connsiteX5" fmla="*/ 56422 w 112101"/>
                <a:gd name="connsiteY5" fmla="*/ 107185 h 113246"/>
                <a:gd name="connsiteX6" fmla="*/ 27574 w 112101"/>
                <a:gd name="connsiteY6" fmla="*/ 90655 h 113246"/>
                <a:gd name="connsiteX7" fmla="*/ 21248 w 112101"/>
                <a:gd name="connsiteY7" fmla="*/ 55867 h 113246"/>
                <a:gd name="connsiteX8" fmla="*/ 27321 w 112101"/>
                <a:gd name="connsiteY8" fmla="*/ 22065 h 113246"/>
                <a:gd name="connsiteX9" fmla="*/ 56169 w 112101"/>
                <a:gd name="connsiteY9" fmla="*/ 5535 h 113246"/>
                <a:gd name="connsiteX10" fmla="*/ 84763 w 112101"/>
                <a:gd name="connsiteY10" fmla="*/ 21572 h 113246"/>
                <a:gd name="connsiteX11" fmla="*/ 91343 w 112101"/>
                <a:gd name="connsiteY11" fmla="*/ 55867 h 113246"/>
                <a:gd name="connsiteX12" fmla="*/ 85776 w 112101"/>
                <a:gd name="connsiteY12" fmla="*/ 88928 h 113246"/>
                <a:gd name="connsiteX13" fmla="*/ 56422 w 112101"/>
                <a:gd name="connsiteY13" fmla="*/ 107185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246">
                  <a:moveTo>
                    <a:pt x="112346" y="57840"/>
                  </a:moveTo>
                  <a:cubicBezTo>
                    <a:pt x="112346" y="26260"/>
                    <a:pt x="87041" y="107"/>
                    <a:pt x="56422" y="107"/>
                  </a:cubicBezTo>
                  <a:cubicBezTo>
                    <a:pt x="24790" y="107"/>
                    <a:pt x="244" y="27000"/>
                    <a:pt x="244" y="57840"/>
                  </a:cubicBezTo>
                  <a:cubicBezTo>
                    <a:pt x="244" y="89668"/>
                    <a:pt x="26562" y="113353"/>
                    <a:pt x="56169" y="113353"/>
                  </a:cubicBezTo>
                  <a:cubicBezTo>
                    <a:pt x="86788" y="113353"/>
                    <a:pt x="112346" y="89174"/>
                    <a:pt x="112346" y="57840"/>
                  </a:cubicBezTo>
                  <a:close/>
                  <a:moveTo>
                    <a:pt x="56422" y="107185"/>
                  </a:moveTo>
                  <a:cubicBezTo>
                    <a:pt x="45541" y="107185"/>
                    <a:pt x="34406" y="102004"/>
                    <a:pt x="27574" y="90655"/>
                  </a:cubicBezTo>
                  <a:cubicBezTo>
                    <a:pt x="21248" y="79799"/>
                    <a:pt x="21248" y="64749"/>
                    <a:pt x="21248" y="55867"/>
                  </a:cubicBezTo>
                  <a:cubicBezTo>
                    <a:pt x="21248" y="46244"/>
                    <a:pt x="21248" y="32921"/>
                    <a:pt x="27321" y="22065"/>
                  </a:cubicBezTo>
                  <a:cubicBezTo>
                    <a:pt x="34153" y="10716"/>
                    <a:pt x="46047" y="5535"/>
                    <a:pt x="56169" y="5535"/>
                  </a:cubicBezTo>
                  <a:cubicBezTo>
                    <a:pt x="67303" y="5535"/>
                    <a:pt x="78184" y="10963"/>
                    <a:pt x="84763" y="21572"/>
                  </a:cubicBezTo>
                  <a:cubicBezTo>
                    <a:pt x="91343" y="32181"/>
                    <a:pt x="91343" y="46491"/>
                    <a:pt x="91343" y="55867"/>
                  </a:cubicBezTo>
                  <a:cubicBezTo>
                    <a:pt x="91343" y="64749"/>
                    <a:pt x="91343" y="78072"/>
                    <a:pt x="85776" y="88928"/>
                  </a:cubicBezTo>
                  <a:cubicBezTo>
                    <a:pt x="80209" y="100030"/>
                    <a:pt x="69074" y="107185"/>
                    <a:pt x="56422" y="107185"/>
                  </a:cubicBezTo>
                  <a:close/>
                </a:path>
              </a:pathLst>
            </a:custGeom>
            <a:solidFill>
              <a:srgbClr val="000000"/>
            </a:solidFill>
            <a:ln w="25378"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BA07BEDF-B8F8-1682-6EBA-1A941C6E9BF7}"/>
                </a:ext>
              </a:extLst>
            </p:cNvPr>
            <p:cNvSpPr/>
            <p:nvPr>
              <p:custDataLst>
                <p:tags r:id="rId46"/>
              </p:custDataLst>
            </p:nvPr>
          </p:nvSpPr>
          <p:spPr>
            <a:xfrm>
              <a:off x="8881973" y="5072122"/>
              <a:ext cx="82747" cy="113246"/>
            </a:xfrm>
            <a:custGeom>
              <a:avLst/>
              <a:gdLst>
                <a:gd name="connsiteX0" fmla="*/ 44533 w 82747"/>
                <a:gd name="connsiteY0" fmla="*/ 62775 h 113246"/>
                <a:gd name="connsiteX1" fmla="*/ 70851 w 82747"/>
                <a:gd name="connsiteY1" fmla="*/ 85474 h 113246"/>
                <a:gd name="connsiteX2" fmla="*/ 42256 w 82747"/>
                <a:gd name="connsiteY2" fmla="*/ 107925 h 113246"/>
                <a:gd name="connsiteX3" fmla="*/ 7082 w 82747"/>
                <a:gd name="connsiteY3" fmla="*/ 72891 h 113246"/>
                <a:gd name="connsiteX4" fmla="*/ 3539 w 82747"/>
                <a:gd name="connsiteY4" fmla="*/ 68696 h 113246"/>
                <a:gd name="connsiteX5" fmla="*/ 249 w 82747"/>
                <a:gd name="connsiteY5" fmla="*/ 74864 h 113246"/>
                <a:gd name="connsiteX6" fmla="*/ 249 w 82747"/>
                <a:gd name="connsiteY6" fmla="*/ 107432 h 113246"/>
                <a:gd name="connsiteX7" fmla="*/ 3033 w 82747"/>
                <a:gd name="connsiteY7" fmla="*/ 113353 h 113246"/>
                <a:gd name="connsiteX8" fmla="*/ 9359 w 82747"/>
                <a:gd name="connsiteY8" fmla="*/ 108419 h 113246"/>
                <a:gd name="connsiteX9" fmla="*/ 14420 w 82747"/>
                <a:gd name="connsiteY9" fmla="*/ 102744 h 113246"/>
                <a:gd name="connsiteX10" fmla="*/ 42256 w 82747"/>
                <a:gd name="connsiteY10" fmla="*/ 113353 h 113246"/>
                <a:gd name="connsiteX11" fmla="*/ 82997 w 82747"/>
                <a:gd name="connsiteY11" fmla="*/ 79059 h 113246"/>
                <a:gd name="connsiteX12" fmla="*/ 72369 w 82747"/>
                <a:gd name="connsiteY12" fmla="*/ 55620 h 113246"/>
                <a:gd name="connsiteX13" fmla="*/ 43521 w 82747"/>
                <a:gd name="connsiteY13" fmla="*/ 43777 h 113246"/>
                <a:gd name="connsiteX14" fmla="*/ 12396 w 82747"/>
                <a:gd name="connsiteY14" fmla="*/ 23546 h 113246"/>
                <a:gd name="connsiteX15" fmla="*/ 40738 w 82747"/>
                <a:gd name="connsiteY15" fmla="*/ 4794 h 113246"/>
                <a:gd name="connsiteX16" fmla="*/ 70344 w 82747"/>
                <a:gd name="connsiteY16" fmla="*/ 34648 h 113246"/>
                <a:gd name="connsiteX17" fmla="*/ 73381 w 82747"/>
                <a:gd name="connsiteY17" fmla="*/ 36869 h 113246"/>
                <a:gd name="connsiteX18" fmla="*/ 76671 w 82747"/>
                <a:gd name="connsiteY18" fmla="*/ 30947 h 113246"/>
                <a:gd name="connsiteX19" fmla="*/ 76671 w 82747"/>
                <a:gd name="connsiteY19" fmla="*/ 6028 h 113246"/>
                <a:gd name="connsiteX20" fmla="*/ 73887 w 82747"/>
                <a:gd name="connsiteY20" fmla="*/ 107 h 113246"/>
                <a:gd name="connsiteX21" fmla="*/ 68826 w 82747"/>
                <a:gd name="connsiteY21" fmla="*/ 3067 h 113246"/>
                <a:gd name="connsiteX22" fmla="*/ 64524 w 82747"/>
                <a:gd name="connsiteY22" fmla="*/ 7015 h 113246"/>
                <a:gd name="connsiteX23" fmla="*/ 40738 w 82747"/>
                <a:gd name="connsiteY23" fmla="*/ 107 h 113246"/>
                <a:gd name="connsiteX24" fmla="*/ 249 w 82747"/>
                <a:gd name="connsiteY24" fmla="*/ 30454 h 113246"/>
                <a:gd name="connsiteX25" fmla="*/ 11131 w 82747"/>
                <a:gd name="connsiteY25" fmla="*/ 51425 h 113246"/>
                <a:gd name="connsiteX26" fmla="*/ 44533 w 82747"/>
                <a:gd name="connsiteY26" fmla="*/ 62775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533" y="62775"/>
                  </a:moveTo>
                  <a:cubicBezTo>
                    <a:pt x="50100" y="63762"/>
                    <a:pt x="70851" y="67709"/>
                    <a:pt x="70851" y="85474"/>
                  </a:cubicBezTo>
                  <a:cubicBezTo>
                    <a:pt x="70851" y="98056"/>
                    <a:pt x="61994" y="107925"/>
                    <a:pt x="42256" y="107925"/>
                  </a:cubicBezTo>
                  <a:cubicBezTo>
                    <a:pt x="21000" y="107925"/>
                    <a:pt x="11890" y="93862"/>
                    <a:pt x="7082" y="72891"/>
                  </a:cubicBezTo>
                  <a:cubicBezTo>
                    <a:pt x="6323" y="69683"/>
                    <a:pt x="6070" y="68696"/>
                    <a:pt x="3539" y="68696"/>
                  </a:cubicBezTo>
                  <a:cubicBezTo>
                    <a:pt x="249" y="68696"/>
                    <a:pt x="249" y="70423"/>
                    <a:pt x="249" y="74864"/>
                  </a:cubicBezTo>
                  <a:lnTo>
                    <a:pt x="249" y="107432"/>
                  </a:lnTo>
                  <a:cubicBezTo>
                    <a:pt x="249" y="111626"/>
                    <a:pt x="249" y="113353"/>
                    <a:pt x="3033" y="113353"/>
                  </a:cubicBezTo>
                  <a:cubicBezTo>
                    <a:pt x="4298" y="113353"/>
                    <a:pt x="4551" y="113107"/>
                    <a:pt x="9359" y="108419"/>
                  </a:cubicBezTo>
                  <a:cubicBezTo>
                    <a:pt x="9865" y="107925"/>
                    <a:pt x="9865" y="107432"/>
                    <a:pt x="14420" y="102744"/>
                  </a:cubicBezTo>
                  <a:cubicBezTo>
                    <a:pt x="25554" y="113107"/>
                    <a:pt x="36942" y="113353"/>
                    <a:pt x="42256" y="113353"/>
                  </a:cubicBezTo>
                  <a:cubicBezTo>
                    <a:pt x="71357" y="113353"/>
                    <a:pt x="82997" y="96823"/>
                    <a:pt x="82997" y="79059"/>
                  </a:cubicBezTo>
                  <a:cubicBezTo>
                    <a:pt x="82997" y="65982"/>
                    <a:pt x="75406" y="58580"/>
                    <a:pt x="72369" y="55620"/>
                  </a:cubicBezTo>
                  <a:cubicBezTo>
                    <a:pt x="64018" y="47725"/>
                    <a:pt x="54149" y="45751"/>
                    <a:pt x="43521" y="43777"/>
                  </a:cubicBezTo>
                  <a:cubicBezTo>
                    <a:pt x="29350" y="41063"/>
                    <a:pt x="12396" y="37856"/>
                    <a:pt x="12396" y="23546"/>
                  </a:cubicBezTo>
                  <a:cubicBezTo>
                    <a:pt x="12396" y="14910"/>
                    <a:pt x="18975" y="4794"/>
                    <a:pt x="40738" y="4794"/>
                  </a:cubicBezTo>
                  <a:cubicBezTo>
                    <a:pt x="68573" y="4794"/>
                    <a:pt x="69838" y="27000"/>
                    <a:pt x="70344" y="34648"/>
                  </a:cubicBezTo>
                  <a:cubicBezTo>
                    <a:pt x="70598" y="36869"/>
                    <a:pt x="72875" y="36869"/>
                    <a:pt x="73381" y="36869"/>
                  </a:cubicBezTo>
                  <a:cubicBezTo>
                    <a:pt x="76671" y="36869"/>
                    <a:pt x="76671" y="35635"/>
                    <a:pt x="76671" y="30947"/>
                  </a:cubicBezTo>
                  <a:lnTo>
                    <a:pt x="76671" y="6028"/>
                  </a:lnTo>
                  <a:cubicBezTo>
                    <a:pt x="76671" y="1834"/>
                    <a:pt x="76671" y="107"/>
                    <a:pt x="73887" y="107"/>
                  </a:cubicBezTo>
                  <a:cubicBezTo>
                    <a:pt x="72622" y="107"/>
                    <a:pt x="72116" y="107"/>
                    <a:pt x="68826" y="3067"/>
                  </a:cubicBezTo>
                  <a:cubicBezTo>
                    <a:pt x="68067" y="4054"/>
                    <a:pt x="65537" y="6275"/>
                    <a:pt x="64524" y="7015"/>
                  </a:cubicBezTo>
                  <a:cubicBezTo>
                    <a:pt x="54908" y="107"/>
                    <a:pt x="44533" y="107"/>
                    <a:pt x="40738" y="107"/>
                  </a:cubicBezTo>
                  <a:cubicBezTo>
                    <a:pt x="9865" y="107"/>
                    <a:pt x="249" y="16637"/>
                    <a:pt x="249" y="30454"/>
                  </a:cubicBezTo>
                  <a:cubicBezTo>
                    <a:pt x="249" y="39089"/>
                    <a:pt x="4298" y="45998"/>
                    <a:pt x="11131" y="51425"/>
                  </a:cubicBezTo>
                  <a:cubicBezTo>
                    <a:pt x="19228" y="57840"/>
                    <a:pt x="26314" y="59321"/>
                    <a:pt x="44533" y="62775"/>
                  </a:cubicBezTo>
                  <a:close/>
                </a:path>
              </a:pathLst>
            </a:custGeom>
            <a:solidFill>
              <a:srgbClr val="000000"/>
            </a:solidFill>
            <a:ln w="25378"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89335D48-32B9-8E35-D841-85CA760D72EE}"/>
                </a:ext>
              </a:extLst>
            </p:cNvPr>
            <p:cNvSpPr/>
            <p:nvPr>
              <p:custDataLst>
                <p:tags r:id="rId47"/>
              </p:custDataLst>
            </p:nvPr>
          </p:nvSpPr>
          <p:spPr>
            <a:xfrm>
              <a:off x="8998488" y="4997611"/>
              <a:ext cx="58707" cy="246724"/>
            </a:xfrm>
            <a:custGeom>
              <a:avLst/>
              <a:gdLst>
                <a:gd name="connsiteX0" fmla="*/ 58961 w 58707"/>
                <a:gd name="connsiteY0" fmla="*/ 244364 h 246724"/>
                <a:gd name="connsiteX1" fmla="*/ 54659 w 58707"/>
                <a:gd name="connsiteY1" fmla="*/ 238936 h 246724"/>
                <a:gd name="connsiteX2" fmla="*/ 14930 w 58707"/>
                <a:gd name="connsiteY2" fmla="*/ 123469 h 246724"/>
                <a:gd name="connsiteX3" fmla="*/ 55671 w 58707"/>
                <a:gd name="connsiteY3" fmla="*/ 6768 h 246724"/>
                <a:gd name="connsiteX4" fmla="*/ 58961 w 58707"/>
                <a:gd name="connsiteY4" fmla="*/ 2574 h 246724"/>
                <a:gd name="connsiteX5" fmla="*/ 56431 w 58707"/>
                <a:gd name="connsiteY5" fmla="*/ 107 h 246724"/>
                <a:gd name="connsiteX6" fmla="*/ 16196 w 58707"/>
                <a:gd name="connsiteY6" fmla="*/ 48218 h 246724"/>
                <a:gd name="connsiteX7" fmla="*/ 253 w 58707"/>
                <a:gd name="connsiteY7" fmla="*/ 123469 h 246724"/>
                <a:gd name="connsiteX8" fmla="*/ 16955 w 58707"/>
                <a:gd name="connsiteY8" fmla="*/ 200447 h 246724"/>
                <a:gd name="connsiteX9" fmla="*/ 56431 w 58707"/>
                <a:gd name="connsiteY9" fmla="*/ 246831 h 246724"/>
                <a:gd name="connsiteX10" fmla="*/ 58961 w 58707"/>
                <a:gd name="connsiteY10" fmla="*/ 244364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8961" y="244364"/>
                  </a:moveTo>
                  <a:cubicBezTo>
                    <a:pt x="58961" y="243624"/>
                    <a:pt x="58961" y="243131"/>
                    <a:pt x="54659" y="238936"/>
                  </a:cubicBezTo>
                  <a:cubicBezTo>
                    <a:pt x="23028" y="207849"/>
                    <a:pt x="14930" y="161218"/>
                    <a:pt x="14930" y="123469"/>
                  </a:cubicBezTo>
                  <a:cubicBezTo>
                    <a:pt x="14930" y="80539"/>
                    <a:pt x="24546" y="37609"/>
                    <a:pt x="55671" y="6768"/>
                  </a:cubicBezTo>
                  <a:cubicBezTo>
                    <a:pt x="58961" y="3808"/>
                    <a:pt x="58961" y="3314"/>
                    <a:pt x="58961" y="2574"/>
                  </a:cubicBezTo>
                  <a:cubicBezTo>
                    <a:pt x="58961" y="847"/>
                    <a:pt x="57949" y="107"/>
                    <a:pt x="56431" y="107"/>
                  </a:cubicBezTo>
                  <a:cubicBezTo>
                    <a:pt x="53900" y="107"/>
                    <a:pt x="31126" y="16884"/>
                    <a:pt x="16196" y="48218"/>
                  </a:cubicBezTo>
                  <a:cubicBezTo>
                    <a:pt x="3290" y="75358"/>
                    <a:pt x="253" y="102744"/>
                    <a:pt x="253" y="123469"/>
                  </a:cubicBezTo>
                  <a:cubicBezTo>
                    <a:pt x="253" y="142714"/>
                    <a:pt x="3037" y="172567"/>
                    <a:pt x="16955" y="200447"/>
                  </a:cubicBezTo>
                  <a:cubicBezTo>
                    <a:pt x="32138" y="230794"/>
                    <a:pt x="53900" y="246831"/>
                    <a:pt x="56431" y="246831"/>
                  </a:cubicBezTo>
                  <a:cubicBezTo>
                    <a:pt x="57949" y="246831"/>
                    <a:pt x="58961" y="246091"/>
                    <a:pt x="58961" y="244364"/>
                  </a:cubicBezTo>
                  <a:close/>
                </a:path>
              </a:pathLst>
            </a:custGeom>
            <a:solidFill>
              <a:srgbClr val="000000"/>
            </a:solidFill>
            <a:ln w="25378"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0FD9EBCF-30D0-41E7-48F1-CA12BEA39F0B}"/>
                </a:ext>
              </a:extLst>
            </p:cNvPr>
            <p:cNvSpPr/>
            <p:nvPr>
              <p:custDataLst>
                <p:tags r:id="rId48"/>
              </p:custDataLst>
            </p:nvPr>
          </p:nvSpPr>
          <p:spPr>
            <a:xfrm>
              <a:off x="9435705" y="4906691"/>
              <a:ext cx="124754" cy="156916"/>
            </a:xfrm>
            <a:custGeom>
              <a:avLst/>
              <a:gdLst>
                <a:gd name="connsiteX0" fmla="*/ 36711 w 124754"/>
                <a:gd name="connsiteY0" fmla="*/ 16384 h 156916"/>
                <a:gd name="connsiteX1" fmla="*/ 36711 w 124754"/>
                <a:gd name="connsiteY1" fmla="*/ 100 h 156916"/>
                <a:gd name="connsiteX2" fmla="*/ 271 w 124754"/>
                <a:gd name="connsiteY2" fmla="*/ 2814 h 156916"/>
                <a:gd name="connsiteX3" fmla="*/ 271 w 124754"/>
                <a:gd name="connsiteY3" fmla="*/ 10462 h 156916"/>
                <a:gd name="connsiteX4" fmla="*/ 20009 w 124754"/>
                <a:gd name="connsiteY4" fmla="*/ 22799 h 156916"/>
                <a:gd name="connsiteX5" fmla="*/ 20009 w 124754"/>
                <a:gd name="connsiteY5" fmla="*/ 138266 h 156916"/>
                <a:gd name="connsiteX6" fmla="*/ 271 w 124754"/>
                <a:gd name="connsiteY6" fmla="*/ 149368 h 156916"/>
                <a:gd name="connsiteX7" fmla="*/ 271 w 124754"/>
                <a:gd name="connsiteY7" fmla="*/ 157017 h 156916"/>
                <a:gd name="connsiteX8" fmla="*/ 28613 w 124754"/>
                <a:gd name="connsiteY8" fmla="*/ 156277 h 156916"/>
                <a:gd name="connsiteX9" fmla="*/ 57208 w 124754"/>
                <a:gd name="connsiteY9" fmla="*/ 157017 h 156916"/>
                <a:gd name="connsiteX10" fmla="*/ 57208 w 124754"/>
                <a:gd name="connsiteY10" fmla="*/ 149368 h 156916"/>
                <a:gd name="connsiteX11" fmla="*/ 37470 w 124754"/>
                <a:gd name="connsiteY11" fmla="*/ 138266 h 156916"/>
                <a:gd name="connsiteX12" fmla="*/ 37470 w 124754"/>
                <a:gd name="connsiteY12" fmla="*/ 96816 h 156916"/>
                <a:gd name="connsiteX13" fmla="*/ 37470 w 124754"/>
                <a:gd name="connsiteY13" fmla="*/ 94596 h 156916"/>
                <a:gd name="connsiteX14" fmla="*/ 68595 w 124754"/>
                <a:gd name="connsiteY14" fmla="*/ 111866 h 156916"/>
                <a:gd name="connsiteX15" fmla="*/ 125025 w 124754"/>
                <a:gd name="connsiteY15" fmla="*/ 55860 h 156916"/>
                <a:gd name="connsiteX16" fmla="*/ 72138 w 124754"/>
                <a:gd name="connsiteY16" fmla="*/ 100 h 156916"/>
                <a:gd name="connsiteX17" fmla="*/ 36711 w 124754"/>
                <a:gd name="connsiteY17" fmla="*/ 16384 h 156916"/>
                <a:gd name="connsiteX18" fmla="*/ 37470 w 124754"/>
                <a:gd name="connsiteY18" fmla="*/ 81026 h 156916"/>
                <a:gd name="connsiteX19" fmla="*/ 37470 w 124754"/>
                <a:gd name="connsiteY19" fmla="*/ 26006 h 156916"/>
                <a:gd name="connsiteX20" fmla="*/ 70113 w 124754"/>
                <a:gd name="connsiteY20" fmla="*/ 6268 h 156916"/>
                <a:gd name="connsiteX21" fmla="*/ 104022 w 124754"/>
                <a:gd name="connsiteY21" fmla="*/ 55860 h 156916"/>
                <a:gd name="connsiteX22" fmla="*/ 67583 w 124754"/>
                <a:gd name="connsiteY22" fmla="*/ 106438 h 156916"/>
                <a:gd name="connsiteX23" fmla="*/ 41012 w 124754"/>
                <a:gd name="connsiteY23" fmla="*/ 91388 h 156916"/>
                <a:gd name="connsiteX24" fmla="*/ 37470 w 124754"/>
                <a:gd name="connsiteY24" fmla="*/ 81026 h 156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4754" h="156916">
                  <a:moveTo>
                    <a:pt x="36711" y="16384"/>
                  </a:moveTo>
                  <a:lnTo>
                    <a:pt x="36711" y="100"/>
                  </a:lnTo>
                  <a:lnTo>
                    <a:pt x="271" y="2814"/>
                  </a:lnTo>
                  <a:lnTo>
                    <a:pt x="271" y="10462"/>
                  </a:lnTo>
                  <a:cubicBezTo>
                    <a:pt x="18238" y="10462"/>
                    <a:pt x="20009" y="11943"/>
                    <a:pt x="20009" y="22799"/>
                  </a:cubicBezTo>
                  <a:lnTo>
                    <a:pt x="20009" y="138266"/>
                  </a:lnTo>
                  <a:cubicBezTo>
                    <a:pt x="20009" y="149368"/>
                    <a:pt x="17226" y="149368"/>
                    <a:pt x="271" y="149368"/>
                  </a:cubicBezTo>
                  <a:lnTo>
                    <a:pt x="271" y="157017"/>
                  </a:lnTo>
                  <a:cubicBezTo>
                    <a:pt x="8875" y="156770"/>
                    <a:pt x="22034" y="156277"/>
                    <a:pt x="28613" y="156277"/>
                  </a:cubicBezTo>
                  <a:cubicBezTo>
                    <a:pt x="35445" y="156277"/>
                    <a:pt x="48351" y="156770"/>
                    <a:pt x="57208" y="157017"/>
                  </a:cubicBezTo>
                  <a:lnTo>
                    <a:pt x="57208" y="149368"/>
                  </a:lnTo>
                  <a:cubicBezTo>
                    <a:pt x="40253" y="149368"/>
                    <a:pt x="37470" y="149368"/>
                    <a:pt x="37470" y="138266"/>
                  </a:cubicBezTo>
                  <a:lnTo>
                    <a:pt x="37470" y="96816"/>
                  </a:lnTo>
                  <a:lnTo>
                    <a:pt x="37470" y="94596"/>
                  </a:lnTo>
                  <a:cubicBezTo>
                    <a:pt x="38735" y="98543"/>
                    <a:pt x="49363" y="111866"/>
                    <a:pt x="68595" y="111866"/>
                  </a:cubicBezTo>
                  <a:cubicBezTo>
                    <a:pt x="98708" y="111866"/>
                    <a:pt x="125025" y="87687"/>
                    <a:pt x="125025" y="55860"/>
                  </a:cubicBezTo>
                  <a:cubicBezTo>
                    <a:pt x="125025" y="24526"/>
                    <a:pt x="100479" y="100"/>
                    <a:pt x="72138" y="100"/>
                  </a:cubicBezTo>
                  <a:cubicBezTo>
                    <a:pt x="52400" y="100"/>
                    <a:pt x="41772" y="10956"/>
                    <a:pt x="36711" y="16384"/>
                  </a:cubicBezTo>
                  <a:close/>
                  <a:moveTo>
                    <a:pt x="37470" y="81026"/>
                  </a:moveTo>
                  <a:lnTo>
                    <a:pt x="37470" y="26006"/>
                  </a:lnTo>
                  <a:cubicBezTo>
                    <a:pt x="44808" y="13423"/>
                    <a:pt x="57208" y="6268"/>
                    <a:pt x="70113" y="6268"/>
                  </a:cubicBezTo>
                  <a:cubicBezTo>
                    <a:pt x="88586" y="6268"/>
                    <a:pt x="104022" y="27980"/>
                    <a:pt x="104022" y="55860"/>
                  </a:cubicBezTo>
                  <a:cubicBezTo>
                    <a:pt x="104022" y="85713"/>
                    <a:pt x="86309" y="106438"/>
                    <a:pt x="67583" y="106438"/>
                  </a:cubicBezTo>
                  <a:cubicBezTo>
                    <a:pt x="57461" y="106438"/>
                    <a:pt x="47845" y="101504"/>
                    <a:pt x="41012" y="91388"/>
                  </a:cubicBezTo>
                  <a:cubicBezTo>
                    <a:pt x="37470" y="86207"/>
                    <a:pt x="37470" y="85960"/>
                    <a:pt x="37470" y="81026"/>
                  </a:cubicBezTo>
                  <a:close/>
                </a:path>
              </a:pathLst>
            </a:custGeom>
            <a:solidFill>
              <a:srgbClr val="000000"/>
            </a:solidFill>
            <a:ln w="25378"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1807339D-A6E8-E9D3-E00F-92E422434599}"/>
                </a:ext>
              </a:extLst>
            </p:cNvPr>
            <p:cNvSpPr/>
            <p:nvPr>
              <p:custDataLst>
                <p:tags r:id="rId49"/>
              </p:custDataLst>
            </p:nvPr>
          </p:nvSpPr>
          <p:spPr>
            <a:xfrm>
              <a:off x="9583318" y="4905211"/>
              <a:ext cx="112101" cy="113246"/>
            </a:xfrm>
            <a:custGeom>
              <a:avLst/>
              <a:gdLst>
                <a:gd name="connsiteX0" fmla="*/ 112379 w 112101"/>
                <a:gd name="connsiteY0" fmla="*/ 57834 h 113246"/>
                <a:gd name="connsiteX1" fmla="*/ 56454 w 112101"/>
                <a:gd name="connsiteY1" fmla="*/ 100 h 113246"/>
                <a:gd name="connsiteX2" fmla="*/ 277 w 112101"/>
                <a:gd name="connsiteY2" fmla="*/ 57834 h 113246"/>
                <a:gd name="connsiteX3" fmla="*/ 56201 w 112101"/>
                <a:gd name="connsiteY3" fmla="*/ 113347 h 113246"/>
                <a:gd name="connsiteX4" fmla="*/ 112379 w 112101"/>
                <a:gd name="connsiteY4" fmla="*/ 57834 h 113246"/>
                <a:gd name="connsiteX5" fmla="*/ 56454 w 112101"/>
                <a:gd name="connsiteY5" fmla="*/ 107179 h 113246"/>
                <a:gd name="connsiteX6" fmla="*/ 27607 w 112101"/>
                <a:gd name="connsiteY6" fmla="*/ 90648 h 113246"/>
                <a:gd name="connsiteX7" fmla="*/ 21280 w 112101"/>
                <a:gd name="connsiteY7" fmla="*/ 55860 h 113246"/>
                <a:gd name="connsiteX8" fmla="*/ 27353 w 112101"/>
                <a:gd name="connsiteY8" fmla="*/ 22058 h 113246"/>
                <a:gd name="connsiteX9" fmla="*/ 56201 w 112101"/>
                <a:gd name="connsiteY9" fmla="*/ 5528 h 113246"/>
                <a:gd name="connsiteX10" fmla="*/ 84796 w 112101"/>
                <a:gd name="connsiteY10" fmla="*/ 21565 h 113246"/>
                <a:gd name="connsiteX11" fmla="*/ 91375 w 112101"/>
                <a:gd name="connsiteY11" fmla="*/ 55860 h 113246"/>
                <a:gd name="connsiteX12" fmla="*/ 85808 w 112101"/>
                <a:gd name="connsiteY12" fmla="*/ 88921 h 113246"/>
                <a:gd name="connsiteX13" fmla="*/ 56454 w 112101"/>
                <a:gd name="connsiteY13" fmla="*/ 107179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246">
                  <a:moveTo>
                    <a:pt x="112379" y="57834"/>
                  </a:moveTo>
                  <a:cubicBezTo>
                    <a:pt x="112379" y="26253"/>
                    <a:pt x="87074" y="100"/>
                    <a:pt x="56454" y="100"/>
                  </a:cubicBezTo>
                  <a:cubicBezTo>
                    <a:pt x="24823" y="100"/>
                    <a:pt x="277" y="26993"/>
                    <a:pt x="277" y="57834"/>
                  </a:cubicBezTo>
                  <a:cubicBezTo>
                    <a:pt x="277" y="89661"/>
                    <a:pt x="26594" y="113347"/>
                    <a:pt x="56201" y="113347"/>
                  </a:cubicBezTo>
                  <a:cubicBezTo>
                    <a:pt x="86820" y="113347"/>
                    <a:pt x="112379" y="89168"/>
                    <a:pt x="112379" y="57834"/>
                  </a:cubicBezTo>
                  <a:close/>
                  <a:moveTo>
                    <a:pt x="56454" y="107179"/>
                  </a:moveTo>
                  <a:cubicBezTo>
                    <a:pt x="45573" y="107179"/>
                    <a:pt x="34439" y="101997"/>
                    <a:pt x="27607" y="90648"/>
                  </a:cubicBezTo>
                  <a:cubicBezTo>
                    <a:pt x="21280" y="79792"/>
                    <a:pt x="21280" y="64742"/>
                    <a:pt x="21280" y="55860"/>
                  </a:cubicBezTo>
                  <a:cubicBezTo>
                    <a:pt x="21280" y="46238"/>
                    <a:pt x="21280" y="32914"/>
                    <a:pt x="27353" y="22058"/>
                  </a:cubicBezTo>
                  <a:cubicBezTo>
                    <a:pt x="34186" y="10709"/>
                    <a:pt x="46079" y="5528"/>
                    <a:pt x="56201" y="5528"/>
                  </a:cubicBezTo>
                  <a:cubicBezTo>
                    <a:pt x="67336" y="5528"/>
                    <a:pt x="78217" y="10956"/>
                    <a:pt x="84796" y="21565"/>
                  </a:cubicBezTo>
                  <a:cubicBezTo>
                    <a:pt x="91375" y="32174"/>
                    <a:pt x="91375" y="46484"/>
                    <a:pt x="91375" y="55860"/>
                  </a:cubicBezTo>
                  <a:cubicBezTo>
                    <a:pt x="91375" y="64742"/>
                    <a:pt x="91375" y="78065"/>
                    <a:pt x="85808" y="88921"/>
                  </a:cubicBezTo>
                  <a:cubicBezTo>
                    <a:pt x="80241" y="100024"/>
                    <a:pt x="69107" y="107179"/>
                    <a:pt x="56454" y="107179"/>
                  </a:cubicBezTo>
                  <a:close/>
                </a:path>
              </a:pathLst>
            </a:custGeom>
            <a:solidFill>
              <a:srgbClr val="000000"/>
            </a:solidFill>
            <a:ln w="25378"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C36A78BF-9BF0-4D37-764A-835D99C44656}"/>
                </a:ext>
              </a:extLst>
            </p:cNvPr>
            <p:cNvSpPr/>
            <p:nvPr>
              <p:custDataLst>
                <p:tags r:id="rId50"/>
              </p:custDataLst>
            </p:nvPr>
          </p:nvSpPr>
          <p:spPr>
            <a:xfrm>
              <a:off x="9711110" y="4905211"/>
              <a:ext cx="82747" cy="113246"/>
            </a:xfrm>
            <a:custGeom>
              <a:avLst/>
              <a:gdLst>
                <a:gd name="connsiteX0" fmla="*/ 44566 w 82747"/>
                <a:gd name="connsiteY0" fmla="*/ 62768 h 113246"/>
                <a:gd name="connsiteX1" fmla="*/ 70883 w 82747"/>
                <a:gd name="connsiteY1" fmla="*/ 85467 h 113246"/>
                <a:gd name="connsiteX2" fmla="*/ 42288 w 82747"/>
                <a:gd name="connsiteY2" fmla="*/ 107919 h 113246"/>
                <a:gd name="connsiteX3" fmla="*/ 7114 w 82747"/>
                <a:gd name="connsiteY3" fmla="*/ 72884 h 113246"/>
                <a:gd name="connsiteX4" fmla="*/ 3572 w 82747"/>
                <a:gd name="connsiteY4" fmla="*/ 68689 h 113246"/>
                <a:gd name="connsiteX5" fmla="*/ 282 w 82747"/>
                <a:gd name="connsiteY5" fmla="*/ 74858 h 113246"/>
                <a:gd name="connsiteX6" fmla="*/ 282 w 82747"/>
                <a:gd name="connsiteY6" fmla="*/ 107425 h 113246"/>
                <a:gd name="connsiteX7" fmla="*/ 3066 w 82747"/>
                <a:gd name="connsiteY7" fmla="*/ 113347 h 113246"/>
                <a:gd name="connsiteX8" fmla="*/ 9392 w 82747"/>
                <a:gd name="connsiteY8" fmla="*/ 108412 h 113246"/>
                <a:gd name="connsiteX9" fmla="*/ 14453 w 82747"/>
                <a:gd name="connsiteY9" fmla="*/ 102738 h 113246"/>
                <a:gd name="connsiteX10" fmla="*/ 42288 w 82747"/>
                <a:gd name="connsiteY10" fmla="*/ 113347 h 113246"/>
                <a:gd name="connsiteX11" fmla="*/ 83030 w 82747"/>
                <a:gd name="connsiteY11" fmla="*/ 79052 h 113246"/>
                <a:gd name="connsiteX12" fmla="*/ 72402 w 82747"/>
                <a:gd name="connsiteY12" fmla="*/ 55613 h 113246"/>
                <a:gd name="connsiteX13" fmla="*/ 43554 w 82747"/>
                <a:gd name="connsiteY13" fmla="*/ 43770 h 113246"/>
                <a:gd name="connsiteX14" fmla="*/ 12428 w 82747"/>
                <a:gd name="connsiteY14" fmla="*/ 23539 h 113246"/>
                <a:gd name="connsiteX15" fmla="*/ 40770 w 82747"/>
                <a:gd name="connsiteY15" fmla="*/ 4788 h 113246"/>
                <a:gd name="connsiteX16" fmla="*/ 70377 w 82747"/>
                <a:gd name="connsiteY16" fmla="*/ 34641 h 113246"/>
                <a:gd name="connsiteX17" fmla="*/ 73414 w 82747"/>
                <a:gd name="connsiteY17" fmla="*/ 36862 h 113246"/>
                <a:gd name="connsiteX18" fmla="*/ 76703 w 82747"/>
                <a:gd name="connsiteY18" fmla="*/ 30941 h 113246"/>
                <a:gd name="connsiteX19" fmla="*/ 76703 w 82747"/>
                <a:gd name="connsiteY19" fmla="*/ 6021 h 113246"/>
                <a:gd name="connsiteX20" fmla="*/ 73920 w 82747"/>
                <a:gd name="connsiteY20" fmla="*/ 100 h 113246"/>
                <a:gd name="connsiteX21" fmla="*/ 68859 w 82747"/>
                <a:gd name="connsiteY21" fmla="*/ 3061 h 113246"/>
                <a:gd name="connsiteX22" fmla="*/ 64557 w 82747"/>
                <a:gd name="connsiteY22" fmla="*/ 7008 h 113246"/>
                <a:gd name="connsiteX23" fmla="*/ 40770 w 82747"/>
                <a:gd name="connsiteY23" fmla="*/ 100 h 113246"/>
                <a:gd name="connsiteX24" fmla="*/ 282 w 82747"/>
                <a:gd name="connsiteY24" fmla="*/ 30447 h 113246"/>
                <a:gd name="connsiteX25" fmla="*/ 11163 w 82747"/>
                <a:gd name="connsiteY25" fmla="*/ 51419 h 113246"/>
                <a:gd name="connsiteX26" fmla="*/ 44566 w 82747"/>
                <a:gd name="connsiteY26" fmla="*/ 62768 h 11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2747" h="113246">
                  <a:moveTo>
                    <a:pt x="44566" y="62768"/>
                  </a:moveTo>
                  <a:cubicBezTo>
                    <a:pt x="50133" y="63755"/>
                    <a:pt x="70883" y="67703"/>
                    <a:pt x="70883" y="85467"/>
                  </a:cubicBezTo>
                  <a:cubicBezTo>
                    <a:pt x="70883" y="98050"/>
                    <a:pt x="62026" y="107919"/>
                    <a:pt x="42288" y="107919"/>
                  </a:cubicBezTo>
                  <a:cubicBezTo>
                    <a:pt x="21032" y="107919"/>
                    <a:pt x="11922" y="93855"/>
                    <a:pt x="7114" y="72884"/>
                  </a:cubicBezTo>
                  <a:cubicBezTo>
                    <a:pt x="6355" y="69676"/>
                    <a:pt x="6102" y="68689"/>
                    <a:pt x="3572" y="68689"/>
                  </a:cubicBezTo>
                  <a:cubicBezTo>
                    <a:pt x="282" y="68689"/>
                    <a:pt x="282" y="70417"/>
                    <a:pt x="282" y="74858"/>
                  </a:cubicBezTo>
                  <a:lnTo>
                    <a:pt x="282" y="107425"/>
                  </a:lnTo>
                  <a:cubicBezTo>
                    <a:pt x="282" y="111620"/>
                    <a:pt x="282" y="113347"/>
                    <a:pt x="3066" y="113347"/>
                  </a:cubicBezTo>
                  <a:cubicBezTo>
                    <a:pt x="4331" y="113347"/>
                    <a:pt x="4584" y="113100"/>
                    <a:pt x="9392" y="108412"/>
                  </a:cubicBezTo>
                  <a:cubicBezTo>
                    <a:pt x="9898" y="107919"/>
                    <a:pt x="9898" y="107425"/>
                    <a:pt x="14453" y="102738"/>
                  </a:cubicBezTo>
                  <a:cubicBezTo>
                    <a:pt x="25587" y="113100"/>
                    <a:pt x="36974" y="113347"/>
                    <a:pt x="42288" y="113347"/>
                  </a:cubicBezTo>
                  <a:cubicBezTo>
                    <a:pt x="71389" y="113347"/>
                    <a:pt x="83030" y="96816"/>
                    <a:pt x="83030" y="79052"/>
                  </a:cubicBezTo>
                  <a:cubicBezTo>
                    <a:pt x="83030" y="65975"/>
                    <a:pt x="75438" y="58574"/>
                    <a:pt x="72402" y="55613"/>
                  </a:cubicBezTo>
                  <a:cubicBezTo>
                    <a:pt x="64051" y="47718"/>
                    <a:pt x="54182" y="45744"/>
                    <a:pt x="43554" y="43770"/>
                  </a:cubicBezTo>
                  <a:cubicBezTo>
                    <a:pt x="29383" y="41056"/>
                    <a:pt x="12428" y="37849"/>
                    <a:pt x="12428" y="23539"/>
                  </a:cubicBezTo>
                  <a:cubicBezTo>
                    <a:pt x="12428" y="14903"/>
                    <a:pt x="19008" y="4788"/>
                    <a:pt x="40770" y="4788"/>
                  </a:cubicBezTo>
                  <a:cubicBezTo>
                    <a:pt x="68606" y="4788"/>
                    <a:pt x="69871" y="26993"/>
                    <a:pt x="70377" y="34641"/>
                  </a:cubicBezTo>
                  <a:cubicBezTo>
                    <a:pt x="70630" y="36862"/>
                    <a:pt x="72908" y="36862"/>
                    <a:pt x="73414" y="36862"/>
                  </a:cubicBezTo>
                  <a:cubicBezTo>
                    <a:pt x="76703" y="36862"/>
                    <a:pt x="76703" y="35628"/>
                    <a:pt x="76703" y="30941"/>
                  </a:cubicBezTo>
                  <a:lnTo>
                    <a:pt x="76703" y="6021"/>
                  </a:lnTo>
                  <a:cubicBezTo>
                    <a:pt x="76703" y="1827"/>
                    <a:pt x="76703" y="100"/>
                    <a:pt x="73920" y="100"/>
                  </a:cubicBezTo>
                  <a:cubicBezTo>
                    <a:pt x="72655" y="100"/>
                    <a:pt x="72149" y="100"/>
                    <a:pt x="68859" y="3061"/>
                  </a:cubicBezTo>
                  <a:cubicBezTo>
                    <a:pt x="68100" y="4048"/>
                    <a:pt x="65569" y="6268"/>
                    <a:pt x="64557" y="7008"/>
                  </a:cubicBezTo>
                  <a:cubicBezTo>
                    <a:pt x="54941" y="100"/>
                    <a:pt x="44566" y="100"/>
                    <a:pt x="40770" y="100"/>
                  </a:cubicBezTo>
                  <a:cubicBezTo>
                    <a:pt x="9898" y="100"/>
                    <a:pt x="282" y="16631"/>
                    <a:pt x="282" y="30447"/>
                  </a:cubicBezTo>
                  <a:cubicBezTo>
                    <a:pt x="282" y="39082"/>
                    <a:pt x="4331" y="45991"/>
                    <a:pt x="11163" y="51419"/>
                  </a:cubicBezTo>
                  <a:cubicBezTo>
                    <a:pt x="19261" y="57834"/>
                    <a:pt x="26346" y="59314"/>
                    <a:pt x="44566" y="62768"/>
                  </a:cubicBezTo>
                  <a:close/>
                </a:path>
              </a:pathLst>
            </a:custGeom>
            <a:solidFill>
              <a:srgbClr val="000000"/>
            </a:solidFill>
            <a:ln w="25378"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31B03E42-5CB4-2A4E-7CB4-9A478C6E52ED}"/>
                </a:ext>
              </a:extLst>
            </p:cNvPr>
            <p:cNvSpPr/>
            <p:nvPr>
              <p:custDataLst>
                <p:tags r:id="rId51"/>
              </p:custDataLst>
            </p:nvPr>
          </p:nvSpPr>
          <p:spPr>
            <a:xfrm>
              <a:off x="9102211" y="5116039"/>
              <a:ext cx="1026769" cy="9868"/>
            </a:xfrm>
            <a:custGeom>
              <a:avLst/>
              <a:gdLst>
                <a:gd name="connsiteX0" fmla="*/ 0 w 1026769"/>
                <a:gd name="connsiteY0" fmla="*/ 0 h 9868"/>
                <a:gd name="connsiteX1" fmla="*/ 1026770 w 1026769"/>
                <a:gd name="connsiteY1" fmla="*/ 0 h 9868"/>
                <a:gd name="connsiteX2" fmla="*/ 1026770 w 1026769"/>
                <a:gd name="connsiteY2" fmla="*/ 9868 h 9868"/>
                <a:gd name="connsiteX3" fmla="*/ 0 w 1026769"/>
                <a:gd name="connsiteY3" fmla="*/ 9868 h 9868"/>
              </a:gdLst>
              <a:ahLst/>
              <a:cxnLst>
                <a:cxn ang="0">
                  <a:pos x="connsiteX0" y="connsiteY0"/>
                </a:cxn>
                <a:cxn ang="0">
                  <a:pos x="connsiteX1" y="connsiteY1"/>
                </a:cxn>
                <a:cxn ang="0">
                  <a:pos x="connsiteX2" y="connsiteY2"/>
                </a:cxn>
                <a:cxn ang="0">
                  <a:pos x="connsiteX3" y="connsiteY3"/>
                </a:cxn>
              </a:cxnLst>
              <a:rect l="l" t="t" r="r" b="b"/>
              <a:pathLst>
                <a:path w="1026769" h="9868">
                  <a:moveTo>
                    <a:pt x="0" y="0"/>
                  </a:moveTo>
                  <a:lnTo>
                    <a:pt x="1026770" y="0"/>
                  </a:lnTo>
                  <a:lnTo>
                    <a:pt x="1026770" y="9868"/>
                  </a:lnTo>
                  <a:lnTo>
                    <a:pt x="0" y="9868"/>
                  </a:lnTo>
                  <a:close/>
                </a:path>
              </a:pathLst>
            </a:custGeom>
            <a:solidFill>
              <a:srgbClr val="000000"/>
            </a:solidFill>
            <a:ln w="25378"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68E4F708-55A6-7CDD-0CB6-2B83E2B44261}"/>
                </a:ext>
              </a:extLst>
            </p:cNvPr>
            <p:cNvSpPr/>
            <p:nvPr>
              <p:custDataLst>
                <p:tags r:id="rId52"/>
              </p:custDataLst>
            </p:nvPr>
          </p:nvSpPr>
          <p:spPr>
            <a:xfrm>
              <a:off x="9124733" y="5192001"/>
              <a:ext cx="83506" cy="164318"/>
            </a:xfrm>
            <a:custGeom>
              <a:avLst/>
              <a:gdLst>
                <a:gd name="connsiteX0" fmla="*/ 52134 w 83506"/>
                <a:gd name="connsiteY0" fmla="*/ 6529 h 164318"/>
                <a:gd name="connsiteX1" fmla="*/ 46314 w 83506"/>
                <a:gd name="connsiteY1" fmla="*/ 114 h 164318"/>
                <a:gd name="connsiteX2" fmla="*/ 258 w 83506"/>
                <a:gd name="connsiteY2" fmla="*/ 15904 h 164318"/>
                <a:gd name="connsiteX3" fmla="*/ 258 w 83506"/>
                <a:gd name="connsiteY3" fmla="*/ 23553 h 164318"/>
                <a:gd name="connsiteX4" fmla="*/ 33408 w 83506"/>
                <a:gd name="connsiteY4" fmla="*/ 17138 h 164318"/>
                <a:gd name="connsiteX5" fmla="*/ 33408 w 83506"/>
                <a:gd name="connsiteY5" fmla="*/ 144941 h 164318"/>
                <a:gd name="connsiteX6" fmla="*/ 9874 w 83506"/>
                <a:gd name="connsiteY6" fmla="*/ 156784 h 164318"/>
                <a:gd name="connsiteX7" fmla="*/ 1777 w 83506"/>
                <a:gd name="connsiteY7" fmla="*/ 156784 h 164318"/>
                <a:gd name="connsiteX8" fmla="*/ 1777 w 83506"/>
                <a:gd name="connsiteY8" fmla="*/ 164432 h 164318"/>
                <a:gd name="connsiteX9" fmla="*/ 42771 w 83506"/>
                <a:gd name="connsiteY9" fmla="*/ 163692 h 164318"/>
                <a:gd name="connsiteX10" fmla="*/ 83765 w 83506"/>
                <a:gd name="connsiteY10" fmla="*/ 164432 h 164318"/>
                <a:gd name="connsiteX11" fmla="*/ 83765 w 83506"/>
                <a:gd name="connsiteY11" fmla="*/ 156784 h 164318"/>
                <a:gd name="connsiteX12" fmla="*/ 75668 w 83506"/>
                <a:gd name="connsiteY12" fmla="*/ 156784 h 164318"/>
                <a:gd name="connsiteX13" fmla="*/ 52134 w 83506"/>
                <a:gd name="connsiteY13" fmla="*/ 144941 h 164318"/>
                <a:gd name="connsiteX14" fmla="*/ 52134 w 83506"/>
                <a:gd name="connsiteY14" fmla="*/ 6529 h 16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4318">
                  <a:moveTo>
                    <a:pt x="52134" y="6529"/>
                  </a:moveTo>
                  <a:cubicBezTo>
                    <a:pt x="52134" y="607"/>
                    <a:pt x="52134" y="114"/>
                    <a:pt x="46314" y="114"/>
                  </a:cubicBezTo>
                  <a:cubicBezTo>
                    <a:pt x="30624" y="15904"/>
                    <a:pt x="8356" y="15904"/>
                    <a:pt x="258" y="15904"/>
                  </a:cubicBezTo>
                  <a:lnTo>
                    <a:pt x="258" y="23553"/>
                  </a:lnTo>
                  <a:cubicBezTo>
                    <a:pt x="5319" y="23553"/>
                    <a:pt x="20249" y="23553"/>
                    <a:pt x="33408" y="17138"/>
                  </a:cubicBezTo>
                  <a:lnTo>
                    <a:pt x="33408" y="144941"/>
                  </a:lnTo>
                  <a:cubicBezTo>
                    <a:pt x="33408" y="153823"/>
                    <a:pt x="32649" y="156784"/>
                    <a:pt x="9874" y="156784"/>
                  </a:cubicBezTo>
                  <a:lnTo>
                    <a:pt x="1777" y="156784"/>
                  </a:lnTo>
                  <a:lnTo>
                    <a:pt x="1777" y="164432"/>
                  </a:lnTo>
                  <a:cubicBezTo>
                    <a:pt x="10633" y="163692"/>
                    <a:pt x="32649" y="163692"/>
                    <a:pt x="42771" y="163692"/>
                  </a:cubicBezTo>
                  <a:cubicBezTo>
                    <a:pt x="52893" y="163692"/>
                    <a:pt x="74908" y="163692"/>
                    <a:pt x="83765" y="164432"/>
                  </a:cubicBezTo>
                  <a:lnTo>
                    <a:pt x="83765" y="156784"/>
                  </a:lnTo>
                  <a:lnTo>
                    <a:pt x="75668" y="156784"/>
                  </a:lnTo>
                  <a:cubicBezTo>
                    <a:pt x="52893" y="156784"/>
                    <a:pt x="52134" y="154070"/>
                    <a:pt x="52134" y="144941"/>
                  </a:cubicBezTo>
                  <a:lnTo>
                    <a:pt x="52134" y="6529"/>
                  </a:lnTo>
                  <a:close/>
                </a:path>
              </a:pathLst>
            </a:custGeom>
            <a:solidFill>
              <a:srgbClr val="000000"/>
            </a:solidFill>
            <a:ln w="25378"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C2914899-528F-C402-19BA-09511CA4D106}"/>
                </a:ext>
              </a:extLst>
            </p:cNvPr>
            <p:cNvSpPr/>
            <p:nvPr>
              <p:custDataLst>
                <p:tags r:id="rId53"/>
              </p:custDataLst>
            </p:nvPr>
          </p:nvSpPr>
          <p:spPr>
            <a:xfrm>
              <a:off x="9238606" y="5192001"/>
              <a:ext cx="106534" cy="169746"/>
            </a:xfrm>
            <a:custGeom>
              <a:avLst/>
              <a:gdLst>
                <a:gd name="connsiteX0" fmla="*/ 106798 w 106534"/>
                <a:gd name="connsiteY0" fmla="*/ 85480 h 169746"/>
                <a:gd name="connsiteX1" fmla="*/ 96676 w 106534"/>
                <a:gd name="connsiteY1" fmla="*/ 27747 h 169746"/>
                <a:gd name="connsiteX2" fmla="*/ 53657 w 106534"/>
                <a:gd name="connsiteY2" fmla="*/ 114 h 169746"/>
                <a:gd name="connsiteX3" fmla="*/ 9626 w 106534"/>
                <a:gd name="connsiteY3" fmla="*/ 29474 h 169746"/>
                <a:gd name="connsiteX4" fmla="*/ 263 w 106534"/>
                <a:gd name="connsiteY4" fmla="*/ 85480 h 169746"/>
                <a:gd name="connsiteX5" fmla="*/ 11651 w 106534"/>
                <a:gd name="connsiteY5" fmla="*/ 144941 h 169746"/>
                <a:gd name="connsiteX6" fmla="*/ 53404 w 106534"/>
                <a:gd name="connsiteY6" fmla="*/ 169860 h 169746"/>
                <a:gd name="connsiteX7" fmla="*/ 97435 w 106534"/>
                <a:gd name="connsiteY7" fmla="*/ 141240 h 169746"/>
                <a:gd name="connsiteX8" fmla="*/ 106798 w 106534"/>
                <a:gd name="connsiteY8" fmla="*/ 85480 h 169746"/>
                <a:gd name="connsiteX9" fmla="*/ 53404 w 106534"/>
                <a:gd name="connsiteY9" fmla="*/ 164432 h 169746"/>
                <a:gd name="connsiteX10" fmla="*/ 24050 w 106534"/>
                <a:gd name="connsiteY10" fmla="*/ 134579 h 169746"/>
                <a:gd name="connsiteX11" fmla="*/ 21267 w 106534"/>
                <a:gd name="connsiteY11" fmla="*/ 82520 h 169746"/>
                <a:gd name="connsiteX12" fmla="*/ 23291 w 106534"/>
                <a:gd name="connsiteY12" fmla="*/ 37122 h 169746"/>
                <a:gd name="connsiteX13" fmla="*/ 53404 w 106534"/>
                <a:gd name="connsiteY13" fmla="*/ 5542 h 169746"/>
                <a:gd name="connsiteX14" fmla="*/ 83264 w 106534"/>
                <a:gd name="connsiteY14" fmla="*/ 34408 h 169746"/>
                <a:gd name="connsiteX15" fmla="*/ 85795 w 106534"/>
                <a:gd name="connsiteY15" fmla="*/ 82520 h 169746"/>
                <a:gd name="connsiteX16" fmla="*/ 83011 w 106534"/>
                <a:gd name="connsiteY16" fmla="*/ 133592 h 169746"/>
                <a:gd name="connsiteX17" fmla="*/ 53404 w 106534"/>
                <a:gd name="connsiteY17" fmla="*/ 164432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798" y="85480"/>
                  </a:moveTo>
                  <a:cubicBezTo>
                    <a:pt x="106798" y="65743"/>
                    <a:pt x="105533" y="46005"/>
                    <a:pt x="96676" y="27747"/>
                  </a:cubicBezTo>
                  <a:cubicBezTo>
                    <a:pt x="85035" y="4061"/>
                    <a:pt x="64285" y="114"/>
                    <a:pt x="53657" y="114"/>
                  </a:cubicBezTo>
                  <a:cubicBezTo>
                    <a:pt x="38474" y="114"/>
                    <a:pt x="20001" y="6529"/>
                    <a:pt x="9626" y="29474"/>
                  </a:cubicBezTo>
                  <a:cubicBezTo>
                    <a:pt x="1529" y="46498"/>
                    <a:pt x="263" y="65743"/>
                    <a:pt x="263" y="85480"/>
                  </a:cubicBezTo>
                  <a:cubicBezTo>
                    <a:pt x="263" y="103985"/>
                    <a:pt x="1276" y="126190"/>
                    <a:pt x="11651" y="144941"/>
                  </a:cubicBezTo>
                  <a:cubicBezTo>
                    <a:pt x="22532" y="164926"/>
                    <a:pt x="41005" y="169860"/>
                    <a:pt x="53404" y="169860"/>
                  </a:cubicBezTo>
                  <a:cubicBezTo>
                    <a:pt x="67069" y="169860"/>
                    <a:pt x="86301" y="164679"/>
                    <a:pt x="97435" y="141240"/>
                  </a:cubicBezTo>
                  <a:cubicBezTo>
                    <a:pt x="105533" y="124216"/>
                    <a:pt x="106798" y="104972"/>
                    <a:pt x="106798" y="85480"/>
                  </a:cubicBezTo>
                  <a:close/>
                  <a:moveTo>
                    <a:pt x="53404" y="164432"/>
                  </a:moveTo>
                  <a:cubicBezTo>
                    <a:pt x="43535" y="164432"/>
                    <a:pt x="28605" y="158264"/>
                    <a:pt x="24050" y="134579"/>
                  </a:cubicBezTo>
                  <a:cubicBezTo>
                    <a:pt x="21267" y="119775"/>
                    <a:pt x="21267" y="97077"/>
                    <a:pt x="21267" y="82520"/>
                  </a:cubicBezTo>
                  <a:cubicBezTo>
                    <a:pt x="21267" y="66729"/>
                    <a:pt x="21267" y="50446"/>
                    <a:pt x="23291" y="37122"/>
                  </a:cubicBezTo>
                  <a:cubicBezTo>
                    <a:pt x="28099" y="7762"/>
                    <a:pt x="47078" y="5542"/>
                    <a:pt x="53404" y="5542"/>
                  </a:cubicBezTo>
                  <a:cubicBezTo>
                    <a:pt x="61755" y="5542"/>
                    <a:pt x="78456" y="9983"/>
                    <a:pt x="83264" y="34408"/>
                  </a:cubicBezTo>
                  <a:cubicBezTo>
                    <a:pt x="85795" y="48225"/>
                    <a:pt x="85795" y="66976"/>
                    <a:pt x="85795" y="82520"/>
                  </a:cubicBezTo>
                  <a:cubicBezTo>
                    <a:pt x="85795" y="101024"/>
                    <a:pt x="85795" y="117801"/>
                    <a:pt x="83011" y="133592"/>
                  </a:cubicBezTo>
                  <a:cubicBezTo>
                    <a:pt x="79215" y="157031"/>
                    <a:pt x="64791" y="164432"/>
                    <a:pt x="53404" y="164432"/>
                  </a:cubicBezTo>
                  <a:close/>
                </a:path>
              </a:pathLst>
            </a:custGeom>
            <a:solidFill>
              <a:srgbClr val="000000"/>
            </a:solidFill>
            <a:ln w="25378"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C5A2A965-21EF-D5E0-3B91-C66DC9359033}"/>
                </a:ext>
              </a:extLst>
            </p:cNvPr>
            <p:cNvSpPr/>
            <p:nvPr>
              <p:custDataLst>
                <p:tags r:id="rId54"/>
              </p:custDataLst>
            </p:nvPr>
          </p:nvSpPr>
          <p:spPr>
            <a:xfrm>
              <a:off x="9365132" y="5192001"/>
              <a:ext cx="106534" cy="169746"/>
            </a:xfrm>
            <a:custGeom>
              <a:avLst/>
              <a:gdLst>
                <a:gd name="connsiteX0" fmla="*/ 106803 w 106534"/>
                <a:gd name="connsiteY0" fmla="*/ 85480 h 169746"/>
                <a:gd name="connsiteX1" fmla="*/ 96681 w 106534"/>
                <a:gd name="connsiteY1" fmla="*/ 27747 h 169746"/>
                <a:gd name="connsiteX2" fmla="*/ 53662 w 106534"/>
                <a:gd name="connsiteY2" fmla="*/ 114 h 169746"/>
                <a:gd name="connsiteX3" fmla="*/ 9631 w 106534"/>
                <a:gd name="connsiteY3" fmla="*/ 29474 h 169746"/>
                <a:gd name="connsiteX4" fmla="*/ 268 w 106534"/>
                <a:gd name="connsiteY4" fmla="*/ 85480 h 169746"/>
                <a:gd name="connsiteX5" fmla="*/ 11656 w 106534"/>
                <a:gd name="connsiteY5" fmla="*/ 144941 h 169746"/>
                <a:gd name="connsiteX6" fmla="*/ 53409 w 106534"/>
                <a:gd name="connsiteY6" fmla="*/ 169860 h 169746"/>
                <a:gd name="connsiteX7" fmla="*/ 97440 w 106534"/>
                <a:gd name="connsiteY7" fmla="*/ 141240 h 169746"/>
                <a:gd name="connsiteX8" fmla="*/ 106803 w 106534"/>
                <a:gd name="connsiteY8" fmla="*/ 85480 h 169746"/>
                <a:gd name="connsiteX9" fmla="*/ 53409 w 106534"/>
                <a:gd name="connsiteY9" fmla="*/ 164432 h 169746"/>
                <a:gd name="connsiteX10" fmla="*/ 24055 w 106534"/>
                <a:gd name="connsiteY10" fmla="*/ 134579 h 169746"/>
                <a:gd name="connsiteX11" fmla="*/ 21272 w 106534"/>
                <a:gd name="connsiteY11" fmla="*/ 82520 h 169746"/>
                <a:gd name="connsiteX12" fmla="*/ 23296 w 106534"/>
                <a:gd name="connsiteY12" fmla="*/ 37122 h 169746"/>
                <a:gd name="connsiteX13" fmla="*/ 53409 w 106534"/>
                <a:gd name="connsiteY13" fmla="*/ 5542 h 169746"/>
                <a:gd name="connsiteX14" fmla="*/ 83269 w 106534"/>
                <a:gd name="connsiteY14" fmla="*/ 34408 h 169746"/>
                <a:gd name="connsiteX15" fmla="*/ 85800 w 106534"/>
                <a:gd name="connsiteY15" fmla="*/ 82520 h 169746"/>
                <a:gd name="connsiteX16" fmla="*/ 83016 w 106534"/>
                <a:gd name="connsiteY16" fmla="*/ 133592 h 169746"/>
                <a:gd name="connsiteX17" fmla="*/ 53409 w 106534"/>
                <a:gd name="connsiteY17" fmla="*/ 164432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803" y="85480"/>
                  </a:moveTo>
                  <a:cubicBezTo>
                    <a:pt x="106803" y="65743"/>
                    <a:pt x="105538" y="46005"/>
                    <a:pt x="96681" y="27747"/>
                  </a:cubicBezTo>
                  <a:cubicBezTo>
                    <a:pt x="85040" y="4061"/>
                    <a:pt x="64290" y="114"/>
                    <a:pt x="53662" y="114"/>
                  </a:cubicBezTo>
                  <a:cubicBezTo>
                    <a:pt x="38479" y="114"/>
                    <a:pt x="20006" y="6529"/>
                    <a:pt x="9631" y="29474"/>
                  </a:cubicBezTo>
                  <a:cubicBezTo>
                    <a:pt x="1534" y="46498"/>
                    <a:pt x="268" y="65743"/>
                    <a:pt x="268" y="85480"/>
                  </a:cubicBezTo>
                  <a:cubicBezTo>
                    <a:pt x="268" y="103985"/>
                    <a:pt x="1281" y="126190"/>
                    <a:pt x="11656" y="144941"/>
                  </a:cubicBezTo>
                  <a:cubicBezTo>
                    <a:pt x="22537" y="164926"/>
                    <a:pt x="41010" y="169860"/>
                    <a:pt x="53409" y="169860"/>
                  </a:cubicBezTo>
                  <a:cubicBezTo>
                    <a:pt x="67074" y="169860"/>
                    <a:pt x="86306" y="164679"/>
                    <a:pt x="97440" y="141240"/>
                  </a:cubicBezTo>
                  <a:cubicBezTo>
                    <a:pt x="105538" y="124216"/>
                    <a:pt x="106803" y="104972"/>
                    <a:pt x="106803" y="85480"/>
                  </a:cubicBezTo>
                  <a:close/>
                  <a:moveTo>
                    <a:pt x="53409" y="164432"/>
                  </a:moveTo>
                  <a:cubicBezTo>
                    <a:pt x="43540" y="164432"/>
                    <a:pt x="28610" y="158264"/>
                    <a:pt x="24055" y="134579"/>
                  </a:cubicBezTo>
                  <a:cubicBezTo>
                    <a:pt x="21272" y="119775"/>
                    <a:pt x="21272" y="97077"/>
                    <a:pt x="21272" y="82520"/>
                  </a:cubicBezTo>
                  <a:cubicBezTo>
                    <a:pt x="21272" y="66729"/>
                    <a:pt x="21272" y="50446"/>
                    <a:pt x="23296" y="37122"/>
                  </a:cubicBezTo>
                  <a:cubicBezTo>
                    <a:pt x="28104" y="7762"/>
                    <a:pt x="47083" y="5542"/>
                    <a:pt x="53409" y="5542"/>
                  </a:cubicBezTo>
                  <a:cubicBezTo>
                    <a:pt x="61760" y="5542"/>
                    <a:pt x="78461" y="9983"/>
                    <a:pt x="83269" y="34408"/>
                  </a:cubicBezTo>
                  <a:cubicBezTo>
                    <a:pt x="85800" y="48225"/>
                    <a:pt x="85800" y="66976"/>
                    <a:pt x="85800" y="82520"/>
                  </a:cubicBezTo>
                  <a:cubicBezTo>
                    <a:pt x="85800" y="101024"/>
                    <a:pt x="85800" y="117801"/>
                    <a:pt x="83016" y="133592"/>
                  </a:cubicBezTo>
                  <a:cubicBezTo>
                    <a:pt x="79220" y="157031"/>
                    <a:pt x="64796" y="164432"/>
                    <a:pt x="53409" y="164432"/>
                  </a:cubicBezTo>
                  <a:close/>
                </a:path>
              </a:pathLst>
            </a:custGeom>
            <a:solidFill>
              <a:srgbClr val="000000"/>
            </a:solidFill>
            <a:ln w="25378"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9D33D49F-E853-2BF0-45B7-2EAF943D4660}"/>
                </a:ext>
              </a:extLst>
            </p:cNvPr>
            <p:cNvSpPr/>
            <p:nvPr>
              <p:custDataLst>
                <p:tags r:id="rId55"/>
              </p:custDataLst>
            </p:nvPr>
          </p:nvSpPr>
          <p:spPr>
            <a:xfrm>
              <a:off x="9491658" y="5192001"/>
              <a:ext cx="106534" cy="169746"/>
            </a:xfrm>
            <a:custGeom>
              <a:avLst/>
              <a:gdLst>
                <a:gd name="connsiteX0" fmla="*/ 106808 w 106534"/>
                <a:gd name="connsiteY0" fmla="*/ 85480 h 169746"/>
                <a:gd name="connsiteX1" fmla="*/ 96686 w 106534"/>
                <a:gd name="connsiteY1" fmla="*/ 27747 h 169746"/>
                <a:gd name="connsiteX2" fmla="*/ 53667 w 106534"/>
                <a:gd name="connsiteY2" fmla="*/ 114 h 169746"/>
                <a:gd name="connsiteX3" fmla="*/ 9636 w 106534"/>
                <a:gd name="connsiteY3" fmla="*/ 29474 h 169746"/>
                <a:gd name="connsiteX4" fmla="*/ 273 w 106534"/>
                <a:gd name="connsiteY4" fmla="*/ 85480 h 169746"/>
                <a:gd name="connsiteX5" fmla="*/ 11661 w 106534"/>
                <a:gd name="connsiteY5" fmla="*/ 144941 h 169746"/>
                <a:gd name="connsiteX6" fmla="*/ 53414 w 106534"/>
                <a:gd name="connsiteY6" fmla="*/ 169860 h 169746"/>
                <a:gd name="connsiteX7" fmla="*/ 97445 w 106534"/>
                <a:gd name="connsiteY7" fmla="*/ 141240 h 169746"/>
                <a:gd name="connsiteX8" fmla="*/ 106808 w 106534"/>
                <a:gd name="connsiteY8" fmla="*/ 85480 h 169746"/>
                <a:gd name="connsiteX9" fmla="*/ 53414 w 106534"/>
                <a:gd name="connsiteY9" fmla="*/ 164432 h 169746"/>
                <a:gd name="connsiteX10" fmla="*/ 24060 w 106534"/>
                <a:gd name="connsiteY10" fmla="*/ 134579 h 169746"/>
                <a:gd name="connsiteX11" fmla="*/ 21277 w 106534"/>
                <a:gd name="connsiteY11" fmla="*/ 82520 h 169746"/>
                <a:gd name="connsiteX12" fmla="*/ 23301 w 106534"/>
                <a:gd name="connsiteY12" fmla="*/ 37122 h 169746"/>
                <a:gd name="connsiteX13" fmla="*/ 53414 w 106534"/>
                <a:gd name="connsiteY13" fmla="*/ 5542 h 169746"/>
                <a:gd name="connsiteX14" fmla="*/ 83274 w 106534"/>
                <a:gd name="connsiteY14" fmla="*/ 34408 h 169746"/>
                <a:gd name="connsiteX15" fmla="*/ 85805 w 106534"/>
                <a:gd name="connsiteY15" fmla="*/ 82520 h 169746"/>
                <a:gd name="connsiteX16" fmla="*/ 83021 w 106534"/>
                <a:gd name="connsiteY16" fmla="*/ 133592 h 169746"/>
                <a:gd name="connsiteX17" fmla="*/ 53414 w 106534"/>
                <a:gd name="connsiteY17" fmla="*/ 164432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808" y="85480"/>
                  </a:moveTo>
                  <a:cubicBezTo>
                    <a:pt x="106808" y="65743"/>
                    <a:pt x="105543" y="46005"/>
                    <a:pt x="96686" y="27747"/>
                  </a:cubicBezTo>
                  <a:cubicBezTo>
                    <a:pt x="85045" y="4061"/>
                    <a:pt x="64295" y="114"/>
                    <a:pt x="53667" y="114"/>
                  </a:cubicBezTo>
                  <a:cubicBezTo>
                    <a:pt x="38484" y="114"/>
                    <a:pt x="20011" y="6529"/>
                    <a:pt x="9636" y="29474"/>
                  </a:cubicBezTo>
                  <a:cubicBezTo>
                    <a:pt x="1539" y="46498"/>
                    <a:pt x="273" y="65743"/>
                    <a:pt x="273" y="85480"/>
                  </a:cubicBezTo>
                  <a:cubicBezTo>
                    <a:pt x="273" y="103985"/>
                    <a:pt x="1286" y="126190"/>
                    <a:pt x="11661" y="144941"/>
                  </a:cubicBezTo>
                  <a:cubicBezTo>
                    <a:pt x="22542" y="164926"/>
                    <a:pt x="41015" y="169860"/>
                    <a:pt x="53414" y="169860"/>
                  </a:cubicBezTo>
                  <a:cubicBezTo>
                    <a:pt x="67079" y="169860"/>
                    <a:pt x="86311" y="164679"/>
                    <a:pt x="97445" y="141240"/>
                  </a:cubicBezTo>
                  <a:cubicBezTo>
                    <a:pt x="105543" y="124216"/>
                    <a:pt x="106808" y="104972"/>
                    <a:pt x="106808" y="85480"/>
                  </a:cubicBezTo>
                  <a:close/>
                  <a:moveTo>
                    <a:pt x="53414" y="164432"/>
                  </a:moveTo>
                  <a:cubicBezTo>
                    <a:pt x="43545" y="164432"/>
                    <a:pt x="28615" y="158264"/>
                    <a:pt x="24060" y="134579"/>
                  </a:cubicBezTo>
                  <a:cubicBezTo>
                    <a:pt x="21277" y="119775"/>
                    <a:pt x="21277" y="97077"/>
                    <a:pt x="21277" y="82520"/>
                  </a:cubicBezTo>
                  <a:cubicBezTo>
                    <a:pt x="21277" y="66729"/>
                    <a:pt x="21277" y="50446"/>
                    <a:pt x="23301" y="37122"/>
                  </a:cubicBezTo>
                  <a:cubicBezTo>
                    <a:pt x="28109" y="7762"/>
                    <a:pt x="47088" y="5542"/>
                    <a:pt x="53414" y="5542"/>
                  </a:cubicBezTo>
                  <a:cubicBezTo>
                    <a:pt x="61765" y="5542"/>
                    <a:pt x="78466" y="9983"/>
                    <a:pt x="83274" y="34408"/>
                  </a:cubicBezTo>
                  <a:cubicBezTo>
                    <a:pt x="85805" y="48225"/>
                    <a:pt x="85805" y="66976"/>
                    <a:pt x="85805" y="82520"/>
                  </a:cubicBezTo>
                  <a:cubicBezTo>
                    <a:pt x="85805" y="101024"/>
                    <a:pt x="85805" y="117801"/>
                    <a:pt x="83021" y="133592"/>
                  </a:cubicBezTo>
                  <a:cubicBezTo>
                    <a:pt x="79225" y="157031"/>
                    <a:pt x="64801" y="164432"/>
                    <a:pt x="53414" y="164432"/>
                  </a:cubicBezTo>
                  <a:close/>
                </a:path>
              </a:pathLst>
            </a:custGeom>
            <a:solidFill>
              <a:srgbClr val="000000"/>
            </a:solidFill>
            <a:ln w="25378"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37AACD10-7966-8ABA-F589-280D69F5170E}"/>
                </a:ext>
              </a:extLst>
            </p:cNvPr>
            <p:cNvSpPr/>
            <p:nvPr>
              <p:custDataLst>
                <p:tags r:id="rId56"/>
              </p:custDataLst>
            </p:nvPr>
          </p:nvSpPr>
          <p:spPr>
            <a:xfrm>
              <a:off x="9618184" y="5192001"/>
              <a:ext cx="106534" cy="169746"/>
            </a:xfrm>
            <a:custGeom>
              <a:avLst/>
              <a:gdLst>
                <a:gd name="connsiteX0" fmla="*/ 106813 w 106534"/>
                <a:gd name="connsiteY0" fmla="*/ 85480 h 169746"/>
                <a:gd name="connsiteX1" fmla="*/ 96691 w 106534"/>
                <a:gd name="connsiteY1" fmla="*/ 27747 h 169746"/>
                <a:gd name="connsiteX2" fmla="*/ 53672 w 106534"/>
                <a:gd name="connsiteY2" fmla="*/ 114 h 169746"/>
                <a:gd name="connsiteX3" fmla="*/ 9641 w 106534"/>
                <a:gd name="connsiteY3" fmla="*/ 29474 h 169746"/>
                <a:gd name="connsiteX4" fmla="*/ 278 w 106534"/>
                <a:gd name="connsiteY4" fmla="*/ 85480 h 169746"/>
                <a:gd name="connsiteX5" fmla="*/ 11666 w 106534"/>
                <a:gd name="connsiteY5" fmla="*/ 144941 h 169746"/>
                <a:gd name="connsiteX6" fmla="*/ 53419 w 106534"/>
                <a:gd name="connsiteY6" fmla="*/ 169860 h 169746"/>
                <a:gd name="connsiteX7" fmla="*/ 97450 w 106534"/>
                <a:gd name="connsiteY7" fmla="*/ 141240 h 169746"/>
                <a:gd name="connsiteX8" fmla="*/ 106813 w 106534"/>
                <a:gd name="connsiteY8" fmla="*/ 85480 h 169746"/>
                <a:gd name="connsiteX9" fmla="*/ 53419 w 106534"/>
                <a:gd name="connsiteY9" fmla="*/ 164432 h 169746"/>
                <a:gd name="connsiteX10" fmla="*/ 24065 w 106534"/>
                <a:gd name="connsiteY10" fmla="*/ 134579 h 169746"/>
                <a:gd name="connsiteX11" fmla="*/ 21282 w 106534"/>
                <a:gd name="connsiteY11" fmla="*/ 82520 h 169746"/>
                <a:gd name="connsiteX12" fmla="*/ 23306 w 106534"/>
                <a:gd name="connsiteY12" fmla="*/ 37122 h 169746"/>
                <a:gd name="connsiteX13" fmla="*/ 53419 w 106534"/>
                <a:gd name="connsiteY13" fmla="*/ 5542 h 169746"/>
                <a:gd name="connsiteX14" fmla="*/ 83279 w 106534"/>
                <a:gd name="connsiteY14" fmla="*/ 34408 h 169746"/>
                <a:gd name="connsiteX15" fmla="*/ 85810 w 106534"/>
                <a:gd name="connsiteY15" fmla="*/ 82520 h 169746"/>
                <a:gd name="connsiteX16" fmla="*/ 83026 w 106534"/>
                <a:gd name="connsiteY16" fmla="*/ 133592 h 169746"/>
                <a:gd name="connsiteX17" fmla="*/ 53419 w 106534"/>
                <a:gd name="connsiteY17" fmla="*/ 164432 h 16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9746">
                  <a:moveTo>
                    <a:pt x="106813" y="85480"/>
                  </a:moveTo>
                  <a:cubicBezTo>
                    <a:pt x="106813" y="65743"/>
                    <a:pt x="105548" y="46005"/>
                    <a:pt x="96691" y="27747"/>
                  </a:cubicBezTo>
                  <a:cubicBezTo>
                    <a:pt x="85050" y="4061"/>
                    <a:pt x="64300" y="114"/>
                    <a:pt x="53672" y="114"/>
                  </a:cubicBezTo>
                  <a:cubicBezTo>
                    <a:pt x="38489" y="114"/>
                    <a:pt x="20016" y="6529"/>
                    <a:pt x="9641" y="29474"/>
                  </a:cubicBezTo>
                  <a:cubicBezTo>
                    <a:pt x="1544" y="46498"/>
                    <a:pt x="278" y="65743"/>
                    <a:pt x="278" y="85480"/>
                  </a:cubicBezTo>
                  <a:cubicBezTo>
                    <a:pt x="278" y="103985"/>
                    <a:pt x="1290" y="126190"/>
                    <a:pt x="11666" y="144941"/>
                  </a:cubicBezTo>
                  <a:cubicBezTo>
                    <a:pt x="22547" y="164926"/>
                    <a:pt x="41019" y="169860"/>
                    <a:pt x="53419" y="169860"/>
                  </a:cubicBezTo>
                  <a:cubicBezTo>
                    <a:pt x="67084" y="169860"/>
                    <a:pt x="86316" y="164679"/>
                    <a:pt x="97450" y="141240"/>
                  </a:cubicBezTo>
                  <a:cubicBezTo>
                    <a:pt x="105548" y="124216"/>
                    <a:pt x="106813" y="104972"/>
                    <a:pt x="106813" y="85480"/>
                  </a:cubicBezTo>
                  <a:close/>
                  <a:moveTo>
                    <a:pt x="53419" y="164432"/>
                  </a:moveTo>
                  <a:cubicBezTo>
                    <a:pt x="43550" y="164432"/>
                    <a:pt x="28620" y="158264"/>
                    <a:pt x="24065" y="134579"/>
                  </a:cubicBezTo>
                  <a:cubicBezTo>
                    <a:pt x="21282" y="119775"/>
                    <a:pt x="21282" y="97077"/>
                    <a:pt x="21282" y="82520"/>
                  </a:cubicBezTo>
                  <a:cubicBezTo>
                    <a:pt x="21282" y="66729"/>
                    <a:pt x="21282" y="50446"/>
                    <a:pt x="23306" y="37122"/>
                  </a:cubicBezTo>
                  <a:cubicBezTo>
                    <a:pt x="28114" y="7762"/>
                    <a:pt x="47093" y="5542"/>
                    <a:pt x="53419" y="5542"/>
                  </a:cubicBezTo>
                  <a:cubicBezTo>
                    <a:pt x="61770" y="5542"/>
                    <a:pt x="78471" y="9983"/>
                    <a:pt x="83279" y="34408"/>
                  </a:cubicBezTo>
                  <a:cubicBezTo>
                    <a:pt x="85810" y="48225"/>
                    <a:pt x="85810" y="66976"/>
                    <a:pt x="85810" y="82520"/>
                  </a:cubicBezTo>
                  <a:cubicBezTo>
                    <a:pt x="85810" y="101024"/>
                    <a:pt x="85810" y="117801"/>
                    <a:pt x="83026" y="133592"/>
                  </a:cubicBezTo>
                  <a:cubicBezTo>
                    <a:pt x="79230" y="157031"/>
                    <a:pt x="64806" y="164432"/>
                    <a:pt x="53419" y="164432"/>
                  </a:cubicBezTo>
                  <a:close/>
                </a:path>
              </a:pathLst>
            </a:custGeom>
            <a:solidFill>
              <a:srgbClr val="000000"/>
            </a:solidFill>
            <a:ln w="25378"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4914517D-0D41-6CCD-8DCD-3CA3D26729AD}"/>
                </a:ext>
              </a:extLst>
            </p:cNvPr>
            <p:cNvSpPr/>
            <p:nvPr>
              <p:custDataLst>
                <p:tags r:id="rId57"/>
              </p:custDataLst>
            </p:nvPr>
          </p:nvSpPr>
          <p:spPr>
            <a:xfrm>
              <a:off x="9746001" y="5170366"/>
              <a:ext cx="78293" cy="114677"/>
            </a:xfrm>
            <a:custGeom>
              <a:avLst/>
              <a:gdLst>
                <a:gd name="connsiteX0" fmla="*/ 78577 w 78293"/>
                <a:gd name="connsiteY0" fmla="*/ 83356 h 114677"/>
                <a:gd name="connsiteX1" fmla="*/ 72555 w 78293"/>
                <a:gd name="connsiteY1" fmla="*/ 83356 h 114677"/>
                <a:gd name="connsiteX2" fmla="*/ 67949 w 78293"/>
                <a:gd name="connsiteY2" fmla="*/ 99072 h 114677"/>
                <a:gd name="connsiteX3" fmla="*/ 50413 w 78293"/>
                <a:gd name="connsiteY3" fmla="*/ 100108 h 114677"/>
                <a:gd name="connsiteX4" fmla="*/ 17820 w 78293"/>
                <a:gd name="connsiteY4" fmla="*/ 100108 h 114677"/>
                <a:gd name="connsiteX5" fmla="*/ 53247 w 78293"/>
                <a:gd name="connsiteY5" fmla="*/ 71094 h 114677"/>
                <a:gd name="connsiteX6" fmla="*/ 78577 w 78293"/>
                <a:gd name="connsiteY6" fmla="*/ 33789 h 114677"/>
                <a:gd name="connsiteX7" fmla="*/ 37128 w 78293"/>
                <a:gd name="connsiteY7" fmla="*/ 111 h 114677"/>
                <a:gd name="connsiteX8" fmla="*/ 283 w 78293"/>
                <a:gd name="connsiteY8" fmla="*/ 31025 h 114677"/>
                <a:gd name="connsiteX9" fmla="*/ 9671 w 78293"/>
                <a:gd name="connsiteY9" fmla="*/ 40697 h 114677"/>
                <a:gd name="connsiteX10" fmla="*/ 19060 w 78293"/>
                <a:gd name="connsiteY10" fmla="*/ 31544 h 114677"/>
                <a:gd name="connsiteX11" fmla="*/ 8609 w 78293"/>
                <a:gd name="connsiteY11" fmla="*/ 22390 h 114677"/>
                <a:gd name="connsiteX12" fmla="*/ 34470 w 78293"/>
                <a:gd name="connsiteY12" fmla="*/ 6328 h 114677"/>
                <a:gd name="connsiteX13" fmla="*/ 61395 w 78293"/>
                <a:gd name="connsiteY13" fmla="*/ 33789 h 114677"/>
                <a:gd name="connsiteX14" fmla="*/ 44744 w 78293"/>
                <a:gd name="connsiteY14" fmla="*/ 66949 h 114677"/>
                <a:gd name="connsiteX15" fmla="*/ 2055 w 78293"/>
                <a:gd name="connsiteY15" fmla="*/ 108053 h 114677"/>
                <a:gd name="connsiteX16" fmla="*/ 283 w 78293"/>
                <a:gd name="connsiteY16" fmla="*/ 114789 h 114677"/>
                <a:gd name="connsiteX17" fmla="*/ 73263 w 78293"/>
                <a:gd name="connsiteY17" fmla="*/ 114789 h 114677"/>
                <a:gd name="connsiteX18" fmla="*/ 78577 w 78293"/>
                <a:gd name="connsiteY18" fmla="*/ 83356 h 114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4677">
                  <a:moveTo>
                    <a:pt x="78577" y="83356"/>
                  </a:moveTo>
                  <a:lnTo>
                    <a:pt x="72555" y="83356"/>
                  </a:lnTo>
                  <a:cubicBezTo>
                    <a:pt x="72023" y="87155"/>
                    <a:pt x="70252" y="97345"/>
                    <a:pt x="67949" y="99072"/>
                  </a:cubicBezTo>
                  <a:cubicBezTo>
                    <a:pt x="66532" y="100108"/>
                    <a:pt x="52893" y="100108"/>
                    <a:pt x="50413" y="100108"/>
                  </a:cubicBezTo>
                  <a:lnTo>
                    <a:pt x="17820" y="100108"/>
                  </a:lnTo>
                  <a:cubicBezTo>
                    <a:pt x="36419" y="84047"/>
                    <a:pt x="42619" y="79211"/>
                    <a:pt x="53247" y="71094"/>
                  </a:cubicBezTo>
                  <a:cubicBezTo>
                    <a:pt x="66355" y="60904"/>
                    <a:pt x="78577" y="50196"/>
                    <a:pt x="78577" y="33789"/>
                  </a:cubicBezTo>
                  <a:cubicBezTo>
                    <a:pt x="78577" y="12891"/>
                    <a:pt x="59801" y="111"/>
                    <a:pt x="37128" y="111"/>
                  </a:cubicBezTo>
                  <a:cubicBezTo>
                    <a:pt x="15163" y="111"/>
                    <a:pt x="283" y="15136"/>
                    <a:pt x="283" y="31025"/>
                  </a:cubicBezTo>
                  <a:cubicBezTo>
                    <a:pt x="283" y="39834"/>
                    <a:pt x="7900" y="40697"/>
                    <a:pt x="9671" y="40697"/>
                  </a:cubicBezTo>
                  <a:cubicBezTo>
                    <a:pt x="13923" y="40697"/>
                    <a:pt x="19060" y="37761"/>
                    <a:pt x="19060" y="31544"/>
                  </a:cubicBezTo>
                  <a:cubicBezTo>
                    <a:pt x="19060" y="28435"/>
                    <a:pt x="17820" y="22390"/>
                    <a:pt x="8609" y="22390"/>
                  </a:cubicBezTo>
                  <a:cubicBezTo>
                    <a:pt x="14100" y="10128"/>
                    <a:pt x="26145" y="6328"/>
                    <a:pt x="34470" y="6328"/>
                  </a:cubicBezTo>
                  <a:cubicBezTo>
                    <a:pt x="52184" y="6328"/>
                    <a:pt x="61395" y="19799"/>
                    <a:pt x="61395" y="33789"/>
                  </a:cubicBezTo>
                  <a:cubicBezTo>
                    <a:pt x="61395" y="48814"/>
                    <a:pt x="50413" y="60731"/>
                    <a:pt x="44744" y="66949"/>
                  </a:cubicBezTo>
                  <a:lnTo>
                    <a:pt x="2055" y="108053"/>
                  </a:lnTo>
                  <a:cubicBezTo>
                    <a:pt x="283" y="109607"/>
                    <a:pt x="283" y="109953"/>
                    <a:pt x="283" y="114789"/>
                  </a:cubicBezTo>
                  <a:lnTo>
                    <a:pt x="73263" y="114789"/>
                  </a:lnTo>
                  <a:lnTo>
                    <a:pt x="78577" y="83356"/>
                  </a:lnTo>
                  <a:close/>
                </a:path>
              </a:pathLst>
            </a:custGeom>
            <a:solidFill>
              <a:srgbClr val="000000"/>
            </a:solidFill>
            <a:ln w="25378"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F5C6A963-0BB4-63E6-AF9E-9137DC508292}"/>
                </a:ext>
              </a:extLst>
            </p:cNvPr>
            <p:cNvSpPr/>
            <p:nvPr>
              <p:custDataLst>
                <p:tags r:id="rId58"/>
              </p:custDataLst>
            </p:nvPr>
          </p:nvSpPr>
          <p:spPr>
            <a:xfrm>
              <a:off x="9844036" y="5170539"/>
              <a:ext cx="53672" cy="116232"/>
            </a:xfrm>
            <a:custGeom>
              <a:avLst/>
              <a:gdLst>
                <a:gd name="connsiteX0" fmla="*/ 49354 w 53672"/>
                <a:gd name="connsiteY0" fmla="*/ 6674 h 116232"/>
                <a:gd name="connsiteX1" fmla="*/ 42268 w 53672"/>
                <a:gd name="connsiteY1" fmla="*/ 111 h 116232"/>
                <a:gd name="connsiteX2" fmla="*/ 32349 w 53672"/>
                <a:gd name="connsiteY2" fmla="*/ 9610 h 116232"/>
                <a:gd name="connsiteX3" fmla="*/ 39434 w 53672"/>
                <a:gd name="connsiteY3" fmla="*/ 16173 h 116232"/>
                <a:gd name="connsiteX4" fmla="*/ 49354 w 53672"/>
                <a:gd name="connsiteY4" fmla="*/ 6674 h 116232"/>
                <a:gd name="connsiteX5" fmla="*/ 13218 w 53672"/>
                <a:gd name="connsiteY5" fmla="*/ 94409 h 116232"/>
                <a:gd name="connsiteX6" fmla="*/ 11624 w 53672"/>
                <a:gd name="connsiteY6" fmla="*/ 101663 h 116232"/>
                <a:gd name="connsiteX7" fmla="*/ 28452 w 53672"/>
                <a:gd name="connsiteY7" fmla="*/ 116343 h 116232"/>
                <a:gd name="connsiteX8" fmla="*/ 53959 w 53672"/>
                <a:gd name="connsiteY8" fmla="*/ 89919 h 116232"/>
                <a:gd name="connsiteX9" fmla="*/ 51125 w 53672"/>
                <a:gd name="connsiteY9" fmla="*/ 87673 h 116232"/>
                <a:gd name="connsiteX10" fmla="*/ 47760 w 53672"/>
                <a:gd name="connsiteY10" fmla="*/ 90609 h 116232"/>
                <a:gd name="connsiteX11" fmla="*/ 28983 w 53672"/>
                <a:gd name="connsiteY11" fmla="*/ 111507 h 116232"/>
                <a:gd name="connsiteX12" fmla="*/ 24555 w 53672"/>
                <a:gd name="connsiteY12" fmla="*/ 105462 h 116232"/>
                <a:gd name="connsiteX13" fmla="*/ 27389 w 53672"/>
                <a:gd name="connsiteY13" fmla="*/ 94409 h 116232"/>
                <a:gd name="connsiteX14" fmla="*/ 33057 w 53672"/>
                <a:gd name="connsiteY14" fmla="*/ 80592 h 116232"/>
                <a:gd name="connsiteX15" fmla="*/ 41737 w 53672"/>
                <a:gd name="connsiteY15" fmla="*/ 58659 h 116232"/>
                <a:gd name="connsiteX16" fmla="*/ 42800 w 53672"/>
                <a:gd name="connsiteY16" fmla="*/ 53132 h 116232"/>
                <a:gd name="connsiteX17" fmla="*/ 25972 w 53672"/>
                <a:gd name="connsiteY17" fmla="*/ 38452 h 116232"/>
                <a:gd name="connsiteX18" fmla="*/ 287 w 53672"/>
                <a:gd name="connsiteY18" fmla="*/ 64876 h 116232"/>
                <a:gd name="connsiteX19" fmla="*/ 3299 w 53672"/>
                <a:gd name="connsiteY19" fmla="*/ 67121 h 116232"/>
                <a:gd name="connsiteX20" fmla="*/ 6487 w 53672"/>
                <a:gd name="connsiteY20" fmla="*/ 64358 h 116232"/>
                <a:gd name="connsiteX21" fmla="*/ 25440 w 53672"/>
                <a:gd name="connsiteY21" fmla="*/ 43288 h 116232"/>
                <a:gd name="connsiteX22" fmla="*/ 29869 w 53672"/>
                <a:gd name="connsiteY22" fmla="*/ 49332 h 116232"/>
                <a:gd name="connsiteX23" fmla="*/ 24378 w 53672"/>
                <a:gd name="connsiteY23" fmla="*/ 66603 h 116232"/>
                <a:gd name="connsiteX24" fmla="*/ 13218 w 53672"/>
                <a:gd name="connsiteY24" fmla="*/ 94409 h 11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6232">
                  <a:moveTo>
                    <a:pt x="49354" y="6674"/>
                  </a:moveTo>
                  <a:cubicBezTo>
                    <a:pt x="49354" y="3910"/>
                    <a:pt x="47228" y="111"/>
                    <a:pt x="42268" y="111"/>
                  </a:cubicBezTo>
                  <a:cubicBezTo>
                    <a:pt x="37486" y="111"/>
                    <a:pt x="32349" y="4601"/>
                    <a:pt x="32349" y="9610"/>
                  </a:cubicBezTo>
                  <a:cubicBezTo>
                    <a:pt x="32349" y="12546"/>
                    <a:pt x="34652" y="16173"/>
                    <a:pt x="39434" y="16173"/>
                  </a:cubicBezTo>
                  <a:cubicBezTo>
                    <a:pt x="44571" y="16173"/>
                    <a:pt x="49354" y="11337"/>
                    <a:pt x="49354" y="6674"/>
                  </a:cubicBezTo>
                  <a:close/>
                  <a:moveTo>
                    <a:pt x="13218" y="94409"/>
                  </a:moveTo>
                  <a:cubicBezTo>
                    <a:pt x="12510" y="96654"/>
                    <a:pt x="11624" y="98727"/>
                    <a:pt x="11624" y="101663"/>
                  </a:cubicBezTo>
                  <a:cubicBezTo>
                    <a:pt x="11624" y="109780"/>
                    <a:pt x="18709" y="116343"/>
                    <a:pt x="28452" y="116343"/>
                  </a:cubicBezTo>
                  <a:cubicBezTo>
                    <a:pt x="46165" y="116343"/>
                    <a:pt x="53959" y="92509"/>
                    <a:pt x="53959" y="89919"/>
                  </a:cubicBezTo>
                  <a:cubicBezTo>
                    <a:pt x="53959" y="87673"/>
                    <a:pt x="51657" y="87673"/>
                    <a:pt x="51125" y="87673"/>
                  </a:cubicBezTo>
                  <a:cubicBezTo>
                    <a:pt x="48645" y="87673"/>
                    <a:pt x="48468" y="88710"/>
                    <a:pt x="47760" y="90609"/>
                  </a:cubicBezTo>
                  <a:cubicBezTo>
                    <a:pt x="43685" y="104426"/>
                    <a:pt x="35892" y="111507"/>
                    <a:pt x="28983" y="111507"/>
                  </a:cubicBezTo>
                  <a:cubicBezTo>
                    <a:pt x="25440" y="111507"/>
                    <a:pt x="24555" y="109262"/>
                    <a:pt x="24555" y="105462"/>
                  </a:cubicBezTo>
                  <a:cubicBezTo>
                    <a:pt x="24555" y="101490"/>
                    <a:pt x="25795" y="98209"/>
                    <a:pt x="27389" y="94409"/>
                  </a:cubicBezTo>
                  <a:cubicBezTo>
                    <a:pt x="29160" y="89746"/>
                    <a:pt x="31109" y="85083"/>
                    <a:pt x="33057" y="80592"/>
                  </a:cubicBezTo>
                  <a:cubicBezTo>
                    <a:pt x="34652" y="76448"/>
                    <a:pt x="41028" y="60731"/>
                    <a:pt x="41737" y="58659"/>
                  </a:cubicBezTo>
                  <a:cubicBezTo>
                    <a:pt x="42268" y="56932"/>
                    <a:pt x="42800" y="54859"/>
                    <a:pt x="42800" y="53132"/>
                  </a:cubicBezTo>
                  <a:cubicBezTo>
                    <a:pt x="42800" y="45015"/>
                    <a:pt x="35714" y="38452"/>
                    <a:pt x="25972" y="38452"/>
                  </a:cubicBezTo>
                  <a:cubicBezTo>
                    <a:pt x="8435" y="38452"/>
                    <a:pt x="287" y="61940"/>
                    <a:pt x="287" y="64876"/>
                  </a:cubicBezTo>
                  <a:cubicBezTo>
                    <a:pt x="287" y="67121"/>
                    <a:pt x="2767" y="67121"/>
                    <a:pt x="3299" y="67121"/>
                  </a:cubicBezTo>
                  <a:cubicBezTo>
                    <a:pt x="5778" y="67121"/>
                    <a:pt x="5956" y="66258"/>
                    <a:pt x="6487" y="64358"/>
                  </a:cubicBezTo>
                  <a:cubicBezTo>
                    <a:pt x="11093" y="49505"/>
                    <a:pt x="18886" y="43288"/>
                    <a:pt x="25440" y="43288"/>
                  </a:cubicBezTo>
                  <a:cubicBezTo>
                    <a:pt x="28275" y="43288"/>
                    <a:pt x="29869" y="44669"/>
                    <a:pt x="29869" y="49332"/>
                  </a:cubicBezTo>
                  <a:cubicBezTo>
                    <a:pt x="29869" y="53305"/>
                    <a:pt x="28806" y="55895"/>
                    <a:pt x="24378" y="66603"/>
                  </a:cubicBezTo>
                  <a:lnTo>
                    <a:pt x="13218" y="94409"/>
                  </a:lnTo>
                  <a:close/>
                </a:path>
              </a:pathLst>
            </a:custGeom>
            <a:solidFill>
              <a:srgbClr val="000000"/>
            </a:solidFill>
            <a:ln w="25378"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902B4189-23D8-9C1C-155F-814C0C0BA027}"/>
                </a:ext>
              </a:extLst>
            </p:cNvPr>
            <p:cNvSpPr/>
            <p:nvPr>
              <p:custDataLst>
                <p:tags r:id="rId59"/>
              </p:custDataLst>
            </p:nvPr>
          </p:nvSpPr>
          <p:spPr>
            <a:xfrm>
              <a:off x="9920946" y="5155513"/>
              <a:ext cx="76168" cy="172707"/>
            </a:xfrm>
            <a:custGeom>
              <a:avLst/>
              <a:gdLst>
                <a:gd name="connsiteX0" fmla="*/ 75396 w 76168"/>
                <a:gd name="connsiteY0" fmla="*/ 7710 h 172707"/>
                <a:gd name="connsiteX1" fmla="*/ 76458 w 76168"/>
                <a:gd name="connsiteY1" fmla="*/ 4429 h 172707"/>
                <a:gd name="connsiteX2" fmla="*/ 72207 w 76168"/>
                <a:gd name="connsiteY2" fmla="*/ 111 h 172707"/>
                <a:gd name="connsiteX3" fmla="*/ 67425 w 76168"/>
                <a:gd name="connsiteY3" fmla="*/ 4429 h 172707"/>
                <a:gd name="connsiteX4" fmla="*/ 1353 w 76168"/>
                <a:gd name="connsiteY4" fmla="*/ 165219 h 172707"/>
                <a:gd name="connsiteX5" fmla="*/ 290 w 76168"/>
                <a:gd name="connsiteY5" fmla="*/ 168501 h 172707"/>
                <a:gd name="connsiteX6" fmla="*/ 4541 w 76168"/>
                <a:gd name="connsiteY6" fmla="*/ 172818 h 172707"/>
                <a:gd name="connsiteX7" fmla="*/ 9324 w 76168"/>
                <a:gd name="connsiteY7" fmla="*/ 168501 h 172707"/>
                <a:gd name="connsiteX8" fmla="*/ 75396 w 76168"/>
                <a:gd name="connsiteY8" fmla="*/ 7710 h 172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168" h="172707">
                  <a:moveTo>
                    <a:pt x="75396" y="7710"/>
                  </a:moveTo>
                  <a:cubicBezTo>
                    <a:pt x="76458" y="5465"/>
                    <a:pt x="76458" y="5119"/>
                    <a:pt x="76458" y="4429"/>
                  </a:cubicBezTo>
                  <a:cubicBezTo>
                    <a:pt x="76458" y="1665"/>
                    <a:pt x="74156" y="111"/>
                    <a:pt x="72207" y="111"/>
                  </a:cubicBezTo>
                  <a:cubicBezTo>
                    <a:pt x="69196" y="111"/>
                    <a:pt x="68310" y="2183"/>
                    <a:pt x="67425" y="4429"/>
                  </a:cubicBezTo>
                  <a:lnTo>
                    <a:pt x="1353" y="165219"/>
                  </a:lnTo>
                  <a:cubicBezTo>
                    <a:pt x="290" y="167464"/>
                    <a:pt x="290" y="167810"/>
                    <a:pt x="290" y="168501"/>
                  </a:cubicBezTo>
                  <a:cubicBezTo>
                    <a:pt x="290" y="171264"/>
                    <a:pt x="2593" y="172818"/>
                    <a:pt x="4541" y="172818"/>
                  </a:cubicBezTo>
                  <a:cubicBezTo>
                    <a:pt x="7553" y="172818"/>
                    <a:pt x="8438" y="170746"/>
                    <a:pt x="9324" y="168501"/>
                  </a:cubicBezTo>
                  <a:lnTo>
                    <a:pt x="75396" y="7710"/>
                  </a:lnTo>
                  <a:close/>
                </a:path>
              </a:pathLst>
            </a:custGeom>
            <a:solidFill>
              <a:srgbClr val="000000"/>
            </a:solidFill>
            <a:ln w="25378"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5DD4CB23-D30E-E022-36B7-F70361BF71DA}"/>
                </a:ext>
              </a:extLst>
            </p:cNvPr>
            <p:cNvSpPr/>
            <p:nvPr>
              <p:custDataLst>
                <p:tags r:id="rId60"/>
              </p:custDataLst>
            </p:nvPr>
          </p:nvSpPr>
          <p:spPr>
            <a:xfrm>
              <a:off x="10021793" y="5165185"/>
              <a:ext cx="91047" cy="121585"/>
            </a:xfrm>
            <a:custGeom>
              <a:avLst/>
              <a:gdLst>
                <a:gd name="connsiteX0" fmla="*/ 90633 w 91047"/>
                <a:gd name="connsiteY0" fmla="*/ 5292 h 121585"/>
                <a:gd name="connsiteX1" fmla="*/ 91342 w 91047"/>
                <a:gd name="connsiteY1" fmla="*/ 2529 h 121585"/>
                <a:gd name="connsiteX2" fmla="*/ 88508 w 91047"/>
                <a:gd name="connsiteY2" fmla="*/ 111 h 121585"/>
                <a:gd name="connsiteX3" fmla="*/ 65834 w 91047"/>
                <a:gd name="connsiteY3" fmla="*/ 1838 h 121585"/>
                <a:gd name="connsiteX4" fmla="*/ 61937 w 91047"/>
                <a:gd name="connsiteY4" fmla="*/ 5810 h 121585"/>
                <a:gd name="connsiteX5" fmla="*/ 66543 w 91047"/>
                <a:gd name="connsiteY5" fmla="*/ 8228 h 121585"/>
                <a:gd name="connsiteX6" fmla="*/ 75045 w 91047"/>
                <a:gd name="connsiteY6" fmla="*/ 10819 h 121585"/>
                <a:gd name="connsiteX7" fmla="*/ 74337 w 91047"/>
                <a:gd name="connsiteY7" fmla="*/ 14618 h 121585"/>
                <a:gd name="connsiteX8" fmla="*/ 64240 w 91047"/>
                <a:gd name="connsiteY8" fmla="*/ 53996 h 121585"/>
                <a:gd name="connsiteX9" fmla="*/ 45995 w 91047"/>
                <a:gd name="connsiteY9" fmla="*/ 43806 h 121585"/>
                <a:gd name="connsiteX10" fmla="*/ 294 w 91047"/>
                <a:gd name="connsiteY10" fmla="*/ 93027 h 121585"/>
                <a:gd name="connsiteX11" fmla="*/ 27042 w 91047"/>
                <a:gd name="connsiteY11" fmla="*/ 121697 h 121585"/>
                <a:gd name="connsiteX12" fmla="*/ 52195 w 91047"/>
                <a:gd name="connsiteY12" fmla="*/ 109607 h 121585"/>
                <a:gd name="connsiteX13" fmla="*/ 70440 w 91047"/>
                <a:gd name="connsiteY13" fmla="*/ 121697 h 121585"/>
                <a:gd name="connsiteX14" fmla="*/ 84434 w 91047"/>
                <a:gd name="connsiteY14" fmla="*/ 112543 h 121585"/>
                <a:gd name="connsiteX15" fmla="*/ 90633 w 91047"/>
                <a:gd name="connsiteY15" fmla="*/ 95273 h 121585"/>
                <a:gd name="connsiteX16" fmla="*/ 87799 w 91047"/>
                <a:gd name="connsiteY16" fmla="*/ 93027 h 121585"/>
                <a:gd name="connsiteX17" fmla="*/ 83902 w 91047"/>
                <a:gd name="connsiteY17" fmla="*/ 98381 h 121585"/>
                <a:gd name="connsiteX18" fmla="*/ 70971 w 91047"/>
                <a:gd name="connsiteY18" fmla="*/ 116861 h 121585"/>
                <a:gd name="connsiteX19" fmla="*/ 65126 w 91047"/>
                <a:gd name="connsiteY19" fmla="*/ 108398 h 121585"/>
                <a:gd name="connsiteX20" fmla="*/ 66011 w 91047"/>
                <a:gd name="connsiteY20" fmla="*/ 101317 h 121585"/>
                <a:gd name="connsiteX21" fmla="*/ 90633 w 91047"/>
                <a:gd name="connsiteY21" fmla="*/ 5292 h 121585"/>
                <a:gd name="connsiteX22" fmla="*/ 52903 w 91047"/>
                <a:gd name="connsiteY22" fmla="*/ 98381 h 121585"/>
                <a:gd name="connsiteX23" fmla="*/ 43870 w 91047"/>
                <a:gd name="connsiteY23" fmla="*/ 109953 h 121585"/>
                <a:gd name="connsiteX24" fmla="*/ 27573 w 91047"/>
                <a:gd name="connsiteY24" fmla="*/ 116861 h 121585"/>
                <a:gd name="connsiteX25" fmla="*/ 14642 w 91047"/>
                <a:gd name="connsiteY25" fmla="*/ 100108 h 121585"/>
                <a:gd name="connsiteX26" fmla="*/ 23853 w 91047"/>
                <a:gd name="connsiteY26" fmla="*/ 65049 h 121585"/>
                <a:gd name="connsiteX27" fmla="*/ 45995 w 91047"/>
                <a:gd name="connsiteY27" fmla="*/ 48642 h 121585"/>
                <a:gd name="connsiteX28" fmla="*/ 61760 w 91047"/>
                <a:gd name="connsiteY28" fmla="*/ 63667 h 121585"/>
                <a:gd name="connsiteX29" fmla="*/ 61229 w 91047"/>
                <a:gd name="connsiteY29" fmla="*/ 66085 h 121585"/>
                <a:gd name="connsiteX30" fmla="*/ 52903 w 91047"/>
                <a:gd name="connsiteY30" fmla="*/ 98381 h 121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1585">
                  <a:moveTo>
                    <a:pt x="90633" y="5292"/>
                  </a:moveTo>
                  <a:cubicBezTo>
                    <a:pt x="90810" y="4947"/>
                    <a:pt x="91342" y="2701"/>
                    <a:pt x="91342" y="2529"/>
                  </a:cubicBezTo>
                  <a:cubicBezTo>
                    <a:pt x="91342" y="1665"/>
                    <a:pt x="90633" y="111"/>
                    <a:pt x="88508" y="111"/>
                  </a:cubicBezTo>
                  <a:cubicBezTo>
                    <a:pt x="84965" y="111"/>
                    <a:pt x="70263" y="1493"/>
                    <a:pt x="65834" y="1838"/>
                  </a:cubicBezTo>
                  <a:cubicBezTo>
                    <a:pt x="64417" y="2011"/>
                    <a:pt x="61937" y="2183"/>
                    <a:pt x="61937" y="5810"/>
                  </a:cubicBezTo>
                  <a:cubicBezTo>
                    <a:pt x="61937" y="8228"/>
                    <a:pt x="64417" y="8228"/>
                    <a:pt x="66543" y="8228"/>
                  </a:cubicBezTo>
                  <a:cubicBezTo>
                    <a:pt x="75045" y="8228"/>
                    <a:pt x="75045" y="9437"/>
                    <a:pt x="75045" y="10819"/>
                  </a:cubicBezTo>
                  <a:cubicBezTo>
                    <a:pt x="75045" y="12028"/>
                    <a:pt x="74691" y="13064"/>
                    <a:pt x="74337" y="14618"/>
                  </a:cubicBezTo>
                  <a:lnTo>
                    <a:pt x="64240" y="53996"/>
                  </a:lnTo>
                  <a:cubicBezTo>
                    <a:pt x="60520" y="48296"/>
                    <a:pt x="54498" y="43806"/>
                    <a:pt x="45995" y="43806"/>
                  </a:cubicBezTo>
                  <a:cubicBezTo>
                    <a:pt x="23322" y="43806"/>
                    <a:pt x="294" y="68158"/>
                    <a:pt x="294" y="93027"/>
                  </a:cubicBezTo>
                  <a:cubicBezTo>
                    <a:pt x="294" y="109780"/>
                    <a:pt x="11808" y="121697"/>
                    <a:pt x="27042" y="121697"/>
                  </a:cubicBezTo>
                  <a:cubicBezTo>
                    <a:pt x="36607" y="121697"/>
                    <a:pt x="45109" y="116343"/>
                    <a:pt x="52195" y="109607"/>
                  </a:cubicBezTo>
                  <a:cubicBezTo>
                    <a:pt x="55560" y="119970"/>
                    <a:pt x="65834" y="121697"/>
                    <a:pt x="70440" y="121697"/>
                  </a:cubicBezTo>
                  <a:cubicBezTo>
                    <a:pt x="76817" y="121697"/>
                    <a:pt x="81245" y="117897"/>
                    <a:pt x="84434" y="112543"/>
                  </a:cubicBezTo>
                  <a:cubicBezTo>
                    <a:pt x="88331" y="105808"/>
                    <a:pt x="90633" y="95963"/>
                    <a:pt x="90633" y="95273"/>
                  </a:cubicBezTo>
                  <a:cubicBezTo>
                    <a:pt x="90633" y="93027"/>
                    <a:pt x="88331" y="93027"/>
                    <a:pt x="87799" y="93027"/>
                  </a:cubicBezTo>
                  <a:cubicBezTo>
                    <a:pt x="85319" y="93027"/>
                    <a:pt x="85142" y="93718"/>
                    <a:pt x="83902" y="98381"/>
                  </a:cubicBezTo>
                  <a:cubicBezTo>
                    <a:pt x="81777" y="106671"/>
                    <a:pt x="78411" y="116861"/>
                    <a:pt x="70971" y="116861"/>
                  </a:cubicBezTo>
                  <a:cubicBezTo>
                    <a:pt x="66366" y="116861"/>
                    <a:pt x="65126" y="113061"/>
                    <a:pt x="65126" y="108398"/>
                  </a:cubicBezTo>
                  <a:cubicBezTo>
                    <a:pt x="65126" y="105117"/>
                    <a:pt x="65480" y="103563"/>
                    <a:pt x="66011" y="101317"/>
                  </a:cubicBezTo>
                  <a:lnTo>
                    <a:pt x="90633" y="5292"/>
                  </a:lnTo>
                  <a:close/>
                  <a:moveTo>
                    <a:pt x="52903" y="98381"/>
                  </a:moveTo>
                  <a:cubicBezTo>
                    <a:pt x="51663" y="103217"/>
                    <a:pt x="47767" y="106671"/>
                    <a:pt x="43870" y="109953"/>
                  </a:cubicBezTo>
                  <a:cubicBezTo>
                    <a:pt x="42275" y="111334"/>
                    <a:pt x="35190" y="116861"/>
                    <a:pt x="27573" y="116861"/>
                  </a:cubicBezTo>
                  <a:cubicBezTo>
                    <a:pt x="21019" y="116861"/>
                    <a:pt x="14642" y="112371"/>
                    <a:pt x="14642" y="100108"/>
                  </a:cubicBezTo>
                  <a:cubicBezTo>
                    <a:pt x="14642" y="90955"/>
                    <a:pt x="19779" y="71957"/>
                    <a:pt x="23853" y="65049"/>
                  </a:cubicBezTo>
                  <a:cubicBezTo>
                    <a:pt x="32001" y="51232"/>
                    <a:pt x="41035" y="48642"/>
                    <a:pt x="45995" y="48642"/>
                  </a:cubicBezTo>
                  <a:cubicBezTo>
                    <a:pt x="58395" y="48642"/>
                    <a:pt x="61760" y="61767"/>
                    <a:pt x="61760" y="63667"/>
                  </a:cubicBezTo>
                  <a:cubicBezTo>
                    <a:pt x="61760" y="64358"/>
                    <a:pt x="61406" y="65567"/>
                    <a:pt x="61229" y="66085"/>
                  </a:cubicBezTo>
                  <a:lnTo>
                    <a:pt x="52903" y="98381"/>
                  </a:lnTo>
                  <a:close/>
                </a:path>
              </a:pathLst>
            </a:custGeom>
            <a:solidFill>
              <a:srgbClr val="000000"/>
            </a:solidFill>
            <a:ln w="25378"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4745757B-8483-A2A7-F99A-6EC34211E231}"/>
                </a:ext>
              </a:extLst>
            </p:cNvPr>
            <p:cNvSpPr/>
            <p:nvPr>
              <p:custDataLst>
                <p:tags r:id="rId61"/>
              </p:custDataLst>
            </p:nvPr>
          </p:nvSpPr>
          <p:spPr>
            <a:xfrm>
              <a:off x="10173771" y="4997611"/>
              <a:ext cx="58707" cy="246724"/>
            </a:xfrm>
            <a:custGeom>
              <a:avLst/>
              <a:gdLst>
                <a:gd name="connsiteX0" fmla="*/ 59008 w 58707"/>
                <a:gd name="connsiteY0" fmla="*/ 123469 h 246724"/>
                <a:gd name="connsiteX1" fmla="*/ 42306 w 58707"/>
                <a:gd name="connsiteY1" fmla="*/ 46491 h 246724"/>
                <a:gd name="connsiteX2" fmla="*/ 2830 w 58707"/>
                <a:gd name="connsiteY2" fmla="*/ 107 h 246724"/>
                <a:gd name="connsiteX3" fmla="*/ 300 w 58707"/>
                <a:gd name="connsiteY3" fmla="*/ 2574 h 246724"/>
                <a:gd name="connsiteX4" fmla="*/ 5108 w 58707"/>
                <a:gd name="connsiteY4" fmla="*/ 8249 h 246724"/>
                <a:gd name="connsiteX5" fmla="*/ 44331 w 58707"/>
                <a:gd name="connsiteY5" fmla="*/ 123469 h 246724"/>
                <a:gd name="connsiteX6" fmla="*/ 3590 w 58707"/>
                <a:gd name="connsiteY6" fmla="*/ 240170 h 246724"/>
                <a:gd name="connsiteX7" fmla="*/ 300 w 58707"/>
                <a:gd name="connsiteY7" fmla="*/ 244364 h 246724"/>
                <a:gd name="connsiteX8" fmla="*/ 2830 w 58707"/>
                <a:gd name="connsiteY8" fmla="*/ 246831 h 246724"/>
                <a:gd name="connsiteX9" fmla="*/ 43066 w 58707"/>
                <a:gd name="connsiteY9" fmla="*/ 198720 h 246724"/>
                <a:gd name="connsiteX10" fmla="*/ 59008 w 58707"/>
                <a:gd name="connsiteY10" fmla="*/ 123469 h 2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724">
                  <a:moveTo>
                    <a:pt x="59008" y="123469"/>
                  </a:moveTo>
                  <a:cubicBezTo>
                    <a:pt x="59008" y="104225"/>
                    <a:pt x="56224" y="74371"/>
                    <a:pt x="42306" y="46491"/>
                  </a:cubicBezTo>
                  <a:cubicBezTo>
                    <a:pt x="27123" y="16144"/>
                    <a:pt x="5361" y="107"/>
                    <a:pt x="2830" y="107"/>
                  </a:cubicBezTo>
                  <a:cubicBezTo>
                    <a:pt x="1312" y="107"/>
                    <a:pt x="300" y="1094"/>
                    <a:pt x="300" y="2574"/>
                  </a:cubicBezTo>
                  <a:cubicBezTo>
                    <a:pt x="300" y="3314"/>
                    <a:pt x="300" y="3808"/>
                    <a:pt x="5108" y="8249"/>
                  </a:cubicBezTo>
                  <a:cubicBezTo>
                    <a:pt x="29907" y="32674"/>
                    <a:pt x="44331" y="71904"/>
                    <a:pt x="44331" y="123469"/>
                  </a:cubicBezTo>
                  <a:cubicBezTo>
                    <a:pt x="44331" y="165659"/>
                    <a:pt x="34968" y="209083"/>
                    <a:pt x="3590" y="240170"/>
                  </a:cubicBezTo>
                  <a:cubicBezTo>
                    <a:pt x="300" y="243131"/>
                    <a:pt x="300" y="243624"/>
                    <a:pt x="300" y="244364"/>
                  </a:cubicBezTo>
                  <a:cubicBezTo>
                    <a:pt x="300" y="245845"/>
                    <a:pt x="1312" y="246831"/>
                    <a:pt x="2830" y="246831"/>
                  </a:cubicBezTo>
                  <a:cubicBezTo>
                    <a:pt x="5361" y="246831"/>
                    <a:pt x="28136" y="230054"/>
                    <a:pt x="43066" y="198720"/>
                  </a:cubicBezTo>
                  <a:cubicBezTo>
                    <a:pt x="55971" y="171580"/>
                    <a:pt x="59008" y="144194"/>
                    <a:pt x="59008" y="123469"/>
                  </a:cubicBezTo>
                  <a:close/>
                </a:path>
              </a:pathLst>
            </a:custGeom>
            <a:solidFill>
              <a:srgbClr val="000000"/>
            </a:solidFill>
            <a:ln w="25378"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A6B18C01-A7C5-304B-E425-28D9F770BD5E}"/>
                </a:ext>
              </a:extLst>
            </p:cNvPr>
            <p:cNvSpPr/>
            <p:nvPr>
              <p:custDataLst>
                <p:tags r:id="rId62"/>
              </p:custDataLst>
            </p:nvPr>
          </p:nvSpPr>
          <p:spPr>
            <a:xfrm>
              <a:off x="10279519" y="5156502"/>
              <a:ext cx="29606" cy="73770"/>
            </a:xfrm>
            <a:custGeom>
              <a:avLst/>
              <a:gdLst>
                <a:gd name="connsiteX0" fmla="*/ 29911 w 29606"/>
                <a:gd name="connsiteY0" fmla="*/ 26013 h 73770"/>
                <a:gd name="connsiteX1" fmla="*/ 13716 w 29606"/>
                <a:gd name="connsiteY1" fmla="*/ 107 h 73770"/>
                <a:gd name="connsiteX2" fmla="*/ 304 w 29606"/>
                <a:gd name="connsiteY2" fmla="*/ 13183 h 73770"/>
                <a:gd name="connsiteX3" fmla="*/ 13716 w 29606"/>
                <a:gd name="connsiteY3" fmla="*/ 26260 h 73770"/>
                <a:gd name="connsiteX4" fmla="*/ 22572 w 29606"/>
                <a:gd name="connsiteY4" fmla="*/ 23052 h 73770"/>
                <a:gd name="connsiteX5" fmla="*/ 23838 w 29606"/>
                <a:gd name="connsiteY5" fmla="*/ 22312 h 73770"/>
                <a:gd name="connsiteX6" fmla="*/ 24344 w 29606"/>
                <a:gd name="connsiteY6" fmla="*/ 26013 h 73770"/>
                <a:gd name="connsiteX7" fmla="*/ 7136 w 29606"/>
                <a:gd name="connsiteY7" fmla="*/ 67216 h 73770"/>
                <a:gd name="connsiteX8" fmla="*/ 4353 w 29606"/>
                <a:gd name="connsiteY8" fmla="*/ 71163 h 73770"/>
                <a:gd name="connsiteX9" fmla="*/ 6883 w 29606"/>
                <a:gd name="connsiteY9" fmla="*/ 73877 h 73770"/>
                <a:gd name="connsiteX10" fmla="*/ 29911 w 29606"/>
                <a:gd name="connsiteY10" fmla="*/ 26013 h 73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770">
                  <a:moveTo>
                    <a:pt x="29911" y="26013"/>
                  </a:moveTo>
                  <a:cubicBezTo>
                    <a:pt x="29911" y="9729"/>
                    <a:pt x="23585" y="107"/>
                    <a:pt x="13716" y="107"/>
                  </a:cubicBezTo>
                  <a:cubicBezTo>
                    <a:pt x="5365" y="107"/>
                    <a:pt x="304" y="6275"/>
                    <a:pt x="304" y="13183"/>
                  </a:cubicBezTo>
                  <a:cubicBezTo>
                    <a:pt x="304" y="19845"/>
                    <a:pt x="5365" y="26260"/>
                    <a:pt x="13716" y="26260"/>
                  </a:cubicBezTo>
                  <a:cubicBezTo>
                    <a:pt x="16752" y="26260"/>
                    <a:pt x="20042" y="25273"/>
                    <a:pt x="22572" y="23052"/>
                  </a:cubicBezTo>
                  <a:cubicBezTo>
                    <a:pt x="23331" y="22559"/>
                    <a:pt x="23585" y="22312"/>
                    <a:pt x="23838" y="22312"/>
                  </a:cubicBezTo>
                  <a:cubicBezTo>
                    <a:pt x="24091" y="22312"/>
                    <a:pt x="24344" y="22559"/>
                    <a:pt x="24344" y="26013"/>
                  </a:cubicBezTo>
                  <a:cubicBezTo>
                    <a:pt x="24344" y="44270"/>
                    <a:pt x="15487" y="59074"/>
                    <a:pt x="7136" y="67216"/>
                  </a:cubicBezTo>
                  <a:cubicBezTo>
                    <a:pt x="4353" y="69930"/>
                    <a:pt x="4353" y="70423"/>
                    <a:pt x="4353" y="71163"/>
                  </a:cubicBezTo>
                  <a:cubicBezTo>
                    <a:pt x="4353" y="72891"/>
                    <a:pt x="5618" y="73877"/>
                    <a:pt x="6883" y="73877"/>
                  </a:cubicBezTo>
                  <a:cubicBezTo>
                    <a:pt x="9667" y="73877"/>
                    <a:pt x="29911" y="54880"/>
                    <a:pt x="29911" y="26013"/>
                  </a:cubicBezTo>
                  <a:close/>
                </a:path>
              </a:pathLst>
            </a:custGeom>
            <a:solidFill>
              <a:srgbClr val="000000"/>
            </a:solidFill>
            <a:ln w="25378" cap="flat">
              <a:noFill/>
              <a:prstDash val="solid"/>
              <a:miter/>
            </a:ln>
          </p:spPr>
          <p:txBody>
            <a:bodyPr rtlCol="0" anchor="ctr"/>
            <a:lstStyle/>
            <a:p>
              <a:endParaRPr lang="en-CN"/>
            </a:p>
          </p:txBody>
        </p:sp>
      </p:grpSp>
      <p:sp>
        <p:nvSpPr>
          <p:cNvPr id="18446" name="TextBox 18445">
            <a:extLst>
              <a:ext uri="{FF2B5EF4-FFF2-40B4-BE49-F238E27FC236}">
                <a16:creationId xmlns:a16="http://schemas.microsoft.com/office/drawing/2014/main" id="{55C01233-E597-148A-4355-95915F1414AF}"/>
              </a:ext>
            </a:extLst>
          </p:cNvPr>
          <p:cNvSpPr txBox="1"/>
          <p:nvPr/>
        </p:nvSpPr>
        <p:spPr>
          <a:xfrm>
            <a:off x="251838" y="5915115"/>
            <a:ext cx="10782588" cy="853503"/>
          </a:xfrm>
          <a:prstGeom prst="rect">
            <a:avLst/>
          </a:prstGeom>
          <a:noFill/>
        </p:spPr>
        <p:txBody>
          <a:bodyPr wrap="square">
            <a:spAutoFit/>
          </a:bodyPr>
          <a:lstStyle/>
          <a:p>
            <a:pPr algn="just">
              <a:lnSpc>
                <a:spcPct val="130000"/>
              </a:lnSpc>
              <a:spcBef>
                <a:spcPts val="1200"/>
              </a:spcBef>
            </a:pPr>
            <a:r>
              <a:rPr lang="en-CN" sz="2000" dirty="0">
                <a:latin typeface="Microsoft YaHei" panose="020B0503020204020204" pitchFamily="34" charset="-122"/>
                <a:ea typeface="Microsoft YaHei" panose="020B0503020204020204" pitchFamily="34" charset="-122"/>
              </a:rPr>
              <a:t>其中，pos表示单词所在的位置，2i和2i+1表示位置编码向量中的对应维度，d则对应位置编码的总维度。</a:t>
            </a:r>
          </a:p>
        </p:txBody>
      </p:sp>
    </p:spTree>
    <p:extLst>
      <p:ext uri="{BB962C8B-B14F-4D97-AF65-F5344CB8AC3E}">
        <p14:creationId xmlns:p14="http://schemas.microsoft.com/office/powerpoint/2010/main" val="9329109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56</a:t>
            </a:fld>
            <a:endParaRPr lang="zh-CN" altLang="en-US"/>
          </a:p>
        </p:txBody>
      </p:sp>
      <p:sp>
        <p:nvSpPr>
          <p:cNvPr id="5" name="TextBox 4">
            <a:extLst>
              <a:ext uri="{FF2B5EF4-FFF2-40B4-BE49-F238E27FC236}">
                <a16:creationId xmlns:a16="http://schemas.microsoft.com/office/drawing/2014/main" id="{B06796DF-0491-4785-B0A4-A8D1BCB77FA7}"/>
              </a:ext>
            </a:extLst>
          </p:cNvPr>
          <p:cNvSpPr txBox="1"/>
          <p:nvPr/>
        </p:nvSpPr>
        <p:spPr>
          <a:xfrm>
            <a:off x="163595" y="996919"/>
            <a:ext cx="11751739" cy="2761718"/>
          </a:xfrm>
          <a:prstGeom prst="rect">
            <a:avLst/>
          </a:prstGeom>
          <a:noFill/>
        </p:spPr>
        <p:txBody>
          <a:bodyPr wrap="square">
            <a:spAutoFit/>
          </a:bodyPr>
          <a:lstStyle/>
          <a:p>
            <a:pPr algn="just">
              <a:lnSpc>
                <a:spcPct val="130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自注意力子层</a:t>
            </a:r>
            <a:r>
              <a:rPr lang="zh-CN" altLang="en-US" sz="2000" dirty="0">
                <a:latin typeface="Microsoft YaHei" panose="020B0503020204020204" pitchFamily="34" charset="-122"/>
                <a:ea typeface="Microsoft YaHei" panose="020B0503020204020204" pitchFamily="34" charset="-122"/>
              </a:rPr>
              <a:t>：自注意力（</a:t>
            </a:r>
            <a:r>
              <a:rPr lang="en-US" sz="2000" dirty="0">
                <a:latin typeface="Microsoft YaHei" panose="020B0503020204020204" pitchFamily="34" charset="-122"/>
                <a:ea typeface="Microsoft YaHei" panose="020B0503020204020204" pitchFamily="34" charset="-122"/>
              </a:rPr>
              <a:t>Self-Attention）</a:t>
            </a:r>
            <a:r>
              <a:rPr lang="zh-CN" altLang="en-US" sz="2000" dirty="0">
                <a:latin typeface="Microsoft YaHei" panose="020B0503020204020204" pitchFamily="34" charset="-122"/>
                <a:ea typeface="Microsoft YaHei" panose="020B0503020204020204" pitchFamily="34" charset="-122"/>
              </a:rPr>
              <a:t>机制是基于</a:t>
            </a:r>
            <a:r>
              <a:rPr lang="en-US"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的机器翻译模型的基本操作，在源语言的编码和目标语言的生成中频繁地被使用</a:t>
            </a:r>
            <a:r>
              <a:rPr lang="zh-CN" altLang="en-US" sz="2000" b="1" dirty="0">
                <a:latin typeface="Microsoft YaHei" panose="020B0503020204020204" pitchFamily="34" charset="-122"/>
                <a:ea typeface="Microsoft YaHei" panose="020B0503020204020204" pitchFamily="34" charset="-122"/>
              </a:rPr>
              <a:t>以建模源语言、目标语言任意两个单词之间的依赖关系</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给定由单词语义嵌入及其位置编码叠加得到的输入表示                </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为了实现对上下文语义依赖的建模，进一步引入在自注意力机制中</a:t>
            </a:r>
            <a:r>
              <a:rPr lang="zh-CN" altLang="en-US" sz="2000" b="1" dirty="0">
                <a:latin typeface="Microsoft YaHei" panose="020B0503020204020204" pitchFamily="34" charset="-122"/>
                <a:ea typeface="Microsoft YaHei" panose="020B0503020204020204" pitchFamily="34" charset="-122"/>
              </a:rPr>
              <a:t>涉及到的三个元素</a:t>
            </a:r>
            <a:r>
              <a:rPr lang="zh-CN" altLang="en-US" sz="2000" dirty="0">
                <a:latin typeface="Microsoft YaHei" panose="020B0503020204020204" pitchFamily="34" charset="-122"/>
                <a:ea typeface="Microsoft YaHei" panose="020B0503020204020204" pitchFamily="34" charset="-122"/>
              </a:rPr>
              <a:t>：查询</a:t>
            </a:r>
            <a:r>
              <a:rPr lang="en-US" altLang="zh-CN" sz="2000" b="1" dirty="0">
                <a:latin typeface="Microsoft YaHei" panose="020B0503020204020204" pitchFamily="34" charset="-122"/>
                <a:ea typeface="Microsoft YaHei" panose="020B0503020204020204" pitchFamily="34" charset="-122"/>
              </a:rPr>
              <a:t>q</a:t>
            </a:r>
            <a:r>
              <a:rPr lang="en-US" altLang="zh-CN" sz="2000" baseline="-25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US" sz="2000" dirty="0">
                <a:latin typeface="Microsoft YaHei" panose="020B0503020204020204" pitchFamily="34" charset="-122"/>
                <a:ea typeface="Microsoft YaHei" panose="020B0503020204020204" pitchFamily="34" charset="-122"/>
              </a:rPr>
              <a:t>（Query），</a:t>
            </a:r>
            <a:r>
              <a:rPr lang="zh-CN" altLang="en-US" sz="2000" dirty="0">
                <a:latin typeface="Microsoft YaHei" panose="020B0503020204020204" pitchFamily="34" charset="-122"/>
                <a:ea typeface="Microsoft YaHei" panose="020B0503020204020204" pitchFamily="34" charset="-122"/>
              </a:rPr>
              <a:t>键</a:t>
            </a:r>
            <a:r>
              <a:rPr lang="en-US" altLang="zh-CN" sz="2000" b="1" dirty="0" err="1">
                <a:latin typeface="Microsoft YaHei" panose="020B0503020204020204" pitchFamily="34" charset="-122"/>
                <a:ea typeface="Microsoft YaHei" panose="020B0503020204020204" pitchFamily="34" charset="-122"/>
              </a:rPr>
              <a:t>k</a:t>
            </a:r>
            <a:r>
              <a:rPr lang="en-US" altLang="zh-CN" sz="2000" baseline="-25000" dirty="0" err="1">
                <a:latin typeface="Microsoft YaHei" panose="020B0503020204020204" pitchFamily="34" charset="-122"/>
                <a:ea typeface="Microsoft YaHei" panose="020B0503020204020204" pitchFamily="34" charset="-122"/>
              </a:rPr>
              <a:t>i</a:t>
            </a:r>
            <a:r>
              <a:rPr lang="en-US" sz="2000" dirty="0" err="1">
                <a:latin typeface="Microsoft YaHei" panose="020B0503020204020204" pitchFamily="34" charset="-122"/>
                <a:ea typeface="Microsoft YaHei" panose="020B0503020204020204" pitchFamily="34" charset="-122"/>
              </a:rPr>
              <a:t>（Key</a:t>
            </a:r>
            <a:r>
              <a:rPr lang="en-US"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值</a:t>
            </a:r>
            <a:r>
              <a:rPr lang="en-US" altLang="zh-CN" sz="2000" b="1" dirty="0" err="1">
                <a:latin typeface="Microsoft YaHei" panose="020B0503020204020204" pitchFamily="34" charset="-122"/>
                <a:ea typeface="Microsoft YaHei" panose="020B0503020204020204" pitchFamily="34" charset="-122"/>
              </a:rPr>
              <a:t>v</a:t>
            </a:r>
            <a:r>
              <a:rPr lang="en-US" altLang="zh-CN" sz="2000" baseline="-25000" dirty="0" err="1">
                <a:latin typeface="Microsoft YaHei" panose="020B0503020204020204" pitchFamily="34" charset="-122"/>
                <a:ea typeface="Microsoft YaHei" panose="020B0503020204020204" pitchFamily="34" charset="-122"/>
              </a:rPr>
              <a:t>i</a:t>
            </a:r>
            <a:r>
              <a:rPr lang="en-US" sz="2000" dirty="0" err="1">
                <a:latin typeface="Microsoft YaHei" panose="020B0503020204020204" pitchFamily="34" charset="-122"/>
                <a:ea typeface="Microsoft YaHei" panose="020B0503020204020204" pitchFamily="34" charset="-122"/>
              </a:rPr>
              <a:t>（Value</a:t>
            </a:r>
            <a:r>
              <a:rPr lang="en-US" sz="2000" dirty="0">
                <a:latin typeface="Microsoft YaHei" panose="020B0503020204020204" pitchFamily="34" charset="-122"/>
                <a:ea typeface="Microsoft YaHei" panose="020B0503020204020204" pitchFamily="34" charset="-122"/>
              </a:rPr>
              <a:t>）。</a:t>
            </a:r>
          </a:p>
          <a:p>
            <a:pPr algn="just">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在编码输入序列中每一个单词的表示的过程中，这三个元素用于计算上下文单词所对应的权重得分。直观地说，</a:t>
            </a:r>
            <a:r>
              <a:rPr lang="zh-CN" altLang="en-US" sz="2000" b="1" dirty="0">
                <a:latin typeface="Microsoft YaHei" panose="020B0503020204020204" pitchFamily="34" charset="-122"/>
                <a:ea typeface="Microsoft YaHei" panose="020B0503020204020204" pitchFamily="34" charset="-122"/>
              </a:rPr>
              <a:t>这些权重反映了在编码当前单词的表示时对于上下文不同部分所需要的关注程度</a:t>
            </a:r>
            <a:r>
              <a:rPr lang="zh-CN" altLang="en-US" sz="2000" dirty="0">
                <a:latin typeface="Microsoft YaHei" panose="020B0503020204020204" pitchFamily="34" charset="-122"/>
                <a:ea typeface="Microsoft YaHei" panose="020B0503020204020204" pitchFamily="34" charset="-122"/>
              </a:rPr>
              <a:t>。</a:t>
            </a:r>
            <a:endParaRPr lang="en-CN" sz="2000" dirty="0">
              <a:latin typeface="Microsoft YaHei" panose="020B0503020204020204" pitchFamily="34" charset="-122"/>
              <a:ea typeface="Microsoft YaHei" panose="020B0503020204020204" pitchFamily="34" charset="-122"/>
            </a:endParaRPr>
          </a:p>
        </p:txBody>
      </p:sp>
      <p:grpSp>
        <p:nvGrpSpPr>
          <p:cNvPr id="18454" name="Group 18453" descr="\documentclass{article}&#10;\usepackage{amsmath,bm}&#10;\pagestyle{empty}&#10;\begin{document}&#10;&#10;$\{\bm{x}_i\in R^d\}_{i=1}^t$&#10;&#10;&#10;\end{document}" title="IguanaTex Vector Display">
            <a:extLst>
              <a:ext uri="{FF2B5EF4-FFF2-40B4-BE49-F238E27FC236}">
                <a16:creationId xmlns:a16="http://schemas.microsoft.com/office/drawing/2014/main" id="{50B3DB7D-3D43-653C-7344-B7647F6AFAA0}"/>
              </a:ext>
            </a:extLst>
          </p:cNvPr>
          <p:cNvGrpSpPr>
            <a:grpSpLocks noChangeAspect="1"/>
          </p:cNvGrpSpPr>
          <p:nvPr>
            <p:custDataLst>
              <p:tags r:id="rId1"/>
            </p:custDataLst>
          </p:nvPr>
        </p:nvGrpSpPr>
        <p:grpSpPr>
          <a:xfrm>
            <a:off x="6464886" y="2033564"/>
            <a:ext cx="1417945" cy="282400"/>
            <a:chOff x="4506712" y="3919459"/>
            <a:chExt cx="1417945" cy="282400"/>
          </a:xfrm>
        </p:grpSpPr>
        <p:sp>
          <p:nvSpPr>
            <p:cNvPr id="7" name="Freeform 6">
              <a:extLst>
                <a:ext uri="{FF2B5EF4-FFF2-40B4-BE49-F238E27FC236}">
                  <a16:creationId xmlns:a16="http://schemas.microsoft.com/office/drawing/2014/main" id="{76F47420-D702-6701-8013-8FDB3C0F12FE}"/>
                </a:ext>
              </a:extLst>
            </p:cNvPr>
            <p:cNvSpPr/>
            <p:nvPr>
              <p:custDataLst>
                <p:tags r:id="rId2"/>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400"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9C8845C3-14AE-1D97-4ECA-568AB11E0AE8}"/>
                </a:ext>
              </a:extLst>
            </p:cNvPr>
            <p:cNvSpPr/>
            <p:nvPr>
              <p:custDataLst>
                <p:tags r:id="rId3"/>
              </p:custDataLst>
            </p:nvPr>
          </p:nvSpPr>
          <p:spPr>
            <a:xfrm>
              <a:off x="4624635" y="4019842"/>
              <a:ext cx="143226" cy="116403"/>
            </a:xfrm>
            <a:custGeom>
              <a:avLst/>
              <a:gdLst>
                <a:gd name="connsiteX0" fmla="*/ 126101 w 143226"/>
                <a:gd name="connsiteY0" fmla="*/ 12968 h 116403"/>
                <a:gd name="connsiteX1" fmla="*/ 112436 w 143226"/>
                <a:gd name="connsiteY1" fmla="*/ 30429 h 116403"/>
                <a:gd name="connsiteX2" fmla="*/ 125089 w 143226"/>
                <a:gd name="connsiteY2" fmla="*/ 42069 h 116403"/>
                <a:gd name="connsiteX3" fmla="*/ 143309 w 143226"/>
                <a:gd name="connsiteY3" fmla="*/ 22331 h 116403"/>
                <a:gd name="connsiteX4" fmla="*/ 114461 w 143226"/>
                <a:gd name="connsiteY4" fmla="*/ 63 h 116403"/>
                <a:gd name="connsiteX5" fmla="*/ 87384 w 143226"/>
                <a:gd name="connsiteY5" fmla="*/ 15499 h 116403"/>
                <a:gd name="connsiteX6" fmla="*/ 52463 w 143226"/>
                <a:gd name="connsiteY6" fmla="*/ 63 h 116403"/>
                <a:gd name="connsiteX7" fmla="*/ 3371 w 143226"/>
                <a:gd name="connsiteY7" fmla="*/ 39539 h 116403"/>
                <a:gd name="connsiteX8" fmla="*/ 9445 w 143226"/>
                <a:gd name="connsiteY8" fmla="*/ 43081 h 116403"/>
                <a:gd name="connsiteX9" fmla="*/ 15265 w 143226"/>
                <a:gd name="connsiteY9" fmla="*/ 39792 h 116403"/>
                <a:gd name="connsiteX10" fmla="*/ 51198 w 143226"/>
                <a:gd name="connsiteY10" fmla="*/ 9173 h 116403"/>
                <a:gd name="connsiteX11" fmla="*/ 65369 w 143226"/>
                <a:gd name="connsiteY11" fmla="*/ 21825 h 116403"/>
                <a:gd name="connsiteX12" fmla="*/ 59549 w 143226"/>
                <a:gd name="connsiteY12" fmla="*/ 49661 h 116403"/>
                <a:gd name="connsiteX13" fmla="*/ 50945 w 143226"/>
                <a:gd name="connsiteY13" fmla="*/ 84329 h 116403"/>
                <a:gd name="connsiteX14" fmla="*/ 29436 w 143226"/>
                <a:gd name="connsiteY14" fmla="*/ 107356 h 116403"/>
                <a:gd name="connsiteX15" fmla="*/ 17289 w 143226"/>
                <a:gd name="connsiteY15" fmla="*/ 103561 h 116403"/>
                <a:gd name="connsiteX16" fmla="*/ 30954 w 143226"/>
                <a:gd name="connsiteY16" fmla="*/ 86100 h 116403"/>
                <a:gd name="connsiteX17" fmla="*/ 18301 w 143226"/>
                <a:gd name="connsiteY17" fmla="*/ 74460 h 116403"/>
                <a:gd name="connsiteX18" fmla="*/ 82 w 143226"/>
                <a:gd name="connsiteY18" fmla="*/ 94198 h 116403"/>
                <a:gd name="connsiteX19" fmla="*/ 28930 w 143226"/>
                <a:gd name="connsiteY19" fmla="*/ 116466 h 116403"/>
                <a:gd name="connsiteX20" fmla="*/ 56006 w 143226"/>
                <a:gd name="connsiteY20" fmla="*/ 101030 h 116403"/>
                <a:gd name="connsiteX21" fmla="*/ 90927 w 143226"/>
                <a:gd name="connsiteY21" fmla="*/ 116466 h 116403"/>
                <a:gd name="connsiteX22" fmla="*/ 140019 w 143226"/>
                <a:gd name="connsiteY22" fmla="*/ 76990 h 116403"/>
                <a:gd name="connsiteX23" fmla="*/ 133946 w 143226"/>
                <a:gd name="connsiteY23" fmla="*/ 73448 h 116403"/>
                <a:gd name="connsiteX24" fmla="*/ 128126 w 143226"/>
                <a:gd name="connsiteY24" fmla="*/ 76737 h 116403"/>
                <a:gd name="connsiteX25" fmla="*/ 92192 w 143226"/>
                <a:gd name="connsiteY25" fmla="*/ 107356 h 116403"/>
                <a:gd name="connsiteX26" fmla="*/ 78021 w 143226"/>
                <a:gd name="connsiteY26" fmla="*/ 94704 h 116403"/>
                <a:gd name="connsiteX27" fmla="*/ 83589 w 143226"/>
                <a:gd name="connsiteY27" fmla="*/ 66615 h 116403"/>
                <a:gd name="connsiteX28" fmla="*/ 92445 w 143226"/>
                <a:gd name="connsiteY28" fmla="*/ 32200 h 116403"/>
                <a:gd name="connsiteX29" fmla="*/ 113955 w 143226"/>
                <a:gd name="connsiteY29" fmla="*/ 9173 h 116403"/>
                <a:gd name="connsiteX30" fmla="*/ 126101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101" y="12968"/>
                  </a:moveTo>
                  <a:cubicBezTo>
                    <a:pt x="116991" y="15499"/>
                    <a:pt x="112436" y="24103"/>
                    <a:pt x="112436" y="30429"/>
                  </a:cubicBezTo>
                  <a:cubicBezTo>
                    <a:pt x="112436" y="35996"/>
                    <a:pt x="116738" y="42069"/>
                    <a:pt x="125089" y="42069"/>
                  </a:cubicBezTo>
                  <a:cubicBezTo>
                    <a:pt x="133946" y="42069"/>
                    <a:pt x="143309" y="34731"/>
                    <a:pt x="143309" y="22331"/>
                  </a:cubicBezTo>
                  <a:cubicBezTo>
                    <a:pt x="143309" y="8920"/>
                    <a:pt x="129897" y="63"/>
                    <a:pt x="114461" y="63"/>
                  </a:cubicBezTo>
                  <a:cubicBezTo>
                    <a:pt x="100037" y="63"/>
                    <a:pt x="90674" y="10944"/>
                    <a:pt x="87384" y="15499"/>
                  </a:cubicBezTo>
                  <a:cubicBezTo>
                    <a:pt x="81058" y="4871"/>
                    <a:pt x="66887" y="63"/>
                    <a:pt x="52463" y="63"/>
                  </a:cubicBezTo>
                  <a:cubicBezTo>
                    <a:pt x="20579" y="63"/>
                    <a:pt x="3371" y="31188"/>
                    <a:pt x="3371" y="39539"/>
                  </a:cubicBezTo>
                  <a:cubicBezTo>
                    <a:pt x="3371" y="43081"/>
                    <a:pt x="7167" y="43081"/>
                    <a:pt x="9445" y="43081"/>
                  </a:cubicBezTo>
                  <a:cubicBezTo>
                    <a:pt x="12481" y="43081"/>
                    <a:pt x="14253" y="43081"/>
                    <a:pt x="15265" y="39792"/>
                  </a:cubicBezTo>
                  <a:cubicBezTo>
                    <a:pt x="22603" y="16764"/>
                    <a:pt x="40823" y="9173"/>
                    <a:pt x="51198" y="9173"/>
                  </a:cubicBezTo>
                  <a:cubicBezTo>
                    <a:pt x="60814" y="9173"/>
                    <a:pt x="65369" y="13728"/>
                    <a:pt x="65369" y="21825"/>
                  </a:cubicBezTo>
                  <a:cubicBezTo>
                    <a:pt x="65369" y="26633"/>
                    <a:pt x="61826" y="40551"/>
                    <a:pt x="59549" y="49661"/>
                  </a:cubicBezTo>
                  <a:lnTo>
                    <a:pt x="50945" y="84329"/>
                  </a:lnTo>
                  <a:cubicBezTo>
                    <a:pt x="47149" y="99765"/>
                    <a:pt x="38039" y="107356"/>
                    <a:pt x="29436" y="107356"/>
                  </a:cubicBezTo>
                  <a:cubicBezTo>
                    <a:pt x="28170" y="107356"/>
                    <a:pt x="22350" y="107356"/>
                    <a:pt x="17289" y="103561"/>
                  </a:cubicBezTo>
                  <a:cubicBezTo>
                    <a:pt x="26399" y="101030"/>
                    <a:pt x="30954" y="92426"/>
                    <a:pt x="30954" y="86100"/>
                  </a:cubicBezTo>
                  <a:cubicBezTo>
                    <a:pt x="30954" y="80533"/>
                    <a:pt x="26652" y="74460"/>
                    <a:pt x="18301" y="74460"/>
                  </a:cubicBezTo>
                  <a:cubicBezTo>
                    <a:pt x="9445" y="74460"/>
                    <a:pt x="82" y="81798"/>
                    <a:pt x="82" y="94198"/>
                  </a:cubicBezTo>
                  <a:cubicBezTo>
                    <a:pt x="82" y="107609"/>
                    <a:pt x="13493" y="116466"/>
                    <a:pt x="28930" y="116466"/>
                  </a:cubicBezTo>
                  <a:cubicBezTo>
                    <a:pt x="43353" y="116466"/>
                    <a:pt x="52716" y="105585"/>
                    <a:pt x="56006" y="101030"/>
                  </a:cubicBezTo>
                  <a:cubicBezTo>
                    <a:pt x="62332" y="111658"/>
                    <a:pt x="76503" y="116466"/>
                    <a:pt x="90927" y="116466"/>
                  </a:cubicBezTo>
                  <a:cubicBezTo>
                    <a:pt x="122811" y="116466"/>
                    <a:pt x="140019" y="85341"/>
                    <a:pt x="140019" y="76990"/>
                  </a:cubicBezTo>
                  <a:cubicBezTo>
                    <a:pt x="140019" y="73448"/>
                    <a:pt x="136223" y="73448"/>
                    <a:pt x="133946" y="73448"/>
                  </a:cubicBezTo>
                  <a:cubicBezTo>
                    <a:pt x="130909" y="73448"/>
                    <a:pt x="129138" y="73448"/>
                    <a:pt x="128126" y="76737"/>
                  </a:cubicBezTo>
                  <a:cubicBezTo>
                    <a:pt x="120787" y="99765"/>
                    <a:pt x="102567" y="107356"/>
                    <a:pt x="92192" y="107356"/>
                  </a:cubicBezTo>
                  <a:cubicBezTo>
                    <a:pt x="82576" y="107356"/>
                    <a:pt x="78021" y="102801"/>
                    <a:pt x="78021" y="94704"/>
                  </a:cubicBezTo>
                  <a:cubicBezTo>
                    <a:pt x="78021" y="89390"/>
                    <a:pt x="81311" y="75978"/>
                    <a:pt x="83589" y="66615"/>
                  </a:cubicBezTo>
                  <a:cubicBezTo>
                    <a:pt x="85360" y="60036"/>
                    <a:pt x="91180" y="36249"/>
                    <a:pt x="92445" y="32200"/>
                  </a:cubicBezTo>
                  <a:cubicBezTo>
                    <a:pt x="96241" y="17017"/>
                    <a:pt x="105098" y="9173"/>
                    <a:pt x="113955" y="9173"/>
                  </a:cubicBezTo>
                  <a:cubicBezTo>
                    <a:pt x="115220" y="9173"/>
                    <a:pt x="121040" y="9173"/>
                    <a:pt x="126101" y="12968"/>
                  </a:cubicBezTo>
                  <a:close/>
                </a:path>
              </a:pathLst>
            </a:custGeom>
            <a:solidFill>
              <a:srgbClr val="000000"/>
            </a:solidFill>
            <a:ln w="2540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EEDCB8A6-E579-3A89-2775-0EF6E771B098}"/>
                </a:ext>
              </a:extLst>
            </p:cNvPr>
            <p:cNvSpPr/>
            <p:nvPr>
              <p:custDataLst>
                <p:tags r:id="rId4"/>
              </p:custDataLst>
            </p:nvPr>
          </p:nvSpPr>
          <p:spPr>
            <a:xfrm>
              <a:off x="4790112" y="4054737"/>
              <a:ext cx="53672" cy="119212"/>
            </a:xfrm>
            <a:custGeom>
              <a:avLst/>
              <a:gdLst>
                <a:gd name="connsiteX0" fmla="*/ 49155 w 53672"/>
                <a:gd name="connsiteY0" fmla="*/ 6795 h 119212"/>
                <a:gd name="connsiteX1" fmla="*/ 42069 w 53672"/>
                <a:gd name="connsiteY1" fmla="*/ 64 h 119212"/>
                <a:gd name="connsiteX2" fmla="*/ 32150 w 53672"/>
                <a:gd name="connsiteY2" fmla="*/ 9807 h 119212"/>
                <a:gd name="connsiteX3" fmla="*/ 39235 w 53672"/>
                <a:gd name="connsiteY3" fmla="*/ 16538 h 119212"/>
                <a:gd name="connsiteX4" fmla="*/ 49155 w 53672"/>
                <a:gd name="connsiteY4" fmla="*/ 6795 h 119212"/>
                <a:gd name="connsiteX5" fmla="*/ 13019 w 53672"/>
                <a:gd name="connsiteY5" fmla="*/ 96780 h 119212"/>
                <a:gd name="connsiteX6" fmla="*/ 11425 w 53672"/>
                <a:gd name="connsiteY6" fmla="*/ 104220 h 119212"/>
                <a:gd name="connsiteX7" fmla="*/ 28253 w 53672"/>
                <a:gd name="connsiteY7" fmla="*/ 119277 h 119212"/>
                <a:gd name="connsiteX8" fmla="*/ 53760 w 53672"/>
                <a:gd name="connsiteY8" fmla="*/ 92175 h 119212"/>
                <a:gd name="connsiteX9" fmla="*/ 50926 w 53672"/>
                <a:gd name="connsiteY9" fmla="*/ 89872 h 119212"/>
                <a:gd name="connsiteX10" fmla="*/ 47561 w 53672"/>
                <a:gd name="connsiteY10" fmla="*/ 92883 h 119212"/>
                <a:gd name="connsiteX11" fmla="*/ 28784 w 53672"/>
                <a:gd name="connsiteY11" fmla="*/ 114317 h 119212"/>
                <a:gd name="connsiteX12" fmla="*/ 24356 w 53672"/>
                <a:gd name="connsiteY12" fmla="*/ 108117 h 119212"/>
                <a:gd name="connsiteX13" fmla="*/ 27190 w 53672"/>
                <a:gd name="connsiteY13" fmla="*/ 96780 h 119212"/>
                <a:gd name="connsiteX14" fmla="*/ 32858 w 53672"/>
                <a:gd name="connsiteY14" fmla="*/ 82610 h 119212"/>
                <a:gd name="connsiteX15" fmla="*/ 41538 w 53672"/>
                <a:gd name="connsiteY15" fmla="*/ 60113 h 119212"/>
                <a:gd name="connsiteX16" fmla="*/ 42601 w 53672"/>
                <a:gd name="connsiteY16" fmla="*/ 54445 h 119212"/>
                <a:gd name="connsiteX17" fmla="*/ 25773 w 53672"/>
                <a:gd name="connsiteY17" fmla="*/ 39388 h 119212"/>
                <a:gd name="connsiteX18" fmla="*/ 88 w 53672"/>
                <a:gd name="connsiteY18" fmla="*/ 66490 h 119212"/>
                <a:gd name="connsiteX19" fmla="*/ 3100 w 53672"/>
                <a:gd name="connsiteY19" fmla="*/ 68793 h 119212"/>
                <a:gd name="connsiteX20" fmla="*/ 6288 w 53672"/>
                <a:gd name="connsiteY20" fmla="*/ 65959 h 119212"/>
                <a:gd name="connsiteX21" fmla="*/ 25242 w 53672"/>
                <a:gd name="connsiteY21" fmla="*/ 44348 h 119212"/>
                <a:gd name="connsiteX22" fmla="*/ 29670 w 53672"/>
                <a:gd name="connsiteY22" fmla="*/ 50548 h 119212"/>
                <a:gd name="connsiteX23" fmla="*/ 24179 w 53672"/>
                <a:gd name="connsiteY23" fmla="*/ 68262 h 119212"/>
                <a:gd name="connsiteX24" fmla="*/ 13019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5" y="6795"/>
                  </a:moveTo>
                  <a:cubicBezTo>
                    <a:pt x="49155" y="3961"/>
                    <a:pt x="47029" y="64"/>
                    <a:pt x="42069" y="64"/>
                  </a:cubicBezTo>
                  <a:cubicBezTo>
                    <a:pt x="37287" y="64"/>
                    <a:pt x="32150" y="4670"/>
                    <a:pt x="32150" y="9807"/>
                  </a:cubicBezTo>
                  <a:cubicBezTo>
                    <a:pt x="32150" y="12818"/>
                    <a:pt x="34453" y="16538"/>
                    <a:pt x="39235" y="16538"/>
                  </a:cubicBezTo>
                  <a:cubicBezTo>
                    <a:pt x="44372" y="16538"/>
                    <a:pt x="49155" y="11578"/>
                    <a:pt x="49155" y="6795"/>
                  </a:cubicBezTo>
                  <a:close/>
                  <a:moveTo>
                    <a:pt x="13019" y="96780"/>
                  </a:moveTo>
                  <a:cubicBezTo>
                    <a:pt x="12311" y="99083"/>
                    <a:pt x="11425" y="101209"/>
                    <a:pt x="11425" y="104220"/>
                  </a:cubicBezTo>
                  <a:cubicBezTo>
                    <a:pt x="11425" y="112545"/>
                    <a:pt x="18510" y="119277"/>
                    <a:pt x="28253" y="119277"/>
                  </a:cubicBezTo>
                  <a:cubicBezTo>
                    <a:pt x="45966" y="119277"/>
                    <a:pt x="53760" y="94832"/>
                    <a:pt x="53760" y="92175"/>
                  </a:cubicBezTo>
                  <a:cubicBezTo>
                    <a:pt x="53760" y="89872"/>
                    <a:pt x="51458" y="89872"/>
                    <a:pt x="50926" y="89872"/>
                  </a:cubicBezTo>
                  <a:cubicBezTo>
                    <a:pt x="48446" y="89872"/>
                    <a:pt x="48269" y="90935"/>
                    <a:pt x="47561" y="92883"/>
                  </a:cubicBezTo>
                  <a:cubicBezTo>
                    <a:pt x="43487" y="107054"/>
                    <a:pt x="35693" y="114317"/>
                    <a:pt x="28784" y="114317"/>
                  </a:cubicBezTo>
                  <a:cubicBezTo>
                    <a:pt x="25242" y="114317"/>
                    <a:pt x="24356" y="112014"/>
                    <a:pt x="24356" y="108117"/>
                  </a:cubicBezTo>
                  <a:cubicBezTo>
                    <a:pt x="24356" y="104043"/>
                    <a:pt x="25596" y="100677"/>
                    <a:pt x="27190" y="96780"/>
                  </a:cubicBezTo>
                  <a:cubicBezTo>
                    <a:pt x="28961" y="91998"/>
                    <a:pt x="30910" y="87215"/>
                    <a:pt x="32858" y="82610"/>
                  </a:cubicBezTo>
                  <a:cubicBezTo>
                    <a:pt x="34453" y="78358"/>
                    <a:pt x="40829" y="62239"/>
                    <a:pt x="41538" y="60113"/>
                  </a:cubicBezTo>
                  <a:cubicBezTo>
                    <a:pt x="42069" y="58342"/>
                    <a:pt x="42601" y="56216"/>
                    <a:pt x="42601" y="54445"/>
                  </a:cubicBezTo>
                  <a:cubicBezTo>
                    <a:pt x="42601" y="46120"/>
                    <a:pt x="35515" y="39388"/>
                    <a:pt x="25773" y="39388"/>
                  </a:cubicBezTo>
                  <a:cubicBezTo>
                    <a:pt x="8237" y="39388"/>
                    <a:pt x="88" y="63479"/>
                    <a:pt x="88" y="66490"/>
                  </a:cubicBezTo>
                  <a:cubicBezTo>
                    <a:pt x="88" y="68793"/>
                    <a:pt x="2568" y="68793"/>
                    <a:pt x="3100" y="68793"/>
                  </a:cubicBezTo>
                  <a:cubicBezTo>
                    <a:pt x="5579" y="68793"/>
                    <a:pt x="5757" y="67907"/>
                    <a:pt x="6288" y="65959"/>
                  </a:cubicBezTo>
                  <a:cubicBezTo>
                    <a:pt x="10894" y="50725"/>
                    <a:pt x="18688" y="44348"/>
                    <a:pt x="25242" y="44348"/>
                  </a:cubicBezTo>
                  <a:cubicBezTo>
                    <a:pt x="28076" y="44348"/>
                    <a:pt x="29670" y="45765"/>
                    <a:pt x="29670" y="50548"/>
                  </a:cubicBezTo>
                  <a:cubicBezTo>
                    <a:pt x="29670" y="54622"/>
                    <a:pt x="28607" y="57279"/>
                    <a:pt x="24179" y="68262"/>
                  </a:cubicBezTo>
                  <a:lnTo>
                    <a:pt x="13019" y="96780"/>
                  </a:ln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4CC0BE3F-711E-9F01-DD6B-07C454DBEB54}"/>
                </a:ext>
              </a:extLst>
            </p:cNvPr>
            <p:cNvSpPr/>
            <p:nvPr>
              <p:custDataLst>
                <p:tags r:id="rId5"/>
              </p:custDataLst>
            </p:nvPr>
          </p:nvSpPr>
          <p:spPr>
            <a:xfrm>
              <a:off x="4957328" y="3997574"/>
              <a:ext cx="126525" cy="146769"/>
            </a:xfrm>
            <a:custGeom>
              <a:avLst/>
              <a:gdLst>
                <a:gd name="connsiteX0" fmla="*/ 117763 w 126525"/>
                <a:gd name="connsiteY0" fmla="*/ 78509 h 146769"/>
                <a:gd name="connsiteX1" fmla="*/ 126620 w 126525"/>
                <a:gd name="connsiteY1" fmla="*/ 73448 h 146769"/>
                <a:gd name="connsiteX2" fmla="*/ 117763 w 126525"/>
                <a:gd name="connsiteY2" fmla="*/ 68387 h 146769"/>
                <a:gd name="connsiteX3" fmla="*/ 10469 w 126525"/>
                <a:gd name="connsiteY3" fmla="*/ 68387 h 146769"/>
                <a:gd name="connsiteX4" fmla="*/ 78287 w 126525"/>
                <a:gd name="connsiteY4" fmla="*/ 10185 h 146769"/>
                <a:gd name="connsiteX5" fmla="*/ 117763 w 126525"/>
                <a:gd name="connsiteY5" fmla="*/ 10185 h 146769"/>
                <a:gd name="connsiteX6" fmla="*/ 126620 w 126525"/>
                <a:gd name="connsiteY6" fmla="*/ 5124 h 146769"/>
                <a:gd name="connsiteX7" fmla="*/ 117763 w 126525"/>
                <a:gd name="connsiteY7" fmla="*/ 63 h 146769"/>
                <a:gd name="connsiteX8" fmla="*/ 77781 w 126525"/>
                <a:gd name="connsiteY8" fmla="*/ 63 h 146769"/>
                <a:gd name="connsiteX9" fmla="*/ 94 w 126525"/>
                <a:gd name="connsiteY9" fmla="*/ 73448 h 146769"/>
                <a:gd name="connsiteX10" fmla="*/ 77781 w 126525"/>
                <a:gd name="connsiteY10" fmla="*/ 146832 h 146769"/>
                <a:gd name="connsiteX11" fmla="*/ 117763 w 126525"/>
                <a:gd name="connsiteY11" fmla="*/ 146832 h 146769"/>
                <a:gd name="connsiteX12" fmla="*/ 126620 w 126525"/>
                <a:gd name="connsiteY12" fmla="*/ 141771 h 146769"/>
                <a:gd name="connsiteX13" fmla="*/ 117763 w 126525"/>
                <a:gd name="connsiteY13" fmla="*/ 136710 h 146769"/>
                <a:gd name="connsiteX14" fmla="*/ 78287 w 126525"/>
                <a:gd name="connsiteY14" fmla="*/ 136710 h 146769"/>
                <a:gd name="connsiteX15" fmla="*/ 10469 w 126525"/>
                <a:gd name="connsiteY15" fmla="*/ 78509 h 146769"/>
                <a:gd name="connsiteX16" fmla="*/ 117763 w 126525"/>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46769">
                  <a:moveTo>
                    <a:pt x="117763" y="78509"/>
                  </a:moveTo>
                  <a:cubicBezTo>
                    <a:pt x="122065" y="78509"/>
                    <a:pt x="126620" y="78509"/>
                    <a:pt x="126620" y="73448"/>
                  </a:cubicBezTo>
                  <a:cubicBezTo>
                    <a:pt x="126620" y="68387"/>
                    <a:pt x="122065" y="68387"/>
                    <a:pt x="117763" y="68387"/>
                  </a:cubicBezTo>
                  <a:lnTo>
                    <a:pt x="10469" y="68387"/>
                  </a:lnTo>
                  <a:cubicBezTo>
                    <a:pt x="13506" y="34478"/>
                    <a:pt x="42607" y="10185"/>
                    <a:pt x="78287" y="10185"/>
                  </a:cubicBezTo>
                  <a:lnTo>
                    <a:pt x="117763" y="10185"/>
                  </a:lnTo>
                  <a:cubicBezTo>
                    <a:pt x="122065" y="10185"/>
                    <a:pt x="126620" y="10185"/>
                    <a:pt x="126620" y="5124"/>
                  </a:cubicBezTo>
                  <a:cubicBezTo>
                    <a:pt x="126620" y="63"/>
                    <a:pt x="122065" y="63"/>
                    <a:pt x="117763" y="63"/>
                  </a:cubicBezTo>
                  <a:lnTo>
                    <a:pt x="77781" y="63"/>
                  </a:lnTo>
                  <a:cubicBezTo>
                    <a:pt x="34509" y="63"/>
                    <a:pt x="94" y="32959"/>
                    <a:pt x="94" y="73448"/>
                  </a:cubicBezTo>
                  <a:cubicBezTo>
                    <a:pt x="94" y="113936"/>
                    <a:pt x="34509" y="146832"/>
                    <a:pt x="77781" y="146832"/>
                  </a:cubicBezTo>
                  <a:lnTo>
                    <a:pt x="117763" y="146832"/>
                  </a:lnTo>
                  <a:cubicBezTo>
                    <a:pt x="122065" y="146832"/>
                    <a:pt x="126620" y="146832"/>
                    <a:pt x="126620" y="141771"/>
                  </a:cubicBezTo>
                  <a:cubicBezTo>
                    <a:pt x="126620" y="136710"/>
                    <a:pt x="122065" y="136710"/>
                    <a:pt x="117763" y="136710"/>
                  </a:cubicBezTo>
                  <a:lnTo>
                    <a:pt x="78287" y="136710"/>
                  </a:lnTo>
                  <a:cubicBezTo>
                    <a:pt x="42607" y="136710"/>
                    <a:pt x="13506" y="112417"/>
                    <a:pt x="10469" y="78509"/>
                  </a:cubicBezTo>
                  <a:lnTo>
                    <a:pt x="117763" y="78509"/>
                  </a:ln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66582DA1-99DB-B58D-13EF-27AD0AA3AEB6}"/>
                </a:ext>
              </a:extLst>
            </p:cNvPr>
            <p:cNvSpPr/>
            <p:nvPr>
              <p:custDataLst>
                <p:tags r:id="rId6"/>
              </p:custDataLst>
            </p:nvPr>
          </p:nvSpPr>
          <p:spPr>
            <a:xfrm>
              <a:off x="5185691" y="3961387"/>
              <a:ext cx="180678" cy="178400"/>
            </a:xfrm>
            <a:custGeom>
              <a:avLst/>
              <a:gdLst>
                <a:gd name="connsiteX0" fmla="*/ 84623 w 180678"/>
                <a:gd name="connsiteY0" fmla="*/ 17523 h 178400"/>
                <a:gd name="connsiteX1" fmla="*/ 91708 w 180678"/>
                <a:gd name="connsiteY1" fmla="*/ 8160 h 178400"/>
                <a:gd name="connsiteX2" fmla="*/ 107144 w 180678"/>
                <a:gd name="connsiteY2" fmla="*/ 7907 h 178400"/>
                <a:gd name="connsiteX3" fmla="*/ 153200 w 180678"/>
                <a:gd name="connsiteY3" fmla="*/ 32959 h 178400"/>
                <a:gd name="connsiteX4" fmla="*/ 139282 w 180678"/>
                <a:gd name="connsiteY4" fmla="*/ 68893 h 178400"/>
                <a:gd name="connsiteX5" fmla="*/ 96516 w 180678"/>
                <a:gd name="connsiteY5" fmla="*/ 83570 h 178400"/>
                <a:gd name="connsiteX6" fmla="*/ 68174 w 180678"/>
                <a:gd name="connsiteY6" fmla="*/ 83570 h 178400"/>
                <a:gd name="connsiteX7" fmla="*/ 84623 w 180678"/>
                <a:gd name="connsiteY7" fmla="*/ 17523 h 178400"/>
                <a:gd name="connsiteX8" fmla="*/ 121062 w 180678"/>
                <a:gd name="connsiteY8" fmla="*/ 86859 h 178400"/>
                <a:gd name="connsiteX9" fmla="*/ 176733 w 180678"/>
                <a:gd name="connsiteY9" fmla="*/ 38020 h 178400"/>
                <a:gd name="connsiteX10" fmla="*/ 120809 w 180678"/>
                <a:gd name="connsiteY10" fmla="*/ 63 h 178400"/>
                <a:gd name="connsiteX11" fmla="*/ 48690 w 180678"/>
                <a:gd name="connsiteY11" fmla="*/ 63 h 178400"/>
                <a:gd name="connsiteX12" fmla="*/ 41351 w 180678"/>
                <a:gd name="connsiteY12" fmla="*/ 5124 h 178400"/>
                <a:gd name="connsiteX13" fmla="*/ 48437 w 180678"/>
                <a:gd name="connsiteY13" fmla="*/ 7907 h 178400"/>
                <a:gd name="connsiteX14" fmla="*/ 58052 w 180678"/>
                <a:gd name="connsiteY14" fmla="*/ 8413 h 178400"/>
                <a:gd name="connsiteX15" fmla="*/ 64885 w 180678"/>
                <a:gd name="connsiteY15" fmla="*/ 12462 h 178400"/>
                <a:gd name="connsiteX16" fmla="*/ 63873 w 180678"/>
                <a:gd name="connsiteY16" fmla="*/ 17270 h 178400"/>
                <a:gd name="connsiteX17" fmla="*/ 29964 w 180678"/>
                <a:gd name="connsiteY17" fmla="*/ 153159 h 178400"/>
                <a:gd name="connsiteX18" fmla="*/ 6936 w 180678"/>
                <a:gd name="connsiteY18" fmla="*/ 165052 h 178400"/>
                <a:gd name="connsiteX19" fmla="*/ 104 w 180678"/>
                <a:gd name="connsiteY19" fmla="*/ 170113 h 178400"/>
                <a:gd name="connsiteX20" fmla="*/ 3646 w 180678"/>
                <a:gd name="connsiteY20" fmla="*/ 172897 h 178400"/>
                <a:gd name="connsiteX21" fmla="*/ 35531 w 180678"/>
                <a:gd name="connsiteY21" fmla="*/ 172137 h 178400"/>
                <a:gd name="connsiteX22" fmla="*/ 67668 w 180678"/>
                <a:gd name="connsiteY22" fmla="*/ 172897 h 178400"/>
                <a:gd name="connsiteX23" fmla="*/ 72729 w 180678"/>
                <a:gd name="connsiteY23" fmla="*/ 167836 h 178400"/>
                <a:gd name="connsiteX24" fmla="*/ 65644 w 180678"/>
                <a:gd name="connsiteY24" fmla="*/ 165052 h 178400"/>
                <a:gd name="connsiteX25" fmla="*/ 49196 w 180678"/>
                <a:gd name="connsiteY25" fmla="*/ 160497 h 178400"/>
                <a:gd name="connsiteX26" fmla="*/ 49955 w 180678"/>
                <a:gd name="connsiteY26" fmla="*/ 156195 h 178400"/>
                <a:gd name="connsiteX27" fmla="*/ 66656 w 180678"/>
                <a:gd name="connsiteY27" fmla="*/ 89137 h 178400"/>
                <a:gd name="connsiteX28" fmla="*/ 96769 w 180678"/>
                <a:gd name="connsiteY28" fmla="*/ 89137 h 178400"/>
                <a:gd name="connsiteX29" fmla="*/ 124352 w 180678"/>
                <a:gd name="connsiteY29" fmla="*/ 112164 h 178400"/>
                <a:gd name="connsiteX30" fmla="*/ 120809 w 180678"/>
                <a:gd name="connsiteY30" fmla="*/ 129625 h 178400"/>
                <a:gd name="connsiteX31" fmla="*/ 116760 w 180678"/>
                <a:gd name="connsiteY31" fmla="*/ 151134 h 178400"/>
                <a:gd name="connsiteX32" fmla="*/ 150416 w 180678"/>
                <a:gd name="connsiteY32" fmla="*/ 178464 h 178400"/>
                <a:gd name="connsiteX33" fmla="*/ 180782 w 180678"/>
                <a:gd name="connsiteY33" fmla="*/ 149363 h 178400"/>
                <a:gd name="connsiteX34" fmla="*/ 177746 w 180678"/>
                <a:gd name="connsiteY34" fmla="*/ 146326 h 178400"/>
                <a:gd name="connsiteX35" fmla="*/ 174456 w 180678"/>
                <a:gd name="connsiteY35" fmla="*/ 149869 h 178400"/>
                <a:gd name="connsiteX36" fmla="*/ 151428 w 180678"/>
                <a:gd name="connsiteY36" fmla="*/ 172897 h 178400"/>
                <a:gd name="connsiteX37" fmla="*/ 141306 w 180678"/>
                <a:gd name="connsiteY37" fmla="*/ 157461 h 178400"/>
                <a:gd name="connsiteX38" fmla="*/ 143837 w 180678"/>
                <a:gd name="connsiteY38" fmla="*/ 128613 h 178400"/>
                <a:gd name="connsiteX39" fmla="*/ 144849 w 180678"/>
                <a:gd name="connsiteY39" fmla="*/ 116719 h 178400"/>
                <a:gd name="connsiteX40" fmla="*/ 121062 w 180678"/>
                <a:gd name="connsiteY40" fmla="*/ 86859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80678" h="178400">
                  <a:moveTo>
                    <a:pt x="84623" y="17523"/>
                  </a:moveTo>
                  <a:cubicBezTo>
                    <a:pt x="86141" y="11450"/>
                    <a:pt x="86900" y="8920"/>
                    <a:pt x="91708" y="8160"/>
                  </a:cubicBezTo>
                  <a:cubicBezTo>
                    <a:pt x="93986" y="7907"/>
                    <a:pt x="102083" y="7907"/>
                    <a:pt x="107144" y="7907"/>
                  </a:cubicBezTo>
                  <a:cubicBezTo>
                    <a:pt x="125111" y="7907"/>
                    <a:pt x="153200" y="7907"/>
                    <a:pt x="153200" y="32959"/>
                  </a:cubicBezTo>
                  <a:cubicBezTo>
                    <a:pt x="153200" y="41563"/>
                    <a:pt x="149151" y="59024"/>
                    <a:pt x="139282" y="68893"/>
                  </a:cubicBezTo>
                  <a:cubicBezTo>
                    <a:pt x="132703" y="75472"/>
                    <a:pt x="119291" y="83570"/>
                    <a:pt x="96516" y="83570"/>
                  </a:cubicBezTo>
                  <a:lnTo>
                    <a:pt x="68174" y="83570"/>
                  </a:lnTo>
                  <a:lnTo>
                    <a:pt x="84623" y="17523"/>
                  </a:lnTo>
                  <a:close/>
                  <a:moveTo>
                    <a:pt x="121062" y="86859"/>
                  </a:moveTo>
                  <a:cubicBezTo>
                    <a:pt x="146620" y="81292"/>
                    <a:pt x="176733" y="63579"/>
                    <a:pt x="176733" y="38020"/>
                  </a:cubicBezTo>
                  <a:cubicBezTo>
                    <a:pt x="176733" y="16258"/>
                    <a:pt x="153959" y="63"/>
                    <a:pt x="120809" y="63"/>
                  </a:cubicBezTo>
                  <a:lnTo>
                    <a:pt x="48690" y="63"/>
                  </a:lnTo>
                  <a:cubicBezTo>
                    <a:pt x="43629" y="63"/>
                    <a:pt x="41351" y="63"/>
                    <a:pt x="41351" y="5124"/>
                  </a:cubicBezTo>
                  <a:cubicBezTo>
                    <a:pt x="41351" y="7907"/>
                    <a:pt x="43629" y="7907"/>
                    <a:pt x="48437" y="7907"/>
                  </a:cubicBezTo>
                  <a:cubicBezTo>
                    <a:pt x="48943" y="7907"/>
                    <a:pt x="53751" y="7907"/>
                    <a:pt x="58052" y="8413"/>
                  </a:cubicBezTo>
                  <a:cubicBezTo>
                    <a:pt x="62607" y="8920"/>
                    <a:pt x="64885" y="9173"/>
                    <a:pt x="64885" y="12462"/>
                  </a:cubicBezTo>
                  <a:cubicBezTo>
                    <a:pt x="64885" y="13474"/>
                    <a:pt x="64632" y="14234"/>
                    <a:pt x="63873" y="17270"/>
                  </a:cubicBezTo>
                  <a:lnTo>
                    <a:pt x="29964" y="153159"/>
                  </a:lnTo>
                  <a:cubicBezTo>
                    <a:pt x="27433" y="163028"/>
                    <a:pt x="26927" y="165052"/>
                    <a:pt x="6936" y="165052"/>
                  </a:cubicBezTo>
                  <a:cubicBezTo>
                    <a:pt x="2381" y="165052"/>
                    <a:pt x="104" y="165052"/>
                    <a:pt x="104" y="170113"/>
                  </a:cubicBezTo>
                  <a:cubicBezTo>
                    <a:pt x="104" y="172897"/>
                    <a:pt x="3140" y="172897"/>
                    <a:pt x="3646" y="172897"/>
                  </a:cubicBezTo>
                  <a:cubicBezTo>
                    <a:pt x="10732" y="172897"/>
                    <a:pt x="28445" y="172137"/>
                    <a:pt x="35531" y="172137"/>
                  </a:cubicBezTo>
                  <a:cubicBezTo>
                    <a:pt x="42616" y="172137"/>
                    <a:pt x="60583" y="172897"/>
                    <a:pt x="67668" y="172897"/>
                  </a:cubicBezTo>
                  <a:cubicBezTo>
                    <a:pt x="69693" y="172897"/>
                    <a:pt x="72729" y="172897"/>
                    <a:pt x="72729" y="167836"/>
                  </a:cubicBezTo>
                  <a:cubicBezTo>
                    <a:pt x="72729" y="165052"/>
                    <a:pt x="70452" y="165052"/>
                    <a:pt x="65644" y="165052"/>
                  </a:cubicBezTo>
                  <a:cubicBezTo>
                    <a:pt x="56281" y="165052"/>
                    <a:pt x="49196" y="165052"/>
                    <a:pt x="49196" y="160497"/>
                  </a:cubicBezTo>
                  <a:cubicBezTo>
                    <a:pt x="49196" y="158979"/>
                    <a:pt x="49702" y="157714"/>
                    <a:pt x="49955" y="156195"/>
                  </a:cubicBezTo>
                  <a:lnTo>
                    <a:pt x="66656" y="89137"/>
                  </a:lnTo>
                  <a:lnTo>
                    <a:pt x="96769" y="89137"/>
                  </a:lnTo>
                  <a:cubicBezTo>
                    <a:pt x="119797" y="89137"/>
                    <a:pt x="124352" y="103308"/>
                    <a:pt x="124352" y="112164"/>
                  </a:cubicBezTo>
                  <a:cubicBezTo>
                    <a:pt x="124352" y="115960"/>
                    <a:pt x="122327" y="123805"/>
                    <a:pt x="120809" y="129625"/>
                  </a:cubicBezTo>
                  <a:cubicBezTo>
                    <a:pt x="119038" y="136710"/>
                    <a:pt x="116760" y="146073"/>
                    <a:pt x="116760" y="151134"/>
                  </a:cubicBezTo>
                  <a:cubicBezTo>
                    <a:pt x="116760" y="178464"/>
                    <a:pt x="147126" y="178464"/>
                    <a:pt x="150416" y="178464"/>
                  </a:cubicBezTo>
                  <a:cubicBezTo>
                    <a:pt x="171925" y="178464"/>
                    <a:pt x="180782" y="152906"/>
                    <a:pt x="180782" y="149363"/>
                  </a:cubicBezTo>
                  <a:cubicBezTo>
                    <a:pt x="180782" y="146326"/>
                    <a:pt x="177999" y="146326"/>
                    <a:pt x="177746" y="146326"/>
                  </a:cubicBezTo>
                  <a:cubicBezTo>
                    <a:pt x="175468" y="146326"/>
                    <a:pt x="174962" y="148098"/>
                    <a:pt x="174456" y="149869"/>
                  </a:cubicBezTo>
                  <a:cubicBezTo>
                    <a:pt x="168130" y="168595"/>
                    <a:pt x="157248" y="172897"/>
                    <a:pt x="151428" y="172897"/>
                  </a:cubicBezTo>
                  <a:cubicBezTo>
                    <a:pt x="143078" y="172897"/>
                    <a:pt x="141306" y="167330"/>
                    <a:pt x="141306" y="157461"/>
                  </a:cubicBezTo>
                  <a:cubicBezTo>
                    <a:pt x="141306" y="149616"/>
                    <a:pt x="142825" y="136710"/>
                    <a:pt x="143837" y="128613"/>
                  </a:cubicBezTo>
                  <a:cubicBezTo>
                    <a:pt x="144343" y="125070"/>
                    <a:pt x="144849" y="120262"/>
                    <a:pt x="144849" y="116719"/>
                  </a:cubicBezTo>
                  <a:cubicBezTo>
                    <a:pt x="144849" y="97234"/>
                    <a:pt x="127895" y="89390"/>
                    <a:pt x="121062" y="86859"/>
                  </a:cubicBez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D5FC61FD-883F-6A57-73FF-BA74FE53F416}"/>
                </a:ext>
              </a:extLst>
            </p:cNvPr>
            <p:cNvSpPr/>
            <p:nvPr>
              <p:custDataLst>
                <p:tags r:id="rId7"/>
              </p:custDataLst>
            </p:nvPr>
          </p:nvSpPr>
          <p:spPr>
            <a:xfrm>
              <a:off x="5380215" y="3919459"/>
              <a:ext cx="91047" cy="124703"/>
            </a:xfrm>
            <a:custGeom>
              <a:avLst/>
              <a:gdLst>
                <a:gd name="connsiteX0" fmla="*/ 90451 w 91047"/>
                <a:gd name="connsiteY0" fmla="*/ 5373 h 124703"/>
                <a:gd name="connsiteX1" fmla="*/ 91159 w 91047"/>
                <a:gd name="connsiteY1" fmla="*/ 2539 h 124703"/>
                <a:gd name="connsiteX2" fmla="*/ 88325 w 91047"/>
                <a:gd name="connsiteY2" fmla="*/ 59 h 124703"/>
                <a:gd name="connsiteX3" fmla="*/ 65652 w 91047"/>
                <a:gd name="connsiteY3" fmla="*/ 1831 h 124703"/>
                <a:gd name="connsiteX4" fmla="*/ 61755 w 91047"/>
                <a:gd name="connsiteY4" fmla="*/ 5905 h 124703"/>
                <a:gd name="connsiteX5" fmla="*/ 66360 w 91047"/>
                <a:gd name="connsiteY5" fmla="*/ 8385 h 124703"/>
                <a:gd name="connsiteX6" fmla="*/ 74863 w 91047"/>
                <a:gd name="connsiteY6" fmla="*/ 11042 h 124703"/>
                <a:gd name="connsiteX7" fmla="*/ 74154 w 91047"/>
                <a:gd name="connsiteY7" fmla="*/ 14939 h 124703"/>
                <a:gd name="connsiteX8" fmla="*/ 64057 w 91047"/>
                <a:gd name="connsiteY8" fmla="*/ 55326 h 124703"/>
                <a:gd name="connsiteX9" fmla="*/ 45812 w 91047"/>
                <a:gd name="connsiteY9" fmla="*/ 44874 h 124703"/>
                <a:gd name="connsiteX10" fmla="*/ 111 w 91047"/>
                <a:gd name="connsiteY10" fmla="*/ 95358 h 124703"/>
                <a:gd name="connsiteX11" fmla="*/ 26859 w 91047"/>
                <a:gd name="connsiteY11" fmla="*/ 124763 h 124703"/>
                <a:gd name="connsiteX12" fmla="*/ 52012 w 91047"/>
                <a:gd name="connsiteY12" fmla="*/ 112363 h 124703"/>
                <a:gd name="connsiteX13" fmla="*/ 70257 w 91047"/>
                <a:gd name="connsiteY13" fmla="*/ 124763 h 124703"/>
                <a:gd name="connsiteX14" fmla="*/ 84251 w 91047"/>
                <a:gd name="connsiteY14" fmla="*/ 115375 h 124703"/>
                <a:gd name="connsiteX15" fmla="*/ 90451 w 91047"/>
                <a:gd name="connsiteY15" fmla="*/ 97661 h 124703"/>
                <a:gd name="connsiteX16" fmla="*/ 87616 w 91047"/>
                <a:gd name="connsiteY16" fmla="*/ 95358 h 124703"/>
                <a:gd name="connsiteX17" fmla="*/ 83719 w 91047"/>
                <a:gd name="connsiteY17" fmla="*/ 100849 h 124703"/>
                <a:gd name="connsiteX18" fmla="*/ 70789 w 91047"/>
                <a:gd name="connsiteY18" fmla="*/ 119803 h 124703"/>
                <a:gd name="connsiteX19" fmla="*/ 64943 w 91047"/>
                <a:gd name="connsiteY19" fmla="*/ 111123 h 124703"/>
                <a:gd name="connsiteX20" fmla="*/ 65829 w 91047"/>
                <a:gd name="connsiteY20" fmla="*/ 103861 h 124703"/>
                <a:gd name="connsiteX21" fmla="*/ 90451 w 91047"/>
                <a:gd name="connsiteY21" fmla="*/ 5373 h 124703"/>
                <a:gd name="connsiteX22" fmla="*/ 52721 w 91047"/>
                <a:gd name="connsiteY22" fmla="*/ 100849 h 124703"/>
                <a:gd name="connsiteX23" fmla="*/ 43687 w 91047"/>
                <a:gd name="connsiteY23" fmla="*/ 112717 h 124703"/>
                <a:gd name="connsiteX24" fmla="*/ 27390 w 91047"/>
                <a:gd name="connsiteY24" fmla="*/ 119803 h 124703"/>
                <a:gd name="connsiteX25" fmla="*/ 14459 w 91047"/>
                <a:gd name="connsiteY25" fmla="*/ 102621 h 124703"/>
                <a:gd name="connsiteX26" fmla="*/ 23670 w 91047"/>
                <a:gd name="connsiteY26" fmla="*/ 66662 h 124703"/>
                <a:gd name="connsiteX27" fmla="*/ 45812 w 91047"/>
                <a:gd name="connsiteY27" fmla="*/ 49834 h 124703"/>
                <a:gd name="connsiteX28" fmla="*/ 61577 w 91047"/>
                <a:gd name="connsiteY28" fmla="*/ 65245 h 124703"/>
                <a:gd name="connsiteX29" fmla="*/ 61046 w 91047"/>
                <a:gd name="connsiteY29" fmla="*/ 67725 h 124703"/>
                <a:gd name="connsiteX30" fmla="*/ 52721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51" y="5373"/>
                  </a:moveTo>
                  <a:cubicBezTo>
                    <a:pt x="90628" y="5019"/>
                    <a:pt x="91159" y="2716"/>
                    <a:pt x="91159" y="2539"/>
                  </a:cubicBezTo>
                  <a:cubicBezTo>
                    <a:pt x="91159" y="1653"/>
                    <a:pt x="90451" y="59"/>
                    <a:pt x="88325" y="59"/>
                  </a:cubicBezTo>
                  <a:cubicBezTo>
                    <a:pt x="84782" y="59"/>
                    <a:pt x="70080" y="1476"/>
                    <a:pt x="65652" y="1831"/>
                  </a:cubicBezTo>
                  <a:cubicBezTo>
                    <a:pt x="64235" y="2008"/>
                    <a:pt x="61755" y="2185"/>
                    <a:pt x="61755" y="5905"/>
                  </a:cubicBezTo>
                  <a:cubicBezTo>
                    <a:pt x="61755" y="8385"/>
                    <a:pt x="64235" y="8385"/>
                    <a:pt x="66360" y="8385"/>
                  </a:cubicBezTo>
                  <a:cubicBezTo>
                    <a:pt x="74863" y="8385"/>
                    <a:pt x="74863" y="9624"/>
                    <a:pt x="74863" y="11042"/>
                  </a:cubicBezTo>
                  <a:cubicBezTo>
                    <a:pt x="74863" y="12282"/>
                    <a:pt x="74508" y="13344"/>
                    <a:pt x="74154" y="14939"/>
                  </a:cubicBezTo>
                  <a:lnTo>
                    <a:pt x="64057" y="55326"/>
                  </a:lnTo>
                  <a:cubicBezTo>
                    <a:pt x="60338" y="49480"/>
                    <a:pt x="54315" y="44874"/>
                    <a:pt x="45812" y="44874"/>
                  </a:cubicBezTo>
                  <a:cubicBezTo>
                    <a:pt x="23139" y="44874"/>
                    <a:pt x="111" y="69851"/>
                    <a:pt x="111" y="95358"/>
                  </a:cubicBezTo>
                  <a:cubicBezTo>
                    <a:pt x="111" y="112540"/>
                    <a:pt x="11625" y="124763"/>
                    <a:pt x="26859" y="124763"/>
                  </a:cubicBezTo>
                  <a:cubicBezTo>
                    <a:pt x="36424" y="124763"/>
                    <a:pt x="44927" y="119272"/>
                    <a:pt x="52012" y="112363"/>
                  </a:cubicBezTo>
                  <a:cubicBezTo>
                    <a:pt x="55378" y="122991"/>
                    <a:pt x="65652" y="124763"/>
                    <a:pt x="70257" y="124763"/>
                  </a:cubicBezTo>
                  <a:cubicBezTo>
                    <a:pt x="76634" y="124763"/>
                    <a:pt x="81062" y="120866"/>
                    <a:pt x="84251" y="115375"/>
                  </a:cubicBezTo>
                  <a:cubicBezTo>
                    <a:pt x="88148" y="108466"/>
                    <a:pt x="90451" y="98369"/>
                    <a:pt x="90451" y="97661"/>
                  </a:cubicBezTo>
                  <a:cubicBezTo>
                    <a:pt x="90451" y="95358"/>
                    <a:pt x="88148" y="95358"/>
                    <a:pt x="87616" y="95358"/>
                  </a:cubicBezTo>
                  <a:cubicBezTo>
                    <a:pt x="85137" y="95358"/>
                    <a:pt x="84959" y="96067"/>
                    <a:pt x="83719" y="100849"/>
                  </a:cubicBezTo>
                  <a:cubicBezTo>
                    <a:pt x="81594" y="109352"/>
                    <a:pt x="78228" y="119803"/>
                    <a:pt x="70789" y="119803"/>
                  </a:cubicBezTo>
                  <a:cubicBezTo>
                    <a:pt x="66183" y="119803"/>
                    <a:pt x="64943" y="115906"/>
                    <a:pt x="64943" y="111123"/>
                  </a:cubicBezTo>
                  <a:cubicBezTo>
                    <a:pt x="64943" y="107758"/>
                    <a:pt x="65297" y="106163"/>
                    <a:pt x="65829" y="103861"/>
                  </a:cubicBezTo>
                  <a:lnTo>
                    <a:pt x="90451" y="5373"/>
                  </a:lnTo>
                  <a:close/>
                  <a:moveTo>
                    <a:pt x="52721" y="100849"/>
                  </a:moveTo>
                  <a:cubicBezTo>
                    <a:pt x="51481" y="105809"/>
                    <a:pt x="47584" y="109352"/>
                    <a:pt x="43687" y="112717"/>
                  </a:cubicBezTo>
                  <a:cubicBezTo>
                    <a:pt x="42093" y="114135"/>
                    <a:pt x="35007" y="119803"/>
                    <a:pt x="27390" y="119803"/>
                  </a:cubicBezTo>
                  <a:cubicBezTo>
                    <a:pt x="20836" y="119803"/>
                    <a:pt x="14459" y="115197"/>
                    <a:pt x="14459" y="102621"/>
                  </a:cubicBezTo>
                  <a:cubicBezTo>
                    <a:pt x="14459" y="93233"/>
                    <a:pt x="19596" y="73748"/>
                    <a:pt x="23670" y="66662"/>
                  </a:cubicBezTo>
                  <a:cubicBezTo>
                    <a:pt x="31819" y="52491"/>
                    <a:pt x="40853" y="49834"/>
                    <a:pt x="45812" y="49834"/>
                  </a:cubicBezTo>
                  <a:cubicBezTo>
                    <a:pt x="58212" y="49834"/>
                    <a:pt x="61577" y="63297"/>
                    <a:pt x="61577" y="65245"/>
                  </a:cubicBezTo>
                  <a:cubicBezTo>
                    <a:pt x="61577" y="65954"/>
                    <a:pt x="61223" y="67194"/>
                    <a:pt x="61046" y="67725"/>
                  </a:cubicBezTo>
                  <a:lnTo>
                    <a:pt x="52721" y="100849"/>
                  </a:lnTo>
                  <a:close/>
                </a:path>
              </a:pathLst>
            </a:custGeom>
            <a:solidFill>
              <a:srgbClr val="000000"/>
            </a:solidFill>
            <a:ln w="2540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51249649-878D-7806-8857-7F116740D588}"/>
                </a:ext>
              </a:extLst>
            </p:cNvPr>
            <p:cNvSpPr/>
            <p:nvPr>
              <p:custDataLst>
                <p:tags r:id="rId8"/>
              </p:custDataLst>
            </p:nvPr>
          </p:nvSpPr>
          <p:spPr>
            <a:xfrm>
              <a:off x="5505624" y="3944433"/>
              <a:ext cx="89833" cy="253051"/>
            </a:xfrm>
            <a:custGeom>
              <a:avLst/>
              <a:gdLst>
                <a:gd name="connsiteX0" fmla="*/ 36555 w 89833"/>
                <a:gd name="connsiteY0" fmla="*/ 219458 h 253051"/>
                <a:gd name="connsiteX1" fmla="*/ 2394 w 89833"/>
                <a:gd name="connsiteY1" fmla="*/ 247547 h 253051"/>
                <a:gd name="connsiteX2" fmla="*/ 116 w 89833"/>
                <a:gd name="connsiteY2" fmla="*/ 250330 h 253051"/>
                <a:gd name="connsiteX3" fmla="*/ 5177 w 89833"/>
                <a:gd name="connsiteY3" fmla="*/ 253114 h 253051"/>
                <a:gd name="connsiteX4" fmla="*/ 53510 w 89833"/>
                <a:gd name="connsiteY4" fmla="*/ 221482 h 253051"/>
                <a:gd name="connsiteX5" fmla="*/ 53510 w 89833"/>
                <a:gd name="connsiteY5" fmla="*/ 163787 h 253051"/>
                <a:gd name="connsiteX6" fmla="*/ 63632 w 89833"/>
                <a:gd name="connsiteY6" fmla="*/ 137469 h 253051"/>
                <a:gd name="connsiteX7" fmla="*/ 87672 w 89833"/>
                <a:gd name="connsiteY7" fmla="*/ 129372 h 253051"/>
                <a:gd name="connsiteX8" fmla="*/ 89949 w 89833"/>
                <a:gd name="connsiteY8" fmla="*/ 126588 h 253051"/>
                <a:gd name="connsiteX9" fmla="*/ 85900 w 89833"/>
                <a:gd name="connsiteY9" fmla="*/ 123805 h 253051"/>
                <a:gd name="connsiteX10" fmla="*/ 54269 w 89833"/>
                <a:gd name="connsiteY10" fmla="*/ 101283 h 253051"/>
                <a:gd name="connsiteX11" fmla="*/ 53510 w 89833"/>
                <a:gd name="connsiteY11" fmla="*/ 88884 h 253051"/>
                <a:gd name="connsiteX12" fmla="*/ 53510 w 89833"/>
                <a:gd name="connsiteY12" fmla="*/ 38780 h 253051"/>
                <a:gd name="connsiteX13" fmla="*/ 41363 w 89833"/>
                <a:gd name="connsiteY13" fmla="*/ 10438 h 253051"/>
                <a:gd name="connsiteX14" fmla="*/ 5177 w 89833"/>
                <a:gd name="connsiteY14" fmla="*/ 63 h 253051"/>
                <a:gd name="connsiteX15" fmla="*/ 116 w 89833"/>
                <a:gd name="connsiteY15" fmla="*/ 2846 h 253051"/>
                <a:gd name="connsiteX16" fmla="*/ 4165 w 89833"/>
                <a:gd name="connsiteY16" fmla="*/ 5630 h 253051"/>
                <a:gd name="connsiteX17" fmla="*/ 35796 w 89833"/>
                <a:gd name="connsiteY17" fmla="*/ 27645 h 253051"/>
                <a:gd name="connsiteX18" fmla="*/ 36555 w 89833"/>
                <a:gd name="connsiteY18" fmla="*/ 39539 h 253051"/>
                <a:gd name="connsiteX19" fmla="*/ 36555 w 89833"/>
                <a:gd name="connsiteY19" fmla="*/ 92679 h 253051"/>
                <a:gd name="connsiteX20" fmla="*/ 46677 w 89833"/>
                <a:gd name="connsiteY20" fmla="*/ 116719 h 253051"/>
                <a:gd name="connsiteX21" fmla="*/ 66415 w 89833"/>
                <a:gd name="connsiteY21" fmla="*/ 126588 h 253051"/>
                <a:gd name="connsiteX22" fmla="*/ 36555 w 89833"/>
                <a:gd name="connsiteY22" fmla="*/ 158726 h 253051"/>
                <a:gd name="connsiteX23" fmla="*/ 36555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55" y="219458"/>
                  </a:moveTo>
                  <a:cubicBezTo>
                    <a:pt x="36555" y="229580"/>
                    <a:pt x="29976" y="245775"/>
                    <a:pt x="2394" y="247547"/>
                  </a:cubicBezTo>
                  <a:cubicBezTo>
                    <a:pt x="1128" y="247800"/>
                    <a:pt x="116" y="248812"/>
                    <a:pt x="116" y="250330"/>
                  </a:cubicBezTo>
                  <a:cubicBezTo>
                    <a:pt x="116" y="253114"/>
                    <a:pt x="2900" y="253114"/>
                    <a:pt x="5177" y="253114"/>
                  </a:cubicBezTo>
                  <a:cubicBezTo>
                    <a:pt x="29723" y="253114"/>
                    <a:pt x="53257" y="240714"/>
                    <a:pt x="53510" y="221482"/>
                  </a:cubicBezTo>
                  <a:lnTo>
                    <a:pt x="53510" y="163787"/>
                  </a:lnTo>
                  <a:cubicBezTo>
                    <a:pt x="53510" y="153918"/>
                    <a:pt x="53510" y="145820"/>
                    <a:pt x="63632" y="137469"/>
                  </a:cubicBezTo>
                  <a:cubicBezTo>
                    <a:pt x="72489" y="130131"/>
                    <a:pt x="82105" y="129625"/>
                    <a:pt x="87672" y="129372"/>
                  </a:cubicBezTo>
                  <a:cubicBezTo>
                    <a:pt x="88937" y="129119"/>
                    <a:pt x="89949" y="128107"/>
                    <a:pt x="89949" y="126588"/>
                  </a:cubicBezTo>
                  <a:cubicBezTo>
                    <a:pt x="89949" y="124058"/>
                    <a:pt x="88431" y="124058"/>
                    <a:pt x="85900" y="123805"/>
                  </a:cubicBezTo>
                  <a:cubicBezTo>
                    <a:pt x="69199" y="122793"/>
                    <a:pt x="57053" y="113683"/>
                    <a:pt x="54269" y="101283"/>
                  </a:cubicBezTo>
                  <a:cubicBezTo>
                    <a:pt x="53510" y="98500"/>
                    <a:pt x="53510" y="97994"/>
                    <a:pt x="53510" y="88884"/>
                  </a:cubicBezTo>
                  <a:lnTo>
                    <a:pt x="53510" y="38780"/>
                  </a:lnTo>
                  <a:cubicBezTo>
                    <a:pt x="53510" y="28151"/>
                    <a:pt x="53510" y="20054"/>
                    <a:pt x="41363" y="10438"/>
                  </a:cubicBezTo>
                  <a:cubicBezTo>
                    <a:pt x="31241" y="2593"/>
                    <a:pt x="13781" y="63"/>
                    <a:pt x="5177" y="63"/>
                  </a:cubicBezTo>
                  <a:cubicBezTo>
                    <a:pt x="2900" y="63"/>
                    <a:pt x="116" y="63"/>
                    <a:pt x="116" y="2846"/>
                  </a:cubicBezTo>
                  <a:cubicBezTo>
                    <a:pt x="116" y="5377"/>
                    <a:pt x="1634" y="5377"/>
                    <a:pt x="4165" y="5630"/>
                  </a:cubicBezTo>
                  <a:cubicBezTo>
                    <a:pt x="20107" y="6642"/>
                    <a:pt x="32507" y="14740"/>
                    <a:pt x="35796" y="27645"/>
                  </a:cubicBezTo>
                  <a:cubicBezTo>
                    <a:pt x="36555" y="29923"/>
                    <a:pt x="36555" y="30429"/>
                    <a:pt x="36555" y="39539"/>
                  </a:cubicBezTo>
                  <a:lnTo>
                    <a:pt x="36555" y="92679"/>
                  </a:lnTo>
                  <a:cubicBezTo>
                    <a:pt x="36555" y="104320"/>
                    <a:pt x="38580" y="108622"/>
                    <a:pt x="46677" y="116719"/>
                  </a:cubicBezTo>
                  <a:cubicBezTo>
                    <a:pt x="51992" y="122033"/>
                    <a:pt x="59330" y="124564"/>
                    <a:pt x="66415" y="126588"/>
                  </a:cubicBezTo>
                  <a:cubicBezTo>
                    <a:pt x="45665" y="132408"/>
                    <a:pt x="36555" y="144049"/>
                    <a:pt x="36555" y="158726"/>
                  </a:cubicBezTo>
                  <a:lnTo>
                    <a:pt x="36555" y="219458"/>
                  </a:lnTo>
                  <a:close/>
                </a:path>
              </a:pathLst>
            </a:custGeom>
            <a:solidFill>
              <a:srgbClr val="000000"/>
            </a:solidFill>
            <a:ln w="2540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AA32DDBB-13C7-D0D1-4F3E-B63EB4A267E0}"/>
                </a:ext>
              </a:extLst>
            </p:cNvPr>
            <p:cNvSpPr/>
            <p:nvPr>
              <p:custDataLst>
                <p:tags r:id="rId9"/>
              </p:custDataLst>
            </p:nvPr>
          </p:nvSpPr>
          <p:spPr>
            <a:xfrm>
              <a:off x="5621370" y="3931681"/>
              <a:ext cx="59871" cy="112481"/>
            </a:xfrm>
            <a:custGeom>
              <a:avLst/>
              <a:gdLst>
                <a:gd name="connsiteX0" fmla="*/ 36257 w 59871"/>
                <a:gd name="connsiteY0" fmla="*/ 40800 h 112481"/>
                <a:gd name="connsiteX1" fmla="*/ 54325 w 59871"/>
                <a:gd name="connsiteY1" fmla="*/ 40800 h 112481"/>
                <a:gd name="connsiteX2" fmla="*/ 59993 w 59871"/>
                <a:gd name="connsiteY2" fmla="*/ 36903 h 112481"/>
                <a:gd name="connsiteX3" fmla="*/ 54679 w 59871"/>
                <a:gd name="connsiteY3" fmla="*/ 34423 h 112481"/>
                <a:gd name="connsiteX4" fmla="*/ 37851 w 59871"/>
                <a:gd name="connsiteY4" fmla="*/ 34423 h 112481"/>
                <a:gd name="connsiteX5" fmla="*/ 44405 w 59871"/>
                <a:gd name="connsiteY5" fmla="*/ 8207 h 112481"/>
                <a:gd name="connsiteX6" fmla="*/ 44936 w 59871"/>
                <a:gd name="connsiteY6" fmla="*/ 5727 h 112481"/>
                <a:gd name="connsiteX7" fmla="*/ 38914 w 59871"/>
                <a:gd name="connsiteY7" fmla="*/ 59 h 112481"/>
                <a:gd name="connsiteX8" fmla="*/ 30588 w 59871"/>
                <a:gd name="connsiteY8" fmla="*/ 7676 h 112481"/>
                <a:gd name="connsiteX9" fmla="*/ 23857 w 59871"/>
                <a:gd name="connsiteY9" fmla="*/ 34423 h 112481"/>
                <a:gd name="connsiteX10" fmla="*/ 5789 w 59871"/>
                <a:gd name="connsiteY10" fmla="*/ 34423 h 112481"/>
                <a:gd name="connsiteX11" fmla="*/ 121 w 59871"/>
                <a:gd name="connsiteY11" fmla="*/ 38320 h 112481"/>
                <a:gd name="connsiteX12" fmla="*/ 5435 w 59871"/>
                <a:gd name="connsiteY12" fmla="*/ 40800 h 112481"/>
                <a:gd name="connsiteX13" fmla="*/ 22263 w 59871"/>
                <a:gd name="connsiteY13" fmla="*/ 40800 h 112481"/>
                <a:gd name="connsiteX14" fmla="*/ 11812 w 59871"/>
                <a:gd name="connsiteY14" fmla="*/ 82604 h 112481"/>
                <a:gd name="connsiteX15" fmla="*/ 9155 w 59871"/>
                <a:gd name="connsiteY15" fmla="*/ 95712 h 112481"/>
                <a:gd name="connsiteX16" fmla="*/ 28108 w 59871"/>
                <a:gd name="connsiteY16" fmla="*/ 112540 h 112481"/>
                <a:gd name="connsiteX17" fmla="*/ 58930 w 59871"/>
                <a:gd name="connsiteY17" fmla="*/ 85439 h 112481"/>
                <a:gd name="connsiteX18" fmla="*/ 56096 w 59871"/>
                <a:gd name="connsiteY18" fmla="*/ 83136 h 112481"/>
                <a:gd name="connsiteX19" fmla="*/ 52376 w 59871"/>
                <a:gd name="connsiteY19" fmla="*/ 86501 h 112481"/>
                <a:gd name="connsiteX20" fmla="*/ 28640 w 59871"/>
                <a:gd name="connsiteY20" fmla="*/ 107581 h 112481"/>
                <a:gd name="connsiteX21" fmla="*/ 22440 w 59871"/>
                <a:gd name="connsiteY21" fmla="*/ 98901 h 112481"/>
                <a:gd name="connsiteX22" fmla="*/ 23503 w 59871"/>
                <a:gd name="connsiteY22" fmla="*/ 91638 h 112481"/>
                <a:gd name="connsiteX23" fmla="*/ 36257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57" y="40800"/>
                  </a:moveTo>
                  <a:lnTo>
                    <a:pt x="54325" y="40800"/>
                  </a:lnTo>
                  <a:cubicBezTo>
                    <a:pt x="57690" y="40800"/>
                    <a:pt x="59993" y="40800"/>
                    <a:pt x="59993" y="36903"/>
                  </a:cubicBezTo>
                  <a:cubicBezTo>
                    <a:pt x="59993" y="34423"/>
                    <a:pt x="57690" y="34423"/>
                    <a:pt x="54679" y="34423"/>
                  </a:cubicBezTo>
                  <a:lnTo>
                    <a:pt x="37851" y="34423"/>
                  </a:lnTo>
                  <a:lnTo>
                    <a:pt x="44405" y="8207"/>
                  </a:lnTo>
                  <a:cubicBezTo>
                    <a:pt x="44582" y="7322"/>
                    <a:pt x="44936" y="6436"/>
                    <a:pt x="44936" y="5727"/>
                  </a:cubicBezTo>
                  <a:cubicBezTo>
                    <a:pt x="44936" y="2539"/>
                    <a:pt x="42456" y="59"/>
                    <a:pt x="38914" y="59"/>
                  </a:cubicBezTo>
                  <a:cubicBezTo>
                    <a:pt x="34485" y="59"/>
                    <a:pt x="31828" y="3070"/>
                    <a:pt x="30588" y="7676"/>
                  </a:cubicBezTo>
                  <a:cubicBezTo>
                    <a:pt x="29348" y="12104"/>
                    <a:pt x="31651" y="3602"/>
                    <a:pt x="23857" y="34423"/>
                  </a:cubicBezTo>
                  <a:lnTo>
                    <a:pt x="5789" y="34423"/>
                  </a:lnTo>
                  <a:cubicBezTo>
                    <a:pt x="2424" y="34423"/>
                    <a:pt x="121" y="34423"/>
                    <a:pt x="121" y="38320"/>
                  </a:cubicBezTo>
                  <a:cubicBezTo>
                    <a:pt x="121" y="40800"/>
                    <a:pt x="2247" y="40800"/>
                    <a:pt x="5435" y="40800"/>
                  </a:cubicBezTo>
                  <a:lnTo>
                    <a:pt x="22263" y="40800"/>
                  </a:lnTo>
                  <a:lnTo>
                    <a:pt x="11812" y="82604"/>
                  </a:lnTo>
                  <a:cubicBezTo>
                    <a:pt x="10749" y="87033"/>
                    <a:pt x="9155" y="93410"/>
                    <a:pt x="9155" y="95712"/>
                  </a:cubicBezTo>
                  <a:cubicBezTo>
                    <a:pt x="9155" y="106163"/>
                    <a:pt x="18012" y="112540"/>
                    <a:pt x="28108" y="112540"/>
                  </a:cubicBezTo>
                  <a:cubicBezTo>
                    <a:pt x="47771" y="112540"/>
                    <a:pt x="58930" y="87741"/>
                    <a:pt x="58930" y="85439"/>
                  </a:cubicBezTo>
                  <a:cubicBezTo>
                    <a:pt x="58930" y="83136"/>
                    <a:pt x="56627" y="83136"/>
                    <a:pt x="56096" y="83136"/>
                  </a:cubicBezTo>
                  <a:cubicBezTo>
                    <a:pt x="53970" y="83136"/>
                    <a:pt x="53793" y="83490"/>
                    <a:pt x="52376" y="86501"/>
                  </a:cubicBezTo>
                  <a:cubicBezTo>
                    <a:pt x="47416" y="97661"/>
                    <a:pt x="38382" y="107581"/>
                    <a:pt x="28640" y="107581"/>
                  </a:cubicBezTo>
                  <a:cubicBezTo>
                    <a:pt x="24920" y="107581"/>
                    <a:pt x="22440" y="105278"/>
                    <a:pt x="22440" y="98901"/>
                  </a:cubicBezTo>
                  <a:cubicBezTo>
                    <a:pt x="22440" y="97130"/>
                    <a:pt x="23149" y="93410"/>
                    <a:pt x="23503" y="91638"/>
                  </a:cubicBezTo>
                  <a:lnTo>
                    <a:pt x="36257" y="40800"/>
                  </a:lnTo>
                  <a:close/>
                </a:path>
              </a:pathLst>
            </a:custGeom>
            <a:solidFill>
              <a:srgbClr val="000000"/>
            </a:solidFill>
            <a:ln w="2540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EA7668FC-9AE8-E38A-1196-13BE5B85574E}"/>
                </a:ext>
              </a:extLst>
            </p:cNvPr>
            <p:cNvSpPr/>
            <p:nvPr>
              <p:custDataLst>
                <p:tags r:id="rId10"/>
              </p:custDataLst>
            </p:nvPr>
          </p:nvSpPr>
          <p:spPr>
            <a:xfrm>
              <a:off x="5622256" y="4082647"/>
              <a:ext cx="53672" cy="119212"/>
            </a:xfrm>
            <a:custGeom>
              <a:avLst/>
              <a:gdLst>
                <a:gd name="connsiteX0" fmla="*/ 49188 w 53672"/>
                <a:gd name="connsiteY0" fmla="*/ 6797 h 119212"/>
                <a:gd name="connsiteX1" fmla="*/ 42102 w 53672"/>
                <a:gd name="connsiteY1" fmla="*/ 65 h 119212"/>
                <a:gd name="connsiteX2" fmla="*/ 32183 w 53672"/>
                <a:gd name="connsiteY2" fmla="*/ 9808 h 119212"/>
                <a:gd name="connsiteX3" fmla="*/ 39268 w 53672"/>
                <a:gd name="connsiteY3" fmla="*/ 16539 h 119212"/>
                <a:gd name="connsiteX4" fmla="*/ 49188 w 53672"/>
                <a:gd name="connsiteY4" fmla="*/ 6797 h 119212"/>
                <a:gd name="connsiteX5" fmla="*/ 13052 w 53672"/>
                <a:gd name="connsiteY5" fmla="*/ 96781 h 119212"/>
                <a:gd name="connsiteX6" fmla="*/ 11458 w 53672"/>
                <a:gd name="connsiteY6" fmla="*/ 104221 h 119212"/>
                <a:gd name="connsiteX7" fmla="*/ 28286 w 53672"/>
                <a:gd name="connsiteY7" fmla="*/ 119278 h 119212"/>
                <a:gd name="connsiteX8" fmla="*/ 53793 w 53672"/>
                <a:gd name="connsiteY8" fmla="*/ 92176 h 119212"/>
                <a:gd name="connsiteX9" fmla="*/ 50959 w 53672"/>
                <a:gd name="connsiteY9" fmla="*/ 89873 h 119212"/>
                <a:gd name="connsiteX10" fmla="*/ 47593 w 53672"/>
                <a:gd name="connsiteY10" fmla="*/ 92884 h 119212"/>
                <a:gd name="connsiteX11" fmla="*/ 28817 w 53672"/>
                <a:gd name="connsiteY11" fmla="*/ 114318 h 119212"/>
                <a:gd name="connsiteX12" fmla="*/ 24389 w 53672"/>
                <a:gd name="connsiteY12" fmla="*/ 108118 h 119212"/>
                <a:gd name="connsiteX13" fmla="*/ 27223 w 53672"/>
                <a:gd name="connsiteY13" fmla="*/ 96781 h 119212"/>
                <a:gd name="connsiteX14" fmla="*/ 32891 w 53672"/>
                <a:gd name="connsiteY14" fmla="*/ 82611 h 119212"/>
                <a:gd name="connsiteX15" fmla="*/ 41571 w 53672"/>
                <a:gd name="connsiteY15" fmla="*/ 60114 h 119212"/>
                <a:gd name="connsiteX16" fmla="*/ 42634 w 53672"/>
                <a:gd name="connsiteY16" fmla="*/ 54446 h 119212"/>
                <a:gd name="connsiteX17" fmla="*/ 25806 w 53672"/>
                <a:gd name="connsiteY17" fmla="*/ 39389 h 119212"/>
                <a:gd name="connsiteX18" fmla="*/ 121 w 53672"/>
                <a:gd name="connsiteY18" fmla="*/ 66491 h 119212"/>
                <a:gd name="connsiteX19" fmla="*/ 3132 w 53672"/>
                <a:gd name="connsiteY19" fmla="*/ 68794 h 119212"/>
                <a:gd name="connsiteX20" fmla="*/ 6321 w 53672"/>
                <a:gd name="connsiteY20" fmla="*/ 65960 h 119212"/>
                <a:gd name="connsiteX21" fmla="*/ 25274 w 53672"/>
                <a:gd name="connsiteY21" fmla="*/ 44349 h 119212"/>
                <a:gd name="connsiteX22" fmla="*/ 29703 w 53672"/>
                <a:gd name="connsiteY22" fmla="*/ 50549 h 119212"/>
                <a:gd name="connsiteX23" fmla="*/ 24211 w 53672"/>
                <a:gd name="connsiteY23" fmla="*/ 68263 h 119212"/>
                <a:gd name="connsiteX24" fmla="*/ 13052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88" y="6797"/>
                  </a:moveTo>
                  <a:cubicBezTo>
                    <a:pt x="49188" y="3962"/>
                    <a:pt x="47062" y="65"/>
                    <a:pt x="42102" y="65"/>
                  </a:cubicBezTo>
                  <a:cubicBezTo>
                    <a:pt x="37320" y="65"/>
                    <a:pt x="32183" y="4671"/>
                    <a:pt x="32183" y="9808"/>
                  </a:cubicBezTo>
                  <a:cubicBezTo>
                    <a:pt x="32183" y="12819"/>
                    <a:pt x="34485" y="16539"/>
                    <a:pt x="39268" y="16539"/>
                  </a:cubicBezTo>
                  <a:cubicBezTo>
                    <a:pt x="44405" y="16539"/>
                    <a:pt x="49188" y="11579"/>
                    <a:pt x="49188" y="6797"/>
                  </a:cubicBezTo>
                  <a:close/>
                  <a:moveTo>
                    <a:pt x="13052" y="96781"/>
                  </a:moveTo>
                  <a:cubicBezTo>
                    <a:pt x="12343" y="99084"/>
                    <a:pt x="11458" y="101210"/>
                    <a:pt x="11458" y="104221"/>
                  </a:cubicBezTo>
                  <a:cubicBezTo>
                    <a:pt x="11458" y="112547"/>
                    <a:pt x="18543" y="119278"/>
                    <a:pt x="28286" y="119278"/>
                  </a:cubicBezTo>
                  <a:cubicBezTo>
                    <a:pt x="45999" y="119278"/>
                    <a:pt x="53793" y="94833"/>
                    <a:pt x="53793" y="92176"/>
                  </a:cubicBezTo>
                  <a:cubicBezTo>
                    <a:pt x="53793" y="89873"/>
                    <a:pt x="51490" y="89873"/>
                    <a:pt x="50959" y="89873"/>
                  </a:cubicBezTo>
                  <a:cubicBezTo>
                    <a:pt x="48479" y="89873"/>
                    <a:pt x="48302" y="90936"/>
                    <a:pt x="47593" y="92884"/>
                  </a:cubicBezTo>
                  <a:cubicBezTo>
                    <a:pt x="43519" y="107055"/>
                    <a:pt x="35725" y="114318"/>
                    <a:pt x="28817" y="114318"/>
                  </a:cubicBezTo>
                  <a:cubicBezTo>
                    <a:pt x="25274" y="114318"/>
                    <a:pt x="24389" y="112015"/>
                    <a:pt x="24389" y="108118"/>
                  </a:cubicBezTo>
                  <a:cubicBezTo>
                    <a:pt x="24389" y="104044"/>
                    <a:pt x="25629" y="100678"/>
                    <a:pt x="27223" y="96781"/>
                  </a:cubicBezTo>
                  <a:cubicBezTo>
                    <a:pt x="28994" y="91999"/>
                    <a:pt x="30943" y="87216"/>
                    <a:pt x="32891" y="82611"/>
                  </a:cubicBezTo>
                  <a:cubicBezTo>
                    <a:pt x="34485" y="78359"/>
                    <a:pt x="40862" y="62240"/>
                    <a:pt x="41571" y="60114"/>
                  </a:cubicBezTo>
                  <a:cubicBezTo>
                    <a:pt x="42102" y="58343"/>
                    <a:pt x="42634" y="56217"/>
                    <a:pt x="42634" y="54446"/>
                  </a:cubicBezTo>
                  <a:cubicBezTo>
                    <a:pt x="42634" y="46121"/>
                    <a:pt x="35548" y="39389"/>
                    <a:pt x="25806" y="39389"/>
                  </a:cubicBezTo>
                  <a:cubicBezTo>
                    <a:pt x="8269" y="39389"/>
                    <a:pt x="121" y="63480"/>
                    <a:pt x="121" y="66491"/>
                  </a:cubicBezTo>
                  <a:cubicBezTo>
                    <a:pt x="121" y="68794"/>
                    <a:pt x="2601" y="68794"/>
                    <a:pt x="3132" y="68794"/>
                  </a:cubicBezTo>
                  <a:cubicBezTo>
                    <a:pt x="5612" y="68794"/>
                    <a:pt x="5789" y="67908"/>
                    <a:pt x="6321" y="65960"/>
                  </a:cubicBezTo>
                  <a:cubicBezTo>
                    <a:pt x="10926" y="50726"/>
                    <a:pt x="18720" y="44349"/>
                    <a:pt x="25274" y="44349"/>
                  </a:cubicBezTo>
                  <a:cubicBezTo>
                    <a:pt x="28108" y="44349"/>
                    <a:pt x="29703" y="45766"/>
                    <a:pt x="29703" y="50549"/>
                  </a:cubicBezTo>
                  <a:cubicBezTo>
                    <a:pt x="29703" y="54623"/>
                    <a:pt x="28640" y="57280"/>
                    <a:pt x="24211" y="68263"/>
                  </a:cubicBezTo>
                  <a:lnTo>
                    <a:pt x="13052" y="96781"/>
                  </a:lnTo>
                  <a:close/>
                </a:path>
              </a:pathLst>
            </a:custGeom>
            <a:solidFill>
              <a:srgbClr val="000000"/>
            </a:solidFill>
            <a:ln w="2540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E88AAD23-7238-DAEB-2A4C-9C66D80EEC99}"/>
                </a:ext>
              </a:extLst>
            </p:cNvPr>
            <p:cNvSpPr/>
            <p:nvPr>
              <p:custDataLst>
                <p:tags r:id="rId11"/>
              </p:custDataLst>
            </p:nvPr>
          </p:nvSpPr>
          <p:spPr>
            <a:xfrm>
              <a:off x="5697925" y="4131891"/>
              <a:ext cx="130371" cy="47649"/>
            </a:xfrm>
            <a:custGeom>
              <a:avLst/>
              <a:gdLst>
                <a:gd name="connsiteX0" fmla="*/ 123765 w 130371"/>
                <a:gd name="connsiteY0" fmla="*/ 8745 h 47649"/>
                <a:gd name="connsiteX1" fmla="*/ 130496 w 130371"/>
                <a:gd name="connsiteY1" fmla="*/ 4317 h 47649"/>
                <a:gd name="connsiteX2" fmla="*/ 123942 w 130371"/>
                <a:gd name="connsiteY2" fmla="*/ 65 h 47649"/>
                <a:gd name="connsiteX3" fmla="*/ 6678 w 130371"/>
                <a:gd name="connsiteY3" fmla="*/ 65 h 47649"/>
                <a:gd name="connsiteX4" fmla="*/ 124 w 130371"/>
                <a:gd name="connsiteY4" fmla="*/ 4317 h 47649"/>
                <a:gd name="connsiteX5" fmla="*/ 6855 w 130371"/>
                <a:gd name="connsiteY5" fmla="*/ 8745 h 47649"/>
                <a:gd name="connsiteX6" fmla="*/ 123765 w 130371"/>
                <a:gd name="connsiteY6" fmla="*/ 8745 h 47649"/>
                <a:gd name="connsiteX7" fmla="*/ 123942 w 130371"/>
                <a:gd name="connsiteY7" fmla="*/ 47715 h 47649"/>
                <a:gd name="connsiteX8" fmla="*/ 130496 w 130371"/>
                <a:gd name="connsiteY8" fmla="*/ 43464 h 47649"/>
                <a:gd name="connsiteX9" fmla="*/ 123765 w 130371"/>
                <a:gd name="connsiteY9" fmla="*/ 39035 h 47649"/>
                <a:gd name="connsiteX10" fmla="*/ 6855 w 130371"/>
                <a:gd name="connsiteY10" fmla="*/ 39035 h 47649"/>
                <a:gd name="connsiteX11" fmla="*/ 124 w 130371"/>
                <a:gd name="connsiteY11" fmla="*/ 43464 h 47649"/>
                <a:gd name="connsiteX12" fmla="*/ 6678 w 130371"/>
                <a:gd name="connsiteY12" fmla="*/ 47715 h 47649"/>
                <a:gd name="connsiteX13" fmla="*/ 123942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65" y="8745"/>
                  </a:moveTo>
                  <a:cubicBezTo>
                    <a:pt x="126422" y="8745"/>
                    <a:pt x="130496" y="8745"/>
                    <a:pt x="130496" y="4317"/>
                  </a:cubicBezTo>
                  <a:cubicBezTo>
                    <a:pt x="130496" y="65"/>
                    <a:pt x="126244" y="65"/>
                    <a:pt x="123942" y="65"/>
                  </a:cubicBezTo>
                  <a:lnTo>
                    <a:pt x="6678" y="65"/>
                  </a:lnTo>
                  <a:cubicBezTo>
                    <a:pt x="4375" y="65"/>
                    <a:pt x="124" y="65"/>
                    <a:pt x="124" y="4317"/>
                  </a:cubicBezTo>
                  <a:cubicBezTo>
                    <a:pt x="124" y="8745"/>
                    <a:pt x="4198" y="8745"/>
                    <a:pt x="6855" y="8745"/>
                  </a:cubicBezTo>
                  <a:lnTo>
                    <a:pt x="123765" y="8745"/>
                  </a:lnTo>
                  <a:close/>
                  <a:moveTo>
                    <a:pt x="123942" y="47715"/>
                  </a:moveTo>
                  <a:cubicBezTo>
                    <a:pt x="126244" y="47715"/>
                    <a:pt x="130496" y="47715"/>
                    <a:pt x="130496" y="43464"/>
                  </a:cubicBezTo>
                  <a:cubicBezTo>
                    <a:pt x="130496" y="39035"/>
                    <a:pt x="126422" y="39035"/>
                    <a:pt x="123765" y="39035"/>
                  </a:cubicBezTo>
                  <a:lnTo>
                    <a:pt x="6855" y="39035"/>
                  </a:lnTo>
                  <a:cubicBezTo>
                    <a:pt x="4198" y="39035"/>
                    <a:pt x="124" y="39035"/>
                    <a:pt x="124" y="43464"/>
                  </a:cubicBezTo>
                  <a:cubicBezTo>
                    <a:pt x="124" y="47715"/>
                    <a:pt x="4375" y="47715"/>
                    <a:pt x="6678" y="47715"/>
                  </a:cubicBezTo>
                  <a:lnTo>
                    <a:pt x="123942" y="47715"/>
                  </a:lnTo>
                  <a:close/>
                </a:path>
              </a:pathLst>
            </a:custGeom>
            <a:solidFill>
              <a:srgbClr val="000000"/>
            </a:solidFill>
            <a:ln w="2540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2A54F75C-264A-C087-6A54-54E2E3B7AD33}"/>
                </a:ext>
              </a:extLst>
            </p:cNvPr>
            <p:cNvSpPr/>
            <p:nvPr>
              <p:custDataLst>
                <p:tags r:id="rId12"/>
              </p:custDataLst>
            </p:nvPr>
          </p:nvSpPr>
          <p:spPr>
            <a:xfrm>
              <a:off x="5860180" y="4082470"/>
              <a:ext cx="64477" cy="117618"/>
            </a:xfrm>
            <a:custGeom>
              <a:avLst/>
              <a:gdLst>
                <a:gd name="connsiteX0" fmla="*/ 40163 w 64477"/>
                <a:gd name="connsiteY0" fmla="*/ 5025 h 117618"/>
                <a:gd name="connsiteX1" fmla="*/ 34849 w 64477"/>
                <a:gd name="connsiteY1" fmla="*/ 65 h 117618"/>
                <a:gd name="connsiteX2" fmla="*/ 130 w 64477"/>
                <a:gd name="connsiteY2" fmla="*/ 11402 h 117618"/>
                <a:gd name="connsiteX3" fmla="*/ 130 w 64477"/>
                <a:gd name="connsiteY3" fmla="*/ 17779 h 117618"/>
                <a:gd name="connsiteX4" fmla="*/ 25815 w 64477"/>
                <a:gd name="connsiteY4" fmla="*/ 12819 h 117618"/>
                <a:gd name="connsiteX5" fmla="*/ 25815 w 64477"/>
                <a:gd name="connsiteY5" fmla="*/ 103158 h 117618"/>
                <a:gd name="connsiteX6" fmla="*/ 8101 w 64477"/>
                <a:gd name="connsiteY6" fmla="*/ 111307 h 117618"/>
                <a:gd name="connsiteX7" fmla="*/ 1370 w 64477"/>
                <a:gd name="connsiteY7" fmla="*/ 111307 h 117618"/>
                <a:gd name="connsiteX8" fmla="*/ 1370 w 64477"/>
                <a:gd name="connsiteY8" fmla="*/ 117683 h 117618"/>
                <a:gd name="connsiteX9" fmla="*/ 32900 w 64477"/>
                <a:gd name="connsiteY9" fmla="*/ 116975 h 117618"/>
                <a:gd name="connsiteX10" fmla="*/ 64607 w 64477"/>
                <a:gd name="connsiteY10" fmla="*/ 117683 h 117618"/>
                <a:gd name="connsiteX11" fmla="*/ 64607 w 64477"/>
                <a:gd name="connsiteY11" fmla="*/ 111307 h 117618"/>
                <a:gd name="connsiteX12" fmla="*/ 57876 w 64477"/>
                <a:gd name="connsiteY12" fmla="*/ 111307 h 117618"/>
                <a:gd name="connsiteX13" fmla="*/ 40163 w 64477"/>
                <a:gd name="connsiteY13" fmla="*/ 103158 h 117618"/>
                <a:gd name="connsiteX14" fmla="*/ 40163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3" y="5025"/>
                  </a:moveTo>
                  <a:cubicBezTo>
                    <a:pt x="40163" y="242"/>
                    <a:pt x="39808" y="65"/>
                    <a:pt x="34849" y="65"/>
                  </a:cubicBezTo>
                  <a:cubicBezTo>
                    <a:pt x="23512" y="11225"/>
                    <a:pt x="7393" y="11402"/>
                    <a:pt x="130" y="11402"/>
                  </a:cubicBezTo>
                  <a:lnTo>
                    <a:pt x="130" y="17779"/>
                  </a:lnTo>
                  <a:cubicBezTo>
                    <a:pt x="4381" y="17779"/>
                    <a:pt x="16072" y="17779"/>
                    <a:pt x="25815" y="12819"/>
                  </a:cubicBezTo>
                  <a:lnTo>
                    <a:pt x="25815" y="103158"/>
                  </a:lnTo>
                  <a:cubicBezTo>
                    <a:pt x="25815" y="109004"/>
                    <a:pt x="25815" y="111307"/>
                    <a:pt x="8101" y="111307"/>
                  </a:cubicBezTo>
                  <a:lnTo>
                    <a:pt x="1370" y="111307"/>
                  </a:lnTo>
                  <a:lnTo>
                    <a:pt x="1370" y="117683"/>
                  </a:lnTo>
                  <a:cubicBezTo>
                    <a:pt x="4558" y="117506"/>
                    <a:pt x="26346" y="116975"/>
                    <a:pt x="32900" y="116975"/>
                  </a:cubicBezTo>
                  <a:cubicBezTo>
                    <a:pt x="38391" y="116975"/>
                    <a:pt x="60710" y="117506"/>
                    <a:pt x="64607" y="117683"/>
                  </a:cubicBezTo>
                  <a:lnTo>
                    <a:pt x="64607" y="111307"/>
                  </a:lnTo>
                  <a:lnTo>
                    <a:pt x="57876" y="111307"/>
                  </a:lnTo>
                  <a:cubicBezTo>
                    <a:pt x="40163" y="111307"/>
                    <a:pt x="40163" y="109004"/>
                    <a:pt x="40163" y="103158"/>
                  </a:cubicBezTo>
                  <a:lnTo>
                    <a:pt x="40163" y="5025"/>
                  </a:ln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33675889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57</a:t>
            </a:fld>
            <a:endParaRPr lang="zh-CN" altLang="en-US"/>
          </a:p>
        </p:txBody>
      </p:sp>
      <p:pic>
        <p:nvPicPr>
          <p:cNvPr id="4" name="Picture 3">
            <a:extLst>
              <a:ext uri="{FF2B5EF4-FFF2-40B4-BE49-F238E27FC236}">
                <a16:creationId xmlns:a16="http://schemas.microsoft.com/office/drawing/2014/main" id="{33FA49BF-BD2F-E78A-6824-5A72D119476A}"/>
              </a:ext>
            </a:extLst>
          </p:cNvPr>
          <p:cNvPicPr>
            <a:picLocks noChangeAspect="1"/>
          </p:cNvPicPr>
          <p:nvPr/>
        </p:nvPicPr>
        <p:blipFill>
          <a:blip r:embed="rId117">
            <a:extLst>
              <a:ext uri="{28A0092B-C50C-407E-A947-70E740481C1C}">
                <a14:useLocalDpi xmlns:a14="http://schemas.microsoft.com/office/drawing/2010/main" val="0"/>
              </a:ext>
            </a:extLst>
          </a:blip>
          <a:stretch>
            <a:fillRect/>
          </a:stretch>
        </p:blipFill>
        <p:spPr>
          <a:xfrm>
            <a:off x="226861" y="1900824"/>
            <a:ext cx="5072003" cy="3386308"/>
          </a:xfrm>
          <a:prstGeom prst="rect">
            <a:avLst/>
          </a:prstGeom>
        </p:spPr>
      </p:pic>
      <p:sp>
        <p:nvSpPr>
          <p:cNvPr id="10" name="TextBox 9">
            <a:extLst>
              <a:ext uri="{FF2B5EF4-FFF2-40B4-BE49-F238E27FC236}">
                <a16:creationId xmlns:a16="http://schemas.microsoft.com/office/drawing/2014/main" id="{18DB6BC2-0407-B5D2-6E9F-BE0269A1AFE9}"/>
              </a:ext>
            </a:extLst>
          </p:cNvPr>
          <p:cNvSpPr txBox="1"/>
          <p:nvPr/>
        </p:nvSpPr>
        <p:spPr>
          <a:xfrm>
            <a:off x="5661855" y="1296296"/>
            <a:ext cx="6098344" cy="1469057"/>
          </a:xfrm>
          <a:prstGeom prst="rect">
            <a:avLst/>
          </a:prstGeom>
          <a:noFill/>
        </p:spPr>
        <p:txBody>
          <a:bodyPr wrap="square">
            <a:spAutoFit/>
          </a:bodyPr>
          <a:lstStyle/>
          <a:p>
            <a:r>
              <a:rPr lang="en-CN" sz="2000" dirty="0">
                <a:latin typeface="Microsoft YaHei" panose="020B0503020204020204" pitchFamily="34" charset="-122"/>
                <a:ea typeface="Microsoft YaHei" panose="020B0503020204020204" pitchFamily="34" charset="-122"/>
              </a:rPr>
              <a:t>通过三个线性变换</a:t>
            </a:r>
            <a:r>
              <a:rPr lang="zh-CN" altLang="en-US" sz="2000" dirty="0">
                <a:latin typeface="Microsoft YaHei" panose="020B0503020204020204" pitchFamily="34" charset="-122"/>
                <a:ea typeface="Microsoft YaHei" panose="020B0503020204020204" pitchFamily="34" charset="-122"/>
              </a:rPr>
              <a:t>                      ，                     </a:t>
            </a:r>
            <a:r>
              <a:rPr lang="en-US" altLang="zh-CN" sz="2000" dirty="0">
                <a:latin typeface="Microsoft YaHei" panose="020B0503020204020204" pitchFamily="34" charset="-122"/>
                <a:ea typeface="Microsoft YaHei" panose="020B0503020204020204" pitchFamily="34" charset="-122"/>
              </a:rPr>
              <a:t>,</a:t>
            </a:r>
          </a:p>
          <a:p>
            <a:endParaRPr lang="en-US" sz="2000" dirty="0">
              <a:latin typeface="Microsoft YaHei" panose="020B0503020204020204" pitchFamily="34" charset="-122"/>
              <a:ea typeface="Microsoft YaHei" panose="020B0503020204020204" pitchFamily="34" charset="-122"/>
            </a:endParaRPr>
          </a:p>
          <a:p>
            <a:pPr>
              <a:lnSpc>
                <a:spcPct val="130000"/>
              </a:lnSpc>
            </a:pP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将输入序列中的每一个单词表示</a:t>
            </a:r>
            <a:endParaRPr lang="en-US" sz="2000" dirty="0">
              <a:latin typeface="Microsoft YaHei" panose="020B0503020204020204" pitchFamily="34" charset="-122"/>
              <a:ea typeface="Microsoft YaHei" panose="020B0503020204020204" pitchFamily="34" charset="-122"/>
            </a:endParaRPr>
          </a:p>
          <a:p>
            <a:pPr>
              <a:lnSpc>
                <a:spcPct val="130000"/>
              </a:lnSpc>
            </a:pPr>
            <a:r>
              <a:rPr lang="en-CN" sz="2000" dirty="0">
                <a:latin typeface="Microsoft YaHei" panose="020B0503020204020204" pitchFamily="34" charset="-122"/>
                <a:ea typeface="Microsoft YaHei" panose="020B0503020204020204" pitchFamily="34" charset="-122"/>
              </a:rPr>
              <a:t>转换为其对应向量</a:t>
            </a:r>
            <a:r>
              <a:rPr lang="zh-CN" altLang="en-US" sz="2000" dirty="0">
                <a:latin typeface="Microsoft YaHei" panose="020B0503020204020204" pitchFamily="34" charset="-122"/>
                <a:ea typeface="Microsoft YaHei" panose="020B0503020204020204" pitchFamily="34" charset="-122"/>
              </a:rPr>
              <a:t>              ，              ， </a:t>
            </a:r>
            <a:endParaRPr lang="en-CN" sz="2000" dirty="0">
              <a:latin typeface="Microsoft YaHei" panose="020B0503020204020204" pitchFamily="34" charset="-122"/>
              <a:ea typeface="Microsoft YaHei" panose="020B0503020204020204" pitchFamily="34" charset="-122"/>
            </a:endParaRPr>
          </a:p>
        </p:txBody>
      </p:sp>
      <p:grpSp>
        <p:nvGrpSpPr>
          <p:cNvPr id="22" name="Group 21" descr="\documentclass{article}&#10;\usepackage{amsmath, amsfonts ,bm}&#10;\pagestyle{empty}&#10;\begin{document}&#10;&#10;&#10;$\bm{W}^Q\in \mathbb{R}^{d\times d_k}$&#10;&#10;\end{document}" title="IguanaTex Vector Display">
            <a:extLst>
              <a:ext uri="{FF2B5EF4-FFF2-40B4-BE49-F238E27FC236}">
                <a16:creationId xmlns:a16="http://schemas.microsoft.com/office/drawing/2014/main" id="{8F028620-24A5-932B-FFA6-DC322188BBC9}"/>
              </a:ext>
            </a:extLst>
          </p:cNvPr>
          <p:cNvGrpSpPr>
            <a:grpSpLocks noChangeAspect="1"/>
          </p:cNvGrpSpPr>
          <p:nvPr>
            <p:custDataLst>
              <p:tags r:id="rId1"/>
            </p:custDataLst>
          </p:nvPr>
        </p:nvGrpSpPr>
        <p:grpSpPr>
          <a:xfrm>
            <a:off x="7901607" y="1352568"/>
            <a:ext cx="1417986" cy="226478"/>
            <a:chOff x="4504941" y="3917865"/>
            <a:chExt cx="1417986" cy="226478"/>
          </a:xfrm>
        </p:grpSpPr>
        <p:sp>
          <p:nvSpPr>
            <p:cNvPr id="14" name="Freeform 13">
              <a:extLst>
                <a:ext uri="{FF2B5EF4-FFF2-40B4-BE49-F238E27FC236}">
                  <a16:creationId xmlns:a16="http://schemas.microsoft.com/office/drawing/2014/main" id="{C41F4A77-CBFA-D408-D857-BD3FE2FB8E4B}"/>
                </a:ext>
              </a:extLst>
            </p:cNvPr>
            <p:cNvSpPr/>
            <p:nvPr>
              <p:custDataLst>
                <p:tags r:id="rId107"/>
              </p:custDataLst>
            </p:nvPr>
          </p:nvSpPr>
          <p:spPr>
            <a:xfrm>
              <a:off x="4504941" y="3960628"/>
              <a:ext cx="288984" cy="177894"/>
            </a:xfrm>
            <a:custGeom>
              <a:avLst/>
              <a:gdLst>
                <a:gd name="connsiteX0" fmla="*/ 259454 w 288984"/>
                <a:gd name="connsiteY0" fmla="*/ 21572 h 177894"/>
                <a:gd name="connsiteX1" fmla="*/ 281469 w 288984"/>
                <a:gd name="connsiteY1" fmla="*/ 11956 h 177894"/>
                <a:gd name="connsiteX2" fmla="*/ 289061 w 288984"/>
                <a:gd name="connsiteY2" fmla="*/ 4618 h 177894"/>
                <a:gd name="connsiteX3" fmla="*/ 284506 w 288984"/>
                <a:gd name="connsiteY3" fmla="*/ 63 h 177894"/>
                <a:gd name="connsiteX4" fmla="*/ 262997 w 288984"/>
                <a:gd name="connsiteY4" fmla="*/ 822 h 177894"/>
                <a:gd name="connsiteX5" fmla="*/ 233896 w 288984"/>
                <a:gd name="connsiteY5" fmla="*/ 63 h 177894"/>
                <a:gd name="connsiteX6" fmla="*/ 227064 w 288984"/>
                <a:gd name="connsiteY6" fmla="*/ 7401 h 177894"/>
                <a:gd name="connsiteX7" fmla="*/ 233390 w 288984"/>
                <a:gd name="connsiteY7" fmla="*/ 11956 h 177894"/>
                <a:gd name="connsiteX8" fmla="*/ 251103 w 288984"/>
                <a:gd name="connsiteY8" fmla="*/ 14740 h 177894"/>
                <a:gd name="connsiteX9" fmla="*/ 177972 w 288984"/>
                <a:gd name="connsiteY9" fmla="*/ 130384 h 177894"/>
                <a:gd name="connsiteX10" fmla="*/ 162789 w 288984"/>
                <a:gd name="connsiteY10" fmla="*/ 13221 h 177894"/>
                <a:gd name="connsiteX11" fmla="*/ 179237 w 288984"/>
                <a:gd name="connsiteY11" fmla="*/ 11956 h 177894"/>
                <a:gd name="connsiteX12" fmla="*/ 188600 w 288984"/>
                <a:gd name="connsiteY12" fmla="*/ 4618 h 177894"/>
                <a:gd name="connsiteX13" fmla="*/ 183286 w 288984"/>
                <a:gd name="connsiteY13" fmla="*/ 63 h 177894"/>
                <a:gd name="connsiteX14" fmla="*/ 146087 w 288984"/>
                <a:gd name="connsiteY14" fmla="*/ 822 h 177894"/>
                <a:gd name="connsiteX15" fmla="*/ 129892 w 288984"/>
                <a:gd name="connsiteY15" fmla="*/ 569 h 177894"/>
                <a:gd name="connsiteX16" fmla="*/ 112937 w 288984"/>
                <a:gd name="connsiteY16" fmla="*/ 63 h 177894"/>
                <a:gd name="connsiteX17" fmla="*/ 106105 w 288984"/>
                <a:gd name="connsiteY17" fmla="*/ 7401 h 177894"/>
                <a:gd name="connsiteX18" fmla="*/ 114456 w 288984"/>
                <a:gd name="connsiteY18" fmla="*/ 11956 h 177894"/>
                <a:gd name="connsiteX19" fmla="*/ 126602 w 288984"/>
                <a:gd name="connsiteY19" fmla="*/ 12462 h 177894"/>
                <a:gd name="connsiteX20" fmla="*/ 129892 w 288984"/>
                <a:gd name="connsiteY20" fmla="*/ 37767 h 177894"/>
                <a:gd name="connsiteX21" fmla="*/ 127868 w 288984"/>
                <a:gd name="connsiteY21" fmla="*/ 41816 h 177894"/>
                <a:gd name="connsiteX22" fmla="*/ 71943 w 288984"/>
                <a:gd name="connsiteY22" fmla="*/ 130384 h 177894"/>
                <a:gd name="connsiteX23" fmla="*/ 56760 w 288984"/>
                <a:gd name="connsiteY23" fmla="*/ 13221 h 177894"/>
                <a:gd name="connsiteX24" fmla="*/ 73208 w 288984"/>
                <a:gd name="connsiteY24" fmla="*/ 11956 h 177894"/>
                <a:gd name="connsiteX25" fmla="*/ 80547 w 288984"/>
                <a:gd name="connsiteY25" fmla="*/ 10438 h 177894"/>
                <a:gd name="connsiteX26" fmla="*/ 82571 w 288984"/>
                <a:gd name="connsiteY26" fmla="*/ 4618 h 177894"/>
                <a:gd name="connsiteX27" fmla="*/ 77257 w 288984"/>
                <a:gd name="connsiteY27" fmla="*/ 63 h 177894"/>
                <a:gd name="connsiteX28" fmla="*/ 39806 w 288984"/>
                <a:gd name="connsiteY28" fmla="*/ 822 h 177894"/>
                <a:gd name="connsiteX29" fmla="*/ 23610 w 288984"/>
                <a:gd name="connsiteY29" fmla="*/ 569 h 177894"/>
                <a:gd name="connsiteX30" fmla="*/ 6909 w 288984"/>
                <a:gd name="connsiteY30" fmla="*/ 63 h 177894"/>
                <a:gd name="connsiteX31" fmla="*/ 77 w 288984"/>
                <a:gd name="connsiteY31" fmla="*/ 7401 h 177894"/>
                <a:gd name="connsiteX32" fmla="*/ 8427 w 288984"/>
                <a:gd name="connsiteY32" fmla="*/ 11956 h 177894"/>
                <a:gd name="connsiteX33" fmla="*/ 20574 w 288984"/>
                <a:gd name="connsiteY33" fmla="*/ 12462 h 177894"/>
                <a:gd name="connsiteX34" fmla="*/ 41071 w 288984"/>
                <a:gd name="connsiteY34" fmla="*/ 170366 h 177894"/>
                <a:gd name="connsiteX35" fmla="*/ 48409 w 288984"/>
                <a:gd name="connsiteY35" fmla="*/ 177958 h 177894"/>
                <a:gd name="connsiteX36" fmla="*/ 59038 w 288984"/>
                <a:gd name="connsiteY36" fmla="*/ 171378 h 177894"/>
                <a:gd name="connsiteX37" fmla="*/ 132169 w 288984"/>
                <a:gd name="connsiteY37" fmla="*/ 55228 h 177894"/>
                <a:gd name="connsiteX38" fmla="*/ 147099 w 288984"/>
                <a:gd name="connsiteY38" fmla="*/ 170366 h 177894"/>
                <a:gd name="connsiteX39" fmla="*/ 154691 w 288984"/>
                <a:gd name="connsiteY39" fmla="*/ 177958 h 177894"/>
                <a:gd name="connsiteX40" fmla="*/ 165066 w 288984"/>
                <a:gd name="connsiteY40" fmla="*/ 171378 h 177894"/>
                <a:gd name="connsiteX41" fmla="*/ 259454 w 288984"/>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454" y="21572"/>
                  </a:moveTo>
                  <a:cubicBezTo>
                    <a:pt x="262491" y="16764"/>
                    <a:pt x="265527" y="12209"/>
                    <a:pt x="281469" y="11956"/>
                  </a:cubicBezTo>
                  <a:cubicBezTo>
                    <a:pt x="284506" y="11956"/>
                    <a:pt x="289061" y="11956"/>
                    <a:pt x="289061" y="4618"/>
                  </a:cubicBezTo>
                  <a:cubicBezTo>
                    <a:pt x="289061" y="2340"/>
                    <a:pt x="287037" y="63"/>
                    <a:pt x="284506" y="63"/>
                  </a:cubicBezTo>
                  <a:cubicBezTo>
                    <a:pt x="277674" y="63"/>
                    <a:pt x="270082" y="822"/>
                    <a:pt x="262997" y="822"/>
                  </a:cubicBezTo>
                  <a:cubicBezTo>
                    <a:pt x="253381" y="822"/>
                    <a:pt x="243259" y="63"/>
                    <a:pt x="233896" y="63"/>
                  </a:cubicBezTo>
                  <a:cubicBezTo>
                    <a:pt x="231871" y="63"/>
                    <a:pt x="227064" y="63"/>
                    <a:pt x="227064" y="7401"/>
                  </a:cubicBezTo>
                  <a:cubicBezTo>
                    <a:pt x="227064" y="11956"/>
                    <a:pt x="231618" y="11956"/>
                    <a:pt x="233390" y="11956"/>
                  </a:cubicBezTo>
                  <a:cubicBezTo>
                    <a:pt x="234402" y="11956"/>
                    <a:pt x="244524" y="11956"/>
                    <a:pt x="251103" y="14740"/>
                  </a:cubicBezTo>
                  <a:lnTo>
                    <a:pt x="177972" y="130384"/>
                  </a:lnTo>
                  <a:lnTo>
                    <a:pt x="162789" y="13221"/>
                  </a:lnTo>
                  <a:cubicBezTo>
                    <a:pt x="167596" y="12209"/>
                    <a:pt x="175441" y="11956"/>
                    <a:pt x="179237" y="11956"/>
                  </a:cubicBezTo>
                  <a:cubicBezTo>
                    <a:pt x="184551" y="11956"/>
                    <a:pt x="188600" y="11956"/>
                    <a:pt x="188600" y="4618"/>
                  </a:cubicBezTo>
                  <a:cubicBezTo>
                    <a:pt x="188600" y="4365"/>
                    <a:pt x="188600" y="63"/>
                    <a:pt x="183286" y="63"/>
                  </a:cubicBezTo>
                  <a:cubicBezTo>
                    <a:pt x="174935" y="63"/>
                    <a:pt x="154438" y="822"/>
                    <a:pt x="146087" y="822"/>
                  </a:cubicBezTo>
                  <a:cubicBezTo>
                    <a:pt x="140773" y="822"/>
                    <a:pt x="135206" y="569"/>
                    <a:pt x="129892" y="569"/>
                  </a:cubicBezTo>
                  <a:cubicBezTo>
                    <a:pt x="122553" y="569"/>
                    <a:pt x="113444" y="63"/>
                    <a:pt x="112937" y="63"/>
                  </a:cubicBezTo>
                  <a:cubicBezTo>
                    <a:pt x="111166" y="63"/>
                    <a:pt x="106105" y="63"/>
                    <a:pt x="106105" y="7401"/>
                  </a:cubicBezTo>
                  <a:cubicBezTo>
                    <a:pt x="106105" y="11956"/>
                    <a:pt x="110407" y="11956"/>
                    <a:pt x="114456" y="11956"/>
                  </a:cubicBezTo>
                  <a:cubicBezTo>
                    <a:pt x="118252" y="11956"/>
                    <a:pt x="123313" y="12209"/>
                    <a:pt x="126602" y="12462"/>
                  </a:cubicBezTo>
                  <a:lnTo>
                    <a:pt x="129892" y="37767"/>
                  </a:lnTo>
                  <a:cubicBezTo>
                    <a:pt x="129892" y="38527"/>
                    <a:pt x="129892" y="39033"/>
                    <a:pt x="127868" y="41816"/>
                  </a:cubicBezTo>
                  <a:lnTo>
                    <a:pt x="71943" y="130384"/>
                  </a:lnTo>
                  <a:lnTo>
                    <a:pt x="56760" y="13221"/>
                  </a:lnTo>
                  <a:cubicBezTo>
                    <a:pt x="61568" y="12209"/>
                    <a:pt x="69413" y="11956"/>
                    <a:pt x="73208" y="11956"/>
                  </a:cubicBezTo>
                  <a:cubicBezTo>
                    <a:pt x="79029" y="11956"/>
                    <a:pt x="79282" y="11703"/>
                    <a:pt x="80547" y="10438"/>
                  </a:cubicBezTo>
                  <a:cubicBezTo>
                    <a:pt x="82065" y="9173"/>
                    <a:pt x="82571" y="4871"/>
                    <a:pt x="82571" y="4618"/>
                  </a:cubicBezTo>
                  <a:cubicBezTo>
                    <a:pt x="82571" y="4365"/>
                    <a:pt x="82571" y="63"/>
                    <a:pt x="77257" y="63"/>
                  </a:cubicBezTo>
                  <a:cubicBezTo>
                    <a:pt x="68907" y="63"/>
                    <a:pt x="48156" y="822"/>
                    <a:pt x="39806" y="822"/>
                  </a:cubicBezTo>
                  <a:cubicBezTo>
                    <a:pt x="34492" y="822"/>
                    <a:pt x="28925" y="569"/>
                    <a:pt x="23610" y="569"/>
                  </a:cubicBezTo>
                  <a:cubicBezTo>
                    <a:pt x="16778" y="569"/>
                    <a:pt x="7162" y="63"/>
                    <a:pt x="6909" y="63"/>
                  </a:cubicBezTo>
                  <a:cubicBezTo>
                    <a:pt x="4885" y="63"/>
                    <a:pt x="77" y="63"/>
                    <a:pt x="77" y="7401"/>
                  </a:cubicBezTo>
                  <a:cubicBezTo>
                    <a:pt x="77" y="11956"/>
                    <a:pt x="4126" y="11956"/>
                    <a:pt x="8427" y="11956"/>
                  </a:cubicBezTo>
                  <a:cubicBezTo>
                    <a:pt x="12223" y="11956"/>
                    <a:pt x="17284" y="12209"/>
                    <a:pt x="20574" y="12462"/>
                  </a:cubicBezTo>
                  <a:lnTo>
                    <a:pt x="41071" y="170366"/>
                  </a:lnTo>
                  <a:cubicBezTo>
                    <a:pt x="41830" y="175427"/>
                    <a:pt x="42336" y="177958"/>
                    <a:pt x="48409" y="177958"/>
                  </a:cubicBezTo>
                  <a:cubicBezTo>
                    <a:pt x="53724" y="177958"/>
                    <a:pt x="56001" y="176186"/>
                    <a:pt x="59038" y="171378"/>
                  </a:cubicBezTo>
                  <a:lnTo>
                    <a:pt x="132169" y="55228"/>
                  </a:lnTo>
                  <a:lnTo>
                    <a:pt x="147099" y="170366"/>
                  </a:lnTo>
                  <a:cubicBezTo>
                    <a:pt x="147859" y="176186"/>
                    <a:pt x="148618" y="177958"/>
                    <a:pt x="154691" y="177958"/>
                  </a:cubicBezTo>
                  <a:cubicBezTo>
                    <a:pt x="160258" y="177958"/>
                    <a:pt x="162282" y="175933"/>
                    <a:pt x="165066" y="171378"/>
                  </a:cubicBezTo>
                  <a:lnTo>
                    <a:pt x="259454" y="21572"/>
                  </a:ln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3C4CCBDB-4858-6892-402C-10DAB1328B9A}"/>
                </a:ext>
              </a:extLst>
            </p:cNvPr>
            <p:cNvSpPr/>
            <p:nvPr>
              <p:custDataLst>
                <p:tags r:id="rId108"/>
              </p:custDataLst>
            </p:nvPr>
          </p:nvSpPr>
          <p:spPr>
            <a:xfrm>
              <a:off x="4817730" y="3917865"/>
              <a:ext cx="134623" cy="158890"/>
            </a:xfrm>
            <a:custGeom>
              <a:avLst/>
              <a:gdLst>
                <a:gd name="connsiteX0" fmla="*/ 70235 w 134623"/>
                <a:gd name="connsiteY0" fmla="*/ 135214 h 158890"/>
                <a:gd name="connsiteX1" fmla="*/ 87063 w 134623"/>
                <a:gd name="connsiteY1" fmla="*/ 158950 h 158890"/>
                <a:gd name="connsiteX2" fmla="*/ 118770 w 134623"/>
                <a:gd name="connsiteY2" fmla="*/ 124586 h 158890"/>
                <a:gd name="connsiteX3" fmla="*/ 116290 w 134623"/>
                <a:gd name="connsiteY3" fmla="*/ 122106 h 158890"/>
                <a:gd name="connsiteX4" fmla="*/ 113810 w 134623"/>
                <a:gd name="connsiteY4" fmla="*/ 124408 h 158890"/>
                <a:gd name="connsiteX5" fmla="*/ 91846 w 134623"/>
                <a:gd name="connsiteY5" fmla="*/ 140351 h 158890"/>
                <a:gd name="connsiteX6" fmla="*/ 77852 w 134623"/>
                <a:gd name="connsiteY6" fmla="*/ 123168 h 158890"/>
                <a:gd name="connsiteX7" fmla="*/ 134712 w 134623"/>
                <a:gd name="connsiteY7" fmla="*/ 49303 h 158890"/>
                <a:gd name="connsiteX8" fmla="*/ 83343 w 134623"/>
                <a:gd name="connsiteY8" fmla="*/ 59 h 158890"/>
                <a:gd name="connsiteX9" fmla="*/ 89 w 134623"/>
                <a:gd name="connsiteY9" fmla="*/ 79593 h 158890"/>
                <a:gd name="connsiteX10" fmla="*/ 51636 w 134623"/>
                <a:gd name="connsiteY10" fmla="*/ 128128 h 158890"/>
                <a:gd name="connsiteX11" fmla="*/ 70235 w 134623"/>
                <a:gd name="connsiteY11" fmla="*/ 125648 h 158890"/>
                <a:gd name="connsiteX12" fmla="*/ 70235 w 134623"/>
                <a:gd name="connsiteY12" fmla="*/ 135214 h 158890"/>
                <a:gd name="connsiteX13" fmla="*/ 39590 w 134623"/>
                <a:gd name="connsiteY13" fmla="*/ 120157 h 158890"/>
                <a:gd name="connsiteX14" fmla="*/ 17271 w 134623"/>
                <a:gd name="connsiteY14" fmla="*/ 84021 h 158890"/>
                <a:gd name="connsiteX15" fmla="*/ 37111 w 134623"/>
                <a:gd name="connsiteY15" fmla="*/ 29109 h 158890"/>
                <a:gd name="connsiteX16" fmla="*/ 81926 w 134623"/>
                <a:gd name="connsiteY16" fmla="*/ 5727 h 158890"/>
                <a:gd name="connsiteX17" fmla="*/ 117530 w 134623"/>
                <a:gd name="connsiteY17" fmla="*/ 44520 h 158890"/>
                <a:gd name="connsiteX18" fmla="*/ 76435 w 134623"/>
                <a:gd name="connsiteY18" fmla="*/ 116437 h 158890"/>
                <a:gd name="connsiteX19" fmla="*/ 58544 w 134623"/>
                <a:gd name="connsiteY19" fmla="*/ 97838 h 158890"/>
                <a:gd name="connsiteX20" fmla="*/ 38882 w 134623"/>
                <a:gd name="connsiteY20" fmla="*/ 115552 h 158890"/>
                <a:gd name="connsiteX21" fmla="*/ 39590 w 134623"/>
                <a:gd name="connsiteY21" fmla="*/ 120157 h 158890"/>
                <a:gd name="connsiteX22" fmla="*/ 70235 w 134623"/>
                <a:gd name="connsiteY22" fmla="*/ 119272 h 158890"/>
                <a:gd name="connsiteX23" fmla="*/ 52876 w 134623"/>
                <a:gd name="connsiteY23" fmla="*/ 122460 h 158890"/>
                <a:gd name="connsiteX24" fmla="*/ 43842 w 134623"/>
                <a:gd name="connsiteY24" fmla="*/ 115552 h 158890"/>
                <a:gd name="connsiteX25" fmla="*/ 58544 w 134623"/>
                <a:gd name="connsiteY25" fmla="*/ 102798 h 158890"/>
                <a:gd name="connsiteX26" fmla="*/ 70235 w 134623"/>
                <a:gd name="connsiteY26" fmla="*/ 119272 h 158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4623" h="158890">
                  <a:moveTo>
                    <a:pt x="70235" y="135214"/>
                  </a:moveTo>
                  <a:cubicBezTo>
                    <a:pt x="70235" y="146728"/>
                    <a:pt x="72538" y="158950"/>
                    <a:pt x="87063" y="158950"/>
                  </a:cubicBezTo>
                  <a:cubicBezTo>
                    <a:pt x="108496" y="158950"/>
                    <a:pt x="118770" y="128483"/>
                    <a:pt x="118770" y="124586"/>
                  </a:cubicBezTo>
                  <a:cubicBezTo>
                    <a:pt x="118770" y="123346"/>
                    <a:pt x="117707" y="122106"/>
                    <a:pt x="116290" y="122106"/>
                  </a:cubicBezTo>
                  <a:cubicBezTo>
                    <a:pt x="114519" y="122106"/>
                    <a:pt x="113987" y="123700"/>
                    <a:pt x="113810" y="124408"/>
                  </a:cubicBezTo>
                  <a:cubicBezTo>
                    <a:pt x="109559" y="136808"/>
                    <a:pt x="97868" y="140351"/>
                    <a:pt x="91846" y="140351"/>
                  </a:cubicBezTo>
                  <a:cubicBezTo>
                    <a:pt x="84760" y="140351"/>
                    <a:pt x="81040" y="137339"/>
                    <a:pt x="77852" y="123168"/>
                  </a:cubicBezTo>
                  <a:cubicBezTo>
                    <a:pt x="109382" y="112009"/>
                    <a:pt x="134712" y="80656"/>
                    <a:pt x="134712" y="49303"/>
                  </a:cubicBezTo>
                  <a:cubicBezTo>
                    <a:pt x="134712" y="21493"/>
                    <a:pt x="114696" y="59"/>
                    <a:pt x="83343" y="59"/>
                  </a:cubicBezTo>
                  <a:cubicBezTo>
                    <a:pt x="41008" y="59"/>
                    <a:pt x="89" y="39738"/>
                    <a:pt x="89" y="79593"/>
                  </a:cubicBezTo>
                  <a:cubicBezTo>
                    <a:pt x="89" y="108112"/>
                    <a:pt x="21168" y="128128"/>
                    <a:pt x="51636" y="128128"/>
                  </a:cubicBezTo>
                  <a:cubicBezTo>
                    <a:pt x="55001" y="128128"/>
                    <a:pt x="61024" y="127951"/>
                    <a:pt x="70235" y="125648"/>
                  </a:cubicBezTo>
                  <a:lnTo>
                    <a:pt x="70235" y="135214"/>
                  </a:lnTo>
                  <a:close/>
                  <a:moveTo>
                    <a:pt x="39590" y="120157"/>
                  </a:moveTo>
                  <a:cubicBezTo>
                    <a:pt x="30379" y="116969"/>
                    <a:pt x="17271" y="107758"/>
                    <a:pt x="17271" y="84021"/>
                  </a:cubicBezTo>
                  <a:cubicBezTo>
                    <a:pt x="17271" y="72685"/>
                    <a:pt x="20991" y="49126"/>
                    <a:pt x="37111" y="29109"/>
                  </a:cubicBezTo>
                  <a:cubicBezTo>
                    <a:pt x="48270" y="15470"/>
                    <a:pt x="65452" y="5727"/>
                    <a:pt x="81926" y="5727"/>
                  </a:cubicBezTo>
                  <a:cubicBezTo>
                    <a:pt x="101234" y="5727"/>
                    <a:pt x="117530" y="18658"/>
                    <a:pt x="117530" y="44520"/>
                  </a:cubicBezTo>
                  <a:cubicBezTo>
                    <a:pt x="117530" y="62234"/>
                    <a:pt x="108851" y="100318"/>
                    <a:pt x="76435" y="116437"/>
                  </a:cubicBezTo>
                  <a:cubicBezTo>
                    <a:pt x="73601" y="105278"/>
                    <a:pt x="68995" y="97838"/>
                    <a:pt x="58544" y="97838"/>
                  </a:cubicBezTo>
                  <a:cubicBezTo>
                    <a:pt x="48624" y="97838"/>
                    <a:pt x="38882" y="106163"/>
                    <a:pt x="38882" y="115552"/>
                  </a:cubicBezTo>
                  <a:cubicBezTo>
                    <a:pt x="38882" y="118740"/>
                    <a:pt x="39059" y="118917"/>
                    <a:pt x="39590" y="120157"/>
                  </a:cubicBezTo>
                  <a:close/>
                  <a:moveTo>
                    <a:pt x="70235" y="119272"/>
                  </a:moveTo>
                  <a:cubicBezTo>
                    <a:pt x="66338" y="120689"/>
                    <a:pt x="59784" y="122460"/>
                    <a:pt x="52876" y="122460"/>
                  </a:cubicBezTo>
                  <a:cubicBezTo>
                    <a:pt x="50041" y="122460"/>
                    <a:pt x="43842" y="122460"/>
                    <a:pt x="43842" y="115552"/>
                  </a:cubicBezTo>
                  <a:cubicBezTo>
                    <a:pt x="43842" y="108821"/>
                    <a:pt x="51104" y="102798"/>
                    <a:pt x="58544" y="102798"/>
                  </a:cubicBezTo>
                  <a:cubicBezTo>
                    <a:pt x="64921" y="102798"/>
                    <a:pt x="69704" y="105632"/>
                    <a:pt x="70235" y="119272"/>
                  </a:cubicBez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4C86CFE8-C48C-263E-78AC-83297EEF76AF}"/>
                </a:ext>
              </a:extLst>
            </p:cNvPr>
            <p:cNvSpPr/>
            <p:nvPr>
              <p:custDataLst>
                <p:tags r:id="rId109"/>
              </p:custDataLst>
            </p:nvPr>
          </p:nvSpPr>
          <p:spPr>
            <a:xfrm>
              <a:off x="5068820" y="3997574"/>
              <a:ext cx="126525" cy="146769"/>
            </a:xfrm>
            <a:custGeom>
              <a:avLst/>
              <a:gdLst>
                <a:gd name="connsiteX0" fmla="*/ 117767 w 126525"/>
                <a:gd name="connsiteY0" fmla="*/ 78509 h 146769"/>
                <a:gd name="connsiteX1" fmla="*/ 126624 w 126525"/>
                <a:gd name="connsiteY1" fmla="*/ 73448 h 146769"/>
                <a:gd name="connsiteX2" fmla="*/ 117767 w 126525"/>
                <a:gd name="connsiteY2" fmla="*/ 68387 h 146769"/>
                <a:gd name="connsiteX3" fmla="*/ 10474 w 126525"/>
                <a:gd name="connsiteY3" fmla="*/ 68387 h 146769"/>
                <a:gd name="connsiteX4" fmla="*/ 78292 w 126525"/>
                <a:gd name="connsiteY4" fmla="*/ 10185 h 146769"/>
                <a:gd name="connsiteX5" fmla="*/ 117767 w 126525"/>
                <a:gd name="connsiteY5" fmla="*/ 10185 h 146769"/>
                <a:gd name="connsiteX6" fmla="*/ 126624 w 126525"/>
                <a:gd name="connsiteY6" fmla="*/ 5124 h 146769"/>
                <a:gd name="connsiteX7" fmla="*/ 117767 w 126525"/>
                <a:gd name="connsiteY7" fmla="*/ 63 h 146769"/>
                <a:gd name="connsiteX8" fmla="*/ 77785 w 126525"/>
                <a:gd name="connsiteY8" fmla="*/ 63 h 146769"/>
                <a:gd name="connsiteX9" fmla="*/ 99 w 126525"/>
                <a:gd name="connsiteY9" fmla="*/ 73448 h 146769"/>
                <a:gd name="connsiteX10" fmla="*/ 77785 w 126525"/>
                <a:gd name="connsiteY10" fmla="*/ 146832 h 146769"/>
                <a:gd name="connsiteX11" fmla="*/ 117767 w 126525"/>
                <a:gd name="connsiteY11" fmla="*/ 146832 h 146769"/>
                <a:gd name="connsiteX12" fmla="*/ 126624 w 126525"/>
                <a:gd name="connsiteY12" fmla="*/ 141771 h 146769"/>
                <a:gd name="connsiteX13" fmla="*/ 117767 w 126525"/>
                <a:gd name="connsiteY13" fmla="*/ 136710 h 146769"/>
                <a:gd name="connsiteX14" fmla="*/ 78292 w 126525"/>
                <a:gd name="connsiteY14" fmla="*/ 136710 h 146769"/>
                <a:gd name="connsiteX15" fmla="*/ 10474 w 126525"/>
                <a:gd name="connsiteY15" fmla="*/ 78509 h 146769"/>
                <a:gd name="connsiteX16" fmla="*/ 117767 w 126525"/>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46769">
                  <a:moveTo>
                    <a:pt x="117767" y="78509"/>
                  </a:moveTo>
                  <a:cubicBezTo>
                    <a:pt x="122069" y="78509"/>
                    <a:pt x="126624" y="78509"/>
                    <a:pt x="126624" y="73448"/>
                  </a:cubicBezTo>
                  <a:cubicBezTo>
                    <a:pt x="126624" y="68387"/>
                    <a:pt x="122069" y="68387"/>
                    <a:pt x="117767" y="68387"/>
                  </a:cubicBezTo>
                  <a:lnTo>
                    <a:pt x="10474" y="68387"/>
                  </a:lnTo>
                  <a:cubicBezTo>
                    <a:pt x="13510" y="34478"/>
                    <a:pt x="42611" y="10185"/>
                    <a:pt x="78292" y="10185"/>
                  </a:cubicBezTo>
                  <a:lnTo>
                    <a:pt x="117767" y="10185"/>
                  </a:lnTo>
                  <a:cubicBezTo>
                    <a:pt x="122069" y="10185"/>
                    <a:pt x="126624" y="10185"/>
                    <a:pt x="126624" y="5124"/>
                  </a:cubicBezTo>
                  <a:cubicBezTo>
                    <a:pt x="126624" y="63"/>
                    <a:pt x="122069" y="63"/>
                    <a:pt x="117767" y="63"/>
                  </a:cubicBezTo>
                  <a:lnTo>
                    <a:pt x="77785" y="63"/>
                  </a:lnTo>
                  <a:cubicBezTo>
                    <a:pt x="34514" y="63"/>
                    <a:pt x="99" y="32959"/>
                    <a:pt x="99" y="73448"/>
                  </a:cubicBezTo>
                  <a:cubicBezTo>
                    <a:pt x="99" y="113936"/>
                    <a:pt x="34514" y="146832"/>
                    <a:pt x="77785" y="146832"/>
                  </a:cubicBezTo>
                  <a:lnTo>
                    <a:pt x="117767" y="146832"/>
                  </a:lnTo>
                  <a:cubicBezTo>
                    <a:pt x="122069" y="146832"/>
                    <a:pt x="126624" y="146832"/>
                    <a:pt x="126624" y="141771"/>
                  </a:cubicBezTo>
                  <a:cubicBezTo>
                    <a:pt x="126624" y="136710"/>
                    <a:pt x="122069" y="136710"/>
                    <a:pt x="117767" y="136710"/>
                  </a:cubicBezTo>
                  <a:lnTo>
                    <a:pt x="78292" y="136710"/>
                  </a:lnTo>
                  <a:cubicBezTo>
                    <a:pt x="42611" y="136710"/>
                    <a:pt x="13510" y="112417"/>
                    <a:pt x="10474" y="78509"/>
                  </a:cubicBezTo>
                  <a:lnTo>
                    <a:pt x="117767" y="78509"/>
                  </a:ln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A9134484-B26E-8100-DE92-3EBFA8254E97}"/>
                </a:ext>
              </a:extLst>
            </p:cNvPr>
            <p:cNvSpPr/>
            <p:nvPr>
              <p:custDataLst>
                <p:tags r:id="rId110"/>
              </p:custDataLst>
            </p:nvPr>
          </p:nvSpPr>
          <p:spPr>
            <a:xfrm>
              <a:off x="5290857" y="3960881"/>
              <a:ext cx="173846" cy="173339"/>
            </a:xfrm>
            <a:custGeom>
              <a:avLst/>
              <a:gdLst>
                <a:gd name="connsiteX0" fmla="*/ 63877 w 173846"/>
                <a:gd name="connsiteY0" fmla="*/ 93945 h 173339"/>
                <a:gd name="connsiteX1" fmla="*/ 72987 w 173846"/>
                <a:gd name="connsiteY1" fmla="*/ 93945 h 173339"/>
                <a:gd name="connsiteX2" fmla="*/ 110945 w 173846"/>
                <a:gd name="connsiteY2" fmla="*/ 152653 h 173339"/>
                <a:gd name="connsiteX3" fmla="*/ 122332 w 173846"/>
                <a:gd name="connsiteY3" fmla="*/ 170366 h 173339"/>
                <a:gd name="connsiteX4" fmla="*/ 130683 w 173846"/>
                <a:gd name="connsiteY4" fmla="*/ 173403 h 173339"/>
                <a:gd name="connsiteX5" fmla="*/ 165604 w 173846"/>
                <a:gd name="connsiteY5" fmla="*/ 173403 h 173339"/>
                <a:gd name="connsiteX6" fmla="*/ 173954 w 173846"/>
                <a:gd name="connsiteY6" fmla="*/ 168848 h 173339"/>
                <a:gd name="connsiteX7" fmla="*/ 170158 w 173846"/>
                <a:gd name="connsiteY7" fmla="*/ 164546 h 173339"/>
                <a:gd name="connsiteX8" fmla="*/ 142323 w 173846"/>
                <a:gd name="connsiteY8" fmla="*/ 137723 h 173339"/>
                <a:gd name="connsiteX9" fmla="*/ 110945 w 173846"/>
                <a:gd name="connsiteY9" fmla="*/ 91161 h 173339"/>
                <a:gd name="connsiteX10" fmla="*/ 155228 w 173846"/>
                <a:gd name="connsiteY10" fmla="*/ 47383 h 173339"/>
                <a:gd name="connsiteX11" fmla="*/ 88170 w 173846"/>
                <a:gd name="connsiteY11" fmla="*/ 63 h 173339"/>
                <a:gd name="connsiteX12" fmla="*/ 8712 w 173846"/>
                <a:gd name="connsiteY12" fmla="*/ 63 h 173339"/>
                <a:gd name="connsiteX13" fmla="*/ 108 w 173846"/>
                <a:gd name="connsiteY13" fmla="*/ 4618 h 173339"/>
                <a:gd name="connsiteX14" fmla="*/ 6941 w 173846"/>
                <a:gd name="connsiteY14" fmla="*/ 8920 h 173339"/>
                <a:gd name="connsiteX15" fmla="*/ 22630 w 173846"/>
                <a:gd name="connsiteY15" fmla="*/ 23343 h 173339"/>
                <a:gd name="connsiteX16" fmla="*/ 22630 w 173846"/>
                <a:gd name="connsiteY16" fmla="*/ 150122 h 173339"/>
                <a:gd name="connsiteX17" fmla="*/ 6941 w 173846"/>
                <a:gd name="connsiteY17" fmla="*/ 164546 h 173339"/>
                <a:gd name="connsiteX18" fmla="*/ 108 w 173846"/>
                <a:gd name="connsiteY18" fmla="*/ 168848 h 173339"/>
                <a:gd name="connsiteX19" fmla="*/ 8712 w 173846"/>
                <a:gd name="connsiteY19" fmla="*/ 173403 h 173339"/>
                <a:gd name="connsiteX20" fmla="*/ 78048 w 173846"/>
                <a:gd name="connsiteY20" fmla="*/ 173403 h 173339"/>
                <a:gd name="connsiteX21" fmla="*/ 86399 w 173846"/>
                <a:gd name="connsiteY21" fmla="*/ 168848 h 173339"/>
                <a:gd name="connsiteX22" fmla="*/ 79313 w 173846"/>
                <a:gd name="connsiteY22" fmla="*/ 164546 h 173339"/>
                <a:gd name="connsiteX23" fmla="*/ 63877 w 173846"/>
                <a:gd name="connsiteY23" fmla="*/ 150122 h 173339"/>
                <a:gd name="connsiteX24" fmla="*/ 63877 w 173846"/>
                <a:gd name="connsiteY24" fmla="*/ 93945 h 173339"/>
                <a:gd name="connsiteX25" fmla="*/ 112716 w 173846"/>
                <a:gd name="connsiteY25" fmla="*/ 81545 h 173339"/>
                <a:gd name="connsiteX26" fmla="*/ 120560 w 173846"/>
                <a:gd name="connsiteY26" fmla="*/ 47636 h 173339"/>
                <a:gd name="connsiteX27" fmla="*/ 110945 w 173846"/>
                <a:gd name="connsiteY27" fmla="*/ 11703 h 173339"/>
                <a:gd name="connsiteX28" fmla="*/ 146372 w 173846"/>
                <a:gd name="connsiteY28" fmla="*/ 47383 h 173339"/>
                <a:gd name="connsiteX29" fmla="*/ 112716 w 173846"/>
                <a:gd name="connsiteY29" fmla="*/ 81545 h 173339"/>
                <a:gd name="connsiteX30" fmla="*/ 63877 w 173846"/>
                <a:gd name="connsiteY30" fmla="*/ 22584 h 173339"/>
                <a:gd name="connsiteX31" fmla="*/ 79566 w 173846"/>
                <a:gd name="connsiteY31" fmla="*/ 8920 h 173339"/>
                <a:gd name="connsiteX32" fmla="*/ 111704 w 173846"/>
                <a:gd name="connsiteY32" fmla="*/ 47636 h 173339"/>
                <a:gd name="connsiteX33" fmla="*/ 63877 w 173846"/>
                <a:gd name="connsiteY33" fmla="*/ 85088 h 173339"/>
                <a:gd name="connsiteX34" fmla="*/ 63877 w 173846"/>
                <a:gd name="connsiteY34" fmla="*/ 22584 h 173339"/>
                <a:gd name="connsiteX35" fmla="*/ 29462 w 173846"/>
                <a:gd name="connsiteY35" fmla="*/ 164546 h 173339"/>
                <a:gd name="connsiteX36" fmla="*/ 31486 w 173846"/>
                <a:gd name="connsiteY36" fmla="*/ 150628 h 173339"/>
                <a:gd name="connsiteX37" fmla="*/ 31486 w 173846"/>
                <a:gd name="connsiteY37" fmla="*/ 22837 h 173339"/>
                <a:gd name="connsiteX38" fmla="*/ 29462 w 173846"/>
                <a:gd name="connsiteY38" fmla="*/ 8920 h 173339"/>
                <a:gd name="connsiteX39" fmla="*/ 58310 w 173846"/>
                <a:gd name="connsiteY39" fmla="*/ 8920 h 173339"/>
                <a:gd name="connsiteX40" fmla="*/ 55020 w 173846"/>
                <a:gd name="connsiteY40" fmla="*/ 21825 h 173339"/>
                <a:gd name="connsiteX41" fmla="*/ 55020 w 173846"/>
                <a:gd name="connsiteY41" fmla="*/ 150628 h 173339"/>
                <a:gd name="connsiteX42" fmla="*/ 57045 w 173846"/>
                <a:gd name="connsiteY42" fmla="*/ 164546 h 173339"/>
                <a:gd name="connsiteX43" fmla="*/ 29462 w 173846"/>
                <a:gd name="connsiteY43" fmla="*/ 164546 h 173339"/>
                <a:gd name="connsiteX44" fmla="*/ 83362 w 173846"/>
                <a:gd name="connsiteY44" fmla="*/ 93945 h 173339"/>
                <a:gd name="connsiteX45" fmla="*/ 88170 w 173846"/>
                <a:gd name="connsiteY45" fmla="*/ 93439 h 173339"/>
                <a:gd name="connsiteX46" fmla="*/ 101329 w 173846"/>
                <a:gd name="connsiteY46" fmla="*/ 92426 h 173339"/>
                <a:gd name="connsiteX47" fmla="*/ 153457 w 173846"/>
                <a:gd name="connsiteY47" fmla="*/ 164546 h 173339"/>
                <a:gd name="connsiteX48" fmla="*/ 128911 w 173846"/>
                <a:gd name="connsiteY48" fmla="*/ 164546 h 173339"/>
                <a:gd name="connsiteX49" fmla="*/ 83362 w 173846"/>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3846" h="173339">
                  <a:moveTo>
                    <a:pt x="63877" y="93945"/>
                  </a:moveTo>
                  <a:lnTo>
                    <a:pt x="72987" y="93945"/>
                  </a:lnTo>
                  <a:lnTo>
                    <a:pt x="110945" y="152653"/>
                  </a:lnTo>
                  <a:cubicBezTo>
                    <a:pt x="113475" y="156701"/>
                    <a:pt x="119548" y="166570"/>
                    <a:pt x="122332" y="170366"/>
                  </a:cubicBezTo>
                  <a:cubicBezTo>
                    <a:pt x="124103" y="173403"/>
                    <a:pt x="124862" y="173403"/>
                    <a:pt x="130683" y="173403"/>
                  </a:cubicBezTo>
                  <a:lnTo>
                    <a:pt x="165604" y="173403"/>
                  </a:lnTo>
                  <a:cubicBezTo>
                    <a:pt x="170158" y="173403"/>
                    <a:pt x="173954" y="173403"/>
                    <a:pt x="173954" y="168848"/>
                  </a:cubicBezTo>
                  <a:cubicBezTo>
                    <a:pt x="173954" y="166823"/>
                    <a:pt x="172436" y="165052"/>
                    <a:pt x="170158" y="164546"/>
                  </a:cubicBezTo>
                  <a:cubicBezTo>
                    <a:pt x="160796" y="162522"/>
                    <a:pt x="148396" y="145820"/>
                    <a:pt x="142323" y="137723"/>
                  </a:cubicBezTo>
                  <a:cubicBezTo>
                    <a:pt x="140551" y="135192"/>
                    <a:pt x="127899" y="118491"/>
                    <a:pt x="110945" y="91161"/>
                  </a:cubicBezTo>
                  <a:cubicBezTo>
                    <a:pt x="133466" y="87112"/>
                    <a:pt x="155228" y="77496"/>
                    <a:pt x="155228" y="47383"/>
                  </a:cubicBezTo>
                  <a:cubicBezTo>
                    <a:pt x="155228" y="12209"/>
                    <a:pt x="118030" y="63"/>
                    <a:pt x="88170" y="63"/>
                  </a:cubicBezTo>
                  <a:lnTo>
                    <a:pt x="8712" y="63"/>
                  </a:lnTo>
                  <a:cubicBezTo>
                    <a:pt x="4157" y="63"/>
                    <a:pt x="108" y="63"/>
                    <a:pt x="108" y="4618"/>
                  </a:cubicBezTo>
                  <a:cubicBezTo>
                    <a:pt x="108" y="8920"/>
                    <a:pt x="4916" y="8920"/>
                    <a:pt x="6941" y="8920"/>
                  </a:cubicBezTo>
                  <a:cubicBezTo>
                    <a:pt x="21364" y="8920"/>
                    <a:pt x="22630" y="10691"/>
                    <a:pt x="22630" y="23343"/>
                  </a:cubicBezTo>
                  <a:lnTo>
                    <a:pt x="22630" y="150122"/>
                  </a:lnTo>
                  <a:cubicBezTo>
                    <a:pt x="22630" y="162775"/>
                    <a:pt x="21364" y="164546"/>
                    <a:pt x="6941" y="164546"/>
                  </a:cubicBezTo>
                  <a:cubicBezTo>
                    <a:pt x="4916" y="164546"/>
                    <a:pt x="108" y="164546"/>
                    <a:pt x="108" y="168848"/>
                  </a:cubicBezTo>
                  <a:cubicBezTo>
                    <a:pt x="108" y="173403"/>
                    <a:pt x="4157" y="173403"/>
                    <a:pt x="8712" y="173403"/>
                  </a:cubicBezTo>
                  <a:lnTo>
                    <a:pt x="78048" y="173403"/>
                  </a:lnTo>
                  <a:cubicBezTo>
                    <a:pt x="82603" y="173403"/>
                    <a:pt x="86399" y="173403"/>
                    <a:pt x="86399" y="168848"/>
                  </a:cubicBezTo>
                  <a:cubicBezTo>
                    <a:pt x="86399" y="164546"/>
                    <a:pt x="82097" y="164546"/>
                    <a:pt x="79313" y="164546"/>
                  </a:cubicBezTo>
                  <a:cubicBezTo>
                    <a:pt x="64889" y="164546"/>
                    <a:pt x="63877" y="162522"/>
                    <a:pt x="63877" y="150122"/>
                  </a:cubicBezTo>
                  <a:lnTo>
                    <a:pt x="63877" y="93945"/>
                  </a:lnTo>
                  <a:close/>
                  <a:moveTo>
                    <a:pt x="112716" y="81545"/>
                  </a:moveTo>
                  <a:cubicBezTo>
                    <a:pt x="119801" y="72182"/>
                    <a:pt x="120560" y="58771"/>
                    <a:pt x="120560" y="47636"/>
                  </a:cubicBezTo>
                  <a:cubicBezTo>
                    <a:pt x="120560" y="35490"/>
                    <a:pt x="119042" y="22078"/>
                    <a:pt x="110945" y="11703"/>
                  </a:cubicBezTo>
                  <a:cubicBezTo>
                    <a:pt x="121320" y="13981"/>
                    <a:pt x="146372" y="21825"/>
                    <a:pt x="146372" y="47383"/>
                  </a:cubicBezTo>
                  <a:cubicBezTo>
                    <a:pt x="146372" y="63832"/>
                    <a:pt x="138780" y="76737"/>
                    <a:pt x="112716" y="81545"/>
                  </a:cubicBezTo>
                  <a:close/>
                  <a:moveTo>
                    <a:pt x="63877" y="22584"/>
                  </a:moveTo>
                  <a:cubicBezTo>
                    <a:pt x="63877" y="17270"/>
                    <a:pt x="63877" y="8920"/>
                    <a:pt x="79566" y="8920"/>
                  </a:cubicBezTo>
                  <a:cubicBezTo>
                    <a:pt x="101076" y="8920"/>
                    <a:pt x="111704" y="17776"/>
                    <a:pt x="111704" y="47636"/>
                  </a:cubicBezTo>
                  <a:cubicBezTo>
                    <a:pt x="111704" y="80280"/>
                    <a:pt x="103859" y="85088"/>
                    <a:pt x="63877" y="85088"/>
                  </a:cubicBezTo>
                  <a:lnTo>
                    <a:pt x="63877" y="22584"/>
                  </a:lnTo>
                  <a:close/>
                  <a:moveTo>
                    <a:pt x="29462" y="164546"/>
                  </a:moveTo>
                  <a:cubicBezTo>
                    <a:pt x="31486" y="159991"/>
                    <a:pt x="31486" y="152906"/>
                    <a:pt x="31486" y="150628"/>
                  </a:cubicBezTo>
                  <a:lnTo>
                    <a:pt x="31486" y="22837"/>
                  </a:lnTo>
                  <a:cubicBezTo>
                    <a:pt x="31486" y="20307"/>
                    <a:pt x="31486" y="13474"/>
                    <a:pt x="29462" y="8920"/>
                  </a:cubicBezTo>
                  <a:lnTo>
                    <a:pt x="58310" y="8920"/>
                  </a:lnTo>
                  <a:cubicBezTo>
                    <a:pt x="55020" y="12968"/>
                    <a:pt x="55020" y="18029"/>
                    <a:pt x="55020" y="21825"/>
                  </a:cubicBezTo>
                  <a:lnTo>
                    <a:pt x="55020" y="150628"/>
                  </a:lnTo>
                  <a:cubicBezTo>
                    <a:pt x="55020" y="153159"/>
                    <a:pt x="55020" y="159991"/>
                    <a:pt x="57045" y="164546"/>
                  </a:cubicBezTo>
                  <a:lnTo>
                    <a:pt x="29462" y="164546"/>
                  </a:lnTo>
                  <a:close/>
                  <a:moveTo>
                    <a:pt x="83362" y="93945"/>
                  </a:moveTo>
                  <a:cubicBezTo>
                    <a:pt x="85133" y="93692"/>
                    <a:pt x="86146" y="93439"/>
                    <a:pt x="88170" y="93439"/>
                  </a:cubicBezTo>
                  <a:cubicBezTo>
                    <a:pt x="91966" y="93439"/>
                    <a:pt x="97533" y="92932"/>
                    <a:pt x="101329" y="92426"/>
                  </a:cubicBezTo>
                  <a:cubicBezTo>
                    <a:pt x="105124" y="98500"/>
                    <a:pt x="132454" y="143543"/>
                    <a:pt x="153457" y="164546"/>
                  </a:cubicBezTo>
                  <a:lnTo>
                    <a:pt x="128911" y="164546"/>
                  </a:lnTo>
                  <a:lnTo>
                    <a:pt x="83362" y="93945"/>
                  </a:ln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80B2DEE1-7615-6525-5F74-C9610BE38662}"/>
                </a:ext>
              </a:extLst>
            </p:cNvPr>
            <p:cNvSpPr/>
            <p:nvPr>
              <p:custDataLst>
                <p:tags r:id="rId111"/>
              </p:custDataLst>
            </p:nvPr>
          </p:nvSpPr>
          <p:spPr>
            <a:xfrm>
              <a:off x="5480373" y="3919459"/>
              <a:ext cx="91047" cy="124703"/>
            </a:xfrm>
            <a:custGeom>
              <a:avLst/>
              <a:gdLst>
                <a:gd name="connsiteX0" fmla="*/ 90455 w 91047"/>
                <a:gd name="connsiteY0" fmla="*/ 5373 h 124703"/>
                <a:gd name="connsiteX1" fmla="*/ 91163 w 91047"/>
                <a:gd name="connsiteY1" fmla="*/ 2539 h 124703"/>
                <a:gd name="connsiteX2" fmla="*/ 88329 w 91047"/>
                <a:gd name="connsiteY2" fmla="*/ 59 h 124703"/>
                <a:gd name="connsiteX3" fmla="*/ 65656 w 91047"/>
                <a:gd name="connsiteY3" fmla="*/ 1831 h 124703"/>
                <a:gd name="connsiteX4" fmla="*/ 61759 w 91047"/>
                <a:gd name="connsiteY4" fmla="*/ 5905 h 124703"/>
                <a:gd name="connsiteX5" fmla="*/ 66364 w 91047"/>
                <a:gd name="connsiteY5" fmla="*/ 8385 h 124703"/>
                <a:gd name="connsiteX6" fmla="*/ 74867 w 91047"/>
                <a:gd name="connsiteY6" fmla="*/ 11042 h 124703"/>
                <a:gd name="connsiteX7" fmla="*/ 74158 w 91047"/>
                <a:gd name="connsiteY7" fmla="*/ 14939 h 124703"/>
                <a:gd name="connsiteX8" fmla="*/ 64061 w 91047"/>
                <a:gd name="connsiteY8" fmla="*/ 55326 h 124703"/>
                <a:gd name="connsiteX9" fmla="*/ 45816 w 91047"/>
                <a:gd name="connsiteY9" fmla="*/ 44874 h 124703"/>
                <a:gd name="connsiteX10" fmla="*/ 115 w 91047"/>
                <a:gd name="connsiteY10" fmla="*/ 95358 h 124703"/>
                <a:gd name="connsiteX11" fmla="*/ 26863 w 91047"/>
                <a:gd name="connsiteY11" fmla="*/ 124763 h 124703"/>
                <a:gd name="connsiteX12" fmla="*/ 52016 w 91047"/>
                <a:gd name="connsiteY12" fmla="*/ 112363 h 124703"/>
                <a:gd name="connsiteX13" fmla="*/ 70261 w 91047"/>
                <a:gd name="connsiteY13" fmla="*/ 124763 h 124703"/>
                <a:gd name="connsiteX14" fmla="*/ 84255 w 91047"/>
                <a:gd name="connsiteY14" fmla="*/ 115375 h 124703"/>
                <a:gd name="connsiteX15" fmla="*/ 90455 w 91047"/>
                <a:gd name="connsiteY15" fmla="*/ 97661 h 124703"/>
                <a:gd name="connsiteX16" fmla="*/ 87620 w 91047"/>
                <a:gd name="connsiteY16" fmla="*/ 95358 h 124703"/>
                <a:gd name="connsiteX17" fmla="*/ 83723 w 91047"/>
                <a:gd name="connsiteY17" fmla="*/ 100849 h 124703"/>
                <a:gd name="connsiteX18" fmla="*/ 70792 w 91047"/>
                <a:gd name="connsiteY18" fmla="*/ 119803 h 124703"/>
                <a:gd name="connsiteX19" fmla="*/ 64947 w 91047"/>
                <a:gd name="connsiteY19" fmla="*/ 111123 h 124703"/>
                <a:gd name="connsiteX20" fmla="*/ 65833 w 91047"/>
                <a:gd name="connsiteY20" fmla="*/ 103861 h 124703"/>
                <a:gd name="connsiteX21" fmla="*/ 90455 w 91047"/>
                <a:gd name="connsiteY21" fmla="*/ 5373 h 124703"/>
                <a:gd name="connsiteX22" fmla="*/ 52725 w 91047"/>
                <a:gd name="connsiteY22" fmla="*/ 100849 h 124703"/>
                <a:gd name="connsiteX23" fmla="*/ 43691 w 91047"/>
                <a:gd name="connsiteY23" fmla="*/ 112717 h 124703"/>
                <a:gd name="connsiteX24" fmla="*/ 27394 w 91047"/>
                <a:gd name="connsiteY24" fmla="*/ 119803 h 124703"/>
                <a:gd name="connsiteX25" fmla="*/ 14463 w 91047"/>
                <a:gd name="connsiteY25" fmla="*/ 102621 h 124703"/>
                <a:gd name="connsiteX26" fmla="*/ 23674 w 91047"/>
                <a:gd name="connsiteY26" fmla="*/ 66662 h 124703"/>
                <a:gd name="connsiteX27" fmla="*/ 45816 w 91047"/>
                <a:gd name="connsiteY27" fmla="*/ 49834 h 124703"/>
                <a:gd name="connsiteX28" fmla="*/ 61581 w 91047"/>
                <a:gd name="connsiteY28" fmla="*/ 65245 h 124703"/>
                <a:gd name="connsiteX29" fmla="*/ 61050 w 91047"/>
                <a:gd name="connsiteY29" fmla="*/ 67725 h 124703"/>
                <a:gd name="connsiteX30" fmla="*/ 52725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55" y="5373"/>
                  </a:moveTo>
                  <a:cubicBezTo>
                    <a:pt x="90632" y="5019"/>
                    <a:pt x="91163" y="2716"/>
                    <a:pt x="91163" y="2539"/>
                  </a:cubicBezTo>
                  <a:cubicBezTo>
                    <a:pt x="91163" y="1653"/>
                    <a:pt x="90455" y="59"/>
                    <a:pt x="88329" y="59"/>
                  </a:cubicBezTo>
                  <a:cubicBezTo>
                    <a:pt x="84786" y="59"/>
                    <a:pt x="70084" y="1476"/>
                    <a:pt x="65656" y="1831"/>
                  </a:cubicBezTo>
                  <a:cubicBezTo>
                    <a:pt x="64238" y="2008"/>
                    <a:pt x="61759" y="2185"/>
                    <a:pt x="61759" y="5905"/>
                  </a:cubicBezTo>
                  <a:cubicBezTo>
                    <a:pt x="61759" y="8385"/>
                    <a:pt x="64238" y="8385"/>
                    <a:pt x="66364" y="8385"/>
                  </a:cubicBezTo>
                  <a:cubicBezTo>
                    <a:pt x="74867" y="8385"/>
                    <a:pt x="74867" y="9624"/>
                    <a:pt x="74867" y="11042"/>
                  </a:cubicBezTo>
                  <a:cubicBezTo>
                    <a:pt x="74867" y="12282"/>
                    <a:pt x="74512" y="13344"/>
                    <a:pt x="74158" y="14939"/>
                  </a:cubicBezTo>
                  <a:lnTo>
                    <a:pt x="64061" y="55326"/>
                  </a:lnTo>
                  <a:cubicBezTo>
                    <a:pt x="60341" y="49480"/>
                    <a:pt x="54319" y="44874"/>
                    <a:pt x="45816" y="44874"/>
                  </a:cubicBezTo>
                  <a:cubicBezTo>
                    <a:pt x="23143" y="44874"/>
                    <a:pt x="115" y="69851"/>
                    <a:pt x="115" y="95358"/>
                  </a:cubicBezTo>
                  <a:cubicBezTo>
                    <a:pt x="115" y="112540"/>
                    <a:pt x="11629" y="124763"/>
                    <a:pt x="26863" y="124763"/>
                  </a:cubicBezTo>
                  <a:cubicBezTo>
                    <a:pt x="36428" y="124763"/>
                    <a:pt x="44931" y="119272"/>
                    <a:pt x="52016" y="112363"/>
                  </a:cubicBezTo>
                  <a:cubicBezTo>
                    <a:pt x="55382" y="122991"/>
                    <a:pt x="65656" y="124763"/>
                    <a:pt x="70261" y="124763"/>
                  </a:cubicBezTo>
                  <a:cubicBezTo>
                    <a:pt x="76638" y="124763"/>
                    <a:pt x="81066" y="120866"/>
                    <a:pt x="84255" y="115375"/>
                  </a:cubicBezTo>
                  <a:cubicBezTo>
                    <a:pt x="88152" y="108466"/>
                    <a:pt x="90455" y="98369"/>
                    <a:pt x="90455" y="97661"/>
                  </a:cubicBezTo>
                  <a:cubicBezTo>
                    <a:pt x="90455" y="95358"/>
                    <a:pt x="88152" y="95358"/>
                    <a:pt x="87620" y="95358"/>
                  </a:cubicBezTo>
                  <a:cubicBezTo>
                    <a:pt x="85140" y="95358"/>
                    <a:pt x="84963" y="96067"/>
                    <a:pt x="83723" y="100849"/>
                  </a:cubicBezTo>
                  <a:cubicBezTo>
                    <a:pt x="81598" y="109352"/>
                    <a:pt x="78232" y="119803"/>
                    <a:pt x="70792" y="119803"/>
                  </a:cubicBezTo>
                  <a:cubicBezTo>
                    <a:pt x="66187" y="119803"/>
                    <a:pt x="64947" y="115906"/>
                    <a:pt x="64947" y="111123"/>
                  </a:cubicBezTo>
                  <a:cubicBezTo>
                    <a:pt x="64947" y="107758"/>
                    <a:pt x="65301" y="106163"/>
                    <a:pt x="65833" y="103861"/>
                  </a:cubicBezTo>
                  <a:lnTo>
                    <a:pt x="90455" y="5373"/>
                  </a:lnTo>
                  <a:close/>
                  <a:moveTo>
                    <a:pt x="52725" y="100849"/>
                  </a:moveTo>
                  <a:cubicBezTo>
                    <a:pt x="51485" y="105809"/>
                    <a:pt x="47588" y="109352"/>
                    <a:pt x="43691" y="112717"/>
                  </a:cubicBezTo>
                  <a:cubicBezTo>
                    <a:pt x="42097" y="114135"/>
                    <a:pt x="35011" y="119803"/>
                    <a:pt x="27394" y="119803"/>
                  </a:cubicBezTo>
                  <a:cubicBezTo>
                    <a:pt x="20840" y="119803"/>
                    <a:pt x="14463" y="115197"/>
                    <a:pt x="14463" y="102621"/>
                  </a:cubicBezTo>
                  <a:cubicBezTo>
                    <a:pt x="14463" y="93233"/>
                    <a:pt x="19600" y="73748"/>
                    <a:pt x="23674" y="66662"/>
                  </a:cubicBezTo>
                  <a:cubicBezTo>
                    <a:pt x="31823" y="52491"/>
                    <a:pt x="40857" y="49834"/>
                    <a:pt x="45816" y="49834"/>
                  </a:cubicBezTo>
                  <a:cubicBezTo>
                    <a:pt x="58216" y="49834"/>
                    <a:pt x="61581" y="63297"/>
                    <a:pt x="61581" y="65245"/>
                  </a:cubicBezTo>
                  <a:cubicBezTo>
                    <a:pt x="61581" y="65954"/>
                    <a:pt x="61227" y="67194"/>
                    <a:pt x="61050" y="67725"/>
                  </a:cubicBezTo>
                  <a:lnTo>
                    <a:pt x="52725" y="100849"/>
                  </a:ln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AD366B62-3EED-D738-82D1-5C73FDB40AA2}"/>
                </a:ext>
              </a:extLst>
            </p:cNvPr>
            <p:cNvSpPr/>
            <p:nvPr>
              <p:custDataLst>
                <p:tags r:id="rId112"/>
              </p:custDataLst>
            </p:nvPr>
          </p:nvSpPr>
          <p:spPr>
            <a:xfrm>
              <a:off x="5606440" y="3950635"/>
              <a:ext cx="94944" cy="94767"/>
            </a:xfrm>
            <a:custGeom>
              <a:avLst/>
              <a:gdLst>
                <a:gd name="connsiteX0" fmla="*/ 92584 w 94944"/>
                <a:gd name="connsiteY0" fmla="*/ 8739 h 94767"/>
                <a:gd name="connsiteX1" fmla="*/ 95064 w 94944"/>
                <a:gd name="connsiteY1" fmla="*/ 4488 h 94767"/>
                <a:gd name="connsiteX2" fmla="*/ 90813 w 94944"/>
                <a:gd name="connsiteY2" fmla="*/ 59 h 94767"/>
                <a:gd name="connsiteX3" fmla="*/ 86385 w 94944"/>
                <a:gd name="connsiteY3" fmla="*/ 2716 h 94767"/>
                <a:gd name="connsiteX4" fmla="*/ 47592 w 94944"/>
                <a:gd name="connsiteY4" fmla="*/ 41332 h 94767"/>
                <a:gd name="connsiteX5" fmla="*/ 8622 w 94944"/>
                <a:gd name="connsiteY5" fmla="*/ 2539 h 94767"/>
                <a:gd name="connsiteX6" fmla="*/ 4548 w 94944"/>
                <a:gd name="connsiteY6" fmla="*/ 59 h 94767"/>
                <a:gd name="connsiteX7" fmla="*/ 119 w 94944"/>
                <a:gd name="connsiteY7" fmla="*/ 4488 h 94767"/>
                <a:gd name="connsiteX8" fmla="*/ 2777 w 94944"/>
                <a:gd name="connsiteY8" fmla="*/ 8739 h 94767"/>
                <a:gd name="connsiteX9" fmla="*/ 41392 w 94944"/>
                <a:gd name="connsiteY9" fmla="*/ 47354 h 94767"/>
                <a:gd name="connsiteX10" fmla="*/ 2777 w 94944"/>
                <a:gd name="connsiteY10" fmla="*/ 85970 h 94767"/>
                <a:gd name="connsiteX11" fmla="*/ 119 w 94944"/>
                <a:gd name="connsiteY11" fmla="*/ 90398 h 94767"/>
                <a:gd name="connsiteX12" fmla="*/ 4548 w 94944"/>
                <a:gd name="connsiteY12" fmla="*/ 94827 h 94767"/>
                <a:gd name="connsiteX13" fmla="*/ 8622 w 94944"/>
                <a:gd name="connsiteY13" fmla="*/ 92347 h 94767"/>
                <a:gd name="connsiteX14" fmla="*/ 47592 w 94944"/>
                <a:gd name="connsiteY14" fmla="*/ 53554 h 94767"/>
                <a:gd name="connsiteX15" fmla="*/ 87979 w 94944"/>
                <a:gd name="connsiteY15" fmla="*/ 93941 h 94767"/>
                <a:gd name="connsiteX16" fmla="*/ 90813 w 94944"/>
                <a:gd name="connsiteY16" fmla="*/ 94827 h 94767"/>
                <a:gd name="connsiteX17" fmla="*/ 95064 w 94944"/>
                <a:gd name="connsiteY17" fmla="*/ 90398 h 94767"/>
                <a:gd name="connsiteX18" fmla="*/ 94179 w 94944"/>
                <a:gd name="connsiteY18" fmla="*/ 88096 h 94767"/>
                <a:gd name="connsiteX19" fmla="*/ 53792 w 94944"/>
                <a:gd name="connsiteY19" fmla="*/ 47532 h 94767"/>
                <a:gd name="connsiteX20" fmla="*/ 92584 w 94944"/>
                <a:gd name="connsiteY20" fmla="*/ 8739 h 9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944" h="94767">
                  <a:moveTo>
                    <a:pt x="92584" y="8739"/>
                  </a:moveTo>
                  <a:cubicBezTo>
                    <a:pt x="94533" y="6790"/>
                    <a:pt x="95064" y="5727"/>
                    <a:pt x="95064" y="4488"/>
                  </a:cubicBezTo>
                  <a:cubicBezTo>
                    <a:pt x="95064" y="1653"/>
                    <a:pt x="92761" y="59"/>
                    <a:pt x="90813" y="59"/>
                  </a:cubicBezTo>
                  <a:cubicBezTo>
                    <a:pt x="89042" y="59"/>
                    <a:pt x="88510" y="591"/>
                    <a:pt x="86385" y="2716"/>
                  </a:cubicBezTo>
                  <a:lnTo>
                    <a:pt x="47592" y="41332"/>
                  </a:lnTo>
                  <a:lnTo>
                    <a:pt x="8622" y="2539"/>
                  </a:lnTo>
                  <a:cubicBezTo>
                    <a:pt x="6851" y="768"/>
                    <a:pt x="6142" y="59"/>
                    <a:pt x="4548" y="59"/>
                  </a:cubicBezTo>
                  <a:cubicBezTo>
                    <a:pt x="2068" y="59"/>
                    <a:pt x="119" y="2008"/>
                    <a:pt x="119" y="4488"/>
                  </a:cubicBezTo>
                  <a:cubicBezTo>
                    <a:pt x="119" y="6082"/>
                    <a:pt x="651" y="6613"/>
                    <a:pt x="2777" y="8739"/>
                  </a:cubicBezTo>
                  <a:lnTo>
                    <a:pt x="41392" y="47354"/>
                  </a:lnTo>
                  <a:lnTo>
                    <a:pt x="2777" y="85970"/>
                  </a:lnTo>
                  <a:cubicBezTo>
                    <a:pt x="297" y="88450"/>
                    <a:pt x="119" y="89336"/>
                    <a:pt x="119" y="90398"/>
                  </a:cubicBezTo>
                  <a:cubicBezTo>
                    <a:pt x="119" y="92878"/>
                    <a:pt x="2068" y="94827"/>
                    <a:pt x="4548" y="94827"/>
                  </a:cubicBezTo>
                  <a:cubicBezTo>
                    <a:pt x="6142" y="94827"/>
                    <a:pt x="6673" y="94295"/>
                    <a:pt x="8622" y="92347"/>
                  </a:cubicBezTo>
                  <a:lnTo>
                    <a:pt x="47592" y="53554"/>
                  </a:lnTo>
                  <a:lnTo>
                    <a:pt x="87979" y="93941"/>
                  </a:lnTo>
                  <a:cubicBezTo>
                    <a:pt x="88864" y="94473"/>
                    <a:pt x="89750" y="94827"/>
                    <a:pt x="90813" y="94827"/>
                  </a:cubicBezTo>
                  <a:cubicBezTo>
                    <a:pt x="92761" y="94827"/>
                    <a:pt x="95064" y="93233"/>
                    <a:pt x="95064" y="90398"/>
                  </a:cubicBezTo>
                  <a:cubicBezTo>
                    <a:pt x="95064" y="88981"/>
                    <a:pt x="94710" y="88627"/>
                    <a:pt x="94179" y="88096"/>
                  </a:cubicBezTo>
                  <a:cubicBezTo>
                    <a:pt x="93824" y="87387"/>
                    <a:pt x="59460" y="53023"/>
                    <a:pt x="53792" y="47532"/>
                  </a:cubicBezTo>
                  <a:lnTo>
                    <a:pt x="92584" y="8739"/>
                  </a:ln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9DF4A2FC-190A-3AF0-1C72-604F9960698F}"/>
                </a:ext>
              </a:extLst>
            </p:cNvPr>
            <p:cNvSpPr/>
            <p:nvPr>
              <p:custDataLst>
                <p:tags r:id="rId113"/>
              </p:custDataLst>
            </p:nvPr>
          </p:nvSpPr>
          <p:spPr>
            <a:xfrm>
              <a:off x="5743873" y="3919459"/>
              <a:ext cx="91047" cy="124703"/>
            </a:xfrm>
            <a:custGeom>
              <a:avLst/>
              <a:gdLst>
                <a:gd name="connsiteX0" fmla="*/ 90465 w 91047"/>
                <a:gd name="connsiteY0" fmla="*/ 5373 h 124703"/>
                <a:gd name="connsiteX1" fmla="*/ 91173 w 91047"/>
                <a:gd name="connsiteY1" fmla="*/ 2539 h 124703"/>
                <a:gd name="connsiteX2" fmla="*/ 88339 w 91047"/>
                <a:gd name="connsiteY2" fmla="*/ 59 h 124703"/>
                <a:gd name="connsiteX3" fmla="*/ 65666 w 91047"/>
                <a:gd name="connsiteY3" fmla="*/ 1831 h 124703"/>
                <a:gd name="connsiteX4" fmla="*/ 61769 w 91047"/>
                <a:gd name="connsiteY4" fmla="*/ 5905 h 124703"/>
                <a:gd name="connsiteX5" fmla="*/ 66374 w 91047"/>
                <a:gd name="connsiteY5" fmla="*/ 8385 h 124703"/>
                <a:gd name="connsiteX6" fmla="*/ 74877 w 91047"/>
                <a:gd name="connsiteY6" fmla="*/ 11042 h 124703"/>
                <a:gd name="connsiteX7" fmla="*/ 74168 w 91047"/>
                <a:gd name="connsiteY7" fmla="*/ 14939 h 124703"/>
                <a:gd name="connsiteX8" fmla="*/ 64072 w 91047"/>
                <a:gd name="connsiteY8" fmla="*/ 55326 h 124703"/>
                <a:gd name="connsiteX9" fmla="*/ 45827 w 91047"/>
                <a:gd name="connsiteY9" fmla="*/ 44874 h 124703"/>
                <a:gd name="connsiteX10" fmla="*/ 126 w 91047"/>
                <a:gd name="connsiteY10" fmla="*/ 95358 h 124703"/>
                <a:gd name="connsiteX11" fmla="*/ 26873 w 91047"/>
                <a:gd name="connsiteY11" fmla="*/ 124763 h 124703"/>
                <a:gd name="connsiteX12" fmla="*/ 52026 w 91047"/>
                <a:gd name="connsiteY12" fmla="*/ 112363 h 124703"/>
                <a:gd name="connsiteX13" fmla="*/ 70271 w 91047"/>
                <a:gd name="connsiteY13" fmla="*/ 124763 h 124703"/>
                <a:gd name="connsiteX14" fmla="*/ 84265 w 91047"/>
                <a:gd name="connsiteY14" fmla="*/ 115375 h 124703"/>
                <a:gd name="connsiteX15" fmla="*/ 90465 w 91047"/>
                <a:gd name="connsiteY15" fmla="*/ 97661 h 124703"/>
                <a:gd name="connsiteX16" fmla="*/ 87631 w 91047"/>
                <a:gd name="connsiteY16" fmla="*/ 95358 h 124703"/>
                <a:gd name="connsiteX17" fmla="*/ 83734 w 91047"/>
                <a:gd name="connsiteY17" fmla="*/ 100849 h 124703"/>
                <a:gd name="connsiteX18" fmla="*/ 70803 w 91047"/>
                <a:gd name="connsiteY18" fmla="*/ 119803 h 124703"/>
                <a:gd name="connsiteX19" fmla="*/ 64957 w 91047"/>
                <a:gd name="connsiteY19" fmla="*/ 111123 h 124703"/>
                <a:gd name="connsiteX20" fmla="*/ 65843 w 91047"/>
                <a:gd name="connsiteY20" fmla="*/ 103861 h 124703"/>
                <a:gd name="connsiteX21" fmla="*/ 90465 w 91047"/>
                <a:gd name="connsiteY21" fmla="*/ 5373 h 124703"/>
                <a:gd name="connsiteX22" fmla="*/ 52735 w 91047"/>
                <a:gd name="connsiteY22" fmla="*/ 100849 h 124703"/>
                <a:gd name="connsiteX23" fmla="*/ 43701 w 91047"/>
                <a:gd name="connsiteY23" fmla="*/ 112717 h 124703"/>
                <a:gd name="connsiteX24" fmla="*/ 27405 w 91047"/>
                <a:gd name="connsiteY24" fmla="*/ 119803 h 124703"/>
                <a:gd name="connsiteX25" fmla="*/ 14474 w 91047"/>
                <a:gd name="connsiteY25" fmla="*/ 102621 h 124703"/>
                <a:gd name="connsiteX26" fmla="*/ 23685 w 91047"/>
                <a:gd name="connsiteY26" fmla="*/ 66662 h 124703"/>
                <a:gd name="connsiteX27" fmla="*/ 45827 w 91047"/>
                <a:gd name="connsiteY27" fmla="*/ 49834 h 124703"/>
                <a:gd name="connsiteX28" fmla="*/ 61592 w 91047"/>
                <a:gd name="connsiteY28" fmla="*/ 65245 h 124703"/>
                <a:gd name="connsiteX29" fmla="*/ 61060 w 91047"/>
                <a:gd name="connsiteY29" fmla="*/ 67725 h 124703"/>
                <a:gd name="connsiteX30" fmla="*/ 52735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65" y="5373"/>
                  </a:moveTo>
                  <a:cubicBezTo>
                    <a:pt x="90642" y="5019"/>
                    <a:pt x="91173" y="2716"/>
                    <a:pt x="91173" y="2539"/>
                  </a:cubicBezTo>
                  <a:cubicBezTo>
                    <a:pt x="91173" y="1653"/>
                    <a:pt x="90465" y="59"/>
                    <a:pt x="88339" y="59"/>
                  </a:cubicBezTo>
                  <a:cubicBezTo>
                    <a:pt x="84797" y="59"/>
                    <a:pt x="70094" y="1476"/>
                    <a:pt x="65666" y="1831"/>
                  </a:cubicBezTo>
                  <a:cubicBezTo>
                    <a:pt x="64249" y="2008"/>
                    <a:pt x="61769" y="2185"/>
                    <a:pt x="61769" y="5905"/>
                  </a:cubicBezTo>
                  <a:cubicBezTo>
                    <a:pt x="61769" y="8385"/>
                    <a:pt x="64249" y="8385"/>
                    <a:pt x="66374" y="8385"/>
                  </a:cubicBezTo>
                  <a:cubicBezTo>
                    <a:pt x="74877" y="8385"/>
                    <a:pt x="74877" y="9624"/>
                    <a:pt x="74877" y="11042"/>
                  </a:cubicBezTo>
                  <a:cubicBezTo>
                    <a:pt x="74877" y="12282"/>
                    <a:pt x="74523" y="13344"/>
                    <a:pt x="74168" y="14939"/>
                  </a:cubicBezTo>
                  <a:lnTo>
                    <a:pt x="64072" y="55326"/>
                  </a:lnTo>
                  <a:cubicBezTo>
                    <a:pt x="60352" y="49480"/>
                    <a:pt x="54329" y="44874"/>
                    <a:pt x="45827" y="44874"/>
                  </a:cubicBezTo>
                  <a:cubicBezTo>
                    <a:pt x="23153" y="44874"/>
                    <a:pt x="126" y="69851"/>
                    <a:pt x="126" y="95358"/>
                  </a:cubicBezTo>
                  <a:cubicBezTo>
                    <a:pt x="126" y="112540"/>
                    <a:pt x="11640" y="124763"/>
                    <a:pt x="26873" y="124763"/>
                  </a:cubicBezTo>
                  <a:cubicBezTo>
                    <a:pt x="36439" y="124763"/>
                    <a:pt x="44941" y="119272"/>
                    <a:pt x="52026" y="112363"/>
                  </a:cubicBezTo>
                  <a:cubicBezTo>
                    <a:pt x="55392" y="122991"/>
                    <a:pt x="65666" y="124763"/>
                    <a:pt x="70271" y="124763"/>
                  </a:cubicBezTo>
                  <a:cubicBezTo>
                    <a:pt x="76648" y="124763"/>
                    <a:pt x="81077" y="120866"/>
                    <a:pt x="84265" y="115375"/>
                  </a:cubicBezTo>
                  <a:cubicBezTo>
                    <a:pt x="88162" y="108466"/>
                    <a:pt x="90465" y="98369"/>
                    <a:pt x="90465" y="97661"/>
                  </a:cubicBezTo>
                  <a:cubicBezTo>
                    <a:pt x="90465" y="95358"/>
                    <a:pt x="88162" y="95358"/>
                    <a:pt x="87631" y="95358"/>
                  </a:cubicBezTo>
                  <a:cubicBezTo>
                    <a:pt x="85151" y="95358"/>
                    <a:pt x="84974" y="96067"/>
                    <a:pt x="83734" y="100849"/>
                  </a:cubicBezTo>
                  <a:cubicBezTo>
                    <a:pt x="81608" y="109352"/>
                    <a:pt x="78243" y="119803"/>
                    <a:pt x="70803" y="119803"/>
                  </a:cubicBezTo>
                  <a:cubicBezTo>
                    <a:pt x="66197" y="119803"/>
                    <a:pt x="64957" y="115906"/>
                    <a:pt x="64957" y="111123"/>
                  </a:cubicBezTo>
                  <a:cubicBezTo>
                    <a:pt x="64957" y="107758"/>
                    <a:pt x="65312" y="106163"/>
                    <a:pt x="65843" y="103861"/>
                  </a:cubicBezTo>
                  <a:lnTo>
                    <a:pt x="90465" y="5373"/>
                  </a:lnTo>
                  <a:close/>
                  <a:moveTo>
                    <a:pt x="52735" y="100849"/>
                  </a:moveTo>
                  <a:cubicBezTo>
                    <a:pt x="51495" y="105809"/>
                    <a:pt x="47598" y="109352"/>
                    <a:pt x="43701" y="112717"/>
                  </a:cubicBezTo>
                  <a:cubicBezTo>
                    <a:pt x="42107" y="114135"/>
                    <a:pt x="35021" y="119803"/>
                    <a:pt x="27405" y="119803"/>
                  </a:cubicBezTo>
                  <a:cubicBezTo>
                    <a:pt x="20851" y="119803"/>
                    <a:pt x="14474" y="115197"/>
                    <a:pt x="14474" y="102621"/>
                  </a:cubicBezTo>
                  <a:cubicBezTo>
                    <a:pt x="14474" y="93233"/>
                    <a:pt x="19611" y="73748"/>
                    <a:pt x="23685" y="66662"/>
                  </a:cubicBezTo>
                  <a:cubicBezTo>
                    <a:pt x="31833" y="52491"/>
                    <a:pt x="40867" y="49834"/>
                    <a:pt x="45827" y="49834"/>
                  </a:cubicBezTo>
                  <a:cubicBezTo>
                    <a:pt x="58226" y="49834"/>
                    <a:pt x="61592" y="63297"/>
                    <a:pt x="61592" y="65245"/>
                  </a:cubicBezTo>
                  <a:cubicBezTo>
                    <a:pt x="61592" y="65954"/>
                    <a:pt x="61238" y="67194"/>
                    <a:pt x="61060" y="67725"/>
                  </a:cubicBezTo>
                  <a:lnTo>
                    <a:pt x="52735" y="100849"/>
                  </a:ln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832B7005-94C8-8F8A-717F-7498FBD7407D}"/>
                </a:ext>
              </a:extLst>
            </p:cNvPr>
            <p:cNvSpPr/>
            <p:nvPr>
              <p:custDataLst>
                <p:tags r:id="rId114"/>
              </p:custDataLst>
            </p:nvPr>
          </p:nvSpPr>
          <p:spPr>
            <a:xfrm>
              <a:off x="5854098" y="3981516"/>
              <a:ext cx="68829" cy="89118"/>
            </a:xfrm>
            <a:custGeom>
              <a:avLst/>
              <a:gdLst>
                <a:gd name="connsiteX0" fmla="*/ 31002 w 68829"/>
                <a:gd name="connsiteY0" fmla="*/ 4786 h 89118"/>
                <a:gd name="connsiteX1" fmla="*/ 31508 w 68829"/>
                <a:gd name="connsiteY1" fmla="*/ 2129 h 89118"/>
                <a:gd name="connsiteX2" fmla="*/ 27586 w 68829"/>
                <a:gd name="connsiteY2" fmla="*/ 105 h 89118"/>
                <a:gd name="connsiteX3" fmla="*/ 12023 w 68829"/>
                <a:gd name="connsiteY3" fmla="*/ 1244 h 89118"/>
                <a:gd name="connsiteX4" fmla="*/ 8987 w 68829"/>
                <a:gd name="connsiteY4" fmla="*/ 2003 h 89118"/>
                <a:gd name="connsiteX5" fmla="*/ 8101 w 68829"/>
                <a:gd name="connsiteY5" fmla="*/ 4913 h 89118"/>
                <a:gd name="connsiteX6" fmla="*/ 11897 w 68829"/>
                <a:gd name="connsiteY6" fmla="*/ 7064 h 89118"/>
                <a:gd name="connsiteX7" fmla="*/ 16199 w 68829"/>
                <a:gd name="connsiteY7" fmla="*/ 7317 h 89118"/>
                <a:gd name="connsiteX8" fmla="*/ 18729 w 68829"/>
                <a:gd name="connsiteY8" fmla="*/ 8962 h 89118"/>
                <a:gd name="connsiteX9" fmla="*/ 18096 w 68829"/>
                <a:gd name="connsiteY9" fmla="*/ 11872 h 89118"/>
                <a:gd name="connsiteX10" fmla="*/ 636 w 68829"/>
                <a:gd name="connsiteY10" fmla="*/ 81714 h 89118"/>
                <a:gd name="connsiteX11" fmla="*/ 130 w 68829"/>
                <a:gd name="connsiteY11" fmla="*/ 84624 h 89118"/>
                <a:gd name="connsiteX12" fmla="*/ 4938 w 68829"/>
                <a:gd name="connsiteY12" fmla="*/ 89179 h 89118"/>
                <a:gd name="connsiteX13" fmla="*/ 11517 w 68829"/>
                <a:gd name="connsiteY13" fmla="*/ 82726 h 89118"/>
                <a:gd name="connsiteX14" fmla="*/ 17211 w 68829"/>
                <a:gd name="connsiteY14" fmla="*/ 59445 h 89118"/>
                <a:gd name="connsiteX15" fmla="*/ 36316 w 68829"/>
                <a:gd name="connsiteY15" fmla="*/ 69441 h 89118"/>
                <a:gd name="connsiteX16" fmla="*/ 35937 w 68829"/>
                <a:gd name="connsiteY16" fmla="*/ 72351 h 89118"/>
                <a:gd name="connsiteX17" fmla="*/ 35557 w 68829"/>
                <a:gd name="connsiteY17" fmla="*/ 75641 h 89118"/>
                <a:gd name="connsiteX18" fmla="*/ 50993 w 68829"/>
                <a:gd name="connsiteY18" fmla="*/ 89179 h 89118"/>
                <a:gd name="connsiteX19" fmla="*/ 68960 w 68829"/>
                <a:gd name="connsiteY19" fmla="*/ 69567 h 89118"/>
                <a:gd name="connsiteX20" fmla="*/ 66303 w 68829"/>
                <a:gd name="connsiteY20" fmla="*/ 67796 h 89118"/>
                <a:gd name="connsiteX21" fmla="*/ 63266 w 68829"/>
                <a:gd name="connsiteY21" fmla="*/ 70706 h 89118"/>
                <a:gd name="connsiteX22" fmla="*/ 51499 w 68829"/>
                <a:gd name="connsiteY22" fmla="*/ 84877 h 89118"/>
                <a:gd name="connsiteX23" fmla="*/ 46185 w 68829"/>
                <a:gd name="connsiteY23" fmla="*/ 77412 h 89118"/>
                <a:gd name="connsiteX24" fmla="*/ 46691 w 68829"/>
                <a:gd name="connsiteY24" fmla="*/ 73363 h 89118"/>
                <a:gd name="connsiteX25" fmla="*/ 47324 w 68829"/>
                <a:gd name="connsiteY25" fmla="*/ 69061 h 89118"/>
                <a:gd name="connsiteX26" fmla="*/ 25055 w 68829"/>
                <a:gd name="connsiteY26" fmla="*/ 55396 h 89118"/>
                <a:gd name="connsiteX27" fmla="*/ 35937 w 68829"/>
                <a:gd name="connsiteY27" fmla="*/ 47299 h 89118"/>
                <a:gd name="connsiteX28" fmla="*/ 57319 w 68829"/>
                <a:gd name="connsiteY28" fmla="*/ 36165 h 89118"/>
                <a:gd name="connsiteX29" fmla="*/ 61748 w 68829"/>
                <a:gd name="connsiteY29" fmla="*/ 37683 h 89118"/>
                <a:gd name="connsiteX30" fmla="*/ 60736 w 68829"/>
                <a:gd name="connsiteY30" fmla="*/ 38062 h 89118"/>
                <a:gd name="connsiteX31" fmla="*/ 54915 w 68829"/>
                <a:gd name="connsiteY31" fmla="*/ 45654 h 89118"/>
                <a:gd name="connsiteX32" fmla="*/ 60609 w 68829"/>
                <a:gd name="connsiteY32" fmla="*/ 50842 h 89118"/>
                <a:gd name="connsiteX33" fmla="*/ 68454 w 68829"/>
                <a:gd name="connsiteY33" fmla="*/ 41858 h 89118"/>
                <a:gd name="connsiteX34" fmla="*/ 57572 w 68829"/>
                <a:gd name="connsiteY34" fmla="*/ 31863 h 89118"/>
                <a:gd name="connsiteX35" fmla="*/ 32394 w 68829"/>
                <a:gd name="connsiteY35" fmla="*/ 45148 h 89118"/>
                <a:gd name="connsiteX36" fmla="*/ 18729 w 68829"/>
                <a:gd name="connsiteY36" fmla="*/ 53878 h 89118"/>
                <a:gd name="connsiteX37" fmla="*/ 31002 w 68829"/>
                <a:gd name="connsiteY37" fmla="*/ 4786 h 8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8829" h="89118">
                  <a:moveTo>
                    <a:pt x="31002" y="4786"/>
                  </a:moveTo>
                  <a:cubicBezTo>
                    <a:pt x="31508" y="3015"/>
                    <a:pt x="31508" y="2762"/>
                    <a:pt x="31508" y="2129"/>
                  </a:cubicBezTo>
                  <a:cubicBezTo>
                    <a:pt x="31508" y="-22"/>
                    <a:pt x="29610" y="-22"/>
                    <a:pt x="27586" y="105"/>
                  </a:cubicBezTo>
                  <a:lnTo>
                    <a:pt x="12023" y="1244"/>
                  </a:lnTo>
                  <a:cubicBezTo>
                    <a:pt x="9872" y="1370"/>
                    <a:pt x="9619" y="1497"/>
                    <a:pt x="8987" y="2003"/>
                  </a:cubicBezTo>
                  <a:cubicBezTo>
                    <a:pt x="8481" y="2635"/>
                    <a:pt x="8101" y="4154"/>
                    <a:pt x="8101" y="4913"/>
                  </a:cubicBezTo>
                  <a:cubicBezTo>
                    <a:pt x="8101" y="7064"/>
                    <a:pt x="10125" y="7064"/>
                    <a:pt x="11897" y="7064"/>
                  </a:cubicBezTo>
                  <a:cubicBezTo>
                    <a:pt x="12023" y="7064"/>
                    <a:pt x="14301" y="7064"/>
                    <a:pt x="16199" y="7317"/>
                  </a:cubicBezTo>
                  <a:cubicBezTo>
                    <a:pt x="18603" y="7570"/>
                    <a:pt x="18729" y="7949"/>
                    <a:pt x="18729" y="8962"/>
                  </a:cubicBezTo>
                  <a:cubicBezTo>
                    <a:pt x="18729" y="9341"/>
                    <a:pt x="18729" y="9594"/>
                    <a:pt x="18096" y="11872"/>
                  </a:cubicBezTo>
                  <a:lnTo>
                    <a:pt x="636" y="81714"/>
                  </a:lnTo>
                  <a:cubicBezTo>
                    <a:pt x="130" y="83612"/>
                    <a:pt x="130" y="83865"/>
                    <a:pt x="130" y="84624"/>
                  </a:cubicBezTo>
                  <a:cubicBezTo>
                    <a:pt x="130" y="87534"/>
                    <a:pt x="2407" y="89179"/>
                    <a:pt x="4938" y="89179"/>
                  </a:cubicBezTo>
                  <a:cubicBezTo>
                    <a:pt x="9872" y="89179"/>
                    <a:pt x="11011" y="84497"/>
                    <a:pt x="11517" y="82726"/>
                  </a:cubicBezTo>
                  <a:lnTo>
                    <a:pt x="17211" y="59445"/>
                  </a:lnTo>
                  <a:cubicBezTo>
                    <a:pt x="20500" y="59572"/>
                    <a:pt x="36316" y="60457"/>
                    <a:pt x="36316" y="69441"/>
                  </a:cubicBezTo>
                  <a:cubicBezTo>
                    <a:pt x="36316" y="70326"/>
                    <a:pt x="36316" y="70833"/>
                    <a:pt x="35937" y="72351"/>
                  </a:cubicBezTo>
                  <a:cubicBezTo>
                    <a:pt x="35557" y="74122"/>
                    <a:pt x="35557" y="74881"/>
                    <a:pt x="35557" y="75641"/>
                  </a:cubicBezTo>
                  <a:cubicBezTo>
                    <a:pt x="35557" y="84624"/>
                    <a:pt x="43655" y="89179"/>
                    <a:pt x="50993" y="89179"/>
                  </a:cubicBezTo>
                  <a:cubicBezTo>
                    <a:pt x="63899" y="89179"/>
                    <a:pt x="68960" y="71086"/>
                    <a:pt x="68960" y="69567"/>
                  </a:cubicBezTo>
                  <a:cubicBezTo>
                    <a:pt x="68960" y="67796"/>
                    <a:pt x="66809" y="67796"/>
                    <a:pt x="66303" y="67796"/>
                  </a:cubicBezTo>
                  <a:cubicBezTo>
                    <a:pt x="64152" y="67796"/>
                    <a:pt x="63899" y="68429"/>
                    <a:pt x="63266" y="70706"/>
                  </a:cubicBezTo>
                  <a:cubicBezTo>
                    <a:pt x="62001" y="75134"/>
                    <a:pt x="58332" y="84877"/>
                    <a:pt x="51499" y="84877"/>
                  </a:cubicBezTo>
                  <a:cubicBezTo>
                    <a:pt x="46818" y="84877"/>
                    <a:pt x="46185" y="80195"/>
                    <a:pt x="46185" y="77412"/>
                  </a:cubicBezTo>
                  <a:cubicBezTo>
                    <a:pt x="46185" y="77285"/>
                    <a:pt x="46185" y="75514"/>
                    <a:pt x="46691" y="73363"/>
                  </a:cubicBezTo>
                  <a:cubicBezTo>
                    <a:pt x="47197" y="71339"/>
                    <a:pt x="47324" y="70073"/>
                    <a:pt x="47324" y="69061"/>
                  </a:cubicBezTo>
                  <a:cubicBezTo>
                    <a:pt x="47324" y="57927"/>
                    <a:pt x="33406" y="56029"/>
                    <a:pt x="25055" y="55396"/>
                  </a:cubicBezTo>
                  <a:cubicBezTo>
                    <a:pt x="28598" y="53372"/>
                    <a:pt x="33912" y="49070"/>
                    <a:pt x="35937" y="47299"/>
                  </a:cubicBezTo>
                  <a:cubicBezTo>
                    <a:pt x="43149" y="41605"/>
                    <a:pt x="50107" y="36165"/>
                    <a:pt x="57319" y="36165"/>
                  </a:cubicBezTo>
                  <a:cubicBezTo>
                    <a:pt x="60229" y="36165"/>
                    <a:pt x="60989" y="36924"/>
                    <a:pt x="61748" y="37683"/>
                  </a:cubicBezTo>
                  <a:cubicBezTo>
                    <a:pt x="61621" y="37683"/>
                    <a:pt x="60989" y="38062"/>
                    <a:pt x="60736" y="38062"/>
                  </a:cubicBezTo>
                  <a:cubicBezTo>
                    <a:pt x="54915" y="40087"/>
                    <a:pt x="54915" y="45274"/>
                    <a:pt x="54915" y="45654"/>
                  </a:cubicBezTo>
                  <a:cubicBezTo>
                    <a:pt x="54915" y="47805"/>
                    <a:pt x="56434" y="50842"/>
                    <a:pt x="60609" y="50842"/>
                  </a:cubicBezTo>
                  <a:cubicBezTo>
                    <a:pt x="63140" y="50842"/>
                    <a:pt x="68454" y="48817"/>
                    <a:pt x="68454" y="41858"/>
                  </a:cubicBezTo>
                  <a:cubicBezTo>
                    <a:pt x="68454" y="35658"/>
                    <a:pt x="63646" y="31863"/>
                    <a:pt x="57572" y="31863"/>
                  </a:cubicBezTo>
                  <a:cubicBezTo>
                    <a:pt x="48969" y="31863"/>
                    <a:pt x="41630" y="37683"/>
                    <a:pt x="32394" y="45148"/>
                  </a:cubicBezTo>
                  <a:cubicBezTo>
                    <a:pt x="27965" y="48691"/>
                    <a:pt x="23790" y="51854"/>
                    <a:pt x="18729" y="53878"/>
                  </a:cubicBezTo>
                  <a:lnTo>
                    <a:pt x="31002" y="4786"/>
                  </a:lnTo>
                  <a:close/>
                </a:path>
              </a:pathLst>
            </a:custGeom>
            <a:solidFill>
              <a:srgbClr val="000000"/>
            </a:solidFill>
            <a:ln w="25400" cap="flat">
              <a:noFill/>
              <a:prstDash val="solid"/>
              <a:miter/>
            </a:ln>
          </p:spPr>
          <p:txBody>
            <a:bodyPr rtlCol="0" anchor="ctr"/>
            <a:lstStyle/>
            <a:p>
              <a:endParaRPr lang="en-CN"/>
            </a:p>
          </p:txBody>
        </p:sp>
      </p:grpSp>
      <p:grpSp>
        <p:nvGrpSpPr>
          <p:cNvPr id="48" name="Group 47" descr="\documentclass{article}&#10;\usepackage{amsmath, amsfonts ,bm}&#10;\pagestyle{empty}&#10;\begin{document}&#10;&#10;&#10;$\bm{W}^K\in \mathbb{R}^{d\times d_k}$&#10;&#10;\end{document}" title="IguanaTex Vector Display">
            <a:extLst>
              <a:ext uri="{FF2B5EF4-FFF2-40B4-BE49-F238E27FC236}">
                <a16:creationId xmlns:a16="http://schemas.microsoft.com/office/drawing/2014/main" id="{1E83FB6D-42C7-2D93-AC6D-D3A6BA0BD8F0}"/>
              </a:ext>
            </a:extLst>
          </p:cNvPr>
          <p:cNvGrpSpPr>
            <a:grpSpLocks noChangeAspect="1"/>
          </p:cNvGrpSpPr>
          <p:nvPr>
            <p:custDataLst>
              <p:tags r:id="rId2"/>
            </p:custDataLst>
          </p:nvPr>
        </p:nvGrpSpPr>
        <p:grpSpPr>
          <a:xfrm>
            <a:off x="9743779" y="1348759"/>
            <a:ext cx="1416219" cy="224884"/>
            <a:chOff x="6431449" y="5298918"/>
            <a:chExt cx="1416219" cy="224884"/>
          </a:xfrm>
        </p:grpSpPr>
        <p:sp>
          <p:nvSpPr>
            <p:cNvPr id="40" name="Freeform 39">
              <a:extLst>
                <a:ext uri="{FF2B5EF4-FFF2-40B4-BE49-F238E27FC236}">
                  <a16:creationId xmlns:a16="http://schemas.microsoft.com/office/drawing/2014/main" id="{6C94AA37-9787-63CC-6B6A-37B7B735EFFE}"/>
                </a:ext>
              </a:extLst>
            </p:cNvPr>
            <p:cNvSpPr/>
            <p:nvPr>
              <p:custDataLst>
                <p:tags r:id="rId99"/>
              </p:custDataLst>
            </p:nvPr>
          </p:nvSpPr>
          <p:spPr>
            <a:xfrm>
              <a:off x="6431449" y="5340087"/>
              <a:ext cx="284001" cy="177894"/>
            </a:xfrm>
            <a:custGeom>
              <a:avLst/>
              <a:gdLst>
                <a:gd name="connsiteX0" fmla="*/ 254982 w 284001"/>
                <a:gd name="connsiteY0" fmla="*/ 21572 h 177894"/>
                <a:gd name="connsiteX1" fmla="*/ 276618 w 284001"/>
                <a:gd name="connsiteY1" fmla="*/ 11956 h 177894"/>
                <a:gd name="connsiteX2" fmla="*/ 284079 w 284001"/>
                <a:gd name="connsiteY2" fmla="*/ 4618 h 177894"/>
                <a:gd name="connsiteX3" fmla="*/ 279602 w 284001"/>
                <a:gd name="connsiteY3" fmla="*/ 63 h 177894"/>
                <a:gd name="connsiteX4" fmla="*/ 258464 w 284001"/>
                <a:gd name="connsiteY4" fmla="*/ 822 h 177894"/>
                <a:gd name="connsiteX5" fmla="*/ 229865 w 284001"/>
                <a:gd name="connsiteY5" fmla="*/ 63 h 177894"/>
                <a:gd name="connsiteX6" fmla="*/ 223150 w 284001"/>
                <a:gd name="connsiteY6" fmla="*/ 7401 h 177894"/>
                <a:gd name="connsiteX7" fmla="*/ 229367 w 284001"/>
                <a:gd name="connsiteY7" fmla="*/ 11956 h 177894"/>
                <a:gd name="connsiteX8" fmla="*/ 246775 w 284001"/>
                <a:gd name="connsiteY8" fmla="*/ 14740 h 177894"/>
                <a:gd name="connsiteX9" fmla="*/ 174904 w 284001"/>
                <a:gd name="connsiteY9" fmla="*/ 130384 h 177894"/>
                <a:gd name="connsiteX10" fmla="*/ 159983 w 284001"/>
                <a:gd name="connsiteY10" fmla="*/ 13221 h 177894"/>
                <a:gd name="connsiteX11" fmla="*/ 176148 w 284001"/>
                <a:gd name="connsiteY11" fmla="*/ 11956 h 177894"/>
                <a:gd name="connsiteX12" fmla="*/ 185349 w 284001"/>
                <a:gd name="connsiteY12" fmla="*/ 4618 h 177894"/>
                <a:gd name="connsiteX13" fmla="*/ 180127 w 284001"/>
                <a:gd name="connsiteY13" fmla="*/ 63 h 177894"/>
                <a:gd name="connsiteX14" fmla="*/ 143570 w 284001"/>
                <a:gd name="connsiteY14" fmla="*/ 822 h 177894"/>
                <a:gd name="connsiteX15" fmla="*/ 127654 w 284001"/>
                <a:gd name="connsiteY15" fmla="*/ 569 h 177894"/>
                <a:gd name="connsiteX16" fmla="*/ 110992 w 284001"/>
                <a:gd name="connsiteY16" fmla="*/ 63 h 177894"/>
                <a:gd name="connsiteX17" fmla="*/ 104277 w 284001"/>
                <a:gd name="connsiteY17" fmla="*/ 7401 h 177894"/>
                <a:gd name="connsiteX18" fmla="*/ 112484 w 284001"/>
                <a:gd name="connsiteY18" fmla="*/ 11956 h 177894"/>
                <a:gd name="connsiteX19" fmla="*/ 124421 w 284001"/>
                <a:gd name="connsiteY19" fmla="*/ 12462 h 177894"/>
                <a:gd name="connsiteX20" fmla="*/ 127654 w 284001"/>
                <a:gd name="connsiteY20" fmla="*/ 37767 h 177894"/>
                <a:gd name="connsiteX21" fmla="*/ 125664 w 284001"/>
                <a:gd name="connsiteY21" fmla="*/ 41816 h 177894"/>
                <a:gd name="connsiteX22" fmla="*/ 70704 w 284001"/>
                <a:gd name="connsiteY22" fmla="*/ 130384 h 177894"/>
                <a:gd name="connsiteX23" fmla="*/ 55783 w 284001"/>
                <a:gd name="connsiteY23" fmla="*/ 13221 h 177894"/>
                <a:gd name="connsiteX24" fmla="*/ 71948 w 284001"/>
                <a:gd name="connsiteY24" fmla="*/ 11956 h 177894"/>
                <a:gd name="connsiteX25" fmla="*/ 79160 w 284001"/>
                <a:gd name="connsiteY25" fmla="*/ 10438 h 177894"/>
                <a:gd name="connsiteX26" fmla="*/ 81149 w 284001"/>
                <a:gd name="connsiteY26" fmla="*/ 4618 h 177894"/>
                <a:gd name="connsiteX27" fmla="*/ 75927 w 284001"/>
                <a:gd name="connsiteY27" fmla="*/ 63 h 177894"/>
                <a:gd name="connsiteX28" fmla="*/ 39121 w 284001"/>
                <a:gd name="connsiteY28" fmla="*/ 822 h 177894"/>
                <a:gd name="connsiteX29" fmla="*/ 23205 w 284001"/>
                <a:gd name="connsiteY29" fmla="*/ 569 h 177894"/>
                <a:gd name="connsiteX30" fmla="*/ 6791 w 284001"/>
                <a:gd name="connsiteY30" fmla="*/ 63 h 177894"/>
                <a:gd name="connsiteX31" fmla="*/ 77 w 284001"/>
                <a:gd name="connsiteY31" fmla="*/ 7401 h 177894"/>
                <a:gd name="connsiteX32" fmla="*/ 8283 w 284001"/>
                <a:gd name="connsiteY32" fmla="*/ 11956 h 177894"/>
                <a:gd name="connsiteX33" fmla="*/ 20220 w 284001"/>
                <a:gd name="connsiteY33" fmla="*/ 12462 h 177894"/>
                <a:gd name="connsiteX34" fmla="*/ 40364 w 284001"/>
                <a:gd name="connsiteY34" fmla="*/ 170366 h 177894"/>
                <a:gd name="connsiteX35" fmla="*/ 47576 w 284001"/>
                <a:gd name="connsiteY35" fmla="*/ 177958 h 177894"/>
                <a:gd name="connsiteX36" fmla="*/ 58021 w 284001"/>
                <a:gd name="connsiteY36" fmla="*/ 171378 h 177894"/>
                <a:gd name="connsiteX37" fmla="*/ 129892 w 284001"/>
                <a:gd name="connsiteY37" fmla="*/ 55228 h 177894"/>
                <a:gd name="connsiteX38" fmla="*/ 144565 w 284001"/>
                <a:gd name="connsiteY38" fmla="*/ 170366 h 177894"/>
                <a:gd name="connsiteX39" fmla="*/ 152025 w 284001"/>
                <a:gd name="connsiteY39" fmla="*/ 177958 h 177894"/>
                <a:gd name="connsiteX40" fmla="*/ 162221 w 284001"/>
                <a:gd name="connsiteY40" fmla="*/ 171378 h 177894"/>
                <a:gd name="connsiteX41" fmla="*/ 254982 w 284001"/>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4001" h="177894">
                  <a:moveTo>
                    <a:pt x="254982" y="21572"/>
                  </a:moveTo>
                  <a:cubicBezTo>
                    <a:pt x="257966" y="16764"/>
                    <a:pt x="260951" y="12209"/>
                    <a:pt x="276618" y="11956"/>
                  </a:cubicBezTo>
                  <a:cubicBezTo>
                    <a:pt x="279602" y="11956"/>
                    <a:pt x="284079" y="11956"/>
                    <a:pt x="284079" y="4618"/>
                  </a:cubicBezTo>
                  <a:cubicBezTo>
                    <a:pt x="284079" y="2340"/>
                    <a:pt x="282089" y="63"/>
                    <a:pt x="279602" y="63"/>
                  </a:cubicBezTo>
                  <a:cubicBezTo>
                    <a:pt x="272888" y="63"/>
                    <a:pt x="265427" y="822"/>
                    <a:pt x="258464" y="822"/>
                  </a:cubicBezTo>
                  <a:cubicBezTo>
                    <a:pt x="249014" y="822"/>
                    <a:pt x="239066" y="63"/>
                    <a:pt x="229865" y="63"/>
                  </a:cubicBezTo>
                  <a:cubicBezTo>
                    <a:pt x="227875" y="63"/>
                    <a:pt x="223150" y="63"/>
                    <a:pt x="223150" y="7401"/>
                  </a:cubicBezTo>
                  <a:cubicBezTo>
                    <a:pt x="223150" y="11956"/>
                    <a:pt x="227626" y="11956"/>
                    <a:pt x="229367" y="11956"/>
                  </a:cubicBezTo>
                  <a:cubicBezTo>
                    <a:pt x="230362" y="11956"/>
                    <a:pt x="240309" y="11956"/>
                    <a:pt x="246775" y="14740"/>
                  </a:cubicBezTo>
                  <a:lnTo>
                    <a:pt x="174904" y="130384"/>
                  </a:lnTo>
                  <a:lnTo>
                    <a:pt x="159983" y="13221"/>
                  </a:lnTo>
                  <a:cubicBezTo>
                    <a:pt x="164708" y="12209"/>
                    <a:pt x="172418" y="11956"/>
                    <a:pt x="176148" y="11956"/>
                  </a:cubicBezTo>
                  <a:cubicBezTo>
                    <a:pt x="181370" y="11956"/>
                    <a:pt x="185349" y="11956"/>
                    <a:pt x="185349" y="4618"/>
                  </a:cubicBezTo>
                  <a:cubicBezTo>
                    <a:pt x="185349" y="4365"/>
                    <a:pt x="185349" y="63"/>
                    <a:pt x="180127" y="63"/>
                  </a:cubicBezTo>
                  <a:cubicBezTo>
                    <a:pt x="171920" y="63"/>
                    <a:pt x="151776" y="822"/>
                    <a:pt x="143570" y="822"/>
                  </a:cubicBezTo>
                  <a:cubicBezTo>
                    <a:pt x="138347" y="822"/>
                    <a:pt x="132876" y="569"/>
                    <a:pt x="127654" y="569"/>
                  </a:cubicBezTo>
                  <a:cubicBezTo>
                    <a:pt x="120442" y="569"/>
                    <a:pt x="111489" y="63"/>
                    <a:pt x="110992" y="63"/>
                  </a:cubicBezTo>
                  <a:cubicBezTo>
                    <a:pt x="109251" y="63"/>
                    <a:pt x="104277" y="63"/>
                    <a:pt x="104277" y="7401"/>
                  </a:cubicBezTo>
                  <a:cubicBezTo>
                    <a:pt x="104277" y="11956"/>
                    <a:pt x="108505" y="11956"/>
                    <a:pt x="112484" y="11956"/>
                  </a:cubicBezTo>
                  <a:cubicBezTo>
                    <a:pt x="116214" y="11956"/>
                    <a:pt x="121188" y="12209"/>
                    <a:pt x="124421" y="12462"/>
                  </a:cubicBezTo>
                  <a:lnTo>
                    <a:pt x="127654" y="37767"/>
                  </a:lnTo>
                  <a:cubicBezTo>
                    <a:pt x="127654" y="38527"/>
                    <a:pt x="127654" y="39033"/>
                    <a:pt x="125664" y="41816"/>
                  </a:cubicBezTo>
                  <a:lnTo>
                    <a:pt x="70704" y="130384"/>
                  </a:lnTo>
                  <a:lnTo>
                    <a:pt x="55783" y="13221"/>
                  </a:lnTo>
                  <a:cubicBezTo>
                    <a:pt x="60508" y="12209"/>
                    <a:pt x="68217" y="11956"/>
                    <a:pt x="71948" y="11956"/>
                  </a:cubicBezTo>
                  <a:cubicBezTo>
                    <a:pt x="77667" y="11956"/>
                    <a:pt x="77916" y="11703"/>
                    <a:pt x="79160" y="10438"/>
                  </a:cubicBezTo>
                  <a:cubicBezTo>
                    <a:pt x="80652" y="9173"/>
                    <a:pt x="81149" y="4871"/>
                    <a:pt x="81149" y="4618"/>
                  </a:cubicBezTo>
                  <a:cubicBezTo>
                    <a:pt x="81149" y="4365"/>
                    <a:pt x="81149" y="63"/>
                    <a:pt x="75927" y="63"/>
                  </a:cubicBezTo>
                  <a:cubicBezTo>
                    <a:pt x="67720" y="63"/>
                    <a:pt x="47327" y="822"/>
                    <a:pt x="39121" y="822"/>
                  </a:cubicBezTo>
                  <a:cubicBezTo>
                    <a:pt x="33898" y="822"/>
                    <a:pt x="28427" y="569"/>
                    <a:pt x="23205" y="569"/>
                  </a:cubicBezTo>
                  <a:cubicBezTo>
                    <a:pt x="16490" y="569"/>
                    <a:pt x="7040" y="63"/>
                    <a:pt x="6791" y="63"/>
                  </a:cubicBezTo>
                  <a:cubicBezTo>
                    <a:pt x="4802" y="63"/>
                    <a:pt x="77" y="63"/>
                    <a:pt x="77" y="7401"/>
                  </a:cubicBezTo>
                  <a:cubicBezTo>
                    <a:pt x="77" y="11956"/>
                    <a:pt x="4056" y="11956"/>
                    <a:pt x="8283" y="11956"/>
                  </a:cubicBezTo>
                  <a:cubicBezTo>
                    <a:pt x="12014" y="11956"/>
                    <a:pt x="16987" y="12209"/>
                    <a:pt x="20220" y="12462"/>
                  </a:cubicBezTo>
                  <a:lnTo>
                    <a:pt x="40364" y="170366"/>
                  </a:lnTo>
                  <a:cubicBezTo>
                    <a:pt x="41110" y="175427"/>
                    <a:pt x="41608" y="177958"/>
                    <a:pt x="47576" y="177958"/>
                  </a:cubicBezTo>
                  <a:cubicBezTo>
                    <a:pt x="52799" y="177958"/>
                    <a:pt x="55037" y="176186"/>
                    <a:pt x="58021" y="171378"/>
                  </a:cubicBezTo>
                  <a:lnTo>
                    <a:pt x="129892" y="55228"/>
                  </a:lnTo>
                  <a:lnTo>
                    <a:pt x="144565" y="170366"/>
                  </a:lnTo>
                  <a:cubicBezTo>
                    <a:pt x="145311" y="176186"/>
                    <a:pt x="146057" y="177958"/>
                    <a:pt x="152025" y="177958"/>
                  </a:cubicBezTo>
                  <a:cubicBezTo>
                    <a:pt x="157496" y="177958"/>
                    <a:pt x="159486" y="175933"/>
                    <a:pt x="162221" y="171378"/>
                  </a:cubicBezTo>
                  <a:lnTo>
                    <a:pt x="254982" y="21572"/>
                  </a:lnTo>
                  <a:close/>
                </a:path>
              </a:pathLst>
            </a:custGeom>
            <a:solidFill>
              <a:srgbClr val="000000"/>
            </a:solidFill>
            <a:ln w="24962"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733F67BA-1D60-11F2-DED5-3A5E80D0DCBA}"/>
                </a:ext>
              </a:extLst>
            </p:cNvPr>
            <p:cNvSpPr/>
            <p:nvPr>
              <p:custDataLst>
                <p:tags r:id="rId100"/>
              </p:custDataLst>
            </p:nvPr>
          </p:nvSpPr>
          <p:spPr>
            <a:xfrm>
              <a:off x="6738845" y="5300866"/>
              <a:ext cx="158414" cy="120983"/>
            </a:xfrm>
            <a:custGeom>
              <a:avLst/>
              <a:gdLst>
                <a:gd name="connsiteX0" fmla="*/ 87652 w 158414"/>
                <a:gd name="connsiteY0" fmla="*/ 49834 h 120983"/>
                <a:gd name="connsiteX1" fmla="*/ 86608 w 158414"/>
                <a:gd name="connsiteY1" fmla="*/ 47709 h 120983"/>
                <a:gd name="connsiteX2" fmla="*/ 90786 w 158414"/>
                <a:gd name="connsiteY2" fmla="*/ 44343 h 120983"/>
                <a:gd name="connsiteX3" fmla="*/ 108368 w 158414"/>
                <a:gd name="connsiteY3" fmla="*/ 31766 h 120983"/>
                <a:gd name="connsiteX4" fmla="*/ 154500 w 158414"/>
                <a:gd name="connsiteY4" fmla="*/ 6436 h 120983"/>
                <a:gd name="connsiteX5" fmla="*/ 158504 w 158414"/>
                <a:gd name="connsiteY5" fmla="*/ 2539 h 120983"/>
                <a:gd name="connsiteX6" fmla="*/ 156240 w 158414"/>
                <a:gd name="connsiteY6" fmla="*/ 236 h 120983"/>
                <a:gd name="connsiteX7" fmla="*/ 144229 w 158414"/>
                <a:gd name="connsiteY7" fmla="*/ 768 h 120983"/>
                <a:gd name="connsiteX8" fmla="*/ 123165 w 158414"/>
                <a:gd name="connsiteY8" fmla="*/ 59 h 120983"/>
                <a:gd name="connsiteX9" fmla="*/ 119509 w 158414"/>
                <a:gd name="connsiteY9" fmla="*/ 3956 h 120983"/>
                <a:gd name="connsiteX10" fmla="*/ 122120 w 158414"/>
                <a:gd name="connsiteY10" fmla="*/ 6436 h 120983"/>
                <a:gd name="connsiteX11" fmla="*/ 126472 w 158414"/>
                <a:gd name="connsiteY11" fmla="*/ 8916 h 120983"/>
                <a:gd name="connsiteX12" fmla="*/ 118813 w 158414"/>
                <a:gd name="connsiteY12" fmla="*/ 17596 h 120983"/>
                <a:gd name="connsiteX13" fmla="*/ 46221 w 158414"/>
                <a:gd name="connsiteY13" fmla="*/ 69673 h 120983"/>
                <a:gd name="connsiteX14" fmla="*/ 59973 w 158414"/>
                <a:gd name="connsiteY14" fmla="*/ 13876 h 120983"/>
                <a:gd name="connsiteX15" fmla="*/ 75292 w 158414"/>
                <a:gd name="connsiteY15" fmla="*/ 6436 h 120983"/>
                <a:gd name="connsiteX16" fmla="*/ 80515 w 158414"/>
                <a:gd name="connsiteY16" fmla="*/ 2716 h 120983"/>
                <a:gd name="connsiteX17" fmla="*/ 77730 w 158414"/>
                <a:gd name="connsiteY17" fmla="*/ 59 h 120983"/>
                <a:gd name="connsiteX18" fmla="*/ 54925 w 158414"/>
                <a:gd name="connsiteY18" fmla="*/ 768 h 120983"/>
                <a:gd name="connsiteX19" fmla="*/ 42913 w 158414"/>
                <a:gd name="connsiteY19" fmla="*/ 591 h 120983"/>
                <a:gd name="connsiteX20" fmla="*/ 31946 w 158414"/>
                <a:gd name="connsiteY20" fmla="*/ 59 h 120983"/>
                <a:gd name="connsiteX21" fmla="*/ 28290 w 158414"/>
                <a:gd name="connsiteY21" fmla="*/ 3956 h 120983"/>
                <a:gd name="connsiteX22" fmla="*/ 34035 w 158414"/>
                <a:gd name="connsiteY22" fmla="*/ 6436 h 120983"/>
                <a:gd name="connsiteX23" fmla="*/ 40650 w 158414"/>
                <a:gd name="connsiteY23" fmla="*/ 6790 h 120983"/>
                <a:gd name="connsiteX24" fmla="*/ 44480 w 158414"/>
                <a:gd name="connsiteY24" fmla="*/ 9270 h 120983"/>
                <a:gd name="connsiteX25" fmla="*/ 43784 w 158414"/>
                <a:gd name="connsiteY25" fmla="*/ 13167 h 120983"/>
                <a:gd name="connsiteX26" fmla="*/ 20631 w 158414"/>
                <a:gd name="connsiteY26" fmla="*/ 107226 h 120983"/>
                <a:gd name="connsiteX27" fmla="*/ 5312 w 158414"/>
                <a:gd name="connsiteY27" fmla="*/ 114666 h 120983"/>
                <a:gd name="connsiteX28" fmla="*/ 89 w 158414"/>
                <a:gd name="connsiteY28" fmla="*/ 118563 h 120983"/>
                <a:gd name="connsiteX29" fmla="*/ 2874 w 158414"/>
                <a:gd name="connsiteY29" fmla="*/ 121043 h 120983"/>
                <a:gd name="connsiteX30" fmla="*/ 25505 w 158414"/>
                <a:gd name="connsiteY30" fmla="*/ 120334 h 120983"/>
                <a:gd name="connsiteX31" fmla="*/ 37517 w 158414"/>
                <a:gd name="connsiteY31" fmla="*/ 120511 h 120983"/>
                <a:gd name="connsiteX32" fmla="*/ 48658 w 158414"/>
                <a:gd name="connsiteY32" fmla="*/ 121043 h 120983"/>
                <a:gd name="connsiteX33" fmla="*/ 52314 w 158414"/>
                <a:gd name="connsiteY33" fmla="*/ 117146 h 120983"/>
                <a:gd name="connsiteX34" fmla="*/ 46743 w 158414"/>
                <a:gd name="connsiteY34" fmla="*/ 114666 h 120983"/>
                <a:gd name="connsiteX35" fmla="*/ 40128 w 158414"/>
                <a:gd name="connsiteY35" fmla="*/ 114312 h 120983"/>
                <a:gd name="connsiteX36" fmla="*/ 36124 w 158414"/>
                <a:gd name="connsiteY36" fmla="*/ 111655 h 120983"/>
                <a:gd name="connsiteX37" fmla="*/ 44306 w 158414"/>
                <a:gd name="connsiteY37" fmla="*/ 77645 h 120983"/>
                <a:gd name="connsiteX38" fmla="*/ 73203 w 158414"/>
                <a:gd name="connsiteY38" fmla="*/ 56920 h 120983"/>
                <a:gd name="connsiteX39" fmla="*/ 98445 w 158414"/>
                <a:gd name="connsiteY39" fmla="*/ 106695 h 120983"/>
                <a:gd name="connsiteX40" fmla="*/ 99664 w 158414"/>
                <a:gd name="connsiteY40" fmla="*/ 110060 h 120983"/>
                <a:gd name="connsiteX41" fmla="*/ 91656 w 158414"/>
                <a:gd name="connsiteY41" fmla="*/ 114666 h 120983"/>
                <a:gd name="connsiteX42" fmla="*/ 87130 w 158414"/>
                <a:gd name="connsiteY42" fmla="*/ 118563 h 120983"/>
                <a:gd name="connsiteX43" fmla="*/ 90089 w 158414"/>
                <a:gd name="connsiteY43" fmla="*/ 121043 h 120983"/>
                <a:gd name="connsiteX44" fmla="*/ 112372 w 158414"/>
                <a:gd name="connsiteY44" fmla="*/ 120334 h 120983"/>
                <a:gd name="connsiteX45" fmla="*/ 129432 w 158414"/>
                <a:gd name="connsiteY45" fmla="*/ 121043 h 120983"/>
                <a:gd name="connsiteX46" fmla="*/ 132914 w 158414"/>
                <a:gd name="connsiteY46" fmla="*/ 117323 h 120983"/>
                <a:gd name="connsiteX47" fmla="*/ 128910 w 158414"/>
                <a:gd name="connsiteY47" fmla="*/ 114666 h 120983"/>
                <a:gd name="connsiteX48" fmla="*/ 117420 w 158414"/>
                <a:gd name="connsiteY48" fmla="*/ 108820 h 120983"/>
                <a:gd name="connsiteX49" fmla="*/ 87652 w 158414"/>
                <a:gd name="connsiteY49" fmla="*/ 49834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58414" h="120983">
                  <a:moveTo>
                    <a:pt x="87652" y="49834"/>
                  </a:moveTo>
                  <a:cubicBezTo>
                    <a:pt x="86956" y="48417"/>
                    <a:pt x="86608" y="47886"/>
                    <a:pt x="86608" y="47709"/>
                  </a:cubicBezTo>
                  <a:cubicBezTo>
                    <a:pt x="86608" y="47354"/>
                    <a:pt x="86782" y="47177"/>
                    <a:pt x="90786" y="44343"/>
                  </a:cubicBezTo>
                  <a:lnTo>
                    <a:pt x="108368" y="31766"/>
                  </a:lnTo>
                  <a:cubicBezTo>
                    <a:pt x="131347" y="15293"/>
                    <a:pt x="142140" y="7499"/>
                    <a:pt x="154500" y="6436"/>
                  </a:cubicBezTo>
                  <a:cubicBezTo>
                    <a:pt x="156415" y="6259"/>
                    <a:pt x="158504" y="6082"/>
                    <a:pt x="158504" y="2539"/>
                  </a:cubicBezTo>
                  <a:cubicBezTo>
                    <a:pt x="158504" y="1122"/>
                    <a:pt x="157285" y="236"/>
                    <a:pt x="156240" y="236"/>
                  </a:cubicBezTo>
                  <a:cubicBezTo>
                    <a:pt x="152585" y="236"/>
                    <a:pt x="148059" y="768"/>
                    <a:pt x="144229" y="768"/>
                  </a:cubicBezTo>
                  <a:cubicBezTo>
                    <a:pt x="139529" y="768"/>
                    <a:pt x="127865" y="59"/>
                    <a:pt x="123165" y="59"/>
                  </a:cubicBezTo>
                  <a:cubicBezTo>
                    <a:pt x="122120" y="59"/>
                    <a:pt x="119509" y="59"/>
                    <a:pt x="119509" y="3956"/>
                  </a:cubicBezTo>
                  <a:cubicBezTo>
                    <a:pt x="119509" y="4133"/>
                    <a:pt x="119509" y="6259"/>
                    <a:pt x="122120" y="6436"/>
                  </a:cubicBezTo>
                  <a:cubicBezTo>
                    <a:pt x="124209" y="6613"/>
                    <a:pt x="126472" y="6967"/>
                    <a:pt x="126472" y="8916"/>
                  </a:cubicBezTo>
                  <a:cubicBezTo>
                    <a:pt x="126472" y="12104"/>
                    <a:pt x="121076" y="16001"/>
                    <a:pt x="118813" y="17596"/>
                  </a:cubicBezTo>
                  <a:lnTo>
                    <a:pt x="46221" y="69673"/>
                  </a:lnTo>
                  <a:lnTo>
                    <a:pt x="59973" y="13876"/>
                  </a:lnTo>
                  <a:cubicBezTo>
                    <a:pt x="61540" y="7853"/>
                    <a:pt x="61714" y="6436"/>
                    <a:pt x="75292" y="6436"/>
                  </a:cubicBezTo>
                  <a:cubicBezTo>
                    <a:pt x="78078" y="6436"/>
                    <a:pt x="80515" y="6436"/>
                    <a:pt x="80515" y="2716"/>
                  </a:cubicBezTo>
                  <a:cubicBezTo>
                    <a:pt x="80515" y="1122"/>
                    <a:pt x="79470" y="59"/>
                    <a:pt x="77730" y="59"/>
                  </a:cubicBezTo>
                  <a:cubicBezTo>
                    <a:pt x="72681" y="59"/>
                    <a:pt x="59973" y="768"/>
                    <a:pt x="54925" y="768"/>
                  </a:cubicBezTo>
                  <a:cubicBezTo>
                    <a:pt x="51966" y="768"/>
                    <a:pt x="45873" y="768"/>
                    <a:pt x="42913" y="591"/>
                  </a:cubicBezTo>
                  <a:cubicBezTo>
                    <a:pt x="39432" y="413"/>
                    <a:pt x="35254" y="59"/>
                    <a:pt x="31946" y="59"/>
                  </a:cubicBezTo>
                  <a:cubicBezTo>
                    <a:pt x="30902" y="59"/>
                    <a:pt x="28290" y="59"/>
                    <a:pt x="28290" y="3956"/>
                  </a:cubicBezTo>
                  <a:cubicBezTo>
                    <a:pt x="28290" y="6436"/>
                    <a:pt x="30205" y="6436"/>
                    <a:pt x="34035" y="6436"/>
                  </a:cubicBezTo>
                  <a:cubicBezTo>
                    <a:pt x="36820" y="6436"/>
                    <a:pt x="37517" y="6436"/>
                    <a:pt x="40650" y="6790"/>
                  </a:cubicBezTo>
                  <a:cubicBezTo>
                    <a:pt x="44132" y="7145"/>
                    <a:pt x="44480" y="7499"/>
                    <a:pt x="44480" y="9270"/>
                  </a:cubicBezTo>
                  <a:cubicBezTo>
                    <a:pt x="44480" y="9624"/>
                    <a:pt x="44480" y="10510"/>
                    <a:pt x="43784" y="13167"/>
                  </a:cubicBezTo>
                  <a:lnTo>
                    <a:pt x="20631" y="107226"/>
                  </a:lnTo>
                  <a:cubicBezTo>
                    <a:pt x="19238" y="113249"/>
                    <a:pt x="18890" y="114666"/>
                    <a:pt x="5312" y="114666"/>
                  </a:cubicBezTo>
                  <a:cubicBezTo>
                    <a:pt x="2178" y="114666"/>
                    <a:pt x="89" y="114666"/>
                    <a:pt x="89" y="118563"/>
                  </a:cubicBezTo>
                  <a:cubicBezTo>
                    <a:pt x="89" y="118740"/>
                    <a:pt x="89" y="121043"/>
                    <a:pt x="2874" y="121043"/>
                  </a:cubicBezTo>
                  <a:cubicBezTo>
                    <a:pt x="7923" y="121043"/>
                    <a:pt x="20457" y="120334"/>
                    <a:pt x="25505" y="120334"/>
                  </a:cubicBezTo>
                  <a:cubicBezTo>
                    <a:pt x="28465" y="120334"/>
                    <a:pt x="34557" y="120334"/>
                    <a:pt x="37517" y="120511"/>
                  </a:cubicBezTo>
                  <a:cubicBezTo>
                    <a:pt x="40998" y="120689"/>
                    <a:pt x="45350" y="121043"/>
                    <a:pt x="48658" y="121043"/>
                  </a:cubicBezTo>
                  <a:cubicBezTo>
                    <a:pt x="49702" y="121043"/>
                    <a:pt x="52314" y="121043"/>
                    <a:pt x="52314" y="117146"/>
                  </a:cubicBezTo>
                  <a:cubicBezTo>
                    <a:pt x="52314" y="114666"/>
                    <a:pt x="50225" y="114666"/>
                    <a:pt x="46743" y="114666"/>
                  </a:cubicBezTo>
                  <a:cubicBezTo>
                    <a:pt x="46569" y="114666"/>
                    <a:pt x="43261" y="114666"/>
                    <a:pt x="40128" y="114312"/>
                  </a:cubicBezTo>
                  <a:cubicBezTo>
                    <a:pt x="36124" y="113957"/>
                    <a:pt x="36124" y="113426"/>
                    <a:pt x="36124" y="111655"/>
                  </a:cubicBezTo>
                  <a:cubicBezTo>
                    <a:pt x="36124" y="110238"/>
                    <a:pt x="37865" y="103684"/>
                    <a:pt x="44306" y="77645"/>
                  </a:cubicBezTo>
                  <a:lnTo>
                    <a:pt x="73203" y="56920"/>
                  </a:lnTo>
                  <a:lnTo>
                    <a:pt x="98445" y="106695"/>
                  </a:lnTo>
                  <a:cubicBezTo>
                    <a:pt x="99664" y="108998"/>
                    <a:pt x="99664" y="109175"/>
                    <a:pt x="99664" y="110060"/>
                  </a:cubicBezTo>
                  <a:cubicBezTo>
                    <a:pt x="99664" y="114135"/>
                    <a:pt x="94790" y="114666"/>
                    <a:pt x="91656" y="114666"/>
                  </a:cubicBezTo>
                  <a:cubicBezTo>
                    <a:pt x="89567" y="114666"/>
                    <a:pt x="87130" y="114666"/>
                    <a:pt x="87130" y="118563"/>
                  </a:cubicBezTo>
                  <a:cubicBezTo>
                    <a:pt x="87130" y="118740"/>
                    <a:pt x="87304" y="121043"/>
                    <a:pt x="90089" y="121043"/>
                  </a:cubicBezTo>
                  <a:cubicBezTo>
                    <a:pt x="94964" y="121043"/>
                    <a:pt x="107498" y="120334"/>
                    <a:pt x="112372" y="120334"/>
                  </a:cubicBezTo>
                  <a:cubicBezTo>
                    <a:pt x="117594" y="120334"/>
                    <a:pt x="124558" y="121043"/>
                    <a:pt x="129432" y="121043"/>
                  </a:cubicBezTo>
                  <a:cubicBezTo>
                    <a:pt x="131695" y="121043"/>
                    <a:pt x="132914" y="119803"/>
                    <a:pt x="132914" y="117323"/>
                  </a:cubicBezTo>
                  <a:cubicBezTo>
                    <a:pt x="132914" y="114666"/>
                    <a:pt x="130650" y="114666"/>
                    <a:pt x="128910" y="114666"/>
                  </a:cubicBezTo>
                  <a:cubicBezTo>
                    <a:pt x="125776" y="114666"/>
                    <a:pt x="120380" y="114489"/>
                    <a:pt x="117420" y="108820"/>
                  </a:cubicBezTo>
                  <a:lnTo>
                    <a:pt x="87652" y="49834"/>
                  </a:lnTo>
                  <a:close/>
                </a:path>
              </a:pathLst>
            </a:custGeom>
            <a:solidFill>
              <a:srgbClr val="000000"/>
            </a:solidFill>
            <a:ln w="24962"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C395132C-381A-4B75-21F3-AC0388B02C3C}"/>
                </a:ext>
              </a:extLst>
            </p:cNvPr>
            <p:cNvSpPr/>
            <p:nvPr>
              <p:custDataLst>
                <p:tags r:id="rId101"/>
              </p:custDataLst>
            </p:nvPr>
          </p:nvSpPr>
          <p:spPr>
            <a:xfrm>
              <a:off x="7008286" y="5377033"/>
              <a:ext cx="124344" cy="146769"/>
            </a:xfrm>
            <a:custGeom>
              <a:avLst/>
              <a:gdLst>
                <a:gd name="connsiteX0" fmla="*/ 115740 w 124344"/>
                <a:gd name="connsiteY0" fmla="*/ 78509 h 146769"/>
                <a:gd name="connsiteX1" fmla="*/ 124444 w 124344"/>
                <a:gd name="connsiteY1" fmla="*/ 73448 h 146769"/>
                <a:gd name="connsiteX2" fmla="*/ 115740 w 124344"/>
                <a:gd name="connsiteY2" fmla="*/ 68387 h 146769"/>
                <a:gd name="connsiteX3" fmla="*/ 10296 w 124344"/>
                <a:gd name="connsiteY3" fmla="*/ 68387 h 146769"/>
                <a:gd name="connsiteX4" fmla="*/ 76944 w 124344"/>
                <a:gd name="connsiteY4" fmla="*/ 10185 h 146769"/>
                <a:gd name="connsiteX5" fmla="*/ 115740 w 124344"/>
                <a:gd name="connsiteY5" fmla="*/ 10185 h 146769"/>
                <a:gd name="connsiteX6" fmla="*/ 124444 w 124344"/>
                <a:gd name="connsiteY6" fmla="*/ 5124 h 146769"/>
                <a:gd name="connsiteX7" fmla="*/ 115740 w 124344"/>
                <a:gd name="connsiteY7" fmla="*/ 63 h 146769"/>
                <a:gd name="connsiteX8" fmla="*/ 76447 w 124344"/>
                <a:gd name="connsiteY8" fmla="*/ 63 h 146769"/>
                <a:gd name="connsiteX9" fmla="*/ 100 w 124344"/>
                <a:gd name="connsiteY9" fmla="*/ 73448 h 146769"/>
                <a:gd name="connsiteX10" fmla="*/ 76447 w 124344"/>
                <a:gd name="connsiteY10" fmla="*/ 146832 h 146769"/>
                <a:gd name="connsiteX11" fmla="*/ 115740 w 124344"/>
                <a:gd name="connsiteY11" fmla="*/ 146832 h 146769"/>
                <a:gd name="connsiteX12" fmla="*/ 124444 w 124344"/>
                <a:gd name="connsiteY12" fmla="*/ 141771 h 146769"/>
                <a:gd name="connsiteX13" fmla="*/ 115740 w 124344"/>
                <a:gd name="connsiteY13" fmla="*/ 136710 h 146769"/>
                <a:gd name="connsiteX14" fmla="*/ 76944 w 124344"/>
                <a:gd name="connsiteY14" fmla="*/ 136710 h 146769"/>
                <a:gd name="connsiteX15" fmla="*/ 10296 w 124344"/>
                <a:gd name="connsiteY15" fmla="*/ 78509 h 146769"/>
                <a:gd name="connsiteX16" fmla="*/ 115740 w 124344"/>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344" h="146769">
                  <a:moveTo>
                    <a:pt x="115740" y="78509"/>
                  </a:moveTo>
                  <a:cubicBezTo>
                    <a:pt x="119967" y="78509"/>
                    <a:pt x="124444" y="78509"/>
                    <a:pt x="124444" y="73448"/>
                  </a:cubicBezTo>
                  <a:cubicBezTo>
                    <a:pt x="124444" y="68387"/>
                    <a:pt x="119967" y="68387"/>
                    <a:pt x="115740" y="68387"/>
                  </a:cubicBezTo>
                  <a:lnTo>
                    <a:pt x="10296" y="68387"/>
                  </a:lnTo>
                  <a:cubicBezTo>
                    <a:pt x="13280" y="34478"/>
                    <a:pt x="41879" y="10185"/>
                    <a:pt x="76944" y="10185"/>
                  </a:cubicBezTo>
                  <a:lnTo>
                    <a:pt x="115740" y="10185"/>
                  </a:lnTo>
                  <a:cubicBezTo>
                    <a:pt x="119967" y="10185"/>
                    <a:pt x="124444" y="10185"/>
                    <a:pt x="124444" y="5124"/>
                  </a:cubicBezTo>
                  <a:cubicBezTo>
                    <a:pt x="124444" y="63"/>
                    <a:pt x="119967" y="63"/>
                    <a:pt x="115740" y="63"/>
                  </a:cubicBezTo>
                  <a:lnTo>
                    <a:pt x="76447" y="63"/>
                  </a:lnTo>
                  <a:cubicBezTo>
                    <a:pt x="33921" y="63"/>
                    <a:pt x="100" y="32959"/>
                    <a:pt x="100" y="73448"/>
                  </a:cubicBezTo>
                  <a:cubicBezTo>
                    <a:pt x="100" y="113936"/>
                    <a:pt x="33921" y="146832"/>
                    <a:pt x="76447" y="146832"/>
                  </a:cubicBezTo>
                  <a:lnTo>
                    <a:pt x="115740" y="146832"/>
                  </a:lnTo>
                  <a:cubicBezTo>
                    <a:pt x="119967" y="146832"/>
                    <a:pt x="124444" y="146832"/>
                    <a:pt x="124444" y="141771"/>
                  </a:cubicBezTo>
                  <a:cubicBezTo>
                    <a:pt x="124444" y="136710"/>
                    <a:pt x="119967" y="136710"/>
                    <a:pt x="115740" y="136710"/>
                  </a:cubicBezTo>
                  <a:lnTo>
                    <a:pt x="76944" y="136710"/>
                  </a:lnTo>
                  <a:cubicBezTo>
                    <a:pt x="41879" y="136710"/>
                    <a:pt x="13280" y="112417"/>
                    <a:pt x="10296" y="78509"/>
                  </a:cubicBezTo>
                  <a:lnTo>
                    <a:pt x="115740" y="78509"/>
                  </a:lnTo>
                  <a:close/>
                </a:path>
              </a:pathLst>
            </a:custGeom>
            <a:solidFill>
              <a:srgbClr val="000000"/>
            </a:solidFill>
            <a:ln w="24962"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BBFED572-2549-589E-B887-CDA0E3C72444}"/>
                </a:ext>
              </a:extLst>
            </p:cNvPr>
            <p:cNvSpPr/>
            <p:nvPr>
              <p:custDataLst>
                <p:tags r:id="rId102"/>
              </p:custDataLst>
            </p:nvPr>
          </p:nvSpPr>
          <p:spPr>
            <a:xfrm>
              <a:off x="7226494" y="5340340"/>
              <a:ext cx="170848" cy="173339"/>
            </a:xfrm>
            <a:custGeom>
              <a:avLst/>
              <a:gdLst>
                <a:gd name="connsiteX0" fmla="*/ 62778 w 170848"/>
                <a:gd name="connsiteY0" fmla="*/ 93945 h 173339"/>
                <a:gd name="connsiteX1" fmla="*/ 71731 w 170848"/>
                <a:gd name="connsiteY1" fmla="*/ 93945 h 173339"/>
                <a:gd name="connsiteX2" fmla="*/ 109034 w 170848"/>
                <a:gd name="connsiteY2" fmla="*/ 152653 h 173339"/>
                <a:gd name="connsiteX3" fmla="*/ 120225 w 170848"/>
                <a:gd name="connsiteY3" fmla="*/ 170366 h 173339"/>
                <a:gd name="connsiteX4" fmla="*/ 128432 w 170848"/>
                <a:gd name="connsiteY4" fmla="*/ 173403 h 173339"/>
                <a:gd name="connsiteX5" fmla="*/ 162751 w 170848"/>
                <a:gd name="connsiteY5" fmla="*/ 173403 h 173339"/>
                <a:gd name="connsiteX6" fmla="*/ 170958 w 170848"/>
                <a:gd name="connsiteY6" fmla="*/ 168848 h 173339"/>
                <a:gd name="connsiteX7" fmla="*/ 167227 w 170848"/>
                <a:gd name="connsiteY7" fmla="*/ 164546 h 173339"/>
                <a:gd name="connsiteX8" fmla="*/ 139872 w 170848"/>
                <a:gd name="connsiteY8" fmla="*/ 137723 h 173339"/>
                <a:gd name="connsiteX9" fmla="*/ 109034 w 170848"/>
                <a:gd name="connsiteY9" fmla="*/ 91161 h 173339"/>
                <a:gd name="connsiteX10" fmla="*/ 152555 w 170848"/>
                <a:gd name="connsiteY10" fmla="*/ 47383 h 173339"/>
                <a:gd name="connsiteX11" fmla="*/ 86653 w 170848"/>
                <a:gd name="connsiteY11" fmla="*/ 63 h 173339"/>
                <a:gd name="connsiteX12" fmla="*/ 8564 w 170848"/>
                <a:gd name="connsiteY12" fmla="*/ 63 h 173339"/>
                <a:gd name="connsiteX13" fmla="*/ 109 w 170848"/>
                <a:gd name="connsiteY13" fmla="*/ 4618 h 173339"/>
                <a:gd name="connsiteX14" fmla="*/ 6824 w 170848"/>
                <a:gd name="connsiteY14" fmla="*/ 8920 h 173339"/>
                <a:gd name="connsiteX15" fmla="*/ 22242 w 170848"/>
                <a:gd name="connsiteY15" fmla="*/ 23343 h 173339"/>
                <a:gd name="connsiteX16" fmla="*/ 22242 w 170848"/>
                <a:gd name="connsiteY16" fmla="*/ 150122 h 173339"/>
                <a:gd name="connsiteX17" fmla="*/ 6824 w 170848"/>
                <a:gd name="connsiteY17" fmla="*/ 164546 h 173339"/>
                <a:gd name="connsiteX18" fmla="*/ 109 w 170848"/>
                <a:gd name="connsiteY18" fmla="*/ 168848 h 173339"/>
                <a:gd name="connsiteX19" fmla="*/ 8564 w 170848"/>
                <a:gd name="connsiteY19" fmla="*/ 173403 h 173339"/>
                <a:gd name="connsiteX20" fmla="*/ 76705 w 170848"/>
                <a:gd name="connsiteY20" fmla="*/ 173403 h 173339"/>
                <a:gd name="connsiteX21" fmla="*/ 84912 w 170848"/>
                <a:gd name="connsiteY21" fmla="*/ 168848 h 173339"/>
                <a:gd name="connsiteX22" fmla="*/ 77948 w 170848"/>
                <a:gd name="connsiteY22" fmla="*/ 164546 h 173339"/>
                <a:gd name="connsiteX23" fmla="*/ 62778 w 170848"/>
                <a:gd name="connsiteY23" fmla="*/ 150122 h 173339"/>
                <a:gd name="connsiteX24" fmla="*/ 62778 w 170848"/>
                <a:gd name="connsiteY24" fmla="*/ 93945 h 173339"/>
                <a:gd name="connsiteX25" fmla="*/ 110775 w 170848"/>
                <a:gd name="connsiteY25" fmla="*/ 81545 h 173339"/>
                <a:gd name="connsiteX26" fmla="*/ 118485 w 170848"/>
                <a:gd name="connsiteY26" fmla="*/ 47636 h 173339"/>
                <a:gd name="connsiteX27" fmla="*/ 109034 w 170848"/>
                <a:gd name="connsiteY27" fmla="*/ 11703 h 173339"/>
                <a:gd name="connsiteX28" fmla="*/ 143851 w 170848"/>
                <a:gd name="connsiteY28" fmla="*/ 47383 h 173339"/>
                <a:gd name="connsiteX29" fmla="*/ 110775 w 170848"/>
                <a:gd name="connsiteY29" fmla="*/ 81545 h 173339"/>
                <a:gd name="connsiteX30" fmla="*/ 62778 w 170848"/>
                <a:gd name="connsiteY30" fmla="*/ 22584 h 173339"/>
                <a:gd name="connsiteX31" fmla="*/ 78197 w 170848"/>
                <a:gd name="connsiteY31" fmla="*/ 8920 h 173339"/>
                <a:gd name="connsiteX32" fmla="*/ 109781 w 170848"/>
                <a:gd name="connsiteY32" fmla="*/ 47636 h 173339"/>
                <a:gd name="connsiteX33" fmla="*/ 62778 w 170848"/>
                <a:gd name="connsiteY33" fmla="*/ 85088 h 173339"/>
                <a:gd name="connsiteX34" fmla="*/ 62778 w 170848"/>
                <a:gd name="connsiteY34" fmla="*/ 22584 h 173339"/>
                <a:gd name="connsiteX35" fmla="*/ 28957 w 170848"/>
                <a:gd name="connsiteY35" fmla="*/ 164546 h 173339"/>
                <a:gd name="connsiteX36" fmla="*/ 30946 w 170848"/>
                <a:gd name="connsiteY36" fmla="*/ 150628 h 173339"/>
                <a:gd name="connsiteX37" fmla="*/ 30946 w 170848"/>
                <a:gd name="connsiteY37" fmla="*/ 22837 h 173339"/>
                <a:gd name="connsiteX38" fmla="*/ 28957 w 170848"/>
                <a:gd name="connsiteY38" fmla="*/ 8920 h 173339"/>
                <a:gd name="connsiteX39" fmla="*/ 57307 w 170848"/>
                <a:gd name="connsiteY39" fmla="*/ 8920 h 173339"/>
                <a:gd name="connsiteX40" fmla="*/ 54074 w 170848"/>
                <a:gd name="connsiteY40" fmla="*/ 21825 h 173339"/>
                <a:gd name="connsiteX41" fmla="*/ 54074 w 170848"/>
                <a:gd name="connsiteY41" fmla="*/ 150628 h 173339"/>
                <a:gd name="connsiteX42" fmla="*/ 56064 w 170848"/>
                <a:gd name="connsiteY42" fmla="*/ 164546 h 173339"/>
                <a:gd name="connsiteX43" fmla="*/ 28957 w 170848"/>
                <a:gd name="connsiteY43" fmla="*/ 164546 h 173339"/>
                <a:gd name="connsiteX44" fmla="*/ 81927 w 170848"/>
                <a:gd name="connsiteY44" fmla="*/ 93945 h 173339"/>
                <a:gd name="connsiteX45" fmla="*/ 86653 w 170848"/>
                <a:gd name="connsiteY45" fmla="*/ 93439 h 173339"/>
                <a:gd name="connsiteX46" fmla="*/ 99584 w 170848"/>
                <a:gd name="connsiteY46" fmla="*/ 92426 h 173339"/>
                <a:gd name="connsiteX47" fmla="*/ 150814 w 170848"/>
                <a:gd name="connsiteY47" fmla="*/ 164546 h 173339"/>
                <a:gd name="connsiteX48" fmla="*/ 126691 w 170848"/>
                <a:gd name="connsiteY48" fmla="*/ 164546 h 173339"/>
                <a:gd name="connsiteX49" fmla="*/ 81927 w 170848"/>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0848" h="173339">
                  <a:moveTo>
                    <a:pt x="62778" y="93945"/>
                  </a:moveTo>
                  <a:lnTo>
                    <a:pt x="71731" y="93945"/>
                  </a:lnTo>
                  <a:lnTo>
                    <a:pt x="109034" y="152653"/>
                  </a:lnTo>
                  <a:cubicBezTo>
                    <a:pt x="111521" y="156701"/>
                    <a:pt x="117490" y="166570"/>
                    <a:pt x="120225" y="170366"/>
                  </a:cubicBezTo>
                  <a:cubicBezTo>
                    <a:pt x="121966" y="173403"/>
                    <a:pt x="122712" y="173403"/>
                    <a:pt x="128432" y="173403"/>
                  </a:cubicBezTo>
                  <a:lnTo>
                    <a:pt x="162751" y="173403"/>
                  </a:lnTo>
                  <a:cubicBezTo>
                    <a:pt x="167227" y="173403"/>
                    <a:pt x="170958" y="173403"/>
                    <a:pt x="170958" y="168848"/>
                  </a:cubicBezTo>
                  <a:cubicBezTo>
                    <a:pt x="170958" y="166823"/>
                    <a:pt x="169466" y="165052"/>
                    <a:pt x="167227" y="164546"/>
                  </a:cubicBezTo>
                  <a:cubicBezTo>
                    <a:pt x="158026" y="162522"/>
                    <a:pt x="145840" y="145820"/>
                    <a:pt x="139872" y="137723"/>
                  </a:cubicBezTo>
                  <a:cubicBezTo>
                    <a:pt x="138131" y="135192"/>
                    <a:pt x="125697" y="118491"/>
                    <a:pt x="109034" y="91161"/>
                  </a:cubicBezTo>
                  <a:cubicBezTo>
                    <a:pt x="131168" y="87112"/>
                    <a:pt x="152555" y="77496"/>
                    <a:pt x="152555" y="47383"/>
                  </a:cubicBezTo>
                  <a:cubicBezTo>
                    <a:pt x="152555" y="12209"/>
                    <a:pt x="115998" y="63"/>
                    <a:pt x="86653" y="63"/>
                  </a:cubicBezTo>
                  <a:lnTo>
                    <a:pt x="8564" y="63"/>
                  </a:lnTo>
                  <a:cubicBezTo>
                    <a:pt x="4088" y="63"/>
                    <a:pt x="109" y="63"/>
                    <a:pt x="109" y="4618"/>
                  </a:cubicBezTo>
                  <a:cubicBezTo>
                    <a:pt x="109" y="8920"/>
                    <a:pt x="4834" y="8920"/>
                    <a:pt x="6824" y="8920"/>
                  </a:cubicBezTo>
                  <a:cubicBezTo>
                    <a:pt x="20999" y="8920"/>
                    <a:pt x="22242" y="10691"/>
                    <a:pt x="22242" y="23343"/>
                  </a:cubicBezTo>
                  <a:lnTo>
                    <a:pt x="22242" y="150122"/>
                  </a:lnTo>
                  <a:cubicBezTo>
                    <a:pt x="22242" y="162775"/>
                    <a:pt x="20999" y="164546"/>
                    <a:pt x="6824" y="164546"/>
                  </a:cubicBezTo>
                  <a:cubicBezTo>
                    <a:pt x="4834" y="164546"/>
                    <a:pt x="109" y="164546"/>
                    <a:pt x="109" y="168848"/>
                  </a:cubicBezTo>
                  <a:cubicBezTo>
                    <a:pt x="109" y="173403"/>
                    <a:pt x="4088" y="173403"/>
                    <a:pt x="8564" y="173403"/>
                  </a:cubicBezTo>
                  <a:lnTo>
                    <a:pt x="76705" y="173403"/>
                  </a:lnTo>
                  <a:cubicBezTo>
                    <a:pt x="81181" y="173403"/>
                    <a:pt x="84912" y="173403"/>
                    <a:pt x="84912" y="168848"/>
                  </a:cubicBezTo>
                  <a:cubicBezTo>
                    <a:pt x="84912" y="164546"/>
                    <a:pt x="80684" y="164546"/>
                    <a:pt x="77948" y="164546"/>
                  </a:cubicBezTo>
                  <a:cubicBezTo>
                    <a:pt x="63773" y="164546"/>
                    <a:pt x="62778" y="162522"/>
                    <a:pt x="62778" y="150122"/>
                  </a:cubicBezTo>
                  <a:lnTo>
                    <a:pt x="62778" y="93945"/>
                  </a:lnTo>
                  <a:close/>
                  <a:moveTo>
                    <a:pt x="110775" y="81545"/>
                  </a:moveTo>
                  <a:cubicBezTo>
                    <a:pt x="117739" y="72182"/>
                    <a:pt x="118485" y="58771"/>
                    <a:pt x="118485" y="47636"/>
                  </a:cubicBezTo>
                  <a:cubicBezTo>
                    <a:pt x="118485" y="35490"/>
                    <a:pt x="116992" y="22078"/>
                    <a:pt x="109034" y="11703"/>
                  </a:cubicBezTo>
                  <a:cubicBezTo>
                    <a:pt x="119231" y="13981"/>
                    <a:pt x="143851" y="21825"/>
                    <a:pt x="143851" y="47383"/>
                  </a:cubicBezTo>
                  <a:cubicBezTo>
                    <a:pt x="143851" y="63832"/>
                    <a:pt x="136390" y="76737"/>
                    <a:pt x="110775" y="81545"/>
                  </a:cubicBezTo>
                  <a:close/>
                  <a:moveTo>
                    <a:pt x="62778" y="22584"/>
                  </a:moveTo>
                  <a:cubicBezTo>
                    <a:pt x="62778" y="17270"/>
                    <a:pt x="62778" y="8920"/>
                    <a:pt x="78197" y="8920"/>
                  </a:cubicBezTo>
                  <a:cubicBezTo>
                    <a:pt x="99336" y="8920"/>
                    <a:pt x="109781" y="17776"/>
                    <a:pt x="109781" y="47636"/>
                  </a:cubicBezTo>
                  <a:cubicBezTo>
                    <a:pt x="109781" y="80280"/>
                    <a:pt x="102071" y="85088"/>
                    <a:pt x="62778" y="85088"/>
                  </a:cubicBezTo>
                  <a:lnTo>
                    <a:pt x="62778" y="22584"/>
                  </a:lnTo>
                  <a:close/>
                  <a:moveTo>
                    <a:pt x="28957" y="164546"/>
                  </a:moveTo>
                  <a:cubicBezTo>
                    <a:pt x="30946" y="159991"/>
                    <a:pt x="30946" y="152906"/>
                    <a:pt x="30946" y="150628"/>
                  </a:cubicBezTo>
                  <a:lnTo>
                    <a:pt x="30946" y="22837"/>
                  </a:lnTo>
                  <a:cubicBezTo>
                    <a:pt x="30946" y="20307"/>
                    <a:pt x="30946" y="13474"/>
                    <a:pt x="28957" y="8920"/>
                  </a:cubicBezTo>
                  <a:lnTo>
                    <a:pt x="57307" y="8920"/>
                  </a:lnTo>
                  <a:cubicBezTo>
                    <a:pt x="54074" y="12968"/>
                    <a:pt x="54074" y="18029"/>
                    <a:pt x="54074" y="21825"/>
                  </a:cubicBezTo>
                  <a:lnTo>
                    <a:pt x="54074" y="150628"/>
                  </a:lnTo>
                  <a:cubicBezTo>
                    <a:pt x="54074" y="153159"/>
                    <a:pt x="54074" y="159991"/>
                    <a:pt x="56064" y="164546"/>
                  </a:cubicBezTo>
                  <a:lnTo>
                    <a:pt x="28957" y="164546"/>
                  </a:lnTo>
                  <a:close/>
                  <a:moveTo>
                    <a:pt x="81927" y="93945"/>
                  </a:moveTo>
                  <a:cubicBezTo>
                    <a:pt x="83668" y="93692"/>
                    <a:pt x="84663" y="93439"/>
                    <a:pt x="86653" y="93439"/>
                  </a:cubicBezTo>
                  <a:cubicBezTo>
                    <a:pt x="90383" y="93439"/>
                    <a:pt x="95854" y="92932"/>
                    <a:pt x="99584" y="92426"/>
                  </a:cubicBezTo>
                  <a:cubicBezTo>
                    <a:pt x="103315" y="98500"/>
                    <a:pt x="130173" y="143543"/>
                    <a:pt x="150814" y="164546"/>
                  </a:cubicBezTo>
                  <a:lnTo>
                    <a:pt x="126691" y="164546"/>
                  </a:lnTo>
                  <a:lnTo>
                    <a:pt x="81927" y="93945"/>
                  </a:lnTo>
                  <a:close/>
                </a:path>
              </a:pathLst>
            </a:custGeom>
            <a:solidFill>
              <a:srgbClr val="000000"/>
            </a:solidFill>
            <a:ln w="24962"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6ABFC4F4-44F9-6EDF-DF29-A34578EBBB08}"/>
                </a:ext>
              </a:extLst>
            </p:cNvPr>
            <p:cNvSpPr/>
            <p:nvPr>
              <p:custDataLst>
                <p:tags r:id="rId103"/>
              </p:custDataLst>
            </p:nvPr>
          </p:nvSpPr>
          <p:spPr>
            <a:xfrm>
              <a:off x="7412743" y="5298918"/>
              <a:ext cx="89477" cy="124703"/>
            </a:xfrm>
            <a:custGeom>
              <a:avLst/>
              <a:gdLst>
                <a:gd name="connsiteX0" fmla="*/ 88898 w 89477"/>
                <a:gd name="connsiteY0" fmla="*/ 5373 h 124703"/>
                <a:gd name="connsiteX1" fmla="*/ 89594 w 89477"/>
                <a:gd name="connsiteY1" fmla="*/ 2539 h 124703"/>
                <a:gd name="connsiteX2" fmla="*/ 86809 w 89477"/>
                <a:gd name="connsiteY2" fmla="*/ 59 h 124703"/>
                <a:gd name="connsiteX3" fmla="*/ 64526 w 89477"/>
                <a:gd name="connsiteY3" fmla="*/ 1831 h 124703"/>
                <a:gd name="connsiteX4" fmla="*/ 60697 w 89477"/>
                <a:gd name="connsiteY4" fmla="*/ 5905 h 124703"/>
                <a:gd name="connsiteX5" fmla="*/ 65223 w 89477"/>
                <a:gd name="connsiteY5" fmla="*/ 8385 h 124703"/>
                <a:gd name="connsiteX6" fmla="*/ 73579 w 89477"/>
                <a:gd name="connsiteY6" fmla="*/ 11042 h 124703"/>
                <a:gd name="connsiteX7" fmla="*/ 72882 w 89477"/>
                <a:gd name="connsiteY7" fmla="*/ 14939 h 124703"/>
                <a:gd name="connsiteX8" fmla="*/ 62960 w 89477"/>
                <a:gd name="connsiteY8" fmla="*/ 55326 h 124703"/>
                <a:gd name="connsiteX9" fmla="*/ 45029 w 89477"/>
                <a:gd name="connsiteY9" fmla="*/ 44874 h 124703"/>
                <a:gd name="connsiteX10" fmla="*/ 116 w 89477"/>
                <a:gd name="connsiteY10" fmla="*/ 95358 h 124703"/>
                <a:gd name="connsiteX11" fmla="*/ 26403 w 89477"/>
                <a:gd name="connsiteY11" fmla="*/ 124763 h 124703"/>
                <a:gd name="connsiteX12" fmla="*/ 51122 w 89477"/>
                <a:gd name="connsiteY12" fmla="*/ 112363 h 124703"/>
                <a:gd name="connsiteX13" fmla="*/ 69053 w 89477"/>
                <a:gd name="connsiteY13" fmla="*/ 124763 h 124703"/>
                <a:gd name="connsiteX14" fmla="*/ 82805 w 89477"/>
                <a:gd name="connsiteY14" fmla="*/ 115375 h 124703"/>
                <a:gd name="connsiteX15" fmla="*/ 88898 w 89477"/>
                <a:gd name="connsiteY15" fmla="*/ 97661 h 124703"/>
                <a:gd name="connsiteX16" fmla="*/ 86113 w 89477"/>
                <a:gd name="connsiteY16" fmla="*/ 95358 h 124703"/>
                <a:gd name="connsiteX17" fmla="*/ 82283 w 89477"/>
                <a:gd name="connsiteY17" fmla="*/ 100849 h 124703"/>
                <a:gd name="connsiteX18" fmla="*/ 69575 w 89477"/>
                <a:gd name="connsiteY18" fmla="*/ 119803 h 124703"/>
                <a:gd name="connsiteX19" fmla="*/ 63830 w 89477"/>
                <a:gd name="connsiteY19" fmla="*/ 111123 h 124703"/>
                <a:gd name="connsiteX20" fmla="*/ 64701 w 89477"/>
                <a:gd name="connsiteY20" fmla="*/ 103861 h 124703"/>
                <a:gd name="connsiteX21" fmla="*/ 88898 w 89477"/>
                <a:gd name="connsiteY21" fmla="*/ 5373 h 124703"/>
                <a:gd name="connsiteX22" fmla="*/ 51819 w 89477"/>
                <a:gd name="connsiteY22" fmla="*/ 100849 h 124703"/>
                <a:gd name="connsiteX23" fmla="*/ 42940 w 89477"/>
                <a:gd name="connsiteY23" fmla="*/ 112717 h 124703"/>
                <a:gd name="connsiteX24" fmla="*/ 26925 w 89477"/>
                <a:gd name="connsiteY24" fmla="*/ 119803 h 124703"/>
                <a:gd name="connsiteX25" fmla="*/ 14217 w 89477"/>
                <a:gd name="connsiteY25" fmla="*/ 102621 h 124703"/>
                <a:gd name="connsiteX26" fmla="*/ 23269 w 89477"/>
                <a:gd name="connsiteY26" fmla="*/ 66662 h 124703"/>
                <a:gd name="connsiteX27" fmla="*/ 45029 w 89477"/>
                <a:gd name="connsiteY27" fmla="*/ 49834 h 124703"/>
                <a:gd name="connsiteX28" fmla="*/ 60523 w 89477"/>
                <a:gd name="connsiteY28" fmla="*/ 65245 h 124703"/>
                <a:gd name="connsiteX29" fmla="*/ 60000 w 89477"/>
                <a:gd name="connsiteY29" fmla="*/ 67725 h 124703"/>
                <a:gd name="connsiteX30" fmla="*/ 51819 w 8947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77" h="124703">
                  <a:moveTo>
                    <a:pt x="88898" y="5373"/>
                  </a:moveTo>
                  <a:cubicBezTo>
                    <a:pt x="89072" y="5019"/>
                    <a:pt x="89594" y="2716"/>
                    <a:pt x="89594" y="2539"/>
                  </a:cubicBezTo>
                  <a:cubicBezTo>
                    <a:pt x="89594" y="1653"/>
                    <a:pt x="88898" y="59"/>
                    <a:pt x="86809" y="59"/>
                  </a:cubicBezTo>
                  <a:cubicBezTo>
                    <a:pt x="83327" y="59"/>
                    <a:pt x="68879" y="1476"/>
                    <a:pt x="64526" y="1831"/>
                  </a:cubicBezTo>
                  <a:cubicBezTo>
                    <a:pt x="63134" y="2008"/>
                    <a:pt x="60697" y="2185"/>
                    <a:pt x="60697" y="5905"/>
                  </a:cubicBezTo>
                  <a:cubicBezTo>
                    <a:pt x="60697" y="8385"/>
                    <a:pt x="63134" y="8385"/>
                    <a:pt x="65223" y="8385"/>
                  </a:cubicBezTo>
                  <a:cubicBezTo>
                    <a:pt x="73579" y="8385"/>
                    <a:pt x="73579" y="9624"/>
                    <a:pt x="73579" y="11042"/>
                  </a:cubicBezTo>
                  <a:cubicBezTo>
                    <a:pt x="73579" y="12282"/>
                    <a:pt x="73231" y="13344"/>
                    <a:pt x="72882" y="14939"/>
                  </a:cubicBezTo>
                  <a:lnTo>
                    <a:pt x="62960" y="55326"/>
                  </a:lnTo>
                  <a:cubicBezTo>
                    <a:pt x="59304" y="49480"/>
                    <a:pt x="53385" y="44874"/>
                    <a:pt x="45029" y="44874"/>
                  </a:cubicBezTo>
                  <a:cubicBezTo>
                    <a:pt x="22747" y="44874"/>
                    <a:pt x="116" y="69851"/>
                    <a:pt x="116" y="95358"/>
                  </a:cubicBezTo>
                  <a:cubicBezTo>
                    <a:pt x="116" y="112540"/>
                    <a:pt x="11432" y="124763"/>
                    <a:pt x="26403" y="124763"/>
                  </a:cubicBezTo>
                  <a:cubicBezTo>
                    <a:pt x="35803" y="124763"/>
                    <a:pt x="44159" y="119272"/>
                    <a:pt x="51122" y="112363"/>
                  </a:cubicBezTo>
                  <a:cubicBezTo>
                    <a:pt x="54430" y="122991"/>
                    <a:pt x="64526" y="124763"/>
                    <a:pt x="69053" y="124763"/>
                  </a:cubicBezTo>
                  <a:cubicBezTo>
                    <a:pt x="75320" y="124763"/>
                    <a:pt x="79672" y="120866"/>
                    <a:pt x="82805" y="115375"/>
                  </a:cubicBezTo>
                  <a:cubicBezTo>
                    <a:pt x="86635" y="108466"/>
                    <a:pt x="88898" y="98369"/>
                    <a:pt x="88898" y="97661"/>
                  </a:cubicBezTo>
                  <a:cubicBezTo>
                    <a:pt x="88898" y="95358"/>
                    <a:pt x="86635" y="95358"/>
                    <a:pt x="86113" y="95358"/>
                  </a:cubicBezTo>
                  <a:cubicBezTo>
                    <a:pt x="83675" y="95358"/>
                    <a:pt x="83501" y="96067"/>
                    <a:pt x="82283" y="100849"/>
                  </a:cubicBezTo>
                  <a:cubicBezTo>
                    <a:pt x="80194" y="109352"/>
                    <a:pt x="76886" y="119803"/>
                    <a:pt x="69575" y="119803"/>
                  </a:cubicBezTo>
                  <a:cubicBezTo>
                    <a:pt x="65049" y="119803"/>
                    <a:pt x="63830" y="115906"/>
                    <a:pt x="63830" y="111123"/>
                  </a:cubicBezTo>
                  <a:cubicBezTo>
                    <a:pt x="63830" y="107758"/>
                    <a:pt x="64178" y="106163"/>
                    <a:pt x="64701" y="103861"/>
                  </a:cubicBezTo>
                  <a:lnTo>
                    <a:pt x="88898" y="5373"/>
                  </a:lnTo>
                  <a:close/>
                  <a:moveTo>
                    <a:pt x="51819" y="100849"/>
                  </a:moveTo>
                  <a:cubicBezTo>
                    <a:pt x="50600" y="105809"/>
                    <a:pt x="46770" y="109352"/>
                    <a:pt x="42940" y="112717"/>
                  </a:cubicBezTo>
                  <a:cubicBezTo>
                    <a:pt x="41374" y="114135"/>
                    <a:pt x="34410" y="119803"/>
                    <a:pt x="26925" y="119803"/>
                  </a:cubicBezTo>
                  <a:cubicBezTo>
                    <a:pt x="20484" y="119803"/>
                    <a:pt x="14217" y="115197"/>
                    <a:pt x="14217" y="102621"/>
                  </a:cubicBezTo>
                  <a:cubicBezTo>
                    <a:pt x="14217" y="93233"/>
                    <a:pt x="19265" y="73748"/>
                    <a:pt x="23269" y="66662"/>
                  </a:cubicBezTo>
                  <a:cubicBezTo>
                    <a:pt x="31277" y="52491"/>
                    <a:pt x="40155" y="49834"/>
                    <a:pt x="45029" y="49834"/>
                  </a:cubicBezTo>
                  <a:cubicBezTo>
                    <a:pt x="57215" y="49834"/>
                    <a:pt x="60523" y="63297"/>
                    <a:pt x="60523" y="65245"/>
                  </a:cubicBezTo>
                  <a:cubicBezTo>
                    <a:pt x="60523" y="65954"/>
                    <a:pt x="60174" y="67194"/>
                    <a:pt x="60000" y="67725"/>
                  </a:cubicBezTo>
                  <a:lnTo>
                    <a:pt x="51819" y="100849"/>
                  </a:lnTo>
                  <a:close/>
                </a:path>
              </a:pathLst>
            </a:custGeom>
            <a:solidFill>
              <a:srgbClr val="000000"/>
            </a:solidFill>
            <a:ln w="24962"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6B3CA939-785A-2EBB-0CA4-135CBA3D84AD}"/>
                </a:ext>
              </a:extLst>
            </p:cNvPr>
            <p:cNvSpPr/>
            <p:nvPr>
              <p:custDataLst>
                <p:tags r:id="rId104"/>
              </p:custDataLst>
            </p:nvPr>
          </p:nvSpPr>
          <p:spPr>
            <a:xfrm>
              <a:off x="7536636" y="5330094"/>
              <a:ext cx="93307" cy="94767"/>
            </a:xfrm>
            <a:custGeom>
              <a:avLst/>
              <a:gdLst>
                <a:gd name="connsiteX0" fmla="*/ 90991 w 93307"/>
                <a:gd name="connsiteY0" fmla="*/ 8739 h 94767"/>
                <a:gd name="connsiteX1" fmla="*/ 93428 w 93307"/>
                <a:gd name="connsiteY1" fmla="*/ 4488 h 94767"/>
                <a:gd name="connsiteX2" fmla="*/ 89250 w 93307"/>
                <a:gd name="connsiteY2" fmla="*/ 59 h 94767"/>
                <a:gd name="connsiteX3" fmla="*/ 84898 w 93307"/>
                <a:gd name="connsiteY3" fmla="*/ 2716 h 94767"/>
                <a:gd name="connsiteX4" fmla="*/ 46774 w 93307"/>
                <a:gd name="connsiteY4" fmla="*/ 41332 h 94767"/>
                <a:gd name="connsiteX5" fmla="*/ 8476 w 93307"/>
                <a:gd name="connsiteY5" fmla="*/ 2539 h 94767"/>
                <a:gd name="connsiteX6" fmla="*/ 4472 w 93307"/>
                <a:gd name="connsiteY6" fmla="*/ 59 h 94767"/>
                <a:gd name="connsiteX7" fmla="*/ 120 w 93307"/>
                <a:gd name="connsiteY7" fmla="*/ 4488 h 94767"/>
                <a:gd name="connsiteX8" fmla="*/ 2732 w 93307"/>
                <a:gd name="connsiteY8" fmla="*/ 8739 h 94767"/>
                <a:gd name="connsiteX9" fmla="*/ 40681 w 93307"/>
                <a:gd name="connsiteY9" fmla="*/ 47354 h 94767"/>
                <a:gd name="connsiteX10" fmla="*/ 2732 w 93307"/>
                <a:gd name="connsiteY10" fmla="*/ 85970 h 94767"/>
                <a:gd name="connsiteX11" fmla="*/ 120 w 93307"/>
                <a:gd name="connsiteY11" fmla="*/ 90398 h 94767"/>
                <a:gd name="connsiteX12" fmla="*/ 4472 w 93307"/>
                <a:gd name="connsiteY12" fmla="*/ 94827 h 94767"/>
                <a:gd name="connsiteX13" fmla="*/ 8476 w 93307"/>
                <a:gd name="connsiteY13" fmla="*/ 92347 h 94767"/>
                <a:gd name="connsiteX14" fmla="*/ 46774 w 93307"/>
                <a:gd name="connsiteY14" fmla="*/ 53554 h 94767"/>
                <a:gd name="connsiteX15" fmla="*/ 86465 w 93307"/>
                <a:gd name="connsiteY15" fmla="*/ 93941 h 94767"/>
                <a:gd name="connsiteX16" fmla="*/ 89250 w 93307"/>
                <a:gd name="connsiteY16" fmla="*/ 94827 h 94767"/>
                <a:gd name="connsiteX17" fmla="*/ 93428 w 93307"/>
                <a:gd name="connsiteY17" fmla="*/ 90398 h 94767"/>
                <a:gd name="connsiteX18" fmla="*/ 92558 w 93307"/>
                <a:gd name="connsiteY18" fmla="*/ 88096 h 94767"/>
                <a:gd name="connsiteX19" fmla="*/ 52867 w 93307"/>
                <a:gd name="connsiteY19" fmla="*/ 47532 h 94767"/>
                <a:gd name="connsiteX20" fmla="*/ 90991 w 93307"/>
                <a:gd name="connsiteY20" fmla="*/ 8739 h 9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3307" h="94767">
                  <a:moveTo>
                    <a:pt x="90991" y="8739"/>
                  </a:moveTo>
                  <a:cubicBezTo>
                    <a:pt x="92906" y="6790"/>
                    <a:pt x="93428" y="5727"/>
                    <a:pt x="93428" y="4488"/>
                  </a:cubicBezTo>
                  <a:cubicBezTo>
                    <a:pt x="93428" y="1653"/>
                    <a:pt x="91165" y="59"/>
                    <a:pt x="89250" y="59"/>
                  </a:cubicBezTo>
                  <a:cubicBezTo>
                    <a:pt x="87509" y="59"/>
                    <a:pt x="86987" y="591"/>
                    <a:pt x="84898" y="2716"/>
                  </a:cubicBezTo>
                  <a:lnTo>
                    <a:pt x="46774" y="41332"/>
                  </a:lnTo>
                  <a:lnTo>
                    <a:pt x="8476" y="2539"/>
                  </a:lnTo>
                  <a:cubicBezTo>
                    <a:pt x="6735" y="768"/>
                    <a:pt x="6039" y="59"/>
                    <a:pt x="4472" y="59"/>
                  </a:cubicBezTo>
                  <a:cubicBezTo>
                    <a:pt x="2035" y="59"/>
                    <a:pt x="120" y="2008"/>
                    <a:pt x="120" y="4488"/>
                  </a:cubicBezTo>
                  <a:cubicBezTo>
                    <a:pt x="120" y="6082"/>
                    <a:pt x="643" y="6613"/>
                    <a:pt x="2732" y="8739"/>
                  </a:cubicBezTo>
                  <a:lnTo>
                    <a:pt x="40681" y="47354"/>
                  </a:lnTo>
                  <a:lnTo>
                    <a:pt x="2732" y="85970"/>
                  </a:lnTo>
                  <a:cubicBezTo>
                    <a:pt x="294" y="88450"/>
                    <a:pt x="120" y="89336"/>
                    <a:pt x="120" y="90398"/>
                  </a:cubicBezTo>
                  <a:cubicBezTo>
                    <a:pt x="120" y="92878"/>
                    <a:pt x="2035" y="94827"/>
                    <a:pt x="4472" y="94827"/>
                  </a:cubicBezTo>
                  <a:cubicBezTo>
                    <a:pt x="6039" y="94827"/>
                    <a:pt x="6561" y="94295"/>
                    <a:pt x="8476" y="92347"/>
                  </a:cubicBezTo>
                  <a:lnTo>
                    <a:pt x="46774" y="53554"/>
                  </a:lnTo>
                  <a:lnTo>
                    <a:pt x="86465" y="93941"/>
                  </a:lnTo>
                  <a:cubicBezTo>
                    <a:pt x="87335" y="94473"/>
                    <a:pt x="88206" y="94827"/>
                    <a:pt x="89250" y="94827"/>
                  </a:cubicBezTo>
                  <a:cubicBezTo>
                    <a:pt x="91165" y="94827"/>
                    <a:pt x="93428" y="93233"/>
                    <a:pt x="93428" y="90398"/>
                  </a:cubicBezTo>
                  <a:cubicBezTo>
                    <a:pt x="93428" y="88981"/>
                    <a:pt x="93080" y="88627"/>
                    <a:pt x="92558" y="88096"/>
                  </a:cubicBezTo>
                  <a:cubicBezTo>
                    <a:pt x="92210" y="87387"/>
                    <a:pt x="58438" y="53023"/>
                    <a:pt x="52867" y="47532"/>
                  </a:cubicBezTo>
                  <a:lnTo>
                    <a:pt x="90991" y="8739"/>
                  </a:lnTo>
                  <a:close/>
                </a:path>
              </a:pathLst>
            </a:custGeom>
            <a:solidFill>
              <a:srgbClr val="000000"/>
            </a:solidFill>
            <a:ln w="24962"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BE2337CB-7D48-462A-8D99-99A7C2CF8A18}"/>
                </a:ext>
              </a:extLst>
            </p:cNvPr>
            <p:cNvSpPr/>
            <p:nvPr>
              <p:custDataLst>
                <p:tags r:id="rId105"/>
              </p:custDataLst>
            </p:nvPr>
          </p:nvSpPr>
          <p:spPr>
            <a:xfrm>
              <a:off x="7671700" y="5298918"/>
              <a:ext cx="89477" cy="124703"/>
            </a:xfrm>
            <a:custGeom>
              <a:avLst/>
              <a:gdLst>
                <a:gd name="connsiteX0" fmla="*/ 88908 w 89477"/>
                <a:gd name="connsiteY0" fmla="*/ 5373 h 124703"/>
                <a:gd name="connsiteX1" fmla="*/ 89605 w 89477"/>
                <a:gd name="connsiteY1" fmla="*/ 2539 h 124703"/>
                <a:gd name="connsiteX2" fmla="*/ 86819 w 89477"/>
                <a:gd name="connsiteY2" fmla="*/ 59 h 124703"/>
                <a:gd name="connsiteX3" fmla="*/ 64537 w 89477"/>
                <a:gd name="connsiteY3" fmla="*/ 1831 h 124703"/>
                <a:gd name="connsiteX4" fmla="*/ 60707 w 89477"/>
                <a:gd name="connsiteY4" fmla="*/ 5905 h 124703"/>
                <a:gd name="connsiteX5" fmla="*/ 65233 w 89477"/>
                <a:gd name="connsiteY5" fmla="*/ 8385 h 124703"/>
                <a:gd name="connsiteX6" fmla="*/ 73589 w 89477"/>
                <a:gd name="connsiteY6" fmla="*/ 11042 h 124703"/>
                <a:gd name="connsiteX7" fmla="*/ 72893 w 89477"/>
                <a:gd name="connsiteY7" fmla="*/ 14939 h 124703"/>
                <a:gd name="connsiteX8" fmla="*/ 62970 w 89477"/>
                <a:gd name="connsiteY8" fmla="*/ 55326 h 124703"/>
                <a:gd name="connsiteX9" fmla="*/ 45040 w 89477"/>
                <a:gd name="connsiteY9" fmla="*/ 44874 h 124703"/>
                <a:gd name="connsiteX10" fmla="*/ 127 w 89477"/>
                <a:gd name="connsiteY10" fmla="*/ 95358 h 124703"/>
                <a:gd name="connsiteX11" fmla="*/ 26413 w 89477"/>
                <a:gd name="connsiteY11" fmla="*/ 124763 h 124703"/>
                <a:gd name="connsiteX12" fmla="*/ 51133 w 89477"/>
                <a:gd name="connsiteY12" fmla="*/ 112363 h 124703"/>
                <a:gd name="connsiteX13" fmla="*/ 69063 w 89477"/>
                <a:gd name="connsiteY13" fmla="*/ 124763 h 124703"/>
                <a:gd name="connsiteX14" fmla="*/ 82815 w 89477"/>
                <a:gd name="connsiteY14" fmla="*/ 115375 h 124703"/>
                <a:gd name="connsiteX15" fmla="*/ 88908 w 89477"/>
                <a:gd name="connsiteY15" fmla="*/ 97661 h 124703"/>
                <a:gd name="connsiteX16" fmla="*/ 86123 w 89477"/>
                <a:gd name="connsiteY16" fmla="*/ 95358 h 124703"/>
                <a:gd name="connsiteX17" fmla="*/ 82293 w 89477"/>
                <a:gd name="connsiteY17" fmla="*/ 100849 h 124703"/>
                <a:gd name="connsiteX18" fmla="*/ 69585 w 89477"/>
                <a:gd name="connsiteY18" fmla="*/ 119803 h 124703"/>
                <a:gd name="connsiteX19" fmla="*/ 63841 w 89477"/>
                <a:gd name="connsiteY19" fmla="*/ 111123 h 124703"/>
                <a:gd name="connsiteX20" fmla="*/ 64711 w 89477"/>
                <a:gd name="connsiteY20" fmla="*/ 103861 h 124703"/>
                <a:gd name="connsiteX21" fmla="*/ 88908 w 89477"/>
                <a:gd name="connsiteY21" fmla="*/ 5373 h 124703"/>
                <a:gd name="connsiteX22" fmla="*/ 51829 w 89477"/>
                <a:gd name="connsiteY22" fmla="*/ 100849 h 124703"/>
                <a:gd name="connsiteX23" fmla="*/ 42951 w 89477"/>
                <a:gd name="connsiteY23" fmla="*/ 112717 h 124703"/>
                <a:gd name="connsiteX24" fmla="*/ 26935 w 89477"/>
                <a:gd name="connsiteY24" fmla="*/ 119803 h 124703"/>
                <a:gd name="connsiteX25" fmla="*/ 14227 w 89477"/>
                <a:gd name="connsiteY25" fmla="*/ 102621 h 124703"/>
                <a:gd name="connsiteX26" fmla="*/ 23279 w 89477"/>
                <a:gd name="connsiteY26" fmla="*/ 66662 h 124703"/>
                <a:gd name="connsiteX27" fmla="*/ 45040 w 89477"/>
                <a:gd name="connsiteY27" fmla="*/ 49834 h 124703"/>
                <a:gd name="connsiteX28" fmla="*/ 60533 w 89477"/>
                <a:gd name="connsiteY28" fmla="*/ 65245 h 124703"/>
                <a:gd name="connsiteX29" fmla="*/ 60011 w 89477"/>
                <a:gd name="connsiteY29" fmla="*/ 67725 h 124703"/>
                <a:gd name="connsiteX30" fmla="*/ 51829 w 8947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77" h="124703">
                  <a:moveTo>
                    <a:pt x="88908" y="5373"/>
                  </a:moveTo>
                  <a:cubicBezTo>
                    <a:pt x="89082" y="5019"/>
                    <a:pt x="89605" y="2716"/>
                    <a:pt x="89605" y="2539"/>
                  </a:cubicBezTo>
                  <a:cubicBezTo>
                    <a:pt x="89605" y="1653"/>
                    <a:pt x="88908" y="59"/>
                    <a:pt x="86819" y="59"/>
                  </a:cubicBezTo>
                  <a:cubicBezTo>
                    <a:pt x="83338" y="59"/>
                    <a:pt x="68889" y="1476"/>
                    <a:pt x="64537" y="1831"/>
                  </a:cubicBezTo>
                  <a:cubicBezTo>
                    <a:pt x="63144" y="2008"/>
                    <a:pt x="60707" y="2185"/>
                    <a:pt x="60707" y="5905"/>
                  </a:cubicBezTo>
                  <a:cubicBezTo>
                    <a:pt x="60707" y="8385"/>
                    <a:pt x="63144" y="8385"/>
                    <a:pt x="65233" y="8385"/>
                  </a:cubicBezTo>
                  <a:cubicBezTo>
                    <a:pt x="73589" y="8385"/>
                    <a:pt x="73589" y="9624"/>
                    <a:pt x="73589" y="11042"/>
                  </a:cubicBezTo>
                  <a:cubicBezTo>
                    <a:pt x="73589" y="12282"/>
                    <a:pt x="73241" y="13344"/>
                    <a:pt x="72893" y="14939"/>
                  </a:cubicBezTo>
                  <a:lnTo>
                    <a:pt x="62970" y="55326"/>
                  </a:lnTo>
                  <a:cubicBezTo>
                    <a:pt x="59314" y="49480"/>
                    <a:pt x="53396" y="44874"/>
                    <a:pt x="45040" y="44874"/>
                  </a:cubicBezTo>
                  <a:cubicBezTo>
                    <a:pt x="22757" y="44874"/>
                    <a:pt x="127" y="69851"/>
                    <a:pt x="127" y="95358"/>
                  </a:cubicBezTo>
                  <a:cubicBezTo>
                    <a:pt x="127" y="112540"/>
                    <a:pt x="11442" y="124763"/>
                    <a:pt x="26413" y="124763"/>
                  </a:cubicBezTo>
                  <a:cubicBezTo>
                    <a:pt x="35813" y="124763"/>
                    <a:pt x="44169" y="119272"/>
                    <a:pt x="51133" y="112363"/>
                  </a:cubicBezTo>
                  <a:cubicBezTo>
                    <a:pt x="54440" y="122991"/>
                    <a:pt x="64537" y="124763"/>
                    <a:pt x="69063" y="124763"/>
                  </a:cubicBezTo>
                  <a:cubicBezTo>
                    <a:pt x="75330" y="124763"/>
                    <a:pt x="79682" y="120866"/>
                    <a:pt x="82815" y="115375"/>
                  </a:cubicBezTo>
                  <a:cubicBezTo>
                    <a:pt x="86645" y="108466"/>
                    <a:pt x="88908" y="98369"/>
                    <a:pt x="88908" y="97661"/>
                  </a:cubicBezTo>
                  <a:cubicBezTo>
                    <a:pt x="88908" y="95358"/>
                    <a:pt x="86645" y="95358"/>
                    <a:pt x="86123" y="95358"/>
                  </a:cubicBezTo>
                  <a:cubicBezTo>
                    <a:pt x="83686" y="95358"/>
                    <a:pt x="83512" y="96067"/>
                    <a:pt x="82293" y="100849"/>
                  </a:cubicBezTo>
                  <a:cubicBezTo>
                    <a:pt x="80204" y="109352"/>
                    <a:pt x="76897" y="119803"/>
                    <a:pt x="69585" y="119803"/>
                  </a:cubicBezTo>
                  <a:cubicBezTo>
                    <a:pt x="65059" y="119803"/>
                    <a:pt x="63841" y="115906"/>
                    <a:pt x="63841" y="111123"/>
                  </a:cubicBezTo>
                  <a:cubicBezTo>
                    <a:pt x="63841" y="107758"/>
                    <a:pt x="64189" y="106163"/>
                    <a:pt x="64711" y="103861"/>
                  </a:cubicBezTo>
                  <a:lnTo>
                    <a:pt x="88908" y="5373"/>
                  </a:lnTo>
                  <a:close/>
                  <a:moveTo>
                    <a:pt x="51829" y="100849"/>
                  </a:moveTo>
                  <a:cubicBezTo>
                    <a:pt x="50610" y="105809"/>
                    <a:pt x="46781" y="109352"/>
                    <a:pt x="42951" y="112717"/>
                  </a:cubicBezTo>
                  <a:cubicBezTo>
                    <a:pt x="41384" y="114135"/>
                    <a:pt x="34421" y="119803"/>
                    <a:pt x="26935" y="119803"/>
                  </a:cubicBezTo>
                  <a:cubicBezTo>
                    <a:pt x="20494" y="119803"/>
                    <a:pt x="14227" y="115197"/>
                    <a:pt x="14227" y="102621"/>
                  </a:cubicBezTo>
                  <a:cubicBezTo>
                    <a:pt x="14227" y="93233"/>
                    <a:pt x="19276" y="73748"/>
                    <a:pt x="23279" y="66662"/>
                  </a:cubicBezTo>
                  <a:cubicBezTo>
                    <a:pt x="31287" y="52491"/>
                    <a:pt x="40165" y="49834"/>
                    <a:pt x="45040" y="49834"/>
                  </a:cubicBezTo>
                  <a:cubicBezTo>
                    <a:pt x="57225" y="49834"/>
                    <a:pt x="60533" y="63297"/>
                    <a:pt x="60533" y="65245"/>
                  </a:cubicBezTo>
                  <a:cubicBezTo>
                    <a:pt x="60533" y="65954"/>
                    <a:pt x="60185" y="67194"/>
                    <a:pt x="60011" y="67725"/>
                  </a:cubicBezTo>
                  <a:lnTo>
                    <a:pt x="51829" y="100849"/>
                  </a:lnTo>
                  <a:close/>
                </a:path>
              </a:pathLst>
            </a:custGeom>
            <a:solidFill>
              <a:srgbClr val="000000"/>
            </a:solidFill>
            <a:ln w="24962"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2A8618F1-65F7-5949-65F4-6783E5687618}"/>
                </a:ext>
              </a:extLst>
            </p:cNvPr>
            <p:cNvSpPr/>
            <p:nvPr>
              <p:custDataLst>
                <p:tags r:id="rId106"/>
              </p:custDataLst>
            </p:nvPr>
          </p:nvSpPr>
          <p:spPr>
            <a:xfrm>
              <a:off x="7780025" y="5360975"/>
              <a:ext cx="67643" cy="89118"/>
            </a:xfrm>
            <a:custGeom>
              <a:avLst/>
              <a:gdLst>
                <a:gd name="connsiteX0" fmla="*/ 30471 w 67643"/>
                <a:gd name="connsiteY0" fmla="*/ 4786 h 89118"/>
                <a:gd name="connsiteX1" fmla="*/ 30968 w 67643"/>
                <a:gd name="connsiteY1" fmla="*/ 2129 h 89118"/>
                <a:gd name="connsiteX2" fmla="*/ 27113 w 67643"/>
                <a:gd name="connsiteY2" fmla="*/ 105 h 89118"/>
                <a:gd name="connsiteX3" fmla="*/ 11819 w 67643"/>
                <a:gd name="connsiteY3" fmla="*/ 1244 h 89118"/>
                <a:gd name="connsiteX4" fmla="*/ 8835 w 67643"/>
                <a:gd name="connsiteY4" fmla="*/ 2003 h 89118"/>
                <a:gd name="connsiteX5" fmla="*/ 7964 w 67643"/>
                <a:gd name="connsiteY5" fmla="*/ 4913 h 89118"/>
                <a:gd name="connsiteX6" fmla="*/ 11695 w 67643"/>
                <a:gd name="connsiteY6" fmla="*/ 7064 h 89118"/>
                <a:gd name="connsiteX7" fmla="*/ 15922 w 67643"/>
                <a:gd name="connsiteY7" fmla="*/ 7317 h 89118"/>
                <a:gd name="connsiteX8" fmla="*/ 18409 w 67643"/>
                <a:gd name="connsiteY8" fmla="*/ 8962 h 89118"/>
                <a:gd name="connsiteX9" fmla="*/ 17788 w 67643"/>
                <a:gd name="connsiteY9" fmla="*/ 11872 h 89118"/>
                <a:gd name="connsiteX10" fmla="*/ 628 w 67643"/>
                <a:gd name="connsiteY10" fmla="*/ 81714 h 89118"/>
                <a:gd name="connsiteX11" fmla="*/ 131 w 67643"/>
                <a:gd name="connsiteY11" fmla="*/ 84624 h 89118"/>
                <a:gd name="connsiteX12" fmla="*/ 4856 w 67643"/>
                <a:gd name="connsiteY12" fmla="*/ 89179 h 89118"/>
                <a:gd name="connsiteX13" fmla="*/ 11322 w 67643"/>
                <a:gd name="connsiteY13" fmla="*/ 82726 h 89118"/>
                <a:gd name="connsiteX14" fmla="*/ 16917 w 67643"/>
                <a:gd name="connsiteY14" fmla="*/ 59445 h 89118"/>
                <a:gd name="connsiteX15" fmla="*/ 35693 w 67643"/>
                <a:gd name="connsiteY15" fmla="*/ 69441 h 89118"/>
                <a:gd name="connsiteX16" fmla="*/ 35320 w 67643"/>
                <a:gd name="connsiteY16" fmla="*/ 72351 h 89118"/>
                <a:gd name="connsiteX17" fmla="*/ 34947 w 67643"/>
                <a:gd name="connsiteY17" fmla="*/ 75641 h 89118"/>
                <a:gd name="connsiteX18" fmla="*/ 50117 w 67643"/>
                <a:gd name="connsiteY18" fmla="*/ 89179 h 89118"/>
                <a:gd name="connsiteX19" fmla="*/ 67774 w 67643"/>
                <a:gd name="connsiteY19" fmla="*/ 69567 h 89118"/>
                <a:gd name="connsiteX20" fmla="*/ 65163 w 67643"/>
                <a:gd name="connsiteY20" fmla="*/ 67796 h 89118"/>
                <a:gd name="connsiteX21" fmla="*/ 62178 w 67643"/>
                <a:gd name="connsiteY21" fmla="*/ 70706 h 89118"/>
                <a:gd name="connsiteX22" fmla="*/ 50614 w 67643"/>
                <a:gd name="connsiteY22" fmla="*/ 84877 h 89118"/>
                <a:gd name="connsiteX23" fmla="*/ 45392 w 67643"/>
                <a:gd name="connsiteY23" fmla="*/ 77412 h 89118"/>
                <a:gd name="connsiteX24" fmla="*/ 45889 w 67643"/>
                <a:gd name="connsiteY24" fmla="*/ 73363 h 89118"/>
                <a:gd name="connsiteX25" fmla="*/ 46511 w 67643"/>
                <a:gd name="connsiteY25" fmla="*/ 69061 h 89118"/>
                <a:gd name="connsiteX26" fmla="*/ 24627 w 67643"/>
                <a:gd name="connsiteY26" fmla="*/ 55396 h 89118"/>
                <a:gd name="connsiteX27" fmla="*/ 35320 w 67643"/>
                <a:gd name="connsiteY27" fmla="*/ 47299 h 89118"/>
                <a:gd name="connsiteX28" fmla="*/ 56334 w 67643"/>
                <a:gd name="connsiteY28" fmla="*/ 36165 h 89118"/>
                <a:gd name="connsiteX29" fmla="*/ 60686 w 67643"/>
                <a:gd name="connsiteY29" fmla="*/ 37683 h 89118"/>
                <a:gd name="connsiteX30" fmla="*/ 59692 w 67643"/>
                <a:gd name="connsiteY30" fmla="*/ 38062 h 89118"/>
                <a:gd name="connsiteX31" fmla="*/ 53972 w 67643"/>
                <a:gd name="connsiteY31" fmla="*/ 45654 h 89118"/>
                <a:gd name="connsiteX32" fmla="*/ 59567 w 67643"/>
                <a:gd name="connsiteY32" fmla="*/ 50842 h 89118"/>
                <a:gd name="connsiteX33" fmla="*/ 67277 w 67643"/>
                <a:gd name="connsiteY33" fmla="*/ 41858 h 89118"/>
                <a:gd name="connsiteX34" fmla="*/ 56583 w 67643"/>
                <a:gd name="connsiteY34" fmla="*/ 31863 h 89118"/>
                <a:gd name="connsiteX35" fmla="*/ 31838 w 67643"/>
                <a:gd name="connsiteY35" fmla="*/ 45148 h 89118"/>
                <a:gd name="connsiteX36" fmla="*/ 18409 w 67643"/>
                <a:gd name="connsiteY36" fmla="*/ 53878 h 89118"/>
                <a:gd name="connsiteX37" fmla="*/ 30471 w 67643"/>
                <a:gd name="connsiteY37" fmla="*/ 4786 h 8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7643" h="89118">
                  <a:moveTo>
                    <a:pt x="30471" y="4786"/>
                  </a:moveTo>
                  <a:cubicBezTo>
                    <a:pt x="30968" y="3015"/>
                    <a:pt x="30968" y="2762"/>
                    <a:pt x="30968" y="2129"/>
                  </a:cubicBezTo>
                  <a:cubicBezTo>
                    <a:pt x="30968" y="-22"/>
                    <a:pt x="29103" y="-22"/>
                    <a:pt x="27113" y="105"/>
                  </a:cubicBezTo>
                  <a:lnTo>
                    <a:pt x="11819" y="1244"/>
                  </a:lnTo>
                  <a:cubicBezTo>
                    <a:pt x="9705" y="1370"/>
                    <a:pt x="9457" y="1497"/>
                    <a:pt x="8835" y="2003"/>
                  </a:cubicBezTo>
                  <a:cubicBezTo>
                    <a:pt x="8337" y="2635"/>
                    <a:pt x="7964" y="4154"/>
                    <a:pt x="7964" y="4913"/>
                  </a:cubicBezTo>
                  <a:cubicBezTo>
                    <a:pt x="7964" y="7064"/>
                    <a:pt x="9954" y="7064"/>
                    <a:pt x="11695" y="7064"/>
                  </a:cubicBezTo>
                  <a:cubicBezTo>
                    <a:pt x="11819" y="7064"/>
                    <a:pt x="14057" y="7064"/>
                    <a:pt x="15922" y="7317"/>
                  </a:cubicBezTo>
                  <a:cubicBezTo>
                    <a:pt x="18285" y="7570"/>
                    <a:pt x="18409" y="7949"/>
                    <a:pt x="18409" y="8962"/>
                  </a:cubicBezTo>
                  <a:cubicBezTo>
                    <a:pt x="18409" y="9341"/>
                    <a:pt x="18409" y="9594"/>
                    <a:pt x="17788" y="11872"/>
                  </a:cubicBezTo>
                  <a:lnTo>
                    <a:pt x="628" y="81714"/>
                  </a:lnTo>
                  <a:cubicBezTo>
                    <a:pt x="131" y="83612"/>
                    <a:pt x="131" y="83865"/>
                    <a:pt x="131" y="84624"/>
                  </a:cubicBezTo>
                  <a:cubicBezTo>
                    <a:pt x="131" y="87534"/>
                    <a:pt x="2369" y="89179"/>
                    <a:pt x="4856" y="89179"/>
                  </a:cubicBezTo>
                  <a:cubicBezTo>
                    <a:pt x="9705" y="89179"/>
                    <a:pt x="10824" y="84497"/>
                    <a:pt x="11322" y="82726"/>
                  </a:cubicBezTo>
                  <a:lnTo>
                    <a:pt x="16917" y="59445"/>
                  </a:lnTo>
                  <a:cubicBezTo>
                    <a:pt x="20150" y="59572"/>
                    <a:pt x="35693" y="60457"/>
                    <a:pt x="35693" y="69441"/>
                  </a:cubicBezTo>
                  <a:cubicBezTo>
                    <a:pt x="35693" y="70326"/>
                    <a:pt x="35693" y="70833"/>
                    <a:pt x="35320" y="72351"/>
                  </a:cubicBezTo>
                  <a:cubicBezTo>
                    <a:pt x="34947" y="74122"/>
                    <a:pt x="34947" y="74881"/>
                    <a:pt x="34947" y="75641"/>
                  </a:cubicBezTo>
                  <a:cubicBezTo>
                    <a:pt x="34947" y="84624"/>
                    <a:pt x="42905" y="89179"/>
                    <a:pt x="50117" y="89179"/>
                  </a:cubicBezTo>
                  <a:cubicBezTo>
                    <a:pt x="62800" y="89179"/>
                    <a:pt x="67774" y="71086"/>
                    <a:pt x="67774" y="69567"/>
                  </a:cubicBezTo>
                  <a:cubicBezTo>
                    <a:pt x="67774" y="67796"/>
                    <a:pt x="65660" y="67796"/>
                    <a:pt x="65163" y="67796"/>
                  </a:cubicBezTo>
                  <a:cubicBezTo>
                    <a:pt x="63049" y="67796"/>
                    <a:pt x="62800" y="68429"/>
                    <a:pt x="62178" y="70706"/>
                  </a:cubicBezTo>
                  <a:cubicBezTo>
                    <a:pt x="60935" y="75134"/>
                    <a:pt x="57329" y="84877"/>
                    <a:pt x="50614" y="84877"/>
                  </a:cubicBezTo>
                  <a:cubicBezTo>
                    <a:pt x="46014" y="84877"/>
                    <a:pt x="45392" y="80195"/>
                    <a:pt x="45392" y="77412"/>
                  </a:cubicBezTo>
                  <a:cubicBezTo>
                    <a:pt x="45392" y="77285"/>
                    <a:pt x="45392" y="75514"/>
                    <a:pt x="45889" y="73363"/>
                  </a:cubicBezTo>
                  <a:cubicBezTo>
                    <a:pt x="46387" y="71339"/>
                    <a:pt x="46511" y="70073"/>
                    <a:pt x="46511" y="69061"/>
                  </a:cubicBezTo>
                  <a:cubicBezTo>
                    <a:pt x="46511" y="57927"/>
                    <a:pt x="32833" y="56029"/>
                    <a:pt x="24627" y="55396"/>
                  </a:cubicBezTo>
                  <a:cubicBezTo>
                    <a:pt x="28108" y="53372"/>
                    <a:pt x="33331" y="49070"/>
                    <a:pt x="35320" y="47299"/>
                  </a:cubicBezTo>
                  <a:cubicBezTo>
                    <a:pt x="42408" y="41605"/>
                    <a:pt x="49247" y="36165"/>
                    <a:pt x="56334" y="36165"/>
                  </a:cubicBezTo>
                  <a:cubicBezTo>
                    <a:pt x="59194" y="36165"/>
                    <a:pt x="59940" y="36924"/>
                    <a:pt x="60686" y="37683"/>
                  </a:cubicBezTo>
                  <a:cubicBezTo>
                    <a:pt x="60562" y="37683"/>
                    <a:pt x="59940" y="38062"/>
                    <a:pt x="59692" y="38062"/>
                  </a:cubicBezTo>
                  <a:cubicBezTo>
                    <a:pt x="53972" y="40087"/>
                    <a:pt x="53972" y="45274"/>
                    <a:pt x="53972" y="45654"/>
                  </a:cubicBezTo>
                  <a:cubicBezTo>
                    <a:pt x="53972" y="47805"/>
                    <a:pt x="55464" y="50842"/>
                    <a:pt x="59567" y="50842"/>
                  </a:cubicBezTo>
                  <a:cubicBezTo>
                    <a:pt x="62054" y="50842"/>
                    <a:pt x="67277" y="48817"/>
                    <a:pt x="67277" y="41858"/>
                  </a:cubicBezTo>
                  <a:cubicBezTo>
                    <a:pt x="67277" y="35658"/>
                    <a:pt x="62551" y="31863"/>
                    <a:pt x="56583" y="31863"/>
                  </a:cubicBezTo>
                  <a:cubicBezTo>
                    <a:pt x="48128" y="31863"/>
                    <a:pt x="40916" y="37683"/>
                    <a:pt x="31838" y="45148"/>
                  </a:cubicBezTo>
                  <a:cubicBezTo>
                    <a:pt x="27486" y="48691"/>
                    <a:pt x="23383" y="51854"/>
                    <a:pt x="18409" y="53878"/>
                  </a:cubicBezTo>
                  <a:lnTo>
                    <a:pt x="30471" y="4786"/>
                  </a:lnTo>
                  <a:close/>
                </a:path>
              </a:pathLst>
            </a:custGeom>
            <a:solidFill>
              <a:srgbClr val="000000"/>
            </a:solidFill>
            <a:ln w="24962" cap="flat">
              <a:noFill/>
              <a:prstDash val="solid"/>
              <a:miter/>
            </a:ln>
          </p:spPr>
          <p:txBody>
            <a:bodyPr rtlCol="0" anchor="ctr"/>
            <a:lstStyle/>
            <a:p>
              <a:endParaRPr lang="en-CN"/>
            </a:p>
          </p:txBody>
        </p:sp>
      </p:grpSp>
      <p:grpSp>
        <p:nvGrpSpPr>
          <p:cNvPr id="60" name="Group 59" descr="\documentclass{article}&#10;\usepackage{amsmath, amsfonts ,bm}&#10;\pagestyle{empty}&#10;\begin{document}&#10;&#10;&#10;$\bm{W}^V\in \mathbb{R}^{d\times d_v}$&#10;&#10;\end{document}" title="IguanaTex Vector Display">
            <a:extLst>
              <a:ext uri="{FF2B5EF4-FFF2-40B4-BE49-F238E27FC236}">
                <a16:creationId xmlns:a16="http://schemas.microsoft.com/office/drawing/2014/main" id="{F15C21A0-8E95-F342-31AD-21997EAFE2FF}"/>
              </a:ext>
            </a:extLst>
          </p:cNvPr>
          <p:cNvGrpSpPr>
            <a:grpSpLocks noChangeAspect="1"/>
          </p:cNvGrpSpPr>
          <p:nvPr>
            <p:custDataLst>
              <p:tags r:id="rId3"/>
            </p:custDataLst>
          </p:nvPr>
        </p:nvGrpSpPr>
        <p:grpSpPr>
          <a:xfrm>
            <a:off x="5775569" y="1900824"/>
            <a:ext cx="1418283" cy="224884"/>
            <a:chOff x="4504941" y="3919459"/>
            <a:chExt cx="1418283" cy="224884"/>
          </a:xfrm>
        </p:grpSpPr>
        <p:sp>
          <p:nvSpPr>
            <p:cNvPr id="52" name="Freeform 51">
              <a:extLst>
                <a:ext uri="{FF2B5EF4-FFF2-40B4-BE49-F238E27FC236}">
                  <a16:creationId xmlns:a16="http://schemas.microsoft.com/office/drawing/2014/main" id="{BB0120AB-B90C-C083-0CC5-CBC811400DAF}"/>
                </a:ext>
              </a:extLst>
            </p:cNvPr>
            <p:cNvSpPr/>
            <p:nvPr>
              <p:custDataLst>
                <p:tags r:id="rId91"/>
              </p:custDataLst>
            </p:nvPr>
          </p:nvSpPr>
          <p:spPr>
            <a:xfrm>
              <a:off x="4504941" y="3960628"/>
              <a:ext cx="288984" cy="177894"/>
            </a:xfrm>
            <a:custGeom>
              <a:avLst/>
              <a:gdLst>
                <a:gd name="connsiteX0" fmla="*/ 259454 w 288984"/>
                <a:gd name="connsiteY0" fmla="*/ 21572 h 177894"/>
                <a:gd name="connsiteX1" fmla="*/ 281469 w 288984"/>
                <a:gd name="connsiteY1" fmla="*/ 11956 h 177894"/>
                <a:gd name="connsiteX2" fmla="*/ 289061 w 288984"/>
                <a:gd name="connsiteY2" fmla="*/ 4618 h 177894"/>
                <a:gd name="connsiteX3" fmla="*/ 284506 w 288984"/>
                <a:gd name="connsiteY3" fmla="*/ 63 h 177894"/>
                <a:gd name="connsiteX4" fmla="*/ 262997 w 288984"/>
                <a:gd name="connsiteY4" fmla="*/ 822 h 177894"/>
                <a:gd name="connsiteX5" fmla="*/ 233896 w 288984"/>
                <a:gd name="connsiteY5" fmla="*/ 63 h 177894"/>
                <a:gd name="connsiteX6" fmla="*/ 227064 w 288984"/>
                <a:gd name="connsiteY6" fmla="*/ 7401 h 177894"/>
                <a:gd name="connsiteX7" fmla="*/ 233390 w 288984"/>
                <a:gd name="connsiteY7" fmla="*/ 11956 h 177894"/>
                <a:gd name="connsiteX8" fmla="*/ 251103 w 288984"/>
                <a:gd name="connsiteY8" fmla="*/ 14740 h 177894"/>
                <a:gd name="connsiteX9" fmla="*/ 177972 w 288984"/>
                <a:gd name="connsiteY9" fmla="*/ 130384 h 177894"/>
                <a:gd name="connsiteX10" fmla="*/ 162789 w 288984"/>
                <a:gd name="connsiteY10" fmla="*/ 13221 h 177894"/>
                <a:gd name="connsiteX11" fmla="*/ 179237 w 288984"/>
                <a:gd name="connsiteY11" fmla="*/ 11956 h 177894"/>
                <a:gd name="connsiteX12" fmla="*/ 188600 w 288984"/>
                <a:gd name="connsiteY12" fmla="*/ 4618 h 177894"/>
                <a:gd name="connsiteX13" fmla="*/ 183286 w 288984"/>
                <a:gd name="connsiteY13" fmla="*/ 63 h 177894"/>
                <a:gd name="connsiteX14" fmla="*/ 146087 w 288984"/>
                <a:gd name="connsiteY14" fmla="*/ 822 h 177894"/>
                <a:gd name="connsiteX15" fmla="*/ 129892 w 288984"/>
                <a:gd name="connsiteY15" fmla="*/ 569 h 177894"/>
                <a:gd name="connsiteX16" fmla="*/ 112937 w 288984"/>
                <a:gd name="connsiteY16" fmla="*/ 63 h 177894"/>
                <a:gd name="connsiteX17" fmla="*/ 106105 w 288984"/>
                <a:gd name="connsiteY17" fmla="*/ 7401 h 177894"/>
                <a:gd name="connsiteX18" fmla="*/ 114456 w 288984"/>
                <a:gd name="connsiteY18" fmla="*/ 11956 h 177894"/>
                <a:gd name="connsiteX19" fmla="*/ 126602 w 288984"/>
                <a:gd name="connsiteY19" fmla="*/ 12462 h 177894"/>
                <a:gd name="connsiteX20" fmla="*/ 129892 w 288984"/>
                <a:gd name="connsiteY20" fmla="*/ 37767 h 177894"/>
                <a:gd name="connsiteX21" fmla="*/ 127868 w 288984"/>
                <a:gd name="connsiteY21" fmla="*/ 41816 h 177894"/>
                <a:gd name="connsiteX22" fmla="*/ 71943 w 288984"/>
                <a:gd name="connsiteY22" fmla="*/ 130384 h 177894"/>
                <a:gd name="connsiteX23" fmla="*/ 56760 w 288984"/>
                <a:gd name="connsiteY23" fmla="*/ 13221 h 177894"/>
                <a:gd name="connsiteX24" fmla="*/ 73208 w 288984"/>
                <a:gd name="connsiteY24" fmla="*/ 11956 h 177894"/>
                <a:gd name="connsiteX25" fmla="*/ 80547 w 288984"/>
                <a:gd name="connsiteY25" fmla="*/ 10438 h 177894"/>
                <a:gd name="connsiteX26" fmla="*/ 82571 w 288984"/>
                <a:gd name="connsiteY26" fmla="*/ 4618 h 177894"/>
                <a:gd name="connsiteX27" fmla="*/ 77257 w 288984"/>
                <a:gd name="connsiteY27" fmla="*/ 63 h 177894"/>
                <a:gd name="connsiteX28" fmla="*/ 39806 w 288984"/>
                <a:gd name="connsiteY28" fmla="*/ 822 h 177894"/>
                <a:gd name="connsiteX29" fmla="*/ 23610 w 288984"/>
                <a:gd name="connsiteY29" fmla="*/ 569 h 177894"/>
                <a:gd name="connsiteX30" fmla="*/ 6909 w 288984"/>
                <a:gd name="connsiteY30" fmla="*/ 63 h 177894"/>
                <a:gd name="connsiteX31" fmla="*/ 77 w 288984"/>
                <a:gd name="connsiteY31" fmla="*/ 7401 h 177894"/>
                <a:gd name="connsiteX32" fmla="*/ 8427 w 288984"/>
                <a:gd name="connsiteY32" fmla="*/ 11956 h 177894"/>
                <a:gd name="connsiteX33" fmla="*/ 20574 w 288984"/>
                <a:gd name="connsiteY33" fmla="*/ 12462 h 177894"/>
                <a:gd name="connsiteX34" fmla="*/ 41071 w 288984"/>
                <a:gd name="connsiteY34" fmla="*/ 170366 h 177894"/>
                <a:gd name="connsiteX35" fmla="*/ 48409 w 288984"/>
                <a:gd name="connsiteY35" fmla="*/ 177958 h 177894"/>
                <a:gd name="connsiteX36" fmla="*/ 59038 w 288984"/>
                <a:gd name="connsiteY36" fmla="*/ 171378 h 177894"/>
                <a:gd name="connsiteX37" fmla="*/ 132169 w 288984"/>
                <a:gd name="connsiteY37" fmla="*/ 55228 h 177894"/>
                <a:gd name="connsiteX38" fmla="*/ 147099 w 288984"/>
                <a:gd name="connsiteY38" fmla="*/ 170366 h 177894"/>
                <a:gd name="connsiteX39" fmla="*/ 154691 w 288984"/>
                <a:gd name="connsiteY39" fmla="*/ 177958 h 177894"/>
                <a:gd name="connsiteX40" fmla="*/ 165066 w 288984"/>
                <a:gd name="connsiteY40" fmla="*/ 171378 h 177894"/>
                <a:gd name="connsiteX41" fmla="*/ 259454 w 288984"/>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454" y="21572"/>
                  </a:moveTo>
                  <a:cubicBezTo>
                    <a:pt x="262491" y="16764"/>
                    <a:pt x="265527" y="12209"/>
                    <a:pt x="281469" y="11956"/>
                  </a:cubicBezTo>
                  <a:cubicBezTo>
                    <a:pt x="284506" y="11956"/>
                    <a:pt x="289061" y="11956"/>
                    <a:pt x="289061" y="4618"/>
                  </a:cubicBezTo>
                  <a:cubicBezTo>
                    <a:pt x="289061" y="2340"/>
                    <a:pt x="287037" y="63"/>
                    <a:pt x="284506" y="63"/>
                  </a:cubicBezTo>
                  <a:cubicBezTo>
                    <a:pt x="277674" y="63"/>
                    <a:pt x="270082" y="822"/>
                    <a:pt x="262997" y="822"/>
                  </a:cubicBezTo>
                  <a:cubicBezTo>
                    <a:pt x="253381" y="822"/>
                    <a:pt x="243259" y="63"/>
                    <a:pt x="233896" y="63"/>
                  </a:cubicBezTo>
                  <a:cubicBezTo>
                    <a:pt x="231871" y="63"/>
                    <a:pt x="227064" y="63"/>
                    <a:pt x="227064" y="7401"/>
                  </a:cubicBezTo>
                  <a:cubicBezTo>
                    <a:pt x="227064" y="11956"/>
                    <a:pt x="231618" y="11956"/>
                    <a:pt x="233390" y="11956"/>
                  </a:cubicBezTo>
                  <a:cubicBezTo>
                    <a:pt x="234402" y="11956"/>
                    <a:pt x="244524" y="11956"/>
                    <a:pt x="251103" y="14740"/>
                  </a:cubicBezTo>
                  <a:lnTo>
                    <a:pt x="177972" y="130384"/>
                  </a:lnTo>
                  <a:lnTo>
                    <a:pt x="162789" y="13221"/>
                  </a:lnTo>
                  <a:cubicBezTo>
                    <a:pt x="167596" y="12209"/>
                    <a:pt x="175441" y="11956"/>
                    <a:pt x="179237" y="11956"/>
                  </a:cubicBezTo>
                  <a:cubicBezTo>
                    <a:pt x="184551" y="11956"/>
                    <a:pt x="188600" y="11956"/>
                    <a:pt x="188600" y="4618"/>
                  </a:cubicBezTo>
                  <a:cubicBezTo>
                    <a:pt x="188600" y="4365"/>
                    <a:pt x="188600" y="63"/>
                    <a:pt x="183286" y="63"/>
                  </a:cubicBezTo>
                  <a:cubicBezTo>
                    <a:pt x="174935" y="63"/>
                    <a:pt x="154438" y="822"/>
                    <a:pt x="146087" y="822"/>
                  </a:cubicBezTo>
                  <a:cubicBezTo>
                    <a:pt x="140773" y="822"/>
                    <a:pt x="135206" y="569"/>
                    <a:pt x="129892" y="569"/>
                  </a:cubicBezTo>
                  <a:cubicBezTo>
                    <a:pt x="122553" y="569"/>
                    <a:pt x="113444" y="63"/>
                    <a:pt x="112937" y="63"/>
                  </a:cubicBezTo>
                  <a:cubicBezTo>
                    <a:pt x="111166" y="63"/>
                    <a:pt x="106105" y="63"/>
                    <a:pt x="106105" y="7401"/>
                  </a:cubicBezTo>
                  <a:cubicBezTo>
                    <a:pt x="106105" y="11956"/>
                    <a:pt x="110407" y="11956"/>
                    <a:pt x="114456" y="11956"/>
                  </a:cubicBezTo>
                  <a:cubicBezTo>
                    <a:pt x="118252" y="11956"/>
                    <a:pt x="123313" y="12209"/>
                    <a:pt x="126602" y="12462"/>
                  </a:cubicBezTo>
                  <a:lnTo>
                    <a:pt x="129892" y="37767"/>
                  </a:lnTo>
                  <a:cubicBezTo>
                    <a:pt x="129892" y="38527"/>
                    <a:pt x="129892" y="39033"/>
                    <a:pt x="127868" y="41816"/>
                  </a:cubicBezTo>
                  <a:lnTo>
                    <a:pt x="71943" y="130384"/>
                  </a:lnTo>
                  <a:lnTo>
                    <a:pt x="56760" y="13221"/>
                  </a:lnTo>
                  <a:cubicBezTo>
                    <a:pt x="61568" y="12209"/>
                    <a:pt x="69413" y="11956"/>
                    <a:pt x="73208" y="11956"/>
                  </a:cubicBezTo>
                  <a:cubicBezTo>
                    <a:pt x="79029" y="11956"/>
                    <a:pt x="79282" y="11703"/>
                    <a:pt x="80547" y="10438"/>
                  </a:cubicBezTo>
                  <a:cubicBezTo>
                    <a:pt x="82065" y="9173"/>
                    <a:pt x="82571" y="4871"/>
                    <a:pt x="82571" y="4618"/>
                  </a:cubicBezTo>
                  <a:cubicBezTo>
                    <a:pt x="82571" y="4365"/>
                    <a:pt x="82571" y="63"/>
                    <a:pt x="77257" y="63"/>
                  </a:cubicBezTo>
                  <a:cubicBezTo>
                    <a:pt x="68907" y="63"/>
                    <a:pt x="48156" y="822"/>
                    <a:pt x="39806" y="822"/>
                  </a:cubicBezTo>
                  <a:cubicBezTo>
                    <a:pt x="34492" y="822"/>
                    <a:pt x="28925" y="569"/>
                    <a:pt x="23610" y="569"/>
                  </a:cubicBezTo>
                  <a:cubicBezTo>
                    <a:pt x="16778" y="569"/>
                    <a:pt x="7162" y="63"/>
                    <a:pt x="6909" y="63"/>
                  </a:cubicBezTo>
                  <a:cubicBezTo>
                    <a:pt x="4885" y="63"/>
                    <a:pt x="77" y="63"/>
                    <a:pt x="77" y="7401"/>
                  </a:cubicBezTo>
                  <a:cubicBezTo>
                    <a:pt x="77" y="11956"/>
                    <a:pt x="4126" y="11956"/>
                    <a:pt x="8427" y="11956"/>
                  </a:cubicBezTo>
                  <a:cubicBezTo>
                    <a:pt x="12223" y="11956"/>
                    <a:pt x="17284" y="12209"/>
                    <a:pt x="20574" y="12462"/>
                  </a:cubicBezTo>
                  <a:lnTo>
                    <a:pt x="41071" y="170366"/>
                  </a:lnTo>
                  <a:cubicBezTo>
                    <a:pt x="41830" y="175427"/>
                    <a:pt x="42336" y="177958"/>
                    <a:pt x="48409" y="177958"/>
                  </a:cubicBezTo>
                  <a:cubicBezTo>
                    <a:pt x="53724" y="177958"/>
                    <a:pt x="56001" y="176186"/>
                    <a:pt x="59038" y="171378"/>
                  </a:cubicBezTo>
                  <a:lnTo>
                    <a:pt x="132169" y="55228"/>
                  </a:lnTo>
                  <a:lnTo>
                    <a:pt x="147099" y="170366"/>
                  </a:lnTo>
                  <a:cubicBezTo>
                    <a:pt x="147859" y="176186"/>
                    <a:pt x="148618" y="177958"/>
                    <a:pt x="154691" y="177958"/>
                  </a:cubicBezTo>
                  <a:cubicBezTo>
                    <a:pt x="160258" y="177958"/>
                    <a:pt x="162282" y="175933"/>
                    <a:pt x="165066" y="171378"/>
                  </a:cubicBezTo>
                  <a:lnTo>
                    <a:pt x="259454" y="21572"/>
                  </a:lnTo>
                  <a:close/>
                </a:path>
              </a:pathLst>
            </a:custGeom>
            <a:solidFill>
              <a:srgbClr val="000000"/>
            </a:solidFill>
            <a:ln w="2540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7A33CFB6-25AA-1120-068A-F8A5F6C9A2E9}"/>
                </a:ext>
              </a:extLst>
            </p:cNvPr>
            <p:cNvSpPr/>
            <p:nvPr>
              <p:custDataLst>
                <p:tags r:id="rId92"/>
              </p:custDataLst>
            </p:nvPr>
          </p:nvSpPr>
          <p:spPr>
            <a:xfrm>
              <a:off x="4819502" y="3921407"/>
              <a:ext cx="138520" cy="124526"/>
            </a:xfrm>
            <a:custGeom>
              <a:avLst/>
              <a:gdLst>
                <a:gd name="connsiteX0" fmla="*/ 112748 w 138520"/>
                <a:gd name="connsiteY0" fmla="*/ 21138 h 124526"/>
                <a:gd name="connsiteX1" fmla="*/ 134535 w 138520"/>
                <a:gd name="connsiteY1" fmla="*/ 6436 h 124526"/>
                <a:gd name="connsiteX2" fmla="*/ 138609 w 138520"/>
                <a:gd name="connsiteY2" fmla="*/ 2539 h 124526"/>
                <a:gd name="connsiteX3" fmla="*/ 136129 w 138520"/>
                <a:gd name="connsiteY3" fmla="*/ 59 h 124526"/>
                <a:gd name="connsiteX4" fmla="*/ 121959 w 138520"/>
                <a:gd name="connsiteY4" fmla="*/ 768 h 124526"/>
                <a:gd name="connsiteX5" fmla="*/ 103536 w 138520"/>
                <a:gd name="connsiteY5" fmla="*/ 59 h 124526"/>
                <a:gd name="connsiteX6" fmla="*/ 99994 w 138520"/>
                <a:gd name="connsiteY6" fmla="*/ 3956 h 124526"/>
                <a:gd name="connsiteX7" fmla="*/ 103182 w 138520"/>
                <a:gd name="connsiteY7" fmla="*/ 6436 h 124526"/>
                <a:gd name="connsiteX8" fmla="*/ 110445 w 138520"/>
                <a:gd name="connsiteY8" fmla="*/ 11573 h 124526"/>
                <a:gd name="connsiteX9" fmla="*/ 107256 w 138520"/>
                <a:gd name="connsiteY9" fmla="*/ 18658 h 124526"/>
                <a:gd name="connsiteX10" fmla="*/ 49156 w 138520"/>
                <a:gd name="connsiteY10" fmla="*/ 104392 h 124526"/>
                <a:gd name="connsiteX11" fmla="*/ 33036 w 138520"/>
                <a:gd name="connsiteY11" fmla="*/ 13876 h 124526"/>
                <a:gd name="connsiteX12" fmla="*/ 32682 w 138520"/>
                <a:gd name="connsiteY12" fmla="*/ 11219 h 124526"/>
                <a:gd name="connsiteX13" fmla="*/ 43842 w 138520"/>
                <a:gd name="connsiteY13" fmla="*/ 6436 h 124526"/>
                <a:gd name="connsiteX14" fmla="*/ 49156 w 138520"/>
                <a:gd name="connsiteY14" fmla="*/ 2539 h 124526"/>
                <a:gd name="connsiteX15" fmla="*/ 46144 w 138520"/>
                <a:gd name="connsiteY15" fmla="*/ 59 h 124526"/>
                <a:gd name="connsiteX16" fmla="*/ 23294 w 138520"/>
                <a:gd name="connsiteY16" fmla="*/ 768 h 124526"/>
                <a:gd name="connsiteX17" fmla="*/ 3632 w 138520"/>
                <a:gd name="connsiteY17" fmla="*/ 59 h 124526"/>
                <a:gd name="connsiteX18" fmla="*/ 89 w 138520"/>
                <a:gd name="connsiteY18" fmla="*/ 3956 h 124526"/>
                <a:gd name="connsiteX19" fmla="*/ 4518 w 138520"/>
                <a:gd name="connsiteY19" fmla="*/ 6436 h 124526"/>
                <a:gd name="connsiteX20" fmla="*/ 15500 w 138520"/>
                <a:gd name="connsiteY20" fmla="*/ 12104 h 124526"/>
                <a:gd name="connsiteX21" fmla="*/ 34808 w 138520"/>
                <a:gd name="connsiteY21" fmla="*/ 119803 h 124526"/>
                <a:gd name="connsiteX22" fmla="*/ 39059 w 138520"/>
                <a:gd name="connsiteY22" fmla="*/ 124586 h 124526"/>
                <a:gd name="connsiteX23" fmla="*/ 45082 w 138520"/>
                <a:gd name="connsiteY23" fmla="*/ 120689 h 124526"/>
                <a:gd name="connsiteX24" fmla="*/ 112748 w 138520"/>
                <a:gd name="connsiteY24" fmla="*/ 21138 h 124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8520" h="124526">
                  <a:moveTo>
                    <a:pt x="112748" y="21138"/>
                  </a:moveTo>
                  <a:cubicBezTo>
                    <a:pt x="119302" y="11573"/>
                    <a:pt x="124970" y="7145"/>
                    <a:pt x="134535" y="6436"/>
                  </a:cubicBezTo>
                  <a:cubicBezTo>
                    <a:pt x="136661" y="6259"/>
                    <a:pt x="138609" y="6082"/>
                    <a:pt x="138609" y="2539"/>
                  </a:cubicBezTo>
                  <a:cubicBezTo>
                    <a:pt x="138609" y="2008"/>
                    <a:pt x="138255" y="59"/>
                    <a:pt x="136129" y="59"/>
                  </a:cubicBezTo>
                  <a:cubicBezTo>
                    <a:pt x="131878" y="59"/>
                    <a:pt x="126387" y="768"/>
                    <a:pt x="121959" y="768"/>
                  </a:cubicBezTo>
                  <a:cubicBezTo>
                    <a:pt x="116290" y="768"/>
                    <a:pt x="108851" y="59"/>
                    <a:pt x="103536" y="59"/>
                  </a:cubicBezTo>
                  <a:cubicBezTo>
                    <a:pt x="101942" y="59"/>
                    <a:pt x="99994" y="591"/>
                    <a:pt x="99994" y="3956"/>
                  </a:cubicBezTo>
                  <a:cubicBezTo>
                    <a:pt x="99994" y="6259"/>
                    <a:pt x="102474" y="6436"/>
                    <a:pt x="103182" y="6436"/>
                  </a:cubicBezTo>
                  <a:cubicBezTo>
                    <a:pt x="108851" y="6790"/>
                    <a:pt x="110445" y="8916"/>
                    <a:pt x="110445" y="11573"/>
                  </a:cubicBezTo>
                  <a:cubicBezTo>
                    <a:pt x="110445" y="14053"/>
                    <a:pt x="109205" y="15824"/>
                    <a:pt x="107256" y="18658"/>
                  </a:cubicBezTo>
                  <a:lnTo>
                    <a:pt x="49156" y="104392"/>
                  </a:lnTo>
                  <a:lnTo>
                    <a:pt x="33036" y="13876"/>
                  </a:lnTo>
                  <a:cubicBezTo>
                    <a:pt x="32682" y="12282"/>
                    <a:pt x="32682" y="11927"/>
                    <a:pt x="32682" y="11219"/>
                  </a:cubicBezTo>
                  <a:cubicBezTo>
                    <a:pt x="32682" y="6436"/>
                    <a:pt x="42602" y="6436"/>
                    <a:pt x="43842" y="6436"/>
                  </a:cubicBezTo>
                  <a:cubicBezTo>
                    <a:pt x="46853" y="6436"/>
                    <a:pt x="49156" y="6436"/>
                    <a:pt x="49156" y="2539"/>
                  </a:cubicBezTo>
                  <a:cubicBezTo>
                    <a:pt x="49156" y="2362"/>
                    <a:pt x="48979" y="59"/>
                    <a:pt x="46144" y="59"/>
                  </a:cubicBezTo>
                  <a:cubicBezTo>
                    <a:pt x="41008" y="59"/>
                    <a:pt x="28431" y="768"/>
                    <a:pt x="23294" y="768"/>
                  </a:cubicBezTo>
                  <a:cubicBezTo>
                    <a:pt x="18866" y="768"/>
                    <a:pt x="8060" y="59"/>
                    <a:pt x="3632" y="59"/>
                  </a:cubicBezTo>
                  <a:cubicBezTo>
                    <a:pt x="2038" y="59"/>
                    <a:pt x="89" y="591"/>
                    <a:pt x="89" y="3956"/>
                  </a:cubicBezTo>
                  <a:cubicBezTo>
                    <a:pt x="89" y="6436"/>
                    <a:pt x="2569" y="6436"/>
                    <a:pt x="4518" y="6436"/>
                  </a:cubicBezTo>
                  <a:cubicBezTo>
                    <a:pt x="14437" y="6436"/>
                    <a:pt x="14614" y="7499"/>
                    <a:pt x="15500" y="12104"/>
                  </a:cubicBezTo>
                  <a:lnTo>
                    <a:pt x="34808" y="119803"/>
                  </a:lnTo>
                  <a:cubicBezTo>
                    <a:pt x="35516" y="123523"/>
                    <a:pt x="35693" y="124586"/>
                    <a:pt x="39059" y="124586"/>
                  </a:cubicBezTo>
                  <a:cubicBezTo>
                    <a:pt x="42425" y="124586"/>
                    <a:pt x="43310" y="123346"/>
                    <a:pt x="45082" y="120689"/>
                  </a:cubicBezTo>
                  <a:lnTo>
                    <a:pt x="112748" y="21138"/>
                  </a:ln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1F5B11E4-28EA-3661-D592-5BE6B7A7FB87}"/>
                </a:ext>
              </a:extLst>
            </p:cNvPr>
            <p:cNvSpPr/>
            <p:nvPr>
              <p:custDataLst>
                <p:tags r:id="rId93"/>
              </p:custDataLst>
            </p:nvPr>
          </p:nvSpPr>
          <p:spPr>
            <a:xfrm>
              <a:off x="5072532" y="3997574"/>
              <a:ext cx="126525" cy="146769"/>
            </a:xfrm>
            <a:custGeom>
              <a:avLst/>
              <a:gdLst>
                <a:gd name="connsiteX0" fmla="*/ 117768 w 126525"/>
                <a:gd name="connsiteY0" fmla="*/ 78509 h 146769"/>
                <a:gd name="connsiteX1" fmla="*/ 126624 w 126525"/>
                <a:gd name="connsiteY1" fmla="*/ 73448 h 146769"/>
                <a:gd name="connsiteX2" fmla="*/ 117768 w 126525"/>
                <a:gd name="connsiteY2" fmla="*/ 68387 h 146769"/>
                <a:gd name="connsiteX3" fmla="*/ 10474 w 126525"/>
                <a:gd name="connsiteY3" fmla="*/ 68387 h 146769"/>
                <a:gd name="connsiteX4" fmla="*/ 78292 w 126525"/>
                <a:gd name="connsiteY4" fmla="*/ 10185 h 146769"/>
                <a:gd name="connsiteX5" fmla="*/ 117768 w 126525"/>
                <a:gd name="connsiteY5" fmla="*/ 10185 h 146769"/>
                <a:gd name="connsiteX6" fmla="*/ 126624 w 126525"/>
                <a:gd name="connsiteY6" fmla="*/ 5124 h 146769"/>
                <a:gd name="connsiteX7" fmla="*/ 117768 w 126525"/>
                <a:gd name="connsiteY7" fmla="*/ 63 h 146769"/>
                <a:gd name="connsiteX8" fmla="*/ 77786 w 126525"/>
                <a:gd name="connsiteY8" fmla="*/ 63 h 146769"/>
                <a:gd name="connsiteX9" fmla="*/ 99 w 126525"/>
                <a:gd name="connsiteY9" fmla="*/ 73448 h 146769"/>
                <a:gd name="connsiteX10" fmla="*/ 77786 w 126525"/>
                <a:gd name="connsiteY10" fmla="*/ 146832 h 146769"/>
                <a:gd name="connsiteX11" fmla="*/ 117768 w 126525"/>
                <a:gd name="connsiteY11" fmla="*/ 146832 h 146769"/>
                <a:gd name="connsiteX12" fmla="*/ 126624 w 126525"/>
                <a:gd name="connsiteY12" fmla="*/ 141771 h 146769"/>
                <a:gd name="connsiteX13" fmla="*/ 117768 w 126525"/>
                <a:gd name="connsiteY13" fmla="*/ 136710 h 146769"/>
                <a:gd name="connsiteX14" fmla="*/ 78292 w 126525"/>
                <a:gd name="connsiteY14" fmla="*/ 136710 h 146769"/>
                <a:gd name="connsiteX15" fmla="*/ 10474 w 126525"/>
                <a:gd name="connsiteY15" fmla="*/ 78509 h 146769"/>
                <a:gd name="connsiteX16" fmla="*/ 117768 w 126525"/>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46769">
                  <a:moveTo>
                    <a:pt x="117768" y="78509"/>
                  </a:moveTo>
                  <a:cubicBezTo>
                    <a:pt x="122070" y="78509"/>
                    <a:pt x="126624" y="78509"/>
                    <a:pt x="126624" y="73448"/>
                  </a:cubicBezTo>
                  <a:cubicBezTo>
                    <a:pt x="126624" y="68387"/>
                    <a:pt x="122070" y="68387"/>
                    <a:pt x="117768" y="68387"/>
                  </a:cubicBezTo>
                  <a:lnTo>
                    <a:pt x="10474" y="68387"/>
                  </a:lnTo>
                  <a:cubicBezTo>
                    <a:pt x="13511" y="34478"/>
                    <a:pt x="42611" y="10185"/>
                    <a:pt x="78292" y="10185"/>
                  </a:cubicBezTo>
                  <a:lnTo>
                    <a:pt x="117768" y="10185"/>
                  </a:lnTo>
                  <a:cubicBezTo>
                    <a:pt x="122070" y="10185"/>
                    <a:pt x="126624" y="10185"/>
                    <a:pt x="126624" y="5124"/>
                  </a:cubicBezTo>
                  <a:cubicBezTo>
                    <a:pt x="126624" y="63"/>
                    <a:pt x="122070" y="63"/>
                    <a:pt x="117768" y="63"/>
                  </a:cubicBezTo>
                  <a:lnTo>
                    <a:pt x="77786" y="63"/>
                  </a:lnTo>
                  <a:cubicBezTo>
                    <a:pt x="34514" y="63"/>
                    <a:pt x="99" y="32959"/>
                    <a:pt x="99" y="73448"/>
                  </a:cubicBezTo>
                  <a:cubicBezTo>
                    <a:pt x="99" y="113936"/>
                    <a:pt x="34514" y="146832"/>
                    <a:pt x="77786" y="146832"/>
                  </a:cubicBezTo>
                  <a:lnTo>
                    <a:pt x="117768" y="146832"/>
                  </a:lnTo>
                  <a:cubicBezTo>
                    <a:pt x="122070" y="146832"/>
                    <a:pt x="126624" y="146832"/>
                    <a:pt x="126624" y="141771"/>
                  </a:cubicBezTo>
                  <a:cubicBezTo>
                    <a:pt x="126624" y="136710"/>
                    <a:pt x="122070" y="136710"/>
                    <a:pt x="117768" y="136710"/>
                  </a:cubicBezTo>
                  <a:lnTo>
                    <a:pt x="78292" y="136710"/>
                  </a:lnTo>
                  <a:cubicBezTo>
                    <a:pt x="42611" y="136710"/>
                    <a:pt x="13511" y="112417"/>
                    <a:pt x="10474" y="78509"/>
                  </a:cubicBezTo>
                  <a:lnTo>
                    <a:pt x="117768" y="78509"/>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0A2CBCD7-95E4-F6BD-DCB0-E983FF57572F}"/>
                </a:ext>
              </a:extLst>
            </p:cNvPr>
            <p:cNvSpPr/>
            <p:nvPr>
              <p:custDataLst>
                <p:tags r:id="rId94"/>
              </p:custDataLst>
            </p:nvPr>
          </p:nvSpPr>
          <p:spPr>
            <a:xfrm>
              <a:off x="5294569" y="3960881"/>
              <a:ext cx="173846" cy="173339"/>
            </a:xfrm>
            <a:custGeom>
              <a:avLst/>
              <a:gdLst>
                <a:gd name="connsiteX0" fmla="*/ 63877 w 173846"/>
                <a:gd name="connsiteY0" fmla="*/ 93945 h 173339"/>
                <a:gd name="connsiteX1" fmla="*/ 72987 w 173846"/>
                <a:gd name="connsiteY1" fmla="*/ 93945 h 173339"/>
                <a:gd name="connsiteX2" fmla="*/ 110945 w 173846"/>
                <a:gd name="connsiteY2" fmla="*/ 152653 h 173339"/>
                <a:gd name="connsiteX3" fmla="*/ 122332 w 173846"/>
                <a:gd name="connsiteY3" fmla="*/ 170366 h 173339"/>
                <a:gd name="connsiteX4" fmla="*/ 130683 w 173846"/>
                <a:gd name="connsiteY4" fmla="*/ 173403 h 173339"/>
                <a:gd name="connsiteX5" fmla="*/ 165604 w 173846"/>
                <a:gd name="connsiteY5" fmla="*/ 173403 h 173339"/>
                <a:gd name="connsiteX6" fmla="*/ 173954 w 173846"/>
                <a:gd name="connsiteY6" fmla="*/ 168848 h 173339"/>
                <a:gd name="connsiteX7" fmla="*/ 170159 w 173846"/>
                <a:gd name="connsiteY7" fmla="*/ 164546 h 173339"/>
                <a:gd name="connsiteX8" fmla="*/ 142323 w 173846"/>
                <a:gd name="connsiteY8" fmla="*/ 137723 h 173339"/>
                <a:gd name="connsiteX9" fmla="*/ 110945 w 173846"/>
                <a:gd name="connsiteY9" fmla="*/ 91161 h 173339"/>
                <a:gd name="connsiteX10" fmla="*/ 155229 w 173846"/>
                <a:gd name="connsiteY10" fmla="*/ 47383 h 173339"/>
                <a:gd name="connsiteX11" fmla="*/ 88170 w 173846"/>
                <a:gd name="connsiteY11" fmla="*/ 63 h 173339"/>
                <a:gd name="connsiteX12" fmla="*/ 8712 w 173846"/>
                <a:gd name="connsiteY12" fmla="*/ 63 h 173339"/>
                <a:gd name="connsiteX13" fmla="*/ 108 w 173846"/>
                <a:gd name="connsiteY13" fmla="*/ 4618 h 173339"/>
                <a:gd name="connsiteX14" fmla="*/ 6941 w 173846"/>
                <a:gd name="connsiteY14" fmla="*/ 8920 h 173339"/>
                <a:gd name="connsiteX15" fmla="*/ 22630 w 173846"/>
                <a:gd name="connsiteY15" fmla="*/ 23343 h 173339"/>
                <a:gd name="connsiteX16" fmla="*/ 22630 w 173846"/>
                <a:gd name="connsiteY16" fmla="*/ 150122 h 173339"/>
                <a:gd name="connsiteX17" fmla="*/ 6941 w 173846"/>
                <a:gd name="connsiteY17" fmla="*/ 164546 h 173339"/>
                <a:gd name="connsiteX18" fmla="*/ 108 w 173846"/>
                <a:gd name="connsiteY18" fmla="*/ 168848 h 173339"/>
                <a:gd name="connsiteX19" fmla="*/ 8712 w 173846"/>
                <a:gd name="connsiteY19" fmla="*/ 173403 h 173339"/>
                <a:gd name="connsiteX20" fmla="*/ 78048 w 173846"/>
                <a:gd name="connsiteY20" fmla="*/ 173403 h 173339"/>
                <a:gd name="connsiteX21" fmla="*/ 86399 w 173846"/>
                <a:gd name="connsiteY21" fmla="*/ 168848 h 173339"/>
                <a:gd name="connsiteX22" fmla="*/ 79313 w 173846"/>
                <a:gd name="connsiteY22" fmla="*/ 164546 h 173339"/>
                <a:gd name="connsiteX23" fmla="*/ 63877 w 173846"/>
                <a:gd name="connsiteY23" fmla="*/ 150122 h 173339"/>
                <a:gd name="connsiteX24" fmla="*/ 63877 w 173846"/>
                <a:gd name="connsiteY24" fmla="*/ 93945 h 173339"/>
                <a:gd name="connsiteX25" fmla="*/ 112716 w 173846"/>
                <a:gd name="connsiteY25" fmla="*/ 81545 h 173339"/>
                <a:gd name="connsiteX26" fmla="*/ 120561 w 173846"/>
                <a:gd name="connsiteY26" fmla="*/ 47636 h 173339"/>
                <a:gd name="connsiteX27" fmla="*/ 110945 w 173846"/>
                <a:gd name="connsiteY27" fmla="*/ 11703 h 173339"/>
                <a:gd name="connsiteX28" fmla="*/ 146372 w 173846"/>
                <a:gd name="connsiteY28" fmla="*/ 47383 h 173339"/>
                <a:gd name="connsiteX29" fmla="*/ 112716 w 173846"/>
                <a:gd name="connsiteY29" fmla="*/ 81545 h 173339"/>
                <a:gd name="connsiteX30" fmla="*/ 63877 w 173846"/>
                <a:gd name="connsiteY30" fmla="*/ 22584 h 173339"/>
                <a:gd name="connsiteX31" fmla="*/ 79566 w 173846"/>
                <a:gd name="connsiteY31" fmla="*/ 8920 h 173339"/>
                <a:gd name="connsiteX32" fmla="*/ 111704 w 173846"/>
                <a:gd name="connsiteY32" fmla="*/ 47636 h 173339"/>
                <a:gd name="connsiteX33" fmla="*/ 63877 w 173846"/>
                <a:gd name="connsiteY33" fmla="*/ 85088 h 173339"/>
                <a:gd name="connsiteX34" fmla="*/ 63877 w 173846"/>
                <a:gd name="connsiteY34" fmla="*/ 22584 h 173339"/>
                <a:gd name="connsiteX35" fmla="*/ 29462 w 173846"/>
                <a:gd name="connsiteY35" fmla="*/ 164546 h 173339"/>
                <a:gd name="connsiteX36" fmla="*/ 31487 w 173846"/>
                <a:gd name="connsiteY36" fmla="*/ 150628 h 173339"/>
                <a:gd name="connsiteX37" fmla="*/ 31487 w 173846"/>
                <a:gd name="connsiteY37" fmla="*/ 22837 h 173339"/>
                <a:gd name="connsiteX38" fmla="*/ 29462 w 173846"/>
                <a:gd name="connsiteY38" fmla="*/ 8920 h 173339"/>
                <a:gd name="connsiteX39" fmla="*/ 58310 w 173846"/>
                <a:gd name="connsiteY39" fmla="*/ 8920 h 173339"/>
                <a:gd name="connsiteX40" fmla="*/ 55020 w 173846"/>
                <a:gd name="connsiteY40" fmla="*/ 21825 h 173339"/>
                <a:gd name="connsiteX41" fmla="*/ 55020 w 173846"/>
                <a:gd name="connsiteY41" fmla="*/ 150628 h 173339"/>
                <a:gd name="connsiteX42" fmla="*/ 57045 w 173846"/>
                <a:gd name="connsiteY42" fmla="*/ 164546 h 173339"/>
                <a:gd name="connsiteX43" fmla="*/ 29462 w 173846"/>
                <a:gd name="connsiteY43" fmla="*/ 164546 h 173339"/>
                <a:gd name="connsiteX44" fmla="*/ 83362 w 173846"/>
                <a:gd name="connsiteY44" fmla="*/ 93945 h 173339"/>
                <a:gd name="connsiteX45" fmla="*/ 88170 w 173846"/>
                <a:gd name="connsiteY45" fmla="*/ 93439 h 173339"/>
                <a:gd name="connsiteX46" fmla="*/ 101329 w 173846"/>
                <a:gd name="connsiteY46" fmla="*/ 92426 h 173339"/>
                <a:gd name="connsiteX47" fmla="*/ 153457 w 173846"/>
                <a:gd name="connsiteY47" fmla="*/ 164546 h 173339"/>
                <a:gd name="connsiteX48" fmla="*/ 128911 w 173846"/>
                <a:gd name="connsiteY48" fmla="*/ 164546 h 173339"/>
                <a:gd name="connsiteX49" fmla="*/ 83362 w 173846"/>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3846" h="173339">
                  <a:moveTo>
                    <a:pt x="63877" y="93945"/>
                  </a:moveTo>
                  <a:lnTo>
                    <a:pt x="72987" y="93945"/>
                  </a:lnTo>
                  <a:lnTo>
                    <a:pt x="110945" y="152653"/>
                  </a:lnTo>
                  <a:cubicBezTo>
                    <a:pt x="113475" y="156701"/>
                    <a:pt x="119548" y="166570"/>
                    <a:pt x="122332" y="170366"/>
                  </a:cubicBezTo>
                  <a:cubicBezTo>
                    <a:pt x="124103" y="173403"/>
                    <a:pt x="124862" y="173403"/>
                    <a:pt x="130683" y="173403"/>
                  </a:cubicBezTo>
                  <a:lnTo>
                    <a:pt x="165604" y="173403"/>
                  </a:lnTo>
                  <a:cubicBezTo>
                    <a:pt x="170159" y="173403"/>
                    <a:pt x="173954" y="173403"/>
                    <a:pt x="173954" y="168848"/>
                  </a:cubicBezTo>
                  <a:cubicBezTo>
                    <a:pt x="173954" y="166823"/>
                    <a:pt x="172436" y="165052"/>
                    <a:pt x="170159" y="164546"/>
                  </a:cubicBezTo>
                  <a:cubicBezTo>
                    <a:pt x="160796" y="162522"/>
                    <a:pt x="148396" y="145820"/>
                    <a:pt x="142323" y="137723"/>
                  </a:cubicBezTo>
                  <a:cubicBezTo>
                    <a:pt x="140552" y="135192"/>
                    <a:pt x="127899" y="118491"/>
                    <a:pt x="110945" y="91161"/>
                  </a:cubicBezTo>
                  <a:cubicBezTo>
                    <a:pt x="133466" y="87112"/>
                    <a:pt x="155229" y="77496"/>
                    <a:pt x="155229" y="47383"/>
                  </a:cubicBezTo>
                  <a:cubicBezTo>
                    <a:pt x="155229" y="12209"/>
                    <a:pt x="118030" y="63"/>
                    <a:pt x="88170" y="63"/>
                  </a:cubicBezTo>
                  <a:lnTo>
                    <a:pt x="8712" y="63"/>
                  </a:lnTo>
                  <a:cubicBezTo>
                    <a:pt x="4157" y="63"/>
                    <a:pt x="108" y="63"/>
                    <a:pt x="108" y="4618"/>
                  </a:cubicBezTo>
                  <a:cubicBezTo>
                    <a:pt x="108" y="8920"/>
                    <a:pt x="4916" y="8920"/>
                    <a:pt x="6941" y="8920"/>
                  </a:cubicBezTo>
                  <a:cubicBezTo>
                    <a:pt x="21365" y="8920"/>
                    <a:pt x="22630" y="10691"/>
                    <a:pt x="22630" y="23343"/>
                  </a:cubicBezTo>
                  <a:lnTo>
                    <a:pt x="22630" y="150122"/>
                  </a:lnTo>
                  <a:cubicBezTo>
                    <a:pt x="22630" y="162775"/>
                    <a:pt x="21365" y="164546"/>
                    <a:pt x="6941" y="164546"/>
                  </a:cubicBezTo>
                  <a:cubicBezTo>
                    <a:pt x="4916" y="164546"/>
                    <a:pt x="108" y="164546"/>
                    <a:pt x="108" y="168848"/>
                  </a:cubicBezTo>
                  <a:cubicBezTo>
                    <a:pt x="108" y="173403"/>
                    <a:pt x="4157" y="173403"/>
                    <a:pt x="8712" y="173403"/>
                  </a:cubicBezTo>
                  <a:lnTo>
                    <a:pt x="78048" y="173403"/>
                  </a:lnTo>
                  <a:cubicBezTo>
                    <a:pt x="82603" y="173403"/>
                    <a:pt x="86399" y="173403"/>
                    <a:pt x="86399" y="168848"/>
                  </a:cubicBezTo>
                  <a:cubicBezTo>
                    <a:pt x="86399" y="164546"/>
                    <a:pt x="82097" y="164546"/>
                    <a:pt x="79313" y="164546"/>
                  </a:cubicBezTo>
                  <a:cubicBezTo>
                    <a:pt x="64889" y="164546"/>
                    <a:pt x="63877" y="162522"/>
                    <a:pt x="63877" y="150122"/>
                  </a:cubicBezTo>
                  <a:lnTo>
                    <a:pt x="63877" y="93945"/>
                  </a:lnTo>
                  <a:close/>
                  <a:moveTo>
                    <a:pt x="112716" y="81545"/>
                  </a:moveTo>
                  <a:cubicBezTo>
                    <a:pt x="119801" y="72182"/>
                    <a:pt x="120561" y="58771"/>
                    <a:pt x="120561" y="47636"/>
                  </a:cubicBezTo>
                  <a:cubicBezTo>
                    <a:pt x="120561" y="35490"/>
                    <a:pt x="119042" y="22078"/>
                    <a:pt x="110945" y="11703"/>
                  </a:cubicBezTo>
                  <a:cubicBezTo>
                    <a:pt x="121320" y="13981"/>
                    <a:pt x="146372" y="21825"/>
                    <a:pt x="146372" y="47383"/>
                  </a:cubicBezTo>
                  <a:cubicBezTo>
                    <a:pt x="146372" y="63832"/>
                    <a:pt x="138780" y="76737"/>
                    <a:pt x="112716" y="81545"/>
                  </a:cubicBezTo>
                  <a:close/>
                  <a:moveTo>
                    <a:pt x="63877" y="22584"/>
                  </a:moveTo>
                  <a:cubicBezTo>
                    <a:pt x="63877" y="17270"/>
                    <a:pt x="63877" y="8920"/>
                    <a:pt x="79566" y="8920"/>
                  </a:cubicBezTo>
                  <a:cubicBezTo>
                    <a:pt x="101076" y="8920"/>
                    <a:pt x="111704" y="17776"/>
                    <a:pt x="111704" y="47636"/>
                  </a:cubicBezTo>
                  <a:cubicBezTo>
                    <a:pt x="111704" y="80280"/>
                    <a:pt x="103859" y="85088"/>
                    <a:pt x="63877" y="85088"/>
                  </a:cubicBezTo>
                  <a:lnTo>
                    <a:pt x="63877" y="22584"/>
                  </a:lnTo>
                  <a:close/>
                  <a:moveTo>
                    <a:pt x="29462" y="164546"/>
                  </a:moveTo>
                  <a:cubicBezTo>
                    <a:pt x="31487" y="159991"/>
                    <a:pt x="31487" y="152906"/>
                    <a:pt x="31487" y="150628"/>
                  </a:cubicBezTo>
                  <a:lnTo>
                    <a:pt x="31487" y="22837"/>
                  </a:lnTo>
                  <a:cubicBezTo>
                    <a:pt x="31487" y="20307"/>
                    <a:pt x="31487" y="13474"/>
                    <a:pt x="29462" y="8920"/>
                  </a:cubicBezTo>
                  <a:lnTo>
                    <a:pt x="58310" y="8920"/>
                  </a:lnTo>
                  <a:cubicBezTo>
                    <a:pt x="55020" y="12968"/>
                    <a:pt x="55020" y="18029"/>
                    <a:pt x="55020" y="21825"/>
                  </a:cubicBezTo>
                  <a:lnTo>
                    <a:pt x="55020" y="150628"/>
                  </a:lnTo>
                  <a:cubicBezTo>
                    <a:pt x="55020" y="153159"/>
                    <a:pt x="55020" y="159991"/>
                    <a:pt x="57045" y="164546"/>
                  </a:cubicBezTo>
                  <a:lnTo>
                    <a:pt x="29462" y="164546"/>
                  </a:lnTo>
                  <a:close/>
                  <a:moveTo>
                    <a:pt x="83362" y="93945"/>
                  </a:moveTo>
                  <a:cubicBezTo>
                    <a:pt x="85133" y="93692"/>
                    <a:pt x="86146" y="93439"/>
                    <a:pt x="88170" y="93439"/>
                  </a:cubicBezTo>
                  <a:cubicBezTo>
                    <a:pt x="91966" y="93439"/>
                    <a:pt x="97533" y="92932"/>
                    <a:pt x="101329" y="92426"/>
                  </a:cubicBezTo>
                  <a:cubicBezTo>
                    <a:pt x="105124" y="98500"/>
                    <a:pt x="132454" y="143543"/>
                    <a:pt x="153457" y="164546"/>
                  </a:cubicBezTo>
                  <a:lnTo>
                    <a:pt x="128911" y="164546"/>
                  </a:lnTo>
                  <a:lnTo>
                    <a:pt x="83362" y="93945"/>
                  </a:lnTo>
                  <a:close/>
                </a:path>
              </a:pathLst>
            </a:custGeom>
            <a:solidFill>
              <a:srgbClr val="000000"/>
            </a:solidFill>
            <a:ln w="2540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CCF73415-0D74-F229-C257-1DDA3023AA6A}"/>
                </a:ext>
              </a:extLst>
            </p:cNvPr>
            <p:cNvSpPr/>
            <p:nvPr>
              <p:custDataLst>
                <p:tags r:id="rId95"/>
              </p:custDataLst>
            </p:nvPr>
          </p:nvSpPr>
          <p:spPr>
            <a:xfrm>
              <a:off x="5484085" y="3919459"/>
              <a:ext cx="91047" cy="124703"/>
            </a:xfrm>
            <a:custGeom>
              <a:avLst/>
              <a:gdLst>
                <a:gd name="connsiteX0" fmla="*/ 90455 w 91047"/>
                <a:gd name="connsiteY0" fmla="*/ 5373 h 124703"/>
                <a:gd name="connsiteX1" fmla="*/ 91163 w 91047"/>
                <a:gd name="connsiteY1" fmla="*/ 2539 h 124703"/>
                <a:gd name="connsiteX2" fmla="*/ 88329 w 91047"/>
                <a:gd name="connsiteY2" fmla="*/ 59 h 124703"/>
                <a:gd name="connsiteX3" fmla="*/ 65656 w 91047"/>
                <a:gd name="connsiteY3" fmla="*/ 1831 h 124703"/>
                <a:gd name="connsiteX4" fmla="*/ 61759 w 91047"/>
                <a:gd name="connsiteY4" fmla="*/ 5905 h 124703"/>
                <a:gd name="connsiteX5" fmla="*/ 66364 w 91047"/>
                <a:gd name="connsiteY5" fmla="*/ 8385 h 124703"/>
                <a:gd name="connsiteX6" fmla="*/ 74867 w 91047"/>
                <a:gd name="connsiteY6" fmla="*/ 11042 h 124703"/>
                <a:gd name="connsiteX7" fmla="*/ 74158 w 91047"/>
                <a:gd name="connsiteY7" fmla="*/ 14939 h 124703"/>
                <a:gd name="connsiteX8" fmla="*/ 64061 w 91047"/>
                <a:gd name="connsiteY8" fmla="*/ 55326 h 124703"/>
                <a:gd name="connsiteX9" fmla="*/ 45817 w 91047"/>
                <a:gd name="connsiteY9" fmla="*/ 44874 h 124703"/>
                <a:gd name="connsiteX10" fmla="*/ 115 w 91047"/>
                <a:gd name="connsiteY10" fmla="*/ 95358 h 124703"/>
                <a:gd name="connsiteX11" fmla="*/ 26863 w 91047"/>
                <a:gd name="connsiteY11" fmla="*/ 124763 h 124703"/>
                <a:gd name="connsiteX12" fmla="*/ 52016 w 91047"/>
                <a:gd name="connsiteY12" fmla="*/ 112363 h 124703"/>
                <a:gd name="connsiteX13" fmla="*/ 70261 w 91047"/>
                <a:gd name="connsiteY13" fmla="*/ 124763 h 124703"/>
                <a:gd name="connsiteX14" fmla="*/ 84255 w 91047"/>
                <a:gd name="connsiteY14" fmla="*/ 115375 h 124703"/>
                <a:gd name="connsiteX15" fmla="*/ 90455 w 91047"/>
                <a:gd name="connsiteY15" fmla="*/ 97661 h 124703"/>
                <a:gd name="connsiteX16" fmla="*/ 87621 w 91047"/>
                <a:gd name="connsiteY16" fmla="*/ 95358 h 124703"/>
                <a:gd name="connsiteX17" fmla="*/ 83724 w 91047"/>
                <a:gd name="connsiteY17" fmla="*/ 100849 h 124703"/>
                <a:gd name="connsiteX18" fmla="*/ 70793 w 91047"/>
                <a:gd name="connsiteY18" fmla="*/ 119803 h 124703"/>
                <a:gd name="connsiteX19" fmla="*/ 64947 w 91047"/>
                <a:gd name="connsiteY19" fmla="*/ 111123 h 124703"/>
                <a:gd name="connsiteX20" fmla="*/ 65833 w 91047"/>
                <a:gd name="connsiteY20" fmla="*/ 103861 h 124703"/>
                <a:gd name="connsiteX21" fmla="*/ 90455 w 91047"/>
                <a:gd name="connsiteY21" fmla="*/ 5373 h 124703"/>
                <a:gd name="connsiteX22" fmla="*/ 52725 w 91047"/>
                <a:gd name="connsiteY22" fmla="*/ 100849 h 124703"/>
                <a:gd name="connsiteX23" fmla="*/ 43691 w 91047"/>
                <a:gd name="connsiteY23" fmla="*/ 112717 h 124703"/>
                <a:gd name="connsiteX24" fmla="*/ 27394 w 91047"/>
                <a:gd name="connsiteY24" fmla="*/ 119803 h 124703"/>
                <a:gd name="connsiteX25" fmla="*/ 14463 w 91047"/>
                <a:gd name="connsiteY25" fmla="*/ 102621 h 124703"/>
                <a:gd name="connsiteX26" fmla="*/ 23675 w 91047"/>
                <a:gd name="connsiteY26" fmla="*/ 66662 h 124703"/>
                <a:gd name="connsiteX27" fmla="*/ 45817 w 91047"/>
                <a:gd name="connsiteY27" fmla="*/ 49834 h 124703"/>
                <a:gd name="connsiteX28" fmla="*/ 61582 w 91047"/>
                <a:gd name="connsiteY28" fmla="*/ 65245 h 124703"/>
                <a:gd name="connsiteX29" fmla="*/ 61050 w 91047"/>
                <a:gd name="connsiteY29" fmla="*/ 67725 h 124703"/>
                <a:gd name="connsiteX30" fmla="*/ 52725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55" y="5373"/>
                  </a:moveTo>
                  <a:cubicBezTo>
                    <a:pt x="90632" y="5019"/>
                    <a:pt x="91163" y="2716"/>
                    <a:pt x="91163" y="2539"/>
                  </a:cubicBezTo>
                  <a:cubicBezTo>
                    <a:pt x="91163" y="1653"/>
                    <a:pt x="90455" y="59"/>
                    <a:pt x="88329" y="59"/>
                  </a:cubicBezTo>
                  <a:cubicBezTo>
                    <a:pt x="84786" y="59"/>
                    <a:pt x="70084" y="1476"/>
                    <a:pt x="65656" y="1831"/>
                  </a:cubicBezTo>
                  <a:cubicBezTo>
                    <a:pt x="64239" y="2008"/>
                    <a:pt x="61759" y="2185"/>
                    <a:pt x="61759" y="5905"/>
                  </a:cubicBezTo>
                  <a:cubicBezTo>
                    <a:pt x="61759" y="8385"/>
                    <a:pt x="64239" y="8385"/>
                    <a:pt x="66364" y="8385"/>
                  </a:cubicBezTo>
                  <a:cubicBezTo>
                    <a:pt x="74867" y="8385"/>
                    <a:pt x="74867" y="9624"/>
                    <a:pt x="74867" y="11042"/>
                  </a:cubicBezTo>
                  <a:cubicBezTo>
                    <a:pt x="74867" y="12282"/>
                    <a:pt x="74512" y="13344"/>
                    <a:pt x="74158" y="14939"/>
                  </a:cubicBezTo>
                  <a:lnTo>
                    <a:pt x="64061" y="55326"/>
                  </a:lnTo>
                  <a:cubicBezTo>
                    <a:pt x="60342" y="49480"/>
                    <a:pt x="54319" y="44874"/>
                    <a:pt x="45817" y="44874"/>
                  </a:cubicBezTo>
                  <a:cubicBezTo>
                    <a:pt x="23143" y="44874"/>
                    <a:pt x="115" y="69851"/>
                    <a:pt x="115" y="95358"/>
                  </a:cubicBezTo>
                  <a:cubicBezTo>
                    <a:pt x="115" y="112540"/>
                    <a:pt x="11629" y="124763"/>
                    <a:pt x="26863" y="124763"/>
                  </a:cubicBezTo>
                  <a:cubicBezTo>
                    <a:pt x="36428" y="124763"/>
                    <a:pt x="44931" y="119272"/>
                    <a:pt x="52016" y="112363"/>
                  </a:cubicBezTo>
                  <a:cubicBezTo>
                    <a:pt x="55382" y="122991"/>
                    <a:pt x="65656" y="124763"/>
                    <a:pt x="70261" y="124763"/>
                  </a:cubicBezTo>
                  <a:cubicBezTo>
                    <a:pt x="76638" y="124763"/>
                    <a:pt x="81067" y="120866"/>
                    <a:pt x="84255" y="115375"/>
                  </a:cubicBezTo>
                  <a:cubicBezTo>
                    <a:pt x="88152" y="108466"/>
                    <a:pt x="90455" y="98369"/>
                    <a:pt x="90455" y="97661"/>
                  </a:cubicBezTo>
                  <a:cubicBezTo>
                    <a:pt x="90455" y="95358"/>
                    <a:pt x="88152" y="95358"/>
                    <a:pt x="87621" y="95358"/>
                  </a:cubicBezTo>
                  <a:cubicBezTo>
                    <a:pt x="85141" y="95358"/>
                    <a:pt x="84964" y="96067"/>
                    <a:pt x="83724" y="100849"/>
                  </a:cubicBezTo>
                  <a:cubicBezTo>
                    <a:pt x="81598" y="109352"/>
                    <a:pt x="78232" y="119803"/>
                    <a:pt x="70793" y="119803"/>
                  </a:cubicBezTo>
                  <a:cubicBezTo>
                    <a:pt x="66187" y="119803"/>
                    <a:pt x="64947" y="115906"/>
                    <a:pt x="64947" y="111123"/>
                  </a:cubicBezTo>
                  <a:cubicBezTo>
                    <a:pt x="64947" y="107758"/>
                    <a:pt x="65301" y="106163"/>
                    <a:pt x="65833" y="103861"/>
                  </a:cubicBezTo>
                  <a:lnTo>
                    <a:pt x="90455" y="5373"/>
                  </a:lnTo>
                  <a:close/>
                  <a:moveTo>
                    <a:pt x="52725" y="100849"/>
                  </a:moveTo>
                  <a:cubicBezTo>
                    <a:pt x="51485" y="105809"/>
                    <a:pt x="47588" y="109352"/>
                    <a:pt x="43691" y="112717"/>
                  </a:cubicBezTo>
                  <a:cubicBezTo>
                    <a:pt x="42097" y="114135"/>
                    <a:pt x="35011" y="119803"/>
                    <a:pt x="27394" y="119803"/>
                  </a:cubicBezTo>
                  <a:cubicBezTo>
                    <a:pt x="20840" y="119803"/>
                    <a:pt x="14463" y="115197"/>
                    <a:pt x="14463" y="102621"/>
                  </a:cubicBezTo>
                  <a:cubicBezTo>
                    <a:pt x="14463" y="93233"/>
                    <a:pt x="19600" y="73748"/>
                    <a:pt x="23675" y="66662"/>
                  </a:cubicBezTo>
                  <a:cubicBezTo>
                    <a:pt x="31823" y="52491"/>
                    <a:pt x="40857" y="49834"/>
                    <a:pt x="45817" y="49834"/>
                  </a:cubicBezTo>
                  <a:cubicBezTo>
                    <a:pt x="58216" y="49834"/>
                    <a:pt x="61582" y="63297"/>
                    <a:pt x="61582" y="65245"/>
                  </a:cubicBezTo>
                  <a:cubicBezTo>
                    <a:pt x="61582" y="65954"/>
                    <a:pt x="61227" y="67194"/>
                    <a:pt x="61050" y="67725"/>
                  </a:cubicBezTo>
                  <a:lnTo>
                    <a:pt x="52725" y="100849"/>
                  </a:lnTo>
                  <a:close/>
                </a:path>
              </a:pathLst>
            </a:custGeom>
            <a:solidFill>
              <a:srgbClr val="000000"/>
            </a:solidFill>
            <a:ln w="25400"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B21570D2-3D07-F133-7805-65A0F75E6146}"/>
                </a:ext>
              </a:extLst>
            </p:cNvPr>
            <p:cNvSpPr/>
            <p:nvPr>
              <p:custDataLst>
                <p:tags r:id="rId96"/>
              </p:custDataLst>
            </p:nvPr>
          </p:nvSpPr>
          <p:spPr>
            <a:xfrm>
              <a:off x="5610152" y="3950635"/>
              <a:ext cx="94944" cy="94767"/>
            </a:xfrm>
            <a:custGeom>
              <a:avLst/>
              <a:gdLst>
                <a:gd name="connsiteX0" fmla="*/ 92584 w 94944"/>
                <a:gd name="connsiteY0" fmla="*/ 8739 h 94767"/>
                <a:gd name="connsiteX1" fmla="*/ 95064 w 94944"/>
                <a:gd name="connsiteY1" fmla="*/ 4488 h 94767"/>
                <a:gd name="connsiteX2" fmla="*/ 90813 w 94944"/>
                <a:gd name="connsiteY2" fmla="*/ 59 h 94767"/>
                <a:gd name="connsiteX3" fmla="*/ 86385 w 94944"/>
                <a:gd name="connsiteY3" fmla="*/ 2716 h 94767"/>
                <a:gd name="connsiteX4" fmla="*/ 47592 w 94944"/>
                <a:gd name="connsiteY4" fmla="*/ 41332 h 94767"/>
                <a:gd name="connsiteX5" fmla="*/ 8622 w 94944"/>
                <a:gd name="connsiteY5" fmla="*/ 2539 h 94767"/>
                <a:gd name="connsiteX6" fmla="*/ 4548 w 94944"/>
                <a:gd name="connsiteY6" fmla="*/ 59 h 94767"/>
                <a:gd name="connsiteX7" fmla="*/ 120 w 94944"/>
                <a:gd name="connsiteY7" fmla="*/ 4488 h 94767"/>
                <a:gd name="connsiteX8" fmla="*/ 2777 w 94944"/>
                <a:gd name="connsiteY8" fmla="*/ 8739 h 94767"/>
                <a:gd name="connsiteX9" fmla="*/ 41392 w 94944"/>
                <a:gd name="connsiteY9" fmla="*/ 47354 h 94767"/>
                <a:gd name="connsiteX10" fmla="*/ 2777 w 94944"/>
                <a:gd name="connsiteY10" fmla="*/ 85970 h 94767"/>
                <a:gd name="connsiteX11" fmla="*/ 120 w 94944"/>
                <a:gd name="connsiteY11" fmla="*/ 90398 h 94767"/>
                <a:gd name="connsiteX12" fmla="*/ 4548 w 94944"/>
                <a:gd name="connsiteY12" fmla="*/ 94827 h 94767"/>
                <a:gd name="connsiteX13" fmla="*/ 8622 w 94944"/>
                <a:gd name="connsiteY13" fmla="*/ 92347 h 94767"/>
                <a:gd name="connsiteX14" fmla="*/ 47592 w 94944"/>
                <a:gd name="connsiteY14" fmla="*/ 53554 h 94767"/>
                <a:gd name="connsiteX15" fmla="*/ 87979 w 94944"/>
                <a:gd name="connsiteY15" fmla="*/ 93941 h 94767"/>
                <a:gd name="connsiteX16" fmla="*/ 90813 w 94944"/>
                <a:gd name="connsiteY16" fmla="*/ 94827 h 94767"/>
                <a:gd name="connsiteX17" fmla="*/ 95064 w 94944"/>
                <a:gd name="connsiteY17" fmla="*/ 90398 h 94767"/>
                <a:gd name="connsiteX18" fmla="*/ 94179 w 94944"/>
                <a:gd name="connsiteY18" fmla="*/ 88096 h 94767"/>
                <a:gd name="connsiteX19" fmla="*/ 53792 w 94944"/>
                <a:gd name="connsiteY19" fmla="*/ 47532 h 94767"/>
                <a:gd name="connsiteX20" fmla="*/ 92584 w 94944"/>
                <a:gd name="connsiteY20" fmla="*/ 8739 h 9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944" h="94767">
                  <a:moveTo>
                    <a:pt x="92584" y="8739"/>
                  </a:moveTo>
                  <a:cubicBezTo>
                    <a:pt x="94533" y="6790"/>
                    <a:pt x="95064" y="5727"/>
                    <a:pt x="95064" y="4488"/>
                  </a:cubicBezTo>
                  <a:cubicBezTo>
                    <a:pt x="95064" y="1653"/>
                    <a:pt x="92762" y="59"/>
                    <a:pt x="90813" y="59"/>
                  </a:cubicBezTo>
                  <a:cubicBezTo>
                    <a:pt x="89042" y="59"/>
                    <a:pt x="88510" y="591"/>
                    <a:pt x="86385" y="2716"/>
                  </a:cubicBezTo>
                  <a:lnTo>
                    <a:pt x="47592" y="41332"/>
                  </a:lnTo>
                  <a:lnTo>
                    <a:pt x="8622" y="2539"/>
                  </a:lnTo>
                  <a:cubicBezTo>
                    <a:pt x="6851" y="768"/>
                    <a:pt x="6142" y="59"/>
                    <a:pt x="4548" y="59"/>
                  </a:cubicBezTo>
                  <a:cubicBezTo>
                    <a:pt x="2068" y="59"/>
                    <a:pt x="120" y="2008"/>
                    <a:pt x="120" y="4488"/>
                  </a:cubicBezTo>
                  <a:cubicBezTo>
                    <a:pt x="120" y="6082"/>
                    <a:pt x="651" y="6613"/>
                    <a:pt x="2777" y="8739"/>
                  </a:cubicBezTo>
                  <a:lnTo>
                    <a:pt x="41392" y="47354"/>
                  </a:lnTo>
                  <a:lnTo>
                    <a:pt x="2777" y="85970"/>
                  </a:lnTo>
                  <a:cubicBezTo>
                    <a:pt x="297" y="88450"/>
                    <a:pt x="120" y="89336"/>
                    <a:pt x="120" y="90398"/>
                  </a:cubicBezTo>
                  <a:cubicBezTo>
                    <a:pt x="120" y="92878"/>
                    <a:pt x="2068" y="94827"/>
                    <a:pt x="4548" y="94827"/>
                  </a:cubicBezTo>
                  <a:cubicBezTo>
                    <a:pt x="6142" y="94827"/>
                    <a:pt x="6674" y="94295"/>
                    <a:pt x="8622" y="92347"/>
                  </a:cubicBezTo>
                  <a:lnTo>
                    <a:pt x="47592" y="53554"/>
                  </a:lnTo>
                  <a:lnTo>
                    <a:pt x="87979" y="93941"/>
                  </a:lnTo>
                  <a:cubicBezTo>
                    <a:pt x="88865" y="94473"/>
                    <a:pt x="89750" y="94827"/>
                    <a:pt x="90813" y="94827"/>
                  </a:cubicBezTo>
                  <a:cubicBezTo>
                    <a:pt x="92762" y="94827"/>
                    <a:pt x="95064" y="93233"/>
                    <a:pt x="95064" y="90398"/>
                  </a:cubicBezTo>
                  <a:cubicBezTo>
                    <a:pt x="95064" y="88981"/>
                    <a:pt x="94710" y="88627"/>
                    <a:pt x="94179" y="88096"/>
                  </a:cubicBezTo>
                  <a:cubicBezTo>
                    <a:pt x="93824" y="87387"/>
                    <a:pt x="59460" y="53023"/>
                    <a:pt x="53792" y="47532"/>
                  </a:cubicBezTo>
                  <a:lnTo>
                    <a:pt x="92584" y="8739"/>
                  </a:lnTo>
                  <a:close/>
                </a:path>
              </a:pathLst>
            </a:custGeom>
            <a:solidFill>
              <a:srgbClr val="000000"/>
            </a:solidFill>
            <a:ln w="2540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97B60244-55C5-FC01-3BE4-0C282C197A78}"/>
                </a:ext>
              </a:extLst>
            </p:cNvPr>
            <p:cNvSpPr/>
            <p:nvPr>
              <p:custDataLst>
                <p:tags r:id="rId97"/>
              </p:custDataLst>
            </p:nvPr>
          </p:nvSpPr>
          <p:spPr>
            <a:xfrm>
              <a:off x="5747585" y="3919459"/>
              <a:ext cx="91047" cy="124703"/>
            </a:xfrm>
            <a:custGeom>
              <a:avLst/>
              <a:gdLst>
                <a:gd name="connsiteX0" fmla="*/ 90465 w 91047"/>
                <a:gd name="connsiteY0" fmla="*/ 5373 h 124703"/>
                <a:gd name="connsiteX1" fmla="*/ 91174 w 91047"/>
                <a:gd name="connsiteY1" fmla="*/ 2539 h 124703"/>
                <a:gd name="connsiteX2" fmla="*/ 88339 w 91047"/>
                <a:gd name="connsiteY2" fmla="*/ 59 h 124703"/>
                <a:gd name="connsiteX3" fmla="*/ 65666 w 91047"/>
                <a:gd name="connsiteY3" fmla="*/ 1831 h 124703"/>
                <a:gd name="connsiteX4" fmla="*/ 61769 w 91047"/>
                <a:gd name="connsiteY4" fmla="*/ 5905 h 124703"/>
                <a:gd name="connsiteX5" fmla="*/ 66375 w 91047"/>
                <a:gd name="connsiteY5" fmla="*/ 8385 h 124703"/>
                <a:gd name="connsiteX6" fmla="*/ 74877 w 91047"/>
                <a:gd name="connsiteY6" fmla="*/ 11042 h 124703"/>
                <a:gd name="connsiteX7" fmla="*/ 74169 w 91047"/>
                <a:gd name="connsiteY7" fmla="*/ 14939 h 124703"/>
                <a:gd name="connsiteX8" fmla="*/ 64072 w 91047"/>
                <a:gd name="connsiteY8" fmla="*/ 55326 h 124703"/>
                <a:gd name="connsiteX9" fmla="*/ 45827 w 91047"/>
                <a:gd name="connsiteY9" fmla="*/ 44874 h 124703"/>
                <a:gd name="connsiteX10" fmla="*/ 126 w 91047"/>
                <a:gd name="connsiteY10" fmla="*/ 95358 h 124703"/>
                <a:gd name="connsiteX11" fmla="*/ 26873 w 91047"/>
                <a:gd name="connsiteY11" fmla="*/ 124763 h 124703"/>
                <a:gd name="connsiteX12" fmla="*/ 52027 w 91047"/>
                <a:gd name="connsiteY12" fmla="*/ 112363 h 124703"/>
                <a:gd name="connsiteX13" fmla="*/ 70272 w 91047"/>
                <a:gd name="connsiteY13" fmla="*/ 124763 h 124703"/>
                <a:gd name="connsiteX14" fmla="*/ 84265 w 91047"/>
                <a:gd name="connsiteY14" fmla="*/ 115375 h 124703"/>
                <a:gd name="connsiteX15" fmla="*/ 90465 w 91047"/>
                <a:gd name="connsiteY15" fmla="*/ 97661 h 124703"/>
                <a:gd name="connsiteX16" fmla="*/ 87631 w 91047"/>
                <a:gd name="connsiteY16" fmla="*/ 95358 h 124703"/>
                <a:gd name="connsiteX17" fmla="*/ 83734 w 91047"/>
                <a:gd name="connsiteY17" fmla="*/ 100849 h 124703"/>
                <a:gd name="connsiteX18" fmla="*/ 70803 w 91047"/>
                <a:gd name="connsiteY18" fmla="*/ 119803 h 124703"/>
                <a:gd name="connsiteX19" fmla="*/ 64958 w 91047"/>
                <a:gd name="connsiteY19" fmla="*/ 111123 h 124703"/>
                <a:gd name="connsiteX20" fmla="*/ 65843 w 91047"/>
                <a:gd name="connsiteY20" fmla="*/ 103861 h 124703"/>
                <a:gd name="connsiteX21" fmla="*/ 90465 w 91047"/>
                <a:gd name="connsiteY21" fmla="*/ 5373 h 124703"/>
                <a:gd name="connsiteX22" fmla="*/ 52735 w 91047"/>
                <a:gd name="connsiteY22" fmla="*/ 100849 h 124703"/>
                <a:gd name="connsiteX23" fmla="*/ 43701 w 91047"/>
                <a:gd name="connsiteY23" fmla="*/ 112717 h 124703"/>
                <a:gd name="connsiteX24" fmla="*/ 27405 w 91047"/>
                <a:gd name="connsiteY24" fmla="*/ 119803 h 124703"/>
                <a:gd name="connsiteX25" fmla="*/ 14474 w 91047"/>
                <a:gd name="connsiteY25" fmla="*/ 102621 h 124703"/>
                <a:gd name="connsiteX26" fmla="*/ 23685 w 91047"/>
                <a:gd name="connsiteY26" fmla="*/ 66662 h 124703"/>
                <a:gd name="connsiteX27" fmla="*/ 45827 w 91047"/>
                <a:gd name="connsiteY27" fmla="*/ 49834 h 124703"/>
                <a:gd name="connsiteX28" fmla="*/ 61592 w 91047"/>
                <a:gd name="connsiteY28" fmla="*/ 65245 h 124703"/>
                <a:gd name="connsiteX29" fmla="*/ 61061 w 91047"/>
                <a:gd name="connsiteY29" fmla="*/ 67725 h 124703"/>
                <a:gd name="connsiteX30" fmla="*/ 52735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65" y="5373"/>
                  </a:moveTo>
                  <a:cubicBezTo>
                    <a:pt x="90642" y="5019"/>
                    <a:pt x="91174" y="2716"/>
                    <a:pt x="91174" y="2539"/>
                  </a:cubicBezTo>
                  <a:cubicBezTo>
                    <a:pt x="91174" y="1653"/>
                    <a:pt x="90465" y="59"/>
                    <a:pt x="88339" y="59"/>
                  </a:cubicBezTo>
                  <a:cubicBezTo>
                    <a:pt x="84797" y="59"/>
                    <a:pt x="70094" y="1476"/>
                    <a:pt x="65666" y="1831"/>
                  </a:cubicBezTo>
                  <a:cubicBezTo>
                    <a:pt x="64249" y="2008"/>
                    <a:pt x="61769" y="2185"/>
                    <a:pt x="61769" y="5905"/>
                  </a:cubicBezTo>
                  <a:cubicBezTo>
                    <a:pt x="61769" y="8385"/>
                    <a:pt x="64249" y="8385"/>
                    <a:pt x="66375" y="8385"/>
                  </a:cubicBezTo>
                  <a:cubicBezTo>
                    <a:pt x="74877" y="8385"/>
                    <a:pt x="74877" y="9624"/>
                    <a:pt x="74877" y="11042"/>
                  </a:cubicBezTo>
                  <a:cubicBezTo>
                    <a:pt x="74877" y="12282"/>
                    <a:pt x="74523" y="13344"/>
                    <a:pt x="74169" y="14939"/>
                  </a:cubicBezTo>
                  <a:lnTo>
                    <a:pt x="64072" y="55326"/>
                  </a:lnTo>
                  <a:cubicBezTo>
                    <a:pt x="60352" y="49480"/>
                    <a:pt x="54329" y="44874"/>
                    <a:pt x="45827" y="44874"/>
                  </a:cubicBezTo>
                  <a:cubicBezTo>
                    <a:pt x="23153" y="44874"/>
                    <a:pt x="126" y="69851"/>
                    <a:pt x="126" y="95358"/>
                  </a:cubicBezTo>
                  <a:cubicBezTo>
                    <a:pt x="126" y="112540"/>
                    <a:pt x="11640" y="124763"/>
                    <a:pt x="26873" y="124763"/>
                  </a:cubicBezTo>
                  <a:cubicBezTo>
                    <a:pt x="36439" y="124763"/>
                    <a:pt x="44941" y="119272"/>
                    <a:pt x="52027" y="112363"/>
                  </a:cubicBezTo>
                  <a:cubicBezTo>
                    <a:pt x="55392" y="122991"/>
                    <a:pt x="65666" y="124763"/>
                    <a:pt x="70272" y="124763"/>
                  </a:cubicBezTo>
                  <a:cubicBezTo>
                    <a:pt x="76648" y="124763"/>
                    <a:pt x="81077" y="120866"/>
                    <a:pt x="84265" y="115375"/>
                  </a:cubicBezTo>
                  <a:cubicBezTo>
                    <a:pt x="88162" y="108466"/>
                    <a:pt x="90465" y="98369"/>
                    <a:pt x="90465" y="97661"/>
                  </a:cubicBezTo>
                  <a:cubicBezTo>
                    <a:pt x="90465" y="95358"/>
                    <a:pt x="88162" y="95358"/>
                    <a:pt x="87631" y="95358"/>
                  </a:cubicBezTo>
                  <a:cubicBezTo>
                    <a:pt x="85151" y="95358"/>
                    <a:pt x="84974" y="96067"/>
                    <a:pt x="83734" y="100849"/>
                  </a:cubicBezTo>
                  <a:cubicBezTo>
                    <a:pt x="81608" y="109352"/>
                    <a:pt x="78243" y="119803"/>
                    <a:pt x="70803" y="119803"/>
                  </a:cubicBezTo>
                  <a:cubicBezTo>
                    <a:pt x="66197" y="119803"/>
                    <a:pt x="64958" y="115906"/>
                    <a:pt x="64958" y="111123"/>
                  </a:cubicBezTo>
                  <a:cubicBezTo>
                    <a:pt x="64958" y="107758"/>
                    <a:pt x="65312" y="106163"/>
                    <a:pt x="65843" y="103861"/>
                  </a:cubicBezTo>
                  <a:lnTo>
                    <a:pt x="90465" y="5373"/>
                  </a:lnTo>
                  <a:close/>
                  <a:moveTo>
                    <a:pt x="52735" y="100849"/>
                  </a:moveTo>
                  <a:cubicBezTo>
                    <a:pt x="51495" y="105809"/>
                    <a:pt x="47598" y="109352"/>
                    <a:pt x="43701" y="112717"/>
                  </a:cubicBezTo>
                  <a:cubicBezTo>
                    <a:pt x="42107" y="114135"/>
                    <a:pt x="35022" y="119803"/>
                    <a:pt x="27405" y="119803"/>
                  </a:cubicBezTo>
                  <a:cubicBezTo>
                    <a:pt x="20851" y="119803"/>
                    <a:pt x="14474" y="115197"/>
                    <a:pt x="14474" y="102621"/>
                  </a:cubicBezTo>
                  <a:cubicBezTo>
                    <a:pt x="14474" y="93233"/>
                    <a:pt x="19611" y="73748"/>
                    <a:pt x="23685" y="66662"/>
                  </a:cubicBezTo>
                  <a:cubicBezTo>
                    <a:pt x="31833" y="52491"/>
                    <a:pt x="40867" y="49834"/>
                    <a:pt x="45827" y="49834"/>
                  </a:cubicBezTo>
                  <a:cubicBezTo>
                    <a:pt x="58226" y="49834"/>
                    <a:pt x="61592" y="63297"/>
                    <a:pt x="61592" y="65245"/>
                  </a:cubicBezTo>
                  <a:cubicBezTo>
                    <a:pt x="61592" y="65954"/>
                    <a:pt x="61238" y="67194"/>
                    <a:pt x="61061" y="67725"/>
                  </a:cubicBezTo>
                  <a:lnTo>
                    <a:pt x="52735" y="100849"/>
                  </a:lnTo>
                  <a:close/>
                </a:path>
              </a:pathLst>
            </a:custGeom>
            <a:solidFill>
              <a:srgbClr val="000000"/>
            </a:solidFill>
            <a:ln w="2540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B557749F-2C79-070C-3632-844D8389411E}"/>
                </a:ext>
              </a:extLst>
            </p:cNvPr>
            <p:cNvSpPr/>
            <p:nvPr>
              <p:custDataLst>
                <p:tags r:id="rId98"/>
              </p:custDataLst>
            </p:nvPr>
          </p:nvSpPr>
          <p:spPr>
            <a:xfrm>
              <a:off x="5853635" y="4011645"/>
              <a:ext cx="69589" cy="57442"/>
            </a:xfrm>
            <a:custGeom>
              <a:avLst/>
              <a:gdLst>
                <a:gd name="connsiteX0" fmla="*/ 69719 w 69589"/>
                <a:gd name="connsiteY0" fmla="*/ 10941 h 57442"/>
                <a:gd name="connsiteX1" fmla="*/ 62381 w 69589"/>
                <a:gd name="connsiteY1" fmla="*/ 60 h 57442"/>
                <a:gd name="connsiteX2" fmla="*/ 55042 w 69589"/>
                <a:gd name="connsiteY2" fmla="*/ 7399 h 57442"/>
                <a:gd name="connsiteX3" fmla="*/ 57446 w 69589"/>
                <a:gd name="connsiteY3" fmla="*/ 11701 h 57442"/>
                <a:gd name="connsiteX4" fmla="*/ 62381 w 69589"/>
                <a:gd name="connsiteY4" fmla="*/ 21316 h 57442"/>
                <a:gd name="connsiteX5" fmla="*/ 37708 w 69589"/>
                <a:gd name="connsiteY5" fmla="*/ 53201 h 57442"/>
                <a:gd name="connsiteX6" fmla="*/ 25435 w 69589"/>
                <a:gd name="connsiteY6" fmla="*/ 41561 h 57442"/>
                <a:gd name="connsiteX7" fmla="*/ 32647 w 69589"/>
                <a:gd name="connsiteY7" fmla="*/ 17521 h 57442"/>
                <a:gd name="connsiteX8" fmla="*/ 34292 w 69589"/>
                <a:gd name="connsiteY8" fmla="*/ 11321 h 57442"/>
                <a:gd name="connsiteX9" fmla="*/ 20501 w 69589"/>
                <a:gd name="connsiteY9" fmla="*/ 187 h 57442"/>
                <a:gd name="connsiteX10" fmla="*/ 130 w 69589"/>
                <a:gd name="connsiteY10" fmla="*/ 19798 h 57442"/>
                <a:gd name="connsiteX11" fmla="*/ 2787 w 69589"/>
                <a:gd name="connsiteY11" fmla="*/ 21569 h 57442"/>
                <a:gd name="connsiteX12" fmla="*/ 5697 w 69589"/>
                <a:gd name="connsiteY12" fmla="*/ 19039 h 57442"/>
                <a:gd name="connsiteX13" fmla="*/ 19995 w 69589"/>
                <a:gd name="connsiteY13" fmla="*/ 4489 h 57442"/>
                <a:gd name="connsiteX14" fmla="*/ 23790 w 69589"/>
                <a:gd name="connsiteY14" fmla="*/ 9297 h 57442"/>
                <a:gd name="connsiteX15" fmla="*/ 21639 w 69589"/>
                <a:gd name="connsiteY15" fmla="*/ 16888 h 57442"/>
                <a:gd name="connsiteX16" fmla="*/ 14807 w 69589"/>
                <a:gd name="connsiteY16" fmla="*/ 40042 h 57442"/>
                <a:gd name="connsiteX17" fmla="*/ 37075 w 69589"/>
                <a:gd name="connsiteY17" fmla="*/ 57503 h 57442"/>
                <a:gd name="connsiteX18" fmla="*/ 59217 w 69589"/>
                <a:gd name="connsiteY18" fmla="*/ 43205 h 57442"/>
                <a:gd name="connsiteX19" fmla="*/ 69719 w 69589"/>
                <a:gd name="connsiteY19" fmla="*/ 10941 h 5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589" h="57442">
                  <a:moveTo>
                    <a:pt x="69719" y="10941"/>
                  </a:moveTo>
                  <a:cubicBezTo>
                    <a:pt x="69719" y="2591"/>
                    <a:pt x="65038" y="60"/>
                    <a:pt x="62381" y="60"/>
                  </a:cubicBezTo>
                  <a:cubicBezTo>
                    <a:pt x="58838" y="60"/>
                    <a:pt x="55042" y="3982"/>
                    <a:pt x="55042" y="7399"/>
                  </a:cubicBezTo>
                  <a:cubicBezTo>
                    <a:pt x="55042" y="9803"/>
                    <a:pt x="56687" y="11068"/>
                    <a:pt x="57446" y="11701"/>
                  </a:cubicBezTo>
                  <a:cubicBezTo>
                    <a:pt x="58838" y="12713"/>
                    <a:pt x="62381" y="15496"/>
                    <a:pt x="62381" y="21316"/>
                  </a:cubicBezTo>
                  <a:cubicBezTo>
                    <a:pt x="62381" y="28149"/>
                    <a:pt x="52765" y="53201"/>
                    <a:pt x="37708" y="53201"/>
                  </a:cubicBezTo>
                  <a:cubicBezTo>
                    <a:pt x="31129" y="53201"/>
                    <a:pt x="25435" y="50670"/>
                    <a:pt x="25435" y="41561"/>
                  </a:cubicBezTo>
                  <a:cubicBezTo>
                    <a:pt x="25435" y="35234"/>
                    <a:pt x="28851" y="26884"/>
                    <a:pt x="32647" y="17521"/>
                  </a:cubicBezTo>
                  <a:cubicBezTo>
                    <a:pt x="33406" y="15496"/>
                    <a:pt x="34292" y="13472"/>
                    <a:pt x="34292" y="11321"/>
                  </a:cubicBezTo>
                  <a:cubicBezTo>
                    <a:pt x="34292" y="5121"/>
                    <a:pt x="28345" y="187"/>
                    <a:pt x="20501" y="187"/>
                  </a:cubicBezTo>
                  <a:cubicBezTo>
                    <a:pt x="7089" y="187"/>
                    <a:pt x="130" y="16508"/>
                    <a:pt x="130" y="19798"/>
                  </a:cubicBezTo>
                  <a:cubicBezTo>
                    <a:pt x="130" y="21569"/>
                    <a:pt x="2154" y="21569"/>
                    <a:pt x="2787" y="21569"/>
                  </a:cubicBezTo>
                  <a:cubicBezTo>
                    <a:pt x="4938" y="21569"/>
                    <a:pt x="5065" y="20937"/>
                    <a:pt x="5697" y="19039"/>
                  </a:cubicBezTo>
                  <a:cubicBezTo>
                    <a:pt x="8228" y="10562"/>
                    <a:pt x="14174" y="4489"/>
                    <a:pt x="19995" y="4489"/>
                  </a:cubicBezTo>
                  <a:cubicBezTo>
                    <a:pt x="22398" y="4489"/>
                    <a:pt x="23790" y="5880"/>
                    <a:pt x="23790" y="9297"/>
                  </a:cubicBezTo>
                  <a:cubicBezTo>
                    <a:pt x="23790" y="11827"/>
                    <a:pt x="23284" y="13219"/>
                    <a:pt x="21639" y="16888"/>
                  </a:cubicBezTo>
                  <a:cubicBezTo>
                    <a:pt x="16705" y="29161"/>
                    <a:pt x="14807" y="35234"/>
                    <a:pt x="14807" y="40042"/>
                  </a:cubicBezTo>
                  <a:cubicBezTo>
                    <a:pt x="14807" y="52315"/>
                    <a:pt x="24802" y="57503"/>
                    <a:pt x="37075" y="57503"/>
                  </a:cubicBezTo>
                  <a:cubicBezTo>
                    <a:pt x="47324" y="57503"/>
                    <a:pt x="54663" y="50038"/>
                    <a:pt x="59217" y="43205"/>
                  </a:cubicBezTo>
                  <a:cubicBezTo>
                    <a:pt x="68327" y="29667"/>
                    <a:pt x="69719" y="13219"/>
                    <a:pt x="69719" y="10941"/>
                  </a:cubicBezTo>
                  <a:close/>
                </a:path>
              </a:pathLst>
            </a:custGeom>
            <a:solidFill>
              <a:srgbClr val="000000"/>
            </a:solidFill>
            <a:ln w="25400" cap="flat">
              <a:noFill/>
              <a:prstDash val="solid"/>
              <a:miter/>
            </a:ln>
          </p:spPr>
          <p:txBody>
            <a:bodyPr rtlCol="0" anchor="ctr"/>
            <a:lstStyle/>
            <a:p>
              <a:endParaRPr lang="en-CN"/>
            </a:p>
          </p:txBody>
        </p:sp>
      </p:grpSp>
      <p:grpSp>
        <p:nvGrpSpPr>
          <p:cNvPr id="18439" name="Group 18438" descr="\documentclass{article}&#10;\usepackage{amsmath, amsfonts ,bm}&#10;\pagestyle{empty}&#10;\begin{document}&#10;&#10;&#10;$\bm{x}_i$&#10;&#10;\end{document}" title="IguanaTex Vector Display">
            <a:extLst>
              <a:ext uri="{FF2B5EF4-FFF2-40B4-BE49-F238E27FC236}">
                <a16:creationId xmlns:a16="http://schemas.microsoft.com/office/drawing/2014/main" id="{64D47443-EDE4-0B6E-C30C-73A0B71E7285}"/>
              </a:ext>
            </a:extLst>
          </p:cNvPr>
          <p:cNvGrpSpPr>
            <a:grpSpLocks noChangeAspect="1"/>
          </p:cNvGrpSpPr>
          <p:nvPr>
            <p:custDataLst>
              <p:tags r:id="rId4"/>
            </p:custDataLst>
          </p:nvPr>
        </p:nvGrpSpPr>
        <p:grpSpPr>
          <a:xfrm>
            <a:off x="11087012" y="2050452"/>
            <a:ext cx="219149" cy="154107"/>
            <a:chOff x="4498109" y="4019842"/>
            <a:chExt cx="219149" cy="154107"/>
          </a:xfrm>
        </p:grpSpPr>
        <p:sp>
          <p:nvSpPr>
            <p:cNvPr id="18432" name="Freeform 18431">
              <a:extLst>
                <a:ext uri="{FF2B5EF4-FFF2-40B4-BE49-F238E27FC236}">
                  <a16:creationId xmlns:a16="http://schemas.microsoft.com/office/drawing/2014/main" id="{7D9DD574-B8B7-0361-773E-CB408720DEAC}"/>
                </a:ext>
              </a:extLst>
            </p:cNvPr>
            <p:cNvSpPr/>
            <p:nvPr>
              <p:custDataLst>
                <p:tags r:id="rId89"/>
              </p:custDataLst>
            </p:nvPr>
          </p:nvSpPr>
          <p:spPr>
            <a:xfrm>
              <a:off x="4498109" y="4019842"/>
              <a:ext cx="143226" cy="116403"/>
            </a:xfrm>
            <a:custGeom>
              <a:avLst/>
              <a:gdLst>
                <a:gd name="connsiteX0" fmla="*/ 126096 w 143226"/>
                <a:gd name="connsiteY0" fmla="*/ 12968 h 116403"/>
                <a:gd name="connsiteX1" fmla="*/ 112431 w 143226"/>
                <a:gd name="connsiteY1" fmla="*/ 30429 h 116403"/>
                <a:gd name="connsiteX2" fmla="*/ 125084 w 143226"/>
                <a:gd name="connsiteY2" fmla="*/ 42069 h 116403"/>
                <a:gd name="connsiteX3" fmla="*/ 143304 w 143226"/>
                <a:gd name="connsiteY3" fmla="*/ 22331 h 116403"/>
                <a:gd name="connsiteX4" fmla="*/ 114456 w 143226"/>
                <a:gd name="connsiteY4" fmla="*/ 63 h 116403"/>
                <a:gd name="connsiteX5" fmla="*/ 87379 w 143226"/>
                <a:gd name="connsiteY5" fmla="*/ 15499 h 116403"/>
                <a:gd name="connsiteX6" fmla="*/ 52458 w 143226"/>
                <a:gd name="connsiteY6" fmla="*/ 63 h 116403"/>
                <a:gd name="connsiteX7" fmla="*/ 3366 w 143226"/>
                <a:gd name="connsiteY7" fmla="*/ 39539 h 116403"/>
                <a:gd name="connsiteX8" fmla="*/ 9440 w 143226"/>
                <a:gd name="connsiteY8" fmla="*/ 43081 h 116403"/>
                <a:gd name="connsiteX9" fmla="*/ 15260 w 143226"/>
                <a:gd name="connsiteY9" fmla="*/ 39792 h 116403"/>
                <a:gd name="connsiteX10" fmla="*/ 51193 w 143226"/>
                <a:gd name="connsiteY10" fmla="*/ 9173 h 116403"/>
                <a:gd name="connsiteX11" fmla="*/ 65364 w 143226"/>
                <a:gd name="connsiteY11" fmla="*/ 21825 h 116403"/>
                <a:gd name="connsiteX12" fmla="*/ 59544 w 143226"/>
                <a:gd name="connsiteY12" fmla="*/ 49661 h 116403"/>
                <a:gd name="connsiteX13" fmla="*/ 50940 w 143226"/>
                <a:gd name="connsiteY13" fmla="*/ 84329 h 116403"/>
                <a:gd name="connsiteX14" fmla="*/ 29431 w 143226"/>
                <a:gd name="connsiteY14" fmla="*/ 107356 h 116403"/>
                <a:gd name="connsiteX15" fmla="*/ 17284 w 143226"/>
                <a:gd name="connsiteY15" fmla="*/ 103561 h 116403"/>
                <a:gd name="connsiteX16" fmla="*/ 30949 w 143226"/>
                <a:gd name="connsiteY16" fmla="*/ 86100 h 116403"/>
                <a:gd name="connsiteX17" fmla="*/ 18296 w 143226"/>
                <a:gd name="connsiteY17" fmla="*/ 74460 h 116403"/>
                <a:gd name="connsiteX18" fmla="*/ 77 w 143226"/>
                <a:gd name="connsiteY18" fmla="*/ 94198 h 116403"/>
                <a:gd name="connsiteX19" fmla="*/ 28925 w 143226"/>
                <a:gd name="connsiteY19" fmla="*/ 116466 h 116403"/>
                <a:gd name="connsiteX20" fmla="*/ 56001 w 143226"/>
                <a:gd name="connsiteY20" fmla="*/ 101030 h 116403"/>
                <a:gd name="connsiteX21" fmla="*/ 90922 w 143226"/>
                <a:gd name="connsiteY21" fmla="*/ 116466 h 116403"/>
                <a:gd name="connsiteX22" fmla="*/ 140014 w 143226"/>
                <a:gd name="connsiteY22" fmla="*/ 76990 h 116403"/>
                <a:gd name="connsiteX23" fmla="*/ 133941 w 143226"/>
                <a:gd name="connsiteY23" fmla="*/ 73448 h 116403"/>
                <a:gd name="connsiteX24" fmla="*/ 128121 w 143226"/>
                <a:gd name="connsiteY24" fmla="*/ 76737 h 116403"/>
                <a:gd name="connsiteX25" fmla="*/ 92187 w 143226"/>
                <a:gd name="connsiteY25" fmla="*/ 107356 h 116403"/>
                <a:gd name="connsiteX26" fmla="*/ 78016 w 143226"/>
                <a:gd name="connsiteY26" fmla="*/ 94704 h 116403"/>
                <a:gd name="connsiteX27" fmla="*/ 83584 w 143226"/>
                <a:gd name="connsiteY27" fmla="*/ 66615 h 116403"/>
                <a:gd name="connsiteX28" fmla="*/ 92440 w 143226"/>
                <a:gd name="connsiteY28" fmla="*/ 32200 h 116403"/>
                <a:gd name="connsiteX29" fmla="*/ 113950 w 143226"/>
                <a:gd name="connsiteY29" fmla="*/ 9173 h 116403"/>
                <a:gd name="connsiteX30" fmla="*/ 126096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096" y="12968"/>
                  </a:moveTo>
                  <a:cubicBezTo>
                    <a:pt x="116986" y="15499"/>
                    <a:pt x="112431" y="24103"/>
                    <a:pt x="112431" y="30429"/>
                  </a:cubicBezTo>
                  <a:cubicBezTo>
                    <a:pt x="112431" y="35996"/>
                    <a:pt x="116733" y="42069"/>
                    <a:pt x="125084" y="42069"/>
                  </a:cubicBezTo>
                  <a:cubicBezTo>
                    <a:pt x="133941" y="42069"/>
                    <a:pt x="143304" y="34731"/>
                    <a:pt x="143304" y="22331"/>
                  </a:cubicBezTo>
                  <a:cubicBezTo>
                    <a:pt x="143304" y="8920"/>
                    <a:pt x="129892" y="63"/>
                    <a:pt x="114456" y="63"/>
                  </a:cubicBezTo>
                  <a:cubicBezTo>
                    <a:pt x="100032" y="63"/>
                    <a:pt x="90669" y="10944"/>
                    <a:pt x="87379" y="15499"/>
                  </a:cubicBezTo>
                  <a:cubicBezTo>
                    <a:pt x="81053" y="4871"/>
                    <a:pt x="66882" y="63"/>
                    <a:pt x="52458" y="63"/>
                  </a:cubicBezTo>
                  <a:cubicBezTo>
                    <a:pt x="20574" y="63"/>
                    <a:pt x="3366" y="31188"/>
                    <a:pt x="3366" y="39539"/>
                  </a:cubicBezTo>
                  <a:cubicBezTo>
                    <a:pt x="3366" y="43081"/>
                    <a:pt x="7162" y="43081"/>
                    <a:pt x="9440" y="43081"/>
                  </a:cubicBezTo>
                  <a:cubicBezTo>
                    <a:pt x="12476" y="43081"/>
                    <a:pt x="14248" y="43081"/>
                    <a:pt x="15260" y="39792"/>
                  </a:cubicBezTo>
                  <a:cubicBezTo>
                    <a:pt x="22598" y="16764"/>
                    <a:pt x="40818" y="9173"/>
                    <a:pt x="51193" y="9173"/>
                  </a:cubicBezTo>
                  <a:cubicBezTo>
                    <a:pt x="60809" y="9173"/>
                    <a:pt x="65364" y="13728"/>
                    <a:pt x="65364" y="21825"/>
                  </a:cubicBezTo>
                  <a:cubicBezTo>
                    <a:pt x="65364" y="26633"/>
                    <a:pt x="61821" y="40551"/>
                    <a:pt x="59544" y="49661"/>
                  </a:cubicBezTo>
                  <a:lnTo>
                    <a:pt x="50940" y="84329"/>
                  </a:lnTo>
                  <a:cubicBezTo>
                    <a:pt x="47144" y="99765"/>
                    <a:pt x="38034" y="107356"/>
                    <a:pt x="29431" y="107356"/>
                  </a:cubicBezTo>
                  <a:cubicBezTo>
                    <a:pt x="28165" y="107356"/>
                    <a:pt x="22345" y="107356"/>
                    <a:pt x="17284" y="103561"/>
                  </a:cubicBezTo>
                  <a:cubicBezTo>
                    <a:pt x="26394" y="101030"/>
                    <a:pt x="30949" y="92426"/>
                    <a:pt x="30949" y="86100"/>
                  </a:cubicBezTo>
                  <a:cubicBezTo>
                    <a:pt x="30949" y="80533"/>
                    <a:pt x="26647" y="74460"/>
                    <a:pt x="18296" y="74460"/>
                  </a:cubicBezTo>
                  <a:cubicBezTo>
                    <a:pt x="9440" y="74460"/>
                    <a:pt x="77" y="81798"/>
                    <a:pt x="77" y="94198"/>
                  </a:cubicBezTo>
                  <a:cubicBezTo>
                    <a:pt x="77" y="107609"/>
                    <a:pt x="13488" y="116466"/>
                    <a:pt x="28925" y="116466"/>
                  </a:cubicBezTo>
                  <a:cubicBezTo>
                    <a:pt x="43348" y="116466"/>
                    <a:pt x="52711" y="105585"/>
                    <a:pt x="56001" y="101030"/>
                  </a:cubicBezTo>
                  <a:cubicBezTo>
                    <a:pt x="62327" y="111658"/>
                    <a:pt x="76498" y="116466"/>
                    <a:pt x="90922" y="116466"/>
                  </a:cubicBezTo>
                  <a:cubicBezTo>
                    <a:pt x="122806" y="116466"/>
                    <a:pt x="140014" y="85341"/>
                    <a:pt x="140014" y="76990"/>
                  </a:cubicBezTo>
                  <a:cubicBezTo>
                    <a:pt x="140014" y="73448"/>
                    <a:pt x="136218" y="73448"/>
                    <a:pt x="133941" y="73448"/>
                  </a:cubicBezTo>
                  <a:cubicBezTo>
                    <a:pt x="130904" y="73448"/>
                    <a:pt x="129133" y="73448"/>
                    <a:pt x="128121" y="76737"/>
                  </a:cubicBezTo>
                  <a:cubicBezTo>
                    <a:pt x="120782" y="99765"/>
                    <a:pt x="102562" y="107356"/>
                    <a:pt x="92187" y="107356"/>
                  </a:cubicBezTo>
                  <a:cubicBezTo>
                    <a:pt x="82571" y="107356"/>
                    <a:pt x="78016" y="102801"/>
                    <a:pt x="78016" y="94704"/>
                  </a:cubicBezTo>
                  <a:cubicBezTo>
                    <a:pt x="78016" y="89390"/>
                    <a:pt x="81306" y="75978"/>
                    <a:pt x="83584" y="66615"/>
                  </a:cubicBezTo>
                  <a:cubicBezTo>
                    <a:pt x="85355" y="60036"/>
                    <a:pt x="91175" y="36249"/>
                    <a:pt x="92440" y="32200"/>
                  </a:cubicBezTo>
                  <a:cubicBezTo>
                    <a:pt x="96236" y="17017"/>
                    <a:pt x="105093" y="9173"/>
                    <a:pt x="113950" y="9173"/>
                  </a:cubicBezTo>
                  <a:cubicBezTo>
                    <a:pt x="115215" y="9173"/>
                    <a:pt x="121035" y="9173"/>
                    <a:pt x="126096" y="12968"/>
                  </a:cubicBezTo>
                  <a:close/>
                </a:path>
              </a:pathLst>
            </a:custGeom>
            <a:solidFill>
              <a:srgbClr val="000000"/>
            </a:solidFill>
            <a:ln w="2540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05A702C4-47F6-9CEE-1636-532349A713E2}"/>
                </a:ext>
              </a:extLst>
            </p:cNvPr>
            <p:cNvSpPr/>
            <p:nvPr>
              <p:custDataLst>
                <p:tags r:id="rId90"/>
              </p:custDataLst>
            </p:nvPr>
          </p:nvSpPr>
          <p:spPr>
            <a:xfrm>
              <a:off x="4663586" y="4054737"/>
              <a:ext cx="53672" cy="119212"/>
            </a:xfrm>
            <a:custGeom>
              <a:avLst/>
              <a:gdLst>
                <a:gd name="connsiteX0" fmla="*/ 49150 w 53672"/>
                <a:gd name="connsiteY0" fmla="*/ 6795 h 119212"/>
                <a:gd name="connsiteX1" fmla="*/ 42064 w 53672"/>
                <a:gd name="connsiteY1" fmla="*/ 64 h 119212"/>
                <a:gd name="connsiteX2" fmla="*/ 32145 w 53672"/>
                <a:gd name="connsiteY2" fmla="*/ 9807 h 119212"/>
                <a:gd name="connsiteX3" fmla="*/ 39230 w 53672"/>
                <a:gd name="connsiteY3" fmla="*/ 16538 h 119212"/>
                <a:gd name="connsiteX4" fmla="*/ 49150 w 53672"/>
                <a:gd name="connsiteY4" fmla="*/ 6795 h 119212"/>
                <a:gd name="connsiteX5" fmla="*/ 13014 w 53672"/>
                <a:gd name="connsiteY5" fmla="*/ 96780 h 119212"/>
                <a:gd name="connsiteX6" fmla="*/ 11420 w 53672"/>
                <a:gd name="connsiteY6" fmla="*/ 104220 h 119212"/>
                <a:gd name="connsiteX7" fmla="*/ 28248 w 53672"/>
                <a:gd name="connsiteY7" fmla="*/ 119277 h 119212"/>
                <a:gd name="connsiteX8" fmla="*/ 53755 w 53672"/>
                <a:gd name="connsiteY8" fmla="*/ 92175 h 119212"/>
                <a:gd name="connsiteX9" fmla="*/ 50921 w 53672"/>
                <a:gd name="connsiteY9" fmla="*/ 89872 h 119212"/>
                <a:gd name="connsiteX10" fmla="*/ 47556 w 53672"/>
                <a:gd name="connsiteY10" fmla="*/ 92883 h 119212"/>
                <a:gd name="connsiteX11" fmla="*/ 28779 w 53672"/>
                <a:gd name="connsiteY11" fmla="*/ 114317 h 119212"/>
                <a:gd name="connsiteX12" fmla="*/ 24351 w 53672"/>
                <a:gd name="connsiteY12" fmla="*/ 108117 h 119212"/>
                <a:gd name="connsiteX13" fmla="*/ 27185 w 53672"/>
                <a:gd name="connsiteY13" fmla="*/ 96780 h 119212"/>
                <a:gd name="connsiteX14" fmla="*/ 32853 w 53672"/>
                <a:gd name="connsiteY14" fmla="*/ 82610 h 119212"/>
                <a:gd name="connsiteX15" fmla="*/ 41533 w 53672"/>
                <a:gd name="connsiteY15" fmla="*/ 60113 h 119212"/>
                <a:gd name="connsiteX16" fmla="*/ 42596 w 53672"/>
                <a:gd name="connsiteY16" fmla="*/ 54445 h 119212"/>
                <a:gd name="connsiteX17" fmla="*/ 25768 w 53672"/>
                <a:gd name="connsiteY17" fmla="*/ 39388 h 119212"/>
                <a:gd name="connsiteX18" fmla="*/ 83 w 53672"/>
                <a:gd name="connsiteY18" fmla="*/ 66490 h 119212"/>
                <a:gd name="connsiteX19" fmla="*/ 3095 w 53672"/>
                <a:gd name="connsiteY19" fmla="*/ 68793 h 119212"/>
                <a:gd name="connsiteX20" fmla="*/ 6283 w 53672"/>
                <a:gd name="connsiteY20" fmla="*/ 65959 h 119212"/>
                <a:gd name="connsiteX21" fmla="*/ 25237 w 53672"/>
                <a:gd name="connsiteY21" fmla="*/ 44348 h 119212"/>
                <a:gd name="connsiteX22" fmla="*/ 29665 w 53672"/>
                <a:gd name="connsiteY22" fmla="*/ 50548 h 119212"/>
                <a:gd name="connsiteX23" fmla="*/ 24174 w 53672"/>
                <a:gd name="connsiteY23" fmla="*/ 68262 h 119212"/>
                <a:gd name="connsiteX24" fmla="*/ 13014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0" y="6795"/>
                  </a:moveTo>
                  <a:cubicBezTo>
                    <a:pt x="49150" y="3961"/>
                    <a:pt x="47024" y="64"/>
                    <a:pt x="42064" y="64"/>
                  </a:cubicBezTo>
                  <a:cubicBezTo>
                    <a:pt x="37282" y="64"/>
                    <a:pt x="32145" y="4670"/>
                    <a:pt x="32145" y="9807"/>
                  </a:cubicBezTo>
                  <a:cubicBezTo>
                    <a:pt x="32145" y="12818"/>
                    <a:pt x="34448" y="16538"/>
                    <a:pt x="39230" y="16538"/>
                  </a:cubicBezTo>
                  <a:cubicBezTo>
                    <a:pt x="44367" y="16538"/>
                    <a:pt x="49150" y="11578"/>
                    <a:pt x="49150" y="6795"/>
                  </a:cubicBezTo>
                  <a:close/>
                  <a:moveTo>
                    <a:pt x="13014" y="96780"/>
                  </a:moveTo>
                  <a:cubicBezTo>
                    <a:pt x="12306" y="99083"/>
                    <a:pt x="11420" y="101209"/>
                    <a:pt x="11420" y="104220"/>
                  </a:cubicBezTo>
                  <a:cubicBezTo>
                    <a:pt x="11420" y="112545"/>
                    <a:pt x="18505" y="119277"/>
                    <a:pt x="28248" y="119277"/>
                  </a:cubicBezTo>
                  <a:cubicBezTo>
                    <a:pt x="45961" y="119277"/>
                    <a:pt x="53755" y="94832"/>
                    <a:pt x="53755" y="92175"/>
                  </a:cubicBezTo>
                  <a:cubicBezTo>
                    <a:pt x="53755" y="89872"/>
                    <a:pt x="51453" y="89872"/>
                    <a:pt x="50921" y="89872"/>
                  </a:cubicBezTo>
                  <a:cubicBezTo>
                    <a:pt x="48441" y="89872"/>
                    <a:pt x="48264" y="90935"/>
                    <a:pt x="47556" y="92883"/>
                  </a:cubicBezTo>
                  <a:cubicBezTo>
                    <a:pt x="43482" y="107054"/>
                    <a:pt x="35688" y="114317"/>
                    <a:pt x="28779" y="114317"/>
                  </a:cubicBezTo>
                  <a:cubicBezTo>
                    <a:pt x="25237" y="114317"/>
                    <a:pt x="24351" y="112014"/>
                    <a:pt x="24351" y="108117"/>
                  </a:cubicBezTo>
                  <a:cubicBezTo>
                    <a:pt x="24351" y="104043"/>
                    <a:pt x="25591" y="100677"/>
                    <a:pt x="27185" y="96780"/>
                  </a:cubicBezTo>
                  <a:cubicBezTo>
                    <a:pt x="28956" y="91998"/>
                    <a:pt x="30905" y="87215"/>
                    <a:pt x="32853" y="82610"/>
                  </a:cubicBezTo>
                  <a:cubicBezTo>
                    <a:pt x="34448" y="78358"/>
                    <a:pt x="40824" y="62239"/>
                    <a:pt x="41533" y="60113"/>
                  </a:cubicBezTo>
                  <a:cubicBezTo>
                    <a:pt x="42064" y="58342"/>
                    <a:pt x="42596" y="56216"/>
                    <a:pt x="42596" y="54445"/>
                  </a:cubicBezTo>
                  <a:cubicBezTo>
                    <a:pt x="42596" y="46120"/>
                    <a:pt x="35510" y="39388"/>
                    <a:pt x="25768" y="39388"/>
                  </a:cubicBezTo>
                  <a:cubicBezTo>
                    <a:pt x="8232" y="39388"/>
                    <a:pt x="83" y="63479"/>
                    <a:pt x="83" y="66490"/>
                  </a:cubicBezTo>
                  <a:cubicBezTo>
                    <a:pt x="83" y="68793"/>
                    <a:pt x="2563" y="68793"/>
                    <a:pt x="3095" y="68793"/>
                  </a:cubicBezTo>
                  <a:cubicBezTo>
                    <a:pt x="5574" y="68793"/>
                    <a:pt x="5752" y="67907"/>
                    <a:pt x="6283" y="65959"/>
                  </a:cubicBezTo>
                  <a:cubicBezTo>
                    <a:pt x="10889" y="50725"/>
                    <a:pt x="18683" y="44348"/>
                    <a:pt x="25237" y="44348"/>
                  </a:cubicBezTo>
                  <a:cubicBezTo>
                    <a:pt x="28071" y="44348"/>
                    <a:pt x="29665" y="45765"/>
                    <a:pt x="29665" y="50548"/>
                  </a:cubicBezTo>
                  <a:cubicBezTo>
                    <a:pt x="29665" y="54622"/>
                    <a:pt x="28602" y="57279"/>
                    <a:pt x="24174" y="68262"/>
                  </a:cubicBezTo>
                  <a:lnTo>
                    <a:pt x="13014" y="96780"/>
                  </a:lnTo>
                  <a:close/>
                </a:path>
              </a:pathLst>
            </a:custGeom>
            <a:solidFill>
              <a:srgbClr val="000000"/>
            </a:solidFill>
            <a:ln w="25400" cap="flat">
              <a:noFill/>
              <a:prstDash val="solid"/>
              <a:miter/>
            </a:ln>
          </p:spPr>
          <p:txBody>
            <a:bodyPr rtlCol="0" anchor="ctr"/>
            <a:lstStyle/>
            <a:p>
              <a:endParaRPr lang="en-CN"/>
            </a:p>
          </p:txBody>
        </p:sp>
      </p:grpSp>
      <p:grpSp>
        <p:nvGrpSpPr>
          <p:cNvPr id="18458" name="Group 18457" descr="\documentclass{article}&#10;\usepackage{amsmath, amsfonts ,bm}&#10;\pagestyle{empty}&#10;\begin{document}&#10;&#10;&#10;$\bm{q}_i\in \mathbb{R}^{d_k}$&#10;&#10;\end{document}" title="IguanaTex Vector Display">
            <a:extLst>
              <a:ext uri="{FF2B5EF4-FFF2-40B4-BE49-F238E27FC236}">
                <a16:creationId xmlns:a16="http://schemas.microsoft.com/office/drawing/2014/main" id="{B9FEF930-196C-140B-F63E-7184D17C1868}"/>
              </a:ext>
            </a:extLst>
          </p:cNvPr>
          <p:cNvGrpSpPr>
            <a:grpSpLocks noChangeAspect="1"/>
          </p:cNvGrpSpPr>
          <p:nvPr>
            <p:custDataLst>
              <p:tags r:id="rId5"/>
            </p:custDataLst>
          </p:nvPr>
        </p:nvGrpSpPr>
        <p:grpSpPr>
          <a:xfrm>
            <a:off x="7988493" y="2445149"/>
            <a:ext cx="891948" cy="263853"/>
            <a:chOff x="4499880" y="3919459"/>
            <a:chExt cx="891948" cy="263853"/>
          </a:xfrm>
        </p:grpSpPr>
        <p:sp>
          <p:nvSpPr>
            <p:cNvPr id="18443" name="Freeform 18442">
              <a:extLst>
                <a:ext uri="{FF2B5EF4-FFF2-40B4-BE49-F238E27FC236}">
                  <a16:creationId xmlns:a16="http://schemas.microsoft.com/office/drawing/2014/main" id="{2DB7FCC9-59E8-5270-EC44-F2BD8983C06D}"/>
                </a:ext>
              </a:extLst>
            </p:cNvPr>
            <p:cNvSpPr/>
            <p:nvPr>
              <p:custDataLst>
                <p:tags r:id="rId83"/>
              </p:custDataLst>
            </p:nvPr>
          </p:nvSpPr>
          <p:spPr>
            <a:xfrm>
              <a:off x="4499880" y="4019842"/>
              <a:ext cx="126019" cy="163470"/>
            </a:xfrm>
            <a:custGeom>
              <a:avLst/>
              <a:gdLst>
                <a:gd name="connsiteX0" fmla="*/ 126096 w 126019"/>
                <a:gd name="connsiteY0" fmla="*/ 4618 h 163470"/>
                <a:gd name="connsiteX1" fmla="*/ 121541 w 126019"/>
                <a:gd name="connsiteY1" fmla="*/ 63 h 163470"/>
                <a:gd name="connsiteX2" fmla="*/ 98514 w 126019"/>
                <a:gd name="connsiteY2" fmla="*/ 10944 h 163470"/>
                <a:gd name="connsiteX3" fmla="*/ 71437 w 126019"/>
                <a:gd name="connsiteY3" fmla="*/ 63 h 163470"/>
                <a:gd name="connsiteX4" fmla="*/ 77 w 126019"/>
                <a:gd name="connsiteY4" fmla="*/ 74713 h 163470"/>
                <a:gd name="connsiteX5" fmla="*/ 44361 w 126019"/>
                <a:gd name="connsiteY5" fmla="*/ 116466 h 163470"/>
                <a:gd name="connsiteX6" fmla="*/ 71943 w 126019"/>
                <a:gd name="connsiteY6" fmla="*/ 108369 h 163470"/>
                <a:gd name="connsiteX7" fmla="*/ 62327 w 126019"/>
                <a:gd name="connsiteY7" fmla="*/ 146832 h 163470"/>
                <a:gd name="connsiteX8" fmla="*/ 59291 w 126019"/>
                <a:gd name="connsiteY8" fmla="*/ 151134 h 163470"/>
                <a:gd name="connsiteX9" fmla="*/ 49675 w 126019"/>
                <a:gd name="connsiteY9" fmla="*/ 151640 h 163470"/>
                <a:gd name="connsiteX10" fmla="*/ 42589 w 126019"/>
                <a:gd name="connsiteY10" fmla="*/ 153159 h 163470"/>
                <a:gd name="connsiteX11" fmla="*/ 40565 w 126019"/>
                <a:gd name="connsiteY11" fmla="*/ 158979 h 163470"/>
                <a:gd name="connsiteX12" fmla="*/ 45626 w 126019"/>
                <a:gd name="connsiteY12" fmla="*/ 163534 h 163470"/>
                <a:gd name="connsiteX13" fmla="*/ 72449 w 126019"/>
                <a:gd name="connsiteY13" fmla="*/ 162775 h 163470"/>
                <a:gd name="connsiteX14" fmla="*/ 100538 w 126019"/>
                <a:gd name="connsiteY14" fmla="*/ 163534 h 163470"/>
                <a:gd name="connsiteX15" fmla="*/ 107117 w 126019"/>
                <a:gd name="connsiteY15" fmla="*/ 156195 h 163470"/>
                <a:gd name="connsiteX16" fmla="*/ 100538 w 126019"/>
                <a:gd name="connsiteY16" fmla="*/ 151640 h 163470"/>
                <a:gd name="connsiteX17" fmla="*/ 89657 w 126019"/>
                <a:gd name="connsiteY17" fmla="*/ 151387 h 163470"/>
                <a:gd name="connsiteX18" fmla="*/ 126096 w 126019"/>
                <a:gd name="connsiteY18" fmla="*/ 4618 h 163470"/>
                <a:gd name="connsiteX19" fmla="*/ 77257 w 126019"/>
                <a:gd name="connsiteY19" fmla="*/ 87365 h 163470"/>
                <a:gd name="connsiteX20" fmla="*/ 73208 w 126019"/>
                <a:gd name="connsiteY20" fmla="*/ 94704 h 163470"/>
                <a:gd name="connsiteX21" fmla="*/ 45626 w 126019"/>
                <a:gd name="connsiteY21" fmla="*/ 107356 h 163470"/>
                <a:gd name="connsiteX22" fmla="*/ 28671 w 126019"/>
                <a:gd name="connsiteY22" fmla="*/ 88125 h 163470"/>
                <a:gd name="connsiteX23" fmla="*/ 41324 w 126019"/>
                <a:gd name="connsiteY23" fmla="*/ 33972 h 163470"/>
                <a:gd name="connsiteX24" fmla="*/ 71943 w 126019"/>
                <a:gd name="connsiteY24" fmla="*/ 9173 h 163470"/>
                <a:gd name="connsiteX25" fmla="*/ 92946 w 126019"/>
                <a:gd name="connsiteY25" fmla="*/ 23850 h 163470"/>
                <a:gd name="connsiteX26" fmla="*/ 92440 w 126019"/>
                <a:gd name="connsiteY26" fmla="*/ 27392 h 163470"/>
                <a:gd name="connsiteX27" fmla="*/ 77257 w 126019"/>
                <a:gd name="connsiteY27" fmla="*/ 87365 h 163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6019" h="163470">
                  <a:moveTo>
                    <a:pt x="126096" y="4618"/>
                  </a:moveTo>
                  <a:cubicBezTo>
                    <a:pt x="126096" y="3352"/>
                    <a:pt x="125084" y="63"/>
                    <a:pt x="121541" y="63"/>
                  </a:cubicBezTo>
                  <a:cubicBezTo>
                    <a:pt x="121288" y="63"/>
                    <a:pt x="106358" y="3605"/>
                    <a:pt x="98514" y="10944"/>
                  </a:cubicBezTo>
                  <a:cubicBezTo>
                    <a:pt x="94971" y="6895"/>
                    <a:pt x="86367" y="63"/>
                    <a:pt x="71437" y="63"/>
                  </a:cubicBezTo>
                  <a:cubicBezTo>
                    <a:pt x="27406" y="63"/>
                    <a:pt x="77" y="40045"/>
                    <a:pt x="77" y="74713"/>
                  </a:cubicBezTo>
                  <a:cubicBezTo>
                    <a:pt x="77" y="105838"/>
                    <a:pt x="23357" y="116466"/>
                    <a:pt x="44361" y="116466"/>
                  </a:cubicBezTo>
                  <a:cubicBezTo>
                    <a:pt x="56507" y="116466"/>
                    <a:pt x="66629" y="111658"/>
                    <a:pt x="71943" y="108369"/>
                  </a:cubicBezTo>
                  <a:lnTo>
                    <a:pt x="62327" y="146832"/>
                  </a:lnTo>
                  <a:cubicBezTo>
                    <a:pt x="61315" y="150628"/>
                    <a:pt x="61062" y="150881"/>
                    <a:pt x="59291" y="151134"/>
                  </a:cubicBezTo>
                  <a:cubicBezTo>
                    <a:pt x="56507" y="151640"/>
                    <a:pt x="52458" y="151640"/>
                    <a:pt x="49675" y="151640"/>
                  </a:cubicBezTo>
                  <a:cubicBezTo>
                    <a:pt x="45373" y="151640"/>
                    <a:pt x="43855" y="151640"/>
                    <a:pt x="42589" y="153159"/>
                  </a:cubicBezTo>
                  <a:cubicBezTo>
                    <a:pt x="41324" y="154677"/>
                    <a:pt x="40565" y="158726"/>
                    <a:pt x="40565" y="158979"/>
                  </a:cubicBezTo>
                  <a:cubicBezTo>
                    <a:pt x="40565" y="160497"/>
                    <a:pt x="41577" y="163534"/>
                    <a:pt x="45626" y="163534"/>
                  </a:cubicBezTo>
                  <a:cubicBezTo>
                    <a:pt x="54230" y="163534"/>
                    <a:pt x="63593" y="162775"/>
                    <a:pt x="72449" y="162775"/>
                  </a:cubicBezTo>
                  <a:cubicBezTo>
                    <a:pt x="81812" y="162775"/>
                    <a:pt x="91428" y="163534"/>
                    <a:pt x="100538" y="163534"/>
                  </a:cubicBezTo>
                  <a:cubicBezTo>
                    <a:pt x="102309" y="163534"/>
                    <a:pt x="107117" y="163534"/>
                    <a:pt x="107117" y="156195"/>
                  </a:cubicBezTo>
                  <a:cubicBezTo>
                    <a:pt x="107117" y="151893"/>
                    <a:pt x="102815" y="151640"/>
                    <a:pt x="100538" y="151640"/>
                  </a:cubicBezTo>
                  <a:cubicBezTo>
                    <a:pt x="96995" y="151640"/>
                    <a:pt x="92946" y="151640"/>
                    <a:pt x="89657" y="151387"/>
                  </a:cubicBezTo>
                  <a:lnTo>
                    <a:pt x="126096" y="4618"/>
                  </a:lnTo>
                  <a:close/>
                  <a:moveTo>
                    <a:pt x="77257" y="87365"/>
                  </a:moveTo>
                  <a:cubicBezTo>
                    <a:pt x="75992" y="91667"/>
                    <a:pt x="75992" y="92173"/>
                    <a:pt x="73208" y="94704"/>
                  </a:cubicBezTo>
                  <a:cubicBezTo>
                    <a:pt x="65111" y="102801"/>
                    <a:pt x="54483" y="107356"/>
                    <a:pt x="45626" y="107356"/>
                  </a:cubicBezTo>
                  <a:cubicBezTo>
                    <a:pt x="29937" y="107356"/>
                    <a:pt x="28671" y="93692"/>
                    <a:pt x="28671" y="88125"/>
                  </a:cubicBezTo>
                  <a:cubicBezTo>
                    <a:pt x="28671" y="74966"/>
                    <a:pt x="37275" y="43841"/>
                    <a:pt x="41324" y="33972"/>
                  </a:cubicBezTo>
                  <a:cubicBezTo>
                    <a:pt x="49169" y="15499"/>
                    <a:pt x="61568" y="9173"/>
                    <a:pt x="71943" y="9173"/>
                  </a:cubicBezTo>
                  <a:cubicBezTo>
                    <a:pt x="86873" y="9173"/>
                    <a:pt x="92946" y="21066"/>
                    <a:pt x="92946" y="23850"/>
                  </a:cubicBezTo>
                  <a:cubicBezTo>
                    <a:pt x="92946" y="24862"/>
                    <a:pt x="92693" y="26633"/>
                    <a:pt x="92440" y="27392"/>
                  </a:cubicBezTo>
                  <a:lnTo>
                    <a:pt x="77257" y="87365"/>
                  </a:lnTo>
                  <a:close/>
                </a:path>
              </a:pathLst>
            </a:custGeom>
            <a:solidFill>
              <a:srgbClr val="000000"/>
            </a:solidFill>
            <a:ln w="2540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E20EA779-EBAC-91F1-A63F-13AA2280A792}"/>
                </a:ext>
              </a:extLst>
            </p:cNvPr>
            <p:cNvSpPr/>
            <p:nvPr>
              <p:custDataLst>
                <p:tags r:id="rId84"/>
              </p:custDataLst>
            </p:nvPr>
          </p:nvSpPr>
          <p:spPr>
            <a:xfrm>
              <a:off x="4634004" y="4054737"/>
              <a:ext cx="53672" cy="119212"/>
            </a:xfrm>
            <a:custGeom>
              <a:avLst/>
              <a:gdLst>
                <a:gd name="connsiteX0" fmla="*/ 49149 w 53672"/>
                <a:gd name="connsiteY0" fmla="*/ 6795 h 119212"/>
                <a:gd name="connsiteX1" fmla="*/ 42063 w 53672"/>
                <a:gd name="connsiteY1" fmla="*/ 64 h 119212"/>
                <a:gd name="connsiteX2" fmla="*/ 32144 w 53672"/>
                <a:gd name="connsiteY2" fmla="*/ 9807 h 119212"/>
                <a:gd name="connsiteX3" fmla="*/ 39229 w 53672"/>
                <a:gd name="connsiteY3" fmla="*/ 16538 h 119212"/>
                <a:gd name="connsiteX4" fmla="*/ 49149 w 53672"/>
                <a:gd name="connsiteY4" fmla="*/ 6795 h 119212"/>
                <a:gd name="connsiteX5" fmla="*/ 13013 w 53672"/>
                <a:gd name="connsiteY5" fmla="*/ 96780 h 119212"/>
                <a:gd name="connsiteX6" fmla="*/ 11419 w 53672"/>
                <a:gd name="connsiteY6" fmla="*/ 104220 h 119212"/>
                <a:gd name="connsiteX7" fmla="*/ 28247 w 53672"/>
                <a:gd name="connsiteY7" fmla="*/ 119277 h 119212"/>
                <a:gd name="connsiteX8" fmla="*/ 53754 w 53672"/>
                <a:gd name="connsiteY8" fmla="*/ 92175 h 119212"/>
                <a:gd name="connsiteX9" fmla="*/ 50920 w 53672"/>
                <a:gd name="connsiteY9" fmla="*/ 89872 h 119212"/>
                <a:gd name="connsiteX10" fmla="*/ 47554 w 53672"/>
                <a:gd name="connsiteY10" fmla="*/ 92883 h 119212"/>
                <a:gd name="connsiteX11" fmla="*/ 28778 w 53672"/>
                <a:gd name="connsiteY11" fmla="*/ 114317 h 119212"/>
                <a:gd name="connsiteX12" fmla="*/ 24350 w 53672"/>
                <a:gd name="connsiteY12" fmla="*/ 108117 h 119212"/>
                <a:gd name="connsiteX13" fmla="*/ 27184 w 53672"/>
                <a:gd name="connsiteY13" fmla="*/ 96780 h 119212"/>
                <a:gd name="connsiteX14" fmla="*/ 32852 w 53672"/>
                <a:gd name="connsiteY14" fmla="*/ 82610 h 119212"/>
                <a:gd name="connsiteX15" fmla="*/ 41532 w 53672"/>
                <a:gd name="connsiteY15" fmla="*/ 60113 h 119212"/>
                <a:gd name="connsiteX16" fmla="*/ 42595 w 53672"/>
                <a:gd name="connsiteY16" fmla="*/ 54445 h 119212"/>
                <a:gd name="connsiteX17" fmla="*/ 25767 w 53672"/>
                <a:gd name="connsiteY17" fmla="*/ 39388 h 119212"/>
                <a:gd name="connsiteX18" fmla="*/ 82 w 53672"/>
                <a:gd name="connsiteY18" fmla="*/ 66490 h 119212"/>
                <a:gd name="connsiteX19" fmla="*/ 3093 w 53672"/>
                <a:gd name="connsiteY19" fmla="*/ 68793 h 119212"/>
                <a:gd name="connsiteX20" fmla="*/ 6282 w 53672"/>
                <a:gd name="connsiteY20" fmla="*/ 65959 h 119212"/>
                <a:gd name="connsiteX21" fmla="*/ 25235 w 53672"/>
                <a:gd name="connsiteY21" fmla="*/ 44348 h 119212"/>
                <a:gd name="connsiteX22" fmla="*/ 29664 w 53672"/>
                <a:gd name="connsiteY22" fmla="*/ 50548 h 119212"/>
                <a:gd name="connsiteX23" fmla="*/ 24173 w 53672"/>
                <a:gd name="connsiteY23" fmla="*/ 68262 h 119212"/>
                <a:gd name="connsiteX24" fmla="*/ 13013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49" y="6795"/>
                  </a:moveTo>
                  <a:cubicBezTo>
                    <a:pt x="49149" y="3961"/>
                    <a:pt x="47023" y="64"/>
                    <a:pt x="42063" y="64"/>
                  </a:cubicBezTo>
                  <a:cubicBezTo>
                    <a:pt x="37281" y="64"/>
                    <a:pt x="32144" y="4670"/>
                    <a:pt x="32144" y="9807"/>
                  </a:cubicBezTo>
                  <a:cubicBezTo>
                    <a:pt x="32144" y="12818"/>
                    <a:pt x="34446" y="16538"/>
                    <a:pt x="39229" y="16538"/>
                  </a:cubicBezTo>
                  <a:cubicBezTo>
                    <a:pt x="44366" y="16538"/>
                    <a:pt x="49149" y="11578"/>
                    <a:pt x="49149" y="6795"/>
                  </a:cubicBezTo>
                  <a:close/>
                  <a:moveTo>
                    <a:pt x="13013" y="96780"/>
                  </a:moveTo>
                  <a:cubicBezTo>
                    <a:pt x="12304" y="99083"/>
                    <a:pt x="11419" y="101209"/>
                    <a:pt x="11419" y="104220"/>
                  </a:cubicBezTo>
                  <a:cubicBezTo>
                    <a:pt x="11419" y="112545"/>
                    <a:pt x="18504" y="119277"/>
                    <a:pt x="28247" y="119277"/>
                  </a:cubicBezTo>
                  <a:cubicBezTo>
                    <a:pt x="45960" y="119277"/>
                    <a:pt x="53754" y="94832"/>
                    <a:pt x="53754" y="92175"/>
                  </a:cubicBezTo>
                  <a:cubicBezTo>
                    <a:pt x="53754" y="89872"/>
                    <a:pt x="51451" y="89872"/>
                    <a:pt x="50920" y="89872"/>
                  </a:cubicBezTo>
                  <a:cubicBezTo>
                    <a:pt x="48440" y="89872"/>
                    <a:pt x="48263" y="90935"/>
                    <a:pt x="47554" y="92883"/>
                  </a:cubicBezTo>
                  <a:cubicBezTo>
                    <a:pt x="43480" y="107054"/>
                    <a:pt x="35686" y="114317"/>
                    <a:pt x="28778" y="114317"/>
                  </a:cubicBezTo>
                  <a:cubicBezTo>
                    <a:pt x="25235" y="114317"/>
                    <a:pt x="24350" y="112014"/>
                    <a:pt x="24350" y="108117"/>
                  </a:cubicBezTo>
                  <a:cubicBezTo>
                    <a:pt x="24350" y="104043"/>
                    <a:pt x="25590" y="100677"/>
                    <a:pt x="27184" y="96780"/>
                  </a:cubicBezTo>
                  <a:cubicBezTo>
                    <a:pt x="28955" y="91998"/>
                    <a:pt x="30904" y="87215"/>
                    <a:pt x="32852" y="82610"/>
                  </a:cubicBezTo>
                  <a:cubicBezTo>
                    <a:pt x="34446" y="78358"/>
                    <a:pt x="40823" y="62239"/>
                    <a:pt x="41532" y="60113"/>
                  </a:cubicBezTo>
                  <a:cubicBezTo>
                    <a:pt x="42063" y="58342"/>
                    <a:pt x="42595" y="56216"/>
                    <a:pt x="42595" y="54445"/>
                  </a:cubicBezTo>
                  <a:cubicBezTo>
                    <a:pt x="42595" y="46120"/>
                    <a:pt x="35509" y="39388"/>
                    <a:pt x="25767" y="39388"/>
                  </a:cubicBezTo>
                  <a:cubicBezTo>
                    <a:pt x="8230" y="39388"/>
                    <a:pt x="82" y="63479"/>
                    <a:pt x="82" y="66490"/>
                  </a:cubicBezTo>
                  <a:cubicBezTo>
                    <a:pt x="82" y="68793"/>
                    <a:pt x="2562" y="68793"/>
                    <a:pt x="3093" y="68793"/>
                  </a:cubicBezTo>
                  <a:cubicBezTo>
                    <a:pt x="5573" y="68793"/>
                    <a:pt x="5750" y="67907"/>
                    <a:pt x="6282" y="65959"/>
                  </a:cubicBezTo>
                  <a:cubicBezTo>
                    <a:pt x="10887" y="50725"/>
                    <a:pt x="18681" y="44348"/>
                    <a:pt x="25235" y="44348"/>
                  </a:cubicBezTo>
                  <a:cubicBezTo>
                    <a:pt x="28070" y="44348"/>
                    <a:pt x="29664" y="45765"/>
                    <a:pt x="29664" y="50548"/>
                  </a:cubicBezTo>
                  <a:cubicBezTo>
                    <a:pt x="29664" y="54622"/>
                    <a:pt x="28601" y="57279"/>
                    <a:pt x="24173" y="68262"/>
                  </a:cubicBezTo>
                  <a:lnTo>
                    <a:pt x="13013" y="96780"/>
                  </a:ln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1777133D-A095-7337-6413-E407E7BEBE66}"/>
                </a:ext>
              </a:extLst>
            </p:cNvPr>
            <p:cNvSpPr/>
            <p:nvPr>
              <p:custDataLst>
                <p:tags r:id="rId85"/>
              </p:custDataLst>
            </p:nvPr>
          </p:nvSpPr>
          <p:spPr>
            <a:xfrm>
              <a:off x="4801220" y="3997574"/>
              <a:ext cx="126525" cy="146769"/>
            </a:xfrm>
            <a:custGeom>
              <a:avLst/>
              <a:gdLst>
                <a:gd name="connsiteX0" fmla="*/ 117757 w 126525"/>
                <a:gd name="connsiteY0" fmla="*/ 78509 h 146769"/>
                <a:gd name="connsiteX1" fmla="*/ 126614 w 126525"/>
                <a:gd name="connsiteY1" fmla="*/ 73448 h 146769"/>
                <a:gd name="connsiteX2" fmla="*/ 117757 w 126525"/>
                <a:gd name="connsiteY2" fmla="*/ 68387 h 146769"/>
                <a:gd name="connsiteX3" fmla="*/ 10463 w 126525"/>
                <a:gd name="connsiteY3" fmla="*/ 68387 h 146769"/>
                <a:gd name="connsiteX4" fmla="*/ 78281 w 126525"/>
                <a:gd name="connsiteY4" fmla="*/ 10185 h 146769"/>
                <a:gd name="connsiteX5" fmla="*/ 117757 w 126525"/>
                <a:gd name="connsiteY5" fmla="*/ 10185 h 146769"/>
                <a:gd name="connsiteX6" fmla="*/ 126614 w 126525"/>
                <a:gd name="connsiteY6" fmla="*/ 5124 h 146769"/>
                <a:gd name="connsiteX7" fmla="*/ 117757 w 126525"/>
                <a:gd name="connsiteY7" fmla="*/ 63 h 146769"/>
                <a:gd name="connsiteX8" fmla="*/ 77775 w 126525"/>
                <a:gd name="connsiteY8" fmla="*/ 63 h 146769"/>
                <a:gd name="connsiteX9" fmla="*/ 88 w 126525"/>
                <a:gd name="connsiteY9" fmla="*/ 73448 h 146769"/>
                <a:gd name="connsiteX10" fmla="*/ 77775 w 126525"/>
                <a:gd name="connsiteY10" fmla="*/ 146832 h 146769"/>
                <a:gd name="connsiteX11" fmla="*/ 117757 w 126525"/>
                <a:gd name="connsiteY11" fmla="*/ 146832 h 146769"/>
                <a:gd name="connsiteX12" fmla="*/ 126614 w 126525"/>
                <a:gd name="connsiteY12" fmla="*/ 141771 h 146769"/>
                <a:gd name="connsiteX13" fmla="*/ 117757 w 126525"/>
                <a:gd name="connsiteY13" fmla="*/ 136710 h 146769"/>
                <a:gd name="connsiteX14" fmla="*/ 78281 w 126525"/>
                <a:gd name="connsiteY14" fmla="*/ 136710 h 146769"/>
                <a:gd name="connsiteX15" fmla="*/ 10463 w 126525"/>
                <a:gd name="connsiteY15" fmla="*/ 78509 h 146769"/>
                <a:gd name="connsiteX16" fmla="*/ 117757 w 126525"/>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46769">
                  <a:moveTo>
                    <a:pt x="117757" y="78509"/>
                  </a:moveTo>
                  <a:cubicBezTo>
                    <a:pt x="122059" y="78509"/>
                    <a:pt x="126614" y="78509"/>
                    <a:pt x="126614" y="73448"/>
                  </a:cubicBezTo>
                  <a:cubicBezTo>
                    <a:pt x="126614" y="68387"/>
                    <a:pt x="122059" y="68387"/>
                    <a:pt x="117757" y="68387"/>
                  </a:cubicBezTo>
                  <a:lnTo>
                    <a:pt x="10463" y="68387"/>
                  </a:lnTo>
                  <a:cubicBezTo>
                    <a:pt x="13500" y="34478"/>
                    <a:pt x="42601" y="10185"/>
                    <a:pt x="78281" y="10185"/>
                  </a:cubicBezTo>
                  <a:lnTo>
                    <a:pt x="117757" y="10185"/>
                  </a:lnTo>
                  <a:cubicBezTo>
                    <a:pt x="122059" y="10185"/>
                    <a:pt x="126614" y="10185"/>
                    <a:pt x="126614" y="5124"/>
                  </a:cubicBezTo>
                  <a:cubicBezTo>
                    <a:pt x="126614" y="63"/>
                    <a:pt x="122059" y="63"/>
                    <a:pt x="117757" y="63"/>
                  </a:cubicBezTo>
                  <a:lnTo>
                    <a:pt x="77775" y="63"/>
                  </a:lnTo>
                  <a:cubicBezTo>
                    <a:pt x="34503" y="63"/>
                    <a:pt x="88" y="32959"/>
                    <a:pt x="88" y="73448"/>
                  </a:cubicBezTo>
                  <a:cubicBezTo>
                    <a:pt x="88" y="113936"/>
                    <a:pt x="34503" y="146832"/>
                    <a:pt x="77775" y="146832"/>
                  </a:cubicBezTo>
                  <a:lnTo>
                    <a:pt x="117757" y="146832"/>
                  </a:lnTo>
                  <a:cubicBezTo>
                    <a:pt x="122059" y="146832"/>
                    <a:pt x="126614" y="146832"/>
                    <a:pt x="126614" y="141771"/>
                  </a:cubicBezTo>
                  <a:cubicBezTo>
                    <a:pt x="126614" y="136710"/>
                    <a:pt x="122059" y="136710"/>
                    <a:pt x="117757" y="136710"/>
                  </a:cubicBezTo>
                  <a:lnTo>
                    <a:pt x="78281" y="136710"/>
                  </a:lnTo>
                  <a:cubicBezTo>
                    <a:pt x="42601" y="136710"/>
                    <a:pt x="13500" y="112417"/>
                    <a:pt x="10463" y="78509"/>
                  </a:cubicBezTo>
                  <a:lnTo>
                    <a:pt x="117757" y="78509"/>
                  </a:lnTo>
                  <a:close/>
                </a:path>
              </a:pathLst>
            </a:custGeom>
            <a:solidFill>
              <a:srgbClr val="000000"/>
            </a:solidFill>
            <a:ln w="2540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3165B507-3DEE-DF0E-5E70-91006668565E}"/>
                </a:ext>
              </a:extLst>
            </p:cNvPr>
            <p:cNvSpPr/>
            <p:nvPr>
              <p:custDataLst>
                <p:tags r:id="rId86"/>
              </p:custDataLst>
            </p:nvPr>
          </p:nvSpPr>
          <p:spPr>
            <a:xfrm>
              <a:off x="5023257" y="3960881"/>
              <a:ext cx="173846" cy="173339"/>
            </a:xfrm>
            <a:custGeom>
              <a:avLst/>
              <a:gdLst>
                <a:gd name="connsiteX0" fmla="*/ 63866 w 173846"/>
                <a:gd name="connsiteY0" fmla="*/ 93945 h 173339"/>
                <a:gd name="connsiteX1" fmla="*/ 72976 w 173846"/>
                <a:gd name="connsiteY1" fmla="*/ 93945 h 173339"/>
                <a:gd name="connsiteX2" fmla="*/ 110934 w 173846"/>
                <a:gd name="connsiteY2" fmla="*/ 152653 h 173339"/>
                <a:gd name="connsiteX3" fmla="*/ 122321 w 173846"/>
                <a:gd name="connsiteY3" fmla="*/ 170366 h 173339"/>
                <a:gd name="connsiteX4" fmla="*/ 130672 w 173846"/>
                <a:gd name="connsiteY4" fmla="*/ 173403 h 173339"/>
                <a:gd name="connsiteX5" fmla="*/ 165593 w 173846"/>
                <a:gd name="connsiteY5" fmla="*/ 173403 h 173339"/>
                <a:gd name="connsiteX6" fmla="*/ 173944 w 173846"/>
                <a:gd name="connsiteY6" fmla="*/ 168848 h 173339"/>
                <a:gd name="connsiteX7" fmla="*/ 170148 w 173846"/>
                <a:gd name="connsiteY7" fmla="*/ 164546 h 173339"/>
                <a:gd name="connsiteX8" fmla="*/ 142312 w 173846"/>
                <a:gd name="connsiteY8" fmla="*/ 137723 h 173339"/>
                <a:gd name="connsiteX9" fmla="*/ 110934 w 173846"/>
                <a:gd name="connsiteY9" fmla="*/ 91161 h 173339"/>
                <a:gd name="connsiteX10" fmla="*/ 155218 w 173846"/>
                <a:gd name="connsiteY10" fmla="*/ 47383 h 173339"/>
                <a:gd name="connsiteX11" fmla="*/ 88159 w 173846"/>
                <a:gd name="connsiteY11" fmla="*/ 63 h 173339"/>
                <a:gd name="connsiteX12" fmla="*/ 8701 w 173846"/>
                <a:gd name="connsiteY12" fmla="*/ 63 h 173339"/>
                <a:gd name="connsiteX13" fmla="*/ 98 w 173846"/>
                <a:gd name="connsiteY13" fmla="*/ 4618 h 173339"/>
                <a:gd name="connsiteX14" fmla="*/ 6930 w 173846"/>
                <a:gd name="connsiteY14" fmla="*/ 8920 h 173339"/>
                <a:gd name="connsiteX15" fmla="*/ 22619 w 173846"/>
                <a:gd name="connsiteY15" fmla="*/ 23343 h 173339"/>
                <a:gd name="connsiteX16" fmla="*/ 22619 w 173846"/>
                <a:gd name="connsiteY16" fmla="*/ 150122 h 173339"/>
                <a:gd name="connsiteX17" fmla="*/ 6930 w 173846"/>
                <a:gd name="connsiteY17" fmla="*/ 164546 h 173339"/>
                <a:gd name="connsiteX18" fmla="*/ 98 w 173846"/>
                <a:gd name="connsiteY18" fmla="*/ 168848 h 173339"/>
                <a:gd name="connsiteX19" fmla="*/ 8701 w 173846"/>
                <a:gd name="connsiteY19" fmla="*/ 173403 h 173339"/>
                <a:gd name="connsiteX20" fmla="*/ 78037 w 173846"/>
                <a:gd name="connsiteY20" fmla="*/ 173403 h 173339"/>
                <a:gd name="connsiteX21" fmla="*/ 86388 w 173846"/>
                <a:gd name="connsiteY21" fmla="*/ 168848 h 173339"/>
                <a:gd name="connsiteX22" fmla="*/ 79303 w 173846"/>
                <a:gd name="connsiteY22" fmla="*/ 164546 h 173339"/>
                <a:gd name="connsiteX23" fmla="*/ 63866 w 173846"/>
                <a:gd name="connsiteY23" fmla="*/ 150122 h 173339"/>
                <a:gd name="connsiteX24" fmla="*/ 63866 w 173846"/>
                <a:gd name="connsiteY24" fmla="*/ 93945 h 173339"/>
                <a:gd name="connsiteX25" fmla="*/ 112705 w 173846"/>
                <a:gd name="connsiteY25" fmla="*/ 81545 h 173339"/>
                <a:gd name="connsiteX26" fmla="*/ 120550 w 173846"/>
                <a:gd name="connsiteY26" fmla="*/ 47636 h 173339"/>
                <a:gd name="connsiteX27" fmla="*/ 110934 w 173846"/>
                <a:gd name="connsiteY27" fmla="*/ 11703 h 173339"/>
                <a:gd name="connsiteX28" fmla="*/ 146361 w 173846"/>
                <a:gd name="connsiteY28" fmla="*/ 47383 h 173339"/>
                <a:gd name="connsiteX29" fmla="*/ 112705 w 173846"/>
                <a:gd name="connsiteY29" fmla="*/ 81545 h 173339"/>
                <a:gd name="connsiteX30" fmla="*/ 63866 w 173846"/>
                <a:gd name="connsiteY30" fmla="*/ 22584 h 173339"/>
                <a:gd name="connsiteX31" fmla="*/ 79556 w 173846"/>
                <a:gd name="connsiteY31" fmla="*/ 8920 h 173339"/>
                <a:gd name="connsiteX32" fmla="*/ 111693 w 173846"/>
                <a:gd name="connsiteY32" fmla="*/ 47636 h 173339"/>
                <a:gd name="connsiteX33" fmla="*/ 63866 w 173846"/>
                <a:gd name="connsiteY33" fmla="*/ 85088 h 173339"/>
                <a:gd name="connsiteX34" fmla="*/ 63866 w 173846"/>
                <a:gd name="connsiteY34" fmla="*/ 22584 h 173339"/>
                <a:gd name="connsiteX35" fmla="*/ 29452 w 173846"/>
                <a:gd name="connsiteY35" fmla="*/ 164546 h 173339"/>
                <a:gd name="connsiteX36" fmla="*/ 31476 w 173846"/>
                <a:gd name="connsiteY36" fmla="*/ 150628 h 173339"/>
                <a:gd name="connsiteX37" fmla="*/ 31476 w 173846"/>
                <a:gd name="connsiteY37" fmla="*/ 22837 h 173339"/>
                <a:gd name="connsiteX38" fmla="*/ 29452 w 173846"/>
                <a:gd name="connsiteY38" fmla="*/ 8920 h 173339"/>
                <a:gd name="connsiteX39" fmla="*/ 58299 w 173846"/>
                <a:gd name="connsiteY39" fmla="*/ 8920 h 173339"/>
                <a:gd name="connsiteX40" fmla="*/ 55010 w 173846"/>
                <a:gd name="connsiteY40" fmla="*/ 21825 h 173339"/>
                <a:gd name="connsiteX41" fmla="*/ 55010 w 173846"/>
                <a:gd name="connsiteY41" fmla="*/ 150628 h 173339"/>
                <a:gd name="connsiteX42" fmla="*/ 57034 w 173846"/>
                <a:gd name="connsiteY42" fmla="*/ 164546 h 173339"/>
                <a:gd name="connsiteX43" fmla="*/ 29452 w 173846"/>
                <a:gd name="connsiteY43" fmla="*/ 164546 h 173339"/>
                <a:gd name="connsiteX44" fmla="*/ 83351 w 173846"/>
                <a:gd name="connsiteY44" fmla="*/ 93945 h 173339"/>
                <a:gd name="connsiteX45" fmla="*/ 88159 w 173846"/>
                <a:gd name="connsiteY45" fmla="*/ 93439 h 173339"/>
                <a:gd name="connsiteX46" fmla="*/ 101318 w 173846"/>
                <a:gd name="connsiteY46" fmla="*/ 92426 h 173339"/>
                <a:gd name="connsiteX47" fmla="*/ 153447 w 173846"/>
                <a:gd name="connsiteY47" fmla="*/ 164546 h 173339"/>
                <a:gd name="connsiteX48" fmla="*/ 128901 w 173846"/>
                <a:gd name="connsiteY48" fmla="*/ 164546 h 173339"/>
                <a:gd name="connsiteX49" fmla="*/ 83351 w 173846"/>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3846" h="173339">
                  <a:moveTo>
                    <a:pt x="63866" y="93945"/>
                  </a:moveTo>
                  <a:lnTo>
                    <a:pt x="72976" y="93945"/>
                  </a:lnTo>
                  <a:lnTo>
                    <a:pt x="110934" y="152653"/>
                  </a:lnTo>
                  <a:cubicBezTo>
                    <a:pt x="113464" y="156701"/>
                    <a:pt x="119538" y="166570"/>
                    <a:pt x="122321" y="170366"/>
                  </a:cubicBezTo>
                  <a:cubicBezTo>
                    <a:pt x="124093" y="173403"/>
                    <a:pt x="124852" y="173403"/>
                    <a:pt x="130672" y="173403"/>
                  </a:cubicBezTo>
                  <a:lnTo>
                    <a:pt x="165593" y="173403"/>
                  </a:lnTo>
                  <a:cubicBezTo>
                    <a:pt x="170148" y="173403"/>
                    <a:pt x="173944" y="173403"/>
                    <a:pt x="173944" y="168848"/>
                  </a:cubicBezTo>
                  <a:cubicBezTo>
                    <a:pt x="173944" y="166823"/>
                    <a:pt x="172425" y="165052"/>
                    <a:pt x="170148" y="164546"/>
                  </a:cubicBezTo>
                  <a:cubicBezTo>
                    <a:pt x="160785" y="162522"/>
                    <a:pt x="148386" y="145820"/>
                    <a:pt x="142312" y="137723"/>
                  </a:cubicBezTo>
                  <a:cubicBezTo>
                    <a:pt x="140541" y="135192"/>
                    <a:pt x="127888" y="118491"/>
                    <a:pt x="110934" y="91161"/>
                  </a:cubicBezTo>
                  <a:cubicBezTo>
                    <a:pt x="133456" y="87112"/>
                    <a:pt x="155218" y="77496"/>
                    <a:pt x="155218" y="47383"/>
                  </a:cubicBezTo>
                  <a:cubicBezTo>
                    <a:pt x="155218" y="12209"/>
                    <a:pt x="118019" y="63"/>
                    <a:pt x="88159" y="63"/>
                  </a:cubicBezTo>
                  <a:lnTo>
                    <a:pt x="8701" y="63"/>
                  </a:lnTo>
                  <a:cubicBezTo>
                    <a:pt x="4146" y="63"/>
                    <a:pt x="98" y="63"/>
                    <a:pt x="98" y="4618"/>
                  </a:cubicBezTo>
                  <a:cubicBezTo>
                    <a:pt x="98" y="8920"/>
                    <a:pt x="4906" y="8920"/>
                    <a:pt x="6930" y="8920"/>
                  </a:cubicBezTo>
                  <a:cubicBezTo>
                    <a:pt x="21354" y="8920"/>
                    <a:pt x="22619" y="10691"/>
                    <a:pt x="22619" y="23343"/>
                  </a:cubicBezTo>
                  <a:lnTo>
                    <a:pt x="22619" y="150122"/>
                  </a:lnTo>
                  <a:cubicBezTo>
                    <a:pt x="22619" y="162775"/>
                    <a:pt x="21354" y="164546"/>
                    <a:pt x="6930" y="164546"/>
                  </a:cubicBezTo>
                  <a:cubicBezTo>
                    <a:pt x="4906" y="164546"/>
                    <a:pt x="98" y="164546"/>
                    <a:pt x="98" y="168848"/>
                  </a:cubicBezTo>
                  <a:cubicBezTo>
                    <a:pt x="98" y="173403"/>
                    <a:pt x="4146" y="173403"/>
                    <a:pt x="8701" y="173403"/>
                  </a:cubicBezTo>
                  <a:lnTo>
                    <a:pt x="78037" y="173403"/>
                  </a:lnTo>
                  <a:cubicBezTo>
                    <a:pt x="82592" y="173403"/>
                    <a:pt x="86388" y="173403"/>
                    <a:pt x="86388" y="168848"/>
                  </a:cubicBezTo>
                  <a:cubicBezTo>
                    <a:pt x="86388" y="164546"/>
                    <a:pt x="82086" y="164546"/>
                    <a:pt x="79303" y="164546"/>
                  </a:cubicBezTo>
                  <a:cubicBezTo>
                    <a:pt x="64879" y="164546"/>
                    <a:pt x="63866" y="162522"/>
                    <a:pt x="63866" y="150122"/>
                  </a:cubicBezTo>
                  <a:lnTo>
                    <a:pt x="63866" y="93945"/>
                  </a:lnTo>
                  <a:close/>
                  <a:moveTo>
                    <a:pt x="112705" y="81545"/>
                  </a:moveTo>
                  <a:cubicBezTo>
                    <a:pt x="119791" y="72182"/>
                    <a:pt x="120550" y="58771"/>
                    <a:pt x="120550" y="47636"/>
                  </a:cubicBezTo>
                  <a:cubicBezTo>
                    <a:pt x="120550" y="35490"/>
                    <a:pt x="119032" y="22078"/>
                    <a:pt x="110934" y="11703"/>
                  </a:cubicBezTo>
                  <a:cubicBezTo>
                    <a:pt x="121309" y="13981"/>
                    <a:pt x="146361" y="21825"/>
                    <a:pt x="146361" y="47383"/>
                  </a:cubicBezTo>
                  <a:cubicBezTo>
                    <a:pt x="146361" y="63832"/>
                    <a:pt x="138770" y="76737"/>
                    <a:pt x="112705" y="81545"/>
                  </a:cubicBezTo>
                  <a:close/>
                  <a:moveTo>
                    <a:pt x="63866" y="22584"/>
                  </a:moveTo>
                  <a:cubicBezTo>
                    <a:pt x="63866" y="17270"/>
                    <a:pt x="63866" y="8920"/>
                    <a:pt x="79556" y="8920"/>
                  </a:cubicBezTo>
                  <a:cubicBezTo>
                    <a:pt x="101065" y="8920"/>
                    <a:pt x="111693" y="17776"/>
                    <a:pt x="111693" y="47636"/>
                  </a:cubicBezTo>
                  <a:cubicBezTo>
                    <a:pt x="111693" y="80280"/>
                    <a:pt x="103849" y="85088"/>
                    <a:pt x="63866" y="85088"/>
                  </a:cubicBezTo>
                  <a:lnTo>
                    <a:pt x="63866" y="22584"/>
                  </a:lnTo>
                  <a:close/>
                  <a:moveTo>
                    <a:pt x="29452" y="164546"/>
                  </a:moveTo>
                  <a:cubicBezTo>
                    <a:pt x="31476" y="159991"/>
                    <a:pt x="31476" y="152906"/>
                    <a:pt x="31476" y="150628"/>
                  </a:cubicBezTo>
                  <a:lnTo>
                    <a:pt x="31476" y="22837"/>
                  </a:lnTo>
                  <a:cubicBezTo>
                    <a:pt x="31476" y="20307"/>
                    <a:pt x="31476" y="13474"/>
                    <a:pt x="29452" y="8920"/>
                  </a:cubicBezTo>
                  <a:lnTo>
                    <a:pt x="58299" y="8920"/>
                  </a:lnTo>
                  <a:cubicBezTo>
                    <a:pt x="55010" y="12968"/>
                    <a:pt x="55010" y="18029"/>
                    <a:pt x="55010" y="21825"/>
                  </a:cubicBezTo>
                  <a:lnTo>
                    <a:pt x="55010" y="150628"/>
                  </a:lnTo>
                  <a:cubicBezTo>
                    <a:pt x="55010" y="153159"/>
                    <a:pt x="55010" y="159991"/>
                    <a:pt x="57034" y="164546"/>
                  </a:cubicBezTo>
                  <a:lnTo>
                    <a:pt x="29452" y="164546"/>
                  </a:lnTo>
                  <a:close/>
                  <a:moveTo>
                    <a:pt x="83351" y="93945"/>
                  </a:moveTo>
                  <a:cubicBezTo>
                    <a:pt x="85123" y="93692"/>
                    <a:pt x="86135" y="93439"/>
                    <a:pt x="88159" y="93439"/>
                  </a:cubicBezTo>
                  <a:cubicBezTo>
                    <a:pt x="91955" y="93439"/>
                    <a:pt x="97522" y="92932"/>
                    <a:pt x="101318" y="92426"/>
                  </a:cubicBezTo>
                  <a:cubicBezTo>
                    <a:pt x="105114" y="98500"/>
                    <a:pt x="132443" y="143543"/>
                    <a:pt x="153447" y="164546"/>
                  </a:cubicBezTo>
                  <a:lnTo>
                    <a:pt x="128901" y="164546"/>
                  </a:lnTo>
                  <a:lnTo>
                    <a:pt x="83351" y="93945"/>
                  </a:ln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F0F69113-9D2D-EE06-2085-A5E0F4E665A0}"/>
                </a:ext>
              </a:extLst>
            </p:cNvPr>
            <p:cNvSpPr/>
            <p:nvPr>
              <p:custDataLst>
                <p:tags r:id="rId87"/>
              </p:custDataLst>
            </p:nvPr>
          </p:nvSpPr>
          <p:spPr>
            <a:xfrm>
              <a:off x="5212773" y="3919459"/>
              <a:ext cx="91047" cy="124703"/>
            </a:xfrm>
            <a:custGeom>
              <a:avLst/>
              <a:gdLst>
                <a:gd name="connsiteX0" fmla="*/ 90444 w 91047"/>
                <a:gd name="connsiteY0" fmla="*/ 5373 h 124703"/>
                <a:gd name="connsiteX1" fmla="*/ 91153 w 91047"/>
                <a:gd name="connsiteY1" fmla="*/ 2539 h 124703"/>
                <a:gd name="connsiteX2" fmla="*/ 88318 w 91047"/>
                <a:gd name="connsiteY2" fmla="*/ 59 h 124703"/>
                <a:gd name="connsiteX3" fmla="*/ 65645 w 91047"/>
                <a:gd name="connsiteY3" fmla="*/ 1831 h 124703"/>
                <a:gd name="connsiteX4" fmla="*/ 61748 w 91047"/>
                <a:gd name="connsiteY4" fmla="*/ 5905 h 124703"/>
                <a:gd name="connsiteX5" fmla="*/ 66354 w 91047"/>
                <a:gd name="connsiteY5" fmla="*/ 8385 h 124703"/>
                <a:gd name="connsiteX6" fmla="*/ 74856 w 91047"/>
                <a:gd name="connsiteY6" fmla="*/ 11042 h 124703"/>
                <a:gd name="connsiteX7" fmla="*/ 74148 w 91047"/>
                <a:gd name="connsiteY7" fmla="*/ 14939 h 124703"/>
                <a:gd name="connsiteX8" fmla="*/ 64051 w 91047"/>
                <a:gd name="connsiteY8" fmla="*/ 55326 h 124703"/>
                <a:gd name="connsiteX9" fmla="*/ 45806 w 91047"/>
                <a:gd name="connsiteY9" fmla="*/ 44874 h 124703"/>
                <a:gd name="connsiteX10" fmla="*/ 105 w 91047"/>
                <a:gd name="connsiteY10" fmla="*/ 95358 h 124703"/>
                <a:gd name="connsiteX11" fmla="*/ 26852 w 91047"/>
                <a:gd name="connsiteY11" fmla="*/ 124763 h 124703"/>
                <a:gd name="connsiteX12" fmla="*/ 52006 w 91047"/>
                <a:gd name="connsiteY12" fmla="*/ 112363 h 124703"/>
                <a:gd name="connsiteX13" fmla="*/ 70251 w 91047"/>
                <a:gd name="connsiteY13" fmla="*/ 124763 h 124703"/>
                <a:gd name="connsiteX14" fmla="*/ 84244 w 91047"/>
                <a:gd name="connsiteY14" fmla="*/ 115375 h 124703"/>
                <a:gd name="connsiteX15" fmla="*/ 90444 w 91047"/>
                <a:gd name="connsiteY15" fmla="*/ 97661 h 124703"/>
                <a:gd name="connsiteX16" fmla="*/ 87610 w 91047"/>
                <a:gd name="connsiteY16" fmla="*/ 95358 h 124703"/>
                <a:gd name="connsiteX17" fmla="*/ 83713 w 91047"/>
                <a:gd name="connsiteY17" fmla="*/ 100849 h 124703"/>
                <a:gd name="connsiteX18" fmla="*/ 70782 w 91047"/>
                <a:gd name="connsiteY18" fmla="*/ 119803 h 124703"/>
                <a:gd name="connsiteX19" fmla="*/ 64936 w 91047"/>
                <a:gd name="connsiteY19" fmla="*/ 111123 h 124703"/>
                <a:gd name="connsiteX20" fmla="*/ 65822 w 91047"/>
                <a:gd name="connsiteY20" fmla="*/ 103861 h 124703"/>
                <a:gd name="connsiteX21" fmla="*/ 90444 w 91047"/>
                <a:gd name="connsiteY21" fmla="*/ 5373 h 124703"/>
                <a:gd name="connsiteX22" fmla="*/ 52714 w 91047"/>
                <a:gd name="connsiteY22" fmla="*/ 100849 h 124703"/>
                <a:gd name="connsiteX23" fmla="*/ 43680 w 91047"/>
                <a:gd name="connsiteY23" fmla="*/ 112717 h 124703"/>
                <a:gd name="connsiteX24" fmla="*/ 27384 w 91047"/>
                <a:gd name="connsiteY24" fmla="*/ 119803 h 124703"/>
                <a:gd name="connsiteX25" fmla="*/ 14453 w 91047"/>
                <a:gd name="connsiteY25" fmla="*/ 102621 h 124703"/>
                <a:gd name="connsiteX26" fmla="*/ 23664 w 91047"/>
                <a:gd name="connsiteY26" fmla="*/ 66662 h 124703"/>
                <a:gd name="connsiteX27" fmla="*/ 45806 w 91047"/>
                <a:gd name="connsiteY27" fmla="*/ 49834 h 124703"/>
                <a:gd name="connsiteX28" fmla="*/ 61571 w 91047"/>
                <a:gd name="connsiteY28" fmla="*/ 65245 h 124703"/>
                <a:gd name="connsiteX29" fmla="*/ 61039 w 91047"/>
                <a:gd name="connsiteY29" fmla="*/ 67725 h 124703"/>
                <a:gd name="connsiteX30" fmla="*/ 52714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44" y="5373"/>
                  </a:moveTo>
                  <a:cubicBezTo>
                    <a:pt x="90621" y="5019"/>
                    <a:pt x="91153" y="2716"/>
                    <a:pt x="91153" y="2539"/>
                  </a:cubicBezTo>
                  <a:cubicBezTo>
                    <a:pt x="91153" y="1653"/>
                    <a:pt x="90444" y="59"/>
                    <a:pt x="88318" y="59"/>
                  </a:cubicBezTo>
                  <a:cubicBezTo>
                    <a:pt x="84776" y="59"/>
                    <a:pt x="70073" y="1476"/>
                    <a:pt x="65645" y="1831"/>
                  </a:cubicBezTo>
                  <a:cubicBezTo>
                    <a:pt x="64228" y="2008"/>
                    <a:pt x="61748" y="2185"/>
                    <a:pt x="61748" y="5905"/>
                  </a:cubicBezTo>
                  <a:cubicBezTo>
                    <a:pt x="61748" y="8385"/>
                    <a:pt x="64228" y="8385"/>
                    <a:pt x="66354" y="8385"/>
                  </a:cubicBezTo>
                  <a:cubicBezTo>
                    <a:pt x="74856" y="8385"/>
                    <a:pt x="74856" y="9624"/>
                    <a:pt x="74856" y="11042"/>
                  </a:cubicBezTo>
                  <a:cubicBezTo>
                    <a:pt x="74856" y="12282"/>
                    <a:pt x="74502" y="13344"/>
                    <a:pt x="74148" y="14939"/>
                  </a:cubicBezTo>
                  <a:lnTo>
                    <a:pt x="64051" y="55326"/>
                  </a:lnTo>
                  <a:cubicBezTo>
                    <a:pt x="60331" y="49480"/>
                    <a:pt x="54308" y="44874"/>
                    <a:pt x="45806" y="44874"/>
                  </a:cubicBezTo>
                  <a:cubicBezTo>
                    <a:pt x="23132" y="44874"/>
                    <a:pt x="105" y="69851"/>
                    <a:pt x="105" y="95358"/>
                  </a:cubicBezTo>
                  <a:cubicBezTo>
                    <a:pt x="105" y="112540"/>
                    <a:pt x="11619" y="124763"/>
                    <a:pt x="26852" y="124763"/>
                  </a:cubicBezTo>
                  <a:cubicBezTo>
                    <a:pt x="36418" y="124763"/>
                    <a:pt x="44920" y="119272"/>
                    <a:pt x="52006" y="112363"/>
                  </a:cubicBezTo>
                  <a:cubicBezTo>
                    <a:pt x="55371" y="122991"/>
                    <a:pt x="65645" y="124763"/>
                    <a:pt x="70251" y="124763"/>
                  </a:cubicBezTo>
                  <a:cubicBezTo>
                    <a:pt x="76627" y="124763"/>
                    <a:pt x="81056" y="120866"/>
                    <a:pt x="84244" y="115375"/>
                  </a:cubicBezTo>
                  <a:cubicBezTo>
                    <a:pt x="88141" y="108466"/>
                    <a:pt x="90444" y="98369"/>
                    <a:pt x="90444" y="97661"/>
                  </a:cubicBezTo>
                  <a:cubicBezTo>
                    <a:pt x="90444" y="95358"/>
                    <a:pt x="88141" y="95358"/>
                    <a:pt x="87610" y="95358"/>
                  </a:cubicBezTo>
                  <a:cubicBezTo>
                    <a:pt x="85130" y="95358"/>
                    <a:pt x="84953" y="96067"/>
                    <a:pt x="83713" y="100849"/>
                  </a:cubicBezTo>
                  <a:cubicBezTo>
                    <a:pt x="81587" y="109352"/>
                    <a:pt x="78222" y="119803"/>
                    <a:pt x="70782" y="119803"/>
                  </a:cubicBezTo>
                  <a:cubicBezTo>
                    <a:pt x="66176" y="119803"/>
                    <a:pt x="64936" y="115906"/>
                    <a:pt x="64936" y="111123"/>
                  </a:cubicBezTo>
                  <a:cubicBezTo>
                    <a:pt x="64936" y="107758"/>
                    <a:pt x="65291" y="106163"/>
                    <a:pt x="65822" y="103861"/>
                  </a:cubicBezTo>
                  <a:lnTo>
                    <a:pt x="90444" y="5373"/>
                  </a:lnTo>
                  <a:close/>
                  <a:moveTo>
                    <a:pt x="52714" y="100849"/>
                  </a:moveTo>
                  <a:cubicBezTo>
                    <a:pt x="51474" y="105809"/>
                    <a:pt x="47577" y="109352"/>
                    <a:pt x="43680" y="112717"/>
                  </a:cubicBezTo>
                  <a:cubicBezTo>
                    <a:pt x="42086" y="114135"/>
                    <a:pt x="35001" y="119803"/>
                    <a:pt x="27384" y="119803"/>
                  </a:cubicBezTo>
                  <a:cubicBezTo>
                    <a:pt x="20830" y="119803"/>
                    <a:pt x="14453" y="115197"/>
                    <a:pt x="14453" y="102621"/>
                  </a:cubicBezTo>
                  <a:cubicBezTo>
                    <a:pt x="14453" y="93233"/>
                    <a:pt x="19590" y="73748"/>
                    <a:pt x="23664" y="66662"/>
                  </a:cubicBezTo>
                  <a:cubicBezTo>
                    <a:pt x="31812" y="52491"/>
                    <a:pt x="40846" y="49834"/>
                    <a:pt x="45806" y="49834"/>
                  </a:cubicBezTo>
                  <a:cubicBezTo>
                    <a:pt x="58205" y="49834"/>
                    <a:pt x="61571" y="63297"/>
                    <a:pt x="61571" y="65245"/>
                  </a:cubicBezTo>
                  <a:cubicBezTo>
                    <a:pt x="61571" y="65954"/>
                    <a:pt x="61217" y="67194"/>
                    <a:pt x="61039" y="67725"/>
                  </a:cubicBezTo>
                  <a:lnTo>
                    <a:pt x="52714" y="100849"/>
                  </a:lnTo>
                  <a:close/>
                </a:path>
              </a:pathLst>
            </a:custGeom>
            <a:solidFill>
              <a:srgbClr val="000000"/>
            </a:solidFill>
            <a:ln w="2540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DC2631BB-471E-C76B-36B5-ADE3A38020DE}"/>
                </a:ext>
              </a:extLst>
            </p:cNvPr>
            <p:cNvSpPr/>
            <p:nvPr>
              <p:custDataLst>
                <p:tags r:id="rId88"/>
              </p:custDataLst>
            </p:nvPr>
          </p:nvSpPr>
          <p:spPr>
            <a:xfrm>
              <a:off x="5322999" y="3981516"/>
              <a:ext cx="68829" cy="89118"/>
            </a:xfrm>
            <a:custGeom>
              <a:avLst/>
              <a:gdLst>
                <a:gd name="connsiteX0" fmla="*/ 30981 w 68829"/>
                <a:gd name="connsiteY0" fmla="*/ 4786 h 89118"/>
                <a:gd name="connsiteX1" fmla="*/ 31487 w 68829"/>
                <a:gd name="connsiteY1" fmla="*/ 2129 h 89118"/>
                <a:gd name="connsiteX2" fmla="*/ 27565 w 68829"/>
                <a:gd name="connsiteY2" fmla="*/ 105 h 89118"/>
                <a:gd name="connsiteX3" fmla="*/ 12002 w 68829"/>
                <a:gd name="connsiteY3" fmla="*/ 1244 h 89118"/>
                <a:gd name="connsiteX4" fmla="*/ 8966 w 68829"/>
                <a:gd name="connsiteY4" fmla="*/ 2003 h 89118"/>
                <a:gd name="connsiteX5" fmla="*/ 8080 w 68829"/>
                <a:gd name="connsiteY5" fmla="*/ 4913 h 89118"/>
                <a:gd name="connsiteX6" fmla="*/ 11876 w 68829"/>
                <a:gd name="connsiteY6" fmla="*/ 7064 h 89118"/>
                <a:gd name="connsiteX7" fmla="*/ 16178 w 68829"/>
                <a:gd name="connsiteY7" fmla="*/ 7317 h 89118"/>
                <a:gd name="connsiteX8" fmla="*/ 18708 w 68829"/>
                <a:gd name="connsiteY8" fmla="*/ 8962 h 89118"/>
                <a:gd name="connsiteX9" fmla="*/ 18076 w 68829"/>
                <a:gd name="connsiteY9" fmla="*/ 11872 h 89118"/>
                <a:gd name="connsiteX10" fmla="*/ 615 w 68829"/>
                <a:gd name="connsiteY10" fmla="*/ 81714 h 89118"/>
                <a:gd name="connsiteX11" fmla="*/ 109 w 68829"/>
                <a:gd name="connsiteY11" fmla="*/ 84624 h 89118"/>
                <a:gd name="connsiteX12" fmla="*/ 4917 w 68829"/>
                <a:gd name="connsiteY12" fmla="*/ 89179 h 89118"/>
                <a:gd name="connsiteX13" fmla="*/ 11496 w 68829"/>
                <a:gd name="connsiteY13" fmla="*/ 82726 h 89118"/>
                <a:gd name="connsiteX14" fmla="*/ 17190 w 68829"/>
                <a:gd name="connsiteY14" fmla="*/ 59445 h 89118"/>
                <a:gd name="connsiteX15" fmla="*/ 36295 w 68829"/>
                <a:gd name="connsiteY15" fmla="*/ 69441 h 89118"/>
                <a:gd name="connsiteX16" fmla="*/ 35916 w 68829"/>
                <a:gd name="connsiteY16" fmla="*/ 72351 h 89118"/>
                <a:gd name="connsiteX17" fmla="*/ 35536 w 68829"/>
                <a:gd name="connsiteY17" fmla="*/ 75641 h 89118"/>
                <a:gd name="connsiteX18" fmla="*/ 50972 w 68829"/>
                <a:gd name="connsiteY18" fmla="*/ 89179 h 89118"/>
                <a:gd name="connsiteX19" fmla="*/ 68939 w 68829"/>
                <a:gd name="connsiteY19" fmla="*/ 69567 h 89118"/>
                <a:gd name="connsiteX20" fmla="*/ 66282 w 68829"/>
                <a:gd name="connsiteY20" fmla="*/ 67796 h 89118"/>
                <a:gd name="connsiteX21" fmla="*/ 63245 w 68829"/>
                <a:gd name="connsiteY21" fmla="*/ 70706 h 89118"/>
                <a:gd name="connsiteX22" fmla="*/ 51478 w 68829"/>
                <a:gd name="connsiteY22" fmla="*/ 84877 h 89118"/>
                <a:gd name="connsiteX23" fmla="*/ 46164 w 68829"/>
                <a:gd name="connsiteY23" fmla="*/ 77412 h 89118"/>
                <a:gd name="connsiteX24" fmla="*/ 46670 w 68829"/>
                <a:gd name="connsiteY24" fmla="*/ 73363 h 89118"/>
                <a:gd name="connsiteX25" fmla="*/ 47303 w 68829"/>
                <a:gd name="connsiteY25" fmla="*/ 69061 h 89118"/>
                <a:gd name="connsiteX26" fmla="*/ 25034 w 68829"/>
                <a:gd name="connsiteY26" fmla="*/ 55396 h 89118"/>
                <a:gd name="connsiteX27" fmla="*/ 35916 w 68829"/>
                <a:gd name="connsiteY27" fmla="*/ 47299 h 89118"/>
                <a:gd name="connsiteX28" fmla="*/ 57298 w 68829"/>
                <a:gd name="connsiteY28" fmla="*/ 36165 h 89118"/>
                <a:gd name="connsiteX29" fmla="*/ 61727 w 68829"/>
                <a:gd name="connsiteY29" fmla="*/ 37683 h 89118"/>
                <a:gd name="connsiteX30" fmla="*/ 60715 w 68829"/>
                <a:gd name="connsiteY30" fmla="*/ 38062 h 89118"/>
                <a:gd name="connsiteX31" fmla="*/ 54894 w 68829"/>
                <a:gd name="connsiteY31" fmla="*/ 45654 h 89118"/>
                <a:gd name="connsiteX32" fmla="*/ 60588 w 68829"/>
                <a:gd name="connsiteY32" fmla="*/ 50842 h 89118"/>
                <a:gd name="connsiteX33" fmla="*/ 68433 w 68829"/>
                <a:gd name="connsiteY33" fmla="*/ 41858 h 89118"/>
                <a:gd name="connsiteX34" fmla="*/ 57552 w 68829"/>
                <a:gd name="connsiteY34" fmla="*/ 31863 h 89118"/>
                <a:gd name="connsiteX35" fmla="*/ 32373 w 68829"/>
                <a:gd name="connsiteY35" fmla="*/ 45148 h 89118"/>
                <a:gd name="connsiteX36" fmla="*/ 18708 w 68829"/>
                <a:gd name="connsiteY36" fmla="*/ 53878 h 89118"/>
                <a:gd name="connsiteX37" fmla="*/ 30981 w 68829"/>
                <a:gd name="connsiteY37" fmla="*/ 4786 h 89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8829" h="89118">
                  <a:moveTo>
                    <a:pt x="30981" y="4786"/>
                  </a:moveTo>
                  <a:cubicBezTo>
                    <a:pt x="31487" y="3015"/>
                    <a:pt x="31487" y="2762"/>
                    <a:pt x="31487" y="2129"/>
                  </a:cubicBezTo>
                  <a:cubicBezTo>
                    <a:pt x="31487" y="-22"/>
                    <a:pt x="29589" y="-22"/>
                    <a:pt x="27565" y="105"/>
                  </a:cubicBezTo>
                  <a:lnTo>
                    <a:pt x="12002" y="1244"/>
                  </a:lnTo>
                  <a:cubicBezTo>
                    <a:pt x="9851" y="1370"/>
                    <a:pt x="9598" y="1497"/>
                    <a:pt x="8966" y="2003"/>
                  </a:cubicBezTo>
                  <a:cubicBezTo>
                    <a:pt x="8460" y="2635"/>
                    <a:pt x="8080" y="4154"/>
                    <a:pt x="8080" y="4913"/>
                  </a:cubicBezTo>
                  <a:cubicBezTo>
                    <a:pt x="8080" y="7064"/>
                    <a:pt x="10104" y="7064"/>
                    <a:pt x="11876" y="7064"/>
                  </a:cubicBezTo>
                  <a:cubicBezTo>
                    <a:pt x="12002" y="7064"/>
                    <a:pt x="14280" y="7064"/>
                    <a:pt x="16178" y="7317"/>
                  </a:cubicBezTo>
                  <a:cubicBezTo>
                    <a:pt x="18582" y="7570"/>
                    <a:pt x="18708" y="7949"/>
                    <a:pt x="18708" y="8962"/>
                  </a:cubicBezTo>
                  <a:cubicBezTo>
                    <a:pt x="18708" y="9341"/>
                    <a:pt x="18708" y="9594"/>
                    <a:pt x="18076" y="11872"/>
                  </a:cubicBezTo>
                  <a:lnTo>
                    <a:pt x="615" y="81714"/>
                  </a:lnTo>
                  <a:cubicBezTo>
                    <a:pt x="109" y="83612"/>
                    <a:pt x="109" y="83865"/>
                    <a:pt x="109" y="84624"/>
                  </a:cubicBezTo>
                  <a:cubicBezTo>
                    <a:pt x="109" y="87534"/>
                    <a:pt x="2386" y="89179"/>
                    <a:pt x="4917" y="89179"/>
                  </a:cubicBezTo>
                  <a:cubicBezTo>
                    <a:pt x="9851" y="89179"/>
                    <a:pt x="10990" y="84497"/>
                    <a:pt x="11496" y="82726"/>
                  </a:cubicBezTo>
                  <a:lnTo>
                    <a:pt x="17190" y="59445"/>
                  </a:lnTo>
                  <a:cubicBezTo>
                    <a:pt x="20480" y="59572"/>
                    <a:pt x="36295" y="60457"/>
                    <a:pt x="36295" y="69441"/>
                  </a:cubicBezTo>
                  <a:cubicBezTo>
                    <a:pt x="36295" y="70326"/>
                    <a:pt x="36295" y="70833"/>
                    <a:pt x="35916" y="72351"/>
                  </a:cubicBezTo>
                  <a:cubicBezTo>
                    <a:pt x="35536" y="74122"/>
                    <a:pt x="35536" y="74881"/>
                    <a:pt x="35536" y="75641"/>
                  </a:cubicBezTo>
                  <a:cubicBezTo>
                    <a:pt x="35536" y="84624"/>
                    <a:pt x="43634" y="89179"/>
                    <a:pt x="50972" y="89179"/>
                  </a:cubicBezTo>
                  <a:cubicBezTo>
                    <a:pt x="63878" y="89179"/>
                    <a:pt x="68939" y="71086"/>
                    <a:pt x="68939" y="69567"/>
                  </a:cubicBezTo>
                  <a:cubicBezTo>
                    <a:pt x="68939" y="67796"/>
                    <a:pt x="66788" y="67796"/>
                    <a:pt x="66282" y="67796"/>
                  </a:cubicBezTo>
                  <a:cubicBezTo>
                    <a:pt x="64131" y="67796"/>
                    <a:pt x="63878" y="68429"/>
                    <a:pt x="63245" y="70706"/>
                  </a:cubicBezTo>
                  <a:cubicBezTo>
                    <a:pt x="61980" y="75134"/>
                    <a:pt x="58311" y="84877"/>
                    <a:pt x="51478" y="84877"/>
                  </a:cubicBezTo>
                  <a:cubicBezTo>
                    <a:pt x="46797" y="84877"/>
                    <a:pt x="46164" y="80195"/>
                    <a:pt x="46164" y="77412"/>
                  </a:cubicBezTo>
                  <a:cubicBezTo>
                    <a:pt x="46164" y="77285"/>
                    <a:pt x="46164" y="75514"/>
                    <a:pt x="46670" y="73363"/>
                  </a:cubicBezTo>
                  <a:cubicBezTo>
                    <a:pt x="47176" y="71339"/>
                    <a:pt x="47303" y="70073"/>
                    <a:pt x="47303" y="69061"/>
                  </a:cubicBezTo>
                  <a:cubicBezTo>
                    <a:pt x="47303" y="57927"/>
                    <a:pt x="33385" y="56029"/>
                    <a:pt x="25034" y="55396"/>
                  </a:cubicBezTo>
                  <a:cubicBezTo>
                    <a:pt x="28577" y="53372"/>
                    <a:pt x="33891" y="49070"/>
                    <a:pt x="35916" y="47299"/>
                  </a:cubicBezTo>
                  <a:cubicBezTo>
                    <a:pt x="43128" y="41605"/>
                    <a:pt x="50087" y="36165"/>
                    <a:pt x="57298" y="36165"/>
                  </a:cubicBezTo>
                  <a:cubicBezTo>
                    <a:pt x="60209" y="36165"/>
                    <a:pt x="60968" y="36924"/>
                    <a:pt x="61727" y="37683"/>
                  </a:cubicBezTo>
                  <a:cubicBezTo>
                    <a:pt x="61600" y="37683"/>
                    <a:pt x="60968" y="38062"/>
                    <a:pt x="60715" y="38062"/>
                  </a:cubicBezTo>
                  <a:cubicBezTo>
                    <a:pt x="54894" y="40087"/>
                    <a:pt x="54894" y="45274"/>
                    <a:pt x="54894" y="45654"/>
                  </a:cubicBezTo>
                  <a:cubicBezTo>
                    <a:pt x="54894" y="47805"/>
                    <a:pt x="56413" y="50842"/>
                    <a:pt x="60588" y="50842"/>
                  </a:cubicBezTo>
                  <a:cubicBezTo>
                    <a:pt x="63119" y="50842"/>
                    <a:pt x="68433" y="48817"/>
                    <a:pt x="68433" y="41858"/>
                  </a:cubicBezTo>
                  <a:cubicBezTo>
                    <a:pt x="68433" y="35658"/>
                    <a:pt x="63625" y="31863"/>
                    <a:pt x="57552" y="31863"/>
                  </a:cubicBezTo>
                  <a:cubicBezTo>
                    <a:pt x="48948" y="31863"/>
                    <a:pt x="41609" y="37683"/>
                    <a:pt x="32373" y="45148"/>
                  </a:cubicBezTo>
                  <a:cubicBezTo>
                    <a:pt x="27945" y="48691"/>
                    <a:pt x="23769" y="51854"/>
                    <a:pt x="18708" y="53878"/>
                  </a:cubicBezTo>
                  <a:lnTo>
                    <a:pt x="30981" y="4786"/>
                  </a:lnTo>
                  <a:close/>
                </a:path>
              </a:pathLst>
            </a:custGeom>
            <a:solidFill>
              <a:srgbClr val="000000"/>
            </a:solidFill>
            <a:ln w="25400" cap="flat">
              <a:noFill/>
              <a:prstDash val="solid"/>
              <a:miter/>
            </a:ln>
          </p:spPr>
          <p:txBody>
            <a:bodyPr rtlCol="0" anchor="ctr"/>
            <a:lstStyle/>
            <a:p>
              <a:endParaRPr lang="en-CN"/>
            </a:p>
          </p:txBody>
        </p:sp>
      </p:grpSp>
      <p:grpSp>
        <p:nvGrpSpPr>
          <p:cNvPr id="18470" name="Group 18469" descr="\documentclass{article}&#10;\usepackage{amsmath, amsfonts ,bm}&#10;\pagestyle{empty}&#10;\begin{document}&#10;&#10;&#10;$\bm{k}_i\in \mathbb{R}^{d_k}$&#10;&#10;\end{document}" title="IguanaTex Vector Display">
            <a:extLst>
              <a:ext uri="{FF2B5EF4-FFF2-40B4-BE49-F238E27FC236}">
                <a16:creationId xmlns:a16="http://schemas.microsoft.com/office/drawing/2014/main" id="{D1E875BD-7520-5A44-8763-DE029C0D1FBC}"/>
              </a:ext>
            </a:extLst>
          </p:cNvPr>
          <p:cNvGrpSpPr>
            <a:grpSpLocks noChangeAspect="1"/>
          </p:cNvGrpSpPr>
          <p:nvPr>
            <p:custDataLst>
              <p:tags r:id="rId6"/>
            </p:custDataLst>
          </p:nvPr>
        </p:nvGrpSpPr>
        <p:grpSpPr>
          <a:xfrm>
            <a:off x="9274255" y="2445149"/>
            <a:ext cx="881771" cy="229042"/>
            <a:chOff x="4448141" y="3781513"/>
            <a:chExt cx="881771" cy="229042"/>
          </a:xfrm>
        </p:grpSpPr>
        <p:sp>
          <p:nvSpPr>
            <p:cNvPr id="18462" name="Freeform 18461">
              <a:extLst>
                <a:ext uri="{FF2B5EF4-FFF2-40B4-BE49-F238E27FC236}">
                  <a16:creationId xmlns:a16="http://schemas.microsoft.com/office/drawing/2014/main" id="{4849D624-7126-057F-C747-6B67570BB309}"/>
                </a:ext>
              </a:extLst>
            </p:cNvPr>
            <p:cNvSpPr/>
            <p:nvPr>
              <p:custDataLst>
                <p:tags r:id="rId77"/>
              </p:custDataLst>
            </p:nvPr>
          </p:nvSpPr>
          <p:spPr>
            <a:xfrm>
              <a:off x="4448141" y="3816743"/>
              <a:ext cx="128030" cy="159877"/>
            </a:xfrm>
            <a:custGeom>
              <a:avLst/>
              <a:gdLst>
                <a:gd name="connsiteX0" fmla="*/ 65569 w 128030"/>
                <a:gd name="connsiteY0" fmla="*/ 8034 h 159877"/>
                <a:gd name="connsiteX1" fmla="*/ 66554 w 128030"/>
                <a:gd name="connsiteY1" fmla="*/ 4162 h 159877"/>
                <a:gd name="connsiteX2" fmla="*/ 61137 w 128030"/>
                <a:gd name="connsiteY2" fmla="*/ 63 h 159877"/>
                <a:gd name="connsiteX3" fmla="*/ 59414 w 128030"/>
                <a:gd name="connsiteY3" fmla="*/ 290 h 159877"/>
                <a:gd name="connsiteX4" fmla="*/ 27652 w 128030"/>
                <a:gd name="connsiteY4" fmla="*/ 1657 h 159877"/>
                <a:gd name="connsiteX5" fmla="*/ 19774 w 128030"/>
                <a:gd name="connsiteY5" fmla="*/ 8489 h 159877"/>
                <a:gd name="connsiteX6" fmla="*/ 26175 w 128030"/>
                <a:gd name="connsiteY6" fmla="*/ 12589 h 159877"/>
                <a:gd name="connsiteX7" fmla="*/ 36516 w 128030"/>
                <a:gd name="connsiteY7" fmla="*/ 13044 h 159877"/>
                <a:gd name="connsiteX8" fmla="*/ 1062 w 128030"/>
                <a:gd name="connsiteY8" fmla="*/ 144454 h 159877"/>
                <a:gd name="connsiteX9" fmla="*/ 77 w 128030"/>
                <a:gd name="connsiteY9" fmla="*/ 149692 h 159877"/>
                <a:gd name="connsiteX10" fmla="*/ 11895 w 128030"/>
                <a:gd name="connsiteY10" fmla="*/ 159940 h 159877"/>
                <a:gd name="connsiteX11" fmla="*/ 26914 w 128030"/>
                <a:gd name="connsiteY11" fmla="*/ 150831 h 159877"/>
                <a:gd name="connsiteX12" fmla="*/ 38240 w 128030"/>
                <a:gd name="connsiteY12" fmla="*/ 109153 h 159877"/>
                <a:gd name="connsiteX13" fmla="*/ 64338 w 128030"/>
                <a:gd name="connsiteY13" fmla="*/ 126234 h 159877"/>
                <a:gd name="connsiteX14" fmla="*/ 63599 w 128030"/>
                <a:gd name="connsiteY14" fmla="*/ 131017 h 159877"/>
                <a:gd name="connsiteX15" fmla="*/ 62861 w 128030"/>
                <a:gd name="connsiteY15" fmla="*/ 136483 h 159877"/>
                <a:gd name="connsiteX16" fmla="*/ 94376 w 128030"/>
                <a:gd name="connsiteY16" fmla="*/ 159940 h 159877"/>
                <a:gd name="connsiteX17" fmla="*/ 128107 w 128030"/>
                <a:gd name="connsiteY17" fmla="*/ 124412 h 159877"/>
                <a:gd name="connsiteX18" fmla="*/ 122198 w 128030"/>
                <a:gd name="connsiteY18" fmla="*/ 121224 h 159877"/>
                <a:gd name="connsiteX19" fmla="*/ 116042 w 128030"/>
                <a:gd name="connsiteY19" fmla="*/ 125779 h 159877"/>
                <a:gd name="connsiteX20" fmla="*/ 95607 w 128030"/>
                <a:gd name="connsiteY20" fmla="*/ 151742 h 159877"/>
                <a:gd name="connsiteX21" fmla="*/ 89205 w 128030"/>
                <a:gd name="connsiteY21" fmla="*/ 142859 h 159877"/>
                <a:gd name="connsiteX22" fmla="*/ 91175 w 128030"/>
                <a:gd name="connsiteY22" fmla="*/ 131017 h 159877"/>
                <a:gd name="connsiteX23" fmla="*/ 91914 w 128030"/>
                <a:gd name="connsiteY23" fmla="*/ 125323 h 159877"/>
                <a:gd name="connsiteX24" fmla="*/ 49319 w 128030"/>
                <a:gd name="connsiteY24" fmla="*/ 100726 h 159877"/>
                <a:gd name="connsiteX25" fmla="*/ 71232 w 128030"/>
                <a:gd name="connsiteY25" fmla="*/ 83418 h 159877"/>
                <a:gd name="connsiteX26" fmla="*/ 107917 w 128030"/>
                <a:gd name="connsiteY26" fmla="*/ 63376 h 159877"/>
                <a:gd name="connsiteX27" fmla="*/ 114319 w 128030"/>
                <a:gd name="connsiteY27" fmla="*/ 66109 h 159877"/>
                <a:gd name="connsiteX28" fmla="*/ 97330 w 128030"/>
                <a:gd name="connsiteY28" fmla="*/ 82507 h 159877"/>
                <a:gd name="connsiteX29" fmla="*/ 109641 w 128030"/>
                <a:gd name="connsiteY29" fmla="*/ 92983 h 159877"/>
                <a:gd name="connsiteX30" fmla="*/ 127368 w 128030"/>
                <a:gd name="connsiteY30" fmla="*/ 73852 h 159877"/>
                <a:gd name="connsiteX31" fmla="*/ 108656 w 128030"/>
                <a:gd name="connsiteY31" fmla="*/ 55177 h 159877"/>
                <a:gd name="connsiteX32" fmla="*/ 65569 w 128030"/>
                <a:gd name="connsiteY32" fmla="*/ 78180 h 159877"/>
                <a:gd name="connsiteX33" fmla="*/ 41933 w 128030"/>
                <a:gd name="connsiteY33" fmla="*/ 95944 h 159877"/>
                <a:gd name="connsiteX34" fmla="*/ 65569 w 128030"/>
                <a:gd name="connsiteY34" fmla="*/ 8034 h 159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8030" h="159877">
                  <a:moveTo>
                    <a:pt x="65569" y="8034"/>
                  </a:moveTo>
                  <a:cubicBezTo>
                    <a:pt x="66554" y="4845"/>
                    <a:pt x="66554" y="4390"/>
                    <a:pt x="66554" y="4162"/>
                  </a:cubicBezTo>
                  <a:cubicBezTo>
                    <a:pt x="66554" y="1201"/>
                    <a:pt x="63846" y="63"/>
                    <a:pt x="61137" y="63"/>
                  </a:cubicBezTo>
                  <a:cubicBezTo>
                    <a:pt x="60152" y="63"/>
                    <a:pt x="59906" y="63"/>
                    <a:pt x="59414" y="290"/>
                  </a:cubicBezTo>
                  <a:lnTo>
                    <a:pt x="27652" y="1657"/>
                  </a:lnTo>
                  <a:cubicBezTo>
                    <a:pt x="24205" y="1885"/>
                    <a:pt x="19774" y="2112"/>
                    <a:pt x="19774" y="8489"/>
                  </a:cubicBezTo>
                  <a:cubicBezTo>
                    <a:pt x="19774" y="12589"/>
                    <a:pt x="24452" y="12589"/>
                    <a:pt x="26175" y="12589"/>
                  </a:cubicBezTo>
                  <a:cubicBezTo>
                    <a:pt x="28884" y="12589"/>
                    <a:pt x="33315" y="12589"/>
                    <a:pt x="36516" y="13044"/>
                  </a:cubicBezTo>
                  <a:lnTo>
                    <a:pt x="1062" y="144454"/>
                  </a:lnTo>
                  <a:cubicBezTo>
                    <a:pt x="815" y="145365"/>
                    <a:pt x="77" y="148781"/>
                    <a:pt x="77" y="149692"/>
                  </a:cubicBezTo>
                  <a:cubicBezTo>
                    <a:pt x="77" y="155158"/>
                    <a:pt x="4755" y="159940"/>
                    <a:pt x="11895" y="159940"/>
                  </a:cubicBezTo>
                  <a:cubicBezTo>
                    <a:pt x="16327" y="159940"/>
                    <a:pt x="23467" y="157891"/>
                    <a:pt x="26914" y="150831"/>
                  </a:cubicBezTo>
                  <a:cubicBezTo>
                    <a:pt x="27652" y="148781"/>
                    <a:pt x="31099" y="135572"/>
                    <a:pt x="38240" y="109153"/>
                  </a:cubicBezTo>
                  <a:cubicBezTo>
                    <a:pt x="42918" y="109609"/>
                    <a:pt x="64338" y="112342"/>
                    <a:pt x="64338" y="126234"/>
                  </a:cubicBezTo>
                  <a:cubicBezTo>
                    <a:pt x="64338" y="127828"/>
                    <a:pt x="64338" y="128511"/>
                    <a:pt x="63599" y="131017"/>
                  </a:cubicBezTo>
                  <a:cubicBezTo>
                    <a:pt x="62861" y="133977"/>
                    <a:pt x="62861" y="134205"/>
                    <a:pt x="62861" y="136483"/>
                  </a:cubicBezTo>
                  <a:cubicBezTo>
                    <a:pt x="62861" y="151286"/>
                    <a:pt x="78126" y="159940"/>
                    <a:pt x="94376" y="159940"/>
                  </a:cubicBezTo>
                  <a:cubicBezTo>
                    <a:pt x="118997" y="159940"/>
                    <a:pt x="128107" y="126234"/>
                    <a:pt x="128107" y="124412"/>
                  </a:cubicBezTo>
                  <a:cubicBezTo>
                    <a:pt x="128107" y="121224"/>
                    <a:pt x="124414" y="121224"/>
                    <a:pt x="122198" y="121224"/>
                  </a:cubicBezTo>
                  <a:cubicBezTo>
                    <a:pt x="117766" y="121224"/>
                    <a:pt x="117274" y="121679"/>
                    <a:pt x="116042" y="125779"/>
                  </a:cubicBezTo>
                  <a:cubicBezTo>
                    <a:pt x="114073" y="132383"/>
                    <a:pt x="108164" y="151742"/>
                    <a:pt x="95607" y="151742"/>
                  </a:cubicBezTo>
                  <a:cubicBezTo>
                    <a:pt x="91668" y="151742"/>
                    <a:pt x="89205" y="149692"/>
                    <a:pt x="89205" y="142859"/>
                  </a:cubicBezTo>
                  <a:cubicBezTo>
                    <a:pt x="89205" y="140582"/>
                    <a:pt x="89698" y="136255"/>
                    <a:pt x="91175" y="131017"/>
                  </a:cubicBezTo>
                  <a:cubicBezTo>
                    <a:pt x="91914" y="128511"/>
                    <a:pt x="91914" y="126917"/>
                    <a:pt x="91914" y="125323"/>
                  </a:cubicBezTo>
                  <a:cubicBezTo>
                    <a:pt x="91914" y="105965"/>
                    <a:pt x="67046" y="102321"/>
                    <a:pt x="49319" y="100726"/>
                  </a:cubicBezTo>
                  <a:cubicBezTo>
                    <a:pt x="51781" y="99132"/>
                    <a:pt x="57690" y="95488"/>
                    <a:pt x="71232" y="83418"/>
                  </a:cubicBezTo>
                  <a:cubicBezTo>
                    <a:pt x="90190" y="66109"/>
                    <a:pt x="100531" y="63376"/>
                    <a:pt x="107917" y="63376"/>
                  </a:cubicBezTo>
                  <a:cubicBezTo>
                    <a:pt x="112596" y="63376"/>
                    <a:pt x="114319" y="65881"/>
                    <a:pt x="114319" y="66109"/>
                  </a:cubicBezTo>
                  <a:cubicBezTo>
                    <a:pt x="102008" y="67703"/>
                    <a:pt x="97330" y="76813"/>
                    <a:pt x="97330" y="82507"/>
                  </a:cubicBezTo>
                  <a:cubicBezTo>
                    <a:pt x="97330" y="87517"/>
                    <a:pt x="101516" y="92983"/>
                    <a:pt x="109641" y="92983"/>
                  </a:cubicBezTo>
                  <a:cubicBezTo>
                    <a:pt x="114319" y="92983"/>
                    <a:pt x="127368" y="90022"/>
                    <a:pt x="127368" y="73852"/>
                  </a:cubicBezTo>
                  <a:cubicBezTo>
                    <a:pt x="127368" y="62010"/>
                    <a:pt x="119243" y="55177"/>
                    <a:pt x="108656" y="55177"/>
                  </a:cubicBezTo>
                  <a:cubicBezTo>
                    <a:pt x="93637" y="55177"/>
                    <a:pt x="80096" y="65198"/>
                    <a:pt x="65569" y="78180"/>
                  </a:cubicBezTo>
                  <a:cubicBezTo>
                    <a:pt x="63107" y="80685"/>
                    <a:pt x="51289" y="91161"/>
                    <a:pt x="41933" y="95944"/>
                  </a:cubicBezTo>
                  <a:lnTo>
                    <a:pt x="65569" y="8034"/>
                  </a:lnTo>
                  <a:close/>
                </a:path>
              </a:pathLst>
            </a:custGeom>
            <a:solidFill>
              <a:srgbClr val="000000"/>
            </a:solidFill>
            <a:ln w="24714"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6E0E4F3E-952F-27DA-6A6E-80E4D3D570BD}"/>
                </a:ext>
              </a:extLst>
            </p:cNvPr>
            <p:cNvSpPr/>
            <p:nvPr>
              <p:custDataLst>
                <p:tags r:id="rId78"/>
              </p:custDataLst>
            </p:nvPr>
          </p:nvSpPr>
          <p:spPr>
            <a:xfrm>
              <a:off x="4592570" y="3903264"/>
              <a:ext cx="52221" cy="107291"/>
            </a:xfrm>
            <a:custGeom>
              <a:avLst/>
              <a:gdLst>
                <a:gd name="connsiteX0" fmla="*/ 47823 w 52221"/>
                <a:gd name="connsiteY0" fmla="*/ 6122 h 107291"/>
                <a:gd name="connsiteX1" fmla="*/ 40929 w 52221"/>
                <a:gd name="connsiteY1" fmla="*/ 64 h 107291"/>
                <a:gd name="connsiteX2" fmla="*/ 31278 w 52221"/>
                <a:gd name="connsiteY2" fmla="*/ 8832 h 107291"/>
                <a:gd name="connsiteX3" fmla="*/ 38172 w 52221"/>
                <a:gd name="connsiteY3" fmla="*/ 14891 h 107291"/>
                <a:gd name="connsiteX4" fmla="*/ 47823 w 52221"/>
                <a:gd name="connsiteY4" fmla="*/ 6122 h 107291"/>
                <a:gd name="connsiteX5" fmla="*/ 12664 w 52221"/>
                <a:gd name="connsiteY5" fmla="*/ 87109 h 107291"/>
                <a:gd name="connsiteX6" fmla="*/ 11113 w 52221"/>
                <a:gd name="connsiteY6" fmla="*/ 93804 h 107291"/>
                <a:gd name="connsiteX7" fmla="*/ 27486 w 52221"/>
                <a:gd name="connsiteY7" fmla="*/ 107355 h 107291"/>
                <a:gd name="connsiteX8" fmla="*/ 52304 w 52221"/>
                <a:gd name="connsiteY8" fmla="*/ 82964 h 107291"/>
                <a:gd name="connsiteX9" fmla="*/ 49547 w 52221"/>
                <a:gd name="connsiteY9" fmla="*/ 80891 h 107291"/>
                <a:gd name="connsiteX10" fmla="*/ 46272 w 52221"/>
                <a:gd name="connsiteY10" fmla="*/ 83601 h 107291"/>
                <a:gd name="connsiteX11" fmla="*/ 28003 w 52221"/>
                <a:gd name="connsiteY11" fmla="*/ 102892 h 107291"/>
                <a:gd name="connsiteX12" fmla="*/ 23694 w 52221"/>
                <a:gd name="connsiteY12" fmla="*/ 97312 h 107291"/>
                <a:gd name="connsiteX13" fmla="*/ 26452 w 52221"/>
                <a:gd name="connsiteY13" fmla="*/ 87109 h 107291"/>
                <a:gd name="connsiteX14" fmla="*/ 31967 w 52221"/>
                <a:gd name="connsiteY14" fmla="*/ 74355 h 107291"/>
                <a:gd name="connsiteX15" fmla="*/ 40412 w 52221"/>
                <a:gd name="connsiteY15" fmla="*/ 54108 h 107291"/>
                <a:gd name="connsiteX16" fmla="*/ 41446 w 52221"/>
                <a:gd name="connsiteY16" fmla="*/ 49007 h 107291"/>
                <a:gd name="connsiteX17" fmla="*/ 25073 w 52221"/>
                <a:gd name="connsiteY17" fmla="*/ 35456 h 107291"/>
                <a:gd name="connsiteX18" fmla="*/ 83 w 52221"/>
                <a:gd name="connsiteY18" fmla="*/ 59848 h 107291"/>
                <a:gd name="connsiteX19" fmla="*/ 3013 w 52221"/>
                <a:gd name="connsiteY19" fmla="*/ 61920 h 107291"/>
                <a:gd name="connsiteX20" fmla="*/ 6115 w 52221"/>
                <a:gd name="connsiteY20" fmla="*/ 59369 h 107291"/>
                <a:gd name="connsiteX21" fmla="*/ 24556 w 52221"/>
                <a:gd name="connsiteY21" fmla="*/ 39920 h 107291"/>
                <a:gd name="connsiteX22" fmla="*/ 28865 w 52221"/>
                <a:gd name="connsiteY22" fmla="*/ 45500 h 107291"/>
                <a:gd name="connsiteX23" fmla="*/ 23522 w 52221"/>
                <a:gd name="connsiteY23" fmla="*/ 61442 h 107291"/>
                <a:gd name="connsiteX24" fmla="*/ 12664 w 52221"/>
                <a:gd name="connsiteY24" fmla="*/ 87109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221" h="107291">
                  <a:moveTo>
                    <a:pt x="47823" y="6122"/>
                  </a:moveTo>
                  <a:cubicBezTo>
                    <a:pt x="47823" y="3572"/>
                    <a:pt x="45755" y="64"/>
                    <a:pt x="40929" y="64"/>
                  </a:cubicBezTo>
                  <a:cubicBezTo>
                    <a:pt x="36276" y="64"/>
                    <a:pt x="31278" y="4209"/>
                    <a:pt x="31278" y="8832"/>
                  </a:cubicBezTo>
                  <a:cubicBezTo>
                    <a:pt x="31278" y="11543"/>
                    <a:pt x="33518" y="14891"/>
                    <a:pt x="38172" y="14891"/>
                  </a:cubicBezTo>
                  <a:cubicBezTo>
                    <a:pt x="43170" y="14891"/>
                    <a:pt x="47823" y="10427"/>
                    <a:pt x="47823" y="6122"/>
                  </a:cubicBezTo>
                  <a:close/>
                  <a:moveTo>
                    <a:pt x="12664" y="87109"/>
                  </a:moveTo>
                  <a:cubicBezTo>
                    <a:pt x="11975" y="89181"/>
                    <a:pt x="11113" y="91094"/>
                    <a:pt x="11113" y="93804"/>
                  </a:cubicBezTo>
                  <a:cubicBezTo>
                    <a:pt x="11113" y="101297"/>
                    <a:pt x="18007" y="107355"/>
                    <a:pt x="27486" y="107355"/>
                  </a:cubicBezTo>
                  <a:cubicBezTo>
                    <a:pt x="44721" y="107355"/>
                    <a:pt x="52304" y="85355"/>
                    <a:pt x="52304" y="82964"/>
                  </a:cubicBezTo>
                  <a:cubicBezTo>
                    <a:pt x="52304" y="80891"/>
                    <a:pt x="50064" y="80891"/>
                    <a:pt x="49547" y="80891"/>
                  </a:cubicBezTo>
                  <a:cubicBezTo>
                    <a:pt x="47134" y="80891"/>
                    <a:pt x="46961" y="81848"/>
                    <a:pt x="46272" y="83601"/>
                  </a:cubicBezTo>
                  <a:cubicBezTo>
                    <a:pt x="42308" y="96355"/>
                    <a:pt x="34725" y="102892"/>
                    <a:pt x="28003" y="102892"/>
                  </a:cubicBezTo>
                  <a:cubicBezTo>
                    <a:pt x="24556" y="102892"/>
                    <a:pt x="23694" y="100819"/>
                    <a:pt x="23694" y="97312"/>
                  </a:cubicBezTo>
                  <a:cubicBezTo>
                    <a:pt x="23694" y="93645"/>
                    <a:pt x="24901" y="90616"/>
                    <a:pt x="26452" y="87109"/>
                  </a:cubicBezTo>
                  <a:cubicBezTo>
                    <a:pt x="28175" y="82804"/>
                    <a:pt x="30071" y="78500"/>
                    <a:pt x="31967" y="74355"/>
                  </a:cubicBezTo>
                  <a:cubicBezTo>
                    <a:pt x="33518" y="70529"/>
                    <a:pt x="39723" y="56021"/>
                    <a:pt x="40412" y="54108"/>
                  </a:cubicBezTo>
                  <a:cubicBezTo>
                    <a:pt x="40929" y="52514"/>
                    <a:pt x="41446" y="50601"/>
                    <a:pt x="41446" y="49007"/>
                  </a:cubicBezTo>
                  <a:cubicBezTo>
                    <a:pt x="41446" y="41514"/>
                    <a:pt x="34552" y="35456"/>
                    <a:pt x="25073" y="35456"/>
                  </a:cubicBezTo>
                  <a:cubicBezTo>
                    <a:pt x="8011" y="35456"/>
                    <a:pt x="83" y="57137"/>
                    <a:pt x="83" y="59848"/>
                  </a:cubicBezTo>
                  <a:cubicBezTo>
                    <a:pt x="83" y="61920"/>
                    <a:pt x="2496" y="61920"/>
                    <a:pt x="3013" y="61920"/>
                  </a:cubicBezTo>
                  <a:cubicBezTo>
                    <a:pt x="5426" y="61920"/>
                    <a:pt x="5598" y="61123"/>
                    <a:pt x="6115" y="59369"/>
                  </a:cubicBezTo>
                  <a:cubicBezTo>
                    <a:pt x="10596" y="45659"/>
                    <a:pt x="18179" y="39920"/>
                    <a:pt x="24556" y="39920"/>
                  </a:cubicBezTo>
                  <a:cubicBezTo>
                    <a:pt x="27314" y="39920"/>
                    <a:pt x="28865" y="41195"/>
                    <a:pt x="28865" y="45500"/>
                  </a:cubicBezTo>
                  <a:cubicBezTo>
                    <a:pt x="28865" y="49166"/>
                    <a:pt x="27831" y="51558"/>
                    <a:pt x="23522" y="61442"/>
                  </a:cubicBezTo>
                  <a:lnTo>
                    <a:pt x="12664" y="87109"/>
                  </a:lnTo>
                  <a:close/>
                </a:path>
              </a:pathLst>
            </a:custGeom>
            <a:solidFill>
              <a:srgbClr val="000000"/>
            </a:solidFill>
            <a:ln w="24714"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08AB6FDF-71B7-B179-66A9-489F5BC14E8F}"/>
                </a:ext>
              </a:extLst>
            </p:cNvPr>
            <p:cNvSpPr/>
            <p:nvPr>
              <p:custDataLst>
                <p:tags r:id="rId79"/>
              </p:custDataLst>
            </p:nvPr>
          </p:nvSpPr>
          <p:spPr>
            <a:xfrm>
              <a:off x="4755266" y="3851816"/>
              <a:ext cx="123105" cy="132092"/>
            </a:xfrm>
            <a:custGeom>
              <a:avLst/>
              <a:gdLst>
                <a:gd name="connsiteX0" fmla="*/ 114577 w 123105"/>
                <a:gd name="connsiteY0" fmla="*/ 70664 h 132092"/>
                <a:gd name="connsiteX1" fmla="*/ 123195 w 123105"/>
                <a:gd name="connsiteY1" fmla="*/ 66109 h 132092"/>
                <a:gd name="connsiteX2" fmla="*/ 114577 w 123105"/>
                <a:gd name="connsiteY2" fmla="*/ 61554 h 132092"/>
                <a:gd name="connsiteX3" fmla="*/ 10183 w 123105"/>
                <a:gd name="connsiteY3" fmla="*/ 61554 h 132092"/>
                <a:gd name="connsiteX4" fmla="*/ 76168 w 123105"/>
                <a:gd name="connsiteY4" fmla="*/ 9173 h 132092"/>
                <a:gd name="connsiteX5" fmla="*/ 114577 w 123105"/>
                <a:gd name="connsiteY5" fmla="*/ 9173 h 132092"/>
                <a:gd name="connsiteX6" fmla="*/ 123195 w 123105"/>
                <a:gd name="connsiteY6" fmla="*/ 4618 h 132092"/>
                <a:gd name="connsiteX7" fmla="*/ 114577 w 123105"/>
                <a:gd name="connsiteY7" fmla="*/ 63 h 132092"/>
                <a:gd name="connsiteX8" fmla="*/ 75676 w 123105"/>
                <a:gd name="connsiteY8" fmla="*/ 63 h 132092"/>
                <a:gd name="connsiteX9" fmla="*/ 89 w 123105"/>
                <a:gd name="connsiteY9" fmla="*/ 66109 h 132092"/>
                <a:gd name="connsiteX10" fmla="*/ 75676 w 123105"/>
                <a:gd name="connsiteY10" fmla="*/ 132155 h 132092"/>
                <a:gd name="connsiteX11" fmla="*/ 114577 w 123105"/>
                <a:gd name="connsiteY11" fmla="*/ 132155 h 132092"/>
                <a:gd name="connsiteX12" fmla="*/ 123195 w 123105"/>
                <a:gd name="connsiteY12" fmla="*/ 127601 h 132092"/>
                <a:gd name="connsiteX13" fmla="*/ 114577 w 123105"/>
                <a:gd name="connsiteY13" fmla="*/ 123046 h 132092"/>
                <a:gd name="connsiteX14" fmla="*/ 76168 w 123105"/>
                <a:gd name="connsiteY14" fmla="*/ 123046 h 132092"/>
                <a:gd name="connsiteX15" fmla="*/ 10183 w 123105"/>
                <a:gd name="connsiteY15" fmla="*/ 70664 h 132092"/>
                <a:gd name="connsiteX16" fmla="*/ 114577 w 123105"/>
                <a:gd name="connsiteY16" fmla="*/ 70664 h 13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05" h="132092">
                  <a:moveTo>
                    <a:pt x="114577" y="70664"/>
                  </a:moveTo>
                  <a:cubicBezTo>
                    <a:pt x="118763" y="70664"/>
                    <a:pt x="123195" y="70664"/>
                    <a:pt x="123195" y="66109"/>
                  </a:cubicBezTo>
                  <a:cubicBezTo>
                    <a:pt x="123195" y="61554"/>
                    <a:pt x="118763" y="61554"/>
                    <a:pt x="114577" y="61554"/>
                  </a:cubicBezTo>
                  <a:lnTo>
                    <a:pt x="10183" y="61554"/>
                  </a:lnTo>
                  <a:cubicBezTo>
                    <a:pt x="13138" y="31036"/>
                    <a:pt x="41452" y="9173"/>
                    <a:pt x="76168" y="9173"/>
                  </a:cubicBezTo>
                  <a:lnTo>
                    <a:pt x="114577" y="9173"/>
                  </a:lnTo>
                  <a:cubicBezTo>
                    <a:pt x="118763" y="9173"/>
                    <a:pt x="123195" y="9173"/>
                    <a:pt x="123195" y="4618"/>
                  </a:cubicBezTo>
                  <a:cubicBezTo>
                    <a:pt x="123195" y="63"/>
                    <a:pt x="118763" y="63"/>
                    <a:pt x="114577" y="63"/>
                  </a:cubicBezTo>
                  <a:lnTo>
                    <a:pt x="75676" y="63"/>
                  </a:lnTo>
                  <a:cubicBezTo>
                    <a:pt x="33574" y="63"/>
                    <a:pt x="89" y="29670"/>
                    <a:pt x="89" y="66109"/>
                  </a:cubicBezTo>
                  <a:cubicBezTo>
                    <a:pt x="89" y="102548"/>
                    <a:pt x="33574" y="132155"/>
                    <a:pt x="75676" y="132155"/>
                  </a:cubicBezTo>
                  <a:lnTo>
                    <a:pt x="114577" y="132155"/>
                  </a:lnTo>
                  <a:cubicBezTo>
                    <a:pt x="118763" y="132155"/>
                    <a:pt x="123195" y="132155"/>
                    <a:pt x="123195" y="127601"/>
                  </a:cubicBezTo>
                  <a:cubicBezTo>
                    <a:pt x="123195" y="123046"/>
                    <a:pt x="118763" y="123046"/>
                    <a:pt x="114577" y="123046"/>
                  </a:cubicBezTo>
                  <a:lnTo>
                    <a:pt x="76168" y="123046"/>
                  </a:lnTo>
                  <a:cubicBezTo>
                    <a:pt x="41452" y="123046"/>
                    <a:pt x="13138" y="101182"/>
                    <a:pt x="10183" y="70664"/>
                  </a:cubicBezTo>
                  <a:lnTo>
                    <a:pt x="114577" y="70664"/>
                  </a:lnTo>
                  <a:close/>
                </a:path>
              </a:pathLst>
            </a:custGeom>
            <a:solidFill>
              <a:srgbClr val="000000"/>
            </a:solidFill>
            <a:ln w="24714"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FCF4EFCE-E3E8-D79F-BFF8-480DC4336AA8}"/>
                </a:ext>
              </a:extLst>
            </p:cNvPr>
            <p:cNvSpPr/>
            <p:nvPr>
              <p:custDataLst>
                <p:tags r:id="rId80"/>
              </p:custDataLst>
            </p:nvPr>
          </p:nvSpPr>
          <p:spPr>
            <a:xfrm>
              <a:off x="4971302" y="3818793"/>
              <a:ext cx="169147" cy="156005"/>
            </a:xfrm>
            <a:custGeom>
              <a:avLst/>
              <a:gdLst>
                <a:gd name="connsiteX0" fmla="*/ 62144 w 169147"/>
                <a:gd name="connsiteY0" fmla="*/ 84557 h 156005"/>
                <a:gd name="connsiteX1" fmla="*/ 71007 w 169147"/>
                <a:gd name="connsiteY1" fmla="*/ 84557 h 156005"/>
                <a:gd name="connsiteX2" fmla="*/ 107939 w 169147"/>
                <a:gd name="connsiteY2" fmla="*/ 137394 h 156005"/>
                <a:gd name="connsiteX3" fmla="*/ 119019 w 169147"/>
                <a:gd name="connsiteY3" fmla="*/ 153336 h 156005"/>
                <a:gd name="connsiteX4" fmla="*/ 127144 w 169147"/>
                <a:gd name="connsiteY4" fmla="*/ 156069 h 156005"/>
                <a:gd name="connsiteX5" fmla="*/ 161121 w 169147"/>
                <a:gd name="connsiteY5" fmla="*/ 156069 h 156005"/>
                <a:gd name="connsiteX6" fmla="*/ 169246 w 169147"/>
                <a:gd name="connsiteY6" fmla="*/ 151969 h 156005"/>
                <a:gd name="connsiteX7" fmla="*/ 165553 w 169147"/>
                <a:gd name="connsiteY7" fmla="*/ 148098 h 156005"/>
                <a:gd name="connsiteX8" fmla="*/ 138469 w 169147"/>
                <a:gd name="connsiteY8" fmla="*/ 123957 h 156005"/>
                <a:gd name="connsiteX9" fmla="*/ 107939 w 169147"/>
                <a:gd name="connsiteY9" fmla="*/ 82051 h 156005"/>
                <a:gd name="connsiteX10" fmla="*/ 151026 w 169147"/>
                <a:gd name="connsiteY10" fmla="*/ 42651 h 156005"/>
                <a:gd name="connsiteX11" fmla="*/ 85780 w 169147"/>
                <a:gd name="connsiteY11" fmla="*/ 63 h 156005"/>
                <a:gd name="connsiteX12" fmla="*/ 8469 w 169147"/>
                <a:gd name="connsiteY12" fmla="*/ 63 h 156005"/>
                <a:gd name="connsiteX13" fmla="*/ 98 w 169147"/>
                <a:gd name="connsiteY13" fmla="*/ 4162 h 156005"/>
                <a:gd name="connsiteX14" fmla="*/ 6746 w 169147"/>
                <a:gd name="connsiteY14" fmla="*/ 8034 h 156005"/>
                <a:gd name="connsiteX15" fmla="*/ 22011 w 169147"/>
                <a:gd name="connsiteY15" fmla="*/ 21015 h 156005"/>
                <a:gd name="connsiteX16" fmla="*/ 22011 w 169147"/>
                <a:gd name="connsiteY16" fmla="*/ 135116 h 156005"/>
                <a:gd name="connsiteX17" fmla="*/ 6746 w 169147"/>
                <a:gd name="connsiteY17" fmla="*/ 148098 h 156005"/>
                <a:gd name="connsiteX18" fmla="*/ 98 w 169147"/>
                <a:gd name="connsiteY18" fmla="*/ 151969 h 156005"/>
                <a:gd name="connsiteX19" fmla="*/ 8469 w 169147"/>
                <a:gd name="connsiteY19" fmla="*/ 156069 h 156005"/>
                <a:gd name="connsiteX20" fmla="*/ 75931 w 169147"/>
                <a:gd name="connsiteY20" fmla="*/ 156069 h 156005"/>
                <a:gd name="connsiteX21" fmla="*/ 84056 w 169147"/>
                <a:gd name="connsiteY21" fmla="*/ 151969 h 156005"/>
                <a:gd name="connsiteX22" fmla="*/ 77163 w 169147"/>
                <a:gd name="connsiteY22" fmla="*/ 148098 h 156005"/>
                <a:gd name="connsiteX23" fmla="*/ 62144 w 169147"/>
                <a:gd name="connsiteY23" fmla="*/ 135116 h 156005"/>
                <a:gd name="connsiteX24" fmla="*/ 62144 w 169147"/>
                <a:gd name="connsiteY24" fmla="*/ 84557 h 156005"/>
                <a:gd name="connsiteX25" fmla="*/ 109662 w 169147"/>
                <a:gd name="connsiteY25" fmla="*/ 73397 h 156005"/>
                <a:gd name="connsiteX26" fmla="*/ 117295 w 169147"/>
                <a:gd name="connsiteY26" fmla="*/ 42879 h 156005"/>
                <a:gd name="connsiteX27" fmla="*/ 107939 w 169147"/>
                <a:gd name="connsiteY27" fmla="*/ 10539 h 156005"/>
                <a:gd name="connsiteX28" fmla="*/ 142409 w 169147"/>
                <a:gd name="connsiteY28" fmla="*/ 42651 h 156005"/>
                <a:gd name="connsiteX29" fmla="*/ 109662 w 169147"/>
                <a:gd name="connsiteY29" fmla="*/ 73397 h 156005"/>
                <a:gd name="connsiteX30" fmla="*/ 62144 w 169147"/>
                <a:gd name="connsiteY30" fmla="*/ 20332 h 156005"/>
                <a:gd name="connsiteX31" fmla="*/ 77409 w 169147"/>
                <a:gd name="connsiteY31" fmla="*/ 8034 h 156005"/>
                <a:gd name="connsiteX32" fmla="*/ 108678 w 169147"/>
                <a:gd name="connsiteY32" fmla="*/ 42879 h 156005"/>
                <a:gd name="connsiteX33" fmla="*/ 62144 w 169147"/>
                <a:gd name="connsiteY33" fmla="*/ 76585 h 156005"/>
                <a:gd name="connsiteX34" fmla="*/ 62144 w 169147"/>
                <a:gd name="connsiteY34" fmla="*/ 20332 h 156005"/>
                <a:gd name="connsiteX35" fmla="*/ 28659 w 169147"/>
                <a:gd name="connsiteY35" fmla="*/ 148098 h 156005"/>
                <a:gd name="connsiteX36" fmla="*/ 30629 w 169147"/>
                <a:gd name="connsiteY36" fmla="*/ 135572 h 156005"/>
                <a:gd name="connsiteX37" fmla="*/ 30629 w 169147"/>
                <a:gd name="connsiteY37" fmla="*/ 20560 h 156005"/>
                <a:gd name="connsiteX38" fmla="*/ 28659 w 169147"/>
                <a:gd name="connsiteY38" fmla="*/ 8034 h 156005"/>
                <a:gd name="connsiteX39" fmla="*/ 56727 w 169147"/>
                <a:gd name="connsiteY39" fmla="*/ 8034 h 156005"/>
                <a:gd name="connsiteX40" fmla="*/ 53526 w 169147"/>
                <a:gd name="connsiteY40" fmla="*/ 19649 h 156005"/>
                <a:gd name="connsiteX41" fmla="*/ 53526 w 169147"/>
                <a:gd name="connsiteY41" fmla="*/ 135572 h 156005"/>
                <a:gd name="connsiteX42" fmla="*/ 55496 w 169147"/>
                <a:gd name="connsiteY42" fmla="*/ 148098 h 156005"/>
                <a:gd name="connsiteX43" fmla="*/ 28659 w 169147"/>
                <a:gd name="connsiteY43" fmla="*/ 148098 h 156005"/>
                <a:gd name="connsiteX44" fmla="*/ 81102 w 169147"/>
                <a:gd name="connsiteY44" fmla="*/ 84557 h 156005"/>
                <a:gd name="connsiteX45" fmla="*/ 85780 w 169147"/>
                <a:gd name="connsiteY45" fmla="*/ 84101 h 156005"/>
                <a:gd name="connsiteX46" fmla="*/ 98583 w 169147"/>
                <a:gd name="connsiteY46" fmla="*/ 83190 h 156005"/>
                <a:gd name="connsiteX47" fmla="*/ 149303 w 169147"/>
                <a:gd name="connsiteY47" fmla="*/ 148098 h 156005"/>
                <a:gd name="connsiteX48" fmla="*/ 125420 w 169147"/>
                <a:gd name="connsiteY48" fmla="*/ 148098 h 156005"/>
                <a:gd name="connsiteX49" fmla="*/ 81102 w 169147"/>
                <a:gd name="connsiteY49" fmla="*/ 84557 h 15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9147" h="156005">
                  <a:moveTo>
                    <a:pt x="62144" y="84557"/>
                  </a:moveTo>
                  <a:lnTo>
                    <a:pt x="71007" y="84557"/>
                  </a:lnTo>
                  <a:lnTo>
                    <a:pt x="107939" y="137394"/>
                  </a:lnTo>
                  <a:cubicBezTo>
                    <a:pt x="110401" y="141038"/>
                    <a:pt x="116310" y="149920"/>
                    <a:pt x="119019" y="153336"/>
                  </a:cubicBezTo>
                  <a:cubicBezTo>
                    <a:pt x="120742" y="156069"/>
                    <a:pt x="121481" y="156069"/>
                    <a:pt x="127144" y="156069"/>
                  </a:cubicBezTo>
                  <a:lnTo>
                    <a:pt x="161121" y="156069"/>
                  </a:lnTo>
                  <a:cubicBezTo>
                    <a:pt x="165553" y="156069"/>
                    <a:pt x="169246" y="156069"/>
                    <a:pt x="169246" y="151969"/>
                  </a:cubicBezTo>
                  <a:cubicBezTo>
                    <a:pt x="169246" y="150147"/>
                    <a:pt x="167768" y="148553"/>
                    <a:pt x="165553" y="148098"/>
                  </a:cubicBezTo>
                  <a:cubicBezTo>
                    <a:pt x="156443" y="146276"/>
                    <a:pt x="144378" y="131244"/>
                    <a:pt x="138469" y="123957"/>
                  </a:cubicBezTo>
                  <a:cubicBezTo>
                    <a:pt x="136746" y="121679"/>
                    <a:pt x="124435" y="106648"/>
                    <a:pt x="107939" y="82051"/>
                  </a:cubicBezTo>
                  <a:cubicBezTo>
                    <a:pt x="129852" y="78407"/>
                    <a:pt x="151026" y="69753"/>
                    <a:pt x="151026" y="42651"/>
                  </a:cubicBezTo>
                  <a:cubicBezTo>
                    <a:pt x="151026" y="10995"/>
                    <a:pt x="114833" y="63"/>
                    <a:pt x="85780" y="63"/>
                  </a:cubicBezTo>
                  <a:lnTo>
                    <a:pt x="8469" y="63"/>
                  </a:lnTo>
                  <a:cubicBezTo>
                    <a:pt x="4038" y="63"/>
                    <a:pt x="98" y="63"/>
                    <a:pt x="98" y="4162"/>
                  </a:cubicBezTo>
                  <a:cubicBezTo>
                    <a:pt x="98" y="8034"/>
                    <a:pt x="4776" y="8034"/>
                    <a:pt x="6746" y="8034"/>
                  </a:cubicBezTo>
                  <a:cubicBezTo>
                    <a:pt x="20780" y="8034"/>
                    <a:pt x="22011" y="9628"/>
                    <a:pt x="22011" y="21015"/>
                  </a:cubicBezTo>
                  <a:lnTo>
                    <a:pt x="22011" y="135116"/>
                  </a:lnTo>
                  <a:cubicBezTo>
                    <a:pt x="22011" y="146503"/>
                    <a:pt x="20780" y="148098"/>
                    <a:pt x="6746" y="148098"/>
                  </a:cubicBezTo>
                  <a:cubicBezTo>
                    <a:pt x="4776" y="148098"/>
                    <a:pt x="98" y="148098"/>
                    <a:pt x="98" y="151969"/>
                  </a:cubicBezTo>
                  <a:cubicBezTo>
                    <a:pt x="98" y="156069"/>
                    <a:pt x="4038" y="156069"/>
                    <a:pt x="8469" y="156069"/>
                  </a:cubicBezTo>
                  <a:lnTo>
                    <a:pt x="75931" y="156069"/>
                  </a:lnTo>
                  <a:cubicBezTo>
                    <a:pt x="80363" y="156069"/>
                    <a:pt x="84056" y="156069"/>
                    <a:pt x="84056" y="151969"/>
                  </a:cubicBezTo>
                  <a:cubicBezTo>
                    <a:pt x="84056" y="148098"/>
                    <a:pt x="79871" y="148098"/>
                    <a:pt x="77163" y="148098"/>
                  </a:cubicBezTo>
                  <a:cubicBezTo>
                    <a:pt x="63128" y="148098"/>
                    <a:pt x="62144" y="146276"/>
                    <a:pt x="62144" y="135116"/>
                  </a:cubicBezTo>
                  <a:lnTo>
                    <a:pt x="62144" y="84557"/>
                  </a:lnTo>
                  <a:close/>
                  <a:moveTo>
                    <a:pt x="109662" y="73397"/>
                  </a:moveTo>
                  <a:cubicBezTo>
                    <a:pt x="116556" y="64970"/>
                    <a:pt x="117295" y="52900"/>
                    <a:pt x="117295" y="42879"/>
                  </a:cubicBezTo>
                  <a:cubicBezTo>
                    <a:pt x="117295" y="31947"/>
                    <a:pt x="115818" y="19877"/>
                    <a:pt x="107939" y="10539"/>
                  </a:cubicBezTo>
                  <a:cubicBezTo>
                    <a:pt x="118034" y="12589"/>
                    <a:pt x="142409" y="19649"/>
                    <a:pt x="142409" y="42651"/>
                  </a:cubicBezTo>
                  <a:cubicBezTo>
                    <a:pt x="142409" y="57455"/>
                    <a:pt x="135022" y="69070"/>
                    <a:pt x="109662" y="73397"/>
                  </a:cubicBezTo>
                  <a:close/>
                  <a:moveTo>
                    <a:pt x="62144" y="20332"/>
                  </a:moveTo>
                  <a:cubicBezTo>
                    <a:pt x="62144" y="15549"/>
                    <a:pt x="62144" y="8034"/>
                    <a:pt x="77409" y="8034"/>
                  </a:cubicBezTo>
                  <a:cubicBezTo>
                    <a:pt x="98337" y="8034"/>
                    <a:pt x="108678" y="16005"/>
                    <a:pt x="108678" y="42879"/>
                  </a:cubicBezTo>
                  <a:cubicBezTo>
                    <a:pt x="108678" y="72258"/>
                    <a:pt x="101045" y="76585"/>
                    <a:pt x="62144" y="76585"/>
                  </a:cubicBezTo>
                  <a:lnTo>
                    <a:pt x="62144" y="20332"/>
                  </a:lnTo>
                  <a:close/>
                  <a:moveTo>
                    <a:pt x="28659" y="148098"/>
                  </a:moveTo>
                  <a:cubicBezTo>
                    <a:pt x="30629" y="143998"/>
                    <a:pt x="30629" y="137621"/>
                    <a:pt x="30629" y="135572"/>
                  </a:cubicBezTo>
                  <a:lnTo>
                    <a:pt x="30629" y="20560"/>
                  </a:lnTo>
                  <a:cubicBezTo>
                    <a:pt x="30629" y="18282"/>
                    <a:pt x="30629" y="12133"/>
                    <a:pt x="28659" y="8034"/>
                  </a:cubicBezTo>
                  <a:lnTo>
                    <a:pt x="56727" y="8034"/>
                  </a:lnTo>
                  <a:cubicBezTo>
                    <a:pt x="53526" y="11678"/>
                    <a:pt x="53526" y="16233"/>
                    <a:pt x="53526" y="19649"/>
                  </a:cubicBezTo>
                  <a:lnTo>
                    <a:pt x="53526" y="135572"/>
                  </a:lnTo>
                  <a:cubicBezTo>
                    <a:pt x="53526" y="137849"/>
                    <a:pt x="53526" y="143998"/>
                    <a:pt x="55496" y="148098"/>
                  </a:cubicBezTo>
                  <a:lnTo>
                    <a:pt x="28659" y="148098"/>
                  </a:lnTo>
                  <a:close/>
                  <a:moveTo>
                    <a:pt x="81102" y="84557"/>
                  </a:moveTo>
                  <a:cubicBezTo>
                    <a:pt x="82825" y="84329"/>
                    <a:pt x="83810" y="84101"/>
                    <a:pt x="85780" y="84101"/>
                  </a:cubicBezTo>
                  <a:cubicBezTo>
                    <a:pt x="89473" y="84101"/>
                    <a:pt x="94890" y="83646"/>
                    <a:pt x="98583" y="83190"/>
                  </a:cubicBezTo>
                  <a:cubicBezTo>
                    <a:pt x="102276" y="88656"/>
                    <a:pt x="128867" y="129195"/>
                    <a:pt x="149303" y="148098"/>
                  </a:cubicBezTo>
                  <a:lnTo>
                    <a:pt x="125420" y="148098"/>
                  </a:lnTo>
                  <a:lnTo>
                    <a:pt x="81102" y="84557"/>
                  </a:lnTo>
                  <a:close/>
                </a:path>
              </a:pathLst>
            </a:custGeom>
            <a:solidFill>
              <a:srgbClr val="000000"/>
            </a:solidFill>
            <a:ln w="24714"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331C6100-101E-BFB4-2FB8-A2584B0BC1F3}"/>
                </a:ext>
              </a:extLst>
            </p:cNvPr>
            <p:cNvSpPr/>
            <p:nvPr>
              <p:custDataLst>
                <p:tags r:id="rId81"/>
              </p:custDataLst>
            </p:nvPr>
          </p:nvSpPr>
          <p:spPr>
            <a:xfrm>
              <a:off x="5155696" y="3781513"/>
              <a:ext cx="88587" cy="112233"/>
            </a:xfrm>
            <a:custGeom>
              <a:avLst/>
              <a:gdLst>
                <a:gd name="connsiteX0" fmla="*/ 88003 w 88587"/>
                <a:gd name="connsiteY0" fmla="*/ 4842 h 112233"/>
                <a:gd name="connsiteX1" fmla="*/ 88692 w 88587"/>
                <a:gd name="connsiteY1" fmla="*/ 2291 h 112233"/>
                <a:gd name="connsiteX2" fmla="*/ 85935 w 88587"/>
                <a:gd name="connsiteY2" fmla="*/ 59 h 112233"/>
                <a:gd name="connsiteX3" fmla="*/ 63874 w 88587"/>
                <a:gd name="connsiteY3" fmla="*/ 1653 h 112233"/>
                <a:gd name="connsiteX4" fmla="*/ 60083 w 88587"/>
                <a:gd name="connsiteY4" fmla="*/ 5320 h 112233"/>
                <a:gd name="connsiteX5" fmla="*/ 64564 w 88587"/>
                <a:gd name="connsiteY5" fmla="*/ 7552 h 112233"/>
                <a:gd name="connsiteX6" fmla="*/ 72836 w 88587"/>
                <a:gd name="connsiteY6" fmla="*/ 9943 h 112233"/>
                <a:gd name="connsiteX7" fmla="*/ 72147 w 88587"/>
                <a:gd name="connsiteY7" fmla="*/ 13451 h 112233"/>
                <a:gd name="connsiteX8" fmla="*/ 62323 w 88587"/>
                <a:gd name="connsiteY8" fmla="*/ 49799 h 112233"/>
                <a:gd name="connsiteX9" fmla="*/ 44571 w 88587"/>
                <a:gd name="connsiteY9" fmla="*/ 40393 h 112233"/>
                <a:gd name="connsiteX10" fmla="*/ 105 w 88587"/>
                <a:gd name="connsiteY10" fmla="*/ 85828 h 112233"/>
                <a:gd name="connsiteX11" fmla="*/ 26130 w 88587"/>
                <a:gd name="connsiteY11" fmla="*/ 112292 h 112233"/>
                <a:gd name="connsiteX12" fmla="*/ 50603 w 88587"/>
                <a:gd name="connsiteY12" fmla="*/ 101133 h 112233"/>
                <a:gd name="connsiteX13" fmla="*/ 68355 w 88587"/>
                <a:gd name="connsiteY13" fmla="*/ 112292 h 112233"/>
                <a:gd name="connsiteX14" fmla="*/ 81971 w 88587"/>
                <a:gd name="connsiteY14" fmla="*/ 103843 h 112233"/>
                <a:gd name="connsiteX15" fmla="*/ 88003 w 88587"/>
                <a:gd name="connsiteY15" fmla="*/ 87901 h 112233"/>
                <a:gd name="connsiteX16" fmla="*/ 85245 w 88587"/>
                <a:gd name="connsiteY16" fmla="*/ 85828 h 112233"/>
                <a:gd name="connsiteX17" fmla="*/ 81454 w 88587"/>
                <a:gd name="connsiteY17" fmla="*/ 90770 h 112233"/>
                <a:gd name="connsiteX18" fmla="*/ 68872 w 88587"/>
                <a:gd name="connsiteY18" fmla="*/ 107829 h 112233"/>
                <a:gd name="connsiteX19" fmla="*/ 63185 w 88587"/>
                <a:gd name="connsiteY19" fmla="*/ 100017 h 112233"/>
                <a:gd name="connsiteX20" fmla="*/ 64047 w 88587"/>
                <a:gd name="connsiteY20" fmla="*/ 93481 h 112233"/>
                <a:gd name="connsiteX21" fmla="*/ 88003 w 88587"/>
                <a:gd name="connsiteY21" fmla="*/ 4842 h 112233"/>
                <a:gd name="connsiteX22" fmla="*/ 51293 w 88587"/>
                <a:gd name="connsiteY22" fmla="*/ 90770 h 112233"/>
                <a:gd name="connsiteX23" fmla="*/ 42503 w 88587"/>
                <a:gd name="connsiteY23" fmla="*/ 101452 h 112233"/>
                <a:gd name="connsiteX24" fmla="*/ 26647 w 88587"/>
                <a:gd name="connsiteY24" fmla="*/ 107829 h 112233"/>
                <a:gd name="connsiteX25" fmla="*/ 14066 w 88587"/>
                <a:gd name="connsiteY25" fmla="*/ 92365 h 112233"/>
                <a:gd name="connsiteX26" fmla="*/ 23028 w 88587"/>
                <a:gd name="connsiteY26" fmla="*/ 60002 h 112233"/>
                <a:gd name="connsiteX27" fmla="*/ 44571 w 88587"/>
                <a:gd name="connsiteY27" fmla="*/ 44857 h 112233"/>
                <a:gd name="connsiteX28" fmla="*/ 59910 w 88587"/>
                <a:gd name="connsiteY28" fmla="*/ 58727 h 112233"/>
                <a:gd name="connsiteX29" fmla="*/ 59393 w 88587"/>
                <a:gd name="connsiteY29" fmla="*/ 60958 h 112233"/>
                <a:gd name="connsiteX30" fmla="*/ 51293 w 88587"/>
                <a:gd name="connsiteY30" fmla="*/ 90770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8587" h="112233">
                  <a:moveTo>
                    <a:pt x="88003" y="4842"/>
                  </a:moveTo>
                  <a:cubicBezTo>
                    <a:pt x="88175" y="4523"/>
                    <a:pt x="88692" y="2450"/>
                    <a:pt x="88692" y="2291"/>
                  </a:cubicBezTo>
                  <a:cubicBezTo>
                    <a:pt x="88692" y="1494"/>
                    <a:pt x="88003" y="59"/>
                    <a:pt x="85935" y="59"/>
                  </a:cubicBezTo>
                  <a:cubicBezTo>
                    <a:pt x="82488" y="59"/>
                    <a:pt x="68183" y="1335"/>
                    <a:pt x="63874" y="1653"/>
                  </a:cubicBezTo>
                  <a:cubicBezTo>
                    <a:pt x="62495" y="1813"/>
                    <a:pt x="60083" y="1972"/>
                    <a:pt x="60083" y="5320"/>
                  </a:cubicBezTo>
                  <a:cubicBezTo>
                    <a:pt x="60083" y="7552"/>
                    <a:pt x="62495" y="7552"/>
                    <a:pt x="64564" y="7552"/>
                  </a:cubicBezTo>
                  <a:cubicBezTo>
                    <a:pt x="72836" y="7552"/>
                    <a:pt x="72836" y="8668"/>
                    <a:pt x="72836" y="9943"/>
                  </a:cubicBezTo>
                  <a:cubicBezTo>
                    <a:pt x="72836" y="11059"/>
                    <a:pt x="72492" y="12016"/>
                    <a:pt x="72147" y="13451"/>
                  </a:cubicBezTo>
                  <a:lnTo>
                    <a:pt x="62323" y="49799"/>
                  </a:lnTo>
                  <a:cubicBezTo>
                    <a:pt x="58704" y="44538"/>
                    <a:pt x="52844" y="40393"/>
                    <a:pt x="44571" y="40393"/>
                  </a:cubicBezTo>
                  <a:cubicBezTo>
                    <a:pt x="22511" y="40393"/>
                    <a:pt x="105" y="62872"/>
                    <a:pt x="105" y="85828"/>
                  </a:cubicBezTo>
                  <a:cubicBezTo>
                    <a:pt x="105" y="101292"/>
                    <a:pt x="11308" y="112292"/>
                    <a:pt x="26130" y="112292"/>
                  </a:cubicBezTo>
                  <a:cubicBezTo>
                    <a:pt x="35437" y="112292"/>
                    <a:pt x="43710" y="107350"/>
                    <a:pt x="50603" y="101133"/>
                  </a:cubicBezTo>
                  <a:cubicBezTo>
                    <a:pt x="53878" y="110698"/>
                    <a:pt x="63874" y="112292"/>
                    <a:pt x="68355" y="112292"/>
                  </a:cubicBezTo>
                  <a:cubicBezTo>
                    <a:pt x="74560" y="112292"/>
                    <a:pt x="78869" y="108785"/>
                    <a:pt x="81971" y="103843"/>
                  </a:cubicBezTo>
                  <a:cubicBezTo>
                    <a:pt x="85763" y="97626"/>
                    <a:pt x="88003" y="88538"/>
                    <a:pt x="88003" y="87901"/>
                  </a:cubicBezTo>
                  <a:cubicBezTo>
                    <a:pt x="88003" y="85828"/>
                    <a:pt x="85763" y="85828"/>
                    <a:pt x="85245" y="85828"/>
                  </a:cubicBezTo>
                  <a:cubicBezTo>
                    <a:pt x="82833" y="85828"/>
                    <a:pt x="82660" y="86466"/>
                    <a:pt x="81454" y="90770"/>
                  </a:cubicBezTo>
                  <a:cubicBezTo>
                    <a:pt x="79386" y="98423"/>
                    <a:pt x="76111" y="107829"/>
                    <a:pt x="68872" y="107829"/>
                  </a:cubicBezTo>
                  <a:cubicBezTo>
                    <a:pt x="64391" y="107829"/>
                    <a:pt x="63185" y="104321"/>
                    <a:pt x="63185" y="100017"/>
                  </a:cubicBezTo>
                  <a:cubicBezTo>
                    <a:pt x="63185" y="96988"/>
                    <a:pt x="63530" y="95553"/>
                    <a:pt x="64047" y="93481"/>
                  </a:cubicBezTo>
                  <a:lnTo>
                    <a:pt x="88003" y="4842"/>
                  </a:lnTo>
                  <a:close/>
                  <a:moveTo>
                    <a:pt x="51293" y="90770"/>
                  </a:moveTo>
                  <a:cubicBezTo>
                    <a:pt x="50086" y="95234"/>
                    <a:pt x="46295" y="98423"/>
                    <a:pt x="42503" y="101452"/>
                  </a:cubicBezTo>
                  <a:cubicBezTo>
                    <a:pt x="40952" y="102727"/>
                    <a:pt x="34058" y="107829"/>
                    <a:pt x="26647" y="107829"/>
                  </a:cubicBezTo>
                  <a:cubicBezTo>
                    <a:pt x="20270" y="107829"/>
                    <a:pt x="14066" y="103684"/>
                    <a:pt x="14066" y="92365"/>
                  </a:cubicBezTo>
                  <a:cubicBezTo>
                    <a:pt x="14066" y="83915"/>
                    <a:pt x="19064" y="66379"/>
                    <a:pt x="23028" y="60002"/>
                  </a:cubicBezTo>
                  <a:cubicBezTo>
                    <a:pt x="30956" y="47248"/>
                    <a:pt x="39746" y="44857"/>
                    <a:pt x="44571" y="44857"/>
                  </a:cubicBezTo>
                  <a:cubicBezTo>
                    <a:pt x="56636" y="44857"/>
                    <a:pt x="59910" y="56973"/>
                    <a:pt x="59910" y="58727"/>
                  </a:cubicBezTo>
                  <a:cubicBezTo>
                    <a:pt x="59910" y="59364"/>
                    <a:pt x="59566" y="60480"/>
                    <a:pt x="59393" y="60958"/>
                  </a:cubicBezTo>
                  <a:lnTo>
                    <a:pt x="51293" y="90770"/>
                  </a:lnTo>
                  <a:close/>
                </a:path>
              </a:pathLst>
            </a:custGeom>
            <a:solidFill>
              <a:srgbClr val="000000"/>
            </a:solidFill>
            <a:ln w="24714"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83871A01-FE4A-F9E6-A105-B9509DE09D86}"/>
                </a:ext>
              </a:extLst>
            </p:cNvPr>
            <p:cNvSpPr/>
            <p:nvPr>
              <p:custDataLst>
                <p:tags r:id="rId82"/>
              </p:custDataLst>
            </p:nvPr>
          </p:nvSpPr>
          <p:spPr>
            <a:xfrm>
              <a:off x="5262943" y="3837364"/>
              <a:ext cx="66969" cy="80206"/>
            </a:xfrm>
            <a:custGeom>
              <a:avLst/>
              <a:gdLst>
                <a:gd name="connsiteX0" fmla="*/ 30147 w 66969"/>
                <a:gd name="connsiteY0" fmla="*/ 4314 h 80206"/>
                <a:gd name="connsiteX1" fmla="*/ 30640 w 66969"/>
                <a:gd name="connsiteY1" fmla="*/ 1922 h 80206"/>
                <a:gd name="connsiteX2" fmla="*/ 26824 w 66969"/>
                <a:gd name="connsiteY2" fmla="*/ 100 h 80206"/>
                <a:gd name="connsiteX3" fmla="*/ 11682 w 66969"/>
                <a:gd name="connsiteY3" fmla="*/ 1125 h 80206"/>
                <a:gd name="connsiteX4" fmla="*/ 8727 w 66969"/>
                <a:gd name="connsiteY4" fmla="*/ 1808 h 80206"/>
                <a:gd name="connsiteX5" fmla="*/ 7865 w 66969"/>
                <a:gd name="connsiteY5" fmla="*/ 4427 h 80206"/>
                <a:gd name="connsiteX6" fmla="*/ 11558 w 66969"/>
                <a:gd name="connsiteY6" fmla="*/ 6363 h 80206"/>
                <a:gd name="connsiteX7" fmla="*/ 15744 w 66969"/>
                <a:gd name="connsiteY7" fmla="*/ 6591 h 80206"/>
                <a:gd name="connsiteX8" fmla="*/ 18206 w 66969"/>
                <a:gd name="connsiteY8" fmla="*/ 8071 h 80206"/>
                <a:gd name="connsiteX9" fmla="*/ 17591 w 66969"/>
                <a:gd name="connsiteY9" fmla="*/ 10691 h 80206"/>
                <a:gd name="connsiteX10" fmla="*/ 602 w 66969"/>
                <a:gd name="connsiteY10" fmla="*/ 73548 h 80206"/>
                <a:gd name="connsiteX11" fmla="*/ 110 w 66969"/>
                <a:gd name="connsiteY11" fmla="*/ 76167 h 80206"/>
                <a:gd name="connsiteX12" fmla="*/ 4788 w 66969"/>
                <a:gd name="connsiteY12" fmla="*/ 80267 h 80206"/>
                <a:gd name="connsiteX13" fmla="*/ 11189 w 66969"/>
                <a:gd name="connsiteY13" fmla="*/ 74459 h 80206"/>
                <a:gd name="connsiteX14" fmla="*/ 16729 w 66969"/>
                <a:gd name="connsiteY14" fmla="*/ 53507 h 80206"/>
                <a:gd name="connsiteX15" fmla="*/ 35318 w 66969"/>
                <a:gd name="connsiteY15" fmla="*/ 62503 h 80206"/>
                <a:gd name="connsiteX16" fmla="*/ 34949 w 66969"/>
                <a:gd name="connsiteY16" fmla="*/ 65122 h 80206"/>
                <a:gd name="connsiteX17" fmla="*/ 34579 w 66969"/>
                <a:gd name="connsiteY17" fmla="*/ 68082 h 80206"/>
                <a:gd name="connsiteX18" fmla="*/ 49598 w 66969"/>
                <a:gd name="connsiteY18" fmla="*/ 80267 h 80206"/>
                <a:gd name="connsiteX19" fmla="*/ 67079 w 66969"/>
                <a:gd name="connsiteY19" fmla="*/ 62617 h 80206"/>
                <a:gd name="connsiteX20" fmla="*/ 64494 w 66969"/>
                <a:gd name="connsiteY20" fmla="*/ 61022 h 80206"/>
                <a:gd name="connsiteX21" fmla="*/ 61539 w 66969"/>
                <a:gd name="connsiteY21" fmla="*/ 63641 h 80206"/>
                <a:gd name="connsiteX22" fmla="*/ 50091 w 66969"/>
                <a:gd name="connsiteY22" fmla="*/ 76395 h 80206"/>
                <a:gd name="connsiteX23" fmla="*/ 44920 w 66969"/>
                <a:gd name="connsiteY23" fmla="*/ 69677 h 80206"/>
                <a:gd name="connsiteX24" fmla="*/ 45413 w 66969"/>
                <a:gd name="connsiteY24" fmla="*/ 66033 h 80206"/>
                <a:gd name="connsiteX25" fmla="*/ 46028 w 66969"/>
                <a:gd name="connsiteY25" fmla="*/ 62161 h 80206"/>
                <a:gd name="connsiteX26" fmla="*/ 24361 w 66969"/>
                <a:gd name="connsiteY26" fmla="*/ 49863 h 80206"/>
                <a:gd name="connsiteX27" fmla="*/ 34949 w 66969"/>
                <a:gd name="connsiteY27" fmla="*/ 42575 h 80206"/>
                <a:gd name="connsiteX28" fmla="*/ 55753 w 66969"/>
                <a:gd name="connsiteY28" fmla="*/ 32554 h 80206"/>
                <a:gd name="connsiteX29" fmla="*/ 60062 w 66969"/>
                <a:gd name="connsiteY29" fmla="*/ 33921 h 80206"/>
                <a:gd name="connsiteX30" fmla="*/ 59077 w 66969"/>
                <a:gd name="connsiteY30" fmla="*/ 34262 h 80206"/>
                <a:gd name="connsiteX31" fmla="*/ 53414 w 66969"/>
                <a:gd name="connsiteY31" fmla="*/ 41095 h 80206"/>
                <a:gd name="connsiteX32" fmla="*/ 58954 w 66969"/>
                <a:gd name="connsiteY32" fmla="*/ 45763 h 80206"/>
                <a:gd name="connsiteX33" fmla="*/ 66587 w 66969"/>
                <a:gd name="connsiteY33" fmla="*/ 37678 h 80206"/>
                <a:gd name="connsiteX34" fmla="*/ 56000 w 66969"/>
                <a:gd name="connsiteY34" fmla="*/ 28682 h 80206"/>
                <a:gd name="connsiteX35" fmla="*/ 31502 w 66969"/>
                <a:gd name="connsiteY35" fmla="*/ 40639 h 80206"/>
                <a:gd name="connsiteX36" fmla="*/ 18206 w 66969"/>
                <a:gd name="connsiteY36" fmla="*/ 48496 h 80206"/>
                <a:gd name="connsiteX37" fmla="*/ 30147 w 66969"/>
                <a:gd name="connsiteY37" fmla="*/ 4314 h 80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6969" h="80206">
                  <a:moveTo>
                    <a:pt x="30147" y="4314"/>
                  </a:moveTo>
                  <a:cubicBezTo>
                    <a:pt x="30640" y="2719"/>
                    <a:pt x="30640" y="2492"/>
                    <a:pt x="30640" y="1922"/>
                  </a:cubicBezTo>
                  <a:cubicBezTo>
                    <a:pt x="30640" y="-14"/>
                    <a:pt x="28793" y="-14"/>
                    <a:pt x="26824" y="100"/>
                  </a:cubicBezTo>
                  <a:lnTo>
                    <a:pt x="11682" y="1125"/>
                  </a:lnTo>
                  <a:cubicBezTo>
                    <a:pt x="9589" y="1239"/>
                    <a:pt x="9343" y="1353"/>
                    <a:pt x="8727" y="1808"/>
                  </a:cubicBezTo>
                  <a:cubicBezTo>
                    <a:pt x="8235" y="2378"/>
                    <a:pt x="7865" y="3744"/>
                    <a:pt x="7865" y="4427"/>
                  </a:cubicBezTo>
                  <a:cubicBezTo>
                    <a:pt x="7865" y="6363"/>
                    <a:pt x="9835" y="6363"/>
                    <a:pt x="11558" y="6363"/>
                  </a:cubicBezTo>
                  <a:cubicBezTo>
                    <a:pt x="11682" y="6363"/>
                    <a:pt x="13897" y="6363"/>
                    <a:pt x="15744" y="6591"/>
                  </a:cubicBezTo>
                  <a:cubicBezTo>
                    <a:pt x="18083" y="6819"/>
                    <a:pt x="18206" y="7160"/>
                    <a:pt x="18206" y="8071"/>
                  </a:cubicBezTo>
                  <a:cubicBezTo>
                    <a:pt x="18206" y="8413"/>
                    <a:pt x="18206" y="8641"/>
                    <a:pt x="17591" y="10691"/>
                  </a:cubicBezTo>
                  <a:lnTo>
                    <a:pt x="602" y="73548"/>
                  </a:lnTo>
                  <a:cubicBezTo>
                    <a:pt x="110" y="75256"/>
                    <a:pt x="110" y="75484"/>
                    <a:pt x="110" y="76167"/>
                  </a:cubicBezTo>
                  <a:cubicBezTo>
                    <a:pt x="110" y="78787"/>
                    <a:pt x="2325" y="80267"/>
                    <a:pt x="4788" y="80267"/>
                  </a:cubicBezTo>
                  <a:cubicBezTo>
                    <a:pt x="9589" y="80267"/>
                    <a:pt x="10697" y="76054"/>
                    <a:pt x="11189" y="74459"/>
                  </a:cubicBezTo>
                  <a:lnTo>
                    <a:pt x="16729" y="53507"/>
                  </a:lnTo>
                  <a:cubicBezTo>
                    <a:pt x="19930" y="53621"/>
                    <a:pt x="35318" y="54418"/>
                    <a:pt x="35318" y="62503"/>
                  </a:cubicBezTo>
                  <a:cubicBezTo>
                    <a:pt x="35318" y="63300"/>
                    <a:pt x="35318" y="63755"/>
                    <a:pt x="34949" y="65122"/>
                  </a:cubicBezTo>
                  <a:cubicBezTo>
                    <a:pt x="34579" y="66716"/>
                    <a:pt x="34579" y="67399"/>
                    <a:pt x="34579" y="68082"/>
                  </a:cubicBezTo>
                  <a:cubicBezTo>
                    <a:pt x="34579" y="76167"/>
                    <a:pt x="42458" y="80267"/>
                    <a:pt x="49598" y="80267"/>
                  </a:cubicBezTo>
                  <a:cubicBezTo>
                    <a:pt x="62155" y="80267"/>
                    <a:pt x="67079" y="63983"/>
                    <a:pt x="67079" y="62617"/>
                  </a:cubicBezTo>
                  <a:cubicBezTo>
                    <a:pt x="67079" y="61022"/>
                    <a:pt x="64986" y="61022"/>
                    <a:pt x="64494" y="61022"/>
                  </a:cubicBezTo>
                  <a:cubicBezTo>
                    <a:pt x="62401" y="61022"/>
                    <a:pt x="62155" y="61592"/>
                    <a:pt x="61539" y="63641"/>
                  </a:cubicBezTo>
                  <a:cubicBezTo>
                    <a:pt x="60308" y="67627"/>
                    <a:pt x="56738" y="76395"/>
                    <a:pt x="50091" y="76395"/>
                  </a:cubicBezTo>
                  <a:cubicBezTo>
                    <a:pt x="45536" y="76395"/>
                    <a:pt x="44920" y="72182"/>
                    <a:pt x="44920" y="69677"/>
                  </a:cubicBezTo>
                  <a:cubicBezTo>
                    <a:pt x="44920" y="69563"/>
                    <a:pt x="44920" y="67969"/>
                    <a:pt x="45413" y="66033"/>
                  </a:cubicBezTo>
                  <a:cubicBezTo>
                    <a:pt x="45905" y="64211"/>
                    <a:pt x="46028" y="63072"/>
                    <a:pt x="46028" y="62161"/>
                  </a:cubicBezTo>
                  <a:cubicBezTo>
                    <a:pt x="46028" y="52140"/>
                    <a:pt x="32486" y="50432"/>
                    <a:pt x="24361" y="49863"/>
                  </a:cubicBezTo>
                  <a:cubicBezTo>
                    <a:pt x="27808" y="48041"/>
                    <a:pt x="32979" y="44169"/>
                    <a:pt x="34949" y="42575"/>
                  </a:cubicBezTo>
                  <a:cubicBezTo>
                    <a:pt x="41966" y="37451"/>
                    <a:pt x="48736" y="32554"/>
                    <a:pt x="55753" y="32554"/>
                  </a:cubicBezTo>
                  <a:cubicBezTo>
                    <a:pt x="58585" y="32554"/>
                    <a:pt x="59324" y="33237"/>
                    <a:pt x="60062" y="33921"/>
                  </a:cubicBezTo>
                  <a:cubicBezTo>
                    <a:pt x="59939" y="33921"/>
                    <a:pt x="59324" y="34262"/>
                    <a:pt x="59077" y="34262"/>
                  </a:cubicBezTo>
                  <a:cubicBezTo>
                    <a:pt x="53414" y="36084"/>
                    <a:pt x="53414" y="40753"/>
                    <a:pt x="53414" y="41095"/>
                  </a:cubicBezTo>
                  <a:cubicBezTo>
                    <a:pt x="53414" y="43030"/>
                    <a:pt x="54892" y="45763"/>
                    <a:pt x="58954" y="45763"/>
                  </a:cubicBezTo>
                  <a:cubicBezTo>
                    <a:pt x="61416" y="45763"/>
                    <a:pt x="66587" y="43941"/>
                    <a:pt x="66587" y="37678"/>
                  </a:cubicBezTo>
                  <a:cubicBezTo>
                    <a:pt x="66587" y="32099"/>
                    <a:pt x="61909" y="28682"/>
                    <a:pt x="56000" y="28682"/>
                  </a:cubicBezTo>
                  <a:cubicBezTo>
                    <a:pt x="47628" y="28682"/>
                    <a:pt x="40488" y="33921"/>
                    <a:pt x="31502" y="40639"/>
                  </a:cubicBezTo>
                  <a:cubicBezTo>
                    <a:pt x="27193" y="43828"/>
                    <a:pt x="23130" y="46674"/>
                    <a:pt x="18206" y="48496"/>
                  </a:cubicBezTo>
                  <a:lnTo>
                    <a:pt x="30147" y="4314"/>
                  </a:lnTo>
                  <a:close/>
                </a:path>
              </a:pathLst>
            </a:custGeom>
            <a:solidFill>
              <a:srgbClr val="000000"/>
            </a:solidFill>
            <a:ln w="24714" cap="flat">
              <a:noFill/>
              <a:prstDash val="solid"/>
              <a:miter/>
            </a:ln>
          </p:spPr>
          <p:txBody>
            <a:bodyPr rtlCol="0" anchor="ctr"/>
            <a:lstStyle/>
            <a:p>
              <a:endParaRPr lang="en-CN"/>
            </a:p>
          </p:txBody>
        </p:sp>
      </p:grpSp>
      <p:grpSp>
        <p:nvGrpSpPr>
          <p:cNvPr id="18480" name="Group 18479" descr="\documentclass{article}&#10;\usepackage{amsmath, amsfonts ,bm}&#10;\pagestyle{empty}&#10;\begin{document}&#10;&#10;&#10;$\bm{v}_i\in \mathbb{R}^{d_v}$&#10;&#10;\end{document}" title="IguanaTex Vector Display">
            <a:extLst>
              <a:ext uri="{FF2B5EF4-FFF2-40B4-BE49-F238E27FC236}">
                <a16:creationId xmlns:a16="http://schemas.microsoft.com/office/drawing/2014/main" id="{EC4B7284-5E89-2C8E-72F8-21E4043CCB08}"/>
              </a:ext>
            </a:extLst>
          </p:cNvPr>
          <p:cNvGrpSpPr>
            <a:grpSpLocks noChangeAspect="1"/>
          </p:cNvGrpSpPr>
          <p:nvPr>
            <p:custDataLst>
              <p:tags r:id="rId7"/>
            </p:custDataLst>
          </p:nvPr>
        </p:nvGrpSpPr>
        <p:grpSpPr>
          <a:xfrm>
            <a:off x="10459172" y="2445149"/>
            <a:ext cx="898032" cy="229042"/>
            <a:chOff x="4496590" y="3781513"/>
            <a:chExt cx="898032" cy="229042"/>
          </a:xfrm>
        </p:grpSpPr>
        <p:sp>
          <p:nvSpPr>
            <p:cNvPr id="18474" name="Freeform 18473">
              <a:extLst>
                <a:ext uri="{FF2B5EF4-FFF2-40B4-BE49-F238E27FC236}">
                  <a16:creationId xmlns:a16="http://schemas.microsoft.com/office/drawing/2014/main" id="{34C05AC3-48C0-B5CF-F2A3-C95B60A1DA08}"/>
                </a:ext>
              </a:extLst>
            </p:cNvPr>
            <p:cNvSpPr/>
            <p:nvPr>
              <p:custDataLst>
                <p:tags r:id="rId71"/>
              </p:custDataLst>
            </p:nvPr>
          </p:nvSpPr>
          <p:spPr>
            <a:xfrm>
              <a:off x="4496590" y="3871630"/>
              <a:ext cx="128802" cy="104990"/>
            </a:xfrm>
            <a:custGeom>
              <a:avLst/>
              <a:gdLst>
                <a:gd name="connsiteX0" fmla="*/ 128880 w 128802"/>
                <a:gd name="connsiteY0" fmla="*/ 20788 h 104990"/>
                <a:gd name="connsiteX1" fmla="*/ 111672 w 128802"/>
                <a:gd name="connsiteY1" fmla="*/ 63 h 104990"/>
                <a:gd name="connsiteX2" fmla="*/ 92440 w 128802"/>
                <a:gd name="connsiteY2" fmla="*/ 17371 h 104990"/>
                <a:gd name="connsiteX3" fmla="*/ 100032 w 128802"/>
                <a:gd name="connsiteY3" fmla="*/ 27620 h 104990"/>
                <a:gd name="connsiteX4" fmla="*/ 112684 w 128802"/>
                <a:gd name="connsiteY4" fmla="*/ 41968 h 104990"/>
                <a:gd name="connsiteX5" fmla="*/ 68401 w 128802"/>
                <a:gd name="connsiteY5" fmla="*/ 96855 h 104990"/>
                <a:gd name="connsiteX6" fmla="*/ 50181 w 128802"/>
                <a:gd name="connsiteY6" fmla="*/ 79091 h 104990"/>
                <a:gd name="connsiteX7" fmla="*/ 65364 w 128802"/>
                <a:gd name="connsiteY7" fmla="*/ 31036 h 104990"/>
                <a:gd name="connsiteX8" fmla="*/ 68147 w 128802"/>
                <a:gd name="connsiteY8" fmla="*/ 20788 h 104990"/>
                <a:gd name="connsiteX9" fmla="*/ 39553 w 128802"/>
                <a:gd name="connsiteY9" fmla="*/ 291 h 104990"/>
                <a:gd name="connsiteX10" fmla="*/ 77 w 128802"/>
                <a:gd name="connsiteY10" fmla="*/ 35819 h 104990"/>
                <a:gd name="connsiteX11" fmla="*/ 6150 w 128802"/>
                <a:gd name="connsiteY11" fmla="*/ 39007 h 104990"/>
                <a:gd name="connsiteX12" fmla="*/ 11970 w 128802"/>
                <a:gd name="connsiteY12" fmla="*/ 36047 h 104990"/>
                <a:gd name="connsiteX13" fmla="*/ 38034 w 128802"/>
                <a:gd name="connsiteY13" fmla="*/ 8489 h 104990"/>
                <a:gd name="connsiteX14" fmla="*/ 42336 w 128802"/>
                <a:gd name="connsiteY14" fmla="*/ 13272 h 104990"/>
                <a:gd name="connsiteX15" fmla="*/ 38540 w 128802"/>
                <a:gd name="connsiteY15" fmla="*/ 26937 h 104990"/>
                <a:gd name="connsiteX16" fmla="*/ 23104 w 128802"/>
                <a:gd name="connsiteY16" fmla="*/ 74536 h 104990"/>
                <a:gd name="connsiteX17" fmla="*/ 66882 w 128802"/>
                <a:gd name="connsiteY17" fmla="*/ 105054 h 104990"/>
                <a:gd name="connsiteX18" fmla="*/ 128880 w 128802"/>
                <a:gd name="connsiteY18" fmla="*/ 20788 h 10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8802" h="104990">
                  <a:moveTo>
                    <a:pt x="128880" y="20788"/>
                  </a:moveTo>
                  <a:cubicBezTo>
                    <a:pt x="128880" y="63"/>
                    <a:pt x="111925" y="63"/>
                    <a:pt x="111672" y="63"/>
                  </a:cubicBezTo>
                  <a:cubicBezTo>
                    <a:pt x="101550" y="63"/>
                    <a:pt x="92440" y="9628"/>
                    <a:pt x="92440" y="17371"/>
                  </a:cubicBezTo>
                  <a:cubicBezTo>
                    <a:pt x="92440" y="23748"/>
                    <a:pt x="97754" y="26481"/>
                    <a:pt x="100032" y="27620"/>
                  </a:cubicBezTo>
                  <a:cubicBezTo>
                    <a:pt x="110660" y="33314"/>
                    <a:pt x="112684" y="37413"/>
                    <a:pt x="112684" y="41968"/>
                  </a:cubicBezTo>
                  <a:cubicBezTo>
                    <a:pt x="112684" y="46978"/>
                    <a:pt x="98007" y="96855"/>
                    <a:pt x="68401" y="96855"/>
                  </a:cubicBezTo>
                  <a:cubicBezTo>
                    <a:pt x="50181" y="96855"/>
                    <a:pt x="50181" y="83190"/>
                    <a:pt x="50181" y="79091"/>
                  </a:cubicBezTo>
                  <a:cubicBezTo>
                    <a:pt x="50181" y="65881"/>
                    <a:pt x="57266" y="49256"/>
                    <a:pt x="65364" y="31036"/>
                  </a:cubicBezTo>
                  <a:cubicBezTo>
                    <a:pt x="67388" y="26481"/>
                    <a:pt x="68147" y="24432"/>
                    <a:pt x="68147" y="20788"/>
                  </a:cubicBezTo>
                  <a:cubicBezTo>
                    <a:pt x="68147" y="7578"/>
                    <a:pt x="53471" y="291"/>
                    <a:pt x="39553" y="291"/>
                  </a:cubicBezTo>
                  <a:cubicBezTo>
                    <a:pt x="12729" y="291"/>
                    <a:pt x="77" y="31264"/>
                    <a:pt x="77" y="35819"/>
                  </a:cubicBezTo>
                  <a:cubicBezTo>
                    <a:pt x="77" y="39007"/>
                    <a:pt x="3872" y="39007"/>
                    <a:pt x="6150" y="39007"/>
                  </a:cubicBezTo>
                  <a:cubicBezTo>
                    <a:pt x="9187" y="39007"/>
                    <a:pt x="10958" y="39007"/>
                    <a:pt x="11970" y="36047"/>
                  </a:cubicBezTo>
                  <a:cubicBezTo>
                    <a:pt x="20068" y="11450"/>
                    <a:pt x="33479" y="8489"/>
                    <a:pt x="38034" y="8489"/>
                  </a:cubicBezTo>
                  <a:cubicBezTo>
                    <a:pt x="39806" y="8489"/>
                    <a:pt x="42336" y="8489"/>
                    <a:pt x="42336" y="13272"/>
                  </a:cubicBezTo>
                  <a:cubicBezTo>
                    <a:pt x="42336" y="18510"/>
                    <a:pt x="39300" y="25115"/>
                    <a:pt x="38540" y="26937"/>
                  </a:cubicBezTo>
                  <a:cubicBezTo>
                    <a:pt x="26900" y="53355"/>
                    <a:pt x="23104" y="63604"/>
                    <a:pt x="23104" y="74536"/>
                  </a:cubicBezTo>
                  <a:cubicBezTo>
                    <a:pt x="23104" y="98677"/>
                    <a:pt x="44867" y="105054"/>
                    <a:pt x="66882" y="105054"/>
                  </a:cubicBezTo>
                  <a:cubicBezTo>
                    <a:pt x="110407" y="105054"/>
                    <a:pt x="128880" y="40374"/>
                    <a:pt x="128880" y="20788"/>
                  </a:cubicBez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60B4AAA7-00D1-9543-B1EA-52E7053253B0}"/>
                </a:ext>
              </a:extLst>
            </p:cNvPr>
            <p:cNvSpPr/>
            <p:nvPr>
              <p:custDataLst>
                <p:tags r:id="rId72"/>
              </p:custDataLst>
            </p:nvPr>
          </p:nvSpPr>
          <p:spPr>
            <a:xfrm>
              <a:off x="4640213" y="3903264"/>
              <a:ext cx="53672" cy="107291"/>
            </a:xfrm>
            <a:custGeom>
              <a:avLst/>
              <a:gdLst>
                <a:gd name="connsiteX0" fmla="*/ 49149 w 53672"/>
                <a:gd name="connsiteY0" fmla="*/ 6122 h 107291"/>
                <a:gd name="connsiteX1" fmla="*/ 42064 w 53672"/>
                <a:gd name="connsiteY1" fmla="*/ 64 h 107291"/>
                <a:gd name="connsiteX2" fmla="*/ 32144 w 53672"/>
                <a:gd name="connsiteY2" fmla="*/ 8832 h 107291"/>
                <a:gd name="connsiteX3" fmla="*/ 39229 w 53672"/>
                <a:gd name="connsiteY3" fmla="*/ 14891 h 107291"/>
                <a:gd name="connsiteX4" fmla="*/ 49149 w 53672"/>
                <a:gd name="connsiteY4" fmla="*/ 6122 h 107291"/>
                <a:gd name="connsiteX5" fmla="*/ 13013 w 53672"/>
                <a:gd name="connsiteY5" fmla="*/ 87109 h 107291"/>
                <a:gd name="connsiteX6" fmla="*/ 11419 w 53672"/>
                <a:gd name="connsiteY6" fmla="*/ 93804 h 107291"/>
                <a:gd name="connsiteX7" fmla="*/ 28247 w 53672"/>
                <a:gd name="connsiteY7" fmla="*/ 107355 h 107291"/>
                <a:gd name="connsiteX8" fmla="*/ 53754 w 53672"/>
                <a:gd name="connsiteY8" fmla="*/ 82964 h 107291"/>
                <a:gd name="connsiteX9" fmla="*/ 50920 w 53672"/>
                <a:gd name="connsiteY9" fmla="*/ 80891 h 107291"/>
                <a:gd name="connsiteX10" fmla="*/ 47555 w 53672"/>
                <a:gd name="connsiteY10" fmla="*/ 83601 h 107291"/>
                <a:gd name="connsiteX11" fmla="*/ 28778 w 53672"/>
                <a:gd name="connsiteY11" fmla="*/ 102892 h 107291"/>
                <a:gd name="connsiteX12" fmla="*/ 24350 w 53672"/>
                <a:gd name="connsiteY12" fmla="*/ 97312 h 107291"/>
                <a:gd name="connsiteX13" fmla="*/ 27184 w 53672"/>
                <a:gd name="connsiteY13" fmla="*/ 87109 h 107291"/>
                <a:gd name="connsiteX14" fmla="*/ 32852 w 53672"/>
                <a:gd name="connsiteY14" fmla="*/ 74355 h 107291"/>
                <a:gd name="connsiteX15" fmla="*/ 41532 w 53672"/>
                <a:gd name="connsiteY15" fmla="*/ 54108 h 107291"/>
                <a:gd name="connsiteX16" fmla="*/ 42595 w 53672"/>
                <a:gd name="connsiteY16" fmla="*/ 49007 h 107291"/>
                <a:gd name="connsiteX17" fmla="*/ 25767 w 53672"/>
                <a:gd name="connsiteY17" fmla="*/ 35456 h 107291"/>
                <a:gd name="connsiteX18" fmla="*/ 82 w 53672"/>
                <a:gd name="connsiteY18" fmla="*/ 59848 h 107291"/>
                <a:gd name="connsiteX19" fmla="*/ 3094 w 53672"/>
                <a:gd name="connsiteY19" fmla="*/ 61920 h 107291"/>
                <a:gd name="connsiteX20" fmla="*/ 6282 w 53672"/>
                <a:gd name="connsiteY20" fmla="*/ 59369 h 107291"/>
                <a:gd name="connsiteX21" fmla="*/ 25236 w 53672"/>
                <a:gd name="connsiteY21" fmla="*/ 39920 h 107291"/>
                <a:gd name="connsiteX22" fmla="*/ 29664 w 53672"/>
                <a:gd name="connsiteY22" fmla="*/ 45500 h 107291"/>
                <a:gd name="connsiteX23" fmla="*/ 24173 w 53672"/>
                <a:gd name="connsiteY23" fmla="*/ 61442 h 107291"/>
                <a:gd name="connsiteX24" fmla="*/ 13013 w 53672"/>
                <a:gd name="connsiteY24" fmla="*/ 87109 h 10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07291">
                  <a:moveTo>
                    <a:pt x="49149" y="6122"/>
                  </a:moveTo>
                  <a:cubicBezTo>
                    <a:pt x="49149" y="3572"/>
                    <a:pt x="47023" y="64"/>
                    <a:pt x="42064" y="64"/>
                  </a:cubicBezTo>
                  <a:cubicBezTo>
                    <a:pt x="37281" y="64"/>
                    <a:pt x="32144" y="4209"/>
                    <a:pt x="32144" y="8832"/>
                  </a:cubicBezTo>
                  <a:cubicBezTo>
                    <a:pt x="32144" y="11543"/>
                    <a:pt x="34447" y="14891"/>
                    <a:pt x="39229" y="14891"/>
                  </a:cubicBezTo>
                  <a:cubicBezTo>
                    <a:pt x="44366" y="14891"/>
                    <a:pt x="49149" y="10427"/>
                    <a:pt x="49149" y="6122"/>
                  </a:cubicBezTo>
                  <a:close/>
                  <a:moveTo>
                    <a:pt x="13013" y="87109"/>
                  </a:moveTo>
                  <a:cubicBezTo>
                    <a:pt x="12305" y="89181"/>
                    <a:pt x="11419" y="91094"/>
                    <a:pt x="11419" y="93804"/>
                  </a:cubicBezTo>
                  <a:cubicBezTo>
                    <a:pt x="11419" y="101297"/>
                    <a:pt x="18504" y="107355"/>
                    <a:pt x="28247" y="107355"/>
                  </a:cubicBezTo>
                  <a:cubicBezTo>
                    <a:pt x="45961" y="107355"/>
                    <a:pt x="53754" y="85355"/>
                    <a:pt x="53754" y="82964"/>
                  </a:cubicBezTo>
                  <a:cubicBezTo>
                    <a:pt x="53754" y="80891"/>
                    <a:pt x="51452" y="80891"/>
                    <a:pt x="50920" y="80891"/>
                  </a:cubicBezTo>
                  <a:cubicBezTo>
                    <a:pt x="48440" y="80891"/>
                    <a:pt x="48263" y="81848"/>
                    <a:pt x="47555" y="83601"/>
                  </a:cubicBezTo>
                  <a:cubicBezTo>
                    <a:pt x="43481" y="96355"/>
                    <a:pt x="35687" y="102892"/>
                    <a:pt x="28778" y="102892"/>
                  </a:cubicBezTo>
                  <a:cubicBezTo>
                    <a:pt x="25236" y="102892"/>
                    <a:pt x="24350" y="100819"/>
                    <a:pt x="24350" y="97312"/>
                  </a:cubicBezTo>
                  <a:cubicBezTo>
                    <a:pt x="24350" y="93645"/>
                    <a:pt x="25590" y="90616"/>
                    <a:pt x="27184" y="87109"/>
                  </a:cubicBezTo>
                  <a:cubicBezTo>
                    <a:pt x="28955" y="82804"/>
                    <a:pt x="30904" y="78500"/>
                    <a:pt x="32852" y="74355"/>
                  </a:cubicBezTo>
                  <a:cubicBezTo>
                    <a:pt x="34447" y="70529"/>
                    <a:pt x="40824" y="56021"/>
                    <a:pt x="41532" y="54108"/>
                  </a:cubicBezTo>
                  <a:cubicBezTo>
                    <a:pt x="42064" y="52514"/>
                    <a:pt x="42595" y="50601"/>
                    <a:pt x="42595" y="49007"/>
                  </a:cubicBezTo>
                  <a:cubicBezTo>
                    <a:pt x="42595" y="41514"/>
                    <a:pt x="35509" y="35456"/>
                    <a:pt x="25767" y="35456"/>
                  </a:cubicBezTo>
                  <a:cubicBezTo>
                    <a:pt x="8231" y="35456"/>
                    <a:pt x="82" y="57137"/>
                    <a:pt x="82" y="59848"/>
                  </a:cubicBezTo>
                  <a:cubicBezTo>
                    <a:pt x="82" y="61920"/>
                    <a:pt x="2562" y="61920"/>
                    <a:pt x="3094" y="61920"/>
                  </a:cubicBezTo>
                  <a:cubicBezTo>
                    <a:pt x="5574" y="61920"/>
                    <a:pt x="5751" y="61123"/>
                    <a:pt x="6282" y="59369"/>
                  </a:cubicBezTo>
                  <a:cubicBezTo>
                    <a:pt x="10888" y="45659"/>
                    <a:pt x="18682" y="39920"/>
                    <a:pt x="25236" y="39920"/>
                  </a:cubicBezTo>
                  <a:cubicBezTo>
                    <a:pt x="28070" y="39920"/>
                    <a:pt x="29664" y="41195"/>
                    <a:pt x="29664" y="45500"/>
                  </a:cubicBezTo>
                  <a:cubicBezTo>
                    <a:pt x="29664" y="49166"/>
                    <a:pt x="28601" y="51558"/>
                    <a:pt x="24173" y="61442"/>
                  </a:cubicBezTo>
                  <a:lnTo>
                    <a:pt x="13013" y="87109"/>
                  </a:lnTo>
                  <a:close/>
                </a:path>
              </a:pathLst>
            </a:custGeom>
            <a:solidFill>
              <a:srgbClr val="000000"/>
            </a:solidFill>
            <a:ln w="2540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72805C45-27C8-BEE6-6C60-622DC26FA032}"/>
                </a:ext>
              </a:extLst>
            </p:cNvPr>
            <p:cNvSpPr/>
            <p:nvPr>
              <p:custDataLst>
                <p:tags r:id="rId73"/>
              </p:custDataLst>
            </p:nvPr>
          </p:nvSpPr>
          <p:spPr>
            <a:xfrm>
              <a:off x="4807429" y="3851816"/>
              <a:ext cx="126525" cy="132092"/>
            </a:xfrm>
            <a:custGeom>
              <a:avLst/>
              <a:gdLst>
                <a:gd name="connsiteX0" fmla="*/ 117757 w 126525"/>
                <a:gd name="connsiteY0" fmla="*/ 70664 h 132092"/>
                <a:gd name="connsiteX1" fmla="*/ 126614 w 126525"/>
                <a:gd name="connsiteY1" fmla="*/ 66109 h 132092"/>
                <a:gd name="connsiteX2" fmla="*/ 117757 w 126525"/>
                <a:gd name="connsiteY2" fmla="*/ 61554 h 132092"/>
                <a:gd name="connsiteX3" fmla="*/ 10464 w 126525"/>
                <a:gd name="connsiteY3" fmla="*/ 61554 h 132092"/>
                <a:gd name="connsiteX4" fmla="*/ 78281 w 126525"/>
                <a:gd name="connsiteY4" fmla="*/ 9173 h 132092"/>
                <a:gd name="connsiteX5" fmla="*/ 117757 w 126525"/>
                <a:gd name="connsiteY5" fmla="*/ 9173 h 132092"/>
                <a:gd name="connsiteX6" fmla="*/ 126614 w 126525"/>
                <a:gd name="connsiteY6" fmla="*/ 4618 h 132092"/>
                <a:gd name="connsiteX7" fmla="*/ 117757 w 126525"/>
                <a:gd name="connsiteY7" fmla="*/ 63 h 132092"/>
                <a:gd name="connsiteX8" fmla="*/ 77775 w 126525"/>
                <a:gd name="connsiteY8" fmla="*/ 63 h 132092"/>
                <a:gd name="connsiteX9" fmla="*/ 88 w 126525"/>
                <a:gd name="connsiteY9" fmla="*/ 66109 h 132092"/>
                <a:gd name="connsiteX10" fmla="*/ 77775 w 126525"/>
                <a:gd name="connsiteY10" fmla="*/ 132155 h 132092"/>
                <a:gd name="connsiteX11" fmla="*/ 117757 w 126525"/>
                <a:gd name="connsiteY11" fmla="*/ 132155 h 132092"/>
                <a:gd name="connsiteX12" fmla="*/ 126614 w 126525"/>
                <a:gd name="connsiteY12" fmla="*/ 127601 h 132092"/>
                <a:gd name="connsiteX13" fmla="*/ 117757 w 126525"/>
                <a:gd name="connsiteY13" fmla="*/ 123046 h 132092"/>
                <a:gd name="connsiteX14" fmla="*/ 78281 w 126525"/>
                <a:gd name="connsiteY14" fmla="*/ 123046 h 132092"/>
                <a:gd name="connsiteX15" fmla="*/ 10464 w 126525"/>
                <a:gd name="connsiteY15" fmla="*/ 70664 h 132092"/>
                <a:gd name="connsiteX16" fmla="*/ 117757 w 126525"/>
                <a:gd name="connsiteY16" fmla="*/ 70664 h 13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32092">
                  <a:moveTo>
                    <a:pt x="117757" y="70664"/>
                  </a:moveTo>
                  <a:cubicBezTo>
                    <a:pt x="122059" y="70664"/>
                    <a:pt x="126614" y="70664"/>
                    <a:pt x="126614" y="66109"/>
                  </a:cubicBezTo>
                  <a:cubicBezTo>
                    <a:pt x="126614" y="61554"/>
                    <a:pt x="122059" y="61554"/>
                    <a:pt x="117757" y="61554"/>
                  </a:cubicBezTo>
                  <a:lnTo>
                    <a:pt x="10464" y="61554"/>
                  </a:lnTo>
                  <a:cubicBezTo>
                    <a:pt x="13500" y="31036"/>
                    <a:pt x="42601" y="9173"/>
                    <a:pt x="78281" y="9173"/>
                  </a:cubicBezTo>
                  <a:lnTo>
                    <a:pt x="117757" y="9173"/>
                  </a:lnTo>
                  <a:cubicBezTo>
                    <a:pt x="122059" y="9173"/>
                    <a:pt x="126614" y="9173"/>
                    <a:pt x="126614" y="4618"/>
                  </a:cubicBezTo>
                  <a:cubicBezTo>
                    <a:pt x="126614" y="63"/>
                    <a:pt x="122059" y="63"/>
                    <a:pt x="117757" y="63"/>
                  </a:cubicBezTo>
                  <a:lnTo>
                    <a:pt x="77775" y="63"/>
                  </a:lnTo>
                  <a:cubicBezTo>
                    <a:pt x="34503" y="63"/>
                    <a:pt x="88" y="29670"/>
                    <a:pt x="88" y="66109"/>
                  </a:cubicBezTo>
                  <a:cubicBezTo>
                    <a:pt x="88" y="102548"/>
                    <a:pt x="34503" y="132155"/>
                    <a:pt x="77775" y="132155"/>
                  </a:cubicBezTo>
                  <a:lnTo>
                    <a:pt x="117757" y="132155"/>
                  </a:lnTo>
                  <a:cubicBezTo>
                    <a:pt x="122059" y="132155"/>
                    <a:pt x="126614" y="132155"/>
                    <a:pt x="126614" y="127601"/>
                  </a:cubicBezTo>
                  <a:cubicBezTo>
                    <a:pt x="126614" y="123046"/>
                    <a:pt x="122059" y="123046"/>
                    <a:pt x="117757" y="123046"/>
                  </a:cubicBezTo>
                  <a:lnTo>
                    <a:pt x="78281" y="123046"/>
                  </a:lnTo>
                  <a:cubicBezTo>
                    <a:pt x="42601" y="123046"/>
                    <a:pt x="13500" y="101182"/>
                    <a:pt x="10464" y="70664"/>
                  </a:cubicBezTo>
                  <a:lnTo>
                    <a:pt x="117757" y="70664"/>
                  </a:lnTo>
                  <a:close/>
                </a:path>
              </a:pathLst>
            </a:custGeom>
            <a:solidFill>
              <a:srgbClr val="000000"/>
            </a:solidFill>
            <a:ln w="2540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8B05F4A6-0E06-F9DE-5144-B82A98B46B4E}"/>
                </a:ext>
              </a:extLst>
            </p:cNvPr>
            <p:cNvSpPr/>
            <p:nvPr>
              <p:custDataLst>
                <p:tags r:id="rId74"/>
              </p:custDataLst>
            </p:nvPr>
          </p:nvSpPr>
          <p:spPr>
            <a:xfrm>
              <a:off x="5029466" y="3818793"/>
              <a:ext cx="173846" cy="156005"/>
            </a:xfrm>
            <a:custGeom>
              <a:avLst/>
              <a:gdLst>
                <a:gd name="connsiteX0" fmla="*/ 63867 w 173846"/>
                <a:gd name="connsiteY0" fmla="*/ 84557 h 156005"/>
                <a:gd name="connsiteX1" fmla="*/ 72977 w 173846"/>
                <a:gd name="connsiteY1" fmla="*/ 84557 h 156005"/>
                <a:gd name="connsiteX2" fmla="*/ 110934 w 173846"/>
                <a:gd name="connsiteY2" fmla="*/ 137394 h 156005"/>
                <a:gd name="connsiteX3" fmla="*/ 122322 w 173846"/>
                <a:gd name="connsiteY3" fmla="*/ 153336 h 156005"/>
                <a:gd name="connsiteX4" fmla="*/ 130672 w 173846"/>
                <a:gd name="connsiteY4" fmla="*/ 156069 h 156005"/>
                <a:gd name="connsiteX5" fmla="*/ 165593 w 173846"/>
                <a:gd name="connsiteY5" fmla="*/ 156069 h 156005"/>
                <a:gd name="connsiteX6" fmla="*/ 173944 w 173846"/>
                <a:gd name="connsiteY6" fmla="*/ 151969 h 156005"/>
                <a:gd name="connsiteX7" fmla="*/ 170148 w 173846"/>
                <a:gd name="connsiteY7" fmla="*/ 148098 h 156005"/>
                <a:gd name="connsiteX8" fmla="*/ 142313 w 173846"/>
                <a:gd name="connsiteY8" fmla="*/ 123957 h 156005"/>
                <a:gd name="connsiteX9" fmla="*/ 110934 w 173846"/>
                <a:gd name="connsiteY9" fmla="*/ 82051 h 156005"/>
                <a:gd name="connsiteX10" fmla="*/ 155218 w 173846"/>
                <a:gd name="connsiteY10" fmla="*/ 42651 h 156005"/>
                <a:gd name="connsiteX11" fmla="*/ 88160 w 173846"/>
                <a:gd name="connsiteY11" fmla="*/ 63 h 156005"/>
                <a:gd name="connsiteX12" fmla="*/ 8702 w 173846"/>
                <a:gd name="connsiteY12" fmla="*/ 63 h 156005"/>
                <a:gd name="connsiteX13" fmla="*/ 98 w 173846"/>
                <a:gd name="connsiteY13" fmla="*/ 4162 h 156005"/>
                <a:gd name="connsiteX14" fmla="*/ 6930 w 173846"/>
                <a:gd name="connsiteY14" fmla="*/ 8034 h 156005"/>
                <a:gd name="connsiteX15" fmla="*/ 22619 w 173846"/>
                <a:gd name="connsiteY15" fmla="*/ 21015 h 156005"/>
                <a:gd name="connsiteX16" fmla="*/ 22619 w 173846"/>
                <a:gd name="connsiteY16" fmla="*/ 135116 h 156005"/>
                <a:gd name="connsiteX17" fmla="*/ 6930 w 173846"/>
                <a:gd name="connsiteY17" fmla="*/ 148098 h 156005"/>
                <a:gd name="connsiteX18" fmla="*/ 98 w 173846"/>
                <a:gd name="connsiteY18" fmla="*/ 151969 h 156005"/>
                <a:gd name="connsiteX19" fmla="*/ 8702 w 173846"/>
                <a:gd name="connsiteY19" fmla="*/ 156069 h 156005"/>
                <a:gd name="connsiteX20" fmla="*/ 78038 w 173846"/>
                <a:gd name="connsiteY20" fmla="*/ 156069 h 156005"/>
                <a:gd name="connsiteX21" fmla="*/ 86388 w 173846"/>
                <a:gd name="connsiteY21" fmla="*/ 151969 h 156005"/>
                <a:gd name="connsiteX22" fmla="*/ 79303 w 173846"/>
                <a:gd name="connsiteY22" fmla="*/ 148098 h 156005"/>
                <a:gd name="connsiteX23" fmla="*/ 63867 w 173846"/>
                <a:gd name="connsiteY23" fmla="*/ 135116 h 156005"/>
                <a:gd name="connsiteX24" fmla="*/ 63867 w 173846"/>
                <a:gd name="connsiteY24" fmla="*/ 84557 h 156005"/>
                <a:gd name="connsiteX25" fmla="*/ 112706 w 173846"/>
                <a:gd name="connsiteY25" fmla="*/ 73397 h 156005"/>
                <a:gd name="connsiteX26" fmla="*/ 120550 w 173846"/>
                <a:gd name="connsiteY26" fmla="*/ 42879 h 156005"/>
                <a:gd name="connsiteX27" fmla="*/ 110934 w 173846"/>
                <a:gd name="connsiteY27" fmla="*/ 10539 h 156005"/>
                <a:gd name="connsiteX28" fmla="*/ 146361 w 173846"/>
                <a:gd name="connsiteY28" fmla="*/ 42651 h 156005"/>
                <a:gd name="connsiteX29" fmla="*/ 112706 w 173846"/>
                <a:gd name="connsiteY29" fmla="*/ 73397 h 156005"/>
                <a:gd name="connsiteX30" fmla="*/ 63867 w 173846"/>
                <a:gd name="connsiteY30" fmla="*/ 20332 h 156005"/>
                <a:gd name="connsiteX31" fmla="*/ 79556 w 173846"/>
                <a:gd name="connsiteY31" fmla="*/ 8034 h 156005"/>
                <a:gd name="connsiteX32" fmla="*/ 111693 w 173846"/>
                <a:gd name="connsiteY32" fmla="*/ 42879 h 156005"/>
                <a:gd name="connsiteX33" fmla="*/ 63867 w 173846"/>
                <a:gd name="connsiteY33" fmla="*/ 76585 h 156005"/>
                <a:gd name="connsiteX34" fmla="*/ 63867 w 173846"/>
                <a:gd name="connsiteY34" fmla="*/ 20332 h 156005"/>
                <a:gd name="connsiteX35" fmla="*/ 29452 w 173846"/>
                <a:gd name="connsiteY35" fmla="*/ 148098 h 156005"/>
                <a:gd name="connsiteX36" fmla="*/ 31476 w 173846"/>
                <a:gd name="connsiteY36" fmla="*/ 135572 h 156005"/>
                <a:gd name="connsiteX37" fmla="*/ 31476 w 173846"/>
                <a:gd name="connsiteY37" fmla="*/ 20560 h 156005"/>
                <a:gd name="connsiteX38" fmla="*/ 29452 w 173846"/>
                <a:gd name="connsiteY38" fmla="*/ 8034 h 156005"/>
                <a:gd name="connsiteX39" fmla="*/ 58300 w 173846"/>
                <a:gd name="connsiteY39" fmla="*/ 8034 h 156005"/>
                <a:gd name="connsiteX40" fmla="*/ 55010 w 173846"/>
                <a:gd name="connsiteY40" fmla="*/ 19649 h 156005"/>
                <a:gd name="connsiteX41" fmla="*/ 55010 w 173846"/>
                <a:gd name="connsiteY41" fmla="*/ 135572 h 156005"/>
                <a:gd name="connsiteX42" fmla="*/ 57034 w 173846"/>
                <a:gd name="connsiteY42" fmla="*/ 148098 h 156005"/>
                <a:gd name="connsiteX43" fmla="*/ 29452 w 173846"/>
                <a:gd name="connsiteY43" fmla="*/ 148098 h 156005"/>
                <a:gd name="connsiteX44" fmla="*/ 83352 w 173846"/>
                <a:gd name="connsiteY44" fmla="*/ 84557 h 156005"/>
                <a:gd name="connsiteX45" fmla="*/ 88160 w 173846"/>
                <a:gd name="connsiteY45" fmla="*/ 84101 h 156005"/>
                <a:gd name="connsiteX46" fmla="*/ 101318 w 173846"/>
                <a:gd name="connsiteY46" fmla="*/ 83190 h 156005"/>
                <a:gd name="connsiteX47" fmla="*/ 153447 w 173846"/>
                <a:gd name="connsiteY47" fmla="*/ 148098 h 156005"/>
                <a:gd name="connsiteX48" fmla="*/ 128901 w 173846"/>
                <a:gd name="connsiteY48" fmla="*/ 148098 h 156005"/>
                <a:gd name="connsiteX49" fmla="*/ 83352 w 173846"/>
                <a:gd name="connsiteY49" fmla="*/ 84557 h 15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3846" h="156005">
                  <a:moveTo>
                    <a:pt x="63867" y="84557"/>
                  </a:moveTo>
                  <a:lnTo>
                    <a:pt x="72977" y="84557"/>
                  </a:lnTo>
                  <a:lnTo>
                    <a:pt x="110934" y="137394"/>
                  </a:lnTo>
                  <a:cubicBezTo>
                    <a:pt x="113465" y="141038"/>
                    <a:pt x="119538" y="149920"/>
                    <a:pt x="122322" y="153336"/>
                  </a:cubicBezTo>
                  <a:cubicBezTo>
                    <a:pt x="124093" y="156069"/>
                    <a:pt x="124852" y="156069"/>
                    <a:pt x="130672" y="156069"/>
                  </a:cubicBezTo>
                  <a:lnTo>
                    <a:pt x="165593" y="156069"/>
                  </a:lnTo>
                  <a:cubicBezTo>
                    <a:pt x="170148" y="156069"/>
                    <a:pt x="173944" y="156069"/>
                    <a:pt x="173944" y="151969"/>
                  </a:cubicBezTo>
                  <a:cubicBezTo>
                    <a:pt x="173944" y="150147"/>
                    <a:pt x="172426" y="148553"/>
                    <a:pt x="170148" y="148098"/>
                  </a:cubicBezTo>
                  <a:cubicBezTo>
                    <a:pt x="160785" y="146276"/>
                    <a:pt x="148386" y="131244"/>
                    <a:pt x="142313" y="123957"/>
                  </a:cubicBezTo>
                  <a:cubicBezTo>
                    <a:pt x="140541" y="121679"/>
                    <a:pt x="127889" y="106648"/>
                    <a:pt x="110934" y="82051"/>
                  </a:cubicBezTo>
                  <a:cubicBezTo>
                    <a:pt x="133456" y="78407"/>
                    <a:pt x="155218" y="69753"/>
                    <a:pt x="155218" y="42651"/>
                  </a:cubicBezTo>
                  <a:cubicBezTo>
                    <a:pt x="155218" y="10995"/>
                    <a:pt x="118020" y="63"/>
                    <a:pt x="88160" y="63"/>
                  </a:cubicBezTo>
                  <a:lnTo>
                    <a:pt x="8702" y="63"/>
                  </a:lnTo>
                  <a:cubicBezTo>
                    <a:pt x="4147" y="63"/>
                    <a:pt x="98" y="63"/>
                    <a:pt x="98" y="4162"/>
                  </a:cubicBezTo>
                  <a:cubicBezTo>
                    <a:pt x="98" y="8034"/>
                    <a:pt x="4906" y="8034"/>
                    <a:pt x="6930" y="8034"/>
                  </a:cubicBezTo>
                  <a:cubicBezTo>
                    <a:pt x="21354" y="8034"/>
                    <a:pt x="22619" y="9628"/>
                    <a:pt x="22619" y="21015"/>
                  </a:cubicBezTo>
                  <a:lnTo>
                    <a:pt x="22619" y="135116"/>
                  </a:lnTo>
                  <a:cubicBezTo>
                    <a:pt x="22619" y="146503"/>
                    <a:pt x="21354" y="148098"/>
                    <a:pt x="6930" y="148098"/>
                  </a:cubicBezTo>
                  <a:cubicBezTo>
                    <a:pt x="4906" y="148098"/>
                    <a:pt x="98" y="148098"/>
                    <a:pt x="98" y="151969"/>
                  </a:cubicBezTo>
                  <a:cubicBezTo>
                    <a:pt x="98" y="156069"/>
                    <a:pt x="4147" y="156069"/>
                    <a:pt x="8702" y="156069"/>
                  </a:cubicBezTo>
                  <a:lnTo>
                    <a:pt x="78038" y="156069"/>
                  </a:lnTo>
                  <a:cubicBezTo>
                    <a:pt x="82593" y="156069"/>
                    <a:pt x="86388" y="156069"/>
                    <a:pt x="86388" y="151969"/>
                  </a:cubicBezTo>
                  <a:cubicBezTo>
                    <a:pt x="86388" y="148098"/>
                    <a:pt x="82086" y="148098"/>
                    <a:pt x="79303" y="148098"/>
                  </a:cubicBezTo>
                  <a:cubicBezTo>
                    <a:pt x="64879" y="148098"/>
                    <a:pt x="63867" y="146276"/>
                    <a:pt x="63867" y="135116"/>
                  </a:cubicBezTo>
                  <a:lnTo>
                    <a:pt x="63867" y="84557"/>
                  </a:lnTo>
                  <a:close/>
                  <a:moveTo>
                    <a:pt x="112706" y="73397"/>
                  </a:moveTo>
                  <a:cubicBezTo>
                    <a:pt x="119791" y="64970"/>
                    <a:pt x="120550" y="52900"/>
                    <a:pt x="120550" y="42879"/>
                  </a:cubicBezTo>
                  <a:cubicBezTo>
                    <a:pt x="120550" y="31947"/>
                    <a:pt x="119032" y="19877"/>
                    <a:pt x="110934" y="10539"/>
                  </a:cubicBezTo>
                  <a:cubicBezTo>
                    <a:pt x="121309" y="12589"/>
                    <a:pt x="146361" y="19649"/>
                    <a:pt x="146361" y="42651"/>
                  </a:cubicBezTo>
                  <a:cubicBezTo>
                    <a:pt x="146361" y="57455"/>
                    <a:pt x="138770" y="69070"/>
                    <a:pt x="112706" y="73397"/>
                  </a:cubicBezTo>
                  <a:close/>
                  <a:moveTo>
                    <a:pt x="63867" y="20332"/>
                  </a:moveTo>
                  <a:cubicBezTo>
                    <a:pt x="63867" y="15549"/>
                    <a:pt x="63867" y="8034"/>
                    <a:pt x="79556" y="8034"/>
                  </a:cubicBezTo>
                  <a:cubicBezTo>
                    <a:pt x="101065" y="8034"/>
                    <a:pt x="111693" y="16005"/>
                    <a:pt x="111693" y="42879"/>
                  </a:cubicBezTo>
                  <a:cubicBezTo>
                    <a:pt x="111693" y="72258"/>
                    <a:pt x="103849" y="76585"/>
                    <a:pt x="63867" y="76585"/>
                  </a:cubicBezTo>
                  <a:lnTo>
                    <a:pt x="63867" y="20332"/>
                  </a:lnTo>
                  <a:close/>
                  <a:moveTo>
                    <a:pt x="29452" y="148098"/>
                  </a:moveTo>
                  <a:cubicBezTo>
                    <a:pt x="31476" y="143998"/>
                    <a:pt x="31476" y="137621"/>
                    <a:pt x="31476" y="135572"/>
                  </a:cubicBezTo>
                  <a:lnTo>
                    <a:pt x="31476" y="20560"/>
                  </a:lnTo>
                  <a:cubicBezTo>
                    <a:pt x="31476" y="18282"/>
                    <a:pt x="31476" y="12133"/>
                    <a:pt x="29452" y="8034"/>
                  </a:cubicBezTo>
                  <a:lnTo>
                    <a:pt x="58300" y="8034"/>
                  </a:lnTo>
                  <a:cubicBezTo>
                    <a:pt x="55010" y="11678"/>
                    <a:pt x="55010" y="16233"/>
                    <a:pt x="55010" y="19649"/>
                  </a:cubicBezTo>
                  <a:lnTo>
                    <a:pt x="55010" y="135572"/>
                  </a:lnTo>
                  <a:cubicBezTo>
                    <a:pt x="55010" y="137849"/>
                    <a:pt x="55010" y="143998"/>
                    <a:pt x="57034" y="148098"/>
                  </a:cubicBezTo>
                  <a:lnTo>
                    <a:pt x="29452" y="148098"/>
                  </a:lnTo>
                  <a:close/>
                  <a:moveTo>
                    <a:pt x="83352" y="84557"/>
                  </a:moveTo>
                  <a:cubicBezTo>
                    <a:pt x="85123" y="84329"/>
                    <a:pt x="86135" y="84101"/>
                    <a:pt x="88160" y="84101"/>
                  </a:cubicBezTo>
                  <a:cubicBezTo>
                    <a:pt x="91955" y="84101"/>
                    <a:pt x="97523" y="83646"/>
                    <a:pt x="101318" y="83190"/>
                  </a:cubicBezTo>
                  <a:cubicBezTo>
                    <a:pt x="105114" y="88656"/>
                    <a:pt x="132444" y="129195"/>
                    <a:pt x="153447" y="148098"/>
                  </a:cubicBezTo>
                  <a:lnTo>
                    <a:pt x="128901" y="148098"/>
                  </a:lnTo>
                  <a:lnTo>
                    <a:pt x="83352" y="84557"/>
                  </a:lnTo>
                  <a:close/>
                </a:path>
              </a:pathLst>
            </a:custGeom>
            <a:solidFill>
              <a:srgbClr val="000000"/>
            </a:solidFill>
            <a:ln w="2540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2A77286A-3C37-185B-6134-87CF47862C70}"/>
                </a:ext>
              </a:extLst>
            </p:cNvPr>
            <p:cNvSpPr/>
            <p:nvPr>
              <p:custDataLst>
                <p:tags r:id="rId75"/>
              </p:custDataLst>
            </p:nvPr>
          </p:nvSpPr>
          <p:spPr>
            <a:xfrm>
              <a:off x="5218982" y="3781513"/>
              <a:ext cx="91047" cy="112233"/>
            </a:xfrm>
            <a:custGeom>
              <a:avLst/>
              <a:gdLst>
                <a:gd name="connsiteX0" fmla="*/ 90444 w 91047"/>
                <a:gd name="connsiteY0" fmla="*/ 4842 h 112233"/>
                <a:gd name="connsiteX1" fmla="*/ 91153 w 91047"/>
                <a:gd name="connsiteY1" fmla="*/ 2291 h 112233"/>
                <a:gd name="connsiteX2" fmla="*/ 88319 w 91047"/>
                <a:gd name="connsiteY2" fmla="*/ 59 h 112233"/>
                <a:gd name="connsiteX3" fmla="*/ 65645 w 91047"/>
                <a:gd name="connsiteY3" fmla="*/ 1653 h 112233"/>
                <a:gd name="connsiteX4" fmla="*/ 61748 w 91047"/>
                <a:gd name="connsiteY4" fmla="*/ 5320 h 112233"/>
                <a:gd name="connsiteX5" fmla="*/ 66354 w 91047"/>
                <a:gd name="connsiteY5" fmla="*/ 7552 h 112233"/>
                <a:gd name="connsiteX6" fmla="*/ 74856 w 91047"/>
                <a:gd name="connsiteY6" fmla="*/ 9943 h 112233"/>
                <a:gd name="connsiteX7" fmla="*/ 74148 w 91047"/>
                <a:gd name="connsiteY7" fmla="*/ 13451 h 112233"/>
                <a:gd name="connsiteX8" fmla="*/ 64051 w 91047"/>
                <a:gd name="connsiteY8" fmla="*/ 49799 h 112233"/>
                <a:gd name="connsiteX9" fmla="*/ 45806 w 91047"/>
                <a:gd name="connsiteY9" fmla="*/ 40393 h 112233"/>
                <a:gd name="connsiteX10" fmla="*/ 105 w 91047"/>
                <a:gd name="connsiteY10" fmla="*/ 85828 h 112233"/>
                <a:gd name="connsiteX11" fmla="*/ 26853 w 91047"/>
                <a:gd name="connsiteY11" fmla="*/ 112292 h 112233"/>
                <a:gd name="connsiteX12" fmla="*/ 52006 w 91047"/>
                <a:gd name="connsiteY12" fmla="*/ 101133 h 112233"/>
                <a:gd name="connsiteX13" fmla="*/ 70251 w 91047"/>
                <a:gd name="connsiteY13" fmla="*/ 112292 h 112233"/>
                <a:gd name="connsiteX14" fmla="*/ 84245 w 91047"/>
                <a:gd name="connsiteY14" fmla="*/ 103843 h 112233"/>
                <a:gd name="connsiteX15" fmla="*/ 90444 w 91047"/>
                <a:gd name="connsiteY15" fmla="*/ 87901 h 112233"/>
                <a:gd name="connsiteX16" fmla="*/ 87610 w 91047"/>
                <a:gd name="connsiteY16" fmla="*/ 85828 h 112233"/>
                <a:gd name="connsiteX17" fmla="*/ 83713 w 91047"/>
                <a:gd name="connsiteY17" fmla="*/ 90770 h 112233"/>
                <a:gd name="connsiteX18" fmla="*/ 70782 w 91047"/>
                <a:gd name="connsiteY18" fmla="*/ 107829 h 112233"/>
                <a:gd name="connsiteX19" fmla="*/ 64937 w 91047"/>
                <a:gd name="connsiteY19" fmla="*/ 100017 h 112233"/>
                <a:gd name="connsiteX20" fmla="*/ 65822 w 91047"/>
                <a:gd name="connsiteY20" fmla="*/ 93481 h 112233"/>
                <a:gd name="connsiteX21" fmla="*/ 90444 w 91047"/>
                <a:gd name="connsiteY21" fmla="*/ 4842 h 112233"/>
                <a:gd name="connsiteX22" fmla="*/ 52714 w 91047"/>
                <a:gd name="connsiteY22" fmla="*/ 90770 h 112233"/>
                <a:gd name="connsiteX23" fmla="*/ 43680 w 91047"/>
                <a:gd name="connsiteY23" fmla="*/ 101452 h 112233"/>
                <a:gd name="connsiteX24" fmla="*/ 27384 w 91047"/>
                <a:gd name="connsiteY24" fmla="*/ 107829 h 112233"/>
                <a:gd name="connsiteX25" fmla="*/ 14453 w 91047"/>
                <a:gd name="connsiteY25" fmla="*/ 92365 h 112233"/>
                <a:gd name="connsiteX26" fmla="*/ 23664 w 91047"/>
                <a:gd name="connsiteY26" fmla="*/ 60002 h 112233"/>
                <a:gd name="connsiteX27" fmla="*/ 45806 w 91047"/>
                <a:gd name="connsiteY27" fmla="*/ 44857 h 112233"/>
                <a:gd name="connsiteX28" fmla="*/ 61571 w 91047"/>
                <a:gd name="connsiteY28" fmla="*/ 58727 h 112233"/>
                <a:gd name="connsiteX29" fmla="*/ 61040 w 91047"/>
                <a:gd name="connsiteY29" fmla="*/ 60958 h 112233"/>
                <a:gd name="connsiteX30" fmla="*/ 52714 w 91047"/>
                <a:gd name="connsiteY30" fmla="*/ 90770 h 1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12233">
                  <a:moveTo>
                    <a:pt x="90444" y="4842"/>
                  </a:moveTo>
                  <a:cubicBezTo>
                    <a:pt x="90621" y="4523"/>
                    <a:pt x="91153" y="2450"/>
                    <a:pt x="91153" y="2291"/>
                  </a:cubicBezTo>
                  <a:cubicBezTo>
                    <a:pt x="91153" y="1494"/>
                    <a:pt x="90444" y="59"/>
                    <a:pt x="88319" y="59"/>
                  </a:cubicBezTo>
                  <a:cubicBezTo>
                    <a:pt x="84776" y="59"/>
                    <a:pt x="70074" y="1335"/>
                    <a:pt x="65645" y="1653"/>
                  </a:cubicBezTo>
                  <a:cubicBezTo>
                    <a:pt x="64228" y="1813"/>
                    <a:pt x="61748" y="1972"/>
                    <a:pt x="61748" y="5320"/>
                  </a:cubicBezTo>
                  <a:cubicBezTo>
                    <a:pt x="61748" y="7552"/>
                    <a:pt x="64228" y="7552"/>
                    <a:pt x="66354" y="7552"/>
                  </a:cubicBezTo>
                  <a:cubicBezTo>
                    <a:pt x="74856" y="7552"/>
                    <a:pt x="74856" y="8668"/>
                    <a:pt x="74856" y="9943"/>
                  </a:cubicBezTo>
                  <a:cubicBezTo>
                    <a:pt x="74856" y="11059"/>
                    <a:pt x="74502" y="12016"/>
                    <a:pt x="74148" y="13451"/>
                  </a:cubicBezTo>
                  <a:lnTo>
                    <a:pt x="64051" y="49799"/>
                  </a:lnTo>
                  <a:cubicBezTo>
                    <a:pt x="60331" y="44538"/>
                    <a:pt x="54309" y="40393"/>
                    <a:pt x="45806" y="40393"/>
                  </a:cubicBezTo>
                  <a:cubicBezTo>
                    <a:pt x="23133" y="40393"/>
                    <a:pt x="105" y="62872"/>
                    <a:pt x="105" y="85828"/>
                  </a:cubicBezTo>
                  <a:cubicBezTo>
                    <a:pt x="105" y="101292"/>
                    <a:pt x="11619" y="112292"/>
                    <a:pt x="26853" y="112292"/>
                  </a:cubicBezTo>
                  <a:cubicBezTo>
                    <a:pt x="36418" y="112292"/>
                    <a:pt x="44920" y="107350"/>
                    <a:pt x="52006" y="101133"/>
                  </a:cubicBezTo>
                  <a:cubicBezTo>
                    <a:pt x="55371" y="110698"/>
                    <a:pt x="65645" y="112292"/>
                    <a:pt x="70251" y="112292"/>
                  </a:cubicBezTo>
                  <a:cubicBezTo>
                    <a:pt x="76628" y="112292"/>
                    <a:pt x="81056" y="108785"/>
                    <a:pt x="84245" y="103843"/>
                  </a:cubicBezTo>
                  <a:cubicBezTo>
                    <a:pt x="88142" y="97626"/>
                    <a:pt x="90444" y="88538"/>
                    <a:pt x="90444" y="87901"/>
                  </a:cubicBezTo>
                  <a:cubicBezTo>
                    <a:pt x="90444" y="85828"/>
                    <a:pt x="88142" y="85828"/>
                    <a:pt x="87610" y="85828"/>
                  </a:cubicBezTo>
                  <a:cubicBezTo>
                    <a:pt x="85130" y="85828"/>
                    <a:pt x="84953" y="86466"/>
                    <a:pt x="83713" y="90770"/>
                  </a:cubicBezTo>
                  <a:cubicBezTo>
                    <a:pt x="81587" y="98423"/>
                    <a:pt x="78222" y="107829"/>
                    <a:pt x="70782" y="107829"/>
                  </a:cubicBezTo>
                  <a:cubicBezTo>
                    <a:pt x="66177" y="107829"/>
                    <a:pt x="64937" y="104321"/>
                    <a:pt x="64937" y="100017"/>
                  </a:cubicBezTo>
                  <a:cubicBezTo>
                    <a:pt x="64937" y="96988"/>
                    <a:pt x="65291" y="95553"/>
                    <a:pt x="65822" y="93481"/>
                  </a:cubicBezTo>
                  <a:lnTo>
                    <a:pt x="90444" y="4842"/>
                  </a:lnTo>
                  <a:close/>
                  <a:moveTo>
                    <a:pt x="52714" y="90770"/>
                  </a:moveTo>
                  <a:cubicBezTo>
                    <a:pt x="51474" y="95234"/>
                    <a:pt x="47577" y="98423"/>
                    <a:pt x="43680" y="101452"/>
                  </a:cubicBezTo>
                  <a:cubicBezTo>
                    <a:pt x="42086" y="102727"/>
                    <a:pt x="35001" y="107829"/>
                    <a:pt x="27384" y="107829"/>
                  </a:cubicBezTo>
                  <a:cubicBezTo>
                    <a:pt x="20830" y="107829"/>
                    <a:pt x="14453" y="103684"/>
                    <a:pt x="14453" y="92365"/>
                  </a:cubicBezTo>
                  <a:cubicBezTo>
                    <a:pt x="14453" y="83915"/>
                    <a:pt x="19590" y="66379"/>
                    <a:pt x="23664" y="60002"/>
                  </a:cubicBezTo>
                  <a:cubicBezTo>
                    <a:pt x="31812" y="47248"/>
                    <a:pt x="40846" y="44857"/>
                    <a:pt x="45806" y="44857"/>
                  </a:cubicBezTo>
                  <a:cubicBezTo>
                    <a:pt x="58206" y="44857"/>
                    <a:pt x="61571" y="56973"/>
                    <a:pt x="61571" y="58727"/>
                  </a:cubicBezTo>
                  <a:cubicBezTo>
                    <a:pt x="61571" y="59364"/>
                    <a:pt x="61217" y="60480"/>
                    <a:pt x="61040" y="60958"/>
                  </a:cubicBezTo>
                  <a:lnTo>
                    <a:pt x="52714" y="90770"/>
                  </a:lnTo>
                  <a:close/>
                </a:path>
              </a:pathLst>
            </a:custGeom>
            <a:solidFill>
              <a:srgbClr val="000000"/>
            </a:solidFill>
            <a:ln w="2540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0B0BC3E1-DD48-7D82-9E12-107795CAE133}"/>
                </a:ext>
              </a:extLst>
            </p:cNvPr>
            <p:cNvSpPr/>
            <p:nvPr>
              <p:custDataLst>
                <p:tags r:id="rId76"/>
              </p:custDataLst>
            </p:nvPr>
          </p:nvSpPr>
          <p:spPr>
            <a:xfrm>
              <a:off x="5325033" y="3864481"/>
              <a:ext cx="69589" cy="51698"/>
            </a:xfrm>
            <a:custGeom>
              <a:avLst/>
              <a:gdLst>
                <a:gd name="connsiteX0" fmla="*/ 69698 w 69589"/>
                <a:gd name="connsiteY0" fmla="*/ 9853 h 51698"/>
                <a:gd name="connsiteX1" fmla="*/ 62360 w 69589"/>
                <a:gd name="connsiteY1" fmla="*/ 60 h 51698"/>
                <a:gd name="connsiteX2" fmla="*/ 55021 w 69589"/>
                <a:gd name="connsiteY2" fmla="*/ 6665 h 51698"/>
                <a:gd name="connsiteX3" fmla="*/ 57425 w 69589"/>
                <a:gd name="connsiteY3" fmla="*/ 10536 h 51698"/>
                <a:gd name="connsiteX4" fmla="*/ 62360 w 69589"/>
                <a:gd name="connsiteY4" fmla="*/ 19191 h 51698"/>
                <a:gd name="connsiteX5" fmla="*/ 37687 w 69589"/>
                <a:gd name="connsiteY5" fmla="*/ 47887 h 51698"/>
                <a:gd name="connsiteX6" fmla="*/ 25414 w 69589"/>
                <a:gd name="connsiteY6" fmla="*/ 37410 h 51698"/>
                <a:gd name="connsiteX7" fmla="*/ 32626 w 69589"/>
                <a:gd name="connsiteY7" fmla="*/ 15775 h 51698"/>
                <a:gd name="connsiteX8" fmla="*/ 34271 w 69589"/>
                <a:gd name="connsiteY8" fmla="*/ 10195 h 51698"/>
                <a:gd name="connsiteX9" fmla="*/ 20480 w 69589"/>
                <a:gd name="connsiteY9" fmla="*/ 174 h 51698"/>
                <a:gd name="connsiteX10" fmla="*/ 109 w 69589"/>
                <a:gd name="connsiteY10" fmla="*/ 17824 h 51698"/>
                <a:gd name="connsiteX11" fmla="*/ 2766 w 69589"/>
                <a:gd name="connsiteY11" fmla="*/ 19419 h 51698"/>
                <a:gd name="connsiteX12" fmla="*/ 5676 w 69589"/>
                <a:gd name="connsiteY12" fmla="*/ 17141 h 51698"/>
                <a:gd name="connsiteX13" fmla="*/ 19974 w 69589"/>
                <a:gd name="connsiteY13" fmla="*/ 4046 h 51698"/>
                <a:gd name="connsiteX14" fmla="*/ 23769 w 69589"/>
                <a:gd name="connsiteY14" fmla="*/ 8373 h 51698"/>
                <a:gd name="connsiteX15" fmla="*/ 21619 w 69589"/>
                <a:gd name="connsiteY15" fmla="*/ 15205 h 51698"/>
                <a:gd name="connsiteX16" fmla="*/ 14786 w 69589"/>
                <a:gd name="connsiteY16" fmla="*/ 36044 h 51698"/>
                <a:gd name="connsiteX17" fmla="*/ 37055 w 69589"/>
                <a:gd name="connsiteY17" fmla="*/ 51758 h 51698"/>
                <a:gd name="connsiteX18" fmla="*/ 59197 w 69589"/>
                <a:gd name="connsiteY18" fmla="*/ 38891 h 51698"/>
                <a:gd name="connsiteX19" fmla="*/ 69698 w 69589"/>
                <a:gd name="connsiteY19" fmla="*/ 9853 h 51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589" h="51698">
                  <a:moveTo>
                    <a:pt x="69698" y="9853"/>
                  </a:moveTo>
                  <a:cubicBezTo>
                    <a:pt x="69698" y="2338"/>
                    <a:pt x="65017" y="60"/>
                    <a:pt x="62360" y="60"/>
                  </a:cubicBezTo>
                  <a:cubicBezTo>
                    <a:pt x="58817" y="60"/>
                    <a:pt x="55021" y="3590"/>
                    <a:pt x="55021" y="6665"/>
                  </a:cubicBezTo>
                  <a:cubicBezTo>
                    <a:pt x="55021" y="8828"/>
                    <a:pt x="56666" y="9967"/>
                    <a:pt x="57425" y="10536"/>
                  </a:cubicBezTo>
                  <a:cubicBezTo>
                    <a:pt x="58817" y="11447"/>
                    <a:pt x="62360" y="13953"/>
                    <a:pt x="62360" y="19191"/>
                  </a:cubicBezTo>
                  <a:cubicBezTo>
                    <a:pt x="62360" y="25340"/>
                    <a:pt x="52744" y="47887"/>
                    <a:pt x="37687" y="47887"/>
                  </a:cubicBezTo>
                  <a:cubicBezTo>
                    <a:pt x="31108" y="47887"/>
                    <a:pt x="25414" y="45609"/>
                    <a:pt x="25414" y="37410"/>
                  </a:cubicBezTo>
                  <a:cubicBezTo>
                    <a:pt x="25414" y="31717"/>
                    <a:pt x="28830" y="24201"/>
                    <a:pt x="32626" y="15775"/>
                  </a:cubicBezTo>
                  <a:cubicBezTo>
                    <a:pt x="33385" y="13953"/>
                    <a:pt x="34271" y="12131"/>
                    <a:pt x="34271" y="10195"/>
                  </a:cubicBezTo>
                  <a:cubicBezTo>
                    <a:pt x="34271" y="4615"/>
                    <a:pt x="28324" y="174"/>
                    <a:pt x="20480" y="174"/>
                  </a:cubicBezTo>
                  <a:cubicBezTo>
                    <a:pt x="7068" y="174"/>
                    <a:pt x="109" y="14864"/>
                    <a:pt x="109" y="17824"/>
                  </a:cubicBezTo>
                  <a:cubicBezTo>
                    <a:pt x="109" y="19419"/>
                    <a:pt x="2134" y="19419"/>
                    <a:pt x="2766" y="19419"/>
                  </a:cubicBezTo>
                  <a:cubicBezTo>
                    <a:pt x="4917" y="19419"/>
                    <a:pt x="5044" y="18849"/>
                    <a:pt x="5676" y="17141"/>
                  </a:cubicBezTo>
                  <a:cubicBezTo>
                    <a:pt x="8207" y="9512"/>
                    <a:pt x="14154" y="4046"/>
                    <a:pt x="19974" y="4046"/>
                  </a:cubicBezTo>
                  <a:cubicBezTo>
                    <a:pt x="22378" y="4046"/>
                    <a:pt x="23769" y="5298"/>
                    <a:pt x="23769" y="8373"/>
                  </a:cubicBezTo>
                  <a:cubicBezTo>
                    <a:pt x="23769" y="10650"/>
                    <a:pt x="23263" y="11903"/>
                    <a:pt x="21619" y="15205"/>
                  </a:cubicBezTo>
                  <a:cubicBezTo>
                    <a:pt x="16684" y="26251"/>
                    <a:pt x="14786" y="31717"/>
                    <a:pt x="14786" y="36044"/>
                  </a:cubicBezTo>
                  <a:cubicBezTo>
                    <a:pt x="14786" y="47090"/>
                    <a:pt x="24782" y="51758"/>
                    <a:pt x="37055" y="51758"/>
                  </a:cubicBezTo>
                  <a:cubicBezTo>
                    <a:pt x="47303" y="51758"/>
                    <a:pt x="54642" y="45040"/>
                    <a:pt x="59197" y="38891"/>
                  </a:cubicBezTo>
                  <a:cubicBezTo>
                    <a:pt x="68306" y="26706"/>
                    <a:pt x="69698" y="11903"/>
                    <a:pt x="69698" y="9853"/>
                  </a:cubicBezTo>
                  <a:close/>
                </a:path>
              </a:pathLst>
            </a:custGeom>
            <a:solidFill>
              <a:srgbClr val="000000"/>
            </a:solidFill>
            <a:ln w="25400" cap="flat">
              <a:noFill/>
              <a:prstDash val="solid"/>
              <a:miter/>
            </a:ln>
          </p:spPr>
          <p:txBody>
            <a:bodyPr rtlCol="0" anchor="ctr"/>
            <a:lstStyle/>
            <a:p>
              <a:endParaRPr lang="en-CN"/>
            </a:p>
          </p:txBody>
        </p:sp>
      </p:grpSp>
      <p:sp>
        <p:nvSpPr>
          <p:cNvPr id="18482" name="TextBox 18481">
            <a:extLst>
              <a:ext uri="{FF2B5EF4-FFF2-40B4-BE49-F238E27FC236}">
                <a16:creationId xmlns:a16="http://schemas.microsoft.com/office/drawing/2014/main" id="{11044D65-9C4A-E108-0B9F-89B202402CA0}"/>
              </a:ext>
            </a:extLst>
          </p:cNvPr>
          <p:cNvSpPr txBox="1"/>
          <p:nvPr/>
        </p:nvSpPr>
        <p:spPr>
          <a:xfrm>
            <a:off x="5661855" y="3015877"/>
            <a:ext cx="6098344" cy="1253613"/>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为了得到编码单词</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时所需要关注的上下文信息，通过位置</a:t>
            </a:r>
            <a:r>
              <a:rPr lang="zh-CN" altLang="en-US" sz="2000" dirty="0">
                <a:latin typeface="Microsoft YaHei" panose="020B0503020204020204" pitchFamily="34" charset="-122"/>
                <a:ea typeface="Microsoft YaHei" panose="020B0503020204020204" pitchFamily="34" charset="-122"/>
              </a:rPr>
              <a:t> </a:t>
            </a:r>
            <a:r>
              <a:rPr lang="en-US"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查询向量与其他位置的键向量做点积得到匹配分数</a:t>
            </a:r>
            <a:r>
              <a:rPr lang="zh-CN" altLang="en-US" sz="2000" dirty="0">
                <a:latin typeface="Microsoft YaHei" panose="020B0503020204020204" pitchFamily="34" charset="-122"/>
                <a:ea typeface="Microsoft YaHei" panose="020B0503020204020204" pitchFamily="34" charset="-122"/>
              </a:rPr>
              <a:t>：</a:t>
            </a:r>
            <a:endParaRPr lang="en-CN" sz="2000" dirty="0">
              <a:latin typeface="Microsoft YaHei" panose="020B0503020204020204" pitchFamily="34" charset="-122"/>
              <a:ea typeface="Microsoft YaHei" panose="020B0503020204020204" pitchFamily="34" charset="-122"/>
            </a:endParaRPr>
          </a:p>
        </p:txBody>
      </p:sp>
      <p:grpSp>
        <p:nvGrpSpPr>
          <p:cNvPr id="18507" name="Group 18506" descr="\documentclass{article}&#10;\usepackage{amsmath, amsfonts ,bm}&#10;\pagestyle{empty}&#10;\begin{document}&#10;&#10;&#10;$\bm{q}_i\cdot \bm{k}_1,\bm{q}_i\cdot \bm{k}_2,...,\bm{q}_i\cdot \bm{k}_t$&#10;&#10;\end{document}" title="IguanaTex Vector Display">
            <a:extLst>
              <a:ext uri="{FF2B5EF4-FFF2-40B4-BE49-F238E27FC236}">
                <a16:creationId xmlns:a16="http://schemas.microsoft.com/office/drawing/2014/main" id="{14ECA70D-4737-BF84-F8A0-BABD0EE3F559}"/>
              </a:ext>
            </a:extLst>
          </p:cNvPr>
          <p:cNvGrpSpPr>
            <a:grpSpLocks noChangeAspect="1"/>
          </p:cNvGrpSpPr>
          <p:nvPr>
            <p:custDataLst>
              <p:tags r:id="rId8"/>
            </p:custDataLst>
          </p:nvPr>
        </p:nvGrpSpPr>
        <p:grpSpPr>
          <a:xfrm>
            <a:off x="6871559" y="3954827"/>
            <a:ext cx="2502115" cy="224708"/>
            <a:chOff x="4499880" y="3958604"/>
            <a:chExt cx="2502115" cy="224708"/>
          </a:xfrm>
        </p:grpSpPr>
        <p:sp>
          <p:nvSpPr>
            <p:cNvPr id="18486" name="Freeform 18485">
              <a:extLst>
                <a:ext uri="{FF2B5EF4-FFF2-40B4-BE49-F238E27FC236}">
                  <a16:creationId xmlns:a16="http://schemas.microsoft.com/office/drawing/2014/main" id="{71DC06EB-4460-8F36-24CC-BAEF311711BE}"/>
                </a:ext>
              </a:extLst>
            </p:cNvPr>
            <p:cNvSpPr/>
            <p:nvPr>
              <p:custDataLst>
                <p:tags r:id="rId50"/>
              </p:custDataLst>
            </p:nvPr>
          </p:nvSpPr>
          <p:spPr>
            <a:xfrm>
              <a:off x="4499880" y="4019842"/>
              <a:ext cx="126019" cy="163470"/>
            </a:xfrm>
            <a:custGeom>
              <a:avLst/>
              <a:gdLst>
                <a:gd name="connsiteX0" fmla="*/ 126096 w 126019"/>
                <a:gd name="connsiteY0" fmla="*/ 4618 h 163470"/>
                <a:gd name="connsiteX1" fmla="*/ 121541 w 126019"/>
                <a:gd name="connsiteY1" fmla="*/ 63 h 163470"/>
                <a:gd name="connsiteX2" fmla="*/ 98514 w 126019"/>
                <a:gd name="connsiteY2" fmla="*/ 10944 h 163470"/>
                <a:gd name="connsiteX3" fmla="*/ 71437 w 126019"/>
                <a:gd name="connsiteY3" fmla="*/ 63 h 163470"/>
                <a:gd name="connsiteX4" fmla="*/ 77 w 126019"/>
                <a:gd name="connsiteY4" fmla="*/ 74713 h 163470"/>
                <a:gd name="connsiteX5" fmla="*/ 44361 w 126019"/>
                <a:gd name="connsiteY5" fmla="*/ 116466 h 163470"/>
                <a:gd name="connsiteX6" fmla="*/ 71943 w 126019"/>
                <a:gd name="connsiteY6" fmla="*/ 108369 h 163470"/>
                <a:gd name="connsiteX7" fmla="*/ 62327 w 126019"/>
                <a:gd name="connsiteY7" fmla="*/ 146832 h 163470"/>
                <a:gd name="connsiteX8" fmla="*/ 59291 w 126019"/>
                <a:gd name="connsiteY8" fmla="*/ 151134 h 163470"/>
                <a:gd name="connsiteX9" fmla="*/ 49675 w 126019"/>
                <a:gd name="connsiteY9" fmla="*/ 151640 h 163470"/>
                <a:gd name="connsiteX10" fmla="*/ 42589 w 126019"/>
                <a:gd name="connsiteY10" fmla="*/ 153159 h 163470"/>
                <a:gd name="connsiteX11" fmla="*/ 40565 w 126019"/>
                <a:gd name="connsiteY11" fmla="*/ 158979 h 163470"/>
                <a:gd name="connsiteX12" fmla="*/ 45626 w 126019"/>
                <a:gd name="connsiteY12" fmla="*/ 163534 h 163470"/>
                <a:gd name="connsiteX13" fmla="*/ 72449 w 126019"/>
                <a:gd name="connsiteY13" fmla="*/ 162775 h 163470"/>
                <a:gd name="connsiteX14" fmla="*/ 100538 w 126019"/>
                <a:gd name="connsiteY14" fmla="*/ 163534 h 163470"/>
                <a:gd name="connsiteX15" fmla="*/ 107117 w 126019"/>
                <a:gd name="connsiteY15" fmla="*/ 156195 h 163470"/>
                <a:gd name="connsiteX16" fmla="*/ 100538 w 126019"/>
                <a:gd name="connsiteY16" fmla="*/ 151640 h 163470"/>
                <a:gd name="connsiteX17" fmla="*/ 89657 w 126019"/>
                <a:gd name="connsiteY17" fmla="*/ 151387 h 163470"/>
                <a:gd name="connsiteX18" fmla="*/ 126096 w 126019"/>
                <a:gd name="connsiteY18" fmla="*/ 4618 h 163470"/>
                <a:gd name="connsiteX19" fmla="*/ 77257 w 126019"/>
                <a:gd name="connsiteY19" fmla="*/ 87365 h 163470"/>
                <a:gd name="connsiteX20" fmla="*/ 73208 w 126019"/>
                <a:gd name="connsiteY20" fmla="*/ 94704 h 163470"/>
                <a:gd name="connsiteX21" fmla="*/ 45626 w 126019"/>
                <a:gd name="connsiteY21" fmla="*/ 107356 h 163470"/>
                <a:gd name="connsiteX22" fmla="*/ 28671 w 126019"/>
                <a:gd name="connsiteY22" fmla="*/ 88125 h 163470"/>
                <a:gd name="connsiteX23" fmla="*/ 41324 w 126019"/>
                <a:gd name="connsiteY23" fmla="*/ 33972 h 163470"/>
                <a:gd name="connsiteX24" fmla="*/ 71943 w 126019"/>
                <a:gd name="connsiteY24" fmla="*/ 9173 h 163470"/>
                <a:gd name="connsiteX25" fmla="*/ 92946 w 126019"/>
                <a:gd name="connsiteY25" fmla="*/ 23850 h 163470"/>
                <a:gd name="connsiteX26" fmla="*/ 92440 w 126019"/>
                <a:gd name="connsiteY26" fmla="*/ 27392 h 163470"/>
                <a:gd name="connsiteX27" fmla="*/ 77257 w 126019"/>
                <a:gd name="connsiteY27" fmla="*/ 87365 h 163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6019" h="163470">
                  <a:moveTo>
                    <a:pt x="126096" y="4618"/>
                  </a:moveTo>
                  <a:cubicBezTo>
                    <a:pt x="126096" y="3352"/>
                    <a:pt x="125084" y="63"/>
                    <a:pt x="121541" y="63"/>
                  </a:cubicBezTo>
                  <a:cubicBezTo>
                    <a:pt x="121288" y="63"/>
                    <a:pt x="106358" y="3605"/>
                    <a:pt x="98514" y="10944"/>
                  </a:cubicBezTo>
                  <a:cubicBezTo>
                    <a:pt x="94971" y="6895"/>
                    <a:pt x="86367" y="63"/>
                    <a:pt x="71437" y="63"/>
                  </a:cubicBezTo>
                  <a:cubicBezTo>
                    <a:pt x="27406" y="63"/>
                    <a:pt x="77" y="40045"/>
                    <a:pt x="77" y="74713"/>
                  </a:cubicBezTo>
                  <a:cubicBezTo>
                    <a:pt x="77" y="105838"/>
                    <a:pt x="23357" y="116466"/>
                    <a:pt x="44361" y="116466"/>
                  </a:cubicBezTo>
                  <a:cubicBezTo>
                    <a:pt x="56507" y="116466"/>
                    <a:pt x="66629" y="111658"/>
                    <a:pt x="71943" y="108369"/>
                  </a:cubicBezTo>
                  <a:lnTo>
                    <a:pt x="62327" y="146832"/>
                  </a:lnTo>
                  <a:cubicBezTo>
                    <a:pt x="61315" y="150628"/>
                    <a:pt x="61062" y="150881"/>
                    <a:pt x="59291" y="151134"/>
                  </a:cubicBezTo>
                  <a:cubicBezTo>
                    <a:pt x="56507" y="151640"/>
                    <a:pt x="52458" y="151640"/>
                    <a:pt x="49675" y="151640"/>
                  </a:cubicBezTo>
                  <a:cubicBezTo>
                    <a:pt x="45373" y="151640"/>
                    <a:pt x="43855" y="151640"/>
                    <a:pt x="42589" y="153159"/>
                  </a:cubicBezTo>
                  <a:cubicBezTo>
                    <a:pt x="41324" y="154677"/>
                    <a:pt x="40565" y="158726"/>
                    <a:pt x="40565" y="158979"/>
                  </a:cubicBezTo>
                  <a:cubicBezTo>
                    <a:pt x="40565" y="160497"/>
                    <a:pt x="41577" y="163534"/>
                    <a:pt x="45626" y="163534"/>
                  </a:cubicBezTo>
                  <a:cubicBezTo>
                    <a:pt x="54230" y="163534"/>
                    <a:pt x="63593" y="162775"/>
                    <a:pt x="72449" y="162775"/>
                  </a:cubicBezTo>
                  <a:cubicBezTo>
                    <a:pt x="81812" y="162775"/>
                    <a:pt x="91428" y="163534"/>
                    <a:pt x="100538" y="163534"/>
                  </a:cubicBezTo>
                  <a:cubicBezTo>
                    <a:pt x="102309" y="163534"/>
                    <a:pt x="107117" y="163534"/>
                    <a:pt x="107117" y="156195"/>
                  </a:cubicBezTo>
                  <a:cubicBezTo>
                    <a:pt x="107117" y="151893"/>
                    <a:pt x="102815" y="151640"/>
                    <a:pt x="100538" y="151640"/>
                  </a:cubicBezTo>
                  <a:cubicBezTo>
                    <a:pt x="96995" y="151640"/>
                    <a:pt x="92946" y="151640"/>
                    <a:pt x="89657" y="151387"/>
                  </a:cubicBezTo>
                  <a:lnTo>
                    <a:pt x="126096" y="4618"/>
                  </a:lnTo>
                  <a:close/>
                  <a:moveTo>
                    <a:pt x="77257" y="87365"/>
                  </a:moveTo>
                  <a:cubicBezTo>
                    <a:pt x="75992" y="91667"/>
                    <a:pt x="75992" y="92173"/>
                    <a:pt x="73208" y="94704"/>
                  </a:cubicBezTo>
                  <a:cubicBezTo>
                    <a:pt x="65111" y="102801"/>
                    <a:pt x="54483" y="107356"/>
                    <a:pt x="45626" y="107356"/>
                  </a:cubicBezTo>
                  <a:cubicBezTo>
                    <a:pt x="29937" y="107356"/>
                    <a:pt x="28671" y="93692"/>
                    <a:pt x="28671" y="88125"/>
                  </a:cubicBezTo>
                  <a:cubicBezTo>
                    <a:pt x="28671" y="74966"/>
                    <a:pt x="37275" y="43841"/>
                    <a:pt x="41324" y="33972"/>
                  </a:cubicBezTo>
                  <a:cubicBezTo>
                    <a:pt x="49169" y="15499"/>
                    <a:pt x="61568" y="9173"/>
                    <a:pt x="71943" y="9173"/>
                  </a:cubicBezTo>
                  <a:cubicBezTo>
                    <a:pt x="86873" y="9173"/>
                    <a:pt x="92946" y="21066"/>
                    <a:pt x="92946" y="23850"/>
                  </a:cubicBezTo>
                  <a:cubicBezTo>
                    <a:pt x="92946" y="24862"/>
                    <a:pt x="92693" y="26633"/>
                    <a:pt x="92440" y="27392"/>
                  </a:cubicBezTo>
                  <a:lnTo>
                    <a:pt x="77257" y="87365"/>
                  </a:lnTo>
                  <a:close/>
                </a:path>
              </a:pathLst>
            </a:custGeom>
            <a:solidFill>
              <a:srgbClr val="000000"/>
            </a:solidFill>
            <a:ln w="25400"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42862E04-BE86-B941-FB4F-2AB66BFDC264}"/>
                </a:ext>
              </a:extLst>
            </p:cNvPr>
            <p:cNvSpPr/>
            <p:nvPr>
              <p:custDataLst>
                <p:tags r:id="rId51"/>
              </p:custDataLst>
            </p:nvPr>
          </p:nvSpPr>
          <p:spPr>
            <a:xfrm>
              <a:off x="4634004" y="4054737"/>
              <a:ext cx="53672" cy="119212"/>
            </a:xfrm>
            <a:custGeom>
              <a:avLst/>
              <a:gdLst>
                <a:gd name="connsiteX0" fmla="*/ 49149 w 53672"/>
                <a:gd name="connsiteY0" fmla="*/ 6795 h 119212"/>
                <a:gd name="connsiteX1" fmla="*/ 42063 w 53672"/>
                <a:gd name="connsiteY1" fmla="*/ 64 h 119212"/>
                <a:gd name="connsiteX2" fmla="*/ 32144 w 53672"/>
                <a:gd name="connsiteY2" fmla="*/ 9807 h 119212"/>
                <a:gd name="connsiteX3" fmla="*/ 39229 w 53672"/>
                <a:gd name="connsiteY3" fmla="*/ 16538 h 119212"/>
                <a:gd name="connsiteX4" fmla="*/ 49149 w 53672"/>
                <a:gd name="connsiteY4" fmla="*/ 6795 h 119212"/>
                <a:gd name="connsiteX5" fmla="*/ 13013 w 53672"/>
                <a:gd name="connsiteY5" fmla="*/ 96780 h 119212"/>
                <a:gd name="connsiteX6" fmla="*/ 11419 w 53672"/>
                <a:gd name="connsiteY6" fmla="*/ 104220 h 119212"/>
                <a:gd name="connsiteX7" fmla="*/ 28247 w 53672"/>
                <a:gd name="connsiteY7" fmla="*/ 119277 h 119212"/>
                <a:gd name="connsiteX8" fmla="*/ 53754 w 53672"/>
                <a:gd name="connsiteY8" fmla="*/ 92175 h 119212"/>
                <a:gd name="connsiteX9" fmla="*/ 50920 w 53672"/>
                <a:gd name="connsiteY9" fmla="*/ 89872 h 119212"/>
                <a:gd name="connsiteX10" fmla="*/ 47554 w 53672"/>
                <a:gd name="connsiteY10" fmla="*/ 92883 h 119212"/>
                <a:gd name="connsiteX11" fmla="*/ 28778 w 53672"/>
                <a:gd name="connsiteY11" fmla="*/ 114317 h 119212"/>
                <a:gd name="connsiteX12" fmla="*/ 24350 w 53672"/>
                <a:gd name="connsiteY12" fmla="*/ 108117 h 119212"/>
                <a:gd name="connsiteX13" fmla="*/ 27184 w 53672"/>
                <a:gd name="connsiteY13" fmla="*/ 96780 h 119212"/>
                <a:gd name="connsiteX14" fmla="*/ 32852 w 53672"/>
                <a:gd name="connsiteY14" fmla="*/ 82610 h 119212"/>
                <a:gd name="connsiteX15" fmla="*/ 41532 w 53672"/>
                <a:gd name="connsiteY15" fmla="*/ 60113 h 119212"/>
                <a:gd name="connsiteX16" fmla="*/ 42595 w 53672"/>
                <a:gd name="connsiteY16" fmla="*/ 54445 h 119212"/>
                <a:gd name="connsiteX17" fmla="*/ 25767 w 53672"/>
                <a:gd name="connsiteY17" fmla="*/ 39388 h 119212"/>
                <a:gd name="connsiteX18" fmla="*/ 82 w 53672"/>
                <a:gd name="connsiteY18" fmla="*/ 66490 h 119212"/>
                <a:gd name="connsiteX19" fmla="*/ 3093 w 53672"/>
                <a:gd name="connsiteY19" fmla="*/ 68793 h 119212"/>
                <a:gd name="connsiteX20" fmla="*/ 6282 w 53672"/>
                <a:gd name="connsiteY20" fmla="*/ 65959 h 119212"/>
                <a:gd name="connsiteX21" fmla="*/ 25235 w 53672"/>
                <a:gd name="connsiteY21" fmla="*/ 44348 h 119212"/>
                <a:gd name="connsiteX22" fmla="*/ 29664 w 53672"/>
                <a:gd name="connsiteY22" fmla="*/ 50548 h 119212"/>
                <a:gd name="connsiteX23" fmla="*/ 24173 w 53672"/>
                <a:gd name="connsiteY23" fmla="*/ 68262 h 119212"/>
                <a:gd name="connsiteX24" fmla="*/ 13013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49" y="6795"/>
                  </a:moveTo>
                  <a:cubicBezTo>
                    <a:pt x="49149" y="3961"/>
                    <a:pt x="47023" y="64"/>
                    <a:pt x="42063" y="64"/>
                  </a:cubicBezTo>
                  <a:cubicBezTo>
                    <a:pt x="37281" y="64"/>
                    <a:pt x="32144" y="4670"/>
                    <a:pt x="32144" y="9807"/>
                  </a:cubicBezTo>
                  <a:cubicBezTo>
                    <a:pt x="32144" y="12818"/>
                    <a:pt x="34446" y="16538"/>
                    <a:pt x="39229" y="16538"/>
                  </a:cubicBezTo>
                  <a:cubicBezTo>
                    <a:pt x="44366" y="16538"/>
                    <a:pt x="49149" y="11578"/>
                    <a:pt x="49149" y="6795"/>
                  </a:cubicBezTo>
                  <a:close/>
                  <a:moveTo>
                    <a:pt x="13013" y="96780"/>
                  </a:moveTo>
                  <a:cubicBezTo>
                    <a:pt x="12304" y="99083"/>
                    <a:pt x="11419" y="101209"/>
                    <a:pt x="11419" y="104220"/>
                  </a:cubicBezTo>
                  <a:cubicBezTo>
                    <a:pt x="11419" y="112545"/>
                    <a:pt x="18504" y="119277"/>
                    <a:pt x="28247" y="119277"/>
                  </a:cubicBezTo>
                  <a:cubicBezTo>
                    <a:pt x="45960" y="119277"/>
                    <a:pt x="53754" y="94832"/>
                    <a:pt x="53754" y="92175"/>
                  </a:cubicBezTo>
                  <a:cubicBezTo>
                    <a:pt x="53754" y="89872"/>
                    <a:pt x="51451" y="89872"/>
                    <a:pt x="50920" y="89872"/>
                  </a:cubicBezTo>
                  <a:cubicBezTo>
                    <a:pt x="48440" y="89872"/>
                    <a:pt x="48263" y="90935"/>
                    <a:pt x="47554" y="92883"/>
                  </a:cubicBezTo>
                  <a:cubicBezTo>
                    <a:pt x="43480" y="107054"/>
                    <a:pt x="35686" y="114317"/>
                    <a:pt x="28778" y="114317"/>
                  </a:cubicBezTo>
                  <a:cubicBezTo>
                    <a:pt x="25235" y="114317"/>
                    <a:pt x="24350" y="112014"/>
                    <a:pt x="24350" y="108117"/>
                  </a:cubicBezTo>
                  <a:cubicBezTo>
                    <a:pt x="24350" y="104043"/>
                    <a:pt x="25590" y="100677"/>
                    <a:pt x="27184" y="96780"/>
                  </a:cubicBezTo>
                  <a:cubicBezTo>
                    <a:pt x="28955" y="91998"/>
                    <a:pt x="30904" y="87215"/>
                    <a:pt x="32852" y="82610"/>
                  </a:cubicBezTo>
                  <a:cubicBezTo>
                    <a:pt x="34446" y="78358"/>
                    <a:pt x="40823" y="62239"/>
                    <a:pt x="41532" y="60113"/>
                  </a:cubicBezTo>
                  <a:cubicBezTo>
                    <a:pt x="42063" y="58342"/>
                    <a:pt x="42595" y="56216"/>
                    <a:pt x="42595" y="54445"/>
                  </a:cubicBezTo>
                  <a:cubicBezTo>
                    <a:pt x="42595" y="46120"/>
                    <a:pt x="35509" y="39388"/>
                    <a:pt x="25767" y="39388"/>
                  </a:cubicBezTo>
                  <a:cubicBezTo>
                    <a:pt x="8230" y="39388"/>
                    <a:pt x="82" y="63479"/>
                    <a:pt x="82" y="66490"/>
                  </a:cubicBezTo>
                  <a:cubicBezTo>
                    <a:pt x="82" y="68793"/>
                    <a:pt x="2562" y="68793"/>
                    <a:pt x="3093" y="68793"/>
                  </a:cubicBezTo>
                  <a:cubicBezTo>
                    <a:pt x="5573" y="68793"/>
                    <a:pt x="5750" y="67907"/>
                    <a:pt x="6282" y="65959"/>
                  </a:cubicBezTo>
                  <a:cubicBezTo>
                    <a:pt x="10887" y="50725"/>
                    <a:pt x="18681" y="44348"/>
                    <a:pt x="25235" y="44348"/>
                  </a:cubicBezTo>
                  <a:cubicBezTo>
                    <a:pt x="28070" y="44348"/>
                    <a:pt x="29664" y="45765"/>
                    <a:pt x="29664" y="50548"/>
                  </a:cubicBezTo>
                  <a:cubicBezTo>
                    <a:pt x="29664" y="54622"/>
                    <a:pt x="28601" y="57279"/>
                    <a:pt x="24173" y="68262"/>
                  </a:cubicBezTo>
                  <a:lnTo>
                    <a:pt x="13013" y="96780"/>
                  </a:lnTo>
                  <a:close/>
                </a:path>
              </a:pathLst>
            </a:custGeom>
            <a:solidFill>
              <a:srgbClr val="000000"/>
            </a:solidFill>
            <a:ln w="25400"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533559EC-E097-2249-3CB5-F061F8732F68}"/>
                </a:ext>
              </a:extLst>
            </p:cNvPr>
            <p:cNvSpPr/>
            <p:nvPr>
              <p:custDataLst>
                <p:tags r:id="rId52"/>
              </p:custDataLst>
            </p:nvPr>
          </p:nvSpPr>
          <p:spPr>
            <a:xfrm>
              <a:off x="4787921" y="4057547"/>
              <a:ext cx="26823" cy="26823"/>
            </a:xfrm>
            <a:custGeom>
              <a:avLst/>
              <a:gdLst>
                <a:gd name="connsiteX0" fmla="*/ 26911 w 26823"/>
                <a:gd name="connsiteY0" fmla="*/ 13474 h 26823"/>
                <a:gd name="connsiteX1" fmla="*/ 13499 w 26823"/>
                <a:gd name="connsiteY1" fmla="*/ 63 h 26823"/>
                <a:gd name="connsiteX2" fmla="*/ 88 w 26823"/>
                <a:gd name="connsiteY2" fmla="*/ 13474 h 26823"/>
                <a:gd name="connsiteX3" fmla="*/ 13499 w 26823"/>
                <a:gd name="connsiteY3" fmla="*/ 26886 h 26823"/>
                <a:gd name="connsiteX4" fmla="*/ 26911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11" y="13474"/>
                  </a:moveTo>
                  <a:cubicBezTo>
                    <a:pt x="26911" y="6136"/>
                    <a:pt x="20838" y="63"/>
                    <a:pt x="13499" y="63"/>
                  </a:cubicBezTo>
                  <a:cubicBezTo>
                    <a:pt x="6161" y="63"/>
                    <a:pt x="88" y="6136"/>
                    <a:pt x="88" y="13474"/>
                  </a:cubicBezTo>
                  <a:cubicBezTo>
                    <a:pt x="88" y="20813"/>
                    <a:pt x="6161" y="26886"/>
                    <a:pt x="13499" y="26886"/>
                  </a:cubicBezTo>
                  <a:cubicBezTo>
                    <a:pt x="20838" y="26886"/>
                    <a:pt x="26911" y="20813"/>
                    <a:pt x="26911" y="13474"/>
                  </a:cubicBezTo>
                  <a:close/>
                </a:path>
              </a:pathLst>
            </a:custGeom>
            <a:solidFill>
              <a:srgbClr val="000000"/>
            </a:solidFill>
            <a:ln w="25400"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1A14F908-6F26-FC33-8299-6A954D8F55A1}"/>
                </a:ext>
              </a:extLst>
            </p:cNvPr>
            <p:cNvSpPr/>
            <p:nvPr>
              <p:custDataLst>
                <p:tags r:id="rId53"/>
              </p:custDataLst>
            </p:nvPr>
          </p:nvSpPr>
          <p:spPr>
            <a:xfrm>
              <a:off x="4905335" y="3958604"/>
              <a:ext cx="131586" cy="177641"/>
            </a:xfrm>
            <a:custGeom>
              <a:avLst/>
              <a:gdLst>
                <a:gd name="connsiteX0" fmla="*/ 67404 w 131586"/>
                <a:gd name="connsiteY0" fmla="*/ 8920 h 177641"/>
                <a:gd name="connsiteX1" fmla="*/ 68416 w 131586"/>
                <a:gd name="connsiteY1" fmla="*/ 4618 h 177641"/>
                <a:gd name="connsiteX2" fmla="*/ 62849 w 131586"/>
                <a:gd name="connsiteY2" fmla="*/ 63 h 177641"/>
                <a:gd name="connsiteX3" fmla="*/ 61078 w 131586"/>
                <a:gd name="connsiteY3" fmla="*/ 316 h 177641"/>
                <a:gd name="connsiteX4" fmla="*/ 28434 w 131586"/>
                <a:gd name="connsiteY4" fmla="*/ 1834 h 177641"/>
                <a:gd name="connsiteX5" fmla="*/ 20337 w 131586"/>
                <a:gd name="connsiteY5" fmla="*/ 9426 h 177641"/>
                <a:gd name="connsiteX6" fmla="*/ 26916 w 131586"/>
                <a:gd name="connsiteY6" fmla="*/ 13981 h 177641"/>
                <a:gd name="connsiteX7" fmla="*/ 37544 w 131586"/>
                <a:gd name="connsiteY7" fmla="*/ 14487 h 177641"/>
                <a:gd name="connsiteX8" fmla="*/ 1105 w 131586"/>
                <a:gd name="connsiteY8" fmla="*/ 160497 h 177641"/>
                <a:gd name="connsiteX9" fmla="*/ 93 w 131586"/>
                <a:gd name="connsiteY9" fmla="*/ 166317 h 177641"/>
                <a:gd name="connsiteX10" fmla="*/ 12239 w 131586"/>
                <a:gd name="connsiteY10" fmla="*/ 177705 h 177641"/>
                <a:gd name="connsiteX11" fmla="*/ 27675 w 131586"/>
                <a:gd name="connsiteY11" fmla="*/ 167583 h 177641"/>
                <a:gd name="connsiteX12" fmla="*/ 39316 w 131586"/>
                <a:gd name="connsiteY12" fmla="*/ 121274 h 177641"/>
                <a:gd name="connsiteX13" fmla="*/ 66139 w 131586"/>
                <a:gd name="connsiteY13" fmla="*/ 140253 h 177641"/>
                <a:gd name="connsiteX14" fmla="*/ 65380 w 131586"/>
                <a:gd name="connsiteY14" fmla="*/ 145567 h 177641"/>
                <a:gd name="connsiteX15" fmla="*/ 64621 w 131586"/>
                <a:gd name="connsiteY15" fmla="*/ 151640 h 177641"/>
                <a:gd name="connsiteX16" fmla="*/ 97011 w 131586"/>
                <a:gd name="connsiteY16" fmla="*/ 177705 h 177641"/>
                <a:gd name="connsiteX17" fmla="*/ 131679 w 131586"/>
                <a:gd name="connsiteY17" fmla="*/ 138229 h 177641"/>
                <a:gd name="connsiteX18" fmla="*/ 125606 w 131586"/>
                <a:gd name="connsiteY18" fmla="*/ 134686 h 177641"/>
                <a:gd name="connsiteX19" fmla="*/ 119280 w 131586"/>
                <a:gd name="connsiteY19" fmla="*/ 139747 h 177641"/>
                <a:gd name="connsiteX20" fmla="*/ 98276 w 131586"/>
                <a:gd name="connsiteY20" fmla="*/ 168595 h 177641"/>
                <a:gd name="connsiteX21" fmla="*/ 91697 w 131586"/>
                <a:gd name="connsiteY21" fmla="*/ 158726 h 177641"/>
                <a:gd name="connsiteX22" fmla="*/ 93722 w 131586"/>
                <a:gd name="connsiteY22" fmla="*/ 145567 h 177641"/>
                <a:gd name="connsiteX23" fmla="*/ 94481 w 131586"/>
                <a:gd name="connsiteY23" fmla="*/ 139241 h 177641"/>
                <a:gd name="connsiteX24" fmla="*/ 50703 w 131586"/>
                <a:gd name="connsiteY24" fmla="*/ 111911 h 177641"/>
                <a:gd name="connsiteX25" fmla="*/ 73224 w 131586"/>
                <a:gd name="connsiteY25" fmla="*/ 92679 h 177641"/>
                <a:gd name="connsiteX26" fmla="*/ 110929 w 131586"/>
                <a:gd name="connsiteY26" fmla="*/ 70411 h 177641"/>
                <a:gd name="connsiteX27" fmla="*/ 117508 w 131586"/>
                <a:gd name="connsiteY27" fmla="*/ 73448 h 177641"/>
                <a:gd name="connsiteX28" fmla="*/ 100048 w 131586"/>
                <a:gd name="connsiteY28" fmla="*/ 91667 h 177641"/>
                <a:gd name="connsiteX29" fmla="*/ 112700 w 131586"/>
                <a:gd name="connsiteY29" fmla="*/ 103308 h 177641"/>
                <a:gd name="connsiteX30" fmla="*/ 130920 w 131586"/>
                <a:gd name="connsiteY30" fmla="*/ 82051 h 177641"/>
                <a:gd name="connsiteX31" fmla="*/ 111688 w 131586"/>
                <a:gd name="connsiteY31" fmla="*/ 61301 h 177641"/>
                <a:gd name="connsiteX32" fmla="*/ 67404 w 131586"/>
                <a:gd name="connsiteY32" fmla="*/ 86859 h 177641"/>
                <a:gd name="connsiteX33" fmla="*/ 43111 w 131586"/>
                <a:gd name="connsiteY33" fmla="*/ 106597 h 177641"/>
                <a:gd name="connsiteX34" fmla="*/ 67404 w 131586"/>
                <a:gd name="connsiteY34"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1586" h="177641">
                  <a:moveTo>
                    <a:pt x="67404" y="8920"/>
                  </a:moveTo>
                  <a:cubicBezTo>
                    <a:pt x="68416" y="5377"/>
                    <a:pt x="68416" y="4871"/>
                    <a:pt x="68416" y="4618"/>
                  </a:cubicBezTo>
                  <a:cubicBezTo>
                    <a:pt x="68416" y="1328"/>
                    <a:pt x="65633" y="63"/>
                    <a:pt x="62849" y="63"/>
                  </a:cubicBezTo>
                  <a:cubicBezTo>
                    <a:pt x="61837" y="63"/>
                    <a:pt x="61584" y="63"/>
                    <a:pt x="61078" y="316"/>
                  </a:cubicBezTo>
                  <a:lnTo>
                    <a:pt x="28434" y="1834"/>
                  </a:lnTo>
                  <a:cubicBezTo>
                    <a:pt x="24892" y="2087"/>
                    <a:pt x="20337" y="2340"/>
                    <a:pt x="20337" y="9426"/>
                  </a:cubicBezTo>
                  <a:cubicBezTo>
                    <a:pt x="20337" y="13981"/>
                    <a:pt x="25145" y="13981"/>
                    <a:pt x="26916" y="13981"/>
                  </a:cubicBezTo>
                  <a:cubicBezTo>
                    <a:pt x="29700" y="13981"/>
                    <a:pt x="34255" y="13981"/>
                    <a:pt x="37544" y="14487"/>
                  </a:cubicBezTo>
                  <a:lnTo>
                    <a:pt x="1105" y="160497"/>
                  </a:lnTo>
                  <a:cubicBezTo>
                    <a:pt x="852" y="161509"/>
                    <a:pt x="93" y="165305"/>
                    <a:pt x="93" y="166317"/>
                  </a:cubicBezTo>
                  <a:cubicBezTo>
                    <a:pt x="93" y="172391"/>
                    <a:pt x="4901" y="177705"/>
                    <a:pt x="12239" y="177705"/>
                  </a:cubicBezTo>
                  <a:cubicBezTo>
                    <a:pt x="16794" y="177705"/>
                    <a:pt x="24132" y="175427"/>
                    <a:pt x="27675" y="167583"/>
                  </a:cubicBezTo>
                  <a:cubicBezTo>
                    <a:pt x="28434" y="165305"/>
                    <a:pt x="31977" y="150628"/>
                    <a:pt x="39316" y="121274"/>
                  </a:cubicBezTo>
                  <a:cubicBezTo>
                    <a:pt x="44124" y="121780"/>
                    <a:pt x="66139" y="124817"/>
                    <a:pt x="66139" y="140253"/>
                  </a:cubicBezTo>
                  <a:cubicBezTo>
                    <a:pt x="66139" y="142024"/>
                    <a:pt x="66139" y="142784"/>
                    <a:pt x="65380" y="145567"/>
                  </a:cubicBezTo>
                  <a:cubicBezTo>
                    <a:pt x="64621" y="148857"/>
                    <a:pt x="64621" y="149110"/>
                    <a:pt x="64621" y="151640"/>
                  </a:cubicBezTo>
                  <a:cubicBezTo>
                    <a:pt x="64621" y="168089"/>
                    <a:pt x="80310" y="177705"/>
                    <a:pt x="97011" y="177705"/>
                  </a:cubicBezTo>
                  <a:cubicBezTo>
                    <a:pt x="122316" y="177705"/>
                    <a:pt x="131679" y="140253"/>
                    <a:pt x="131679" y="138229"/>
                  </a:cubicBezTo>
                  <a:cubicBezTo>
                    <a:pt x="131679" y="134686"/>
                    <a:pt x="127883" y="134686"/>
                    <a:pt x="125606" y="134686"/>
                  </a:cubicBezTo>
                  <a:cubicBezTo>
                    <a:pt x="121051" y="134686"/>
                    <a:pt x="120545" y="135192"/>
                    <a:pt x="119280" y="139747"/>
                  </a:cubicBezTo>
                  <a:cubicBezTo>
                    <a:pt x="117255" y="147085"/>
                    <a:pt x="111182" y="168595"/>
                    <a:pt x="98276" y="168595"/>
                  </a:cubicBezTo>
                  <a:cubicBezTo>
                    <a:pt x="94228" y="168595"/>
                    <a:pt x="91697" y="166317"/>
                    <a:pt x="91697" y="158726"/>
                  </a:cubicBezTo>
                  <a:cubicBezTo>
                    <a:pt x="91697" y="156195"/>
                    <a:pt x="92203" y="151387"/>
                    <a:pt x="93722" y="145567"/>
                  </a:cubicBezTo>
                  <a:cubicBezTo>
                    <a:pt x="94481" y="142784"/>
                    <a:pt x="94481" y="141012"/>
                    <a:pt x="94481" y="139241"/>
                  </a:cubicBezTo>
                  <a:cubicBezTo>
                    <a:pt x="94481" y="117731"/>
                    <a:pt x="68923" y="113683"/>
                    <a:pt x="50703" y="111911"/>
                  </a:cubicBezTo>
                  <a:cubicBezTo>
                    <a:pt x="53233" y="110140"/>
                    <a:pt x="59307" y="106091"/>
                    <a:pt x="73224" y="92679"/>
                  </a:cubicBezTo>
                  <a:cubicBezTo>
                    <a:pt x="92709" y="73448"/>
                    <a:pt x="103337" y="70411"/>
                    <a:pt x="110929" y="70411"/>
                  </a:cubicBezTo>
                  <a:cubicBezTo>
                    <a:pt x="115737" y="70411"/>
                    <a:pt x="117508" y="73195"/>
                    <a:pt x="117508" y="73448"/>
                  </a:cubicBezTo>
                  <a:cubicBezTo>
                    <a:pt x="104856" y="75219"/>
                    <a:pt x="100048" y="85341"/>
                    <a:pt x="100048" y="91667"/>
                  </a:cubicBezTo>
                  <a:cubicBezTo>
                    <a:pt x="100048" y="97234"/>
                    <a:pt x="104350" y="103308"/>
                    <a:pt x="112700" y="103308"/>
                  </a:cubicBezTo>
                  <a:cubicBezTo>
                    <a:pt x="117508" y="103308"/>
                    <a:pt x="130920" y="100018"/>
                    <a:pt x="130920" y="82051"/>
                  </a:cubicBezTo>
                  <a:cubicBezTo>
                    <a:pt x="130920" y="68893"/>
                    <a:pt x="122569" y="61301"/>
                    <a:pt x="111688" y="61301"/>
                  </a:cubicBezTo>
                  <a:cubicBezTo>
                    <a:pt x="96252" y="61301"/>
                    <a:pt x="82334" y="72435"/>
                    <a:pt x="67404" y="86859"/>
                  </a:cubicBezTo>
                  <a:cubicBezTo>
                    <a:pt x="64874" y="89643"/>
                    <a:pt x="52727" y="101283"/>
                    <a:pt x="43111" y="106597"/>
                  </a:cubicBezTo>
                  <a:lnTo>
                    <a:pt x="67404" y="8920"/>
                  </a:lnTo>
                  <a:close/>
                </a:path>
              </a:pathLst>
            </a:custGeom>
            <a:solidFill>
              <a:srgbClr val="000000"/>
            </a:solidFill>
            <a:ln w="25400"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8AC662CE-B767-9834-7AED-25A87DD57527}"/>
                </a:ext>
              </a:extLst>
            </p:cNvPr>
            <p:cNvSpPr/>
            <p:nvPr>
              <p:custDataLst>
                <p:tags r:id="rId54"/>
              </p:custDataLst>
            </p:nvPr>
          </p:nvSpPr>
          <p:spPr>
            <a:xfrm>
              <a:off x="5064758" y="4054560"/>
              <a:ext cx="64477" cy="117618"/>
            </a:xfrm>
            <a:custGeom>
              <a:avLst/>
              <a:gdLst>
                <a:gd name="connsiteX0" fmla="*/ 40131 w 64477"/>
                <a:gd name="connsiteY0" fmla="*/ 5024 h 117618"/>
                <a:gd name="connsiteX1" fmla="*/ 34817 w 64477"/>
                <a:gd name="connsiteY1" fmla="*/ 64 h 117618"/>
                <a:gd name="connsiteX2" fmla="*/ 99 w 64477"/>
                <a:gd name="connsiteY2" fmla="*/ 11401 h 117618"/>
                <a:gd name="connsiteX3" fmla="*/ 99 w 64477"/>
                <a:gd name="connsiteY3" fmla="*/ 17778 h 117618"/>
                <a:gd name="connsiteX4" fmla="*/ 25783 w 64477"/>
                <a:gd name="connsiteY4" fmla="*/ 12818 h 117618"/>
                <a:gd name="connsiteX5" fmla="*/ 25783 w 64477"/>
                <a:gd name="connsiteY5" fmla="*/ 103157 h 117618"/>
                <a:gd name="connsiteX6" fmla="*/ 8070 w 64477"/>
                <a:gd name="connsiteY6" fmla="*/ 111305 h 117618"/>
                <a:gd name="connsiteX7" fmla="*/ 1339 w 64477"/>
                <a:gd name="connsiteY7" fmla="*/ 111305 h 117618"/>
                <a:gd name="connsiteX8" fmla="*/ 1339 w 64477"/>
                <a:gd name="connsiteY8" fmla="*/ 117682 h 117618"/>
                <a:gd name="connsiteX9" fmla="*/ 32869 w 64477"/>
                <a:gd name="connsiteY9" fmla="*/ 116974 h 117618"/>
                <a:gd name="connsiteX10" fmla="*/ 64576 w 64477"/>
                <a:gd name="connsiteY10" fmla="*/ 117682 h 117618"/>
                <a:gd name="connsiteX11" fmla="*/ 64576 w 64477"/>
                <a:gd name="connsiteY11" fmla="*/ 111305 h 117618"/>
                <a:gd name="connsiteX12" fmla="*/ 57845 w 64477"/>
                <a:gd name="connsiteY12" fmla="*/ 111305 h 117618"/>
                <a:gd name="connsiteX13" fmla="*/ 40131 w 64477"/>
                <a:gd name="connsiteY13" fmla="*/ 103157 h 117618"/>
                <a:gd name="connsiteX14" fmla="*/ 40131 w 64477"/>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1" y="5024"/>
                  </a:moveTo>
                  <a:cubicBezTo>
                    <a:pt x="40131" y="241"/>
                    <a:pt x="39777" y="64"/>
                    <a:pt x="34817" y="64"/>
                  </a:cubicBezTo>
                  <a:cubicBezTo>
                    <a:pt x="23481" y="11224"/>
                    <a:pt x="7361" y="11401"/>
                    <a:pt x="99" y="11401"/>
                  </a:cubicBezTo>
                  <a:lnTo>
                    <a:pt x="99" y="17778"/>
                  </a:lnTo>
                  <a:cubicBezTo>
                    <a:pt x="4350" y="17778"/>
                    <a:pt x="16041" y="17778"/>
                    <a:pt x="25783" y="12818"/>
                  </a:cubicBezTo>
                  <a:lnTo>
                    <a:pt x="25783" y="103157"/>
                  </a:lnTo>
                  <a:cubicBezTo>
                    <a:pt x="25783" y="109003"/>
                    <a:pt x="25783" y="111305"/>
                    <a:pt x="8070" y="111305"/>
                  </a:cubicBezTo>
                  <a:lnTo>
                    <a:pt x="1339" y="111305"/>
                  </a:lnTo>
                  <a:lnTo>
                    <a:pt x="1339" y="117682"/>
                  </a:lnTo>
                  <a:cubicBezTo>
                    <a:pt x="4527" y="117505"/>
                    <a:pt x="26315" y="116974"/>
                    <a:pt x="32869" y="116974"/>
                  </a:cubicBezTo>
                  <a:cubicBezTo>
                    <a:pt x="38360" y="116974"/>
                    <a:pt x="60679" y="117505"/>
                    <a:pt x="64576" y="117682"/>
                  </a:cubicBezTo>
                  <a:lnTo>
                    <a:pt x="64576" y="111305"/>
                  </a:lnTo>
                  <a:lnTo>
                    <a:pt x="57845" y="111305"/>
                  </a:lnTo>
                  <a:cubicBezTo>
                    <a:pt x="40131" y="111305"/>
                    <a:pt x="40131" y="109003"/>
                    <a:pt x="40131" y="103157"/>
                  </a:cubicBezTo>
                  <a:lnTo>
                    <a:pt x="40131" y="5024"/>
                  </a:lnTo>
                  <a:close/>
                </a:path>
              </a:pathLst>
            </a:custGeom>
            <a:solidFill>
              <a:srgbClr val="000000"/>
            </a:solidFill>
            <a:ln w="25400"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41EFC670-4DE2-8378-C00E-8A91E64E571B}"/>
                </a:ext>
              </a:extLst>
            </p:cNvPr>
            <p:cNvSpPr/>
            <p:nvPr>
              <p:custDataLst>
                <p:tags r:id="rId55"/>
              </p:custDataLst>
            </p:nvPr>
          </p:nvSpPr>
          <p:spPr>
            <a:xfrm>
              <a:off x="5180735" y="4107398"/>
              <a:ext cx="29606" cy="75662"/>
            </a:xfrm>
            <a:custGeom>
              <a:avLst/>
              <a:gdLst>
                <a:gd name="connsiteX0" fmla="*/ 29710 w 29606"/>
                <a:gd name="connsiteY0" fmla="*/ 26633 h 75662"/>
                <a:gd name="connsiteX1" fmla="*/ 13515 w 29606"/>
                <a:gd name="connsiteY1" fmla="*/ 63 h 75662"/>
                <a:gd name="connsiteX2" fmla="*/ 103 w 29606"/>
                <a:gd name="connsiteY2" fmla="*/ 13474 h 75662"/>
                <a:gd name="connsiteX3" fmla="*/ 13515 w 29606"/>
                <a:gd name="connsiteY3" fmla="*/ 26886 h 75662"/>
                <a:gd name="connsiteX4" fmla="*/ 22372 w 29606"/>
                <a:gd name="connsiteY4" fmla="*/ 23597 h 75662"/>
                <a:gd name="connsiteX5" fmla="*/ 23637 w 29606"/>
                <a:gd name="connsiteY5" fmla="*/ 22837 h 75662"/>
                <a:gd name="connsiteX6" fmla="*/ 24143 w 29606"/>
                <a:gd name="connsiteY6" fmla="*/ 26633 h 75662"/>
                <a:gd name="connsiteX7" fmla="*/ 6935 w 29606"/>
                <a:gd name="connsiteY7" fmla="*/ 68893 h 75662"/>
                <a:gd name="connsiteX8" fmla="*/ 4152 w 29606"/>
                <a:gd name="connsiteY8" fmla="*/ 72941 h 75662"/>
                <a:gd name="connsiteX9" fmla="*/ 6682 w 29606"/>
                <a:gd name="connsiteY9" fmla="*/ 75725 h 75662"/>
                <a:gd name="connsiteX10" fmla="*/ 29710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10" y="26633"/>
                  </a:moveTo>
                  <a:cubicBezTo>
                    <a:pt x="29710" y="9932"/>
                    <a:pt x="23384" y="63"/>
                    <a:pt x="13515" y="63"/>
                  </a:cubicBezTo>
                  <a:cubicBezTo>
                    <a:pt x="5164" y="63"/>
                    <a:pt x="103" y="6389"/>
                    <a:pt x="103" y="13474"/>
                  </a:cubicBezTo>
                  <a:cubicBezTo>
                    <a:pt x="103" y="20307"/>
                    <a:pt x="5164" y="26886"/>
                    <a:pt x="13515" y="26886"/>
                  </a:cubicBezTo>
                  <a:cubicBezTo>
                    <a:pt x="16551" y="26886"/>
                    <a:pt x="19841" y="25874"/>
                    <a:pt x="22372" y="23597"/>
                  </a:cubicBezTo>
                  <a:cubicBezTo>
                    <a:pt x="23131" y="23090"/>
                    <a:pt x="23384" y="22837"/>
                    <a:pt x="23637" y="22837"/>
                  </a:cubicBezTo>
                  <a:cubicBezTo>
                    <a:pt x="23890" y="22837"/>
                    <a:pt x="24143" y="23090"/>
                    <a:pt x="24143" y="26633"/>
                  </a:cubicBezTo>
                  <a:cubicBezTo>
                    <a:pt x="24143" y="45359"/>
                    <a:pt x="15286" y="60542"/>
                    <a:pt x="6935" y="68893"/>
                  </a:cubicBezTo>
                  <a:cubicBezTo>
                    <a:pt x="4152" y="71676"/>
                    <a:pt x="4152" y="72182"/>
                    <a:pt x="4152" y="72941"/>
                  </a:cubicBezTo>
                  <a:cubicBezTo>
                    <a:pt x="4152" y="74713"/>
                    <a:pt x="5417" y="75725"/>
                    <a:pt x="6682" y="75725"/>
                  </a:cubicBezTo>
                  <a:cubicBezTo>
                    <a:pt x="9466" y="75725"/>
                    <a:pt x="29710" y="56240"/>
                    <a:pt x="29710" y="26633"/>
                  </a:cubicBezTo>
                  <a:close/>
                </a:path>
              </a:pathLst>
            </a:custGeom>
            <a:solidFill>
              <a:srgbClr val="000000"/>
            </a:solidFill>
            <a:ln w="25400"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1A1D81CC-6A6F-4A08-9967-D18C3B59B2F6}"/>
                </a:ext>
              </a:extLst>
            </p:cNvPr>
            <p:cNvSpPr/>
            <p:nvPr>
              <p:custDataLst>
                <p:tags r:id="rId56"/>
              </p:custDataLst>
            </p:nvPr>
          </p:nvSpPr>
          <p:spPr>
            <a:xfrm>
              <a:off x="5282826" y="4019842"/>
              <a:ext cx="126019" cy="163470"/>
            </a:xfrm>
            <a:custGeom>
              <a:avLst/>
              <a:gdLst>
                <a:gd name="connsiteX0" fmla="*/ 126127 w 126019"/>
                <a:gd name="connsiteY0" fmla="*/ 4618 h 163470"/>
                <a:gd name="connsiteX1" fmla="*/ 121572 w 126019"/>
                <a:gd name="connsiteY1" fmla="*/ 63 h 163470"/>
                <a:gd name="connsiteX2" fmla="*/ 98544 w 126019"/>
                <a:gd name="connsiteY2" fmla="*/ 10944 h 163470"/>
                <a:gd name="connsiteX3" fmla="*/ 71468 w 126019"/>
                <a:gd name="connsiteY3" fmla="*/ 63 h 163470"/>
                <a:gd name="connsiteX4" fmla="*/ 108 w 126019"/>
                <a:gd name="connsiteY4" fmla="*/ 74713 h 163470"/>
                <a:gd name="connsiteX5" fmla="*/ 44391 w 126019"/>
                <a:gd name="connsiteY5" fmla="*/ 116466 h 163470"/>
                <a:gd name="connsiteX6" fmla="*/ 71974 w 126019"/>
                <a:gd name="connsiteY6" fmla="*/ 108369 h 163470"/>
                <a:gd name="connsiteX7" fmla="*/ 62358 w 126019"/>
                <a:gd name="connsiteY7" fmla="*/ 146832 h 163470"/>
                <a:gd name="connsiteX8" fmla="*/ 59321 w 126019"/>
                <a:gd name="connsiteY8" fmla="*/ 151134 h 163470"/>
                <a:gd name="connsiteX9" fmla="*/ 49706 w 126019"/>
                <a:gd name="connsiteY9" fmla="*/ 151640 h 163470"/>
                <a:gd name="connsiteX10" fmla="*/ 42620 w 126019"/>
                <a:gd name="connsiteY10" fmla="*/ 153159 h 163470"/>
                <a:gd name="connsiteX11" fmla="*/ 40596 w 126019"/>
                <a:gd name="connsiteY11" fmla="*/ 158979 h 163470"/>
                <a:gd name="connsiteX12" fmla="*/ 45657 w 126019"/>
                <a:gd name="connsiteY12" fmla="*/ 163534 h 163470"/>
                <a:gd name="connsiteX13" fmla="*/ 72480 w 126019"/>
                <a:gd name="connsiteY13" fmla="*/ 162775 h 163470"/>
                <a:gd name="connsiteX14" fmla="*/ 100569 w 126019"/>
                <a:gd name="connsiteY14" fmla="*/ 163534 h 163470"/>
                <a:gd name="connsiteX15" fmla="*/ 107148 w 126019"/>
                <a:gd name="connsiteY15" fmla="*/ 156195 h 163470"/>
                <a:gd name="connsiteX16" fmla="*/ 100569 w 126019"/>
                <a:gd name="connsiteY16" fmla="*/ 151640 h 163470"/>
                <a:gd name="connsiteX17" fmla="*/ 89688 w 126019"/>
                <a:gd name="connsiteY17" fmla="*/ 151387 h 163470"/>
                <a:gd name="connsiteX18" fmla="*/ 126127 w 126019"/>
                <a:gd name="connsiteY18" fmla="*/ 4618 h 163470"/>
                <a:gd name="connsiteX19" fmla="*/ 77288 w 126019"/>
                <a:gd name="connsiteY19" fmla="*/ 87365 h 163470"/>
                <a:gd name="connsiteX20" fmla="*/ 73239 w 126019"/>
                <a:gd name="connsiteY20" fmla="*/ 94704 h 163470"/>
                <a:gd name="connsiteX21" fmla="*/ 45657 w 126019"/>
                <a:gd name="connsiteY21" fmla="*/ 107356 h 163470"/>
                <a:gd name="connsiteX22" fmla="*/ 28702 w 126019"/>
                <a:gd name="connsiteY22" fmla="*/ 88125 h 163470"/>
                <a:gd name="connsiteX23" fmla="*/ 41355 w 126019"/>
                <a:gd name="connsiteY23" fmla="*/ 33972 h 163470"/>
                <a:gd name="connsiteX24" fmla="*/ 71974 w 126019"/>
                <a:gd name="connsiteY24" fmla="*/ 9173 h 163470"/>
                <a:gd name="connsiteX25" fmla="*/ 92977 w 126019"/>
                <a:gd name="connsiteY25" fmla="*/ 23850 h 163470"/>
                <a:gd name="connsiteX26" fmla="*/ 92471 w 126019"/>
                <a:gd name="connsiteY26" fmla="*/ 27392 h 163470"/>
                <a:gd name="connsiteX27" fmla="*/ 77288 w 126019"/>
                <a:gd name="connsiteY27" fmla="*/ 87365 h 163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6019" h="163470">
                  <a:moveTo>
                    <a:pt x="126127" y="4618"/>
                  </a:moveTo>
                  <a:cubicBezTo>
                    <a:pt x="126127" y="3352"/>
                    <a:pt x="125115" y="63"/>
                    <a:pt x="121572" y="63"/>
                  </a:cubicBezTo>
                  <a:cubicBezTo>
                    <a:pt x="121319" y="63"/>
                    <a:pt x="106389" y="3605"/>
                    <a:pt x="98544" y="10944"/>
                  </a:cubicBezTo>
                  <a:cubicBezTo>
                    <a:pt x="95002" y="6895"/>
                    <a:pt x="86398" y="63"/>
                    <a:pt x="71468" y="63"/>
                  </a:cubicBezTo>
                  <a:cubicBezTo>
                    <a:pt x="27437" y="63"/>
                    <a:pt x="108" y="40045"/>
                    <a:pt x="108" y="74713"/>
                  </a:cubicBezTo>
                  <a:cubicBezTo>
                    <a:pt x="108" y="105838"/>
                    <a:pt x="23388" y="116466"/>
                    <a:pt x="44391" y="116466"/>
                  </a:cubicBezTo>
                  <a:cubicBezTo>
                    <a:pt x="56538" y="116466"/>
                    <a:pt x="66660" y="111658"/>
                    <a:pt x="71974" y="108369"/>
                  </a:cubicBezTo>
                  <a:lnTo>
                    <a:pt x="62358" y="146832"/>
                  </a:lnTo>
                  <a:cubicBezTo>
                    <a:pt x="61346" y="150628"/>
                    <a:pt x="61093" y="150881"/>
                    <a:pt x="59321" y="151134"/>
                  </a:cubicBezTo>
                  <a:cubicBezTo>
                    <a:pt x="56538" y="151640"/>
                    <a:pt x="52489" y="151640"/>
                    <a:pt x="49706" y="151640"/>
                  </a:cubicBezTo>
                  <a:cubicBezTo>
                    <a:pt x="45404" y="151640"/>
                    <a:pt x="43885" y="151640"/>
                    <a:pt x="42620" y="153159"/>
                  </a:cubicBezTo>
                  <a:cubicBezTo>
                    <a:pt x="41355" y="154677"/>
                    <a:pt x="40596" y="158726"/>
                    <a:pt x="40596" y="158979"/>
                  </a:cubicBezTo>
                  <a:cubicBezTo>
                    <a:pt x="40596" y="160497"/>
                    <a:pt x="41608" y="163534"/>
                    <a:pt x="45657" y="163534"/>
                  </a:cubicBezTo>
                  <a:cubicBezTo>
                    <a:pt x="54260" y="163534"/>
                    <a:pt x="63623" y="162775"/>
                    <a:pt x="72480" y="162775"/>
                  </a:cubicBezTo>
                  <a:cubicBezTo>
                    <a:pt x="81843" y="162775"/>
                    <a:pt x="91459" y="163534"/>
                    <a:pt x="100569" y="163534"/>
                  </a:cubicBezTo>
                  <a:cubicBezTo>
                    <a:pt x="102340" y="163534"/>
                    <a:pt x="107148" y="163534"/>
                    <a:pt x="107148" y="156195"/>
                  </a:cubicBezTo>
                  <a:cubicBezTo>
                    <a:pt x="107148" y="151893"/>
                    <a:pt x="102846" y="151640"/>
                    <a:pt x="100569" y="151640"/>
                  </a:cubicBezTo>
                  <a:cubicBezTo>
                    <a:pt x="97026" y="151640"/>
                    <a:pt x="92977" y="151640"/>
                    <a:pt x="89688" y="151387"/>
                  </a:cubicBezTo>
                  <a:lnTo>
                    <a:pt x="126127" y="4618"/>
                  </a:lnTo>
                  <a:close/>
                  <a:moveTo>
                    <a:pt x="77288" y="87365"/>
                  </a:moveTo>
                  <a:cubicBezTo>
                    <a:pt x="76023" y="91667"/>
                    <a:pt x="76023" y="92173"/>
                    <a:pt x="73239" y="94704"/>
                  </a:cubicBezTo>
                  <a:cubicBezTo>
                    <a:pt x="65142" y="102801"/>
                    <a:pt x="54514" y="107356"/>
                    <a:pt x="45657" y="107356"/>
                  </a:cubicBezTo>
                  <a:cubicBezTo>
                    <a:pt x="29968" y="107356"/>
                    <a:pt x="28702" y="93692"/>
                    <a:pt x="28702" y="88125"/>
                  </a:cubicBezTo>
                  <a:cubicBezTo>
                    <a:pt x="28702" y="74966"/>
                    <a:pt x="37306" y="43841"/>
                    <a:pt x="41355" y="33972"/>
                  </a:cubicBezTo>
                  <a:cubicBezTo>
                    <a:pt x="49199" y="15499"/>
                    <a:pt x="61599" y="9173"/>
                    <a:pt x="71974" y="9173"/>
                  </a:cubicBezTo>
                  <a:cubicBezTo>
                    <a:pt x="86904" y="9173"/>
                    <a:pt x="92977" y="21066"/>
                    <a:pt x="92977" y="23850"/>
                  </a:cubicBezTo>
                  <a:cubicBezTo>
                    <a:pt x="92977" y="24862"/>
                    <a:pt x="92724" y="26633"/>
                    <a:pt x="92471" y="27392"/>
                  </a:cubicBezTo>
                  <a:lnTo>
                    <a:pt x="77288" y="87365"/>
                  </a:lnTo>
                  <a:close/>
                </a:path>
              </a:pathLst>
            </a:custGeom>
            <a:solidFill>
              <a:srgbClr val="000000"/>
            </a:solidFill>
            <a:ln w="25400"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CEE7190E-66DD-EDFF-0F28-308311BB3F2D}"/>
                </a:ext>
              </a:extLst>
            </p:cNvPr>
            <p:cNvSpPr/>
            <p:nvPr>
              <p:custDataLst>
                <p:tags r:id="rId57"/>
              </p:custDataLst>
            </p:nvPr>
          </p:nvSpPr>
          <p:spPr>
            <a:xfrm>
              <a:off x="5416950" y="4054737"/>
              <a:ext cx="53672" cy="119212"/>
            </a:xfrm>
            <a:custGeom>
              <a:avLst/>
              <a:gdLst>
                <a:gd name="connsiteX0" fmla="*/ 49180 w 53672"/>
                <a:gd name="connsiteY0" fmla="*/ 6795 h 119212"/>
                <a:gd name="connsiteX1" fmla="*/ 42094 w 53672"/>
                <a:gd name="connsiteY1" fmla="*/ 64 h 119212"/>
                <a:gd name="connsiteX2" fmla="*/ 32174 w 53672"/>
                <a:gd name="connsiteY2" fmla="*/ 9807 h 119212"/>
                <a:gd name="connsiteX3" fmla="*/ 39260 w 53672"/>
                <a:gd name="connsiteY3" fmla="*/ 16538 h 119212"/>
                <a:gd name="connsiteX4" fmla="*/ 49180 w 53672"/>
                <a:gd name="connsiteY4" fmla="*/ 6795 h 119212"/>
                <a:gd name="connsiteX5" fmla="*/ 13044 w 53672"/>
                <a:gd name="connsiteY5" fmla="*/ 96780 h 119212"/>
                <a:gd name="connsiteX6" fmla="*/ 11450 w 53672"/>
                <a:gd name="connsiteY6" fmla="*/ 104220 h 119212"/>
                <a:gd name="connsiteX7" fmla="*/ 28278 w 53672"/>
                <a:gd name="connsiteY7" fmla="*/ 119277 h 119212"/>
                <a:gd name="connsiteX8" fmla="*/ 53785 w 53672"/>
                <a:gd name="connsiteY8" fmla="*/ 92175 h 119212"/>
                <a:gd name="connsiteX9" fmla="*/ 50951 w 53672"/>
                <a:gd name="connsiteY9" fmla="*/ 89872 h 119212"/>
                <a:gd name="connsiteX10" fmla="*/ 47585 w 53672"/>
                <a:gd name="connsiteY10" fmla="*/ 92883 h 119212"/>
                <a:gd name="connsiteX11" fmla="*/ 28809 w 53672"/>
                <a:gd name="connsiteY11" fmla="*/ 114317 h 119212"/>
                <a:gd name="connsiteX12" fmla="*/ 24381 w 53672"/>
                <a:gd name="connsiteY12" fmla="*/ 108117 h 119212"/>
                <a:gd name="connsiteX13" fmla="*/ 27215 w 53672"/>
                <a:gd name="connsiteY13" fmla="*/ 96780 h 119212"/>
                <a:gd name="connsiteX14" fmla="*/ 32883 w 53672"/>
                <a:gd name="connsiteY14" fmla="*/ 82610 h 119212"/>
                <a:gd name="connsiteX15" fmla="*/ 41563 w 53672"/>
                <a:gd name="connsiteY15" fmla="*/ 60113 h 119212"/>
                <a:gd name="connsiteX16" fmla="*/ 42626 w 53672"/>
                <a:gd name="connsiteY16" fmla="*/ 54445 h 119212"/>
                <a:gd name="connsiteX17" fmla="*/ 25798 w 53672"/>
                <a:gd name="connsiteY17" fmla="*/ 39388 h 119212"/>
                <a:gd name="connsiteX18" fmla="*/ 113 w 53672"/>
                <a:gd name="connsiteY18" fmla="*/ 66490 h 119212"/>
                <a:gd name="connsiteX19" fmla="*/ 3124 w 53672"/>
                <a:gd name="connsiteY19" fmla="*/ 68793 h 119212"/>
                <a:gd name="connsiteX20" fmla="*/ 6313 w 53672"/>
                <a:gd name="connsiteY20" fmla="*/ 65959 h 119212"/>
                <a:gd name="connsiteX21" fmla="*/ 25266 w 53672"/>
                <a:gd name="connsiteY21" fmla="*/ 44348 h 119212"/>
                <a:gd name="connsiteX22" fmla="*/ 29695 w 53672"/>
                <a:gd name="connsiteY22" fmla="*/ 50548 h 119212"/>
                <a:gd name="connsiteX23" fmla="*/ 24203 w 53672"/>
                <a:gd name="connsiteY23" fmla="*/ 68262 h 119212"/>
                <a:gd name="connsiteX24" fmla="*/ 13044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80" y="6795"/>
                  </a:moveTo>
                  <a:cubicBezTo>
                    <a:pt x="49180" y="3961"/>
                    <a:pt x="47054" y="64"/>
                    <a:pt x="42094" y="64"/>
                  </a:cubicBezTo>
                  <a:cubicBezTo>
                    <a:pt x="37311" y="64"/>
                    <a:pt x="32174" y="4670"/>
                    <a:pt x="32174" y="9807"/>
                  </a:cubicBezTo>
                  <a:cubicBezTo>
                    <a:pt x="32174" y="12818"/>
                    <a:pt x="34477" y="16538"/>
                    <a:pt x="39260" y="16538"/>
                  </a:cubicBezTo>
                  <a:cubicBezTo>
                    <a:pt x="44397" y="16538"/>
                    <a:pt x="49180" y="11578"/>
                    <a:pt x="49180" y="6795"/>
                  </a:cubicBezTo>
                  <a:close/>
                  <a:moveTo>
                    <a:pt x="13044" y="96780"/>
                  </a:moveTo>
                  <a:cubicBezTo>
                    <a:pt x="12335" y="99083"/>
                    <a:pt x="11450" y="101209"/>
                    <a:pt x="11450" y="104220"/>
                  </a:cubicBezTo>
                  <a:cubicBezTo>
                    <a:pt x="11450" y="112545"/>
                    <a:pt x="18535" y="119277"/>
                    <a:pt x="28278" y="119277"/>
                  </a:cubicBezTo>
                  <a:cubicBezTo>
                    <a:pt x="45991" y="119277"/>
                    <a:pt x="53785" y="94832"/>
                    <a:pt x="53785" y="92175"/>
                  </a:cubicBezTo>
                  <a:cubicBezTo>
                    <a:pt x="53785" y="89872"/>
                    <a:pt x="51482" y="89872"/>
                    <a:pt x="50951" y="89872"/>
                  </a:cubicBezTo>
                  <a:cubicBezTo>
                    <a:pt x="48471" y="89872"/>
                    <a:pt x="48294" y="90935"/>
                    <a:pt x="47585" y="92883"/>
                  </a:cubicBezTo>
                  <a:cubicBezTo>
                    <a:pt x="43511" y="107054"/>
                    <a:pt x="35717" y="114317"/>
                    <a:pt x="28809" y="114317"/>
                  </a:cubicBezTo>
                  <a:cubicBezTo>
                    <a:pt x="25266" y="114317"/>
                    <a:pt x="24381" y="112014"/>
                    <a:pt x="24381" y="108117"/>
                  </a:cubicBezTo>
                  <a:cubicBezTo>
                    <a:pt x="24381" y="104043"/>
                    <a:pt x="25620" y="100677"/>
                    <a:pt x="27215" y="96780"/>
                  </a:cubicBezTo>
                  <a:cubicBezTo>
                    <a:pt x="28986" y="91998"/>
                    <a:pt x="30935" y="87215"/>
                    <a:pt x="32883" y="82610"/>
                  </a:cubicBezTo>
                  <a:cubicBezTo>
                    <a:pt x="34477" y="78358"/>
                    <a:pt x="40854" y="62239"/>
                    <a:pt x="41563" y="60113"/>
                  </a:cubicBezTo>
                  <a:cubicBezTo>
                    <a:pt x="42094" y="58342"/>
                    <a:pt x="42626" y="56216"/>
                    <a:pt x="42626" y="54445"/>
                  </a:cubicBezTo>
                  <a:cubicBezTo>
                    <a:pt x="42626" y="46120"/>
                    <a:pt x="35540" y="39388"/>
                    <a:pt x="25798" y="39388"/>
                  </a:cubicBezTo>
                  <a:cubicBezTo>
                    <a:pt x="8261" y="39388"/>
                    <a:pt x="113" y="63479"/>
                    <a:pt x="113" y="66490"/>
                  </a:cubicBezTo>
                  <a:cubicBezTo>
                    <a:pt x="113" y="68793"/>
                    <a:pt x="2593" y="68793"/>
                    <a:pt x="3124" y="68793"/>
                  </a:cubicBezTo>
                  <a:cubicBezTo>
                    <a:pt x="5604" y="68793"/>
                    <a:pt x="5781" y="67907"/>
                    <a:pt x="6313" y="65959"/>
                  </a:cubicBezTo>
                  <a:cubicBezTo>
                    <a:pt x="10918" y="50725"/>
                    <a:pt x="18712" y="44348"/>
                    <a:pt x="25266" y="44348"/>
                  </a:cubicBezTo>
                  <a:cubicBezTo>
                    <a:pt x="28100" y="44348"/>
                    <a:pt x="29695" y="45765"/>
                    <a:pt x="29695" y="50548"/>
                  </a:cubicBezTo>
                  <a:cubicBezTo>
                    <a:pt x="29695" y="54622"/>
                    <a:pt x="28632" y="57279"/>
                    <a:pt x="24203" y="68262"/>
                  </a:cubicBezTo>
                  <a:lnTo>
                    <a:pt x="13044" y="96780"/>
                  </a:lnTo>
                  <a:close/>
                </a:path>
              </a:pathLst>
            </a:custGeom>
            <a:solidFill>
              <a:srgbClr val="000000"/>
            </a:solidFill>
            <a:ln w="25400"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0731F227-F6A8-07E2-C0BC-EBA680962445}"/>
                </a:ext>
              </a:extLst>
            </p:cNvPr>
            <p:cNvSpPr/>
            <p:nvPr>
              <p:custDataLst>
                <p:tags r:id="rId58"/>
              </p:custDataLst>
            </p:nvPr>
          </p:nvSpPr>
          <p:spPr>
            <a:xfrm>
              <a:off x="5570867" y="4057547"/>
              <a:ext cx="26823" cy="26823"/>
            </a:xfrm>
            <a:custGeom>
              <a:avLst/>
              <a:gdLst>
                <a:gd name="connsiteX0" fmla="*/ 26942 w 26823"/>
                <a:gd name="connsiteY0" fmla="*/ 13474 h 26823"/>
                <a:gd name="connsiteX1" fmla="*/ 13530 w 26823"/>
                <a:gd name="connsiteY1" fmla="*/ 63 h 26823"/>
                <a:gd name="connsiteX2" fmla="*/ 118 w 26823"/>
                <a:gd name="connsiteY2" fmla="*/ 13474 h 26823"/>
                <a:gd name="connsiteX3" fmla="*/ 13530 w 26823"/>
                <a:gd name="connsiteY3" fmla="*/ 26886 h 26823"/>
                <a:gd name="connsiteX4" fmla="*/ 26942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42" y="13474"/>
                  </a:moveTo>
                  <a:cubicBezTo>
                    <a:pt x="26942" y="6136"/>
                    <a:pt x="20869" y="63"/>
                    <a:pt x="13530" y="63"/>
                  </a:cubicBezTo>
                  <a:cubicBezTo>
                    <a:pt x="6192" y="63"/>
                    <a:pt x="118" y="6136"/>
                    <a:pt x="118" y="13474"/>
                  </a:cubicBezTo>
                  <a:cubicBezTo>
                    <a:pt x="118" y="20813"/>
                    <a:pt x="6192" y="26886"/>
                    <a:pt x="13530" y="26886"/>
                  </a:cubicBezTo>
                  <a:cubicBezTo>
                    <a:pt x="20869" y="26886"/>
                    <a:pt x="26942" y="20813"/>
                    <a:pt x="26942" y="13474"/>
                  </a:cubicBezTo>
                  <a:close/>
                </a:path>
              </a:pathLst>
            </a:custGeom>
            <a:solidFill>
              <a:srgbClr val="000000"/>
            </a:solidFill>
            <a:ln w="25400"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D53997FE-37F5-79A5-2204-80D5AF7447F8}"/>
                </a:ext>
              </a:extLst>
            </p:cNvPr>
            <p:cNvSpPr/>
            <p:nvPr>
              <p:custDataLst>
                <p:tags r:id="rId59"/>
              </p:custDataLst>
            </p:nvPr>
          </p:nvSpPr>
          <p:spPr>
            <a:xfrm>
              <a:off x="5688281" y="3958604"/>
              <a:ext cx="131586" cy="177641"/>
            </a:xfrm>
            <a:custGeom>
              <a:avLst/>
              <a:gdLst>
                <a:gd name="connsiteX0" fmla="*/ 67435 w 131586"/>
                <a:gd name="connsiteY0" fmla="*/ 8920 h 177641"/>
                <a:gd name="connsiteX1" fmla="*/ 68447 w 131586"/>
                <a:gd name="connsiteY1" fmla="*/ 4618 h 177641"/>
                <a:gd name="connsiteX2" fmla="*/ 62880 w 131586"/>
                <a:gd name="connsiteY2" fmla="*/ 63 h 177641"/>
                <a:gd name="connsiteX3" fmla="*/ 61109 w 131586"/>
                <a:gd name="connsiteY3" fmla="*/ 316 h 177641"/>
                <a:gd name="connsiteX4" fmla="*/ 28465 w 131586"/>
                <a:gd name="connsiteY4" fmla="*/ 1834 h 177641"/>
                <a:gd name="connsiteX5" fmla="*/ 20368 w 131586"/>
                <a:gd name="connsiteY5" fmla="*/ 9426 h 177641"/>
                <a:gd name="connsiteX6" fmla="*/ 26947 w 131586"/>
                <a:gd name="connsiteY6" fmla="*/ 13981 h 177641"/>
                <a:gd name="connsiteX7" fmla="*/ 37575 w 131586"/>
                <a:gd name="connsiteY7" fmla="*/ 14487 h 177641"/>
                <a:gd name="connsiteX8" fmla="*/ 1136 w 131586"/>
                <a:gd name="connsiteY8" fmla="*/ 160497 h 177641"/>
                <a:gd name="connsiteX9" fmla="*/ 123 w 131586"/>
                <a:gd name="connsiteY9" fmla="*/ 166317 h 177641"/>
                <a:gd name="connsiteX10" fmla="*/ 12270 w 131586"/>
                <a:gd name="connsiteY10" fmla="*/ 177705 h 177641"/>
                <a:gd name="connsiteX11" fmla="*/ 27706 w 131586"/>
                <a:gd name="connsiteY11" fmla="*/ 167583 h 177641"/>
                <a:gd name="connsiteX12" fmla="*/ 39346 w 131586"/>
                <a:gd name="connsiteY12" fmla="*/ 121274 h 177641"/>
                <a:gd name="connsiteX13" fmla="*/ 66170 w 131586"/>
                <a:gd name="connsiteY13" fmla="*/ 140253 h 177641"/>
                <a:gd name="connsiteX14" fmla="*/ 65411 w 131586"/>
                <a:gd name="connsiteY14" fmla="*/ 145567 h 177641"/>
                <a:gd name="connsiteX15" fmla="*/ 64651 w 131586"/>
                <a:gd name="connsiteY15" fmla="*/ 151640 h 177641"/>
                <a:gd name="connsiteX16" fmla="*/ 97042 w 131586"/>
                <a:gd name="connsiteY16" fmla="*/ 177705 h 177641"/>
                <a:gd name="connsiteX17" fmla="*/ 131710 w 131586"/>
                <a:gd name="connsiteY17" fmla="*/ 138229 h 177641"/>
                <a:gd name="connsiteX18" fmla="*/ 125637 w 131586"/>
                <a:gd name="connsiteY18" fmla="*/ 134686 h 177641"/>
                <a:gd name="connsiteX19" fmla="*/ 119310 w 131586"/>
                <a:gd name="connsiteY19" fmla="*/ 139747 h 177641"/>
                <a:gd name="connsiteX20" fmla="*/ 98307 w 131586"/>
                <a:gd name="connsiteY20" fmla="*/ 168595 h 177641"/>
                <a:gd name="connsiteX21" fmla="*/ 91728 w 131586"/>
                <a:gd name="connsiteY21" fmla="*/ 158726 h 177641"/>
                <a:gd name="connsiteX22" fmla="*/ 93752 w 131586"/>
                <a:gd name="connsiteY22" fmla="*/ 145567 h 177641"/>
                <a:gd name="connsiteX23" fmla="*/ 94512 w 131586"/>
                <a:gd name="connsiteY23" fmla="*/ 139241 h 177641"/>
                <a:gd name="connsiteX24" fmla="*/ 50734 w 131586"/>
                <a:gd name="connsiteY24" fmla="*/ 111911 h 177641"/>
                <a:gd name="connsiteX25" fmla="*/ 73255 w 131586"/>
                <a:gd name="connsiteY25" fmla="*/ 92679 h 177641"/>
                <a:gd name="connsiteX26" fmla="*/ 110960 w 131586"/>
                <a:gd name="connsiteY26" fmla="*/ 70411 h 177641"/>
                <a:gd name="connsiteX27" fmla="*/ 117539 w 131586"/>
                <a:gd name="connsiteY27" fmla="*/ 73448 h 177641"/>
                <a:gd name="connsiteX28" fmla="*/ 100079 w 131586"/>
                <a:gd name="connsiteY28" fmla="*/ 91667 h 177641"/>
                <a:gd name="connsiteX29" fmla="*/ 112731 w 131586"/>
                <a:gd name="connsiteY29" fmla="*/ 103308 h 177641"/>
                <a:gd name="connsiteX30" fmla="*/ 130951 w 131586"/>
                <a:gd name="connsiteY30" fmla="*/ 82051 h 177641"/>
                <a:gd name="connsiteX31" fmla="*/ 111719 w 131586"/>
                <a:gd name="connsiteY31" fmla="*/ 61301 h 177641"/>
                <a:gd name="connsiteX32" fmla="*/ 67435 w 131586"/>
                <a:gd name="connsiteY32" fmla="*/ 86859 h 177641"/>
                <a:gd name="connsiteX33" fmla="*/ 43142 w 131586"/>
                <a:gd name="connsiteY33" fmla="*/ 106597 h 177641"/>
                <a:gd name="connsiteX34" fmla="*/ 67435 w 131586"/>
                <a:gd name="connsiteY34"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1586" h="177641">
                  <a:moveTo>
                    <a:pt x="67435" y="8920"/>
                  </a:moveTo>
                  <a:cubicBezTo>
                    <a:pt x="68447" y="5377"/>
                    <a:pt x="68447" y="4871"/>
                    <a:pt x="68447" y="4618"/>
                  </a:cubicBezTo>
                  <a:cubicBezTo>
                    <a:pt x="68447" y="1328"/>
                    <a:pt x="65664" y="63"/>
                    <a:pt x="62880" y="63"/>
                  </a:cubicBezTo>
                  <a:cubicBezTo>
                    <a:pt x="61868" y="63"/>
                    <a:pt x="61615" y="63"/>
                    <a:pt x="61109" y="316"/>
                  </a:cubicBezTo>
                  <a:lnTo>
                    <a:pt x="28465" y="1834"/>
                  </a:lnTo>
                  <a:cubicBezTo>
                    <a:pt x="24922" y="2087"/>
                    <a:pt x="20368" y="2340"/>
                    <a:pt x="20368" y="9426"/>
                  </a:cubicBezTo>
                  <a:cubicBezTo>
                    <a:pt x="20368" y="13981"/>
                    <a:pt x="25175" y="13981"/>
                    <a:pt x="26947" y="13981"/>
                  </a:cubicBezTo>
                  <a:cubicBezTo>
                    <a:pt x="29730" y="13981"/>
                    <a:pt x="34285" y="13981"/>
                    <a:pt x="37575" y="14487"/>
                  </a:cubicBezTo>
                  <a:lnTo>
                    <a:pt x="1136" y="160497"/>
                  </a:lnTo>
                  <a:cubicBezTo>
                    <a:pt x="883" y="161509"/>
                    <a:pt x="123" y="165305"/>
                    <a:pt x="123" y="166317"/>
                  </a:cubicBezTo>
                  <a:cubicBezTo>
                    <a:pt x="123" y="172391"/>
                    <a:pt x="4931" y="177705"/>
                    <a:pt x="12270" y="177705"/>
                  </a:cubicBezTo>
                  <a:cubicBezTo>
                    <a:pt x="16825" y="177705"/>
                    <a:pt x="24163" y="175427"/>
                    <a:pt x="27706" y="167583"/>
                  </a:cubicBezTo>
                  <a:cubicBezTo>
                    <a:pt x="28465" y="165305"/>
                    <a:pt x="32008" y="150628"/>
                    <a:pt x="39346" y="121274"/>
                  </a:cubicBezTo>
                  <a:cubicBezTo>
                    <a:pt x="44154" y="121780"/>
                    <a:pt x="66170" y="124817"/>
                    <a:pt x="66170" y="140253"/>
                  </a:cubicBezTo>
                  <a:cubicBezTo>
                    <a:pt x="66170" y="142024"/>
                    <a:pt x="66170" y="142784"/>
                    <a:pt x="65411" y="145567"/>
                  </a:cubicBezTo>
                  <a:cubicBezTo>
                    <a:pt x="64651" y="148857"/>
                    <a:pt x="64651" y="149110"/>
                    <a:pt x="64651" y="151640"/>
                  </a:cubicBezTo>
                  <a:cubicBezTo>
                    <a:pt x="64651" y="168089"/>
                    <a:pt x="80341" y="177705"/>
                    <a:pt x="97042" y="177705"/>
                  </a:cubicBezTo>
                  <a:cubicBezTo>
                    <a:pt x="122347" y="177705"/>
                    <a:pt x="131710" y="140253"/>
                    <a:pt x="131710" y="138229"/>
                  </a:cubicBezTo>
                  <a:cubicBezTo>
                    <a:pt x="131710" y="134686"/>
                    <a:pt x="127914" y="134686"/>
                    <a:pt x="125637" y="134686"/>
                  </a:cubicBezTo>
                  <a:cubicBezTo>
                    <a:pt x="121082" y="134686"/>
                    <a:pt x="120576" y="135192"/>
                    <a:pt x="119310" y="139747"/>
                  </a:cubicBezTo>
                  <a:cubicBezTo>
                    <a:pt x="117286" y="147085"/>
                    <a:pt x="111213" y="168595"/>
                    <a:pt x="98307" y="168595"/>
                  </a:cubicBezTo>
                  <a:cubicBezTo>
                    <a:pt x="94258" y="168595"/>
                    <a:pt x="91728" y="166317"/>
                    <a:pt x="91728" y="158726"/>
                  </a:cubicBezTo>
                  <a:cubicBezTo>
                    <a:pt x="91728" y="156195"/>
                    <a:pt x="92234" y="151387"/>
                    <a:pt x="93752" y="145567"/>
                  </a:cubicBezTo>
                  <a:cubicBezTo>
                    <a:pt x="94512" y="142784"/>
                    <a:pt x="94512" y="141012"/>
                    <a:pt x="94512" y="139241"/>
                  </a:cubicBezTo>
                  <a:cubicBezTo>
                    <a:pt x="94512" y="117731"/>
                    <a:pt x="68953" y="113683"/>
                    <a:pt x="50734" y="111911"/>
                  </a:cubicBezTo>
                  <a:cubicBezTo>
                    <a:pt x="53264" y="110140"/>
                    <a:pt x="59337" y="106091"/>
                    <a:pt x="73255" y="92679"/>
                  </a:cubicBezTo>
                  <a:cubicBezTo>
                    <a:pt x="92740" y="73448"/>
                    <a:pt x="103368" y="70411"/>
                    <a:pt x="110960" y="70411"/>
                  </a:cubicBezTo>
                  <a:cubicBezTo>
                    <a:pt x="115768" y="70411"/>
                    <a:pt x="117539" y="73195"/>
                    <a:pt x="117539" y="73448"/>
                  </a:cubicBezTo>
                  <a:cubicBezTo>
                    <a:pt x="104887" y="75219"/>
                    <a:pt x="100079" y="85341"/>
                    <a:pt x="100079" y="91667"/>
                  </a:cubicBezTo>
                  <a:cubicBezTo>
                    <a:pt x="100079" y="97234"/>
                    <a:pt x="104380" y="103308"/>
                    <a:pt x="112731" y="103308"/>
                  </a:cubicBezTo>
                  <a:cubicBezTo>
                    <a:pt x="117539" y="103308"/>
                    <a:pt x="130951" y="100018"/>
                    <a:pt x="130951" y="82051"/>
                  </a:cubicBezTo>
                  <a:cubicBezTo>
                    <a:pt x="130951" y="68893"/>
                    <a:pt x="122600" y="61301"/>
                    <a:pt x="111719" y="61301"/>
                  </a:cubicBezTo>
                  <a:cubicBezTo>
                    <a:pt x="96283" y="61301"/>
                    <a:pt x="82365" y="72435"/>
                    <a:pt x="67435" y="86859"/>
                  </a:cubicBezTo>
                  <a:cubicBezTo>
                    <a:pt x="64905" y="89643"/>
                    <a:pt x="52758" y="101283"/>
                    <a:pt x="43142" y="106597"/>
                  </a:cubicBezTo>
                  <a:lnTo>
                    <a:pt x="67435" y="8920"/>
                  </a:lnTo>
                  <a:close/>
                </a:path>
              </a:pathLst>
            </a:custGeom>
            <a:solidFill>
              <a:srgbClr val="000000"/>
            </a:solidFill>
            <a:ln w="25400" cap="flat">
              <a:noFill/>
              <a:prstDash val="solid"/>
              <a:miter/>
            </a:ln>
          </p:spPr>
          <p:txBody>
            <a:bodyPr rtlCol="0" anchor="ctr"/>
            <a:lstStyle/>
            <a:p>
              <a:endParaRPr lang="en-CN"/>
            </a:p>
          </p:txBody>
        </p:sp>
        <p:sp>
          <p:nvSpPr>
            <p:cNvPr id="18496" name="Freeform 18495">
              <a:extLst>
                <a:ext uri="{FF2B5EF4-FFF2-40B4-BE49-F238E27FC236}">
                  <a16:creationId xmlns:a16="http://schemas.microsoft.com/office/drawing/2014/main" id="{28D161C3-D956-5743-4C12-B9583A5F55A1}"/>
                </a:ext>
              </a:extLst>
            </p:cNvPr>
            <p:cNvSpPr/>
            <p:nvPr>
              <p:custDataLst>
                <p:tags r:id="rId60"/>
              </p:custDataLst>
            </p:nvPr>
          </p:nvSpPr>
          <p:spPr>
            <a:xfrm>
              <a:off x="5839556" y="4054560"/>
              <a:ext cx="78293" cy="117618"/>
            </a:xfrm>
            <a:custGeom>
              <a:avLst/>
              <a:gdLst>
                <a:gd name="connsiteX0" fmla="*/ 78423 w 78293"/>
                <a:gd name="connsiteY0" fmla="*/ 85444 h 117618"/>
                <a:gd name="connsiteX1" fmla="*/ 72401 w 78293"/>
                <a:gd name="connsiteY1" fmla="*/ 85444 h 117618"/>
                <a:gd name="connsiteX2" fmla="*/ 67795 w 78293"/>
                <a:gd name="connsiteY2" fmla="*/ 101563 h 117618"/>
                <a:gd name="connsiteX3" fmla="*/ 50259 w 78293"/>
                <a:gd name="connsiteY3" fmla="*/ 102626 h 117618"/>
                <a:gd name="connsiteX4" fmla="*/ 17666 w 78293"/>
                <a:gd name="connsiteY4" fmla="*/ 102626 h 117618"/>
                <a:gd name="connsiteX5" fmla="*/ 53093 w 78293"/>
                <a:gd name="connsiteY5" fmla="*/ 72867 h 117618"/>
                <a:gd name="connsiteX6" fmla="*/ 78423 w 78293"/>
                <a:gd name="connsiteY6" fmla="*/ 34606 h 117618"/>
                <a:gd name="connsiteX7" fmla="*/ 36974 w 78293"/>
                <a:gd name="connsiteY7" fmla="*/ 64 h 117618"/>
                <a:gd name="connsiteX8" fmla="*/ 129 w 78293"/>
                <a:gd name="connsiteY8" fmla="*/ 31772 h 117618"/>
                <a:gd name="connsiteX9" fmla="*/ 9518 w 78293"/>
                <a:gd name="connsiteY9" fmla="*/ 41691 h 117618"/>
                <a:gd name="connsiteX10" fmla="*/ 18906 w 78293"/>
                <a:gd name="connsiteY10" fmla="*/ 32303 h 117618"/>
                <a:gd name="connsiteX11" fmla="*/ 8455 w 78293"/>
                <a:gd name="connsiteY11" fmla="*/ 22915 h 117618"/>
                <a:gd name="connsiteX12" fmla="*/ 34317 w 78293"/>
                <a:gd name="connsiteY12" fmla="*/ 6441 h 117618"/>
                <a:gd name="connsiteX13" fmla="*/ 61241 w 78293"/>
                <a:gd name="connsiteY13" fmla="*/ 34606 h 117618"/>
                <a:gd name="connsiteX14" fmla="*/ 44591 w 78293"/>
                <a:gd name="connsiteY14" fmla="*/ 68616 h 117618"/>
                <a:gd name="connsiteX15" fmla="*/ 1901 w 78293"/>
                <a:gd name="connsiteY15" fmla="*/ 110774 h 117618"/>
                <a:gd name="connsiteX16" fmla="*/ 129 w 78293"/>
                <a:gd name="connsiteY16" fmla="*/ 117682 h 117618"/>
                <a:gd name="connsiteX17" fmla="*/ 73109 w 78293"/>
                <a:gd name="connsiteY17" fmla="*/ 117682 h 117618"/>
                <a:gd name="connsiteX18" fmla="*/ 78423 w 78293"/>
                <a:gd name="connsiteY18" fmla="*/ 8544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7618">
                  <a:moveTo>
                    <a:pt x="78423" y="85444"/>
                  </a:moveTo>
                  <a:lnTo>
                    <a:pt x="72401" y="85444"/>
                  </a:lnTo>
                  <a:cubicBezTo>
                    <a:pt x="71869" y="89341"/>
                    <a:pt x="70098" y="99792"/>
                    <a:pt x="67795" y="101563"/>
                  </a:cubicBezTo>
                  <a:cubicBezTo>
                    <a:pt x="66378" y="102626"/>
                    <a:pt x="52739" y="102626"/>
                    <a:pt x="50259" y="102626"/>
                  </a:cubicBezTo>
                  <a:lnTo>
                    <a:pt x="17666" y="102626"/>
                  </a:lnTo>
                  <a:cubicBezTo>
                    <a:pt x="36265" y="86152"/>
                    <a:pt x="42465" y="81192"/>
                    <a:pt x="53093" y="72867"/>
                  </a:cubicBezTo>
                  <a:cubicBezTo>
                    <a:pt x="66201" y="62416"/>
                    <a:pt x="78423" y="51434"/>
                    <a:pt x="78423" y="34606"/>
                  </a:cubicBezTo>
                  <a:cubicBezTo>
                    <a:pt x="78423" y="13172"/>
                    <a:pt x="59647" y="64"/>
                    <a:pt x="36974" y="64"/>
                  </a:cubicBezTo>
                  <a:cubicBezTo>
                    <a:pt x="15009" y="64"/>
                    <a:pt x="129" y="15475"/>
                    <a:pt x="129" y="31772"/>
                  </a:cubicBezTo>
                  <a:cubicBezTo>
                    <a:pt x="129" y="40805"/>
                    <a:pt x="7746" y="41691"/>
                    <a:pt x="9518" y="41691"/>
                  </a:cubicBezTo>
                  <a:cubicBezTo>
                    <a:pt x="13769" y="41691"/>
                    <a:pt x="18906" y="38680"/>
                    <a:pt x="18906" y="32303"/>
                  </a:cubicBezTo>
                  <a:cubicBezTo>
                    <a:pt x="18906" y="29115"/>
                    <a:pt x="17666" y="22915"/>
                    <a:pt x="8455" y="22915"/>
                  </a:cubicBezTo>
                  <a:cubicBezTo>
                    <a:pt x="13946" y="10338"/>
                    <a:pt x="25991" y="6441"/>
                    <a:pt x="34317" y="6441"/>
                  </a:cubicBezTo>
                  <a:cubicBezTo>
                    <a:pt x="52030" y="6441"/>
                    <a:pt x="61241" y="20258"/>
                    <a:pt x="61241" y="34606"/>
                  </a:cubicBezTo>
                  <a:cubicBezTo>
                    <a:pt x="61241" y="50017"/>
                    <a:pt x="50259" y="62239"/>
                    <a:pt x="44591" y="68616"/>
                  </a:cubicBezTo>
                  <a:lnTo>
                    <a:pt x="1901" y="110774"/>
                  </a:lnTo>
                  <a:cubicBezTo>
                    <a:pt x="129" y="112368"/>
                    <a:pt x="129" y="112723"/>
                    <a:pt x="129" y="117682"/>
                  </a:cubicBezTo>
                  <a:lnTo>
                    <a:pt x="73109" y="117682"/>
                  </a:lnTo>
                  <a:lnTo>
                    <a:pt x="78423" y="85444"/>
                  </a:lnTo>
                  <a:close/>
                </a:path>
              </a:pathLst>
            </a:custGeom>
            <a:solidFill>
              <a:srgbClr val="000000"/>
            </a:solidFill>
            <a:ln w="25400" cap="flat">
              <a:noFill/>
              <a:prstDash val="solid"/>
              <a:miter/>
            </a:ln>
          </p:spPr>
          <p:txBody>
            <a:bodyPr rtlCol="0" anchor="ctr"/>
            <a:lstStyle/>
            <a:p>
              <a:endParaRPr lang="en-CN"/>
            </a:p>
          </p:txBody>
        </p:sp>
        <p:sp>
          <p:nvSpPr>
            <p:cNvPr id="18497" name="Freeform 18496">
              <a:extLst>
                <a:ext uri="{FF2B5EF4-FFF2-40B4-BE49-F238E27FC236}">
                  <a16:creationId xmlns:a16="http://schemas.microsoft.com/office/drawing/2014/main" id="{66F624DC-44FD-6CF9-4266-A99BA4B87AAC}"/>
                </a:ext>
              </a:extLst>
            </p:cNvPr>
            <p:cNvSpPr/>
            <p:nvPr>
              <p:custDataLst>
                <p:tags r:id="rId61"/>
              </p:custDataLst>
            </p:nvPr>
          </p:nvSpPr>
          <p:spPr>
            <a:xfrm>
              <a:off x="5963680" y="4107398"/>
              <a:ext cx="29606" cy="75662"/>
            </a:xfrm>
            <a:custGeom>
              <a:avLst/>
              <a:gdLst>
                <a:gd name="connsiteX0" fmla="*/ 29741 w 29606"/>
                <a:gd name="connsiteY0" fmla="*/ 26633 h 75662"/>
                <a:gd name="connsiteX1" fmla="*/ 13546 w 29606"/>
                <a:gd name="connsiteY1" fmla="*/ 63 h 75662"/>
                <a:gd name="connsiteX2" fmla="*/ 134 w 29606"/>
                <a:gd name="connsiteY2" fmla="*/ 13474 h 75662"/>
                <a:gd name="connsiteX3" fmla="*/ 13546 w 29606"/>
                <a:gd name="connsiteY3" fmla="*/ 26886 h 75662"/>
                <a:gd name="connsiteX4" fmla="*/ 22402 w 29606"/>
                <a:gd name="connsiteY4" fmla="*/ 23597 h 75662"/>
                <a:gd name="connsiteX5" fmla="*/ 23668 w 29606"/>
                <a:gd name="connsiteY5" fmla="*/ 22837 h 75662"/>
                <a:gd name="connsiteX6" fmla="*/ 24174 w 29606"/>
                <a:gd name="connsiteY6" fmla="*/ 26633 h 75662"/>
                <a:gd name="connsiteX7" fmla="*/ 6966 w 29606"/>
                <a:gd name="connsiteY7" fmla="*/ 68893 h 75662"/>
                <a:gd name="connsiteX8" fmla="*/ 4183 w 29606"/>
                <a:gd name="connsiteY8" fmla="*/ 72941 h 75662"/>
                <a:gd name="connsiteX9" fmla="*/ 6713 w 29606"/>
                <a:gd name="connsiteY9" fmla="*/ 75725 h 75662"/>
                <a:gd name="connsiteX10" fmla="*/ 29741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41" y="26633"/>
                  </a:moveTo>
                  <a:cubicBezTo>
                    <a:pt x="29741" y="9932"/>
                    <a:pt x="23415" y="63"/>
                    <a:pt x="13546" y="63"/>
                  </a:cubicBezTo>
                  <a:cubicBezTo>
                    <a:pt x="5195" y="63"/>
                    <a:pt x="134" y="6389"/>
                    <a:pt x="134" y="13474"/>
                  </a:cubicBezTo>
                  <a:cubicBezTo>
                    <a:pt x="134" y="20307"/>
                    <a:pt x="5195" y="26886"/>
                    <a:pt x="13546" y="26886"/>
                  </a:cubicBezTo>
                  <a:cubicBezTo>
                    <a:pt x="16582" y="26886"/>
                    <a:pt x="19872" y="25874"/>
                    <a:pt x="22402" y="23597"/>
                  </a:cubicBezTo>
                  <a:cubicBezTo>
                    <a:pt x="23162" y="23090"/>
                    <a:pt x="23415" y="22837"/>
                    <a:pt x="23668" y="22837"/>
                  </a:cubicBezTo>
                  <a:cubicBezTo>
                    <a:pt x="23921" y="22837"/>
                    <a:pt x="24174" y="23090"/>
                    <a:pt x="24174" y="26633"/>
                  </a:cubicBezTo>
                  <a:cubicBezTo>
                    <a:pt x="24174" y="45359"/>
                    <a:pt x="15317" y="60542"/>
                    <a:pt x="6966" y="68893"/>
                  </a:cubicBezTo>
                  <a:cubicBezTo>
                    <a:pt x="4183" y="71676"/>
                    <a:pt x="4183" y="72182"/>
                    <a:pt x="4183" y="72941"/>
                  </a:cubicBezTo>
                  <a:cubicBezTo>
                    <a:pt x="4183" y="74713"/>
                    <a:pt x="5448" y="75725"/>
                    <a:pt x="6713" y="75725"/>
                  </a:cubicBezTo>
                  <a:cubicBezTo>
                    <a:pt x="9497" y="75725"/>
                    <a:pt x="29741" y="56240"/>
                    <a:pt x="29741" y="26633"/>
                  </a:cubicBezTo>
                  <a:close/>
                </a:path>
              </a:pathLst>
            </a:custGeom>
            <a:solidFill>
              <a:srgbClr val="000000"/>
            </a:solidFill>
            <a:ln w="25400" cap="flat">
              <a:noFill/>
              <a:prstDash val="solid"/>
              <a:miter/>
            </a:ln>
          </p:spPr>
          <p:txBody>
            <a:bodyPr rtlCol="0" anchor="ctr"/>
            <a:lstStyle/>
            <a:p>
              <a:endParaRPr lang="en-CN"/>
            </a:p>
          </p:txBody>
        </p:sp>
        <p:sp>
          <p:nvSpPr>
            <p:cNvPr id="18498" name="Freeform 18497">
              <a:extLst>
                <a:ext uri="{FF2B5EF4-FFF2-40B4-BE49-F238E27FC236}">
                  <a16:creationId xmlns:a16="http://schemas.microsoft.com/office/drawing/2014/main" id="{A347FF9A-8468-962D-2662-A848CC9B3CB5}"/>
                </a:ext>
              </a:extLst>
            </p:cNvPr>
            <p:cNvSpPr/>
            <p:nvPr>
              <p:custDataLst>
                <p:tags r:id="rId62"/>
              </p:custDataLst>
            </p:nvPr>
          </p:nvSpPr>
          <p:spPr>
            <a:xfrm>
              <a:off x="6076147" y="4107398"/>
              <a:ext cx="26823" cy="26823"/>
            </a:xfrm>
            <a:custGeom>
              <a:avLst/>
              <a:gdLst>
                <a:gd name="connsiteX0" fmla="*/ 26962 w 26823"/>
                <a:gd name="connsiteY0" fmla="*/ 13474 h 26823"/>
                <a:gd name="connsiteX1" fmla="*/ 13550 w 26823"/>
                <a:gd name="connsiteY1" fmla="*/ 63 h 26823"/>
                <a:gd name="connsiteX2" fmla="*/ 138 w 26823"/>
                <a:gd name="connsiteY2" fmla="*/ 13474 h 26823"/>
                <a:gd name="connsiteX3" fmla="*/ 13550 w 26823"/>
                <a:gd name="connsiteY3" fmla="*/ 26886 h 26823"/>
                <a:gd name="connsiteX4" fmla="*/ 26962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62" y="13474"/>
                  </a:moveTo>
                  <a:cubicBezTo>
                    <a:pt x="26962" y="6136"/>
                    <a:pt x="20889" y="63"/>
                    <a:pt x="13550" y="63"/>
                  </a:cubicBezTo>
                  <a:cubicBezTo>
                    <a:pt x="6212" y="63"/>
                    <a:pt x="138" y="6136"/>
                    <a:pt x="138" y="13474"/>
                  </a:cubicBezTo>
                  <a:cubicBezTo>
                    <a:pt x="138" y="20813"/>
                    <a:pt x="6212" y="26886"/>
                    <a:pt x="13550" y="26886"/>
                  </a:cubicBezTo>
                  <a:cubicBezTo>
                    <a:pt x="20889" y="26886"/>
                    <a:pt x="26962" y="20813"/>
                    <a:pt x="26962" y="13474"/>
                  </a:cubicBezTo>
                  <a:close/>
                </a:path>
              </a:pathLst>
            </a:custGeom>
            <a:solidFill>
              <a:srgbClr val="000000"/>
            </a:solidFill>
            <a:ln w="25400" cap="flat">
              <a:noFill/>
              <a:prstDash val="solid"/>
              <a:miter/>
            </a:ln>
          </p:spPr>
          <p:txBody>
            <a:bodyPr rtlCol="0" anchor="ctr"/>
            <a:lstStyle/>
            <a:p>
              <a:endParaRPr lang="en-CN"/>
            </a:p>
          </p:txBody>
        </p:sp>
        <p:sp>
          <p:nvSpPr>
            <p:cNvPr id="18499" name="Freeform 18498">
              <a:extLst>
                <a:ext uri="{FF2B5EF4-FFF2-40B4-BE49-F238E27FC236}">
                  <a16:creationId xmlns:a16="http://schemas.microsoft.com/office/drawing/2014/main" id="{E3589D18-D633-C89F-2B45-9FC057143712}"/>
                </a:ext>
              </a:extLst>
            </p:cNvPr>
            <p:cNvSpPr/>
            <p:nvPr>
              <p:custDataLst>
                <p:tags r:id="rId63"/>
              </p:custDataLst>
            </p:nvPr>
          </p:nvSpPr>
          <p:spPr>
            <a:xfrm>
              <a:off x="6146439" y="4107398"/>
              <a:ext cx="26823" cy="26823"/>
            </a:xfrm>
            <a:custGeom>
              <a:avLst/>
              <a:gdLst>
                <a:gd name="connsiteX0" fmla="*/ 26965 w 26823"/>
                <a:gd name="connsiteY0" fmla="*/ 13474 h 26823"/>
                <a:gd name="connsiteX1" fmla="*/ 13553 w 26823"/>
                <a:gd name="connsiteY1" fmla="*/ 63 h 26823"/>
                <a:gd name="connsiteX2" fmla="*/ 141 w 26823"/>
                <a:gd name="connsiteY2" fmla="*/ 13474 h 26823"/>
                <a:gd name="connsiteX3" fmla="*/ 13553 w 26823"/>
                <a:gd name="connsiteY3" fmla="*/ 26886 h 26823"/>
                <a:gd name="connsiteX4" fmla="*/ 26965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65" y="13474"/>
                  </a:moveTo>
                  <a:cubicBezTo>
                    <a:pt x="26965" y="6136"/>
                    <a:pt x="20891" y="63"/>
                    <a:pt x="13553" y="63"/>
                  </a:cubicBezTo>
                  <a:cubicBezTo>
                    <a:pt x="6214" y="63"/>
                    <a:pt x="141" y="6136"/>
                    <a:pt x="141" y="13474"/>
                  </a:cubicBezTo>
                  <a:cubicBezTo>
                    <a:pt x="141" y="20813"/>
                    <a:pt x="6214" y="26886"/>
                    <a:pt x="13553" y="26886"/>
                  </a:cubicBezTo>
                  <a:cubicBezTo>
                    <a:pt x="20891" y="26886"/>
                    <a:pt x="26965" y="20813"/>
                    <a:pt x="26965" y="13474"/>
                  </a:cubicBezTo>
                  <a:close/>
                </a:path>
              </a:pathLst>
            </a:custGeom>
            <a:solidFill>
              <a:srgbClr val="000000"/>
            </a:solidFill>
            <a:ln w="25400" cap="flat">
              <a:noFill/>
              <a:prstDash val="solid"/>
              <a:miter/>
            </a:ln>
          </p:spPr>
          <p:txBody>
            <a:bodyPr rtlCol="0" anchor="ctr"/>
            <a:lstStyle/>
            <a:p>
              <a:endParaRPr lang="en-CN"/>
            </a:p>
          </p:txBody>
        </p:sp>
        <p:sp>
          <p:nvSpPr>
            <p:cNvPr id="18500" name="Freeform 18499">
              <a:extLst>
                <a:ext uri="{FF2B5EF4-FFF2-40B4-BE49-F238E27FC236}">
                  <a16:creationId xmlns:a16="http://schemas.microsoft.com/office/drawing/2014/main" id="{04BD2F1B-AC4F-8569-800A-0FEC12E1695C}"/>
                </a:ext>
              </a:extLst>
            </p:cNvPr>
            <p:cNvSpPr/>
            <p:nvPr>
              <p:custDataLst>
                <p:tags r:id="rId64"/>
              </p:custDataLst>
            </p:nvPr>
          </p:nvSpPr>
          <p:spPr>
            <a:xfrm>
              <a:off x="6216731" y="4107398"/>
              <a:ext cx="26823" cy="26823"/>
            </a:xfrm>
            <a:custGeom>
              <a:avLst/>
              <a:gdLst>
                <a:gd name="connsiteX0" fmla="*/ 26967 w 26823"/>
                <a:gd name="connsiteY0" fmla="*/ 13474 h 26823"/>
                <a:gd name="connsiteX1" fmla="*/ 13556 w 26823"/>
                <a:gd name="connsiteY1" fmla="*/ 63 h 26823"/>
                <a:gd name="connsiteX2" fmla="*/ 144 w 26823"/>
                <a:gd name="connsiteY2" fmla="*/ 13474 h 26823"/>
                <a:gd name="connsiteX3" fmla="*/ 13556 w 26823"/>
                <a:gd name="connsiteY3" fmla="*/ 26886 h 26823"/>
                <a:gd name="connsiteX4" fmla="*/ 26967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67" y="13474"/>
                  </a:moveTo>
                  <a:cubicBezTo>
                    <a:pt x="26967" y="6136"/>
                    <a:pt x="20894" y="63"/>
                    <a:pt x="13556" y="63"/>
                  </a:cubicBezTo>
                  <a:cubicBezTo>
                    <a:pt x="6217" y="63"/>
                    <a:pt x="144" y="6136"/>
                    <a:pt x="144" y="13474"/>
                  </a:cubicBezTo>
                  <a:cubicBezTo>
                    <a:pt x="144" y="20813"/>
                    <a:pt x="6217" y="26886"/>
                    <a:pt x="13556" y="26886"/>
                  </a:cubicBezTo>
                  <a:cubicBezTo>
                    <a:pt x="20894" y="26886"/>
                    <a:pt x="26967" y="20813"/>
                    <a:pt x="26967" y="13474"/>
                  </a:cubicBezTo>
                  <a:close/>
                </a:path>
              </a:pathLst>
            </a:custGeom>
            <a:solidFill>
              <a:srgbClr val="000000"/>
            </a:solidFill>
            <a:ln w="25400" cap="flat">
              <a:noFill/>
              <a:prstDash val="solid"/>
              <a:miter/>
            </a:ln>
          </p:spPr>
          <p:txBody>
            <a:bodyPr rtlCol="0" anchor="ctr"/>
            <a:lstStyle/>
            <a:p>
              <a:endParaRPr lang="en-CN"/>
            </a:p>
          </p:txBody>
        </p:sp>
        <p:sp>
          <p:nvSpPr>
            <p:cNvPr id="18501" name="Freeform 18500">
              <a:extLst>
                <a:ext uri="{FF2B5EF4-FFF2-40B4-BE49-F238E27FC236}">
                  <a16:creationId xmlns:a16="http://schemas.microsoft.com/office/drawing/2014/main" id="{30DF0DF0-9D30-F0AB-E916-C99F2E1FC5E8}"/>
                </a:ext>
              </a:extLst>
            </p:cNvPr>
            <p:cNvSpPr/>
            <p:nvPr>
              <p:custDataLst>
                <p:tags r:id="rId65"/>
              </p:custDataLst>
            </p:nvPr>
          </p:nvSpPr>
          <p:spPr>
            <a:xfrm>
              <a:off x="6287023" y="4107398"/>
              <a:ext cx="29606" cy="75662"/>
            </a:xfrm>
            <a:custGeom>
              <a:avLst/>
              <a:gdLst>
                <a:gd name="connsiteX0" fmla="*/ 29754 w 29606"/>
                <a:gd name="connsiteY0" fmla="*/ 26633 h 75662"/>
                <a:gd name="connsiteX1" fmla="*/ 13558 w 29606"/>
                <a:gd name="connsiteY1" fmla="*/ 63 h 75662"/>
                <a:gd name="connsiteX2" fmla="*/ 147 w 29606"/>
                <a:gd name="connsiteY2" fmla="*/ 13474 h 75662"/>
                <a:gd name="connsiteX3" fmla="*/ 13558 w 29606"/>
                <a:gd name="connsiteY3" fmla="*/ 26886 h 75662"/>
                <a:gd name="connsiteX4" fmla="*/ 22415 w 29606"/>
                <a:gd name="connsiteY4" fmla="*/ 23597 h 75662"/>
                <a:gd name="connsiteX5" fmla="*/ 23680 w 29606"/>
                <a:gd name="connsiteY5" fmla="*/ 22837 h 75662"/>
                <a:gd name="connsiteX6" fmla="*/ 24187 w 29606"/>
                <a:gd name="connsiteY6" fmla="*/ 26633 h 75662"/>
                <a:gd name="connsiteX7" fmla="*/ 6979 w 29606"/>
                <a:gd name="connsiteY7" fmla="*/ 68893 h 75662"/>
                <a:gd name="connsiteX8" fmla="*/ 4195 w 29606"/>
                <a:gd name="connsiteY8" fmla="*/ 72941 h 75662"/>
                <a:gd name="connsiteX9" fmla="*/ 6726 w 29606"/>
                <a:gd name="connsiteY9" fmla="*/ 75725 h 75662"/>
                <a:gd name="connsiteX10" fmla="*/ 29754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54" y="26633"/>
                  </a:moveTo>
                  <a:cubicBezTo>
                    <a:pt x="29754" y="9932"/>
                    <a:pt x="23427" y="63"/>
                    <a:pt x="13558" y="63"/>
                  </a:cubicBezTo>
                  <a:cubicBezTo>
                    <a:pt x="5208" y="63"/>
                    <a:pt x="147" y="6389"/>
                    <a:pt x="147" y="13474"/>
                  </a:cubicBezTo>
                  <a:cubicBezTo>
                    <a:pt x="147" y="20307"/>
                    <a:pt x="5208" y="26886"/>
                    <a:pt x="13558" y="26886"/>
                  </a:cubicBezTo>
                  <a:cubicBezTo>
                    <a:pt x="16595" y="26886"/>
                    <a:pt x="19885" y="25874"/>
                    <a:pt x="22415" y="23597"/>
                  </a:cubicBezTo>
                  <a:cubicBezTo>
                    <a:pt x="23174" y="23090"/>
                    <a:pt x="23427" y="22837"/>
                    <a:pt x="23680" y="22837"/>
                  </a:cubicBezTo>
                  <a:cubicBezTo>
                    <a:pt x="23933" y="22837"/>
                    <a:pt x="24187" y="23090"/>
                    <a:pt x="24187" y="26633"/>
                  </a:cubicBezTo>
                  <a:cubicBezTo>
                    <a:pt x="24187" y="45359"/>
                    <a:pt x="15330" y="60542"/>
                    <a:pt x="6979" y="68893"/>
                  </a:cubicBezTo>
                  <a:cubicBezTo>
                    <a:pt x="4195" y="71676"/>
                    <a:pt x="4195" y="72182"/>
                    <a:pt x="4195" y="72941"/>
                  </a:cubicBezTo>
                  <a:cubicBezTo>
                    <a:pt x="4195" y="74713"/>
                    <a:pt x="5461" y="75725"/>
                    <a:pt x="6726" y="75725"/>
                  </a:cubicBezTo>
                  <a:cubicBezTo>
                    <a:pt x="9510" y="75725"/>
                    <a:pt x="29754" y="56240"/>
                    <a:pt x="29754" y="26633"/>
                  </a:cubicBezTo>
                  <a:close/>
                </a:path>
              </a:pathLst>
            </a:custGeom>
            <a:solidFill>
              <a:srgbClr val="000000"/>
            </a:solidFill>
            <a:ln w="25400" cap="flat">
              <a:noFill/>
              <a:prstDash val="solid"/>
              <a:miter/>
            </a:ln>
          </p:spPr>
          <p:txBody>
            <a:bodyPr rtlCol="0" anchor="ctr"/>
            <a:lstStyle/>
            <a:p>
              <a:endParaRPr lang="en-CN"/>
            </a:p>
          </p:txBody>
        </p:sp>
        <p:sp>
          <p:nvSpPr>
            <p:cNvPr id="18502" name="Freeform 18501">
              <a:extLst>
                <a:ext uri="{FF2B5EF4-FFF2-40B4-BE49-F238E27FC236}">
                  <a16:creationId xmlns:a16="http://schemas.microsoft.com/office/drawing/2014/main" id="{0698EE8E-50EB-9CB8-5267-97D689ED4D89}"/>
                </a:ext>
              </a:extLst>
            </p:cNvPr>
            <p:cNvSpPr/>
            <p:nvPr>
              <p:custDataLst>
                <p:tags r:id="rId66"/>
              </p:custDataLst>
            </p:nvPr>
          </p:nvSpPr>
          <p:spPr>
            <a:xfrm>
              <a:off x="6389114" y="4019842"/>
              <a:ext cx="126019" cy="163470"/>
            </a:xfrm>
            <a:custGeom>
              <a:avLst/>
              <a:gdLst>
                <a:gd name="connsiteX0" fmla="*/ 126171 w 126019"/>
                <a:gd name="connsiteY0" fmla="*/ 4618 h 163470"/>
                <a:gd name="connsiteX1" fmla="*/ 121616 w 126019"/>
                <a:gd name="connsiteY1" fmla="*/ 63 h 163470"/>
                <a:gd name="connsiteX2" fmla="*/ 98588 w 126019"/>
                <a:gd name="connsiteY2" fmla="*/ 10944 h 163470"/>
                <a:gd name="connsiteX3" fmla="*/ 71511 w 126019"/>
                <a:gd name="connsiteY3" fmla="*/ 63 h 163470"/>
                <a:gd name="connsiteX4" fmla="*/ 151 w 126019"/>
                <a:gd name="connsiteY4" fmla="*/ 74713 h 163470"/>
                <a:gd name="connsiteX5" fmla="*/ 44435 w 126019"/>
                <a:gd name="connsiteY5" fmla="*/ 116466 h 163470"/>
                <a:gd name="connsiteX6" fmla="*/ 72018 w 126019"/>
                <a:gd name="connsiteY6" fmla="*/ 108369 h 163470"/>
                <a:gd name="connsiteX7" fmla="*/ 62402 w 126019"/>
                <a:gd name="connsiteY7" fmla="*/ 146832 h 163470"/>
                <a:gd name="connsiteX8" fmla="*/ 59365 w 126019"/>
                <a:gd name="connsiteY8" fmla="*/ 151134 h 163470"/>
                <a:gd name="connsiteX9" fmla="*/ 49749 w 126019"/>
                <a:gd name="connsiteY9" fmla="*/ 151640 h 163470"/>
                <a:gd name="connsiteX10" fmla="*/ 42664 w 126019"/>
                <a:gd name="connsiteY10" fmla="*/ 153159 h 163470"/>
                <a:gd name="connsiteX11" fmla="*/ 40639 w 126019"/>
                <a:gd name="connsiteY11" fmla="*/ 158979 h 163470"/>
                <a:gd name="connsiteX12" fmla="*/ 45700 w 126019"/>
                <a:gd name="connsiteY12" fmla="*/ 163534 h 163470"/>
                <a:gd name="connsiteX13" fmla="*/ 72524 w 126019"/>
                <a:gd name="connsiteY13" fmla="*/ 162775 h 163470"/>
                <a:gd name="connsiteX14" fmla="*/ 100612 w 126019"/>
                <a:gd name="connsiteY14" fmla="*/ 163534 h 163470"/>
                <a:gd name="connsiteX15" fmla="*/ 107192 w 126019"/>
                <a:gd name="connsiteY15" fmla="*/ 156195 h 163470"/>
                <a:gd name="connsiteX16" fmla="*/ 100612 w 126019"/>
                <a:gd name="connsiteY16" fmla="*/ 151640 h 163470"/>
                <a:gd name="connsiteX17" fmla="*/ 89731 w 126019"/>
                <a:gd name="connsiteY17" fmla="*/ 151387 h 163470"/>
                <a:gd name="connsiteX18" fmla="*/ 126171 w 126019"/>
                <a:gd name="connsiteY18" fmla="*/ 4618 h 163470"/>
                <a:gd name="connsiteX19" fmla="*/ 77332 w 126019"/>
                <a:gd name="connsiteY19" fmla="*/ 87365 h 163470"/>
                <a:gd name="connsiteX20" fmla="*/ 73283 w 126019"/>
                <a:gd name="connsiteY20" fmla="*/ 94704 h 163470"/>
                <a:gd name="connsiteX21" fmla="*/ 45700 w 126019"/>
                <a:gd name="connsiteY21" fmla="*/ 107356 h 163470"/>
                <a:gd name="connsiteX22" fmla="*/ 28746 w 126019"/>
                <a:gd name="connsiteY22" fmla="*/ 88125 h 163470"/>
                <a:gd name="connsiteX23" fmla="*/ 41398 w 126019"/>
                <a:gd name="connsiteY23" fmla="*/ 33972 h 163470"/>
                <a:gd name="connsiteX24" fmla="*/ 72018 w 126019"/>
                <a:gd name="connsiteY24" fmla="*/ 9173 h 163470"/>
                <a:gd name="connsiteX25" fmla="*/ 93021 w 126019"/>
                <a:gd name="connsiteY25" fmla="*/ 23850 h 163470"/>
                <a:gd name="connsiteX26" fmla="*/ 92515 w 126019"/>
                <a:gd name="connsiteY26" fmla="*/ 27392 h 163470"/>
                <a:gd name="connsiteX27" fmla="*/ 77332 w 126019"/>
                <a:gd name="connsiteY27" fmla="*/ 87365 h 163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6019" h="163470">
                  <a:moveTo>
                    <a:pt x="126171" y="4618"/>
                  </a:moveTo>
                  <a:cubicBezTo>
                    <a:pt x="126171" y="3352"/>
                    <a:pt x="125158" y="63"/>
                    <a:pt x="121616" y="63"/>
                  </a:cubicBezTo>
                  <a:cubicBezTo>
                    <a:pt x="121363" y="63"/>
                    <a:pt x="106433" y="3605"/>
                    <a:pt x="98588" y="10944"/>
                  </a:cubicBezTo>
                  <a:cubicBezTo>
                    <a:pt x="95045" y="6895"/>
                    <a:pt x="86441" y="63"/>
                    <a:pt x="71511" y="63"/>
                  </a:cubicBezTo>
                  <a:cubicBezTo>
                    <a:pt x="27481" y="63"/>
                    <a:pt x="151" y="40045"/>
                    <a:pt x="151" y="74713"/>
                  </a:cubicBezTo>
                  <a:cubicBezTo>
                    <a:pt x="151" y="105838"/>
                    <a:pt x="23432" y="116466"/>
                    <a:pt x="44435" y="116466"/>
                  </a:cubicBezTo>
                  <a:cubicBezTo>
                    <a:pt x="56581" y="116466"/>
                    <a:pt x="66704" y="111658"/>
                    <a:pt x="72018" y="108369"/>
                  </a:cubicBezTo>
                  <a:lnTo>
                    <a:pt x="62402" y="146832"/>
                  </a:lnTo>
                  <a:cubicBezTo>
                    <a:pt x="61389" y="150628"/>
                    <a:pt x="61136" y="150881"/>
                    <a:pt x="59365" y="151134"/>
                  </a:cubicBezTo>
                  <a:cubicBezTo>
                    <a:pt x="56581" y="151640"/>
                    <a:pt x="52533" y="151640"/>
                    <a:pt x="49749" y="151640"/>
                  </a:cubicBezTo>
                  <a:cubicBezTo>
                    <a:pt x="45447" y="151640"/>
                    <a:pt x="43929" y="151640"/>
                    <a:pt x="42664" y="153159"/>
                  </a:cubicBezTo>
                  <a:cubicBezTo>
                    <a:pt x="41398" y="154677"/>
                    <a:pt x="40639" y="158726"/>
                    <a:pt x="40639" y="158979"/>
                  </a:cubicBezTo>
                  <a:cubicBezTo>
                    <a:pt x="40639" y="160497"/>
                    <a:pt x="41651" y="163534"/>
                    <a:pt x="45700" y="163534"/>
                  </a:cubicBezTo>
                  <a:cubicBezTo>
                    <a:pt x="54304" y="163534"/>
                    <a:pt x="63667" y="162775"/>
                    <a:pt x="72524" y="162775"/>
                  </a:cubicBezTo>
                  <a:cubicBezTo>
                    <a:pt x="81887" y="162775"/>
                    <a:pt x="91503" y="163534"/>
                    <a:pt x="100612" y="163534"/>
                  </a:cubicBezTo>
                  <a:cubicBezTo>
                    <a:pt x="102384" y="163534"/>
                    <a:pt x="107192" y="163534"/>
                    <a:pt x="107192" y="156195"/>
                  </a:cubicBezTo>
                  <a:cubicBezTo>
                    <a:pt x="107192" y="151893"/>
                    <a:pt x="102890" y="151640"/>
                    <a:pt x="100612" y="151640"/>
                  </a:cubicBezTo>
                  <a:cubicBezTo>
                    <a:pt x="97070" y="151640"/>
                    <a:pt x="93021" y="151640"/>
                    <a:pt x="89731" y="151387"/>
                  </a:cubicBezTo>
                  <a:lnTo>
                    <a:pt x="126171" y="4618"/>
                  </a:lnTo>
                  <a:close/>
                  <a:moveTo>
                    <a:pt x="77332" y="87365"/>
                  </a:moveTo>
                  <a:cubicBezTo>
                    <a:pt x="76066" y="91667"/>
                    <a:pt x="76066" y="92173"/>
                    <a:pt x="73283" y="94704"/>
                  </a:cubicBezTo>
                  <a:cubicBezTo>
                    <a:pt x="65185" y="102801"/>
                    <a:pt x="54557" y="107356"/>
                    <a:pt x="45700" y="107356"/>
                  </a:cubicBezTo>
                  <a:cubicBezTo>
                    <a:pt x="30011" y="107356"/>
                    <a:pt x="28746" y="93692"/>
                    <a:pt x="28746" y="88125"/>
                  </a:cubicBezTo>
                  <a:cubicBezTo>
                    <a:pt x="28746" y="74966"/>
                    <a:pt x="37350" y="43841"/>
                    <a:pt x="41398" y="33972"/>
                  </a:cubicBezTo>
                  <a:cubicBezTo>
                    <a:pt x="49243" y="15499"/>
                    <a:pt x="61642" y="9173"/>
                    <a:pt x="72018" y="9173"/>
                  </a:cubicBezTo>
                  <a:cubicBezTo>
                    <a:pt x="86948" y="9173"/>
                    <a:pt x="93021" y="21066"/>
                    <a:pt x="93021" y="23850"/>
                  </a:cubicBezTo>
                  <a:cubicBezTo>
                    <a:pt x="93021" y="24862"/>
                    <a:pt x="92768" y="26633"/>
                    <a:pt x="92515" y="27392"/>
                  </a:cubicBezTo>
                  <a:lnTo>
                    <a:pt x="77332" y="87365"/>
                  </a:lnTo>
                  <a:close/>
                </a:path>
              </a:pathLst>
            </a:custGeom>
            <a:solidFill>
              <a:srgbClr val="000000"/>
            </a:solidFill>
            <a:ln w="25400" cap="flat">
              <a:noFill/>
              <a:prstDash val="solid"/>
              <a:miter/>
            </a:ln>
          </p:spPr>
          <p:txBody>
            <a:bodyPr rtlCol="0" anchor="ctr"/>
            <a:lstStyle/>
            <a:p>
              <a:endParaRPr lang="en-CN"/>
            </a:p>
          </p:txBody>
        </p:sp>
        <p:sp>
          <p:nvSpPr>
            <p:cNvPr id="18503" name="Freeform 18502">
              <a:extLst>
                <a:ext uri="{FF2B5EF4-FFF2-40B4-BE49-F238E27FC236}">
                  <a16:creationId xmlns:a16="http://schemas.microsoft.com/office/drawing/2014/main" id="{E97A0AB1-8605-AAD8-BB64-7575DC0F054E}"/>
                </a:ext>
              </a:extLst>
            </p:cNvPr>
            <p:cNvSpPr/>
            <p:nvPr>
              <p:custDataLst>
                <p:tags r:id="rId67"/>
              </p:custDataLst>
            </p:nvPr>
          </p:nvSpPr>
          <p:spPr>
            <a:xfrm>
              <a:off x="6523238" y="4054737"/>
              <a:ext cx="53672" cy="119212"/>
            </a:xfrm>
            <a:custGeom>
              <a:avLst/>
              <a:gdLst>
                <a:gd name="connsiteX0" fmla="*/ 49223 w 53672"/>
                <a:gd name="connsiteY0" fmla="*/ 6795 h 119212"/>
                <a:gd name="connsiteX1" fmla="*/ 42138 w 53672"/>
                <a:gd name="connsiteY1" fmla="*/ 64 h 119212"/>
                <a:gd name="connsiteX2" fmla="*/ 32218 w 53672"/>
                <a:gd name="connsiteY2" fmla="*/ 9807 h 119212"/>
                <a:gd name="connsiteX3" fmla="*/ 39303 w 53672"/>
                <a:gd name="connsiteY3" fmla="*/ 16538 h 119212"/>
                <a:gd name="connsiteX4" fmla="*/ 49223 w 53672"/>
                <a:gd name="connsiteY4" fmla="*/ 6795 h 119212"/>
                <a:gd name="connsiteX5" fmla="*/ 13087 w 53672"/>
                <a:gd name="connsiteY5" fmla="*/ 96780 h 119212"/>
                <a:gd name="connsiteX6" fmla="*/ 11493 w 53672"/>
                <a:gd name="connsiteY6" fmla="*/ 104220 h 119212"/>
                <a:gd name="connsiteX7" fmla="*/ 28321 w 53672"/>
                <a:gd name="connsiteY7" fmla="*/ 119277 h 119212"/>
                <a:gd name="connsiteX8" fmla="*/ 53829 w 53672"/>
                <a:gd name="connsiteY8" fmla="*/ 92175 h 119212"/>
                <a:gd name="connsiteX9" fmla="*/ 50994 w 53672"/>
                <a:gd name="connsiteY9" fmla="*/ 89872 h 119212"/>
                <a:gd name="connsiteX10" fmla="*/ 47629 w 53672"/>
                <a:gd name="connsiteY10" fmla="*/ 92883 h 119212"/>
                <a:gd name="connsiteX11" fmla="*/ 28852 w 53672"/>
                <a:gd name="connsiteY11" fmla="*/ 114317 h 119212"/>
                <a:gd name="connsiteX12" fmla="*/ 24424 w 53672"/>
                <a:gd name="connsiteY12" fmla="*/ 108117 h 119212"/>
                <a:gd name="connsiteX13" fmla="*/ 27258 w 53672"/>
                <a:gd name="connsiteY13" fmla="*/ 96780 h 119212"/>
                <a:gd name="connsiteX14" fmla="*/ 32927 w 53672"/>
                <a:gd name="connsiteY14" fmla="*/ 82610 h 119212"/>
                <a:gd name="connsiteX15" fmla="*/ 41606 w 53672"/>
                <a:gd name="connsiteY15" fmla="*/ 60113 h 119212"/>
                <a:gd name="connsiteX16" fmla="*/ 42669 w 53672"/>
                <a:gd name="connsiteY16" fmla="*/ 54445 h 119212"/>
                <a:gd name="connsiteX17" fmla="*/ 25841 w 53672"/>
                <a:gd name="connsiteY17" fmla="*/ 39388 h 119212"/>
                <a:gd name="connsiteX18" fmla="*/ 156 w 53672"/>
                <a:gd name="connsiteY18" fmla="*/ 66490 h 119212"/>
                <a:gd name="connsiteX19" fmla="*/ 3168 w 53672"/>
                <a:gd name="connsiteY19" fmla="*/ 68793 h 119212"/>
                <a:gd name="connsiteX20" fmla="*/ 6356 w 53672"/>
                <a:gd name="connsiteY20" fmla="*/ 65959 h 119212"/>
                <a:gd name="connsiteX21" fmla="*/ 25310 w 53672"/>
                <a:gd name="connsiteY21" fmla="*/ 44348 h 119212"/>
                <a:gd name="connsiteX22" fmla="*/ 29738 w 53672"/>
                <a:gd name="connsiteY22" fmla="*/ 50548 h 119212"/>
                <a:gd name="connsiteX23" fmla="*/ 24247 w 53672"/>
                <a:gd name="connsiteY23" fmla="*/ 68262 h 119212"/>
                <a:gd name="connsiteX24" fmla="*/ 13087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23" y="6795"/>
                  </a:moveTo>
                  <a:cubicBezTo>
                    <a:pt x="49223" y="3961"/>
                    <a:pt x="47097" y="64"/>
                    <a:pt x="42138" y="64"/>
                  </a:cubicBezTo>
                  <a:cubicBezTo>
                    <a:pt x="37355" y="64"/>
                    <a:pt x="32218" y="4670"/>
                    <a:pt x="32218" y="9807"/>
                  </a:cubicBezTo>
                  <a:cubicBezTo>
                    <a:pt x="32218" y="12818"/>
                    <a:pt x="34521" y="16538"/>
                    <a:pt x="39303" y="16538"/>
                  </a:cubicBezTo>
                  <a:cubicBezTo>
                    <a:pt x="44440" y="16538"/>
                    <a:pt x="49223" y="11578"/>
                    <a:pt x="49223" y="6795"/>
                  </a:cubicBezTo>
                  <a:close/>
                  <a:moveTo>
                    <a:pt x="13087" y="96780"/>
                  </a:moveTo>
                  <a:cubicBezTo>
                    <a:pt x="12379" y="99083"/>
                    <a:pt x="11493" y="101209"/>
                    <a:pt x="11493" y="104220"/>
                  </a:cubicBezTo>
                  <a:cubicBezTo>
                    <a:pt x="11493" y="112545"/>
                    <a:pt x="18579" y="119277"/>
                    <a:pt x="28321" y="119277"/>
                  </a:cubicBezTo>
                  <a:cubicBezTo>
                    <a:pt x="46035" y="119277"/>
                    <a:pt x="53829" y="94832"/>
                    <a:pt x="53829" y="92175"/>
                  </a:cubicBezTo>
                  <a:cubicBezTo>
                    <a:pt x="53829" y="89872"/>
                    <a:pt x="51526" y="89872"/>
                    <a:pt x="50994" y="89872"/>
                  </a:cubicBezTo>
                  <a:cubicBezTo>
                    <a:pt x="48515" y="89872"/>
                    <a:pt x="48337" y="90935"/>
                    <a:pt x="47629" y="92883"/>
                  </a:cubicBezTo>
                  <a:cubicBezTo>
                    <a:pt x="43555" y="107054"/>
                    <a:pt x="35761" y="114317"/>
                    <a:pt x="28852" y="114317"/>
                  </a:cubicBezTo>
                  <a:cubicBezTo>
                    <a:pt x="25310" y="114317"/>
                    <a:pt x="24424" y="112014"/>
                    <a:pt x="24424" y="108117"/>
                  </a:cubicBezTo>
                  <a:cubicBezTo>
                    <a:pt x="24424" y="104043"/>
                    <a:pt x="25664" y="100677"/>
                    <a:pt x="27258" y="96780"/>
                  </a:cubicBezTo>
                  <a:cubicBezTo>
                    <a:pt x="29030" y="91998"/>
                    <a:pt x="30978" y="87215"/>
                    <a:pt x="32927" y="82610"/>
                  </a:cubicBezTo>
                  <a:cubicBezTo>
                    <a:pt x="34521" y="78358"/>
                    <a:pt x="40898" y="62239"/>
                    <a:pt x="41606" y="60113"/>
                  </a:cubicBezTo>
                  <a:cubicBezTo>
                    <a:pt x="42138" y="58342"/>
                    <a:pt x="42669" y="56216"/>
                    <a:pt x="42669" y="54445"/>
                  </a:cubicBezTo>
                  <a:cubicBezTo>
                    <a:pt x="42669" y="46120"/>
                    <a:pt x="35584" y="39388"/>
                    <a:pt x="25841" y="39388"/>
                  </a:cubicBezTo>
                  <a:cubicBezTo>
                    <a:pt x="8305" y="39388"/>
                    <a:pt x="156" y="63479"/>
                    <a:pt x="156" y="66490"/>
                  </a:cubicBezTo>
                  <a:cubicBezTo>
                    <a:pt x="156" y="68793"/>
                    <a:pt x="2636" y="68793"/>
                    <a:pt x="3168" y="68793"/>
                  </a:cubicBezTo>
                  <a:cubicBezTo>
                    <a:pt x="5648" y="68793"/>
                    <a:pt x="5825" y="67907"/>
                    <a:pt x="6356" y="65959"/>
                  </a:cubicBezTo>
                  <a:cubicBezTo>
                    <a:pt x="10962" y="50725"/>
                    <a:pt x="18756" y="44348"/>
                    <a:pt x="25310" y="44348"/>
                  </a:cubicBezTo>
                  <a:cubicBezTo>
                    <a:pt x="28144" y="44348"/>
                    <a:pt x="29738" y="45765"/>
                    <a:pt x="29738" y="50548"/>
                  </a:cubicBezTo>
                  <a:cubicBezTo>
                    <a:pt x="29738" y="54622"/>
                    <a:pt x="28675" y="57279"/>
                    <a:pt x="24247" y="68262"/>
                  </a:cubicBezTo>
                  <a:lnTo>
                    <a:pt x="13087" y="96780"/>
                  </a:lnTo>
                  <a:close/>
                </a:path>
              </a:pathLst>
            </a:custGeom>
            <a:solidFill>
              <a:srgbClr val="000000"/>
            </a:solidFill>
            <a:ln w="25400" cap="flat">
              <a:noFill/>
              <a:prstDash val="solid"/>
              <a:miter/>
            </a:ln>
          </p:spPr>
          <p:txBody>
            <a:bodyPr rtlCol="0" anchor="ctr"/>
            <a:lstStyle/>
            <a:p>
              <a:endParaRPr lang="en-CN"/>
            </a:p>
          </p:txBody>
        </p:sp>
        <p:sp>
          <p:nvSpPr>
            <p:cNvPr id="18504" name="Freeform 18503">
              <a:extLst>
                <a:ext uri="{FF2B5EF4-FFF2-40B4-BE49-F238E27FC236}">
                  <a16:creationId xmlns:a16="http://schemas.microsoft.com/office/drawing/2014/main" id="{5CD762EA-BE38-910F-2EB8-8240C910219F}"/>
                </a:ext>
              </a:extLst>
            </p:cNvPr>
            <p:cNvSpPr/>
            <p:nvPr>
              <p:custDataLst>
                <p:tags r:id="rId68"/>
              </p:custDataLst>
            </p:nvPr>
          </p:nvSpPr>
          <p:spPr>
            <a:xfrm>
              <a:off x="6677155" y="4057547"/>
              <a:ext cx="26823" cy="26823"/>
            </a:xfrm>
            <a:custGeom>
              <a:avLst/>
              <a:gdLst>
                <a:gd name="connsiteX0" fmla="*/ 26985 w 26823"/>
                <a:gd name="connsiteY0" fmla="*/ 13474 h 26823"/>
                <a:gd name="connsiteX1" fmla="*/ 13574 w 26823"/>
                <a:gd name="connsiteY1" fmla="*/ 63 h 26823"/>
                <a:gd name="connsiteX2" fmla="*/ 162 w 26823"/>
                <a:gd name="connsiteY2" fmla="*/ 13474 h 26823"/>
                <a:gd name="connsiteX3" fmla="*/ 13574 w 26823"/>
                <a:gd name="connsiteY3" fmla="*/ 26886 h 26823"/>
                <a:gd name="connsiteX4" fmla="*/ 26985 w 26823"/>
                <a:gd name="connsiteY4" fmla="*/ 13474 h 26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6823">
                  <a:moveTo>
                    <a:pt x="26985" y="13474"/>
                  </a:moveTo>
                  <a:cubicBezTo>
                    <a:pt x="26985" y="6136"/>
                    <a:pt x="20912" y="63"/>
                    <a:pt x="13574" y="63"/>
                  </a:cubicBezTo>
                  <a:cubicBezTo>
                    <a:pt x="6235" y="63"/>
                    <a:pt x="162" y="6136"/>
                    <a:pt x="162" y="13474"/>
                  </a:cubicBezTo>
                  <a:cubicBezTo>
                    <a:pt x="162" y="20813"/>
                    <a:pt x="6235" y="26886"/>
                    <a:pt x="13574" y="26886"/>
                  </a:cubicBezTo>
                  <a:cubicBezTo>
                    <a:pt x="20912" y="26886"/>
                    <a:pt x="26985" y="20813"/>
                    <a:pt x="26985" y="13474"/>
                  </a:cubicBezTo>
                  <a:close/>
                </a:path>
              </a:pathLst>
            </a:custGeom>
            <a:solidFill>
              <a:srgbClr val="000000"/>
            </a:solidFill>
            <a:ln w="25400" cap="flat">
              <a:noFill/>
              <a:prstDash val="solid"/>
              <a:miter/>
            </a:ln>
          </p:spPr>
          <p:txBody>
            <a:bodyPr rtlCol="0" anchor="ctr"/>
            <a:lstStyle/>
            <a:p>
              <a:endParaRPr lang="en-CN"/>
            </a:p>
          </p:txBody>
        </p:sp>
        <p:sp>
          <p:nvSpPr>
            <p:cNvPr id="18505" name="Freeform 18504">
              <a:extLst>
                <a:ext uri="{FF2B5EF4-FFF2-40B4-BE49-F238E27FC236}">
                  <a16:creationId xmlns:a16="http://schemas.microsoft.com/office/drawing/2014/main" id="{A1347F90-CDDF-5842-E12C-2012BB431A36}"/>
                </a:ext>
              </a:extLst>
            </p:cNvPr>
            <p:cNvSpPr/>
            <p:nvPr>
              <p:custDataLst>
                <p:tags r:id="rId69"/>
              </p:custDataLst>
            </p:nvPr>
          </p:nvSpPr>
          <p:spPr>
            <a:xfrm>
              <a:off x="6794570" y="3958604"/>
              <a:ext cx="131586" cy="177641"/>
            </a:xfrm>
            <a:custGeom>
              <a:avLst/>
              <a:gdLst>
                <a:gd name="connsiteX0" fmla="*/ 67479 w 131586"/>
                <a:gd name="connsiteY0" fmla="*/ 8920 h 177641"/>
                <a:gd name="connsiteX1" fmla="*/ 68491 w 131586"/>
                <a:gd name="connsiteY1" fmla="*/ 4618 h 177641"/>
                <a:gd name="connsiteX2" fmla="*/ 62924 w 131586"/>
                <a:gd name="connsiteY2" fmla="*/ 63 h 177641"/>
                <a:gd name="connsiteX3" fmla="*/ 61152 w 131586"/>
                <a:gd name="connsiteY3" fmla="*/ 316 h 177641"/>
                <a:gd name="connsiteX4" fmla="*/ 28509 w 131586"/>
                <a:gd name="connsiteY4" fmla="*/ 1834 h 177641"/>
                <a:gd name="connsiteX5" fmla="*/ 20411 w 131586"/>
                <a:gd name="connsiteY5" fmla="*/ 9426 h 177641"/>
                <a:gd name="connsiteX6" fmla="*/ 26990 w 131586"/>
                <a:gd name="connsiteY6" fmla="*/ 13981 h 177641"/>
                <a:gd name="connsiteX7" fmla="*/ 37619 w 131586"/>
                <a:gd name="connsiteY7" fmla="*/ 14487 h 177641"/>
                <a:gd name="connsiteX8" fmla="*/ 1179 w 131586"/>
                <a:gd name="connsiteY8" fmla="*/ 160497 h 177641"/>
                <a:gd name="connsiteX9" fmla="*/ 167 w 131586"/>
                <a:gd name="connsiteY9" fmla="*/ 166317 h 177641"/>
                <a:gd name="connsiteX10" fmla="*/ 12313 w 131586"/>
                <a:gd name="connsiteY10" fmla="*/ 177705 h 177641"/>
                <a:gd name="connsiteX11" fmla="*/ 27750 w 131586"/>
                <a:gd name="connsiteY11" fmla="*/ 167583 h 177641"/>
                <a:gd name="connsiteX12" fmla="*/ 39390 w 131586"/>
                <a:gd name="connsiteY12" fmla="*/ 121274 h 177641"/>
                <a:gd name="connsiteX13" fmla="*/ 66213 w 131586"/>
                <a:gd name="connsiteY13" fmla="*/ 140253 h 177641"/>
                <a:gd name="connsiteX14" fmla="*/ 65454 w 131586"/>
                <a:gd name="connsiteY14" fmla="*/ 145567 h 177641"/>
                <a:gd name="connsiteX15" fmla="*/ 64695 w 131586"/>
                <a:gd name="connsiteY15" fmla="*/ 151640 h 177641"/>
                <a:gd name="connsiteX16" fmla="*/ 97086 w 131586"/>
                <a:gd name="connsiteY16" fmla="*/ 177705 h 177641"/>
                <a:gd name="connsiteX17" fmla="*/ 131754 w 131586"/>
                <a:gd name="connsiteY17" fmla="*/ 138229 h 177641"/>
                <a:gd name="connsiteX18" fmla="*/ 125680 w 131586"/>
                <a:gd name="connsiteY18" fmla="*/ 134686 h 177641"/>
                <a:gd name="connsiteX19" fmla="*/ 119354 w 131586"/>
                <a:gd name="connsiteY19" fmla="*/ 139747 h 177641"/>
                <a:gd name="connsiteX20" fmla="*/ 98351 w 131586"/>
                <a:gd name="connsiteY20" fmla="*/ 168595 h 177641"/>
                <a:gd name="connsiteX21" fmla="*/ 91772 w 131586"/>
                <a:gd name="connsiteY21" fmla="*/ 158726 h 177641"/>
                <a:gd name="connsiteX22" fmla="*/ 93796 w 131586"/>
                <a:gd name="connsiteY22" fmla="*/ 145567 h 177641"/>
                <a:gd name="connsiteX23" fmla="*/ 94555 w 131586"/>
                <a:gd name="connsiteY23" fmla="*/ 139241 h 177641"/>
                <a:gd name="connsiteX24" fmla="*/ 50777 w 131586"/>
                <a:gd name="connsiteY24" fmla="*/ 111911 h 177641"/>
                <a:gd name="connsiteX25" fmla="*/ 73299 w 131586"/>
                <a:gd name="connsiteY25" fmla="*/ 92679 h 177641"/>
                <a:gd name="connsiteX26" fmla="*/ 111003 w 131586"/>
                <a:gd name="connsiteY26" fmla="*/ 70411 h 177641"/>
                <a:gd name="connsiteX27" fmla="*/ 117583 w 131586"/>
                <a:gd name="connsiteY27" fmla="*/ 73448 h 177641"/>
                <a:gd name="connsiteX28" fmla="*/ 100122 w 131586"/>
                <a:gd name="connsiteY28" fmla="*/ 91667 h 177641"/>
                <a:gd name="connsiteX29" fmla="*/ 112775 w 131586"/>
                <a:gd name="connsiteY29" fmla="*/ 103308 h 177641"/>
                <a:gd name="connsiteX30" fmla="*/ 130994 w 131586"/>
                <a:gd name="connsiteY30" fmla="*/ 82051 h 177641"/>
                <a:gd name="connsiteX31" fmla="*/ 111763 w 131586"/>
                <a:gd name="connsiteY31" fmla="*/ 61301 h 177641"/>
                <a:gd name="connsiteX32" fmla="*/ 67479 w 131586"/>
                <a:gd name="connsiteY32" fmla="*/ 86859 h 177641"/>
                <a:gd name="connsiteX33" fmla="*/ 43186 w 131586"/>
                <a:gd name="connsiteY33" fmla="*/ 106597 h 177641"/>
                <a:gd name="connsiteX34" fmla="*/ 67479 w 131586"/>
                <a:gd name="connsiteY34" fmla="*/ 8920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1586" h="177641">
                  <a:moveTo>
                    <a:pt x="67479" y="8920"/>
                  </a:moveTo>
                  <a:cubicBezTo>
                    <a:pt x="68491" y="5377"/>
                    <a:pt x="68491" y="4871"/>
                    <a:pt x="68491" y="4618"/>
                  </a:cubicBezTo>
                  <a:cubicBezTo>
                    <a:pt x="68491" y="1328"/>
                    <a:pt x="65707" y="63"/>
                    <a:pt x="62924" y="63"/>
                  </a:cubicBezTo>
                  <a:cubicBezTo>
                    <a:pt x="61911" y="63"/>
                    <a:pt x="61658" y="63"/>
                    <a:pt x="61152" y="316"/>
                  </a:cubicBezTo>
                  <a:lnTo>
                    <a:pt x="28509" y="1834"/>
                  </a:lnTo>
                  <a:cubicBezTo>
                    <a:pt x="24966" y="2087"/>
                    <a:pt x="20411" y="2340"/>
                    <a:pt x="20411" y="9426"/>
                  </a:cubicBezTo>
                  <a:cubicBezTo>
                    <a:pt x="20411" y="13981"/>
                    <a:pt x="25219" y="13981"/>
                    <a:pt x="26990" y="13981"/>
                  </a:cubicBezTo>
                  <a:cubicBezTo>
                    <a:pt x="29774" y="13981"/>
                    <a:pt x="34329" y="13981"/>
                    <a:pt x="37619" y="14487"/>
                  </a:cubicBezTo>
                  <a:lnTo>
                    <a:pt x="1179" y="160497"/>
                  </a:lnTo>
                  <a:cubicBezTo>
                    <a:pt x="926" y="161509"/>
                    <a:pt x="167" y="165305"/>
                    <a:pt x="167" y="166317"/>
                  </a:cubicBezTo>
                  <a:cubicBezTo>
                    <a:pt x="167" y="172391"/>
                    <a:pt x="4975" y="177705"/>
                    <a:pt x="12313" y="177705"/>
                  </a:cubicBezTo>
                  <a:cubicBezTo>
                    <a:pt x="16868" y="177705"/>
                    <a:pt x="24207" y="175427"/>
                    <a:pt x="27750" y="167583"/>
                  </a:cubicBezTo>
                  <a:cubicBezTo>
                    <a:pt x="28509" y="165305"/>
                    <a:pt x="32051" y="150628"/>
                    <a:pt x="39390" y="121274"/>
                  </a:cubicBezTo>
                  <a:cubicBezTo>
                    <a:pt x="44198" y="121780"/>
                    <a:pt x="66213" y="124817"/>
                    <a:pt x="66213" y="140253"/>
                  </a:cubicBezTo>
                  <a:cubicBezTo>
                    <a:pt x="66213" y="142024"/>
                    <a:pt x="66213" y="142784"/>
                    <a:pt x="65454" y="145567"/>
                  </a:cubicBezTo>
                  <a:cubicBezTo>
                    <a:pt x="64695" y="148857"/>
                    <a:pt x="64695" y="149110"/>
                    <a:pt x="64695" y="151640"/>
                  </a:cubicBezTo>
                  <a:cubicBezTo>
                    <a:pt x="64695" y="168089"/>
                    <a:pt x="80384" y="177705"/>
                    <a:pt x="97086" y="177705"/>
                  </a:cubicBezTo>
                  <a:cubicBezTo>
                    <a:pt x="122391" y="177705"/>
                    <a:pt x="131754" y="140253"/>
                    <a:pt x="131754" y="138229"/>
                  </a:cubicBezTo>
                  <a:cubicBezTo>
                    <a:pt x="131754" y="134686"/>
                    <a:pt x="127958" y="134686"/>
                    <a:pt x="125680" y="134686"/>
                  </a:cubicBezTo>
                  <a:cubicBezTo>
                    <a:pt x="121125" y="134686"/>
                    <a:pt x="120619" y="135192"/>
                    <a:pt x="119354" y="139747"/>
                  </a:cubicBezTo>
                  <a:cubicBezTo>
                    <a:pt x="117330" y="147085"/>
                    <a:pt x="111256" y="168595"/>
                    <a:pt x="98351" y="168595"/>
                  </a:cubicBezTo>
                  <a:cubicBezTo>
                    <a:pt x="94302" y="168595"/>
                    <a:pt x="91772" y="166317"/>
                    <a:pt x="91772" y="158726"/>
                  </a:cubicBezTo>
                  <a:cubicBezTo>
                    <a:pt x="91772" y="156195"/>
                    <a:pt x="92278" y="151387"/>
                    <a:pt x="93796" y="145567"/>
                  </a:cubicBezTo>
                  <a:cubicBezTo>
                    <a:pt x="94555" y="142784"/>
                    <a:pt x="94555" y="141012"/>
                    <a:pt x="94555" y="139241"/>
                  </a:cubicBezTo>
                  <a:cubicBezTo>
                    <a:pt x="94555" y="117731"/>
                    <a:pt x="68997" y="113683"/>
                    <a:pt x="50777" y="111911"/>
                  </a:cubicBezTo>
                  <a:cubicBezTo>
                    <a:pt x="53308" y="110140"/>
                    <a:pt x="59381" y="106091"/>
                    <a:pt x="73299" y="92679"/>
                  </a:cubicBezTo>
                  <a:cubicBezTo>
                    <a:pt x="92784" y="73448"/>
                    <a:pt x="103412" y="70411"/>
                    <a:pt x="111003" y="70411"/>
                  </a:cubicBezTo>
                  <a:cubicBezTo>
                    <a:pt x="115811" y="70411"/>
                    <a:pt x="117583" y="73195"/>
                    <a:pt x="117583" y="73448"/>
                  </a:cubicBezTo>
                  <a:cubicBezTo>
                    <a:pt x="104930" y="75219"/>
                    <a:pt x="100122" y="85341"/>
                    <a:pt x="100122" y="91667"/>
                  </a:cubicBezTo>
                  <a:cubicBezTo>
                    <a:pt x="100122" y="97234"/>
                    <a:pt x="104424" y="103308"/>
                    <a:pt x="112775" y="103308"/>
                  </a:cubicBezTo>
                  <a:cubicBezTo>
                    <a:pt x="117583" y="103308"/>
                    <a:pt x="130994" y="100018"/>
                    <a:pt x="130994" y="82051"/>
                  </a:cubicBezTo>
                  <a:cubicBezTo>
                    <a:pt x="130994" y="68893"/>
                    <a:pt x="122644" y="61301"/>
                    <a:pt x="111763" y="61301"/>
                  </a:cubicBezTo>
                  <a:cubicBezTo>
                    <a:pt x="96326" y="61301"/>
                    <a:pt x="82409" y="72435"/>
                    <a:pt x="67479" y="86859"/>
                  </a:cubicBezTo>
                  <a:cubicBezTo>
                    <a:pt x="64948" y="89643"/>
                    <a:pt x="52802" y="101283"/>
                    <a:pt x="43186" y="106597"/>
                  </a:cubicBezTo>
                  <a:lnTo>
                    <a:pt x="67479" y="8920"/>
                  </a:lnTo>
                  <a:close/>
                </a:path>
              </a:pathLst>
            </a:custGeom>
            <a:solidFill>
              <a:srgbClr val="000000"/>
            </a:solidFill>
            <a:ln w="25400" cap="flat">
              <a:noFill/>
              <a:prstDash val="solid"/>
              <a:miter/>
            </a:ln>
          </p:spPr>
          <p:txBody>
            <a:bodyPr rtlCol="0" anchor="ctr"/>
            <a:lstStyle/>
            <a:p>
              <a:endParaRPr lang="en-CN"/>
            </a:p>
          </p:txBody>
        </p:sp>
        <p:sp>
          <p:nvSpPr>
            <p:cNvPr id="18506" name="Freeform 18505">
              <a:extLst>
                <a:ext uri="{FF2B5EF4-FFF2-40B4-BE49-F238E27FC236}">
                  <a16:creationId xmlns:a16="http://schemas.microsoft.com/office/drawing/2014/main" id="{55376CB9-36F9-4271-5AA5-71D1B66A607D}"/>
                </a:ext>
              </a:extLst>
            </p:cNvPr>
            <p:cNvSpPr/>
            <p:nvPr>
              <p:custDataLst>
                <p:tags r:id="rId70"/>
              </p:custDataLst>
            </p:nvPr>
          </p:nvSpPr>
          <p:spPr>
            <a:xfrm>
              <a:off x="6942124" y="4061469"/>
              <a:ext cx="59871" cy="112481"/>
            </a:xfrm>
            <a:custGeom>
              <a:avLst/>
              <a:gdLst>
                <a:gd name="connsiteX0" fmla="*/ 36309 w 59871"/>
                <a:gd name="connsiteY0" fmla="*/ 40805 h 112481"/>
                <a:gd name="connsiteX1" fmla="*/ 54377 w 59871"/>
                <a:gd name="connsiteY1" fmla="*/ 40805 h 112481"/>
                <a:gd name="connsiteX2" fmla="*/ 60045 w 59871"/>
                <a:gd name="connsiteY2" fmla="*/ 36908 h 112481"/>
                <a:gd name="connsiteX3" fmla="*/ 54731 w 59871"/>
                <a:gd name="connsiteY3" fmla="*/ 34429 h 112481"/>
                <a:gd name="connsiteX4" fmla="*/ 37903 w 59871"/>
                <a:gd name="connsiteY4" fmla="*/ 34429 h 112481"/>
                <a:gd name="connsiteX5" fmla="*/ 44457 w 59871"/>
                <a:gd name="connsiteY5" fmla="*/ 8213 h 112481"/>
                <a:gd name="connsiteX6" fmla="*/ 44988 w 59871"/>
                <a:gd name="connsiteY6" fmla="*/ 5733 h 112481"/>
                <a:gd name="connsiteX7" fmla="*/ 38966 w 59871"/>
                <a:gd name="connsiteY7" fmla="*/ 64 h 112481"/>
                <a:gd name="connsiteX8" fmla="*/ 30640 w 59871"/>
                <a:gd name="connsiteY8" fmla="*/ 7681 h 112481"/>
                <a:gd name="connsiteX9" fmla="*/ 23909 w 59871"/>
                <a:gd name="connsiteY9" fmla="*/ 34429 h 112481"/>
                <a:gd name="connsiteX10" fmla="*/ 5841 w 59871"/>
                <a:gd name="connsiteY10" fmla="*/ 34429 h 112481"/>
                <a:gd name="connsiteX11" fmla="*/ 173 w 59871"/>
                <a:gd name="connsiteY11" fmla="*/ 38326 h 112481"/>
                <a:gd name="connsiteX12" fmla="*/ 5487 w 59871"/>
                <a:gd name="connsiteY12" fmla="*/ 40805 h 112481"/>
                <a:gd name="connsiteX13" fmla="*/ 22315 w 59871"/>
                <a:gd name="connsiteY13" fmla="*/ 40805 h 112481"/>
                <a:gd name="connsiteX14" fmla="*/ 11864 w 59871"/>
                <a:gd name="connsiteY14" fmla="*/ 82610 h 112481"/>
                <a:gd name="connsiteX15" fmla="*/ 9207 w 59871"/>
                <a:gd name="connsiteY15" fmla="*/ 95718 h 112481"/>
                <a:gd name="connsiteX16" fmla="*/ 28160 w 59871"/>
                <a:gd name="connsiteY16" fmla="*/ 112545 h 112481"/>
                <a:gd name="connsiteX17" fmla="*/ 58982 w 59871"/>
                <a:gd name="connsiteY17" fmla="*/ 85444 h 112481"/>
                <a:gd name="connsiteX18" fmla="*/ 56148 w 59871"/>
                <a:gd name="connsiteY18" fmla="*/ 83141 h 112481"/>
                <a:gd name="connsiteX19" fmla="*/ 52428 w 59871"/>
                <a:gd name="connsiteY19" fmla="*/ 86507 h 112481"/>
                <a:gd name="connsiteX20" fmla="*/ 28692 w 59871"/>
                <a:gd name="connsiteY20" fmla="*/ 107586 h 112481"/>
                <a:gd name="connsiteX21" fmla="*/ 22492 w 59871"/>
                <a:gd name="connsiteY21" fmla="*/ 98906 h 112481"/>
                <a:gd name="connsiteX22" fmla="*/ 23555 w 59871"/>
                <a:gd name="connsiteY22" fmla="*/ 91643 h 112481"/>
                <a:gd name="connsiteX23" fmla="*/ 36309 w 59871"/>
                <a:gd name="connsiteY23" fmla="*/ 40805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309" y="40805"/>
                  </a:moveTo>
                  <a:lnTo>
                    <a:pt x="54377" y="40805"/>
                  </a:lnTo>
                  <a:cubicBezTo>
                    <a:pt x="57742" y="40805"/>
                    <a:pt x="60045" y="40805"/>
                    <a:pt x="60045" y="36908"/>
                  </a:cubicBezTo>
                  <a:cubicBezTo>
                    <a:pt x="60045" y="34429"/>
                    <a:pt x="57742" y="34429"/>
                    <a:pt x="54731" y="34429"/>
                  </a:cubicBezTo>
                  <a:lnTo>
                    <a:pt x="37903" y="34429"/>
                  </a:lnTo>
                  <a:lnTo>
                    <a:pt x="44457" y="8213"/>
                  </a:lnTo>
                  <a:cubicBezTo>
                    <a:pt x="44634" y="7327"/>
                    <a:pt x="44988" y="6441"/>
                    <a:pt x="44988" y="5733"/>
                  </a:cubicBezTo>
                  <a:cubicBezTo>
                    <a:pt x="44988" y="2544"/>
                    <a:pt x="42508" y="64"/>
                    <a:pt x="38966" y="64"/>
                  </a:cubicBezTo>
                  <a:cubicBezTo>
                    <a:pt x="34537" y="64"/>
                    <a:pt x="31880" y="3076"/>
                    <a:pt x="30640" y="7681"/>
                  </a:cubicBezTo>
                  <a:cubicBezTo>
                    <a:pt x="29400" y="12109"/>
                    <a:pt x="31703" y="3607"/>
                    <a:pt x="23909" y="34429"/>
                  </a:cubicBezTo>
                  <a:lnTo>
                    <a:pt x="5841" y="34429"/>
                  </a:lnTo>
                  <a:cubicBezTo>
                    <a:pt x="2476" y="34429"/>
                    <a:pt x="173" y="34429"/>
                    <a:pt x="173" y="38326"/>
                  </a:cubicBezTo>
                  <a:cubicBezTo>
                    <a:pt x="173" y="40805"/>
                    <a:pt x="2299" y="40805"/>
                    <a:pt x="5487" y="40805"/>
                  </a:cubicBezTo>
                  <a:lnTo>
                    <a:pt x="22315" y="40805"/>
                  </a:lnTo>
                  <a:lnTo>
                    <a:pt x="11864" y="82610"/>
                  </a:lnTo>
                  <a:cubicBezTo>
                    <a:pt x="10801" y="87038"/>
                    <a:pt x="9207" y="93415"/>
                    <a:pt x="9207" y="95718"/>
                  </a:cubicBezTo>
                  <a:cubicBezTo>
                    <a:pt x="9207" y="106169"/>
                    <a:pt x="18064" y="112545"/>
                    <a:pt x="28160" y="112545"/>
                  </a:cubicBezTo>
                  <a:cubicBezTo>
                    <a:pt x="47823" y="112545"/>
                    <a:pt x="58982" y="87746"/>
                    <a:pt x="58982" y="85444"/>
                  </a:cubicBezTo>
                  <a:cubicBezTo>
                    <a:pt x="58982" y="83141"/>
                    <a:pt x="56679" y="83141"/>
                    <a:pt x="56148" y="83141"/>
                  </a:cubicBezTo>
                  <a:cubicBezTo>
                    <a:pt x="54022" y="83141"/>
                    <a:pt x="53845" y="83495"/>
                    <a:pt x="52428" y="86507"/>
                  </a:cubicBezTo>
                  <a:cubicBezTo>
                    <a:pt x="47468" y="97666"/>
                    <a:pt x="38434" y="107586"/>
                    <a:pt x="28692" y="107586"/>
                  </a:cubicBezTo>
                  <a:cubicBezTo>
                    <a:pt x="24972" y="107586"/>
                    <a:pt x="22492" y="105283"/>
                    <a:pt x="22492" y="98906"/>
                  </a:cubicBezTo>
                  <a:cubicBezTo>
                    <a:pt x="22492" y="97135"/>
                    <a:pt x="23201" y="93415"/>
                    <a:pt x="23555" y="91643"/>
                  </a:cubicBezTo>
                  <a:lnTo>
                    <a:pt x="36309" y="40805"/>
                  </a:lnTo>
                  <a:close/>
                </a:path>
              </a:pathLst>
            </a:custGeom>
            <a:solidFill>
              <a:srgbClr val="000000"/>
            </a:solidFill>
            <a:ln w="25400" cap="flat">
              <a:noFill/>
              <a:prstDash val="solid"/>
              <a:miter/>
            </a:ln>
          </p:spPr>
          <p:txBody>
            <a:bodyPr rtlCol="0" anchor="ctr"/>
            <a:lstStyle/>
            <a:p>
              <a:endParaRPr lang="en-CN"/>
            </a:p>
          </p:txBody>
        </p:sp>
      </p:grpSp>
      <p:sp>
        <p:nvSpPr>
          <p:cNvPr id="18509" name="TextBox 18508">
            <a:extLst>
              <a:ext uri="{FF2B5EF4-FFF2-40B4-BE49-F238E27FC236}">
                <a16:creationId xmlns:a16="http://schemas.microsoft.com/office/drawing/2014/main" id="{17110956-8320-9227-2E60-1A5EBFD4261F}"/>
              </a:ext>
            </a:extLst>
          </p:cNvPr>
          <p:cNvSpPr txBox="1"/>
          <p:nvPr/>
        </p:nvSpPr>
        <p:spPr>
          <a:xfrm>
            <a:off x="5711621" y="4433904"/>
            <a:ext cx="6098344" cy="1253613"/>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经过Softmax归一化为概率之后，与其他位置的值向量相乘来聚合我们希望关注的上下文信息，并最小化不相关信息的干扰</a:t>
            </a:r>
            <a:r>
              <a:rPr lang="zh-CN" altLang="en-US" sz="2000" dirty="0">
                <a:latin typeface="Microsoft YaHei" panose="020B0503020204020204" pitchFamily="34" charset="-122"/>
                <a:ea typeface="Microsoft YaHei" panose="020B0503020204020204" pitchFamily="34" charset="-122"/>
              </a:rPr>
              <a:t>：</a:t>
            </a:r>
            <a:endParaRPr lang="en-CN" sz="2000" dirty="0">
              <a:latin typeface="Microsoft YaHei" panose="020B0503020204020204" pitchFamily="34" charset="-122"/>
              <a:ea typeface="Microsoft YaHei" panose="020B0503020204020204" pitchFamily="34" charset="-122"/>
            </a:endParaRPr>
          </a:p>
        </p:txBody>
      </p:sp>
      <p:grpSp>
        <p:nvGrpSpPr>
          <p:cNvPr id="18549" name="Group 18548" descr="\documentclass{article}&#10;\usepackage{amsmath, amsfonts ,bm}&#10;\pagestyle{empty}&#10;\begin{document}&#10;&#10;&#10;    \begin{equation*}&#10;        \bm{Z}=\text{Attention}(\bm{Q},\bm{K},\bm{V})=\text{Softmax}(\frac{\bm{Q}\bm{K}^T}{\sqrt{d}})\bm{V}&#10;        \label{equ:kqv}&#10;    \end{equation*}&#10;&#10;\end{document}" title="IguanaTex Vector Display">
            <a:extLst>
              <a:ext uri="{FF2B5EF4-FFF2-40B4-BE49-F238E27FC236}">
                <a16:creationId xmlns:a16="http://schemas.microsoft.com/office/drawing/2014/main" id="{521F0DD7-982E-81E0-4C4D-E6A7BD0EBF48}"/>
              </a:ext>
            </a:extLst>
          </p:cNvPr>
          <p:cNvGrpSpPr>
            <a:grpSpLocks noChangeAspect="1"/>
          </p:cNvGrpSpPr>
          <p:nvPr>
            <p:custDataLst>
              <p:tags r:id="rId9"/>
            </p:custDataLst>
          </p:nvPr>
        </p:nvGrpSpPr>
        <p:grpSpPr>
          <a:xfrm>
            <a:off x="1998018" y="5962376"/>
            <a:ext cx="5111242" cy="618100"/>
            <a:chOff x="5920915" y="4160825"/>
            <a:chExt cx="5111242" cy="618100"/>
          </a:xfrm>
        </p:grpSpPr>
        <p:sp>
          <p:nvSpPr>
            <p:cNvPr id="18513" name="Freeform 18512">
              <a:extLst>
                <a:ext uri="{FF2B5EF4-FFF2-40B4-BE49-F238E27FC236}">
                  <a16:creationId xmlns:a16="http://schemas.microsoft.com/office/drawing/2014/main" id="{146CCDB1-05A5-5597-0E19-19FC45BBDD09}"/>
                </a:ext>
              </a:extLst>
            </p:cNvPr>
            <p:cNvSpPr/>
            <p:nvPr>
              <p:custDataLst>
                <p:tags r:id="rId14"/>
              </p:custDataLst>
            </p:nvPr>
          </p:nvSpPr>
          <p:spPr>
            <a:xfrm>
              <a:off x="5920915" y="4369997"/>
              <a:ext cx="186498" cy="173593"/>
            </a:xfrm>
            <a:custGeom>
              <a:avLst/>
              <a:gdLst>
                <a:gd name="connsiteX0" fmla="*/ 182835 w 186498"/>
                <a:gd name="connsiteY0" fmla="*/ 12225 h 173593"/>
                <a:gd name="connsiteX1" fmla="*/ 186631 w 186498"/>
                <a:gd name="connsiteY1" fmla="*/ 3622 h 173593"/>
                <a:gd name="connsiteX2" fmla="*/ 179293 w 186498"/>
                <a:gd name="connsiteY2" fmla="*/ 79 h 173593"/>
                <a:gd name="connsiteX3" fmla="*/ 57069 w 186498"/>
                <a:gd name="connsiteY3" fmla="*/ 79 h 173593"/>
                <a:gd name="connsiteX4" fmla="*/ 47706 w 186498"/>
                <a:gd name="connsiteY4" fmla="*/ 6152 h 173593"/>
                <a:gd name="connsiteX5" fmla="*/ 33788 w 186498"/>
                <a:gd name="connsiteY5" fmla="*/ 51448 h 173593"/>
                <a:gd name="connsiteX6" fmla="*/ 32523 w 186498"/>
                <a:gd name="connsiteY6" fmla="*/ 56509 h 173593"/>
                <a:gd name="connsiteX7" fmla="*/ 38343 w 186498"/>
                <a:gd name="connsiteY7" fmla="*/ 61064 h 173593"/>
                <a:gd name="connsiteX8" fmla="*/ 44416 w 186498"/>
                <a:gd name="connsiteY8" fmla="*/ 56762 h 173593"/>
                <a:gd name="connsiteX9" fmla="*/ 109704 w 186498"/>
                <a:gd name="connsiteY9" fmla="*/ 11972 h 173593"/>
                <a:gd name="connsiteX10" fmla="*/ 143612 w 186498"/>
                <a:gd name="connsiteY10" fmla="*/ 11972 h 173593"/>
                <a:gd name="connsiteX11" fmla="*/ 4687 w 186498"/>
                <a:gd name="connsiteY11" fmla="*/ 160513 h 173593"/>
                <a:gd name="connsiteX12" fmla="*/ 132 w 186498"/>
                <a:gd name="connsiteY12" fmla="*/ 170129 h 173593"/>
                <a:gd name="connsiteX13" fmla="*/ 7724 w 186498"/>
                <a:gd name="connsiteY13" fmla="*/ 173672 h 173593"/>
                <a:gd name="connsiteX14" fmla="*/ 134249 w 186498"/>
                <a:gd name="connsiteY14" fmla="*/ 173672 h 173593"/>
                <a:gd name="connsiteX15" fmla="*/ 143359 w 186498"/>
                <a:gd name="connsiteY15" fmla="*/ 167852 h 173593"/>
                <a:gd name="connsiteX16" fmla="*/ 162085 w 186498"/>
                <a:gd name="connsiteY16" fmla="*/ 109903 h 173593"/>
                <a:gd name="connsiteX17" fmla="*/ 162844 w 186498"/>
                <a:gd name="connsiteY17" fmla="*/ 106360 h 173593"/>
                <a:gd name="connsiteX18" fmla="*/ 157024 w 186498"/>
                <a:gd name="connsiteY18" fmla="*/ 101805 h 173593"/>
                <a:gd name="connsiteX19" fmla="*/ 151204 w 186498"/>
                <a:gd name="connsiteY19" fmla="*/ 105095 h 173593"/>
                <a:gd name="connsiteX20" fmla="*/ 80350 w 186498"/>
                <a:gd name="connsiteY20" fmla="*/ 160766 h 173593"/>
                <a:gd name="connsiteX21" fmla="*/ 43910 w 186498"/>
                <a:gd name="connsiteY21" fmla="*/ 160766 h 173593"/>
                <a:gd name="connsiteX22" fmla="*/ 182835 w 186498"/>
                <a:gd name="connsiteY22" fmla="*/ 12225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6498" h="173593">
                  <a:moveTo>
                    <a:pt x="182835" y="12225"/>
                  </a:moveTo>
                  <a:cubicBezTo>
                    <a:pt x="184860" y="9948"/>
                    <a:pt x="186631" y="7164"/>
                    <a:pt x="186631" y="3622"/>
                  </a:cubicBezTo>
                  <a:cubicBezTo>
                    <a:pt x="186631" y="79"/>
                    <a:pt x="183847" y="79"/>
                    <a:pt x="179293" y="79"/>
                  </a:cubicBezTo>
                  <a:lnTo>
                    <a:pt x="57069" y="79"/>
                  </a:lnTo>
                  <a:cubicBezTo>
                    <a:pt x="50490" y="79"/>
                    <a:pt x="49477" y="79"/>
                    <a:pt x="47706" y="6152"/>
                  </a:cubicBezTo>
                  <a:lnTo>
                    <a:pt x="33788" y="51448"/>
                  </a:lnTo>
                  <a:cubicBezTo>
                    <a:pt x="32523" y="55244"/>
                    <a:pt x="32523" y="56003"/>
                    <a:pt x="32523" y="56509"/>
                  </a:cubicBezTo>
                  <a:cubicBezTo>
                    <a:pt x="32523" y="60811"/>
                    <a:pt x="36825" y="61064"/>
                    <a:pt x="38343" y="61064"/>
                  </a:cubicBezTo>
                  <a:cubicBezTo>
                    <a:pt x="42139" y="61064"/>
                    <a:pt x="43151" y="60305"/>
                    <a:pt x="44416" y="56762"/>
                  </a:cubicBezTo>
                  <a:cubicBezTo>
                    <a:pt x="55804" y="24625"/>
                    <a:pt x="74782" y="11972"/>
                    <a:pt x="109704" y="11972"/>
                  </a:cubicBezTo>
                  <a:lnTo>
                    <a:pt x="143612" y="11972"/>
                  </a:lnTo>
                  <a:lnTo>
                    <a:pt x="4687" y="160513"/>
                  </a:lnTo>
                  <a:cubicBezTo>
                    <a:pt x="2663" y="162538"/>
                    <a:pt x="132" y="165321"/>
                    <a:pt x="132" y="170129"/>
                  </a:cubicBezTo>
                  <a:cubicBezTo>
                    <a:pt x="132" y="173672"/>
                    <a:pt x="2663" y="173672"/>
                    <a:pt x="7724" y="173672"/>
                  </a:cubicBezTo>
                  <a:lnTo>
                    <a:pt x="134249" y="173672"/>
                  </a:lnTo>
                  <a:cubicBezTo>
                    <a:pt x="140829" y="173672"/>
                    <a:pt x="141588" y="173672"/>
                    <a:pt x="143359" y="167852"/>
                  </a:cubicBezTo>
                  <a:lnTo>
                    <a:pt x="162085" y="109903"/>
                  </a:lnTo>
                  <a:cubicBezTo>
                    <a:pt x="162844" y="107119"/>
                    <a:pt x="162844" y="106613"/>
                    <a:pt x="162844" y="106360"/>
                  </a:cubicBezTo>
                  <a:cubicBezTo>
                    <a:pt x="162844" y="102565"/>
                    <a:pt x="159555" y="101805"/>
                    <a:pt x="157024" y="101805"/>
                  </a:cubicBezTo>
                  <a:cubicBezTo>
                    <a:pt x="155253" y="101805"/>
                    <a:pt x="152469" y="101805"/>
                    <a:pt x="151204" y="105095"/>
                  </a:cubicBezTo>
                  <a:cubicBezTo>
                    <a:pt x="140323" y="137233"/>
                    <a:pt x="128429" y="160766"/>
                    <a:pt x="80350" y="160766"/>
                  </a:cubicBezTo>
                  <a:lnTo>
                    <a:pt x="43910" y="160766"/>
                  </a:lnTo>
                  <a:lnTo>
                    <a:pt x="182835" y="12225"/>
                  </a:lnTo>
                  <a:close/>
                </a:path>
              </a:pathLst>
            </a:custGeom>
            <a:solidFill>
              <a:srgbClr val="000000"/>
            </a:solidFill>
            <a:ln w="25369" cap="flat">
              <a:noFill/>
              <a:prstDash val="solid"/>
              <a:miter/>
            </a:ln>
          </p:spPr>
          <p:txBody>
            <a:bodyPr rtlCol="0" anchor="ctr"/>
            <a:lstStyle/>
            <a:p>
              <a:endParaRPr lang="en-CN"/>
            </a:p>
          </p:txBody>
        </p:sp>
        <p:sp>
          <p:nvSpPr>
            <p:cNvPr id="18514" name="Freeform 18513">
              <a:extLst>
                <a:ext uri="{FF2B5EF4-FFF2-40B4-BE49-F238E27FC236}">
                  <a16:creationId xmlns:a16="http://schemas.microsoft.com/office/drawing/2014/main" id="{4358C3E4-331D-97E5-9A88-8EA97D03639D}"/>
                </a:ext>
              </a:extLst>
            </p:cNvPr>
            <p:cNvSpPr/>
            <p:nvPr>
              <p:custDataLst>
                <p:tags r:id="rId15"/>
              </p:custDataLst>
            </p:nvPr>
          </p:nvSpPr>
          <p:spPr>
            <a:xfrm>
              <a:off x="6201328" y="4450721"/>
              <a:ext cx="168278" cy="59213"/>
            </a:xfrm>
            <a:custGeom>
              <a:avLst/>
              <a:gdLst>
                <a:gd name="connsiteX0" fmla="*/ 159819 w 168278"/>
                <a:gd name="connsiteY0" fmla="*/ 10201 h 59213"/>
                <a:gd name="connsiteX1" fmla="*/ 168423 w 168278"/>
                <a:gd name="connsiteY1" fmla="*/ 5140 h 59213"/>
                <a:gd name="connsiteX2" fmla="*/ 160072 w 168278"/>
                <a:gd name="connsiteY2" fmla="*/ 79 h 59213"/>
                <a:gd name="connsiteX3" fmla="*/ 8494 w 168278"/>
                <a:gd name="connsiteY3" fmla="*/ 79 h 59213"/>
                <a:gd name="connsiteX4" fmla="*/ 144 w 168278"/>
                <a:gd name="connsiteY4" fmla="*/ 5140 h 59213"/>
                <a:gd name="connsiteX5" fmla="*/ 8747 w 168278"/>
                <a:gd name="connsiteY5" fmla="*/ 10201 h 59213"/>
                <a:gd name="connsiteX6" fmla="*/ 159819 w 168278"/>
                <a:gd name="connsiteY6" fmla="*/ 10201 h 59213"/>
                <a:gd name="connsiteX7" fmla="*/ 160072 w 168278"/>
                <a:gd name="connsiteY7" fmla="*/ 59293 h 59213"/>
                <a:gd name="connsiteX8" fmla="*/ 168423 w 168278"/>
                <a:gd name="connsiteY8" fmla="*/ 54232 h 59213"/>
                <a:gd name="connsiteX9" fmla="*/ 159819 w 168278"/>
                <a:gd name="connsiteY9" fmla="*/ 49171 h 59213"/>
                <a:gd name="connsiteX10" fmla="*/ 8747 w 168278"/>
                <a:gd name="connsiteY10" fmla="*/ 49171 h 59213"/>
                <a:gd name="connsiteX11" fmla="*/ 144 w 168278"/>
                <a:gd name="connsiteY11" fmla="*/ 54232 h 59213"/>
                <a:gd name="connsiteX12" fmla="*/ 8494 w 168278"/>
                <a:gd name="connsiteY12" fmla="*/ 59293 h 59213"/>
                <a:gd name="connsiteX13" fmla="*/ 160072 w 168278"/>
                <a:gd name="connsiteY13" fmla="*/ 5929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19" y="10201"/>
                  </a:moveTo>
                  <a:cubicBezTo>
                    <a:pt x="163615" y="10201"/>
                    <a:pt x="168423" y="10201"/>
                    <a:pt x="168423" y="5140"/>
                  </a:cubicBezTo>
                  <a:cubicBezTo>
                    <a:pt x="168423" y="79"/>
                    <a:pt x="163615" y="79"/>
                    <a:pt x="160072" y="79"/>
                  </a:cubicBezTo>
                  <a:lnTo>
                    <a:pt x="8494" y="79"/>
                  </a:lnTo>
                  <a:cubicBezTo>
                    <a:pt x="4952" y="79"/>
                    <a:pt x="144" y="79"/>
                    <a:pt x="144" y="5140"/>
                  </a:cubicBezTo>
                  <a:cubicBezTo>
                    <a:pt x="144" y="10201"/>
                    <a:pt x="4952" y="10201"/>
                    <a:pt x="8747" y="10201"/>
                  </a:cubicBezTo>
                  <a:lnTo>
                    <a:pt x="159819" y="10201"/>
                  </a:lnTo>
                  <a:close/>
                  <a:moveTo>
                    <a:pt x="160072" y="59293"/>
                  </a:moveTo>
                  <a:cubicBezTo>
                    <a:pt x="163615" y="59293"/>
                    <a:pt x="168423" y="59293"/>
                    <a:pt x="168423" y="54232"/>
                  </a:cubicBezTo>
                  <a:cubicBezTo>
                    <a:pt x="168423" y="49171"/>
                    <a:pt x="163615" y="49171"/>
                    <a:pt x="159819" y="49171"/>
                  </a:cubicBezTo>
                  <a:lnTo>
                    <a:pt x="8747" y="49171"/>
                  </a:lnTo>
                  <a:cubicBezTo>
                    <a:pt x="4952" y="49171"/>
                    <a:pt x="144" y="49171"/>
                    <a:pt x="144" y="54232"/>
                  </a:cubicBezTo>
                  <a:cubicBezTo>
                    <a:pt x="144" y="59293"/>
                    <a:pt x="4952" y="59293"/>
                    <a:pt x="8494" y="59293"/>
                  </a:cubicBezTo>
                  <a:lnTo>
                    <a:pt x="160072" y="59293"/>
                  </a:lnTo>
                  <a:close/>
                </a:path>
              </a:pathLst>
            </a:custGeom>
            <a:solidFill>
              <a:srgbClr val="000000"/>
            </a:solidFill>
            <a:ln w="25369" cap="flat">
              <a:noFill/>
              <a:prstDash val="solid"/>
              <a:miter/>
            </a:ln>
          </p:spPr>
          <p:txBody>
            <a:bodyPr rtlCol="0" anchor="ctr"/>
            <a:lstStyle/>
            <a:p>
              <a:endParaRPr lang="en-CN"/>
            </a:p>
          </p:txBody>
        </p:sp>
        <p:sp>
          <p:nvSpPr>
            <p:cNvPr id="18515" name="Freeform 18514">
              <a:extLst>
                <a:ext uri="{FF2B5EF4-FFF2-40B4-BE49-F238E27FC236}">
                  <a16:creationId xmlns:a16="http://schemas.microsoft.com/office/drawing/2014/main" id="{C3DFD280-371C-75A7-1ADF-F1D522CAA951}"/>
                </a:ext>
              </a:extLst>
            </p:cNvPr>
            <p:cNvSpPr/>
            <p:nvPr>
              <p:custDataLst>
                <p:tags r:id="rId16"/>
              </p:custDataLst>
            </p:nvPr>
          </p:nvSpPr>
          <p:spPr>
            <a:xfrm>
              <a:off x="6462363" y="4362406"/>
              <a:ext cx="173339" cy="181184"/>
            </a:xfrm>
            <a:custGeom>
              <a:avLst/>
              <a:gdLst>
                <a:gd name="connsiteX0" fmla="*/ 92771 w 173339"/>
                <a:gd name="connsiteY0" fmla="*/ 5140 h 181184"/>
                <a:gd name="connsiteX1" fmla="*/ 86951 w 173339"/>
                <a:gd name="connsiteY1" fmla="*/ 79 h 181184"/>
                <a:gd name="connsiteX2" fmla="*/ 80877 w 173339"/>
                <a:gd name="connsiteY2" fmla="*/ 5140 h 181184"/>
                <a:gd name="connsiteX3" fmla="*/ 28496 w 173339"/>
                <a:gd name="connsiteY3" fmla="*/ 156464 h 181184"/>
                <a:gd name="connsiteX4" fmla="*/ 154 w 173339"/>
                <a:gd name="connsiteY4" fmla="*/ 173419 h 181184"/>
                <a:gd name="connsiteX5" fmla="*/ 154 w 173339"/>
                <a:gd name="connsiteY5" fmla="*/ 181263 h 181184"/>
                <a:gd name="connsiteX6" fmla="*/ 25965 w 173339"/>
                <a:gd name="connsiteY6" fmla="*/ 180504 h 181184"/>
                <a:gd name="connsiteX7" fmla="*/ 55066 w 173339"/>
                <a:gd name="connsiteY7" fmla="*/ 181263 h 181184"/>
                <a:gd name="connsiteX8" fmla="*/ 55066 w 173339"/>
                <a:gd name="connsiteY8" fmla="*/ 173419 h 181184"/>
                <a:gd name="connsiteX9" fmla="*/ 36087 w 173339"/>
                <a:gd name="connsiteY9" fmla="*/ 160513 h 181184"/>
                <a:gd name="connsiteX10" fmla="*/ 36593 w 173339"/>
                <a:gd name="connsiteY10" fmla="*/ 156717 h 181184"/>
                <a:gd name="connsiteX11" fmla="*/ 48234 w 173339"/>
                <a:gd name="connsiteY11" fmla="*/ 123568 h 181184"/>
                <a:gd name="connsiteX12" fmla="*/ 110737 w 173339"/>
                <a:gd name="connsiteY12" fmla="*/ 123568 h 181184"/>
                <a:gd name="connsiteX13" fmla="*/ 124149 w 173339"/>
                <a:gd name="connsiteY13" fmla="*/ 162285 h 181184"/>
                <a:gd name="connsiteX14" fmla="*/ 124908 w 173339"/>
                <a:gd name="connsiteY14" fmla="*/ 165827 h 181184"/>
                <a:gd name="connsiteX15" fmla="*/ 103905 w 173339"/>
                <a:gd name="connsiteY15" fmla="*/ 173419 h 181184"/>
                <a:gd name="connsiteX16" fmla="*/ 103905 w 173339"/>
                <a:gd name="connsiteY16" fmla="*/ 181263 h 181184"/>
                <a:gd name="connsiteX17" fmla="*/ 140344 w 173339"/>
                <a:gd name="connsiteY17" fmla="*/ 180504 h 181184"/>
                <a:gd name="connsiteX18" fmla="*/ 173494 w 173339"/>
                <a:gd name="connsiteY18" fmla="*/ 181263 h 181184"/>
                <a:gd name="connsiteX19" fmla="*/ 173494 w 173339"/>
                <a:gd name="connsiteY19" fmla="*/ 173419 h 181184"/>
                <a:gd name="connsiteX20" fmla="*/ 168939 w 173339"/>
                <a:gd name="connsiteY20" fmla="*/ 173419 h 181184"/>
                <a:gd name="connsiteX21" fmla="*/ 147430 w 173339"/>
                <a:gd name="connsiteY21" fmla="*/ 163297 h 181184"/>
                <a:gd name="connsiteX22" fmla="*/ 92771 w 173339"/>
                <a:gd name="connsiteY22" fmla="*/ 5140 h 181184"/>
                <a:gd name="connsiteX23" fmla="*/ 79359 w 173339"/>
                <a:gd name="connsiteY23" fmla="*/ 33482 h 181184"/>
                <a:gd name="connsiteX24" fmla="*/ 107954 w 173339"/>
                <a:gd name="connsiteY24" fmla="*/ 115723 h 181184"/>
                <a:gd name="connsiteX25" fmla="*/ 51017 w 173339"/>
                <a:gd name="connsiteY25" fmla="*/ 115723 h 181184"/>
                <a:gd name="connsiteX26" fmla="*/ 79359 w 173339"/>
                <a:gd name="connsiteY26" fmla="*/ 33482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3339" h="181184">
                  <a:moveTo>
                    <a:pt x="92771" y="5140"/>
                  </a:moveTo>
                  <a:cubicBezTo>
                    <a:pt x="91506" y="1850"/>
                    <a:pt x="90999" y="79"/>
                    <a:pt x="86951" y="79"/>
                  </a:cubicBezTo>
                  <a:cubicBezTo>
                    <a:pt x="82902" y="79"/>
                    <a:pt x="82143" y="1597"/>
                    <a:pt x="80877" y="5140"/>
                  </a:cubicBezTo>
                  <a:lnTo>
                    <a:pt x="28496" y="156464"/>
                  </a:lnTo>
                  <a:cubicBezTo>
                    <a:pt x="23941" y="169370"/>
                    <a:pt x="13819" y="173166"/>
                    <a:pt x="154" y="173419"/>
                  </a:cubicBezTo>
                  <a:lnTo>
                    <a:pt x="154" y="181263"/>
                  </a:lnTo>
                  <a:cubicBezTo>
                    <a:pt x="5974" y="181010"/>
                    <a:pt x="16855" y="180504"/>
                    <a:pt x="25965" y="180504"/>
                  </a:cubicBezTo>
                  <a:cubicBezTo>
                    <a:pt x="33810" y="180504"/>
                    <a:pt x="46969" y="181010"/>
                    <a:pt x="55066" y="181263"/>
                  </a:cubicBezTo>
                  <a:lnTo>
                    <a:pt x="55066" y="173419"/>
                  </a:lnTo>
                  <a:cubicBezTo>
                    <a:pt x="42414" y="173419"/>
                    <a:pt x="36087" y="167093"/>
                    <a:pt x="36087" y="160513"/>
                  </a:cubicBezTo>
                  <a:cubicBezTo>
                    <a:pt x="36087" y="159754"/>
                    <a:pt x="36340" y="157224"/>
                    <a:pt x="36593" y="156717"/>
                  </a:cubicBezTo>
                  <a:lnTo>
                    <a:pt x="48234" y="123568"/>
                  </a:lnTo>
                  <a:lnTo>
                    <a:pt x="110737" y="123568"/>
                  </a:lnTo>
                  <a:lnTo>
                    <a:pt x="124149" y="162285"/>
                  </a:lnTo>
                  <a:cubicBezTo>
                    <a:pt x="124402" y="163297"/>
                    <a:pt x="124908" y="164815"/>
                    <a:pt x="124908" y="165827"/>
                  </a:cubicBezTo>
                  <a:cubicBezTo>
                    <a:pt x="124908" y="173419"/>
                    <a:pt x="110737" y="173419"/>
                    <a:pt x="103905" y="173419"/>
                  </a:cubicBezTo>
                  <a:lnTo>
                    <a:pt x="103905" y="181263"/>
                  </a:lnTo>
                  <a:cubicBezTo>
                    <a:pt x="113015" y="180504"/>
                    <a:pt x="130728" y="180504"/>
                    <a:pt x="140344" y="180504"/>
                  </a:cubicBezTo>
                  <a:cubicBezTo>
                    <a:pt x="151226" y="180504"/>
                    <a:pt x="162866" y="180757"/>
                    <a:pt x="173494" y="181263"/>
                  </a:cubicBezTo>
                  <a:lnTo>
                    <a:pt x="173494" y="173419"/>
                  </a:lnTo>
                  <a:lnTo>
                    <a:pt x="168939" y="173419"/>
                  </a:lnTo>
                  <a:cubicBezTo>
                    <a:pt x="153756" y="173419"/>
                    <a:pt x="150213" y="171648"/>
                    <a:pt x="147430" y="163297"/>
                  </a:cubicBezTo>
                  <a:lnTo>
                    <a:pt x="92771" y="5140"/>
                  </a:lnTo>
                  <a:close/>
                  <a:moveTo>
                    <a:pt x="79359" y="33482"/>
                  </a:moveTo>
                  <a:lnTo>
                    <a:pt x="107954" y="115723"/>
                  </a:lnTo>
                  <a:lnTo>
                    <a:pt x="51017" y="115723"/>
                  </a:lnTo>
                  <a:lnTo>
                    <a:pt x="79359" y="33482"/>
                  </a:lnTo>
                  <a:close/>
                </a:path>
              </a:pathLst>
            </a:custGeom>
            <a:solidFill>
              <a:srgbClr val="000000"/>
            </a:solidFill>
            <a:ln w="25369" cap="flat">
              <a:noFill/>
              <a:prstDash val="solid"/>
              <a:miter/>
            </a:ln>
          </p:spPr>
          <p:txBody>
            <a:bodyPr rtlCol="0" anchor="ctr"/>
            <a:lstStyle/>
            <a:p>
              <a:endParaRPr lang="en-CN"/>
            </a:p>
          </p:txBody>
        </p:sp>
        <p:sp>
          <p:nvSpPr>
            <p:cNvPr id="18516" name="Freeform 18515">
              <a:extLst>
                <a:ext uri="{FF2B5EF4-FFF2-40B4-BE49-F238E27FC236}">
                  <a16:creationId xmlns:a16="http://schemas.microsoft.com/office/drawing/2014/main" id="{1E281EB2-6EE4-89C8-668D-80FD95FAC3AC}"/>
                </a:ext>
              </a:extLst>
            </p:cNvPr>
            <p:cNvSpPr/>
            <p:nvPr>
              <p:custDataLst>
                <p:tags r:id="rId17"/>
              </p:custDataLst>
            </p:nvPr>
          </p:nvSpPr>
          <p:spPr>
            <a:xfrm>
              <a:off x="6641833" y="4387964"/>
              <a:ext cx="79204" cy="158409"/>
            </a:xfrm>
            <a:custGeom>
              <a:avLst/>
              <a:gdLst>
                <a:gd name="connsiteX0" fmla="*/ 39131 w 79204"/>
                <a:gd name="connsiteY0" fmla="*/ 54485 h 158409"/>
                <a:gd name="connsiteX1" fmla="*/ 75317 w 79204"/>
                <a:gd name="connsiteY1" fmla="*/ 54485 h 158409"/>
                <a:gd name="connsiteX2" fmla="*/ 75317 w 79204"/>
                <a:gd name="connsiteY2" fmla="*/ 46640 h 158409"/>
                <a:gd name="connsiteX3" fmla="*/ 39131 w 79204"/>
                <a:gd name="connsiteY3" fmla="*/ 46640 h 158409"/>
                <a:gd name="connsiteX4" fmla="*/ 39131 w 79204"/>
                <a:gd name="connsiteY4" fmla="*/ 79 h 158409"/>
                <a:gd name="connsiteX5" fmla="*/ 32805 w 79204"/>
                <a:gd name="connsiteY5" fmla="*/ 79 h 158409"/>
                <a:gd name="connsiteX6" fmla="*/ 161 w 79204"/>
                <a:gd name="connsiteY6" fmla="*/ 48918 h 158409"/>
                <a:gd name="connsiteX7" fmla="*/ 161 w 79204"/>
                <a:gd name="connsiteY7" fmla="*/ 54485 h 158409"/>
                <a:gd name="connsiteX8" fmla="*/ 21671 w 79204"/>
                <a:gd name="connsiteY8" fmla="*/ 54485 h 158409"/>
                <a:gd name="connsiteX9" fmla="*/ 21671 w 79204"/>
                <a:gd name="connsiteY9" fmla="*/ 124327 h 158409"/>
                <a:gd name="connsiteX10" fmla="*/ 54314 w 79204"/>
                <a:gd name="connsiteY10" fmla="*/ 158489 h 158409"/>
                <a:gd name="connsiteX11" fmla="*/ 79366 w 79204"/>
                <a:gd name="connsiteY11" fmla="*/ 124327 h 158409"/>
                <a:gd name="connsiteX12" fmla="*/ 79366 w 79204"/>
                <a:gd name="connsiteY12" fmla="*/ 109903 h 158409"/>
                <a:gd name="connsiteX13" fmla="*/ 73040 w 79204"/>
                <a:gd name="connsiteY13" fmla="*/ 109903 h 158409"/>
                <a:gd name="connsiteX14" fmla="*/ 73040 w 79204"/>
                <a:gd name="connsiteY14" fmla="*/ 123821 h 158409"/>
                <a:gd name="connsiteX15" fmla="*/ 56086 w 79204"/>
                <a:gd name="connsiteY15" fmla="*/ 152163 h 158409"/>
                <a:gd name="connsiteX16" fmla="*/ 39131 w 79204"/>
                <a:gd name="connsiteY16" fmla="*/ 124833 h 158409"/>
                <a:gd name="connsiteX17" fmla="*/ 39131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31" y="54485"/>
                  </a:moveTo>
                  <a:lnTo>
                    <a:pt x="75317" y="54485"/>
                  </a:lnTo>
                  <a:lnTo>
                    <a:pt x="75317" y="46640"/>
                  </a:lnTo>
                  <a:lnTo>
                    <a:pt x="39131" y="46640"/>
                  </a:lnTo>
                  <a:lnTo>
                    <a:pt x="39131" y="79"/>
                  </a:lnTo>
                  <a:lnTo>
                    <a:pt x="32805" y="79"/>
                  </a:lnTo>
                  <a:cubicBezTo>
                    <a:pt x="32552" y="20829"/>
                    <a:pt x="24960" y="47906"/>
                    <a:pt x="161" y="48918"/>
                  </a:cubicBezTo>
                  <a:lnTo>
                    <a:pt x="161" y="54485"/>
                  </a:lnTo>
                  <a:lnTo>
                    <a:pt x="21671" y="54485"/>
                  </a:lnTo>
                  <a:lnTo>
                    <a:pt x="21671" y="124327"/>
                  </a:lnTo>
                  <a:cubicBezTo>
                    <a:pt x="21671" y="155452"/>
                    <a:pt x="45204" y="158489"/>
                    <a:pt x="54314" y="158489"/>
                  </a:cubicBezTo>
                  <a:cubicBezTo>
                    <a:pt x="72281" y="158489"/>
                    <a:pt x="79366" y="140522"/>
                    <a:pt x="79366" y="124327"/>
                  </a:cubicBezTo>
                  <a:lnTo>
                    <a:pt x="79366" y="109903"/>
                  </a:lnTo>
                  <a:lnTo>
                    <a:pt x="73040" y="109903"/>
                  </a:lnTo>
                  <a:lnTo>
                    <a:pt x="73040" y="123821"/>
                  </a:lnTo>
                  <a:cubicBezTo>
                    <a:pt x="73040" y="142547"/>
                    <a:pt x="65448" y="152163"/>
                    <a:pt x="56086" y="152163"/>
                  </a:cubicBezTo>
                  <a:cubicBezTo>
                    <a:pt x="39131" y="152163"/>
                    <a:pt x="39131" y="129135"/>
                    <a:pt x="39131" y="124833"/>
                  </a:cubicBezTo>
                  <a:lnTo>
                    <a:pt x="39131" y="54485"/>
                  </a:lnTo>
                  <a:close/>
                </a:path>
              </a:pathLst>
            </a:custGeom>
            <a:solidFill>
              <a:srgbClr val="000000"/>
            </a:solidFill>
            <a:ln w="25369" cap="flat">
              <a:noFill/>
              <a:prstDash val="solid"/>
              <a:miter/>
            </a:ln>
          </p:spPr>
          <p:txBody>
            <a:bodyPr rtlCol="0" anchor="ctr"/>
            <a:lstStyle/>
            <a:p>
              <a:endParaRPr lang="en-CN"/>
            </a:p>
          </p:txBody>
        </p:sp>
        <p:sp>
          <p:nvSpPr>
            <p:cNvPr id="18517" name="Freeform 18516">
              <a:extLst>
                <a:ext uri="{FF2B5EF4-FFF2-40B4-BE49-F238E27FC236}">
                  <a16:creationId xmlns:a16="http://schemas.microsoft.com/office/drawing/2014/main" id="{C5320896-33AA-518A-AA17-0AAA0F318732}"/>
                </a:ext>
              </a:extLst>
            </p:cNvPr>
            <p:cNvSpPr/>
            <p:nvPr>
              <p:custDataLst>
                <p:tags r:id="rId18"/>
              </p:custDataLst>
            </p:nvPr>
          </p:nvSpPr>
          <p:spPr>
            <a:xfrm>
              <a:off x="6740242" y="4387964"/>
              <a:ext cx="79204" cy="158409"/>
            </a:xfrm>
            <a:custGeom>
              <a:avLst/>
              <a:gdLst>
                <a:gd name="connsiteX0" fmla="*/ 39135 w 79204"/>
                <a:gd name="connsiteY0" fmla="*/ 54485 h 158409"/>
                <a:gd name="connsiteX1" fmla="*/ 75321 w 79204"/>
                <a:gd name="connsiteY1" fmla="*/ 54485 h 158409"/>
                <a:gd name="connsiteX2" fmla="*/ 75321 w 79204"/>
                <a:gd name="connsiteY2" fmla="*/ 46640 h 158409"/>
                <a:gd name="connsiteX3" fmla="*/ 39135 w 79204"/>
                <a:gd name="connsiteY3" fmla="*/ 46640 h 158409"/>
                <a:gd name="connsiteX4" fmla="*/ 39135 w 79204"/>
                <a:gd name="connsiteY4" fmla="*/ 79 h 158409"/>
                <a:gd name="connsiteX5" fmla="*/ 32809 w 79204"/>
                <a:gd name="connsiteY5" fmla="*/ 79 h 158409"/>
                <a:gd name="connsiteX6" fmla="*/ 165 w 79204"/>
                <a:gd name="connsiteY6" fmla="*/ 48918 h 158409"/>
                <a:gd name="connsiteX7" fmla="*/ 165 w 79204"/>
                <a:gd name="connsiteY7" fmla="*/ 54485 h 158409"/>
                <a:gd name="connsiteX8" fmla="*/ 21675 w 79204"/>
                <a:gd name="connsiteY8" fmla="*/ 54485 h 158409"/>
                <a:gd name="connsiteX9" fmla="*/ 21675 w 79204"/>
                <a:gd name="connsiteY9" fmla="*/ 124327 h 158409"/>
                <a:gd name="connsiteX10" fmla="*/ 54318 w 79204"/>
                <a:gd name="connsiteY10" fmla="*/ 158489 h 158409"/>
                <a:gd name="connsiteX11" fmla="*/ 79370 w 79204"/>
                <a:gd name="connsiteY11" fmla="*/ 124327 h 158409"/>
                <a:gd name="connsiteX12" fmla="*/ 79370 w 79204"/>
                <a:gd name="connsiteY12" fmla="*/ 109903 h 158409"/>
                <a:gd name="connsiteX13" fmla="*/ 73044 w 79204"/>
                <a:gd name="connsiteY13" fmla="*/ 109903 h 158409"/>
                <a:gd name="connsiteX14" fmla="*/ 73044 w 79204"/>
                <a:gd name="connsiteY14" fmla="*/ 123821 h 158409"/>
                <a:gd name="connsiteX15" fmla="*/ 56089 w 79204"/>
                <a:gd name="connsiteY15" fmla="*/ 152163 h 158409"/>
                <a:gd name="connsiteX16" fmla="*/ 39135 w 79204"/>
                <a:gd name="connsiteY16" fmla="*/ 124833 h 158409"/>
                <a:gd name="connsiteX17" fmla="*/ 39135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35" y="54485"/>
                  </a:moveTo>
                  <a:lnTo>
                    <a:pt x="75321" y="54485"/>
                  </a:lnTo>
                  <a:lnTo>
                    <a:pt x="75321" y="46640"/>
                  </a:lnTo>
                  <a:lnTo>
                    <a:pt x="39135" y="46640"/>
                  </a:lnTo>
                  <a:lnTo>
                    <a:pt x="39135" y="79"/>
                  </a:lnTo>
                  <a:lnTo>
                    <a:pt x="32809" y="79"/>
                  </a:lnTo>
                  <a:cubicBezTo>
                    <a:pt x="32556" y="20829"/>
                    <a:pt x="24964" y="47906"/>
                    <a:pt x="165" y="48918"/>
                  </a:cubicBezTo>
                  <a:lnTo>
                    <a:pt x="165" y="54485"/>
                  </a:lnTo>
                  <a:lnTo>
                    <a:pt x="21675" y="54485"/>
                  </a:lnTo>
                  <a:lnTo>
                    <a:pt x="21675" y="124327"/>
                  </a:lnTo>
                  <a:cubicBezTo>
                    <a:pt x="21675" y="155452"/>
                    <a:pt x="45208" y="158489"/>
                    <a:pt x="54318" y="158489"/>
                  </a:cubicBezTo>
                  <a:cubicBezTo>
                    <a:pt x="72285" y="158489"/>
                    <a:pt x="79370" y="140522"/>
                    <a:pt x="79370" y="124327"/>
                  </a:cubicBezTo>
                  <a:lnTo>
                    <a:pt x="79370" y="109903"/>
                  </a:lnTo>
                  <a:lnTo>
                    <a:pt x="73044" y="109903"/>
                  </a:lnTo>
                  <a:lnTo>
                    <a:pt x="73044" y="123821"/>
                  </a:lnTo>
                  <a:cubicBezTo>
                    <a:pt x="73044" y="142547"/>
                    <a:pt x="65452" y="152163"/>
                    <a:pt x="56089" y="152163"/>
                  </a:cubicBezTo>
                  <a:cubicBezTo>
                    <a:pt x="39135" y="152163"/>
                    <a:pt x="39135" y="129135"/>
                    <a:pt x="39135" y="124833"/>
                  </a:cubicBezTo>
                  <a:lnTo>
                    <a:pt x="39135" y="54485"/>
                  </a:lnTo>
                  <a:close/>
                </a:path>
              </a:pathLst>
            </a:custGeom>
            <a:solidFill>
              <a:srgbClr val="000000"/>
            </a:solidFill>
            <a:ln w="25369" cap="flat">
              <a:noFill/>
              <a:prstDash val="solid"/>
              <a:miter/>
            </a:ln>
          </p:spPr>
          <p:txBody>
            <a:bodyPr rtlCol="0" anchor="ctr"/>
            <a:lstStyle/>
            <a:p>
              <a:endParaRPr lang="en-CN"/>
            </a:p>
          </p:txBody>
        </p:sp>
        <p:sp>
          <p:nvSpPr>
            <p:cNvPr id="18518" name="Freeform 18517">
              <a:extLst>
                <a:ext uri="{FF2B5EF4-FFF2-40B4-BE49-F238E27FC236}">
                  <a16:creationId xmlns:a16="http://schemas.microsoft.com/office/drawing/2014/main" id="{A01D0949-55AA-5228-BC14-5617B47581A1}"/>
                </a:ext>
              </a:extLst>
            </p:cNvPr>
            <p:cNvSpPr/>
            <p:nvPr>
              <p:custDataLst>
                <p:tags r:id="rId19"/>
              </p:custDataLst>
            </p:nvPr>
          </p:nvSpPr>
          <p:spPr>
            <a:xfrm>
              <a:off x="6840929" y="4430224"/>
              <a:ext cx="97930" cy="116150"/>
            </a:xfrm>
            <a:custGeom>
              <a:avLst/>
              <a:gdLst>
                <a:gd name="connsiteX0" fmla="*/ 21425 w 97930"/>
                <a:gd name="connsiteY0" fmla="*/ 49677 h 116150"/>
                <a:gd name="connsiteX1" fmla="*/ 52804 w 97930"/>
                <a:gd name="connsiteY1" fmla="*/ 5646 h 116150"/>
                <a:gd name="connsiteX2" fmla="*/ 81398 w 97930"/>
                <a:gd name="connsiteY2" fmla="*/ 49677 h 116150"/>
                <a:gd name="connsiteX3" fmla="*/ 21425 w 97930"/>
                <a:gd name="connsiteY3" fmla="*/ 49677 h 116150"/>
                <a:gd name="connsiteX4" fmla="*/ 21172 w 97930"/>
                <a:gd name="connsiteY4" fmla="*/ 54991 h 116150"/>
                <a:gd name="connsiteX5" fmla="*/ 91774 w 97930"/>
                <a:gd name="connsiteY5" fmla="*/ 54991 h 116150"/>
                <a:gd name="connsiteX6" fmla="*/ 98100 w 97930"/>
                <a:gd name="connsiteY6" fmla="*/ 49677 h 116150"/>
                <a:gd name="connsiteX7" fmla="*/ 52804 w 97930"/>
                <a:gd name="connsiteY7" fmla="*/ 79 h 116150"/>
                <a:gd name="connsiteX8" fmla="*/ 169 w 97930"/>
                <a:gd name="connsiteY8" fmla="*/ 57775 h 116150"/>
                <a:gd name="connsiteX9" fmla="*/ 55840 w 97930"/>
                <a:gd name="connsiteY9" fmla="*/ 116229 h 116150"/>
                <a:gd name="connsiteX10" fmla="*/ 98100 w 97930"/>
                <a:gd name="connsiteY10" fmla="*/ 83333 h 116150"/>
                <a:gd name="connsiteX11" fmla="*/ 94810 w 97930"/>
                <a:gd name="connsiteY11" fmla="*/ 80296 h 116150"/>
                <a:gd name="connsiteX12" fmla="*/ 91520 w 97930"/>
                <a:gd name="connsiteY12" fmla="*/ 83839 h 116150"/>
                <a:gd name="connsiteX13" fmla="*/ 57359 w 97930"/>
                <a:gd name="connsiteY13" fmla="*/ 109903 h 116150"/>
                <a:gd name="connsiteX14" fmla="*/ 28764 w 97930"/>
                <a:gd name="connsiteY14" fmla="*/ 92949 h 116150"/>
                <a:gd name="connsiteX15" fmla="*/ 21172 w 97930"/>
                <a:gd name="connsiteY15" fmla="*/ 54991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930" h="116150">
                  <a:moveTo>
                    <a:pt x="21425" y="49677"/>
                  </a:moveTo>
                  <a:cubicBezTo>
                    <a:pt x="22944" y="11972"/>
                    <a:pt x="44200" y="5646"/>
                    <a:pt x="52804" y="5646"/>
                  </a:cubicBezTo>
                  <a:cubicBezTo>
                    <a:pt x="78868" y="5646"/>
                    <a:pt x="81398" y="39808"/>
                    <a:pt x="81398" y="49677"/>
                  </a:cubicBezTo>
                  <a:lnTo>
                    <a:pt x="21425" y="49677"/>
                  </a:lnTo>
                  <a:close/>
                  <a:moveTo>
                    <a:pt x="21172" y="54991"/>
                  </a:moveTo>
                  <a:lnTo>
                    <a:pt x="91774" y="54991"/>
                  </a:lnTo>
                  <a:cubicBezTo>
                    <a:pt x="97341" y="54991"/>
                    <a:pt x="98100" y="54991"/>
                    <a:pt x="98100" y="49677"/>
                  </a:cubicBezTo>
                  <a:cubicBezTo>
                    <a:pt x="98100" y="24625"/>
                    <a:pt x="84435" y="79"/>
                    <a:pt x="52804" y="79"/>
                  </a:cubicBezTo>
                  <a:cubicBezTo>
                    <a:pt x="23450" y="79"/>
                    <a:pt x="169" y="26143"/>
                    <a:pt x="169" y="57775"/>
                  </a:cubicBezTo>
                  <a:cubicBezTo>
                    <a:pt x="169" y="91683"/>
                    <a:pt x="26739" y="116229"/>
                    <a:pt x="55840" y="116229"/>
                  </a:cubicBezTo>
                  <a:cubicBezTo>
                    <a:pt x="86713" y="116229"/>
                    <a:pt x="98100" y="88141"/>
                    <a:pt x="98100" y="83333"/>
                  </a:cubicBezTo>
                  <a:cubicBezTo>
                    <a:pt x="98100" y="80802"/>
                    <a:pt x="96075" y="80296"/>
                    <a:pt x="94810" y="80296"/>
                  </a:cubicBezTo>
                  <a:cubicBezTo>
                    <a:pt x="92533" y="80296"/>
                    <a:pt x="92027" y="81814"/>
                    <a:pt x="91520" y="83839"/>
                  </a:cubicBezTo>
                  <a:cubicBezTo>
                    <a:pt x="82664" y="109903"/>
                    <a:pt x="59889" y="109903"/>
                    <a:pt x="57359" y="109903"/>
                  </a:cubicBezTo>
                  <a:cubicBezTo>
                    <a:pt x="44706" y="109903"/>
                    <a:pt x="34584" y="102312"/>
                    <a:pt x="28764" y="92949"/>
                  </a:cubicBezTo>
                  <a:cubicBezTo>
                    <a:pt x="21172" y="80802"/>
                    <a:pt x="21172" y="64101"/>
                    <a:pt x="21172" y="54991"/>
                  </a:cubicBezTo>
                  <a:close/>
                </a:path>
              </a:pathLst>
            </a:custGeom>
            <a:solidFill>
              <a:srgbClr val="000000"/>
            </a:solidFill>
            <a:ln w="25369" cap="flat">
              <a:noFill/>
              <a:prstDash val="solid"/>
              <a:miter/>
            </a:ln>
          </p:spPr>
          <p:txBody>
            <a:bodyPr rtlCol="0" anchor="ctr"/>
            <a:lstStyle/>
            <a:p>
              <a:endParaRPr lang="en-CN"/>
            </a:p>
          </p:txBody>
        </p:sp>
        <p:sp>
          <p:nvSpPr>
            <p:cNvPr id="18519" name="Freeform 18518">
              <a:extLst>
                <a:ext uri="{FF2B5EF4-FFF2-40B4-BE49-F238E27FC236}">
                  <a16:creationId xmlns:a16="http://schemas.microsoft.com/office/drawing/2014/main" id="{CFE5A661-CB5F-78A1-880F-A9CA33516112}"/>
                </a:ext>
              </a:extLst>
            </p:cNvPr>
            <p:cNvSpPr/>
            <p:nvPr>
              <p:custDataLst>
                <p:tags r:id="rId20"/>
              </p:custDataLst>
            </p:nvPr>
          </p:nvSpPr>
          <p:spPr>
            <a:xfrm>
              <a:off x="6954408" y="4431742"/>
              <a:ext cx="127284" cy="111848"/>
            </a:xfrm>
            <a:custGeom>
              <a:avLst/>
              <a:gdLst>
                <a:gd name="connsiteX0" fmla="*/ 19911 w 127284"/>
                <a:gd name="connsiteY0" fmla="*/ 24878 h 111848"/>
                <a:gd name="connsiteX1" fmla="*/ 19911 w 127284"/>
                <a:gd name="connsiteY1" fmla="*/ 92696 h 111848"/>
                <a:gd name="connsiteX2" fmla="*/ 173 w 127284"/>
                <a:gd name="connsiteY2" fmla="*/ 104083 h 111848"/>
                <a:gd name="connsiteX3" fmla="*/ 173 w 127284"/>
                <a:gd name="connsiteY3" fmla="*/ 111927 h 111848"/>
                <a:gd name="connsiteX4" fmla="*/ 28768 w 127284"/>
                <a:gd name="connsiteY4" fmla="*/ 111168 h 111848"/>
                <a:gd name="connsiteX5" fmla="*/ 57110 w 127284"/>
                <a:gd name="connsiteY5" fmla="*/ 111927 h 111848"/>
                <a:gd name="connsiteX6" fmla="*/ 57110 w 127284"/>
                <a:gd name="connsiteY6" fmla="*/ 104083 h 111848"/>
                <a:gd name="connsiteX7" fmla="*/ 37372 w 127284"/>
                <a:gd name="connsiteY7" fmla="*/ 92696 h 111848"/>
                <a:gd name="connsiteX8" fmla="*/ 37372 w 127284"/>
                <a:gd name="connsiteY8" fmla="*/ 46134 h 111848"/>
                <a:gd name="connsiteX9" fmla="*/ 71534 w 127284"/>
                <a:gd name="connsiteY9" fmla="*/ 5646 h 111848"/>
                <a:gd name="connsiteX10" fmla="*/ 90260 w 127284"/>
                <a:gd name="connsiteY10" fmla="*/ 33735 h 111848"/>
                <a:gd name="connsiteX11" fmla="*/ 90260 w 127284"/>
                <a:gd name="connsiteY11" fmla="*/ 92696 h 111848"/>
                <a:gd name="connsiteX12" fmla="*/ 70522 w 127284"/>
                <a:gd name="connsiteY12" fmla="*/ 104083 h 111848"/>
                <a:gd name="connsiteX13" fmla="*/ 70522 w 127284"/>
                <a:gd name="connsiteY13" fmla="*/ 111927 h 111848"/>
                <a:gd name="connsiteX14" fmla="*/ 99116 w 127284"/>
                <a:gd name="connsiteY14" fmla="*/ 111168 h 111848"/>
                <a:gd name="connsiteX15" fmla="*/ 127458 w 127284"/>
                <a:gd name="connsiteY15" fmla="*/ 111927 h 111848"/>
                <a:gd name="connsiteX16" fmla="*/ 127458 w 127284"/>
                <a:gd name="connsiteY16" fmla="*/ 104083 h 111848"/>
                <a:gd name="connsiteX17" fmla="*/ 107720 w 127284"/>
                <a:gd name="connsiteY17" fmla="*/ 96491 h 111848"/>
                <a:gd name="connsiteX18" fmla="*/ 107720 w 127284"/>
                <a:gd name="connsiteY18" fmla="*/ 48159 h 111848"/>
                <a:gd name="connsiteX19" fmla="*/ 99876 w 127284"/>
                <a:gd name="connsiteY19" fmla="*/ 9442 h 111848"/>
                <a:gd name="connsiteX20" fmla="*/ 73305 w 127284"/>
                <a:gd name="connsiteY20" fmla="*/ 79 h 111848"/>
                <a:gd name="connsiteX21" fmla="*/ 35854 w 127284"/>
                <a:gd name="connsiteY21" fmla="*/ 26649 h 111848"/>
                <a:gd name="connsiteX22" fmla="*/ 35854 w 127284"/>
                <a:gd name="connsiteY22" fmla="*/ 79 h 111848"/>
                <a:gd name="connsiteX23" fmla="*/ 173 w 127284"/>
                <a:gd name="connsiteY23" fmla="*/ 2862 h 111848"/>
                <a:gd name="connsiteX24" fmla="*/ 173 w 127284"/>
                <a:gd name="connsiteY24" fmla="*/ 10707 h 111848"/>
                <a:gd name="connsiteX25" fmla="*/ 19911 w 127284"/>
                <a:gd name="connsiteY25"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11" y="24878"/>
                  </a:moveTo>
                  <a:lnTo>
                    <a:pt x="19911" y="92696"/>
                  </a:lnTo>
                  <a:cubicBezTo>
                    <a:pt x="19911" y="104083"/>
                    <a:pt x="17128" y="104083"/>
                    <a:pt x="173" y="104083"/>
                  </a:cubicBezTo>
                  <a:lnTo>
                    <a:pt x="173" y="111927"/>
                  </a:lnTo>
                  <a:cubicBezTo>
                    <a:pt x="9030" y="111674"/>
                    <a:pt x="21936" y="111168"/>
                    <a:pt x="28768" y="111168"/>
                  </a:cubicBezTo>
                  <a:cubicBezTo>
                    <a:pt x="35348" y="111168"/>
                    <a:pt x="48506" y="111674"/>
                    <a:pt x="57110" y="111927"/>
                  </a:cubicBezTo>
                  <a:lnTo>
                    <a:pt x="57110" y="104083"/>
                  </a:lnTo>
                  <a:cubicBezTo>
                    <a:pt x="40156" y="104083"/>
                    <a:pt x="37372" y="104083"/>
                    <a:pt x="37372" y="92696"/>
                  </a:cubicBezTo>
                  <a:lnTo>
                    <a:pt x="37372" y="46134"/>
                  </a:lnTo>
                  <a:cubicBezTo>
                    <a:pt x="37372" y="19817"/>
                    <a:pt x="55339" y="5646"/>
                    <a:pt x="71534" y="5646"/>
                  </a:cubicBezTo>
                  <a:cubicBezTo>
                    <a:pt x="87476" y="5646"/>
                    <a:pt x="90260" y="19311"/>
                    <a:pt x="90260" y="33735"/>
                  </a:cubicBezTo>
                  <a:lnTo>
                    <a:pt x="90260" y="92696"/>
                  </a:lnTo>
                  <a:cubicBezTo>
                    <a:pt x="90260" y="104083"/>
                    <a:pt x="87476" y="104083"/>
                    <a:pt x="70522" y="104083"/>
                  </a:cubicBezTo>
                  <a:lnTo>
                    <a:pt x="70522" y="111927"/>
                  </a:lnTo>
                  <a:cubicBezTo>
                    <a:pt x="79378" y="111674"/>
                    <a:pt x="92284" y="111168"/>
                    <a:pt x="99116" y="111168"/>
                  </a:cubicBezTo>
                  <a:cubicBezTo>
                    <a:pt x="105696" y="111168"/>
                    <a:pt x="118854" y="111674"/>
                    <a:pt x="127458" y="111927"/>
                  </a:cubicBezTo>
                  <a:lnTo>
                    <a:pt x="127458" y="104083"/>
                  </a:lnTo>
                  <a:cubicBezTo>
                    <a:pt x="114300" y="104083"/>
                    <a:pt x="107973" y="104083"/>
                    <a:pt x="107720" y="96491"/>
                  </a:cubicBezTo>
                  <a:lnTo>
                    <a:pt x="107720" y="48159"/>
                  </a:lnTo>
                  <a:cubicBezTo>
                    <a:pt x="107720" y="26396"/>
                    <a:pt x="107720" y="18552"/>
                    <a:pt x="99876" y="9442"/>
                  </a:cubicBezTo>
                  <a:cubicBezTo>
                    <a:pt x="96333" y="5140"/>
                    <a:pt x="87982" y="79"/>
                    <a:pt x="73305" y="79"/>
                  </a:cubicBezTo>
                  <a:cubicBezTo>
                    <a:pt x="54833" y="79"/>
                    <a:pt x="42939" y="10960"/>
                    <a:pt x="35854" y="26649"/>
                  </a:cubicBezTo>
                  <a:lnTo>
                    <a:pt x="35854" y="79"/>
                  </a:lnTo>
                  <a:lnTo>
                    <a:pt x="173" y="2862"/>
                  </a:lnTo>
                  <a:lnTo>
                    <a:pt x="173" y="10707"/>
                  </a:lnTo>
                  <a:cubicBezTo>
                    <a:pt x="17887" y="10707"/>
                    <a:pt x="19911" y="12478"/>
                    <a:pt x="19911" y="24878"/>
                  </a:cubicBezTo>
                  <a:close/>
                </a:path>
              </a:pathLst>
            </a:custGeom>
            <a:solidFill>
              <a:srgbClr val="000000"/>
            </a:solidFill>
            <a:ln w="25369" cap="flat">
              <a:noFill/>
              <a:prstDash val="solid"/>
              <a:miter/>
            </a:ln>
          </p:spPr>
          <p:txBody>
            <a:bodyPr rtlCol="0" anchor="ctr"/>
            <a:lstStyle/>
            <a:p>
              <a:endParaRPr lang="en-CN"/>
            </a:p>
          </p:txBody>
        </p:sp>
        <p:sp>
          <p:nvSpPr>
            <p:cNvPr id="18520" name="Freeform 18519">
              <a:extLst>
                <a:ext uri="{FF2B5EF4-FFF2-40B4-BE49-F238E27FC236}">
                  <a16:creationId xmlns:a16="http://schemas.microsoft.com/office/drawing/2014/main" id="{BF8791AD-C8F7-F67F-4800-EE6D3C6810F8}"/>
                </a:ext>
              </a:extLst>
            </p:cNvPr>
            <p:cNvSpPr/>
            <p:nvPr>
              <p:custDataLst>
                <p:tags r:id="rId21"/>
              </p:custDataLst>
            </p:nvPr>
          </p:nvSpPr>
          <p:spPr>
            <a:xfrm>
              <a:off x="7084674" y="4387964"/>
              <a:ext cx="79204" cy="158409"/>
            </a:xfrm>
            <a:custGeom>
              <a:avLst/>
              <a:gdLst>
                <a:gd name="connsiteX0" fmla="*/ 39149 w 79204"/>
                <a:gd name="connsiteY0" fmla="*/ 54485 h 158409"/>
                <a:gd name="connsiteX1" fmla="*/ 75335 w 79204"/>
                <a:gd name="connsiteY1" fmla="*/ 54485 h 158409"/>
                <a:gd name="connsiteX2" fmla="*/ 75335 w 79204"/>
                <a:gd name="connsiteY2" fmla="*/ 46640 h 158409"/>
                <a:gd name="connsiteX3" fmla="*/ 39149 w 79204"/>
                <a:gd name="connsiteY3" fmla="*/ 46640 h 158409"/>
                <a:gd name="connsiteX4" fmla="*/ 39149 w 79204"/>
                <a:gd name="connsiteY4" fmla="*/ 79 h 158409"/>
                <a:gd name="connsiteX5" fmla="*/ 32822 w 79204"/>
                <a:gd name="connsiteY5" fmla="*/ 79 h 158409"/>
                <a:gd name="connsiteX6" fmla="*/ 179 w 79204"/>
                <a:gd name="connsiteY6" fmla="*/ 48918 h 158409"/>
                <a:gd name="connsiteX7" fmla="*/ 179 w 79204"/>
                <a:gd name="connsiteY7" fmla="*/ 54485 h 158409"/>
                <a:gd name="connsiteX8" fmla="*/ 21688 w 79204"/>
                <a:gd name="connsiteY8" fmla="*/ 54485 h 158409"/>
                <a:gd name="connsiteX9" fmla="*/ 21688 w 79204"/>
                <a:gd name="connsiteY9" fmla="*/ 124327 h 158409"/>
                <a:gd name="connsiteX10" fmla="*/ 54332 w 79204"/>
                <a:gd name="connsiteY10" fmla="*/ 158489 h 158409"/>
                <a:gd name="connsiteX11" fmla="*/ 79384 w 79204"/>
                <a:gd name="connsiteY11" fmla="*/ 124327 h 158409"/>
                <a:gd name="connsiteX12" fmla="*/ 79384 w 79204"/>
                <a:gd name="connsiteY12" fmla="*/ 109903 h 158409"/>
                <a:gd name="connsiteX13" fmla="*/ 73057 w 79204"/>
                <a:gd name="connsiteY13" fmla="*/ 109903 h 158409"/>
                <a:gd name="connsiteX14" fmla="*/ 73057 w 79204"/>
                <a:gd name="connsiteY14" fmla="*/ 123821 h 158409"/>
                <a:gd name="connsiteX15" fmla="*/ 56103 w 79204"/>
                <a:gd name="connsiteY15" fmla="*/ 152163 h 158409"/>
                <a:gd name="connsiteX16" fmla="*/ 39149 w 79204"/>
                <a:gd name="connsiteY16" fmla="*/ 124833 h 158409"/>
                <a:gd name="connsiteX17" fmla="*/ 39149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49" y="54485"/>
                  </a:moveTo>
                  <a:lnTo>
                    <a:pt x="75335" y="54485"/>
                  </a:lnTo>
                  <a:lnTo>
                    <a:pt x="75335" y="46640"/>
                  </a:lnTo>
                  <a:lnTo>
                    <a:pt x="39149" y="46640"/>
                  </a:lnTo>
                  <a:lnTo>
                    <a:pt x="39149" y="79"/>
                  </a:lnTo>
                  <a:lnTo>
                    <a:pt x="32822" y="79"/>
                  </a:lnTo>
                  <a:cubicBezTo>
                    <a:pt x="32569" y="20829"/>
                    <a:pt x="24978" y="47906"/>
                    <a:pt x="179" y="48918"/>
                  </a:cubicBezTo>
                  <a:lnTo>
                    <a:pt x="179" y="54485"/>
                  </a:lnTo>
                  <a:lnTo>
                    <a:pt x="21688" y="54485"/>
                  </a:lnTo>
                  <a:lnTo>
                    <a:pt x="21688" y="124327"/>
                  </a:lnTo>
                  <a:cubicBezTo>
                    <a:pt x="21688" y="155452"/>
                    <a:pt x="45222" y="158489"/>
                    <a:pt x="54332" y="158489"/>
                  </a:cubicBezTo>
                  <a:cubicBezTo>
                    <a:pt x="72298" y="158489"/>
                    <a:pt x="79384" y="140522"/>
                    <a:pt x="79384" y="124327"/>
                  </a:cubicBezTo>
                  <a:lnTo>
                    <a:pt x="79384" y="109903"/>
                  </a:lnTo>
                  <a:lnTo>
                    <a:pt x="73057" y="109903"/>
                  </a:lnTo>
                  <a:lnTo>
                    <a:pt x="73057" y="123821"/>
                  </a:lnTo>
                  <a:cubicBezTo>
                    <a:pt x="73057" y="142547"/>
                    <a:pt x="65466" y="152163"/>
                    <a:pt x="56103" y="152163"/>
                  </a:cubicBezTo>
                  <a:cubicBezTo>
                    <a:pt x="39149" y="152163"/>
                    <a:pt x="39149" y="129135"/>
                    <a:pt x="39149" y="124833"/>
                  </a:cubicBezTo>
                  <a:lnTo>
                    <a:pt x="39149" y="54485"/>
                  </a:lnTo>
                  <a:close/>
                </a:path>
              </a:pathLst>
            </a:custGeom>
            <a:solidFill>
              <a:srgbClr val="000000"/>
            </a:solidFill>
            <a:ln w="25369" cap="flat">
              <a:noFill/>
              <a:prstDash val="solid"/>
              <a:miter/>
            </a:ln>
          </p:spPr>
          <p:txBody>
            <a:bodyPr rtlCol="0" anchor="ctr"/>
            <a:lstStyle/>
            <a:p>
              <a:endParaRPr lang="en-CN"/>
            </a:p>
          </p:txBody>
        </p:sp>
        <p:sp>
          <p:nvSpPr>
            <p:cNvPr id="18521" name="Freeform 18520">
              <a:extLst>
                <a:ext uri="{FF2B5EF4-FFF2-40B4-BE49-F238E27FC236}">
                  <a16:creationId xmlns:a16="http://schemas.microsoft.com/office/drawing/2014/main" id="{1E5BC4CB-7550-078D-4E84-F32978B4BDE6}"/>
                </a:ext>
              </a:extLst>
            </p:cNvPr>
            <p:cNvSpPr/>
            <p:nvPr>
              <p:custDataLst>
                <p:tags r:id="rId22"/>
              </p:custDataLst>
            </p:nvPr>
          </p:nvSpPr>
          <p:spPr>
            <a:xfrm>
              <a:off x="7186625" y="4374299"/>
              <a:ext cx="54152" cy="169291"/>
            </a:xfrm>
            <a:custGeom>
              <a:avLst/>
              <a:gdLst>
                <a:gd name="connsiteX0" fmla="*/ 36622 w 54152"/>
                <a:gd name="connsiteY0" fmla="*/ 57521 h 169291"/>
                <a:gd name="connsiteX1" fmla="*/ 1195 w 54152"/>
                <a:gd name="connsiteY1" fmla="*/ 60305 h 169291"/>
                <a:gd name="connsiteX2" fmla="*/ 1195 w 54152"/>
                <a:gd name="connsiteY2" fmla="*/ 68150 h 169291"/>
                <a:gd name="connsiteX3" fmla="*/ 19921 w 54152"/>
                <a:gd name="connsiteY3" fmla="*/ 82067 h 169291"/>
                <a:gd name="connsiteX4" fmla="*/ 19921 w 54152"/>
                <a:gd name="connsiteY4" fmla="*/ 150138 h 169291"/>
                <a:gd name="connsiteX5" fmla="*/ 183 w 54152"/>
                <a:gd name="connsiteY5" fmla="*/ 161525 h 169291"/>
                <a:gd name="connsiteX6" fmla="*/ 183 w 54152"/>
                <a:gd name="connsiteY6" fmla="*/ 169370 h 169291"/>
                <a:gd name="connsiteX7" fmla="*/ 28018 w 54152"/>
                <a:gd name="connsiteY7" fmla="*/ 168611 h 169291"/>
                <a:gd name="connsiteX8" fmla="*/ 54336 w 54152"/>
                <a:gd name="connsiteY8" fmla="*/ 169370 h 169291"/>
                <a:gd name="connsiteX9" fmla="*/ 54336 w 54152"/>
                <a:gd name="connsiteY9" fmla="*/ 161525 h 169291"/>
                <a:gd name="connsiteX10" fmla="*/ 36622 w 54152"/>
                <a:gd name="connsiteY10" fmla="*/ 150391 h 169291"/>
                <a:gd name="connsiteX11" fmla="*/ 36622 w 54152"/>
                <a:gd name="connsiteY11" fmla="*/ 57521 h 169291"/>
                <a:gd name="connsiteX12" fmla="*/ 37634 w 54152"/>
                <a:gd name="connsiteY12" fmla="*/ 13491 h 169291"/>
                <a:gd name="connsiteX13" fmla="*/ 24222 w 54152"/>
                <a:gd name="connsiteY13" fmla="*/ 79 h 169291"/>
                <a:gd name="connsiteX14" fmla="*/ 10811 w 54152"/>
                <a:gd name="connsiteY14" fmla="*/ 13491 h 169291"/>
                <a:gd name="connsiteX15" fmla="*/ 24222 w 54152"/>
                <a:gd name="connsiteY15" fmla="*/ 26902 h 169291"/>
                <a:gd name="connsiteX16" fmla="*/ 37634 w 54152"/>
                <a:gd name="connsiteY16" fmla="*/ 13491 h 169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2" h="169291">
                  <a:moveTo>
                    <a:pt x="36622" y="57521"/>
                  </a:moveTo>
                  <a:lnTo>
                    <a:pt x="1195" y="60305"/>
                  </a:lnTo>
                  <a:lnTo>
                    <a:pt x="1195" y="68150"/>
                  </a:lnTo>
                  <a:cubicBezTo>
                    <a:pt x="17643" y="68150"/>
                    <a:pt x="19921" y="69668"/>
                    <a:pt x="19921" y="82067"/>
                  </a:cubicBezTo>
                  <a:lnTo>
                    <a:pt x="19921" y="150138"/>
                  </a:lnTo>
                  <a:cubicBezTo>
                    <a:pt x="19921" y="161525"/>
                    <a:pt x="17137" y="161525"/>
                    <a:pt x="183" y="161525"/>
                  </a:cubicBezTo>
                  <a:lnTo>
                    <a:pt x="183" y="169370"/>
                  </a:lnTo>
                  <a:cubicBezTo>
                    <a:pt x="8280" y="169117"/>
                    <a:pt x="21945" y="168611"/>
                    <a:pt x="28018" y="168611"/>
                  </a:cubicBezTo>
                  <a:cubicBezTo>
                    <a:pt x="36875" y="168611"/>
                    <a:pt x="45732" y="169117"/>
                    <a:pt x="54336" y="169370"/>
                  </a:cubicBezTo>
                  <a:lnTo>
                    <a:pt x="54336" y="161525"/>
                  </a:lnTo>
                  <a:cubicBezTo>
                    <a:pt x="37634" y="161525"/>
                    <a:pt x="36622" y="160260"/>
                    <a:pt x="36622" y="150391"/>
                  </a:cubicBezTo>
                  <a:lnTo>
                    <a:pt x="36622" y="57521"/>
                  </a:lnTo>
                  <a:close/>
                  <a:moveTo>
                    <a:pt x="37634" y="13491"/>
                  </a:moveTo>
                  <a:cubicBezTo>
                    <a:pt x="37634" y="5393"/>
                    <a:pt x="31308" y="79"/>
                    <a:pt x="24222" y="79"/>
                  </a:cubicBezTo>
                  <a:cubicBezTo>
                    <a:pt x="16378" y="79"/>
                    <a:pt x="10811" y="6911"/>
                    <a:pt x="10811" y="13491"/>
                  </a:cubicBezTo>
                  <a:cubicBezTo>
                    <a:pt x="10811" y="20323"/>
                    <a:pt x="16378" y="26902"/>
                    <a:pt x="24222" y="26902"/>
                  </a:cubicBezTo>
                  <a:cubicBezTo>
                    <a:pt x="31308" y="26902"/>
                    <a:pt x="37634" y="21588"/>
                    <a:pt x="37634" y="13491"/>
                  </a:cubicBezTo>
                  <a:close/>
                </a:path>
              </a:pathLst>
            </a:custGeom>
            <a:solidFill>
              <a:srgbClr val="000000"/>
            </a:solidFill>
            <a:ln w="25369" cap="flat">
              <a:noFill/>
              <a:prstDash val="solid"/>
              <a:miter/>
            </a:ln>
          </p:spPr>
          <p:txBody>
            <a:bodyPr rtlCol="0" anchor="ctr"/>
            <a:lstStyle/>
            <a:p>
              <a:endParaRPr lang="en-CN"/>
            </a:p>
          </p:txBody>
        </p:sp>
        <p:sp>
          <p:nvSpPr>
            <p:cNvPr id="18522" name="Freeform 18521">
              <a:extLst>
                <a:ext uri="{FF2B5EF4-FFF2-40B4-BE49-F238E27FC236}">
                  <a16:creationId xmlns:a16="http://schemas.microsoft.com/office/drawing/2014/main" id="{2135C7A5-BA6E-6744-968B-1939B1C68FA2}"/>
                </a:ext>
              </a:extLst>
            </p:cNvPr>
            <p:cNvSpPr/>
            <p:nvPr>
              <p:custDataLst>
                <p:tags r:id="rId23"/>
              </p:custDataLst>
            </p:nvPr>
          </p:nvSpPr>
          <p:spPr>
            <a:xfrm>
              <a:off x="7255652" y="4430224"/>
              <a:ext cx="112101" cy="116150"/>
            </a:xfrm>
            <a:custGeom>
              <a:avLst/>
              <a:gdLst>
                <a:gd name="connsiteX0" fmla="*/ 112287 w 112101"/>
                <a:gd name="connsiteY0" fmla="*/ 59293 h 116150"/>
                <a:gd name="connsiteX1" fmla="*/ 56363 w 112101"/>
                <a:gd name="connsiteY1" fmla="*/ 79 h 116150"/>
                <a:gd name="connsiteX2" fmla="*/ 185 w 112101"/>
                <a:gd name="connsiteY2" fmla="*/ 59293 h 116150"/>
                <a:gd name="connsiteX3" fmla="*/ 56110 w 112101"/>
                <a:gd name="connsiteY3" fmla="*/ 116229 h 116150"/>
                <a:gd name="connsiteX4" fmla="*/ 112287 w 112101"/>
                <a:gd name="connsiteY4" fmla="*/ 59293 h 116150"/>
                <a:gd name="connsiteX5" fmla="*/ 56363 w 112101"/>
                <a:gd name="connsiteY5" fmla="*/ 109903 h 116150"/>
                <a:gd name="connsiteX6" fmla="*/ 27515 w 112101"/>
                <a:gd name="connsiteY6" fmla="*/ 92949 h 116150"/>
                <a:gd name="connsiteX7" fmla="*/ 21189 w 112101"/>
                <a:gd name="connsiteY7" fmla="*/ 57268 h 116150"/>
                <a:gd name="connsiteX8" fmla="*/ 27262 w 112101"/>
                <a:gd name="connsiteY8" fmla="*/ 22600 h 116150"/>
                <a:gd name="connsiteX9" fmla="*/ 56110 w 112101"/>
                <a:gd name="connsiteY9" fmla="*/ 5646 h 116150"/>
                <a:gd name="connsiteX10" fmla="*/ 84704 w 112101"/>
                <a:gd name="connsiteY10" fmla="*/ 22094 h 116150"/>
                <a:gd name="connsiteX11" fmla="*/ 91284 w 112101"/>
                <a:gd name="connsiteY11" fmla="*/ 57268 h 116150"/>
                <a:gd name="connsiteX12" fmla="*/ 85717 w 112101"/>
                <a:gd name="connsiteY12" fmla="*/ 91177 h 116150"/>
                <a:gd name="connsiteX13" fmla="*/ 56363 w 112101"/>
                <a:gd name="connsiteY13" fmla="*/ 109903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6150">
                  <a:moveTo>
                    <a:pt x="112287" y="59293"/>
                  </a:moveTo>
                  <a:cubicBezTo>
                    <a:pt x="112287" y="26902"/>
                    <a:pt x="86982" y="79"/>
                    <a:pt x="56363" y="79"/>
                  </a:cubicBezTo>
                  <a:cubicBezTo>
                    <a:pt x="24731" y="79"/>
                    <a:pt x="185" y="27661"/>
                    <a:pt x="185" y="59293"/>
                  </a:cubicBezTo>
                  <a:cubicBezTo>
                    <a:pt x="185" y="91936"/>
                    <a:pt x="26503" y="116229"/>
                    <a:pt x="56110" y="116229"/>
                  </a:cubicBezTo>
                  <a:cubicBezTo>
                    <a:pt x="86729" y="116229"/>
                    <a:pt x="112287" y="91430"/>
                    <a:pt x="112287" y="59293"/>
                  </a:cubicBezTo>
                  <a:close/>
                  <a:moveTo>
                    <a:pt x="56363" y="109903"/>
                  </a:moveTo>
                  <a:cubicBezTo>
                    <a:pt x="45482" y="109903"/>
                    <a:pt x="34347" y="104589"/>
                    <a:pt x="27515" y="92949"/>
                  </a:cubicBezTo>
                  <a:cubicBezTo>
                    <a:pt x="21189" y="81814"/>
                    <a:pt x="21189" y="66378"/>
                    <a:pt x="21189" y="57268"/>
                  </a:cubicBezTo>
                  <a:cubicBezTo>
                    <a:pt x="21189" y="47399"/>
                    <a:pt x="21189" y="33735"/>
                    <a:pt x="27262" y="22600"/>
                  </a:cubicBezTo>
                  <a:cubicBezTo>
                    <a:pt x="34094" y="10960"/>
                    <a:pt x="45988" y="5646"/>
                    <a:pt x="56110" y="5646"/>
                  </a:cubicBezTo>
                  <a:cubicBezTo>
                    <a:pt x="67244" y="5646"/>
                    <a:pt x="78125" y="11213"/>
                    <a:pt x="84704" y="22094"/>
                  </a:cubicBezTo>
                  <a:cubicBezTo>
                    <a:pt x="91284" y="32976"/>
                    <a:pt x="91284" y="47652"/>
                    <a:pt x="91284" y="57268"/>
                  </a:cubicBezTo>
                  <a:cubicBezTo>
                    <a:pt x="91284" y="66378"/>
                    <a:pt x="91284" y="80043"/>
                    <a:pt x="85717" y="91177"/>
                  </a:cubicBezTo>
                  <a:cubicBezTo>
                    <a:pt x="80150" y="102565"/>
                    <a:pt x="69015" y="109903"/>
                    <a:pt x="56363" y="109903"/>
                  </a:cubicBezTo>
                  <a:close/>
                </a:path>
              </a:pathLst>
            </a:custGeom>
            <a:solidFill>
              <a:srgbClr val="000000"/>
            </a:solidFill>
            <a:ln w="25369" cap="flat">
              <a:noFill/>
              <a:prstDash val="solid"/>
              <a:miter/>
            </a:ln>
          </p:spPr>
          <p:txBody>
            <a:bodyPr rtlCol="0" anchor="ctr"/>
            <a:lstStyle/>
            <a:p>
              <a:endParaRPr lang="en-CN"/>
            </a:p>
          </p:txBody>
        </p:sp>
        <p:sp>
          <p:nvSpPr>
            <p:cNvPr id="18523" name="Freeform 18522">
              <a:extLst>
                <a:ext uri="{FF2B5EF4-FFF2-40B4-BE49-F238E27FC236}">
                  <a16:creationId xmlns:a16="http://schemas.microsoft.com/office/drawing/2014/main" id="{D02B98B5-9485-CA0A-12BD-D56A1C36272B}"/>
                </a:ext>
              </a:extLst>
            </p:cNvPr>
            <p:cNvSpPr/>
            <p:nvPr>
              <p:custDataLst>
                <p:tags r:id="rId24"/>
              </p:custDataLst>
            </p:nvPr>
          </p:nvSpPr>
          <p:spPr>
            <a:xfrm>
              <a:off x="7383190" y="4431742"/>
              <a:ext cx="127284" cy="111848"/>
            </a:xfrm>
            <a:custGeom>
              <a:avLst/>
              <a:gdLst>
                <a:gd name="connsiteX0" fmla="*/ 19928 w 127284"/>
                <a:gd name="connsiteY0" fmla="*/ 24878 h 111848"/>
                <a:gd name="connsiteX1" fmla="*/ 19928 w 127284"/>
                <a:gd name="connsiteY1" fmla="*/ 92696 h 111848"/>
                <a:gd name="connsiteX2" fmla="*/ 190 w 127284"/>
                <a:gd name="connsiteY2" fmla="*/ 104083 h 111848"/>
                <a:gd name="connsiteX3" fmla="*/ 190 w 127284"/>
                <a:gd name="connsiteY3" fmla="*/ 111927 h 111848"/>
                <a:gd name="connsiteX4" fmla="*/ 28785 w 127284"/>
                <a:gd name="connsiteY4" fmla="*/ 111168 h 111848"/>
                <a:gd name="connsiteX5" fmla="*/ 57127 w 127284"/>
                <a:gd name="connsiteY5" fmla="*/ 111927 h 111848"/>
                <a:gd name="connsiteX6" fmla="*/ 57127 w 127284"/>
                <a:gd name="connsiteY6" fmla="*/ 104083 h 111848"/>
                <a:gd name="connsiteX7" fmla="*/ 37389 w 127284"/>
                <a:gd name="connsiteY7" fmla="*/ 92696 h 111848"/>
                <a:gd name="connsiteX8" fmla="*/ 37389 w 127284"/>
                <a:gd name="connsiteY8" fmla="*/ 46134 h 111848"/>
                <a:gd name="connsiteX9" fmla="*/ 71551 w 127284"/>
                <a:gd name="connsiteY9" fmla="*/ 5646 h 111848"/>
                <a:gd name="connsiteX10" fmla="*/ 90277 w 127284"/>
                <a:gd name="connsiteY10" fmla="*/ 33735 h 111848"/>
                <a:gd name="connsiteX11" fmla="*/ 90277 w 127284"/>
                <a:gd name="connsiteY11" fmla="*/ 92696 h 111848"/>
                <a:gd name="connsiteX12" fmla="*/ 70539 w 127284"/>
                <a:gd name="connsiteY12" fmla="*/ 104083 h 111848"/>
                <a:gd name="connsiteX13" fmla="*/ 70539 w 127284"/>
                <a:gd name="connsiteY13" fmla="*/ 111927 h 111848"/>
                <a:gd name="connsiteX14" fmla="*/ 99133 w 127284"/>
                <a:gd name="connsiteY14" fmla="*/ 111168 h 111848"/>
                <a:gd name="connsiteX15" fmla="*/ 127475 w 127284"/>
                <a:gd name="connsiteY15" fmla="*/ 111927 h 111848"/>
                <a:gd name="connsiteX16" fmla="*/ 127475 w 127284"/>
                <a:gd name="connsiteY16" fmla="*/ 104083 h 111848"/>
                <a:gd name="connsiteX17" fmla="*/ 107737 w 127284"/>
                <a:gd name="connsiteY17" fmla="*/ 96491 h 111848"/>
                <a:gd name="connsiteX18" fmla="*/ 107737 w 127284"/>
                <a:gd name="connsiteY18" fmla="*/ 48159 h 111848"/>
                <a:gd name="connsiteX19" fmla="*/ 99892 w 127284"/>
                <a:gd name="connsiteY19" fmla="*/ 9442 h 111848"/>
                <a:gd name="connsiteX20" fmla="*/ 73322 w 127284"/>
                <a:gd name="connsiteY20" fmla="*/ 79 h 111848"/>
                <a:gd name="connsiteX21" fmla="*/ 35871 w 127284"/>
                <a:gd name="connsiteY21" fmla="*/ 26649 h 111848"/>
                <a:gd name="connsiteX22" fmla="*/ 35871 w 127284"/>
                <a:gd name="connsiteY22" fmla="*/ 79 h 111848"/>
                <a:gd name="connsiteX23" fmla="*/ 190 w 127284"/>
                <a:gd name="connsiteY23" fmla="*/ 2862 h 111848"/>
                <a:gd name="connsiteX24" fmla="*/ 190 w 127284"/>
                <a:gd name="connsiteY24" fmla="*/ 10707 h 111848"/>
                <a:gd name="connsiteX25" fmla="*/ 19928 w 127284"/>
                <a:gd name="connsiteY25"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28" y="24878"/>
                  </a:moveTo>
                  <a:lnTo>
                    <a:pt x="19928" y="92696"/>
                  </a:lnTo>
                  <a:cubicBezTo>
                    <a:pt x="19928" y="104083"/>
                    <a:pt x="17145" y="104083"/>
                    <a:pt x="190" y="104083"/>
                  </a:cubicBezTo>
                  <a:lnTo>
                    <a:pt x="190" y="111927"/>
                  </a:lnTo>
                  <a:cubicBezTo>
                    <a:pt x="9047" y="111674"/>
                    <a:pt x="21953" y="111168"/>
                    <a:pt x="28785" y="111168"/>
                  </a:cubicBezTo>
                  <a:cubicBezTo>
                    <a:pt x="35364" y="111168"/>
                    <a:pt x="48523" y="111674"/>
                    <a:pt x="57127" y="111927"/>
                  </a:cubicBezTo>
                  <a:lnTo>
                    <a:pt x="57127" y="104083"/>
                  </a:lnTo>
                  <a:cubicBezTo>
                    <a:pt x="40172" y="104083"/>
                    <a:pt x="37389" y="104083"/>
                    <a:pt x="37389" y="92696"/>
                  </a:cubicBezTo>
                  <a:lnTo>
                    <a:pt x="37389" y="46134"/>
                  </a:lnTo>
                  <a:cubicBezTo>
                    <a:pt x="37389" y="19817"/>
                    <a:pt x="55356" y="5646"/>
                    <a:pt x="71551" y="5646"/>
                  </a:cubicBezTo>
                  <a:cubicBezTo>
                    <a:pt x="87493" y="5646"/>
                    <a:pt x="90277" y="19311"/>
                    <a:pt x="90277" y="33735"/>
                  </a:cubicBezTo>
                  <a:lnTo>
                    <a:pt x="90277" y="92696"/>
                  </a:lnTo>
                  <a:cubicBezTo>
                    <a:pt x="90277" y="104083"/>
                    <a:pt x="87493" y="104083"/>
                    <a:pt x="70539" y="104083"/>
                  </a:cubicBezTo>
                  <a:lnTo>
                    <a:pt x="70539" y="111927"/>
                  </a:lnTo>
                  <a:cubicBezTo>
                    <a:pt x="79395" y="111674"/>
                    <a:pt x="92301" y="111168"/>
                    <a:pt x="99133" y="111168"/>
                  </a:cubicBezTo>
                  <a:cubicBezTo>
                    <a:pt x="105713" y="111168"/>
                    <a:pt x="118871" y="111674"/>
                    <a:pt x="127475" y="111927"/>
                  </a:cubicBezTo>
                  <a:lnTo>
                    <a:pt x="127475" y="104083"/>
                  </a:lnTo>
                  <a:cubicBezTo>
                    <a:pt x="114316" y="104083"/>
                    <a:pt x="107990" y="104083"/>
                    <a:pt x="107737" y="96491"/>
                  </a:cubicBezTo>
                  <a:lnTo>
                    <a:pt x="107737" y="48159"/>
                  </a:lnTo>
                  <a:cubicBezTo>
                    <a:pt x="107737" y="26396"/>
                    <a:pt x="107737" y="18552"/>
                    <a:pt x="99892" y="9442"/>
                  </a:cubicBezTo>
                  <a:cubicBezTo>
                    <a:pt x="96350" y="5140"/>
                    <a:pt x="87999" y="79"/>
                    <a:pt x="73322" y="79"/>
                  </a:cubicBezTo>
                  <a:cubicBezTo>
                    <a:pt x="54849" y="79"/>
                    <a:pt x="42956" y="10960"/>
                    <a:pt x="35871" y="26649"/>
                  </a:cubicBezTo>
                  <a:lnTo>
                    <a:pt x="35871" y="79"/>
                  </a:lnTo>
                  <a:lnTo>
                    <a:pt x="190" y="2862"/>
                  </a:lnTo>
                  <a:lnTo>
                    <a:pt x="190" y="10707"/>
                  </a:lnTo>
                  <a:cubicBezTo>
                    <a:pt x="17904" y="10707"/>
                    <a:pt x="19928" y="12478"/>
                    <a:pt x="19928" y="24878"/>
                  </a:cubicBezTo>
                  <a:close/>
                </a:path>
              </a:pathLst>
            </a:custGeom>
            <a:solidFill>
              <a:srgbClr val="000000"/>
            </a:solidFill>
            <a:ln w="25369" cap="flat">
              <a:noFill/>
              <a:prstDash val="solid"/>
              <a:miter/>
            </a:ln>
          </p:spPr>
          <p:txBody>
            <a:bodyPr rtlCol="0" anchor="ctr"/>
            <a:lstStyle/>
            <a:p>
              <a:endParaRPr lang="en-CN"/>
            </a:p>
          </p:txBody>
        </p:sp>
        <p:sp>
          <p:nvSpPr>
            <p:cNvPr id="18524" name="Freeform 18523">
              <a:extLst>
                <a:ext uri="{FF2B5EF4-FFF2-40B4-BE49-F238E27FC236}">
                  <a16:creationId xmlns:a16="http://schemas.microsoft.com/office/drawing/2014/main" id="{78E7C9E4-F931-C125-F166-FBBA3007D884}"/>
                </a:ext>
              </a:extLst>
            </p:cNvPr>
            <p:cNvSpPr/>
            <p:nvPr>
              <p:custDataLst>
                <p:tags r:id="rId25"/>
              </p:custDataLst>
            </p:nvPr>
          </p:nvSpPr>
          <p:spPr>
            <a:xfrm>
              <a:off x="7540729" y="4353802"/>
              <a:ext cx="58707" cy="253051"/>
            </a:xfrm>
            <a:custGeom>
              <a:avLst/>
              <a:gdLst>
                <a:gd name="connsiteX0" fmla="*/ 58904 w 58707"/>
                <a:gd name="connsiteY0" fmla="*/ 250599 h 253051"/>
                <a:gd name="connsiteX1" fmla="*/ 54602 w 58707"/>
                <a:gd name="connsiteY1" fmla="*/ 245032 h 253051"/>
                <a:gd name="connsiteX2" fmla="*/ 14873 w 58707"/>
                <a:gd name="connsiteY2" fmla="*/ 126604 h 253051"/>
                <a:gd name="connsiteX3" fmla="*/ 55614 w 58707"/>
                <a:gd name="connsiteY3" fmla="*/ 6911 h 253051"/>
                <a:gd name="connsiteX4" fmla="*/ 58904 w 58707"/>
                <a:gd name="connsiteY4" fmla="*/ 2609 h 253051"/>
                <a:gd name="connsiteX5" fmla="*/ 56373 w 58707"/>
                <a:gd name="connsiteY5" fmla="*/ 79 h 253051"/>
                <a:gd name="connsiteX6" fmla="*/ 16138 w 58707"/>
                <a:gd name="connsiteY6" fmla="*/ 49424 h 253051"/>
                <a:gd name="connsiteX7" fmla="*/ 196 w 58707"/>
                <a:gd name="connsiteY7" fmla="*/ 126604 h 253051"/>
                <a:gd name="connsiteX8" fmla="*/ 16897 w 58707"/>
                <a:gd name="connsiteY8" fmla="*/ 205556 h 253051"/>
                <a:gd name="connsiteX9" fmla="*/ 56373 w 58707"/>
                <a:gd name="connsiteY9" fmla="*/ 253130 h 253051"/>
                <a:gd name="connsiteX10" fmla="*/ 58904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04" y="250599"/>
                  </a:moveTo>
                  <a:cubicBezTo>
                    <a:pt x="58904" y="249840"/>
                    <a:pt x="58904" y="249334"/>
                    <a:pt x="54602" y="245032"/>
                  </a:cubicBezTo>
                  <a:cubicBezTo>
                    <a:pt x="22970" y="213148"/>
                    <a:pt x="14873" y="165321"/>
                    <a:pt x="14873" y="126604"/>
                  </a:cubicBezTo>
                  <a:cubicBezTo>
                    <a:pt x="14873" y="82574"/>
                    <a:pt x="24489" y="38543"/>
                    <a:pt x="55614" y="6911"/>
                  </a:cubicBezTo>
                  <a:cubicBezTo>
                    <a:pt x="58904" y="3875"/>
                    <a:pt x="58904" y="3369"/>
                    <a:pt x="58904" y="2609"/>
                  </a:cubicBezTo>
                  <a:cubicBezTo>
                    <a:pt x="58904" y="838"/>
                    <a:pt x="57892" y="79"/>
                    <a:pt x="56373" y="79"/>
                  </a:cubicBezTo>
                  <a:cubicBezTo>
                    <a:pt x="53843" y="79"/>
                    <a:pt x="31068" y="17286"/>
                    <a:pt x="16138" y="49424"/>
                  </a:cubicBezTo>
                  <a:cubicBezTo>
                    <a:pt x="3233" y="77259"/>
                    <a:pt x="196" y="105348"/>
                    <a:pt x="196" y="126604"/>
                  </a:cubicBezTo>
                  <a:cubicBezTo>
                    <a:pt x="196" y="146342"/>
                    <a:pt x="2979" y="176962"/>
                    <a:pt x="16897" y="205556"/>
                  </a:cubicBezTo>
                  <a:cubicBezTo>
                    <a:pt x="32080" y="236682"/>
                    <a:pt x="53843" y="253130"/>
                    <a:pt x="56373" y="253130"/>
                  </a:cubicBezTo>
                  <a:cubicBezTo>
                    <a:pt x="57892" y="253130"/>
                    <a:pt x="58904" y="252371"/>
                    <a:pt x="58904" y="250599"/>
                  </a:cubicBezTo>
                  <a:close/>
                </a:path>
              </a:pathLst>
            </a:custGeom>
            <a:solidFill>
              <a:srgbClr val="000000"/>
            </a:solidFill>
            <a:ln w="25369" cap="flat">
              <a:noFill/>
              <a:prstDash val="solid"/>
              <a:miter/>
            </a:ln>
          </p:spPr>
          <p:txBody>
            <a:bodyPr rtlCol="0" anchor="ctr"/>
            <a:lstStyle/>
            <a:p>
              <a:endParaRPr lang="en-CN"/>
            </a:p>
          </p:txBody>
        </p:sp>
        <p:sp>
          <p:nvSpPr>
            <p:cNvPr id="18525" name="Freeform 18524">
              <a:extLst>
                <a:ext uri="{FF2B5EF4-FFF2-40B4-BE49-F238E27FC236}">
                  <a16:creationId xmlns:a16="http://schemas.microsoft.com/office/drawing/2014/main" id="{C94EBB34-97DD-767C-5F4D-82AF0BD74CB6}"/>
                </a:ext>
              </a:extLst>
            </p:cNvPr>
            <p:cNvSpPr/>
            <p:nvPr>
              <p:custDataLst>
                <p:tags r:id="rId26"/>
              </p:custDataLst>
            </p:nvPr>
          </p:nvSpPr>
          <p:spPr>
            <a:xfrm>
              <a:off x="7627497" y="4365696"/>
              <a:ext cx="192824" cy="226986"/>
            </a:xfrm>
            <a:custGeom>
              <a:avLst/>
              <a:gdLst>
                <a:gd name="connsiteX0" fmla="*/ 99143 w 192824"/>
                <a:gd name="connsiteY0" fmla="*/ 192398 h 226986"/>
                <a:gd name="connsiteX1" fmla="*/ 123689 w 192824"/>
                <a:gd name="connsiteY1" fmla="*/ 227066 h 226986"/>
                <a:gd name="connsiteX2" fmla="*/ 169491 w 192824"/>
                <a:gd name="connsiteY2" fmla="*/ 177974 h 226986"/>
                <a:gd name="connsiteX3" fmla="*/ 164936 w 192824"/>
                <a:gd name="connsiteY3" fmla="*/ 173419 h 226986"/>
                <a:gd name="connsiteX4" fmla="*/ 160381 w 192824"/>
                <a:gd name="connsiteY4" fmla="*/ 177215 h 226986"/>
                <a:gd name="connsiteX5" fmla="*/ 134317 w 192824"/>
                <a:gd name="connsiteY5" fmla="*/ 189867 h 226986"/>
                <a:gd name="connsiteX6" fmla="*/ 115844 w 192824"/>
                <a:gd name="connsiteY6" fmla="*/ 175190 h 226986"/>
                <a:gd name="connsiteX7" fmla="*/ 193025 w 192824"/>
                <a:gd name="connsiteY7" fmla="*/ 65366 h 226986"/>
                <a:gd name="connsiteX8" fmla="*/ 119387 w 192824"/>
                <a:gd name="connsiteY8" fmla="*/ 79 h 226986"/>
                <a:gd name="connsiteX9" fmla="*/ 200 w 192824"/>
                <a:gd name="connsiteY9" fmla="*/ 117748 h 226986"/>
                <a:gd name="connsiteX10" fmla="*/ 74091 w 192824"/>
                <a:gd name="connsiteY10" fmla="*/ 182276 h 226986"/>
                <a:gd name="connsiteX11" fmla="*/ 99143 w 192824"/>
                <a:gd name="connsiteY11" fmla="*/ 179745 h 226986"/>
                <a:gd name="connsiteX12" fmla="*/ 99143 w 192824"/>
                <a:gd name="connsiteY12" fmla="*/ 192398 h 226986"/>
                <a:gd name="connsiteX13" fmla="*/ 54606 w 192824"/>
                <a:gd name="connsiteY13" fmla="*/ 167093 h 226986"/>
                <a:gd name="connsiteX14" fmla="*/ 33856 w 192824"/>
                <a:gd name="connsiteY14" fmla="*/ 127111 h 226986"/>
                <a:gd name="connsiteX15" fmla="*/ 62703 w 192824"/>
                <a:gd name="connsiteY15" fmla="*/ 38290 h 226986"/>
                <a:gd name="connsiteX16" fmla="*/ 116856 w 192824"/>
                <a:gd name="connsiteY16" fmla="*/ 10201 h 226986"/>
                <a:gd name="connsiteX17" fmla="*/ 159369 w 192824"/>
                <a:gd name="connsiteY17" fmla="*/ 55750 h 226986"/>
                <a:gd name="connsiteX18" fmla="*/ 110783 w 192824"/>
                <a:gd name="connsiteY18" fmla="*/ 162032 h 226986"/>
                <a:gd name="connsiteX19" fmla="*/ 83454 w 192824"/>
                <a:gd name="connsiteY19" fmla="*/ 138751 h 226986"/>
                <a:gd name="connsiteX20" fmla="*/ 54353 w 192824"/>
                <a:gd name="connsiteY20" fmla="*/ 163803 h 226986"/>
                <a:gd name="connsiteX21" fmla="*/ 54606 w 192824"/>
                <a:gd name="connsiteY21" fmla="*/ 167093 h 226986"/>
                <a:gd name="connsiteX22" fmla="*/ 98890 w 192824"/>
                <a:gd name="connsiteY22" fmla="*/ 168105 h 226986"/>
                <a:gd name="connsiteX23" fmla="*/ 76621 w 192824"/>
                <a:gd name="connsiteY23" fmla="*/ 172154 h 226986"/>
                <a:gd name="connsiteX24" fmla="*/ 63463 w 192824"/>
                <a:gd name="connsiteY24" fmla="*/ 163803 h 226986"/>
                <a:gd name="connsiteX25" fmla="*/ 83707 w 192824"/>
                <a:gd name="connsiteY25" fmla="*/ 147861 h 226986"/>
                <a:gd name="connsiteX26" fmla="*/ 98890 w 192824"/>
                <a:gd name="connsiteY26" fmla="*/ 168105 h 22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2824" h="226986">
                  <a:moveTo>
                    <a:pt x="99143" y="192398"/>
                  </a:moveTo>
                  <a:cubicBezTo>
                    <a:pt x="99143" y="205303"/>
                    <a:pt x="100914" y="227066"/>
                    <a:pt x="123689" y="227066"/>
                  </a:cubicBezTo>
                  <a:cubicBezTo>
                    <a:pt x="155067" y="227066"/>
                    <a:pt x="169491" y="183288"/>
                    <a:pt x="169491" y="177974"/>
                  </a:cubicBezTo>
                  <a:cubicBezTo>
                    <a:pt x="169491" y="175443"/>
                    <a:pt x="167467" y="173419"/>
                    <a:pt x="164936" y="173419"/>
                  </a:cubicBezTo>
                  <a:cubicBezTo>
                    <a:pt x="161899" y="173419"/>
                    <a:pt x="160887" y="175949"/>
                    <a:pt x="160381" y="177215"/>
                  </a:cubicBezTo>
                  <a:cubicBezTo>
                    <a:pt x="155573" y="189867"/>
                    <a:pt x="136847" y="189867"/>
                    <a:pt x="134317" y="189867"/>
                  </a:cubicBezTo>
                  <a:cubicBezTo>
                    <a:pt x="128750" y="189867"/>
                    <a:pt x="122170" y="189867"/>
                    <a:pt x="115844" y="175190"/>
                  </a:cubicBezTo>
                  <a:cubicBezTo>
                    <a:pt x="177082" y="152669"/>
                    <a:pt x="193025" y="94214"/>
                    <a:pt x="193025" y="65366"/>
                  </a:cubicBezTo>
                  <a:cubicBezTo>
                    <a:pt x="193025" y="22347"/>
                    <a:pt x="163165" y="79"/>
                    <a:pt x="119387" y="79"/>
                  </a:cubicBezTo>
                  <a:cubicBezTo>
                    <a:pt x="41194" y="79"/>
                    <a:pt x="200" y="67137"/>
                    <a:pt x="200" y="117748"/>
                  </a:cubicBezTo>
                  <a:cubicBezTo>
                    <a:pt x="200" y="162032"/>
                    <a:pt x="31831" y="182276"/>
                    <a:pt x="74091" y="182276"/>
                  </a:cubicBezTo>
                  <a:cubicBezTo>
                    <a:pt x="77127" y="182276"/>
                    <a:pt x="86490" y="182276"/>
                    <a:pt x="99143" y="179745"/>
                  </a:cubicBezTo>
                  <a:lnTo>
                    <a:pt x="99143" y="192398"/>
                  </a:lnTo>
                  <a:close/>
                  <a:moveTo>
                    <a:pt x="54606" y="167093"/>
                  </a:moveTo>
                  <a:cubicBezTo>
                    <a:pt x="38917" y="159501"/>
                    <a:pt x="33856" y="144065"/>
                    <a:pt x="33856" y="127111"/>
                  </a:cubicBezTo>
                  <a:cubicBezTo>
                    <a:pt x="33856" y="112687"/>
                    <a:pt x="40941" y="66631"/>
                    <a:pt x="62703" y="38290"/>
                  </a:cubicBezTo>
                  <a:cubicBezTo>
                    <a:pt x="78899" y="17539"/>
                    <a:pt x="100408" y="10201"/>
                    <a:pt x="116856" y="10201"/>
                  </a:cubicBezTo>
                  <a:cubicBezTo>
                    <a:pt x="138619" y="10201"/>
                    <a:pt x="159369" y="22347"/>
                    <a:pt x="159369" y="55750"/>
                  </a:cubicBezTo>
                  <a:cubicBezTo>
                    <a:pt x="159369" y="57521"/>
                    <a:pt x="156079" y="134955"/>
                    <a:pt x="110783" y="162032"/>
                  </a:cubicBezTo>
                  <a:cubicBezTo>
                    <a:pt x="105722" y="149632"/>
                    <a:pt x="98890" y="138751"/>
                    <a:pt x="83454" y="138751"/>
                  </a:cubicBezTo>
                  <a:cubicBezTo>
                    <a:pt x="69536" y="138751"/>
                    <a:pt x="54353" y="149632"/>
                    <a:pt x="54353" y="163803"/>
                  </a:cubicBezTo>
                  <a:cubicBezTo>
                    <a:pt x="54353" y="165827"/>
                    <a:pt x="54353" y="166080"/>
                    <a:pt x="54606" y="167093"/>
                  </a:cubicBezTo>
                  <a:close/>
                  <a:moveTo>
                    <a:pt x="98890" y="168105"/>
                  </a:moveTo>
                  <a:cubicBezTo>
                    <a:pt x="97118" y="168864"/>
                    <a:pt x="86996" y="172154"/>
                    <a:pt x="76621" y="172154"/>
                  </a:cubicBezTo>
                  <a:cubicBezTo>
                    <a:pt x="72066" y="172154"/>
                    <a:pt x="63463" y="172154"/>
                    <a:pt x="63463" y="163803"/>
                  </a:cubicBezTo>
                  <a:cubicBezTo>
                    <a:pt x="63463" y="155705"/>
                    <a:pt x="73332" y="147861"/>
                    <a:pt x="83707" y="147861"/>
                  </a:cubicBezTo>
                  <a:cubicBezTo>
                    <a:pt x="90286" y="147861"/>
                    <a:pt x="98384" y="149632"/>
                    <a:pt x="98890" y="168105"/>
                  </a:cubicBezTo>
                  <a:close/>
                </a:path>
              </a:pathLst>
            </a:custGeom>
            <a:solidFill>
              <a:srgbClr val="000000"/>
            </a:solidFill>
            <a:ln w="25369" cap="flat">
              <a:noFill/>
              <a:prstDash val="solid"/>
              <a:miter/>
            </a:ln>
          </p:spPr>
          <p:txBody>
            <a:bodyPr rtlCol="0" anchor="ctr"/>
            <a:lstStyle/>
            <a:p>
              <a:endParaRPr lang="en-CN"/>
            </a:p>
          </p:txBody>
        </p:sp>
        <p:sp>
          <p:nvSpPr>
            <p:cNvPr id="18526" name="Freeform 18525">
              <a:extLst>
                <a:ext uri="{FF2B5EF4-FFF2-40B4-BE49-F238E27FC236}">
                  <a16:creationId xmlns:a16="http://schemas.microsoft.com/office/drawing/2014/main" id="{95BC2B6A-F8E4-2D77-7B67-14DFF421B695}"/>
                </a:ext>
              </a:extLst>
            </p:cNvPr>
            <p:cNvSpPr/>
            <p:nvPr>
              <p:custDataLst>
                <p:tags r:id="rId27"/>
              </p:custDataLst>
            </p:nvPr>
          </p:nvSpPr>
          <p:spPr>
            <a:xfrm>
              <a:off x="7855650" y="4516767"/>
              <a:ext cx="29606" cy="75662"/>
            </a:xfrm>
            <a:custGeom>
              <a:avLst/>
              <a:gdLst>
                <a:gd name="connsiteX0" fmla="*/ 29815 w 29606"/>
                <a:gd name="connsiteY0" fmla="*/ 26649 h 75662"/>
                <a:gd name="connsiteX1" fmla="*/ 13620 w 29606"/>
                <a:gd name="connsiteY1" fmla="*/ 79 h 75662"/>
                <a:gd name="connsiteX2" fmla="*/ 208 w 29606"/>
                <a:gd name="connsiteY2" fmla="*/ 13491 h 75662"/>
                <a:gd name="connsiteX3" fmla="*/ 13620 w 29606"/>
                <a:gd name="connsiteY3" fmla="*/ 26902 h 75662"/>
                <a:gd name="connsiteX4" fmla="*/ 22477 w 29606"/>
                <a:gd name="connsiteY4" fmla="*/ 23613 h 75662"/>
                <a:gd name="connsiteX5" fmla="*/ 23742 w 29606"/>
                <a:gd name="connsiteY5" fmla="*/ 22853 h 75662"/>
                <a:gd name="connsiteX6" fmla="*/ 24248 w 29606"/>
                <a:gd name="connsiteY6" fmla="*/ 26649 h 75662"/>
                <a:gd name="connsiteX7" fmla="*/ 7041 w 29606"/>
                <a:gd name="connsiteY7" fmla="*/ 68909 h 75662"/>
                <a:gd name="connsiteX8" fmla="*/ 4257 w 29606"/>
                <a:gd name="connsiteY8" fmla="*/ 72958 h 75662"/>
                <a:gd name="connsiteX9" fmla="*/ 6788 w 29606"/>
                <a:gd name="connsiteY9" fmla="*/ 75741 h 75662"/>
                <a:gd name="connsiteX10" fmla="*/ 29815 w 29606"/>
                <a:gd name="connsiteY10" fmla="*/ 26649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15" y="26649"/>
                  </a:moveTo>
                  <a:cubicBezTo>
                    <a:pt x="29815" y="9948"/>
                    <a:pt x="23489" y="79"/>
                    <a:pt x="13620" y="79"/>
                  </a:cubicBezTo>
                  <a:cubicBezTo>
                    <a:pt x="5269" y="79"/>
                    <a:pt x="208" y="6405"/>
                    <a:pt x="208" y="13491"/>
                  </a:cubicBezTo>
                  <a:cubicBezTo>
                    <a:pt x="208" y="20323"/>
                    <a:pt x="5269" y="26902"/>
                    <a:pt x="13620" y="26902"/>
                  </a:cubicBezTo>
                  <a:cubicBezTo>
                    <a:pt x="16657" y="26902"/>
                    <a:pt x="19946" y="25890"/>
                    <a:pt x="22477" y="23613"/>
                  </a:cubicBezTo>
                  <a:cubicBezTo>
                    <a:pt x="23236" y="23107"/>
                    <a:pt x="23489" y="22853"/>
                    <a:pt x="23742" y="22853"/>
                  </a:cubicBezTo>
                  <a:cubicBezTo>
                    <a:pt x="23995" y="22853"/>
                    <a:pt x="24248" y="23107"/>
                    <a:pt x="24248" y="26649"/>
                  </a:cubicBezTo>
                  <a:cubicBezTo>
                    <a:pt x="24248" y="45375"/>
                    <a:pt x="15391" y="60558"/>
                    <a:pt x="7041" y="68909"/>
                  </a:cubicBezTo>
                  <a:cubicBezTo>
                    <a:pt x="4257" y="71692"/>
                    <a:pt x="4257" y="72198"/>
                    <a:pt x="4257" y="72958"/>
                  </a:cubicBezTo>
                  <a:cubicBezTo>
                    <a:pt x="4257" y="74729"/>
                    <a:pt x="5522" y="75741"/>
                    <a:pt x="6788" y="75741"/>
                  </a:cubicBezTo>
                  <a:cubicBezTo>
                    <a:pt x="9571" y="75741"/>
                    <a:pt x="29815" y="56256"/>
                    <a:pt x="29815" y="26649"/>
                  </a:cubicBezTo>
                  <a:close/>
                </a:path>
              </a:pathLst>
            </a:custGeom>
            <a:solidFill>
              <a:srgbClr val="000000"/>
            </a:solidFill>
            <a:ln w="25369" cap="flat">
              <a:noFill/>
              <a:prstDash val="solid"/>
              <a:miter/>
            </a:ln>
          </p:spPr>
          <p:txBody>
            <a:bodyPr rtlCol="0" anchor="ctr"/>
            <a:lstStyle/>
            <a:p>
              <a:endParaRPr lang="en-CN"/>
            </a:p>
          </p:txBody>
        </p:sp>
        <p:sp>
          <p:nvSpPr>
            <p:cNvPr id="18527" name="Freeform 18526">
              <a:extLst>
                <a:ext uri="{FF2B5EF4-FFF2-40B4-BE49-F238E27FC236}">
                  <a16:creationId xmlns:a16="http://schemas.microsoft.com/office/drawing/2014/main" id="{8F44C7B1-7551-5755-D795-D5CB68F9AA0B}"/>
                </a:ext>
              </a:extLst>
            </p:cNvPr>
            <p:cNvSpPr/>
            <p:nvPr>
              <p:custDataLst>
                <p:tags r:id="rId28"/>
              </p:custDataLst>
            </p:nvPr>
          </p:nvSpPr>
          <p:spPr>
            <a:xfrm>
              <a:off x="7957235" y="4369997"/>
              <a:ext cx="242929" cy="173593"/>
            </a:xfrm>
            <a:custGeom>
              <a:avLst/>
              <a:gdLst>
                <a:gd name="connsiteX0" fmla="*/ 138379 w 242929"/>
                <a:gd name="connsiteY0" fmla="*/ 67390 h 173593"/>
                <a:gd name="connsiteX1" fmla="*/ 210498 w 242929"/>
                <a:gd name="connsiteY1" fmla="*/ 18299 h 173593"/>
                <a:gd name="connsiteX2" fmla="*/ 234538 w 242929"/>
                <a:gd name="connsiteY2" fmla="*/ 11972 h 173593"/>
                <a:gd name="connsiteX3" fmla="*/ 243142 w 242929"/>
                <a:gd name="connsiteY3" fmla="*/ 4634 h 173593"/>
                <a:gd name="connsiteX4" fmla="*/ 238587 w 242929"/>
                <a:gd name="connsiteY4" fmla="*/ 79 h 173593"/>
                <a:gd name="connsiteX5" fmla="*/ 218343 w 242929"/>
                <a:gd name="connsiteY5" fmla="*/ 838 h 173593"/>
                <a:gd name="connsiteX6" fmla="*/ 186711 w 242929"/>
                <a:gd name="connsiteY6" fmla="*/ 79 h 173593"/>
                <a:gd name="connsiteX7" fmla="*/ 179626 w 242929"/>
                <a:gd name="connsiteY7" fmla="*/ 7417 h 173593"/>
                <a:gd name="connsiteX8" fmla="*/ 185699 w 242929"/>
                <a:gd name="connsiteY8" fmla="*/ 11972 h 173593"/>
                <a:gd name="connsiteX9" fmla="*/ 197340 w 242929"/>
                <a:gd name="connsiteY9" fmla="*/ 13744 h 173593"/>
                <a:gd name="connsiteX10" fmla="*/ 81948 w 242929"/>
                <a:gd name="connsiteY10" fmla="*/ 93455 h 173593"/>
                <a:gd name="connsiteX11" fmla="*/ 101939 w 242929"/>
                <a:gd name="connsiteY11" fmla="*/ 12985 h 173593"/>
                <a:gd name="connsiteX12" fmla="*/ 119147 w 242929"/>
                <a:gd name="connsiteY12" fmla="*/ 11972 h 173593"/>
                <a:gd name="connsiteX13" fmla="*/ 128510 w 242929"/>
                <a:gd name="connsiteY13" fmla="*/ 11213 h 173593"/>
                <a:gd name="connsiteX14" fmla="*/ 131293 w 242929"/>
                <a:gd name="connsiteY14" fmla="*/ 4634 h 173593"/>
                <a:gd name="connsiteX15" fmla="*/ 125726 w 242929"/>
                <a:gd name="connsiteY15" fmla="*/ 79 h 173593"/>
                <a:gd name="connsiteX16" fmla="*/ 106494 w 242929"/>
                <a:gd name="connsiteY16" fmla="*/ 585 h 173593"/>
                <a:gd name="connsiteX17" fmla="*/ 87515 w 242929"/>
                <a:gd name="connsiteY17" fmla="*/ 838 h 173593"/>
                <a:gd name="connsiteX18" fmla="*/ 68031 w 242929"/>
                <a:gd name="connsiteY18" fmla="*/ 585 h 173593"/>
                <a:gd name="connsiteX19" fmla="*/ 48039 w 242929"/>
                <a:gd name="connsiteY19" fmla="*/ 79 h 173593"/>
                <a:gd name="connsiteX20" fmla="*/ 40701 w 242929"/>
                <a:gd name="connsiteY20" fmla="*/ 7417 h 173593"/>
                <a:gd name="connsiteX21" fmla="*/ 51329 w 242929"/>
                <a:gd name="connsiteY21" fmla="*/ 11972 h 173593"/>
                <a:gd name="connsiteX22" fmla="*/ 66765 w 242929"/>
                <a:gd name="connsiteY22" fmla="*/ 12478 h 173593"/>
                <a:gd name="connsiteX23" fmla="*/ 30579 w 242929"/>
                <a:gd name="connsiteY23" fmla="*/ 156717 h 173593"/>
                <a:gd name="connsiteX24" fmla="*/ 24759 w 242929"/>
                <a:gd name="connsiteY24" fmla="*/ 161525 h 173593"/>
                <a:gd name="connsiteX25" fmla="*/ 11347 w 242929"/>
                <a:gd name="connsiteY25" fmla="*/ 161779 h 173593"/>
                <a:gd name="connsiteX26" fmla="*/ 3249 w 242929"/>
                <a:gd name="connsiteY26" fmla="*/ 162285 h 173593"/>
                <a:gd name="connsiteX27" fmla="*/ 213 w 242929"/>
                <a:gd name="connsiteY27" fmla="*/ 169117 h 173593"/>
                <a:gd name="connsiteX28" fmla="*/ 5780 w 242929"/>
                <a:gd name="connsiteY28" fmla="*/ 173672 h 173593"/>
                <a:gd name="connsiteX29" fmla="*/ 25012 w 242929"/>
                <a:gd name="connsiteY29" fmla="*/ 173166 h 173593"/>
                <a:gd name="connsiteX30" fmla="*/ 44244 w 242929"/>
                <a:gd name="connsiteY30" fmla="*/ 172913 h 173593"/>
                <a:gd name="connsiteX31" fmla="*/ 63729 w 242929"/>
                <a:gd name="connsiteY31" fmla="*/ 173166 h 173593"/>
                <a:gd name="connsiteX32" fmla="*/ 83467 w 242929"/>
                <a:gd name="connsiteY32" fmla="*/ 173672 h 173593"/>
                <a:gd name="connsiteX33" fmla="*/ 89287 w 242929"/>
                <a:gd name="connsiteY33" fmla="*/ 171901 h 173593"/>
                <a:gd name="connsiteX34" fmla="*/ 90805 w 242929"/>
                <a:gd name="connsiteY34" fmla="*/ 166333 h 173593"/>
                <a:gd name="connsiteX35" fmla="*/ 80430 w 242929"/>
                <a:gd name="connsiteY35" fmla="*/ 161779 h 173593"/>
                <a:gd name="connsiteX36" fmla="*/ 64994 w 242929"/>
                <a:gd name="connsiteY36" fmla="*/ 161272 h 173593"/>
                <a:gd name="connsiteX37" fmla="*/ 78153 w 242929"/>
                <a:gd name="connsiteY37" fmla="*/ 108638 h 173593"/>
                <a:gd name="connsiteX38" fmla="*/ 109531 w 242929"/>
                <a:gd name="connsiteY38" fmla="*/ 87128 h 173593"/>
                <a:gd name="connsiteX39" fmla="*/ 147236 w 242929"/>
                <a:gd name="connsiteY39" fmla="*/ 160260 h 173593"/>
                <a:gd name="connsiteX40" fmla="*/ 133571 w 242929"/>
                <a:gd name="connsiteY40" fmla="*/ 161779 h 173593"/>
                <a:gd name="connsiteX41" fmla="*/ 127244 w 242929"/>
                <a:gd name="connsiteY41" fmla="*/ 163550 h 173593"/>
                <a:gd name="connsiteX42" fmla="*/ 125726 w 242929"/>
                <a:gd name="connsiteY42" fmla="*/ 169117 h 173593"/>
                <a:gd name="connsiteX43" fmla="*/ 131040 w 242929"/>
                <a:gd name="connsiteY43" fmla="*/ 173672 h 173593"/>
                <a:gd name="connsiteX44" fmla="*/ 168492 w 242929"/>
                <a:gd name="connsiteY44" fmla="*/ 172913 h 173593"/>
                <a:gd name="connsiteX45" fmla="*/ 184687 w 242929"/>
                <a:gd name="connsiteY45" fmla="*/ 173166 h 173593"/>
                <a:gd name="connsiteX46" fmla="*/ 199870 w 242929"/>
                <a:gd name="connsiteY46" fmla="*/ 173672 h 173593"/>
                <a:gd name="connsiteX47" fmla="*/ 206703 w 242929"/>
                <a:gd name="connsiteY47" fmla="*/ 166333 h 173593"/>
                <a:gd name="connsiteX48" fmla="*/ 198605 w 242929"/>
                <a:gd name="connsiteY48" fmla="*/ 161779 h 173593"/>
                <a:gd name="connsiteX49" fmla="*/ 184434 w 242929"/>
                <a:gd name="connsiteY49" fmla="*/ 156717 h 173593"/>
                <a:gd name="connsiteX50" fmla="*/ 138379 w 242929"/>
                <a:gd name="connsiteY50" fmla="*/ 67390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42929" h="173593">
                  <a:moveTo>
                    <a:pt x="138379" y="67390"/>
                  </a:moveTo>
                  <a:cubicBezTo>
                    <a:pt x="155333" y="55497"/>
                    <a:pt x="201641" y="22853"/>
                    <a:pt x="210498" y="18299"/>
                  </a:cubicBezTo>
                  <a:cubicBezTo>
                    <a:pt x="216318" y="15262"/>
                    <a:pt x="221633" y="12478"/>
                    <a:pt x="234538" y="11972"/>
                  </a:cubicBezTo>
                  <a:cubicBezTo>
                    <a:pt x="239093" y="11719"/>
                    <a:pt x="243142" y="11719"/>
                    <a:pt x="243142" y="4634"/>
                  </a:cubicBezTo>
                  <a:cubicBezTo>
                    <a:pt x="243142" y="2356"/>
                    <a:pt x="241117" y="79"/>
                    <a:pt x="238587" y="79"/>
                  </a:cubicBezTo>
                  <a:cubicBezTo>
                    <a:pt x="232261" y="79"/>
                    <a:pt x="224922" y="838"/>
                    <a:pt x="218343" y="838"/>
                  </a:cubicBezTo>
                  <a:cubicBezTo>
                    <a:pt x="207968" y="838"/>
                    <a:pt x="197087" y="79"/>
                    <a:pt x="186711" y="79"/>
                  </a:cubicBezTo>
                  <a:cubicBezTo>
                    <a:pt x="184687" y="79"/>
                    <a:pt x="179626" y="79"/>
                    <a:pt x="179626" y="7417"/>
                  </a:cubicBezTo>
                  <a:cubicBezTo>
                    <a:pt x="179626" y="11972"/>
                    <a:pt x="184181" y="11972"/>
                    <a:pt x="185699" y="11972"/>
                  </a:cubicBezTo>
                  <a:cubicBezTo>
                    <a:pt x="187724" y="11972"/>
                    <a:pt x="193038" y="12225"/>
                    <a:pt x="197340" y="13744"/>
                  </a:cubicBezTo>
                  <a:lnTo>
                    <a:pt x="81948" y="93455"/>
                  </a:lnTo>
                  <a:lnTo>
                    <a:pt x="101939" y="12985"/>
                  </a:lnTo>
                  <a:cubicBezTo>
                    <a:pt x="107506" y="11972"/>
                    <a:pt x="116363" y="11972"/>
                    <a:pt x="119147" y="11972"/>
                  </a:cubicBezTo>
                  <a:cubicBezTo>
                    <a:pt x="122437" y="11972"/>
                    <a:pt x="127498" y="11972"/>
                    <a:pt x="128510" y="11213"/>
                  </a:cubicBezTo>
                  <a:cubicBezTo>
                    <a:pt x="131040" y="9442"/>
                    <a:pt x="131293" y="4887"/>
                    <a:pt x="131293" y="4634"/>
                  </a:cubicBezTo>
                  <a:cubicBezTo>
                    <a:pt x="131293" y="1344"/>
                    <a:pt x="128763" y="79"/>
                    <a:pt x="125726" y="79"/>
                  </a:cubicBezTo>
                  <a:cubicBezTo>
                    <a:pt x="119400" y="79"/>
                    <a:pt x="112821" y="585"/>
                    <a:pt x="106494" y="585"/>
                  </a:cubicBezTo>
                  <a:cubicBezTo>
                    <a:pt x="100168" y="585"/>
                    <a:pt x="93842" y="838"/>
                    <a:pt x="87515" y="838"/>
                  </a:cubicBezTo>
                  <a:cubicBezTo>
                    <a:pt x="80936" y="838"/>
                    <a:pt x="74357" y="585"/>
                    <a:pt x="68031" y="585"/>
                  </a:cubicBezTo>
                  <a:cubicBezTo>
                    <a:pt x="61451" y="585"/>
                    <a:pt x="54619" y="79"/>
                    <a:pt x="48039" y="79"/>
                  </a:cubicBezTo>
                  <a:cubicBezTo>
                    <a:pt x="45762" y="79"/>
                    <a:pt x="40701" y="79"/>
                    <a:pt x="40701" y="7417"/>
                  </a:cubicBezTo>
                  <a:cubicBezTo>
                    <a:pt x="40701" y="11972"/>
                    <a:pt x="43991" y="11972"/>
                    <a:pt x="51329" y="11972"/>
                  </a:cubicBezTo>
                  <a:cubicBezTo>
                    <a:pt x="56643" y="11972"/>
                    <a:pt x="61451" y="12225"/>
                    <a:pt x="66765" y="12478"/>
                  </a:cubicBezTo>
                  <a:lnTo>
                    <a:pt x="30579" y="156717"/>
                  </a:lnTo>
                  <a:cubicBezTo>
                    <a:pt x="29567" y="160766"/>
                    <a:pt x="29314" y="161019"/>
                    <a:pt x="24759" y="161525"/>
                  </a:cubicBezTo>
                  <a:cubicBezTo>
                    <a:pt x="20457" y="161779"/>
                    <a:pt x="15396" y="161779"/>
                    <a:pt x="11347" y="161779"/>
                  </a:cubicBezTo>
                  <a:cubicBezTo>
                    <a:pt x="4768" y="161779"/>
                    <a:pt x="4262" y="161779"/>
                    <a:pt x="3249" y="162285"/>
                  </a:cubicBezTo>
                  <a:cubicBezTo>
                    <a:pt x="213" y="164056"/>
                    <a:pt x="213" y="168105"/>
                    <a:pt x="213" y="169117"/>
                  </a:cubicBezTo>
                  <a:cubicBezTo>
                    <a:pt x="213" y="169623"/>
                    <a:pt x="466" y="173672"/>
                    <a:pt x="5780" y="173672"/>
                  </a:cubicBezTo>
                  <a:cubicBezTo>
                    <a:pt x="12106" y="173672"/>
                    <a:pt x="18686" y="173166"/>
                    <a:pt x="25012" y="173166"/>
                  </a:cubicBezTo>
                  <a:cubicBezTo>
                    <a:pt x="31338" y="173166"/>
                    <a:pt x="37917" y="172913"/>
                    <a:pt x="44244" y="172913"/>
                  </a:cubicBezTo>
                  <a:cubicBezTo>
                    <a:pt x="50823" y="172913"/>
                    <a:pt x="57402" y="173166"/>
                    <a:pt x="63729" y="173166"/>
                  </a:cubicBezTo>
                  <a:cubicBezTo>
                    <a:pt x="70308" y="173166"/>
                    <a:pt x="77140" y="173672"/>
                    <a:pt x="83467" y="173672"/>
                  </a:cubicBezTo>
                  <a:cubicBezTo>
                    <a:pt x="85997" y="173672"/>
                    <a:pt x="87769" y="173672"/>
                    <a:pt x="89287" y="171901"/>
                  </a:cubicBezTo>
                  <a:cubicBezTo>
                    <a:pt x="90299" y="170382"/>
                    <a:pt x="90805" y="166840"/>
                    <a:pt x="90805" y="166333"/>
                  </a:cubicBezTo>
                  <a:cubicBezTo>
                    <a:pt x="90805" y="161779"/>
                    <a:pt x="87262" y="161779"/>
                    <a:pt x="80430" y="161779"/>
                  </a:cubicBezTo>
                  <a:cubicBezTo>
                    <a:pt x="75116" y="161779"/>
                    <a:pt x="70308" y="161525"/>
                    <a:pt x="64994" y="161272"/>
                  </a:cubicBezTo>
                  <a:lnTo>
                    <a:pt x="78153" y="108638"/>
                  </a:lnTo>
                  <a:lnTo>
                    <a:pt x="109531" y="87128"/>
                  </a:lnTo>
                  <a:lnTo>
                    <a:pt x="147236" y="160260"/>
                  </a:lnTo>
                  <a:cubicBezTo>
                    <a:pt x="142174" y="161779"/>
                    <a:pt x="134583" y="161779"/>
                    <a:pt x="133571" y="161779"/>
                  </a:cubicBezTo>
                  <a:cubicBezTo>
                    <a:pt x="130281" y="161779"/>
                    <a:pt x="128763" y="161779"/>
                    <a:pt x="127244" y="163550"/>
                  </a:cubicBezTo>
                  <a:cubicBezTo>
                    <a:pt x="126232" y="164815"/>
                    <a:pt x="125726" y="168611"/>
                    <a:pt x="125726" y="169117"/>
                  </a:cubicBezTo>
                  <a:cubicBezTo>
                    <a:pt x="125726" y="169370"/>
                    <a:pt x="125726" y="173672"/>
                    <a:pt x="131040" y="173672"/>
                  </a:cubicBezTo>
                  <a:cubicBezTo>
                    <a:pt x="139391" y="173672"/>
                    <a:pt x="160141" y="172913"/>
                    <a:pt x="168492" y="172913"/>
                  </a:cubicBezTo>
                  <a:cubicBezTo>
                    <a:pt x="173806" y="172913"/>
                    <a:pt x="179373" y="173166"/>
                    <a:pt x="184687" y="173166"/>
                  </a:cubicBezTo>
                  <a:cubicBezTo>
                    <a:pt x="189748" y="173166"/>
                    <a:pt x="195062" y="173672"/>
                    <a:pt x="199870" y="173672"/>
                  </a:cubicBezTo>
                  <a:cubicBezTo>
                    <a:pt x="201641" y="173672"/>
                    <a:pt x="206703" y="173672"/>
                    <a:pt x="206703" y="166333"/>
                  </a:cubicBezTo>
                  <a:cubicBezTo>
                    <a:pt x="206703" y="161779"/>
                    <a:pt x="202401" y="161779"/>
                    <a:pt x="198605" y="161779"/>
                  </a:cubicBezTo>
                  <a:cubicBezTo>
                    <a:pt x="186965" y="161779"/>
                    <a:pt x="186458" y="160766"/>
                    <a:pt x="184434" y="156717"/>
                  </a:cubicBezTo>
                  <a:lnTo>
                    <a:pt x="138379" y="67390"/>
                  </a:lnTo>
                  <a:close/>
                </a:path>
              </a:pathLst>
            </a:custGeom>
            <a:solidFill>
              <a:srgbClr val="000000"/>
            </a:solidFill>
            <a:ln w="25369" cap="flat">
              <a:noFill/>
              <a:prstDash val="solid"/>
              <a:miter/>
            </a:ln>
          </p:spPr>
          <p:txBody>
            <a:bodyPr rtlCol="0" anchor="ctr"/>
            <a:lstStyle/>
            <a:p>
              <a:endParaRPr lang="en-CN"/>
            </a:p>
          </p:txBody>
        </p:sp>
        <p:sp>
          <p:nvSpPr>
            <p:cNvPr id="18528" name="Freeform 18527">
              <a:extLst>
                <a:ext uri="{FF2B5EF4-FFF2-40B4-BE49-F238E27FC236}">
                  <a16:creationId xmlns:a16="http://schemas.microsoft.com/office/drawing/2014/main" id="{D4B83945-A087-A100-EA22-05013B012149}"/>
                </a:ext>
              </a:extLst>
            </p:cNvPr>
            <p:cNvSpPr/>
            <p:nvPr>
              <p:custDataLst>
                <p:tags r:id="rId29"/>
              </p:custDataLst>
            </p:nvPr>
          </p:nvSpPr>
          <p:spPr>
            <a:xfrm>
              <a:off x="8231534" y="4516767"/>
              <a:ext cx="29606" cy="75662"/>
            </a:xfrm>
            <a:custGeom>
              <a:avLst/>
              <a:gdLst>
                <a:gd name="connsiteX0" fmla="*/ 29830 w 29606"/>
                <a:gd name="connsiteY0" fmla="*/ 26649 h 75662"/>
                <a:gd name="connsiteX1" fmla="*/ 13635 w 29606"/>
                <a:gd name="connsiteY1" fmla="*/ 79 h 75662"/>
                <a:gd name="connsiteX2" fmla="*/ 223 w 29606"/>
                <a:gd name="connsiteY2" fmla="*/ 13491 h 75662"/>
                <a:gd name="connsiteX3" fmla="*/ 13635 w 29606"/>
                <a:gd name="connsiteY3" fmla="*/ 26902 h 75662"/>
                <a:gd name="connsiteX4" fmla="*/ 22492 w 29606"/>
                <a:gd name="connsiteY4" fmla="*/ 23613 h 75662"/>
                <a:gd name="connsiteX5" fmla="*/ 23757 w 29606"/>
                <a:gd name="connsiteY5" fmla="*/ 22853 h 75662"/>
                <a:gd name="connsiteX6" fmla="*/ 24263 w 29606"/>
                <a:gd name="connsiteY6" fmla="*/ 26649 h 75662"/>
                <a:gd name="connsiteX7" fmla="*/ 7056 w 29606"/>
                <a:gd name="connsiteY7" fmla="*/ 68909 h 75662"/>
                <a:gd name="connsiteX8" fmla="*/ 4272 w 29606"/>
                <a:gd name="connsiteY8" fmla="*/ 72958 h 75662"/>
                <a:gd name="connsiteX9" fmla="*/ 6803 w 29606"/>
                <a:gd name="connsiteY9" fmla="*/ 75741 h 75662"/>
                <a:gd name="connsiteX10" fmla="*/ 29830 w 29606"/>
                <a:gd name="connsiteY10" fmla="*/ 26649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30" y="26649"/>
                  </a:moveTo>
                  <a:cubicBezTo>
                    <a:pt x="29830" y="9948"/>
                    <a:pt x="23504" y="79"/>
                    <a:pt x="13635" y="79"/>
                  </a:cubicBezTo>
                  <a:cubicBezTo>
                    <a:pt x="5284" y="79"/>
                    <a:pt x="223" y="6405"/>
                    <a:pt x="223" y="13491"/>
                  </a:cubicBezTo>
                  <a:cubicBezTo>
                    <a:pt x="223" y="20323"/>
                    <a:pt x="5284" y="26902"/>
                    <a:pt x="13635" y="26902"/>
                  </a:cubicBezTo>
                  <a:cubicBezTo>
                    <a:pt x="16672" y="26902"/>
                    <a:pt x="19961" y="25890"/>
                    <a:pt x="22492" y="23613"/>
                  </a:cubicBezTo>
                  <a:cubicBezTo>
                    <a:pt x="23251" y="23107"/>
                    <a:pt x="23504" y="22853"/>
                    <a:pt x="23757" y="22853"/>
                  </a:cubicBezTo>
                  <a:cubicBezTo>
                    <a:pt x="24010" y="22853"/>
                    <a:pt x="24263" y="23107"/>
                    <a:pt x="24263" y="26649"/>
                  </a:cubicBezTo>
                  <a:cubicBezTo>
                    <a:pt x="24263" y="45375"/>
                    <a:pt x="15406" y="60558"/>
                    <a:pt x="7056" y="68909"/>
                  </a:cubicBezTo>
                  <a:cubicBezTo>
                    <a:pt x="4272" y="71692"/>
                    <a:pt x="4272" y="72198"/>
                    <a:pt x="4272" y="72958"/>
                  </a:cubicBezTo>
                  <a:cubicBezTo>
                    <a:pt x="4272" y="74729"/>
                    <a:pt x="5537" y="75741"/>
                    <a:pt x="6803" y="75741"/>
                  </a:cubicBezTo>
                  <a:cubicBezTo>
                    <a:pt x="9586" y="75741"/>
                    <a:pt x="29830" y="56256"/>
                    <a:pt x="29830" y="26649"/>
                  </a:cubicBezTo>
                  <a:close/>
                </a:path>
              </a:pathLst>
            </a:custGeom>
            <a:solidFill>
              <a:srgbClr val="000000"/>
            </a:solidFill>
            <a:ln w="25369" cap="flat">
              <a:noFill/>
              <a:prstDash val="solid"/>
              <a:miter/>
            </a:ln>
          </p:spPr>
          <p:txBody>
            <a:bodyPr rtlCol="0" anchor="ctr"/>
            <a:lstStyle/>
            <a:p>
              <a:endParaRPr lang="en-CN"/>
            </a:p>
          </p:txBody>
        </p:sp>
        <p:sp>
          <p:nvSpPr>
            <p:cNvPr id="18529" name="Freeform 18528">
              <a:extLst>
                <a:ext uri="{FF2B5EF4-FFF2-40B4-BE49-F238E27FC236}">
                  <a16:creationId xmlns:a16="http://schemas.microsoft.com/office/drawing/2014/main" id="{B703902C-DC3D-6D78-9775-A2672D842D82}"/>
                </a:ext>
              </a:extLst>
            </p:cNvPr>
            <p:cNvSpPr/>
            <p:nvPr>
              <p:custDataLst>
                <p:tags r:id="rId30"/>
              </p:custDataLst>
            </p:nvPr>
          </p:nvSpPr>
          <p:spPr>
            <a:xfrm>
              <a:off x="8338939" y="4369997"/>
              <a:ext cx="207248" cy="177894"/>
            </a:xfrm>
            <a:custGeom>
              <a:avLst/>
              <a:gdLst>
                <a:gd name="connsiteX0" fmla="*/ 175592 w 207248"/>
                <a:gd name="connsiteY0" fmla="*/ 22094 h 177894"/>
                <a:gd name="connsiteX1" fmla="*/ 199885 w 207248"/>
                <a:gd name="connsiteY1" fmla="*/ 11972 h 177894"/>
                <a:gd name="connsiteX2" fmla="*/ 207476 w 207248"/>
                <a:gd name="connsiteY2" fmla="*/ 4634 h 177894"/>
                <a:gd name="connsiteX3" fmla="*/ 202922 w 207248"/>
                <a:gd name="connsiteY3" fmla="*/ 79 h 177894"/>
                <a:gd name="connsiteX4" fmla="*/ 179894 w 207248"/>
                <a:gd name="connsiteY4" fmla="*/ 838 h 177894"/>
                <a:gd name="connsiteX5" fmla="*/ 152058 w 207248"/>
                <a:gd name="connsiteY5" fmla="*/ 79 h 177894"/>
                <a:gd name="connsiteX6" fmla="*/ 145226 w 207248"/>
                <a:gd name="connsiteY6" fmla="*/ 7417 h 177894"/>
                <a:gd name="connsiteX7" fmla="*/ 151805 w 207248"/>
                <a:gd name="connsiteY7" fmla="*/ 11972 h 177894"/>
                <a:gd name="connsiteX8" fmla="*/ 165976 w 207248"/>
                <a:gd name="connsiteY8" fmla="*/ 14503 h 177894"/>
                <a:gd name="connsiteX9" fmla="*/ 82469 w 207248"/>
                <a:gd name="connsiteY9" fmla="*/ 135967 h 177894"/>
                <a:gd name="connsiteX10" fmla="*/ 60201 w 207248"/>
                <a:gd name="connsiteY10" fmla="*/ 17539 h 177894"/>
                <a:gd name="connsiteX11" fmla="*/ 59695 w 207248"/>
                <a:gd name="connsiteY11" fmla="*/ 13997 h 177894"/>
                <a:gd name="connsiteX12" fmla="*/ 75131 w 207248"/>
                <a:gd name="connsiteY12" fmla="*/ 11972 h 177894"/>
                <a:gd name="connsiteX13" fmla="*/ 84747 w 207248"/>
                <a:gd name="connsiteY13" fmla="*/ 4634 h 177894"/>
                <a:gd name="connsiteX14" fmla="*/ 79180 w 207248"/>
                <a:gd name="connsiteY14" fmla="*/ 79 h 177894"/>
                <a:gd name="connsiteX15" fmla="*/ 59948 w 207248"/>
                <a:gd name="connsiteY15" fmla="*/ 585 h 177894"/>
                <a:gd name="connsiteX16" fmla="*/ 41475 w 207248"/>
                <a:gd name="connsiteY16" fmla="*/ 838 h 177894"/>
                <a:gd name="connsiteX17" fmla="*/ 24014 w 207248"/>
                <a:gd name="connsiteY17" fmla="*/ 585 h 177894"/>
                <a:gd name="connsiteX18" fmla="*/ 7313 w 207248"/>
                <a:gd name="connsiteY18" fmla="*/ 79 h 177894"/>
                <a:gd name="connsiteX19" fmla="*/ 228 w 207248"/>
                <a:gd name="connsiteY19" fmla="*/ 7417 h 177894"/>
                <a:gd name="connsiteX20" fmla="*/ 9591 w 207248"/>
                <a:gd name="connsiteY20" fmla="*/ 11972 h 177894"/>
                <a:gd name="connsiteX21" fmla="*/ 19460 w 207248"/>
                <a:gd name="connsiteY21" fmla="*/ 12225 h 177894"/>
                <a:gd name="connsiteX22" fmla="*/ 23255 w 207248"/>
                <a:gd name="connsiteY22" fmla="*/ 17033 h 177894"/>
                <a:gd name="connsiteX23" fmla="*/ 52103 w 207248"/>
                <a:gd name="connsiteY23" fmla="*/ 170888 h 177894"/>
                <a:gd name="connsiteX24" fmla="*/ 60960 w 207248"/>
                <a:gd name="connsiteY24" fmla="*/ 177974 h 177894"/>
                <a:gd name="connsiteX25" fmla="*/ 72600 w 207248"/>
                <a:gd name="connsiteY25" fmla="*/ 171394 h 177894"/>
                <a:gd name="connsiteX26" fmla="*/ 175592 w 207248"/>
                <a:gd name="connsiteY26" fmla="*/ 22094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248" h="177894">
                  <a:moveTo>
                    <a:pt x="175592" y="22094"/>
                  </a:moveTo>
                  <a:cubicBezTo>
                    <a:pt x="179388" y="16527"/>
                    <a:pt x="182424" y="12225"/>
                    <a:pt x="199885" y="11972"/>
                  </a:cubicBezTo>
                  <a:cubicBezTo>
                    <a:pt x="202922" y="11972"/>
                    <a:pt x="207476" y="11972"/>
                    <a:pt x="207476" y="4634"/>
                  </a:cubicBezTo>
                  <a:cubicBezTo>
                    <a:pt x="207476" y="3116"/>
                    <a:pt x="206211" y="79"/>
                    <a:pt x="202922" y="79"/>
                  </a:cubicBezTo>
                  <a:cubicBezTo>
                    <a:pt x="195583" y="79"/>
                    <a:pt x="187485" y="838"/>
                    <a:pt x="179894" y="838"/>
                  </a:cubicBezTo>
                  <a:cubicBezTo>
                    <a:pt x="170784" y="838"/>
                    <a:pt x="160915" y="79"/>
                    <a:pt x="152058" y="79"/>
                  </a:cubicBezTo>
                  <a:cubicBezTo>
                    <a:pt x="150034" y="79"/>
                    <a:pt x="145226" y="79"/>
                    <a:pt x="145226" y="7417"/>
                  </a:cubicBezTo>
                  <a:cubicBezTo>
                    <a:pt x="145226" y="11972"/>
                    <a:pt x="149528" y="11972"/>
                    <a:pt x="151805" y="11972"/>
                  </a:cubicBezTo>
                  <a:cubicBezTo>
                    <a:pt x="153071" y="11972"/>
                    <a:pt x="160409" y="11972"/>
                    <a:pt x="165976" y="14503"/>
                  </a:cubicBezTo>
                  <a:lnTo>
                    <a:pt x="82469" y="135967"/>
                  </a:lnTo>
                  <a:lnTo>
                    <a:pt x="60201" y="17539"/>
                  </a:lnTo>
                  <a:cubicBezTo>
                    <a:pt x="59948" y="16780"/>
                    <a:pt x="59695" y="14756"/>
                    <a:pt x="59695" y="13997"/>
                  </a:cubicBezTo>
                  <a:cubicBezTo>
                    <a:pt x="59695" y="11972"/>
                    <a:pt x="73359" y="11972"/>
                    <a:pt x="75131" y="11972"/>
                  </a:cubicBezTo>
                  <a:cubicBezTo>
                    <a:pt x="80698" y="11972"/>
                    <a:pt x="84747" y="11972"/>
                    <a:pt x="84747" y="4634"/>
                  </a:cubicBezTo>
                  <a:cubicBezTo>
                    <a:pt x="84747" y="1344"/>
                    <a:pt x="82216" y="79"/>
                    <a:pt x="79180" y="79"/>
                  </a:cubicBezTo>
                  <a:cubicBezTo>
                    <a:pt x="72853" y="79"/>
                    <a:pt x="66274" y="585"/>
                    <a:pt x="59948" y="585"/>
                  </a:cubicBezTo>
                  <a:cubicBezTo>
                    <a:pt x="53874" y="585"/>
                    <a:pt x="47548" y="838"/>
                    <a:pt x="41475" y="838"/>
                  </a:cubicBezTo>
                  <a:cubicBezTo>
                    <a:pt x="35655" y="838"/>
                    <a:pt x="29835" y="585"/>
                    <a:pt x="24014" y="585"/>
                  </a:cubicBezTo>
                  <a:cubicBezTo>
                    <a:pt x="18447" y="585"/>
                    <a:pt x="12627" y="79"/>
                    <a:pt x="7313" y="79"/>
                  </a:cubicBezTo>
                  <a:cubicBezTo>
                    <a:pt x="5036" y="79"/>
                    <a:pt x="228" y="79"/>
                    <a:pt x="228" y="7417"/>
                  </a:cubicBezTo>
                  <a:cubicBezTo>
                    <a:pt x="228" y="11972"/>
                    <a:pt x="4276" y="11972"/>
                    <a:pt x="9591" y="11972"/>
                  </a:cubicBezTo>
                  <a:cubicBezTo>
                    <a:pt x="12880" y="11972"/>
                    <a:pt x="15917" y="11972"/>
                    <a:pt x="19460" y="12225"/>
                  </a:cubicBezTo>
                  <a:cubicBezTo>
                    <a:pt x="22243" y="12478"/>
                    <a:pt x="22496" y="12731"/>
                    <a:pt x="23255" y="17033"/>
                  </a:cubicBezTo>
                  <a:lnTo>
                    <a:pt x="52103" y="170888"/>
                  </a:lnTo>
                  <a:cubicBezTo>
                    <a:pt x="53368" y="177974"/>
                    <a:pt x="56152" y="177974"/>
                    <a:pt x="60960" y="177974"/>
                  </a:cubicBezTo>
                  <a:cubicBezTo>
                    <a:pt x="68045" y="177974"/>
                    <a:pt x="69311" y="176202"/>
                    <a:pt x="72600" y="171394"/>
                  </a:cubicBezTo>
                  <a:lnTo>
                    <a:pt x="175592" y="22094"/>
                  </a:lnTo>
                  <a:close/>
                </a:path>
              </a:pathLst>
            </a:custGeom>
            <a:solidFill>
              <a:srgbClr val="000000"/>
            </a:solidFill>
            <a:ln w="25369" cap="flat">
              <a:noFill/>
              <a:prstDash val="solid"/>
              <a:miter/>
            </a:ln>
          </p:spPr>
          <p:txBody>
            <a:bodyPr rtlCol="0" anchor="ctr"/>
            <a:lstStyle/>
            <a:p>
              <a:endParaRPr lang="en-CN"/>
            </a:p>
          </p:txBody>
        </p:sp>
        <p:sp>
          <p:nvSpPr>
            <p:cNvPr id="18530" name="Freeform 18529">
              <a:extLst>
                <a:ext uri="{FF2B5EF4-FFF2-40B4-BE49-F238E27FC236}">
                  <a16:creationId xmlns:a16="http://schemas.microsoft.com/office/drawing/2014/main" id="{C7A24269-4CEB-D9DF-C141-2E0ECDA8E134}"/>
                </a:ext>
              </a:extLst>
            </p:cNvPr>
            <p:cNvSpPr/>
            <p:nvPr>
              <p:custDataLst>
                <p:tags r:id="rId31"/>
              </p:custDataLst>
            </p:nvPr>
          </p:nvSpPr>
          <p:spPr>
            <a:xfrm>
              <a:off x="8572842" y="4353802"/>
              <a:ext cx="58707" cy="253051"/>
            </a:xfrm>
            <a:custGeom>
              <a:avLst/>
              <a:gdLst>
                <a:gd name="connsiteX0" fmla="*/ 58945 w 58707"/>
                <a:gd name="connsiteY0" fmla="*/ 126604 h 253051"/>
                <a:gd name="connsiteX1" fmla="*/ 42243 w 58707"/>
                <a:gd name="connsiteY1" fmla="*/ 47652 h 253051"/>
                <a:gd name="connsiteX2" fmla="*/ 2767 w 58707"/>
                <a:gd name="connsiteY2" fmla="*/ 79 h 253051"/>
                <a:gd name="connsiteX3" fmla="*/ 237 w 58707"/>
                <a:gd name="connsiteY3" fmla="*/ 2609 h 253051"/>
                <a:gd name="connsiteX4" fmla="*/ 5045 w 58707"/>
                <a:gd name="connsiteY4" fmla="*/ 8430 h 253051"/>
                <a:gd name="connsiteX5" fmla="*/ 44268 w 58707"/>
                <a:gd name="connsiteY5" fmla="*/ 126604 h 253051"/>
                <a:gd name="connsiteX6" fmla="*/ 3527 w 58707"/>
                <a:gd name="connsiteY6" fmla="*/ 246298 h 253051"/>
                <a:gd name="connsiteX7" fmla="*/ 237 w 58707"/>
                <a:gd name="connsiteY7" fmla="*/ 250599 h 253051"/>
                <a:gd name="connsiteX8" fmla="*/ 2767 w 58707"/>
                <a:gd name="connsiteY8" fmla="*/ 253130 h 253051"/>
                <a:gd name="connsiteX9" fmla="*/ 43003 w 58707"/>
                <a:gd name="connsiteY9" fmla="*/ 203785 h 253051"/>
                <a:gd name="connsiteX10" fmla="*/ 58945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5" y="126604"/>
                  </a:moveTo>
                  <a:cubicBezTo>
                    <a:pt x="58945" y="106866"/>
                    <a:pt x="56161" y="76247"/>
                    <a:pt x="42243" y="47652"/>
                  </a:cubicBezTo>
                  <a:cubicBezTo>
                    <a:pt x="27060" y="16527"/>
                    <a:pt x="5298" y="79"/>
                    <a:pt x="2767" y="79"/>
                  </a:cubicBezTo>
                  <a:cubicBezTo>
                    <a:pt x="1249" y="79"/>
                    <a:pt x="237" y="1091"/>
                    <a:pt x="237" y="2609"/>
                  </a:cubicBezTo>
                  <a:cubicBezTo>
                    <a:pt x="237" y="3369"/>
                    <a:pt x="237" y="3875"/>
                    <a:pt x="5045" y="8430"/>
                  </a:cubicBezTo>
                  <a:cubicBezTo>
                    <a:pt x="29844" y="33482"/>
                    <a:pt x="44268" y="73717"/>
                    <a:pt x="44268" y="126604"/>
                  </a:cubicBezTo>
                  <a:cubicBezTo>
                    <a:pt x="44268" y="169876"/>
                    <a:pt x="34905" y="214413"/>
                    <a:pt x="3527" y="246298"/>
                  </a:cubicBezTo>
                  <a:cubicBezTo>
                    <a:pt x="237" y="249334"/>
                    <a:pt x="237" y="249840"/>
                    <a:pt x="237" y="250599"/>
                  </a:cubicBezTo>
                  <a:cubicBezTo>
                    <a:pt x="237" y="252118"/>
                    <a:pt x="1249" y="253130"/>
                    <a:pt x="2767" y="253130"/>
                  </a:cubicBezTo>
                  <a:cubicBezTo>
                    <a:pt x="5298" y="253130"/>
                    <a:pt x="28073" y="235922"/>
                    <a:pt x="43003" y="203785"/>
                  </a:cubicBezTo>
                  <a:cubicBezTo>
                    <a:pt x="55908" y="175949"/>
                    <a:pt x="58945" y="147861"/>
                    <a:pt x="58945" y="126604"/>
                  </a:cubicBezTo>
                  <a:close/>
                </a:path>
              </a:pathLst>
            </a:custGeom>
            <a:solidFill>
              <a:srgbClr val="000000"/>
            </a:solidFill>
            <a:ln w="25369" cap="flat">
              <a:noFill/>
              <a:prstDash val="solid"/>
              <a:miter/>
            </a:ln>
          </p:spPr>
          <p:txBody>
            <a:bodyPr rtlCol="0" anchor="ctr"/>
            <a:lstStyle/>
            <a:p>
              <a:endParaRPr lang="en-CN"/>
            </a:p>
          </p:txBody>
        </p:sp>
        <p:sp>
          <p:nvSpPr>
            <p:cNvPr id="18531" name="Freeform 18530">
              <a:extLst>
                <a:ext uri="{FF2B5EF4-FFF2-40B4-BE49-F238E27FC236}">
                  <a16:creationId xmlns:a16="http://schemas.microsoft.com/office/drawing/2014/main" id="{F41D4B39-E843-BC24-0A40-C9AB12006247}"/>
                </a:ext>
              </a:extLst>
            </p:cNvPr>
            <p:cNvSpPr/>
            <p:nvPr>
              <p:custDataLst>
                <p:tags r:id="rId32"/>
              </p:custDataLst>
            </p:nvPr>
          </p:nvSpPr>
          <p:spPr>
            <a:xfrm>
              <a:off x="8741288" y="4450721"/>
              <a:ext cx="168278" cy="59213"/>
            </a:xfrm>
            <a:custGeom>
              <a:avLst/>
              <a:gdLst>
                <a:gd name="connsiteX0" fmla="*/ 159919 w 168278"/>
                <a:gd name="connsiteY0" fmla="*/ 10201 h 59213"/>
                <a:gd name="connsiteX1" fmla="*/ 168523 w 168278"/>
                <a:gd name="connsiteY1" fmla="*/ 5140 h 59213"/>
                <a:gd name="connsiteX2" fmla="*/ 160172 w 168278"/>
                <a:gd name="connsiteY2" fmla="*/ 79 h 59213"/>
                <a:gd name="connsiteX3" fmla="*/ 8594 w 168278"/>
                <a:gd name="connsiteY3" fmla="*/ 79 h 59213"/>
                <a:gd name="connsiteX4" fmla="*/ 244 w 168278"/>
                <a:gd name="connsiteY4" fmla="*/ 5140 h 59213"/>
                <a:gd name="connsiteX5" fmla="*/ 8847 w 168278"/>
                <a:gd name="connsiteY5" fmla="*/ 10201 h 59213"/>
                <a:gd name="connsiteX6" fmla="*/ 159919 w 168278"/>
                <a:gd name="connsiteY6" fmla="*/ 10201 h 59213"/>
                <a:gd name="connsiteX7" fmla="*/ 160172 w 168278"/>
                <a:gd name="connsiteY7" fmla="*/ 59293 h 59213"/>
                <a:gd name="connsiteX8" fmla="*/ 168523 w 168278"/>
                <a:gd name="connsiteY8" fmla="*/ 54232 h 59213"/>
                <a:gd name="connsiteX9" fmla="*/ 159919 w 168278"/>
                <a:gd name="connsiteY9" fmla="*/ 49171 h 59213"/>
                <a:gd name="connsiteX10" fmla="*/ 8847 w 168278"/>
                <a:gd name="connsiteY10" fmla="*/ 49171 h 59213"/>
                <a:gd name="connsiteX11" fmla="*/ 244 w 168278"/>
                <a:gd name="connsiteY11" fmla="*/ 54232 h 59213"/>
                <a:gd name="connsiteX12" fmla="*/ 8594 w 168278"/>
                <a:gd name="connsiteY12" fmla="*/ 59293 h 59213"/>
                <a:gd name="connsiteX13" fmla="*/ 160172 w 168278"/>
                <a:gd name="connsiteY13" fmla="*/ 5929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19" y="10201"/>
                  </a:moveTo>
                  <a:cubicBezTo>
                    <a:pt x="163715" y="10201"/>
                    <a:pt x="168523" y="10201"/>
                    <a:pt x="168523" y="5140"/>
                  </a:cubicBezTo>
                  <a:cubicBezTo>
                    <a:pt x="168523" y="79"/>
                    <a:pt x="163715" y="79"/>
                    <a:pt x="160172" y="79"/>
                  </a:cubicBezTo>
                  <a:lnTo>
                    <a:pt x="8594" y="79"/>
                  </a:lnTo>
                  <a:cubicBezTo>
                    <a:pt x="5052" y="79"/>
                    <a:pt x="244" y="79"/>
                    <a:pt x="244" y="5140"/>
                  </a:cubicBezTo>
                  <a:cubicBezTo>
                    <a:pt x="244" y="10201"/>
                    <a:pt x="5052" y="10201"/>
                    <a:pt x="8847" y="10201"/>
                  </a:cubicBezTo>
                  <a:lnTo>
                    <a:pt x="159919" y="10201"/>
                  </a:lnTo>
                  <a:close/>
                  <a:moveTo>
                    <a:pt x="160172" y="59293"/>
                  </a:moveTo>
                  <a:cubicBezTo>
                    <a:pt x="163715" y="59293"/>
                    <a:pt x="168523" y="59293"/>
                    <a:pt x="168523" y="54232"/>
                  </a:cubicBezTo>
                  <a:cubicBezTo>
                    <a:pt x="168523" y="49171"/>
                    <a:pt x="163715" y="49171"/>
                    <a:pt x="159919" y="49171"/>
                  </a:cubicBezTo>
                  <a:lnTo>
                    <a:pt x="8847" y="49171"/>
                  </a:lnTo>
                  <a:cubicBezTo>
                    <a:pt x="5052" y="49171"/>
                    <a:pt x="244" y="49171"/>
                    <a:pt x="244" y="54232"/>
                  </a:cubicBezTo>
                  <a:cubicBezTo>
                    <a:pt x="244" y="59293"/>
                    <a:pt x="5052" y="59293"/>
                    <a:pt x="8594" y="59293"/>
                  </a:cubicBezTo>
                  <a:lnTo>
                    <a:pt x="160172" y="59293"/>
                  </a:lnTo>
                  <a:close/>
                </a:path>
              </a:pathLst>
            </a:custGeom>
            <a:solidFill>
              <a:srgbClr val="000000"/>
            </a:solidFill>
            <a:ln w="25369" cap="flat">
              <a:noFill/>
              <a:prstDash val="solid"/>
              <a:miter/>
            </a:ln>
          </p:spPr>
          <p:txBody>
            <a:bodyPr rtlCol="0" anchor="ctr"/>
            <a:lstStyle/>
            <a:p>
              <a:endParaRPr lang="en-CN"/>
            </a:p>
          </p:txBody>
        </p:sp>
        <p:sp>
          <p:nvSpPr>
            <p:cNvPr id="18532" name="Freeform 18531">
              <a:extLst>
                <a:ext uri="{FF2B5EF4-FFF2-40B4-BE49-F238E27FC236}">
                  <a16:creationId xmlns:a16="http://schemas.microsoft.com/office/drawing/2014/main" id="{04271C79-24DD-6B01-D515-6ED21EFC7ACD}"/>
                </a:ext>
              </a:extLst>
            </p:cNvPr>
            <p:cNvSpPr/>
            <p:nvPr>
              <p:custDataLst>
                <p:tags r:id="rId33"/>
              </p:custDataLst>
            </p:nvPr>
          </p:nvSpPr>
          <p:spPr>
            <a:xfrm>
              <a:off x="9008397" y="4365189"/>
              <a:ext cx="112101" cy="183968"/>
            </a:xfrm>
            <a:custGeom>
              <a:avLst/>
              <a:gdLst>
                <a:gd name="connsiteX0" fmla="*/ 74398 w 112101"/>
                <a:gd name="connsiteY0" fmla="*/ 80296 h 183968"/>
                <a:gd name="connsiteX1" fmla="*/ 42008 w 112101"/>
                <a:gd name="connsiteY1" fmla="*/ 72451 h 183968"/>
                <a:gd name="connsiteX2" fmla="*/ 16449 w 112101"/>
                <a:gd name="connsiteY2" fmla="*/ 40314 h 183968"/>
                <a:gd name="connsiteX3" fmla="*/ 49852 w 112101"/>
                <a:gd name="connsiteY3" fmla="*/ 7164 h 183968"/>
                <a:gd name="connsiteX4" fmla="*/ 99197 w 112101"/>
                <a:gd name="connsiteY4" fmla="*/ 60052 h 183968"/>
                <a:gd name="connsiteX5" fmla="*/ 102234 w 112101"/>
                <a:gd name="connsiteY5" fmla="*/ 63089 h 183968"/>
                <a:gd name="connsiteX6" fmla="*/ 105523 w 112101"/>
                <a:gd name="connsiteY6" fmla="*/ 57015 h 183968"/>
                <a:gd name="connsiteX7" fmla="*/ 105523 w 112101"/>
                <a:gd name="connsiteY7" fmla="*/ 6152 h 183968"/>
                <a:gd name="connsiteX8" fmla="*/ 102740 w 112101"/>
                <a:gd name="connsiteY8" fmla="*/ 79 h 183968"/>
                <a:gd name="connsiteX9" fmla="*/ 98944 w 112101"/>
                <a:gd name="connsiteY9" fmla="*/ 3369 h 183968"/>
                <a:gd name="connsiteX10" fmla="*/ 90087 w 112101"/>
                <a:gd name="connsiteY10" fmla="*/ 17792 h 183968"/>
                <a:gd name="connsiteX11" fmla="*/ 49599 w 112101"/>
                <a:gd name="connsiteY11" fmla="*/ 79 h 183968"/>
                <a:gd name="connsiteX12" fmla="*/ 254 w 112101"/>
                <a:gd name="connsiteY12" fmla="*/ 49171 h 183968"/>
                <a:gd name="connsiteX13" fmla="*/ 33404 w 112101"/>
                <a:gd name="connsiteY13" fmla="*/ 95479 h 183968"/>
                <a:gd name="connsiteX14" fmla="*/ 66807 w 112101"/>
                <a:gd name="connsiteY14" fmla="*/ 103830 h 183968"/>
                <a:gd name="connsiteX15" fmla="*/ 88316 w 112101"/>
                <a:gd name="connsiteY15" fmla="*/ 116735 h 183968"/>
                <a:gd name="connsiteX16" fmla="*/ 96160 w 112101"/>
                <a:gd name="connsiteY16" fmla="*/ 140016 h 183968"/>
                <a:gd name="connsiteX17" fmla="*/ 62252 w 112101"/>
                <a:gd name="connsiteY17" fmla="*/ 176202 h 183968"/>
                <a:gd name="connsiteX18" fmla="*/ 22270 w 112101"/>
                <a:gd name="connsiteY18" fmla="*/ 162538 h 183968"/>
                <a:gd name="connsiteX19" fmla="*/ 6580 w 112101"/>
                <a:gd name="connsiteY19" fmla="*/ 123568 h 183968"/>
                <a:gd name="connsiteX20" fmla="*/ 3544 w 112101"/>
                <a:gd name="connsiteY20" fmla="*/ 121037 h 183968"/>
                <a:gd name="connsiteX21" fmla="*/ 254 w 112101"/>
                <a:gd name="connsiteY21" fmla="*/ 127364 h 183968"/>
                <a:gd name="connsiteX22" fmla="*/ 254 w 112101"/>
                <a:gd name="connsiteY22" fmla="*/ 177974 h 183968"/>
                <a:gd name="connsiteX23" fmla="*/ 3038 w 112101"/>
                <a:gd name="connsiteY23" fmla="*/ 184047 h 183968"/>
                <a:gd name="connsiteX24" fmla="*/ 6833 w 112101"/>
                <a:gd name="connsiteY24" fmla="*/ 180757 h 183968"/>
                <a:gd name="connsiteX25" fmla="*/ 15943 w 112101"/>
                <a:gd name="connsiteY25" fmla="*/ 166333 h 183968"/>
                <a:gd name="connsiteX26" fmla="*/ 62505 w 112101"/>
                <a:gd name="connsiteY26" fmla="*/ 184047 h 183968"/>
                <a:gd name="connsiteX27" fmla="*/ 112356 w 112101"/>
                <a:gd name="connsiteY27" fmla="*/ 131412 h 183968"/>
                <a:gd name="connsiteX28" fmla="*/ 74398 w 112101"/>
                <a:gd name="connsiteY28" fmla="*/ 80296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2101" h="183968">
                  <a:moveTo>
                    <a:pt x="74398" y="80296"/>
                  </a:moveTo>
                  <a:lnTo>
                    <a:pt x="42008" y="72451"/>
                  </a:lnTo>
                  <a:cubicBezTo>
                    <a:pt x="26318" y="68656"/>
                    <a:pt x="16449" y="54991"/>
                    <a:pt x="16449" y="40314"/>
                  </a:cubicBezTo>
                  <a:cubicBezTo>
                    <a:pt x="16449" y="22600"/>
                    <a:pt x="30114" y="7164"/>
                    <a:pt x="49852" y="7164"/>
                  </a:cubicBezTo>
                  <a:cubicBezTo>
                    <a:pt x="92112" y="7164"/>
                    <a:pt x="97679" y="48665"/>
                    <a:pt x="99197" y="60052"/>
                  </a:cubicBezTo>
                  <a:cubicBezTo>
                    <a:pt x="99450" y="61570"/>
                    <a:pt x="99450" y="63089"/>
                    <a:pt x="102234" y="63089"/>
                  </a:cubicBezTo>
                  <a:cubicBezTo>
                    <a:pt x="105523" y="63089"/>
                    <a:pt x="105523" y="61823"/>
                    <a:pt x="105523" y="57015"/>
                  </a:cubicBezTo>
                  <a:lnTo>
                    <a:pt x="105523" y="6152"/>
                  </a:lnTo>
                  <a:cubicBezTo>
                    <a:pt x="105523" y="1850"/>
                    <a:pt x="105523" y="79"/>
                    <a:pt x="102740" y="79"/>
                  </a:cubicBezTo>
                  <a:cubicBezTo>
                    <a:pt x="100968" y="79"/>
                    <a:pt x="100715" y="332"/>
                    <a:pt x="98944" y="3369"/>
                  </a:cubicBezTo>
                  <a:lnTo>
                    <a:pt x="90087" y="17792"/>
                  </a:lnTo>
                  <a:cubicBezTo>
                    <a:pt x="82496" y="10454"/>
                    <a:pt x="72121" y="79"/>
                    <a:pt x="49599" y="79"/>
                  </a:cubicBezTo>
                  <a:cubicBezTo>
                    <a:pt x="21510" y="79"/>
                    <a:pt x="254" y="22347"/>
                    <a:pt x="254" y="49171"/>
                  </a:cubicBezTo>
                  <a:cubicBezTo>
                    <a:pt x="254" y="70174"/>
                    <a:pt x="13666" y="88647"/>
                    <a:pt x="33404" y="95479"/>
                  </a:cubicBezTo>
                  <a:cubicBezTo>
                    <a:pt x="36187" y="96491"/>
                    <a:pt x="49093" y="99528"/>
                    <a:pt x="66807" y="103830"/>
                  </a:cubicBezTo>
                  <a:cubicBezTo>
                    <a:pt x="73639" y="105601"/>
                    <a:pt x="81230" y="107373"/>
                    <a:pt x="88316" y="116735"/>
                  </a:cubicBezTo>
                  <a:cubicBezTo>
                    <a:pt x="93630" y="123315"/>
                    <a:pt x="96160" y="131665"/>
                    <a:pt x="96160" y="140016"/>
                  </a:cubicBezTo>
                  <a:cubicBezTo>
                    <a:pt x="96160" y="157983"/>
                    <a:pt x="83508" y="176202"/>
                    <a:pt x="62252" y="176202"/>
                  </a:cubicBezTo>
                  <a:cubicBezTo>
                    <a:pt x="54913" y="176202"/>
                    <a:pt x="35681" y="174937"/>
                    <a:pt x="22270" y="162538"/>
                  </a:cubicBezTo>
                  <a:cubicBezTo>
                    <a:pt x="7593" y="148873"/>
                    <a:pt x="6833" y="132678"/>
                    <a:pt x="6580" y="123568"/>
                  </a:cubicBezTo>
                  <a:cubicBezTo>
                    <a:pt x="6327" y="121037"/>
                    <a:pt x="4303" y="121037"/>
                    <a:pt x="3544" y="121037"/>
                  </a:cubicBezTo>
                  <a:cubicBezTo>
                    <a:pt x="254" y="121037"/>
                    <a:pt x="254" y="122809"/>
                    <a:pt x="254" y="127364"/>
                  </a:cubicBezTo>
                  <a:lnTo>
                    <a:pt x="254" y="177974"/>
                  </a:lnTo>
                  <a:cubicBezTo>
                    <a:pt x="254" y="182276"/>
                    <a:pt x="254" y="184047"/>
                    <a:pt x="3038" y="184047"/>
                  </a:cubicBezTo>
                  <a:cubicBezTo>
                    <a:pt x="4809" y="184047"/>
                    <a:pt x="5062" y="183541"/>
                    <a:pt x="6833" y="180757"/>
                  </a:cubicBezTo>
                  <a:cubicBezTo>
                    <a:pt x="6833" y="180504"/>
                    <a:pt x="7593" y="179745"/>
                    <a:pt x="15943" y="166333"/>
                  </a:cubicBezTo>
                  <a:cubicBezTo>
                    <a:pt x="23788" y="174937"/>
                    <a:pt x="39983" y="184047"/>
                    <a:pt x="62505" y="184047"/>
                  </a:cubicBezTo>
                  <a:cubicBezTo>
                    <a:pt x="92112" y="184047"/>
                    <a:pt x="112356" y="159248"/>
                    <a:pt x="112356" y="131412"/>
                  </a:cubicBezTo>
                  <a:cubicBezTo>
                    <a:pt x="112356" y="106107"/>
                    <a:pt x="95654" y="85357"/>
                    <a:pt x="74398" y="80296"/>
                  </a:cubicBezTo>
                  <a:close/>
                </a:path>
              </a:pathLst>
            </a:custGeom>
            <a:solidFill>
              <a:srgbClr val="000000"/>
            </a:solidFill>
            <a:ln w="25369" cap="flat">
              <a:noFill/>
              <a:prstDash val="solid"/>
              <a:miter/>
            </a:ln>
          </p:spPr>
          <p:txBody>
            <a:bodyPr rtlCol="0" anchor="ctr"/>
            <a:lstStyle/>
            <a:p>
              <a:endParaRPr lang="en-CN"/>
            </a:p>
          </p:txBody>
        </p:sp>
        <p:sp>
          <p:nvSpPr>
            <p:cNvPr id="18533" name="Freeform 18532">
              <a:extLst>
                <a:ext uri="{FF2B5EF4-FFF2-40B4-BE49-F238E27FC236}">
                  <a16:creationId xmlns:a16="http://schemas.microsoft.com/office/drawing/2014/main" id="{B1DA8595-AD1D-63D4-01A6-83DFBEE793CD}"/>
                </a:ext>
              </a:extLst>
            </p:cNvPr>
            <p:cNvSpPr/>
            <p:nvPr>
              <p:custDataLst>
                <p:tags r:id="rId34"/>
              </p:custDataLst>
            </p:nvPr>
          </p:nvSpPr>
          <p:spPr>
            <a:xfrm>
              <a:off x="9141895" y="4430224"/>
              <a:ext cx="112101" cy="116150"/>
            </a:xfrm>
            <a:custGeom>
              <a:avLst/>
              <a:gdLst>
                <a:gd name="connsiteX0" fmla="*/ 112361 w 112101"/>
                <a:gd name="connsiteY0" fmla="*/ 59293 h 116150"/>
                <a:gd name="connsiteX1" fmla="*/ 56437 w 112101"/>
                <a:gd name="connsiteY1" fmla="*/ 79 h 116150"/>
                <a:gd name="connsiteX2" fmla="*/ 260 w 112101"/>
                <a:gd name="connsiteY2" fmla="*/ 59293 h 116150"/>
                <a:gd name="connsiteX3" fmla="*/ 56184 w 112101"/>
                <a:gd name="connsiteY3" fmla="*/ 116229 h 116150"/>
                <a:gd name="connsiteX4" fmla="*/ 112361 w 112101"/>
                <a:gd name="connsiteY4" fmla="*/ 59293 h 116150"/>
                <a:gd name="connsiteX5" fmla="*/ 56437 w 112101"/>
                <a:gd name="connsiteY5" fmla="*/ 109903 h 116150"/>
                <a:gd name="connsiteX6" fmla="*/ 27589 w 112101"/>
                <a:gd name="connsiteY6" fmla="*/ 92949 h 116150"/>
                <a:gd name="connsiteX7" fmla="*/ 21263 w 112101"/>
                <a:gd name="connsiteY7" fmla="*/ 57268 h 116150"/>
                <a:gd name="connsiteX8" fmla="*/ 27336 w 112101"/>
                <a:gd name="connsiteY8" fmla="*/ 22600 h 116150"/>
                <a:gd name="connsiteX9" fmla="*/ 56184 w 112101"/>
                <a:gd name="connsiteY9" fmla="*/ 5646 h 116150"/>
                <a:gd name="connsiteX10" fmla="*/ 84779 w 112101"/>
                <a:gd name="connsiteY10" fmla="*/ 22094 h 116150"/>
                <a:gd name="connsiteX11" fmla="*/ 91358 w 112101"/>
                <a:gd name="connsiteY11" fmla="*/ 57268 h 116150"/>
                <a:gd name="connsiteX12" fmla="*/ 85791 w 112101"/>
                <a:gd name="connsiteY12" fmla="*/ 91177 h 116150"/>
                <a:gd name="connsiteX13" fmla="*/ 56437 w 112101"/>
                <a:gd name="connsiteY13" fmla="*/ 109903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6150">
                  <a:moveTo>
                    <a:pt x="112361" y="59293"/>
                  </a:moveTo>
                  <a:cubicBezTo>
                    <a:pt x="112361" y="26902"/>
                    <a:pt x="87056" y="79"/>
                    <a:pt x="56437" y="79"/>
                  </a:cubicBezTo>
                  <a:cubicBezTo>
                    <a:pt x="24806" y="79"/>
                    <a:pt x="260" y="27661"/>
                    <a:pt x="260" y="59293"/>
                  </a:cubicBezTo>
                  <a:cubicBezTo>
                    <a:pt x="260" y="91936"/>
                    <a:pt x="26577" y="116229"/>
                    <a:pt x="56184" y="116229"/>
                  </a:cubicBezTo>
                  <a:cubicBezTo>
                    <a:pt x="86803" y="116229"/>
                    <a:pt x="112361" y="91430"/>
                    <a:pt x="112361" y="59293"/>
                  </a:cubicBezTo>
                  <a:close/>
                  <a:moveTo>
                    <a:pt x="56437" y="109903"/>
                  </a:moveTo>
                  <a:cubicBezTo>
                    <a:pt x="45556" y="109903"/>
                    <a:pt x="34422" y="104589"/>
                    <a:pt x="27589" y="92949"/>
                  </a:cubicBezTo>
                  <a:cubicBezTo>
                    <a:pt x="21263" y="81814"/>
                    <a:pt x="21263" y="66378"/>
                    <a:pt x="21263" y="57268"/>
                  </a:cubicBezTo>
                  <a:cubicBezTo>
                    <a:pt x="21263" y="47399"/>
                    <a:pt x="21263" y="33735"/>
                    <a:pt x="27336" y="22600"/>
                  </a:cubicBezTo>
                  <a:cubicBezTo>
                    <a:pt x="34168" y="10960"/>
                    <a:pt x="46062" y="5646"/>
                    <a:pt x="56184" y="5646"/>
                  </a:cubicBezTo>
                  <a:cubicBezTo>
                    <a:pt x="67318" y="5646"/>
                    <a:pt x="78199" y="11213"/>
                    <a:pt x="84779" y="22094"/>
                  </a:cubicBezTo>
                  <a:cubicBezTo>
                    <a:pt x="91358" y="32976"/>
                    <a:pt x="91358" y="47652"/>
                    <a:pt x="91358" y="57268"/>
                  </a:cubicBezTo>
                  <a:cubicBezTo>
                    <a:pt x="91358" y="66378"/>
                    <a:pt x="91358" y="80043"/>
                    <a:pt x="85791" y="91177"/>
                  </a:cubicBezTo>
                  <a:cubicBezTo>
                    <a:pt x="80224" y="102565"/>
                    <a:pt x="69090" y="109903"/>
                    <a:pt x="56437" y="109903"/>
                  </a:cubicBezTo>
                  <a:close/>
                </a:path>
              </a:pathLst>
            </a:custGeom>
            <a:solidFill>
              <a:srgbClr val="000000"/>
            </a:solidFill>
            <a:ln w="25369" cap="flat">
              <a:noFill/>
              <a:prstDash val="solid"/>
              <a:miter/>
            </a:ln>
          </p:spPr>
          <p:txBody>
            <a:bodyPr rtlCol="0" anchor="ctr"/>
            <a:lstStyle/>
            <a:p>
              <a:endParaRPr lang="en-CN"/>
            </a:p>
          </p:txBody>
        </p:sp>
        <p:sp>
          <p:nvSpPr>
            <p:cNvPr id="18534" name="Freeform 18533">
              <a:extLst>
                <a:ext uri="{FF2B5EF4-FFF2-40B4-BE49-F238E27FC236}">
                  <a16:creationId xmlns:a16="http://schemas.microsoft.com/office/drawing/2014/main" id="{33A430C4-05FC-EC64-203D-A237D03C8A13}"/>
                </a:ext>
              </a:extLst>
            </p:cNvPr>
            <p:cNvSpPr/>
            <p:nvPr>
              <p:custDataLst>
                <p:tags r:id="rId35"/>
              </p:custDataLst>
            </p:nvPr>
          </p:nvSpPr>
          <p:spPr>
            <a:xfrm>
              <a:off x="9269687" y="4365189"/>
              <a:ext cx="81988" cy="178400"/>
            </a:xfrm>
            <a:custGeom>
              <a:avLst/>
              <a:gdLst>
                <a:gd name="connsiteX0" fmla="*/ 36198 w 81988"/>
                <a:gd name="connsiteY0" fmla="*/ 69415 h 178400"/>
                <a:gd name="connsiteX1" fmla="*/ 36198 w 81988"/>
                <a:gd name="connsiteY1" fmla="*/ 40061 h 178400"/>
                <a:gd name="connsiteX2" fmla="*/ 59479 w 81988"/>
                <a:gd name="connsiteY2" fmla="*/ 5646 h 178400"/>
                <a:gd name="connsiteX3" fmla="*/ 67829 w 81988"/>
                <a:gd name="connsiteY3" fmla="*/ 7417 h 178400"/>
                <a:gd name="connsiteX4" fmla="*/ 60238 w 81988"/>
                <a:gd name="connsiteY4" fmla="*/ 18045 h 178400"/>
                <a:gd name="connsiteX5" fmla="*/ 71119 w 81988"/>
                <a:gd name="connsiteY5" fmla="*/ 28927 h 178400"/>
                <a:gd name="connsiteX6" fmla="*/ 82253 w 81988"/>
                <a:gd name="connsiteY6" fmla="*/ 17792 h 178400"/>
                <a:gd name="connsiteX7" fmla="*/ 59479 w 81988"/>
                <a:gd name="connsiteY7" fmla="*/ 79 h 178400"/>
                <a:gd name="connsiteX8" fmla="*/ 20256 w 81988"/>
                <a:gd name="connsiteY8" fmla="*/ 40314 h 178400"/>
                <a:gd name="connsiteX9" fmla="*/ 20256 w 81988"/>
                <a:gd name="connsiteY9" fmla="*/ 69415 h 178400"/>
                <a:gd name="connsiteX10" fmla="*/ 265 w 81988"/>
                <a:gd name="connsiteY10" fmla="*/ 69415 h 178400"/>
                <a:gd name="connsiteX11" fmla="*/ 265 w 81988"/>
                <a:gd name="connsiteY11" fmla="*/ 77259 h 178400"/>
                <a:gd name="connsiteX12" fmla="*/ 20256 w 81988"/>
                <a:gd name="connsiteY12" fmla="*/ 77259 h 178400"/>
                <a:gd name="connsiteX13" fmla="*/ 20256 w 81988"/>
                <a:gd name="connsiteY13" fmla="*/ 159248 h 178400"/>
                <a:gd name="connsiteX14" fmla="*/ 518 w 81988"/>
                <a:gd name="connsiteY14" fmla="*/ 170635 h 178400"/>
                <a:gd name="connsiteX15" fmla="*/ 518 w 81988"/>
                <a:gd name="connsiteY15" fmla="*/ 178480 h 178400"/>
                <a:gd name="connsiteX16" fmla="*/ 29366 w 81988"/>
                <a:gd name="connsiteY16" fmla="*/ 177721 h 178400"/>
                <a:gd name="connsiteX17" fmla="*/ 61503 w 81988"/>
                <a:gd name="connsiteY17" fmla="*/ 178480 h 178400"/>
                <a:gd name="connsiteX18" fmla="*/ 61503 w 81988"/>
                <a:gd name="connsiteY18" fmla="*/ 170635 h 178400"/>
                <a:gd name="connsiteX19" fmla="*/ 56189 w 81988"/>
                <a:gd name="connsiteY19" fmla="*/ 170635 h 178400"/>
                <a:gd name="connsiteX20" fmla="*/ 36957 w 81988"/>
                <a:gd name="connsiteY20" fmla="*/ 158742 h 178400"/>
                <a:gd name="connsiteX21" fmla="*/ 36957 w 81988"/>
                <a:gd name="connsiteY21" fmla="*/ 77259 h 178400"/>
                <a:gd name="connsiteX22" fmla="*/ 65805 w 81988"/>
                <a:gd name="connsiteY22" fmla="*/ 77259 h 178400"/>
                <a:gd name="connsiteX23" fmla="*/ 65805 w 81988"/>
                <a:gd name="connsiteY23" fmla="*/ 69415 h 178400"/>
                <a:gd name="connsiteX24" fmla="*/ 36198 w 81988"/>
                <a:gd name="connsiteY24" fmla="*/ 69415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1988" h="178400">
                  <a:moveTo>
                    <a:pt x="36198" y="69415"/>
                  </a:moveTo>
                  <a:lnTo>
                    <a:pt x="36198" y="40061"/>
                  </a:lnTo>
                  <a:cubicBezTo>
                    <a:pt x="36198" y="17792"/>
                    <a:pt x="48344" y="5646"/>
                    <a:pt x="59479" y="5646"/>
                  </a:cubicBezTo>
                  <a:cubicBezTo>
                    <a:pt x="60238" y="5646"/>
                    <a:pt x="64033" y="5646"/>
                    <a:pt x="67829" y="7417"/>
                  </a:cubicBezTo>
                  <a:cubicBezTo>
                    <a:pt x="64793" y="8430"/>
                    <a:pt x="60238" y="11719"/>
                    <a:pt x="60238" y="18045"/>
                  </a:cubicBezTo>
                  <a:cubicBezTo>
                    <a:pt x="60238" y="23866"/>
                    <a:pt x="64287" y="28927"/>
                    <a:pt x="71119" y="28927"/>
                  </a:cubicBezTo>
                  <a:cubicBezTo>
                    <a:pt x="78457" y="28927"/>
                    <a:pt x="82253" y="23866"/>
                    <a:pt x="82253" y="17792"/>
                  </a:cubicBezTo>
                  <a:cubicBezTo>
                    <a:pt x="82253" y="8430"/>
                    <a:pt x="72890" y="79"/>
                    <a:pt x="59479" y="79"/>
                  </a:cubicBezTo>
                  <a:cubicBezTo>
                    <a:pt x="41765" y="79"/>
                    <a:pt x="20256" y="13491"/>
                    <a:pt x="20256" y="40314"/>
                  </a:cubicBezTo>
                  <a:lnTo>
                    <a:pt x="20256" y="69415"/>
                  </a:lnTo>
                  <a:lnTo>
                    <a:pt x="265" y="69415"/>
                  </a:lnTo>
                  <a:lnTo>
                    <a:pt x="265" y="77259"/>
                  </a:lnTo>
                  <a:lnTo>
                    <a:pt x="20256" y="77259"/>
                  </a:lnTo>
                  <a:lnTo>
                    <a:pt x="20256" y="159248"/>
                  </a:lnTo>
                  <a:cubicBezTo>
                    <a:pt x="20256" y="170635"/>
                    <a:pt x="17472" y="170635"/>
                    <a:pt x="518" y="170635"/>
                  </a:cubicBezTo>
                  <a:lnTo>
                    <a:pt x="518" y="178480"/>
                  </a:lnTo>
                  <a:cubicBezTo>
                    <a:pt x="10387" y="178227"/>
                    <a:pt x="22280" y="177721"/>
                    <a:pt x="29366" y="177721"/>
                  </a:cubicBezTo>
                  <a:cubicBezTo>
                    <a:pt x="39488" y="177721"/>
                    <a:pt x="51381" y="177721"/>
                    <a:pt x="61503" y="178480"/>
                  </a:cubicBezTo>
                  <a:lnTo>
                    <a:pt x="61503" y="170635"/>
                  </a:lnTo>
                  <a:lnTo>
                    <a:pt x="56189" y="170635"/>
                  </a:lnTo>
                  <a:cubicBezTo>
                    <a:pt x="37463" y="170635"/>
                    <a:pt x="36957" y="167852"/>
                    <a:pt x="36957" y="158742"/>
                  </a:cubicBezTo>
                  <a:lnTo>
                    <a:pt x="36957" y="77259"/>
                  </a:lnTo>
                  <a:lnTo>
                    <a:pt x="65805" y="77259"/>
                  </a:lnTo>
                  <a:lnTo>
                    <a:pt x="65805" y="69415"/>
                  </a:lnTo>
                  <a:lnTo>
                    <a:pt x="36198" y="69415"/>
                  </a:lnTo>
                  <a:close/>
                </a:path>
              </a:pathLst>
            </a:custGeom>
            <a:solidFill>
              <a:srgbClr val="000000"/>
            </a:solidFill>
            <a:ln w="25369" cap="flat">
              <a:noFill/>
              <a:prstDash val="solid"/>
              <a:miter/>
            </a:ln>
          </p:spPr>
          <p:txBody>
            <a:bodyPr rtlCol="0" anchor="ctr"/>
            <a:lstStyle/>
            <a:p>
              <a:endParaRPr lang="en-CN"/>
            </a:p>
          </p:txBody>
        </p:sp>
        <p:sp>
          <p:nvSpPr>
            <p:cNvPr id="18535" name="Freeform 18534">
              <a:extLst>
                <a:ext uri="{FF2B5EF4-FFF2-40B4-BE49-F238E27FC236}">
                  <a16:creationId xmlns:a16="http://schemas.microsoft.com/office/drawing/2014/main" id="{E6B38F00-4892-9AFE-8F1F-44872BB8253D}"/>
                </a:ext>
              </a:extLst>
            </p:cNvPr>
            <p:cNvSpPr/>
            <p:nvPr>
              <p:custDataLst>
                <p:tags r:id="rId36"/>
              </p:custDataLst>
            </p:nvPr>
          </p:nvSpPr>
          <p:spPr>
            <a:xfrm>
              <a:off x="9343466" y="4387964"/>
              <a:ext cx="79204" cy="158409"/>
            </a:xfrm>
            <a:custGeom>
              <a:avLst/>
              <a:gdLst>
                <a:gd name="connsiteX0" fmla="*/ 39238 w 79204"/>
                <a:gd name="connsiteY0" fmla="*/ 54485 h 158409"/>
                <a:gd name="connsiteX1" fmla="*/ 75424 w 79204"/>
                <a:gd name="connsiteY1" fmla="*/ 54485 h 158409"/>
                <a:gd name="connsiteX2" fmla="*/ 75424 w 79204"/>
                <a:gd name="connsiteY2" fmla="*/ 46640 h 158409"/>
                <a:gd name="connsiteX3" fmla="*/ 39238 w 79204"/>
                <a:gd name="connsiteY3" fmla="*/ 46640 h 158409"/>
                <a:gd name="connsiteX4" fmla="*/ 39238 w 79204"/>
                <a:gd name="connsiteY4" fmla="*/ 79 h 158409"/>
                <a:gd name="connsiteX5" fmla="*/ 32911 w 79204"/>
                <a:gd name="connsiteY5" fmla="*/ 79 h 158409"/>
                <a:gd name="connsiteX6" fmla="*/ 268 w 79204"/>
                <a:gd name="connsiteY6" fmla="*/ 48918 h 158409"/>
                <a:gd name="connsiteX7" fmla="*/ 268 w 79204"/>
                <a:gd name="connsiteY7" fmla="*/ 54485 h 158409"/>
                <a:gd name="connsiteX8" fmla="*/ 21777 w 79204"/>
                <a:gd name="connsiteY8" fmla="*/ 54485 h 158409"/>
                <a:gd name="connsiteX9" fmla="*/ 21777 w 79204"/>
                <a:gd name="connsiteY9" fmla="*/ 124327 h 158409"/>
                <a:gd name="connsiteX10" fmla="*/ 54421 w 79204"/>
                <a:gd name="connsiteY10" fmla="*/ 158489 h 158409"/>
                <a:gd name="connsiteX11" fmla="*/ 79473 w 79204"/>
                <a:gd name="connsiteY11" fmla="*/ 124327 h 158409"/>
                <a:gd name="connsiteX12" fmla="*/ 79473 w 79204"/>
                <a:gd name="connsiteY12" fmla="*/ 109903 h 158409"/>
                <a:gd name="connsiteX13" fmla="*/ 73146 w 79204"/>
                <a:gd name="connsiteY13" fmla="*/ 109903 h 158409"/>
                <a:gd name="connsiteX14" fmla="*/ 73146 w 79204"/>
                <a:gd name="connsiteY14" fmla="*/ 123821 h 158409"/>
                <a:gd name="connsiteX15" fmla="*/ 56192 w 79204"/>
                <a:gd name="connsiteY15" fmla="*/ 152163 h 158409"/>
                <a:gd name="connsiteX16" fmla="*/ 39238 w 79204"/>
                <a:gd name="connsiteY16" fmla="*/ 124833 h 158409"/>
                <a:gd name="connsiteX17" fmla="*/ 39238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238" y="54485"/>
                  </a:moveTo>
                  <a:lnTo>
                    <a:pt x="75424" y="54485"/>
                  </a:lnTo>
                  <a:lnTo>
                    <a:pt x="75424" y="46640"/>
                  </a:lnTo>
                  <a:lnTo>
                    <a:pt x="39238" y="46640"/>
                  </a:lnTo>
                  <a:lnTo>
                    <a:pt x="39238" y="79"/>
                  </a:lnTo>
                  <a:lnTo>
                    <a:pt x="32911" y="79"/>
                  </a:lnTo>
                  <a:cubicBezTo>
                    <a:pt x="32658" y="20829"/>
                    <a:pt x="25067" y="47906"/>
                    <a:pt x="268" y="48918"/>
                  </a:cubicBezTo>
                  <a:lnTo>
                    <a:pt x="268" y="54485"/>
                  </a:lnTo>
                  <a:lnTo>
                    <a:pt x="21777" y="54485"/>
                  </a:lnTo>
                  <a:lnTo>
                    <a:pt x="21777" y="124327"/>
                  </a:lnTo>
                  <a:cubicBezTo>
                    <a:pt x="21777" y="155452"/>
                    <a:pt x="45311" y="158489"/>
                    <a:pt x="54421" y="158489"/>
                  </a:cubicBezTo>
                  <a:cubicBezTo>
                    <a:pt x="72387" y="158489"/>
                    <a:pt x="79473" y="140522"/>
                    <a:pt x="79473" y="124327"/>
                  </a:cubicBezTo>
                  <a:lnTo>
                    <a:pt x="79473" y="109903"/>
                  </a:lnTo>
                  <a:lnTo>
                    <a:pt x="73146" y="109903"/>
                  </a:lnTo>
                  <a:lnTo>
                    <a:pt x="73146" y="123821"/>
                  </a:lnTo>
                  <a:cubicBezTo>
                    <a:pt x="73146" y="142547"/>
                    <a:pt x="65555" y="152163"/>
                    <a:pt x="56192" y="152163"/>
                  </a:cubicBezTo>
                  <a:cubicBezTo>
                    <a:pt x="39238" y="152163"/>
                    <a:pt x="39238" y="129135"/>
                    <a:pt x="39238" y="124833"/>
                  </a:cubicBezTo>
                  <a:lnTo>
                    <a:pt x="39238" y="54485"/>
                  </a:lnTo>
                  <a:close/>
                </a:path>
              </a:pathLst>
            </a:custGeom>
            <a:solidFill>
              <a:srgbClr val="000000"/>
            </a:solidFill>
            <a:ln w="25369" cap="flat">
              <a:noFill/>
              <a:prstDash val="solid"/>
              <a:miter/>
            </a:ln>
          </p:spPr>
          <p:txBody>
            <a:bodyPr rtlCol="0" anchor="ctr"/>
            <a:lstStyle/>
            <a:p>
              <a:endParaRPr lang="en-CN"/>
            </a:p>
          </p:txBody>
        </p:sp>
        <p:sp>
          <p:nvSpPr>
            <p:cNvPr id="18536" name="Freeform 18535">
              <a:extLst>
                <a:ext uri="{FF2B5EF4-FFF2-40B4-BE49-F238E27FC236}">
                  <a16:creationId xmlns:a16="http://schemas.microsoft.com/office/drawing/2014/main" id="{12D39DF9-8DFF-8FFE-9D51-12DE5F4F0831}"/>
                </a:ext>
              </a:extLst>
            </p:cNvPr>
            <p:cNvSpPr/>
            <p:nvPr>
              <p:custDataLst>
                <p:tags r:id="rId37"/>
              </p:custDataLst>
            </p:nvPr>
          </p:nvSpPr>
          <p:spPr>
            <a:xfrm>
              <a:off x="9445164" y="4431742"/>
              <a:ext cx="197632" cy="111848"/>
            </a:xfrm>
            <a:custGeom>
              <a:avLst/>
              <a:gdLst>
                <a:gd name="connsiteX0" fmla="*/ 20010 w 197632"/>
                <a:gd name="connsiteY0" fmla="*/ 24878 h 111848"/>
                <a:gd name="connsiteX1" fmla="*/ 20010 w 197632"/>
                <a:gd name="connsiteY1" fmla="*/ 92696 h 111848"/>
                <a:gd name="connsiteX2" fmla="*/ 272 w 197632"/>
                <a:gd name="connsiteY2" fmla="*/ 104083 h 111848"/>
                <a:gd name="connsiteX3" fmla="*/ 272 w 197632"/>
                <a:gd name="connsiteY3" fmla="*/ 111927 h 111848"/>
                <a:gd name="connsiteX4" fmla="*/ 28866 w 197632"/>
                <a:gd name="connsiteY4" fmla="*/ 111168 h 111848"/>
                <a:gd name="connsiteX5" fmla="*/ 57208 w 197632"/>
                <a:gd name="connsiteY5" fmla="*/ 111927 h 111848"/>
                <a:gd name="connsiteX6" fmla="*/ 57208 w 197632"/>
                <a:gd name="connsiteY6" fmla="*/ 104083 h 111848"/>
                <a:gd name="connsiteX7" fmla="*/ 37470 w 197632"/>
                <a:gd name="connsiteY7" fmla="*/ 92696 h 111848"/>
                <a:gd name="connsiteX8" fmla="*/ 37470 w 197632"/>
                <a:gd name="connsiteY8" fmla="*/ 46134 h 111848"/>
                <a:gd name="connsiteX9" fmla="*/ 71632 w 197632"/>
                <a:gd name="connsiteY9" fmla="*/ 5646 h 111848"/>
                <a:gd name="connsiteX10" fmla="*/ 90358 w 197632"/>
                <a:gd name="connsiteY10" fmla="*/ 33735 h 111848"/>
                <a:gd name="connsiteX11" fmla="*/ 90358 w 197632"/>
                <a:gd name="connsiteY11" fmla="*/ 92696 h 111848"/>
                <a:gd name="connsiteX12" fmla="*/ 70620 w 197632"/>
                <a:gd name="connsiteY12" fmla="*/ 104083 h 111848"/>
                <a:gd name="connsiteX13" fmla="*/ 70620 w 197632"/>
                <a:gd name="connsiteY13" fmla="*/ 111927 h 111848"/>
                <a:gd name="connsiteX14" fmla="*/ 99215 w 197632"/>
                <a:gd name="connsiteY14" fmla="*/ 111168 h 111848"/>
                <a:gd name="connsiteX15" fmla="*/ 127556 w 197632"/>
                <a:gd name="connsiteY15" fmla="*/ 111927 h 111848"/>
                <a:gd name="connsiteX16" fmla="*/ 127556 w 197632"/>
                <a:gd name="connsiteY16" fmla="*/ 104083 h 111848"/>
                <a:gd name="connsiteX17" fmla="*/ 107818 w 197632"/>
                <a:gd name="connsiteY17" fmla="*/ 92696 h 111848"/>
                <a:gd name="connsiteX18" fmla="*/ 107818 w 197632"/>
                <a:gd name="connsiteY18" fmla="*/ 46134 h 111848"/>
                <a:gd name="connsiteX19" fmla="*/ 141980 w 197632"/>
                <a:gd name="connsiteY19" fmla="*/ 5646 h 111848"/>
                <a:gd name="connsiteX20" fmla="*/ 160706 w 197632"/>
                <a:gd name="connsiteY20" fmla="*/ 33735 h 111848"/>
                <a:gd name="connsiteX21" fmla="*/ 160706 w 197632"/>
                <a:gd name="connsiteY21" fmla="*/ 92696 h 111848"/>
                <a:gd name="connsiteX22" fmla="*/ 140968 w 197632"/>
                <a:gd name="connsiteY22" fmla="*/ 104083 h 111848"/>
                <a:gd name="connsiteX23" fmla="*/ 140968 w 197632"/>
                <a:gd name="connsiteY23" fmla="*/ 111927 h 111848"/>
                <a:gd name="connsiteX24" fmla="*/ 169563 w 197632"/>
                <a:gd name="connsiteY24" fmla="*/ 111168 h 111848"/>
                <a:gd name="connsiteX25" fmla="*/ 197904 w 197632"/>
                <a:gd name="connsiteY25" fmla="*/ 111927 h 111848"/>
                <a:gd name="connsiteX26" fmla="*/ 197904 w 197632"/>
                <a:gd name="connsiteY26" fmla="*/ 104083 h 111848"/>
                <a:gd name="connsiteX27" fmla="*/ 178166 w 197632"/>
                <a:gd name="connsiteY27" fmla="*/ 96491 h 111848"/>
                <a:gd name="connsiteX28" fmla="*/ 178166 w 197632"/>
                <a:gd name="connsiteY28" fmla="*/ 48159 h 111848"/>
                <a:gd name="connsiteX29" fmla="*/ 170322 w 197632"/>
                <a:gd name="connsiteY29" fmla="*/ 9442 h 111848"/>
                <a:gd name="connsiteX30" fmla="*/ 143751 w 197632"/>
                <a:gd name="connsiteY30" fmla="*/ 79 h 111848"/>
                <a:gd name="connsiteX31" fmla="*/ 107059 w 197632"/>
                <a:gd name="connsiteY31" fmla="*/ 24878 h 111848"/>
                <a:gd name="connsiteX32" fmla="*/ 73403 w 197632"/>
                <a:gd name="connsiteY32" fmla="*/ 79 h 111848"/>
                <a:gd name="connsiteX33" fmla="*/ 35952 w 197632"/>
                <a:gd name="connsiteY33" fmla="*/ 26649 h 111848"/>
                <a:gd name="connsiteX34" fmla="*/ 35952 w 197632"/>
                <a:gd name="connsiteY34" fmla="*/ 79 h 111848"/>
                <a:gd name="connsiteX35" fmla="*/ 272 w 197632"/>
                <a:gd name="connsiteY35" fmla="*/ 2862 h 111848"/>
                <a:gd name="connsiteX36" fmla="*/ 272 w 197632"/>
                <a:gd name="connsiteY36" fmla="*/ 10707 h 111848"/>
                <a:gd name="connsiteX37" fmla="*/ 20010 w 197632"/>
                <a:gd name="connsiteY37"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11848">
                  <a:moveTo>
                    <a:pt x="20010" y="24878"/>
                  </a:moveTo>
                  <a:lnTo>
                    <a:pt x="20010" y="92696"/>
                  </a:lnTo>
                  <a:cubicBezTo>
                    <a:pt x="20010" y="104083"/>
                    <a:pt x="17226" y="104083"/>
                    <a:pt x="272" y="104083"/>
                  </a:cubicBezTo>
                  <a:lnTo>
                    <a:pt x="272" y="111927"/>
                  </a:lnTo>
                  <a:cubicBezTo>
                    <a:pt x="9128" y="111674"/>
                    <a:pt x="22034" y="111168"/>
                    <a:pt x="28866" y="111168"/>
                  </a:cubicBezTo>
                  <a:cubicBezTo>
                    <a:pt x="35446" y="111168"/>
                    <a:pt x="48604" y="111674"/>
                    <a:pt x="57208" y="111927"/>
                  </a:cubicBezTo>
                  <a:lnTo>
                    <a:pt x="57208" y="104083"/>
                  </a:lnTo>
                  <a:cubicBezTo>
                    <a:pt x="40254" y="104083"/>
                    <a:pt x="37470" y="104083"/>
                    <a:pt x="37470" y="92696"/>
                  </a:cubicBezTo>
                  <a:lnTo>
                    <a:pt x="37470" y="46134"/>
                  </a:lnTo>
                  <a:cubicBezTo>
                    <a:pt x="37470" y="19817"/>
                    <a:pt x="55437" y="5646"/>
                    <a:pt x="71632" y="5646"/>
                  </a:cubicBezTo>
                  <a:cubicBezTo>
                    <a:pt x="87574" y="5646"/>
                    <a:pt x="90358" y="19311"/>
                    <a:pt x="90358" y="33735"/>
                  </a:cubicBezTo>
                  <a:lnTo>
                    <a:pt x="90358" y="92696"/>
                  </a:lnTo>
                  <a:cubicBezTo>
                    <a:pt x="90358" y="104083"/>
                    <a:pt x="87574" y="104083"/>
                    <a:pt x="70620" y="104083"/>
                  </a:cubicBezTo>
                  <a:lnTo>
                    <a:pt x="70620" y="111927"/>
                  </a:lnTo>
                  <a:cubicBezTo>
                    <a:pt x="79477" y="111674"/>
                    <a:pt x="92382" y="111168"/>
                    <a:pt x="99215" y="111168"/>
                  </a:cubicBezTo>
                  <a:cubicBezTo>
                    <a:pt x="105794" y="111168"/>
                    <a:pt x="118953" y="111674"/>
                    <a:pt x="127556" y="111927"/>
                  </a:cubicBezTo>
                  <a:lnTo>
                    <a:pt x="127556" y="104083"/>
                  </a:lnTo>
                  <a:cubicBezTo>
                    <a:pt x="110602" y="104083"/>
                    <a:pt x="107818" y="104083"/>
                    <a:pt x="107818" y="92696"/>
                  </a:cubicBezTo>
                  <a:lnTo>
                    <a:pt x="107818" y="46134"/>
                  </a:lnTo>
                  <a:cubicBezTo>
                    <a:pt x="107818" y="19817"/>
                    <a:pt x="125785" y="5646"/>
                    <a:pt x="141980" y="5646"/>
                  </a:cubicBezTo>
                  <a:cubicBezTo>
                    <a:pt x="157922" y="5646"/>
                    <a:pt x="160706" y="19311"/>
                    <a:pt x="160706" y="33735"/>
                  </a:cubicBezTo>
                  <a:lnTo>
                    <a:pt x="160706" y="92696"/>
                  </a:lnTo>
                  <a:cubicBezTo>
                    <a:pt x="160706" y="104083"/>
                    <a:pt x="157922" y="104083"/>
                    <a:pt x="140968" y="104083"/>
                  </a:cubicBezTo>
                  <a:lnTo>
                    <a:pt x="140968" y="111927"/>
                  </a:lnTo>
                  <a:cubicBezTo>
                    <a:pt x="149825" y="111674"/>
                    <a:pt x="162730" y="111168"/>
                    <a:pt x="169563" y="111168"/>
                  </a:cubicBezTo>
                  <a:cubicBezTo>
                    <a:pt x="176142" y="111168"/>
                    <a:pt x="189301" y="111674"/>
                    <a:pt x="197904" y="111927"/>
                  </a:cubicBezTo>
                  <a:lnTo>
                    <a:pt x="197904" y="104083"/>
                  </a:lnTo>
                  <a:cubicBezTo>
                    <a:pt x="184746" y="104083"/>
                    <a:pt x="178419" y="104083"/>
                    <a:pt x="178166" y="96491"/>
                  </a:cubicBezTo>
                  <a:lnTo>
                    <a:pt x="178166" y="48159"/>
                  </a:lnTo>
                  <a:cubicBezTo>
                    <a:pt x="178166" y="26396"/>
                    <a:pt x="178166" y="18552"/>
                    <a:pt x="170322" y="9442"/>
                  </a:cubicBezTo>
                  <a:cubicBezTo>
                    <a:pt x="166779" y="5140"/>
                    <a:pt x="158428" y="79"/>
                    <a:pt x="143751" y="79"/>
                  </a:cubicBezTo>
                  <a:cubicBezTo>
                    <a:pt x="122495" y="79"/>
                    <a:pt x="111361" y="15262"/>
                    <a:pt x="107059" y="24878"/>
                  </a:cubicBezTo>
                  <a:cubicBezTo>
                    <a:pt x="103516" y="2862"/>
                    <a:pt x="84791" y="79"/>
                    <a:pt x="73403" y="79"/>
                  </a:cubicBezTo>
                  <a:cubicBezTo>
                    <a:pt x="54931" y="79"/>
                    <a:pt x="43037" y="10960"/>
                    <a:pt x="35952" y="26649"/>
                  </a:cubicBezTo>
                  <a:lnTo>
                    <a:pt x="35952" y="79"/>
                  </a:lnTo>
                  <a:lnTo>
                    <a:pt x="272" y="2862"/>
                  </a:lnTo>
                  <a:lnTo>
                    <a:pt x="272" y="10707"/>
                  </a:lnTo>
                  <a:cubicBezTo>
                    <a:pt x="17985" y="10707"/>
                    <a:pt x="20010" y="12478"/>
                    <a:pt x="20010" y="24878"/>
                  </a:cubicBezTo>
                  <a:close/>
                </a:path>
              </a:pathLst>
            </a:custGeom>
            <a:solidFill>
              <a:srgbClr val="000000"/>
            </a:solidFill>
            <a:ln w="25369" cap="flat">
              <a:noFill/>
              <a:prstDash val="solid"/>
              <a:miter/>
            </a:ln>
          </p:spPr>
          <p:txBody>
            <a:bodyPr rtlCol="0" anchor="ctr"/>
            <a:lstStyle/>
            <a:p>
              <a:endParaRPr lang="en-CN"/>
            </a:p>
          </p:txBody>
        </p:sp>
        <p:sp>
          <p:nvSpPr>
            <p:cNvPr id="18537" name="Freeform 18536">
              <a:extLst>
                <a:ext uri="{FF2B5EF4-FFF2-40B4-BE49-F238E27FC236}">
                  <a16:creationId xmlns:a16="http://schemas.microsoft.com/office/drawing/2014/main" id="{D7D76793-503B-3052-7D16-80213D6D6586}"/>
                </a:ext>
              </a:extLst>
            </p:cNvPr>
            <p:cNvSpPr/>
            <p:nvPr>
              <p:custDataLst>
                <p:tags r:id="rId38"/>
              </p:custDataLst>
            </p:nvPr>
          </p:nvSpPr>
          <p:spPr>
            <a:xfrm>
              <a:off x="9658571" y="4430224"/>
              <a:ext cx="114126" cy="116150"/>
            </a:xfrm>
            <a:custGeom>
              <a:avLst/>
              <a:gdLst>
                <a:gd name="connsiteX0" fmla="*/ 73918 w 114126"/>
                <a:gd name="connsiteY0" fmla="*/ 94214 h 116150"/>
                <a:gd name="connsiteX1" fmla="*/ 93656 w 114126"/>
                <a:gd name="connsiteY1" fmla="*/ 114964 h 116150"/>
                <a:gd name="connsiteX2" fmla="*/ 114406 w 114126"/>
                <a:gd name="connsiteY2" fmla="*/ 90924 h 116150"/>
                <a:gd name="connsiteX3" fmla="*/ 114406 w 114126"/>
                <a:gd name="connsiteY3" fmla="*/ 76753 h 116150"/>
                <a:gd name="connsiteX4" fmla="*/ 108080 w 114126"/>
                <a:gd name="connsiteY4" fmla="*/ 76753 h 116150"/>
                <a:gd name="connsiteX5" fmla="*/ 108080 w 114126"/>
                <a:gd name="connsiteY5" fmla="*/ 90924 h 116150"/>
                <a:gd name="connsiteX6" fmla="*/ 98970 w 114126"/>
                <a:gd name="connsiteY6" fmla="*/ 107119 h 116150"/>
                <a:gd name="connsiteX7" fmla="*/ 89607 w 114126"/>
                <a:gd name="connsiteY7" fmla="*/ 94467 h 116150"/>
                <a:gd name="connsiteX8" fmla="*/ 89607 w 114126"/>
                <a:gd name="connsiteY8" fmla="*/ 43857 h 116150"/>
                <a:gd name="connsiteX9" fmla="*/ 80497 w 114126"/>
                <a:gd name="connsiteY9" fmla="*/ 13997 h 116150"/>
                <a:gd name="connsiteX10" fmla="*/ 45829 w 114126"/>
                <a:gd name="connsiteY10" fmla="*/ 79 h 116150"/>
                <a:gd name="connsiteX11" fmla="*/ 7618 w 114126"/>
                <a:gd name="connsiteY11" fmla="*/ 28674 h 116150"/>
                <a:gd name="connsiteX12" fmla="*/ 19259 w 114126"/>
                <a:gd name="connsiteY12" fmla="*/ 40567 h 116150"/>
                <a:gd name="connsiteX13" fmla="*/ 30899 w 114126"/>
                <a:gd name="connsiteY13" fmla="*/ 28927 h 116150"/>
                <a:gd name="connsiteX14" fmla="*/ 17993 w 114126"/>
                <a:gd name="connsiteY14" fmla="*/ 17286 h 116150"/>
                <a:gd name="connsiteX15" fmla="*/ 45323 w 114126"/>
                <a:gd name="connsiteY15" fmla="*/ 5646 h 116150"/>
                <a:gd name="connsiteX16" fmla="*/ 72146 w 114126"/>
                <a:gd name="connsiteY16" fmla="*/ 38037 h 116150"/>
                <a:gd name="connsiteX17" fmla="*/ 72146 w 114126"/>
                <a:gd name="connsiteY17" fmla="*/ 47399 h 116150"/>
                <a:gd name="connsiteX18" fmla="*/ 25585 w 114126"/>
                <a:gd name="connsiteY18" fmla="*/ 56509 h 116150"/>
                <a:gd name="connsiteX19" fmla="*/ 280 w 114126"/>
                <a:gd name="connsiteY19" fmla="*/ 89406 h 116150"/>
                <a:gd name="connsiteX20" fmla="*/ 40768 w 114126"/>
                <a:gd name="connsiteY20" fmla="*/ 116229 h 116150"/>
                <a:gd name="connsiteX21" fmla="*/ 73918 w 114126"/>
                <a:gd name="connsiteY21" fmla="*/ 94214 h 116150"/>
                <a:gd name="connsiteX22" fmla="*/ 72146 w 114126"/>
                <a:gd name="connsiteY22" fmla="*/ 52714 h 116150"/>
                <a:gd name="connsiteX23" fmla="*/ 72146 w 114126"/>
                <a:gd name="connsiteY23" fmla="*/ 78019 h 116150"/>
                <a:gd name="connsiteX24" fmla="*/ 42539 w 114126"/>
                <a:gd name="connsiteY24" fmla="*/ 110662 h 116150"/>
                <a:gd name="connsiteX25" fmla="*/ 19765 w 114126"/>
                <a:gd name="connsiteY25" fmla="*/ 89153 h 116150"/>
                <a:gd name="connsiteX26" fmla="*/ 72146 w 114126"/>
                <a:gd name="connsiteY26" fmla="*/ 52714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918" y="94214"/>
                  </a:moveTo>
                  <a:cubicBezTo>
                    <a:pt x="74930" y="104336"/>
                    <a:pt x="81762" y="114964"/>
                    <a:pt x="93656" y="114964"/>
                  </a:cubicBezTo>
                  <a:cubicBezTo>
                    <a:pt x="98970" y="114964"/>
                    <a:pt x="114406" y="111421"/>
                    <a:pt x="114406" y="90924"/>
                  </a:cubicBezTo>
                  <a:lnTo>
                    <a:pt x="114406" y="76753"/>
                  </a:lnTo>
                  <a:lnTo>
                    <a:pt x="108080" y="76753"/>
                  </a:lnTo>
                  <a:lnTo>
                    <a:pt x="108080" y="90924"/>
                  </a:lnTo>
                  <a:cubicBezTo>
                    <a:pt x="108080" y="105601"/>
                    <a:pt x="101753" y="107119"/>
                    <a:pt x="98970" y="107119"/>
                  </a:cubicBezTo>
                  <a:cubicBezTo>
                    <a:pt x="90619" y="107119"/>
                    <a:pt x="89607" y="95732"/>
                    <a:pt x="89607" y="94467"/>
                  </a:cubicBezTo>
                  <a:lnTo>
                    <a:pt x="89607" y="43857"/>
                  </a:lnTo>
                  <a:cubicBezTo>
                    <a:pt x="89607" y="33229"/>
                    <a:pt x="89607" y="23360"/>
                    <a:pt x="80497" y="13997"/>
                  </a:cubicBezTo>
                  <a:cubicBezTo>
                    <a:pt x="70628" y="4128"/>
                    <a:pt x="57975" y="79"/>
                    <a:pt x="45829" y="79"/>
                  </a:cubicBezTo>
                  <a:cubicBezTo>
                    <a:pt x="25079" y="79"/>
                    <a:pt x="7618" y="11972"/>
                    <a:pt x="7618" y="28674"/>
                  </a:cubicBezTo>
                  <a:cubicBezTo>
                    <a:pt x="7618" y="36265"/>
                    <a:pt x="12679" y="40567"/>
                    <a:pt x="19259" y="40567"/>
                  </a:cubicBezTo>
                  <a:cubicBezTo>
                    <a:pt x="26344" y="40567"/>
                    <a:pt x="30899" y="35506"/>
                    <a:pt x="30899" y="28927"/>
                  </a:cubicBezTo>
                  <a:cubicBezTo>
                    <a:pt x="30899" y="25890"/>
                    <a:pt x="29634" y="17539"/>
                    <a:pt x="17993" y="17286"/>
                  </a:cubicBezTo>
                  <a:cubicBezTo>
                    <a:pt x="24826" y="8430"/>
                    <a:pt x="37225" y="5646"/>
                    <a:pt x="45323" y="5646"/>
                  </a:cubicBezTo>
                  <a:cubicBezTo>
                    <a:pt x="57722" y="5646"/>
                    <a:pt x="72146" y="15515"/>
                    <a:pt x="72146" y="38037"/>
                  </a:cubicBezTo>
                  <a:lnTo>
                    <a:pt x="72146" y="47399"/>
                  </a:lnTo>
                  <a:cubicBezTo>
                    <a:pt x="59241" y="48159"/>
                    <a:pt x="41527" y="48918"/>
                    <a:pt x="25585" y="56509"/>
                  </a:cubicBezTo>
                  <a:cubicBezTo>
                    <a:pt x="6606" y="65113"/>
                    <a:pt x="280" y="78272"/>
                    <a:pt x="280" y="89406"/>
                  </a:cubicBezTo>
                  <a:cubicBezTo>
                    <a:pt x="280" y="109903"/>
                    <a:pt x="24826" y="116229"/>
                    <a:pt x="40768" y="116229"/>
                  </a:cubicBezTo>
                  <a:cubicBezTo>
                    <a:pt x="57469" y="116229"/>
                    <a:pt x="69110" y="106107"/>
                    <a:pt x="73918" y="94214"/>
                  </a:cubicBezTo>
                  <a:close/>
                  <a:moveTo>
                    <a:pt x="72146" y="52714"/>
                  </a:moveTo>
                  <a:lnTo>
                    <a:pt x="72146" y="78019"/>
                  </a:lnTo>
                  <a:cubicBezTo>
                    <a:pt x="72146" y="102058"/>
                    <a:pt x="53927" y="110662"/>
                    <a:pt x="42539" y="110662"/>
                  </a:cubicBezTo>
                  <a:cubicBezTo>
                    <a:pt x="30140" y="110662"/>
                    <a:pt x="19765" y="101805"/>
                    <a:pt x="19765" y="89153"/>
                  </a:cubicBezTo>
                  <a:cubicBezTo>
                    <a:pt x="19765" y="75235"/>
                    <a:pt x="30393" y="54232"/>
                    <a:pt x="72146" y="52714"/>
                  </a:cubicBezTo>
                  <a:close/>
                </a:path>
              </a:pathLst>
            </a:custGeom>
            <a:solidFill>
              <a:srgbClr val="000000"/>
            </a:solidFill>
            <a:ln w="25369" cap="flat">
              <a:noFill/>
              <a:prstDash val="solid"/>
              <a:miter/>
            </a:ln>
          </p:spPr>
          <p:txBody>
            <a:bodyPr rtlCol="0" anchor="ctr"/>
            <a:lstStyle/>
            <a:p>
              <a:endParaRPr lang="en-CN"/>
            </a:p>
          </p:txBody>
        </p:sp>
        <p:sp>
          <p:nvSpPr>
            <p:cNvPr id="18538" name="Freeform 18537">
              <a:extLst>
                <a:ext uri="{FF2B5EF4-FFF2-40B4-BE49-F238E27FC236}">
                  <a16:creationId xmlns:a16="http://schemas.microsoft.com/office/drawing/2014/main" id="{1EDA00CC-8BFE-E12F-99A7-DC9DCBDF87F5}"/>
                </a:ext>
              </a:extLst>
            </p:cNvPr>
            <p:cNvSpPr/>
            <p:nvPr>
              <p:custDataLst>
                <p:tags r:id="rId39"/>
              </p:custDataLst>
            </p:nvPr>
          </p:nvSpPr>
          <p:spPr>
            <a:xfrm>
              <a:off x="9777506" y="4434525"/>
              <a:ext cx="127537" cy="109065"/>
            </a:xfrm>
            <a:custGeom>
              <a:avLst/>
              <a:gdLst>
                <a:gd name="connsiteX0" fmla="*/ 69874 w 127537"/>
                <a:gd name="connsiteY0" fmla="*/ 49677 h 109065"/>
                <a:gd name="connsiteX1" fmla="*/ 93155 w 127537"/>
                <a:gd name="connsiteY1" fmla="*/ 21082 h 109065"/>
                <a:gd name="connsiteX2" fmla="*/ 123268 w 127537"/>
                <a:gd name="connsiteY2" fmla="*/ 7923 h 109065"/>
                <a:gd name="connsiteX3" fmla="*/ 123268 w 127537"/>
                <a:gd name="connsiteY3" fmla="*/ 79 h 109065"/>
                <a:gd name="connsiteX4" fmla="*/ 102517 w 127537"/>
                <a:gd name="connsiteY4" fmla="*/ 838 h 109065"/>
                <a:gd name="connsiteX5" fmla="*/ 78225 w 127537"/>
                <a:gd name="connsiteY5" fmla="*/ 79 h 109065"/>
                <a:gd name="connsiteX6" fmla="*/ 78225 w 127537"/>
                <a:gd name="connsiteY6" fmla="*/ 7923 h 109065"/>
                <a:gd name="connsiteX7" fmla="*/ 85563 w 127537"/>
                <a:gd name="connsiteY7" fmla="*/ 15768 h 109065"/>
                <a:gd name="connsiteX8" fmla="*/ 81767 w 127537"/>
                <a:gd name="connsiteY8" fmla="*/ 24625 h 109065"/>
                <a:gd name="connsiteX9" fmla="*/ 66078 w 127537"/>
                <a:gd name="connsiteY9" fmla="*/ 44363 h 109065"/>
                <a:gd name="connsiteX10" fmla="*/ 46340 w 127537"/>
                <a:gd name="connsiteY10" fmla="*/ 18805 h 109065"/>
                <a:gd name="connsiteX11" fmla="*/ 44063 w 127537"/>
                <a:gd name="connsiteY11" fmla="*/ 14250 h 109065"/>
                <a:gd name="connsiteX12" fmla="*/ 52919 w 127537"/>
                <a:gd name="connsiteY12" fmla="*/ 7923 h 109065"/>
                <a:gd name="connsiteX13" fmla="*/ 52919 w 127537"/>
                <a:gd name="connsiteY13" fmla="*/ 79 h 109065"/>
                <a:gd name="connsiteX14" fmla="*/ 25590 w 127537"/>
                <a:gd name="connsiteY14" fmla="*/ 838 h 109065"/>
                <a:gd name="connsiteX15" fmla="*/ 1550 w 127537"/>
                <a:gd name="connsiteY15" fmla="*/ 79 h 109065"/>
                <a:gd name="connsiteX16" fmla="*/ 1550 w 127537"/>
                <a:gd name="connsiteY16" fmla="*/ 7923 h 109065"/>
                <a:gd name="connsiteX17" fmla="*/ 31410 w 127537"/>
                <a:gd name="connsiteY17" fmla="*/ 23360 h 109065"/>
                <a:gd name="connsiteX18" fmla="*/ 56462 w 127537"/>
                <a:gd name="connsiteY18" fmla="*/ 56003 h 109065"/>
                <a:gd name="connsiteX19" fmla="*/ 32675 w 127537"/>
                <a:gd name="connsiteY19" fmla="*/ 86116 h 109065"/>
                <a:gd name="connsiteX20" fmla="*/ 285 w 127537"/>
                <a:gd name="connsiteY20" fmla="*/ 101299 h 109065"/>
                <a:gd name="connsiteX21" fmla="*/ 285 w 127537"/>
                <a:gd name="connsiteY21" fmla="*/ 109144 h 109065"/>
                <a:gd name="connsiteX22" fmla="*/ 21288 w 127537"/>
                <a:gd name="connsiteY22" fmla="*/ 108385 h 109065"/>
                <a:gd name="connsiteX23" fmla="*/ 45328 w 127537"/>
                <a:gd name="connsiteY23" fmla="*/ 109144 h 109065"/>
                <a:gd name="connsiteX24" fmla="*/ 45328 w 127537"/>
                <a:gd name="connsiteY24" fmla="*/ 101299 h 109065"/>
                <a:gd name="connsiteX25" fmla="*/ 37989 w 127537"/>
                <a:gd name="connsiteY25" fmla="*/ 93455 h 109065"/>
                <a:gd name="connsiteX26" fmla="*/ 60764 w 127537"/>
                <a:gd name="connsiteY26" fmla="*/ 61317 h 109065"/>
                <a:gd name="connsiteX27" fmla="*/ 79996 w 127537"/>
                <a:gd name="connsiteY27" fmla="*/ 86622 h 109065"/>
                <a:gd name="connsiteX28" fmla="*/ 85310 w 127537"/>
                <a:gd name="connsiteY28" fmla="*/ 94973 h 109065"/>
                <a:gd name="connsiteX29" fmla="*/ 76200 w 127537"/>
                <a:gd name="connsiteY29" fmla="*/ 101299 h 109065"/>
                <a:gd name="connsiteX30" fmla="*/ 76200 w 127537"/>
                <a:gd name="connsiteY30" fmla="*/ 109144 h 109065"/>
                <a:gd name="connsiteX31" fmla="*/ 103530 w 127537"/>
                <a:gd name="connsiteY31" fmla="*/ 108385 h 109065"/>
                <a:gd name="connsiteX32" fmla="*/ 127823 w 127537"/>
                <a:gd name="connsiteY32" fmla="*/ 109144 h 109065"/>
                <a:gd name="connsiteX33" fmla="*/ 127823 w 127537"/>
                <a:gd name="connsiteY33" fmla="*/ 101299 h 109065"/>
                <a:gd name="connsiteX34" fmla="*/ 103783 w 127537"/>
                <a:gd name="connsiteY34" fmla="*/ 93455 h 109065"/>
                <a:gd name="connsiteX35" fmla="*/ 69874 w 127537"/>
                <a:gd name="connsiteY35" fmla="*/ 49677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9065">
                  <a:moveTo>
                    <a:pt x="69874" y="49677"/>
                  </a:moveTo>
                  <a:cubicBezTo>
                    <a:pt x="77465" y="40061"/>
                    <a:pt x="87081" y="27661"/>
                    <a:pt x="93155" y="21082"/>
                  </a:cubicBezTo>
                  <a:cubicBezTo>
                    <a:pt x="100999" y="11972"/>
                    <a:pt x="111374" y="8177"/>
                    <a:pt x="123268" y="7923"/>
                  </a:cubicBezTo>
                  <a:lnTo>
                    <a:pt x="123268" y="79"/>
                  </a:lnTo>
                  <a:cubicBezTo>
                    <a:pt x="116688" y="585"/>
                    <a:pt x="109097" y="838"/>
                    <a:pt x="102517" y="838"/>
                  </a:cubicBezTo>
                  <a:cubicBezTo>
                    <a:pt x="94926" y="838"/>
                    <a:pt x="81514" y="332"/>
                    <a:pt x="78225" y="79"/>
                  </a:cubicBezTo>
                  <a:lnTo>
                    <a:pt x="78225" y="7923"/>
                  </a:lnTo>
                  <a:cubicBezTo>
                    <a:pt x="83539" y="8430"/>
                    <a:pt x="85563" y="11719"/>
                    <a:pt x="85563" y="15768"/>
                  </a:cubicBezTo>
                  <a:cubicBezTo>
                    <a:pt x="85563" y="19817"/>
                    <a:pt x="83033" y="23107"/>
                    <a:pt x="81767" y="24625"/>
                  </a:cubicBezTo>
                  <a:lnTo>
                    <a:pt x="66078" y="44363"/>
                  </a:lnTo>
                  <a:lnTo>
                    <a:pt x="46340" y="18805"/>
                  </a:lnTo>
                  <a:cubicBezTo>
                    <a:pt x="44063" y="16274"/>
                    <a:pt x="44063" y="15768"/>
                    <a:pt x="44063" y="14250"/>
                  </a:cubicBezTo>
                  <a:cubicBezTo>
                    <a:pt x="44063" y="10454"/>
                    <a:pt x="47858" y="8177"/>
                    <a:pt x="52919" y="7923"/>
                  </a:cubicBezTo>
                  <a:lnTo>
                    <a:pt x="52919" y="79"/>
                  </a:lnTo>
                  <a:cubicBezTo>
                    <a:pt x="46340" y="332"/>
                    <a:pt x="29639" y="838"/>
                    <a:pt x="25590" y="838"/>
                  </a:cubicBezTo>
                  <a:cubicBezTo>
                    <a:pt x="20276" y="838"/>
                    <a:pt x="8382" y="585"/>
                    <a:pt x="1550" y="79"/>
                  </a:cubicBezTo>
                  <a:lnTo>
                    <a:pt x="1550" y="7923"/>
                  </a:lnTo>
                  <a:cubicBezTo>
                    <a:pt x="19264" y="7923"/>
                    <a:pt x="19517" y="8177"/>
                    <a:pt x="31410" y="23360"/>
                  </a:cubicBezTo>
                  <a:lnTo>
                    <a:pt x="56462" y="56003"/>
                  </a:lnTo>
                  <a:lnTo>
                    <a:pt x="32675" y="86116"/>
                  </a:lnTo>
                  <a:cubicBezTo>
                    <a:pt x="20529" y="100793"/>
                    <a:pt x="5599" y="101299"/>
                    <a:pt x="285" y="101299"/>
                  </a:cubicBezTo>
                  <a:lnTo>
                    <a:pt x="285" y="109144"/>
                  </a:lnTo>
                  <a:cubicBezTo>
                    <a:pt x="6864" y="108638"/>
                    <a:pt x="14709" y="108385"/>
                    <a:pt x="21288" y="108385"/>
                  </a:cubicBezTo>
                  <a:cubicBezTo>
                    <a:pt x="28627" y="108385"/>
                    <a:pt x="39255" y="108891"/>
                    <a:pt x="45328" y="109144"/>
                  </a:cubicBezTo>
                  <a:lnTo>
                    <a:pt x="45328" y="101299"/>
                  </a:lnTo>
                  <a:cubicBezTo>
                    <a:pt x="39761" y="100540"/>
                    <a:pt x="37989" y="97251"/>
                    <a:pt x="37989" y="93455"/>
                  </a:cubicBezTo>
                  <a:cubicBezTo>
                    <a:pt x="37989" y="87888"/>
                    <a:pt x="45328" y="79537"/>
                    <a:pt x="60764" y="61317"/>
                  </a:cubicBezTo>
                  <a:lnTo>
                    <a:pt x="79996" y="86622"/>
                  </a:lnTo>
                  <a:cubicBezTo>
                    <a:pt x="82020" y="89406"/>
                    <a:pt x="85310" y="93455"/>
                    <a:pt x="85310" y="94973"/>
                  </a:cubicBezTo>
                  <a:cubicBezTo>
                    <a:pt x="85310" y="97251"/>
                    <a:pt x="83033" y="101046"/>
                    <a:pt x="76200" y="101299"/>
                  </a:cubicBezTo>
                  <a:lnTo>
                    <a:pt x="76200" y="109144"/>
                  </a:lnTo>
                  <a:cubicBezTo>
                    <a:pt x="83792" y="108891"/>
                    <a:pt x="97963" y="108385"/>
                    <a:pt x="103530" y="108385"/>
                  </a:cubicBezTo>
                  <a:cubicBezTo>
                    <a:pt x="110362" y="108385"/>
                    <a:pt x="120231" y="108638"/>
                    <a:pt x="127823" y="109144"/>
                  </a:cubicBezTo>
                  <a:lnTo>
                    <a:pt x="127823" y="101299"/>
                  </a:lnTo>
                  <a:cubicBezTo>
                    <a:pt x="114158" y="101299"/>
                    <a:pt x="109603" y="100793"/>
                    <a:pt x="103783" y="93455"/>
                  </a:cubicBezTo>
                  <a:lnTo>
                    <a:pt x="69874" y="49677"/>
                  </a:lnTo>
                  <a:close/>
                </a:path>
              </a:pathLst>
            </a:custGeom>
            <a:solidFill>
              <a:srgbClr val="000000"/>
            </a:solidFill>
            <a:ln w="25369" cap="flat">
              <a:noFill/>
              <a:prstDash val="solid"/>
              <a:miter/>
            </a:ln>
          </p:spPr>
          <p:txBody>
            <a:bodyPr rtlCol="0" anchor="ctr"/>
            <a:lstStyle/>
            <a:p>
              <a:endParaRPr lang="en-CN"/>
            </a:p>
          </p:txBody>
        </p:sp>
        <p:sp>
          <p:nvSpPr>
            <p:cNvPr id="18539" name="Freeform 18538">
              <a:extLst>
                <a:ext uri="{FF2B5EF4-FFF2-40B4-BE49-F238E27FC236}">
                  <a16:creationId xmlns:a16="http://schemas.microsoft.com/office/drawing/2014/main" id="{0443FB85-FC2A-8F3C-BC05-99DB1E5AE581}"/>
                </a:ext>
              </a:extLst>
            </p:cNvPr>
            <p:cNvSpPr/>
            <p:nvPr>
              <p:custDataLst>
                <p:tags r:id="rId40"/>
              </p:custDataLst>
            </p:nvPr>
          </p:nvSpPr>
          <p:spPr>
            <a:xfrm>
              <a:off x="9933076" y="4353802"/>
              <a:ext cx="58707" cy="253051"/>
            </a:xfrm>
            <a:custGeom>
              <a:avLst/>
              <a:gdLst>
                <a:gd name="connsiteX0" fmla="*/ 58998 w 58707"/>
                <a:gd name="connsiteY0" fmla="*/ 250599 h 253051"/>
                <a:gd name="connsiteX1" fmla="*/ 54696 w 58707"/>
                <a:gd name="connsiteY1" fmla="*/ 245032 h 253051"/>
                <a:gd name="connsiteX2" fmla="*/ 14967 w 58707"/>
                <a:gd name="connsiteY2" fmla="*/ 126604 h 253051"/>
                <a:gd name="connsiteX3" fmla="*/ 55708 w 58707"/>
                <a:gd name="connsiteY3" fmla="*/ 6911 h 253051"/>
                <a:gd name="connsiteX4" fmla="*/ 58998 w 58707"/>
                <a:gd name="connsiteY4" fmla="*/ 2609 h 253051"/>
                <a:gd name="connsiteX5" fmla="*/ 56467 w 58707"/>
                <a:gd name="connsiteY5" fmla="*/ 79 h 253051"/>
                <a:gd name="connsiteX6" fmla="*/ 16232 w 58707"/>
                <a:gd name="connsiteY6" fmla="*/ 49424 h 253051"/>
                <a:gd name="connsiteX7" fmla="*/ 290 w 58707"/>
                <a:gd name="connsiteY7" fmla="*/ 126604 h 253051"/>
                <a:gd name="connsiteX8" fmla="*/ 16991 w 58707"/>
                <a:gd name="connsiteY8" fmla="*/ 205556 h 253051"/>
                <a:gd name="connsiteX9" fmla="*/ 56467 w 58707"/>
                <a:gd name="connsiteY9" fmla="*/ 253130 h 253051"/>
                <a:gd name="connsiteX10" fmla="*/ 58998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8" y="250599"/>
                  </a:moveTo>
                  <a:cubicBezTo>
                    <a:pt x="58998" y="249840"/>
                    <a:pt x="58998" y="249334"/>
                    <a:pt x="54696" y="245032"/>
                  </a:cubicBezTo>
                  <a:cubicBezTo>
                    <a:pt x="23065" y="213148"/>
                    <a:pt x="14967" y="165321"/>
                    <a:pt x="14967" y="126604"/>
                  </a:cubicBezTo>
                  <a:cubicBezTo>
                    <a:pt x="14967" y="82574"/>
                    <a:pt x="24583" y="38543"/>
                    <a:pt x="55708" y="6911"/>
                  </a:cubicBezTo>
                  <a:cubicBezTo>
                    <a:pt x="58998" y="3875"/>
                    <a:pt x="58998" y="3369"/>
                    <a:pt x="58998" y="2609"/>
                  </a:cubicBezTo>
                  <a:cubicBezTo>
                    <a:pt x="58998" y="838"/>
                    <a:pt x="57986" y="79"/>
                    <a:pt x="56467" y="79"/>
                  </a:cubicBezTo>
                  <a:cubicBezTo>
                    <a:pt x="53937" y="79"/>
                    <a:pt x="31162" y="17286"/>
                    <a:pt x="16232" y="49424"/>
                  </a:cubicBezTo>
                  <a:cubicBezTo>
                    <a:pt x="3327" y="77259"/>
                    <a:pt x="290" y="105348"/>
                    <a:pt x="290" y="126604"/>
                  </a:cubicBezTo>
                  <a:cubicBezTo>
                    <a:pt x="290" y="146342"/>
                    <a:pt x="3074" y="176962"/>
                    <a:pt x="16991" y="205556"/>
                  </a:cubicBezTo>
                  <a:cubicBezTo>
                    <a:pt x="32175" y="236682"/>
                    <a:pt x="53937" y="253130"/>
                    <a:pt x="56467" y="253130"/>
                  </a:cubicBezTo>
                  <a:cubicBezTo>
                    <a:pt x="57986" y="253130"/>
                    <a:pt x="58998" y="252371"/>
                    <a:pt x="58998" y="250599"/>
                  </a:cubicBezTo>
                  <a:close/>
                </a:path>
              </a:pathLst>
            </a:custGeom>
            <a:solidFill>
              <a:srgbClr val="000000"/>
            </a:solidFill>
            <a:ln w="25369" cap="flat">
              <a:noFill/>
              <a:prstDash val="solid"/>
              <a:miter/>
            </a:ln>
          </p:spPr>
          <p:txBody>
            <a:bodyPr rtlCol="0" anchor="ctr"/>
            <a:lstStyle/>
            <a:p>
              <a:endParaRPr lang="en-CN"/>
            </a:p>
          </p:txBody>
        </p:sp>
        <p:sp>
          <p:nvSpPr>
            <p:cNvPr id="18540" name="Freeform 18539">
              <a:extLst>
                <a:ext uri="{FF2B5EF4-FFF2-40B4-BE49-F238E27FC236}">
                  <a16:creationId xmlns:a16="http://schemas.microsoft.com/office/drawing/2014/main" id="{622C69E4-E147-5F4D-AA7E-D2062969F2DA}"/>
                </a:ext>
              </a:extLst>
            </p:cNvPr>
            <p:cNvSpPr/>
            <p:nvPr>
              <p:custDataLst>
                <p:tags r:id="rId41"/>
              </p:custDataLst>
            </p:nvPr>
          </p:nvSpPr>
          <p:spPr>
            <a:xfrm>
              <a:off x="10050211" y="4194505"/>
              <a:ext cx="192824" cy="226986"/>
            </a:xfrm>
            <a:custGeom>
              <a:avLst/>
              <a:gdLst>
                <a:gd name="connsiteX0" fmla="*/ 99238 w 192824"/>
                <a:gd name="connsiteY0" fmla="*/ 192391 h 226986"/>
                <a:gd name="connsiteX1" fmla="*/ 123784 w 192824"/>
                <a:gd name="connsiteY1" fmla="*/ 227059 h 226986"/>
                <a:gd name="connsiteX2" fmla="*/ 169586 w 192824"/>
                <a:gd name="connsiteY2" fmla="*/ 177967 h 226986"/>
                <a:gd name="connsiteX3" fmla="*/ 165031 w 192824"/>
                <a:gd name="connsiteY3" fmla="*/ 173412 h 226986"/>
                <a:gd name="connsiteX4" fmla="*/ 160476 w 192824"/>
                <a:gd name="connsiteY4" fmla="*/ 177208 h 226986"/>
                <a:gd name="connsiteX5" fmla="*/ 134412 w 192824"/>
                <a:gd name="connsiteY5" fmla="*/ 189860 h 226986"/>
                <a:gd name="connsiteX6" fmla="*/ 115939 w 192824"/>
                <a:gd name="connsiteY6" fmla="*/ 175183 h 226986"/>
                <a:gd name="connsiteX7" fmla="*/ 193120 w 192824"/>
                <a:gd name="connsiteY7" fmla="*/ 65359 h 226986"/>
                <a:gd name="connsiteX8" fmla="*/ 119482 w 192824"/>
                <a:gd name="connsiteY8" fmla="*/ 72 h 226986"/>
                <a:gd name="connsiteX9" fmla="*/ 295 w 192824"/>
                <a:gd name="connsiteY9" fmla="*/ 117741 h 226986"/>
                <a:gd name="connsiteX10" fmla="*/ 74186 w 192824"/>
                <a:gd name="connsiteY10" fmla="*/ 182269 h 226986"/>
                <a:gd name="connsiteX11" fmla="*/ 99238 w 192824"/>
                <a:gd name="connsiteY11" fmla="*/ 179738 h 226986"/>
                <a:gd name="connsiteX12" fmla="*/ 99238 w 192824"/>
                <a:gd name="connsiteY12" fmla="*/ 192391 h 226986"/>
                <a:gd name="connsiteX13" fmla="*/ 54701 w 192824"/>
                <a:gd name="connsiteY13" fmla="*/ 167086 h 226986"/>
                <a:gd name="connsiteX14" fmla="*/ 33951 w 192824"/>
                <a:gd name="connsiteY14" fmla="*/ 127104 h 226986"/>
                <a:gd name="connsiteX15" fmla="*/ 62799 w 192824"/>
                <a:gd name="connsiteY15" fmla="*/ 38283 h 226986"/>
                <a:gd name="connsiteX16" fmla="*/ 116952 w 192824"/>
                <a:gd name="connsiteY16" fmla="*/ 10194 h 226986"/>
                <a:gd name="connsiteX17" fmla="*/ 159464 w 192824"/>
                <a:gd name="connsiteY17" fmla="*/ 55743 h 226986"/>
                <a:gd name="connsiteX18" fmla="*/ 110878 w 192824"/>
                <a:gd name="connsiteY18" fmla="*/ 162025 h 226986"/>
                <a:gd name="connsiteX19" fmla="*/ 83549 w 192824"/>
                <a:gd name="connsiteY19" fmla="*/ 138744 h 226986"/>
                <a:gd name="connsiteX20" fmla="*/ 54448 w 192824"/>
                <a:gd name="connsiteY20" fmla="*/ 163796 h 226986"/>
                <a:gd name="connsiteX21" fmla="*/ 54701 w 192824"/>
                <a:gd name="connsiteY21" fmla="*/ 167086 h 226986"/>
                <a:gd name="connsiteX22" fmla="*/ 98985 w 192824"/>
                <a:gd name="connsiteY22" fmla="*/ 168098 h 226986"/>
                <a:gd name="connsiteX23" fmla="*/ 76717 w 192824"/>
                <a:gd name="connsiteY23" fmla="*/ 172147 h 226986"/>
                <a:gd name="connsiteX24" fmla="*/ 63558 w 192824"/>
                <a:gd name="connsiteY24" fmla="*/ 163796 h 226986"/>
                <a:gd name="connsiteX25" fmla="*/ 83802 w 192824"/>
                <a:gd name="connsiteY25" fmla="*/ 147854 h 226986"/>
                <a:gd name="connsiteX26" fmla="*/ 98985 w 192824"/>
                <a:gd name="connsiteY26" fmla="*/ 168098 h 22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2824" h="226986">
                  <a:moveTo>
                    <a:pt x="99238" y="192391"/>
                  </a:moveTo>
                  <a:cubicBezTo>
                    <a:pt x="99238" y="205297"/>
                    <a:pt x="101009" y="227059"/>
                    <a:pt x="123784" y="227059"/>
                  </a:cubicBezTo>
                  <a:cubicBezTo>
                    <a:pt x="155162" y="227059"/>
                    <a:pt x="169586" y="183281"/>
                    <a:pt x="169586" y="177967"/>
                  </a:cubicBezTo>
                  <a:cubicBezTo>
                    <a:pt x="169586" y="175437"/>
                    <a:pt x="167562" y="173412"/>
                    <a:pt x="165031" y="173412"/>
                  </a:cubicBezTo>
                  <a:cubicBezTo>
                    <a:pt x="161995" y="173412"/>
                    <a:pt x="160983" y="175943"/>
                    <a:pt x="160476" y="177208"/>
                  </a:cubicBezTo>
                  <a:cubicBezTo>
                    <a:pt x="155669" y="189860"/>
                    <a:pt x="136943" y="189860"/>
                    <a:pt x="134412" y="189860"/>
                  </a:cubicBezTo>
                  <a:cubicBezTo>
                    <a:pt x="128845" y="189860"/>
                    <a:pt x="122266" y="189860"/>
                    <a:pt x="115939" y="175183"/>
                  </a:cubicBezTo>
                  <a:cubicBezTo>
                    <a:pt x="177178" y="152662"/>
                    <a:pt x="193120" y="94207"/>
                    <a:pt x="193120" y="65359"/>
                  </a:cubicBezTo>
                  <a:cubicBezTo>
                    <a:pt x="193120" y="22341"/>
                    <a:pt x="163260" y="72"/>
                    <a:pt x="119482" y="72"/>
                  </a:cubicBezTo>
                  <a:cubicBezTo>
                    <a:pt x="41289" y="72"/>
                    <a:pt x="295" y="67131"/>
                    <a:pt x="295" y="117741"/>
                  </a:cubicBezTo>
                  <a:cubicBezTo>
                    <a:pt x="295" y="162025"/>
                    <a:pt x="31927" y="182269"/>
                    <a:pt x="74186" y="182269"/>
                  </a:cubicBezTo>
                  <a:cubicBezTo>
                    <a:pt x="77223" y="182269"/>
                    <a:pt x="86586" y="182269"/>
                    <a:pt x="99238" y="179738"/>
                  </a:cubicBezTo>
                  <a:lnTo>
                    <a:pt x="99238" y="192391"/>
                  </a:lnTo>
                  <a:close/>
                  <a:moveTo>
                    <a:pt x="54701" y="167086"/>
                  </a:moveTo>
                  <a:cubicBezTo>
                    <a:pt x="39012" y="159494"/>
                    <a:pt x="33951" y="144058"/>
                    <a:pt x="33951" y="127104"/>
                  </a:cubicBezTo>
                  <a:cubicBezTo>
                    <a:pt x="33951" y="112680"/>
                    <a:pt x="41036" y="66625"/>
                    <a:pt x="62799" y="38283"/>
                  </a:cubicBezTo>
                  <a:cubicBezTo>
                    <a:pt x="78994" y="17533"/>
                    <a:pt x="100503" y="10194"/>
                    <a:pt x="116952" y="10194"/>
                  </a:cubicBezTo>
                  <a:cubicBezTo>
                    <a:pt x="138714" y="10194"/>
                    <a:pt x="159464" y="22341"/>
                    <a:pt x="159464" y="55743"/>
                  </a:cubicBezTo>
                  <a:cubicBezTo>
                    <a:pt x="159464" y="57515"/>
                    <a:pt x="156175" y="134948"/>
                    <a:pt x="110878" y="162025"/>
                  </a:cubicBezTo>
                  <a:cubicBezTo>
                    <a:pt x="105817" y="149625"/>
                    <a:pt x="98985" y="138744"/>
                    <a:pt x="83549" y="138744"/>
                  </a:cubicBezTo>
                  <a:cubicBezTo>
                    <a:pt x="69631" y="138744"/>
                    <a:pt x="54448" y="149625"/>
                    <a:pt x="54448" y="163796"/>
                  </a:cubicBezTo>
                  <a:cubicBezTo>
                    <a:pt x="54448" y="165821"/>
                    <a:pt x="54448" y="166074"/>
                    <a:pt x="54701" y="167086"/>
                  </a:cubicBezTo>
                  <a:close/>
                  <a:moveTo>
                    <a:pt x="98985" y="168098"/>
                  </a:moveTo>
                  <a:cubicBezTo>
                    <a:pt x="97214" y="168857"/>
                    <a:pt x="87092" y="172147"/>
                    <a:pt x="76717" y="172147"/>
                  </a:cubicBezTo>
                  <a:cubicBezTo>
                    <a:pt x="72162" y="172147"/>
                    <a:pt x="63558" y="172147"/>
                    <a:pt x="63558" y="163796"/>
                  </a:cubicBezTo>
                  <a:cubicBezTo>
                    <a:pt x="63558" y="155699"/>
                    <a:pt x="73427" y="147854"/>
                    <a:pt x="83802" y="147854"/>
                  </a:cubicBezTo>
                  <a:cubicBezTo>
                    <a:pt x="90381" y="147854"/>
                    <a:pt x="98479" y="149625"/>
                    <a:pt x="98985" y="168098"/>
                  </a:cubicBezTo>
                  <a:close/>
                </a:path>
              </a:pathLst>
            </a:custGeom>
            <a:solidFill>
              <a:srgbClr val="000000"/>
            </a:solidFill>
            <a:ln w="25369" cap="flat">
              <a:noFill/>
              <a:prstDash val="solid"/>
              <a:miter/>
            </a:ln>
          </p:spPr>
          <p:txBody>
            <a:bodyPr rtlCol="0" anchor="ctr"/>
            <a:lstStyle/>
            <a:p>
              <a:endParaRPr lang="en-CN"/>
            </a:p>
          </p:txBody>
        </p:sp>
        <p:sp>
          <p:nvSpPr>
            <p:cNvPr id="18541" name="Freeform 18540">
              <a:extLst>
                <a:ext uri="{FF2B5EF4-FFF2-40B4-BE49-F238E27FC236}">
                  <a16:creationId xmlns:a16="http://schemas.microsoft.com/office/drawing/2014/main" id="{01CD0C3C-B690-5E52-5268-F718925D739E}"/>
                </a:ext>
              </a:extLst>
            </p:cNvPr>
            <p:cNvSpPr/>
            <p:nvPr>
              <p:custDataLst>
                <p:tags r:id="rId42"/>
              </p:custDataLst>
            </p:nvPr>
          </p:nvSpPr>
          <p:spPr>
            <a:xfrm>
              <a:off x="10267482" y="4198806"/>
              <a:ext cx="242929" cy="173593"/>
            </a:xfrm>
            <a:custGeom>
              <a:avLst/>
              <a:gdLst>
                <a:gd name="connsiteX0" fmla="*/ 138470 w 242929"/>
                <a:gd name="connsiteY0" fmla="*/ 67384 h 173593"/>
                <a:gd name="connsiteX1" fmla="*/ 210589 w 242929"/>
                <a:gd name="connsiteY1" fmla="*/ 18292 h 173593"/>
                <a:gd name="connsiteX2" fmla="*/ 234629 w 242929"/>
                <a:gd name="connsiteY2" fmla="*/ 11966 h 173593"/>
                <a:gd name="connsiteX3" fmla="*/ 243233 w 242929"/>
                <a:gd name="connsiteY3" fmla="*/ 4627 h 173593"/>
                <a:gd name="connsiteX4" fmla="*/ 238678 w 242929"/>
                <a:gd name="connsiteY4" fmla="*/ 72 h 173593"/>
                <a:gd name="connsiteX5" fmla="*/ 218434 w 242929"/>
                <a:gd name="connsiteY5" fmla="*/ 831 h 173593"/>
                <a:gd name="connsiteX6" fmla="*/ 186802 w 242929"/>
                <a:gd name="connsiteY6" fmla="*/ 72 h 173593"/>
                <a:gd name="connsiteX7" fmla="*/ 179717 w 242929"/>
                <a:gd name="connsiteY7" fmla="*/ 7411 h 173593"/>
                <a:gd name="connsiteX8" fmla="*/ 185790 w 242929"/>
                <a:gd name="connsiteY8" fmla="*/ 11966 h 173593"/>
                <a:gd name="connsiteX9" fmla="*/ 197431 w 242929"/>
                <a:gd name="connsiteY9" fmla="*/ 13737 h 173593"/>
                <a:gd name="connsiteX10" fmla="*/ 82039 w 242929"/>
                <a:gd name="connsiteY10" fmla="*/ 93448 h 173593"/>
                <a:gd name="connsiteX11" fmla="*/ 102030 w 242929"/>
                <a:gd name="connsiteY11" fmla="*/ 12978 h 173593"/>
                <a:gd name="connsiteX12" fmla="*/ 119238 w 242929"/>
                <a:gd name="connsiteY12" fmla="*/ 11966 h 173593"/>
                <a:gd name="connsiteX13" fmla="*/ 128601 w 242929"/>
                <a:gd name="connsiteY13" fmla="*/ 11206 h 173593"/>
                <a:gd name="connsiteX14" fmla="*/ 131384 w 242929"/>
                <a:gd name="connsiteY14" fmla="*/ 4627 h 173593"/>
                <a:gd name="connsiteX15" fmla="*/ 125817 w 242929"/>
                <a:gd name="connsiteY15" fmla="*/ 72 h 173593"/>
                <a:gd name="connsiteX16" fmla="*/ 106585 w 242929"/>
                <a:gd name="connsiteY16" fmla="*/ 578 h 173593"/>
                <a:gd name="connsiteX17" fmla="*/ 87606 w 242929"/>
                <a:gd name="connsiteY17" fmla="*/ 831 h 173593"/>
                <a:gd name="connsiteX18" fmla="*/ 68121 w 242929"/>
                <a:gd name="connsiteY18" fmla="*/ 578 h 173593"/>
                <a:gd name="connsiteX19" fmla="*/ 48130 w 242929"/>
                <a:gd name="connsiteY19" fmla="*/ 72 h 173593"/>
                <a:gd name="connsiteX20" fmla="*/ 40792 w 242929"/>
                <a:gd name="connsiteY20" fmla="*/ 7411 h 173593"/>
                <a:gd name="connsiteX21" fmla="*/ 51420 w 242929"/>
                <a:gd name="connsiteY21" fmla="*/ 11966 h 173593"/>
                <a:gd name="connsiteX22" fmla="*/ 66856 w 242929"/>
                <a:gd name="connsiteY22" fmla="*/ 12472 h 173593"/>
                <a:gd name="connsiteX23" fmla="*/ 30670 w 242929"/>
                <a:gd name="connsiteY23" fmla="*/ 156711 h 173593"/>
                <a:gd name="connsiteX24" fmla="*/ 24850 w 242929"/>
                <a:gd name="connsiteY24" fmla="*/ 161519 h 173593"/>
                <a:gd name="connsiteX25" fmla="*/ 11438 w 242929"/>
                <a:gd name="connsiteY25" fmla="*/ 161772 h 173593"/>
                <a:gd name="connsiteX26" fmla="*/ 3340 w 242929"/>
                <a:gd name="connsiteY26" fmla="*/ 162278 h 173593"/>
                <a:gd name="connsiteX27" fmla="*/ 304 w 242929"/>
                <a:gd name="connsiteY27" fmla="*/ 169110 h 173593"/>
                <a:gd name="connsiteX28" fmla="*/ 5871 w 242929"/>
                <a:gd name="connsiteY28" fmla="*/ 173665 h 173593"/>
                <a:gd name="connsiteX29" fmla="*/ 25103 w 242929"/>
                <a:gd name="connsiteY29" fmla="*/ 173159 h 173593"/>
                <a:gd name="connsiteX30" fmla="*/ 44335 w 242929"/>
                <a:gd name="connsiteY30" fmla="*/ 172906 h 173593"/>
                <a:gd name="connsiteX31" fmla="*/ 63820 w 242929"/>
                <a:gd name="connsiteY31" fmla="*/ 173159 h 173593"/>
                <a:gd name="connsiteX32" fmla="*/ 83558 w 242929"/>
                <a:gd name="connsiteY32" fmla="*/ 173665 h 173593"/>
                <a:gd name="connsiteX33" fmla="*/ 89378 w 242929"/>
                <a:gd name="connsiteY33" fmla="*/ 171894 h 173593"/>
                <a:gd name="connsiteX34" fmla="*/ 90896 w 242929"/>
                <a:gd name="connsiteY34" fmla="*/ 166327 h 173593"/>
                <a:gd name="connsiteX35" fmla="*/ 80521 w 242929"/>
                <a:gd name="connsiteY35" fmla="*/ 161772 h 173593"/>
                <a:gd name="connsiteX36" fmla="*/ 65085 w 242929"/>
                <a:gd name="connsiteY36" fmla="*/ 161266 h 173593"/>
                <a:gd name="connsiteX37" fmla="*/ 78244 w 242929"/>
                <a:gd name="connsiteY37" fmla="*/ 108631 h 173593"/>
                <a:gd name="connsiteX38" fmla="*/ 109622 w 242929"/>
                <a:gd name="connsiteY38" fmla="*/ 87122 h 173593"/>
                <a:gd name="connsiteX39" fmla="*/ 147326 w 242929"/>
                <a:gd name="connsiteY39" fmla="*/ 160253 h 173593"/>
                <a:gd name="connsiteX40" fmla="*/ 133662 w 242929"/>
                <a:gd name="connsiteY40" fmla="*/ 161772 h 173593"/>
                <a:gd name="connsiteX41" fmla="*/ 127335 w 242929"/>
                <a:gd name="connsiteY41" fmla="*/ 163543 h 173593"/>
                <a:gd name="connsiteX42" fmla="*/ 125817 w 242929"/>
                <a:gd name="connsiteY42" fmla="*/ 169110 h 173593"/>
                <a:gd name="connsiteX43" fmla="*/ 131131 w 242929"/>
                <a:gd name="connsiteY43" fmla="*/ 173665 h 173593"/>
                <a:gd name="connsiteX44" fmla="*/ 168583 w 242929"/>
                <a:gd name="connsiteY44" fmla="*/ 172906 h 173593"/>
                <a:gd name="connsiteX45" fmla="*/ 184778 w 242929"/>
                <a:gd name="connsiteY45" fmla="*/ 173159 h 173593"/>
                <a:gd name="connsiteX46" fmla="*/ 199961 w 242929"/>
                <a:gd name="connsiteY46" fmla="*/ 173665 h 173593"/>
                <a:gd name="connsiteX47" fmla="*/ 206793 w 242929"/>
                <a:gd name="connsiteY47" fmla="*/ 166327 h 173593"/>
                <a:gd name="connsiteX48" fmla="*/ 198696 w 242929"/>
                <a:gd name="connsiteY48" fmla="*/ 161772 h 173593"/>
                <a:gd name="connsiteX49" fmla="*/ 184525 w 242929"/>
                <a:gd name="connsiteY49" fmla="*/ 156711 h 173593"/>
                <a:gd name="connsiteX50" fmla="*/ 138470 w 242929"/>
                <a:gd name="connsiteY50" fmla="*/ 67384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42929" h="173593">
                  <a:moveTo>
                    <a:pt x="138470" y="67384"/>
                  </a:moveTo>
                  <a:cubicBezTo>
                    <a:pt x="155424" y="55490"/>
                    <a:pt x="201732" y="22847"/>
                    <a:pt x="210589" y="18292"/>
                  </a:cubicBezTo>
                  <a:cubicBezTo>
                    <a:pt x="216409" y="15255"/>
                    <a:pt x="221723" y="12472"/>
                    <a:pt x="234629" y="11966"/>
                  </a:cubicBezTo>
                  <a:cubicBezTo>
                    <a:pt x="239184" y="11712"/>
                    <a:pt x="243233" y="11712"/>
                    <a:pt x="243233" y="4627"/>
                  </a:cubicBezTo>
                  <a:cubicBezTo>
                    <a:pt x="243233" y="2350"/>
                    <a:pt x="241208" y="72"/>
                    <a:pt x="238678" y="72"/>
                  </a:cubicBezTo>
                  <a:cubicBezTo>
                    <a:pt x="232352" y="72"/>
                    <a:pt x="225013" y="831"/>
                    <a:pt x="218434" y="831"/>
                  </a:cubicBezTo>
                  <a:cubicBezTo>
                    <a:pt x="208059" y="831"/>
                    <a:pt x="197178" y="72"/>
                    <a:pt x="186802" y="72"/>
                  </a:cubicBezTo>
                  <a:cubicBezTo>
                    <a:pt x="184778" y="72"/>
                    <a:pt x="179717" y="72"/>
                    <a:pt x="179717" y="7411"/>
                  </a:cubicBezTo>
                  <a:cubicBezTo>
                    <a:pt x="179717" y="11966"/>
                    <a:pt x="184272" y="11966"/>
                    <a:pt x="185790" y="11966"/>
                  </a:cubicBezTo>
                  <a:cubicBezTo>
                    <a:pt x="187815" y="11966"/>
                    <a:pt x="193129" y="12219"/>
                    <a:pt x="197431" y="13737"/>
                  </a:cubicBezTo>
                  <a:lnTo>
                    <a:pt x="82039" y="93448"/>
                  </a:lnTo>
                  <a:lnTo>
                    <a:pt x="102030" y="12978"/>
                  </a:lnTo>
                  <a:cubicBezTo>
                    <a:pt x="107597" y="11966"/>
                    <a:pt x="116454" y="11966"/>
                    <a:pt x="119238" y="11966"/>
                  </a:cubicBezTo>
                  <a:cubicBezTo>
                    <a:pt x="122527" y="11966"/>
                    <a:pt x="127588" y="11966"/>
                    <a:pt x="128601" y="11206"/>
                  </a:cubicBezTo>
                  <a:cubicBezTo>
                    <a:pt x="131131" y="9435"/>
                    <a:pt x="131384" y="4880"/>
                    <a:pt x="131384" y="4627"/>
                  </a:cubicBezTo>
                  <a:cubicBezTo>
                    <a:pt x="131384" y="1337"/>
                    <a:pt x="128854" y="72"/>
                    <a:pt x="125817" y="72"/>
                  </a:cubicBezTo>
                  <a:cubicBezTo>
                    <a:pt x="119491" y="72"/>
                    <a:pt x="112912" y="578"/>
                    <a:pt x="106585" y="578"/>
                  </a:cubicBezTo>
                  <a:cubicBezTo>
                    <a:pt x="100259" y="578"/>
                    <a:pt x="93933" y="831"/>
                    <a:pt x="87606" y="831"/>
                  </a:cubicBezTo>
                  <a:cubicBezTo>
                    <a:pt x="81027" y="831"/>
                    <a:pt x="74448" y="578"/>
                    <a:pt x="68121" y="578"/>
                  </a:cubicBezTo>
                  <a:cubicBezTo>
                    <a:pt x="61542" y="578"/>
                    <a:pt x="54710" y="72"/>
                    <a:pt x="48130" y="72"/>
                  </a:cubicBezTo>
                  <a:cubicBezTo>
                    <a:pt x="45853" y="72"/>
                    <a:pt x="40792" y="72"/>
                    <a:pt x="40792" y="7411"/>
                  </a:cubicBezTo>
                  <a:cubicBezTo>
                    <a:pt x="40792" y="11966"/>
                    <a:pt x="44082" y="11966"/>
                    <a:pt x="51420" y="11966"/>
                  </a:cubicBezTo>
                  <a:cubicBezTo>
                    <a:pt x="56734" y="11966"/>
                    <a:pt x="61542" y="12219"/>
                    <a:pt x="66856" y="12472"/>
                  </a:cubicBezTo>
                  <a:lnTo>
                    <a:pt x="30670" y="156711"/>
                  </a:lnTo>
                  <a:cubicBezTo>
                    <a:pt x="29658" y="160760"/>
                    <a:pt x="29405" y="161013"/>
                    <a:pt x="24850" y="161519"/>
                  </a:cubicBezTo>
                  <a:cubicBezTo>
                    <a:pt x="20548" y="161772"/>
                    <a:pt x="15487" y="161772"/>
                    <a:pt x="11438" y="161772"/>
                  </a:cubicBezTo>
                  <a:cubicBezTo>
                    <a:pt x="4859" y="161772"/>
                    <a:pt x="4353" y="161772"/>
                    <a:pt x="3340" y="162278"/>
                  </a:cubicBezTo>
                  <a:cubicBezTo>
                    <a:pt x="304" y="164049"/>
                    <a:pt x="304" y="168098"/>
                    <a:pt x="304" y="169110"/>
                  </a:cubicBezTo>
                  <a:cubicBezTo>
                    <a:pt x="304" y="169616"/>
                    <a:pt x="557" y="173665"/>
                    <a:pt x="5871" y="173665"/>
                  </a:cubicBezTo>
                  <a:cubicBezTo>
                    <a:pt x="12197" y="173665"/>
                    <a:pt x="18777" y="173159"/>
                    <a:pt x="25103" y="173159"/>
                  </a:cubicBezTo>
                  <a:cubicBezTo>
                    <a:pt x="31429" y="173159"/>
                    <a:pt x="38008" y="172906"/>
                    <a:pt x="44335" y="172906"/>
                  </a:cubicBezTo>
                  <a:cubicBezTo>
                    <a:pt x="50914" y="172906"/>
                    <a:pt x="57493" y="173159"/>
                    <a:pt x="63820" y="173159"/>
                  </a:cubicBezTo>
                  <a:cubicBezTo>
                    <a:pt x="70399" y="173159"/>
                    <a:pt x="77231" y="173665"/>
                    <a:pt x="83558" y="173665"/>
                  </a:cubicBezTo>
                  <a:cubicBezTo>
                    <a:pt x="86088" y="173665"/>
                    <a:pt x="87859" y="173665"/>
                    <a:pt x="89378" y="171894"/>
                  </a:cubicBezTo>
                  <a:cubicBezTo>
                    <a:pt x="90390" y="170376"/>
                    <a:pt x="90896" y="166833"/>
                    <a:pt x="90896" y="166327"/>
                  </a:cubicBezTo>
                  <a:cubicBezTo>
                    <a:pt x="90896" y="161772"/>
                    <a:pt x="87353" y="161772"/>
                    <a:pt x="80521" y="161772"/>
                  </a:cubicBezTo>
                  <a:cubicBezTo>
                    <a:pt x="75207" y="161772"/>
                    <a:pt x="70399" y="161519"/>
                    <a:pt x="65085" y="161266"/>
                  </a:cubicBezTo>
                  <a:lnTo>
                    <a:pt x="78244" y="108631"/>
                  </a:lnTo>
                  <a:lnTo>
                    <a:pt x="109622" y="87122"/>
                  </a:lnTo>
                  <a:lnTo>
                    <a:pt x="147326" y="160253"/>
                  </a:lnTo>
                  <a:cubicBezTo>
                    <a:pt x="142265" y="161772"/>
                    <a:pt x="134674" y="161772"/>
                    <a:pt x="133662" y="161772"/>
                  </a:cubicBezTo>
                  <a:cubicBezTo>
                    <a:pt x="130372" y="161772"/>
                    <a:pt x="128854" y="161772"/>
                    <a:pt x="127335" y="163543"/>
                  </a:cubicBezTo>
                  <a:cubicBezTo>
                    <a:pt x="126323" y="164808"/>
                    <a:pt x="125817" y="168604"/>
                    <a:pt x="125817" y="169110"/>
                  </a:cubicBezTo>
                  <a:cubicBezTo>
                    <a:pt x="125817" y="169363"/>
                    <a:pt x="125817" y="173665"/>
                    <a:pt x="131131" y="173665"/>
                  </a:cubicBezTo>
                  <a:cubicBezTo>
                    <a:pt x="139482" y="173665"/>
                    <a:pt x="160232" y="172906"/>
                    <a:pt x="168583" y="172906"/>
                  </a:cubicBezTo>
                  <a:cubicBezTo>
                    <a:pt x="173897" y="172906"/>
                    <a:pt x="179464" y="173159"/>
                    <a:pt x="184778" y="173159"/>
                  </a:cubicBezTo>
                  <a:cubicBezTo>
                    <a:pt x="189839" y="173159"/>
                    <a:pt x="195153" y="173665"/>
                    <a:pt x="199961" y="173665"/>
                  </a:cubicBezTo>
                  <a:cubicBezTo>
                    <a:pt x="201732" y="173665"/>
                    <a:pt x="206793" y="173665"/>
                    <a:pt x="206793" y="166327"/>
                  </a:cubicBezTo>
                  <a:cubicBezTo>
                    <a:pt x="206793" y="161772"/>
                    <a:pt x="202492" y="161772"/>
                    <a:pt x="198696" y="161772"/>
                  </a:cubicBezTo>
                  <a:cubicBezTo>
                    <a:pt x="187055" y="161772"/>
                    <a:pt x="186549" y="160760"/>
                    <a:pt x="184525" y="156711"/>
                  </a:cubicBezTo>
                  <a:lnTo>
                    <a:pt x="138470" y="67384"/>
                  </a:lnTo>
                  <a:close/>
                </a:path>
              </a:pathLst>
            </a:custGeom>
            <a:solidFill>
              <a:srgbClr val="000000"/>
            </a:solidFill>
            <a:ln w="25369" cap="flat">
              <a:noFill/>
              <a:prstDash val="solid"/>
              <a:miter/>
            </a:ln>
          </p:spPr>
          <p:txBody>
            <a:bodyPr rtlCol="0" anchor="ctr"/>
            <a:lstStyle/>
            <a:p>
              <a:endParaRPr lang="en-CN"/>
            </a:p>
          </p:txBody>
        </p:sp>
        <p:sp>
          <p:nvSpPr>
            <p:cNvPr id="18542" name="Freeform 18541">
              <a:extLst>
                <a:ext uri="{FF2B5EF4-FFF2-40B4-BE49-F238E27FC236}">
                  <a16:creationId xmlns:a16="http://schemas.microsoft.com/office/drawing/2014/main" id="{584AB8AC-1B8A-E891-6F79-3BB072D2B657}"/>
                </a:ext>
              </a:extLst>
            </p:cNvPr>
            <p:cNvSpPr/>
            <p:nvPr>
              <p:custDataLst>
                <p:tags r:id="rId43"/>
              </p:custDataLst>
            </p:nvPr>
          </p:nvSpPr>
          <p:spPr>
            <a:xfrm>
              <a:off x="10527636" y="4160825"/>
              <a:ext cx="132320" cy="119743"/>
            </a:xfrm>
            <a:custGeom>
              <a:avLst/>
              <a:gdLst>
                <a:gd name="connsiteX0" fmla="*/ 78785 w 132320"/>
                <a:gd name="connsiteY0" fmla="*/ 12645 h 119743"/>
                <a:gd name="connsiteX1" fmla="*/ 84277 w 132320"/>
                <a:gd name="connsiteY1" fmla="*/ 6623 h 119743"/>
                <a:gd name="connsiteX2" fmla="*/ 94905 w 132320"/>
                <a:gd name="connsiteY2" fmla="*/ 6445 h 119743"/>
                <a:gd name="connsiteX3" fmla="*/ 114744 w 132320"/>
                <a:gd name="connsiteY3" fmla="*/ 7862 h 119743"/>
                <a:gd name="connsiteX4" fmla="*/ 123069 w 132320"/>
                <a:gd name="connsiteY4" fmla="*/ 21856 h 119743"/>
                <a:gd name="connsiteX5" fmla="*/ 121829 w 132320"/>
                <a:gd name="connsiteY5" fmla="*/ 36204 h 119743"/>
                <a:gd name="connsiteX6" fmla="*/ 121475 w 132320"/>
                <a:gd name="connsiteY6" fmla="*/ 38153 h 119743"/>
                <a:gd name="connsiteX7" fmla="*/ 124486 w 132320"/>
                <a:gd name="connsiteY7" fmla="*/ 40810 h 119743"/>
                <a:gd name="connsiteX8" fmla="*/ 127852 w 132320"/>
                <a:gd name="connsiteY8" fmla="*/ 36381 h 119743"/>
                <a:gd name="connsiteX9" fmla="*/ 132635 w 132320"/>
                <a:gd name="connsiteY9" fmla="*/ 2548 h 119743"/>
                <a:gd name="connsiteX10" fmla="*/ 127321 w 132320"/>
                <a:gd name="connsiteY10" fmla="*/ 69 h 119743"/>
                <a:gd name="connsiteX11" fmla="*/ 18382 w 132320"/>
                <a:gd name="connsiteY11" fmla="*/ 69 h 119743"/>
                <a:gd name="connsiteX12" fmla="*/ 12359 w 132320"/>
                <a:gd name="connsiteY12" fmla="*/ 3788 h 119743"/>
                <a:gd name="connsiteX13" fmla="*/ 1200 w 132320"/>
                <a:gd name="connsiteY13" fmla="*/ 35141 h 119743"/>
                <a:gd name="connsiteX14" fmla="*/ 314 w 132320"/>
                <a:gd name="connsiteY14" fmla="*/ 38330 h 119743"/>
                <a:gd name="connsiteX15" fmla="*/ 3325 w 132320"/>
                <a:gd name="connsiteY15" fmla="*/ 40810 h 119743"/>
                <a:gd name="connsiteX16" fmla="*/ 7045 w 132320"/>
                <a:gd name="connsiteY16" fmla="*/ 36558 h 119743"/>
                <a:gd name="connsiteX17" fmla="*/ 50089 w 132320"/>
                <a:gd name="connsiteY17" fmla="*/ 6445 h 119743"/>
                <a:gd name="connsiteX18" fmla="*/ 57529 w 132320"/>
                <a:gd name="connsiteY18" fmla="*/ 6445 h 119743"/>
                <a:gd name="connsiteX19" fmla="*/ 63020 w 132320"/>
                <a:gd name="connsiteY19" fmla="*/ 8217 h 119743"/>
                <a:gd name="connsiteX20" fmla="*/ 62312 w 132320"/>
                <a:gd name="connsiteY20" fmla="*/ 11937 h 119743"/>
                <a:gd name="connsiteX21" fmla="*/ 38930 w 132320"/>
                <a:gd name="connsiteY21" fmla="*/ 105110 h 119743"/>
                <a:gd name="connsiteX22" fmla="*/ 18205 w 132320"/>
                <a:gd name="connsiteY22" fmla="*/ 113435 h 119743"/>
                <a:gd name="connsiteX23" fmla="*/ 10234 w 132320"/>
                <a:gd name="connsiteY23" fmla="*/ 117332 h 119743"/>
                <a:gd name="connsiteX24" fmla="*/ 13245 w 132320"/>
                <a:gd name="connsiteY24" fmla="*/ 119812 h 119743"/>
                <a:gd name="connsiteX25" fmla="*/ 28479 w 132320"/>
                <a:gd name="connsiteY25" fmla="*/ 119281 h 119743"/>
                <a:gd name="connsiteX26" fmla="*/ 43712 w 132320"/>
                <a:gd name="connsiteY26" fmla="*/ 119104 h 119743"/>
                <a:gd name="connsiteX27" fmla="*/ 59655 w 132320"/>
                <a:gd name="connsiteY27" fmla="*/ 119281 h 119743"/>
                <a:gd name="connsiteX28" fmla="*/ 74534 w 132320"/>
                <a:gd name="connsiteY28" fmla="*/ 119812 h 119743"/>
                <a:gd name="connsiteX29" fmla="*/ 78608 w 132320"/>
                <a:gd name="connsiteY29" fmla="*/ 115915 h 119743"/>
                <a:gd name="connsiteX30" fmla="*/ 71346 w 132320"/>
                <a:gd name="connsiteY30" fmla="*/ 113435 h 119743"/>
                <a:gd name="connsiteX31" fmla="*/ 61072 w 132320"/>
                <a:gd name="connsiteY31" fmla="*/ 113081 h 119743"/>
                <a:gd name="connsiteX32" fmla="*/ 54695 w 132320"/>
                <a:gd name="connsiteY32" fmla="*/ 109716 h 119743"/>
                <a:gd name="connsiteX33" fmla="*/ 55403 w 132320"/>
                <a:gd name="connsiteY33" fmla="*/ 105641 h 119743"/>
                <a:gd name="connsiteX34" fmla="*/ 78785 w 132320"/>
                <a:gd name="connsiteY34" fmla="*/ 12645 h 11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2320" h="119743">
                  <a:moveTo>
                    <a:pt x="78785" y="12645"/>
                  </a:moveTo>
                  <a:cubicBezTo>
                    <a:pt x="80025" y="7508"/>
                    <a:pt x="80380" y="6977"/>
                    <a:pt x="84277" y="6623"/>
                  </a:cubicBezTo>
                  <a:cubicBezTo>
                    <a:pt x="85162" y="6445"/>
                    <a:pt x="91362" y="6445"/>
                    <a:pt x="94905" y="6445"/>
                  </a:cubicBezTo>
                  <a:cubicBezTo>
                    <a:pt x="105710" y="6445"/>
                    <a:pt x="110315" y="6445"/>
                    <a:pt x="114744" y="7862"/>
                  </a:cubicBezTo>
                  <a:cubicBezTo>
                    <a:pt x="122715" y="10342"/>
                    <a:pt x="123069" y="15479"/>
                    <a:pt x="123069" y="21856"/>
                  </a:cubicBezTo>
                  <a:cubicBezTo>
                    <a:pt x="123069" y="24690"/>
                    <a:pt x="123069" y="26993"/>
                    <a:pt x="121829" y="36204"/>
                  </a:cubicBezTo>
                  <a:lnTo>
                    <a:pt x="121475" y="38153"/>
                  </a:lnTo>
                  <a:cubicBezTo>
                    <a:pt x="121475" y="39924"/>
                    <a:pt x="122715" y="40810"/>
                    <a:pt x="124486" y="40810"/>
                  </a:cubicBezTo>
                  <a:cubicBezTo>
                    <a:pt x="127143" y="40810"/>
                    <a:pt x="127498" y="39216"/>
                    <a:pt x="127852" y="36381"/>
                  </a:cubicBezTo>
                  <a:lnTo>
                    <a:pt x="132635" y="2548"/>
                  </a:lnTo>
                  <a:cubicBezTo>
                    <a:pt x="132635" y="69"/>
                    <a:pt x="130509" y="69"/>
                    <a:pt x="127321" y="69"/>
                  </a:cubicBezTo>
                  <a:lnTo>
                    <a:pt x="18382" y="69"/>
                  </a:lnTo>
                  <a:cubicBezTo>
                    <a:pt x="13954" y="69"/>
                    <a:pt x="13599" y="69"/>
                    <a:pt x="12359" y="3788"/>
                  </a:cubicBezTo>
                  <a:lnTo>
                    <a:pt x="1200" y="35141"/>
                  </a:lnTo>
                  <a:cubicBezTo>
                    <a:pt x="1023" y="35850"/>
                    <a:pt x="314" y="37444"/>
                    <a:pt x="314" y="38330"/>
                  </a:cubicBezTo>
                  <a:cubicBezTo>
                    <a:pt x="314" y="39038"/>
                    <a:pt x="668" y="40810"/>
                    <a:pt x="3325" y="40810"/>
                  </a:cubicBezTo>
                  <a:cubicBezTo>
                    <a:pt x="5628" y="40810"/>
                    <a:pt x="5983" y="39924"/>
                    <a:pt x="7045" y="36558"/>
                  </a:cubicBezTo>
                  <a:cubicBezTo>
                    <a:pt x="17319" y="8217"/>
                    <a:pt x="23165" y="6445"/>
                    <a:pt x="50089" y="6445"/>
                  </a:cubicBezTo>
                  <a:lnTo>
                    <a:pt x="57529" y="6445"/>
                  </a:lnTo>
                  <a:cubicBezTo>
                    <a:pt x="62843" y="6445"/>
                    <a:pt x="63020" y="6623"/>
                    <a:pt x="63020" y="8217"/>
                  </a:cubicBezTo>
                  <a:cubicBezTo>
                    <a:pt x="63020" y="8394"/>
                    <a:pt x="63020" y="9280"/>
                    <a:pt x="62312" y="11937"/>
                  </a:cubicBezTo>
                  <a:lnTo>
                    <a:pt x="38930" y="105110"/>
                  </a:lnTo>
                  <a:cubicBezTo>
                    <a:pt x="37336" y="111664"/>
                    <a:pt x="36804" y="113435"/>
                    <a:pt x="18205" y="113435"/>
                  </a:cubicBezTo>
                  <a:cubicBezTo>
                    <a:pt x="11828" y="113435"/>
                    <a:pt x="10234" y="113435"/>
                    <a:pt x="10234" y="117332"/>
                  </a:cubicBezTo>
                  <a:cubicBezTo>
                    <a:pt x="10234" y="117864"/>
                    <a:pt x="10588" y="119812"/>
                    <a:pt x="13245" y="119812"/>
                  </a:cubicBezTo>
                  <a:cubicBezTo>
                    <a:pt x="18205" y="119812"/>
                    <a:pt x="23519" y="119281"/>
                    <a:pt x="28479" y="119281"/>
                  </a:cubicBezTo>
                  <a:cubicBezTo>
                    <a:pt x="33439" y="119281"/>
                    <a:pt x="38753" y="119104"/>
                    <a:pt x="43712" y="119104"/>
                  </a:cubicBezTo>
                  <a:cubicBezTo>
                    <a:pt x="48672" y="119104"/>
                    <a:pt x="54695" y="119104"/>
                    <a:pt x="59655" y="119281"/>
                  </a:cubicBezTo>
                  <a:cubicBezTo>
                    <a:pt x="64437" y="119458"/>
                    <a:pt x="69751" y="119812"/>
                    <a:pt x="74534" y="119812"/>
                  </a:cubicBezTo>
                  <a:cubicBezTo>
                    <a:pt x="75951" y="119812"/>
                    <a:pt x="78608" y="119812"/>
                    <a:pt x="78608" y="115915"/>
                  </a:cubicBezTo>
                  <a:cubicBezTo>
                    <a:pt x="78608" y="113435"/>
                    <a:pt x="76837" y="113435"/>
                    <a:pt x="71346" y="113435"/>
                  </a:cubicBezTo>
                  <a:cubicBezTo>
                    <a:pt x="67980" y="113435"/>
                    <a:pt x="64437" y="113258"/>
                    <a:pt x="61072" y="113081"/>
                  </a:cubicBezTo>
                  <a:cubicBezTo>
                    <a:pt x="55049" y="112550"/>
                    <a:pt x="54695" y="111841"/>
                    <a:pt x="54695" y="109716"/>
                  </a:cubicBezTo>
                  <a:cubicBezTo>
                    <a:pt x="54695" y="108476"/>
                    <a:pt x="54695" y="108121"/>
                    <a:pt x="55403" y="105641"/>
                  </a:cubicBezTo>
                  <a:lnTo>
                    <a:pt x="78785" y="12645"/>
                  </a:lnTo>
                  <a:close/>
                </a:path>
              </a:pathLst>
            </a:custGeom>
            <a:solidFill>
              <a:srgbClr val="000000"/>
            </a:solidFill>
            <a:ln w="25369" cap="flat">
              <a:noFill/>
              <a:prstDash val="solid"/>
              <a:miter/>
            </a:ln>
          </p:spPr>
          <p:txBody>
            <a:bodyPr rtlCol="0" anchor="ctr"/>
            <a:lstStyle/>
            <a:p>
              <a:endParaRPr lang="en-CN"/>
            </a:p>
          </p:txBody>
        </p:sp>
        <p:sp>
          <p:nvSpPr>
            <p:cNvPr id="18543" name="Freeform 18542">
              <a:extLst>
                <a:ext uri="{FF2B5EF4-FFF2-40B4-BE49-F238E27FC236}">
                  <a16:creationId xmlns:a16="http://schemas.microsoft.com/office/drawing/2014/main" id="{1CE26992-52B0-E319-767E-56BA1108EB0D}"/>
                </a:ext>
              </a:extLst>
            </p:cNvPr>
            <p:cNvSpPr/>
            <p:nvPr>
              <p:custDataLst>
                <p:tags r:id="rId44"/>
              </p:custDataLst>
            </p:nvPr>
          </p:nvSpPr>
          <p:spPr>
            <a:xfrm>
              <a:off x="10036799" y="4475267"/>
              <a:ext cx="642632" cy="10121"/>
            </a:xfrm>
            <a:custGeom>
              <a:avLst/>
              <a:gdLst>
                <a:gd name="connsiteX0" fmla="*/ 0 w 642632"/>
                <a:gd name="connsiteY0" fmla="*/ 0 h 10121"/>
                <a:gd name="connsiteX1" fmla="*/ 642633 w 642632"/>
                <a:gd name="connsiteY1" fmla="*/ 0 h 10121"/>
                <a:gd name="connsiteX2" fmla="*/ 642633 w 642632"/>
                <a:gd name="connsiteY2" fmla="*/ 10121 h 10121"/>
                <a:gd name="connsiteX3" fmla="*/ 0 w 642632"/>
                <a:gd name="connsiteY3" fmla="*/ 10121 h 10121"/>
              </a:gdLst>
              <a:ahLst/>
              <a:cxnLst>
                <a:cxn ang="0">
                  <a:pos x="connsiteX0" y="connsiteY0"/>
                </a:cxn>
                <a:cxn ang="0">
                  <a:pos x="connsiteX1" y="connsiteY1"/>
                </a:cxn>
                <a:cxn ang="0">
                  <a:pos x="connsiteX2" y="connsiteY2"/>
                </a:cxn>
                <a:cxn ang="0">
                  <a:pos x="connsiteX3" y="connsiteY3"/>
                </a:cxn>
              </a:cxnLst>
              <a:rect l="l" t="t" r="r" b="b"/>
              <a:pathLst>
                <a:path w="642632" h="10121">
                  <a:moveTo>
                    <a:pt x="0" y="0"/>
                  </a:moveTo>
                  <a:lnTo>
                    <a:pt x="642633" y="0"/>
                  </a:lnTo>
                  <a:lnTo>
                    <a:pt x="642633" y="10121"/>
                  </a:lnTo>
                  <a:lnTo>
                    <a:pt x="0" y="10121"/>
                  </a:lnTo>
                  <a:close/>
                </a:path>
              </a:pathLst>
            </a:custGeom>
            <a:solidFill>
              <a:srgbClr val="000000"/>
            </a:solidFill>
            <a:ln w="25369" cap="flat">
              <a:noFill/>
              <a:prstDash val="solid"/>
              <a:miter/>
            </a:ln>
          </p:spPr>
          <p:txBody>
            <a:bodyPr rtlCol="0" anchor="ctr"/>
            <a:lstStyle/>
            <a:p>
              <a:endParaRPr lang="en-CN"/>
            </a:p>
          </p:txBody>
        </p:sp>
        <p:sp>
          <p:nvSpPr>
            <p:cNvPr id="18544" name="Freeform 18543">
              <a:extLst>
                <a:ext uri="{FF2B5EF4-FFF2-40B4-BE49-F238E27FC236}">
                  <a16:creationId xmlns:a16="http://schemas.microsoft.com/office/drawing/2014/main" id="{C5BD2AEC-6130-6C44-C68F-9F6C225C6709}"/>
                </a:ext>
              </a:extLst>
            </p:cNvPr>
            <p:cNvSpPr/>
            <p:nvPr>
              <p:custDataLst>
                <p:tags r:id="rId45"/>
              </p:custDataLst>
            </p:nvPr>
          </p:nvSpPr>
          <p:spPr>
            <a:xfrm>
              <a:off x="10205296" y="4525874"/>
              <a:ext cx="197379" cy="253051"/>
            </a:xfrm>
            <a:custGeom>
              <a:avLst/>
              <a:gdLst>
                <a:gd name="connsiteX0" fmla="*/ 80265 w 197379"/>
                <a:gd name="connsiteY0" fmla="*/ 226559 h 253051"/>
                <a:gd name="connsiteX1" fmla="*/ 35728 w 197379"/>
                <a:gd name="connsiteY1" fmla="*/ 128122 h 253051"/>
                <a:gd name="connsiteX2" fmla="*/ 31932 w 197379"/>
                <a:gd name="connsiteY2" fmla="*/ 124074 h 253051"/>
                <a:gd name="connsiteX3" fmla="*/ 27631 w 197379"/>
                <a:gd name="connsiteY3" fmla="*/ 126098 h 253051"/>
                <a:gd name="connsiteX4" fmla="*/ 3591 w 197379"/>
                <a:gd name="connsiteY4" fmla="*/ 144318 h 253051"/>
                <a:gd name="connsiteX5" fmla="*/ 301 w 197379"/>
                <a:gd name="connsiteY5" fmla="*/ 148367 h 253051"/>
                <a:gd name="connsiteX6" fmla="*/ 2832 w 197379"/>
                <a:gd name="connsiteY6" fmla="*/ 151150 h 253051"/>
                <a:gd name="connsiteX7" fmla="*/ 11435 w 197379"/>
                <a:gd name="connsiteY7" fmla="*/ 145583 h 253051"/>
                <a:gd name="connsiteX8" fmla="*/ 19533 w 197379"/>
                <a:gd name="connsiteY8" fmla="*/ 139510 h 253051"/>
                <a:gd name="connsiteX9" fmla="*/ 69384 w 197379"/>
                <a:gd name="connsiteY9" fmla="*/ 249081 h 253051"/>
                <a:gd name="connsiteX10" fmla="*/ 74698 w 197379"/>
                <a:gd name="connsiteY10" fmla="*/ 253130 h 253051"/>
                <a:gd name="connsiteX11" fmla="*/ 81024 w 197379"/>
                <a:gd name="connsiteY11" fmla="*/ 248069 h 253051"/>
                <a:gd name="connsiteX12" fmla="*/ 195910 w 197379"/>
                <a:gd name="connsiteY12" fmla="*/ 10201 h 253051"/>
                <a:gd name="connsiteX13" fmla="*/ 197681 w 197379"/>
                <a:gd name="connsiteY13" fmla="*/ 5140 h 253051"/>
                <a:gd name="connsiteX14" fmla="*/ 192620 w 197379"/>
                <a:gd name="connsiteY14" fmla="*/ 79 h 253051"/>
                <a:gd name="connsiteX15" fmla="*/ 186800 w 197379"/>
                <a:gd name="connsiteY15" fmla="*/ 5393 h 253051"/>
                <a:gd name="connsiteX16" fmla="*/ 80265 w 197379"/>
                <a:gd name="connsiteY16" fmla="*/ 22655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7379" h="253051">
                  <a:moveTo>
                    <a:pt x="80265" y="226559"/>
                  </a:moveTo>
                  <a:lnTo>
                    <a:pt x="35728" y="128122"/>
                  </a:lnTo>
                  <a:cubicBezTo>
                    <a:pt x="33957" y="124074"/>
                    <a:pt x="32692" y="124074"/>
                    <a:pt x="31932" y="124074"/>
                  </a:cubicBezTo>
                  <a:cubicBezTo>
                    <a:pt x="31679" y="124074"/>
                    <a:pt x="30414" y="124074"/>
                    <a:pt x="27631" y="126098"/>
                  </a:cubicBezTo>
                  <a:lnTo>
                    <a:pt x="3591" y="144318"/>
                  </a:lnTo>
                  <a:cubicBezTo>
                    <a:pt x="301" y="146848"/>
                    <a:pt x="301" y="147607"/>
                    <a:pt x="301" y="148367"/>
                  </a:cubicBezTo>
                  <a:cubicBezTo>
                    <a:pt x="301" y="149632"/>
                    <a:pt x="1060" y="151150"/>
                    <a:pt x="2832" y="151150"/>
                  </a:cubicBezTo>
                  <a:cubicBezTo>
                    <a:pt x="4350" y="151150"/>
                    <a:pt x="8652" y="147607"/>
                    <a:pt x="11435" y="145583"/>
                  </a:cubicBezTo>
                  <a:cubicBezTo>
                    <a:pt x="12954" y="144318"/>
                    <a:pt x="16749" y="141534"/>
                    <a:pt x="19533" y="139510"/>
                  </a:cubicBezTo>
                  <a:lnTo>
                    <a:pt x="69384" y="249081"/>
                  </a:lnTo>
                  <a:cubicBezTo>
                    <a:pt x="71155" y="253130"/>
                    <a:pt x="72421" y="253130"/>
                    <a:pt x="74698" y="253130"/>
                  </a:cubicBezTo>
                  <a:cubicBezTo>
                    <a:pt x="78494" y="253130"/>
                    <a:pt x="79253" y="251611"/>
                    <a:pt x="81024" y="248069"/>
                  </a:cubicBezTo>
                  <a:lnTo>
                    <a:pt x="195910" y="10201"/>
                  </a:lnTo>
                  <a:cubicBezTo>
                    <a:pt x="197681" y="6658"/>
                    <a:pt x="197681" y="5646"/>
                    <a:pt x="197681" y="5140"/>
                  </a:cubicBezTo>
                  <a:cubicBezTo>
                    <a:pt x="197681" y="2609"/>
                    <a:pt x="195656" y="79"/>
                    <a:pt x="192620" y="79"/>
                  </a:cubicBezTo>
                  <a:cubicBezTo>
                    <a:pt x="190595" y="79"/>
                    <a:pt x="188824" y="1344"/>
                    <a:pt x="186800" y="5393"/>
                  </a:cubicBezTo>
                  <a:lnTo>
                    <a:pt x="80265" y="226559"/>
                  </a:lnTo>
                  <a:close/>
                </a:path>
              </a:pathLst>
            </a:custGeom>
            <a:solidFill>
              <a:srgbClr val="000000"/>
            </a:solidFill>
            <a:ln w="25369" cap="flat">
              <a:noFill/>
              <a:prstDash val="solid"/>
              <a:miter/>
            </a:ln>
          </p:spPr>
          <p:txBody>
            <a:bodyPr rtlCol="0" anchor="ctr"/>
            <a:lstStyle/>
            <a:p>
              <a:endParaRPr lang="en-CN"/>
            </a:p>
          </p:txBody>
        </p:sp>
        <p:sp>
          <p:nvSpPr>
            <p:cNvPr id="18545" name="Freeform 18544">
              <a:extLst>
                <a:ext uri="{FF2B5EF4-FFF2-40B4-BE49-F238E27FC236}">
                  <a16:creationId xmlns:a16="http://schemas.microsoft.com/office/drawing/2014/main" id="{4A0F70B4-F451-EB02-6A77-ADC6C9E7B7D4}"/>
                </a:ext>
              </a:extLst>
            </p:cNvPr>
            <p:cNvSpPr/>
            <p:nvPr>
              <p:custDataLst>
                <p:tags r:id="rId46"/>
              </p:custDataLst>
            </p:nvPr>
          </p:nvSpPr>
          <p:spPr>
            <a:xfrm>
              <a:off x="10397700" y="4525874"/>
              <a:ext cx="131709" cy="10121"/>
            </a:xfrm>
            <a:custGeom>
              <a:avLst/>
              <a:gdLst>
                <a:gd name="connsiteX0" fmla="*/ 0 w 131709"/>
                <a:gd name="connsiteY0" fmla="*/ 0 h 10121"/>
                <a:gd name="connsiteX1" fmla="*/ 131710 w 131709"/>
                <a:gd name="connsiteY1" fmla="*/ 0 h 10121"/>
                <a:gd name="connsiteX2" fmla="*/ 131710 w 131709"/>
                <a:gd name="connsiteY2" fmla="*/ 10121 h 10121"/>
                <a:gd name="connsiteX3" fmla="*/ 0 w 131709"/>
                <a:gd name="connsiteY3" fmla="*/ 10121 h 10121"/>
              </a:gdLst>
              <a:ahLst/>
              <a:cxnLst>
                <a:cxn ang="0">
                  <a:pos x="connsiteX0" y="connsiteY0"/>
                </a:cxn>
                <a:cxn ang="0">
                  <a:pos x="connsiteX1" y="connsiteY1"/>
                </a:cxn>
                <a:cxn ang="0">
                  <a:pos x="connsiteX2" y="connsiteY2"/>
                </a:cxn>
                <a:cxn ang="0">
                  <a:pos x="connsiteX3" y="connsiteY3"/>
                </a:cxn>
              </a:cxnLst>
              <a:rect l="l" t="t" r="r" b="b"/>
              <a:pathLst>
                <a:path w="131709" h="10121">
                  <a:moveTo>
                    <a:pt x="0" y="0"/>
                  </a:moveTo>
                  <a:lnTo>
                    <a:pt x="131710" y="0"/>
                  </a:lnTo>
                  <a:lnTo>
                    <a:pt x="131710" y="10121"/>
                  </a:lnTo>
                  <a:lnTo>
                    <a:pt x="0" y="10121"/>
                  </a:lnTo>
                  <a:close/>
                </a:path>
              </a:pathLst>
            </a:custGeom>
            <a:solidFill>
              <a:srgbClr val="000000"/>
            </a:solidFill>
            <a:ln w="25369" cap="flat">
              <a:noFill/>
              <a:prstDash val="solid"/>
              <a:miter/>
            </a:ln>
          </p:spPr>
          <p:txBody>
            <a:bodyPr rtlCol="0" anchor="ctr"/>
            <a:lstStyle/>
            <a:p>
              <a:endParaRPr lang="en-CN"/>
            </a:p>
          </p:txBody>
        </p:sp>
        <p:sp>
          <p:nvSpPr>
            <p:cNvPr id="18546" name="Freeform 18545">
              <a:extLst>
                <a:ext uri="{FF2B5EF4-FFF2-40B4-BE49-F238E27FC236}">
                  <a16:creationId xmlns:a16="http://schemas.microsoft.com/office/drawing/2014/main" id="{1F71EB39-7644-B75D-5E19-DC599F585FD5}"/>
                </a:ext>
              </a:extLst>
            </p:cNvPr>
            <p:cNvSpPr/>
            <p:nvPr>
              <p:custDataLst>
                <p:tags r:id="rId47"/>
              </p:custDataLst>
            </p:nvPr>
          </p:nvSpPr>
          <p:spPr>
            <a:xfrm>
              <a:off x="10407822" y="4576034"/>
              <a:ext cx="120452" cy="178400"/>
            </a:xfrm>
            <a:custGeom>
              <a:avLst/>
              <a:gdLst>
                <a:gd name="connsiteX0" fmla="*/ 120762 w 120452"/>
                <a:gd name="connsiteY0" fmla="*/ 2871 h 178400"/>
                <a:gd name="connsiteX1" fmla="*/ 117472 w 120452"/>
                <a:gd name="connsiteY1" fmla="*/ 87 h 178400"/>
                <a:gd name="connsiteX2" fmla="*/ 85335 w 120452"/>
                <a:gd name="connsiteY2" fmla="*/ 2871 h 178400"/>
                <a:gd name="connsiteX3" fmla="*/ 81792 w 120452"/>
                <a:gd name="connsiteY3" fmla="*/ 7679 h 178400"/>
                <a:gd name="connsiteX4" fmla="*/ 87865 w 120452"/>
                <a:gd name="connsiteY4" fmla="*/ 10715 h 178400"/>
                <a:gd name="connsiteX5" fmla="*/ 100518 w 120452"/>
                <a:gd name="connsiteY5" fmla="*/ 15017 h 178400"/>
                <a:gd name="connsiteX6" fmla="*/ 99758 w 120452"/>
                <a:gd name="connsiteY6" fmla="*/ 20078 h 178400"/>
                <a:gd name="connsiteX7" fmla="*/ 84575 w 120452"/>
                <a:gd name="connsiteY7" fmla="*/ 80051 h 178400"/>
                <a:gd name="connsiteX8" fmla="*/ 61295 w 120452"/>
                <a:gd name="connsiteY8" fmla="*/ 63856 h 178400"/>
                <a:gd name="connsiteX9" fmla="*/ 309 w 120452"/>
                <a:gd name="connsiteY9" fmla="*/ 138000 h 178400"/>
                <a:gd name="connsiteX10" fmla="*/ 33965 w 120452"/>
                <a:gd name="connsiteY10" fmla="*/ 178488 h 178400"/>
                <a:gd name="connsiteX11" fmla="*/ 66862 w 120452"/>
                <a:gd name="connsiteY11" fmla="*/ 159509 h 178400"/>
                <a:gd name="connsiteX12" fmla="*/ 89889 w 120452"/>
                <a:gd name="connsiteY12" fmla="*/ 178488 h 178400"/>
                <a:gd name="connsiteX13" fmla="*/ 108615 w 120452"/>
                <a:gd name="connsiteY13" fmla="*/ 164570 h 178400"/>
                <a:gd name="connsiteX14" fmla="*/ 116207 w 120452"/>
                <a:gd name="connsiteY14" fmla="*/ 139518 h 178400"/>
                <a:gd name="connsiteX15" fmla="*/ 113170 w 120452"/>
                <a:gd name="connsiteY15" fmla="*/ 136988 h 178400"/>
                <a:gd name="connsiteX16" fmla="*/ 109627 w 120452"/>
                <a:gd name="connsiteY16" fmla="*/ 141543 h 178400"/>
                <a:gd name="connsiteX17" fmla="*/ 90396 w 120452"/>
                <a:gd name="connsiteY17" fmla="*/ 172921 h 178400"/>
                <a:gd name="connsiteX18" fmla="*/ 82804 w 120452"/>
                <a:gd name="connsiteY18" fmla="*/ 161281 h 178400"/>
                <a:gd name="connsiteX19" fmla="*/ 84322 w 120452"/>
                <a:gd name="connsiteY19" fmla="*/ 149134 h 178400"/>
                <a:gd name="connsiteX20" fmla="*/ 120762 w 120452"/>
                <a:gd name="connsiteY20" fmla="*/ 2871 h 178400"/>
                <a:gd name="connsiteX21" fmla="*/ 68127 w 120452"/>
                <a:gd name="connsiteY21" fmla="*/ 145591 h 178400"/>
                <a:gd name="connsiteX22" fmla="*/ 63066 w 120452"/>
                <a:gd name="connsiteY22" fmla="*/ 154954 h 178400"/>
                <a:gd name="connsiteX23" fmla="*/ 34471 w 120452"/>
                <a:gd name="connsiteY23" fmla="*/ 172921 h 178400"/>
                <a:gd name="connsiteX24" fmla="*/ 18276 w 120452"/>
                <a:gd name="connsiteY24" fmla="*/ 149134 h 178400"/>
                <a:gd name="connsiteX25" fmla="*/ 32194 w 120452"/>
                <a:gd name="connsiteY25" fmla="*/ 93716 h 178400"/>
                <a:gd name="connsiteX26" fmla="*/ 61548 w 120452"/>
                <a:gd name="connsiteY26" fmla="*/ 69423 h 178400"/>
                <a:gd name="connsiteX27" fmla="*/ 81539 w 120452"/>
                <a:gd name="connsiteY27" fmla="*/ 91692 h 178400"/>
                <a:gd name="connsiteX28" fmla="*/ 80780 w 120452"/>
                <a:gd name="connsiteY28" fmla="*/ 95993 h 178400"/>
                <a:gd name="connsiteX29" fmla="*/ 68127 w 120452"/>
                <a:gd name="connsiteY29" fmla="*/ 145591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62" y="2871"/>
                  </a:moveTo>
                  <a:cubicBezTo>
                    <a:pt x="120762" y="2618"/>
                    <a:pt x="120762" y="87"/>
                    <a:pt x="117472" y="87"/>
                  </a:cubicBezTo>
                  <a:cubicBezTo>
                    <a:pt x="113676" y="87"/>
                    <a:pt x="89636" y="2365"/>
                    <a:pt x="85335" y="2871"/>
                  </a:cubicBezTo>
                  <a:cubicBezTo>
                    <a:pt x="83310" y="3124"/>
                    <a:pt x="81792" y="4389"/>
                    <a:pt x="81792" y="7679"/>
                  </a:cubicBezTo>
                  <a:cubicBezTo>
                    <a:pt x="81792" y="10715"/>
                    <a:pt x="84069" y="10715"/>
                    <a:pt x="87865" y="10715"/>
                  </a:cubicBezTo>
                  <a:cubicBezTo>
                    <a:pt x="100011" y="10715"/>
                    <a:pt x="100518" y="12487"/>
                    <a:pt x="100518" y="15017"/>
                  </a:cubicBezTo>
                  <a:lnTo>
                    <a:pt x="99758" y="20078"/>
                  </a:lnTo>
                  <a:lnTo>
                    <a:pt x="84575" y="80051"/>
                  </a:lnTo>
                  <a:cubicBezTo>
                    <a:pt x="80020" y="70688"/>
                    <a:pt x="72682" y="63856"/>
                    <a:pt x="61295" y="63856"/>
                  </a:cubicBezTo>
                  <a:cubicBezTo>
                    <a:pt x="31688" y="63856"/>
                    <a:pt x="309" y="101054"/>
                    <a:pt x="309" y="138000"/>
                  </a:cubicBezTo>
                  <a:cubicBezTo>
                    <a:pt x="309" y="161787"/>
                    <a:pt x="14227" y="178488"/>
                    <a:pt x="33965" y="178488"/>
                  </a:cubicBezTo>
                  <a:cubicBezTo>
                    <a:pt x="39026" y="178488"/>
                    <a:pt x="51679" y="177476"/>
                    <a:pt x="66862" y="159509"/>
                  </a:cubicBezTo>
                  <a:cubicBezTo>
                    <a:pt x="68886" y="170137"/>
                    <a:pt x="77743" y="178488"/>
                    <a:pt x="89889" y="178488"/>
                  </a:cubicBezTo>
                  <a:cubicBezTo>
                    <a:pt x="98746" y="178488"/>
                    <a:pt x="104566" y="172668"/>
                    <a:pt x="108615" y="164570"/>
                  </a:cubicBezTo>
                  <a:cubicBezTo>
                    <a:pt x="112917" y="155460"/>
                    <a:pt x="116207" y="140024"/>
                    <a:pt x="116207" y="139518"/>
                  </a:cubicBezTo>
                  <a:cubicBezTo>
                    <a:pt x="116207" y="136988"/>
                    <a:pt x="113929" y="136988"/>
                    <a:pt x="113170" y="136988"/>
                  </a:cubicBezTo>
                  <a:cubicBezTo>
                    <a:pt x="110640" y="136988"/>
                    <a:pt x="110387" y="138000"/>
                    <a:pt x="109627" y="141543"/>
                  </a:cubicBezTo>
                  <a:cubicBezTo>
                    <a:pt x="105326" y="157991"/>
                    <a:pt x="100771" y="172921"/>
                    <a:pt x="90396" y="172921"/>
                  </a:cubicBezTo>
                  <a:cubicBezTo>
                    <a:pt x="83563" y="172921"/>
                    <a:pt x="82804" y="166342"/>
                    <a:pt x="82804" y="161281"/>
                  </a:cubicBezTo>
                  <a:cubicBezTo>
                    <a:pt x="82804" y="155207"/>
                    <a:pt x="83310" y="153436"/>
                    <a:pt x="84322" y="149134"/>
                  </a:cubicBezTo>
                  <a:lnTo>
                    <a:pt x="120762" y="2871"/>
                  </a:lnTo>
                  <a:close/>
                  <a:moveTo>
                    <a:pt x="68127" y="145591"/>
                  </a:moveTo>
                  <a:cubicBezTo>
                    <a:pt x="66862" y="150146"/>
                    <a:pt x="66862" y="150652"/>
                    <a:pt x="63066" y="154954"/>
                  </a:cubicBezTo>
                  <a:cubicBezTo>
                    <a:pt x="51932" y="168872"/>
                    <a:pt x="41557" y="172921"/>
                    <a:pt x="34471" y="172921"/>
                  </a:cubicBezTo>
                  <a:cubicBezTo>
                    <a:pt x="21819" y="172921"/>
                    <a:pt x="18276" y="159003"/>
                    <a:pt x="18276" y="149134"/>
                  </a:cubicBezTo>
                  <a:cubicBezTo>
                    <a:pt x="18276" y="136482"/>
                    <a:pt x="26374" y="105356"/>
                    <a:pt x="32194" y="93716"/>
                  </a:cubicBezTo>
                  <a:cubicBezTo>
                    <a:pt x="40038" y="78786"/>
                    <a:pt x="51426" y="69423"/>
                    <a:pt x="61548" y="69423"/>
                  </a:cubicBezTo>
                  <a:cubicBezTo>
                    <a:pt x="77996" y="69423"/>
                    <a:pt x="81539" y="90173"/>
                    <a:pt x="81539" y="91692"/>
                  </a:cubicBezTo>
                  <a:cubicBezTo>
                    <a:pt x="81539" y="93210"/>
                    <a:pt x="81033" y="94728"/>
                    <a:pt x="80780" y="95993"/>
                  </a:cubicBezTo>
                  <a:lnTo>
                    <a:pt x="68127" y="145591"/>
                  </a:lnTo>
                  <a:close/>
                </a:path>
              </a:pathLst>
            </a:custGeom>
            <a:solidFill>
              <a:srgbClr val="000000"/>
            </a:solidFill>
            <a:ln w="25369" cap="flat">
              <a:noFill/>
              <a:prstDash val="solid"/>
              <a:miter/>
            </a:ln>
          </p:spPr>
          <p:txBody>
            <a:bodyPr rtlCol="0" anchor="ctr"/>
            <a:lstStyle/>
            <a:p>
              <a:endParaRPr lang="en-CN"/>
            </a:p>
          </p:txBody>
        </p:sp>
        <p:sp>
          <p:nvSpPr>
            <p:cNvPr id="18547" name="Freeform 18546">
              <a:extLst>
                <a:ext uri="{FF2B5EF4-FFF2-40B4-BE49-F238E27FC236}">
                  <a16:creationId xmlns:a16="http://schemas.microsoft.com/office/drawing/2014/main" id="{8EFD3071-761C-96F8-806C-CC2DD045EA44}"/>
                </a:ext>
              </a:extLst>
            </p:cNvPr>
            <p:cNvSpPr/>
            <p:nvPr>
              <p:custDataLst>
                <p:tags r:id="rId48"/>
              </p:custDataLst>
            </p:nvPr>
          </p:nvSpPr>
          <p:spPr>
            <a:xfrm>
              <a:off x="10724222" y="4353802"/>
              <a:ext cx="58707" cy="253051"/>
            </a:xfrm>
            <a:custGeom>
              <a:avLst/>
              <a:gdLst>
                <a:gd name="connsiteX0" fmla="*/ 59030 w 58707"/>
                <a:gd name="connsiteY0" fmla="*/ 126604 h 253051"/>
                <a:gd name="connsiteX1" fmla="*/ 42328 w 58707"/>
                <a:gd name="connsiteY1" fmla="*/ 47652 h 253051"/>
                <a:gd name="connsiteX2" fmla="*/ 2852 w 58707"/>
                <a:gd name="connsiteY2" fmla="*/ 79 h 253051"/>
                <a:gd name="connsiteX3" fmla="*/ 322 w 58707"/>
                <a:gd name="connsiteY3" fmla="*/ 2609 h 253051"/>
                <a:gd name="connsiteX4" fmla="*/ 5130 w 58707"/>
                <a:gd name="connsiteY4" fmla="*/ 8430 h 253051"/>
                <a:gd name="connsiteX5" fmla="*/ 44353 w 58707"/>
                <a:gd name="connsiteY5" fmla="*/ 126604 h 253051"/>
                <a:gd name="connsiteX6" fmla="*/ 3611 w 58707"/>
                <a:gd name="connsiteY6" fmla="*/ 246298 h 253051"/>
                <a:gd name="connsiteX7" fmla="*/ 322 w 58707"/>
                <a:gd name="connsiteY7" fmla="*/ 250599 h 253051"/>
                <a:gd name="connsiteX8" fmla="*/ 2852 w 58707"/>
                <a:gd name="connsiteY8" fmla="*/ 253130 h 253051"/>
                <a:gd name="connsiteX9" fmla="*/ 43087 w 58707"/>
                <a:gd name="connsiteY9" fmla="*/ 203785 h 253051"/>
                <a:gd name="connsiteX10" fmla="*/ 59030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30" y="126604"/>
                  </a:moveTo>
                  <a:cubicBezTo>
                    <a:pt x="59030" y="106866"/>
                    <a:pt x="56246" y="76247"/>
                    <a:pt x="42328" y="47652"/>
                  </a:cubicBezTo>
                  <a:cubicBezTo>
                    <a:pt x="27145" y="16527"/>
                    <a:pt x="5383" y="79"/>
                    <a:pt x="2852" y="79"/>
                  </a:cubicBezTo>
                  <a:cubicBezTo>
                    <a:pt x="1334" y="79"/>
                    <a:pt x="322" y="1091"/>
                    <a:pt x="322" y="2609"/>
                  </a:cubicBezTo>
                  <a:cubicBezTo>
                    <a:pt x="322" y="3369"/>
                    <a:pt x="322" y="3875"/>
                    <a:pt x="5130" y="8430"/>
                  </a:cubicBezTo>
                  <a:cubicBezTo>
                    <a:pt x="29929" y="33482"/>
                    <a:pt x="44353" y="73717"/>
                    <a:pt x="44353" y="126604"/>
                  </a:cubicBezTo>
                  <a:cubicBezTo>
                    <a:pt x="44353" y="169876"/>
                    <a:pt x="34990" y="214413"/>
                    <a:pt x="3611" y="246298"/>
                  </a:cubicBezTo>
                  <a:cubicBezTo>
                    <a:pt x="322" y="249334"/>
                    <a:pt x="322" y="249840"/>
                    <a:pt x="322" y="250599"/>
                  </a:cubicBezTo>
                  <a:cubicBezTo>
                    <a:pt x="322" y="252118"/>
                    <a:pt x="1334" y="253130"/>
                    <a:pt x="2852" y="253130"/>
                  </a:cubicBezTo>
                  <a:cubicBezTo>
                    <a:pt x="5383" y="253130"/>
                    <a:pt x="28157" y="235922"/>
                    <a:pt x="43087" y="203785"/>
                  </a:cubicBezTo>
                  <a:cubicBezTo>
                    <a:pt x="55993" y="175949"/>
                    <a:pt x="59030" y="147861"/>
                    <a:pt x="59030" y="126604"/>
                  </a:cubicBezTo>
                  <a:close/>
                </a:path>
              </a:pathLst>
            </a:custGeom>
            <a:solidFill>
              <a:srgbClr val="000000"/>
            </a:solidFill>
            <a:ln w="25369" cap="flat">
              <a:noFill/>
              <a:prstDash val="solid"/>
              <a:miter/>
            </a:ln>
          </p:spPr>
          <p:txBody>
            <a:bodyPr rtlCol="0" anchor="ctr"/>
            <a:lstStyle/>
            <a:p>
              <a:endParaRPr lang="en-CN"/>
            </a:p>
          </p:txBody>
        </p:sp>
        <p:sp>
          <p:nvSpPr>
            <p:cNvPr id="18548" name="Freeform 18547">
              <a:extLst>
                <a:ext uri="{FF2B5EF4-FFF2-40B4-BE49-F238E27FC236}">
                  <a16:creationId xmlns:a16="http://schemas.microsoft.com/office/drawing/2014/main" id="{DD3B1758-A7AB-E9EB-ECE5-D1DAFA173A96}"/>
                </a:ext>
              </a:extLst>
            </p:cNvPr>
            <p:cNvSpPr/>
            <p:nvPr>
              <p:custDataLst>
                <p:tags r:id="rId49"/>
              </p:custDataLst>
            </p:nvPr>
          </p:nvSpPr>
          <p:spPr>
            <a:xfrm>
              <a:off x="10824909" y="4369997"/>
              <a:ext cx="207248" cy="177894"/>
            </a:xfrm>
            <a:custGeom>
              <a:avLst/>
              <a:gdLst>
                <a:gd name="connsiteX0" fmla="*/ 175690 w 207248"/>
                <a:gd name="connsiteY0" fmla="*/ 22094 h 177894"/>
                <a:gd name="connsiteX1" fmla="*/ 199983 w 207248"/>
                <a:gd name="connsiteY1" fmla="*/ 11972 h 177894"/>
                <a:gd name="connsiteX2" fmla="*/ 207574 w 207248"/>
                <a:gd name="connsiteY2" fmla="*/ 4634 h 177894"/>
                <a:gd name="connsiteX3" fmla="*/ 203019 w 207248"/>
                <a:gd name="connsiteY3" fmla="*/ 79 h 177894"/>
                <a:gd name="connsiteX4" fmla="*/ 179992 w 207248"/>
                <a:gd name="connsiteY4" fmla="*/ 838 h 177894"/>
                <a:gd name="connsiteX5" fmla="*/ 152156 w 207248"/>
                <a:gd name="connsiteY5" fmla="*/ 79 h 177894"/>
                <a:gd name="connsiteX6" fmla="*/ 145324 w 207248"/>
                <a:gd name="connsiteY6" fmla="*/ 7417 h 177894"/>
                <a:gd name="connsiteX7" fmla="*/ 151903 w 207248"/>
                <a:gd name="connsiteY7" fmla="*/ 11972 h 177894"/>
                <a:gd name="connsiteX8" fmla="*/ 166074 w 207248"/>
                <a:gd name="connsiteY8" fmla="*/ 14503 h 177894"/>
                <a:gd name="connsiteX9" fmla="*/ 82567 w 207248"/>
                <a:gd name="connsiteY9" fmla="*/ 135967 h 177894"/>
                <a:gd name="connsiteX10" fmla="*/ 60299 w 207248"/>
                <a:gd name="connsiteY10" fmla="*/ 17539 h 177894"/>
                <a:gd name="connsiteX11" fmla="*/ 59793 w 207248"/>
                <a:gd name="connsiteY11" fmla="*/ 13997 h 177894"/>
                <a:gd name="connsiteX12" fmla="*/ 75229 w 207248"/>
                <a:gd name="connsiteY12" fmla="*/ 11972 h 177894"/>
                <a:gd name="connsiteX13" fmla="*/ 84845 w 207248"/>
                <a:gd name="connsiteY13" fmla="*/ 4634 h 177894"/>
                <a:gd name="connsiteX14" fmla="*/ 79277 w 207248"/>
                <a:gd name="connsiteY14" fmla="*/ 79 h 177894"/>
                <a:gd name="connsiteX15" fmla="*/ 60046 w 207248"/>
                <a:gd name="connsiteY15" fmla="*/ 585 h 177894"/>
                <a:gd name="connsiteX16" fmla="*/ 41573 w 207248"/>
                <a:gd name="connsiteY16" fmla="*/ 838 h 177894"/>
                <a:gd name="connsiteX17" fmla="*/ 24112 w 207248"/>
                <a:gd name="connsiteY17" fmla="*/ 585 h 177894"/>
                <a:gd name="connsiteX18" fmla="*/ 7411 w 207248"/>
                <a:gd name="connsiteY18" fmla="*/ 79 h 177894"/>
                <a:gd name="connsiteX19" fmla="*/ 326 w 207248"/>
                <a:gd name="connsiteY19" fmla="*/ 7417 h 177894"/>
                <a:gd name="connsiteX20" fmla="*/ 9688 w 207248"/>
                <a:gd name="connsiteY20" fmla="*/ 11972 h 177894"/>
                <a:gd name="connsiteX21" fmla="*/ 19557 w 207248"/>
                <a:gd name="connsiteY21" fmla="*/ 12225 h 177894"/>
                <a:gd name="connsiteX22" fmla="*/ 23353 w 207248"/>
                <a:gd name="connsiteY22" fmla="*/ 17033 h 177894"/>
                <a:gd name="connsiteX23" fmla="*/ 52201 w 207248"/>
                <a:gd name="connsiteY23" fmla="*/ 170888 h 177894"/>
                <a:gd name="connsiteX24" fmla="*/ 61058 w 207248"/>
                <a:gd name="connsiteY24" fmla="*/ 177974 h 177894"/>
                <a:gd name="connsiteX25" fmla="*/ 72698 w 207248"/>
                <a:gd name="connsiteY25" fmla="*/ 171394 h 177894"/>
                <a:gd name="connsiteX26" fmla="*/ 175690 w 207248"/>
                <a:gd name="connsiteY26" fmla="*/ 22094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248" h="177894">
                  <a:moveTo>
                    <a:pt x="175690" y="22094"/>
                  </a:moveTo>
                  <a:cubicBezTo>
                    <a:pt x="179486" y="16527"/>
                    <a:pt x="182522" y="12225"/>
                    <a:pt x="199983" y="11972"/>
                  </a:cubicBezTo>
                  <a:cubicBezTo>
                    <a:pt x="203019" y="11972"/>
                    <a:pt x="207574" y="11972"/>
                    <a:pt x="207574" y="4634"/>
                  </a:cubicBezTo>
                  <a:cubicBezTo>
                    <a:pt x="207574" y="3116"/>
                    <a:pt x="206309" y="79"/>
                    <a:pt x="203019" y="79"/>
                  </a:cubicBezTo>
                  <a:cubicBezTo>
                    <a:pt x="195681" y="79"/>
                    <a:pt x="187583" y="838"/>
                    <a:pt x="179992" y="838"/>
                  </a:cubicBezTo>
                  <a:cubicBezTo>
                    <a:pt x="170882" y="838"/>
                    <a:pt x="161013" y="79"/>
                    <a:pt x="152156" y="79"/>
                  </a:cubicBezTo>
                  <a:cubicBezTo>
                    <a:pt x="150132" y="79"/>
                    <a:pt x="145324" y="79"/>
                    <a:pt x="145324" y="7417"/>
                  </a:cubicBezTo>
                  <a:cubicBezTo>
                    <a:pt x="145324" y="11972"/>
                    <a:pt x="149626" y="11972"/>
                    <a:pt x="151903" y="11972"/>
                  </a:cubicBezTo>
                  <a:cubicBezTo>
                    <a:pt x="153168" y="11972"/>
                    <a:pt x="160507" y="11972"/>
                    <a:pt x="166074" y="14503"/>
                  </a:cubicBezTo>
                  <a:lnTo>
                    <a:pt x="82567" y="135967"/>
                  </a:lnTo>
                  <a:lnTo>
                    <a:pt x="60299" y="17539"/>
                  </a:lnTo>
                  <a:cubicBezTo>
                    <a:pt x="60046" y="16780"/>
                    <a:pt x="59793" y="14756"/>
                    <a:pt x="59793" y="13997"/>
                  </a:cubicBezTo>
                  <a:cubicBezTo>
                    <a:pt x="59793" y="11972"/>
                    <a:pt x="73457" y="11972"/>
                    <a:pt x="75229" y="11972"/>
                  </a:cubicBezTo>
                  <a:cubicBezTo>
                    <a:pt x="80796" y="11972"/>
                    <a:pt x="84845" y="11972"/>
                    <a:pt x="84845" y="4634"/>
                  </a:cubicBezTo>
                  <a:cubicBezTo>
                    <a:pt x="84845" y="1344"/>
                    <a:pt x="82314" y="79"/>
                    <a:pt x="79277" y="79"/>
                  </a:cubicBezTo>
                  <a:cubicBezTo>
                    <a:pt x="72951" y="79"/>
                    <a:pt x="66372" y="585"/>
                    <a:pt x="60046" y="585"/>
                  </a:cubicBezTo>
                  <a:cubicBezTo>
                    <a:pt x="53972" y="585"/>
                    <a:pt x="47646" y="838"/>
                    <a:pt x="41573" y="838"/>
                  </a:cubicBezTo>
                  <a:cubicBezTo>
                    <a:pt x="35753" y="838"/>
                    <a:pt x="29932" y="585"/>
                    <a:pt x="24112" y="585"/>
                  </a:cubicBezTo>
                  <a:cubicBezTo>
                    <a:pt x="18545" y="585"/>
                    <a:pt x="12725" y="79"/>
                    <a:pt x="7411" y="79"/>
                  </a:cubicBezTo>
                  <a:cubicBezTo>
                    <a:pt x="5133" y="79"/>
                    <a:pt x="326" y="79"/>
                    <a:pt x="326" y="7417"/>
                  </a:cubicBezTo>
                  <a:cubicBezTo>
                    <a:pt x="326" y="11972"/>
                    <a:pt x="4374" y="11972"/>
                    <a:pt x="9688" y="11972"/>
                  </a:cubicBezTo>
                  <a:cubicBezTo>
                    <a:pt x="12978" y="11972"/>
                    <a:pt x="16015" y="11972"/>
                    <a:pt x="19557" y="12225"/>
                  </a:cubicBezTo>
                  <a:cubicBezTo>
                    <a:pt x="22341" y="12478"/>
                    <a:pt x="22594" y="12731"/>
                    <a:pt x="23353" y="17033"/>
                  </a:cubicBezTo>
                  <a:lnTo>
                    <a:pt x="52201" y="170888"/>
                  </a:lnTo>
                  <a:cubicBezTo>
                    <a:pt x="53466" y="177974"/>
                    <a:pt x="56250" y="177974"/>
                    <a:pt x="61058" y="177974"/>
                  </a:cubicBezTo>
                  <a:cubicBezTo>
                    <a:pt x="68143" y="177974"/>
                    <a:pt x="69408" y="176202"/>
                    <a:pt x="72698" y="171394"/>
                  </a:cubicBezTo>
                  <a:lnTo>
                    <a:pt x="175690" y="22094"/>
                  </a:lnTo>
                  <a:close/>
                </a:path>
              </a:pathLst>
            </a:custGeom>
            <a:solidFill>
              <a:srgbClr val="000000"/>
            </a:solidFill>
            <a:ln w="25369" cap="flat">
              <a:noFill/>
              <a:prstDash val="solid"/>
              <a:miter/>
            </a:ln>
          </p:spPr>
          <p:txBody>
            <a:bodyPr rtlCol="0" anchor="ctr"/>
            <a:lstStyle/>
            <a:p>
              <a:endParaRPr lang="en-CN"/>
            </a:p>
          </p:txBody>
        </p:sp>
      </p:grpSp>
      <p:grpSp>
        <p:nvGrpSpPr>
          <p:cNvPr id="18556" name="Group 18555" descr="\documentclass{article}&#10;\usepackage{amsmath, amsfonts ,bm}&#10;\pagestyle{empty}&#10;\begin{document}&#10;&#10;&#10;$\sqrt{d}$&#10;&#10;\end{document}" title="IguanaTex Vector Display">
            <a:extLst>
              <a:ext uri="{FF2B5EF4-FFF2-40B4-BE49-F238E27FC236}">
                <a16:creationId xmlns:a16="http://schemas.microsoft.com/office/drawing/2014/main" id="{647A177D-717B-4A01-4966-8E206E7A74E9}"/>
              </a:ext>
            </a:extLst>
          </p:cNvPr>
          <p:cNvGrpSpPr>
            <a:grpSpLocks noChangeAspect="1"/>
          </p:cNvGrpSpPr>
          <p:nvPr>
            <p:custDataLst>
              <p:tags r:id="rId10"/>
            </p:custDataLst>
          </p:nvPr>
        </p:nvGrpSpPr>
        <p:grpSpPr>
          <a:xfrm>
            <a:off x="8220828" y="6141163"/>
            <a:ext cx="324113" cy="227745"/>
            <a:chOff x="4506965" y="3771599"/>
            <a:chExt cx="324113" cy="227745"/>
          </a:xfrm>
        </p:grpSpPr>
        <p:sp>
          <p:nvSpPr>
            <p:cNvPr id="18553" name="Freeform 18552">
              <a:extLst>
                <a:ext uri="{FF2B5EF4-FFF2-40B4-BE49-F238E27FC236}">
                  <a16:creationId xmlns:a16="http://schemas.microsoft.com/office/drawing/2014/main" id="{6FD89857-F38B-18BB-88B3-0EC59A8696CC}"/>
                </a:ext>
              </a:extLst>
            </p:cNvPr>
            <p:cNvSpPr/>
            <p:nvPr>
              <p:custDataLst>
                <p:tags r:id="rId11"/>
              </p:custDataLst>
            </p:nvPr>
          </p:nvSpPr>
          <p:spPr>
            <a:xfrm>
              <a:off x="4506965" y="3771599"/>
              <a:ext cx="197379" cy="227745"/>
            </a:xfrm>
            <a:custGeom>
              <a:avLst/>
              <a:gdLst>
                <a:gd name="connsiteX0" fmla="*/ 80041 w 197379"/>
                <a:gd name="connsiteY0" fmla="*/ 203887 h 227745"/>
                <a:gd name="connsiteX1" fmla="*/ 35504 w 197379"/>
                <a:gd name="connsiteY1" fmla="*/ 115294 h 227745"/>
                <a:gd name="connsiteX2" fmla="*/ 31708 w 197379"/>
                <a:gd name="connsiteY2" fmla="*/ 111650 h 227745"/>
                <a:gd name="connsiteX3" fmla="*/ 27406 w 197379"/>
                <a:gd name="connsiteY3" fmla="*/ 113472 h 227745"/>
                <a:gd name="connsiteX4" fmla="*/ 3366 w 197379"/>
                <a:gd name="connsiteY4" fmla="*/ 129869 h 227745"/>
                <a:gd name="connsiteX5" fmla="*/ 77 w 197379"/>
                <a:gd name="connsiteY5" fmla="*/ 133513 h 227745"/>
                <a:gd name="connsiteX6" fmla="*/ 2607 w 197379"/>
                <a:gd name="connsiteY6" fmla="*/ 136019 h 227745"/>
                <a:gd name="connsiteX7" fmla="*/ 11211 w 197379"/>
                <a:gd name="connsiteY7" fmla="*/ 131008 h 227745"/>
                <a:gd name="connsiteX8" fmla="*/ 19309 w 197379"/>
                <a:gd name="connsiteY8" fmla="*/ 125542 h 227745"/>
                <a:gd name="connsiteX9" fmla="*/ 69160 w 197379"/>
                <a:gd name="connsiteY9" fmla="*/ 224156 h 227745"/>
                <a:gd name="connsiteX10" fmla="*/ 74474 w 197379"/>
                <a:gd name="connsiteY10" fmla="*/ 227800 h 227745"/>
                <a:gd name="connsiteX11" fmla="*/ 80800 w 197379"/>
                <a:gd name="connsiteY11" fmla="*/ 223245 h 227745"/>
                <a:gd name="connsiteX12" fmla="*/ 195685 w 197379"/>
                <a:gd name="connsiteY12" fmla="*/ 9164 h 227745"/>
                <a:gd name="connsiteX13" fmla="*/ 197457 w 197379"/>
                <a:gd name="connsiteY13" fmla="*/ 4609 h 227745"/>
                <a:gd name="connsiteX14" fmla="*/ 192396 w 197379"/>
                <a:gd name="connsiteY14" fmla="*/ 54 h 227745"/>
                <a:gd name="connsiteX15" fmla="*/ 186575 w 197379"/>
                <a:gd name="connsiteY15" fmla="*/ 4837 h 227745"/>
                <a:gd name="connsiteX16" fmla="*/ 80041 w 197379"/>
                <a:gd name="connsiteY16" fmla="*/ 203887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7379" h="227745">
                  <a:moveTo>
                    <a:pt x="80041" y="203887"/>
                  </a:moveTo>
                  <a:lnTo>
                    <a:pt x="35504" y="115294"/>
                  </a:lnTo>
                  <a:cubicBezTo>
                    <a:pt x="33733" y="111650"/>
                    <a:pt x="32467" y="111650"/>
                    <a:pt x="31708" y="111650"/>
                  </a:cubicBezTo>
                  <a:cubicBezTo>
                    <a:pt x="31455" y="111650"/>
                    <a:pt x="30190" y="111650"/>
                    <a:pt x="27406" y="113472"/>
                  </a:cubicBezTo>
                  <a:lnTo>
                    <a:pt x="3366" y="129869"/>
                  </a:lnTo>
                  <a:cubicBezTo>
                    <a:pt x="77" y="132147"/>
                    <a:pt x="77" y="132830"/>
                    <a:pt x="77" y="133513"/>
                  </a:cubicBezTo>
                  <a:cubicBezTo>
                    <a:pt x="77" y="134652"/>
                    <a:pt x="836" y="136019"/>
                    <a:pt x="2607" y="136019"/>
                  </a:cubicBezTo>
                  <a:cubicBezTo>
                    <a:pt x="4126" y="136019"/>
                    <a:pt x="8427" y="132830"/>
                    <a:pt x="11211" y="131008"/>
                  </a:cubicBezTo>
                  <a:cubicBezTo>
                    <a:pt x="12729" y="129869"/>
                    <a:pt x="16525" y="127364"/>
                    <a:pt x="19309" y="125542"/>
                  </a:cubicBezTo>
                  <a:lnTo>
                    <a:pt x="69160" y="224156"/>
                  </a:lnTo>
                  <a:cubicBezTo>
                    <a:pt x="70931" y="227800"/>
                    <a:pt x="72196" y="227800"/>
                    <a:pt x="74474" y="227800"/>
                  </a:cubicBezTo>
                  <a:cubicBezTo>
                    <a:pt x="78269" y="227800"/>
                    <a:pt x="79029" y="226434"/>
                    <a:pt x="80800" y="223245"/>
                  </a:cubicBezTo>
                  <a:lnTo>
                    <a:pt x="195685" y="9164"/>
                  </a:lnTo>
                  <a:cubicBezTo>
                    <a:pt x="197457" y="5976"/>
                    <a:pt x="197457" y="5065"/>
                    <a:pt x="197457" y="4609"/>
                  </a:cubicBezTo>
                  <a:cubicBezTo>
                    <a:pt x="197457" y="2332"/>
                    <a:pt x="195432" y="54"/>
                    <a:pt x="192396" y="54"/>
                  </a:cubicBezTo>
                  <a:cubicBezTo>
                    <a:pt x="190371" y="54"/>
                    <a:pt x="188600" y="1193"/>
                    <a:pt x="186575" y="4837"/>
                  </a:cubicBezTo>
                  <a:lnTo>
                    <a:pt x="80041" y="203887"/>
                  </a:lnTo>
                  <a:close/>
                </a:path>
              </a:pathLst>
            </a:custGeom>
            <a:solidFill>
              <a:srgbClr val="000000"/>
            </a:solidFill>
            <a:ln w="24912" cap="flat">
              <a:noFill/>
              <a:prstDash val="solid"/>
              <a:miter/>
            </a:ln>
          </p:spPr>
          <p:txBody>
            <a:bodyPr rtlCol="0" anchor="ctr"/>
            <a:lstStyle/>
            <a:p>
              <a:endParaRPr lang="en-CN"/>
            </a:p>
          </p:txBody>
        </p:sp>
        <p:sp>
          <p:nvSpPr>
            <p:cNvPr id="18554" name="Freeform 18553">
              <a:extLst>
                <a:ext uri="{FF2B5EF4-FFF2-40B4-BE49-F238E27FC236}">
                  <a16:creationId xmlns:a16="http://schemas.microsoft.com/office/drawing/2014/main" id="{AC2DFC25-C3BE-F296-915A-3D63E70CCF0C}"/>
                </a:ext>
              </a:extLst>
            </p:cNvPr>
            <p:cNvSpPr/>
            <p:nvPr>
              <p:custDataLst>
                <p:tags r:id="rId12"/>
              </p:custDataLst>
            </p:nvPr>
          </p:nvSpPr>
          <p:spPr>
            <a:xfrm>
              <a:off x="4699369" y="3771600"/>
              <a:ext cx="131709" cy="9109"/>
            </a:xfrm>
            <a:custGeom>
              <a:avLst/>
              <a:gdLst>
                <a:gd name="connsiteX0" fmla="*/ 0 w 131709"/>
                <a:gd name="connsiteY0" fmla="*/ 0 h 9109"/>
                <a:gd name="connsiteX1" fmla="*/ 131710 w 131709"/>
                <a:gd name="connsiteY1" fmla="*/ 0 h 9109"/>
                <a:gd name="connsiteX2" fmla="*/ 131710 w 131709"/>
                <a:gd name="connsiteY2" fmla="*/ 9109 h 9109"/>
                <a:gd name="connsiteX3" fmla="*/ 0 w 131709"/>
                <a:gd name="connsiteY3" fmla="*/ 9109 h 9109"/>
              </a:gdLst>
              <a:ahLst/>
              <a:cxnLst>
                <a:cxn ang="0">
                  <a:pos x="connsiteX0" y="connsiteY0"/>
                </a:cxn>
                <a:cxn ang="0">
                  <a:pos x="connsiteX1" y="connsiteY1"/>
                </a:cxn>
                <a:cxn ang="0">
                  <a:pos x="connsiteX2" y="connsiteY2"/>
                </a:cxn>
                <a:cxn ang="0">
                  <a:pos x="connsiteX3" y="connsiteY3"/>
                </a:cxn>
              </a:cxnLst>
              <a:rect l="l" t="t" r="r" b="b"/>
              <a:pathLst>
                <a:path w="131709" h="9109">
                  <a:moveTo>
                    <a:pt x="0" y="0"/>
                  </a:moveTo>
                  <a:lnTo>
                    <a:pt x="131710" y="0"/>
                  </a:lnTo>
                  <a:lnTo>
                    <a:pt x="131710" y="9109"/>
                  </a:lnTo>
                  <a:lnTo>
                    <a:pt x="0" y="9109"/>
                  </a:lnTo>
                  <a:close/>
                </a:path>
              </a:pathLst>
            </a:custGeom>
            <a:solidFill>
              <a:srgbClr val="000000"/>
            </a:solidFill>
            <a:ln w="24912" cap="flat">
              <a:noFill/>
              <a:prstDash val="solid"/>
              <a:miter/>
            </a:ln>
          </p:spPr>
          <p:txBody>
            <a:bodyPr rtlCol="0" anchor="ctr"/>
            <a:lstStyle/>
            <a:p>
              <a:endParaRPr lang="en-CN"/>
            </a:p>
          </p:txBody>
        </p:sp>
        <p:sp>
          <p:nvSpPr>
            <p:cNvPr id="18555" name="Freeform 18554">
              <a:extLst>
                <a:ext uri="{FF2B5EF4-FFF2-40B4-BE49-F238E27FC236}">
                  <a16:creationId xmlns:a16="http://schemas.microsoft.com/office/drawing/2014/main" id="{EDAE8AA9-F414-C021-8D30-824EE9C00724}"/>
                </a:ext>
              </a:extLst>
            </p:cNvPr>
            <p:cNvSpPr/>
            <p:nvPr>
              <p:custDataLst>
                <p:tags r:id="rId13"/>
              </p:custDataLst>
            </p:nvPr>
          </p:nvSpPr>
          <p:spPr>
            <a:xfrm>
              <a:off x="4709491" y="3816743"/>
              <a:ext cx="120452" cy="160560"/>
            </a:xfrm>
            <a:custGeom>
              <a:avLst/>
              <a:gdLst>
                <a:gd name="connsiteX0" fmla="*/ 120537 w 120452"/>
                <a:gd name="connsiteY0" fmla="*/ 2568 h 160560"/>
                <a:gd name="connsiteX1" fmla="*/ 117248 w 120452"/>
                <a:gd name="connsiteY1" fmla="*/ 63 h 160560"/>
                <a:gd name="connsiteX2" fmla="*/ 85110 w 120452"/>
                <a:gd name="connsiteY2" fmla="*/ 2568 h 160560"/>
                <a:gd name="connsiteX3" fmla="*/ 81567 w 120452"/>
                <a:gd name="connsiteY3" fmla="*/ 6895 h 160560"/>
                <a:gd name="connsiteX4" fmla="*/ 87641 w 120452"/>
                <a:gd name="connsiteY4" fmla="*/ 9628 h 160560"/>
                <a:gd name="connsiteX5" fmla="*/ 100293 w 120452"/>
                <a:gd name="connsiteY5" fmla="*/ 13500 h 160560"/>
                <a:gd name="connsiteX6" fmla="*/ 99534 w 120452"/>
                <a:gd name="connsiteY6" fmla="*/ 18055 h 160560"/>
                <a:gd name="connsiteX7" fmla="*/ 84351 w 120452"/>
                <a:gd name="connsiteY7" fmla="*/ 72030 h 160560"/>
                <a:gd name="connsiteX8" fmla="*/ 61070 w 120452"/>
                <a:gd name="connsiteY8" fmla="*/ 57455 h 160560"/>
                <a:gd name="connsiteX9" fmla="*/ 85 w 120452"/>
                <a:gd name="connsiteY9" fmla="*/ 124184 h 160560"/>
                <a:gd name="connsiteX10" fmla="*/ 33741 w 120452"/>
                <a:gd name="connsiteY10" fmla="*/ 160624 h 160560"/>
                <a:gd name="connsiteX11" fmla="*/ 66637 w 120452"/>
                <a:gd name="connsiteY11" fmla="*/ 143543 h 160560"/>
                <a:gd name="connsiteX12" fmla="*/ 89665 w 120452"/>
                <a:gd name="connsiteY12" fmla="*/ 160624 h 160560"/>
                <a:gd name="connsiteX13" fmla="*/ 108391 w 120452"/>
                <a:gd name="connsiteY13" fmla="*/ 148098 h 160560"/>
                <a:gd name="connsiteX14" fmla="*/ 115982 w 120452"/>
                <a:gd name="connsiteY14" fmla="*/ 125551 h 160560"/>
                <a:gd name="connsiteX15" fmla="*/ 112946 w 120452"/>
                <a:gd name="connsiteY15" fmla="*/ 123273 h 160560"/>
                <a:gd name="connsiteX16" fmla="*/ 109403 w 120452"/>
                <a:gd name="connsiteY16" fmla="*/ 127373 h 160560"/>
                <a:gd name="connsiteX17" fmla="*/ 90171 w 120452"/>
                <a:gd name="connsiteY17" fmla="*/ 155613 h 160560"/>
                <a:gd name="connsiteX18" fmla="*/ 82580 w 120452"/>
                <a:gd name="connsiteY18" fmla="*/ 145137 h 160560"/>
                <a:gd name="connsiteX19" fmla="*/ 84098 w 120452"/>
                <a:gd name="connsiteY19" fmla="*/ 134205 h 160560"/>
                <a:gd name="connsiteX20" fmla="*/ 120537 w 120452"/>
                <a:gd name="connsiteY20" fmla="*/ 2568 h 160560"/>
                <a:gd name="connsiteX21" fmla="*/ 67903 w 120452"/>
                <a:gd name="connsiteY21" fmla="*/ 131017 h 160560"/>
                <a:gd name="connsiteX22" fmla="*/ 62842 w 120452"/>
                <a:gd name="connsiteY22" fmla="*/ 139443 h 160560"/>
                <a:gd name="connsiteX23" fmla="*/ 34247 w 120452"/>
                <a:gd name="connsiteY23" fmla="*/ 155613 h 160560"/>
                <a:gd name="connsiteX24" fmla="*/ 18052 w 120452"/>
                <a:gd name="connsiteY24" fmla="*/ 134205 h 160560"/>
                <a:gd name="connsiteX25" fmla="*/ 31969 w 120452"/>
                <a:gd name="connsiteY25" fmla="*/ 84329 h 160560"/>
                <a:gd name="connsiteX26" fmla="*/ 61323 w 120452"/>
                <a:gd name="connsiteY26" fmla="*/ 62465 h 160560"/>
                <a:gd name="connsiteX27" fmla="*/ 81314 w 120452"/>
                <a:gd name="connsiteY27" fmla="*/ 82507 h 160560"/>
                <a:gd name="connsiteX28" fmla="*/ 80555 w 120452"/>
                <a:gd name="connsiteY28" fmla="*/ 86378 h 160560"/>
                <a:gd name="connsiteX29" fmla="*/ 67903 w 120452"/>
                <a:gd name="connsiteY29" fmla="*/ 131017 h 16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60560">
                  <a:moveTo>
                    <a:pt x="120537" y="2568"/>
                  </a:moveTo>
                  <a:cubicBezTo>
                    <a:pt x="120537" y="2340"/>
                    <a:pt x="120537" y="63"/>
                    <a:pt x="117248" y="63"/>
                  </a:cubicBezTo>
                  <a:cubicBezTo>
                    <a:pt x="113452" y="63"/>
                    <a:pt x="89412" y="2112"/>
                    <a:pt x="85110" y="2568"/>
                  </a:cubicBezTo>
                  <a:cubicBezTo>
                    <a:pt x="83086" y="2796"/>
                    <a:pt x="81567" y="3934"/>
                    <a:pt x="81567" y="6895"/>
                  </a:cubicBezTo>
                  <a:cubicBezTo>
                    <a:pt x="81567" y="9628"/>
                    <a:pt x="83845" y="9628"/>
                    <a:pt x="87641" y="9628"/>
                  </a:cubicBezTo>
                  <a:cubicBezTo>
                    <a:pt x="99787" y="9628"/>
                    <a:pt x="100293" y="11222"/>
                    <a:pt x="100293" y="13500"/>
                  </a:cubicBezTo>
                  <a:lnTo>
                    <a:pt x="99534" y="18055"/>
                  </a:lnTo>
                  <a:lnTo>
                    <a:pt x="84351" y="72030"/>
                  </a:lnTo>
                  <a:cubicBezTo>
                    <a:pt x="79796" y="63604"/>
                    <a:pt x="72458" y="57455"/>
                    <a:pt x="61070" y="57455"/>
                  </a:cubicBezTo>
                  <a:cubicBezTo>
                    <a:pt x="31463" y="57455"/>
                    <a:pt x="85" y="90933"/>
                    <a:pt x="85" y="124184"/>
                  </a:cubicBezTo>
                  <a:cubicBezTo>
                    <a:pt x="85" y="145592"/>
                    <a:pt x="14003" y="160624"/>
                    <a:pt x="33741" y="160624"/>
                  </a:cubicBezTo>
                  <a:cubicBezTo>
                    <a:pt x="38802" y="160624"/>
                    <a:pt x="51454" y="159713"/>
                    <a:pt x="66637" y="143543"/>
                  </a:cubicBezTo>
                  <a:cubicBezTo>
                    <a:pt x="68662" y="153108"/>
                    <a:pt x="77519" y="160624"/>
                    <a:pt x="89665" y="160624"/>
                  </a:cubicBezTo>
                  <a:cubicBezTo>
                    <a:pt x="98522" y="160624"/>
                    <a:pt x="104342" y="155386"/>
                    <a:pt x="108391" y="148098"/>
                  </a:cubicBezTo>
                  <a:cubicBezTo>
                    <a:pt x="112693" y="139899"/>
                    <a:pt x="115982" y="126006"/>
                    <a:pt x="115982" y="125551"/>
                  </a:cubicBezTo>
                  <a:cubicBezTo>
                    <a:pt x="115982" y="123273"/>
                    <a:pt x="113705" y="123273"/>
                    <a:pt x="112946" y="123273"/>
                  </a:cubicBezTo>
                  <a:cubicBezTo>
                    <a:pt x="110415" y="123273"/>
                    <a:pt x="110162" y="124184"/>
                    <a:pt x="109403" y="127373"/>
                  </a:cubicBezTo>
                  <a:cubicBezTo>
                    <a:pt x="105101" y="142176"/>
                    <a:pt x="100546" y="155613"/>
                    <a:pt x="90171" y="155613"/>
                  </a:cubicBezTo>
                  <a:cubicBezTo>
                    <a:pt x="83339" y="155613"/>
                    <a:pt x="82580" y="149692"/>
                    <a:pt x="82580" y="145137"/>
                  </a:cubicBezTo>
                  <a:cubicBezTo>
                    <a:pt x="82580" y="139671"/>
                    <a:pt x="83086" y="138077"/>
                    <a:pt x="84098" y="134205"/>
                  </a:cubicBezTo>
                  <a:lnTo>
                    <a:pt x="120537" y="2568"/>
                  </a:lnTo>
                  <a:close/>
                  <a:moveTo>
                    <a:pt x="67903" y="131017"/>
                  </a:moveTo>
                  <a:cubicBezTo>
                    <a:pt x="66637" y="135116"/>
                    <a:pt x="66637" y="135572"/>
                    <a:pt x="62842" y="139443"/>
                  </a:cubicBezTo>
                  <a:cubicBezTo>
                    <a:pt x="51707" y="151969"/>
                    <a:pt x="41332" y="155613"/>
                    <a:pt x="34247" y="155613"/>
                  </a:cubicBezTo>
                  <a:cubicBezTo>
                    <a:pt x="21594" y="155613"/>
                    <a:pt x="18052" y="143087"/>
                    <a:pt x="18052" y="134205"/>
                  </a:cubicBezTo>
                  <a:cubicBezTo>
                    <a:pt x="18052" y="122818"/>
                    <a:pt x="26149" y="94805"/>
                    <a:pt x="31969" y="84329"/>
                  </a:cubicBezTo>
                  <a:cubicBezTo>
                    <a:pt x="39814" y="70892"/>
                    <a:pt x="51201" y="62465"/>
                    <a:pt x="61323" y="62465"/>
                  </a:cubicBezTo>
                  <a:cubicBezTo>
                    <a:pt x="77772" y="62465"/>
                    <a:pt x="81314" y="81140"/>
                    <a:pt x="81314" y="82507"/>
                  </a:cubicBezTo>
                  <a:cubicBezTo>
                    <a:pt x="81314" y="83873"/>
                    <a:pt x="80808" y="85240"/>
                    <a:pt x="80555" y="86378"/>
                  </a:cubicBezTo>
                  <a:lnTo>
                    <a:pt x="67903" y="131017"/>
                  </a:lnTo>
                  <a:close/>
                </a:path>
              </a:pathLst>
            </a:custGeom>
            <a:solidFill>
              <a:srgbClr val="000000"/>
            </a:solidFill>
            <a:ln w="24912" cap="flat">
              <a:noFill/>
              <a:prstDash val="solid"/>
              <a:miter/>
            </a:ln>
          </p:spPr>
          <p:txBody>
            <a:bodyPr rtlCol="0" anchor="ctr"/>
            <a:lstStyle/>
            <a:p>
              <a:endParaRPr lang="en-CN"/>
            </a:p>
          </p:txBody>
        </p:sp>
      </p:grpSp>
      <p:sp>
        <p:nvSpPr>
          <p:cNvPr id="18558" name="TextBox 18557">
            <a:extLst>
              <a:ext uri="{FF2B5EF4-FFF2-40B4-BE49-F238E27FC236}">
                <a16:creationId xmlns:a16="http://schemas.microsoft.com/office/drawing/2014/main" id="{213D4858-8CD1-E638-36B6-0E9247D6B8F4}"/>
              </a:ext>
            </a:extLst>
          </p:cNvPr>
          <p:cNvSpPr txBox="1"/>
          <p:nvPr/>
        </p:nvSpPr>
        <p:spPr>
          <a:xfrm>
            <a:off x="8675741" y="6081921"/>
            <a:ext cx="1769219" cy="369332"/>
          </a:xfrm>
          <a:prstGeom prst="rect">
            <a:avLst/>
          </a:prstGeom>
          <a:noFill/>
        </p:spPr>
        <p:txBody>
          <a:bodyPr wrap="square">
            <a:spAutoFit/>
          </a:bodyPr>
          <a:lstStyle/>
          <a:p>
            <a:r>
              <a:rPr lang="en-CN" sz="1800" dirty="0">
                <a:latin typeface="Microsoft YaHei" panose="020B0503020204020204" pitchFamily="34" charset="-122"/>
                <a:ea typeface="Microsoft YaHei" panose="020B0503020204020204" pitchFamily="34" charset="-122"/>
              </a:rPr>
              <a:t>为放缩因子</a:t>
            </a:r>
            <a:endParaRPr lang="en-CN" dirty="0"/>
          </a:p>
        </p:txBody>
      </p:sp>
    </p:spTree>
    <p:extLst>
      <p:ext uri="{BB962C8B-B14F-4D97-AF65-F5344CB8AC3E}">
        <p14:creationId xmlns:p14="http://schemas.microsoft.com/office/powerpoint/2010/main" val="21941809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58</a:t>
            </a:fld>
            <a:endParaRPr lang="zh-CN" altLang="en-US"/>
          </a:p>
        </p:txBody>
      </p:sp>
      <p:sp>
        <p:nvSpPr>
          <p:cNvPr id="18482" name="TextBox 18481">
            <a:extLst>
              <a:ext uri="{FF2B5EF4-FFF2-40B4-BE49-F238E27FC236}">
                <a16:creationId xmlns:a16="http://schemas.microsoft.com/office/drawing/2014/main" id="{11044D65-9C4A-E108-0B9F-89B202402CA0}"/>
              </a:ext>
            </a:extLst>
          </p:cNvPr>
          <p:cNvSpPr txBox="1"/>
          <p:nvPr/>
        </p:nvSpPr>
        <p:spPr>
          <a:xfrm>
            <a:off x="358335" y="996919"/>
            <a:ext cx="11683610" cy="1253613"/>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为了进一步增强自注意力机制聚合上下文信息的能力，提出了</a:t>
            </a:r>
            <a:r>
              <a:rPr lang="zh-CN" altLang="en-US" sz="2000" b="1" dirty="0">
                <a:latin typeface="Microsoft YaHei" panose="020B0503020204020204" pitchFamily="34" charset="-122"/>
                <a:ea typeface="Microsoft YaHei" panose="020B0503020204020204" pitchFamily="34" charset="-122"/>
              </a:rPr>
              <a:t>多头（</a:t>
            </a:r>
            <a:r>
              <a:rPr lang="en-US" sz="2000" b="1" dirty="0">
                <a:latin typeface="Microsoft YaHei" panose="020B0503020204020204" pitchFamily="34" charset="-122"/>
                <a:ea typeface="Microsoft YaHei" panose="020B0503020204020204" pitchFamily="34" charset="-122"/>
              </a:rPr>
              <a:t>Multi-head）</a:t>
            </a:r>
            <a:r>
              <a:rPr lang="zh-CN" altLang="en-US" sz="2000" b="1" dirty="0">
                <a:latin typeface="Microsoft YaHei" panose="020B0503020204020204" pitchFamily="34" charset="-122"/>
                <a:ea typeface="Microsoft YaHei" panose="020B0503020204020204" pitchFamily="34" charset="-122"/>
              </a:rPr>
              <a:t>自注意力的机制</a:t>
            </a:r>
            <a:r>
              <a:rPr lang="zh-CN" altLang="en-US" sz="2000" dirty="0">
                <a:latin typeface="Microsoft YaHei" panose="020B0503020204020204" pitchFamily="34" charset="-122"/>
                <a:ea typeface="Microsoft YaHei" panose="020B0503020204020204" pitchFamily="34" charset="-122"/>
              </a:rPr>
              <a:t>，以从关注上下文的不同侧面。上下文中每一个单词的表示 </a:t>
            </a:r>
            <a:r>
              <a:rPr lang="en-US" altLang="zh-CN" sz="2000" dirty="0">
                <a:latin typeface="Microsoft YaHei" panose="020B0503020204020204" pitchFamily="34" charset="-122"/>
                <a:ea typeface="Microsoft YaHei" panose="020B0503020204020204" pitchFamily="34" charset="-122"/>
              </a:rPr>
              <a:t>x</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经过多组线性映射                                     到不同的表示子空间中。</a:t>
            </a:r>
            <a:endParaRPr lang="en-CN" sz="2000" dirty="0">
              <a:latin typeface="Microsoft YaHei" panose="020B0503020204020204" pitchFamily="34" charset="-122"/>
              <a:ea typeface="Microsoft YaHei" panose="020B0503020204020204" pitchFamily="34" charset="-122"/>
            </a:endParaRPr>
          </a:p>
        </p:txBody>
      </p:sp>
      <p:grpSp>
        <p:nvGrpSpPr>
          <p:cNvPr id="34" name="Group 33" descr="\documentclass{article}&#10;\usepackage{amsmath, amsfonts ,bm}&#10;\pagestyle{empty}&#10;\begin{document}&#10;&#10;&#10;$\{\bm{W}^Q_j,\bm{W}^K_j,\bm{W}^V_j\}_{j=1}^N$&#10;&#10;\end{document}" title="IguanaTex Vector Display">
            <a:extLst>
              <a:ext uri="{FF2B5EF4-FFF2-40B4-BE49-F238E27FC236}">
                <a16:creationId xmlns:a16="http://schemas.microsoft.com/office/drawing/2014/main" id="{CF8FA7A5-3DB9-6F63-CF60-492A614F71F3}"/>
              </a:ext>
            </a:extLst>
          </p:cNvPr>
          <p:cNvGrpSpPr>
            <a:grpSpLocks noChangeAspect="1"/>
          </p:cNvGrpSpPr>
          <p:nvPr>
            <p:custDataLst>
              <p:tags r:id="rId1"/>
            </p:custDataLst>
          </p:nvPr>
        </p:nvGrpSpPr>
        <p:grpSpPr>
          <a:xfrm>
            <a:off x="9290876" y="1459924"/>
            <a:ext cx="2286760" cy="327601"/>
            <a:chOff x="4506712" y="3791798"/>
            <a:chExt cx="2286760" cy="327601"/>
          </a:xfrm>
        </p:grpSpPr>
        <p:sp>
          <p:nvSpPr>
            <p:cNvPr id="7" name="Freeform 6">
              <a:extLst>
                <a:ext uri="{FF2B5EF4-FFF2-40B4-BE49-F238E27FC236}">
                  <a16:creationId xmlns:a16="http://schemas.microsoft.com/office/drawing/2014/main" id="{A8759556-3730-EB83-6A4A-ECE3E5952CD8}"/>
                </a:ext>
              </a:extLst>
            </p:cNvPr>
            <p:cNvSpPr/>
            <p:nvPr>
              <p:custDataLst>
                <p:tags r:id="rId72"/>
              </p:custDataLst>
            </p:nvPr>
          </p:nvSpPr>
          <p:spPr>
            <a:xfrm>
              <a:off x="4506712" y="3844116"/>
              <a:ext cx="89833" cy="234975"/>
            </a:xfrm>
            <a:custGeom>
              <a:avLst/>
              <a:gdLst>
                <a:gd name="connsiteX0" fmla="*/ 53470 w 89833"/>
                <a:gd name="connsiteY0" fmla="*/ 31315 h 234975"/>
                <a:gd name="connsiteX1" fmla="*/ 87632 w 89833"/>
                <a:gd name="connsiteY1" fmla="*/ 5232 h 234975"/>
                <a:gd name="connsiteX2" fmla="*/ 89910 w 89833"/>
                <a:gd name="connsiteY2" fmla="*/ 2648 h 234975"/>
                <a:gd name="connsiteX3" fmla="*/ 85102 w 89833"/>
                <a:gd name="connsiteY3" fmla="*/ 63 h 234975"/>
                <a:gd name="connsiteX4" fmla="*/ 36516 w 89833"/>
                <a:gd name="connsiteY4" fmla="*/ 29435 h 234975"/>
                <a:gd name="connsiteX5" fmla="*/ 36516 w 89833"/>
                <a:gd name="connsiteY5" fmla="*/ 83009 h 234975"/>
                <a:gd name="connsiteX6" fmla="*/ 26394 w 89833"/>
                <a:gd name="connsiteY6" fmla="*/ 107447 h 234975"/>
                <a:gd name="connsiteX7" fmla="*/ 2354 w 89833"/>
                <a:gd name="connsiteY7" fmla="*/ 114966 h 234975"/>
                <a:gd name="connsiteX8" fmla="*/ 77 w 89833"/>
                <a:gd name="connsiteY8" fmla="*/ 117551 h 234975"/>
                <a:gd name="connsiteX9" fmla="*/ 4126 w 89833"/>
                <a:gd name="connsiteY9" fmla="*/ 120135 h 234975"/>
                <a:gd name="connsiteX10" fmla="*/ 35757 w 89833"/>
                <a:gd name="connsiteY10" fmla="*/ 141048 h 234975"/>
                <a:gd name="connsiteX11" fmla="*/ 36516 w 89833"/>
                <a:gd name="connsiteY11" fmla="*/ 152562 h 234975"/>
                <a:gd name="connsiteX12" fmla="*/ 36516 w 89833"/>
                <a:gd name="connsiteY12" fmla="*/ 199087 h 234975"/>
                <a:gd name="connsiteX13" fmla="*/ 48663 w 89833"/>
                <a:gd name="connsiteY13" fmla="*/ 225405 h 234975"/>
                <a:gd name="connsiteX14" fmla="*/ 85102 w 89833"/>
                <a:gd name="connsiteY14" fmla="*/ 235039 h 234975"/>
                <a:gd name="connsiteX15" fmla="*/ 89910 w 89833"/>
                <a:gd name="connsiteY15" fmla="*/ 232454 h 234975"/>
                <a:gd name="connsiteX16" fmla="*/ 85861 w 89833"/>
                <a:gd name="connsiteY16" fmla="*/ 229869 h 234975"/>
                <a:gd name="connsiteX17" fmla="*/ 54230 w 89833"/>
                <a:gd name="connsiteY17" fmla="*/ 209426 h 234975"/>
                <a:gd name="connsiteX18" fmla="*/ 53470 w 89833"/>
                <a:gd name="connsiteY18" fmla="*/ 198382 h 234975"/>
                <a:gd name="connsiteX19" fmla="*/ 53470 w 89833"/>
                <a:gd name="connsiteY19" fmla="*/ 149038 h 234975"/>
                <a:gd name="connsiteX20" fmla="*/ 43348 w 89833"/>
                <a:gd name="connsiteY20" fmla="*/ 126715 h 234975"/>
                <a:gd name="connsiteX21" fmla="*/ 23610 w 89833"/>
                <a:gd name="connsiteY21" fmla="*/ 117551 h 234975"/>
                <a:gd name="connsiteX22" fmla="*/ 53470 w 89833"/>
                <a:gd name="connsiteY22" fmla="*/ 87709 h 234975"/>
                <a:gd name="connsiteX23" fmla="*/ 53470 w 89833"/>
                <a:gd name="connsiteY23" fmla="*/ 31315 h 23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34975">
                  <a:moveTo>
                    <a:pt x="53470" y="31315"/>
                  </a:moveTo>
                  <a:cubicBezTo>
                    <a:pt x="53470" y="21916"/>
                    <a:pt x="60050" y="6877"/>
                    <a:pt x="87632" y="5232"/>
                  </a:cubicBezTo>
                  <a:cubicBezTo>
                    <a:pt x="88898" y="4997"/>
                    <a:pt x="89910" y="4057"/>
                    <a:pt x="89910" y="2648"/>
                  </a:cubicBezTo>
                  <a:cubicBezTo>
                    <a:pt x="89910" y="63"/>
                    <a:pt x="87885" y="63"/>
                    <a:pt x="85102" y="63"/>
                  </a:cubicBezTo>
                  <a:cubicBezTo>
                    <a:pt x="59797" y="63"/>
                    <a:pt x="36769" y="12047"/>
                    <a:pt x="36516" y="29435"/>
                  </a:cubicBezTo>
                  <a:lnTo>
                    <a:pt x="36516" y="83009"/>
                  </a:lnTo>
                  <a:cubicBezTo>
                    <a:pt x="36516" y="92173"/>
                    <a:pt x="36516" y="99693"/>
                    <a:pt x="26394" y="107447"/>
                  </a:cubicBezTo>
                  <a:cubicBezTo>
                    <a:pt x="17537" y="114261"/>
                    <a:pt x="7921" y="114731"/>
                    <a:pt x="2354" y="114966"/>
                  </a:cubicBezTo>
                  <a:cubicBezTo>
                    <a:pt x="1089" y="115201"/>
                    <a:pt x="77" y="116141"/>
                    <a:pt x="77" y="117551"/>
                  </a:cubicBezTo>
                  <a:cubicBezTo>
                    <a:pt x="77" y="119901"/>
                    <a:pt x="1595" y="119901"/>
                    <a:pt x="4126" y="120135"/>
                  </a:cubicBezTo>
                  <a:cubicBezTo>
                    <a:pt x="20827" y="121075"/>
                    <a:pt x="32973" y="129535"/>
                    <a:pt x="35757" y="141048"/>
                  </a:cubicBezTo>
                  <a:cubicBezTo>
                    <a:pt x="36516" y="143633"/>
                    <a:pt x="36516" y="144103"/>
                    <a:pt x="36516" y="152562"/>
                  </a:cubicBezTo>
                  <a:lnTo>
                    <a:pt x="36516" y="199087"/>
                  </a:lnTo>
                  <a:cubicBezTo>
                    <a:pt x="36516" y="208956"/>
                    <a:pt x="36516" y="216476"/>
                    <a:pt x="48663" y="225405"/>
                  </a:cubicBezTo>
                  <a:cubicBezTo>
                    <a:pt x="58532" y="232454"/>
                    <a:pt x="75233" y="235039"/>
                    <a:pt x="85102" y="235039"/>
                  </a:cubicBezTo>
                  <a:cubicBezTo>
                    <a:pt x="87885" y="235039"/>
                    <a:pt x="89910" y="235039"/>
                    <a:pt x="89910" y="232454"/>
                  </a:cubicBezTo>
                  <a:cubicBezTo>
                    <a:pt x="89910" y="230104"/>
                    <a:pt x="88392" y="230104"/>
                    <a:pt x="85861" y="229869"/>
                  </a:cubicBezTo>
                  <a:cubicBezTo>
                    <a:pt x="69919" y="228929"/>
                    <a:pt x="57519" y="221410"/>
                    <a:pt x="54230" y="209426"/>
                  </a:cubicBezTo>
                  <a:cubicBezTo>
                    <a:pt x="53470" y="207312"/>
                    <a:pt x="53470" y="206842"/>
                    <a:pt x="53470" y="198382"/>
                  </a:cubicBezTo>
                  <a:lnTo>
                    <a:pt x="53470" y="149038"/>
                  </a:lnTo>
                  <a:cubicBezTo>
                    <a:pt x="53470" y="138229"/>
                    <a:pt x="51446" y="134234"/>
                    <a:pt x="43348" y="126715"/>
                  </a:cubicBezTo>
                  <a:cubicBezTo>
                    <a:pt x="38034" y="121780"/>
                    <a:pt x="30696" y="119431"/>
                    <a:pt x="23610" y="117551"/>
                  </a:cubicBezTo>
                  <a:cubicBezTo>
                    <a:pt x="44361" y="112146"/>
                    <a:pt x="53470" y="101337"/>
                    <a:pt x="53470" y="87709"/>
                  </a:cubicBezTo>
                  <a:lnTo>
                    <a:pt x="53470" y="31315"/>
                  </a:lnTo>
                  <a:close/>
                </a:path>
              </a:pathLst>
            </a:custGeom>
            <a:solidFill>
              <a:srgbClr val="000000"/>
            </a:solidFill>
            <a:ln w="25330"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A94AF87A-8983-627B-72CD-887FE0B78E2A}"/>
                </a:ext>
              </a:extLst>
            </p:cNvPr>
            <p:cNvSpPr/>
            <p:nvPr>
              <p:custDataLst>
                <p:tags r:id="rId73"/>
              </p:custDataLst>
            </p:nvPr>
          </p:nvSpPr>
          <p:spPr>
            <a:xfrm>
              <a:off x="4631467" y="3859155"/>
              <a:ext cx="288984" cy="165188"/>
            </a:xfrm>
            <a:custGeom>
              <a:avLst/>
              <a:gdLst>
                <a:gd name="connsiteX0" fmla="*/ 259459 w 288984"/>
                <a:gd name="connsiteY0" fmla="*/ 20036 h 165188"/>
                <a:gd name="connsiteX1" fmla="*/ 281474 w 288984"/>
                <a:gd name="connsiteY1" fmla="*/ 11107 h 165188"/>
                <a:gd name="connsiteX2" fmla="*/ 289066 w 288984"/>
                <a:gd name="connsiteY2" fmla="*/ 4292 h 165188"/>
                <a:gd name="connsiteX3" fmla="*/ 284511 w 288984"/>
                <a:gd name="connsiteY3" fmla="*/ 63 h 165188"/>
                <a:gd name="connsiteX4" fmla="*/ 263002 w 288984"/>
                <a:gd name="connsiteY4" fmla="*/ 768 h 165188"/>
                <a:gd name="connsiteX5" fmla="*/ 233901 w 288984"/>
                <a:gd name="connsiteY5" fmla="*/ 63 h 165188"/>
                <a:gd name="connsiteX6" fmla="*/ 227068 w 288984"/>
                <a:gd name="connsiteY6" fmla="*/ 6877 h 165188"/>
                <a:gd name="connsiteX7" fmla="*/ 233395 w 288984"/>
                <a:gd name="connsiteY7" fmla="*/ 11107 h 165188"/>
                <a:gd name="connsiteX8" fmla="*/ 251108 w 288984"/>
                <a:gd name="connsiteY8" fmla="*/ 13691 h 165188"/>
                <a:gd name="connsiteX9" fmla="*/ 177977 w 288984"/>
                <a:gd name="connsiteY9" fmla="*/ 121075 h 165188"/>
                <a:gd name="connsiteX10" fmla="*/ 162794 w 288984"/>
                <a:gd name="connsiteY10" fmla="*/ 12282 h 165188"/>
                <a:gd name="connsiteX11" fmla="*/ 179242 w 288984"/>
                <a:gd name="connsiteY11" fmla="*/ 11107 h 165188"/>
                <a:gd name="connsiteX12" fmla="*/ 188605 w 288984"/>
                <a:gd name="connsiteY12" fmla="*/ 4292 h 165188"/>
                <a:gd name="connsiteX13" fmla="*/ 183291 w 288984"/>
                <a:gd name="connsiteY13" fmla="*/ 63 h 165188"/>
                <a:gd name="connsiteX14" fmla="*/ 146092 w 288984"/>
                <a:gd name="connsiteY14" fmla="*/ 768 h 165188"/>
                <a:gd name="connsiteX15" fmla="*/ 129897 w 288984"/>
                <a:gd name="connsiteY15" fmla="*/ 533 h 165188"/>
                <a:gd name="connsiteX16" fmla="*/ 112942 w 288984"/>
                <a:gd name="connsiteY16" fmla="*/ 63 h 165188"/>
                <a:gd name="connsiteX17" fmla="*/ 106110 w 288984"/>
                <a:gd name="connsiteY17" fmla="*/ 6877 h 165188"/>
                <a:gd name="connsiteX18" fmla="*/ 114461 w 288984"/>
                <a:gd name="connsiteY18" fmla="*/ 11107 h 165188"/>
                <a:gd name="connsiteX19" fmla="*/ 126607 w 288984"/>
                <a:gd name="connsiteY19" fmla="*/ 11577 h 165188"/>
                <a:gd name="connsiteX20" fmla="*/ 129897 w 288984"/>
                <a:gd name="connsiteY20" fmla="*/ 35074 h 165188"/>
                <a:gd name="connsiteX21" fmla="*/ 127872 w 288984"/>
                <a:gd name="connsiteY21" fmla="*/ 38834 h 165188"/>
                <a:gd name="connsiteX22" fmla="*/ 71948 w 288984"/>
                <a:gd name="connsiteY22" fmla="*/ 121075 h 165188"/>
                <a:gd name="connsiteX23" fmla="*/ 56765 w 288984"/>
                <a:gd name="connsiteY23" fmla="*/ 12282 h 165188"/>
                <a:gd name="connsiteX24" fmla="*/ 73213 w 288984"/>
                <a:gd name="connsiteY24" fmla="*/ 11107 h 165188"/>
                <a:gd name="connsiteX25" fmla="*/ 80552 w 288984"/>
                <a:gd name="connsiteY25" fmla="*/ 9697 h 165188"/>
                <a:gd name="connsiteX26" fmla="*/ 82576 w 288984"/>
                <a:gd name="connsiteY26" fmla="*/ 4292 h 165188"/>
                <a:gd name="connsiteX27" fmla="*/ 77262 w 288984"/>
                <a:gd name="connsiteY27" fmla="*/ 63 h 165188"/>
                <a:gd name="connsiteX28" fmla="*/ 39811 w 288984"/>
                <a:gd name="connsiteY28" fmla="*/ 768 h 165188"/>
                <a:gd name="connsiteX29" fmla="*/ 23615 w 288984"/>
                <a:gd name="connsiteY29" fmla="*/ 533 h 165188"/>
                <a:gd name="connsiteX30" fmla="*/ 6914 w 288984"/>
                <a:gd name="connsiteY30" fmla="*/ 63 h 165188"/>
                <a:gd name="connsiteX31" fmla="*/ 82 w 288984"/>
                <a:gd name="connsiteY31" fmla="*/ 6877 h 165188"/>
                <a:gd name="connsiteX32" fmla="*/ 8432 w 288984"/>
                <a:gd name="connsiteY32" fmla="*/ 11107 h 165188"/>
                <a:gd name="connsiteX33" fmla="*/ 20579 w 288984"/>
                <a:gd name="connsiteY33" fmla="*/ 11577 h 165188"/>
                <a:gd name="connsiteX34" fmla="*/ 41076 w 288984"/>
                <a:gd name="connsiteY34" fmla="*/ 158202 h 165188"/>
                <a:gd name="connsiteX35" fmla="*/ 48414 w 288984"/>
                <a:gd name="connsiteY35" fmla="*/ 165251 h 165188"/>
                <a:gd name="connsiteX36" fmla="*/ 59043 w 288984"/>
                <a:gd name="connsiteY36" fmla="*/ 159142 h 165188"/>
                <a:gd name="connsiteX37" fmla="*/ 132174 w 288984"/>
                <a:gd name="connsiteY37" fmla="*/ 51288 h 165188"/>
                <a:gd name="connsiteX38" fmla="*/ 147104 w 288984"/>
                <a:gd name="connsiteY38" fmla="*/ 158202 h 165188"/>
                <a:gd name="connsiteX39" fmla="*/ 154696 w 288984"/>
                <a:gd name="connsiteY39" fmla="*/ 165251 h 165188"/>
                <a:gd name="connsiteX40" fmla="*/ 165071 w 288984"/>
                <a:gd name="connsiteY40" fmla="*/ 159142 h 165188"/>
                <a:gd name="connsiteX41" fmla="*/ 259459 w 288984"/>
                <a:gd name="connsiteY41" fmla="*/ 20036 h 16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65188">
                  <a:moveTo>
                    <a:pt x="259459" y="20036"/>
                  </a:moveTo>
                  <a:cubicBezTo>
                    <a:pt x="262496" y="15571"/>
                    <a:pt x="265532" y="11342"/>
                    <a:pt x="281474" y="11107"/>
                  </a:cubicBezTo>
                  <a:cubicBezTo>
                    <a:pt x="284511" y="11107"/>
                    <a:pt x="289066" y="11107"/>
                    <a:pt x="289066" y="4292"/>
                  </a:cubicBezTo>
                  <a:cubicBezTo>
                    <a:pt x="289066" y="2178"/>
                    <a:pt x="287042" y="63"/>
                    <a:pt x="284511" y="63"/>
                  </a:cubicBezTo>
                  <a:cubicBezTo>
                    <a:pt x="277679" y="63"/>
                    <a:pt x="270087" y="768"/>
                    <a:pt x="263002" y="768"/>
                  </a:cubicBezTo>
                  <a:cubicBezTo>
                    <a:pt x="253386" y="768"/>
                    <a:pt x="243264" y="63"/>
                    <a:pt x="233901" y="63"/>
                  </a:cubicBezTo>
                  <a:cubicBezTo>
                    <a:pt x="231876" y="63"/>
                    <a:pt x="227068" y="63"/>
                    <a:pt x="227068" y="6877"/>
                  </a:cubicBezTo>
                  <a:cubicBezTo>
                    <a:pt x="227068" y="11107"/>
                    <a:pt x="231623" y="11107"/>
                    <a:pt x="233395" y="11107"/>
                  </a:cubicBezTo>
                  <a:cubicBezTo>
                    <a:pt x="234407" y="11107"/>
                    <a:pt x="244529" y="11107"/>
                    <a:pt x="251108" y="13691"/>
                  </a:cubicBezTo>
                  <a:lnTo>
                    <a:pt x="177977" y="121075"/>
                  </a:lnTo>
                  <a:lnTo>
                    <a:pt x="162794" y="12282"/>
                  </a:lnTo>
                  <a:cubicBezTo>
                    <a:pt x="167601" y="11342"/>
                    <a:pt x="175446" y="11107"/>
                    <a:pt x="179242" y="11107"/>
                  </a:cubicBezTo>
                  <a:cubicBezTo>
                    <a:pt x="184556" y="11107"/>
                    <a:pt x="188605" y="11107"/>
                    <a:pt x="188605" y="4292"/>
                  </a:cubicBezTo>
                  <a:cubicBezTo>
                    <a:pt x="188605" y="4057"/>
                    <a:pt x="188605" y="63"/>
                    <a:pt x="183291" y="63"/>
                  </a:cubicBezTo>
                  <a:cubicBezTo>
                    <a:pt x="174940" y="63"/>
                    <a:pt x="154443" y="768"/>
                    <a:pt x="146092" y="768"/>
                  </a:cubicBezTo>
                  <a:cubicBezTo>
                    <a:pt x="140778" y="768"/>
                    <a:pt x="135211" y="533"/>
                    <a:pt x="129897" y="533"/>
                  </a:cubicBezTo>
                  <a:cubicBezTo>
                    <a:pt x="122558" y="533"/>
                    <a:pt x="113449" y="63"/>
                    <a:pt x="112942" y="63"/>
                  </a:cubicBezTo>
                  <a:cubicBezTo>
                    <a:pt x="111171" y="63"/>
                    <a:pt x="106110" y="63"/>
                    <a:pt x="106110" y="6877"/>
                  </a:cubicBezTo>
                  <a:cubicBezTo>
                    <a:pt x="106110" y="11107"/>
                    <a:pt x="110412" y="11107"/>
                    <a:pt x="114461" y="11107"/>
                  </a:cubicBezTo>
                  <a:cubicBezTo>
                    <a:pt x="118257" y="11107"/>
                    <a:pt x="123318" y="11342"/>
                    <a:pt x="126607" y="11577"/>
                  </a:cubicBezTo>
                  <a:lnTo>
                    <a:pt x="129897" y="35074"/>
                  </a:lnTo>
                  <a:cubicBezTo>
                    <a:pt x="129897" y="35779"/>
                    <a:pt x="129897" y="36249"/>
                    <a:pt x="127872" y="38834"/>
                  </a:cubicBezTo>
                  <a:lnTo>
                    <a:pt x="71948" y="121075"/>
                  </a:lnTo>
                  <a:lnTo>
                    <a:pt x="56765" y="12282"/>
                  </a:lnTo>
                  <a:cubicBezTo>
                    <a:pt x="61573" y="11342"/>
                    <a:pt x="69418" y="11107"/>
                    <a:pt x="73213" y="11107"/>
                  </a:cubicBezTo>
                  <a:cubicBezTo>
                    <a:pt x="79034" y="11107"/>
                    <a:pt x="79287" y="10872"/>
                    <a:pt x="80552" y="9697"/>
                  </a:cubicBezTo>
                  <a:cubicBezTo>
                    <a:pt x="82070" y="8522"/>
                    <a:pt x="82576" y="4527"/>
                    <a:pt x="82576" y="4292"/>
                  </a:cubicBezTo>
                  <a:cubicBezTo>
                    <a:pt x="82576" y="4057"/>
                    <a:pt x="82576" y="63"/>
                    <a:pt x="77262" y="63"/>
                  </a:cubicBezTo>
                  <a:cubicBezTo>
                    <a:pt x="68912" y="63"/>
                    <a:pt x="48161" y="768"/>
                    <a:pt x="39811" y="768"/>
                  </a:cubicBezTo>
                  <a:cubicBezTo>
                    <a:pt x="34497" y="768"/>
                    <a:pt x="28930" y="533"/>
                    <a:pt x="23615" y="533"/>
                  </a:cubicBezTo>
                  <a:cubicBezTo>
                    <a:pt x="16783" y="533"/>
                    <a:pt x="7167" y="63"/>
                    <a:pt x="6914" y="63"/>
                  </a:cubicBezTo>
                  <a:cubicBezTo>
                    <a:pt x="4890" y="63"/>
                    <a:pt x="82" y="63"/>
                    <a:pt x="82" y="6877"/>
                  </a:cubicBezTo>
                  <a:cubicBezTo>
                    <a:pt x="82" y="11107"/>
                    <a:pt x="4131" y="11107"/>
                    <a:pt x="8432" y="11107"/>
                  </a:cubicBezTo>
                  <a:cubicBezTo>
                    <a:pt x="12228" y="11107"/>
                    <a:pt x="17289" y="11342"/>
                    <a:pt x="20579" y="11577"/>
                  </a:cubicBezTo>
                  <a:lnTo>
                    <a:pt x="41076" y="158202"/>
                  </a:lnTo>
                  <a:cubicBezTo>
                    <a:pt x="41835" y="162901"/>
                    <a:pt x="42341" y="165251"/>
                    <a:pt x="48414" y="165251"/>
                  </a:cubicBezTo>
                  <a:cubicBezTo>
                    <a:pt x="53729" y="165251"/>
                    <a:pt x="56006" y="163606"/>
                    <a:pt x="59043" y="159142"/>
                  </a:cubicBezTo>
                  <a:lnTo>
                    <a:pt x="132174" y="51288"/>
                  </a:lnTo>
                  <a:lnTo>
                    <a:pt x="147104" y="158202"/>
                  </a:lnTo>
                  <a:cubicBezTo>
                    <a:pt x="147864" y="163606"/>
                    <a:pt x="148623" y="165251"/>
                    <a:pt x="154696" y="165251"/>
                  </a:cubicBezTo>
                  <a:cubicBezTo>
                    <a:pt x="160263" y="165251"/>
                    <a:pt x="162287" y="163371"/>
                    <a:pt x="165071" y="159142"/>
                  </a:cubicBezTo>
                  <a:lnTo>
                    <a:pt x="259459" y="20036"/>
                  </a:lnTo>
                  <a:close/>
                </a:path>
              </a:pathLst>
            </a:custGeom>
            <a:solidFill>
              <a:srgbClr val="000000"/>
            </a:solidFill>
            <a:ln w="2533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652A24CA-A61F-8036-ADFB-F02A3EA4A860}"/>
                </a:ext>
              </a:extLst>
            </p:cNvPr>
            <p:cNvSpPr/>
            <p:nvPr>
              <p:custDataLst>
                <p:tags r:id="rId74"/>
              </p:custDataLst>
            </p:nvPr>
          </p:nvSpPr>
          <p:spPr>
            <a:xfrm>
              <a:off x="4944256" y="3791798"/>
              <a:ext cx="134623" cy="147541"/>
            </a:xfrm>
            <a:custGeom>
              <a:avLst/>
              <a:gdLst>
                <a:gd name="connsiteX0" fmla="*/ 70240 w 134623"/>
                <a:gd name="connsiteY0" fmla="*/ 125559 h 147541"/>
                <a:gd name="connsiteX1" fmla="*/ 87068 w 134623"/>
                <a:gd name="connsiteY1" fmla="*/ 147599 h 147541"/>
                <a:gd name="connsiteX2" fmla="*/ 118775 w 134623"/>
                <a:gd name="connsiteY2" fmla="*/ 115690 h 147541"/>
                <a:gd name="connsiteX3" fmla="*/ 116295 w 134623"/>
                <a:gd name="connsiteY3" fmla="*/ 113387 h 147541"/>
                <a:gd name="connsiteX4" fmla="*/ 113815 w 134623"/>
                <a:gd name="connsiteY4" fmla="*/ 115525 h 147541"/>
                <a:gd name="connsiteX5" fmla="*/ 91850 w 134623"/>
                <a:gd name="connsiteY5" fmla="*/ 130329 h 147541"/>
                <a:gd name="connsiteX6" fmla="*/ 77857 w 134623"/>
                <a:gd name="connsiteY6" fmla="*/ 114374 h 147541"/>
                <a:gd name="connsiteX7" fmla="*/ 134717 w 134623"/>
                <a:gd name="connsiteY7" fmla="*/ 45784 h 147541"/>
                <a:gd name="connsiteX8" fmla="*/ 83348 w 134623"/>
                <a:gd name="connsiteY8" fmla="*/ 58 h 147541"/>
                <a:gd name="connsiteX9" fmla="*/ 94 w 134623"/>
                <a:gd name="connsiteY9" fmla="*/ 73911 h 147541"/>
                <a:gd name="connsiteX10" fmla="*/ 51641 w 134623"/>
                <a:gd name="connsiteY10" fmla="*/ 118979 h 147541"/>
                <a:gd name="connsiteX11" fmla="*/ 70240 w 134623"/>
                <a:gd name="connsiteY11" fmla="*/ 116677 h 147541"/>
                <a:gd name="connsiteX12" fmla="*/ 70240 w 134623"/>
                <a:gd name="connsiteY12" fmla="*/ 125559 h 147541"/>
                <a:gd name="connsiteX13" fmla="*/ 39595 w 134623"/>
                <a:gd name="connsiteY13" fmla="*/ 111578 h 147541"/>
                <a:gd name="connsiteX14" fmla="*/ 17276 w 134623"/>
                <a:gd name="connsiteY14" fmla="*/ 78023 h 147541"/>
                <a:gd name="connsiteX15" fmla="*/ 37116 w 134623"/>
                <a:gd name="connsiteY15" fmla="*/ 27033 h 147541"/>
                <a:gd name="connsiteX16" fmla="*/ 81931 w 134623"/>
                <a:gd name="connsiteY16" fmla="*/ 5321 h 147541"/>
                <a:gd name="connsiteX17" fmla="*/ 117535 w 134623"/>
                <a:gd name="connsiteY17" fmla="*/ 41343 h 147541"/>
                <a:gd name="connsiteX18" fmla="*/ 76440 w 134623"/>
                <a:gd name="connsiteY18" fmla="*/ 108123 h 147541"/>
                <a:gd name="connsiteX19" fmla="*/ 58549 w 134623"/>
                <a:gd name="connsiteY19" fmla="*/ 90853 h 147541"/>
                <a:gd name="connsiteX20" fmla="*/ 38887 w 134623"/>
                <a:gd name="connsiteY20" fmla="*/ 107301 h 147541"/>
                <a:gd name="connsiteX21" fmla="*/ 39595 w 134623"/>
                <a:gd name="connsiteY21" fmla="*/ 111578 h 147541"/>
                <a:gd name="connsiteX22" fmla="*/ 70240 w 134623"/>
                <a:gd name="connsiteY22" fmla="*/ 110755 h 147541"/>
                <a:gd name="connsiteX23" fmla="*/ 52881 w 134623"/>
                <a:gd name="connsiteY23" fmla="*/ 113716 h 147541"/>
                <a:gd name="connsiteX24" fmla="*/ 43847 w 134623"/>
                <a:gd name="connsiteY24" fmla="*/ 107301 h 147541"/>
                <a:gd name="connsiteX25" fmla="*/ 58549 w 134623"/>
                <a:gd name="connsiteY25" fmla="*/ 95458 h 147541"/>
                <a:gd name="connsiteX26" fmla="*/ 70240 w 134623"/>
                <a:gd name="connsiteY26" fmla="*/ 110755 h 14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4623" h="147541">
                  <a:moveTo>
                    <a:pt x="70240" y="125559"/>
                  </a:moveTo>
                  <a:cubicBezTo>
                    <a:pt x="70240" y="136250"/>
                    <a:pt x="72543" y="147599"/>
                    <a:pt x="87068" y="147599"/>
                  </a:cubicBezTo>
                  <a:cubicBezTo>
                    <a:pt x="108501" y="147599"/>
                    <a:pt x="118775" y="119308"/>
                    <a:pt x="118775" y="115690"/>
                  </a:cubicBezTo>
                  <a:cubicBezTo>
                    <a:pt x="118775" y="114538"/>
                    <a:pt x="117712" y="113387"/>
                    <a:pt x="116295" y="113387"/>
                  </a:cubicBezTo>
                  <a:cubicBezTo>
                    <a:pt x="114524" y="113387"/>
                    <a:pt x="113992" y="114867"/>
                    <a:pt x="113815" y="115525"/>
                  </a:cubicBezTo>
                  <a:cubicBezTo>
                    <a:pt x="109564" y="127039"/>
                    <a:pt x="97873" y="130329"/>
                    <a:pt x="91850" y="130329"/>
                  </a:cubicBezTo>
                  <a:cubicBezTo>
                    <a:pt x="84765" y="130329"/>
                    <a:pt x="81045" y="127532"/>
                    <a:pt x="77857" y="114374"/>
                  </a:cubicBezTo>
                  <a:cubicBezTo>
                    <a:pt x="109387" y="104011"/>
                    <a:pt x="134717" y="74898"/>
                    <a:pt x="134717" y="45784"/>
                  </a:cubicBezTo>
                  <a:cubicBezTo>
                    <a:pt x="134717" y="19960"/>
                    <a:pt x="114701" y="58"/>
                    <a:pt x="83348" y="58"/>
                  </a:cubicBezTo>
                  <a:cubicBezTo>
                    <a:pt x="41013" y="58"/>
                    <a:pt x="94" y="36902"/>
                    <a:pt x="94" y="73911"/>
                  </a:cubicBezTo>
                  <a:cubicBezTo>
                    <a:pt x="94" y="100393"/>
                    <a:pt x="21173" y="118979"/>
                    <a:pt x="51641" y="118979"/>
                  </a:cubicBezTo>
                  <a:cubicBezTo>
                    <a:pt x="55006" y="118979"/>
                    <a:pt x="61029" y="118815"/>
                    <a:pt x="70240" y="116677"/>
                  </a:cubicBezTo>
                  <a:lnTo>
                    <a:pt x="70240" y="125559"/>
                  </a:lnTo>
                  <a:close/>
                  <a:moveTo>
                    <a:pt x="39595" y="111578"/>
                  </a:moveTo>
                  <a:cubicBezTo>
                    <a:pt x="30384" y="108617"/>
                    <a:pt x="17276" y="100064"/>
                    <a:pt x="17276" y="78023"/>
                  </a:cubicBezTo>
                  <a:cubicBezTo>
                    <a:pt x="17276" y="67496"/>
                    <a:pt x="20996" y="45620"/>
                    <a:pt x="37116" y="27033"/>
                  </a:cubicBezTo>
                  <a:cubicBezTo>
                    <a:pt x="48275" y="14368"/>
                    <a:pt x="65457" y="5321"/>
                    <a:pt x="81931" y="5321"/>
                  </a:cubicBezTo>
                  <a:cubicBezTo>
                    <a:pt x="101239" y="5321"/>
                    <a:pt x="117535" y="17329"/>
                    <a:pt x="117535" y="41343"/>
                  </a:cubicBezTo>
                  <a:cubicBezTo>
                    <a:pt x="117535" y="57792"/>
                    <a:pt x="108856" y="93155"/>
                    <a:pt x="76440" y="108123"/>
                  </a:cubicBezTo>
                  <a:cubicBezTo>
                    <a:pt x="73605" y="97761"/>
                    <a:pt x="69000" y="90853"/>
                    <a:pt x="58549" y="90853"/>
                  </a:cubicBezTo>
                  <a:cubicBezTo>
                    <a:pt x="48629" y="90853"/>
                    <a:pt x="38887" y="98583"/>
                    <a:pt x="38887" y="107301"/>
                  </a:cubicBezTo>
                  <a:cubicBezTo>
                    <a:pt x="38887" y="110262"/>
                    <a:pt x="39064" y="110426"/>
                    <a:pt x="39595" y="111578"/>
                  </a:cubicBezTo>
                  <a:close/>
                  <a:moveTo>
                    <a:pt x="70240" y="110755"/>
                  </a:moveTo>
                  <a:cubicBezTo>
                    <a:pt x="66343" y="112071"/>
                    <a:pt x="59789" y="113716"/>
                    <a:pt x="52881" y="113716"/>
                  </a:cubicBezTo>
                  <a:cubicBezTo>
                    <a:pt x="50046" y="113716"/>
                    <a:pt x="43847" y="113716"/>
                    <a:pt x="43847" y="107301"/>
                  </a:cubicBezTo>
                  <a:cubicBezTo>
                    <a:pt x="43847" y="101051"/>
                    <a:pt x="51109" y="95458"/>
                    <a:pt x="58549" y="95458"/>
                  </a:cubicBezTo>
                  <a:cubicBezTo>
                    <a:pt x="64926" y="95458"/>
                    <a:pt x="69709" y="98090"/>
                    <a:pt x="70240" y="110755"/>
                  </a:cubicBezTo>
                  <a:close/>
                </a:path>
              </a:pathLst>
            </a:custGeom>
            <a:solidFill>
              <a:srgbClr val="000000"/>
            </a:solidFill>
            <a:ln w="2533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2BD4DAE2-8982-551A-8108-8EFAE600F2A7}"/>
                </a:ext>
              </a:extLst>
            </p:cNvPr>
            <p:cNvSpPr/>
            <p:nvPr>
              <p:custDataLst>
                <p:tags r:id="rId75"/>
              </p:custDataLst>
            </p:nvPr>
          </p:nvSpPr>
          <p:spPr>
            <a:xfrm>
              <a:off x="4891616" y="3976793"/>
              <a:ext cx="77762" cy="142606"/>
            </a:xfrm>
            <a:custGeom>
              <a:avLst/>
              <a:gdLst>
                <a:gd name="connsiteX0" fmla="*/ 77855 w 77762"/>
                <a:gd name="connsiteY0" fmla="*/ 6316 h 142606"/>
                <a:gd name="connsiteX1" fmla="*/ 70770 w 77762"/>
                <a:gd name="connsiteY1" fmla="*/ 66 h 142606"/>
                <a:gd name="connsiteX2" fmla="*/ 60850 w 77762"/>
                <a:gd name="connsiteY2" fmla="*/ 9112 h 142606"/>
                <a:gd name="connsiteX3" fmla="*/ 67936 w 77762"/>
                <a:gd name="connsiteY3" fmla="*/ 15362 h 142606"/>
                <a:gd name="connsiteX4" fmla="*/ 77855 w 77762"/>
                <a:gd name="connsiteY4" fmla="*/ 6316 h 142606"/>
                <a:gd name="connsiteX5" fmla="*/ 40302 w 77762"/>
                <a:gd name="connsiteY5" fmla="*/ 117178 h 142606"/>
                <a:gd name="connsiteX6" fmla="*/ 17452 w 77762"/>
                <a:gd name="connsiteY6" fmla="*/ 138067 h 142606"/>
                <a:gd name="connsiteX7" fmla="*/ 11075 w 77762"/>
                <a:gd name="connsiteY7" fmla="*/ 137080 h 142606"/>
                <a:gd name="connsiteX8" fmla="*/ 17098 w 77762"/>
                <a:gd name="connsiteY8" fmla="*/ 128691 h 142606"/>
                <a:gd name="connsiteX9" fmla="*/ 10189 w 77762"/>
                <a:gd name="connsiteY9" fmla="*/ 122606 h 142606"/>
                <a:gd name="connsiteX10" fmla="*/ 93 w 77762"/>
                <a:gd name="connsiteY10" fmla="*/ 132310 h 142606"/>
                <a:gd name="connsiteX11" fmla="*/ 17629 w 77762"/>
                <a:gd name="connsiteY11" fmla="*/ 142672 h 142606"/>
                <a:gd name="connsiteX12" fmla="*/ 54473 w 77762"/>
                <a:gd name="connsiteY12" fmla="*/ 116684 h 142606"/>
                <a:gd name="connsiteX13" fmla="*/ 70415 w 77762"/>
                <a:gd name="connsiteY13" fmla="*/ 57799 h 142606"/>
                <a:gd name="connsiteX14" fmla="*/ 71301 w 77762"/>
                <a:gd name="connsiteY14" fmla="*/ 52042 h 142606"/>
                <a:gd name="connsiteX15" fmla="*/ 52348 w 77762"/>
                <a:gd name="connsiteY15" fmla="*/ 36581 h 142606"/>
                <a:gd name="connsiteX16" fmla="*/ 21349 w 77762"/>
                <a:gd name="connsiteY16" fmla="*/ 61747 h 142606"/>
                <a:gd name="connsiteX17" fmla="*/ 24360 w 77762"/>
                <a:gd name="connsiteY17" fmla="*/ 63885 h 142606"/>
                <a:gd name="connsiteX18" fmla="*/ 27903 w 77762"/>
                <a:gd name="connsiteY18" fmla="*/ 60924 h 142606"/>
                <a:gd name="connsiteX19" fmla="*/ 51816 w 77762"/>
                <a:gd name="connsiteY19" fmla="*/ 41186 h 142606"/>
                <a:gd name="connsiteX20" fmla="*/ 57839 w 77762"/>
                <a:gd name="connsiteY20" fmla="*/ 49246 h 142606"/>
                <a:gd name="connsiteX21" fmla="*/ 57307 w 77762"/>
                <a:gd name="connsiteY21" fmla="*/ 54181 h 142606"/>
                <a:gd name="connsiteX22" fmla="*/ 40302 w 77762"/>
                <a:gd name="connsiteY22" fmla="*/ 117178 h 14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2606">
                  <a:moveTo>
                    <a:pt x="77855" y="6316"/>
                  </a:moveTo>
                  <a:cubicBezTo>
                    <a:pt x="77855" y="3520"/>
                    <a:pt x="75552" y="66"/>
                    <a:pt x="70770" y="66"/>
                  </a:cubicBezTo>
                  <a:cubicBezTo>
                    <a:pt x="65633" y="66"/>
                    <a:pt x="60850" y="4671"/>
                    <a:pt x="60850" y="9112"/>
                  </a:cubicBezTo>
                  <a:cubicBezTo>
                    <a:pt x="60850" y="11744"/>
                    <a:pt x="62976" y="15362"/>
                    <a:pt x="67936" y="15362"/>
                  </a:cubicBezTo>
                  <a:cubicBezTo>
                    <a:pt x="72718" y="15362"/>
                    <a:pt x="77855" y="11086"/>
                    <a:pt x="77855" y="6316"/>
                  </a:cubicBezTo>
                  <a:close/>
                  <a:moveTo>
                    <a:pt x="40302" y="117178"/>
                  </a:moveTo>
                  <a:cubicBezTo>
                    <a:pt x="37291" y="128527"/>
                    <a:pt x="27903" y="138067"/>
                    <a:pt x="17452" y="138067"/>
                  </a:cubicBezTo>
                  <a:cubicBezTo>
                    <a:pt x="15149" y="138067"/>
                    <a:pt x="13023" y="137738"/>
                    <a:pt x="11075" y="137080"/>
                  </a:cubicBezTo>
                  <a:cubicBezTo>
                    <a:pt x="15681" y="135106"/>
                    <a:pt x="17098" y="131159"/>
                    <a:pt x="17098" y="128691"/>
                  </a:cubicBezTo>
                  <a:cubicBezTo>
                    <a:pt x="17098" y="124744"/>
                    <a:pt x="13732" y="122606"/>
                    <a:pt x="10189" y="122606"/>
                  </a:cubicBezTo>
                  <a:cubicBezTo>
                    <a:pt x="4698" y="122606"/>
                    <a:pt x="93" y="127047"/>
                    <a:pt x="93" y="132310"/>
                  </a:cubicBezTo>
                  <a:cubicBezTo>
                    <a:pt x="93" y="138560"/>
                    <a:pt x="7001" y="142672"/>
                    <a:pt x="17629" y="142672"/>
                  </a:cubicBezTo>
                  <a:cubicBezTo>
                    <a:pt x="28257" y="142672"/>
                    <a:pt x="48982" y="136751"/>
                    <a:pt x="54473" y="116684"/>
                  </a:cubicBezTo>
                  <a:lnTo>
                    <a:pt x="70415" y="57799"/>
                  </a:lnTo>
                  <a:cubicBezTo>
                    <a:pt x="70947" y="55990"/>
                    <a:pt x="71301" y="54509"/>
                    <a:pt x="71301" y="52042"/>
                  </a:cubicBezTo>
                  <a:cubicBezTo>
                    <a:pt x="71301" y="42996"/>
                    <a:pt x="62976" y="36581"/>
                    <a:pt x="52348" y="36581"/>
                  </a:cubicBezTo>
                  <a:cubicBezTo>
                    <a:pt x="32686" y="36581"/>
                    <a:pt x="21349" y="59444"/>
                    <a:pt x="21349" y="61747"/>
                  </a:cubicBezTo>
                  <a:cubicBezTo>
                    <a:pt x="21349" y="63885"/>
                    <a:pt x="23829" y="63885"/>
                    <a:pt x="24360" y="63885"/>
                  </a:cubicBezTo>
                  <a:cubicBezTo>
                    <a:pt x="26486" y="63885"/>
                    <a:pt x="26663" y="63392"/>
                    <a:pt x="27903" y="60924"/>
                  </a:cubicBezTo>
                  <a:cubicBezTo>
                    <a:pt x="32331" y="51384"/>
                    <a:pt x="41542" y="41186"/>
                    <a:pt x="51816" y="41186"/>
                  </a:cubicBezTo>
                  <a:cubicBezTo>
                    <a:pt x="56245" y="41186"/>
                    <a:pt x="57839" y="43983"/>
                    <a:pt x="57839" y="49246"/>
                  </a:cubicBezTo>
                  <a:cubicBezTo>
                    <a:pt x="57839" y="51055"/>
                    <a:pt x="57485" y="53358"/>
                    <a:pt x="57307" y="54181"/>
                  </a:cubicBezTo>
                  <a:lnTo>
                    <a:pt x="40302" y="117178"/>
                  </a:lnTo>
                  <a:close/>
                </a:path>
              </a:pathLst>
            </a:custGeom>
            <a:solidFill>
              <a:srgbClr val="000000"/>
            </a:solidFill>
            <a:ln w="2533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14F84FA2-A970-93AF-86C8-FAAC1D2F1F83}"/>
                </a:ext>
              </a:extLst>
            </p:cNvPr>
            <p:cNvSpPr/>
            <p:nvPr>
              <p:custDataLst>
                <p:tags r:id="rId76"/>
              </p:custDataLst>
            </p:nvPr>
          </p:nvSpPr>
          <p:spPr>
            <a:xfrm>
              <a:off x="5125815" y="3995441"/>
              <a:ext cx="29606" cy="70257"/>
            </a:xfrm>
            <a:custGeom>
              <a:avLst/>
              <a:gdLst>
                <a:gd name="connsiteX0" fmla="*/ 29708 w 29606"/>
                <a:gd name="connsiteY0" fmla="*/ 24735 h 70257"/>
                <a:gd name="connsiteX1" fmla="*/ 13513 w 29606"/>
                <a:gd name="connsiteY1" fmla="*/ 63 h 70257"/>
                <a:gd name="connsiteX2" fmla="*/ 101 w 29606"/>
                <a:gd name="connsiteY2" fmla="*/ 12516 h 70257"/>
                <a:gd name="connsiteX3" fmla="*/ 13513 w 29606"/>
                <a:gd name="connsiteY3" fmla="*/ 24970 h 70257"/>
                <a:gd name="connsiteX4" fmla="*/ 22369 w 29606"/>
                <a:gd name="connsiteY4" fmla="*/ 21916 h 70257"/>
                <a:gd name="connsiteX5" fmla="*/ 23635 w 29606"/>
                <a:gd name="connsiteY5" fmla="*/ 21211 h 70257"/>
                <a:gd name="connsiteX6" fmla="*/ 24141 w 29606"/>
                <a:gd name="connsiteY6" fmla="*/ 24735 h 70257"/>
                <a:gd name="connsiteX7" fmla="*/ 6933 w 29606"/>
                <a:gd name="connsiteY7" fmla="*/ 63976 h 70257"/>
                <a:gd name="connsiteX8" fmla="*/ 4150 w 29606"/>
                <a:gd name="connsiteY8" fmla="*/ 67736 h 70257"/>
                <a:gd name="connsiteX9" fmla="*/ 6680 w 29606"/>
                <a:gd name="connsiteY9" fmla="*/ 70321 h 70257"/>
                <a:gd name="connsiteX10" fmla="*/ 29708 w 29606"/>
                <a:gd name="connsiteY10" fmla="*/ 24735 h 7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257">
                  <a:moveTo>
                    <a:pt x="29708" y="24735"/>
                  </a:moveTo>
                  <a:cubicBezTo>
                    <a:pt x="29708" y="9227"/>
                    <a:pt x="23382" y="63"/>
                    <a:pt x="13513" y="63"/>
                  </a:cubicBezTo>
                  <a:cubicBezTo>
                    <a:pt x="5162" y="63"/>
                    <a:pt x="101" y="5937"/>
                    <a:pt x="101" y="12516"/>
                  </a:cubicBezTo>
                  <a:cubicBezTo>
                    <a:pt x="101" y="18861"/>
                    <a:pt x="5162" y="24970"/>
                    <a:pt x="13513" y="24970"/>
                  </a:cubicBezTo>
                  <a:cubicBezTo>
                    <a:pt x="16549" y="24970"/>
                    <a:pt x="19839" y="24030"/>
                    <a:pt x="22369" y="21916"/>
                  </a:cubicBezTo>
                  <a:cubicBezTo>
                    <a:pt x="23129" y="21446"/>
                    <a:pt x="23382" y="21211"/>
                    <a:pt x="23635" y="21211"/>
                  </a:cubicBezTo>
                  <a:cubicBezTo>
                    <a:pt x="23888" y="21211"/>
                    <a:pt x="24141" y="21446"/>
                    <a:pt x="24141" y="24735"/>
                  </a:cubicBezTo>
                  <a:cubicBezTo>
                    <a:pt x="24141" y="42123"/>
                    <a:pt x="15284" y="56222"/>
                    <a:pt x="6933" y="63976"/>
                  </a:cubicBezTo>
                  <a:cubicBezTo>
                    <a:pt x="4150" y="66561"/>
                    <a:pt x="4150" y="67031"/>
                    <a:pt x="4150" y="67736"/>
                  </a:cubicBezTo>
                  <a:cubicBezTo>
                    <a:pt x="4150" y="69381"/>
                    <a:pt x="5415" y="70321"/>
                    <a:pt x="6680" y="70321"/>
                  </a:cubicBezTo>
                  <a:cubicBezTo>
                    <a:pt x="9464" y="70321"/>
                    <a:pt x="29708" y="52227"/>
                    <a:pt x="29708" y="24735"/>
                  </a:cubicBezTo>
                  <a:close/>
                </a:path>
              </a:pathLst>
            </a:custGeom>
            <a:solidFill>
              <a:srgbClr val="000000"/>
            </a:solidFill>
            <a:ln w="2533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677A6FE9-E2D8-573D-B821-62218F84A17E}"/>
                </a:ext>
              </a:extLst>
            </p:cNvPr>
            <p:cNvSpPr/>
            <p:nvPr>
              <p:custDataLst>
                <p:tags r:id="rId77"/>
              </p:custDataLst>
            </p:nvPr>
          </p:nvSpPr>
          <p:spPr>
            <a:xfrm>
              <a:off x="5232967" y="3859155"/>
              <a:ext cx="288984" cy="165188"/>
            </a:xfrm>
            <a:custGeom>
              <a:avLst/>
              <a:gdLst>
                <a:gd name="connsiteX0" fmla="*/ 259483 w 288984"/>
                <a:gd name="connsiteY0" fmla="*/ 20036 h 165188"/>
                <a:gd name="connsiteX1" fmla="*/ 281498 w 288984"/>
                <a:gd name="connsiteY1" fmla="*/ 11107 h 165188"/>
                <a:gd name="connsiteX2" fmla="*/ 289090 w 288984"/>
                <a:gd name="connsiteY2" fmla="*/ 4292 h 165188"/>
                <a:gd name="connsiteX3" fmla="*/ 284535 w 288984"/>
                <a:gd name="connsiteY3" fmla="*/ 63 h 165188"/>
                <a:gd name="connsiteX4" fmla="*/ 263025 w 288984"/>
                <a:gd name="connsiteY4" fmla="*/ 768 h 165188"/>
                <a:gd name="connsiteX5" fmla="*/ 233925 w 288984"/>
                <a:gd name="connsiteY5" fmla="*/ 63 h 165188"/>
                <a:gd name="connsiteX6" fmla="*/ 227092 w 288984"/>
                <a:gd name="connsiteY6" fmla="*/ 6877 h 165188"/>
                <a:gd name="connsiteX7" fmla="*/ 233418 w 288984"/>
                <a:gd name="connsiteY7" fmla="*/ 11107 h 165188"/>
                <a:gd name="connsiteX8" fmla="*/ 251132 w 288984"/>
                <a:gd name="connsiteY8" fmla="*/ 13691 h 165188"/>
                <a:gd name="connsiteX9" fmla="*/ 178000 w 288984"/>
                <a:gd name="connsiteY9" fmla="*/ 121075 h 165188"/>
                <a:gd name="connsiteX10" fmla="*/ 162817 w 288984"/>
                <a:gd name="connsiteY10" fmla="*/ 12282 h 165188"/>
                <a:gd name="connsiteX11" fmla="*/ 179266 w 288984"/>
                <a:gd name="connsiteY11" fmla="*/ 11107 h 165188"/>
                <a:gd name="connsiteX12" fmla="*/ 188628 w 288984"/>
                <a:gd name="connsiteY12" fmla="*/ 4292 h 165188"/>
                <a:gd name="connsiteX13" fmla="*/ 183314 w 288984"/>
                <a:gd name="connsiteY13" fmla="*/ 63 h 165188"/>
                <a:gd name="connsiteX14" fmla="*/ 146116 w 288984"/>
                <a:gd name="connsiteY14" fmla="*/ 768 h 165188"/>
                <a:gd name="connsiteX15" fmla="*/ 129921 w 288984"/>
                <a:gd name="connsiteY15" fmla="*/ 533 h 165188"/>
                <a:gd name="connsiteX16" fmla="*/ 112966 w 288984"/>
                <a:gd name="connsiteY16" fmla="*/ 63 h 165188"/>
                <a:gd name="connsiteX17" fmla="*/ 106134 w 288984"/>
                <a:gd name="connsiteY17" fmla="*/ 6877 h 165188"/>
                <a:gd name="connsiteX18" fmla="*/ 114484 w 288984"/>
                <a:gd name="connsiteY18" fmla="*/ 11107 h 165188"/>
                <a:gd name="connsiteX19" fmla="*/ 126631 w 288984"/>
                <a:gd name="connsiteY19" fmla="*/ 11577 h 165188"/>
                <a:gd name="connsiteX20" fmla="*/ 129921 w 288984"/>
                <a:gd name="connsiteY20" fmla="*/ 35074 h 165188"/>
                <a:gd name="connsiteX21" fmla="*/ 127896 w 288984"/>
                <a:gd name="connsiteY21" fmla="*/ 38834 h 165188"/>
                <a:gd name="connsiteX22" fmla="*/ 71972 w 288984"/>
                <a:gd name="connsiteY22" fmla="*/ 121075 h 165188"/>
                <a:gd name="connsiteX23" fmla="*/ 56789 w 288984"/>
                <a:gd name="connsiteY23" fmla="*/ 12282 h 165188"/>
                <a:gd name="connsiteX24" fmla="*/ 73237 w 288984"/>
                <a:gd name="connsiteY24" fmla="*/ 11107 h 165188"/>
                <a:gd name="connsiteX25" fmla="*/ 80576 w 288984"/>
                <a:gd name="connsiteY25" fmla="*/ 9697 h 165188"/>
                <a:gd name="connsiteX26" fmla="*/ 82600 w 288984"/>
                <a:gd name="connsiteY26" fmla="*/ 4292 h 165188"/>
                <a:gd name="connsiteX27" fmla="*/ 77286 w 288984"/>
                <a:gd name="connsiteY27" fmla="*/ 63 h 165188"/>
                <a:gd name="connsiteX28" fmla="*/ 39834 w 288984"/>
                <a:gd name="connsiteY28" fmla="*/ 768 h 165188"/>
                <a:gd name="connsiteX29" fmla="*/ 23639 w 288984"/>
                <a:gd name="connsiteY29" fmla="*/ 533 h 165188"/>
                <a:gd name="connsiteX30" fmla="*/ 6938 w 288984"/>
                <a:gd name="connsiteY30" fmla="*/ 63 h 165188"/>
                <a:gd name="connsiteX31" fmla="*/ 105 w 288984"/>
                <a:gd name="connsiteY31" fmla="*/ 6877 h 165188"/>
                <a:gd name="connsiteX32" fmla="*/ 8456 w 288984"/>
                <a:gd name="connsiteY32" fmla="*/ 11107 h 165188"/>
                <a:gd name="connsiteX33" fmla="*/ 20602 w 288984"/>
                <a:gd name="connsiteY33" fmla="*/ 11577 h 165188"/>
                <a:gd name="connsiteX34" fmla="*/ 41100 w 288984"/>
                <a:gd name="connsiteY34" fmla="*/ 158202 h 165188"/>
                <a:gd name="connsiteX35" fmla="*/ 48438 w 288984"/>
                <a:gd name="connsiteY35" fmla="*/ 165251 h 165188"/>
                <a:gd name="connsiteX36" fmla="*/ 59066 w 288984"/>
                <a:gd name="connsiteY36" fmla="*/ 159142 h 165188"/>
                <a:gd name="connsiteX37" fmla="*/ 132198 w 288984"/>
                <a:gd name="connsiteY37" fmla="*/ 51288 h 165188"/>
                <a:gd name="connsiteX38" fmla="*/ 147128 w 288984"/>
                <a:gd name="connsiteY38" fmla="*/ 158202 h 165188"/>
                <a:gd name="connsiteX39" fmla="*/ 154720 w 288984"/>
                <a:gd name="connsiteY39" fmla="*/ 165251 h 165188"/>
                <a:gd name="connsiteX40" fmla="*/ 165095 w 288984"/>
                <a:gd name="connsiteY40" fmla="*/ 159142 h 165188"/>
                <a:gd name="connsiteX41" fmla="*/ 259483 w 288984"/>
                <a:gd name="connsiteY41" fmla="*/ 20036 h 16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65188">
                  <a:moveTo>
                    <a:pt x="259483" y="20036"/>
                  </a:moveTo>
                  <a:cubicBezTo>
                    <a:pt x="262519" y="15571"/>
                    <a:pt x="265556" y="11342"/>
                    <a:pt x="281498" y="11107"/>
                  </a:cubicBezTo>
                  <a:cubicBezTo>
                    <a:pt x="284535" y="11107"/>
                    <a:pt x="289090" y="11107"/>
                    <a:pt x="289090" y="4292"/>
                  </a:cubicBezTo>
                  <a:cubicBezTo>
                    <a:pt x="289090" y="2178"/>
                    <a:pt x="287065" y="63"/>
                    <a:pt x="284535" y="63"/>
                  </a:cubicBezTo>
                  <a:cubicBezTo>
                    <a:pt x="277702" y="63"/>
                    <a:pt x="270111" y="768"/>
                    <a:pt x="263025" y="768"/>
                  </a:cubicBezTo>
                  <a:cubicBezTo>
                    <a:pt x="253409" y="768"/>
                    <a:pt x="243287" y="63"/>
                    <a:pt x="233925" y="63"/>
                  </a:cubicBezTo>
                  <a:cubicBezTo>
                    <a:pt x="231900" y="63"/>
                    <a:pt x="227092" y="63"/>
                    <a:pt x="227092" y="6877"/>
                  </a:cubicBezTo>
                  <a:cubicBezTo>
                    <a:pt x="227092" y="11107"/>
                    <a:pt x="231647" y="11107"/>
                    <a:pt x="233418" y="11107"/>
                  </a:cubicBezTo>
                  <a:cubicBezTo>
                    <a:pt x="234431" y="11107"/>
                    <a:pt x="244553" y="11107"/>
                    <a:pt x="251132" y="13691"/>
                  </a:cubicBezTo>
                  <a:lnTo>
                    <a:pt x="178000" y="121075"/>
                  </a:lnTo>
                  <a:lnTo>
                    <a:pt x="162817" y="12282"/>
                  </a:lnTo>
                  <a:cubicBezTo>
                    <a:pt x="167625" y="11342"/>
                    <a:pt x="175470" y="11107"/>
                    <a:pt x="179266" y="11107"/>
                  </a:cubicBezTo>
                  <a:cubicBezTo>
                    <a:pt x="184580" y="11107"/>
                    <a:pt x="188628" y="11107"/>
                    <a:pt x="188628" y="4292"/>
                  </a:cubicBezTo>
                  <a:cubicBezTo>
                    <a:pt x="188628" y="4057"/>
                    <a:pt x="188628" y="63"/>
                    <a:pt x="183314" y="63"/>
                  </a:cubicBezTo>
                  <a:cubicBezTo>
                    <a:pt x="174964" y="63"/>
                    <a:pt x="154467" y="768"/>
                    <a:pt x="146116" y="768"/>
                  </a:cubicBezTo>
                  <a:cubicBezTo>
                    <a:pt x="140802" y="768"/>
                    <a:pt x="135235" y="533"/>
                    <a:pt x="129921" y="533"/>
                  </a:cubicBezTo>
                  <a:cubicBezTo>
                    <a:pt x="122582" y="533"/>
                    <a:pt x="113472" y="63"/>
                    <a:pt x="112966" y="63"/>
                  </a:cubicBezTo>
                  <a:cubicBezTo>
                    <a:pt x="111195" y="63"/>
                    <a:pt x="106134" y="63"/>
                    <a:pt x="106134" y="6877"/>
                  </a:cubicBezTo>
                  <a:cubicBezTo>
                    <a:pt x="106134" y="11107"/>
                    <a:pt x="110436" y="11107"/>
                    <a:pt x="114484" y="11107"/>
                  </a:cubicBezTo>
                  <a:cubicBezTo>
                    <a:pt x="118280" y="11107"/>
                    <a:pt x="123341" y="11342"/>
                    <a:pt x="126631" y="11577"/>
                  </a:cubicBezTo>
                  <a:lnTo>
                    <a:pt x="129921" y="35074"/>
                  </a:lnTo>
                  <a:cubicBezTo>
                    <a:pt x="129921" y="35779"/>
                    <a:pt x="129921" y="36249"/>
                    <a:pt x="127896" y="38834"/>
                  </a:cubicBezTo>
                  <a:lnTo>
                    <a:pt x="71972" y="121075"/>
                  </a:lnTo>
                  <a:lnTo>
                    <a:pt x="56789" y="12282"/>
                  </a:lnTo>
                  <a:cubicBezTo>
                    <a:pt x="61597" y="11342"/>
                    <a:pt x="69441" y="11107"/>
                    <a:pt x="73237" y="11107"/>
                  </a:cubicBezTo>
                  <a:cubicBezTo>
                    <a:pt x="79057" y="11107"/>
                    <a:pt x="79310" y="10872"/>
                    <a:pt x="80576" y="9697"/>
                  </a:cubicBezTo>
                  <a:cubicBezTo>
                    <a:pt x="82094" y="8522"/>
                    <a:pt x="82600" y="4527"/>
                    <a:pt x="82600" y="4292"/>
                  </a:cubicBezTo>
                  <a:cubicBezTo>
                    <a:pt x="82600" y="4057"/>
                    <a:pt x="82600" y="63"/>
                    <a:pt x="77286" y="63"/>
                  </a:cubicBezTo>
                  <a:cubicBezTo>
                    <a:pt x="68935" y="63"/>
                    <a:pt x="48185" y="768"/>
                    <a:pt x="39834" y="768"/>
                  </a:cubicBezTo>
                  <a:cubicBezTo>
                    <a:pt x="34520" y="768"/>
                    <a:pt x="28953" y="533"/>
                    <a:pt x="23639" y="533"/>
                  </a:cubicBezTo>
                  <a:cubicBezTo>
                    <a:pt x="16807" y="533"/>
                    <a:pt x="7191" y="63"/>
                    <a:pt x="6938" y="63"/>
                  </a:cubicBezTo>
                  <a:cubicBezTo>
                    <a:pt x="4913" y="63"/>
                    <a:pt x="105" y="63"/>
                    <a:pt x="105" y="6877"/>
                  </a:cubicBezTo>
                  <a:cubicBezTo>
                    <a:pt x="105" y="11107"/>
                    <a:pt x="4154" y="11107"/>
                    <a:pt x="8456" y="11107"/>
                  </a:cubicBezTo>
                  <a:cubicBezTo>
                    <a:pt x="12252" y="11107"/>
                    <a:pt x="17313" y="11342"/>
                    <a:pt x="20602" y="11577"/>
                  </a:cubicBezTo>
                  <a:lnTo>
                    <a:pt x="41100" y="158202"/>
                  </a:lnTo>
                  <a:cubicBezTo>
                    <a:pt x="41859" y="162901"/>
                    <a:pt x="42365" y="165251"/>
                    <a:pt x="48438" y="165251"/>
                  </a:cubicBezTo>
                  <a:cubicBezTo>
                    <a:pt x="53752" y="165251"/>
                    <a:pt x="56030" y="163606"/>
                    <a:pt x="59066" y="159142"/>
                  </a:cubicBezTo>
                  <a:lnTo>
                    <a:pt x="132198" y="51288"/>
                  </a:lnTo>
                  <a:lnTo>
                    <a:pt x="147128" y="158202"/>
                  </a:lnTo>
                  <a:cubicBezTo>
                    <a:pt x="147887" y="163606"/>
                    <a:pt x="148646" y="165251"/>
                    <a:pt x="154720" y="165251"/>
                  </a:cubicBezTo>
                  <a:cubicBezTo>
                    <a:pt x="160287" y="165251"/>
                    <a:pt x="162311" y="163371"/>
                    <a:pt x="165095" y="159142"/>
                  </a:cubicBezTo>
                  <a:lnTo>
                    <a:pt x="259483" y="20036"/>
                  </a:lnTo>
                  <a:close/>
                </a:path>
              </a:pathLst>
            </a:custGeom>
            <a:solidFill>
              <a:srgbClr val="000000"/>
            </a:solidFill>
            <a:ln w="2533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4A2FDBD1-B2C2-B8E7-37AE-056CD4E95197}"/>
                </a:ext>
              </a:extLst>
            </p:cNvPr>
            <p:cNvSpPr/>
            <p:nvPr>
              <p:custDataLst>
                <p:tags r:id="rId78"/>
              </p:custDataLst>
            </p:nvPr>
          </p:nvSpPr>
          <p:spPr>
            <a:xfrm>
              <a:off x="5545757" y="3822735"/>
              <a:ext cx="161193" cy="112342"/>
            </a:xfrm>
            <a:custGeom>
              <a:avLst/>
              <a:gdLst>
                <a:gd name="connsiteX0" fmla="*/ 89217 w 161193"/>
                <a:gd name="connsiteY0" fmla="*/ 46279 h 112342"/>
                <a:gd name="connsiteX1" fmla="*/ 88154 w 161193"/>
                <a:gd name="connsiteY1" fmla="*/ 44305 h 112342"/>
                <a:gd name="connsiteX2" fmla="*/ 92406 w 161193"/>
                <a:gd name="connsiteY2" fmla="*/ 41180 h 112342"/>
                <a:gd name="connsiteX3" fmla="*/ 110296 w 161193"/>
                <a:gd name="connsiteY3" fmla="*/ 29502 h 112342"/>
                <a:gd name="connsiteX4" fmla="*/ 157237 w 161193"/>
                <a:gd name="connsiteY4" fmla="*/ 5981 h 112342"/>
                <a:gd name="connsiteX5" fmla="*/ 161311 w 161193"/>
                <a:gd name="connsiteY5" fmla="*/ 2362 h 112342"/>
                <a:gd name="connsiteX6" fmla="*/ 159009 w 161193"/>
                <a:gd name="connsiteY6" fmla="*/ 224 h 112342"/>
                <a:gd name="connsiteX7" fmla="*/ 146786 w 161193"/>
                <a:gd name="connsiteY7" fmla="*/ 717 h 112342"/>
                <a:gd name="connsiteX8" fmla="*/ 125353 w 161193"/>
                <a:gd name="connsiteY8" fmla="*/ 59 h 112342"/>
                <a:gd name="connsiteX9" fmla="*/ 121633 w 161193"/>
                <a:gd name="connsiteY9" fmla="*/ 3678 h 112342"/>
                <a:gd name="connsiteX10" fmla="*/ 124290 w 161193"/>
                <a:gd name="connsiteY10" fmla="*/ 5981 h 112342"/>
                <a:gd name="connsiteX11" fmla="*/ 128718 w 161193"/>
                <a:gd name="connsiteY11" fmla="*/ 8283 h 112342"/>
                <a:gd name="connsiteX12" fmla="*/ 120924 w 161193"/>
                <a:gd name="connsiteY12" fmla="*/ 16343 h 112342"/>
                <a:gd name="connsiteX13" fmla="*/ 47059 w 161193"/>
                <a:gd name="connsiteY13" fmla="*/ 64701 h 112342"/>
                <a:gd name="connsiteX14" fmla="*/ 61053 w 161193"/>
                <a:gd name="connsiteY14" fmla="*/ 12889 h 112342"/>
                <a:gd name="connsiteX15" fmla="*/ 76640 w 161193"/>
                <a:gd name="connsiteY15" fmla="*/ 5981 h 112342"/>
                <a:gd name="connsiteX16" fmla="*/ 81955 w 161193"/>
                <a:gd name="connsiteY16" fmla="*/ 2526 h 112342"/>
                <a:gd name="connsiteX17" fmla="*/ 79120 w 161193"/>
                <a:gd name="connsiteY17" fmla="*/ 59 h 112342"/>
                <a:gd name="connsiteX18" fmla="*/ 55916 w 161193"/>
                <a:gd name="connsiteY18" fmla="*/ 717 h 112342"/>
                <a:gd name="connsiteX19" fmla="*/ 43693 w 161193"/>
                <a:gd name="connsiteY19" fmla="*/ 553 h 112342"/>
                <a:gd name="connsiteX20" fmla="*/ 32534 w 161193"/>
                <a:gd name="connsiteY20" fmla="*/ 59 h 112342"/>
                <a:gd name="connsiteX21" fmla="*/ 28814 w 161193"/>
                <a:gd name="connsiteY21" fmla="*/ 3678 h 112342"/>
                <a:gd name="connsiteX22" fmla="*/ 34659 w 161193"/>
                <a:gd name="connsiteY22" fmla="*/ 5981 h 112342"/>
                <a:gd name="connsiteX23" fmla="*/ 41390 w 161193"/>
                <a:gd name="connsiteY23" fmla="*/ 6309 h 112342"/>
                <a:gd name="connsiteX24" fmla="*/ 45287 w 161193"/>
                <a:gd name="connsiteY24" fmla="*/ 8612 h 112342"/>
                <a:gd name="connsiteX25" fmla="*/ 44579 w 161193"/>
                <a:gd name="connsiteY25" fmla="*/ 12231 h 112342"/>
                <a:gd name="connsiteX26" fmla="*/ 21020 w 161193"/>
                <a:gd name="connsiteY26" fmla="*/ 99571 h 112342"/>
                <a:gd name="connsiteX27" fmla="*/ 5432 w 161193"/>
                <a:gd name="connsiteY27" fmla="*/ 106480 h 112342"/>
                <a:gd name="connsiteX28" fmla="*/ 118 w 161193"/>
                <a:gd name="connsiteY28" fmla="*/ 110098 h 112342"/>
                <a:gd name="connsiteX29" fmla="*/ 2952 w 161193"/>
                <a:gd name="connsiteY29" fmla="*/ 112401 h 112342"/>
                <a:gd name="connsiteX30" fmla="*/ 25980 w 161193"/>
                <a:gd name="connsiteY30" fmla="*/ 111743 h 112342"/>
                <a:gd name="connsiteX31" fmla="*/ 38202 w 161193"/>
                <a:gd name="connsiteY31" fmla="*/ 111908 h 112342"/>
                <a:gd name="connsiteX32" fmla="*/ 49539 w 161193"/>
                <a:gd name="connsiteY32" fmla="*/ 112401 h 112342"/>
                <a:gd name="connsiteX33" fmla="*/ 53259 w 161193"/>
                <a:gd name="connsiteY33" fmla="*/ 108783 h 112342"/>
                <a:gd name="connsiteX34" fmla="*/ 47590 w 161193"/>
                <a:gd name="connsiteY34" fmla="*/ 106480 h 112342"/>
                <a:gd name="connsiteX35" fmla="*/ 40859 w 161193"/>
                <a:gd name="connsiteY35" fmla="*/ 106151 h 112342"/>
                <a:gd name="connsiteX36" fmla="*/ 36785 w 161193"/>
                <a:gd name="connsiteY36" fmla="*/ 103684 h 112342"/>
                <a:gd name="connsiteX37" fmla="*/ 45110 w 161193"/>
                <a:gd name="connsiteY37" fmla="*/ 72103 h 112342"/>
                <a:gd name="connsiteX38" fmla="*/ 74515 w 161193"/>
                <a:gd name="connsiteY38" fmla="*/ 52858 h 112342"/>
                <a:gd name="connsiteX39" fmla="*/ 100200 w 161193"/>
                <a:gd name="connsiteY39" fmla="*/ 99078 h 112342"/>
                <a:gd name="connsiteX40" fmla="*/ 101439 w 161193"/>
                <a:gd name="connsiteY40" fmla="*/ 102203 h 112342"/>
                <a:gd name="connsiteX41" fmla="*/ 93291 w 161193"/>
                <a:gd name="connsiteY41" fmla="*/ 106480 h 112342"/>
                <a:gd name="connsiteX42" fmla="*/ 88686 w 161193"/>
                <a:gd name="connsiteY42" fmla="*/ 110098 h 112342"/>
                <a:gd name="connsiteX43" fmla="*/ 91697 w 161193"/>
                <a:gd name="connsiteY43" fmla="*/ 112401 h 112342"/>
                <a:gd name="connsiteX44" fmla="*/ 114370 w 161193"/>
                <a:gd name="connsiteY44" fmla="*/ 111743 h 112342"/>
                <a:gd name="connsiteX45" fmla="*/ 131730 w 161193"/>
                <a:gd name="connsiteY45" fmla="*/ 112401 h 112342"/>
                <a:gd name="connsiteX46" fmla="*/ 135272 w 161193"/>
                <a:gd name="connsiteY46" fmla="*/ 108947 h 112342"/>
                <a:gd name="connsiteX47" fmla="*/ 131198 w 161193"/>
                <a:gd name="connsiteY47" fmla="*/ 106480 h 112342"/>
                <a:gd name="connsiteX48" fmla="*/ 119507 w 161193"/>
                <a:gd name="connsiteY48" fmla="*/ 101052 h 112342"/>
                <a:gd name="connsiteX49" fmla="*/ 89217 w 161193"/>
                <a:gd name="connsiteY49" fmla="*/ 46279 h 11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1193" h="112342">
                  <a:moveTo>
                    <a:pt x="89217" y="46279"/>
                  </a:moveTo>
                  <a:cubicBezTo>
                    <a:pt x="88509" y="44963"/>
                    <a:pt x="88154" y="44470"/>
                    <a:pt x="88154" y="44305"/>
                  </a:cubicBezTo>
                  <a:cubicBezTo>
                    <a:pt x="88154" y="43976"/>
                    <a:pt x="88331" y="43812"/>
                    <a:pt x="92406" y="41180"/>
                  </a:cubicBezTo>
                  <a:lnTo>
                    <a:pt x="110296" y="29502"/>
                  </a:lnTo>
                  <a:cubicBezTo>
                    <a:pt x="133678" y="14205"/>
                    <a:pt x="144661" y="6967"/>
                    <a:pt x="157237" y="5981"/>
                  </a:cubicBezTo>
                  <a:cubicBezTo>
                    <a:pt x="159186" y="5816"/>
                    <a:pt x="161311" y="5652"/>
                    <a:pt x="161311" y="2362"/>
                  </a:cubicBezTo>
                  <a:cubicBezTo>
                    <a:pt x="161311" y="1046"/>
                    <a:pt x="160071" y="224"/>
                    <a:pt x="159009" y="224"/>
                  </a:cubicBezTo>
                  <a:cubicBezTo>
                    <a:pt x="155289" y="224"/>
                    <a:pt x="150683" y="717"/>
                    <a:pt x="146786" y="717"/>
                  </a:cubicBezTo>
                  <a:cubicBezTo>
                    <a:pt x="142004" y="717"/>
                    <a:pt x="130135" y="59"/>
                    <a:pt x="125353" y="59"/>
                  </a:cubicBezTo>
                  <a:cubicBezTo>
                    <a:pt x="124290" y="59"/>
                    <a:pt x="121633" y="59"/>
                    <a:pt x="121633" y="3678"/>
                  </a:cubicBezTo>
                  <a:cubicBezTo>
                    <a:pt x="121633" y="3842"/>
                    <a:pt x="121633" y="5816"/>
                    <a:pt x="124290" y="5981"/>
                  </a:cubicBezTo>
                  <a:cubicBezTo>
                    <a:pt x="126416" y="6145"/>
                    <a:pt x="128718" y="6474"/>
                    <a:pt x="128718" y="8283"/>
                  </a:cubicBezTo>
                  <a:cubicBezTo>
                    <a:pt x="128718" y="11244"/>
                    <a:pt x="123227" y="14863"/>
                    <a:pt x="120924" y="16343"/>
                  </a:cubicBezTo>
                  <a:lnTo>
                    <a:pt x="47059" y="64701"/>
                  </a:lnTo>
                  <a:lnTo>
                    <a:pt x="61053" y="12889"/>
                  </a:lnTo>
                  <a:cubicBezTo>
                    <a:pt x="62647" y="7296"/>
                    <a:pt x="62824" y="5981"/>
                    <a:pt x="76640" y="5981"/>
                  </a:cubicBezTo>
                  <a:cubicBezTo>
                    <a:pt x="79475" y="5981"/>
                    <a:pt x="81955" y="5981"/>
                    <a:pt x="81955" y="2526"/>
                  </a:cubicBezTo>
                  <a:cubicBezTo>
                    <a:pt x="81955" y="1046"/>
                    <a:pt x="80892" y="59"/>
                    <a:pt x="79120" y="59"/>
                  </a:cubicBezTo>
                  <a:cubicBezTo>
                    <a:pt x="73983" y="59"/>
                    <a:pt x="61053" y="717"/>
                    <a:pt x="55916" y="717"/>
                  </a:cubicBezTo>
                  <a:cubicBezTo>
                    <a:pt x="52904" y="717"/>
                    <a:pt x="46705" y="717"/>
                    <a:pt x="43693" y="553"/>
                  </a:cubicBezTo>
                  <a:cubicBezTo>
                    <a:pt x="40151" y="388"/>
                    <a:pt x="35899" y="59"/>
                    <a:pt x="32534" y="59"/>
                  </a:cubicBezTo>
                  <a:cubicBezTo>
                    <a:pt x="31471" y="59"/>
                    <a:pt x="28814" y="59"/>
                    <a:pt x="28814" y="3678"/>
                  </a:cubicBezTo>
                  <a:cubicBezTo>
                    <a:pt x="28814" y="5981"/>
                    <a:pt x="30762" y="5981"/>
                    <a:pt x="34659" y="5981"/>
                  </a:cubicBezTo>
                  <a:cubicBezTo>
                    <a:pt x="37493" y="5981"/>
                    <a:pt x="38202" y="5981"/>
                    <a:pt x="41390" y="6309"/>
                  </a:cubicBezTo>
                  <a:cubicBezTo>
                    <a:pt x="44933" y="6638"/>
                    <a:pt x="45287" y="6967"/>
                    <a:pt x="45287" y="8612"/>
                  </a:cubicBezTo>
                  <a:cubicBezTo>
                    <a:pt x="45287" y="8941"/>
                    <a:pt x="45287" y="9764"/>
                    <a:pt x="44579" y="12231"/>
                  </a:cubicBezTo>
                  <a:lnTo>
                    <a:pt x="21020" y="99571"/>
                  </a:lnTo>
                  <a:cubicBezTo>
                    <a:pt x="19603" y="105164"/>
                    <a:pt x="19249" y="106480"/>
                    <a:pt x="5432" y="106480"/>
                  </a:cubicBezTo>
                  <a:cubicBezTo>
                    <a:pt x="2243" y="106480"/>
                    <a:pt x="118" y="106480"/>
                    <a:pt x="118" y="110098"/>
                  </a:cubicBezTo>
                  <a:cubicBezTo>
                    <a:pt x="118" y="110263"/>
                    <a:pt x="118" y="112401"/>
                    <a:pt x="2952" y="112401"/>
                  </a:cubicBezTo>
                  <a:cubicBezTo>
                    <a:pt x="8089" y="112401"/>
                    <a:pt x="20843" y="111743"/>
                    <a:pt x="25980" y="111743"/>
                  </a:cubicBezTo>
                  <a:cubicBezTo>
                    <a:pt x="28991" y="111743"/>
                    <a:pt x="35191" y="111743"/>
                    <a:pt x="38202" y="111908"/>
                  </a:cubicBezTo>
                  <a:cubicBezTo>
                    <a:pt x="41745" y="112072"/>
                    <a:pt x="46173" y="112401"/>
                    <a:pt x="49539" y="112401"/>
                  </a:cubicBezTo>
                  <a:cubicBezTo>
                    <a:pt x="50602" y="112401"/>
                    <a:pt x="53259" y="112401"/>
                    <a:pt x="53259" y="108783"/>
                  </a:cubicBezTo>
                  <a:cubicBezTo>
                    <a:pt x="53259" y="106480"/>
                    <a:pt x="51133" y="106480"/>
                    <a:pt x="47590" y="106480"/>
                  </a:cubicBezTo>
                  <a:cubicBezTo>
                    <a:pt x="47413" y="106480"/>
                    <a:pt x="44048" y="106480"/>
                    <a:pt x="40859" y="106151"/>
                  </a:cubicBezTo>
                  <a:cubicBezTo>
                    <a:pt x="36785" y="105822"/>
                    <a:pt x="36785" y="105328"/>
                    <a:pt x="36785" y="103684"/>
                  </a:cubicBezTo>
                  <a:cubicBezTo>
                    <a:pt x="36785" y="102368"/>
                    <a:pt x="38556" y="96282"/>
                    <a:pt x="45110" y="72103"/>
                  </a:cubicBezTo>
                  <a:lnTo>
                    <a:pt x="74515" y="52858"/>
                  </a:lnTo>
                  <a:lnTo>
                    <a:pt x="100200" y="99078"/>
                  </a:lnTo>
                  <a:cubicBezTo>
                    <a:pt x="101439" y="101216"/>
                    <a:pt x="101439" y="101381"/>
                    <a:pt x="101439" y="102203"/>
                  </a:cubicBezTo>
                  <a:cubicBezTo>
                    <a:pt x="101439" y="105986"/>
                    <a:pt x="96480" y="106480"/>
                    <a:pt x="93291" y="106480"/>
                  </a:cubicBezTo>
                  <a:cubicBezTo>
                    <a:pt x="91166" y="106480"/>
                    <a:pt x="88686" y="106480"/>
                    <a:pt x="88686" y="110098"/>
                  </a:cubicBezTo>
                  <a:cubicBezTo>
                    <a:pt x="88686" y="110263"/>
                    <a:pt x="88863" y="112401"/>
                    <a:pt x="91697" y="112401"/>
                  </a:cubicBezTo>
                  <a:cubicBezTo>
                    <a:pt x="96657" y="112401"/>
                    <a:pt x="109411" y="111743"/>
                    <a:pt x="114370" y="111743"/>
                  </a:cubicBezTo>
                  <a:cubicBezTo>
                    <a:pt x="119684" y="111743"/>
                    <a:pt x="126770" y="112401"/>
                    <a:pt x="131730" y="112401"/>
                  </a:cubicBezTo>
                  <a:cubicBezTo>
                    <a:pt x="134032" y="112401"/>
                    <a:pt x="135272" y="111250"/>
                    <a:pt x="135272" y="108947"/>
                  </a:cubicBezTo>
                  <a:cubicBezTo>
                    <a:pt x="135272" y="106480"/>
                    <a:pt x="132970" y="106480"/>
                    <a:pt x="131198" y="106480"/>
                  </a:cubicBezTo>
                  <a:cubicBezTo>
                    <a:pt x="128010" y="106480"/>
                    <a:pt x="122519" y="106315"/>
                    <a:pt x="119507" y="101052"/>
                  </a:cubicBezTo>
                  <a:lnTo>
                    <a:pt x="89217" y="46279"/>
                  </a:lnTo>
                  <a:close/>
                </a:path>
              </a:pathLst>
            </a:custGeom>
            <a:solidFill>
              <a:srgbClr val="000000"/>
            </a:solidFill>
            <a:ln w="2533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06F00E67-6F4B-D68A-539C-B59A9AB0374F}"/>
                </a:ext>
              </a:extLst>
            </p:cNvPr>
            <p:cNvSpPr/>
            <p:nvPr>
              <p:custDataLst>
                <p:tags r:id="rId79"/>
              </p:custDataLst>
            </p:nvPr>
          </p:nvSpPr>
          <p:spPr>
            <a:xfrm>
              <a:off x="5493116" y="3972458"/>
              <a:ext cx="77762" cy="142606"/>
            </a:xfrm>
            <a:custGeom>
              <a:avLst/>
              <a:gdLst>
                <a:gd name="connsiteX0" fmla="*/ 77879 w 77762"/>
                <a:gd name="connsiteY0" fmla="*/ 6316 h 142606"/>
                <a:gd name="connsiteX1" fmla="*/ 70793 w 77762"/>
                <a:gd name="connsiteY1" fmla="*/ 65 h 142606"/>
                <a:gd name="connsiteX2" fmla="*/ 60874 w 77762"/>
                <a:gd name="connsiteY2" fmla="*/ 9112 h 142606"/>
                <a:gd name="connsiteX3" fmla="*/ 67959 w 77762"/>
                <a:gd name="connsiteY3" fmla="*/ 15362 h 142606"/>
                <a:gd name="connsiteX4" fmla="*/ 77879 w 77762"/>
                <a:gd name="connsiteY4" fmla="*/ 6316 h 142606"/>
                <a:gd name="connsiteX5" fmla="*/ 40326 w 77762"/>
                <a:gd name="connsiteY5" fmla="*/ 117177 h 142606"/>
                <a:gd name="connsiteX6" fmla="*/ 17476 w 77762"/>
                <a:gd name="connsiteY6" fmla="*/ 138067 h 142606"/>
                <a:gd name="connsiteX7" fmla="*/ 11099 w 77762"/>
                <a:gd name="connsiteY7" fmla="*/ 137080 h 142606"/>
                <a:gd name="connsiteX8" fmla="*/ 17121 w 77762"/>
                <a:gd name="connsiteY8" fmla="*/ 128691 h 142606"/>
                <a:gd name="connsiteX9" fmla="*/ 10213 w 77762"/>
                <a:gd name="connsiteY9" fmla="*/ 122605 h 142606"/>
                <a:gd name="connsiteX10" fmla="*/ 116 w 77762"/>
                <a:gd name="connsiteY10" fmla="*/ 132310 h 142606"/>
                <a:gd name="connsiteX11" fmla="*/ 17653 w 77762"/>
                <a:gd name="connsiteY11" fmla="*/ 142672 h 142606"/>
                <a:gd name="connsiteX12" fmla="*/ 54497 w 77762"/>
                <a:gd name="connsiteY12" fmla="*/ 116684 h 142606"/>
                <a:gd name="connsiteX13" fmla="*/ 70439 w 77762"/>
                <a:gd name="connsiteY13" fmla="*/ 57799 h 142606"/>
                <a:gd name="connsiteX14" fmla="*/ 71325 w 77762"/>
                <a:gd name="connsiteY14" fmla="*/ 52042 h 142606"/>
                <a:gd name="connsiteX15" fmla="*/ 52371 w 77762"/>
                <a:gd name="connsiteY15" fmla="*/ 36581 h 142606"/>
                <a:gd name="connsiteX16" fmla="*/ 21373 w 77762"/>
                <a:gd name="connsiteY16" fmla="*/ 61747 h 142606"/>
                <a:gd name="connsiteX17" fmla="*/ 24384 w 77762"/>
                <a:gd name="connsiteY17" fmla="*/ 63885 h 142606"/>
                <a:gd name="connsiteX18" fmla="*/ 27927 w 77762"/>
                <a:gd name="connsiteY18" fmla="*/ 60924 h 142606"/>
                <a:gd name="connsiteX19" fmla="*/ 51840 w 77762"/>
                <a:gd name="connsiteY19" fmla="*/ 41186 h 142606"/>
                <a:gd name="connsiteX20" fmla="*/ 57863 w 77762"/>
                <a:gd name="connsiteY20" fmla="*/ 49246 h 142606"/>
                <a:gd name="connsiteX21" fmla="*/ 57331 w 77762"/>
                <a:gd name="connsiteY21" fmla="*/ 54180 h 142606"/>
                <a:gd name="connsiteX22" fmla="*/ 40326 w 77762"/>
                <a:gd name="connsiteY22" fmla="*/ 117177 h 14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2606">
                  <a:moveTo>
                    <a:pt x="77879" y="6316"/>
                  </a:moveTo>
                  <a:cubicBezTo>
                    <a:pt x="77879" y="3520"/>
                    <a:pt x="75576" y="65"/>
                    <a:pt x="70793" y="65"/>
                  </a:cubicBezTo>
                  <a:cubicBezTo>
                    <a:pt x="65656" y="65"/>
                    <a:pt x="60874" y="4671"/>
                    <a:pt x="60874" y="9112"/>
                  </a:cubicBezTo>
                  <a:cubicBezTo>
                    <a:pt x="60874" y="11744"/>
                    <a:pt x="62999" y="15362"/>
                    <a:pt x="67959" y="15362"/>
                  </a:cubicBezTo>
                  <a:cubicBezTo>
                    <a:pt x="72742" y="15362"/>
                    <a:pt x="77879" y="11086"/>
                    <a:pt x="77879" y="6316"/>
                  </a:cubicBezTo>
                  <a:close/>
                  <a:moveTo>
                    <a:pt x="40326" y="117177"/>
                  </a:moveTo>
                  <a:cubicBezTo>
                    <a:pt x="37315" y="128527"/>
                    <a:pt x="27927" y="138067"/>
                    <a:pt x="17476" y="138067"/>
                  </a:cubicBezTo>
                  <a:cubicBezTo>
                    <a:pt x="15173" y="138067"/>
                    <a:pt x="13047" y="137738"/>
                    <a:pt x="11099" y="137080"/>
                  </a:cubicBezTo>
                  <a:cubicBezTo>
                    <a:pt x="15704" y="135106"/>
                    <a:pt x="17121" y="131158"/>
                    <a:pt x="17121" y="128691"/>
                  </a:cubicBezTo>
                  <a:cubicBezTo>
                    <a:pt x="17121" y="124744"/>
                    <a:pt x="13756" y="122605"/>
                    <a:pt x="10213" y="122605"/>
                  </a:cubicBezTo>
                  <a:cubicBezTo>
                    <a:pt x="4722" y="122605"/>
                    <a:pt x="116" y="127046"/>
                    <a:pt x="116" y="132310"/>
                  </a:cubicBezTo>
                  <a:cubicBezTo>
                    <a:pt x="116" y="138560"/>
                    <a:pt x="7025" y="142672"/>
                    <a:pt x="17653" y="142672"/>
                  </a:cubicBezTo>
                  <a:cubicBezTo>
                    <a:pt x="28281" y="142672"/>
                    <a:pt x="49006" y="136751"/>
                    <a:pt x="54497" y="116684"/>
                  </a:cubicBezTo>
                  <a:lnTo>
                    <a:pt x="70439" y="57799"/>
                  </a:lnTo>
                  <a:cubicBezTo>
                    <a:pt x="70971" y="55990"/>
                    <a:pt x="71325" y="54509"/>
                    <a:pt x="71325" y="52042"/>
                  </a:cubicBezTo>
                  <a:cubicBezTo>
                    <a:pt x="71325" y="42995"/>
                    <a:pt x="62999" y="36581"/>
                    <a:pt x="52371" y="36581"/>
                  </a:cubicBezTo>
                  <a:cubicBezTo>
                    <a:pt x="32709" y="36581"/>
                    <a:pt x="21373" y="59444"/>
                    <a:pt x="21373" y="61747"/>
                  </a:cubicBezTo>
                  <a:cubicBezTo>
                    <a:pt x="21373" y="63885"/>
                    <a:pt x="23852" y="63885"/>
                    <a:pt x="24384" y="63885"/>
                  </a:cubicBezTo>
                  <a:cubicBezTo>
                    <a:pt x="26509" y="63885"/>
                    <a:pt x="26687" y="63391"/>
                    <a:pt x="27927" y="60924"/>
                  </a:cubicBezTo>
                  <a:cubicBezTo>
                    <a:pt x="32355" y="51384"/>
                    <a:pt x="41566" y="41186"/>
                    <a:pt x="51840" y="41186"/>
                  </a:cubicBezTo>
                  <a:cubicBezTo>
                    <a:pt x="56268" y="41186"/>
                    <a:pt x="57863" y="43982"/>
                    <a:pt x="57863" y="49246"/>
                  </a:cubicBezTo>
                  <a:cubicBezTo>
                    <a:pt x="57863" y="51055"/>
                    <a:pt x="57508" y="53358"/>
                    <a:pt x="57331" y="54180"/>
                  </a:cubicBezTo>
                  <a:lnTo>
                    <a:pt x="40326" y="117177"/>
                  </a:lnTo>
                  <a:close/>
                </a:path>
              </a:pathLst>
            </a:custGeom>
            <a:solidFill>
              <a:srgbClr val="000000"/>
            </a:solidFill>
            <a:ln w="2533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6DA260C4-296A-470D-2D11-608869FFF14D}"/>
                </a:ext>
              </a:extLst>
            </p:cNvPr>
            <p:cNvSpPr/>
            <p:nvPr>
              <p:custDataLst>
                <p:tags r:id="rId80"/>
              </p:custDataLst>
            </p:nvPr>
          </p:nvSpPr>
          <p:spPr>
            <a:xfrm>
              <a:off x="5750393" y="3995441"/>
              <a:ext cx="29606" cy="70257"/>
            </a:xfrm>
            <a:custGeom>
              <a:avLst/>
              <a:gdLst>
                <a:gd name="connsiteX0" fmla="*/ 29733 w 29606"/>
                <a:gd name="connsiteY0" fmla="*/ 24735 h 70257"/>
                <a:gd name="connsiteX1" fmla="*/ 13537 w 29606"/>
                <a:gd name="connsiteY1" fmla="*/ 63 h 70257"/>
                <a:gd name="connsiteX2" fmla="*/ 126 w 29606"/>
                <a:gd name="connsiteY2" fmla="*/ 12516 h 70257"/>
                <a:gd name="connsiteX3" fmla="*/ 13537 w 29606"/>
                <a:gd name="connsiteY3" fmla="*/ 24970 h 70257"/>
                <a:gd name="connsiteX4" fmla="*/ 22394 w 29606"/>
                <a:gd name="connsiteY4" fmla="*/ 21916 h 70257"/>
                <a:gd name="connsiteX5" fmla="*/ 23659 w 29606"/>
                <a:gd name="connsiteY5" fmla="*/ 21211 h 70257"/>
                <a:gd name="connsiteX6" fmla="*/ 24165 w 29606"/>
                <a:gd name="connsiteY6" fmla="*/ 24735 h 70257"/>
                <a:gd name="connsiteX7" fmla="*/ 6958 w 29606"/>
                <a:gd name="connsiteY7" fmla="*/ 63976 h 70257"/>
                <a:gd name="connsiteX8" fmla="*/ 4174 w 29606"/>
                <a:gd name="connsiteY8" fmla="*/ 67736 h 70257"/>
                <a:gd name="connsiteX9" fmla="*/ 6705 w 29606"/>
                <a:gd name="connsiteY9" fmla="*/ 70321 h 70257"/>
                <a:gd name="connsiteX10" fmla="*/ 29733 w 29606"/>
                <a:gd name="connsiteY10" fmla="*/ 24735 h 7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0257">
                  <a:moveTo>
                    <a:pt x="29733" y="24735"/>
                  </a:moveTo>
                  <a:cubicBezTo>
                    <a:pt x="29733" y="9227"/>
                    <a:pt x="23406" y="63"/>
                    <a:pt x="13537" y="63"/>
                  </a:cubicBezTo>
                  <a:cubicBezTo>
                    <a:pt x="5187" y="63"/>
                    <a:pt x="126" y="5937"/>
                    <a:pt x="126" y="12516"/>
                  </a:cubicBezTo>
                  <a:cubicBezTo>
                    <a:pt x="126" y="18861"/>
                    <a:pt x="5187" y="24970"/>
                    <a:pt x="13537" y="24970"/>
                  </a:cubicBezTo>
                  <a:cubicBezTo>
                    <a:pt x="16574" y="24970"/>
                    <a:pt x="19864" y="24030"/>
                    <a:pt x="22394" y="21916"/>
                  </a:cubicBezTo>
                  <a:cubicBezTo>
                    <a:pt x="23153" y="21446"/>
                    <a:pt x="23406" y="21211"/>
                    <a:pt x="23659" y="21211"/>
                  </a:cubicBezTo>
                  <a:cubicBezTo>
                    <a:pt x="23912" y="21211"/>
                    <a:pt x="24165" y="21446"/>
                    <a:pt x="24165" y="24735"/>
                  </a:cubicBezTo>
                  <a:cubicBezTo>
                    <a:pt x="24165" y="42123"/>
                    <a:pt x="15309" y="56222"/>
                    <a:pt x="6958" y="63976"/>
                  </a:cubicBezTo>
                  <a:cubicBezTo>
                    <a:pt x="4174" y="66561"/>
                    <a:pt x="4174" y="67031"/>
                    <a:pt x="4174" y="67736"/>
                  </a:cubicBezTo>
                  <a:cubicBezTo>
                    <a:pt x="4174" y="69381"/>
                    <a:pt x="5440" y="70321"/>
                    <a:pt x="6705" y="70321"/>
                  </a:cubicBezTo>
                  <a:cubicBezTo>
                    <a:pt x="9488" y="70321"/>
                    <a:pt x="29733" y="52227"/>
                    <a:pt x="29733" y="24735"/>
                  </a:cubicBezTo>
                  <a:close/>
                </a:path>
              </a:pathLst>
            </a:custGeom>
            <a:solidFill>
              <a:srgbClr val="000000"/>
            </a:solidFill>
            <a:ln w="2533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85212E2E-34B4-F11F-A6EF-FBE37DA23256}"/>
                </a:ext>
              </a:extLst>
            </p:cNvPr>
            <p:cNvSpPr/>
            <p:nvPr>
              <p:custDataLst>
                <p:tags r:id="rId81"/>
              </p:custDataLst>
            </p:nvPr>
          </p:nvSpPr>
          <p:spPr>
            <a:xfrm>
              <a:off x="5857545" y="3859155"/>
              <a:ext cx="288984" cy="165188"/>
            </a:xfrm>
            <a:custGeom>
              <a:avLst/>
              <a:gdLst>
                <a:gd name="connsiteX0" fmla="*/ 259507 w 288984"/>
                <a:gd name="connsiteY0" fmla="*/ 20036 h 165188"/>
                <a:gd name="connsiteX1" fmla="*/ 281523 w 288984"/>
                <a:gd name="connsiteY1" fmla="*/ 11107 h 165188"/>
                <a:gd name="connsiteX2" fmla="*/ 289114 w 288984"/>
                <a:gd name="connsiteY2" fmla="*/ 4292 h 165188"/>
                <a:gd name="connsiteX3" fmla="*/ 284559 w 288984"/>
                <a:gd name="connsiteY3" fmla="*/ 63 h 165188"/>
                <a:gd name="connsiteX4" fmla="*/ 263050 w 288984"/>
                <a:gd name="connsiteY4" fmla="*/ 768 h 165188"/>
                <a:gd name="connsiteX5" fmla="*/ 233949 w 288984"/>
                <a:gd name="connsiteY5" fmla="*/ 63 h 165188"/>
                <a:gd name="connsiteX6" fmla="*/ 227117 w 288984"/>
                <a:gd name="connsiteY6" fmla="*/ 6877 h 165188"/>
                <a:gd name="connsiteX7" fmla="*/ 233443 w 288984"/>
                <a:gd name="connsiteY7" fmla="*/ 11107 h 165188"/>
                <a:gd name="connsiteX8" fmla="*/ 251157 w 288984"/>
                <a:gd name="connsiteY8" fmla="*/ 13691 h 165188"/>
                <a:gd name="connsiteX9" fmla="*/ 178025 w 288984"/>
                <a:gd name="connsiteY9" fmla="*/ 121075 h 165188"/>
                <a:gd name="connsiteX10" fmla="*/ 162842 w 288984"/>
                <a:gd name="connsiteY10" fmla="*/ 12282 h 165188"/>
                <a:gd name="connsiteX11" fmla="*/ 179290 w 288984"/>
                <a:gd name="connsiteY11" fmla="*/ 11107 h 165188"/>
                <a:gd name="connsiteX12" fmla="*/ 188653 w 288984"/>
                <a:gd name="connsiteY12" fmla="*/ 4292 h 165188"/>
                <a:gd name="connsiteX13" fmla="*/ 183339 w 288984"/>
                <a:gd name="connsiteY13" fmla="*/ 63 h 165188"/>
                <a:gd name="connsiteX14" fmla="*/ 146140 w 288984"/>
                <a:gd name="connsiteY14" fmla="*/ 768 h 165188"/>
                <a:gd name="connsiteX15" fmla="*/ 129945 w 288984"/>
                <a:gd name="connsiteY15" fmla="*/ 533 h 165188"/>
                <a:gd name="connsiteX16" fmla="*/ 112991 w 288984"/>
                <a:gd name="connsiteY16" fmla="*/ 63 h 165188"/>
                <a:gd name="connsiteX17" fmla="*/ 106158 w 288984"/>
                <a:gd name="connsiteY17" fmla="*/ 6877 h 165188"/>
                <a:gd name="connsiteX18" fmla="*/ 114509 w 288984"/>
                <a:gd name="connsiteY18" fmla="*/ 11107 h 165188"/>
                <a:gd name="connsiteX19" fmla="*/ 126655 w 288984"/>
                <a:gd name="connsiteY19" fmla="*/ 11577 h 165188"/>
                <a:gd name="connsiteX20" fmla="*/ 129945 w 288984"/>
                <a:gd name="connsiteY20" fmla="*/ 35074 h 165188"/>
                <a:gd name="connsiteX21" fmla="*/ 127921 w 288984"/>
                <a:gd name="connsiteY21" fmla="*/ 38834 h 165188"/>
                <a:gd name="connsiteX22" fmla="*/ 71996 w 288984"/>
                <a:gd name="connsiteY22" fmla="*/ 121075 h 165188"/>
                <a:gd name="connsiteX23" fmla="*/ 56813 w 288984"/>
                <a:gd name="connsiteY23" fmla="*/ 12282 h 165188"/>
                <a:gd name="connsiteX24" fmla="*/ 73262 w 288984"/>
                <a:gd name="connsiteY24" fmla="*/ 11107 h 165188"/>
                <a:gd name="connsiteX25" fmla="*/ 80600 w 288984"/>
                <a:gd name="connsiteY25" fmla="*/ 9697 h 165188"/>
                <a:gd name="connsiteX26" fmla="*/ 82625 w 288984"/>
                <a:gd name="connsiteY26" fmla="*/ 4292 h 165188"/>
                <a:gd name="connsiteX27" fmla="*/ 77311 w 288984"/>
                <a:gd name="connsiteY27" fmla="*/ 63 h 165188"/>
                <a:gd name="connsiteX28" fmla="*/ 39859 w 288984"/>
                <a:gd name="connsiteY28" fmla="*/ 768 h 165188"/>
                <a:gd name="connsiteX29" fmla="*/ 23664 w 288984"/>
                <a:gd name="connsiteY29" fmla="*/ 533 h 165188"/>
                <a:gd name="connsiteX30" fmla="*/ 6962 w 288984"/>
                <a:gd name="connsiteY30" fmla="*/ 63 h 165188"/>
                <a:gd name="connsiteX31" fmla="*/ 130 w 288984"/>
                <a:gd name="connsiteY31" fmla="*/ 6877 h 165188"/>
                <a:gd name="connsiteX32" fmla="*/ 8481 w 288984"/>
                <a:gd name="connsiteY32" fmla="*/ 11107 h 165188"/>
                <a:gd name="connsiteX33" fmla="*/ 20627 w 288984"/>
                <a:gd name="connsiteY33" fmla="*/ 11577 h 165188"/>
                <a:gd name="connsiteX34" fmla="*/ 41124 w 288984"/>
                <a:gd name="connsiteY34" fmla="*/ 158202 h 165188"/>
                <a:gd name="connsiteX35" fmla="*/ 48463 w 288984"/>
                <a:gd name="connsiteY35" fmla="*/ 165251 h 165188"/>
                <a:gd name="connsiteX36" fmla="*/ 59091 w 288984"/>
                <a:gd name="connsiteY36" fmla="*/ 159142 h 165188"/>
                <a:gd name="connsiteX37" fmla="*/ 132223 w 288984"/>
                <a:gd name="connsiteY37" fmla="*/ 51288 h 165188"/>
                <a:gd name="connsiteX38" fmla="*/ 147153 w 288984"/>
                <a:gd name="connsiteY38" fmla="*/ 158202 h 165188"/>
                <a:gd name="connsiteX39" fmla="*/ 154744 w 288984"/>
                <a:gd name="connsiteY39" fmla="*/ 165251 h 165188"/>
                <a:gd name="connsiteX40" fmla="*/ 165119 w 288984"/>
                <a:gd name="connsiteY40" fmla="*/ 159142 h 165188"/>
                <a:gd name="connsiteX41" fmla="*/ 259507 w 288984"/>
                <a:gd name="connsiteY41" fmla="*/ 20036 h 16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65188">
                  <a:moveTo>
                    <a:pt x="259507" y="20036"/>
                  </a:moveTo>
                  <a:cubicBezTo>
                    <a:pt x="262544" y="15571"/>
                    <a:pt x="265581" y="11342"/>
                    <a:pt x="281523" y="11107"/>
                  </a:cubicBezTo>
                  <a:cubicBezTo>
                    <a:pt x="284559" y="11107"/>
                    <a:pt x="289114" y="11107"/>
                    <a:pt x="289114" y="4292"/>
                  </a:cubicBezTo>
                  <a:cubicBezTo>
                    <a:pt x="289114" y="2178"/>
                    <a:pt x="287090" y="63"/>
                    <a:pt x="284559" y="63"/>
                  </a:cubicBezTo>
                  <a:cubicBezTo>
                    <a:pt x="277727" y="63"/>
                    <a:pt x="270135" y="768"/>
                    <a:pt x="263050" y="768"/>
                  </a:cubicBezTo>
                  <a:cubicBezTo>
                    <a:pt x="253434" y="768"/>
                    <a:pt x="243312" y="63"/>
                    <a:pt x="233949" y="63"/>
                  </a:cubicBezTo>
                  <a:cubicBezTo>
                    <a:pt x="231925" y="63"/>
                    <a:pt x="227117" y="63"/>
                    <a:pt x="227117" y="6877"/>
                  </a:cubicBezTo>
                  <a:cubicBezTo>
                    <a:pt x="227117" y="11107"/>
                    <a:pt x="231672" y="11107"/>
                    <a:pt x="233443" y="11107"/>
                  </a:cubicBezTo>
                  <a:cubicBezTo>
                    <a:pt x="234455" y="11107"/>
                    <a:pt x="244577" y="11107"/>
                    <a:pt x="251157" y="13691"/>
                  </a:cubicBezTo>
                  <a:lnTo>
                    <a:pt x="178025" y="121075"/>
                  </a:lnTo>
                  <a:lnTo>
                    <a:pt x="162842" y="12282"/>
                  </a:lnTo>
                  <a:cubicBezTo>
                    <a:pt x="167650" y="11342"/>
                    <a:pt x="175494" y="11107"/>
                    <a:pt x="179290" y="11107"/>
                  </a:cubicBezTo>
                  <a:cubicBezTo>
                    <a:pt x="184604" y="11107"/>
                    <a:pt x="188653" y="11107"/>
                    <a:pt x="188653" y="4292"/>
                  </a:cubicBezTo>
                  <a:cubicBezTo>
                    <a:pt x="188653" y="4057"/>
                    <a:pt x="188653" y="63"/>
                    <a:pt x="183339" y="63"/>
                  </a:cubicBezTo>
                  <a:cubicBezTo>
                    <a:pt x="174988" y="63"/>
                    <a:pt x="154491" y="768"/>
                    <a:pt x="146140" y="768"/>
                  </a:cubicBezTo>
                  <a:cubicBezTo>
                    <a:pt x="140826" y="768"/>
                    <a:pt x="135259" y="533"/>
                    <a:pt x="129945" y="533"/>
                  </a:cubicBezTo>
                  <a:cubicBezTo>
                    <a:pt x="122607" y="533"/>
                    <a:pt x="113497" y="63"/>
                    <a:pt x="112991" y="63"/>
                  </a:cubicBezTo>
                  <a:cubicBezTo>
                    <a:pt x="111219" y="63"/>
                    <a:pt x="106158" y="63"/>
                    <a:pt x="106158" y="6877"/>
                  </a:cubicBezTo>
                  <a:cubicBezTo>
                    <a:pt x="106158" y="11107"/>
                    <a:pt x="110460" y="11107"/>
                    <a:pt x="114509" y="11107"/>
                  </a:cubicBezTo>
                  <a:cubicBezTo>
                    <a:pt x="118305" y="11107"/>
                    <a:pt x="123366" y="11342"/>
                    <a:pt x="126655" y="11577"/>
                  </a:cubicBezTo>
                  <a:lnTo>
                    <a:pt x="129945" y="35074"/>
                  </a:lnTo>
                  <a:cubicBezTo>
                    <a:pt x="129945" y="35779"/>
                    <a:pt x="129945" y="36249"/>
                    <a:pt x="127921" y="38834"/>
                  </a:cubicBezTo>
                  <a:lnTo>
                    <a:pt x="71996" y="121075"/>
                  </a:lnTo>
                  <a:lnTo>
                    <a:pt x="56813" y="12282"/>
                  </a:lnTo>
                  <a:cubicBezTo>
                    <a:pt x="61621" y="11342"/>
                    <a:pt x="69466" y="11107"/>
                    <a:pt x="73262" y="11107"/>
                  </a:cubicBezTo>
                  <a:cubicBezTo>
                    <a:pt x="79082" y="11107"/>
                    <a:pt x="79335" y="10872"/>
                    <a:pt x="80600" y="9697"/>
                  </a:cubicBezTo>
                  <a:cubicBezTo>
                    <a:pt x="82119" y="8522"/>
                    <a:pt x="82625" y="4527"/>
                    <a:pt x="82625" y="4292"/>
                  </a:cubicBezTo>
                  <a:cubicBezTo>
                    <a:pt x="82625" y="4057"/>
                    <a:pt x="82625" y="63"/>
                    <a:pt x="77311" y="63"/>
                  </a:cubicBezTo>
                  <a:cubicBezTo>
                    <a:pt x="68960" y="63"/>
                    <a:pt x="48210" y="768"/>
                    <a:pt x="39859" y="768"/>
                  </a:cubicBezTo>
                  <a:cubicBezTo>
                    <a:pt x="34545" y="768"/>
                    <a:pt x="28978" y="533"/>
                    <a:pt x="23664" y="533"/>
                  </a:cubicBezTo>
                  <a:cubicBezTo>
                    <a:pt x="16831" y="533"/>
                    <a:pt x="7215" y="63"/>
                    <a:pt x="6962" y="63"/>
                  </a:cubicBezTo>
                  <a:cubicBezTo>
                    <a:pt x="4938" y="63"/>
                    <a:pt x="130" y="63"/>
                    <a:pt x="130" y="6877"/>
                  </a:cubicBezTo>
                  <a:cubicBezTo>
                    <a:pt x="130" y="11107"/>
                    <a:pt x="4179" y="11107"/>
                    <a:pt x="8481" y="11107"/>
                  </a:cubicBezTo>
                  <a:cubicBezTo>
                    <a:pt x="12276" y="11107"/>
                    <a:pt x="17337" y="11342"/>
                    <a:pt x="20627" y="11577"/>
                  </a:cubicBezTo>
                  <a:lnTo>
                    <a:pt x="41124" y="158202"/>
                  </a:lnTo>
                  <a:cubicBezTo>
                    <a:pt x="41883" y="162901"/>
                    <a:pt x="42389" y="165251"/>
                    <a:pt x="48463" y="165251"/>
                  </a:cubicBezTo>
                  <a:cubicBezTo>
                    <a:pt x="53777" y="165251"/>
                    <a:pt x="56054" y="163606"/>
                    <a:pt x="59091" y="159142"/>
                  </a:cubicBezTo>
                  <a:lnTo>
                    <a:pt x="132223" y="51288"/>
                  </a:lnTo>
                  <a:lnTo>
                    <a:pt x="147153" y="158202"/>
                  </a:lnTo>
                  <a:cubicBezTo>
                    <a:pt x="147912" y="163606"/>
                    <a:pt x="148671" y="165251"/>
                    <a:pt x="154744" y="165251"/>
                  </a:cubicBezTo>
                  <a:cubicBezTo>
                    <a:pt x="160311" y="165251"/>
                    <a:pt x="162336" y="163371"/>
                    <a:pt x="165119" y="159142"/>
                  </a:cubicBezTo>
                  <a:lnTo>
                    <a:pt x="259507" y="20036"/>
                  </a:lnTo>
                  <a:close/>
                </a:path>
              </a:pathLst>
            </a:custGeom>
            <a:solidFill>
              <a:srgbClr val="000000"/>
            </a:solidFill>
            <a:ln w="2533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9959E09B-98EE-8B07-2576-48947069329D}"/>
                </a:ext>
              </a:extLst>
            </p:cNvPr>
            <p:cNvSpPr/>
            <p:nvPr>
              <p:custDataLst>
                <p:tags r:id="rId82"/>
              </p:custDataLst>
            </p:nvPr>
          </p:nvSpPr>
          <p:spPr>
            <a:xfrm>
              <a:off x="6172106" y="3822735"/>
              <a:ext cx="138520" cy="115631"/>
            </a:xfrm>
            <a:custGeom>
              <a:avLst/>
              <a:gdLst>
                <a:gd name="connsiteX0" fmla="*/ 112801 w 138520"/>
                <a:gd name="connsiteY0" fmla="*/ 19633 h 115631"/>
                <a:gd name="connsiteX1" fmla="*/ 134588 w 138520"/>
                <a:gd name="connsiteY1" fmla="*/ 5981 h 115631"/>
                <a:gd name="connsiteX2" fmla="*/ 138663 w 138520"/>
                <a:gd name="connsiteY2" fmla="*/ 2362 h 115631"/>
                <a:gd name="connsiteX3" fmla="*/ 136183 w 138520"/>
                <a:gd name="connsiteY3" fmla="*/ 59 h 115631"/>
                <a:gd name="connsiteX4" fmla="*/ 122012 w 138520"/>
                <a:gd name="connsiteY4" fmla="*/ 717 h 115631"/>
                <a:gd name="connsiteX5" fmla="*/ 103590 w 138520"/>
                <a:gd name="connsiteY5" fmla="*/ 59 h 115631"/>
                <a:gd name="connsiteX6" fmla="*/ 100047 w 138520"/>
                <a:gd name="connsiteY6" fmla="*/ 3678 h 115631"/>
                <a:gd name="connsiteX7" fmla="*/ 103235 w 138520"/>
                <a:gd name="connsiteY7" fmla="*/ 5981 h 115631"/>
                <a:gd name="connsiteX8" fmla="*/ 110498 w 138520"/>
                <a:gd name="connsiteY8" fmla="*/ 10751 h 115631"/>
                <a:gd name="connsiteX9" fmla="*/ 107310 w 138520"/>
                <a:gd name="connsiteY9" fmla="*/ 17330 h 115631"/>
                <a:gd name="connsiteX10" fmla="*/ 49209 w 138520"/>
                <a:gd name="connsiteY10" fmla="*/ 96940 h 115631"/>
                <a:gd name="connsiteX11" fmla="*/ 33090 w 138520"/>
                <a:gd name="connsiteY11" fmla="*/ 12889 h 115631"/>
                <a:gd name="connsiteX12" fmla="*/ 32735 w 138520"/>
                <a:gd name="connsiteY12" fmla="*/ 10422 h 115631"/>
                <a:gd name="connsiteX13" fmla="*/ 43895 w 138520"/>
                <a:gd name="connsiteY13" fmla="*/ 5981 h 115631"/>
                <a:gd name="connsiteX14" fmla="*/ 49209 w 138520"/>
                <a:gd name="connsiteY14" fmla="*/ 2362 h 115631"/>
                <a:gd name="connsiteX15" fmla="*/ 46198 w 138520"/>
                <a:gd name="connsiteY15" fmla="*/ 59 h 115631"/>
                <a:gd name="connsiteX16" fmla="*/ 23347 w 138520"/>
                <a:gd name="connsiteY16" fmla="*/ 717 h 115631"/>
                <a:gd name="connsiteX17" fmla="*/ 3685 w 138520"/>
                <a:gd name="connsiteY17" fmla="*/ 59 h 115631"/>
                <a:gd name="connsiteX18" fmla="*/ 142 w 138520"/>
                <a:gd name="connsiteY18" fmla="*/ 3678 h 115631"/>
                <a:gd name="connsiteX19" fmla="*/ 4571 w 138520"/>
                <a:gd name="connsiteY19" fmla="*/ 5981 h 115631"/>
                <a:gd name="connsiteX20" fmla="*/ 15553 w 138520"/>
                <a:gd name="connsiteY20" fmla="*/ 11244 h 115631"/>
                <a:gd name="connsiteX21" fmla="*/ 34861 w 138520"/>
                <a:gd name="connsiteY21" fmla="*/ 111250 h 115631"/>
                <a:gd name="connsiteX22" fmla="*/ 39112 w 138520"/>
                <a:gd name="connsiteY22" fmla="*/ 115691 h 115631"/>
                <a:gd name="connsiteX23" fmla="*/ 45135 w 138520"/>
                <a:gd name="connsiteY23" fmla="*/ 112072 h 115631"/>
                <a:gd name="connsiteX24" fmla="*/ 112801 w 138520"/>
                <a:gd name="connsiteY24" fmla="*/ 19633 h 115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8520" h="115631">
                  <a:moveTo>
                    <a:pt x="112801" y="19633"/>
                  </a:moveTo>
                  <a:cubicBezTo>
                    <a:pt x="119355" y="10751"/>
                    <a:pt x="125023" y="6638"/>
                    <a:pt x="134588" y="5981"/>
                  </a:cubicBezTo>
                  <a:cubicBezTo>
                    <a:pt x="136714" y="5816"/>
                    <a:pt x="138663" y="5652"/>
                    <a:pt x="138663" y="2362"/>
                  </a:cubicBezTo>
                  <a:cubicBezTo>
                    <a:pt x="138663" y="1868"/>
                    <a:pt x="138308" y="59"/>
                    <a:pt x="136183" y="59"/>
                  </a:cubicBezTo>
                  <a:cubicBezTo>
                    <a:pt x="131931" y="59"/>
                    <a:pt x="126440" y="717"/>
                    <a:pt x="122012" y="717"/>
                  </a:cubicBezTo>
                  <a:cubicBezTo>
                    <a:pt x="116343" y="717"/>
                    <a:pt x="108904" y="59"/>
                    <a:pt x="103590" y="59"/>
                  </a:cubicBezTo>
                  <a:cubicBezTo>
                    <a:pt x="101996" y="59"/>
                    <a:pt x="100047" y="553"/>
                    <a:pt x="100047" y="3678"/>
                  </a:cubicBezTo>
                  <a:cubicBezTo>
                    <a:pt x="100047" y="5816"/>
                    <a:pt x="102527" y="5981"/>
                    <a:pt x="103235" y="5981"/>
                  </a:cubicBezTo>
                  <a:cubicBezTo>
                    <a:pt x="108904" y="6309"/>
                    <a:pt x="110498" y="8283"/>
                    <a:pt x="110498" y="10751"/>
                  </a:cubicBezTo>
                  <a:cubicBezTo>
                    <a:pt x="110498" y="13053"/>
                    <a:pt x="109258" y="14698"/>
                    <a:pt x="107310" y="17330"/>
                  </a:cubicBezTo>
                  <a:lnTo>
                    <a:pt x="49209" y="96940"/>
                  </a:lnTo>
                  <a:lnTo>
                    <a:pt x="33090" y="12889"/>
                  </a:lnTo>
                  <a:cubicBezTo>
                    <a:pt x="32735" y="11408"/>
                    <a:pt x="32735" y="11080"/>
                    <a:pt x="32735" y="10422"/>
                  </a:cubicBezTo>
                  <a:cubicBezTo>
                    <a:pt x="32735" y="5981"/>
                    <a:pt x="42655" y="5981"/>
                    <a:pt x="43895" y="5981"/>
                  </a:cubicBezTo>
                  <a:cubicBezTo>
                    <a:pt x="46906" y="5981"/>
                    <a:pt x="49209" y="5981"/>
                    <a:pt x="49209" y="2362"/>
                  </a:cubicBezTo>
                  <a:cubicBezTo>
                    <a:pt x="49209" y="2197"/>
                    <a:pt x="49032" y="59"/>
                    <a:pt x="46198" y="59"/>
                  </a:cubicBezTo>
                  <a:cubicBezTo>
                    <a:pt x="41061" y="59"/>
                    <a:pt x="28484" y="717"/>
                    <a:pt x="23347" y="717"/>
                  </a:cubicBezTo>
                  <a:cubicBezTo>
                    <a:pt x="18919" y="717"/>
                    <a:pt x="8114" y="59"/>
                    <a:pt x="3685" y="59"/>
                  </a:cubicBezTo>
                  <a:cubicBezTo>
                    <a:pt x="2091" y="59"/>
                    <a:pt x="142" y="553"/>
                    <a:pt x="142" y="3678"/>
                  </a:cubicBezTo>
                  <a:cubicBezTo>
                    <a:pt x="142" y="5981"/>
                    <a:pt x="2622" y="5981"/>
                    <a:pt x="4571" y="5981"/>
                  </a:cubicBezTo>
                  <a:cubicBezTo>
                    <a:pt x="14490" y="5981"/>
                    <a:pt x="14668" y="6967"/>
                    <a:pt x="15553" y="11244"/>
                  </a:cubicBezTo>
                  <a:lnTo>
                    <a:pt x="34861" y="111250"/>
                  </a:lnTo>
                  <a:cubicBezTo>
                    <a:pt x="35570" y="114704"/>
                    <a:pt x="35747" y="115691"/>
                    <a:pt x="39112" y="115691"/>
                  </a:cubicBezTo>
                  <a:cubicBezTo>
                    <a:pt x="42478" y="115691"/>
                    <a:pt x="43364" y="114539"/>
                    <a:pt x="45135" y="112072"/>
                  </a:cubicBezTo>
                  <a:lnTo>
                    <a:pt x="112801" y="19633"/>
                  </a:lnTo>
                  <a:close/>
                </a:path>
              </a:pathLst>
            </a:custGeom>
            <a:solidFill>
              <a:srgbClr val="000000"/>
            </a:solidFill>
            <a:ln w="2533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11CA0985-4F8F-B873-F58F-6AFC214BA37F}"/>
                </a:ext>
              </a:extLst>
            </p:cNvPr>
            <p:cNvSpPr/>
            <p:nvPr>
              <p:custDataLst>
                <p:tags r:id="rId83"/>
              </p:custDataLst>
            </p:nvPr>
          </p:nvSpPr>
          <p:spPr>
            <a:xfrm>
              <a:off x="6117695" y="3972458"/>
              <a:ext cx="77762" cy="142606"/>
            </a:xfrm>
            <a:custGeom>
              <a:avLst/>
              <a:gdLst>
                <a:gd name="connsiteX0" fmla="*/ 77903 w 77762"/>
                <a:gd name="connsiteY0" fmla="*/ 6316 h 142606"/>
                <a:gd name="connsiteX1" fmla="*/ 70818 w 77762"/>
                <a:gd name="connsiteY1" fmla="*/ 65 h 142606"/>
                <a:gd name="connsiteX2" fmla="*/ 60898 w 77762"/>
                <a:gd name="connsiteY2" fmla="*/ 9112 h 142606"/>
                <a:gd name="connsiteX3" fmla="*/ 67984 w 77762"/>
                <a:gd name="connsiteY3" fmla="*/ 15362 h 142606"/>
                <a:gd name="connsiteX4" fmla="*/ 77903 w 77762"/>
                <a:gd name="connsiteY4" fmla="*/ 6316 h 142606"/>
                <a:gd name="connsiteX5" fmla="*/ 40351 w 77762"/>
                <a:gd name="connsiteY5" fmla="*/ 117177 h 142606"/>
                <a:gd name="connsiteX6" fmla="*/ 17500 w 77762"/>
                <a:gd name="connsiteY6" fmla="*/ 138067 h 142606"/>
                <a:gd name="connsiteX7" fmla="*/ 11123 w 77762"/>
                <a:gd name="connsiteY7" fmla="*/ 137080 h 142606"/>
                <a:gd name="connsiteX8" fmla="*/ 17146 w 77762"/>
                <a:gd name="connsiteY8" fmla="*/ 128691 h 142606"/>
                <a:gd name="connsiteX9" fmla="*/ 10238 w 77762"/>
                <a:gd name="connsiteY9" fmla="*/ 122605 h 142606"/>
                <a:gd name="connsiteX10" fmla="*/ 141 w 77762"/>
                <a:gd name="connsiteY10" fmla="*/ 132310 h 142606"/>
                <a:gd name="connsiteX11" fmla="*/ 17677 w 77762"/>
                <a:gd name="connsiteY11" fmla="*/ 142672 h 142606"/>
                <a:gd name="connsiteX12" fmla="*/ 54522 w 77762"/>
                <a:gd name="connsiteY12" fmla="*/ 116684 h 142606"/>
                <a:gd name="connsiteX13" fmla="*/ 70464 w 77762"/>
                <a:gd name="connsiteY13" fmla="*/ 57799 h 142606"/>
                <a:gd name="connsiteX14" fmla="*/ 71349 w 77762"/>
                <a:gd name="connsiteY14" fmla="*/ 52042 h 142606"/>
                <a:gd name="connsiteX15" fmla="*/ 52396 w 77762"/>
                <a:gd name="connsiteY15" fmla="*/ 36581 h 142606"/>
                <a:gd name="connsiteX16" fmla="*/ 21397 w 77762"/>
                <a:gd name="connsiteY16" fmla="*/ 61747 h 142606"/>
                <a:gd name="connsiteX17" fmla="*/ 24408 w 77762"/>
                <a:gd name="connsiteY17" fmla="*/ 63885 h 142606"/>
                <a:gd name="connsiteX18" fmla="*/ 27951 w 77762"/>
                <a:gd name="connsiteY18" fmla="*/ 60924 h 142606"/>
                <a:gd name="connsiteX19" fmla="*/ 51865 w 77762"/>
                <a:gd name="connsiteY19" fmla="*/ 41186 h 142606"/>
                <a:gd name="connsiteX20" fmla="*/ 57887 w 77762"/>
                <a:gd name="connsiteY20" fmla="*/ 49246 h 142606"/>
                <a:gd name="connsiteX21" fmla="*/ 57356 w 77762"/>
                <a:gd name="connsiteY21" fmla="*/ 54180 h 142606"/>
                <a:gd name="connsiteX22" fmla="*/ 40351 w 77762"/>
                <a:gd name="connsiteY22" fmla="*/ 117177 h 14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2606">
                  <a:moveTo>
                    <a:pt x="77903" y="6316"/>
                  </a:moveTo>
                  <a:cubicBezTo>
                    <a:pt x="77903" y="3520"/>
                    <a:pt x="75601" y="65"/>
                    <a:pt x="70818" y="65"/>
                  </a:cubicBezTo>
                  <a:cubicBezTo>
                    <a:pt x="65681" y="65"/>
                    <a:pt x="60898" y="4671"/>
                    <a:pt x="60898" y="9112"/>
                  </a:cubicBezTo>
                  <a:cubicBezTo>
                    <a:pt x="60898" y="11744"/>
                    <a:pt x="63024" y="15362"/>
                    <a:pt x="67984" y="15362"/>
                  </a:cubicBezTo>
                  <a:cubicBezTo>
                    <a:pt x="72767" y="15362"/>
                    <a:pt x="77903" y="11086"/>
                    <a:pt x="77903" y="6316"/>
                  </a:cubicBezTo>
                  <a:close/>
                  <a:moveTo>
                    <a:pt x="40351" y="117177"/>
                  </a:moveTo>
                  <a:cubicBezTo>
                    <a:pt x="37339" y="128527"/>
                    <a:pt x="27951" y="138067"/>
                    <a:pt x="17500" y="138067"/>
                  </a:cubicBezTo>
                  <a:cubicBezTo>
                    <a:pt x="15197" y="138067"/>
                    <a:pt x="13072" y="137738"/>
                    <a:pt x="11123" y="137080"/>
                  </a:cubicBezTo>
                  <a:cubicBezTo>
                    <a:pt x="15729" y="135106"/>
                    <a:pt x="17146" y="131158"/>
                    <a:pt x="17146" y="128691"/>
                  </a:cubicBezTo>
                  <a:cubicBezTo>
                    <a:pt x="17146" y="124744"/>
                    <a:pt x="13780" y="122605"/>
                    <a:pt x="10238" y="122605"/>
                  </a:cubicBezTo>
                  <a:cubicBezTo>
                    <a:pt x="4746" y="122605"/>
                    <a:pt x="141" y="127046"/>
                    <a:pt x="141" y="132310"/>
                  </a:cubicBezTo>
                  <a:cubicBezTo>
                    <a:pt x="141" y="138560"/>
                    <a:pt x="7049" y="142672"/>
                    <a:pt x="17677" y="142672"/>
                  </a:cubicBezTo>
                  <a:cubicBezTo>
                    <a:pt x="28305" y="142672"/>
                    <a:pt x="49030" y="136751"/>
                    <a:pt x="54522" y="116684"/>
                  </a:cubicBezTo>
                  <a:lnTo>
                    <a:pt x="70464" y="57799"/>
                  </a:lnTo>
                  <a:cubicBezTo>
                    <a:pt x="70995" y="55990"/>
                    <a:pt x="71349" y="54509"/>
                    <a:pt x="71349" y="52042"/>
                  </a:cubicBezTo>
                  <a:cubicBezTo>
                    <a:pt x="71349" y="42995"/>
                    <a:pt x="63024" y="36581"/>
                    <a:pt x="52396" y="36581"/>
                  </a:cubicBezTo>
                  <a:cubicBezTo>
                    <a:pt x="32734" y="36581"/>
                    <a:pt x="21397" y="59444"/>
                    <a:pt x="21397" y="61747"/>
                  </a:cubicBezTo>
                  <a:cubicBezTo>
                    <a:pt x="21397" y="63885"/>
                    <a:pt x="23877" y="63885"/>
                    <a:pt x="24408" y="63885"/>
                  </a:cubicBezTo>
                  <a:cubicBezTo>
                    <a:pt x="26534" y="63885"/>
                    <a:pt x="26711" y="63391"/>
                    <a:pt x="27951" y="60924"/>
                  </a:cubicBezTo>
                  <a:cubicBezTo>
                    <a:pt x="32380" y="51384"/>
                    <a:pt x="41591" y="41186"/>
                    <a:pt x="51865" y="41186"/>
                  </a:cubicBezTo>
                  <a:cubicBezTo>
                    <a:pt x="56293" y="41186"/>
                    <a:pt x="57887" y="43982"/>
                    <a:pt x="57887" y="49246"/>
                  </a:cubicBezTo>
                  <a:cubicBezTo>
                    <a:pt x="57887" y="51055"/>
                    <a:pt x="57533" y="53358"/>
                    <a:pt x="57356" y="54180"/>
                  </a:cubicBezTo>
                  <a:lnTo>
                    <a:pt x="40351" y="117177"/>
                  </a:lnTo>
                  <a:close/>
                </a:path>
              </a:pathLst>
            </a:custGeom>
            <a:solidFill>
              <a:srgbClr val="000000"/>
            </a:solidFill>
            <a:ln w="2533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A0D41152-C220-5EAB-47CF-F23E2E30F79B}"/>
                </a:ext>
              </a:extLst>
            </p:cNvPr>
            <p:cNvSpPr/>
            <p:nvPr>
              <p:custDataLst>
                <p:tags r:id="rId84"/>
              </p:custDataLst>
            </p:nvPr>
          </p:nvSpPr>
          <p:spPr>
            <a:xfrm>
              <a:off x="6352062" y="3844116"/>
              <a:ext cx="89833" cy="234975"/>
            </a:xfrm>
            <a:custGeom>
              <a:avLst/>
              <a:gdLst>
                <a:gd name="connsiteX0" fmla="*/ 36589 w 89833"/>
                <a:gd name="connsiteY0" fmla="*/ 203787 h 234975"/>
                <a:gd name="connsiteX1" fmla="*/ 2427 w 89833"/>
                <a:gd name="connsiteY1" fmla="*/ 229869 h 234975"/>
                <a:gd name="connsiteX2" fmla="*/ 149 w 89833"/>
                <a:gd name="connsiteY2" fmla="*/ 232454 h 234975"/>
                <a:gd name="connsiteX3" fmla="*/ 5210 w 89833"/>
                <a:gd name="connsiteY3" fmla="*/ 235039 h 234975"/>
                <a:gd name="connsiteX4" fmla="*/ 53543 w 89833"/>
                <a:gd name="connsiteY4" fmla="*/ 205667 h 234975"/>
                <a:gd name="connsiteX5" fmla="*/ 53543 w 89833"/>
                <a:gd name="connsiteY5" fmla="*/ 152092 h 234975"/>
                <a:gd name="connsiteX6" fmla="*/ 63665 w 89833"/>
                <a:gd name="connsiteY6" fmla="*/ 127655 h 234975"/>
                <a:gd name="connsiteX7" fmla="*/ 87705 w 89833"/>
                <a:gd name="connsiteY7" fmla="*/ 120135 h 234975"/>
                <a:gd name="connsiteX8" fmla="*/ 89982 w 89833"/>
                <a:gd name="connsiteY8" fmla="*/ 117551 h 234975"/>
                <a:gd name="connsiteX9" fmla="*/ 85934 w 89833"/>
                <a:gd name="connsiteY9" fmla="*/ 114966 h 234975"/>
                <a:gd name="connsiteX10" fmla="*/ 54302 w 89833"/>
                <a:gd name="connsiteY10" fmla="*/ 94053 h 234975"/>
                <a:gd name="connsiteX11" fmla="*/ 53543 w 89833"/>
                <a:gd name="connsiteY11" fmla="*/ 82539 h 234975"/>
                <a:gd name="connsiteX12" fmla="*/ 53543 w 89833"/>
                <a:gd name="connsiteY12" fmla="*/ 36014 h 234975"/>
                <a:gd name="connsiteX13" fmla="*/ 41397 w 89833"/>
                <a:gd name="connsiteY13" fmla="*/ 9697 h 234975"/>
                <a:gd name="connsiteX14" fmla="*/ 5210 w 89833"/>
                <a:gd name="connsiteY14" fmla="*/ 63 h 234975"/>
                <a:gd name="connsiteX15" fmla="*/ 149 w 89833"/>
                <a:gd name="connsiteY15" fmla="*/ 2648 h 234975"/>
                <a:gd name="connsiteX16" fmla="*/ 4198 w 89833"/>
                <a:gd name="connsiteY16" fmla="*/ 5232 h 234975"/>
                <a:gd name="connsiteX17" fmla="*/ 35830 w 89833"/>
                <a:gd name="connsiteY17" fmla="*/ 25675 h 234975"/>
                <a:gd name="connsiteX18" fmla="*/ 36589 w 89833"/>
                <a:gd name="connsiteY18" fmla="*/ 36719 h 234975"/>
                <a:gd name="connsiteX19" fmla="*/ 36589 w 89833"/>
                <a:gd name="connsiteY19" fmla="*/ 86064 h 234975"/>
                <a:gd name="connsiteX20" fmla="*/ 46711 w 89833"/>
                <a:gd name="connsiteY20" fmla="*/ 108387 h 234975"/>
                <a:gd name="connsiteX21" fmla="*/ 66449 w 89833"/>
                <a:gd name="connsiteY21" fmla="*/ 117551 h 234975"/>
                <a:gd name="connsiteX22" fmla="*/ 36589 w 89833"/>
                <a:gd name="connsiteY22" fmla="*/ 147393 h 234975"/>
                <a:gd name="connsiteX23" fmla="*/ 36589 w 89833"/>
                <a:gd name="connsiteY23" fmla="*/ 203787 h 23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34975">
                  <a:moveTo>
                    <a:pt x="36589" y="203787"/>
                  </a:moveTo>
                  <a:cubicBezTo>
                    <a:pt x="36589" y="213186"/>
                    <a:pt x="30009" y="228224"/>
                    <a:pt x="2427" y="229869"/>
                  </a:cubicBezTo>
                  <a:cubicBezTo>
                    <a:pt x="1162" y="230104"/>
                    <a:pt x="149" y="231044"/>
                    <a:pt x="149" y="232454"/>
                  </a:cubicBezTo>
                  <a:cubicBezTo>
                    <a:pt x="149" y="235039"/>
                    <a:pt x="2933" y="235039"/>
                    <a:pt x="5210" y="235039"/>
                  </a:cubicBezTo>
                  <a:cubicBezTo>
                    <a:pt x="29756" y="235039"/>
                    <a:pt x="53290" y="223525"/>
                    <a:pt x="53543" y="205667"/>
                  </a:cubicBezTo>
                  <a:lnTo>
                    <a:pt x="53543" y="152092"/>
                  </a:lnTo>
                  <a:cubicBezTo>
                    <a:pt x="53543" y="142928"/>
                    <a:pt x="53543" y="135409"/>
                    <a:pt x="63665" y="127655"/>
                  </a:cubicBezTo>
                  <a:cubicBezTo>
                    <a:pt x="72522" y="120840"/>
                    <a:pt x="82138" y="120370"/>
                    <a:pt x="87705" y="120135"/>
                  </a:cubicBezTo>
                  <a:cubicBezTo>
                    <a:pt x="88970" y="119901"/>
                    <a:pt x="89982" y="118961"/>
                    <a:pt x="89982" y="117551"/>
                  </a:cubicBezTo>
                  <a:cubicBezTo>
                    <a:pt x="89982" y="115201"/>
                    <a:pt x="88464" y="115201"/>
                    <a:pt x="85934" y="114966"/>
                  </a:cubicBezTo>
                  <a:cubicBezTo>
                    <a:pt x="69232" y="114026"/>
                    <a:pt x="57086" y="105567"/>
                    <a:pt x="54302" y="94053"/>
                  </a:cubicBezTo>
                  <a:cubicBezTo>
                    <a:pt x="53543" y="91468"/>
                    <a:pt x="53543" y="90998"/>
                    <a:pt x="53543" y="82539"/>
                  </a:cubicBezTo>
                  <a:lnTo>
                    <a:pt x="53543" y="36014"/>
                  </a:lnTo>
                  <a:cubicBezTo>
                    <a:pt x="53543" y="26145"/>
                    <a:pt x="53543" y="18626"/>
                    <a:pt x="41397" y="9697"/>
                  </a:cubicBezTo>
                  <a:cubicBezTo>
                    <a:pt x="31275" y="2413"/>
                    <a:pt x="13814" y="63"/>
                    <a:pt x="5210" y="63"/>
                  </a:cubicBezTo>
                  <a:cubicBezTo>
                    <a:pt x="2933" y="63"/>
                    <a:pt x="149" y="63"/>
                    <a:pt x="149" y="2648"/>
                  </a:cubicBezTo>
                  <a:cubicBezTo>
                    <a:pt x="149" y="4997"/>
                    <a:pt x="1668" y="4997"/>
                    <a:pt x="4198" y="5232"/>
                  </a:cubicBezTo>
                  <a:cubicBezTo>
                    <a:pt x="20140" y="6172"/>
                    <a:pt x="32540" y="13691"/>
                    <a:pt x="35830" y="25675"/>
                  </a:cubicBezTo>
                  <a:cubicBezTo>
                    <a:pt x="36589" y="27790"/>
                    <a:pt x="36589" y="28260"/>
                    <a:pt x="36589" y="36719"/>
                  </a:cubicBezTo>
                  <a:lnTo>
                    <a:pt x="36589" y="86064"/>
                  </a:lnTo>
                  <a:cubicBezTo>
                    <a:pt x="36589" y="96873"/>
                    <a:pt x="38613" y="100867"/>
                    <a:pt x="46711" y="108387"/>
                  </a:cubicBezTo>
                  <a:cubicBezTo>
                    <a:pt x="52025" y="113321"/>
                    <a:pt x="59363" y="115671"/>
                    <a:pt x="66449" y="117551"/>
                  </a:cubicBezTo>
                  <a:cubicBezTo>
                    <a:pt x="45699" y="122955"/>
                    <a:pt x="36589" y="133764"/>
                    <a:pt x="36589" y="147393"/>
                  </a:cubicBezTo>
                  <a:lnTo>
                    <a:pt x="36589" y="203787"/>
                  </a:lnTo>
                  <a:close/>
                </a:path>
              </a:pathLst>
            </a:custGeom>
            <a:solidFill>
              <a:srgbClr val="000000"/>
            </a:solidFill>
            <a:ln w="2533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AD331C0C-C48F-BAA6-4306-8457C8D52F7E}"/>
                </a:ext>
              </a:extLst>
            </p:cNvPr>
            <p:cNvSpPr/>
            <p:nvPr>
              <p:custDataLst>
                <p:tags r:id="rId85"/>
              </p:custDataLst>
            </p:nvPr>
          </p:nvSpPr>
          <p:spPr>
            <a:xfrm>
              <a:off x="6472591" y="3822735"/>
              <a:ext cx="157827" cy="112342"/>
            </a:xfrm>
            <a:custGeom>
              <a:avLst/>
              <a:gdLst>
                <a:gd name="connsiteX0" fmla="*/ 135663 w 157827"/>
                <a:gd name="connsiteY0" fmla="*/ 17988 h 112342"/>
                <a:gd name="connsiteX1" fmla="*/ 154440 w 157827"/>
                <a:gd name="connsiteY1" fmla="*/ 5981 h 112342"/>
                <a:gd name="connsiteX2" fmla="*/ 157982 w 157827"/>
                <a:gd name="connsiteY2" fmla="*/ 2362 h 112342"/>
                <a:gd name="connsiteX3" fmla="*/ 155325 w 157827"/>
                <a:gd name="connsiteY3" fmla="*/ 59 h 112342"/>
                <a:gd name="connsiteX4" fmla="*/ 136903 w 157827"/>
                <a:gd name="connsiteY4" fmla="*/ 717 h 112342"/>
                <a:gd name="connsiteX5" fmla="*/ 118127 w 157827"/>
                <a:gd name="connsiteY5" fmla="*/ 59 h 112342"/>
                <a:gd name="connsiteX6" fmla="*/ 114584 w 157827"/>
                <a:gd name="connsiteY6" fmla="*/ 3678 h 112342"/>
                <a:gd name="connsiteX7" fmla="*/ 118481 w 157827"/>
                <a:gd name="connsiteY7" fmla="*/ 5981 h 112342"/>
                <a:gd name="connsiteX8" fmla="*/ 129818 w 157827"/>
                <a:gd name="connsiteY8" fmla="*/ 12724 h 112342"/>
                <a:gd name="connsiteX9" fmla="*/ 129109 w 157827"/>
                <a:gd name="connsiteY9" fmla="*/ 16672 h 112342"/>
                <a:gd name="connsiteX10" fmla="*/ 109801 w 157827"/>
                <a:gd name="connsiteY10" fmla="*/ 88387 h 112342"/>
                <a:gd name="connsiteX11" fmla="*/ 64809 w 157827"/>
                <a:gd name="connsiteY11" fmla="*/ 2855 h 112342"/>
                <a:gd name="connsiteX12" fmla="*/ 58786 w 157827"/>
                <a:gd name="connsiteY12" fmla="*/ 59 h 112342"/>
                <a:gd name="connsiteX13" fmla="*/ 34519 w 157827"/>
                <a:gd name="connsiteY13" fmla="*/ 59 h 112342"/>
                <a:gd name="connsiteX14" fmla="*/ 28850 w 157827"/>
                <a:gd name="connsiteY14" fmla="*/ 3678 h 112342"/>
                <a:gd name="connsiteX15" fmla="*/ 34696 w 157827"/>
                <a:gd name="connsiteY15" fmla="*/ 5981 h 112342"/>
                <a:gd name="connsiteX16" fmla="*/ 46032 w 157827"/>
                <a:gd name="connsiteY16" fmla="*/ 6803 h 112342"/>
                <a:gd name="connsiteX17" fmla="*/ 22296 w 157827"/>
                <a:gd name="connsiteY17" fmla="*/ 94801 h 112342"/>
                <a:gd name="connsiteX18" fmla="*/ 3874 w 157827"/>
                <a:gd name="connsiteY18" fmla="*/ 106480 h 112342"/>
                <a:gd name="connsiteX19" fmla="*/ 154 w 157827"/>
                <a:gd name="connsiteY19" fmla="*/ 109934 h 112342"/>
                <a:gd name="connsiteX20" fmla="*/ 2811 w 157827"/>
                <a:gd name="connsiteY20" fmla="*/ 112401 h 112342"/>
                <a:gd name="connsiteX21" fmla="*/ 21233 w 157827"/>
                <a:gd name="connsiteY21" fmla="*/ 111743 h 112342"/>
                <a:gd name="connsiteX22" fmla="*/ 40010 w 157827"/>
                <a:gd name="connsiteY22" fmla="*/ 112401 h 112342"/>
                <a:gd name="connsiteX23" fmla="*/ 43553 w 157827"/>
                <a:gd name="connsiteY23" fmla="*/ 108947 h 112342"/>
                <a:gd name="connsiteX24" fmla="*/ 39478 w 157827"/>
                <a:gd name="connsiteY24" fmla="*/ 106480 h 112342"/>
                <a:gd name="connsiteX25" fmla="*/ 28319 w 157827"/>
                <a:gd name="connsiteY25" fmla="*/ 99571 h 112342"/>
                <a:gd name="connsiteX26" fmla="*/ 29027 w 157827"/>
                <a:gd name="connsiteY26" fmla="*/ 95459 h 112342"/>
                <a:gd name="connsiteX27" fmla="*/ 51701 w 157827"/>
                <a:gd name="connsiteY27" fmla="*/ 11244 h 112342"/>
                <a:gd name="connsiteX28" fmla="*/ 103424 w 157827"/>
                <a:gd name="connsiteY28" fmla="*/ 109605 h 112342"/>
                <a:gd name="connsiteX29" fmla="*/ 107321 w 157827"/>
                <a:gd name="connsiteY29" fmla="*/ 112401 h 112342"/>
                <a:gd name="connsiteX30" fmla="*/ 111041 w 157827"/>
                <a:gd name="connsiteY30" fmla="*/ 108947 h 112342"/>
                <a:gd name="connsiteX31" fmla="*/ 135663 w 157827"/>
                <a:gd name="connsiteY31" fmla="*/ 17988 h 112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7827" h="112342">
                  <a:moveTo>
                    <a:pt x="135663" y="17988"/>
                  </a:moveTo>
                  <a:cubicBezTo>
                    <a:pt x="137435" y="11737"/>
                    <a:pt x="140269" y="6309"/>
                    <a:pt x="154440" y="5981"/>
                  </a:cubicBezTo>
                  <a:cubicBezTo>
                    <a:pt x="155325" y="5981"/>
                    <a:pt x="157982" y="5816"/>
                    <a:pt x="157982" y="2362"/>
                  </a:cubicBezTo>
                  <a:cubicBezTo>
                    <a:pt x="157982" y="1375"/>
                    <a:pt x="157097" y="59"/>
                    <a:pt x="155325" y="59"/>
                  </a:cubicBezTo>
                  <a:cubicBezTo>
                    <a:pt x="149480" y="59"/>
                    <a:pt x="142926" y="717"/>
                    <a:pt x="136903" y="717"/>
                  </a:cubicBezTo>
                  <a:cubicBezTo>
                    <a:pt x="132652" y="717"/>
                    <a:pt x="122378" y="59"/>
                    <a:pt x="118127" y="59"/>
                  </a:cubicBezTo>
                  <a:cubicBezTo>
                    <a:pt x="117241" y="59"/>
                    <a:pt x="114584" y="59"/>
                    <a:pt x="114584" y="3678"/>
                  </a:cubicBezTo>
                  <a:cubicBezTo>
                    <a:pt x="114584" y="5816"/>
                    <a:pt x="116887" y="5981"/>
                    <a:pt x="118481" y="5981"/>
                  </a:cubicBezTo>
                  <a:cubicBezTo>
                    <a:pt x="126806" y="6145"/>
                    <a:pt x="129818" y="8612"/>
                    <a:pt x="129818" y="12724"/>
                  </a:cubicBezTo>
                  <a:cubicBezTo>
                    <a:pt x="129818" y="14040"/>
                    <a:pt x="129641" y="14863"/>
                    <a:pt x="129109" y="16672"/>
                  </a:cubicBezTo>
                  <a:lnTo>
                    <a:pt x="109801" y="88387"/>
                  </a:lnTo>
                  <a:lnTo>
                    <a:pt x="64809" y="2855"/>
                  </a:lnTo>
                  <a:cubicBezTo>
                    <a:pt x="63392" y="59"/>
                    <a:pt x="63038" y="59"/>
                    <a:pt x="58786" y="59"/>
                  </a:cubicBezTo>
                  <a:lnTo>
                    <a:pt x="34519" y="59"/>
                  </a:lnTo>
                  <a:cubicBezTo>
                    <a:pt x="31153" y="59"/>
                    <a:pt x="28850" y="59"/>
                    <a:pt x="28850" y="3678"/>
                  </a:cubicBezTo>
                  <a:cubicBezTo>
                    <a:pt x="28850" y="5981"/>
                    <a:pt x="30976" y="5981"/>
                    <a:pt x="34696" y="5981"/>
                  </a:cubicBezTo>
                  <a:cubicBezTo>
                    <a:pt x="38416" y="5981"/>
                    <a:pt x="42313" y="6145"/>
                    <a:pt x="46032" y="6803"/>
                  </a:cubicBezTo>
                  <a:lnTo>
                    <a:pt x="22296" y="94801"/>
                  </a:lnTo>
                  <a:cubicBezTo>
                    <a:pt x="20702" y="101052"/>
                    <a:pt x="17691" y="105986"/>
                    <a:pt x="3874" y="106480"/>
                  </a:cubicBezTo>
                  <a:cubicBezTo>
                    <a:pt x="2634" y="106480"/>
                    <a:pt x="154" y="106644"/>
                    <a:pt x="154" y="109934"/>
                  </a:cubicBezTo>
                  <a:cubicBezTo>
                    <a:pt x="154" y="111743"/>
                    <a:pt x="1571" y="112401"/>
                    <a:pt x="2811" y="112401"/>
                  </a:cubicBezTo>
                  <a:cubicBezTo>
                    <a:pt x="8657" y="112401"/>
                    <a:pt x="15211" y="111743"/>
                    <a:pt x="21233" y="111743"/>
                  </a:cubicBezTo>
                  <a:cubicBezTo>
                    <a:pt x="25485" y="111743"/>
                    <a:pt x="35759" y="112401"/>
                    <a:pt x="40010" y="112401"/>
                  </a:cubicBezTo>
                  <a:cubicBezTo>
                    <a:pt x="41781" y="112401"/>
                    <a:pt x="43553" y="111579"/>
                    <a:pt x="43553" y="108947"/>
                  </a:cubicBezTo>
                  <a:cubicBezTo>
                    <a:pt x="43553" y="106644"/>
                    <a:pt x="41427" y="106480"/>
                    <a:pt x="39478" y="106480"/>
                  </a:cubicBezTo>
                  <a:cubicBezTo>
                    <a:pt x="28319" y="106151"/>
                    <a:pt x="28319" y="101874"/>
                    <a:pt x="28319" y="99571"/>
                  </a:cubicBezTo>
                  <a:cubicBezTo>
                    <a:pt x="28319" y="98914"/>
                    <a:pt x="28319" y="98091"/>
                    <a:pt x="29027" y="95459"/>
                  </a:cubicBezTo>
                  <a:lnTo>
                    <a:pt x="51701" y="11244"/>
                  </a:lnTo>
                  <a:lnTo>
                    <a:pt x="103424" y="109605"/>
                  </a:lnTo>
                  <a:cubicBezTo>
                    <a:pt x="104842" y="112237"/>
                    <a:pt x="105550" y="112401"/>
                    <a:pt x="107321" y="112401"/>
                  </a:cubicBezTo>
                  <a:cubicBezTo>
                    <a:pt x="110156" y="112401"/>
                    <a:pt x="110156" y="111908"/>
                    <a:pt x="111041" y="108947"/>
                  </a:cubicBezTo>
                  <a:lnTo>
                    <a:pt x="135663" y="17988"/>
                  </a:lnTo>
                  <a:close/>
                </a:path>
              </a:pathLst>
            </a:custGeom>
            <a:solidFill>
              <a:srgbClr val="000000"/>
            </a:solidFill>
            <a:ln w="2533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B0371673-ECDD-23E3-F83D-91755AF77D09}"/>
                </a:ext>
              </a:extLst>
            </p:cNvPr>
            <p:cNvSpPr/>
            <p:nvPr>
              <p:custDataLst>
                <p:tags r:id="rId86"/>
              </p:custDataLst>
            </p:nvPr>
          </p:nvSpPr>
          <p:spPr>
            <a:xfrm>
              <a:off x="6460369" y="3972458"/>
              <a:ext cx="77762" cy="142606"/>
            </a:xfrm>
            <a:custGeom>
              <a:avLst/>
              <a:gdLst>
                <a:gd name="connsiteX0" fmla="*/ 77917 w 77762"/>
                <a:gd name="connsiteY0" fmla="*/ 6316 h 142606"/>
                <a:gd name="connsiteX1" fmla="*/ 70832 w 77762"/>
                <a:gd name="connsiteY1" fmla="*/ 65 h 142606"/>
                <a:gd name="connsiteX2" fmla="*/ 60912 w 77762"/>
                <a:gd name="connsiteY2" fmla="*/ 9112 h 142606"/>
                <a:gd name="connsiteX3" fmla="*/ 67997 w 77762"/>
                <a:gd name="connsiteY3" fmla="*/ 15362 h 142606"/>
                <a:gd name="connsiteX4" fmla="*/ 77917 w 77762"/>
                <a:gd name="connsiteY4" fmla="*/ 6316 h 142606"/>
                <a:gd name="connsiteX5" fmla="*/ 40364 w 77762"/>
                <a:gd name="connsiteY5" fmla="*/ 117177 h 142606"/>
                <a:gd name="connsiteX6" fmla="*/ 17514 w 77762"/>
                <a:gd name="connsiteY6" fmla="*/ 138067 h 142606"/>
                <a:gd name="connsiteX7" fmla="*/ 11137 w 77762"/>
                <a:gd name="connsiteY7" fmla="*/ 137080 h 142606"/>
                <a:gd name="connsiteX8" fmla="*/ 17159 w 77762"/>
                <a:gd name="connsiteY8" fmla="*/ 128691 h 142606"/>
                <a:gd name="connsiteX9" fmla="*/ 10251 w 77762"/>
                <a:gd name="connsiteY9" fmla="*/ 122605 h 142606"/>
                <a:gd name="connsiteX10" fmla="*/ 154 w 77762"/>
                <a:gd name="connsiteY10" fmla="*/ 132310 h 142606"/>
                <a:gd name="connsiteX11" fmla="*/ 17691 w 77762"/>
                <a:gd name="connsiteY11" fmla="*/ 142672 h 142606"/>
                <a:gd name="connsiteX12" fmla="*/ 54535 w 77762"/>
                <a:gd name="connsiteY12" fmla="*/ 116684 h 142606"/>
                <a:gd name="connsiteX13" fmla="*/ 70477 w 77762"/>
                <a:gd name="connsiteY13" fmla="*/ 57799 h 142606"/>
                <a:gd name="connsiteX14" fmla="*/ 71363 w 77762"/>
                <a:gd name="connsiteY14" fmla="*/ 52042 h 142606"/>
                <a:gd name="connsiteX15" fmla="*/ 52409 w 77762"/>
                <a:gd name="connsiteY15" fmla="*/ 36581 h 142606"/>
                <a:gd name="connsiteX16" fmla="*/ 21411 w 77762"/>
                <a:gd name="connsiteY16" fmla="*/ 61747 h 142606"/>
                <a:gd name="connsiteX17" fmla="*/ 24422 w 77762"/>
                <a:gd name="connsiteY17" fmla="*/ 63885 h 142606"/>
                <a:gd name="connsiteX18" fmla="*/ 27965 w 77762"/>
                <a:gd name="connsiteY18" fmla="*/ 60924 h 142606"/>
                <a:gd name="connsiteX19" fmla="*/ 51878 w 77762"/>
                <a:gd name="connsiteY19" fmla="*/ 41186 h 142606"/>
                <a:gd name="connsiteX20" fmla="*/ 57901 w 77762"/>
                <a:gd name="connsiteY20" fmla="*/ 49246 h 142606"/>
                <a:gd name="connsiteX21" fmla="*/ 57369 w 77762"/>
                <a:gd name="connsiteY21" fmla="*/ 54180 h 142606"/>
                <a:gd name="connsiteX22" fmla="*/ 40364 w 77762"/>
                <a:gd name="connsiteY22" fmla="*/ 117177 h 14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42606">
                  <a:moveTo>
                    <a:pt x="77917" y="6316"/>
                  </a:moveTo>
                  <a:cubicBezTo>
                    <a:pt x="77917" y="3520"/>
                    <a:pt x="75614" y="65"/>
                    <a:pt x="70832" y="65"/>
                  </a:cubicBezTo>
                  <a:cubicBezTo>
                    <a:pt x="65695" y="65"/>
                    <a:pt x="60912" y="4671"/>
                    <a:pt x="60912" y="9112"/>
                  </a:cubicBezTo>
                  <a:cubicBezTo>
                    <a:pt x="60912" y="11744"/>
                    <a:pt x="63038" y="15362"/>
                    <a:pt x="67997" y="15362"/>
                  </a:cubicBezTo>
                  <a:cubicBezTo>
                    <a:pt x="72780" y="15362"/>
                    <a:pt x="77917" y="11086"/>
                    <a:pt x="77917" y="6316"/>
                  </a:cubicBezTo>
                  <a:close/>
                  <a:moveTo>
                    <a:pt x="40364" y="117177"/>
                  </a:moveTo>
                  <a:cubicBezTo>
                    <a:pt x="37353" y="128527"/>
                    <a:pt x="27965" y="138067"/>
                    <a:pt x="17514" y="138067"/>
                  </a:cubicBezTo>
                  <a:cubicBezTo>
                    <a:pt x="15211" y="138067"/>
                    <a:pt x="13085" y="137738"/>
                    <a:pt x="11137" y="137080"/>
                  </a:cubicBezTo>
                  <a:cubicBezTo>
                    <a:pt x="15742" y="135106"/>
                    <a:pt x="17159" y="131158"/>
                    <a:pt x="17159" y="128691"/>
                  </a:cubicBezTo>
                  <a:cubicBezTo>
                    <a:pt x="17159" y="124744"/>
                    <a:pt x="13794" y="122605"/>
                    <a:pt x="10251" y="122605"/>
                  </a:cubicBezTo>
                  <a:cubicBezTo>
                    <a:pt x="4760" y="122605"/>
                    <a:pt x="154" y="127046"/>
                    <a:pt x="154" y="132310"/>
                  </a:cubicBezTo>
                  <a:cubicBezTo>
                    <a:pt x="154" y="138560"/>
                    <a:pt x="7063" y="142672"/>
                    <a:pt x="17691" y="142672"/>
                  </a:cubicBezTo>
                  <a:cubicBezTo>
                    <a:pt x="28319" y="142672"/>
                    <a:pt x="49044" y="136751"/>
                    <a:pt x="54535" y="116684"/>
                  </a:cubicBezTo>
                  <a:lnTo>
                    <a:pt x="70477" y="57799"/>
                  </a:lnTo>
                  <a:cubicBezTo>
                    <a:pt x="71009" y="55990"/>
                    <a:pt x="71363" y="54509"/>
                    <a:pt x="71363" y="52042"/>
                  </a:cubicBezTo>
                  <a:cubicBezTo>
                    <a:pt x="71363" y="42995"/>
                    <a:pt x="63038" y="36581"/>
                    <a:pt x="52409" y="36581"/>
                  </a:cubicBezTo>
                  <a:cubicBezTo>
                    <a:pt x="32747" y="36581"/>
                    <a:pt x="21411" y="59444"/>
                    <a:pt x="21411" y="61747"/>
                  </a:cubicBezTo>
                  <a:cubicBezTo>
                    <a:pt x="21411" y="63885"/>
                    <a:pt x="23891" y="63885"/>
                    <a:pt x="24422" y="63885"/>
                  </a:cubicBezTo>
                  <a:cubicBezTo>
                    <a:pt x="26548" y="63885"/>
                    <a:pt x="26725" y="63391"/>
                    <a:pt x="27965" y="60924"/>
                  </a:cubicBezTo>
                  <a:cubicBezTo>
                    <a:pt x="32393" y="51384"/>
                    <a:pt x="41604" y="41186"/>
                    <a:pt x="51878" y="41186"/>
                  </a:cubicBezTo>
                  <a:cubicBezTo>
                    <a:pt x="56306" y="41186"/>
                    <a:pt x="57901" y="43982"/>
                    <a:pt x="57901" y="49246"/>
                  </a:cubicBezTo>
                  <a:cubicBezTo>
                    <a:pt x="57901" y="51055"/>
                    <a:pt x="57546" y="53358"/>
                    <a:pt x="57369" y="54180"/>
                  </a:cubicBezTo>
                  <a:lnTo>
                    <a:pt x="40364" y="117177"/>
                  </a:lnTo>
                  <a:close/>
                </a:path>
              </a:pathLst>
            </a:custGeom>
            <a:solidFill>
              <a:srgbClr val="000000"/>
            </a:solidFill>
            <a:ln w="2533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EE58DB42-4217-B161-5675-324247F2611B}"/>
                </a:ext>
              </a:extLst>
            </p:cNvPr>
            <p:cNvSpPr/>
            <p:nvPr>
              <p:custDataLst>
                <p:tags r:id="rId87"/>
              </p:custDataLst>
            </p:nvPr>
          </p:nvSpPr>
          <p:spPr>
            <a:xfrm>
              <a:off x="6566740" y="4018185"/>
              <a:ext cx="130371" cy="44245"/>
            </a:xfrm>
            <a:custGeom>
              <a:avLst/>
              <a:gdLst>
                <a:gd name="connsiteX0" fmla="*/ 123799 w 130371"/>
                <a:gd name="connsiteY0" fmla="*/ 8125 h 44245"/>
                <a:gd name="connsiteX1" fmla="*/ 130530 w 130371"/>
                <a:gd name="connsiteY1" fmla="*/ 4013 h 44245"/>
                <a:gd name="connsiteX2" fmla="*/ 123976 w 130371"/>
                <a:gd name="connsiteY2" fmla="*/ 65 h 44245"/>
                <a:gd name="connsiteX3" fmla="*/ 6712 w 130371"/>
                <a:gd name="connsiteY3" fmla="*/ 65 h 44245"/>
                <a:gd name="connsiteX4" fmla="*/ 158 w 130371"/>
                <a:gd name="connsiteY4" fmla="*/ 4013 h 44245"/>
                <a:gd name="connsiteX5" fmla="*/ 6889 w 130371"/>
                <a:gd name="connsiteY5" fmla="*/ 8125 h 44245"/>
                <a:gd name="connsiteX6" fmla="*/ 123799 w 130371"/>
                <a:gd name="connsiteY6" fmla="*/ 8125 h 44245"/>
                <a:gd name="connsiteX7" fmla="*/ 123976 w 130371"/>
                <a:gd name="connsiteY7" fmla="*/ 44311 h 44245"/>
                <a:gd name="connsiteX8" fmla="*/ 130530 w 130371"/>
                <a:gd name="connsiteY8" fmla="*/ 40364 h 44245"/>
                <a:gd name="connsiteX9" fmla="*/ 123799 w 130371"/>
                <a:gd name="connsiteY9" fmla="*/ 36252 h 44245"/>
                <a:gd name="connsiteX10" fmla="*/ 6889 w 130371"/>
                <a:gd name="connsiteY10" fmla="*/ 36252 h 44245"/>
                <a:gd name="connsiteX11" fmla="*/ 158 w 130371"/>
                <a:gd name="connsiteY11" fmla="*/ 40364 h 44245"/>
                <a:gd name="connsiteX12" fmla="*/ 6712 w 130371"/>
                <a:gd name="connsiteY12" fmla="*/ 44311 h 44245"/>
                <a:gd name="connsiteX13" fmla="*/ 123976 w 130371"/>
                <a:gd name="connsiteY13" fmla="*/ 44311 h 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4245">
                  <a:moveTo>
                    <a:pt x="123799" y="8125"/>
                  </a:moveTo>
                  <a:cubicBezTo>
                    <a:pt x="126456" y="8125"/>
                    <a:pt x="130530" y="8125"/>
                    <a:pt x="130530" y="4013"/>
                  </a:cubicBezTo>
                  <a:cubicBezTo>
                    <a:pt x="130530" y="65"/>
                    <a:pt x="126279" y="65"/>
                    <a:pt x="123976" y="65"/>
                  </a:cubicBezTo>
                  <a:lnTo>
                    <a:pt x="6712" y="65"/>
                  </a:lnTo>
                  <a:cubicBezTo>
                    <a:pt x="4409" y="65"/>
                    <a:pt x="158" y="65"/>
                    <a:pt x="158" y="4013"/>
                  </a:cubicBezTo>
                  <a:cubicBezTo>
                    <a:pt x="158" y="8125"/>
                    <a:pt x="4232" y="8125"/>
                    <a:pt x="6889" y="8125"/>
                  </a:cubicBezTo>
                  <a:lnTo>
                    <a:pt x="123799" y="8125"/>
                  </a:lnTo>
                  <a:close/>
                  <a:moveTo>
                    <a:pt x="123976" y="44311"/>
                  </a:moveTo>
                  <a:cubicBezTo>
                    <a:pt x="126279" y="44311"/>
                    <a:pt x="130530" y="44311"/>
                    <a:pt x="130530" y="40364"/>
                  </a:cubicBezTo>
                  <a:cubicBezTo>
                    <a:pt x="130530" y="36252"/>
                    <a:pt x="126456" y="36252"/>
                    <a:pt x="123799" y="36252"/>
                  </a:cubicBezTo>
                  <a:lnTo>
                    <a:pt x="6889" y="36252"/>
                  </a:lnTo>
                  <a:cubicBezTo>
                    <a:pt x="4232" y="36252"/>
                    <a:pt x="158" y="36252"/>
                    <a:pt x="158" y="40364"/>
                  </a:cubicBezTo>
                  <a:cubicBezTo>
                    <a:pt x="158" y="44311"/>
                    <a:pt x="4409" y="44311"/>
                    <a:pt x="6712" y="44311"/>
                  </a:cubicBezTo>
                  <a:lnTo>
                    <a:pt x="123976" y="44311"/>
                  </a:lnTo>
                  <a:close/>
                </a:path>
              </a:pathLst>
            </a:custGeom>
            <a:solidFill>
              <a:srgbClr val="000000"/>
            </a:solidFill>
            <a:ln w="2533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72D0330B-A9FB-58D9-2D40-FC27B49B4E5B}"/>
                </a:ext>
              </a:extLst>
            </p:cNvPr>
            <p:cNvSpPr/>
            <p:nvPr>
              <p:custDataLst>
                <p:tags r:id="rId88"/>
              </p:custDataLst>
            </p:nvPr>
          </p:nvSpPr>
          <p:spPr>
            <a:xfrm>
              <a:off x="6728995" y="3972294"/>
              <a:ext cx="64477" cy="109216"/>
            </a:xfrm>
            <a:custGeom>
              <a:avLst/>
              <a:gdLst>
                <a:gd name="connsiteX0" fmla="*/ 40197 w 64477"/>
                <a:gd name="connsiteY0" fmla="*/ 4671 h 109216"/>
                <a:gd name="connsiteX1" fmla="*/ 34883 w 64477"/>
                <a:gd name="connsiteY1" fmla="*/ 65 h 109216"/>
                <a:gd name="connsiteX2" fmla="*/ 164 w 64477"/>
                <a:gd name="connsiteY2" fmla="*/ 10592 h 109216"/>
                <a:gd name="connsiteX3" fmla="*/ 164 w 64477"/>
                <a:gd name="connsiteY3" fmla="*/ 16514 h 109216"/>
                <a:gd name="connsiteX4" fmla="*/ 25849 w 64477"/>
                <a:gd name="connsiteY4" fmla="*/ 11908 h 109216"/>
                <a:gd name="connsiteX5" fmla="*/ 25849 w 64477"/>
                <a:gd name="connsiteY5" fmla="*/ 95795 h 109216"/>
                <a:gd name="connsiteX6" fmla="*/ 8135 w 64477"/>
                <a:gd name="connsiteY6" fmla="*/ 103361 h 109216"/>
                <a:gd name="connsiteX7" fmla="*/ 1404 w 64477"/>
                <a:gd name="connsiteY7" fmla="*/ 103361 h 109216"/>
                <a:gd name="connsiteX8" fmla="*/ 1404 w 64477"/>
                <a:gd name="connsiteY8" fmla="*/ 109282 h 109216"/>
                <a:gd name="connsiteX9" fmla="*/ 32934 w 64477"/>
                <a:gd name="connsiteY9" fmla="*/ 108624 h 109216"/>
                <a:gd name="connsiteX10" fmla="*/ 64642 w 64477"/>
                <a:gd name="connsiteY10" fmla="*/ 109282 h 109216"/>
                <a:gd name="connsiteX11" fmla="*/ 64642 w 64477"/>
                <a:gd name="connsiteY11" fmla="*/ 103361 h 109216"/>
                <a:gd name="connsiteX12" fmla="*/ 57910 w 64477"/>
                <a:gd name="connsiteY12" fmla="*/ 103361 h 109216"/>
                <a:gd name="connsiteX13" fmla="*/ 40197 w 64477"/>
                <a:gd name="connsiteY13" fmla="*/ 95795 h 109216"/>
                <a:gd name="connsiteX14" fmla="*/ 40197 w 64477"/>
                <a:gd name="connsiteY14" fmla="*/ 4671 h 109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09216">
                  <a:moveTo>
                    <a:pt x="40197" y="4671"/>
                  </a:moveTo>
                  <a:cubicBezTo>
                    <a:pt x="40197" y="230"/>
                    <a:pt x="39843" y="65"/>
                    <a:pt x="34883" y="65"/>
                  </a:cubicBezTo>
                  <a:cubicBezTo>
                    <a:pt x="23546" y="10428"/>
                    <a:pt x="7427" y="10592"/>
                    <a:pt x="164" y="10592"/>
                  </a:cubicBezTo>
                  <a:lnTo>
                    <a:pt x="164" y="16514"/>
                  </a:lnTo>
                  <a:cubicBezTo>
                    <a:pt x="4415" y="16514"/>
                    <a:pt x="16106" y="16514"/>
                    <a:pt x="25849" y="11908"/>
                  </a:cubicBezTo>
                  <a:lnTo>
                    <a:pt x="25849" y="95795"/>
                  </a:lnTo>
                  <a:cubicBezTo>
                    <a:pt x="25849" y="101223"/>
                    <a:pt x="25849" y="103361"/>
                    <a:pt x="8135" y="103361"/>
                  </a:cubicBezTo>
                  <a:lnTo>
                    <a:pt x="1404" y="103361"/>
                  </a:lnTo>
                  <a:lnTo>
                    <a:pt x="1404" y="109282"/>
                  </a:lnTo>
                  <a:cubicBezTo>
                    <a:pt x="4593" y="109118"/>
                    <a:pt x="26380" y="108624"/>
                    <a:pt x="32934" y="108624"/>
                  </a:cubicBezTo>
                  <a:cubicBezTo>
                    <a:pt x="38426" y="108624"/>
                    <a:pt x="60745" y="109118"/>
                    <a:pt x="64642" y="109282"/>
                  </a:cubicBezTo>
                  <a:lnTo>
                    <a:pt x="64642" y="103361"/>
                  </a:lnTo>
                  <a:lnTo>
                    <a:pt x="57910" y="103361"/>
                  </a:lnTo>
                  <a:cubicBezTo>
                    <a:pt x="40197" y="103361"/>
                    <a:pt x="40197" y="101223"/>
                    <a:pt x="40197" y="95795"/>
                  </a:cubicBezTo>
                  <a:lnTo>
                    <a:pt x="40197" y="4671"/>
                  </a:lnTo>
                  <a:close/>
                </a:path>
              </a:pathLst>
            </a:custGeom>
            <a:solidFill>
              <a:srgbClr val="000000"/>
            </a:solidFill>
            <a:ln w="25330" cap="flat">
              <a:noFill/>
              <a:prstDash val="solid"/>
              <a:miter/>
            </a:ln>
          </p:spPr>
          <p:txBody>
            <a:bodyPr rtlCol="0" anchor="ctr"/>
            <a:lstStyle/>
            <a:p>
              <a:endParaRPr lang="en-CN"/>
            </a:p>
          </p:txBody>
        </p:sp>
      </p:grpSp>
      <p:grpSp>
        <p:nvGrpSpPr>
          <p:cNvPr id="35" name="Group 34" descr="\documentclass{article}&#10;\usepackage{amsmath, amsfonts ,bm}&#10;\pagestyle{empty}&#10;\begin{document}&#10;&#10;&#10;    \begin{equation*}&#10;        \bm{Z}=\text{Attention}(\bm{Q},\bm{K},\bm{V})=\text{Softmax}(\frac{\bm{Q}\bm{K}^T}{\sqrt{d}})\bm{V}&#10;        \label{equ:kqv}&#10;    \end{equation*}&#10;&#10;\end{document}" title="IguanaTex Vector Display">
            <a:extLst>
              <a:ext uri="{FF2B5EF4-FFF2-40B4-BE49-F238E27FC236}">
                <a16:creationId xmlns:a16="http://schemas.microsoft.com/office/drawing/2014/main" id="{4AB7DEB5-CF5A-CC35-4B08-3C186B37E22E}"/>
              </a:ext>
            </a:extLst>
          </p:cNvPr>
          <p:cNvGrpSpPr>
            <a:grpSpLocks noChangeAspect="1"/>
          </p:cNvGrpSpPr>
          <p:nvPr>
            <p:custDataLst>
              <p:tags r:id="rId2"/>
            </p:custDataLst>
          </p:nvPr>
        </p:nvGrpSpPr>
        <p:grpSpPr>
          <a:xfrm>
            <a:off x="2713419" y="2485314"/>
            <a:ext cx="5111242" cy="618100"/>
            <a:chOff x="5920915" y="4160825"/>
            <a:chExt cx="5111242" cy="618100"/>
          </a:xfrm>
        </p:grpSpPr>
        <p:sp>
          <p:nvSpPr>
            <p:cNvPr id="36" name="Freeform 35">
              <a:extLst>
                <a:ext uri="{FF2B5EF4-FFF2-40B4-BE49-F238E27FC236}">
                  <a16:creationId xmlns:a16="http://schemas.microsoft.com/office/drawing/2014/main" id="{6EB49463-BC68-8302-1A69-5A31464B9C03}"/>
                </a:ext>
              </a:extLst>
            </p:cNvPr>
            <p:cNvSpPr/>
            <p:nvPr>
              <p:custDataLst>
                <p:tags r:id="rId36"/>
              </p:custDataLst>
            </p:nvPr>
          </p:nvSpPr>
          <p:spPr>
            <a:xfrm>
              <a:off x="5920915" y="4369997"/>
              <a:ext cx="186498" cy="173593"/>
            </a:xfrm>
            <a:custGeom>
              <a:avLst/>
              <a:gdLst>
                <a:gd name="connsiteX0" fmla="*/ 182835 w 186498"/>
                <a:gd name="connsiteY0" fmla="*/ 12225 h 173593"/>
                <a:gd name="connsiteX1" fmla="*/ 186631 w 186498"/>
                <a:gd name="connsiteY1" fmla="*/ 3622 h 173593"/>
                <a:gd name="connsiteX2" fmla="*/ 179293 w 186498"/>
                <a:gd name="connsiteY2" fmla="*/ 79 h 173593"/>
                <a:gd name="connsiteX3" fmla="*/ 57069 w 186498"/>
                <a:gd name="connsiteY3" fmla="*/ 79 h 173593"/>
                <a:gd name="connsiteX4" fmla="*/ 47706 w 186498"/>
                <a:gd name="connsiteY4" fmla="*/ 6152 h 173593"/>
                <a:gd name="connsiteX5" fmla="*/ 33788 w 186498"/>
                <a:gd name="connsiteY5" fmla="*/ 51448 h 173593"/>
                <a:gd name="connsiteX6" fmla="*/ 32523 w 186498"/>
                <a:gd name="connsiteY6" fmla="*/ 56509 h 173593"/>
                <a:gd name="connsiteX7" fmla="*/ 38343 w 186498"/>
                <a:gd name="connsiteY7" fmla="*/ 61064 h 173593"/>
                <a:gd name="connsiteX8" fmla="*/ 44416 w 186498"/>
                <a:gd name="connsiteY8" fmla="*/ 56762 h 173593"/>
                <a:gd name="connsiteX9" fmla="*/ 109704 w 186498"/>
                <a:gd name="connsiteY9" fmla="*/ 11972 h 173593"/>
                <a:gd name="connsiteX10" fmla="*/ 143612 w 186498"/>
                <a:gd name="connsiteY10" fmla="*/ 11972 h 173593"/>
                <a:gd name="connsiteX11" fmla="*/ 4687 w 186498"/>
                <a:gd name="connsiteY11" fmla="*/ 160513 h 173593"/>
                <a:gd name="connsiteX12" fmla="*/ 132 w 186498"/>
                <a:gd name="connsiteY12" fmla="*/ 170129 h 173593"/>
                <a:gd name="connsiteX13" fmla="*/ 7724 w 186498"/>
                <a:gd name="connsiteY13" fmla="*/ 173672 h 173593"/>
                <a:gd name="connsiteX14" fmla="*/ 134249 w 186498"/>
                <a:gd name="connsiteY14" fmla="*/ 173672 h 173593"/>
                <a:gd name="connsiteX15" fmla="*/ 143359 w 186498"/>
                <a:gd name="connsiteY15" fmla="*/ 167852 h 173593"/>
                <a:gd name="connsiteX16" fmla="*/ 162085 w 186498"/>
                <a:gd name="connsiteY16" fmla="*/ 109903 h 173593"/>
                <a:gd name="connsiteX17" fmla="*/ 162844 w 186498"/>
                <a:gd name="connsiteY17" fmla="*/ 106360 h 173593"/>
                <a:gd name="connsiteX18" fmla="*/ 157024 w 186498"/>
                <a:gd name="connsiteY18" fmla="*/ 101805 h 173593"/>
                <a:gd name="connsiteX19" fmla="*/ 151204 w 186498"/>
                <a:gd name="connsiteY19" fmla="*/ 105095 h 173593"/>
                <a:gd name="connsiteX20" fmla="*/ 80350 w 186498"/>
                <a:gd name="connsiteY20" fmla="*/ 160766 h 173593"/>
                <a:gd name="connsiteX21" fmla="*/ 43910 w 186498"/>
                <a:gd name="connsiteY21" fmla="*/ 160766 h 173593"/>
                <a:gd name="connsiteX22" fmla="*/ 182835 w 186498"/>
                <a:gd name="connsiteY22" fmla="*/ 12225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6498" h="173593">
                  <a:moveTo>
                    <a:pt x="182835" y="12225"/>
                  </a:moveTo>
                  <a:cubicBezTo>
                    <a:pt x="184860" y="9948"/>
                    <a:pt x="186631" y="7164"/>
                    <a:pt x="186631" y="3622"/>
                  </a:cubicBezTo>
                  <a:cubicBezTo>
                    <a:pt x="186631" y="79"/>
                    <a:pt x="183847" y="79"/>
                    <a:pt x="179293" y="79"/>
                  </a:cubicBezTo>
                  <a:lnTo>
                    <a:pt x="57069" y="79"/>
                  </a:lnTo>
                  <a:cubicBezTo>
                    <a:pt x="50490" y="79"/>
                    <a:pt x="49477" y="79"/>
                    <a:pt x="47706" y="6152"/>
                  </a:cubicBezTo>
                  <a:lnTo>
                    <a:pt x="33788" y="51448"/>
                  </a:lnTo>
                  <a:cubicBezTo>
                    <a:pt x="32523" y="55244"/>
                    <a:pt x="32523" y="56003"/>
                    <a:pt x="32523" y="56509"/>
                  </a:cubicBezTo>
                  <a:cubicBezTo>
                    <a:pt x="32523" y="60811"/>
                    <a:pt x="36825" y="61064"/>
                    <a:pt x="38343" y="61064"/>
                  </a:cubicBezTo>
                  <a:cubicBezTo>
                    <a:pt x="42139" y="61064"/>
                    <a:pt x="43151" y="60305"/>
                    <a:pt x="44416" y="56762"/>
                  </a:cubicBezTo>
                  <a:cubicBezTo>
                    <a:pt x="55804" y="24625"/>
                    <a:pt x="74782" y="11972"/>
                    <a:pt x="109704" y="11972"/>
                  </a:cubicBezTo>
                  <a:lnTo>
                    <a:pt x="143612" y="11972"/>
                  </a:lnTo>
                  <a:lnTo>
                    <a:pt x="4687" y="160513"/>
                  </a:lnTo>
                  <a:cubicBezTo>
                    <a:pt x="2663" y="162538"/>
                    <a:pt x="132" y="165321"/>
                    <a:pt x="132" y="170129"/>
                  </a:cubicBezTo>
                  <a:cubicBezTo>
                    <a:pt x="132" y="173672"/>
                    <a:pt x="2663" y="173672"/>
                    <a:pt x="7724" y="173672"/>
                  </a:cubicBezTo>
                  <a:lnTo>
                    <a:pt x="134249" y="173672"/>
                  </a:lnTo>
                  <a:cubicBezTo>
                    <a:pt x="140829" y="173672"/>
                    <a:pt x="141588" y="173672"/>
                    <a:pt x="143359" y="167852"/>
                  </a:cubicBezTo>
                  <a:lnTo>
                    <a:pt x="162085" y="109903"/>
                  </a:lnTo>
                  <a:cubicBezTo>
                    <a:pt x="162844" y="107119"/>
                    <a:pt x="162844" y="106613"/>
                    <a:pt x="162844" y="106360"/>
                  </a:cubicBezTo>
                  <a:cubicBezTo>
                    <a:pt x="162844" y="102565"/>
                    <a:pt x="159555" y="101805"/>
                    <a:pt x="157024" y="101805"/>
                  </a:cubicBezTo>
                  <a:cubicBezTo>
                    <a:pt x="155253" y="101805"/>
                    <a:pt x="152469" y="101805"/>
                    <a:pt x="151204" y="105095"/>
                  </a:cubicBezTo>
                  <a:cubicBezTo>
                    <a:pt x="140323" y="137233"/>
                    <a:pt x="128429" y="160766"/>
                    <a:pt x="80350" y="160766"/>
                  </a:cubicBezTo>
                  <a:lnTo>
                    <a:pt x="43910" y="160766"/>
                  </a:lnTo>
                  <a:lnTo>
                    <a:pt x="182835" y="12225"/>
                  </a:lnTo>
                  <a:close/>
                </a:path>
              </a:pathLst>
            </a:custGeom>
            <a:solidFill>
              <a:srgbClr val="000000"/>
            </a:solidFill>
            <a:ln w="25369"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032E9D48-AC04-8355-3C48-C30069A65766}"/>
                </a:ext>
              </a:extLst>
            </p:cNvPr>
            <p:cNvSpPr/>
            <p:nvPr>
              <p:custDataLst>
                <p:tags r:id="rId37"/>
              </p:custDataLst>
            </p:nvPr>
          </p:nvSpPr>
          <p:spPr>
            <a:xfrm>
              <a:off x="6201328" y="4450721"/>
              <a:ext cx="168278" cy="59213"/>
            </a:xfrm>
            <a:custGeom>
              <a:avLst/>
              <a:gdLst>
                <a:gd name="connsiteX0" fmla="*/ 159819 w 168278"/>
                <a:gd name="connsiteY0" fmla="*/ 10201 h 59213"/>
                <a:gd name="connsiteX1" fmla="*/ 168423 w 168278"/>
                <a:gd name="connsiteY1" fmla="*/ 5140 h 59213"/>
                <a:gd name="connsiteX2" fmla="*/ 160072 w 168278"/>
                <a:gd name="connsiteY2" fmla="*/ 79 h 59213"/>
                <a:gd name="connsiteX3" fmla="*/ 8494 w 168278"/>
                <a:gd name="connsiteY3" fmla="*/ 79 h 59213"/>
                <a:gd name="connsiteX4" fmla="*/ 144 w 168278"/>
                <a:gd name="connsiteY4" fmla="*/ 5140 h 59213"/>
                <a:gd name="connsiteX5" fmla="*/ 8747 w 168278"/>
                <a:gd name="connsiteY5" fmla="*/ 10201 h 59213"/>
                <a:gd name="connsiteX6" fmla="*/ 159819 w 168278"/>
                <a:gd name="connsiteY6" fmla="*/ 10201 h 59213"/>
                <a:gd name="connsiteX7" fmla="*/ 160072 w 168278"/>
                <a:gd name="connsiteY7" fmla="*/ 59293 h 59213"/>
                <a:gd name="connsiteX8" fmla="*/ 168423 w 168278"/>
                <a:gd name="connsiteY8" fmla="*/ 54232 h 59213"/>
                <a:gd name="connsiteX9" fmla="*/ 159819 w 168278"/>
                <a:gd name="connsiteY9" fmla="*/ 49171 h 59213"/>
                <a:gd name="connsiteX10" fmla="*/ 8747 w 168278"/>
                <a:gd name="connsiteY10" fmla="*/ 49171 h 59213"/>
                <a:gd name="connsiteX11" fmla="*/ 144 w 168278"/>
                <a:gd name="connsiteY11" fmla="*/ 54232 h 59213"/>
                <a:gd name="connsiteX12" fmla="*/ 8494 w 168278"/>
                <a:gd name="connsiteY12" fmla="*/ 59293 h 59213"/>
                <a:gd name="connsiteX13" fmla="*/ 160072 w 168278"/>
                <a:gd name="connsiteY13" fmla="*/ 5929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19" y="10201"/>
                  </a:moveTo>
                  <a:cubicBezTo>
                    <a:pt x="163615" y="10201"/>
                    <a:pt x="168423" y="10201"/>
                    <a:pt x="168423" y="5140"/>
                  </a:cubicBezTo>
                  <a:cubicBezTo>
                    <a:pt x="168423" y="79"/>
                    <a:pt x="163615" y="79"/>
                    <a:pt x="160072" y="79"/>
                  </a:cubicBezTo>
                  <a:lnTo>
                    <a:pt x="8494" y="79"/>
                  </a:lnTo>
                  <a:cubicBezTo>
                    <a:pt x="4952" y="79"/>
                    <a:pt x="144" y="79"/>
                    <a:pt x="144" y="5140"/>
                  </a:cubicBezTo>
                  <a:cubicBezTo>
                    <a:pt x="144" y="10201"/>
                    <a:pt x="4952" y="10201"/>
                    <a:pt x="8747" y="10201"/>
                  </a:cubicBezTo>
                  <a:lnTo>
                    <a:pt x="159819" y="10201"/>
                  </a:lnTo>
                  <a:close/>
                  <a:moveTo>
                    <a:pt x="160072" y="59293"/>
                  </a:moveTo>
                  <a:cubicBezTo>
                    <a:pt x="163615" y="59293"/>
                    <a:pt x="168423" y="59293"/>
                    <a:pt x="168423" y="54232"/>
                  </a:cubicBezTo>
                  <a:cubicBezTo>
                    <a:pt x="168423" y="49171"/>
                    <a:pt x="163615" y="49171"/>
                    <a:pt x="159819" y="49171"/>
                  </a:cubicBezTo>
                  <a:lnTo>
                    <a:pt x="8747" y="49171"/>
                  </a:lnTo>
                  <a:cubicBezTo>
                    <a:pt x="4952" y="49171"/>
                    <a:pt x="144" y="49171"/>
                    <a:pt x="144" y="54232"/>
                  </a:cubicBezTo>
                  <a:cubicBezTo>
                    <a:pt x="144" y="59293"/>
                    <a:pt x="4952" y="59293"/>
                    <a:pt x="8494" y="59293"/>
                  </a:cubicBezTo>
                  <a:lnTo>
                    <a:pt x="160072" y="59293"/>
                  </a:lnTo>
                  <a:close/>
                </a:path>
              </a:pathLst>
            </a:custGeom>
            <a:solidFill>
              <a:srgbClr val="000000"/>
            </a:solidFill>
            <a:ln w="25369"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D39C161A-8AE5-B2D3-4121-8421B0932B00}"/>
                </a:ext>
              </a:extLst>
            </p:cNvPr>
            <p:cNvSpPr/>
            <p:nvPr>
              <p:custDataLst>
                <p:tags r:id="rId38"/>
              </p:custDataLst>
            </p:nvPr>
          </p:nvSpPr>
          <p:spPr>
            <a:xfrm>
              <a:off x="6462363" y="4362406"/>
              <a:ext cx="173339" cy="181184"/>
            </a:xfrm>
            <a:custGeom>
              <a:avLst/>
              <a:gdLst>
                <a:gd name="connsiteX0" fmla="*/ 92771 w 173339"/>
                <a:gd name="connsiteY0" fmla="*/ 5140 h 181184"/>
                <a:gd name="connsiteX1" fmla="*/ 86951 w 173339"/>
                <a:gd name="connsiteY1" fmla="*/ 79 h 181184"/>
                <a:gd name="connsiteX2" fmla="*/ 80877 w 173339"/>
                <a:gd name="connsiteY2" fmla="*/ 5140 h 181184"/>
                <a:gd name="connsiteX3" fmla="*/ 28496 w 173339"/>
                <a:gd name="connsiteY3" fmla="*/ 156464 h 181184"/>
                <a:gd name="connsiteX4" fmla="*/ 154 w 173339"/>
                <a:gd name="connsiteY4" fmla="*/ 173419 h 181184"/>
                <a:gd name="connsiteX5" fmla="*/ 154 w 173339"/>
                <a:gd name="connsiteY5" fmla="*/ 181263 h 181184"/>
                <a:gd name="connsiteX6" fmla="*/ 25965 w 173339"/>
                <a:gd name="connsiteY6" fmla="*/ 180504 h 181184"/>
                <a:gd name="connsiteX7" fmla="*/ 55066 w 173339"/>
                <a:gd name="connsiteY7" fmla="*/ 181263 h 181184"/>
                <a:gd name="connsiteX8" fmla="*/ 55066 w 173339"/>
                <a:gd name="connsiteY8" fmla="*/ 173419 h 181184"/>
                <a:gd name="connsiteX9" fmla="*/ 36087 w 173339"/>
                <a:gd name="connsiteY9" fmla="*/ 160513 h 181184"/>
                <a:gd name="connsiteX10" fmla="*/ 36593 w 173339"/>
                <a:gd name="connsiteY10" fmla="*/ 156717 h 181184"/>
                <a:gd name="connsiteX11" fmla="*/ 48234 w 173339"/>
                <a:gd name="connsiteY11" fmla="*/ 123568 h 181184"/>
                <a:gd name="connsiteX12" fmla="*/ 110737 w 173339"/>
                <a:gd name="connsiteY12" fmla="*/ 123568 h 181184"/>
                <a:gd name="connsiteX13" fmla="*/ 124149 w 173339"/>
                <a:gd name="connsiteY13" fmla="*/ 162285 h 181184"/>
                <a:gd name="connsiteX14" fmla="*/ 124908 w 173339"/>
                <a:gd name="connsiteY14" fmla="*/ 165827 h 181184"/>
                <a:gd name="connsiteX15" fmla="*/ 103905 w 173339"/>
                <a:gd name="connsiteY15" fmla="*/ 173419 h 181184"/>
                <a:gd name="connsiteX16" fmla="*/ 103905 w 173339"/>
                <a:gd name="connsiteY16" fmla="*/ 181263 h 181184"/>
                <a:gd name="connsiteX17" fmla="*/ 140344 w 173339"/>
                <a:gd name="connsiteY17" fmla="*/ 180504 h 181184"/>
                <a:gd name="connsiteX18" fmla="*/ 173494 w 173339"/>
                <a:gd name="connsiteY18" fmla="*/ 181263 h 181184"/>
                <a:gd name="connsiteX19" fmla="*/ 173494 w 173339"/>
                <a:gd name="connsiteY19" fmla="*/ 173419 h 181184"/>
                <a:gd name="connsiteX20" fmla="*/ 168939 w 173339"/>
                <a:gd name="connsiteY20" fmla="*/ 173419 h 181184"/>
                <a:gd name="connsiteX21" fmla="*/ 147430 w 173339"/>
                <a:gd name="connsiteY21" fmla="*/ 163297 h 181184"/>
                <a:gd name="connsiteX22" fmla="*/ 92771 w 173339"/>
                <a:gd name="connsiteY22" fmla="*/ 5140 h 181184"/>
                <a:gd name="connsiteX23" fmla="*/ 79359 w 173339"/>
                <a:gd name="connsiteY23" fmla="*/ 33482 h 181184"/>
                <a:gd name="connsiteX24" fmla="*/ 107954 w 173339"/>
                <a:gd name="connsiteY24" fmla="*/ 115723 h 181184"/>
                <a:gd name="connsiteX25" fmla="*/ 51017 w 173339"/>
                <a:gd name="connsiteY25" fmla="*/ 115723 h 181184"/>
                <a:gd name="connsiteX26" fmla="*/ 79359 w 173339"/>
                <a:gd name="connsiteY26" fmla="*/ 33482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73339" h="181184">
                  <a:moveTo>
                    <a:pt x="92771" y="5140"/>
                  </a:moveTo>
                  <a:cubicBezTo>
                    <a:pt x="91506" y="1850"/>
                    <a:pt x="90999" y="79"/>
                    <a:pt x="86951" y="79"/>
                  </a:cubicBezTo>
                  <a:cubicBezTo>
                    <a:pt x="82902" y="79"/>
                    <a:pt x="82143" y="1597"/>
                    <a:pt x="80877" y="5140"/>
                  </a:cubicBezTo>
                  <a:lnTo>
                    <a:pt x="28496" y="156464"/>
                  </a:lnTo>
                  <a:cubicBezTo>
                    <a:pt x="23941" y="169370"/>
                    <a:pt x="13819" y="173166"/>
                    <a:pt x="154" y="173419"/>
                  </a:cubicBezTo>
                  <a:lnTo>
                    <a:pt x="154" y="181263"/>
                  </a:lnTo>
                  <a:cubicBezTo>
                    <a:pt x="5974" y="181010"/>
                    <a:pt x="16855" y="180504"/>
                    <a:pt x="25965" y="180504"/>
                  </a:cubicBezTo>
                  <a:cubicBezTo>
                    <a:pt x="33810" y="180504"/>
                    <a:pt x="46969" y="181010"/>
                    <a:pt x="55066" y="181263"/>
                  </a:cubicBezTo>
                  <a:lnTo>
                    <a:pt x="55066" y="173419"/>
                  </a:lnTo>
                  <a:cubicBezTo>
                    <a:pt x="42414" y="173419"/>
                    <a:pt x="36087" y="167093"/>
                    <a:pt x="36087" y="160513"/>
                  </a:cubicBezTo>
                  <a:cubicBezTo>
                    <a:pt x="36087" y="159754"/>
                    <a:pt x="36340" y="157224"/>
                    <a:pt x="36593" y="156717"/>
                  </a:cubicBezTo>
                  <a:lnTo>
                    <a:pt x="48234" y="123568"/>
                  </a:lnTo>
                  <a:lnTo>
                    <a:pt x="110737" y="123568"/>
                  </a:lnTo>
                  <a:lnTo>
                    <a:pt x="124149" y="162285"/>
                  </a:lnTo>
                  <a:cubicBezTo>
                    <a:pt x="124402" y="163297"/>
                    <a:pt x="124908" y="164815"/>
                    <a:pt x="124908" y="165827"/>
                  </a:cubicBezTo>
                  <a:cubicBezTo>
                    <a:pt x="124908" y="173419"/>
                    <a:pt x="110737" y="173419"/>
                    <a:pt x="103905" y="173419"/>
                  </a:cubicBezTo>
                  <a:lnTo>
                    <a:pt x="103905" y="181263"/>
                  </a:lnTo>
                  <a:cubicBezTo>
                    <a:pt x="113015" y="180504"/>
                    <a:pt x="130728" y="180504"/>
                    <a:pt x="140344" y="180504"/>
                  </a:cubicBezTo>
                  <a:cubicBezTo>
                    <a:pt x="151226" y="180504"/>
                    <a:pt x="162866" y="180757"/>
                    <a:pt x="173494" y="181263"/>
                  </a:cubicBezTo>
                  <a:lnTo>
                    <a:pt x="173494" y="173419"/>
                  </a:lnTo>
                  <a:lnTo>
                    <a:pt x="168939" y="173419"/>
                  </a:lnTo>
                  <a:cubicBezTo>
                    <a:pt x="153756" y="173419"/>
                    <a:pt x="150213" y="171648"/>
                    <a:pt x="147430" y="163297"/>
                  </a:cubicBezTo>
                  <a:lnTo>
                    <a:pt x="92771" y="5140"/>
                  </a:lnTo>
                  <a:close/>
                  <a:moveTo>
                    <a:pt x="79359" y="33482"/>
                  </a:moveTo>
                  <a:lnTo>
                    <a:pt x="107954" y="115723"/>
                  </a:lnTo>
                  <a:lnTo>
                    <a:pt x="51017" y="115723"/>
                  </a:lnTo>
                  <a:lnTo>
                    <a:pt x="79359" y="33482"/>
                  </a:lnTo>
                  <a:close/>
                </a:path>
              </a:pathLst>
            </a:custGeom>
            <a:solidFill>
              <a:srgbClr val="000000"/>
            </a:solidFill>
            <a:ln w="25369"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3B2DD1F2-BA2E-C9C2-F450-1EB233B657EA}"/>
                </a:ext>
              </a:extLst>
            </p:cNvPr>
            <p:cNvSpPr/>
            <p:nvPr>
              <p:custDataLst>
                <p:tags r:id="rId39"/>
              </p:custDataLst>
            </p:nvPr>
          </p:nvSpPr>
          <p:spPr>
            <a:xfrm>
              <a:off x="6641833" y="4387964"/>
              <a:ext cx="79204" cy="158409"/>
            </a:xfrm>
            <a:custGeom>
              <a:avLst/>
              <a:gdLst>
                <a:gd name="connsiteX0" fmla="*/ 39131 w 79204"/>
                <a:gd name="connsiteY0" fmla="*/ 54485 h 158409"/>
                <a:gd name="connsiteX1" fmla="*/ 75317 w 79204"/>
                <a:gd name="connsiteY1" fmla="*/ 54485 h 158409"/>
                <a:gd name="connsiteX2" fmla="*/ 75317 w 79204"/>
                <a:gd name="connsiteY2" fmla="*/ 46640 h 158409"/>
                <a:gd name="connsiteX3" fmla="*/ 39131 w 79204"/>
                <a:gd name="connsiteY3" fmla="*/ 46640 h 158409"/>
                <a:gd name="connsiteX4" fmla="*/ 39131 w 79204"/>
                <a:gd name="connsiteY4" fmla="*/ 79 h 158409"/>
                <a:gd name="connsiteX5" fmla="*/ 32805 w 79204"/>
                <a:gd name="connsiteY5" fmla="*/ 79 h 158409"/>
                <a:gd name="connsiteX6" fmla="*/ 161 w 79204"/>
                <a:gd name="connsiteY6" fmla="*/ 48918 h 158409"/>
                <a:gd name="connsiteX7" fmla="*/ 161 w 79204"/>
                <a:gd name="connsiteY7" fmla="*/ 54485 h 158409"/>
                <a:gd name="connsiteX8" fmla="*/ 21671 w 79204"/>
                <a:gd name="connsiteY8" fmla="*/ 54485 h 158409"/>
                <a:gd name="connsiteX9" fmla="*/ 21671 w 79204"/>
                <a:gd name="connsiteY9" fmla="*/ 124327 h 158409"/>
                <a:gd name="connsiteX10" fmla="*/ 54314 w 79204"/>
                <a:gd name="connsiteY10" fmla="*/ 158489 h 158409"/>
                <a:gd name="connsiteX11" fmla="*/ 79366 w 79204"/>
                <a:gd name="connsiteY11" fmla="*/ 124327 h 158409"/>
                <a:gd name="connsiteX12" fmla="*/ 79366 w 79204"/>
                <a:gd name="connsiteY12" fmla="*/ 109903 h 158409"/>
                <a:gd name="connsiteX13" fmla="*/ 73040 w 79204"/>
                <a:gd name="connsiteY13" fmla="*/ 109903 h 158409"/>
                <a:gd name="connsiteX14" fmla="*/ 73040 w 79204"/>
                <a:gd name="connsiteY14" fmla="*/ 123821 h 158409"/>
                <a:gd name="connsiteX15" fmla="*/ 56086 w 79204"/>
                <a:gd name="connsiteY15" fmla="*/ 152163 h 158409"/>
                <a:gd name="connsiteX16" fmla="*/ 39131 w 79204"/>
                <a:gd name="connsiteY16" fmla="*/ 124833 h 158409"/>
                <a:gd name="connsiteX17" fmla="*/ 39131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31" y="54485"/>
                  </a:moveTo>
                  <a:lnTo>
                    <a:pt x="75317" y="54485"/>
                  </a:lnTo>
                  <a:lnTo>
                    <a:pt x="75317" y="46640"/>
                  </a:lnTo>
                  <a:lnTo>
                    <a:pt x="39131" y="46640"/>
                  </a:lnTo>
                  <a:lnTo>
                    <a:pt x="39131" y="79"/>
                  </a:lnTo>
                  <a:lnTo>
                    <a:pt x="32805" y="79"/>
                  </a:lnTo>
                  <a:cubicBezTo>
                    <a:pt x="32552" y="20829"/>
                    <a:pt x="24960" y="47906"/>
                    <a:pt x="161" y="48918"/>
                  </a:cubicBezTo>
                  <a:lnTo>
                    <a:pt x="161" y="54485"/>
                  </a:lnTo>
                  <a:lnTo>
                    <a:pt x="21671" y="54485"/>
                  </a:lnTo>
                  <a:lnTo>
                    <a:pt x="21671" y="124327"/>
                  </a:lnTo>
                  <a:cubicBezTo>
                    <a:pt x="21671" y="155452"/>
                    <a:pt x="45204" y="158489"/>
                    <a:pt x="54314" y="158489"/>
                  </a:cubicBezTo>
                  <a:cubicBezTo>
                    <a:pt x="72281" y="158489"/>
                    <a:pt x="79366" y="140522"/>
                    <a:pt x="79366" y="124327"/>
                  </a:cubicBezTo>
                  <a:lnTo>
                    <a:pt x="79366" y="109903"/>
                  </a:lnTo>
                  <a:lnTo>
                    <a:pt x="73040" y="109903"/>
                  </a:lnTo>
                  <a:lnTo>
                    <a:pt x="73040" y="123821"/>
                  </a:lnTo>
                  <a:cubicBezTo>
                    <a:pt x="73040" y="142547"/>
                    <a:pt x="65448" y="152163"/>
                    <a:pt x="56086" y="152163"/>
                  </a:cubicBezTo>
                  <a:cubicBezTo>
                    <a:pt x="39131" y="152163"/>
                    <a:pt x="39131" y="129135"/>
                    <a:pt x="39131" y="124833"/>
                  </a:cubicBezTo>
                  <a:lnTo>
                    <a:pt x="39131" y="54485"/>
                  </a:lnTo>
                  <a:close/>
                </a:path>
              </a:pathLst>
            </a:custGeom>
            <a:solidFill>
              <a:srgbClr val="000000"/>
            </a:solidFill>
            <a:ln w="25369"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808628E5-2152-640D-C112-656A886CFA47}"/>
                </a:ext>
              </a:extLst>
            </p:cNvPr>
            <p:cNvSpPr/>
            <p:nvPr>
              <p:custDataLst>
                <p:tags r:id="rId40"/>
              </p:custDataLst>
            </p:nvPr>
          </p:nvSpPr>
          <p:spPr>
            <a:xfrm>
              <a:off x="6740242" y="4387964"/>
              <a:ext cx="79204" cy="158409"/>
            </a:xfrm>
            <a:custGeom>
              <a:avLst/>
              <a:gdLst>
                <a:gd name="connsiteX0" fmla="*/ 39135 w 79204"/>
                <a:gd name="connsiteY0" fmla="*/ 54485 h 158409"/>
                <a:gd name="connsiteX1" fmla="*/ 75321 w 79204"/>
                <a:gd name="connsiteY1" fmla="*/ 54485 h 158409"/>
                <a:gd name="connsiteX2" fmla="*/ 75321 w 79204"/>
                <a:gd name="connsiteY2" fmla="*/ 46640 h 158409"/>
                <a:gd name="connsiteX3" fmla="*/ 39135 w 79204"/>
                <a:gd name="connsiteY3" fmla="*/ 46640 h 158409"/>
                <a:gd name="connsiteX4" fmla="*/ 39135 w 79204"/>
                <a:gd name="connsiteY4" fmla="*/ 79 h 158409"/>
                <a:gd name="connsiteX5" fmla="*/ 32809 w 79204"/>
                <a:gd name="connsiteY5" fmla="*/ 79 h 158409"/>
                <a:gd name="connsiteX6" fmla="*/ 165 w 79204"/>
                <a:gd name="connsiteY6" fmla="*/ 48918 h 158409"/>
                <a:gd name="connsiteX7" fmla="*/ 165 w 79204"/>
                <a:gd name="connsiteY7" fmla="*/ 54485 h 158409"/>
                <a:gd name="connsiteX8" fmla="*/ 21675 w 79204"/>
                <a:gd name="connsiteY8" fmla="*/ 54485 h 158409"/>
                <a:gd name="connsiteX9" fmla="*/ 21675 w 79204"/>
                <a:gd name="connsiteY9" fmla="*/ 124327 h 158409"/>
                <a:gd name="connsiteX10" fmla="*/ 54318 w 79204"/>
                <a:gd name="connsiteY10" fmla="*/ 158489 h 158409"/>
                <a:gd name="connsiteX11" fmla="*/ 79370 w 79204"/>
                <a:gd name="connsiteY11" fmla="*/ 124327 h 158409"/>
                <a:gd name="connsiteX12" fmla="*/ 79370 w 79204"/>
                <a:gd name="connsiteY12" fmla="*/ 109903 h 158409"/>
                <a:gd name="connsiteX13" fmla="*/ 73044 w 79204"/>
                <a:gd name="connsiteY13" fmla="*/ 109903 h 158409"/>
                <a:gd name="connsiteX14" fmla="*/ 73044 w 79204"/>
                <a:gd name="connsiteY14" fmla="*/ 123821 h 158409"/>
                <a:gd name="connsiteX15" fmla="*/ 56089 w 79204"/>
                <a:gd name="connsiteY15" fmla="*/ 152163 h 158409"/>
                <a:gd name="connsiteX16" fmla="*/ 39135 w 79204"/>
                <a:gd name="connsiteY16" fmla="*/ 124833 h 158409"/>
                <a:gd name="connsiteX17" fmla="*/ 39135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35" y="54485"/>
                  </a:moveTo>
                  <a:lnTo>
                    <a:pt x="75321" y="54485"/>
                  </a:lnTo>
                  <a:lnTo>
                    <a:pt x="75321" y="46640"/>
                  </a:lnTo>
                  <a:lnTo>
                    <a:pt x="39135" y="46640"/>
                  </a:lnTo>
                  <a:lnTo>
                    <a:pt x="39135" y="79"/>
                  </a:lnTo>
                  <a:lnTo>
                    <a:pt x="32809" y="79"/>
                  </a:lnTo>
                  <a:cubicBezTo>
                    <a:pt x="32556" y="20829"/>
                    <a:pt x="24964" y="47906"/>
                    <a:pt x="165" y="48918"/>
                  </a:cubicBezTo>
                  <a:lnTo>
                    <a:pt x="165" y="54485"/>
                  </a:lnTo>
                  <a:lnTo>
                    <a:pt x="21675" y="54485"/>
                  </a:lnTo>
                  <a:lnTo>
                    <a:pt x="21675" y="124327"/>
                  </a:lnTo>
                  <a:cubicBezTo>
                    <a:pt x="21675" y="155452"/>
                    <a:pt x="45208" y="158489"/>
                    <a:pt x="54318" y="158489"/>
                  </a:cubicBezTo>
                  <a:cubicBezTo>
                    <a:pt x="72285" y="158489"/>
                    <a:pt x="79370" y="140522"/>
                    <a:pt x="79370" y="124327"/>
                  </a:cubicBezTo>
                  <a:lnTo>
                    <a:pt x="79370" y="109903"/>
                  </a:lnTo>
                  <a:lnTo>
                    <a:pt x="73044" y="109903"/>
                  </a:lnTo>
                  <a:lnTo>
                    <a:pt x="73044" y="123821"/>
                  </a:lnTo>
                  <a:cubicBezTo>
                    <a:pt x="73044" y="142547"/>
                    <a:pt x="65452" y="152163"/>
                    <a:pt x="56089" y="152163"/>
                  </a:cubicBezTo>
                  <a:cubicBezTo>
                    <a:pt x="39135" y="152163"/>
                    <a:pt x="39135" y="129135"/>
                    <a:pt x="39135" y="124833"/>
                  </a:cubicBezTo>
                  <a:lnTo>
                    <a:pt x="39135" y="54485"/>
                  </a:lnTo>
                  <a:close/>
                </a:path>
              </a:pathLst>
            </a:custGeom>
            <a:solidFill>
              <a:srgbClr val="000000"/>
            </a:solidFill>
            <a:ln w="25369"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B9D1BDBF-014A-D1FB-A449-CB2CD7310582}"/>
                </a:ext>
              </a:extLst>
            </p:cNvPr>
            <p:cNvSpPr/>
            <p:nvPr>
              <p:custDataLst>
                <p:tags r:id="rId41"/>
              </p:custDataLst>
            </p:nvPr>
          </p:nvSpPr>
          <p:spPr>
            <a:xfrm>
              <a:off x="6840929" y="4430224"/>
              <a:ext cx="97930" cy="116150"/>
            </a:xfrm>
            <a:custGeom>
              <a:avLst/>
              <a:gdLst>
                <a:gd name="connsiteX0" fmla="*/ 21425 w 97930"/>
                <a:gd name="connsiteY0" fmla="*/ 49677 h 116150"/>
                <a:gd name="connsiteX1" fmla="*/ 52804 w 97930"/>
                <a:gd name="connsiteY1" fmla="*/ 5646 h 116150"/>
                <a:gd name="connsiteX2" fmla="*/ 81398 w 97930"/>
                <a:gd name="connsiteY2" fmla="*/ 49677 h 116150"/>
                <a:gd name="connsiteX3" fmla="*/ 21425 w 97930"/>
                <a:gd name="connsiteY3" fmla="*/ 49677 h 116150"/>
                <a:gd name="connsiteX4" fmla="*/ 21172 w 97930"/>
                <a:gd name="connsiteY4" fmla="*/ 54991 h 116150"/>
                <a:gd name="connsiteX5" fmla="*/ 91774 w 97930"/>
                <a:gd name="connsiteY5" fmla="*/ 54991 h 116150"/>
                <a:gd name="connsiteX6" fmla="*/ 98100 w 97930"/>
                <a:gd name="connsiteY6" fmla="*/ 49677 h 116150"/>
                <a:gd name="connsiteX7" fmla="*/ 52804 w 97930"/>
                <a:gd name="connsiteY7" fmla="*/ 79 h 116150"/>
                <a:gd name="connsiteX8" fmla="*/ 169 w 97930"/>
                <a:gd name="connsiteY8" fmla="*/ 57775 h 116150"/>
                <a:gd name="connsiteX9" fmla="*/ 55840 w 97930"/>
                <a:gd name="connsiteY9" fmla="*/ 116229 h 116150"/>
                <a:gd name="connsiteX10" fmla="*/ 98100 w 97930"/>
                <a:gd name="connsiteY10" fmla="*/ 83333 h 116150"/>
                <a:gd name="connsiteX11" fmla="*/ 94810 w 97930"/>
                <a:gd name="connsiteY11" fmla="*/ 80296 h 116150"/>
                <a:gd name="connsiteX12" fmla="*/ 91520 w 97930"/>
                <a:gd name="connsiteY12" fmla="*/ 83839 h 116150"/>
                <a:gd name="connsiteX13" fmla="*/ 57359 w 97930"/>
                <a:gd name="connsiteY13" fmla="*/ 109903 h 116150"/>
                <a:gd name="connsiteX14" fmla="*/ 28764 w 97930"/>
                <a:gd name="connsiteY14" fmla="*/ 92949 h 116150"/>
                <a:gd name="connsiteX15" fmla="*/ 21172 w 97930"/>
                <a:gd name="connsiteY15" fmla="*/ 54991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930" h="116150">
                  <a:moveTo>
                    <a:pt x="21425" y="49677"/>
                  </a:moveTo>
                  <a:cubicBezTo>
                    <a:pt x="22944" y="11972"/>
                    <a:pt x="44200" y="5646"/>
                    <a:pt x="52804" y="5646"/>
                  </a:cubicBezTo>
                  <a:cubicBezTo>
                    <a:pt x="78868" y="5646"/>
                    <a:pt x="81398" y="39808"/>
                    <a:pt x="81398" y="49677"/>
                  </a:cubicBezTo>
                  <a:lnTo>
                    <a:pt x="21425" y="49677"/>
                  </a:lnTo>
                  <a:close/>
                  <a:moveTo>
                    <a:pt x="21172" y="54991"/>
                  </a:moveTo>
                  <a:lnTo>
                    <a:pt x="91774" y="54991"/>
                  </a:lnTo>
                  <a:cubicBezTo>
                    <a:pt x="97341" y="54991"/>
                    <a:pt x="98100" y="54991"/>
                    <a:pt x="98100" y="49677"/>
                  </a:cubicBezTo>
                  <a:cubicBezTo>
                    <a:pt x="98100" y="24625"/>
                    <a:pt x="84435" y="79"/>
                    <a:pt x="52804" y="79"/>
                  </a:cubicBezTo>
                  <a:cubicBezTo>
                    <a:pt x="23450" y="79"/>
                    <a:pt x="169" y="26143"/>
                    <a:pt x="169" y="57775"/>
                  </a:cubicBezTo>
                  <a:cubicBezTo>
                    <a:pt x="169" y="91683"/>
                    <a:pt x="26739" y="116229"/>
                    <a:pt x="55840" y="116229"/>
                  </a:cubicBezTo>
                  <a:cubicBezTo>
                    <a:pt x="86713" y="116229"/>
                    <a:pt x="98100" y="88141"/>
                    <a:pt x="98100" y="83333"/>
                  </a:cubicBezTo>
                  <a:cubicBezTo>
                    <a:pt x="98100" y="80802"/>
                    <a:pt x="96075" y="80296"/>
                    <a:pt x="94810" y="80296"/>
                  </a:cubicBezTo>
                  <a:cubicBezTo>
                    <a:pt x="92533" y="80296"/>
                    <a:pt x="92027" y="81814"/>
                    <a:pt x="91520" y="83839"/>
                  </a:cubicBezTo>
                  <a:cubicBezTo>
                    <a:pt x="82664" y="109903"/>
                    <a:pt x="59889" y="109903"/>
                    <a:pt x="57359" y="109903"/>
                  </a:cubicBezTo>
                  <a:cubicBezTo>
                    <a:pt x="44706" y="109903"/>
                    <a:pt x="34584" y="102312"/>
                    <a:pt x="28764" y="92949"/>
                  </a:cubicBezTo>
                  <a:cubicBezTo>
                    <a:pt x="21172" y="80802"/>
                    <a:pt x="21172" y="64101"/>
                    <a:pt x="21172" y="54991"/>
                  </a:cubicBezTo>
                  <a:close/>
                </a:path>
              </a:pathLst>
            </a:custGeom>
            <a:solidFill>
              <a:srgbClr val="000000"/>
            </a:solidFill>
            <a:ln w="25369"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D96BD177-578C-60A0-163D-B45D8ABE3148}"/>
                </a:ext>
              </a:extLst>
            </p:cNvPr>
            <p:cNvSpPr/>
            <p:nvPr>
              <p:custDataLst>
                <p:tags r:id="rId42"/>
              </p:custDataLst>
            </p:nvPr>
          </p:nvSpPr>
          <p:spPr>
            <a:xfrm>
              <a:off x="6954408" y="4431742"/>
              <a:ext cx="127284" cy="111848"/>
            </a:xfrm>
            <a:custGeom>
              <a:avLst/>
              <a:gdLst>
                <a:gd name="connsiteX0" fmla="*/ 19911 w 127284"/>
                <a:gd name="connsiteY0" fmla="*/ 24878 h 111848"/>
                <a:gd name="connsiteX1" fmla="*/ 19911 w 127284"/>
                <a:gd name="connsiteY1" fmla="*/ 92696 h 111848"/>
                <a:gd name="connsiteX2" fmla="*/ 173 w 127284"/>
                <a:gd name="connsiteY2" fmla="*/ 104083 h 111848"/>
                <a:gd name="connsiteX3" fmla="*/ 173 w 127284"/>
                <a:gd name="connsiteY3" fmla="*/ 111927 h 111848"/>
                <a:gd name="connsiteX4" fmla="*/ 28768 w 127284"/>
                <a:gd name="connsiteY4" fmla="*/ 111168 h 111848"/>
                <a:gd name="connsiteX5" fmla="*/ 57110 w 127284"/>
                <a:gd name="connsiteY5" fmla="*/ 111927 h 111848"/>
                <a:gd name="connsiteX6" fmla="*/ 57110 w 127284"/>
                <a:gd name="connsiteY6" fmla="*/ 104083 h 111848"/>
                <a:gd name="connsiteX7" fmla="*/ 37372 w 127284"/>
                <a:gd name="connsiteY7" fmla="*/ 92696 h 111848"/>
                <a:gd name="connsiteX8" fmla="*/ 37372 w 127284"/>
                <a:gd name="connsiteY8" fmla="*/ 46134 h 111848"/>
                <a:gd name="connsiteX9" fmla="*/ 71534 w 127284"/>
                <a:gd name="connsiteY9" fmla="*/ 5646 h 111848"/>
                <a:gd name="connsiteX10" fmla="*/ 90260 w 127284"/>
                <a:gd name="connsiteY10" fmla="*/ 33735 h 111848"/>
                <a:gd name="connsiteX11" fmla="*/ 90260 w 127284"/>
                <a:gd name="connsiteY11" fmla="*/ 92696 h 111848"/>
                <a:gd name="connsiteX12" fmla="*/ 70522 w 127284"/>
                <a:gd name="connsiteY12" fmla="*/ 104083 h 111848"/>
                <a:gd name="connsiteX13" fmla="*/ 70522 w 127284"/>
                <a:gd name="connsiteY13" fmla="*/ 111927 h 111848"/>
                <a:gd name="connsiteX14" fmla="*/ 99116 w 127284"/>
                <a:gd name="connsiteY14" fmla="*/ 111168 h 111848"/>
                <a:gd name="connsiteX15" fmla="*/ 127458 w 127284"/>
                <a:gd name="connsiteY15" fmla="*/ 111927 h 111848"/>
                <a:gd name="connsiteX16" fmla="*/ 127458 w 127284"/>
                <a:gd name="connsiteY16" fmla="*/ 104083 h 111848"/>
                <a:gd name="connsiteX17" fmla="*/ 107720 w 127284"/>
                <a:gd name="connsiteY17" fmla="*/ 96491 h 111848"/>
                <a:gd name="connsiteX18" fmla="*/ 107720 w 127284"/>
                <a:gd name="connsiteY18" fmla="*/ 48159 h 111848"/>
                <a:gd name="connsiteX19" fmla="*/ 99876 w 127284"/>
                <a:gd name="connsiteY19" fmla="*/ 9442 h 111848"/>
                <a:gd name="connsiteX20" fmla="*/ 73305 w 127284"/>
                <a:gd name="connsiteY20" fmla="*/ 79 h 111848"/>
                <a:gd name="connsiteX21" fmla="*/ 35854 w 127284"/>
                <a:gd name="connsiteY21" fmla="*/ 26649 h 111848"/>
                <a:gd name="connsiteX22" fmla="*/ 35854 w 127284"/>
                <a:gd name="connsiteY22" fmla="*/ 79 h 111848"/>
                <a:gd name="connsiteX23" fmla="*/ 173 w 127284"/>
                <a:gd name="connsiteY23" fmla="*/ 2862 h 111848"/>
                <a:gd name="connsiteX24" fmla="*/ 173 w 127284"/>
                <a:gd name="connsiteY24" fmla="*/ 10707 h 111848"/>
                <a:gd name="connsiteX25" fmla="*/ 19911 w 127284"/>
                <a:gd name="connsiteY25"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11" y="24878"/>
                  </a:moveTo>
                  <a:lnTo>
                    <a:pt x="19911" y="92696"/>
                  </a:lnTo>
                  <a:cubicBezTo>
                    <a:pt x="19911" y="104083"/>
                    <a:pt x="17128" y="104083"/>
                    <a:pt x="173" y="104083"/>
                  </a:cubicBezTo>
                  <a:lnTo>
                    <a:pt x="173" y="111927"/>
                  </a:lnTo>
                  <a:cubicBezTo>
                    <a:pt x="9030" y="111674"/>
                    <a:pt x="21936" y="111168"/>
                    <a:pt x="28768" y="111168"/>
                  </a:cubicBezTo>
                  <a:cubicBezTo>
                    <a:pt x="35348" y="111168"/>
                    <a:pt x="48506" y="111674"/>
                    <a:pt x="57110" y="111927"/>
                  </a:cubicBezTo>
                  <a:lnTo>
                    <a:pt x="57110" y="104083"/>
                  </a:lnTo>
                  <a:cubicBezTo>
                    <a:pt x="40156" y="104083"/>
                    <a:pt x="37372" y="104083"/>
                    <a:pt x="37372" y="92696"/>
                  </a:cubicBezTo>
                  <a:lnTo>
                    <a:pt x="37372" y="46134"/>
                  </a:lnTo>
                  <a:cubicBezTo>
                    <a:pt x="37372" y="19817"/>
                    <a:pt x="55339" y="5646"/>
                    <a:pt x="71534" y="5646"/>
                  </a:cubicBezTo>
                  <a:cubicBezTo>
                    <a:pt x="87476" y="5646"/>
                    <a:pt x="90260" y="19311"/>
                    <a:pt x="90260" y="33735"/>
                  </a:cubicBezTo>
                  <a:lnTo>
                    <a:pt x="90260" y="92696"/>
                  </a:lnTo>
                  <a:cubicBezTo>
                    <a:pt x="90260" y="104083"/>
                    <a:pt x="87476" y="104083"/>
                    <a:pt x="70522" y="104083"/>
                  </a:cubicBezTo>
                  <a:lnTo>
                    <a:pt x="70522" y="111927"/>
                  </a:lnTo>
                  <a:cubicBezTo>
                    <a:pt x="79378" y="111674"/>
                    <a:pt x="92284" y="111168"/>
                    <a:pt x="99116" y="111168"/>
                  </a:cubicBezTo>
                  <a:cubicBezTo>
                    <a:pt x="105696" y="111168"/>
                    <a:pt x="118854" y="111674"/>
                    <a:pt x="127458" y="111927"/>
                  </a:cubicBezTo>
                  <a:lnTo>
                    <a:pt x="127458" y="104083"/>
                  </a:lnTo>
                  <a:cubicBezTo>
                    <a:pt x="114300" y="104083"/>
                    <a:pt x="107973" y="104083"/>
                    <a:pt x="107720" y="96491"/>
                  </a:cubicBezTo>
                  <a:lnTo>
                    <a:pt x="107720" y="48159"/>
                  </a:lnTo>
                  <a:cubicBezTo>
                    <a:pt x="107720" y="26396"/>
                    <a:pt x="107720" y="18552"/>
                    <a:pt x="99876" y="9442"/>
                  </a:cubicBezTo>
                  <a:cubicBezTo>
                    <a:pt x="96333" y="5140"/>
                    <a:pt x="87982" y="79"/>
                    <a:pt x="73305" y="79"/>
                  </a:cubicBezTo>
                  <a:cubicBezTo>
                    <a:pt x="54833" y="79"/>
                    <a:pt x="42939" y="10960"/>
                    <a:pt x="35854" y="26649"/>
                  </a:cubicBezTo>
                  <a:lnTo>
                    <a:pt x="35854" y="79"/>
                  </a:lnTo>
                  <a:lnTo>
                    <a:pt x="173" y="2862"/>
                  </a:lnTo>
                  <a:lnTo>
                    <a:pt x="173" y="10707"/>
                  </a:lnTo>
                  <a:cubicBezTo>
                    <a:pt x="17887" y="10707"/>
                    <a:pt x="19911" y="12478"/>
                    <a:pt x="19911" y="24878"/>
                  </a:cubicBezTo>
                  <a:close/>
                </a:path>
              </a:pathLst>
            </a:custGeom>
            <a:solidFill>
              <a:srgbClr val="000000"/>
            </a:solidFill>
            <a:ln w="25369"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138BD742-9E41-A66A-ABEE-D6A158A3EB6A}"/>
                </a:ext>
              </a:extLst>
            </p:cNvPr>
            <p:cNvSpPr/>
            <p:nvPr>
              <p:custDataLst>
                <p:tags r:id="rId43"/>
              </p:custDataLst>
            </p:nvPr>
          </p:nvSpPr>
          <p:spPr>
            <a:xfrm>
              <a:off x="7084674" y="4387964"/>
              <a:ext cx="79204" cy="158409"/>
            </a:xfrm>
            <a:custGeom>
              <a:avLst/>
              <a:gdLst>
                <a:gd name="connsiteX0" fmla="*/ 39149 w 79204"/>
                <a:gd name="connsiteY0" fmla="*/ 54485 h 158409"/>
                <a:gd name="connsiteX1" fmla="*/ 75335 w 79204"/>
                <a:gd name="connsiteY1" fmla="*/ 54485 h 158409"/>
                <a:gd name="connsiteX2" fmla="*/ 75335 w 79204"/>
                <a:gd name="connsiteY2" fmla="*/ 46640 h 158409"/>
                <a:gd name="connsiteX3" fmla="*/ 39149 w 79204"/>
                <a:gd name="connsiteY3" fmla="*/ 46640 h 158409"/>
                <a:gd name="connsiteX4" fmla="*/ 39149 w 79204"/>
                <a:gd name="connsiteY4" fmla="*/ 79 h 158409"/>
                <a:gd name="connsiteX5" fmla="*/ 32822 w 79204"/>
                <a:gd name="connsiteY5" fmla="*/ 79 h 158409"/>
                <a:gd name="connsiteX6" fmla="*/ 179 w 79204"/>
                <a:gd name="connsiteY6" fmla="*/ 48918 h 158409"/>
                <a:gd name="connsiteX7" fmla="*/ 179 w 79204"/>
                <a:gd name="connsiteY7" fmla="*/ 54485 h 158409"/>
                <a:gd name="connsiteX8" fmla="*/ 21688 w 79204"/>
                <a:gd name="connsiteY8" fmla="*/ 54485 h 158409"/>
                <a:gd name="connsiteX9" fmla="*/ 21688 w 79204"/>
                <a:gd name="connsiteY9" fmla="*/ 124327 h 158409"/>
                <a:gd name="connsiteX10" fmla="*/ 54332 w 79204"/>
                <a:gd name="connsiteY10" fmla="*/ 158489 h 158409"/>
                <a:gd name="connsiteX11" fmla="*/ 79384 w 79204"/>
                <a:gd name="connsiteY11" fmla="*/ 124327 h 158409"/>
                <a:gd name="connsiteX12" fmla="*/ 79384 w 79204"/>
                <a:gd name="connsiteY12" fmla="*/ 109903 h 158409"/>
                <a:gd name="connsiteX13" fmla="*/ 73057 w 79204"/>
                <a:gd name="connsiteY13" fmla="*/ 109903 h 158409"/>
                <a:gd name="connsiteX14" fmla="*/ 73057 w 79204"/>
                <a:gd name="connsiteY14" fmla="*/ 123821 h 158409"/>
                <a:gd name="connsiteX15" fmla="*/ 56103 w 79204"/>
                <a:gd name="connsiteY15" fmla="*/ 152163 h 158409"/>
                <a:gd name="connsiteX16" fmla="*/ 39149 w 79204"/>
                <a:gd name="connsiteY16" fmla="*/ 124833 h 158409"/>
                <a:gd name="connsiteX17" fmla="*/ 39149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149" y="54485"/>
                  </a:moveTo>
                  <a:lnTo>
                    <a:pt x="75335" y="54485"/>
                  </a:lnTo>
                  <a:lnTo>
                    <a:pt x="75335" y="46640"/>
                  </a:lnTo>
                  <a:lnTo>
                    <a:pt x="39149" y="46640"/>
                  </a:lnTo>
                  <a:lnTo>
                    <a:pt x="39149" y="79"/>
                  </a:lnTo>
                  <a:lnTo>
                    <a:pt x="32822" y="79"/>
                  </a:lnTo>
                  <a:cubicBezTo>
                    <a:pt x="32569" y="20829"/>
                    <a:pt x="24978" y="47906"/>
                    <a:pt x="179" y="48918"/>
                  </a:cubicBezTo>
                  <a:lnTo>
                    <a:pt x="179" y="54485"/>
                  </a:lnTo>
                  <a:lnTo>
                    <a:pt x="21688" y="54485"/>
                  </a:lnTo>
                  <a:lnTo>
                    <a:pt x="21688" y="124327"/>
                  </a:lnTo>
                  <a:cubicBezTo>
                    <a:pt x="21688" y="155452"/>
                    <a:pt x="45222" y="158489"/>
                    <a:pt x="54332" y="158489"/>
                  </a:cubicBezTo>
                  <a:cubicBezTo>
                    <a:pt x="72298" y="158489"/>
                    <a:pt x="79384" y="140522"/>
                    <a:pt x="79384" y="124327"/>
                  </a:cubicBezTo>
                  <a:lnTo>
                    <a:pt x="79384" y="109903"/>
                  </a:lnTo>
                  <a:lnTo>
                    <a:pt x="73057" y="109903"/>
                  </a:lnTo>
                  <a:lnTo>
                    <a:pt x="73057" y="123821"/>
                  </a:lnTo>
                  <a:cubicBezTo>
                    <a:pt x="73057" y="142547"/>
                    <a:pt x="65466" y="152163"/>
                    <a:pt x="56103" y="152163"/>
                  </a:cubicBezTo>
                  <a:cubicBezTo>
                    <a:pt x="39149" y="152163"/>
                    <a:pt x="39149" y="129135"/>
                    <a:pt x="39149" y="124833"/>
                  </a:cubicBezTo>
                  <a:lnTo>
                    <a:pt x="39149" y="54485"/>
                  </a:lnTo>
                  <a:close/>
                </a:path>
              </a:pathLst>
            </a:custGeom>
            <a:solidFill>
              <a:srgbClr val="000000"/>
            </a:solidFill>
            <a:ln w="25369"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3B9C0A6E-9D45-6ACF-A61F-C68AA8D2F1F2}"/>
                </a:ext>
              </a:extLst>
            </p:cNvPr>
            <p:cNvSpPr/>
            <p:nvPr>
              <p:custDataLst>
                <p:tags r:id="rId44"/>
              </p:custDataLst>
            </p:nvPr>
          </p:nvSpPr>
          <p:spPr>
            <a:xfrm>
              <a:off x="7186625" y="4374299"/>
              <a:ext cx="54152" cy="169291"/>
            </a:xfrm>
            <a:custGeom>
              <a:avLst/>
              <a:gdLst>
                <a:gd name="connsiteX0" fmla="*/ 36622 w 54152"/>
                <a:gd name="connsiteY0" fmla="*/ 57521 h 169291"/>
                <a:gd name="connsiteX1" fmla="*/ 1195 w 54152"/>
                <a:gd name="connsiteY1" fmla="*/ 60305 h 169291"/>
                <a:gd name="connsiteX2" fmla="*/ 1195 w 54152"/>
                <a:gd name="connsiteY2" fmla="*/ 68150 h 169291"/>
                <a:gd name="connsiteX3" fmla="*/ 19921 w 54152"/>
                <a:gd name="connsiteY3" fmla="*/ 82067 h 169291"/>
                <a:gd name="connsiteX4" fmla="*/ 19921 w 54152"/>
                <a:gd name="connsiteY4" fmla="*/ 150138 h 169291"/>
                <a:gd name="connsiteX5" fmla="*/ 183 w 54152"/>
                <a:gd name="connsiteY5" fmla="*/ 161525 h 169291"/>
                <a:gd name="connsiteX6" fmla="*/ 183 w 54152"/>
                <a:gd name="connsiteY6" fmla="*/ 169370 h 169291"/>
                <a:gd name="connsiteX7" fmla="*/ 28018 w 54152"/>
                <a:gd name="connsiteY7" fmla="*/ 168611 h 169291"/>
                <a:gd name="connsiteX8" fmla="*/ 54336 w 54152"/>
                <a:gd name="connsiteY8" fmla="*/ 169370 h 169291"/>
                <a:gd name="connsiteX9" fmla="*/ 54336 w 54152"/>
                <a:gd name="connsiteY9" fmla="*/ 161525 h 169291"/>
                <a:gd name="connsiteX10" fmla="*/ 36622 w 54152"/>
                <a:gd name="connsiteY10" fmla="*/ 150391 h 169291"/>
                <a:gd name="connsiteX11" fmla="*/ 36622 w 54152"/>
                <a:gd name="connsiteY11" fmla="*/ 57521 h 169291"/>
                <a:gd name="connsiteX12" fmla="*/ 37634 w 54152"/>
                <a:gd name="connsiteY12" fmla="*/ 13491 h 169291"/>
                <a:gd name="connsiteX13" fmla="*/ 24222 w 54152"/>
                <a:gd name="connsiteY13" fmla="*/ 79 h 169291"/>
                <a:gd name="connsiteX14" fmla="*/ 10811 w 54152"/>
                <a:gd name="connsiteY14" fmla="*/ 13491 h 169291"/>
                <a:gd name="connsiteX15" fmla="*/ 24222 w 54152"/>
                <a:gd name="connsiteY15" fmla="*/ 26902 h 169291"/>
                <a:gd name="connsiteX16" fmla="*/ 37634 w 54152"/>
                <a:gd name="connsiteY16" fmla="*/ 13491 h 169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2" h="169291">
                  <a:moveTo>
                    <a:pt x="36622" y="57521"/>
                  </a:moveTo>
                  <a:lnTo>
                    <a:pt x="1195" y="60305"/>
                  </a:lnTo>
                  <a:lnTo>
                    <a:pt x="1195" y="68150"/>
                  </a:lnTo>
                  <a:cubicBezTo>
                    <a:pt x="17643" y="68150"/>
                    <a:pt x="19921" y="69668"/>
                    <a:pt x="19921" y="82067"/>
                  </a:cubicBezTo>
                  <a:lnTo>
                    <a:pt x="19921" y="150138"/>
                  </a:lnTo>
                  <a:cubicBezTo>
                    <a:pt x="19921" y="161525"/>
                    <a:pt x="17137" y="161525"/>
                    <a:pt x="183" y="161525"/>
                  </a:cubicBezTo>
                  <a:lnTo>
                    <a:pt x="183" y="169370"/>
                  </a:lnTo>
                  <a:cubicBezTo>
                    <a:pt x="8280" y="169117"/>
                    <a:pt x="21945" y="168611"/>
                    <a:pt x="28018" y="168611"/>
                  </a:cubicBezTo>
                  <a:cubicBezTo>
                    <a:pt x="36875" y="168611"/>
                    <a:pt x="45732" y="169117"/>
                    <a:pt x="54336" y="169370"/>
                  </a:cubicBezTo>
                  <a:lnTo>
                    <a:pt x="54336" y="161525"/>
                  </a:lnTo>
                  <a:cubicBezTo>
                    <a:pt x="37634" y="161525"/>
                    <a:pt x="36622" y="160260"/>
                    <a:pt x="36622" y="150391"/>
                  </a:cubicBezTo>
                  <a:lnTo>
                    <a:pt x="36622" y="57521"/>
                  </a:lnTo>
                  <a:close/>
                  <a:moveTo>
                    <a:pt x="37634" y="13491"/>
                  </a:moveTo>
                  <a:cubicBezTo>
                    <a:pt x="37634" y="5393"/>
                    <a:pt x="31308" y="79"/>
                    <a:pt x="24222" y="79"/>
                  </a:cubicBezTo>
                  <a:cubicBezTo>
                    <a:pt x="16378" y="79"/>
                    <a:pt x="10811" y="6911"/>
                    <a:pt x="10811" y="13491"/>
                  </a:cubicBezTo>
                  <a:cubicBezTo>
                    <a:pt x="10811" y="20323"/>
                    <a:pt x="16378" y="26902"/>
                    <a:pt x="24222" y="26902"/>
                  </a:cubicBezTo>
                  <a:cubicBezTo>
                    <a:pt x="31308" y="26902"/>
                    <a:pt x="37634" y="21588"/>
                    <a:pt x="37634" y="13491"/>
                  </a:cubicBezTo>
                  <a:close/>
                </a:path>
              </a:pathLst>
            </a:custGeom>
            <a:solidFill>
              <a:srgbClr val="000000"/>
            </a:solidFill>
            <a:ln w="25369"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C47995BB-4D63-9EBD-83F3-2A94EE141F3F}"/>
                </a:ext>
              </a:extLst>
            </p:cNvPr>
            <p:cNvSpPr/>
            <p:nvPr>
              <p:custDataLst>
                <p:tags r:id="rId45"/>
              </p:custDataLst>
            </p:nvPr>
          </p:nvSpPr>
          <p:spPr>
            <a:xfrm>
              <a:off x="7255652" y="4430224"/>
              <a:ext cx="112101" cy="116150"/>
            </a:xfrm>
            <a:custGeom>
              <a:avLst/>
              <a:gdLst>
                <a:gd name="connsiteX0" fmla="*/ 112287 w 112101"/>
                <a:gd name="connsiteY0" fmla="*/ 59293 h 116150"/>
                <a:gd name="connsiteX1" fmla="*/ 56363 w 112101"/>
                <a:gd name="connsiteY1" fmla="*/ 79 h 116150"/>
                <a:gd name="connsiteX2" fmla="*/ 185 w 112101"/>
                <a:gd name="connsiteY2" fmla="*/ 59293 h 116150"/>
                <a:gd name="connsiteX3" fmla="*/ 56110 w 112101"/>
                <a:gd name="connsiteY3" fmla="*/ 116229 h 116150"/>
                <a:gd name="connsiteX4" fmla="*/ 112287 w 112101"/>
                <a:gd name="connsiteY4" fmla="*/ 59293 h 116150"/>
                <a:gd name="connsiteX5" fmla="*/ 56363 w 112101"/>
                <a:gd name="connsiteY5" fmla="*/ 109903 h 116150"/>
                <a:gd name="connsiteX6" fmla="*/ 27515 w 112101"/>
                <a:gd name="connsiteY6" fmla="*/ 92949 h 116150"/>
                <a:gd name="connsiteX7" fmla="*/ 21189 w 112101"/>
                <a:gd name="connsiteY7" fmla="*/ 57268 h 116150"/>
                <a:gd name="connsiteX8" fmla="*/ 27262 w 112101"/>
                <a:gd name="connsiteY8" fmla="*/ 22600 h 116150"/>
                <a:gd name="connsiteX9" fmla="*/ 56110 w 112101"/>
                <a:gd name="connsiteY9" fmla="*/ 5646 h 116150"/>
                <a:gd name="connsiteX10" fmla="*/ 84704 w 112101"/>
                <a:gd name="connsiteY10" fmla="*/ 22094 h 116150"/>
                <a:gd name="connsiteX11" fmla="*/ 91284 w 112101"/>
                <a:gd name="connsiteY11" fmla="*/ 57268 h 116150"/>
                <a:gd name="connsiteX12" fmla="*/ 85717 w 112101"/>
                <a:gd name="connsiteY12" fmla="*/ 91177 h 116150"/>
                <a:gd name="connsiteX13" fmla="*/ 56363 w 112101"/>
                <a:gd name="connsiteY13" fmla="*/ 109903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6150">
                  <a:moveTo>
                    <a:pt x="112287" y="59293"/>
                  </a:moveTo>
                  <a:cubicBezTo>
                    <a:pt x="112287" y="26902"/>
                    <a:pt x="86982" y="79"/>
                    <a:pt x="56363" y="79"/>
                  </a:cubicBezTo>
                  <a:cubicBezTo>
                    <a:pt x="24731" y="79"/>
                    <a:pt x="185" y="27661"/>
                    <a:pt x="185" y="59293"/>
                  </a:cubicBezTo>
                  <a:cubicBezTo>
                    <a:pt x="185" y="91936"/>
                    <a:pt x="26503" y="116229"/>
                    <a:pt x="56110" y="116229"/>
                  </a:cubicBezTo>
                  <a:cubicBezTo>
                    <a:pt x="86729" y="116229"/>
                    <a:pt x="112287" y="91430"/>
                    <a:pt x="112287" y="59293"/>
                  </a:cubicBezTo>
                  <a:close/>
                  <a:moveTo>
                    <a:pt x="56363" y="109903"/>
                  </a:moveTo>
                  <a:cubicBezTo>
                    <a:pt x="45482" y="109903"/>
                    <a:pt x="34347" y="104589"/>
                    <a:pt x="27515" y="92949"/>
                  </a:cubicBezTo>
                  <a:cubicBezTo>
                    <a:pt x="21189" y="81814"/>
                    <a:pt x="21189" y="66378"/>
                    <a:pt x="21189" y="57268"/>
                  </a:cubicBezTo>
                  <a:cubicBezTo>
                    <a:pt x="21189" y="47399"/>
                    <a:pt x="21189" y="33735"/>
                    <a:pt x="27262" y="22600"/>
                  </a:cubicBezTo>
                  <a:cubicBezTo>
                    <a:pt x="34094" y="10960"/>
                    <a:pt x="45988" y="5646"/>
                    <a:pt x="56110" y="5646"/>
                  </a:cubicBezTo>
                  <a:cubicBezTo>
                    <a:pt x="67244" y="5646"/>
                    <a:pt x="78125" y="11213"/>
                    <a:pt x="84704" y="22094"/>
                  </a:cubicBezTo>
                  <a:cubicBezTo>
                    <a:pt x="91284" y="32976"/>
                    <a:pt x="91284" y="47652"/>
                    <a:pt x="91284" y="57268"/>
                  </a:cubicBezTo>
                  <a:cubicBezTo>
                    <a:pt x="91284" y="66378"/>
                    <a:pt x="91284" y="80043"/>
                    <a:pt x="85717" y="91177"/>
                  </a:cubicBezTo>
                  <a:cubicBezTo>
                    <a:pt x="80150" y="102565"/>
                    <a:pt x="69015" y="109903"/>
                    <a:pt x="56363" y="109903"/>
                  </a:cubicBezTo>
                  <a:close/>
                </a:path>
              </a:pathLst>
            </a:custGeom>
            <a:solidFill>
              <a:srgbClr val="000000"/>
            </a:solidFill>
            <a:ln w="25369"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7774E19A-B7AF-9092-6DCF-BFAAA5D6F235}"/>
                </a:ext>
              </a:extLst>
            </p:cNvPr>
            <p:cNvSpPr/>
            <p:nvPr>
              <p:custDataLst>
                <p:tags r:id="rId46"/>
              </p:custDataLst>
            </p:nvPr>
          </p:nvSpPr>
          <p:spPr>
            <a:xfrm>
              <a:off x="7383190" y="4431742"/>
              <a:ext cx="127284" cy="111848"/>
            </a:xfrm>
            <a:custGeom>
              <a:avLst/>
              <a:gdLst>
                <a:gd name="connsiteX0" fmla="*/ 19928 w 127284"/>
                <a:gd name="connsiteY0" fmla="*/ 24878 h 111848"/>
                <a:gd name="connsiteX1" fmla="*/ 19928 w 127284"/>
                <a:gd name="connsiteY1" fmla="*/ 92696 h 111848"/>
                <a:gd name="connsiteX2" fmla="*/ 190 w 127284"/>
                <a:gd name="connsiteY2" fmla="*/ 104083 h 111848"/>
                <a:gd name="connsiteX3" fmla="*/ 190 w 127284"/>
                <a:gd name="connsiteY3" fmla="*/ 111927 h 111848"/>
                <a:gd name="connsiteX4" fmla="*/ 28785 w 127284"/>
                <a:gd name="connsiteY4" fmla="*/ 111168 h 111848"/>
                <a:gd name="connsiteX5" fmla="*/ 57127 w 127284"/>
                <a:gd name="connsiteY5" fmla="*/ 111927 h 111848"/>
                <a:gd name="connsiteX6" fmla="*/ 57127 w 127284"/>
                <a:gd name="connsiteY6" fmla="*/ 104083 h 111848"/>
                <a:gd name="connsiteX7" fmla="*/ 37389 w 127284"/>
                <a:gd name="connsiteY7" fmla="*/ 92696 h 111848"/>
                <a:gd name="connsiteX8" fmla="*/ 37389 w 127284"/>
                <a:gd name="connsiteY8" fmla="*/ 46134 h 111848"/>
                <a:gd name="connsiteX9" fmla="*/ 71551 w 127284"/>
                <a:gd name="connsiteY9" fmla="*/ 5646 h 111848"/>
                <a:gd name="connsiteX10" fmla="*/ 90277 w 127284"/>
                <a:gd name="connsiteY10" fmla="*/ 33735 h 111848"/>
                <a:gd name="connsiteX11" fmla="*/ 90277 w 127284"/>
                <a:gd name="connsiteY11" fmla="*/ 92696 h 111848"/>
                <a:gd name="connsiteX12" fmla="*/ 70539 w 127284"/>
                <a:gd name="connsiteY12" fmla="*/ 104083 h 111848"/>
                <a:gd name="connsiteX13" fmla="*/ 70539 w 127284"/>
                <a:gd name="connsiteY13" fmla="*/ 111927 h 111848"/>
                <a:gd name="connsiteX14" fmla="*/ 99133 w 127284"/>
                <a:gd name="connsiteY14" fmla="*/ 111168 h 111848"/>
                <a:gd name="connsiteX15" fmla="*/ 127475 w 127284"/>
                <a:gd name="connsiteY15" fmla="*/ 111927 h 111848"/>
                <a:gd name="connsiteX16" fmla="*/ 127475 w 127284"/>
                <a:gd name="connsiteY16" fmla="*/ 104083 h 111848"/>
                <a:gd name="connsiteX17" fmla="*/ 107737 w 127284"/>
                <a:gd name="connsiteY17" fmla="*/ 96491 h 111848"/>
                <a:gd name="connsiteX18" fmla="*/ 107737 w 127284"/>
                <a:gd name="connsiteY18" fmla="*/ 48159 h 111848"/>
                <a:gd name="connsiteX19" fmla="*/ 99892 w 127284"/>
                <a:gd name="connsiteY19" fmla="*/ 9442 h 111848"/>
                <a:gd name="connsiteX20" fmla="*/ 73322 w 127284"/>
                <a:gd name="connsiteY20" fmla="*/ 79 h 111848"/>
                <a:gd name="connsiteX21" fmla="*/ 35871 w 127284"/>
                <a:gd name="connsiteY21" fmla="*/ 26649 h 111848"/>
                <a:gd name="connsiteX22" fmla="*/ 35871 w 127284"/>
                <a:gd name="connsiteY22" fmla="*/ 79 h 111848"/>
                <a:gd name="connsiteX23" fmla="*/ 190 w 127284"/>
                <a:gd name="connsiteY23" fmla="*/ 2862 h 111848"/>
                <a:gd name="connsiteX24" fmla="*/ 190 w 127284"/>
                <a:gd name="connsiteY24" fmla="*/ 10707 h 111848"/>
                <a:gd name="connsiteX25" fmla="*/ 19928 w 127284"/>
                <a:gd name="connsiteY25"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28" y="24878"/>
                  </a:moveTo>
                  <a:lnTo>
                    <a:pt x="19928" y="92696"/>
                  </a:lnTo>
                  <a:cubicBezTo>
                    <a:pt x="19928" y="104083"/>
                    <a:pt x="17145" y="104083"/>
                    <a:pt x="190" y="104083"/>
                  </a:cubicBezTo>
                  <a:lnTo>
                    <a:pt x="190" y="111927"/>
                  </a:lnTo>
                  <a:cubicBezTo>
                    <a:pt x="9047" y="111674"/>
                    <a:pt x="21953" y="111168"/>
                    <a:pt x="28785" y="111168"/>
                  </a:cubicBezTo>
                  <a:cubicBezTo>
                    <a:pt x="35364" y="111168"/>
                    <a:pt x="48523" y="111674"/>
                    <a:pt x="57127" y="111927"/>
                  </a:cubicBezTo>
                  <a:lnTo>
                    <a:pt x="57127" y="104083"/>
                  </a:lnTo>
                  <a:cubicBezTo>
                    <a:pt x="40172" y="104083"/>
                    <a:pt x="37389" y="104083"/>
                    <a:pt x="37389" y="92696"/>
                  </a:cubicBezTo>
                  <a:lnTo>
                    <a:pt x="37389" y="46134"/>
                  </a:lnTo>
                  <a:cubicBezTo>
                    <a:pt x="37389" y="19817"/>
                    <a:pt x="55356" y="5646"/>
                    <a:pt x="71551" y="5646"/>
                  </a:cubicBezTo>
                  <a:cubicBezTo>
                    <a:pt x="87493" y="5646"/>
                    <a:pt x="90277" y="19311"/>
                    <a:pt x="90277" y="33735"/>
                  </a:cubicBezTo>
                  <a:lnTo>
                    <a:pt x="90277" y="92696"/>
                  </a:lnTo>
                  <a:cubicBezTo>
                    <a:pt x="90277" y="104083"/>
                    <a:pt x="87493" y="104083"/>
                    <a:pt x="70539" y="104083"/>
                  </a:cubicBezTo>
                  <a:lnTo>
                    <a:pt x="70539" y="111927"/>
                  </a:lnTo>
                  <a:cubicBezTo>
                    <a:pt x="79395" y="111674"/>
                    <a:pt x="92301" y="111168"/>
                    <a:pt x="99133" y="111168"/>
                  </a:cubicBezTo>
                  <a:cubicBezTo>
                    <a:pt x="105713" y="111168"/>
                    <a:pt x="118871" y="111674"/>
                    <a:pt x="127475" y="111927"/>
                  </a:cubicBezTo>
                  <a:lnTo>
                    <a:pt x="127475" y="104083"/>
                  </a:lnTo>
                  <a:cubicBezTo>
                    <a:pt x="114316" y="104083"/>
                    <a:pt x="107990" y="104083"/>
                    <a:pt x="107737" y="96491"/>
                  </a:cubicBezTo>
                  <a:lnTo>
                    <a:pt x="107737" y="48159"/>
                  </a:lnTo>
                  <a:cubicBezTo>
                    <a:pt x="107737" y="26396"/>
                    <a:pt x="107737" y="18552"/>
                    <a:pt x="99892" y="9442"/>
                  </a:cubicBezTo>
                  <a:cubicBezTo>
                    <a:pt x="96350" y="5140"/>
                    <a:pt x="87999" y="79"/>
                    <a:pt x="73322" y="79"/>
                  </a:cubicBezTo>
                  <a:cubicBezTo>
                    <a:pt x="54849" y="79"/>
                    <a:pt x="42956" y="10960"/>
                    <a:pt x="35871" y="26649"/>
                  </a:cubicBezTo>
                  <a:lnTo>
                    <a:pt x="35871" y="79"/>
                  </a:lnTo>
                  <a:lnTo>
                    <a:pt x="190" y="2862"/>
                  </a:lnTo>
                  <a:lnTo>
                    <a:pt x="190" y="10707"/>
                  </a:lnTo>
                  <a:cubicBezTo>
                    <a:pt x="17904" y="10707"/>
                    <a:pt x="19928" y="12478"/>
                    <a:pt x="19928" y="24878"/>
                  </a:cubicBezTo>
                  <a:close/>
                </a:path>
              </a:pathLst>
            </a:custGeom>
            <a:solidFill>
              <a:srgbClr val="000000"/>
            </a:solidFill>
            <a:ln w="25369"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37586D14-D140-56DC-1A48-76BEE99EFCC6}"/>
                </a:ext>
              </a:extLst>
            </p:cNvPr>
            <p:cNvSpPr/>
            <p:nvPr>
              <p:custDataLst>
                <p:tags r:id="rId47"/>
              </p:custDataLst>
            </p:nvPr>
          </p:nvSpPr>
          <p:spPr>
            <a:xfrm>
              <a:off x="7540729" y="4353802"/>
              <a:ext cx="58707" cy="253051"/>
            </a:xfrm>
            <a:custGeom>
              <a:avLst/>
              <a:gdLst>
                <a:gd name="connsiteX0" fmla="*/ 58904 w 58707"/>
                <a:gd name="connsiteY0" fmla="*/ 250599 h 253051"/>
                <a:gd name="connsiteX1" fmla="*/ 54602 w 58707"/>
                <a:gd name="connsiteY1" fmla="*/ 245032 h 253051"/>
                <a:gd name="connsiteX2" fmla="*/ 14873 w 58707"/>
                <a:gd name="connsiteY2" fmla="*/ 126604 h 253051"/>
                <a:gd name="connsiteX3" fmla="*/ 55614 w 58707"/>
                <a:gd name="connsiteY3" fmla="*/ 6911 h 253051"/>
                <a:gd name="connsiteX4" fmla="*/ 58904 w 58707"/>
                <a:gd name="connsiteY4" fmla="*/ 2609 h 253051"/>
                <a:gd name="connsiteX5" fmla="*/ 56373 w 58707"/>
                <a:gd name="connsiteY5" fmla="*/ 79 h 253051"/>
                <a:gd name="connsiteX6" fmla="*/ 16138 w 58707"/>
                <a:gd name="connsiteY6" fmla="*/ 49424 h 253051"/>
                <a:gd name="connsiteX7" fmla="*/ 196 w 58707"/>
                <a:gd name="connsiteY7" fmla="*/ 126604 h 253051"/>
                <a:gd name="connsiteX8" fmla="*/ 16897 w 58707"/>
                <a:gd name="connsiteY8" fmla="*/ 205556 h 253051"/>
                <a:gd name="connsiteX9" fmla="*/ 56373 w 58707"/>
                <a:gd name="connsiteY9" fmla="*/ 253130 h 253051"/>
                <a:gd name="connsiteX10" fmla="*/ 58904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04" y="250599"/>
                  </a:moveTo>
                  <a:cubicBezTo>
                    <a:pt x="58904" y="249840"/>
                    <a:pt x="58904" y="249334"/>
                    <a:pt x="54602" y="245032"/>
                  </a:cubicBezTo>
                  <a:cubicBezTo>
                    <a:pt x="22970" y="213148"/>
                    <a:pt x="14873" y="165321"/>
                    <a:pt x="14873" y="126604"/>
                  </a:cubicBezTo>
                  <a:cubicBezTo>
                    <a:pt x="14873" y="82574"/>
                    <a:pt x="24489" y="38543"/>
                    <a:pt x="55614" y="6911"/>
                  </a:cubicBezTo>
                  <a:cubicBezTo>
                    <a:pt x="58904" y="3875"/>
                    <a:pt x="58904" y="3369"/>
                    <a:pt x="58904" y="2609"/>
                  </a:cubicBezTo>
                  <a:cubicBezTo>
                    <a:pt x="58904" y="838"/>
                    <a:pt x="57892" y="79"/>
                    <a:pt x="56373" y="79"/>
                  </a:cubicBezTo>
                  <a:cubicBezTo>
                    <a:pt x="53843" y="79"/>
                    <a:pt x="31068" y="17286"/>
                    <a:pt x="16138" y="49424"/>
                  </a:cubicBezTo>
                  <a:cubicBezTo>
                    <a:pt x="3233" y="77259"/>
                    <a:pt x="196" y="105348"/>
                    <a:pt x="196" y="126604"/>
                  </a:cubicBezTo>
                  <a:cubicBezTo>
                    <a:pt x="196" y="146342"/>
                    <a:pt x="2979" y="176962"/>
                    <a:pt x="16897" y="205556"/>
                  </a:cubicBezTo>
                  <a:cubicBezTo>
                    <a:pt x="32080" y="236682"/>
                    <a:pt x="53843" y="253130"/>
                    <a:pt x="56373" y="253130"/>
                  </a:cubicBezTo>
                  <a:cubicBezTo>
                    <a:pt x="57892" y="253130"/>
                    <a:pt x="58904" y="252371"/>
                    <a:pt x="58904" y="250599"/>
                  </a:cubicBezTo>
                  <a:close/>
                </a:path>
              </a:pathLst>
            </a:custGeom>
            <a:solidFill>
              <a:srgbClr val="000000"/>
            </a:solidFill>
            <a:ln w="25369"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6DAC98D2-2FA2-1512-93E3-94A8E346E341}"/>
                </a:ext>
              </a:extLst>
            </p:cNvPr>
            <p:cNvSpPr/>
            <p:nvPr>
              <p:custDataLst>
                <p:tags r:id="rId48"/>
              </p:custDataLst>
            </p:nvPr>
          </p:nvSpPr>
          <p:spPr>
            <a:xfrm>
              <a:off x="7627497" y="4365696"/>
              <a:ext cx="192824" cy="226986"/>
            </a:xfrm>
            <a:custGeom>
              <a:avLst/>
              <a:gdLst>
                <a:gd name="connsiteX0" fmla="*/ 99143 w 192824"/>
                <a:gd name="connsiteY0" fmla="*/ 192398 h 226986"/>
                <a:gd name="connsiteX1" fmla="*/ 123689 w 192824"/>
                <a:gd name="connsiteY1" fmla="*/ 227066 h 226986"/>
                <a:gd name="connsiteX2" fmla="*/ 169491 w 192824"/>
                <a:gd name="connsiteY2" fmla="*/ 177974 h 226986"/>
                <a:gd name="connsiteX3" fmla="*/ 164936 w 192824"/>
                <a:gd name="connsiteY3" fmla="*/ 173419 h 226986"/>
                <a:gd name="connsiteX4" fmla="*/ 160381 w 192824"/>
                <a:gd name="connsiteY4" fmla="*/ 177215 h 226986"/>
                <a:gd name="connsiteX5" fmla="*/ 134317 w 192824"/>
                <a:gd name="connsiteY5" fmla="*/ 189867 h 226986"/>
                <a:gd name="connsiteX6" fmla="*/ 115844 w 192824"/>
                <a:gd name="connsiteY6" fmla="*/ 175190 h 226986"/>
                <a:gd name="connsiteX7" fmla="*/ 193025 w 192824"/>
                <a:gd name="connsiteY7" fmla="*/ 65366 h 226986"/>
                <a:gd name="connsiteX8" fmla="*/ 119387 w 192824"/>
                <a:gd name="connsiteY8" fmla="*/ 79 h 226986"/>
                <a:gd name="connsiteX9" fmla="*/ 200 w 192824"/>
                <a:gd name="connsiteY9" fmla="*/ 117748 h 226986"/>
                <a:gd name="connsiteX10" fmla="*/ 74091 w 192824"/>
                <a:gd name="connsiteY10" fmla="*/ 182276 h 226986"/>
                <a:gd name="connsiteX11" fmla="*/ 99143 w 192824"/>
                <a:gd name="connsiteY11" fmla="*/ 179745 h 226986"/>
                <a:gd name="connsiteX12" fmla="*/ 99143 w 192824"/>
                <a:gd name="connsiteY12" fmla="*/ 192398 h 226986"/>
                <a:gd name="connsiteX13" fmla="*/ 54606 w 192824"/>
                <a:gd name="connsiteY13" fmla="*/ 167093 h 226986"/>
                <a:gd name="connsiteX14" fmla="*/ 33856 w 192824"/>
                <a:gd name="connsiteY14" fmla="*/ 127111 h 226986"/>
                <a:gd name="connsiteX15" fmla="*/ 62703 w 192824"/>
                <a:gd name="connsiteY15" fmla="*/ 38290 h 226986"/>
                <a:gd name="connsiteX16" fmla="*/ 116856 w 192824"/>
                <a:gd name="connsiteY16" fmla="*/ 10201 h 226986"/>
                <a:gd name="connsiteX17" fmla="*/ 159369 w 192824"/>
                <a:gd name="connsiteY17" fmla="*/ 55750 h 226986"/>
                <a:gd name="connsiteX18" fmla="*/ 110783 w 192824"/>
                <a:gd name="connsiteY18" fmla="*/ 162032 h 226986"/>
                <a:gd name="connsiteX19" fmla="*/ 83454 w 192824"/>
                <a:gd name="connsiteY19" fmla="*/ 138751 h 226986"/>
                <a:gd name="connsiteX20" fmla="*/ 54353 w 192824"/>
                <a:gd name="connsiteY20" fmla="*/ 163803 h 226986"/>
                <a:gd name="connsiteX21" fmla="*/ 54606 w 192824"/>
                <a:gd name="connsiteY21" fmla="*/ 167093 h 226986"/>
                <a:gd name="connsiteX22" fmla="*/ 98890 w 192824"/>
                <a:gd name="connsiteY22" fmla="*/ 168105 h 226986"/>
                <a:gd name="connsiteX23" fmla="*/ 76621 w 192824"/>
                <a:gd name="connsiteY23" fmla="*/ 172154 h 226986"/>
                <a:gd name="connsiteX24" fmla="*/ 63463 w 192824"/>
                <a:gd name="connsiteY24" fmla="*/ 163803 h 226986"/>
                <a:gd name="connsiteX25" fmla="*/ 83707 w 192824"/>
                <a:gd name="connsiteY25" fmla="*/ 147861 h 226986"/>
                <a:gd name="connsiteX26" fmla="*/ 98890 w 192824"/>
                <a:gd name="connsiteY26" fmla="*/ 168105 h 22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2824" h="226986">
                  <a:moveTo>
                    <a:pt x="99143" y="192398"/>
                  </a:moveTo>
                  <a:cubicBezTo>
                    <a:pt x="99143" y="205303"/>
                    <a:pt x="100914" y="227066"/>
                    <a:pt x="123689" y="227066"/>
                  </a:cubicBezTo>
                  <a:cubicBezTo>
                    <a:pt x="155067" y="227066"/>
                    <a:pt x="169491" y="183288"/>
                    <a:pt x="169491" y="177974"/>
                  </a:cubicBezTo>
                  <a:cubicBezTo>
                    <a:pt x="169491" y="175443"/>
                    <a:pt x="167467" y="173419"/>
                    <a:pt x="164936" y="173419"/>
                  </a:cubicBezTo>
                  <a:cubicBezTo>
                    <a:pt x="161899" y="173419"/>
                    <a:pt x="160887" y="175949"/>
                    <a:pt x="160381" y="177215"/>
                  </a:cubicBezTo>
                  <a:cubicBezTo>
                    <a:pt x="155573" y="189867"/>
                    <a:pt x="136847" y="189867"/>
                    <a:pt x="134317" y="189867"/>
                  </a:cubicBezTo>
                  <a:cubicBezTo>
                    <a:pt x="128750" y="189867"/>
                    <a:pt x="122170" y="189867"/>
                    <a:pt x="115844" y="175190"/>
                  </a:cubicBezTo>
                  <a:cubicBezTo>
                    <a:pt x="177082" y="152669"/>
                    <a:pt x="193025" y="94214"/>
                    <a:pt x="193025" y="65366"/>
                  </a:cubicBezTo>
                  <a:cubicBezTo>
                    <a:pt x="193025" y="22347"/>
                    <a:pt x="163165" y="79"/>
                    <a:pt x="119387" y="79"/>
                  </a:cubicBezTo>
                  <a:cubicBezTo>
                    <a:pt x="41194" y="79"/>
                    <a:pt x="200" y="67137"/>
                    <a:pt x="200" y="117748"/>
                  </a:cubicBezTo>
                  <a:cubicBezTo>
                    <a:pt x="200" y="162032"/>
                    <a:pt x="31831" y="182276"/>
                    <a:pt x="74091" y="182276"/>
                  </a:cubicBezTo>
                  <a:cubicBezTo>
                    <a:pt x="77127" y="182276"/>
                    <a:pt x="86490" y="182276"/>
                    <a:pt x="99143" y="179745"/>
                  </a:cubicBezTo>
                  <a:lnTo>
                    <a:pt x="99143" y="192398"/>
                  </a:lnTo>
                  <a:close/>
                  <a:moveTo>
                    <a:pt x="54606" y="167093"/>
                  </a:moveTo>
                  <a:cubicBezTo>
                    <a:pt x="38917" y="159501"/>
                    <a:pt x="33856" y="144065"/>
                    <a:pt x="33856" y="127111"/>
                  </a:cubicBezTo>
                  <a:cubicBezTo>
                    <a:pt x="33856" y="112687"/>
                    <a:pt x="40941" y="66631"/>
                    <a:pt x="62703" y="38290"/>
                  </a:cubicBezTo>
                  <a:cubicBezTo>
                    <a:pt x="78899" y="17539"/>
                    <a:pt x="100408" y="10201"/>
                    <a:pt x="116856" y="10201"/>
                  </a:cubicBezTo>
                  <a:cubicBezTo>
                    <a:pt x="138619" y="10201"/>
                    <a:pt x="159369" y="22347"/>
                    <a:pt x="159369" y="55750"/>
                  </a:cubicBezTo>
                  <a:cubicBezTo>
                    <a:pt x="159369" y="57521"/>
                    <a:pt x="156079" y="134955"/>
                    <a:pt x="110783" y="162032"/>
                  </a:cubicBezTo>
                  <a:cubicBezTo>
                    <a:pt x="105722" y="149632"/>
                    <a:pt x="98890" y="138751"/>
                    <a:pt x="83454" y="138751"/>
                  </a:cubicBezTo>
                  <a:cubicBezTo>
                    <a:pt x="69536" y="138751"/>
                    <a:pt x="54353" y="149632"/>
                    <a:pt x="54353" y="163803"/>
                  </a:cubicBezTo>
                  <a:cubicBezTo>
                    <a:pt x="54353" y="165827"/>
                    <a:pt x="54353" y="166080"/>
                    <a:pt x="54606" y="167093"/>
                  </a:cubicBezTo>
                  <a:close/>
                  <a:moveTo>
                    <a:pt x="98890" y="168105"/>
                  </a:moveTo>
                  <a:cubicBezTo>
                    <a:pt x="97118" y="168864"/>
                    <a:pt x="86996" y="172154"/>
                    <a:pt x="76621" y="172154"/>
                  </a:cubicBezTo>
                  <a:cubicBezTo>
                    <a:pt x="72066" y="172154"/>
                    <a:pt x="63463" y="172154"/>
                    <a:pt x="63463" y="163803"/>
                  </a:cubicBezTo>
                  <a:cubicBezTo>
                    <a:pt x="63463" y="155705"/>
                    <a:pt x="73332" y="147861"/>
                    <a:pt x="83707" y="147861"/>
                  </a:cubicBezTo>
                  <a:cubicBezTo>
                    <a:pt x="90286" y="147861"/>
                    <a:pt x="98384" y="149632"/>
                    <a:pt x="98890" y="168105"/>
                  </a:cubicBezTo>
                  <a:close/>
                </a:path>
              </a:pathLst>
            </a:custGeom>
            <a:solidFill>
              <a:srgbClr val="000000"/>
            </a:solidFill>
            <a:ln w="25369"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3107BB19-DC0A-CF17-E681-DC49175B41C6}"/>
                </a:ext>
              </a:extLst>
            </p:cNvPr>
            <p:cNvSpPr/>
            <p:nvPr>
              <p:custDataLst>
                <p:tags r:id="rId49"/>
              </p:custDataLst>
            </p:nvPr>
          </p:nvSpPr>
          <p:spPr>
            <a:xfrm>
              <a:off x="7855650" y="4516767"/>
              <a:ext cx="29606" cy="75662"/>
            </a:xfrm>
            <a:custGeom>
              <a:avLst/>
              <a:gdLst>
                <a:gd name="connsiteX0" fmla="*/ 29815 w 29606"/>
                <a:gd name="connsiteY0" fmla="*/ 26649 h 75662"/>
                <a:gd name="connsiteX1" fmla="*/ 13620 w 29606"/>
                <a:gd name="connsiteY1" fmla="*/ 79 h 75662"/>
                <a:gd name="connsiteX2" fmla="*/ 208 w 29606"/>
                <a:gd name="connsiteY2" fmla="*/ 13491 h 75662"/>
                <a:gd name="connsiteX3" fmla="*/ 13620 w 29606"/>
                <a:gd name="connsiteY3" fmla="*/ 26902 h 75662"/>
                <a:gd name="connsiteX4" fmla="*/ 22477 w 29606"/>
                <a:gd name="connsiteY4" fmla="*/ 23613 h 75662"/>
                <a:gd name="connsiteX5" fmla="*/ 23742 w 29606"/>
                <a:gd name="connsiteY5" fmla="*/ 22853 h 75662"/>
                <a:gd name="connsiteX6" fmla="*/ 24248 w 29606"/>
                <a:gd name="connsiteY6" fmla="*/ 26649 h 75662"/>
                <a:gd name="connsiteX7" fmla="*/ 7041 w 29606"/>
                <a:gd name="connsiteY7" fmla="*/ 68909 h 75662"/>
                <a:gd name="connsiteX8" fmla="*/ 4257 w 29606"/>
                <a:gd name="connsiteY8" fmla="*/ 72958 h 75662"/>
                <a:gd name="connsiteX9" fmla="*/ 6788 w 29606"/>
                <a:gd name="connsiteY9" fmla="*/ 75741 h 75662"/>
                <a:gd name="connsiteX10" fmla="*/ 29815 w 29606"/>
                <a:gd name="connsiteY10" fmla="*/ 26649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15" y="26649"/>
                  </a:moveTo>
                  <a:cubicBezTo>
                    <a:pt x="29815" y="9948"/>
                    <a:pt x="23489" y="79"/>
                    <a:pt x="13620" y="79"/>
                  </a:cubicBezTo>
                  <a:cubicBezTo>
                    <a:pt x="5269" y="79"/>
                    <a:pt x="208" y="6405"/>
                    <a:pt x="208" y="13491"/>
                  </a:cubicBezTo>
                  <a:cubicBezTo>
                    <a:pt x="208" y="20323"/>
                    <a:pt x="5269" y="26902"/>
                    <a:pt x="13620" y="26902"/>
                  </a:cubicBezTo>
                  <a:cubicBezTo>
                    <a:pt x="16657" y="26902"/>
                    <a:pt x="19946" y="25890"/>
                    <a:pt x="22477" y="23613"/>
                  </a:cubicBezTo>
                  <a:cubicBezTo>
                    <a:pt x="23236" y="23107"/>
                    <a:pt x="23489" y="22853"/>
                    <a:pt x="23742" y="22853"/>
                  </a:cubicBezTo>
                  <a:cubicBezTo>
                    <a:pt x="23995" y="22853"/>
                    <a:pt x="24248" y="23107"/>
                    <a:pt x="24248" y="26649"/>
                  </a:cubicBezTo>
                  <a:cubicBezTo>
                    <a:pt x="24248" y="45375"/>
                    <a:pt x="15391" y="60558"/>
                    <a:pt x="7041" y="68909"/>
                  </a:cubicBezTo>
                  <a:cubicBezTo>
                    <a:pt x="4257" y="71692"/>
                    <a:pt x="4257" y="72198"/>
                    <a:pt x="4257" y="72958"/>
                  </a:cubicBezTo>
                  <a:cubicBezTo>
                    <a:pt x="4257" y="74729"/>
                    <a:pt x="5522" y="75741"/>
                    <a:pt x="6788" y="75741"/>
                  </a:cubicBezTo>
                  <a:cubicBezTo>
                    <a:pt x="9571" y="75741"/>
                    <a:pt x="29815" y="56256"/>
                    <a:pt x="29815" y="26649"/>
                  </a:cubicBezTo>
                  <a:close/>
                </a:path>
              </a:pathLst>
            </a:custGeom>
            <a:solidFill>
              <a:srgbClr val="000000"/>
            </a:solidFill>
            <a:ln w="25369"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50AB0FC9-F689-AD41-8A81-6E599C4A68C8}"/>
                </a:ext>
              </a:extLst>
            </p:cNvPr>
            <p:cNvSpPr/>
            <p:nvPr>
              <p:custDataLst>
                <p:tags r:id="rId50"/>
              </p:custDataLst>
            </p:nvPr>
          </p:nvSpPr>
          <p:spPr>
            <a:xfrm>
              <a:off x="7957235" y="4369997"/>
              <a:ext cx="242929" cy="173593"/>
            </a:xfrm>
            <a:custGeom>
              <a:avLst/>
              <a:gdLst>
                <a:gd name="connsiteX0" fmla="*/ 138379 w 242929"/>
                <a:gd name="connsiteY0" fmla="*/ 67390 h 173593"/>
                <a:gd name="connsiteX1" fmla="*/ 210498 w 242929"/>
                <a:gd name="connsiteY1" fmla="*/ 18299 h 173593"/>
                <a:gd name="connsiteX2" fmla="*/ 234538 w 242929"/>
                <a:gd name="connsiteY2" fmla="*/ 11972 h 173593"/>
                <a:gd name="connsiteX3" fmla="*/ 243142 w 242929"/>
                <a:gd name="connsiteY3" fmla="*/ 4634 h 173593"/>
                <a:gd name="connsiteX4" fmla="*/ 238587 w 242929"/>
                <a:gd name="connsiteY4" fmla="*/ 79 h 173593"/>
                <a:gd name="connsiteX5" fmla="*/ 218343 w 242929"/>
                <a:gd name="connsiteY5" fmla="*/ 838 h 173593"/>
                <a:gd name="connsiteX6" fmla="*/ 186711 w 242929"/>
                <a:gd name="connsiteY6" fmla="*/ 79 h 173593"/>
                <a:gd name="connsiteX7" fmla="*/ 179626 w 242929"/>
                <a:gd name="connsiteY7" fmla="*/ 7417 h 173593"/>
                <a:gd name="connsiteX8" fmla="*/ 185699 w 242929"/>
                <a:gd name="connsiteY8" fmla="*/ 11972 h 173593"/>
                <a:gd name="connsiteX9" fmla="*/ 197340 w 242929"/>
                <a:gd name="connsiteY9" fmla="*/ 13744 h 173593"/>
                <a:gd name="connsiteX10" fmla="*/ 81948 w 242929"/>
                <a:gd name="connsiteY10" fmla="*/ 93455 h 173593"/>
                <a:gd name="connsiteX11" fmla="*/ 101939 w 242929"/>
                <a:gd name="connsiteY11" fmla="*/ 12985 h 173593"/>
                <a:gd name="connsiteX12" fmla="*/ 119147 w 242929"/>
                <a:gd name="connsiteY12" fmla="*/ 11972 h 173593"/>
                <a:gd name="connsiteX13" fmla="*/ 128510 w 242929"/>
                <a:gd name="connsiteY13" fmla="*/ 11213 h 173593"/>
                <a:gd name="connsiteX14" fmla="*/ 131293 w 242929"/>
                <a:gd name="connsiteY14" fmla="*/ 4634 h 173593"/>
                <a:gd name="connsiteX15" fmla="*/ 125726 w 242929"/>
                <a:gd name="connsiteY15" fmla="*/ 79 h 173593"/>
                <a:gd name="connsiteX16" fmla="*/ 106494 w 242929"/>
                <a:gd name="connsiteY16" fmla="*/ 585 h 173593"/>
                <a:gd name="connsiteX17" fmla="*/ 87515 w 242929"/>
                <a:gd name="connsiteY17" fmla="*/ 838 h 173593"/>
                <a:gd name="connsiteX18" fmla="*/ 68031 w 242929"/>
                <a:gd name="connsiteY18" fmla="*/ 585 h 173593"/>
                <a:gd name="connsiteX19" fmla="*/ 48039 w 242929"/>
                <a:gd name="connsiteY19" fmla="*/ 79 h 173593"/>
                <a:gd name="connsiteX20" fmla="*/ 40701 w 242929"/>
                <a:gd name="connsiteY20" fmla="*/ 7417 h 173593"/>
                <a:gd name="connsiteX21" fmla="*/ 51329 w 242929"/>
                <a:gd name="connsiteY21" fmla="*/ 11972 h 173593"/>
                <a:gd name="connsiteX22" fmla="*/ 66765 w 242929"/>
                <a:gd name="connsiteY22" fmla="*/ 12478 h 173593"/>
                <a:gd name="connsiteX23" fmla="*/ 30579 w 242929"/>
                <a:gd name="connsiteY23" fmla="*/ 156717 h 173593"/>
                <a:gd name="connsiteX24" fmla="*/ 24759 w 242929"/>
                <a:gd name="connsiteY24" fmla="*/ 161525 h 173593"/>
                <a:gd name="connsiteX25" fmla="*/ 11347 w 242929"/>
                <a:gd name="connsiteY25" fmla="*/ 161779 h 173593"/>
                <a:gd name="connsiteX26" fmla="*/ 3249 w 242929"/>
                <a:gd name="connsiteY26" fmla="*/ 162285 h 173593"/>
                <a:gd name="connsiteX27" fmla="*/ 213 w 242929"/>
                <a:gd name="connsiteY27" fmla="*/ 169117 h 173593"/>
                <a:gd name="connsiteX28" fmla="*/ 5780 w 242929"/>
                <a:gd name="connsiteY28" fmla="*/ 173672 h 173593"/>
                <a:gd name="connsiteX29" fmla="*/ 25012 w 242929"/>
                <a:gd name="connsiteY29" fmla="*/ 173166 h 173593"/>
                <a:gd name="connsiteX30" fmla="*/ 44244 w 242929"/>
                <a:gd name="connsiteY30" fmla="*/ 172913 h 173593"/>
                <a:gd name="connsiteX31" fmla="*/ 63729 w 242929"/>
                <a:gd name="connsiteY31" fmla="*/ 173166 h 173593"/>
                <a:gd name="connsiteX32" fmla="*/ 83467 w 242929"/>
                <a:gd name="connsiteY32" fmla="*/ 173672 h 173593"/>
                <a:gd name="connsiteX33" fmla="*/ 89287 w 242929"/>
                <a:gd name="connsiteY33" fmla="*/ 171901 h 173593"/>
                <a:gd name="connsiteX34" fmla="*/ 90805 w 242929"/>
                <a:gd name="connsiteY34" fmla="*/ 166333 h 173593"/>
                <a:gd name="connsiteX35" fmla="*/ 80430 w 242929"/>
                <a:gd name="connsiteY35" fmla="*/ 161779 h 173593"/>
                <a:gd name="connsiteX36" fmla="*/ 64994 w 242929"/>
                <a:gd name="connsiteY36" fmla="*/ 161272 h 173593"/>
                <a:gd name="connsiteX37" fmla="*/ 78153 w 242929"/>
                <a:gd name="connsiteY37" fmla="*/ 108638 h 173593"/>
                <a:gd name="connsiteX38" fmla="*/ 109531 w 242929"/>
                <a:gd name="connsiteY38" fmla="*/ 87128 h 173593"/>
                <a:gd name="connsiteX39" fmla="*/ 147236 w 242929"/>
                <a:gd name="connsiteY39" fmla="*/ 160260 h 173593"/>
                <a:gd name="connsiteX40" fmla="*/ 133571 w 242929"/>
                <a:gd name="connsiteY40" fmla="*/ 161779 h 173593"/>
                <a:gd name="connsiteX41" fmla="*/ 127244 w 242929"/>
                <a:gd name="connsiteY41" fmla="*/ 163550 h 173593"/>
                <a:gd name="connsiteX42" fmla="*/ 125726 w 242929"/>
                <a:gd name="connsiteY42" fmla="*/ 169117 h 173593"/>
                <a:gd name="connsiteX43" fmla="*/ 131040 w 242929"/>
                <a:gd name="connsiteY43" fmla="*/ 173672 h 173593"/>
                <a:gd name="connsiteX44" fmla="*/ 168492 w 242929"/>
                <a:gd name="connsiteY44" fmla="*/ 172913 h 173593"/>
                <a:gd name="connsiteX45" fmla="*/ 184687 w 242929"/>
                <a:gd name="connsiteY45" fmla="*/ 173166 h 173593"/>
                <a:gd name="connsiteX46" fmla="*/ 199870 w 242929"/>
                <a:gd name="connsiteY46" fmla="*/ 173672 h 173593"/>
                <a:gd name="connsiteX47" fmla="*/ 206703 w 242929"/>
                <a:gd name="connsiteY47" fmla="*/ 166333 h 173593"/>
                <a:gd name="connsiteX48" fmla="*/ 198605 w 242929"/>
                <a:gd name="connsiteY48" fmla="*/ 161779 h 173593"/>
                <a:gd name="connsiteX49" fmla="*/ 184434 w 242929"/>
                <a:gd name="connsiteY49" fmla="*/ 156717 h 173593"/>
                <a:gd name="connsiteX50" fmla="*/ 138379 w 242929"/>
                <a:gd name="connsiteY50" fmla="*/ 67390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42929" h="173593">
                  <a:moveTo>
                    <a:pt x="138379" y="67390"/>
                  </a:moveTo>
                  <a:cubicBezTo>
                    <a:pt x="155333" y="55497"/>
                    <a:pt x="201641" y="22853"/>
                    <a:pt x="210498" y="18299"/>
                  </a:cubicBezTo>
                  <a:cubicBezTo>
                    <a:pt x="216318" y="15262"/>
                    <a:pt x="221633" y="12478"/>
                    <a:pt x="234538" y="11972"/>
                  </a:cubicBezTo>
                  <a:cubicBezTo>
                    <a:pt x="239093" y="11719"/>
                    <a:pt x="243142" y="11719"/>
                    <a:pt x="243142" y="4634"/>
                  </a:cubicBezTo>
                  <a:cubicBezTo>
                    <a:pt x="243142" y="2356"/>
                    <a:pt x="241117" y="79"/>
                    <a:pt x="238587" y="79"/>
                  </a:cubicBezTo>
                  <a:cubicBezTo>
                    <a:pt x="232261" y="79"/>
                    <a:pt x="224922" y="838"/>
                    <a:pt x="218343" y="838"/>
                  </a:cubicBezTo>
                  <a:cubicBezTo>
                    <a:pt x="207968" y="838"/>
                    <a:pt x="197087" y="79"/>
                    <a:pt x="186711" y="79"/>
                  </a:cubicBezTo>
                  <a:cubicBezTo>
                    <a:pt x="184687" y="79"/>
                    <a:pt x="179626" y="79"/>
                    <a:pt x="179626" y="7417"/>
                  </a:cubicBezTo>
                  <a:cubicBezTo>
                    <a:pt x="179626" y="11972"/>
                    <a:pt x="184181" y="11972"/>
                    <a:pt x="185699" y="11972"/>
                  </a:cubicBezTo>
                  <a:cubicBezTo>
                    <a:pt x="187724" y="11972"/>
                    <a:pt x="193038" y="12225"/>
                    <a:pt x="197340" y="13744"/>
                  </a:cubicBezTo>
                  <a:lnTo>
                    <a:pt x="81948" y="93455"/>
                  </a:lnTo>
                  <a:lnTo>
                    <a:pt x="101939" y="12985"/>
                  </a:lnTo>
                  <a:cubicBezTo>
                    <a:pt x="107506" y="11972"/>
                    <a:pt x="116363" y="11972"/>
                    <a:pt x="119147" y="11972"/>
                  </a:cubicBezTo>
                  <a:cubicBezTo>
                    <a:pt x="122437" y="11972"/>
                    <a:pt x="127498" y="11972"/>
                    <a:pt x="128510" y="11213"/>
                  </a:cubicBezTo>
                  <a:cubicBezTo>
                    <a:pt x="131040" y="9442"/>
                    <a:pt x="131293" y="4887"/>
                    <a:pt x="131293" y="4634"/>
                  </a:cubicBezTo>
                  <a:cubicBezTo>
                    <a:pt x="131293" y="1344"/>
                    <a:pt x="128763" y="79"/>
                    <a:pt x="125726" y="79"/>
                  </a:cubicBezTo>
                  <a:cubicBezTo>
                    <a:pt x="119400" y="79"/>
                    <a:pt x="112821" y="585"/>
                    <a:pt x="106494" y="585"/>
                  </a:cubicBezTo>
                  <a:cubicBezTo>
                    <a:pt x="100168" y="585"/>
                    <a:pt x="93842" y="838"/>
                    <a:pt x="87515" y="838"/>
                  </a:cubicBezTo>
                  <a:cubicBezTo>
                    <a:pt x="80936" y="838"/>
                    <a:pt x="74357" y="585"/>
                    <a:pt x="68031" y="585"/>
                  </a:cubicBezTo>
                  <a:cubicBezTo>
                    <a:pt x="61451" y="585"/>
                    <a:pt x="54619" y="79"/>
                    <a:pt x="48039" y="79"/>
                  </a:cubicBezTo>
                  <a:cubicBezTo>
                    <a:pt x="45762" y="79"/>
                    <a:pt x="40701" y="79"/>
                    <a:pt x="40701" y="7417"/>
                  </a:cubicBezTo>
                  <a:cubicBezTo>
                    <a:pt x="40701" y="11972"/>
                    <a:pt x="43991" y="11972"/>
                    <a:pt x="51329" y="11972"/>
                  </a:cubicBezTo>
                  <a:cubicBezTo>
                    <a:pt x="56643" y="11972"/>
                    <a:pt x="61451" y="12225"/>
                    <a:pt x="66765" y="12478"/>
                  </a:cubicBezTo>
                  <a:lnTo>
                    <a:pt x="30579" y="156717"/>
                  </a:lnTo>
                  <a:cubicBezTo>
                    <a:pt x="29567" y="160766"/>
                    <a:pt x="29314" y="161019"/>
                    <a:pt x="24759" y="161525"/>
                  </a:cubicBezTo>
                  <a:cubicBezTo>
                    <a:pt x="20457" y="161779"/>
                    <a:pt x="15396" y="161779"/>
                    <a:pt x="11347" y="161779"/>
                  </a:cubicBezTo>
                  <a:cubicBezTo>
                    <a:pt x="4768" y="161779"/>
                    <a:pt x="4262" y="161779"/>
                    <a:pt x="3249" y="162285"/>
                  </a:cubicBezTo>
                  <a:cubicBezTo>
                    <a:pt x="213" y="164056"/>
                    <a:pt x="213" y="168105"/>
                    <a:pt x="213" y="169117"/>
                  </a:cubicBezTo>
                  <a:cubicBezTo>
                    <a:pt x="213" y="169623"/>
                    <a:pt x="466" y="173672"/>
                    <a:pt x="5780" y="173672"/>
                  </a:cubicBezTo>
                  <a:cubicBezTo>
                    <a:pt x="12106" y="173672"/>
                    <a:pt x="18686" y="173166"/>
                    <a:pt x="25012" y="173166"/>
                  </a:cubicBezTo>
                  <a:cubicBezTo>
                    <a:pt x="31338" y="173166"/>
                    <a:pt x="37917" y="172913"/>
                    <a:pt x="44244" y="172913"/>
                  </a:cubicBezTo>
                  <a:cubicBezTo>
                    <a:pt x="50823" y="172913"/>
                    <a:pt x="57402" y="173166"/>
                    <a:pt x="63729" y="173166"/>
                  </a:cubicBezTo>
                  <a:cubicBezTo>
                    <a:pt x="70308" y="173166"/>
                    <a:pt x="77140" y="173672"/>
                    <a:pt x="83467" y="173672"/>
                  </a:cubicBezTo>
                  <a:cubicBezTo>
                    <a:pt x="85997" y="173672"/>
                    <a:pt x="87769" y="173672"/>
                    <a:pt x="89287" y="171901"/>
                  </a:cubicBezTo>
                  <a:cubicBezTo>
                    <a:pt x="90299" y="170382"/>
                    <a:pt x="90805" y="166840"/>
                    <a:pt x="90805" y="166333"/>
                  </a:cubicBezTo>
                  <a:cubicBezTo>
                    <a:pt x="90805" y="161779"/>
                    <a:pt x="87262" y="161779"/>
                    <a:pt x="80430" y="161779"/>
                  </a:cubicBezTo>
                  <a:cubicBezTo>
                    <a:pt x="75116" y="161779"/>
                    <a:pt x="70308" y="161525"/>
                    <a:pt x="64994" y="161272"/>
                  </a:cubicBezTo>
                  <a:lnTo>
                    <a:pt x="78153" y="108638"/>
                  </a:lnTo>
                  <a:lnTo>
                    <a:pt x="109531" y="87128"/>
                  </a:lnTo>
                  <a:lnTo>
                    <a:pt x="147236" y="160260"/>
                  </a:lnTo>
                  <a:cubicBezTo>
                    <a:pt x="142174" y="161779"/>
                    <a:pt x="134583" y="161779"/>
                    <a:pt x="133571" y="161779"/>
                  </a:cubicBezTo>
                  <a:cubicBezTo>
                    <a:pt x="130281" y="161779"/>
                    <a:pt x="128763" y="161779"/>
                    <a:pt x="127244" y="163550"/>
                  </a:cubicBezTo>
                  <a:cubicBezTo>
                    <a:pt x="126232" y="164815"/>
                    <a:pt x="125726" y="168611"/>
                    <a:pt x="125726" y="169117"/>
                  </a:cubicBezTo>
                  <a:cubicBezTo>
                    <a:pt x="125726" y="169370"/>
                    <a:pt x="125726" y="173672"/>
                    <a:pt x="131040" y="173672"/>
                  </a:cubicBezTo>
                  <a:cubicBezTo>
                    <a:pt x="139391" y="173672"/>
                    <a:pt x="160141" y="172913"/>
                    <a:pt x="168492" y="172913"/>
                  </a:cubicBezTo>
                  <a:cubicBezTo>
                    <a:pt x="173806" y="172913"/>
                    <a:pt x="179373" y="173166"/>
                    <a:pt x="184687" y="173166"/>
                  </a:cubicBezTo>
                  <a:cubicBezTo>
                    <a:pt x="189748" y="173166"/>
                    <a:pt x="195062" y="173672"/>
                    <a:pt x="199870" y="173672"/>
                  </a:cubicBezTo>
                  <a:cubicBezTo>
                    <a:pt x="201641" y="173672"/>
                    <a:pt x="206703" y="173672"/>
                    <a:pt x="206703" y="166333"/>
                  </a:cubicBezTo>
                  <a:cubicBezTo>
                    <a:pt x="206703" y="161779"/>
                    <a:pt x="202401" y="161779"/>
                    <a:pt x="198605" y="161779"/>
                  </a:cubicBezTo>
                  <a:cubicBezTo>
                    <a:pt x="186965" y="161779"/>
                    <a:pt x="186458" y="160766"/>
                    <a:pt x="184434" y="156717"/>
                  </a:cubicBezTo>
                  <a:lnTo>
                    <a:pt x="138379" y="67390"/>
                  </a:lnTo>
                  <a:close/>
                </a:path>
              </a:pathLst>
            </a:custGeom>
            <a:solidFill>
              <a:srgbClr val="000000"/>
            </a:solidFill>
            <a:ln w="25369"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F0C4EE1A-789F-9433-E7A1-8830AFEDB6A5}"/>
                </a:ext>
              </a:extLst>
            </p:cNvPr>
            <p:cNvSpPr/>
            <p:nvPr>
              <p:custDataLst>
                <p:tags r:id="rId51"/>
              </p:custDataLst>
            </p:nvPr>
          </p:nvSpPr>
          <p:spPr>
            <a:xfrm>
              <a:off x="8231534" y="4516767"/>
              <a:ext cx="29606" cy="75662"/>
            </a:xfrm>
            <a:custGeom>
              <a:avLst/>
              <a:gdLst>
                <a:gd name="connsiteX0" fmla="*/ 29830 w 29606"/>
                <a:gd name="connsiteY0" fmla="*/ 26649 h 75662"/>
                <a:gd name="connsiteX1" fmla="*/ 13635 w 29606"/>
                <a:gd name="connsiteY1" fmla="*/ 79 h 75662"/>
                <a:gd name="connsiteX2" fmla="*/ 223 w 29606"/>
                <a:gd name="connsiteY2" fmla="*/ 13491 h 75662"/>
                <a:gd name="connsiteX3" fmla="*/ 13635 w 29606"/>
                <a:gd name="connsiteY3" fmla="*/ 26902 h 75662"/>
                <a:gd name="connsiteX4" fmla="*/ 22492 w 29606"/>
                <a:gd name="connsiteY4" fmla="*/ 23613 h 75662"/>
                <a:gd name="connsiteX5" fmla="*/ 23757 w 29606"/>
                <a:gd name="connsiteY5" fmla="*/ 22853 h 75662"/>
                <a:gd name="connsiteX6" fmla="*/ 24263 w 29606"/>
                <a:gd name="connsiteY6" fmla="*/ 26649 h 75662"/>
                <a:gd name="connsiteX7" fmla="*/ 7056 w 29606"/>
                <a:gd name="connsiteY7" fmla="*/ 68909 h 75662"/>
                <a:gd name="connsiteX8" fmla="*/ 4272 w 29606"/>
                <a:gd name="connsiteY8" fmla="*/ 72958 h 75662"/>
                <a:gd name="connsiteX9" fmla="*/ 6803 w 29606"/>
                <a:gd name="connsiteY9" fmla="*/ 75741 h 75662"/>
                <a:gd name="connsiteX10" fmla="*/ 29830 w 29606"/>
                <a:gd name="connsiteY10" fmla="*/ 26649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30" y="26649"/>
                  </a:moveTo>
                  <a:cubicBezTo>
                    <a:pt x="29830" y="9948"/>
                    <a:pt x="23504" y="79"/>
                    <a:pt x="13635" y="79"/>
                  </a:cubicBezTo>
                  <a:cubicBezTo>
                    <a:pt x="5284" y="79"/>
                    <a:pt x="223" y="6405"/>
                    <a:pt x="223" y="13491"/>
                  </a:cubicBezTo>
                  <a:cubicBezTo>
                    <a:pt x="223" y="20323"/>
                    <a:pt x="5284" y="26902"/>
                    <a:pt x="13635" y="26902"/>
                  </a:cubicBezTo>
                  <a:cubicBezTo>
                    <a:pt x="16672" y="26902"/>
                    <a:pt x="19961" y="25890"/>
                    <a:pt x="22492" y="23613"/>
                  </a:cubicBezTo>
                  <a:cubicBezTo>
                    <a:pt x="23251" y="23107"/>
                    <a:pt x="23504" y="22853"/>
                    <a:pt x="23757" y="22853"/>
                  </a:cubicBezTo>
                  <a:cubicBezTo>
                    <a:pt x="24010" y="22853"/>
                    <a:pt x="24263" y="23107"/>
                    <a:pt x="24263" y="26649"/>
                  </a:cubicBezTo>
                  <a:cubicBezTo>
                    <a:pt x="24263" y="45375"/>
                    <a:pt x="15406" y="60558"/>
                    <a:pt x="7056" y="68909"/>
                  </a:cubicBezTo>
                  <a:cubicBezTo>
                    <a:pt x="4272" y="71692"/>
                    <a:pt x="4272" y="72198"/>
                    <a:pt x="4272" y="72958"/>
                  </a:cubicBezTo>
                  <a:cubicBezTo>
                    <a:pt x="4272" y="74729"/>
                    <a:pt x="5537" y="75741"/>
                    <a:pt x="6803" y="75741"/>
                  </a:cubicBezTo>
                  <a:cubicBezTo>
                    <a:pt x="9586" y="75741"/>
                    <a:pt x="29830" y="56256"/>
                    <a:pt x="29830" y="26649"/>
                  </a:cubicBezTo>
                  <a:close/>
                </a:path>
              </a:pathLst>
            </a:custGeom>
            <a:solidFill>
              <a:srgbClr val="000000"/>
            </a:solidFill>
            <a:ln w="25369"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DC5E9289-31DB-340B-C1E0-E47438CAF4CC}"/>
                </a:ext>
              </a:extLst>
            </p:cNvPr>
            <p:cNvSpPr/>
            <p:nvPr>
              <p:custDataLst>
                <p:tags r:id="rId52"/>
              </p:custDataLst>
            </p:nvPr>
          </p:nvSpPr>
          <p:spPr>
            <a:xfrm>
              <a:off x="8338939" y="4369997"/>
              <a:ext cx="207248" cy="177894"/>
            </a:xfrm>
            <a:custGeom>
              <a:avLst/>
              <a:gdLst>
                <a:gd name="connsiteX0" fmla="*/ 175592 w 207248"/>
                <a:gd name="connsiteY0" fmla="*/ 22094 h 177894"/>
                <a:gd name="connsiteX1" fmla="*/ 199885 w 207248"/>
                <a:gd name="connsiteY1" fmla="*/ 11972 h 177894"/>
                <a:gd name="connsiteX2" fmla="*/ 207476 w 207248"/>
                <a:gd name="connsiteY2" fmla="*/ 4634 h 177894"/>
                <a:gd name="connsiteX3" fmla="*/ 202922 w 207248"/>
                <a:gd name="connsiteY3" fmla="*/ 79 h 177894"/>
                <a:gd name="connsiteX4" fmla="*/ 179894 w 207248"/>
                <a:gd name="connsiteY4" fmla="*/ 838 h 177894"/>
                <a:gd name="connsiteX5" fmla="*/ 152058 w 207248"/>
                <a:gd name="connsiteY5" fmla="*/ 79 h 177894"/>
                <a:gd name="connsiteX6" fmla="*/ 145226 w 207248"/>
                <a:gd name="connsiteY6" fmla="*/ 7417 h 177894"/>
                <a:gd name="connsiteX7" fmla="*/ 151805 w 207248"/>
                <a:gd name="connsiteY7" fmla="*/ 11972 h 177894"/>
                <a:gd name="connsiteX8" fmla="*/ 165976 w 207248"/>
                <a:gd name="connsiteY8" fmla="*/ 14503 h 177894"/>
                <a:gd name="connsiteX9" fmla="*/ 82469 w 207248"/>
                <a:gd name="connsiteY9" fmla="*/ 135967 h 177894"/>
                <a:gd name="connsiteX10" fmla="*/ 60201 w 207248"/>
                <a:gd name="connsiteY10" fmla="*/ 17539 h 177894"/>
                <a:gd name="connsiteX11" fmla="*/ 59695 w 207248"/>
                <a:gd name="connsiteY11" fmla="*/ 13997 h 177894"/>
                <a:gd name="connsiteX12" fmla="*/ 75131 w 207248"/>
                <a:gd name="connsiteY12" fmla="*/ 11972 h 177894"/>
                <a:gd name="connsiteX13" fmla="*/ 84747 w 207248"/>
                <a:gd name="connsiteY13" fmla="*/ 4634 h 177894"/>
                <a:gd name="connsiteX14" fmla="*/ 79180 w 207248"/>
                <a:gd name="connsiteY14" fmla="*/ 79 h 177894"/>
                <a:gd name="connsiteX15" fmla="*/ 59948 w 207248"/>
                <a:gd name="connsiteY15" fmla="*/ 585 h 177894"/>
                <a:gd name="connsiteX16" fmla="*/ 41475 w 207248"/>
                <a:gd name="connsiteY16" fmla="*/ 838 h 177894"/>
                <a:gd name="connsiteX17" fmla="*/ 24014 w 207248"/>
                <a:gd name="connsiteY17" fmla="*/ 585 h 177894"/>
                <a:gd name="connsiteX18" fmla="*/ 7313 w 207248"/>
                <a:gd name="connsiteY18" fmla="*/ 79 h 177894"/>
                <a:gd name="connsiteX19" fmla="*/ 228 w 207248"/>
                <a:gd name="connsiteY19" fmla="*/ 7417 h 177894"/>
                <a:gd name="connsiteX20" fmla="*/ 9591 w 207248"/>
                <a:gd name="connsiteY20" fmla="*/ 11972 h 177894"/>
                <a:gd name="connsiteX21" fmla="*/ 19460 w 207248"/>
                <a:gd name="connsiteY21" fmla="*/ 12225 h 177894"/>
                <a:gd name="connsiteX22" fmla="*/ 23255 w 207248"/>
                <a:gd name="connsiteY22" fmla="*/ 17033 h 177894"/>
                <a:gd name="connsiteX23" fmla="*/ 52103 w 207248"/>
                <a:gd name="connsiteY23" fmla="*/ 170888 h 177894"/>
                <a:gd name="connsiteX24" fmla="*/ 60960 w 207248"/>
                <a:gd name="connsiteY24" fmla="*/ 177974 h 177894"/>
                <a:gd name="connsiteX25" fmla="*/ 72600 w 207248"/>
                <a:gd name="connsiteY25" fmla="*/ 171394 h 177894"/>
                <a:gd name="connsiteX26" fmla="*/ 175592 w 207248"/>
                <a:gd name="connsiteY26" fmla="*/ 22094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248" h="177894">
                  <a:moveTo>
                    <a:pt x="175592" y="22094"/>
                  </a:moveTo>
                  <a:cubicBezTo>
                    <a:pt x="179388" y="16527"/>
                    <a:pt x="182424" y="12225"/>
                    <a:pt x="199885" y="11972"/>
                  </a:cubicBezTo>
                  <a:cubicBezTo>
                    <a:pt x="202922" y="11972"/>
                    <a:pt x="207476" y="11972"/>
                    <a:pt x="207476" y="4634"/>
                  </a:cubicBezTo>
                  <a:cubicBezTo>
                    <a:pt x="207476" y="3116"/>
                    <a:pt x="206211" y="79"/>
                    <a:pt x="202922" y="79"/>
                  </a:cubicBezTo>
                  <a:cubicBezTo>
                    <a:pt x="195583" y="79"/>
                    <a:pt x="187485" y="838"/>
                    <a:pt x="179894" y="838"/>
                  </a:cubicBezTo>
                  <a:cubicBezTo>
                    <a:pt x="170784" y="838"/>
                    <a:pt x="160915" y="79"/>
                    <a:pt x="152058" y="79"/>
                  </a:cubicBezTo>
                  <a:cubicBezTo>
                    <a:pt x="150034" y="79"/>
                    <a:pt x="145226" y="79"/>
                    <a:pt x="145226" y="7417"/>
                  </a:cubicBezTo>
                  <a:cubicBezTo>
                    <a:pt x="145226" y="11972"/>
                    <a:pt x="149528" y="11972"/>
                    <a:pt x="151805" y="11972"/>
                  </a:cubicBezTo>
                  <a:cubicBezTo>
                    <a:pt x="153071" y="11972"/>
                    <a:pt x="160409" y="11972"/>
                    <a:pt x="165976" y="14503"/>
                  </a:cubicBezTo>
                  <a:lnTo>
                    <a:pt x="82469" y="135967"/>
                  </a:lnTo>
                  <a:lnTo>
                    <a:pt x="60201" y="17539"/>
                  </a:lnTo>
                  <a:cubicBezTo>
                    <a:pt x="59948" y="16780"/>
                    <a:pt x="59695" y="14756"/>
                    <a:pt x="59695" y="13997"/>
                  </a:cubicBezTo>
                  <a:cubicBezTo>
                    <a:pt x="59695" y="11972"/>
                    <a:pt x="73359" y="11972"/>
                    <a:pt x="75131" y="11972"/>
                  </a:cubicBezTo>
                  <a:cubicBezTo>
                    <a:pt x="80698" y="11972"/>
                    <a:pt x="84747" y="11972"/>
                    <a:pt x="84747" y="4634"/>
                  </a:cubicBezTo>
                  <a:cubicBezTo>
                    <a:pt x="84747" y="1344"/>
                    <a:pt x="82216" y="79"/>
                    <a:pt x="79180" y="79"/>
                  </a:cubicBezTo>
                  <a:cubicBezTo>
                    <a:pt x="72853" y="79"/>
                    <a:pt x="66274" y="585"/>
                    <a:pt x="59948" y="585"/>
                  </a:cubicBezTo>
                  <a:cubicBezTo>
                    <a:pt x="53874" y="585"/>
                    <a:pt x="47548" y="838"/>
                    <a:pt x="41475" y="838"/>
                  </a:cubicBezTo>
                  <a:cubicBezTo>
                    <a:pt x="35655" y="838"/>
                    <a:pt x="29835" y="585"/>
                    <a:pt x="24014" y="585"/>
                  </a:cubicBezTo>
                  <a:cubicBezTo>
                    <a:pt x="18447" y="585"/>
                    <a:pt x="12627" y="79"/>
                    <a:pt x="7313" y="79"/>
                  </a:cubicBezTo>
                  <a:cubicBezTo>
                    <a:pt x="5036" y="79"/>
                    <a:pt x="228" y="79"/>
                    <a:pt x="228" y="7417"/>
                  </a:cubicBezTo>
                  <a:cubicBezTo>
                    <a:pt x="228" y="11972"/>
                    <a:pt x="4276" y="11972"/>
                    <a:pt x="9591" y="11972"/>
                  </a:cubicBezTo>
                  <a:cubicBezTo>
                    <a:pt x="12880" y="11972"/>
                    <a:pt x="15917" y="11972"/>
                    <a:pt x="19460" y="12225"/>
                  </a:cubicBezTo>
                  <a:cubicBezTo>
                    <a:pt x="22243" y="12478"/>
                    <a:pt x="22496" y="12731"/>
                    <a:pt x="23255" y="17033"/>
                  </a:cubicBezTo>
                  <a:lnTo>
                    <a:pt x="52103" y="170888"/>
                  </a:lnTo>
                  <a:cubicBezTo>
                    <a:pt x="53368" y="177974"/>
                    <a:pt x="56152" y="177974"/>
                    <a:pt x="60960" y="177974"/>
                  </a:cubicBezTo>
                  <a:cubicBezTo>
                    <a:pt x="68045" y="177974"/>
                    <a:pt x="69311" y="176202"/>
                    <a:pt x="72600" y="171394"/>
                  </a:cubicBezTo>
                  <a:lnTo>
                    <a:pt x="175592" y="22094"/>
                  </a:lnTo>
                  <a:close/>
                </a:path>
              </a:pathLst>
            </a:custGeom>
            <a:solidFill>
              <a:srgbClr val="000000"/>
            </a:solidFill>
            <a:ln w="25369"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1271881E-283F-0C79-3584-67F3545884CE}"/>
                </a:ext>
              </a:extLst>
            </p:cNvPr>
            <p:cNvSpPr/>
            <p:nvPr>
              <p:custDataLst>
                <p:tags r:id="rId53"/>
              </p:custDataLst>
            </p:nvPr>
          </p:nvSpPr>
          <p:spPr>
            <a:xfrm>
              <a:off x="8572842" y="4353802"/>
              <a:ext cx="58707" cy="253051"/>
            </a:xfrm>
            <a:custGeom>
              <a:avLst/>
              <a:gdLst>
                <a:gd name="connsiteX0" fmla="*/ 58945 w 58707"/>
                <a:gd name="connsiteY0" fmla="*/ 126604 h 253051"/>
                <a:gd name="connsiteX1" fmla="*/ 42243 w 58707"/>
                <a:gd name="connsiteY1" fmla="*/ 47652 h 253051"/>
                <a:gd name="connsiteX2" fmla="*/ 2767 w 58707"/>
                <a:gd name="connsiteY2" fmla="*/ 79 h 253051"/>
                <a:gd name="connsiteX3" fmla="*/ 237 w 58707"/>
                <a:gd name="connsiteY3" fmla="*/ 2609 h 253051"/>
                <a:gd name="connsiteX4" fmla="*/ 5045 w 58707"/>
                <a:gd name="connsiteY4" fmla="*/ 8430 h 253051"/>
                <a:gd name="connsiteX5" fmla="*/ 44268 w 58707"/>
                <a:gd name="connsiteY5" fmla="*/ 126604 h 253051"/>
                <a:gd name="connsiteX6" fmla="*/ 3527 w 58707"/>
                <a:gd name="connsiteY6" fmla="*/ 246298 h 253051"/>
                <a:gd name="connsiteX7" fmla="*/ 237 w 58707"/>
                <a:gd name="connsiteY7" fmla="*/ 250599 h 253051"/>
                <a:gd name="connsiteX8" fmla="*/ 2767 w 58707"/>
                <a:gd name="connsiteY8" fmla="*/ 253130 h 253051"/>
                <a:gd name="connsiteX9" fmla="*/ 43003 w 58707"/>
                <a:gd name="connsiteY9" fmla="*/ 203785 h 253051"/>
                <a:gd name="connsiteX10" fmla="*/ 58945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5" y="126604"/>
                  </a:moveTo>
                  <a:cubicBezTo>
                    <a:pt x="58945" y="106866"/>
                    <a:pt x="56161" y="76247"/>
                    <a:pt x="42243" y="47652"/>
                  </a:cubicBezTo>
                  <a:cubicBezTo>
                    <a:pt x="27060" y="16527"/>
                    <a:pt x="5298" y="79"/>
                    <a:pt x="2767" y="79"/>
                  </a:cubicBezTo>
                  <a:cubicBezTo>
                    <a:pt x="1249" y="79"/>
                    <a:pt x="237" y="1091"/>
                    <a:pt x="237" y="2609"/>
                  </a:cubicBezTo>
                  <a:cubicBezTo>
                    <a:pt x="237" y="3369"/>
                    <a:pt x="237" y="3875"/>
                    <a:pt x="5045" y="8430"/>
                  </a:cubicBezTo>
                  <a:cubicBezTo>
                    <a:pt x="29844" y="33482"/>
                    <a:pt x="44268" y="73717"/>
                    <a:pt x="44268" y="126604"/>
                  </a:cubicBezTo>
                  <a:cubicBezTo>
                    <a:pt x="44268" y="169876"/>
                    <a:pt x="34905" y="214413"/>
                    <a:pt x="3527" y="246298"/>
                  </a:cubicBezTo>
                  <a:cubicBezTo>
                    <a:pt x="237" y="249334"/>
                    <a:pt x="237" y="249840"/>
                    <a:pt x="237" y="250599"/>
                  </a:cubicBezTo>
                  <a:cubicBezTo>
                    <a:pt x="237" y="252118"/>
                    <a:pt x="1249" y="253130"/>
                    <a:pt x="2767" y="253130"/>
                  </a:cubicBezTo>
                  <a:cubicBezTo>
                    <a:pt x="5298" y="253130"/>
                    <a:pt x="28073" y="235922"/>
                    <a:pt x="43003" y="203785"/>
                  </a:cubicBezTo>
                  <a:cubicBezTo>
                    <a:pt x="55908" y="175949"/>
                    <a:pt x="58945" y="147861"/>
                    <a:pt x="58945" y="126604"/>
                  </a:cubicBezTo>
                  <a:close/>
                </a:path>
              </a:pathLst>
            </a:custGeom>
            <a:solidFill>
              <a:srgbClr val="000000"/>
            </a:solidFill>
            <a:ln w="25369"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A98CEBFC-E465-BCB4-09B2-33D11DAD2B1B}"/>
                </a:ext>
              </a:extLst>
            </p:cNvPr>
            <p:cNvSpPr/>
            <p:nvPr>
              <p:custDataLst>
                <p:tags r:id="rId54"/>
              </p:custDataLst>
            </p:nvPr>
          </p:nvSpPr>
          <p:spPr>
            <a:xfrm>
              <a:off x="8741288" y="4450721"/>
              <a:ext cx="168278" cy="59213"/>
            </a:xfrm>
            <a:custGeom>
              <a:avLst/>
              <a:gdLst>
                <a:gd name="connsiteX0" fmla="*/ 159919 w 168278"/>
                <a:gd name="connsiteY0" fmla="*/ 10201 h 59213"/>
                <a:gd name="connsiteX1" fmla="*/ 168523 w 168278"/>
                <a:gd name="connsiteY1" fmla="*/ 5140 h 59213"/>
                <a:gd name="connsiteX2" fmla="*/ 160172 w 168278"/>
                <a:gd name="connsiteY2" fmla="*/ 79 h 59213"/>
                <a:gd name="connsiteX3" fmla="*/ 8594 w 168278"/>
                <a:gd name="connsiteY3" fmla="*/ 79 h 59213"/>
                <a:gd name="connsiteX4" fmla="*/ 244 w 168278"/>
                <a:gd name="connsiteY4" fmla="*/ 5140 h 59213"/>
                <a:gd name="connsiteX5" fmla="*/ 8847 w 168278"/>
                <a:gd name="connsiteY5" fmla="*/ 10201 h 59213"/>
                <a:gd name="connsiteX6" fmla="*/ 159919 w 168278"/>
                <a:gd name="connsiteY6" fmla="*/ 10201 h 59213"/>
                <a:gd name="connsiteX7" fmla="*/ 160172 w 168278"/>
                <a:gd name="connsiteY7" fmla="*/ 59293 h 59213"/>
                <a:gd name="connsiteX8" fmla="*/ 168523 w 168278"/>
                <a:gd name="connsiteY8" fmla="*/ 54232 h 59213"/>
                <a:gd name="connsiteX9" fmla="*/ 159919 w 168278"/>
                <a:gd name="connsiteY9" fmla="*/ 49171 h 59213"/>
                <a:gd name="connsiteX10" fmla="*/ 8847 w 168278"/>
                <a:gd name="connsiteY10" fmla="*/ 49171 h 59213"/>
                <a:gd name="connsiteX11" fmla="*/ 244 w 168278"/>
                <a:gd name="connsiteY11" fmla="*/ 54232 h 59213"/>
                <a:gd name="connsiteX12" fmla="*/ 8594 w 168278"/>
                <a:gd name="connsiteY12" fmla="*/ 59293 h 59213"/>
                <a:gd name="connsiteX13" fmla="*/ 160172 w 168278"/>
                <a:gd name="connsiteY13" fmla="*/ 59293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919" y="10201"/>
                  </a:moveTo>
                  <a:cubicBezTo>
                    <a:pt x="163715" y="10201"/>
                    <a:pt x="168523" y="10201"/>
                    <a:pt x="168523" y="5140"/>
                  </a:cubicBezTo>
                  <a:cubicBezTo>
                    <a:pt x="168523" y="79"/>
                    <a:pt x="163715" y="79"/>
                    <a:pt x="160172" y="79"/>
                  </a:cubicBezTo>
                  <a:lnTo>
                    <a:pt x="8594" y="79"/>
                  </a:lnTo>
                  <a:cubicBezTo>
                    <a:pt x="5052" y="79"/>
                    <a:pt x="244" y="79"/>
                    <a:pt x="244" y="5140"/>
                  </a:cubicBezTo>
                  <a:cubicBezTo>
                    <a:pt x="244" y="10201"/>
                    <a:pt x="5052" y="10201"/>
                    <a:pt x="8847" y="10201"/>
                  </a:cubicBezTo>
                  <a:lnTo>
                    <a:pt x="159919" y="10201"/>
                  </a:lnTo>
                  <a:close/>
                  <a:moveTo>
                    <a:pt x="160172" y="59293"/>
                  </a:moveTo>
                  <a:cubicBezTo>
                    <a:pt x="163715" y="59293"/>
                    <a:pt x="168523" y="59293"/>
                    <a:pt x="168523" y="54232"/>
                  </a:cubicBezTo>
                  <a:cubicBezTo>
                    <a:pt x="168523" y="49171"/>
                    <a:pt x="163715" y="49171"/>
                    <a:pt x="159919" y="49171"/>
                  </a:cubicBezTo>
                  <a:lnTo>
                    <a:pt x="8847" y="49171"/>
                  </a:lnTo>
                  <a:cubicBezTo>
                    <a:pt x="5052" y="49171"/>
                    <a:pt x="244" y="49171"/>
                    <a:pt x="244" y="54232"/>
                  </a:cubicBezTo>
                  <a:cubicBezTo>
                    <a:pt x="244" y="59293"/>
                    <a:pt x="5052" y="59293"/>
                    <a:pt x="8594" y="59293"/>
                  </a:cubicBezTo>
                  <a:lnTo>
                    <a:pt x="160172" y="59293"/>
                  </a:lnTo>
                  <a:close/>
                </a:path>
              </a:pathLst>
            </a:custGeom>
            <a:solidFill>
              <a:srgbClr val="000000"/>
            </a:solidFill>
            <a:ln w="25369"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F5877255-B22D-76C5-D53F-AAAF07C88351}"/>
                </a:ext>
              </a:extLst>
            </p:cNvPr>
            <p:cNvSpPr/>
            <p:nvPr>
              <p:custDataLst>
                <p:tags r:id="rId55"/>
              </p:custDataLst>
            </p:nvPr>
          </p:nvSpPr>
          <p:spPr>
            <a:xfrm>
              <a:off x="9008397" y="4365189"/>
              <a:ext cx="112101" cy="183968"/>
            </a:xfrm>
            <a:custGeom>
              <a:avLst/>
              <a:gdLst>
                <a:gd name="connsiteX0" fmla="*/ 74398 w 112101"/>
                <a:gd name="connsiteY0" fmla="*/ 80296 h 183968"/>
                <a:gd name="connsiteX1" fmla="*/ 42008 w 112101"/>
                <a:gd name="connsiteY1" fmla="*/ 72451 h 183968"/>
                <a:gd name="connsiteX2" fmla="*/ 16449 w 112101"/>
                <a:gd name="connsiteY2" fmla="*/ 40314 h 183968"/>
                <a:gd name="connsiteX3" fmla="*/ 49852 w 112101"/>
                <a:gd name="connsiteY3" fmla="*/ 7164 h 183968"/>
                <a:gd name="connsiteX4" fmla="*/ 99197 w 112101"/>
                <a:gd name="connsiteY4" fmla="*/ 60052 h 183968"/>
                <a:gd name="connsiteX5" fmla="*/ 102234 w 112101"/>
                <a:gd name="connsiteY5" fmla="*/ 63089 h 183968"/>
                <a:gd name="connsiteX6" fmla="*/ 105523 w 112101"/>
                <a:gd name="connsiteY6" fmla="*/ 57015 h 183968"/>
                <a:gd name="connsiteX7" fmla="*/ 105523 w 112101"/>
                <a:gd name="connsiteY7" fmla="*/ 6152 h 183968"/>
                <a:gd name="connsiteX8" fmla="*/ 102740 w 112101"/>
                <a:gd name="connsiteY8" fmla="*/ 79 h 183968"/>
                <a:gd name="connsiteX9" fmla="*/ 98944 w 112101"/>
                <a:gd name="connsiteY9" fmla="*/ 3369 h 183968"/>
                <a:gd name="connsiteX10" fmla="*/ 90087 w 112101"/>
                <a:gd name="connsiteY10" fmla="*/ 17792 h 183968"/>
                <a:gd name="connsiteX11" fmla="*/ 49599 w 112101"/>
                <a:gd name="connsiteY11" fmla="*/ 79 h 183968"/>
                <a:gd name="connsiteX12" fmla="*/ 254 w 112101"/>
                <a:gd name="connsiteY12" fmla="*/ 49171 h 183968"/>
                <a:gd name="connsiteX13" fmla="*/ 33404 w 112101"/>
                <a:gd name="connsiteY13" fmla="*/ 95479 h 183968"/>
                <a:gd name="connsiteX14" fmla="*/ 66807 w 112101"/>
                <a:gd name="connsiteY14" fmla="*/ 103830 h 183968"/>
                <a:gd name="connsiteX15" fmla="*/ 88316 w 112101"/>
                <a:gd name="connsiteY15" fmla="*/ 116735 h 183968"/>
                <a:gd name="connsiteX16" fmla="*/ 96160 w 112101"/>
                <a:gd name="connsiteY16" fmla="*/ 140016 h 183968"/>
                <a:gd name="connsiteX17" fmla="*/ 62252 w 112101"/>
                <a:gd name="connsiteY17" fmla="*/ 176202 h 183968"/>
                <a:gd name="connsiteX18" fmla="*/ 22270 w 112101"/>
                <a:gd name="connsiteY18" fmla="*/ 162538 h 183968"/>
                <a:gd name="connsiteX19" fmla="*/ 6580 w 112101"/>
                <a:gd name="connsiteY19" fmla="*/ 123568 h 183968"/>
                <a:gd name="connsiteX20" fmla="*/ 3544 w 112101"/>
                <a:gd name="connsiteY20" fmla="*/ 121037 h 183968"/>
                <a:gd name="connsiteX21" fmla="*/ 254 w 112101"/>
                <a:gd name="connsiteY21" fmla="*/ 127364 h 183968"/>
                <a:gd name="connsiteX22" fmla="*/ 254 w 112101"/>
                <a:gd name="connsiteY22" fmla="*/ 177974 h 183968"/>
                <a:gd name="connsiteX23" fmla="*/ 3038 w 112101"/>
                <a:gd name="connsiteY23" fmla="*/ 184047 h 183968"/>
                <a:gd name="connsiteX24" fmla="*/ 6833 w 112101"/>
                <a:gd name="connsiteY24" fmla="*/ 180757 h 183968"/>
                <a:gd name="connsiteX25" fmla="*/ 15943 w 112101"/>
                <a:gd name="connsiteY25" fmla="*/ 166333 h 183968"/>
                <a:gd name="connsiteX26" fmla="*/ 62505 w 112101"/>
                <a:gd name="connsiteY26" fmla="*/ 184047 h 183968"/>
                <a:gd name="connsiteX27" fmla="*/ 112356 w 112101"/>
                <a:gd name="connsiteY27" fmla="*/ 131412 h 183968"/>
                <a:gd name="connsiteX28" fmla="*/ 74398 w 112101"/>
                <a:gd name="connsiteY28" fmla="*/ 80296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2101" h="183968">
                  <a:moveTo>
                    <a:pt x="74398" y="80296"/>
                  </a:moveTo>
                  <a:lnTo>
                    <a:pt x="42008" y="72451"/>
                  </a:lnTo>
                  <a:cubicBezTo>
                    <a:pt x="26318" y="68656"/>
                    <a:pt x="16449" y="54991"/>
                    <a:pt x="16449" y="40314"/>
                  </a:cubicBezTo>
                  <a:cubicBezTo>
                    <a:pt x="16449" y="22600"/>
                    <a:pt x="30114" y="7164"/>
                    <a:pt x="49852" y="7164"/>
                  </a:cubicBezTo>
                  <a:cubicBezTo>
                    <a:pt x="92112" y="7164"/>
                    <a:pt x="97679" y="48665"/>
                    <a:pt x="99197" y="60052"/>
                  </a:cubicBezTo>
                  <a:cubicBezTo>
                    <a:pt x="99450" y="61570"/>
                    <a:pt x="99450" y="63089"/>
                    <a:pt x="102234" y="63089"/>
                  </a:cubicBezTo>
                  <a:cubicBezTo>
                    <a:pt x="105523" y="63089"/>
                    <a:pt x="105523" y="61823"/>
                    <a:pt x="105523" y="57015"/>
                  </a:cubicBezTo>
                  <a:lnTo>
                    <a:pt x="105523" y="6152"/>
                  </a:lnTo>
                  <a:cubicBezTo>
                    <a:pt x="105523" y="1850"/>
                    <a:pt x="105523" y="79"/>
                    <a:pt x="102740" y="79"/>
                  </a:cubicBezTo>
                  <a:cubicBezTo>
                    <a:pt x="100968" y="79"/>
                    <a:pt x="100715" y="332"/>
                    <a:pt x="98944" y="3369"/>
                  </a:cubicBezTo>
                  <a:lnTo>
                    <a:pt x="90087" y="17792"/>
                  </a:lnTo>
                  <a:cubicBezTo>
                    <a:pt x="82496" y="10454"/>
                    <a:pt x="72121" y="79"/>
                    <a:pt x="49599" y="79"/>
                  </a:cubicBezTo>
                  <a:cubicBezTo>
                    <a:pt x="21510" y="79"/>
                    <a:pt x="254" y="22347"/>
                    <a:pt x="254" y="49171"/>
                  </a:cubicBezTo>
                  <a:cubicBezTo>
                    <a:pt x="254" y="70174"/>
                    <a:pt x="13666" y="88647"/>
                    <a:pt x="33404" y="95479"/>
                  </a:cubicBezTo>
                  <a:cubicBezTo>
                    <a:pt x="36187" y="96491"/>
                    <a:pt x="49093" y="99528"/>
                    <a:pt x="66807" y="103830"/>
                  </a:cubicBezTo>
                  <a:cubicBezTo>
                    <a:pt x="73639" y="105601"/>
                    <a:pt x="81230" y="107373"/>
                    <a:pt x="88316" y="116735"/>
                  </a:cubicBezTo>
                  <a:cubicBezTo>
                    <a:pt x="93630" y="123315"/>
                    <a:pt x="96160" y="131665"/>
                    <a:pt x="96160" y="140016"/>
                  </a:cubicBezTo>
                  <a:cubicBezTo>
                    <a:pt x="96160" y="157983"/>
                    <a:pt x="83508" y="176202"/>
                    <a:pt x="62252" y="176202"/>
                  </a:cubicBezTo>
                  <a:cubicBezTo>
                    <a:pt x="54913" y="176202"/>
                    <a:pt x="35681" y="174937"/>
                    <a:pt x="22270" y="162538"/>
                  </a:cubicBezTo>
                  <a:cubicBezTo>
                    <a:pt x="7593" y="148873"/>
                    <a:pt x="6833" y="132678"/>
                    <a:pt x="6580" y="123568"/>
                  </a:cubicBezTo>
                  <a:cubicBezTo>
                    <a:pt x="6327" y="121037"/>
                    <a:pt x="4303" y="121037"/>
                    <a:pt x="3544" y="121037"/>
                  </a:cubicBezTo>
                  <a:cubicBezTo>
                    <a:pt x="254" y="121037"/>
                    <a:pt x="254" y="122809"/>
                    <a:pt x="254" y="127364"/>
                  </a:cubicBezTo>
                  <a:lnTo>
                    <a:pt x="254" y="177974"/>
                  </a:lnTo>
                  <a:cubicBezTo>
                    <a:pt x="254" y="182276"/>
                    <a:pt x="254" y="184047"/>
                    <a:pt x="3038" y="184047"/>
                  </a:cubicBezTo>
                  <a:cubicBezTo>
                    <a:pt x="4809" y="184047"/>
                    <a:pt x="5062" y="183541"/>
                    <a:pt x="6833" y="180757"/>
                  </a:cubicBezTo>
                  <a:cubicBezTo>
                    <a:pt x="6833" y="180504"/>
                    <a:pt x="7593" y="179745"/>
                    <a:pt x="15943" y="166333"/>
                  </a:cubicBezTo>
                  <a:cubicBezTo>
                    <a:pt x="23788" y="174937"/>
                    <a:pt x="39983" y="184047"/>
                    <a:pt x="62505" y="184047"/>
                  </a:cubicBezTo>
                  <a:cubicBezTo>
                    <a:pt x="92112" y="184047"/>
                    <a:pt x="112356" y="159248"/>
                    <a:pt x="112356" y="131412"/>
                  </a:cubicBezTo>
                  <a:cubicBezTo>
                    <a:pt x="112356" y="106107"/>
                    <a:pt x="95654" y="85357"/>
                    <a:pt x="74398" y="80296"/>
                  </a:cubicBezTo>
                  <a:close/>
                </a:path>
              </a:pathLst>
            </a:custGeom>
            <a:solidFill>
              <a:srgbClr val="000000"/>
            </a:solidFill>
            <a:ln w="25369"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EA5A0DED-046F-BE4B-7922-FA556341E71B}"/>
                </a:ext>
              </a:extLst>
            </p:cNvPr>
            <p:cNvSpPr/>
            <p:nvPr>
              <p:custDataLst>
                <p:tags r:id="rId56"/>
              </p:custDataLst>
            </p:nvPr>
          </p:nvSpPr>
          <p:spPr>
            <a:xfrm>
              <a:off x="9141895" y="4430224"/>
              <a:ext cx="112101" cy="116150"/>
            </a:xfrm>
            <a:custGeom>
              <a:avLst/>
              <a:gdLst>
                <a:gd name="connsiteX0" fmla="*/ 112361 w 112101"/>
                <a:gd name="connsiteY0" fmla="*/ 59293 h 116150"/>
                <a:gd name="connsiteX1" fmla="*/ 56437 w 112101"/>
                <a:gd name="connsiteY1" fmla="*/ 79 h 116150"/>
                <a:gd name="connsiteX2" fmla="*/ 260 w 112101"/>
                <a:gd name="connsiteY2" fmla="*/ 59293 h 116150"/>
                <a:gd name="connsiteX3" fmla="*/ 56184 w 112101"/>
                <a:gd name="connsiteY3" fmla="*/ 116229 h 116150"/>
                <a:gd name="connsiteX4" fmla="*/ 112361 w 112101"/>
                <a:gd name="connsiteY4" fmla="*/ 59293 h 116150"/>
                <a:gd name="connsiteX5" fmla="*/ 56437 w 112101"/>
                <a:gd name="connsiteY5" fmla="*/ 109903 h 116150"/>
                <a:gd name="connsiteX6" fmla="*/ 27589 w 112101"/>
                <a:gd name="connsiteY6" fmla="*/ 92949 h 116150"/>
                <a:gd name="connsiteX7" fmla="*/ 21263 w 112101"/>
                <a:gd name="connsiteY7" fmla="*/ 57268 h 116150"/>
                <a:gd name="connsiteX8" fmla="*/ 27336 w 112101"/>
                <a:gd name="connsiteY8" fmla="*/ 22600 h 116150"/>
                <a:gd name="connsiteX9" fmla="*/ 56184 w 112101"/>
                <a:gd name="connsiteY9" fmla="*/ 5646 h 116150"/>
                <a:gd name="connsiteX10" fmla="*/ 84779 w 112101"/>
                <a:gd name="connsiteY10" fmla="*/ 22094 h 116150"/>
                <a:gd name="connsiteX11" fmla="*/ 91358 w 112101"/>
                <a:gd name="connsiteY11" fmla="*/ 57268 h 116150"/>
                <a:gd name="connsiteX12" fmla="*/ 85791 w 112101"/>
                <a:gd name="connsiteY12" fmla="*/ 91177 h 116150"/>
                <a:gd name="connsiteX13" fmla="*/ 56437 w 112101"/>
                <a:gd name="connsiteY13" fmla="*/ 109903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6150">
                  <a:moveTo>
                    <a:pt x="112361" y="59293"/>
                  </a:moveTo>
                  <a:cubicBezTo>
                    <a:pt x="112361" y="26902"/>
                    <a:pt x="87056" y="79"/>
                    <a:pt x="56437" y="79"/>
                  </a:cubicBezTo>
                  <a:cubicBezTo>
                    <a:pt x="24806" y="79"/>
                    <a:pt x="260" y="27661"/>
                    <a:pt x="260" y="59293"/>
                  </a:cubicBezTo>
                  <a:cubicBezTo>
                    <a:pt x="260" y="91936"/>
                    <a:pt x="26577" y="116229"/>
                    <a:pt x="56184" y="116229"/>
                  </a:cubicBezTo>
                  <a:cubicBezTo>
                    <a:pt x="86803" y="116229"/>
                    <a:pt x="112361" y="91430"/>
                    <a:pt x="112361" y="59293"/>
                  </a:cubicBezTo>
                  <a:close/>
                  <a:moveTo>
                    <a:pt x="56437" y="109903"/>
                  </a:moveTo>
                  <a:cubicBezTo>
                    <a:pt x="45556" y="109903"/>
                    <a:pt x="34422" y="104589"/>
                    <a:pt x="27589" y="92949"/>
                  </a:cubicBezTo>
                  <a:cubicBezTo>
                    <a:pt x="21263" y="81814"/>
                    <a:pt x="21263" y="66378"/>
                    <a:pt x="21263" y="57268"/>
                  </a:cubicBezTo>
                  <a:cubicBezTo>
                    <a:pt x="21263" y="47399"/>
                    <a:pt x="21263" y="33735"/>
                    <a:pt x="27336" y="22600"/>
                  </a:cubicBezTo>
                  <a:cubicBezTo>
                    <a:pt x="34168" y="10960"/>
                    <a:pt x="46062" y="5646"/>
                    <a:pt x="56184" y="5646"/>
                  </a:cubicBezTo>
                  <a:cubicBezTo>
                    <a:pt x="67318" y="5646"/>
                    <a:pt x="78199" y="11213"/>
                    <a:pt x="84779" y="22094"/>
                  </a:cubicBezTo>
                  <a:cubicBezTo>
                    <a:pt x="91358" y="32976"/>
                    <a:pt x="91358" y="47652"/>
                    <a:pt x="91358" y="57268"/>
                  </a:cubicBezTo>
                  <a:cubicBezTo>
                    <a:pt x="91358" y="66378"/>
                    <a:pt x="91358" y="80043"/>
                    <a:pt x="85791" y="91177"/>
                  </a:cubicBezTo>
                  <a:cubicBezTo>
                    <a:pt x="80224" y="102565"/>
                    <a:pt x="69090" y="109903"/>
                    <a:pt x="56437" y="109903"/>
                  </a:cubicBezTo>
                  <a:close/>
                </a:path>
              </a:pathLst>
            </a:custGeom>
            <a:solidFill>
              <a:srgbClr val="000000"/>
            </a:solidFill>
            <a:ln w="25369"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A5FEB739-25EE-43EF-F903-4D00633D1570}"/>
                </a:ext>
              </a:extLst>
            </p:cNvPr>
            <p:cNvSpPr/>
            <p:nvPr>
              <p:custDataLst>
                <p:tags r:id="rId57"/>
              </p:custDataLst>
            </p:nvPr>
          </p:nvSpPr>
          <p:spPr>
            <a:xfrm>
              <a:off x="9269687" y="4365189"/>
              <a:ext cx="81988" cy="178400"/>
            </a:xfrm>
            <a:custGeom>
              <a:avLst/>
              <a:gdLst>
                <a:gd name="connsiteX0" fmla="*/ 36198 w 81988"/>
                <a:gd name="connsiteY0" fmla="*/ 69415 h 178400"/>
                <a:gd name="connsiteX1" fmla="*/ 36198 w 81988"/>
                <a:gd name="connsiteY1" fmla="*/ 40061 h 178400"/>
                <a:gd name="connsiteX2" fmla="*/ 59479 w 81988"/>
                <a:gd name="connsiteY2" fmla="*/ 5646 h 178400"/>
                <a:gd name="connsiteX3" fmla="*/ 67829 w 81988"/>
                <a:gd name="connsiteY3" fmla="*/ 7417 h 178400"/>
                <a:gd name="connsiteX4" fmla="*/ 60238 w 81988"/>
                <a:gd name="connsiteY4" fmla="*/ 18045 h 178400"/>
                <a:gd name="connsiteX5" fmla="*/ 71119 w 81988"/>
                <a:gd name="connsiteY5" fmla="*/ 28927 h 178400"/>
                <a:gd name="connsiteX6" fmla="*/ 82253 w 81988"/>
                <a:gd name="connsiteY6" fmla="*/ 17792 h 178400"/>
                <a:gd name="connsiteX7" fmla="*/ 59479 w 81988"/>
                <a:gd name="connsiteY7" fmla="*/ 79 h 178400"/>
                <a:gd name="connsiteX8" fmla="*/ 20256 w 81988"/>
                <a:gd name="connsiteY8" fmla="*/ 40314 h 178400"/>
                <a:gd name="connsiteX9" fmla="*/ 20256 w 81988"/>
                <a:gd name="connsiteY9" fmla="*/ 69415 h 178400"/>
                <a:gd name="connsiteX10" fmla="*/ 265 w 81988"/>
                <a:gd name="connsiteY10" fmla="*/ 69415 h 178400"/>
                <a:gd name="connsiteX11" fmla="*/ 265 w 81988"/>
                <a:gd name="connsiteY11" fmla="*/ 77259 h 178400"/>
                <a:gd name="connsiteX12" fmla="*/ 20256 w 81988"/>
                <a:gd name="connsiteY12" fmla="*/ 77259 h 178400"/>
                <a:gd name="connsiteX13" fmla="*/ 20256 w 81988"/>
                <a:gd name="connsiteY13" fmla="*/ 159248 h 178400"/>
                <a:gd name="connsiteX14" fmla="*/ 518 w 81988"/>
                <a:gd name="connsiteY14" fmla="*/ 170635 h 178400"/>
                <a:gd name="connsiteX15" fmla="*/ 518 w 81988"/>
                <a:gd name="connsiteY15" fmla="*/ 178480 h 178400"/>
                <a:gd name="connsiteX16" fmla="*/ 29366 w 81988"/>
                <a:gd name="connsiteY16" fmla="*/ 177721 h 178400"/>
                <a:gd name="connsiteX17" fmla="*/ 61503 w 81988"/>
                <a:gd name="connsiteY17" fmla="*/ 178480 h 178400"/>
                <a:gd name="connsiteX18" fmla="*/ 61503 w 81988"/>
                <a:gd name="connsiteY18" fmla="*/ 170635 h 178400"/>
                <a:gd name="connsiteX19" fmla="*/ 56189 w 81988"/>
                <a:gd name="connsiteY19" fmla="*/ 170635 h 178400"/>
                <a:gd name="connsiteX20" fmla="*/ 36957 w 81988"/>
                <a:gd name="connsiteY20" fmla="*/ 158742 h 178400"/>
                <a:gd name="connsiteX21" fmla="*/ 36957 w 81988"/>
                <a:gd name="connsiteY21" fmla="*/ 77259 h 178400"/>
                <a:gd name="connsiteX22" fmla="*/ 65805 w 81988"/>
                <a:gd name="connsiteY22" fmla="*/ 77259 h 178400"/>
                <a:gd name="connsiteX23" fmla="*/ 65805 w 81988"/>
                <a:gd name="connsiteY23" fmla="*/ 69415 h 178400"/>
                <a:gd name="connsiteX24" fmla="*/ 36198 w 81988"/>
                <a:gd name="connsiteY24" fmla="*/ 69415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1988" h="178400">
                  <a:moveTo>
                    <a:pt x="36198" y="69415"/>
                  </a:moveTo>
                  <a:lnTo>
                    <a:pt x="36198" y="40061"/>
                  </a:lnTo>
                  <a:cubicBezTo>
                    <a:pt x="36198" y="17792"/>
                    <a:pt x="48344" y="5646"/>
                    <a:pt x="59479" y="5646"/>
                  </a:cubicBezTo>
                  <a:cubicBezTo>
                    <a:pt x="60238" y="5646"/>
                    <a:pt x="64033" y="5646"/>
                    <a:pt x="67829" y="7417"/>
                  </a:cubicBezTo>
                  <a:cubicBezTo>
                    <a:pt x="64793" y="8430"/>
                    <a:pt x="60238" y="11719"/>
                    <a:pt x="60238" y="18045"/>
                  </a:cubicBezTo>
                  <a:cubicBezTo>
                    <a:pt x="60238" y="23866"/>
                    <a:pt x="64287" y="28927"/>
                    <a:pt x="71119" y="28927"/>
                  </a:cubicBezTo>
                  <a:cubicBezTo>
                    <a:pt x="78457" y="28927"/>
                    <a:pt x="82253" y="23866"/>
                    <a:pt x="82253" y="17792"/>
                  </a:cubicBezTo>
                  <a:cubicBezTo>
                    <a:pt x="82253" y="8430"/>
                    <a:pt x="72890" y="79"/>
                    <a:pt x="59479" y="79"/>
                  </a:cubicBezTo>
                  <a:cubicBezTo>
                    <a:pt x="41765" y="79"/>
                    <a:pt x="20256" y="13491"/>
                    <a:pt x="20256" y="40314"/>
                  </a:cubicBezTo>
                  <a:lnTo>
                    <a:pt x="20256" y="69415"/>
                  </a:lnTo>
                  <a:lnTo>
                    <a:pt x="265" y="69415"/>
                  </a:lnTo>
                  <a:lnTo>
                    <a:pt x="265" y="77259"/>
                  </a:lnTo>
                  <a:lnTo>
                    <a:pt x="20256" y="77259"/>
                  </a:lnTo>
                  <a:lnTo>
                    <a:pt x="20256" y="159248"/>
                  </a:lnTo>
                  <a:cubicBezTo>
                    <a:pt x="20256" y="170635"/>
                    <a:pt x="17472" y="170635"/>
                    <a:pt x="518" y="170635"/>
                  </a:cubicBezTo>
                  <a:lnTo>
                    <a:pt x="518" y="178480"/>
                  </a:lnTo>
                  <a:cubicBezTo>
                    <a:pt x="10387" y="178227"/>
                    <a:pt x="22280" y="177721"/>
                    <a:pt x="29366" y="177721"/>
                  </a:cubicBezTo>
                  <a:cubicBezTo>
                    <a:pt x="39488" y="177721"/>
                    <a:pt x="51381" y="177721"/>
                    <a:pt x="61503" y="178480"/>
                  </a:cubicBezTo>
                  <a:lnTo>
                    <a:pt x="61503" y="170635"/>
                  </a:lnTo>
                  <a:lnTo>
                    <a:pt x="56189" y="170635"/>
                  </a:lnTo>
                  <a:cubicBezTo>
                    <a:pt x="37463" y="170635"/>
                    <a:pt x="36957" y="167852"/>
                    <a:pt x="36957" y="158742"/>
                  </a:cubicBezTo>
                  <a:lnTo>
                    <a:pt x="36957" y="77259"/>
                  </a:lnTo>
                  <a:lnTo>
                    <a:pt x="65805" y="77259"/>
                  </a:lnTo>
                  <a:lnTo>
                    <a:pt x="65805" y="69415"/>
                  </a:lnTo>
                  <a:lnTo>
                    <a:pt x="36198" y="69415"/>
                  </a:lnTo>
                  <a:close/>
                </a:path>
              </a:pathLst>
            </a:custGeom>
            <a:solidFill>
              <a:srgbClr val="000000"/>
            </a:solidFill>
            <a:ln w="25369"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DB649295-3E93-7802-C749-C15E9B69541E}"/>
                </a:ext>
              </a:extLst>
            </p:cNvPr>
            <p:cNvSpPr/>
            <p:nvPr>
              <p:custDataLst>
                <p:tags r:id="rId58"/>
              </p:custDataLst>
            </p:nvPr>
          </p:nvSpPr>
          <p:spPr>
            <a:xfrm>
              <a:off x="9343466" y="4387964"/>
              <a:ext cx="79204" cy="158409"/>
            </a:xfrm>
            <a:custGeom>
              <a:avLst/>
              <a:gdLst>
                <a:gd name="connsiteX0" fmla="*/ 39238 w 79204"/>
                <a:gd name="connsiteY0" fmla="*/ 54485 h 158409"/>
                <a:gd name="connsiteX1" fmla="*/ 75424 w 79204"/>
                <a:gd name="connsiteY1" fmla="*/ 54485 h 158409"/>
                <a:gd name="connsiteX2" fmla="*/ 75424 w 79204"/>
                <a:gd name="connsiteY2" fmla="*/ 46640 h 158409"/>
                <a:gd name="connsiteX3" fmla="*/ 39238 w 79204"/>
                <a:gd name="connsiteY3" fmla="*/ 46640 h 158409"/>
                <a:gd name="connsiteX4" fmla="*/ 39238 w 79204"/>
                <a:gd name="connsiteY4" fmla="*/ 79 h 158409"/>
                <a:gd name="connsiteX5" fmla="*/ 32911 w 79204"/>
                <a:gd name="connsiteY5" fmla="*/ 79 h 158409"/>
                <a:gd name="connsiteX6" fmla="*/ 268 w 79204"/>
                <a:gd name="connsiteY6" fmla="*/ 48918 h 158409"/>
                <a:gd name="connsiteX7" fmla="*/ 268 w 79204"/>
                <a:gd name="connsiteY7" fmla="*/ 54485 h 158409"/>
                <a:gd name="connsiteX8" fmla="*/ 21777 w 79204"/>
                <a:gd name="connsiteY8" fmla="*/ 54485 h 158409"/>
                <a:gd name="connsiteX9" fmla="*/ 21777 w 79204"/>
                <a:gd name="connsiteY9" fmla="*/ 124327 h 158409"/>
                <a:gd name="connsiteX10" fmla="*/ 54421 w 79204"/>
                <a:gd name="connsiteY10" fmla="*/ 158489 h 158409"/>
                <a:gd name="connsiteX11" fmla="*/ 79473 w 79204"/>
                <a:gd name="connsiteY11" fmla="*/ 124327 h 158409"/>
                <a:gd name="connsiteX12" fmla="*/ 79473 w 79204"/>
                <a:gd name="connsiteY12" fmla="*/ 109903 h 158409"/>
                <a:gd name="connsiteX13" fmla="*/ 73146 w 79204"/>
                <a:gd name="connsiteY13" fmla="*/ 109903 h 158409"/>
                <a:gd name="connsiteX14" fmla="*/ 73146 w 79204"/>
                <a:gd name="connsiteY14" fmla="*/ 123821 h 158409"/>
                <a:gd name="connsiteX15" fmla="*/ 56192 w 79204"/>
                <a:gd name="connsiteY15" fmla="*/ 152163 h 158409"/>
                <a:gd name="connsiteX16" fmla="*/ 39238 w 79204"/>
                <a:gd name="connsiteY16" fmla="*/ 124833 h 158409"/>
                <a:gd name="connsiteX17" fmla="*/ 39238 w 79204"/>
                <a:gd name="connsiteY17" fmla="*/ 54485 h 158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204" h="158409">
                  <a:moveTo>
                    <a:pt x="39238" y="54485"/>
                  </a:moveTo>
                  <a:lnTo>
                    <a:pt x="75424" y="54485"/>
                  </a:lnTo>
                  <a:lnTo>
                    <a:pt x="75424" y="46640"/>
                  </a:lnTo>
                  <a:lnTo>
                    <a:pt x="39238" y="46640"/>
                  </a:lnTo>
                  <a:lnTo>
                    <a:pt x="39238" y="79"/>
                  </a:lnTo>
                  <a:lnTo>
                    <a:pt x="32911" y="79"/>
                  </a:lnTo>
                  <a:cubicBezTo>
                    <a:pt x="32658" y="20829"/>
                    <a:pt x="25067" y="47906"/>
                    <a:pt x="268" y="48918"/>
                  </a:cubicBezTo>
                  <a:lnTo>
                    <a:pt x="268" y="54485"/>
                  </a:lnTo>
                  <a:lnTo>
                    <a:pt x="21777" y="54485"/>
                  </a:lnTo>
                  <a:lnTo>
                    <a:pt x="21777" y="124327"/>
                  </a:lnTo>
                  <a:cubicBezTo>
                    <a:pt x="21777" y="155452"/>
                    <a:pt x="45311" y="158489"/>
                    <a:pt x="54421" y="158489"/>
                  </a:cubicBezTo>
                  <a:cubicBezTo>
                    <a:pt x="72387" y="158489"/>
                    <a:pt x="79473" y="140522"/>
                    <a:pt x="79473" y="124327"/>
                  </a:cubicBezTo>
                  <a:lnTo>
                    <a:pt x="79473" y="109903"/>
                  </a:lnTo>
                  <a:lnTo>
                    <a:pt x="73146" y="109903"/>
                  </a:lnTo>
                  <a:lnTo>
                    <a:pt x="73146" y="123821"/>
                  </a:lnTo>
                  <a:cubicBezTo>
                    <a:pt x="73146" y="142547"/>
                    <a:pt x="65555" y="152163"/>
                    <a:pt x="56192" y="152163"/>
                  </a:cubicBezTo>
                  <a:cubicBezTo>
                    <a:pt x="39238" y="152163"/>
                    <a:pt x="39238" y="129135"/>
                    <a:pt x="39238" y="124833"/>
                  </a:cubicBezTo>
                  <a:lnTo>
                    <a:pt x="39238" y="54485"/>
                  </a:lnTo>
                  <a:close/>
                </a:path>
              </a:pathLst>
            </a:custGeom>
            <a:solidFill>
              <a:srgbClr val="000000"/>
            </a:solidFill>
            <a:ln w="25369"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32DF406F-ABC3-3C08-9541-2D225E45B5F7}"/>
                </a:ext>
              </a:extLst>
            </p:cNvPr>
            <p:cNvSpPr/>
            <p:nvPr>
              <p:custDataLst>
                <p:tags r:id="rId59"/>
              </p:custDataLst>
            </p:nvPr>
          </p:nvSpPr>
          <p:spPr>
            <a:xfrm>
              <a:off x="9445164" y="4431742"/>
              <a:ext cx="197632" cy="111848"/>
            </a:xfrm>
            <a:custGeom>
              <a:avLst/>
              <a:gdLst>
                <a:gd name="connsiteX0" fmla="*/ 20010 w 197632"/>
                <a:gd name="connsiteY0" fmla="*/ 24878 h 111848"/>
                <a:gd name="connsiteX1" fmla="*/ 20010 w 197632"/>
                <a:gd name="connsiteY1" fmla="*/ 92696 h 111848"/>
                <a:gd name="connsiteX2" fmla="*/ 272 w 197632"/>
                <a:gd name="connsiteY2" fmla="*/ 104083 h 111848"/>
                <a:gd name="connsiteX3" fmla="*/ 272 w 197632"/>
                <a:gd name="connsiteY3" fmla="*/ 111927 h 111848"/>
                <a:gd name="connsiteX4" fmla="*/ 28866 w 197632"/>
                <a:gd name="connsiteY4" fmla="*/ 111168 h 111848"/>
                <a:gd name="connsiteX5" fmla="*/ 57208 w 197632"/>
                <a:gd name="connsiteY5" fmla="*/ 111927 h 111848"/>
                <a:gd name="connsiteX6" fmla="*/ 57208 w 197632"/>
                <a:gd name="connsiteY6" fmla="*/ 104083 h 111848"/>
                <a:gd name="connsiteX7" fmla="*/ 37470 w 197632"/>
                <a:gd name="connsiteY7" fmla="*/ 92696 h 111848"/>
                <a:gd name="connsiteX8" fmla="*/ 37470 w 197632"/>
                <a:gd name="connsiteY8" fmla="*/ 46134 h 111848"/>
                <a:gd name="connsiteX9" fmla="*/ 71632 w 197632"/>
                <a:gd name="connsiteY9" fmla="*/ 5646 h 111848"/>
                <a:gd name="connsiteX10" fmla="*/ 90358 w 197632"/>
                <a:gd name="connsiteY10" fmla="*/ 33735 h 111848"/>
                <a:gd name="connsiteX11" fmla="*/ 90358 w 197632"/>
                <a:gd name="connsiteY11" fmla="*/ 92696 h 111848"/>
                <a:gd name="connsiteX12" fmla="*/ 70620 w 197632"/>
                <a:gd name="connsiteY12" fmla="*/ 104083 h 111848"/>
                <a:gd name="connsiteX13" fmla="*/ 70620 w 197632"/>
                <a:gd name="connsiteY13" fmla="*/ 111927 h 111848"/>
                <a:gd name="connsiteX14" fmla="*/ 99215 w 197632"/>
                <a:gd name="connsiteY14" fmla="*/ 111168 h 111848"/>
                <a:gd name="connsiteX15" fmla="*/ 127556 w 197632"/>
                <a:gd name="connsiteY15" fmla="*/ 111927 h 111848"/>
                <a:gd name="connsiteX16" fmla="*/ 127556 w 197632"/>
                <a:gd name="connsiteY16" fmla="*/ 104083 h 111848"/>
                <a:gd name="connsiteX17" fmla="*/ 107818 w 197632"/>
                <a:gd name="connsiteY17" fmla="*/ 92696 h 111848"/>
                <a:gd name="connsiteX18" fmla="*/ 107818 w 197632"/>
                <a:gd name="connsiteY18" fmla="*/ 46134 h 111848"/>
                <a:gd name="connsiteX19" fmla="*/ 141980 w 197632"/>
                <a:gd name="connsiteY19" fmla="*/ 5646 h 111848"/>
                <a:gd name="connsiteX20" fmla="*/ 160706 w 197632"/>
                <a:gd name="connsiteY20" fmla="*/ 33735 h 111848"/>
                <a:gd name="connsiteX21" fmla="*/ 160706 w 197632"/>
                <a:gd name="connsiteY21" fmla="*/ 92696 h 111848"/>
                <a:gd name="connsiteX22" fmla="*/ 140968 w 197632"/>
                <a:gd name="connsiteY22" fmla="*/ 104083 h 111848"/>
                <a:gd name="connsiteX23" fmla="*/ 140968 w 197632"/>
                <a:gd name="connsiteY23" fmla="*/ 111927 h 111848"/>
                <a:gd name="connsiteX24" fmla="*/ 169563 w 197632"/>
                <a:gd name="connsiteY24" fmla="*/ 111168 h 111848"/>
                <a:gd name="connsiteX25" fmla="*/ 197904 w 197632"/>
                <a:gd name="connsiteY25" fmla="*/ 111927 h 111848"/>
                <a:gd name="connsiteX26" fmla="*/ 197904 w 197632"/>
                <a:gd name="connsiteY26" fmla="*/ 104083 h 111848"/>
                <a:gd name="connsiteX27" fmla="*/ 178166 w 197632"/>
                <a:gd name="connsiteY27" fmla="*/ 96491 h 111848"/>
                <a:gd name="connsiteX28" fmla="*/ 178166 w 197632"/>
                <a:gd name="connsiteY28" fmla="*/ 48159 h 111848"/>
                <a:gd name="connsiteX29" fmla="*/ 170322 w 197632"/>
                <a:gd name="connsiteY29" fmla="*/ 9442 h 111848"/>
                <a:gd name="connsiteX30" fmla="*/ 143751 w 197632"/>
                <a:gd name="connsiteY30" fmla="*/ 79 h 111848"/>
                <a:gd name="connsiteX31" fmla="*/ 107059 w 197632"/>
                <a:gd name="connsiteY31" fmla="*/ 24878 h 111848"/>
                <a:gd name="connsiteX32" fmla="*/ 73403 w 197632"/>
                <a:gd name="connsiteY32" fmla="*/ 79 h 111848"/>
                <a:gd name="connsiteX33" fmla="*/ 35952 w 197632"/>
                <a:gd name="connsiteY33" fmla="*/ 26649 h 111848"/>
                <a:gd name="connsiteX34" fmla="*/ 35952 w 197632"/>
                <a:gd name="connsiteY34" fmla="*/ 79 h 111848"/>
                <a:gd name="connsiteX35" fmla="*/ 272 w 197632"/>
                <a:gd name="connsiteY35" fmla="*/ 2862 h 111848"/>
                <a:gd name="connsiteX36" fmla="*/ 272 w 197632"/>
                <a:gd name="connsiteY36" fmla="*/ 10707 h 111848"/>
                <a:gd name="connsiteX37" fmla="*/ 20010 w 197632"/>
                <a:gd name="connsiteY37" fmla="*/ 24878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11848">
                  <a:moveTo>
                    <a:pt x="20010" y="24878"/>
                  </a:moveTo>
                  <a:lnTo>
                    <a:pt x="20010" y="92696"/>
                  </a:lnTo>
                  <a:cubicBezTo>
                    <a:pt x="20010" y="104083"/>
                    <a:pt x="17226" y="104083"/>
                    <a:pt x="272" y="104083"/>
                  </a:cubicBezTo>
                  <a:lnTo>
                    <a:pt x="272" y="111927"/>
                  </a:lnTo>
                  <a:cubicBezTo>
                    <a:pt x="9128" y="111674"/>
                    <a:pt x="22034" y="111168"/>
                    <a:pt x="28866" y="111168"/>
                  </a:cubicBezTo>
                  <a:cubicBezTo>
                    <a:pt x="35446" y="111168"/>
                    <a:pt x="48604" y="111674"/>
                    <a:pt x="57208" y="111927"/>
                  </a:cubicBezTo>
                  <a:lnTo>
                    <a:pt x="57208" y="104083"/>
                  </a:lnTo>
                  <a:cubicBezTo>
                    <a:pt x="40254" y="104083"/>
                    <a:pt x="37470" y="104083"/>
                    <a:pt x="37470" y="92696"/>
                  </a:cubicBezTo>
                  <a:lnTo>
                    <a:pt x="37470" y="46134"/>
                  </a:lnTo>
                  <a:cubicBezTo>
                    <a:pt x="37470" y="19817"/>
                    <a:pt x="55437" y="5646"/>
                    <a:pt x="71632" y="5646"/>
                  </a:cubicBezTo>
                  <a:cubicBezTo>
                    <a:pt x="87574" y="5646"/>
                    <a:pt x="90358" y="19311"/>
                    <a:pt x="90358" y="33735"/>
                  </a:cubicBezTo>
                  <a:lnTo>
                    <a:pt x="90358" y="92696"/>
                  </a:lnTo>
                  <a:cubicBezTo>
                    <a:pt x="90358" y="104083"/>
                    <a:pt x="87574" y="104083"/>
                    <a:pt x="70620" y="104083"/>
                  </a:cubicBezTo>
                  <a:lnTo>
                    <a:pt x="70620" y="111927"/>
                  </a:lnTo>
                  <a:cubicBezTo>
                    <a:pt x="79477" y="111674"/>
                    <a:pt x="92382" y="111168"/>
                    <a:pt x="99215" y="111168"/>
                  </a:cubicBezTo>
                  <a:cubicBezTo>
                    <a:pt x="105794" y="111168"/>
                    <a:pt x="118953" y="111674"/>
                    <a:pt x="127556" y="111927"/>
                  </a:cubicBezTo>
                  <a:lnTo>
                    <a:pt x="127556" y="104083"/>
                  </a:lnTo>
                  <a:cubicBezTo>
                    <a:pt x="110602" y="104083"/>
                    <a:pt x="107818" y="104083"/>
                    <a:pt x="107818" y="92696"/>
                  </a:cubicBezTo>
                  <a:lnTo>
                    <a:pt x="107818" y="46134"/>
                  </a:lnTo>
                  <a:cubicBezTo>
                    <a:pt x="107818" y="19817"/>
                    <a:pt x="125785" y="5646"/>
                    <a:pt x="141980" y="5646"/>
                  </a:cubicBezTo>
                  <a:cubicBezTo>
                    <a:pt x="157922" y="5646"/>
                    <a:pt x="160706" y="19311"/>
                    <a:pt x="160706" y="33735"/>
                  </a:cubicBezTo>
                  <a:lnTo>
                    <a:pt x="160706" y="92696"/>
                  </a:lnTo>
                  <a:cubicBezTo>
                    <a:pt x="160706" y="104083"/>
                    <a:pt x="157922" y="104083"/>
                    <a:pt x="140968" y="104083"/>
                  </a:cubicBezTo>
                  <a:lnTo>
                    <a:pt x="140968" y="111927"/>
                  </a:lnTo>
                  <a:cubicBezTo>
                    <a:pt x="149825" y="111674"/>
                    <a:pt x="162730" y="111168"/>
                    <a:pt x="169563" y="111168"/>
                  </a:cubicBezTo>
                  <a:cubicBezTo>
                    <a:pt x="176142" y="111168"/>
                    <a:pt x="189301" y="111674"/>
                    <a:pt x="197904" y="111927"/>
                  </a:cubicBezTo>
                  <a:lnTo>
                    <a:pt x="197904" y="104083"/>
                  </a:lnTo>
                  <a:cubicBezTo>
                    <a:pt x="184746" y="104083"/>
                    <a:pt x="178419" y="104083"/>
                    <a:pt x="178166" y="96491"/>
                  </a:cubicBezTo>
                  <a:lnTo>
                    <a:pt x="178166" y="48159"/>
                  </a:lnTo>
                  <a:cubicBezTo>
                    <a:pt x="178166" y="26396"/>
                    <a:pt x="178166" y="18552"/>
                    <a:pt x="170322" y="9442"/>
                  </a:cubicBezTo>
                  <a:cubicBezTo>
                    <a:pt x="166779" y="5140"/>
                    <a:pt x="158428" y="79"/>
                    <a:pt x="143751" y="79"/>
                  </a:cubicBezTo>
                  <a:cubicBezTo>
                    <a:pt x="122495" y="79"/>
                    <a:pt x="111361" y="15262"/>
                    <a:pt x="107059" y="24878"/>
                  </a:cubicBezTo>
                  <a:cubicBezTo>
                    <a:pt x="103516" y="2862"/>
                    <a:pt x="84791" y="79"/>
                    <a:pt x="73403" y="79"/>
                  </a:cubicBezTo>
                  <a:cubicBezTo>
                    <a:pt x="54931" y="79"/>
                    <a:pt x="43037" y="10960"/>
                    <a:pt x="35952" y="26649"/>
                  </a:cubicBezTo>
                  <a:lnTo>
                    <a:pt x="35952" y="79"/>
                  </a:lnTo>
                  <a:lnTo>
                    <a:pt x="272" y="2862"/>
                  </a:lnTo>
                  <a:lnTo>
                    <a:pt x="272" y="10707"/>
                  </a:lnTo>
                  <a:cubicBezTo>
                    <a:pt x="17985" y="10707"/>
                    <a:pt x="20010" y="12478"/>
                    <a:pt x="20010" y="24878"/>
                  </a:cubicBezTo>
                  <a:close/>
                </a:path>
              </a:pathLst>
            </a:custGeom>
            <a:solidFill>
              <a:srgbClr val="000000"/>
            </a:solidFill>
            <a:ln w="25369"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CCB0C7F2-F926-ECB9-0ACE-4B30E9FD99DE}"/>
                </a:ext>
              </a:extLst>
            </p:cNvPr>
            <p:cNvSpPr/>
            <p:nvPr>
              <p:custDataLst>
                <p:tags r:id="rId60"/>
              </p:custDataLst>
            </p:nvPr>
          </p:nvSpPr>
          <p:spPr>
            <a:xfrm>
              <a:off x="9658571" y="4430224"/>
              <a:ext cx="114126" cy="116150"/>
            </a:xfrm>
            <a:custGeom>
              <a:avLst/>
              <a:gdLst>
                <a:gd name="connsiteX0" fmla="*/ 73918 w 114126"/>
                <a:gd name="connsiteY0" fmla="*/ 94214 h 116150"/>
                <a:gd name="connsiteX1" fmla="*/ 93656 w 114126"/>
                <a:gd name="connsiteY1" fmla="*/ 114964 h 116150"/>
                <a:gd name="connsiteX2" fmla="*/ 114406 w 114126"/>
                <a:gd name="connsiteY2" fmla="*/ 90924 h 116150"/>
                <a:gd name="connsiteX3" fmla="*/ 114406 w 114126"/>
                <a:gd name="connsiteY3" fmla="*/ 76753 h 116150"/>
                <a:gd name="connsiteX4" fmla="*/ 108080 w 114126"/>
                <a:gd name="connsiteY4" fmla="*/ 76753 h 116150"/>
                <a:gd name="connsiteX5" fmla="*/ 108080 w 114126"/>
                <a:gd name="connsiteY5" fmla="*/ 90924 h 116150"/>
                <a:gd name="connsiteX6" fmla="*/ 98970 w 114126"/>
                <a:gd name="connsiteY6" fmla="*/ 107119 h 116150"/>
                <a:gd name="connsiteX7" fmla="*/ 89607 w 114126"/>
                <a:gd name="connsiteY7" fmla="*/ 94467 h 116150"/>
                <a:gd name="connsiteX8" fmla="*/ 89607 w 114126"/>
                <a:gd name="connsiteY8" fmla="*/ 43857 h 116150"/>
                <a:gd name="connsiteX9" fmla="*/ 80497 w 114126"/>
                <a:gd name="connsiteY9" fmla="*/ 13997 h 116150"/>
                <a:gd name="connsiteX10" fmla="*/ 45829 w 114126"/>
                <a:gd name="connsiteY10" fmla="*/ 79 h 116150"/>
                <a:gd name="connsiteX11" fmla="*/ 7618 w 114126"/>
                <a:gd name="connsiteY11" fmla="*/ 28674 h 116150"/>
                <a:gd name="connsiteX12" fmla="*/ 19259 w 114126"/>
                <a:gd name="connsiteY12" fmla="*/ 40567 h 116150"/>
                <a:gd name="connsiteX13" fmla="*/ 30899 w 114126"/>
                <a:gd name="connsiteY13" fmla="*/ 28927 h 116150"/>
                <a:gd name="connsiteX14" fmla="*/ 17993 w 114126"/>
                <a:gd name="connsiteY14" fmla="*/ 17286 h 116150"/>
                <a:gd name="connsiteX15" fmla="*/ 45323 w 114126"/>
                <a:gd name="connsiteY15" fmla="*/ 5646 h 116150"/>
                <a:gd name="connsiteX16" fmla="*/ 72146 w 114126"/>
                <a:gd name="connsiteY16" fmla="*/ 38037 h 116150"/>
                <a:gd name="connsiteX17" fmla="*/ 72146 w 114126"/>
                <a:gd name="connsiteY17" fmla="*/ 47399 h 116150"/>
                <a:gd name="connsiteX18" fmla="*/ 25585 w 114126"/>
                <a:gd name="connsiteY18" fmla="*/ 56509 h 116150"/>
                <a:gd name="connsiteX19" fmla="*/ 280 w 114126"/>
                <a:gd name="connsiteY19" fmla="*/ 89406 h 116150"/>
                <a:gd name="connsiteX20" fmla="*/ 40768 w 114126"/>
                <a:gd name="connsiteY20" fmla="*/ 116229 h 116150"/>
                <a:gd name="connsiteX21" fmla="*/ 73918 w 114126"/>
                <a:gd name="connsiteY21" fmla="*/ 94214 h 116150"/>
                <a:gd name="connsiteX22" fmla="*/ 72146 w 114126"/>
                <a:gd name="connsiteY22" fmla="*/ 52714 h 116150"/>
                <a:gd name="connsiteX23" fmla="*/ 72146 w 114126"/>
                <a:gd name="connsiteY23" fmla="*/ 78019 h 116150"/>
                <a:gd name="connsiteX24" fmla="*/ 42539 w 114126"/>
                <a:gd name="connsiteY24" fmla="*/ 110662 h 116150"/>
                <a:gd name="connsiteX25" fmla="*/ 19765 w 114126"/>
                <a:gd name="connsiteY25" fmla="*/ 89153 h 116150"/>
                <a:gd name="connsiteX26" fmla="*/ 72146 w 114126"/>
                <a:gd name="connsiteY26" fmla="*/ 52714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918" y="94214"/>
                  </a:moveTo>
                  <a:cubicBezTo>
                    <a:pt x="74930" y="104336"/>
                    <a:pt x="81762" y="114964"/>
                    <a:pt x="93656" y="114964"/>
                  </a:cubicBezTo>
                  <a:cubicBezTo>
                    <a:pt x="98970" y="114964"/>
                    <a:pt x="114406" y="111421"/>
                    <a:pt x="114406" y="90924"/>
                  </a:cubicBezTo>
                  <a:lnTo>
                    <a:pt x="114406" y="76753"/>
                  </a:lnTo>
                  <a:lnTo>
                    <a:pt x="108080" y="76753"/>
                  </a:lnTo>
                  <a:lnTo>
                    <a:pt x="108080" y="90924"/>
                  </a:lnTo>
                  <a:cubicBezTo>
                    <a:pt x="108080" y="105601"/>
                    <a:pt x="101753" y="107119"/>
                    <a:pt x="98970" y="107119"/>
                  </a:cubicBezTo>
                  <a:cubicBezTo>
                    <a:pt x="90619" y="107119"/>
                    <a:pt x="89607" y="95732"/>
                    <a:pt x="89607" y="94467"/>
                  </a:cubicBezTo>
                  <a:lnTo>
                    <a:pt x="89607" y="43857"/>
                  </a:lnTo>
                  <a:cubicBezTo>
                    <a:pt x="89607" y="33229"/>
                    <a:pt x="89607" y="23360"/>
                    <a:pt x="80497" y="13997"/>
                  </a:cubicBezTo>
                  <a:cubicBezTo>
                    <a:pt x="70628" y="4128"/>
                    <a:pt x="57975" y="79"/>
                    <a:pt x="45829" y="79"/>
                  </a:cubicBezTo>
                  <a:cubicBezTo>
                    <a:pt x="25079" y="79"/>
                    <a:pt x="7618" y="11972"/>
                    <a:pt x="7618" y="28674"/>
                  </a:cubicBezTo>
                  <a:cubicBezTo>
                    <a:pt x="7618" y="36265"/>
                    <a:pt x="12679" y="40567"/>
                    <a:pt x="19259" y="40567"/>
                  </a:cubicBezTo>
                  <a:cubicBezTo>
                    <a:pt x="26344" y="40567"/>
                    <a:pt x="30899" y="35506"/>
                    <a:pt x="30899" y="28927"/>
                  </a:cubicBezTo>
                  <a:cubicBezTo>
                    <a:pt x="30899" y="25890"/>
                    <a:pt x="29634" y="17539"/>
                    <a:pt x="17993" y="17286"/>
                  </a:cubicBezTo>
                  <a:cubicBezTo>
                    <a:pt x="24826" y="8430"/>
                    <a:pt x="37225" y="5646"/>
                    <a:pt x="45323" y="5646"/>
                  </a:cubicBezTo>
                  <a:cubicBezTo>
                    <a:pt x="57722" y="5646"/>
                    <a:pt x="72146" y="15515"/>
                    <a:pt x="72146" y="38037"/>
                  </a:cubicBezTo>
                  <a:lnTo>
                    <a:pt x="72146" y="47399"/>
                  </a:lnTo>
                  <a:cubicBezTo>
                    <a:pt x="59241" y="48159"/>
                    <a:pt x="41527" y="48918"/>
                    <a:pt x="25585" y="56509"/>
                  </a:cubicBezTo>
                  <a:cubicBezTo>
                    <a:pt x="6606" y="65113"/>
                    <a:pt x="280" y="78272"/>
                    <a:pt x="280" y="89406"/>
                  </a:cubicBezTo>
                  <a:cubicBezTo>
                    <a:pt x="280" y="109903"/>
                    <a:pt x="24826" y="116229"/>
                    <a:pt x="40768" y="116229"/>
                  </a:cubicBezTo>
                  <a:cubicBezTo>
                    <a:pt x="57469" y="116229"/>
                    <a:pt x="69110" y="106107"/>
                    <a:pt x="73918" y="94214"/>
                  </a:cubicBezTo>
                  <a:close/>
                  <a:moveTo>
                    <a:pt x="72146" y="52714"/>
                  </a:moveTo>
                  <a:lnTo>
                    <a:pt x="72146" y="78019"/>
                  </a:lnTo>
                  <a:cubicBezTo>
                    <a:pt x="72146" y="102058"/>
                    <a:pt x="53927" y="110662"/>
                    <a:pt x="42539" y="110662"/>
                  </a:cubicBezTo>
                  <a:cubicBezTo>
                    <a:pt x="30140" y="110662"/>
                    <a:pt x="19765" y="101805"/>
                    <a:pt x="19765" y="89153"/>
                  </a:cubicBezTo>
                  <a:cubicBezTo>
                    <a:pt x="19765" y="75235"/>
                    <a:pt x="30393" y="54232"/>
                    <a:pt x="72146" y="52714"/>
                  </a:cubicBezTo>
                  <a:close/>
                </a:path>
              </a:pathLst>
            </a:custGeom>
            <a:solidFill>
              <a:srgbClr val="000000"/>
            </a:solidFill>
            <a:ln w="25369"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1C78A551-5FD2-7D19-8EA3-F28A0E556609}"/>
                </a:ext>
              </a:extLst>
            </p:cNvPr>
            <p:cNvSpPr/>
            <p:nvPr>
              <p:custDataLst>
                <p:tags r:id="rId61"/>
              </p:custDataLst>
            </p:nvPr>
          </p:nvSpPr>
          <p:spPr>
            <a:xfrm>
              <a:off x="9777506" y="4434525"/>
              <a:ext cx="127537" cy="109065"/>
            </a:xfrm>
            <a:custGeom>
              <a:avLst/>
              <a:gdLst>
                <a:gd name="connsiteX0" fmla="*/ 69874 w 127537"/>
                <a:gd name="connsiteY0" fmla="*/ 49677 h 109065"/>
                <a:gd name="connsiteX1" fmla="*/ 93155 w 127537"/>
                <a:gd name="connsiteY1" fmla="*/ 21082 h 109065"/>
                <a:gd name="connsiteX2" fmla="*/ 123268 w 127537"/>
                <a:gd name="connsiteY2" fmla="*/ 7923 h 109065"/>
                <a:gd name="connsiteX3" fmla="*/ 123268 w 127537"/>
                <a:gd name="connsiteY3" fmla="*/ 79 h 109065"/>
                <a:gd name="connsiteX4" fmla="*/ 102517 w 127537"/>
                <a:gd name="connsiteY4" fmla="*/ 838 h 109065"/>
                <a:gd name="connsiteX5" fmla="*/ 78225 w 127537"/>
                <a:gd name="connsiteY5" fmla="*/ 79 h 109065"/>
                <a:gd name="connsiteX6" fmla="*/ 78225 w 127537"/>
                <a:gd name="connsiteY6" fmla="*/ 7923 h 109065"/>
                <a:gd name="connsiteX7" fmla="*/ 85563 w 127537"/>
                <a:gd name="connsiteY7" fmla="*/ 15768 h 109065"/>
                <a:gd name="connsiteX8" fmla="*/ 81767 w 127537"/>
                <a:gd name="connsiteY8" fmla="*/ 24625 h 109065"/>
                <a:gd name="connsiteX9" fmla="*/ 66078 w 127537"/>
                <a:gd name="connsiteY9" fmla="*/ 44363 h 109065"/>
                <a:gd name="connsiteX10" fmla="*/ 46340 w 127537"/>
                <a:gd name="connsiteY10" fmla="*/ 18805 h 109065"/>
                <a:gd name="connsiteX11" fmla="*/ 44063 w 127537"/>
                <a:gd name="connsiteY11" fmla="*/ 14250 h 109065"/>
                <a:gd name="connsiteX12" fmla="*/ 52919 w 127537"/>
                <a:gd name="connsiteY12" fmla="*/ 7923 h 109065"/>
                <a:gd name="connsiteX13" fmla="*/ 52919 w 127537"/>
                <a:gd name="connsiteY13" fmla="*/ 79 h 109065"/>
                <a:gd name="connsiteX14" fmla="*/ 25590 w 127537"/>
                <a:gd name="connsiteY14" fmla="*/ 838 h 109065"/>
                <a:gd name="connsiteX15" fmla="*/ 1550 w 127537"/>
                <a:gd name="connsiteY15" fmla="*/ 79 h 109065"/>
                <a:gd name="connsiteX16" fmla="*/ 1550 w 127537"/>
                <a:gd name="connsiteY16" fmla="*/ 7923 h 109065"/>
                <a:gd name="connsiteX17" fmla="*/ 31410 w 127537"/>
                <a:gd name="connsiteY17" fmla="*/ 23360 h 109065"/>
                <a:gd name="connsiteX18" fmla="*/ 56462 w 127537"/>
                <a:gd name="connsiteY18" fmla="*/ 56003 h 109065"/>
                <a:gd name="connsiteX19" fmla="*/ 32675 w 127537"/>
                <a:gd name="connsiteY19" fmla="*/ 86116 h 109065"/>
                <a:gd name="connsiteX20" fmla="*/ 285 w 127537"/>
                <a:gd name="connsiteY20" fmla="*/ 101299 h 109065"/>
                <a:gd name="connsiteX21" fmla="*/ 285 w 127537"/>
                <a:gd name="connsiteY21" fmla="*/ 109144 h 109065"/>
                <a:gd name="connsiteX22" fmla="*/ 21288 w 127537"/>
                <a:gd name="connsiteY22" fmla="*/ 108385 h 109065"/>
                <a:gd name="connsiteX23" fmla="*/ 45328 w 127537"/>
                <a:gd name="connsiteY23" fmla="*/ 109144 h 109065"/>
                <a:gd name="connsiteX24" fmla="*/ 45328 w 127537"/>
                <a:gd name="connsiteY24" fmla="*/ 101299 h 109065"/>
                <a:gd name="connsiteX25" fmla="*/ 37989 w 127537"/>
                <a:gd name="connsiteY25" fmla="*/ 93455 h 109065"/>
                <a:gd name="connsiteX26" fmla="*/ 60764 w 127537"/>
                <a:gd name="connsiteY26" fmla="*/ 61317 h 109065"/>
                <a:gd name="connsiteX27" fmla="*/ 79996 w 127537"/>
                <a:gd name="connsiteY27" fmla="*/ 86622 h 109065"/>
                <a:gd name="connsiteX28" fmla="*/ 85310 w 127537"/>
                <a:gd name="connsiteY28" fmla="*/ 94973 h 109065"/>
                <a:gd name="connsiteX29" fmla="*/ 76200 w 127537"/>
                <a:gd name="connsiteY29" fmla="*/ 101299 h 109065"/>
                <a:gd name="connsiteX30" fmla="*/ 76200 w 127537"/>
                <a:gd name="connsiteY30" fmla="*/ 109144 h 109065"/>
                <a:gd name="connsiteX31" fmla="*/ 103530 w 127537"/>
                <a:gd name="connsiteY31" fmla="*/ 108385 h 109065"/>
                <a:gd name="connsiteX32" fmla="*/ 127823 w 127537"/>
                <a:gd name="connsiteY32" fmla="*/ 109144 h 109065"/>
                <a:gd name="connsiteX33" fmla="*/ 127823 w 127537"/>
                <a:gd name="connsiteY33" fmla="*/ 101299 h 109065"/>
                <a:gd name="connsiteX34" fmla="*/ 103783 w 127537"/>
                <a:gd name="connsiteY34" fmla="*/ 93455 h 109065"/>
                <a:gd name="connsiteX35" fmla="*/ 69874 w 127537"/>
                <a:gd name="connsiteY35" fmla="*/ 49677 h 10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9065">
                  <a:moveTo>
                    <a:pt x="69874" y="49677"/>
                  </a:moveTo>
                  <a:cubicBezTo>
                    <a:pt x="77465" y="40061"/>
                    <a:pt x="87081" y="27661"/>
                    <a:pt x="93155" y="21082"/>
                  </a:cubicBezTo>
                  <a:cubicBezTo>
                    <a:pt x="100999" y="11972"/>
                    <a:pt x="111374" y="8177"/>
                    <a:pt x="123268" y="7923"/>
                  </a:cubicBezTo>
                  <a:lnTo>
                    <a:pt x="123268" y="79"/>
                  </a:lnTo>
                  <a:cubicBezTo>
                    <a:pt x="116688" y="585"/>
                    <a:pt x="109097" y="838"/>
                    <a:pt x="102517" y="838"/>
                  </a:cubicBezTo>
                  <a:cubicBezTo>
                    <a:pt x="94926" y="838"/>
                    <a:pt x="81514" y="332"/>
                    <a:pt x="78225" y="79"/>
                  </a:cubicBezTo>
                  <a:lnTo>
                    <a:pt x="78225" y="7923"/>
                  </a:lnTo>
                  <a:cubicBezTo>
                    <a:pt x="83539" y="8430"/>
                    <a:pt x="85563" y="11719"/>
                    <a:pt x="85563" y="15768"/>
                  </a:cubicBezTo>
                  <a:cubicBezTo>
                    <a:pt x="85563" y="19817"/>
                    <a:pt x="83033" y="23107"/>
                    <a:pt x="81767" y="24625"/>
                  </a:cubicBezTo>
                  <a:lnTo>
                    <a:pt x="66078" y="44363"/>
                  </a:lnTo>
                  <a:lnTo>
                    <a:pt x="46340" y="18805"/>
                  </a:lnTo>
                  <a:cubicBezTo>
                    <a:pt x="44063" y="16274"/>
                    <a:pt x="44063" y="15768"/>
                    <a:pt x="44063" y="14250"/>
                  </a:cubicBezTo>
                  <a:cubicBezTo>
                    <a:pt x="44063" y="10454"/>
                    <a:pt x="47858" y="8177"/>
                    <a:pt x="52919" y="7923"/>
                  </a:cubicBezTo>
                  <a:lnTo>
                    <a:pt x="52919" y="79"/>
                  </a:lnTo>
                  <a:cubicBezTo>
                    <a:pt x="46340" y="332"/>
                    <a:pt x="29639" y="838"/>
                    <a:pt x="25590" y="838"/>
                  </a:cubicBezTo>
                  <a:cubicBezTo>
                    <a:pt x="20276" y="838"/>
                    <a:pt x="8382" y="585"/>
                    <a:pt x="1550" y="79"/>
                  </a:cubicBezTo>
                  <a:lnTo>
                    <a:pt x="1550" y="7923"/>
                  </a:lnTo>
                  <a:cubicBezTo>
                    <a:pt x="19264" y="7923"/>
                    <a:pt x="19517" y="8177"/>
                    <a:pt x="31410" y="23360"/>
                  </a:cubicBezTo>
                  <a:lnTo>
                    <a:pt x="56462" y="56003"/>
                  </a:lnTo>
                  <a:lnTo>
                    <a:pt x="32675" y="86116"/>
                  </a:lnTo>
                  <a:cubicBezTo>
                    <a:pt x="20529" y="100793"/>
                    <a:pt x="5599" y="101299"/>
                    <a:pt x="285" y="101299"/>
                  </a:cubicBezTo>
                  <a:lnTo>
                    <a:pt x="285" y="109144"/>
                  </a:lnTo>
                  <a:cubicBezTo>
                    <a:pt x="6864" y="108638"/>
                    <a:pt x="14709" y="108385"/>
                    <a:pt x="21288" y="108385"/>
                  </a:cubicBezTo>
                  <a:cubicBezTo>
                    <a:pt x="28627" y="108385"/>
                    <a:pt x="39255" y="108891"/>
                    <a:pt x="45328" y="109144"/>
                  </a:cubicBezTo>
                  <a:lnTo>
                    <a:pt x="45328" y="101299"/>
                  </a:lnTo>
                  <a:cubicBezTo>
                    <a:pt x="39761" y="100540"/>
                    <a:pt x="37989" y="97251"/>
                    <a:pt x="37989" y="93455"/>
                  </a:cubicBezTo>
                  <a:cubicBezTo>
                    <a:pt x="37989" y="87888"/>
                    <a:pt x="45328" y="79537"/>
                    <a:pt x="60764" y="61317"/>
                  </a:cubicBezTo>
                  <a:lnTo>
                    <a:pt x="79996" y="86622"/>
                  </a:lnTo>
                  <a:cubicBezTo>
                    <a:pt x="82020" y="89406"/>
                    <a:pt x="85310" y="93455"/>
                    <a:pt x="85310" y="94973"/>
                  </a:cubicBezTo>
                  <a:cubicBezTo>
                    <a:pt x="85310" y="97251"/>
                    <a:pt x="83033" y="101046"/>
                    <a:pt x="76200" y="101299"/>
                  </a:cubicBezTo>
                  <a:lnTo>
                    <a:pt x="76200" y="109144"/>
                  </a:lnTo>
                  <a:cubicBezTo>
                    <a:pt x="83792" y="108891"/>
                    <a:pt x="97963" y="108385"/>
                    <a:pt x="103530" y="108385"/>
                  </a:cubicBezTo>
                  <a:cubicBezTo>
                    <a:pt x="110362" y="108385"/>
                    <a:pt x="120231" y="108638"/>
                    <a:pt x="127823" y="109144"/>
                  </a:cubicBezTo>
                  <a:lnTo>
                    <a:pt x="127823" y="101299"/>
                  </a:lnTo>
                  <a:cubicBezTo>
                    <a:pt x="114158" y="101299"/>
                    <a:pt x="109603" y="100793"/>
                    <a:pt x="103783" y="93455"/>
                  </a:cubicBezTo>
                  <a:lnTo>
                    <a:pt x="69874" y="49677"/>
                  </a:lnTo>
                  <a:close/>
                </a:path>
              </a:pathLst>
            </a:custGeom>
            <a:solidFill>
              <a:srgbClr val="000000"/>
            </a:solidFill>
            <a:ln w="25369"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88ABE23A-FF58-BFE9-5E8A-F65DB32E28B3}"/>
                </a:ext>
              </a:extLst>
            </p:cNvPr>
            <p:cNvSpPr/>
            <p:nvPr>
              <p:custDataLst>
                <p:tags r:id="rId62"/>
              </p:custDataLst>
            </p:nvPr>
          </p:nvSpPr>
          <p:spPr>
            <a:xfrm>
              <a:off x="9933076" y="4353802"/>
              <a:ext cx="58707" cy="253051"/>
            </a:xfrm>
            <a:custGeom>
              <a:avLst/>
              <a:gdLst>
                <a:gd name="connsiteX0" fmla="*/ 58998 w 58707"/>
                <a:gd name="connsiteY0" fmla="*/ 250599 h 253051"/>
                <a:gd name="connsiteX1" fmla="*/ 54696 w 58707"/>
                <a:gd name="connsiteY1" fmla="*/ 245032 h 253051"/>
                <a:gd name="connsiteX2" fmla="*/ 14967 w 58707"/>
                <a:gd name="connsiteY2" fmla="*/ 126604 h 253051"/>
                <a:gd name="connsiteX3" fmla="*/ 55708 w 58707"/>
                <a:gd name="connsiteY3" fmla="*/ 6911 h 253051"/>
                <a:gd name="connsiteX4" fmla="*/ 58998 w 58707"/>
                <a:gd name="connsiteY4" fmla="*/ 2609 h 253051"/>
                <a:gd name="connsiteX5" fmla="*/ 56467 w 58707"/>
                <a:gd name="connsiteY5" fmla="*/ 79 h 253051"/>
                <a:gd name="connsiteX6" fmla="*/ 16232 w 58707"/>
                <a:gd name="connsiteY6" fmla="*/ 49424 h 253051"/>
                <a:gd name="connsiteX7" fmla="*/ 290 w 58707"/>
                <a:gd name="connsiteY7" fmla="*/ 126604 h 253051"/>
                <a:gd name="connsiteX8" fmla="*/ 16991 w 58707"/>
                <a:gd name="connsiteY8" fmla="*/ 205556 h 253051"/>
                <a:gd name="connsiteX9" fmla="*/ 56467 w 58707"/>
                <a:gd name="connsiteY9" fmla="*/ 253130 h 253051"/>
                <a:gd name="connsiteX10" fmla="*/ 58998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8" y="250599"/>
                  </a:moveTo>
                  <a:cubicBezTo>
                    <a:pt x="58998" y="249840"/>
                    <a:pt x="58998" y="249334"/>
                    <a:pt x="54696" y="245032"/>
                  </a:cubicBezTo>
                  <a:cubicBezTo>
                    <a:pt x="23065" y="213148"/>
                    <a:pt x="14967" y="165321"/>
                    <a:pt x="14967" y="126604"/>
                  </a:cubicBezTo>
                  <a:cubicBezTo>
                    <a:pt x="14967" y="82574"/>
                    <a:pt x="24583" y="38543"/>
                    <a:pt x="55708" y="6911"/>
                  </a:cubicBezTo>
                  <a:cubicBezTo>
                    <a:pt x="58998" y="3875"/>
                    <a:pt x="58998" y="3369"/>
                    <a:pt x="58998" y="2609"/>
                  </a:cubicBezTo>
                  <a:cubicBezTo>
                    <a:pt x="58998" y="838"/>
                    <a:pt x="57986" y="79"/>
                    <a:pt x="56467" y="79"/>
                  </a:cubicBezTo>
                  <a:cubicBezTo>
                    <a:pt x="53937" y="79"/>
                    <a:pt x="31162" y="17286"/>
                    <a:pt x="16232" y="49424"/>
                  </a:cubicBezTo>
                  <a:cubicBezTo>
                    <a:pt x="3327" y="77259"/>
                    <a:pt x="290" y="105348"/>
                    <a:pt x="290" y="126604"/>
                  </a:cubicBezTo>
                  <a:cubicBezTo>
                    <a:pt x="290" y="146342"/>
                    <a:pt x="3074" y="176962"/>
                    <a:pt x="16991" y="205556"/>
                  </a:cubicBezTo>
                  <a:cubicBezTo>
                    <a:pt x="32175" y="236682"/>
                    <a:pt x="53937" y="253130"/>
                    <a:pt x="56467" y="253130"/>
                  </a:cubicBezTo>
                  <a:cubicBezTo>
                    <a:pt x="57986" y="253130"/>
                    <a:pt x="58998" y="252371"/>
                    <a:pt x="58998" y="250599"/>
                  </a:cubicBezTo>
                  <a:close/>
                </a:path>
              </a:pathLst>
            </a:custGeom>
            <a:solidFill>
              <a:srgbClr val="000000"/>
            </a:solidFill>
            <a:ln w="25369"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FE8A1C36-CF05-30B3-E298-B205579B7510}"/>
                </a:ext>
              </a:extLst>
            </p:cNvPr>
            <p:cNvSpPr/>
            <p:nvPr>
              <p:custDataLst>
                <p:tags r:id="rId63"/>
              </p:custDataLst>
            </p:nvPr>
          </p:nvSpPr>
          <p:spPr>
            <a:xfrm>
              <a:off x="10050211" y="4194505"/>
              <a:ext cx="192824" cy="226986"/>
            </a:xfrm>
            <a:custGeom>
              <a:avLst/>
              <a:gdLst>
                <a:gd name="connsiteX0" fmla="*/ 99238 w 192824"/>
                <a:gd name="connsiteY0" fmla="*/ 192391 h 226986"/>
                <a:gd name="connsiteX1" fmla="*/ 123784 w 192824"/>
                <a:gd name="connsiteY1" fmla="*/ 227059 h 226986"/>
                <a:gd name="connsiteX2" fmla="*/ 169586 w 192824"/>
                <a:gd name="connsiteY2" fmla="*/ 177967 h 226986"/>
                <a:gd name="connsiteX3" fmla="*/ 165031 w 192824"/>
                <a:gd name="connsiteY3" fmla="*/ 173412 h 226986"/>
                <a:gd name="connsiteX4" fmla="*/ 160476 w 192824"/>
                <a:gd name="connsiteY4" fmla="*/ 177208 h 226986"/>
                <a:gd name="connsiteX5" fmla="*/ 134412 w 192824"/>
                <a:gd name="connsiteY5" fmla="*/ 189860 h 226986"/>
                <a:gd name="connsiteX6" fmla="*/ 115939 w 192824"/>
                <a:gd name="connsiteY6" fmla="*/ 175183 h 226986"/>
                <a:gd name="connsiteX7" fmla="*/ 193120 w 192824"/>
                <a:gd name="connsiteY7" fmla="*/ 65359 h 226986"/>
                <a:gd name="connsiteX8" fmla="*/ 119482 w 192824"/>
                <a:gd name="connsiteY8" fmla="*/ 72 h 226986"/>
                <a:gd name="connsiteX9" fmla="*/ 295 w 192824"/>
                <a:gd name="connsiteY9" fmla="*/ 117741 h 226986"/>
                <a:gd name="connsiteX10" fmla="*/ 74186 w 192824"/>
                <a:gd name="connsiteY10" fmla="*/ 182269 h 226986"/>
                <a:gd name="connsiteX11" fmla="*/ 99238 w 192824"/>
                <a:gd name="connsiteY11" fmla="*/ 179738 h 226986"/>
                <a:gd name="connsiteX12" fmla="*/ 99238 w 192824"/>
                <a:gd name="connsiteY12" fmla="*/ 192391 h 226986"/>
                <a:gd name="connsiteX13" fmla="*/ 54701 w 192824"/>
                <a:gd name="connsiteY13" fmla="*/ 167086 h 226986"/>
                <a:gd name="connsiteX14" fmla="*/ 33951 w 192824"/>
                <a:gd name="connsiteY14" fmla="*/ 127104 h 226986"/>
                <a:gd name="connsiteX15" fmla="*/ 62799 w 192824"/>
                <a:gd name="connsiteY15" fmla="*/ 38283 h 226986"/>
                <a:gd name="connsiteX16" fmla="*/ 116952 w 192824"/>
                <a:gd name="connsiteY16" fmla="*/ 10194 h 226986"/>
                <a:gd name="connsiteX17" fmla="*/ 159464 w 192824"/>
                <a:gd name="connsiteY17" fmla="*/ 55743 h 226986"/>
                <a:gd name="connsiteX18" fmla="*/ 110878 w 192824"/>
                <a:gd name="connsiteY18" fmla="*/ 162025 h 226986"/>
                <a:gd name="connsiteX19" fmla="*/ 83549 w 192824"/>
                <a:gd name="connsiteY19" fmla="*/ 138744 h 226986"/>
                <a:gd name="connsiteX20" fmla="*/ 54448 w 192824"/>
                <a:gd name="connsiteY20" fmla="*/ 163796 h 226986"/>
                <a:gd name="connsiteX21" fmla="*/ 54701 w 192824"/>
                <a:gd name="connsiteY21" fmla="*/ 167086 h 226986"/>
                <a:gd name="connsiteX22" fmla="*/ 98985 w 192824"/>
                <a:gd name="connsiteY22" fmla="*/ 168098 h 226986"/>
                <a:gd name="connsiteX23" fmla="*/ 76717 w 192824"/>
                <a:gd name="connsiteY23" fmla="*/ 172147 h 226986"/>
                <a:gd name="connsiteX24" fmla="*/ 63558 w 192824"/>
                <a:gd name="connsiteY24" fmla="*/ 163796 h 226986"/>
                <a:gd name="connsiteX25" fmla="*/ 83802 w 192824"/>
                <a:gd name="connsiteY25" fmla="*/ 147854 h 226986"/>
                <a:gd name="connsiteX26" fmla="*/ 98985 w 192824"/>
                <a:gd name="connsiteY26" fmla="*/ 168098 h 226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92824" h="226986">
                  <a:moveTo>
                    <a:pt x="99238" y="192391"/>
                  </a:moveTo>
                  <a:cubicBezTo>
                    <a:pt x="99238" y="205297"/>
                    <a:pt x="101009" y="227059"/>
                    <a:pt x="123784" y="227059"/>
                  </a:cubicBezTo>
                  <a:cubicBezTo>
                    <a:pt x="155162" y="227059"/>
                    <a:pt x="169586" y="183281"/>
                    <a:pt x="169586" y="177967"/>
                  </a:cubicBezTo>
                  <a:cubicBezTo>
                    <a:pt x="169586" y="175437"/>
                    <a:pt x="167562" y="173412"/>
                    <a:pt x="165031" y="173412"/>
                  </a:cubicBezTo>
                  <a:cubicBezTo>
                    <a:pt x="161995" y="173412"/>
                    <a:pt x="160983" y="175943"/>
                    <a:pt x="160476" y="177208"/>
                  </a:cubicBezTo>
                  <a:cubicBezTo>
                    <a:pt x="155669" y="189860"/>
                    <a:pt x="136943" y="189860"/>
                    <a:pt x="134412" y="189860"/>
                  </a:cubicBezTo>
                  <a:cubicBezTo>
                    <a:pt x="128845" y="189860"/>
                    <a:pt x="122266" y="189860"/>
                    <a:pt x="115939" y="175183"/>
                  </a:cubicBezTo>
                  <a:cubicBezTo>
                    <a:pt x="177178" y="152662"/>
                    <a:pt x="193120" y="94207"/>
                    <a:pt x="193120" y="65359"/>
                  </a:cubicBezTo>
                  <a:cubicBezTo>
                    <a:pt x="193120" y="22341"/>
                    <a:pt x="163260" y="72"/>
                    <a:pt x="119482" y="72"/>
                  </a:cubicBezTo>
                  <a:cubicBezTo>
                    <a:pt x="41289" y="72"/>
                    <a:pt x="295" y="67131"/>
                    <a:pt x="295" y="117741"/>
                  </a:cubicBezTo>
                  <a:cubicBezTo>
                    <a:pt x="295" y="162025"/>
                    <a:pt x="31927" y="182269"/>
                    <a:pt x="74186" y="182269"/>
                  </a:cubicBezTo>
                  <a:cubicBezTo>
                    <a:pt x="77223" y="182269"/>
                    <a:pt x="86586" y="182269"/>
                    <a:pt x="99238" y="179738"/>
                  </a:cubicBezTo>
                  <a:lnTo>
                    <a:pt x="99238" y="192391"/>
                  </a:lnTo>
                  <a:close/>
                  <a:moveTo>
                    <a:pt x="54701" y="167086"/>
                  </a:moveTo>
                  <a:cubicBezTo>
                    <a:pt x="39012" y="159494"/>
                    <a:pt x="33951" y="144058"/>
                    <a:pt x="33951" y="127104"/>
                  </a:cubicBezTo>
                  <a:cubicBezTo>
                    <a:pt x="33951" y="112680"/>
                    <a:pt x="41036" y="66625"/>
                    <a:pt x="62799" y="38283"/>
                  </a:cubicBezTo>
                  <a:cubicBezTo>
                    <a:pt x="78994" y="17533"/>
                    <a:pt x="100503" y="10194"/>
                    <a:pt x="116952" y="10194"/>
                  </a:cubicBezTo>
                  <a:cubicBezTo>
                    <a:pt x="138714" y="10194"/>
                    <a:pt x="159464" y="22341"/>
                    <a:pt x="159464" y="55743"/>
                  </a:cubicBezTo>
                  <a:cubicBezTo>
                    <a:pt x="159464" y="57515"/>
                    <a:pt x="156175" y="134948"/>
                    <a:pt x="110878" y="162025"/>
                  </a:cubicBezTo>
                  <a:cubicBezTo>
                    <a:pt x="105817" y="149625"/>
                    <a:pt x="98985" y="138744"/>
                    <a:pt x="83549" y="138744"/>
                  </a:cubicBezTo>
                  <a:cubicBezTo>
                    <a:pt x="69631" y="138744"/>
                    <a:pt x="54448" y="149625"/>
                    <a:pt x="54448" y="163796"/>
                  </a:cubicBezTo>
                  <a:cubicBezTo>
                    <a:pt x="54448" y="165821"/>
                    <a:pt x="54448" y="166074"/>
                    <a:pt x="54701" y="167086"/>
                  </a:cubicBezTo>
                  <a:close/>
                  <a:moveTo>
                    <a:pt x="98985" y="168098"/>
                  </a:moveTo>
                  <a:cubicBezTo>
                    <a:pt x="97214" y="168857"/>
                    <a:pt x="87092" y="172147"/>
                    <a:pt x="76717" y="172147"/>
                  </a:cubicBezTo>
                  <a:cubicBezTo>
                    <a:pt x="72162" y="172147"/>
                    <a:pt x="63558" y="172147"/>
                    <a:pt x="63558" y="163796"/>
                  </a:cubicBezTo>
                  <a:cubicBezTo>
                    <a:pt x="63558" y="155699"/>
                    <a:pt x="73427" y="147854"/>
                    <a:pt x="83802" y="147854"/>
                  </a:cubicBezTo>
                  <a:cubicBezTo>
                    <a:pt x="90381" y="147854"/>
                    <a:pt x="98479" y="149625"/>
                    <a:pt x="98985" y="168098"/>
                  </a:cubicBezTo>
                  <a:close/>
                </a:path>
              </a:pathLst>
            </a:custGeom>
            <a:solidFill>
              <a:srgbClr val="000000"/>
            </a:solidFill>
            <a:ln w="25369"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6C2CAF2C-323D-F801-A136-A76B5F50D521}"/>
                </a:ext>
              </a:extLst>
            </p:cNvPr>
            <p:cNvSpPr/>
            <p:nvPr>
              <p:custDataLst>
                <p:tags r:id="rId64"/>
              </p:custDataLst>
            </p:nvPr>
          </p:nvSpPr>
          <p:spPr>
            <a:xfrm>
              <a:off x="10267482" y="4198806"/>
              <a:ext cx="242929" cy="173593"/>
            </a:xfrm>
            <a:custGeom>
              <a:avLst/>
              <a:gdLst>
                <a:gd name="connsiteX0" fmla="*/ 138470 w 242929"/>
                <a:gd name="connsiteY0" fmla="*/ 67384 h 173593"/>
                <a:gd name="connsiteX1" fmla="*/ 210589 w 242929"/>
                <a:gd name="connsiteY1" fmla="*/ 18292 h 173593"/>
                <a:gd name="connsiteX2" fmla="*/ 234629 w 242929"/>
                <a:gd name="connsiteY2" fmla="*/ 11966 h 173593"/>
                <a:gd name="connsiteX3" fmla="*/ 243233 w 242929"/>
                <a:gd name="connsiteY3" fmla="*/ 4627 h 173593"/>
                <a:gd name="connsiteX4" fmla="*/ 238678 w 242929"/>
                <a:gd name="connsiteY4" fmla="*/ 72 h 173593"/>
                <a:gd name="connsiteX5" fmla="*/ 218434 w 242929"/>
                <a:gd name="connsiteY5" fmla="*/ 831 h 173593"/>
                <a:gd name="connsiteX6" fmla="*/ 186802 w 242929"/>
                <a:gd name="connsiteY6" fmla="*/ 72 h 173593"/>
                <a:gd name="connsiteX7" fmla="*/ 179717 w 242929"/>
                <a:gd name="connsiteY7" fmla="*/ 7411 h 173593"/>
                <a:gd name="connsiteX8" fmla="*/ 185790 w 242929"/>
                <a:gd name="connsiteY8" fmla="*/ 11966 h 173593"/>
                <a:gd name="connsiteX9" fmla="*/ 197431 w 242929"/>
                <a:gd name="connsiteY9" fmla="*/ 13737 h 173593"/>
                <a:gd name="connsiteX10" fmla="*/ 82039 w 242929"/>
                <a:gd name="connsiteY10" fmla="*/ 93448 h 173593"/>
                <a:gd name="connsiteX11" fmla="*/ 102030 w 242929"/>
                <a:gd name="connsiteY11" fmla="*/ 12978 h 173593"/>
                <a:gd name="connsiteX12" fmla="*/ 119238 w 242929"/>
                <a:gd name="connsiteY12" fmla="*/ 11966 h 173593"/>
                <a:gd name="connsiteX13" fmla="*/ 128601 w 242929"/>
                <a:gd name="connsiteY13" fmla="*/ 11206 h 173593"/>
                <a:gd name="connsiteX14" fmla="*/ 131384 w 242929"/>
                <a:gd name="connsiteY14" fmla="*/ 4627 h 173593"/>
                <a:gd name="connsiteX15" fmla="*/ 125817 w 242929"/>
                <a:gd name="connsiteY15" fmla="*/ 72 h 173593"/>
                <a:gd name="connsiteX16" fmla="*/ 106585 w 242929"/>
                <a:gd name="connsiteY16" fmla="*/ 578 h 173593"/>
                <a:gd name="connsiteX17" fmla="*/ 87606 w 242929"/>
                <a:gd name="connsiteY17" fmla="*/ 831 h 173593"/>
                <a:gd name="connsiteX18" fmla="*/ 68121 w 242929"/>
                <a:gd name="connsiteY18" fmla="*/ 578 h 173593"/>
                <a:gd name="connsiteX19" fmla="*/ 48130 w 242929"/>
                <a:gd name="connsiteY19" fmla="*/ 72 h 173593"/>
                <a:gd name="connsiteX20" fmla="*/ 40792 w 242929"/>
                <a:gd name="connsiteY20" fmla="*/ 7411 h 173593"/>
                <a:gd name="connsiteX21" fmla="*/ 51420 w 242929"/>
                <a:gd name="connsiteY21" fmla="*/ 11966 h 173593"/>
                <a:gd name="connsiteX22" fmla="*/ 66856 w 242929"/>
                <a:gd name="connsiteY22" fmla="*/ 12472 h 173593"/>
                <a:gd name="connsiteX23" fmla="*/ 30670 w 242929"/>
                <a:gd name="connsiteY23" fmla="*/ 156711 h 173593"/>
                <a:gd name="connsiteX24" fmla="*/ 24850 w 242929"/>
                <a:gd name="connsiteY24" fmla="*/ 161519 h 173593"/>
                <a:gd name="connsiteX25" fmla="*/ 11438 w 242929"/>
                <a:gd name="connsiteY25" fmla="*/ 161772 h 173593"/>
                <a:gd name="connsiteX26" fmla="*/ 3340 w 242929"/>
                <a:gd name="connsiteY26" fmla="*/ 162278 h 173593"/>
                <a:gd name="connsiteX27" fmla="*/ 304 w 242929"/>
                <a:gd name="connsiteY27" fmla="*/ 169110 h 173593"/>
                <a:gd name="connsiteX28" fmla="*/ 5871 w 242929"/>
                <a:gd name="connsiteY28" fmla="*/ 173665 h 173593"/>
                <a:gd name="connsiteX29" fmla="*/ 25103 w 242929"/>
                <a:gd name="connsiteY29" fmla="*/ 173159 h 173593"/>
                <a:gd name="connsiteX30" fmla="*/ 44335 w 242929"/>
                <a:gd name="connsiteY30" fmla="*/ 172906 h 173593"/>
                <a:gd name="connsiteX31" fmla="*/ 63820 w 242929"/>
                <a:gd name="connsiteY31" fmla="*/ 173159 h 173593"/>
                <a:gd name="connsiteX32" fmla="*/ 83558 w 242929"/>
                <a:gd name="connsiteY32" fmla="*/ 173665 h 173593"/>
                <a:gd name="connsiteX33" fmla="*/ 89378 w 242929"/>
                <a:gd name="connsiteY33" fmla="*/ 171894 h 173593"/>
                <a:gd name="connsiteX34" fmla="*/ 90896 w 242929"/>
                <a:gd name="connsiteY34" fmla="*/ 166327 h 173593"/>
                <a:gd name="connsiteX35" fmla="*/ 80521 w 242929"/>
                <a:gd name="connsiteY35" fmla="*/ 161772 h 173593"/>
                <a:gd name="connsiteX36" fmla="*/ 65085 w 242929"/>
                <a:gd name="connsiteY36" fmla="*/ 161266 h 173593"/>
                <a:gd name="connsiteX37" fmla="*/ 78244 w 242929"/>
                <a:gd name="connsiteY37" fmla="*/ 108631 h 173593"/>
                <a:gd name="connsiteX38" fmla="*/ 109622 w 242929"/>
                <a:gd name="connsiteY38" fmla="*/ 87122 h 173593"/>
                <a:gd name="connsiteX39" fmla="*/ 147326 w 242929"/>
                <a:gd name="connsiteY39" fmla="*/ 160253 h 173593"/>
                <a:gd name="connsiteX40" fmla="*/ 133662 w 242929"/>
                <a:gd name="connsiteY40" fmla="*/ 161772 h 173593"/>
                <a:gd name="connsiteX41" fmla="*/ 127335 w 242929"/>
                <a:gd name="connsiteY41" fmla="*/ 163543 h 173593"/>
                <a:gd name="connsiteX42" fmla="*/ 125817 w 242929"/>
                <a:gd name="connsiteY42" fmla="*/ 169110 h 173593"/>
                <a:gd name="connsiteX43" fmla="*/ 131131 w 242929"/>
                <a:gd name="connsiteY43" fmla="*/ 173665 h 173593"/>
                <a:gd name="connsiteX44" fmla="*/ 168583 w 242929"/>
                <a:gd name="connsiteY44" fmla="*/ 172906 h 173593"/>
                <a:gd name="connsiteX45" fmla="*/ 184778 w 242929"/>
                <a:gd name="connsiteY45" fmla="*/ 173159 h 173593"/>
                <a:gd name="connsiteX46" fmla="*/ 199961 w 242929"/>
                <a:gd name="connsiteY46" fmla="*/ 173665 h 173593"/>
                <a:gd name="connsiteX47" fmla="*/ 206793 w 242929"/>
                <a:gd name="connsiteY47" fmla="*/ 166327 h 173593"/>
                <a:gd name="connsiteX48" fmla="*/ 198696 w 242929"/>
                <a:gd name="connsiteY48" fmla="*/ 161772 h 173593"/>
                <a:gd name="connsiteX49" fmla="*/ 184525 w 242929"/>
                <a:gd name="connsiteY49" fmla="*/ 156711 h 173593"/>
                <a:gd name="connsiteX50" fmla="*/ 138470 w 242929"/>
                <a:gd name="connsiteY50" fmla="*/ 67384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42929" h="173593">
                  <a:moveTo>
                    <a:pt x="138470" y="67384"/>
                  </a:moveTo>
                  <a:cubicBezTo>
                    <a:pt x="155424" y="55490"/>
                    <a:pt x="201732" y="22847"/>
                    <a:pt x="210589" y="18292"/>
                  </a:cubicBezTo>
                  <a:cubicBezTo>
                    <a:pt x="216409" y="15255"/>
                    <a:pt x="221723" y="12472"/>
                    <a:pt x="234629" y="11966"/>
                  </a:cubicBezTo>
                  <a:cubicBezTo>
                    <a:pt x="239184" y="11712"/>
                    <a:pt x="243233" y="11712"/>
                    <a:pt x="243233" y="4627"/>
                  </a:cubicBezTo>
                  <a:cubicBezTo>
                    <a:pt x="243233" y="2350"/>
                    <a:pt x="241208" y="72"/>
                    <a:pt x="238678" y="72"/>
                  </a:cubicBezTo>
                  <a:cubicBezTo>
                    <a:pt x="232352" y="72"/>
                    <a:pt x="225013" y="831"/>
                    <a:pt x="218434" y="831"/>
                  </a:cubicBezTo>
                  <a:cubicBezTo>
                    <a:pt x="208059" y="831"/>
                    <a:pt x="197178" y="72"/>
                    <a:pt x="186802" y="72"/>
                  </a:cubicBezTo>
                  <a:cubicBezTo>
                    <a:pt x="184778" y="72"/>
                    <a:pt x="179717" y="72"/>
                    <a:pt x="179717" y="7411"/>
                  </a:cubicBezTo>
                  <a:cubicBezTo>
                    <a:pt x="179717" y="11966"/>
                    <a:pt x="184272" y="11966"/>
                    <a:pt x="185790" y="11966"/>
                  </a:cubicBezTo>
                  <a:cubicBezTo>
                    <a:pt x="187815" y="11966"/>
                    <a:pt x="193129" y="12219"/>
                    <a:pt x="197431" y="13737"/>
                  </a:cubicBezTo>
                  <a:lnTo>
                    <a:pt x="82039" y="93448"/>
                  </a:lnTo>
                  <a:lnTo>
                    <a:pt x="102030" y="12978"/>
                  </a:lnTo>
                  <a:cubicBezTo>
                    <a:pt x="107597" y="11966"/>
                    <a:pt x="116454" y="11966"/>
                    <a:pt x="119238" y="11966"/>
                  </a:cubicBezTo>
                  <a:cubicBezTo>
                    <a:pt x="122527" y="11966"/>
                    <a:pt x="127588" y="11966"/>
                    <a:pt x="128601" y="11206"/>
                  </a:cubicBezTo>
                  <a:cubicBezTo>
                    <a:pt x="131131" y="9435"/>
                    <a:pt x="131384" y="4880"/>
                    <a:pt x="131384" y="4627"/>
                  </a:cubicBezTo>
                  <a:cubicBezTo>
                    <a:pt x="131384" y="1337"/>
                    <a:pt x="128854" y="72"/>
                    <a:pt x="125817" y="72"/>
                  </a:cubicBezTo>
                  <a:cubicBezTo>
                    <a:pt x="119491" y="72"/>
                    <a:pt x="112912" y="578"/>
                    <a:pt x="106585" y="578"/>
                  </a:cubicBezTo>
                  <a:cubicBezTo>
                    <a:pt x="100259" y="578"/>
                    <a:pt x="93933" y="831"/>
                    <a:pt x="87606" y="831"/>
                  </a:cubicBezTo>
                  <a:cubicBezTo>
                    <a:pt x="81027" y="831"/>
                    <a:pt x="74448" y="578"/>
                    <a:pt x="68121" y="578"/>
                  </a:cubicBezTo>
                  <a:cubicBezTo>
                    <a:pt x="61542" y="578"/>
                    <a:pt x="54710" y="72"/>
                    <a:pt x="48130" y="72"/>
                  </a:cubicBezTo>
                  <a:cubicBezTo>
                    <a:pt x="45853" y="72"/>
                    <a:pt x="40792" y="72"/>
                    <a:pt x="40792" y="7411"/>
                  </a:cubicBezTo>
                  <a:cubicBezTo>
                    <a:pt x="40792" y="11966"/>
                    <a:pt x="44082" y="11966"/>
                    <a:pt x="51420" y="11966"/>
                  </a:cubicBezTo>
                  <a:cubicBezTo>
                    <a:pt x="56734" y="11966"/>
                    <a:pt x="61542" y="12219"/>
                    <a:pt x="66856" y="12472"/>
                  </a:cubicBezTo>
                  <a:lnTo>
                    <a:pt x="30670" y="156711"/>
                  </a:lnTo>
                  <a:cubicBezTo>
                    <a:pt x="29658" y="160760"/>
                    <a:pt x="29405" y="161013"/>
                    <a:pt x="24850" y="161519"/>
                  </a:cubicBezTo>
                  <a:cubicBezTo>
                    <a:pt x="20548" y="161772"/>
                    <a:pt x="15487" y="161772"/>
                    <a:pt x="11438" y="161772"/>
                  </a:cubicBezTo>
                  <a:cubicBezTo>
                    <a:pt x="4859" y="161772"/>
                    <a:pt x="4353" y="161772"/>
                    <a:pt x="3340" y="162278"/>
                  </a:cubicBezTo>
                  <a:cubicBezTo>
                    <a:pt x="304" y="164049"/>
                    <a:pt x="304" y="168098"/>
                    <a:pt x="304" y="169110"/>
                  </a:cubicBezTo>
                  <a:cubicBezTo>
                    <a:pt x="304" y="169616"/>
                    <a:pt x="557" y="173665"/>
                    <a:pt x="5871" y="173665"/>
                  </a:cubicBezTo>
                  <a:cubicBezTo>
                    <a:pt x="12197" y="173665"/>
                    <a:pt x="18777" y="173159"/>
                    <a:pt x="25103" y="173159"/>
                  </a:cubicBezTo>
                  <a:cubicBezTo>
                    <a:pt x="31429" y="173159"/>
                    <a:pt x="38008" y="172906"/>
                    <a:pt x="44335" y="172906"/>
                  </a:cubicBezTo>
                  <a:cubicBezTo>
                    <a:pt x="50914" y="172906"/>
                    <a:pt x="57493" y="173159"/>
                    <a:pt x="63820" y="173159"/>
                  </a:cubicBezTo>
                  <a:cubicBezTo>
                    <a:pt x="70399" y="173159"/>
                    <a:pt x="77231" y="173665"/>
                    <a:pt x="83558" y="173665"/>
                  </a:cubicBezTo>
                  <a:cubicBezTo>
                    <a:pt x="86088" y="173665"/>
                    <a:pt x="87859" y="173665"/>
                    <a:pt x="89378" y="171894"/>
                  </a:cubicBezTo>
                  <a:cubicBezTo>
                    <a:pt x="90390" y="170376"/>
                    <a:pt x="90896" y="166833"/>
                    <a:pt x="90896" y="166327"/>
                  </a:cubicBezTo>
                  <a:cubicBezTo>
                    <a:pt x="90896" y="161772"/>
                    <a:pt x="87353" y="161772"/>
                    <a:pt x="80521" y="161772"/>
                  </a:cubicBezTo>
                  <a:cubicBezTo>
                    <a:pt x="75207" y="161772"/>
                    <a:pt x="70399" y="161519"/>
                    <a:pt x="65085" y="161266"/>
                  </a:cubicBezTo>
                  <a:lnTo>
                    <a:pt x="78244" y="108631"/>
                  </a:lnTo>
                  <a:lnTo>
                    <a:pt x="109622" y="87122"/>
                  </a:lnTo>
                  <a:lnTo>
                    <a:pt x="147326" y="160253"/>
                  </a:lnTo>
                  <a:cubicBezTo>
                    <a:pt x="142265" y="161772"/>
                    <a:pt x="134674" y="161772"/>
                    <a:pt x="133662" y="161772"/>
                  </a:cubicBezTo>
                  <a:cubicBezTo>
                    <a:pt x="130372" y="161772"/>
                    <a:pt x="128854" y="161772"/>
                    <a:pt x="127335" y="163543"/>
                  </a:cubicBezTo>
                  <a:cubicBezTo>
                    <a:pt x="126323" y="164808"/>
                    <a:pt x="125817" y="168604"/>
                    <a:pt x="125817" y="169110"/>
                  </a:cubicBezTo>
                  <a:cubicBezTo>
                    <a:pt x="125817" y="169363"/>
                    <a:pt x="125817" y="173665"/>
                    <a:pt x="131131" y="173665"/>
                  </a:cubicBezTo>
                  <a:cubicBezTo>
                    <a:pt x="139482" y="173665"/>
                    <a:pt x="160232" y="172906"/>
                    <a:pt x="168583" y="172906"/>
                  </a:cubicBezTo>
                  <a:cubicBezTo>
                    <a:pt x="173897" y="172906"/>
                    <a:pt x="179464" y="173159"/>
                    <a:pt x="184778" y="173159"/>
                  </a:cubicBezTo>
                  <a:cubicBezTo>
                    <a:pt x="189839" y="173159"/>
                    <a:pt x="195153" y="173665"/>
                    <a:pt x="199961" y="173665"/>
                  </a:cubicBezTo>
                  <a:cubicBezTo>
                    <a:pt x="201732" y="173665"/>
                    <a:pt x="206793" y="173665"/>
                    <a:pt x="206793" y="166327"/>
                  </a:cubicBezTo>
                  <a:cubicBezTo>
                    <a:pt x="206793" y="161772"/>
                    <a:pt x="202492" y="161772"/>
                    <a:pt x="198696" y="161772"/>
                  </a:cubicBezTo>
                  <a:cubicBezTo>
                    <a:pt x="187055" y="161772"/>
                    <a:pt x="186549" y="160760"/>
                    <a:pt x="184525" y="156711"/>
                  </a:cubicBezTo>
                  <a:lnTo>
                    <a:pt x="138470" y="67384"/>
                  </a:lnTo>
                  <a:close/>
                </a:path>
              </a:pathLst>
            </a:custGeom>
            <a:solidFill>
              <a:srgbClr val="000000"/>
            </a:solidFill>
            <a:ln w="25369"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7CE1A290-0BA8-A6A2-A36D-399B1FC68092}"/>
                </a:ext>
              </a:extLst>
            </p:cNvPr>
            <p:cNvSpPr/>
            <p:nvPr>
              <p:custDataLst>
                <p:tags r:id="rId65"/>
              </p:custDataLst>
            </p:nvPr>
          </p:nvSpPr>
          <p:spPr>
            <a:xfrm>
              <a:off x="10527636" y="4160825"/>
              <a:ext cx="132320" cy="119743"/>
            </a:xfrm>
            <a:custGeom>
              <a:avLst/>
              <a:gdLst>
                <a:gd name="connsiteX0" fmla="*/ 78785 w 132320"/>
                <a:gd name="connsiteY0" fmla="*/ 12645 h 119743"/>
                <a:gd name="connsiteX1" fmla="*/ 84277 w 132320"/>
                <a:gd name="connsiteY1" fmla="*/ 6623 h 119743"/>
                <a:gd name="connsiteX2" fmla="*/ 94905 w 132320"/>
                <a:gd name="connsiteY2" fmla="*/ 6445 h 119743"/>
                <a:gd name="connsiteX3" fmla="*/ 114744 w 132320"/>
                <a:gd name="connsiteY3" fmla="*/ 7862 h 119743"/>
                <a:gd name="connsiteX4" fmla="*/ 123069 w 132320"/>
                <a:gd name="connsiteY4" fmla="*/ 21856 h 119743"/>
                <a:gd name="connsiteX5" fmla="*/ 121829 w 132320"/>
                <a:gd name="connsiteY5" fmla="*/ 36204 h 119743"/>
                <a:gd name="connsiteX6" fmla="*/ 121475 w 132320"/>
                <a:gd name="connsiteY6" fmla="*/ 38153 h 119743"/>
                <a:gd name="connsiteX7" fmla="*/ 124486 w 132320"/>
                <a:gd name="connsiteY7" fmla="*/ 40810 h 119743"/>
                <a:gd name="connsiteX8" fmla="*/ 127852 w 132320"/>
                <a:gd name="connsiteY8" fmla="*/ 36381 h 119743"/>
                <a:gd name="connsiteX9" fmla="*/ 132635 w 132320"/>
                <a:gd name="connsiteY9" fmla="*/ 2548 h 119743"/>
                <a:gd name="connsiteX10" fmla="*/ 127321 w 132320"/>
                <a:gd name="connsiteY10" fmla="*/ 69 h 119743"/>
                <a:gd name="connsiteX11" fmla="*/ 18382 w 132320"/>
                <a:gd name="connsiteY11" fmla="*/ 69 h 119743"/>
                <a:gd name="connsiteX12" fmla="*/ 12359 w 132320"/>
                <a:gd name="connsiteY12" fmla="*/ 3788 h 119743"/>
                <a:gd name="connsiteX13" fmla="*/ 1200 w 132320"/>
                <a:gd name="connsiteY13" fmla="*/ 35141 h 119743"/>
                <a:gd name="connsiteX14" fmla="*/ 314 w 132320"/>
                <a:gd name="connsiteY14" fmla="*/ 38330 h 119743"/>
                <a:gd name="connsiteX15" fmla="*/ 3325 w 132320"/>
                <a:gd name="connsiteY15" fmla="*/ 40810 h 119743"/>
                <a:gd name="connsiteX16" fmla="*/ 7045 w 132320"/>
                <a:gd name="connsiteY16" fmla="*/ 36558 h 119743"/>
                <a:gd name="connsiteX17" fmla="*/ 50089 w 132320"/>
                <a:gd name="connsiteY17" fmla="*/ 6445 h 119743"/>
                <a:gd name="connsiteX18" fmla="*/ 57529 w 132320"/>
                <a:gd name="connsiteY18" fmla="*/ 6445 h 119743"/>
                <a:gd name="connsiteX19" fmla="*/ 63020 w 132320"/>
                <a:gd name="connsiteY19" fmla="*/ 8217 h 119743"/>
                <a:gd name="connsiteX20" fmla="*/ 62312 w 132320"/>
                <a:gd name="connsiteY20" fmla="*/ 11937 h 119743"/>
                <a:gd name="connsiteX21" fmla="*/ 38930 w 132320"/>
                <a:gd name="connsiteY21" fmla="*/ 105110 h 119743"/>
                <a:gd name="connsiteX22" fmla="*/ 18205 w 132320"/>
                <a:gd name="connsiteY22" fmla="*/ 113435 h 119743"/>
                <a:gd name="connsiteX23" fmla="*/ 10234 w 132320"/>
                <a:gd name="connsiteY23" fmla="*/ 117332 h 119743"/>
                <a:gd name="connsiteX24" fmla="*/ 13245 w 132320"/>
                <a:gd name="connsiteY24" fmla="*/ 119812 h 119743"/>
                <a:gd name="connsiteX25" fmla="*/ 28479 w 132320"/>
                <a:gd name="connsiteY25" fmla="*/ 119281 h 119743"/>
                <a:gd name="connsiteX26" fmla="*/ 43712 w 132320"/>
                <a:gd name="connsiteY26" fmla="*/ 119104 h 119743"/>
                <a:gd name="connsiteX27" fmla="*/ 59655 w 132320"/>
                <a:gd name="connsiteY27" fmla="*/ 119281 h 119743"/>
                <a:gd name="connsiteX28" fmla="*/ 74534 w 132320"/>
                <a:gd name="connsiteY28" fmla="*/ 119812 h 119743"/>
                <a:gd name="connsiteX29" fmla="*/ 78608 w 132320"/>
                <a:gd name="connsiteY29" fmla="*/ 115915 h 119743"/>
                <a:gd name="connsiteX30" fmla="*/ 71346 w 132320"/>
                <a:gd name="connsiteY30" fmla="*/ 113435 h 119743"/>
                <a:gd name="connsiteX31" fmla="*/ 61072 w 132320"/>
                <a:gd name="connsiteY31" fmla="*/ 113081 h 119743"/>
                <a:gd name="connsiteX32" fmla="*/ 54695 w 132320"/>
                <a:gd name="connsiteY32" fmla="*/ 109716 h 119743"/>
                <a:gd name="connsiteX33" fmla="*/ 55403 w 132320"/>
                <a:gd name="connsiteY33" fmla="*/ 105641 h 119743"/>
                <a:gd name="connsiteX34" fmla="*/ 78785 w 132320"/>
                <a:gd name="connsiteY34" fmla="*/ 12645 h 11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2320" h="119743">
                  <a:moveTo>
                    <a:pt x="78785" y="12645"/>
                  </a:moveTo>
                  <a:cubicBezTo>
                    <a:pt x="80025" y="7508"/>
                    <a:pt x="80380" y="6977"/>
                    <a:pt x="84277" y="6623"/>
                  </a:cubicBezTo>
                  <a:cubicBezTo>
                    <a:pt x="85162" y="6445"/>
                    <a:pt x="91362" y="6445"/>
                    <a:pt x="94905" y="6445"/>
                  </a:cubicBezTo>
                  <a:cubicBezTo>
                    <a:pt x="105710" y="6445"/>
                    <a:pt x="110315" y="6445"/>
                    <a:pt x="114744" y="7862"/>
                  </a:cubicBezTo>
                  <a:cubicBezTo>
                    <a:pt x="122715" y="10342"/>
                    <a:pt x="123069" y="15479"/>
                    <a:pt x="123069" y="21856"/>
                  </a:cubicBezTo>
                  <a:cubicBezTo>
                    <a:pt x="123069" y="24690"/>
                    <a:pt x="123069" y="26993"/>
                    <a:pt x="121829" y="36204"/>
                  </a:cubicBezTo>
                  <a:lnTo>
                    <a:pt x="121475" y="38153"/>
                  </a:lnTo>
                  <a:cubicBezTo>
                    <a:pt x="121475" y="39924"/>
                    <a:pt x="122715" y="40810"/>
                    <a:pt x="124486" y="40810"/>
                  </a:cubicBezTo>
                  <a:cubicBezTo>
                    <a:pt x="127143" y="40810"/>
                    <a:pt x="127498" y="39216"/>
                    <a:pt x="127852" y="36381"/>
                  </a:cubicBezTo>
                  <a:lnTo>
                    <a:pt x="132635" y="2548"/>
                  </a:lnTo>
                  <a:cubicBezTo>
                    <a:pt x="132635" y="69"/>
                    <a:pt x="130509" y="69"/>
                    <a:pt x="127321" y="69"/>
                  </a:cubicBezTo>
                  <a:lnTo>
                    <a:pt x="18382" y="69"/>
                  </a:lnTo>
                  <a:cubicBezTo>
                    <a:pt x="13954" y="69"/>
                    <a:pt x="13599" y="69"/>
                    <a:pt x="12359" y="3788"/>
                  </a:cubicBezTo>
                  <a:lnTo>
                    <a:pt x="1200" y="35141"/>
                  </a:lnTo>
                  <a:cubicBezTo>
                    <a:pt x="1023" y="35850"/>
                    <a:pt x="314" y="37444"/>
                    <a:pt x="314" y="38330"/>
                  </a:cubicBezTo>
                  <a:cubicBezTo>
                    <a:pt x="314" y="39038"/>
                    <a:pt x="668" y="40810"/>
                    <a:pt x="3325" y="40810"/>
                  </a:cubicBezTo>
                  <a:cubicBezTo>
                    <a:pt x="5628" y="40810"/>
                    <a:pt x="5983" y="39924"/>
                    <a:pt x="7045" y="36558"/>
                  </a:cubicBezTo>
                  <a:cubicBezTo>
                    <a:pt x="17319" y="8217"/>
                    <a:pt x="23165" y="6445"/>
                    <a:pt x="50089" y="6445"/>
                  </a:cubicBezTo>
                  <a:lnTo>
                    <a:pt x="57529" y="6445"/>
                  </a:lnTo>
                  <a:cubicBezTo>
                    <a:pt x="62843" y="6445"/>
                    <a:pt x="63020" y="6623"/>
                    <a:pt x="63020" y="8217"/>
                  </a:cubicBezTo>
                  <a:cubicBezTo>
                    <a:pt x="63020" y="8394"/>
                    <a:pt x="63020" y="9280"/>
                    <a:pt x="62312" y="11937"/>
                  </a:cubicBezTo>
                  <a:lnTo>
                    <a:pt x="38930" y="105110"/>
                  </a:lnTo>
                  <a:cubicBezTo>
                    <a:pt x="37336" y="111664"/>
                    <a:pt x="36804" y="113435"/>
                    <a:pt x="18205" y="113435"/>
                  </a:cubicBezTo>
                  <a:cubicBezTo>
                    <a:pt x="11828" y="113435"/>
                    <a:pt x="10234" y="113435"/>
                    <a:pt x="10234" y="117332"/>
                  </a:cubicBezTo>
                  <a:cubicBezTo>
                    <a:pt x="10234" y="117864"/>
                    <a:pt x="10588" y="119812"/>
                    <a:pt x="13245" y="119812"/>
                  </a:cubicBezTo>
                  <a:cubicBezTo>
                    <a:pt x="18205" y="119812"/>
                    <a:pt x="23519" y="119281"/>
                    <a:pt x="28479" y="119281"/>
                  </a:cubicBezTo>
                  <a:cubicBezTo>
                    <a:pt x="33439" y="119281"/>
                    <a:pt x="38753" y="119104"/>
                    <a:pt x="43712" y="119104"/>
                  </a:cubicBezTo>
                  <a:cubicBezTo>
                    <a:pt x="48672" y="119104"/>
                    <a:pt x="54695" y="119104"/>
                    <a:pt x="59655" y="119281"/>
                  </a:cubicBezTo>
                  <a:cubicBezTo>
                    <a:pt x="64437" y="119458"/>
                    <a:pt x="69751" y="119812"/>
                    <a:pt x="74534" y="119812"/>
                  </a:cubicBezTo>
                  <a:cubicBezTo>
                    <a:pt x="75951" y="119812"/>
                    <a:pt x="78608" y="119812"/>
                    <a:pt x="78608" y="115915"/>
                  </a:cubicBezTo>
                  <a:cubicBezTo>
                    <a:pt x="78608" y="113435"/>
                    <a:pt x="76837" y="113435"/>
                    <a:pt x="71346" y="113435"/>
                  </a:cubicBezTo>
                  <a:cubicBezTo>
                    <a:pt x="67980" y="113435"/>
                    <a:pt x="64437" y="113258"/>
                    <a:pt x="61072" y="113081"/>
                  </a:cubicBezTo>
                  <a:cubicBezTo>
                    <a:pt x="55049" y="112550"/>
                    <a:pt x="54695" y="111841"/>
                    <a:pt x="54695" y="109716"/>
                  </a:cubicBezTo>
                  <a:cubicBezTo>
                    <a:pt x="54695" y="108476"/>
                    <a:pt x="54695" y="108121"/>
                    <a:pt x="55403" y="105641"/>
                  </a:cubicBezTo>
                  <a:lnTo>
                    <a:pt x="78785" y="12645"/>
                  </a:lnTo>
                  <a:close/>
                </a:path>
              </a:pathLst>
            </a:custGeom>
            <a:solidFill>
              <a:srgbClr val="000000"/>
            </a:solidFill>
            <a:ln w="25369"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10CEAA3E-19FF-48B2-01FB-6D3D613AF072}"/>
                </a:ext>
              </a:extLst>
            </p:cNvPr>
            <p:cNvSpPr/>
            <p:nvPr>
              <p:custDataLst>
                <p:tags r:id="rId66"/>
              </p:custDataLst>
            </p:nvPr>
          </p:nvSpPr>
          <p:spPr>
            <a:xfrm>
              <a:off x="10036799" y="4475267"/>
              <a:ext cx="642632" cy="10121"/>
            </a:xfrm>
            <a:custGeom>
              <a:avLst/>
              <a:gdLst>
                <a:gd name="connsiteX0" fmla="*/ 0 w 642632"/>
                <a:gd name="connsiteY0" fmla="*/ 0 h 10121"/>
                <a:gd name="connsiteX1" fmla="*/ 642633 w 642632"/>
                <a:gd name="connsiteY1" fmla="*/ 0 h 10121"/>
                <a:gd name="connsiteX2" fmla="*/ 642633 w 642632"/>
                <a:gd name="connsiteY2" fmla="*/ 10121 h 10121"/>
                <a:gd name="connsiteX3" fmla="*/ 0 w 642632"/>
                <a:gd name="connsiteY3" fmla="*/ 10121 h 10121"/>
              </a:gdLst>
              <a:ahLst/>
              <a:cxnLst>
                <a:cxn ang="0">
                  <a:pos x="connsiteX0" y="connsiteY0"/>
                </a:cxn>
                <a:cxn ang="0">
                  <a:pos x="connsiteX1" y="connsiteY1"/>
                </a:cxn>
                <a:cxn ang="0">
                  <a:pos x="connsiteX2" y="connsiteY2"/>
                </a:cxn>
                <a:cxn ang="0">
                  <a:pos x="connsiteX3" y="connsiteY3"/>
                </a:cxn>
              </a:cxnLst>
              <a:rect l="l" t="t" r="r" b="b"/>
              <a:pathLst>
                <a:path w="642632" h="10121">
                  <a:moveTo>
                    <a:pt x="0" y="0"/>
                  </a:moveTo>
                  <a:lnTo>
                    <a:pt x="642633" y="0"/>
                  </a:lnTo>
                  <a:lnTo>
                    <a:pt x="642633" y="10121"/>
                  </a:lnTo>
                  <a:lnTo>
                    <a:pt x="0" y="10121"/>
                  </a:lnTo>
                  <a:close/>
                </a:path>
              </a:pathLst>
            </a:custGeom>
            <a:solidFill>
              <a:srgbClr val="000000"/>
            </a:solidFill>
            <a:ln w="25369"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A32FF4CE-FF26-5A7A-A632-8B0565AE8923}"/>
                </a:ext>
              </a:extLst>
            </p:cNvPr>
            <p:cNvSpPr/>
            <p:nvPr>
              <p:custDataLst>
                <p:tags r:id="rId67"/>
              </p:custDataLst>
            </p:nvPr>
          </p:nvSpPr>
          <p:spPr>
            <a:xfrm>
              <a:off x="10205296" y="4525874"/>
              <a:ext cx="197379" cy="253051"/>
            </a:xfrm>
            <a:custGeom>
              <a:avLst/>
              <a:gdLst>
                <a:gd name="connsiteX0" fmla="*/ 80265 w 197379"/>
                <a:gd name="connsiteY0" fmla="*/ 226559 h 253051"/>
                <a:gd name="connsiteX1" fmla="*/ 35728 w 197379"/>
                <a:gd name="connsiteY1" fmla="*/ 128122 h 253051"/>
                <a:gd name="connsiteX2" fmla="*/ 31932 w 197379"/>
                <a:gd name="connsiteY2" fmla="*/ 124074 h 253051"/>
                <a:gd name="connsiteX3" fmla="*/ 27631 w 197379"/>
                <a:gd name="connsiteY3" fmla="*/ 126098 h 253051"/>
                <a:gd name="connsiteX4" fmla="*/ 3591 w 197379"/>
                <a:gd name="connsiteY4" fmla="*/ 144318 h 253051"/>
                <a:gd name="connsiteX5" fmla="*/ 301 w 197379"/>
                <a:gd name="connsiteY5" fmla="*/ 148367 h 253051"/>
                <a:gd name="connsiteX6" fmla="*/ 2832 w 197379"/>
                <a:gd name="connsiteY6" fmla="*/ 151150 h 253051"/>
                <a:gd name="connsiteX7" fmla="*/ 11435 w 197379"/>
                <a:gd name="connsiteY7" fmla="*/ 145583 h 253051"/>
                <a:gd name="connsiteX8" fmla="*/ 19533 w 197379"/>
                <a:gd name="connsiteY8" fmla="*/ 139510 h 253051"/>
                <a:gd name="connsiteX9" fmla="*/ 69384 w 197379"/>
                <a:gd name="connsiteY9" fmla="*/ 249081 h 253051"/>
                <a:gd name="connsiteX10" fmla="*/ 74698 w 197379"/>
                <a:gd name="connsiteY10" fmla="*/ 253130 h 253051"/>
                <a:gd name="connsiteX11" fmla="*/ 81024 w 197379"/>
                <a:gd name="connsiteY11" fmla="*/ 248069 h 253051"/>
                <a:gd name="connsiteX12" fmla="*/ 195910 w 197379"/>
                <a:gd name="connsiteY12" fmla="*/ 10201 h 253051"/>
                <a:gd name="connsiteX13" fmla="*/ 197681 w 197379"/>
                <a:gd name="connsiteY13" fmla="*/ 5140 h 253051"/>
                <a:gd name="connsiteX14" fmla="*/ 192620 w 197379"/>
                <a:gd name="connsiteY14" fmla="*/ 79 h 253051"/>
                <a:gd name="connsiteX15" fmla="*/ 186800 w 197379"/>
                <a:gd name="connsiteY15" fmla="*/ 5393 h 253051"/>
                <a:gd name="connsiteX16" fmla="*/ 80265 w 197379"/>
                <a:gd name="connsiteY16" fmla="*/ 22655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7379" h="253051">
                  <a:moveTo>
                    <a:pt x="80265" y="226559"/>
                  </a:moveTo>
                  <a:lnTo>
                    <a:pt x="35728" y="128122"/>
                  </a:lnTo>
                  <a:cubicBezTo>
                    <a:pt x="33957" y="124074"/>
                    <a:pt x="32692" y="124074"/>
                    <a:pt x="31932" y="124074"/>
                  </a:cubicBezTo>
                  <a:cubicBezTo>
                    <a:pt x="31679" y="124074"/>
                    <a:pt x="30414" y="124074"/>
                    <a:pt x="27631" y="126098"/>
                  </a:cubicBezTo>
                  <a:lnTo>
                    <a:pt x="3591" y="144318"/>
                  </a:lnTo>
                  <a:cubicBezTo>
                    <a:pt x="301" y="146848"/>
                    <a:pt x="301" y="147607"/>
                    <a:pt x="301" y="148367"/>
                  </a:cubicBezTo>
                  <a:cubicBezTo>
                    <a:pt x="301" y="149632"/>
                    <a:pt x="1060" y="151150"/>
                    <a:pt x="2832" y="151150"/>
                  </a:cubicBezTo>
                  <a:cubicBezTo>
                    <a:pt x="4350" y="151150"/>
                    <a:pt x="8652" y="147607"/>
                    <a:pt x="11435" y="145583"/>
                  </a:cubicBezTo>
                  <a:cubicBezTo>
                    <a:pt x="12954" y="144318"/>
                    <a:pt x="16749" y="141534"/>
                    <a:pt x="19533" y="139510"/>
                  </a:cubicBezTo>
                  <a:lnTo>
                    <a:pt x="69384" y="249081"/>
                  </a:lnTo>
                  <a:cubicBezTo>
                    <a:pt x="71155" y="253130"/>
                    <a:pt x="72421" y="253130"/>
                    <a:pt x="74698" y="253130"/>
                  </a:cubicBezTo>
                  <a:cubicBezTo>
                    <a:pt x="78494" y="253130"/>
                    <a:pt x="79253" y="251611"/>
                    <a:pt x="81024" y="248069"/>
                  </a:cubicBezTo>
                  <a:lnTo>
                    <a:pt x="195910" y="10201"/>
                  </a:lnTo>
                  <a:cubicBezTo>
                    <a:pt x="197681" y="6658"/>
                    <a:pt x="197681" y="5646"/>
                    <a:pt x="197681" y="5140"/>
                  </a:cubicBezTo>
                  <a:cubicBezTo>
                    <a:pt x="197681" y="2609"/>
                    <a:pt x="195656" y="79"/>
                    <a:pt x="192620" y="79"/>
                  </a:cubicBezTo>
                  <a:cubicBezTo>
                    <a:pt x="190595" y="79"/>
                    <a:pt x="188824" y="1344"/>
                    <a:pt x="186800" y="5393"/>
                  </a:cubicBezTo>
                  <a:lnTo>
                    <a:pt x="80265" y="226559"/>
                  </a:lnTo>
                  <a:close/>
                </a:path>
              </a:pathLst>
            </a:custGeom>
            <a:solidFill>
              <a:srgbClr val="000000"/>
            </a:solidFill>
            <a:ln w="25369" cap="flat">
              <a:noFill/>
              <a:prstDash val="solid"/>
              <a:miter/>
            </a:ln>
          </p:spPr>
          <p:txBody>
            <a:bodyPr rtlCol="0" anchor="ctr"/>
            <a:lstStyle/>
            <a:p>
              <a:endParaRPr lang="en-CN"/>
            </a:p>
          </p:txBody>
        </p:sp>
        <p:sp>
          <p:nvSpPr>
            <p:cNvPr id="18508" name="Freeform 18507">
              <a:extLst>
                <a:ext uri="{FF2B5EF4-FFF2-40B4-BE49-F238E27FC236}">
                  <a16:creationId xmlns:a16="http://schemas.microsoft.com/office/drawing/2014/main" id="{1CCE60B1-3772-9695-0EA0-199C5368522D}"/>
                </a:ext>
              </a:extLst>
            </p:cNvPr>
            <p:cNvSpPr/>
            <p:nvPr>
              <p:custDataLst>
                <p:tags r:id="rId68"/>
              </p:custDataLst>
            </p:nvPr>
          </p:nvSpPr>
          <p:spPr>
            <a:xfrm>
              <a:off x="10397700" y="4525874"/>
              <a:ext cx="131709" cy="10121"/>
            </a:xfrm>
            <a:custGeom>
              <a:avLst/>
              <a:gdLst>
                <a:gd name="connsiteX0" fmla="*/ 0 w 131709"/>
                <a:gd name="connsiteY0" fmla="*/ 0 h 10121"/>
                <a:gd name="connsiteX1" fmla="*/ 131710 w 131709"/>
                <a:gd name="connsiteY1" fmla="*/ 0 h 10121"/>
                <a:gd name="connsiteX2" fmla="*/ 131710 w 131709"/>
                <a:gd name="connsiteY2" fmla="*/ 10121 h 10121"/>
                <a:gd name="connsiteX3" fmla="*/ 0 w 131709"/>
                <a:gd name="connsiteY3" fmla="*/ 10121 h 10121"/>
              </a:gdLst>
              <a:ahLst/>
              <a:cxnLst>
                <a:cxn ang="0">
                  <a:pos x="connsiteX0" y="connsiteY0"/>
                </a:cxn>
                <a:cxn ang="0">
                  <a:pos x="connsiteX1" y="connsiteY1"/>
                </a:cxn>
                <a:cxn ang="0">
                  <a:pos x="connsiteX2" y="connsiteY2"/>
                </a:cxn>
                <a:cxn ang="0">
                  <a:pos x="connsiteX3" y="connsiteY3"/>
                </a:cxn>
              </a:cxnLst>
              <a:rect l="l" t="t" r="r" b="b"/>
              <a:pathLst>
                <a:path w="131709" h="10121">
                  <a:moveTo>
                    <a:pt x="0" y="0"/>
                  </a:moveTo>
                  <a:lnTo>
                    <a:pt x="131710" y="0"/>
                  </a:lnTo>
                  <a:lnTo>
                    <a:pt x="131710" y="10121"/>
                  </a:lnTo>
                  <a:lnTo>
                    <a:pt x="0" y="10121"/>
                  </a:lnTo>
                  <a:close/>
                </a:path>
              </a:pathLst>
            </a:custGeom>
            <a:solidFill>
              <a:srgbClr val="000000"/>
            </a:solidFill>
            <a:ln w="25369" cap="flat">
              <a:noFill/>
              <a:prstDash val="solid"/>
              <a:miter/>
            </a:ln>
          </p:spPr>
          <p:txBody>
            <a:bodyPr rtlCol="0" anchor="ctr"/>
            <a:lstStyle/>
            <a:p>
              <a:endParaRPr lang="en-CN"/>
            </a:p>
          </p:txBody>
        </p:sp>
        <p:sp>
          <p:nvSpPr>
            <p:cNvPr id="18510" name="Freeform 18509">
              <a:extLst>
                <a:ext uri="{FF2B5EF4-FFF2-40B4-BE49-F238E27FC236}">
                  <a16:creationId xmlns:a16="http://schemas.microsoft.com/office/drawing/2014/main" id="{2B35DD42-4D94-DA92-9435-D239DB6B4EDD}"/>
                </a:ext>
              </a:extLst>
            </p:cNvPr>
            <p:cNvSpPr/>
            <p:nvPr>
              <p:custDataLst>
                <p:tags r:id="rId69"/>
              </p:custDataLst>
            </p:nvPr>
          </p:nvSpPr>
          <p:spPr>
            <a:xfrm>
              <a:off x="10407822" y="4576034"/>
              <a:ext cx="120452" cy="178400"/>
            </a:xfrm>
            <a:custGeom>
              <a:avLst/>
              <a:gdLst>
                <a:gd name="connsiteX0" fmla="*/ 120762 w 120452"/>
                <a:gd name="connsiteY0" fmla="*/ 2871 h 178400"/>
                <a:gd name="connsiteX1" fmla="*/ 117472 w 120452"/>
                <a:gd name="connsiteY1" fmla="*/ 87 h 178400"/>
                <a:gd name="connsiteX2" fmla="*/ 85335 w 120452"/>
                <a:gd name="connsiteY2" fmla="*/ 2871 h 178400"/>
                <a:gd name="connsiteX3" fmla="*/ 81792 w 120452"/>
                <a:gd name="connsiteY3" fmla="*/ 7679 h 178400"/>
                <a:gd name="connsiteX4" fmla="*/ 87865 w 120452"/>
                <a:gd name="connsiteY4" fmla="*/ 10715 h 178400"/>
                <a:gd name="connsiteX5" fmla="*/ 100518 w 120452"/>
                <a:gd name="connsiteY5" fmla="*/ 15017 h 178400"/>
                <a:gd name="connsiteX6" fmla="*/ 99758 w 120452"/>
                <a:gd name="connsiteY6" fmla="*/ 20078 h 178400"/>
                <a:gd name="connsiteX7" fmla="*/ 84575 w 120452"/>
                <a:gd name="connsiteY7" fmla="*/ 80051 h 178400"/>
                <a:gd name="connsiteX8" fmla="*/ 61295 w 120452"/>
                <a:gd name="connsiteY8" fmla="*/ 63856 h 178400"/>
                <a:gd name="connsiteX9" fmla="*/ 309 w 120452"/>
                <a:gd name="connsiteY9" fmla="*/ 138000 h 178400"/>
                <a:gd name="connsiteX10" fmla="*/ 33965 w 120452"/>
                <a:gd name="connsiteY10" fmla="*/ 178488 h 178400"/>
                <a:gd name="connsiteX11" fmla="*/ 66862 w 120452"/>
                <a:gd name="connsiteY11" fmla="*/ 159509 h 178400"/>
                <a:gd name="connsiteX12" fmla="*/ 89889 w 120452"/>
                <a:gd name="connsiteY12" fmla="*/ 178488 h 178400"/>
                <a:gd name="connsiteX13" fmla="*/ 108615 w 120452"/>
                <a:gd name="connsiteY13" fmla="*/ 164570 h 178400"/>
                <a:gd name="connsiteX14" fmla="*/ 116207 w 120452"/>
                <a:gd name="connsiteY14" fmla="*/ 139518 h 178400"/>
                <a:gd name="connsiteX15" fmla="*/ 113170 w 120452"/>
                <a:gd name="connsiteY15" fmla="*/ 136988 h 178400"/>
                <a:gd name="connsiteX16" fmla="*/ 109627 w 120452"/>
                <a:gd name="connsiteY16" fmla="*/ 141543 h 178400"/>
                <a:gd name="connsiteX17" fmla="*/ 90396 w 120452"/>
                <a:gd name="connsiteY17" fmla="*/ 172921 h 178400"/>
                <a:gd name="connsiteX18" fmla="*/ 82804 w 120452"/>
                <a:gd name="connsiteY18" fmla="*/ 161281 h 178400"/>
                <a:gd name="connsiteX19" fmla="*/ 84322 w 120452"/>
                <a:gd name="connsiteY19" fmla="*/ 149134 h 178400"/>
                <a:gd name="connsiteX20" fmla="*/ 120762 w 120452"/>
                <a:gd name="connsiteY20" fmla="*/ 2871 h 178400"/>
                <a:gd name="connsiteX21" fmla="*/ 68127 w 120452"/>
                <a:gd name="connsiteY21" fmla="*/ 145591 h 178400"/>
                <a:gd name="connsiteX22" fmla="*/ 63066 w 120452"/>
                <a:gd name="connsiteY22" fmla="*/ 154954 h 178400"/>
                <a:gd name="connsiteX23" fmla="*/ 34471 w 120452"/>
                <a:gd name="connsiteY23" fmla="*/ 172921 h 178400"/>
                <a:gd name="connsiteX24" fmla="*/ 18276 w 120452"/>
                <a:gd name="connsiteY24" fmla="*/ 149134 h 178400"/>
                <a:gd name="connsiteX25" fmla="*/ 32194 w 120452"/>
                <a:gd name="connsiteY25" fmla="*/ 93716 h 178400"/>
                <a:gd name="connsiteX26" fmla="*/ 61548 w 120452"/>
                <a:gd name="connsiteY26" fmla="*/ 69423 h 178400"/>
                <a:gd name="connsiteX27" fmla="*/ 81539 w 120452"/>
                <a:gd name="connsiteY27" fmla="*/ 91692 h 178400"/>
                <a:gd name="connsiteX28" fmla="*/ 80780 w 120452"/>
                <a:gd name="connsiteY28" fmla="*/ 95993 h 178400"/>
                <a:gd name="connsiteX29" fmla="*/ 68127 w 120452"/>
                <a:gd name="connsiteY29" fmla="*/ 145591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62" y="2871"/>
                  </a:moveTo>
                  <a:cubicBezTo>
                    <a:pt x="120762" y="2618"/>
                    <a:pt x="120762" y="87"/>
                    <a:pt x="117472" y="87"/>
                  </a:cubicBezTo>
                  <a:cubicBezTo>
                    <a:pt x="113676" y="87"/>
                    <a:pt x="89636" y="2365"/>
                    <a:pt x="85335" y="2871"/>
                  </a:cubicBezTo>
                  <a:cubicBezTo>
                    <a:pt x="83310" y="3124"/>
                    <a:pt x="81792" y="4389"/>
                    <a:pt x="81792" y="7679"/>
                  </a:cubicBezTo>
                  <a:cubicBezTo>
                    <a:pt x="81792" y="10715"/>
                    <a:pt x="84069" y="10715"/>
                    <a:pt x="87865" y="10715"/>
                  </a:cubicBezTo>
                  <a:cubicBezTo>
                    <a:pt x="100011" y="10715"/>
                    <a:pt x="100518" y="12487"/>
                    <a:pt x="100518" y="15017"/>
                  </a:cubicBezTo>
                  <a:lnTo>
                    <a:pt x="99758" y="20078"/>
                  </a:lnTo>
                  <a:lnTo>
                    <a:pt x="84575" y="80051"/>
                  </a:lnTo>
                  <a:cubicBezTo>
                    <a:pt x="80020" y="70688"/>
                    <a:pt x="72682" y="63856"/>
                    <a:pt x="61295" y="63856"/>
                  </a:cubicBezTo>
                  <a:cubicBezTo>
                    <a:pt x="31688" y="63856"/>
                    <a:pt x="309" y="101054"/>
                    <a:pt x="309" y="138000"/>
                  </a:cubicBezTo>
                  <a:cubicBezTo>
                    <a:pt x="309" y="161787"/>
                    <a:pt x="14227" y="178488"/>
                    <a:pt x="33965" y="178488"/>
                  </a:cubicBezTo>
                  <a:cubicBezTo>
                    <a:pt x="39026" y="178488"/>
                    <a:pt x="51679" y="177476"/>
                    <a:pt x="66862" y="159509"/>
                  </a:cubicBezTo>
                  <a:cubicBezTo>
                    <a:pt x="68886" y="170137"/>
                    <a:pt x="77743" y="178488"/>
                    <a:pt x="89889" y="178488"/>
                  </a:cubicBezTo>
                  <a:cubicBezTo>
                    <a:pt x="98746" y="178488"/>
                    <a:pt x="104566" y="172668"/>
                    <a:pt x="108615" y="164570"/>
                  </a:cubicBezTo>
                  <a:cubicBezTo>
                    <a:pt x="112917" y="155460"/>
                    <a:pt x="116207" y="140024"/>
                    <a:pt x="116207" y="139518"/>
                  </a:cubicBezTo>
                  <a:cubicBezTo>
                    <a:pt x="116207" y="136988"/>
                    <a:pt x="113929" y="136988"/>
                    <a:pt x="113170" y="136988"/>
                  </a:cubicBezTo>
                  <a:cubicBezTo>
                    <a:pt x="110640" y="136988"/>
                    <a:pt x="110387" y="138000"/>
                    <a:pt x="109627" y="141543"/>
                  </a:cubicBezTo>
                  <a:cubicBezTo>
                    <a:pt x="105326" y="157991"/>
                    <a:pt x="100771" y="172921"/>
                    <a:pt x="90396" y="172921"/>
                  </a:cubicBezTo>
                  <a:cubicBezTo>
                    <a:pt x="83563" y="172921"/>
                    <a:pt x="82804" y="166342"/>
                    <a:pt x="82804" y="161281"/>
                  </a:cubicBezTo>
                  <a:cubicBezTo>
                    <a:pt x="82804" y="155207"/>
                    <a:pt x="83310" y="153436"/>
                    <a:pt x="84322" y="149134"/>
                  </a:cubicBezTo>
                  <a:lnTo>
                    <a:pt x="120762" y="2871"/>
                  </a:lnTo>
                  <a:close/>
                  <a:moveTo>
                    <a:pt x="68127" y="145591"/>
                  </a:moveTo>
                  <a:cubicBezTo>
                    <a:pt x="66862" y="150146"/>
                    <a:pt x="66862" y="150652"/>
                    <a:pt x="63066" y="154954"/>
                  </a:cubicBezTo>
                  <a:cubicBezTo>
                    <a:pt x="51932" y="168872"/>
                    <a:pt x="41557" y="172921"/>
                    <a:pt x="34471" y="172921"/>
                  </a:cubicBezTo>
                  <a:cubicBezTo>
                    <a:pt x="21819" y="172921"/>
                    <a:pt x="18276" y="159003"/>
                    <a:pt x="18276" y="149134"/>
                  </a:cubicBezTo>
                  <a:cubicBezTo>
                    <a:pt x="18276" y="136482"/>
                    <a:pt x="26374" y="105356"/>
                    <a:pt x="32194" y="93716"/>
                  </a:cubicBezTo>
                  <a:cubicBezTo>
                    <a:pt x="40038" y="78786"/>
                    <a:pt x="51426" y="69423"/>
                    <a:pt x="61548" y="69423"/>
                  </a:cubicBezTo>
                  <a:cubicBezTo>
                    <a:pt x="77996" y="69423"/>
                    <a:pt x="81539" y="90173"/>
                    <a:pt x="81539" y="91692"/>
                  </a:cubicBezTo>
                  <a:cubicBezTo>
                    <a:pt x="81539" y="93210"/>
                    <a:pt x="81033" y="94728"/>
                    <a:pt x="80780" y="95993"/>
                  </a:cubicBezTo>
                  <a:lnTo>
                    <a:pt x="68127" y="145591"/>
                  </a:lnTo>
                  <a:close/>
                </a:path>
              </a:pathLst>
            </a:custGeom>
            <a:solidFill>
              <a:srgbClr val="000000"/>
            </a:solidFill>
            <a:ln w="25369" cap="flat">
              <a:noFill/>
              <a:prstDash val="solid"/>
              <a:miter/>
            </a:ln>
          </p:spPr>
          <p:txBody>
            <a:bodyPr rtlCol="0" anchor="ctr"/>
            <a:lstStyle/>
            <a:p>
              <a:endParaRPr lang="en-CN"/>
            </a:p>
          </p:txBody>
        </p:sp>
        <p:sp>
          <p:nvSpPr>
            <p:cNvPr id="18511" name="Freeform 18510">
              <a:extLst>
                <a:ext uri="{FF2B5EF4-FFF2-40B4-BE49-F238E27FC236}">
                  <a16:creationId xmlns:a16="http://schemas.microsoft.com/office/drawing/2014/main" id="{2219B1C9-7458-5D74-D28C-9E38EC095F61}"/>
                </a:ext>
              </a:extLst>
            </p:cNvPr>
            <p:cNvSpPr/>
            <p:nvPr>
              <p:custDataLst>
                <p:tags r:id="rId70"/>
              </p:custDataLst>
            </p:nvPr>
          </p:nvSpPr>
          <p:spPr>
            <a:xfrm>
              <a:off x="10724222" y="4353802"/>
              <a:ext cx="58707" cy="253051"/>
            </a:xfrm>
            <a:custGeom>
              <a:avLst/>
              <a:gdLst>
                <a:gd name="connsiteX0" fmla="*/ 59030 w 58707"/>
                <a:gd name="connsiteY0" fmla="*/ 126604 h 253051"/>
                <a:gd name="connsiteX1" fmla="*/ 42328 w 58707"/>
                <a:gd name="connsiteY1" fmla="*/ 47652 h 253051"/>
                <a:gd name="connsiteX2" fmla="*/ 2852 w 58707"/>
                <a:gd name="connsiteY2" fmla="*/ 79 h 253051"/>
                <a:gd name="connsiteX3" fmla="*/ 322 w 58707"/>
                <a:gd name="connsiteY3" fmla="*/ 2609 h 253051"/>
                <a:gd name="connsiteX4" fmla="*/ 5130 w 58707"/>
                <a:gd name="connsiteY4" fmla="*/ 8430 h 253051"/>
                <a:gd name="connsiteX5" fmla="*/ 44353 w 58707"/>
                <a:gd name="connsiteY5" fmla="*/ 126604 h 253051"/>
                <a:gd name="connsiteX6" fmla="*/ 3611 w 58707"/>
                <a:gd name="connsiteY6" fmla="*/ 246298 h 253051"/>
                <a:gd name="connsiteX7" fmla="*/ 322 w 58707"/>
                <a:gd name="connsiteY7" fmla="*/ 250599 h 253051"/>
                <a:gd name="connsiteX8" fmla="*/ 2852 w 58707"/>
                <a:gd name="connsiteY8" fmla="*/ 253130 h 253051"/>
                <a:gd name="connsiteX9" fmla="*/ 43087 w 58707"/>
                <a:gd name="connsiteY9" fmla="*/ 203785 h 253051"/>
                <a:gd name="connsiteX10" fmla="*/ 59030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30" y="126604"/>
                  </a:moveTo>
                  <a:cubicBezTo>
                    <a:pt x="59030" y="106866"/>
                    <a:pt x="56246" y="76247"/>
                    <a:pt x="42328" y="47652"/>
                  </a:cubicBezTo>
                  <a:cubicBezTo>
                    <a:pt x="27145" y="16527"/>
                    <a:pt x="5383" y="79"/>
                    <a:pt x="2852" y="79"/>
                  </a:cubicBezTo>
                  <a:cubicBezTo>
                    <a:pt x="1334" y="79"/>
                    <a:pt x="322" y="1091"/>
                    <a:pt x="322" y="2609"/>
                  </a:cubicBezTo>
                  <a:cubicBezTo>
                    <a:pt x="322" y="3369"/>
                    <a:pt x="322" y="3875"/>
                    <a:pt x="5130" y="8430"/>
                  </a:cubicBezTo>
                  <a:cubicBezTo>
                    <a:pt x="29929" y="33482"/>
                    <a:pt x="44353" y="73717"/>
                    <a:pt x="44353" y="126604"/>
                  </a:cubicBezTo>
                  <a:cubicBezTo>
                    <a:pt x="44353" y="169876"/>
                    <a:pt x="34990" y="214413"/>
                    <a:pt x="3611" y="246298"/>
                  </a:cubicBezTo>
                  <a:cubicBezTo>
                    <a:pt x="322" y="249334"/>
                    <a:pt x="322" y="249840"/>
                    <a:pt x="322" y="250599"/>
                  </a:cubicBezTo>
                  <a:cubicBezTo>
                    <a:pt x="322" y="252118"/>
                    <a:pt x="1334" y="253130"/>
                    <a:pt x="2852" y="253130"/>
                  </a:cubicBezTo>
                  <a:cubicBezTo>
                    <a:pt x="5383" y="253130"/>
                    <a:pt x="28157" y="235922"/>
                    <a:pt x="43087" y="203785"/>
                  </a:cubicBezTo>
                  <a:cubicBezTo>
                    <a:pt x="55993" y="175949"/>
                    <a:pt x="59030" y="147861"/>
                    <a:pt x="59030" y="126604"/>
                  </a:cubicBezTo>
                  <a:close/>
                </a:path>
              </a:pathLst>
            </a:custGeom>
            <a:solidFill>
              <a:srgbClr val="000000"/>
            </a:solidFill>
            <a:ln w="25369" cap="flat">
              <a:noFill/>
              <a:prstDash val="solid"/>
              <a:miter/>
            </a:ln>
          </p:spPr>
          <p:txBody>
            <a:bodyPr rtlCol="0" anchor="ctr"/>
            <a:lstStyle/>
            <a:p>
              <a:endParaRPr lang="en-CN"/>
            </a:p>
          </p:txBody>
        </p:sp>
        <p:sp>
          <p:nvSpPr>
            <p:cNvPr id="18512" name="Freeform 18511">
              <a:extLst>
                <a:ext uri="{FF2B5EF4-FFF2-40B4-BE49-F238E27FC236}">
                  <a16:creationId xmlns:a16="http://schemas.microsoft.com/office/drawing/2014/main" id="{A0C491B4-D02F-EA88-AD75-D3C8E00B0A27}"/>
                </a:ext>
              </a:extLst>
            </p:cNvPr>
            <p:cNvSpPr/>
            <p:nvPr>
              <p:custDataLst>
                <p:tags r:id="rId71"/>
              </p:custDataLst>
            </p:nvPr>
          </p:nvSpPr>
          <p:spPr>
            <a:xfrm>
              <a:off x="10824909" y="4369997"/>
              <a:ext cx="207248" cy="177894"/>
            </a:xfrm>
            <a:custGeom>
              <a:avLst/>
              <a:gdLst>
                <a:gd name="connsiteX0" fmla="*/ 175690 w 207248"/>
                <a:gd name="connsiteY0" fmla="*/ 22094 h 177894"/>
                <a:gd name="connsiteX1" fmla="*/ 199983 w 207248"/>
                <a:gd name="connsiteY1" fmla="*/ 11972 h 177894"/>
                <a:gd name="connsiteX2" fmla="*/ 207574 w 207248"/>
                <a:gd name="connsiteY2" fmla="*/ 4634 h 177894"/>
                <a:gd name="connsiteX3" fmla="*/ 203019 w 207248"/>
                <a:gd name="connsiteY3" fmla="*/ 79 h 177894"/>
                <a:gd name="connsiteX4" fmla="*/ 179992 w 207248"/>
                <a:gd name="connsiteY4" fmla="*/ 838 h 177894"/>
                <a:gd name="connsiteX5" fmla="*/ 152156 w 207248"/>
                <a:gd name="connsiteY5" fmla="*/ 79 h 177894"/>
                <a:gd name="connsiteX6" fmla="*/ 145324 w 207248"/>
                <a:gd name="connsiteY6" fmla="*/ 7417 h 177894"/>
                <a:gd name="connsiteX7" fmla="*/ 151903 w 207248"/>
                <a:gd name="connsiteY7" fmla="*/ 11972 h 177894"/>
                <a:gd name="connsiteX8" fmla="*/ 166074 w 207248"/>
                <a:gd name="connsiteY8" fmla="*/ 14503 h 177894"/>
                <a:gd name="connsiteX9" fmla="*/ 82567 w 207248"/>
                <a:gd name="connsiteY9" fmla="*/ 135967 h 177894"/>
                <a:gd name="connsiteX10" fmla="*/ 60299 w 207248"/>
                <a:gd name="connsiteY10" fmla="*/ 17539 h 177894"/>
                <a:gd name="connsiteX11" fmla="*/ 59793 w 207248"/>
                <a:gd name="connsiteY11" fmla="*/ 13997 h 177894"/>
                <a:gd name="connsiteX12" fmla="*/ 75229 w 207248"/>
                <a:gd name="connsiteY12" fmla="*/ 11972 h 177894"/>
                <a:gd name="connsiteX13" fmla="*/ 84845 w 207248"/>
                <a:gd name="connsiteY13" fmla="*/ 4634 h 177894"/>
                <a:gd name="connsiteX14" fmla="*/ 79277 w 207248"/>
                <a:gd name="connsiteY14" fmla="*/ 79 h 177894"/>
                <a:gd name="connsiteX15" fmla="*/ 60046 w 207248"/>
                <a:gd name="connsiteY15" fmla="*/ 585 h 177894"/>
                <a:gd name="connsiteX16" fmla="*/ 41573 w 207248"/>
                <a:gd name="connsiteY16" fmla="*/ 838 h 177894"/>
                <a:gd name="connsiteX17" fmla="*/ 24112 w 207248"/>
                <a:gd name="connsiteY17" fmla="*/ 585 h 177894"/>
                <a:gd name="connsiteX18" fmla="*/ 7411 w 207248"/>
                <a:gd name="connsiteY18" fmla="*/ 79 h 177894"/>
                <a:gd name="connsiteX19" fmla="*/ 326 w 207248"/>
                <a:gd name="connsiteY19" fmla="*/ 7417 h 177894"/>
                <a:gd name="connsiteX20" fmla="*/ 9688 w 207248"/>
                <a:gd name="connsiteY20" fmla="*/ 11972 h 177894"/>
                <a:gd name="connsiteX21" fmla="*/ 19557 w 207248"/>
                <a:gd name="connsiteY21" fmla="*/ 12225 h 177894"/>
                <a:gd name="connsiteX22" fmla="*/ 23353 w 207248"/>
                <a:gd name="connsiteY22" fmla="*/ 17033 h 177894"/>
                <a:gd name="connsiteX23" fmla="*/ 52201 w 207248"/>
                <a:gd name="connsiteY23" fmla="*/ 170888 h 177894"/>
                <a:gd name="connsiteX24" fmla="*/ 61058 w 207248"/>
                <a:gd name="connsiteY24" fmla="*/ 177974 h 177894"/>
                <a:gd name="connsiteX25" fmla="*/ 72698 w 207248"/>
                <a:gd name="connsiteY25" fmla="*/ 171394 h 177894"/>
                <a:gd name="connsiteX26" fmla="*/ 175690 w 207248"/>
                <a:gd name="connsiteY26" fmla="*/ 22094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7248" h="177894">
                  <a:moveTo>
                    <a:pt x="175690" y="22094"/>
                  </a:moveTo>
                  <a:cubicBezTo>
                    <a:pt x="179486" y="16527"/>
                    <a:pt x="182522" y="12225"/>
                    <a:pt x="199983" y="11972"/>
                  </a:cubicBezTo>
                  <a:cubicBezTo>
                    <a:pt x="203019" y="11972"/>
                    <a:pt x="207574" y="11972"/>
                    <a:pt x="207574" y="4634"/>
                  </a:cubicBezTo>
                  <a:cubicBezTo>
                    <a:pt x="207574" y="3116"/>
                    <a:pt x="206309" y="79"/>
                    <a:pt x="203019" y="79"/>
                  </a:cubicBezTo>
                  <a:cubicBezTo>
                    <a:pt x="195681" y="79"/>
                    <a:pt x="187583" y="838"/>
                    <a:pt x="179992" y="838"/>
                  </a:cubicBezTo>
                  <a:cubicBezTo>
                    <a:pt x="170882" y="838"/>
                    <a:pt x="161013" y="79"/>
                    <a:pt x="152156" y="79"/>
                  </a:cubicBezTo>
                  <a:cubicBezTo>
                    <a:pt x="150132" y="79"/>
                    <a:pt x="145324" y="79"/>
                    <a:pt x="145324" y="7417"/>
                  </a:cubicBezTo>
                  <a:cubicBezTo>
                    <a:pt x="145324" y="11972"/>
                    <a:pt x="149626" y="11972"/>
                    <a:pt x="151903" y="11972"/>
                  </a:cubicBezTo>
                  <a:cubicBezTo>
                    <a:pt x="153168" y="11972"/>
                    <a:pt x="160507" y="11972"/>
                    <a:pt x="166074" y="14503"/>
                  </a:cubicBezTo>
                  <a:lnTo>
                    <a:pt x="82567" y="135967"/>
                  </a:lnTo>
                  <a:lnTo>
                    <a:pt x="60299" y="17539"/>
                  </a:lnTo>
                  <a:cubicBezTo>
                    <a:pt x="60046" y="16780"/>
                    <a:pt x="59793" y="14756"/>
                    <a:pt x="59793" y="13997"/>
                  </a:cubicBezTo>
                  <a:cubicBezTo>
                    <a:pt x="59793" y="11972"/>
                    <a:pt x="73457" y="11972"/>
                    <a:pt x="75229" y="11972"/>
                  </a:cubicBezTo>
                  <a:cubicBezTo>
                    <a:pt x="80796" y="11972"/>
                    <a:pt x="84845" y="11972"/>
                    <a:pt x="84845" y="4634"/>
                  </a:cubicBezTo>
                  <a:cubicBezTo>
                    <a:pt x="84845" y="1344"/>
                    <a:pt x="82314" y="79"/>
                    <a:pt x="79277" y="79"/>
                  </a:cubicBezTo>
                  <a:cubicBezTo>
                    <a:pt x="72951" y="79"/>
                    <a:pt x="66372" y="585"/>
                    <a:pt x="60046" y="585"/>
                  </a:cubicBezTo>
                  <a:cubicBezTo>
                    <a:pt x="53972" y="585"/>
                    <a:pt x="47646" y="838"/>
                    <a:pt x="41573" y="838"/>
                  </a:cubicBezTo>
                  <a:cubicBezTo>
                    <a:pt x="35753" y="838"/>
                    <a:pt x="29932" y="585"/>
                    <a:pt x="24112" y="585"/>
                  </a:cubicBezTo>
                  <a:cubicBezTo>
                    <a:pt x="18545" y="585"/>
                    <a:pt x="12725" y="79"/>
                    <a:pt x="7411" y="79"/>
                  </a:cubicBezTo>
                  <a:cubicBezTo>
                    <a:pt x="5133" y="79"/>
                    <a:pt x="326" y="79"/>
                    <a:pt x="326" y="7417"/>
                  </a:cubicBezTo>
                  <a:cubicBezTo>
                    <a:pt x="326" y="11972"/>
                    <a:pt x="4374" y="11972"/>
                    <a:pt x="9688" y="11972"/>
                  </a:cubicBezTo>
                  <a:cubicBezTo>
                    <a:pt x="12978" y="11972"/>
                    <a:pt x="16015" y="11972"/>
                    <a:pt x="19557" y="12225"/>
                  </a:cubicBezTo>
                  <a:cubicBezTo>
                    <a:pt x="22341" y="12478"/>
                    <a:pt x="22594" y="12731"/>
                    <a:pt x="23353" y="17033"/>
                  </a:cubicBezTo>
                  <a:lnTo>
                    <a:pt x="52201" y="170888"/>
                  </a:lnTo>
                  <a:cubicBezTo>
                    <a:pt x="53466" y="177974"/>
                    <a:pt x="56250" y="177974"/>
                    <a:pt x="61058" y="177974"/>
                  </a:cubicBezTo>
                  <a:cubicBezTo>
                    <a:pt x="68143" y="177974"/>
                    <a:pt x="69408" y="176202"/>
                    <a:pt x="72698" y="171394"/>
                  </a:cubicBezTo>
                  <a:lnTo>
                    <a:pt x="175690" y="22094"/>
                  </a:lnTo>
                  <a:close/>
                </a:path>
              </a:pathLst>
            </a:custGeom>
            <a:solidFill>
              <a:srgbClr val="000000"/>
            </a:solidFill>
            <a:ln w="25369" cap="flat">
              <a:noFill/>
              <a:prstDash val="solid"/>
              <a:miter/>
            </a:ln>
          </p:spPr>
          <p:txBody>
            <a:bodyPr rtlCol="0" anchor="ctr"/>
            <a:lstStyle/>
            <a:p>
              <a:endParaRPr lang="en-CN"/>
            </a:p>
          </p:txBody>
        </p:sp>
      </p:grpSp>
      <p:sp>
        <p:nvSpPr>
          <p:cNvPr id="18551" name="TextBox 18550">
            <a:extLst>
              <a:ext uri="{FF2B5EF4-FFF2-40B4-BE49-F238E27FC236}">
                <a16:creationId xmlns:a16="http://schemas.microsoft.com/office/drawing/2014/main" id="{A7E5F887-C343-255A-2731-ADA8D2D5F106}"/>
              </a:ext>
            </a:extLst>
          </p:cNvPr>
          <p:cNvSpPr txBox="1"/>
          <p:nvPr/>
        </p:nvSpPr>
        <p:spPr>
          <a:xfrm>
            <a:off x="379896" y="3507642"/>
            <a:ext cx="10756330" cy="453394"/>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利用上述</a:t>
            </a:r>
            <a:r>
              <a:rPr lang="zh-CN" altLang="en-US" sz="2000" dirty="0">
                <a:latin typeface="Microsoft YaHei" panose="020B0503020204020204" pitchFamily="34" charset="-122"/>
                <a:ea typeface="Microsoft YaHei" panose="020B0503020204020204" pitchFamily="34" charset="-122"/>
              </a:rPr>
              <a:t>公式，</a:t>
            </a:r>
            <a:r>
              <a:rPr lang="en-CN" sz="2000" dirty="0">
                <a:latin typeface="Microsoft YaHei" panose="020B0503020204020204" pitchFamily="34" charset="-122"/>
                <a:ea typeface="Microsoft YaHei" panose="020B0503020204020204" pitchFamily="34" charset="-122"/>
              </a:rPr>
              <a:t>在不同的子空间中分别计算并得到不同的上下文相关的单词序列表示</a:t>
            </a:r>
          </a:p>
        </p:txBody>
      </p:sp>
      <p:grpSp>
        <p:nvGrpSpPr>
          <p:cNvPr id="18568" name="Group 18567" descr="\documentclass{article}&#10;\usepackage{amsmath, amsfonts ,bm}&#10;\pagestyle{empty}&#10;\begin{document}&#10;&#10;&#10;$\{\bm{Z}_j\}_{j=1}^{N}$&#10;&#10;\end{document}" title="IguanaTex Vector Display">
            <a:extLst>
              <a:ext uri="{FF2B5EF4-FFF2-40B4-BE49-F238E27FC236}">
                <a16:creationId xmlns:a16="http://schemas.microsoft.com/office/drawing/2014/main" id="{8A84D4A1-FA70-4742-64BB-1D4F33C01713}"/>
              </a:ext>
            </a:extLst>
          </p:cNvPr>
          <p:cNvGrpSpPr>
            <a:grpSpLocks noChangeAspect="1"/>
          </p:cNvGrpSpPr>
          <p:nvPr>
            <p:custDataLst>
              <p:tags r:id="rId3"/>
            </p:custDataLst>
          </p:nvPr>
        </p:nvGrpSpPr>
        <p:grpSpPr>
          <a:xfrm>
            <a:off x="10129133" y="3576931"/>
            <a:ext cx="870059" cy="314816"/>
            <a:chOff x="4506712" y="3921407"/>
            <a:chExt cx="870059" cy="314816"/>
          </a:xfrm>
        </p:grpSpPr>
        <p:sp>
          <p:nvSpPr>
            <p:cNvPr id="18560" name="Freeform 18559">
              <a:extLst>
                <a:ext uri="{FF2B5EF4-FFF2-40B4-BE49-F238E27FC236}">
                  <a16:creationId xmlns:a16="http://schemas.microsoft.com/office/drawing/2014/main" id="{4344D61F-FB77-98DF-0CA6-47E527AC288A}"/>
                </a:ext>
              </a:extLst>
            </p:cNvPr>
            <p:cNvSpPr/>
            <p:nvPr>
              <p:custDataLst>
                <p:tags r:id="rId28"/>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400"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E55B686B-272C-F0A6-8AA1-E9D4DA4478B8}"/>
                </a:ext>
              </a:extLst>
            </p:cNvPr>
            <p:cNvSpPr/>
            <p:nvPr>
              <p:custDataLst>
                <p:tags r:id="rId29"/>
              </p:custDataLst>
            </p:nvPr>
          </p:nvSpPr>
          <p:spPr>
            <a:xfrm>
              <a:off x="4632226" y="3960628"/>
              <a:ext cx="186498" cy="173593"/>
            </a:xfrm>
            <a:custGeom>
              <a:avLst/>
              <a:gdLst>
                <a:gd name="connsiteX0" fmla="*/ 182785 w 186498"/>
                <a:gd name="connsiteY0" fmla="*/ 12209 h 173593"/>
                <a:gd name="connsiteX1" fmla="*/ 186580 w 186498"/>
                <a:gd name="connsiteY1" fmla="*/ 3605 h 173593"/>
                <a:gd name="connsiteX2" fmla="*/ 179242 w 186498"/>
                <a:gd name="connsiteY2" fmla="*/ 63 h 173593"/>
                <a:gd name="connsiteX3" fmla="*/ 57018 w 186498"/>
                <a:gd name="connsiteY3" fmla="*/ 63 h 173593"/>
                <a:gd name="connsiteX4" fmla="*/ 47655 w 186498"/>
                <a:gd name="connsiteY4" fmla="*/ 6136 h 173593"/>
                <a:gd name="connsiteX5" fmla="*/ 33737 w 186498"/>
                <a:gd name="connsiteY5" fmla="*/ 51432 h 173593"/>
                <a:gd name="connsiteX6" fmla="*/ 32472 w 186498"/>
                <a:gd name="connsiteY6" fmla="*/ 56493 h 173593"/>
                <a:gd name="connsiteX7" fmla="*/ 38292 w 186498"/>
                <a:gd name="connsiteY7" fmla="*/ 61048 h 173593"/>
                <a:gd name="connsiteX8" fmla="*/ 44366 w 186498"/>
                <a:gd name="connsiteY8" fmla="*/ 56746 h 173593"/>
                <a:gd name="connsiteX9" fmla="*/ 109653 w 186498"/>
                <a:gd name="connsiteY9" fmla="*/ 11956 h 173593"/>
                <a:gd name="connsiteX10" fmla="*/ 143562 w 186498"/>
                <a:gd name="connsiteY10" fmla="*/ 11956 h 173593"/>
                <a:gd name="connsiteX11" fmla="*/ 4637 w 186498"/>
                <a:gd name="connsiteY11" fmla="*/ 160497 h 173593"/>
                <a:gd name="connsiteX12" fmla="*/ 82 w 186498"/>
                <a:gd name="connsiteY12" fmla="*/ 170113 h 173593"/>
                <a:gd name="connsiteX13" fmla="*/ 7673 w 186498"/>
                <a:gd name="connsiteY13" fmla="*/ 173656 h 173593"/>
                <a:gd name="connsiteX14" fmla="*/ 134199 w 186498"/>
                <a:gd name="connsiteY14" fmla="*/ 173656 h 173593"/>
                <a:gd name="connsiteX15" fmla="*/ 143309 w 186498"/>
                <a:gd name="connsiteY15" fmla="*/ 167836 h 173593"/>
                <a:gd name="connsiteX16" fmla="*/ 162034 w 186498"/>
                <a:gd name="connsiteY16" fmla="*/ 109887 h 173593"/>
                <a:gd name="connsiteX17" fmla="*/ 162794 w 186498"/>
                <a:gd name="connsiteY17" fmla="*/ 106344 h 173593"/>
                <a:gd name="connsiteX18" fmla="*/ 156973 w 186498"/>
                <a:gd name="connsiteY18" fmla="*/ 101789 h 173593"/>
                <a:gd name="connsiteX19" fmla="*/ 151153 w 186498"/>
                <a:gd name="connsiteY19" fmla="*/ 105079 h 173593"/>
                <a:gd name="connsiteX20" fmla="*/ 80299 w 186498"/>
                <a:gd name="connsiteY20" fmla="*/ 160750 h 173593"/>
                <a:gd name="connsiteX21" fmla="*/ 43860 w 186498"/>
                <a:gd name="connsiteY21" fmla="*/ 160750 h 173593"/>
                <a:gd name="connsiteX22" fmla="*/ 182785 w 186498"/>
                <a:gd name="connsiteY22" fmla="*/ 12209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6498" h="173593">
                  <a:moveTo>
                    <a:pt x="182785" y="12209"/>
                  </a:moveTo>
                  <a:cubicBezTo>
                    <a:pt x="184809" y="9932"/>
                    <a:pt x="186580" y="7148"/>
                    <a:pt x="186580" y="3605"/>
                  </a:cubicBezTo>
                  <a:cubicBezTo>
                    <a:pt x="186580" y="63"/>
                    <a:pt x="183797" y="63"/>
                    <a:pt x="179242" y="63"/>
                  </a:cubicBezTo>
                  <a:lnTo>
                    <a:pt x="57018" y="63"/>
                  </a:lnTo>
                  <a:cubicBezTo>
                    <a:pt x="50439" y="63"/>
                    <a:pt x="49427" y="63"/>
                    <a:pt x="47655" y="6136"/>
                  </a:cubicBezTo>
                  <a:lnTo>
                    <a:pt x="33737" y="51432"/>
                  </a:lnTo>
                  <a:cubicBezTo>
                    <a:pt x="32472" y="55228"/>
                    <a:pt x="32472" y="55987"/>
                    <a:pt x="32472" y="56493"/>
                  </a:cubicBezTo>
                  <a:cubicBezTo>
                    <a:pt x="32472" y="60795"/>
                    <a:pt x="36774" y="61048"/>
                    <a:pt x="38292" y="61048"/>
                  </a:cubicBezTo>
                  <a:cubicBezTo>
                    <a:pt x="42088" y="61048"/>
                    <a:pt x="43100" y="60289"/>
                    <a:pt x="44366" y="56746"/>
                  </a:cubicBezTo>
                  <a:cubicBezTo>
                    <a:pt x="55753" y="24609"/>
                    <a:pt x="74732" y="11956"/>
                    <a:pt x="109653" y="11956"/>
                  </a:cubicBezTo>
                  <a:lnTo>
                    <a:pt x="143562" y="11956"/>
                  </a:lnTo>
                  <a:lnTo>
                    <a:pt x="4637" y="160497"/>
                  </a:lnTo>
                  <a:cubicBezTo>
                    <a:pt x="2612" y="162522"/>
                    <a:pt x="82" y="165305"/>
                    <a:pt x="82" y="170113"/>
                  </a:cubicBezTo>
                  <a:cubicBezTo>
                    <a:pt x="82" y="173656"/>
                    <a:pt x="2612" y="173656"/>
                    <a:pt x="7673" y="173656"/>
                  </a:cubicBezTo>
                  <a:lnTo>
                    <a:pt x="134199" y="173656"/>
                  </a:lnTo>
                  <a:cubicBezTo>
                    <a:pt x="140778" y="173656"/>
                    <a:pt x="141537" y="173656"/>
                    <a:pt x="143309" y="167836"/>
                  </a:cubicBezTo>
                  <a:lnTo>
                    <a:pt x="162034" y="109887"/>
                  </a:lnTo>
                  <a:cubicBezTo>
                    <a:pt x="162794" y="107103"/>
                    <a:pt x="162794" y="106597"/>
                    <a:pt x="162794" y="106344"/>
                  </a:cubicBezTo>
                  <a:cubicBezTo>
                    <a:pt x="162794" y="102548"/>
                    <a:pt x="159504" y="101789"/>
                    <a:pt x="156973" y="101789"/>
                  </a:cubicBezTo>
                  <a:cubicBezTo>
                    <a:pt x="155202" y="101789"/>
                    <a:pt x="152418" y="101789"/>
                    <a:pt x="151153" y="105079"/>
                  </a:cubicBezTo>
                  <a:cubicBezTo>
                    <a:pt x="140272" y="137216"/>
                    <a:pt x="128379" y="160750"/>
                    <a:pt x="80299" y="160750"/>
                  </a:cubicBezTo>
                  <a:lnTo>
                    <a:pt x="43860" y="160750"/>
                  </a:lnTo>
                  <a:lnTo>
                    <a:pt x="182785" y="12209"/>
                  </a:lnTo>
                  <a:close/>
                </a:path>
              </a:pathLst>
            </a:custGeom>
            <a:solidFill>
              <a:srgbClr val="000000"/>
            </a:solidFill>
            <a:ln w="25400"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7220FEDE-6672-AB18-675C-D176D2C69DED}"/>
                </a:ext>
              </a:extLst>
            </p:cNvPr>
            <p:cNvSpPr/>
            <p:nvPr>
              <p:custDataLst>
                <p:tags r:id="rId30"/>
              </p:custDataLst>
            </p:nvPr>
          </p:nvSpPr>
          <p:spPr>
            <a:xfrm>
              <a:off x="4810517" y="4054737"/>
              <a:ext cx="77762" cy="153576"/>
            </a:xfrm>
            <a:custGeom>
              <a:avLst/>
              <a:gdLst>
                <a:gd name="connsiteX0" fmla="*/ 77852 w 77762"/>
                <a:gd name="connsiteY0" fmla="*/ 6795 h 153576"/>
                <a:gd name="connsiteX1" fmla="*/ 70767 w 77762"/>
                <a:gd name="connsiteY1" fmla="*/ 64 h 153576"/>
                <a:gd name="connsiteX2" fmla="*/ 60847 w 77762"/>
                <a:gd name="connsiteY2" fmla="*/ 9807 h 153576"/>
                <a:gd name="connsiteX3" fmla="*/ 67932 w 77762"/>
                <a:gd name="connsiteY3" fmla="*/ 16538 h 153576"/>
                <a:gd name="connsiteX4" fmla="*/ 77852 w 77762"/>
                <a:gd name="connsiteY4" fmla="*/ 6795 h 153576"/>
                <a:gd name="connsiteX5" fmla="*/ 40299 w 77762"/>
                <a:gd name="connsiteY5" fmla="*/ 126185 h 153576"/>
                <a:gd name="connsiteX6" fmla="*/ 17449 w 77762"/>
                <a:gd name="connsiteY6" fmla="*/ 148681 h 153576"/>
                <a:gd name="connsiteX7" fmla="*/ 11072 w 77762"/>
                <a:gd name="connsiteY7" fmla="*/ 147618 h 153576"/>
                <a:gd name="connsiteX8" fmla="*/ 17094 w 77762"/>
                <a:gd name="connsiteY8" fmla="*/ 138584 h 153576"/>
                <a:gd name="connsiteX9" fmla="*/ 10186 w 77762"/>
                <a:gd name="connsiteY9" fmla="*/ 132030 h 153576"/>
                <a:gd name="connsiteX10" fmla="*/ 89 w 77762"/>
                <a:gd name="connsiteY10" fmla="*/ 142481 h 153576"/>
                <a:gd name="connsiteX11" fmla="*/ 17626 w 77762"/>
                <a:gd name="connsiteY11" fmla="*/ 153641 h 153576"/>
                <a:gd name="connsiteX12" fmla="*/ 54470 w 77762"/>
                <a:gd name="connsiteY12" fmla="*/ 125653 h 153576"/>
                <a:gd name="connsiteX13" fmla="*/ 70412 w 77762"/>
                <a:gd name="connsiteY13" fmla="*/ 62239 h 153576"/>
                <a:gd name="connsiteX14" fmla="*/ 71298 w 77762"/>
                <a:gd name="connsiteY14" fmla="*/ 56039 h 153576"/>
                <a:gd name="connsiteX15" fmla="*/ 52344 w 77762"/>
                <a:gd name="connsiteY15" fmla="*/ 39388 h 153576"/>
                <a:gd name="connsiteX16" fmla="*/ 21346 w 77762"/>
                <a:gd name="connsiteY16" fmla="*/ 66490 h 153576"/>
                <a:gd name="connsiteX17" fmla="*/ 24357 w 77762"/>
                <a:gd name="connsiteY17" fmla="*/ 68793 h 153576"/>
                <a:gd name="connsiteX18" fmla="*/ 27900 w 77762"/>
                <a:gd name="connsiteY18" fmla="*/ 65604 h 153576"/>
                <a:gd name="connsiteX19" fmla="*/ 51813 w 77762"/>
                <a:gd name="connsiteY19" fmla="*/ 44348 h 153576"/>
                <a:gd name="connsiteX20" fmla="*/ 57836 w 77762"/>
                <a:gd name="connsiteY20" fmla="*/ 53028 h 153576"/>
                <a:gd name="connsiteX21" fmla="*/ 57304 w 77762"/>
                <a:gd name="connsiteY21" fmla="*/ 58342 h 153576"/>
                <a:gd name="connsiteX22" fmla="*/ 40299 w 77762"/>
                <a:gd name="connsiteY22" fmla="*/ 126185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52" y="6795"/>
                  </a:moveTo>
                  <a:cubicBezTo>
                    <a:pt x="77852" y="3784"/>
                    <a:pt x="75549" y="64"/>
                    <a:pt x="70767" y="64"/>
                  </a:cubicBezTo>
                  <a:cubicBezTo>
                    <a:pt x="65630" y="64"/>
                    <a:pt x="60847" y="5024"/>
                    <a:pt x="60847" y="9807"/>
                  </a:cubicBezTo>
                  <a:cubicBezTo>
                    <a:pt x="60847" y="12641"/>
                    <a:pt x="62973" y="16538"/>
                    <a:pt x="67932" y="16538"/>
                  </a:cubicBezTo>
                  <a:cubicBezTo>
                    <a:pt x="72715" y="16538"/>
                    <a:pt x="77852" y="11932"/>
                    <a:pt x="77852" y="6795"/>
                  </a:cubicBezTo>
                  <a:close/>
                  <a:moveTo>
                    <a:pt x="40299" y="126185"/>
                  </a:moveTo>
                  <a:cubicBezTo>
                    <a:pt x="37288" y="138407"/>
                    <a:pt x="27900" y="148681"/>
                    <a:pt x="17449" y="148681"/>
                  </a:cubicBezTo>
                  <a:cubicBezTo>
                    <a:pt x="15146" y="148681"/>
                    <a:pt x="13020" y="148327"/>
                    <a:pt x="11072" y="147618"/>
                  </a:cubicBezTo>
                  <a:cubicBezTo>
                    <a:pt x="15677" y="145493"/>
                    <a:pt x="17094" y="141241"/>
                    <a:pt x="17094" y="138584"/>
                  </a:cubicBezTo>
                  <a:cubicBezTo>
                    <a:pt x="17094" y="134333"/>
                    <a:pt x="13729" y="132030"/>
                    <a:pt x="10186" y="132030"/>
                  </a:cubicBezTo>
                  <a:cubicBezTo>
                    <a:pt x="4695" y="132030"/>
                    <a:pt x="89" y="136813"/>
                    <a:pt x="89" y="142481"/>
                  </a:cubicBezTo>
                  <a:cubicBezTo>
                    <a:pt x="89" y="149213"/>
                    <a:pt x="6998" y="153641"/>
                    <a:pt x="17626" y="153641"/>
                  </a:cubicBezTo>
                  <a:cubicBezTo>
                    <a:pt x="28254" y="153641"/>
                    <a:pt x="48979" y="147264"/>
                    <a:pt x="54470" y="125653"/>
                  </a:cubicBezTo>
                  <a:lnTo>
                    <a:pt x="70412" y="62239"/>
                  </a:lnTo>
                  <a:cubicBezTo>
                    <a:pt x="70944" y="60290"/>
                    <a:pt x="71298" y="58696"/>
                    <a:pt x="71298" y="56039"/>
                  </a:cubicBezTo>
                  <a:cubicBezTo>
                    <a:pt x="71298" y="46297"/>
                    <a:pt x="62973" y="39388"/>
                    <a:pt x="52344" y="39388"/>
                  </a:cubicBezTo>
                  <a:cubicBezTo>
                    <a:pt x="32682" y="39388"/>
                    <a:pt x="21346" y="64010"/>
                    <a:pt x="21346" y="66490"/>
                  </a:cubicBezTo>
                  <a:cubicBezTo>
                    <a:pt x="21346" y="68793"/>
                    <a:pt x="23826" y="68793"/>
                    <a:pt x="24357" y="68793"/>
                  </a:cubicBezTo>
                  <a:cubicBezTo>
                    <a:pt x="26483" y="68793"/>
                    <a:pt x="26660" y="68262"/>
                    <a:pt x="27900" y="65604"/>
                  </a:cubicBezTo>
                  <a:cubicBezTo>
                    <a:pt x="32328" y="55331"/>
                    <a:pt x="41539" y="44348"/>
                    <a:pt x="51813" y="44348"/>
                  </a:cubicBezTo>
                  <a:cubicBezTo>
                    <a:pt x="56241" y="44348"/>
                    <a:pt x="57836" y="47359"/>
                    <a:pt x="57836" y="53028"/>
                  </a:cubicBezTo>
                  <a:cubicBezTo>
                    <a:pt x="57836" y="54976"/>
                    <a:pt x="57481" y="57456"/>
                    <a:pt x="57304" y="58342"/>
                  </a:cubicBezTo>
                  <a:lnTo>
                    <a:pt x="40299" y="126185"/>
                  </a:lnTo>
                  <a:close/>
                </a:path>
              </a:pathLst>
            </a:custGeom>
            <a:solidFill>
              <a:srgbClr val="000000"/>
            </a:solidFill>
            <a:ln w="25400"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03FD774C-2E42-D9FB-C0C5-B3FE8255E59D}"/>
                </a:ext>
              </a:extLst>
            </p:cNvPr>
            <p:cNvSpPr/>
            <p:nvPr>
              <p:custDataLst>
                <p:tags r:id="rId31"/>
              </p:custDataLst>
            </p:nvPr>
          </p:nvSpPr>
          <p:spPr>
            <a:xfrm>
              <a:off x="4935362" y="3944433"/>
              <a:ext cx="89833" cy="253051"/>
            </a:xfrm>
            <a:custGeom>
              <a:avLst/>
              <a:gdLst>
                <a:gd name="connsiteX0" fmla="*/ 36533 w 89833"/>
                <a:gd name="connsiteY0" fmla="*/ 219458 h 253051"/>
                <a:gd name="connsiteX1" fmla="*/ 2371 w 89833"/>
                <a:gd name="connsiteY1" fmla="*/ 247547 h 253051"/>
                <a:gd name="connsiteX2" fmla="*/ 94 w 89833"/>
                <a:gd name="connsiteY2" fmla="*/ 250330 h 253051"/>
                <a:gd name="connsiteX3" fmla="*/ 5155 w 89833"/>
                <a:gd name="connsiteY3" fmla="*/ 253114 h 253051"/>
                <a:gd name="connsiteX4" fmla="*/ 53487 w 89833"/>
                <a:gd name="connsiteY4" fmla="*/ 221482 h 253051"/>
                <a:gd name="connsiteX5" fmla="*/ 53487 w 89833"/>
                <a:gd name="connsiteY5" fmla="*/ 163787 h 253051"/>
                <a:gd name="connsiteX6" fmla="*/ 63609 w 89833"/>
                <a:gd name="connsiteY6" fmla="*/ 137469 h 253051"/>
                <a:gd name="connsiteX7" fmla="*/ 87649 w 89833"/>
                <a:gd name="connsiteY7" fmla="*/ 129372 h 253051"/>
                <a:gd name="connsiteX8" fmla="*/ 89927 w 89833"/>
                <a:gd name="connsiteY8" fmla="*/ 126588 h 253051"/>
                <a:gd name="connsiteX9" fmla="*/ 85878 w 89833"/>
                <a:gd name="connsiteY9" fmla="*/ 123805 h 253051"/>
                <a:gd name="connsiteX10" fmla="*/ 54247 w 89833"/>
                <a:gd name="connsiteY10" fmla="*/ 101283 h 253051"/>
                <a:gd name="connsiteX11" fmla="*/ 53487 w 89833"/>
                <a:gd name="connsiteY11" fmla="*/ 88884 h 253051"/>
                <a:gd name="connsiteX12" fmla="*/ 53487 w 89833"/>
                <a:gd name="connsiteY12" fmla="*/ 38780 h 253051"/>
                <a:gd name="connsiteX13" fmla="*/ 41341 w 89833"/>
                <a:gd name="connsiteY13" fmla="*/ 10438 h 253051"/>
                <a:gd name="connsiteX14" fmla="*/ 5155 w 89833"/>
                <a:gd name="connsiteY14" fmla="*/ 63 h 253051"/>
                <a:gd name="connsiteX15" fmla="*/ 94 w 89833"/>
                <a:gd name="connsiteY15" fmla="*/ 2846 h 253051"/>
                <a:gd name="connsiteX16" fmla="*/ 4142 w 89833"/>
                <a:gd name="connsiteY16" fmla="*/ 5630 h 253051"/>
                <a:gd name="connsiteX17" fmla="*/ 35774 w 89833"/>
                <a:gd name="connsiteY17" fmla="*/ 27645 h 253051"/>
                <a:gd name="connsiteX18" fmla="*/ 36533 w 89833"/>
                <a:gd name="connsiteY18" fmla="*/ 39539 h 253051"/>
                <a:gd name="connsiteX19" fmla="*/ 36533 w 89833"/>
                <a:gd name="connsiteY19" fmla="*/ 92679 h 253051"/>
                <a:gd name="connsiteX20" fmla="*/ 46655 w 89833"/>
                <a:gd name="connsiteY20" fmla="*/ 116719 h 253051"/>
                <a:gd name="connsiteX21" fmla="*/ 66393 w 89833"/>
                <a:gd name="connsiteY21" fmla="*/ 126588 h 253051"/>
                <a:gd name="connsiteX22" fmla="*/ 36533 w 89833"/>
                <a:gd name="connsiteY22" fmla="*/ 158726 h 253051"/>
                <a:gd name="connsiteX23" fmla="*/ 36533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33" y="219458"/>
                  </a:moveTo>
                  <a:cubicBezTo>
                    <a:pt x="36533" y="229580"/>
                    <a:pt x="29954" y="245775"/>
                    <a:pt x="2371" y="247547"/>
                  </a:cubicBezTo>
                  <a:cubicBezTo>
                    <a:pt x="1106" y="247800"/>
                    <a:pt x="94" y="248812"/>
                    <a:pt x="94" y="250330"/>
                  </a:cubicBezTo>
                  <a:cubicBezTo>
                    <a:pt x="94" y="253114"/>
                    <a:pt x="2877" y="253114"/>
                    <a:pt x="5155" y="253114"/>
                  </a:cubicBezTo>
                  <a:cubicBezTo>
                    <a:pt x="29701" y="253114"/>
                    <a:pt x="53234" y="240714"/>
                    <a:pt x="53487" y="221482"/>
                  </a:cubicBezTo>
                  <a:lnTo>
                    <a:pt x="53487" y="163787"/>
                  </a:lnTo>
                  <a:cubicBezTo>
                    <a:pt x="53487" y="153918"/>
                    <a:pt x="53487" y="145820"/>
                    <a:pt x="63609" y="137469"/>
                  </a:cubicBezTo>
                  <a:cubicBezTo>
                    <a:pt x="72466" y="130131"/>
                    <a:pt x="82082" y="129625"/>
                    <a:pt x="87649" y="129372"/>
                  </a:cubicBezTo>
                  <a:cubicBezTo>
                    <a:pt x="88915" y="129119"/>
                    <a:pt x="89927" y="128107"/>
                    <a:pt x="89927" y="126588"/>
                  </a:cubicBezTo>
                  <a:cubicBezTo>
                    <a:pt x="89927" y="124058"/>
                    <a:pt x="88408" y="124058"/>
                    <a:pt x="85878" y="123805"/>
                  </a:cubicBezTo>
                  <a:cubicBezTo>
                    <a:pt x="69177" y="122793"/>
                    <a:pt x="57030" y="113683"/>
                    <a:pt x="54247" y="101283"/>
                  </a:cubicBezTo>
                  <a:cubicBezTo>
                    <a:pt x="53487" y="98500"/>
                    <a:pt x="53487" y="97994"/>
                    <a:pt x="53487" y="88884"/>
                  </a:cubicBezTo>
                  <a:lnTo>
                    <a:pt x="53487" y="38780"/>
                  </a:lnTo>
                  <a:cubicBezTo>
                    <a:pt x="53487" y="28151"/>
                    <a:pt x="53487" y="20054"/>
                    <a:pt x="41341" y="10438"/>
                  </a:cubicBezTo>
                  <a:cubicBezTo>
                    <a:pt x="31219" y="2593"/>
                    <a:pt x="13758" y="63"/>
                    <a:pt x="5155" y="63"/>
                  </a:cubicBezTo>
                  <a:cubicBezTo>
                    <a:pt x="2877" y="63"/>
                    <a:pt x="94" y="63"/>
                    <a:pt x="94" y="2846"/>
                  </a:cubicBezTo>
                  <a:cubicBezTo>
                    <a:pt x="94" y="5377"/>
                    <a:pt x="1612" y="5377"/>
                    <a:pt x="4142" y="5630"/>
                  </a:cubicBezTo>
                  <a:cubicBezTo>
                    <a:pt x="20085" y="6642"/>
                    <a:pt x="32484" y="14740"/>
                    <a:pt x="35774" y="27645"/>
                  </a:cubicBezTo>
                  <a:cubicBezTo>
                    <a:pt x="36533" y="29923"/>
                    <a:pt x="36533" y="30429"/>
                    <a:pt x="36533" y="39539"/>
                  </a:cubicBezTo>
                  <a:lnTo>
                    <a:pt x="36533" y="92679"/>
                  </a:lnTo>
                  <a:cubicBezTo>
                    <a:pt x="36533" y="104320"/>
                    <a:pt x="38557" y="108622"/>
                    <a:pt x="46655" y="116719"/>
                  </a:cubicBezTo>
                  <a:cubicBezTo>
                    <a:pt x="51969" y="122033"/>
                    <a:pt x="59308" y="124564"/>
                    <a:pt x="66393" y="126588"/>
                  </a:cubicBezTo>
                  <a:cubicBezTo>
                    <a:pt x="45643" y="132408"/>
                    <a:pt x="36533" y="144049"/>
                    <a:pt x="36533" y="158726"/>
                  </a:cubicBezTo>
                  <a:lnTo>
                    <a:pt x="36533" y="219458"/>
                  </a:lnTo>
                  <a:close/>
                </a:path>
              </a:pathLst>
            </a:custGeom>
            <a:solidFill>
              <a:srgbClr val="000000"/>
            </a:solidFill>
            <a:ln w="25400"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87FFC71C-1C70-A93F-44D2-7FBE503A8566}"/>
                </a:ext>
              </a:extLst>
            </p:cNvPr>
            <p:cNvSpPr/>
            <p:nvPr>
              <p:custDataLst>
                <p:tags r:id="rId32"/>
              </p:custDataLst>
            </p:nvPr>
          </p:nvSpPr>
          <p:spPr>
            <a:xfrm>
              <a:off x="5055890" y="3921407"/>
              <a:ext cx="157827" cy="120983"/>
            </a:xfrm>
            <a:custGeom>
              <a:avLst/>
              <a:gdLst>
                <a:gd name="connsiteX0" fmla="*/ 135607 w 157827"/>
                <a:gd name="connsiteY0" fmla="*/ 19367 h 120983"/>
                <a:gd name="connsiteX1" fmla="*/ 154384 w 157827"/>
                <a:gd name="connsiteY1" fmla="*/ 6436 h 120983"/>
                <a:gd name="connsiteX2" fmla="*/ 157927 w 157827"/>
                <a:gd name="connsiteY2" fmla="*/ 2539 h 120983"/>
                <a:gd name="connsiteX3" fmla="*/ 155269 w 157827"/>
                <a:gd name="connsiteY3" fmla="*/ 59 h 120983"/>
                <a:gd name="connsiteX4" fmla="*/ 136847 w 157827"/>
                <a:gd name="connsiteY4" fmla="*/ 768 h 120983"/>
                <a:gd name="connsiteX5" fmla="*/ 118071 w 157827"/>
                <a:gd name="connsiteY5" fmla="*/ 59 h 120983"/>
                <a:gd name="connsiteX6" fmla="*/ 114528 w 157827"/>
                <a:gd name="connsiteY6" fmla="*/ 3956 h 120983"/>
                <a:gd name="connsiteX7" fmla="*/ 118425 w 157827"/>
                <a:gd name="connsiteY7" fmla="*/ 6436 h 120983"/>
                <a:gd name="connsiteX8" fmla="*/ 129762 w 157827"/>
                <a:gd name="connsiteY8" fmla="*/ 13699 h 120983"/>
                <a:gd name="connsiteX9" fmla="*/ 129053 w 157827"/>
                <a:gd name="connsiteY9" fmla="*/ 17950 h 120983"/>
                <a:gd name="connsiteX10" fmla="*/ 109746 w 157827"/>
                <a:gd name="connsiteY10" fmla="*/ 95181 h 120983"/>
                <a:gd name="connsiteX11" fmla="*/ 64753 w 157827"/>
                <a:gd name="connsiteY11" fmla="*/ 3070 h 120983"/>
                <a:gd name="connsiteX12" fmla="*/ 58730 w 157827"/>
                <a:gd name="connsiteY12" fmla="*/ 59 h 120983"/>
                <a:gd name="connsiteX13" fmla="*/ 34463 w 157827"/>
                <a:gd name="connsiteY13" fmla="*/ 59 h 120983"/>
                <a:gd name="connsiteX14" fmla="*/ 28795 w 157827"/>
                <a:gd name="connsiteY14" fmla="*/ 3956 h 120983"/>
                <a:gd name="connsiteX15" fmla="*/ 34640 w 157827"/>
                <a:gd name="connsiteY15" fmla="*/ 6436 h 120983"/>
                <a:gd name="connsiteX16" fmla="*/ 45977 w 157827"/>
                <a:gd name="connsiteY16" fmla="*/ 7322 h 120983"/>
                <a:gd name="connsiteX17" fmla="*/ 22241 w 157827"/>
                <a:gd name="connsiteY17" fmla="*/ 102089 h 120983"/>
                <a:gd name="connsiteX18" fmla="*/ 3818 w 157827"/>
                <a:gd name="connsiteY18" fmla="*/ 114666 h 120983"/>
                <a:gd name="connsiteX19" fmla="*/ 99 w 157827"/>
                <a:gd name="connsiteY19" fmla="*/ 118386 h 120983"/>
                <a:gd name="connsiteX20" fmla="*/ 2756 w 157827"/>
                <a:gd name="connsiteY20" fmla="*/ 121043 h 120983"/>
                <a:gd name="connsiteX21" fmla="*/ 21178 w 157827"/>
                <a:gd name="connsiteY21" fmla="*/ 120334 h 120983"/>
                <a:gd name="connsiteX22" fmla="*/ 39954 w 157827"/>
                <a:gd name="connsiteY22" fmla="*/ 121043 h 120983"/>
                <a:gd name="connsiteX23" fmla="*/ 43497 w 157827"/>
                <a:gd name="connsiteY23" fmla="*/ 117323 h 120983"/>
                <a:gd name="connsiteX24" fmla="*/ 39423 w 157827"/>
                <a:gd name="connsiteY24" fmla="*/ 114666 h 120983"/>
                <a:gd name="connsiteX25" fmla="*/ 28263 w 157827"/>
                <a:gd name="connsiteY25" fmla="*/ 107226 h 120983"/>
                <a:gd name="connsiteX26" fmla="*/ 28972 w 157827"/>
                <a:gd name="connsiteY26" fmla="*/ 102798 h 120983"/>
                <a:gd name="connsiteX27" fmla="*/ 51645 w 157827"/>
                <a:gd name="connsiteY27" fmla="*/ 12104 h 120983"/>
                <a:gd name="connsiteX28" fmla="*/ 103369 w 157827"/>
                <a:gd name="connsiteY28" fmla="*/ 118032 h 120983"/>
                <a:gd name="connsiteX29" fmla="*/ 107266 w 157827"/>
                <a:gd name="connsiteY29" fmla="*/ 121043 h 120983"/>
                <a:gd name="connsiteX30" fmla="*/ 110986 w 157827"/>
                <a:gd name="connsiteY30" fmla="*/ 117323 h 120983"/>
                <a:gd name="connsiteX31" fmla="*/ 135607 w 157827"/>
                <a:gd name="connsiteY31" fmla="*/ 19367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7827" h="120983">
                  <a:moveTo>
                    <a:pt x="135607" y="19367"/>
                  </a:moveTo>
                  <a:cubicBezTo>
                    <a:pt x="137379" y="12636"/>
                    <a:pt x="140213" y="6790"/>
                    <a:pt x="154384" y="6436"/>
                  </a:cubicBezTo>
                  <a:cubicBezTo>
                    <a:pt x="155269" y="6436"/>
                    <a:pt x="157927" y="6259"/>
                    <a:pt x="157927" y="2539"/>
                  </a:cubicBezTo>
                  <a:cubicBezTo>
                    <a:pt x="157927" y="1476"/>
                    <a:pt x="157041" y="59"/>
                    <a:pt x="155269" y="59"/>
                  </a:cubicBezTo>
                  <a:cubicBezTo>
                    <a:pt x="149424" y="59"/>
                    <a:pt x="142870" y="768"/>
                    <a:pt x="136847" y="768"/>
                  </a:cubicBezTo>
                  <a:cubicBezTo>
                    <a:pt x="132596" y="768"/>
                    <a:pt x="122322" y="59"/>
                    <a:pt x="118071" y="59"/>
                  </a:cubicBezTo>
                  <a:cubicBezTo>
                    <a:pt x="117185" y="59"/>
                    <a:pt x="114528" y="59"/>
                    <a:pt x="114528" y="3956"/>
                  </a:cubicBezTo>
                  <a:cubicBezTo>
                    <a:pt x="114528" y="6259"/>
                    <a:pt x="116831" y="6436"/>
                    <a:pt x="118425" y="6436"/>
                  </a:cubicBezTo>
                  <a:cubicBezTo>
                    <a:pt x="126751" y="6613"/>
                    <a:pt x="129762" y="9270"/>
                    <a:pt x="129762" y="13699"/>
                  </a:cubicBezTo>
                  <a:cubicBezTo>
                    <a:pt x="129762" y="15116"/>
                    <a:pt x="129585" y="16001"/>
                    <a:pt x="129053" y="17950"/>
                  </a:cubicBezTo>
                  <a:lnTo>
                    <a:pt x="109746" y="95181"/>
                  </a:lnTo>
                  <a:lnTo>
                    <a:pt x="64753" y="3070"/>
                  </a:lnTo>
                  <a:cubicBezTo>
                    <a:pt x="63336" y="59"/>
                    <a:pt x="62982" y="59"/>
                    <a:pt x="58730" y="59"/>
                  </a:cubicBezTo>
                  <a:lnTo>
                    <a:pt x="34463" y="59"/>
                  </a:lnTo>
                  <a:cubicBezTo>
                    <a:pt x="31097" y="59"/>
                    <a:pt x="28795" y="59"/>
                    <a:pt x="28795" y="3956"/>
                  </a:cubicBezTo>
                  <a:cubicBezTo>
                    <a:pt x="28795" y="6436"/>
                    <a:pt x="30920" y="6436"/>
                    <a:pt x="34640" y="6436"/>
                  </a:cubicBezTo>
                  <a:cubicBezTo>
                    <a:pt x="38360" y="6436"/>
                    <a:pt x="42257" y="6613"/>
                    <a:pt x="45977" y="7322"/>
                  </a:cubicBezTo>
                  <a:lnTo>
                    <a:pt x="22241" y="102089"/>
                  </a:lnTo>
                  <a:cubicBezTo>
                    <a:pt x="20646" y="108820"/>
                    <a:pt x="17635" y="114135"/>
                    <a:pt x="3818" y="114666"/>
                  </a:cubicBezTo>
                  <a:cubicBezTo>
                    <a:pt x="2578" y="114666"/>
                    <a:pt x="99" y="114843"/>
                    <a:pt x="99" y="118386"/>
                  </a:cubicBezTo>
                  <a:cubicBezTo>
                    <a:pt x="99" y="120334"/>
                    <a:pt x="1516" y="121043"/>
                    <a:pt x="2756" y="121043"/>
                  </a:cubicBezTo>
                  <a:cubicBezTo>
                    <a:pt x="8601" y="121043"/>
                    <a:pt x="15155" y="120334"/>
                    <a:pt x="21178" y="120334"/>
                  </a:cubicBezTo>
                  <a:cubicBezTo>
                    <a:pt x="25429" y="120334"/>
                    <a:pt x="35703" y="121043"/>
                    <a:pt x="39954" y="121043"/>
                  </a:cubicBezTo>
                  <a:cubicBezTo>
                    <a:pt x="41725" y="121043"/>
                    <a:pt x="43497" y="120157"/>
                    <a:pt x="43497" y="117323"/>
                  </a:cubicBezTo>
                  <a:cubicBezTo>
                    <a:pt x="43497" y="114843"/>
                    <a:pt x="41371" y="114666"/>
                    <a:pt x="39423" y="114666"/>
                  </a:cubicBezTo>
                  <a:cubicBezTo>
                    <a:pt x="28263" y="114312"/>
                    <a:pt x="28263" y="109706"/>
                    <a:pt x="28263" y="107226"/>
                  </a:cubicBezTo>
                  <a:cubicBezTo>
                    <a:pt x="28263" y="106518"/>
                    <a:pt x="28263" y="105632"/>
                    <a:pt x="28972" y="102798"/>
                  </a:cubicBezTo>
                  <a:lnTo>
                    <a:pt x="51645" y="12104"/>
                  </a:lnTo>
                  <a:lnTo>
                    <a:pt x="103369" y="118032"/>
                  </a:lnTo>
                  <a:cubicBezTo>
                    <a:pt x="104786" y="120866"/>
                    <a:pt x="105494" y="121043"/>
                    <a:pt x="107266" y="121043"/>
                  </a:cubicBezTo>
                  <a:cubicBezTo>
                    <a:pt x="110100" y="121043"/>
                    <a:pt x="110100" y="120511"/>
                    <a:pt x="110986" y="117323"/>
                  </a:cubicBezTo>
                  <a:lnTo>
                    <a:pt x="135607" y="19367"/>
                  </a:lnTo>
                  <a:close/>
                </a:path>
              </a:pathLst>
            </a:custGeom>
            <a:solidFill>
              <a:srgbClr val="000000"/>
            </a:solidFill>
            <a:ln w="25400"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E68F223A-7242-8262-B3EB-8290CB9EF68B}"/>
                </a:ext>
              </a:extLst>
            </p:cNvPr>
            <p:cNvSpPr/>
            <p:nvPr>
              <p:custDataLst>
                <p:tags r:id="rId33"/>
              </p:custDataLst>
            </p:nvPr>
          </p:nvSpPr>
          <p:spPr>
            <a:xfrm>
              <a:off x="5043668" y="4082647"/>
              <a:ext cx="77762" cy="153576"/>
            </a:xfrm>
            <a:custGeom>
              <a:avLst/>
              <a:gdLst>
                <a:gd name="connsiteX0" fmla="*/ 77861 w 77762"/>
                <a:gd name="connsiteY0" fmla="*/ 6797 h 153576"/>
                <a:gd name="connsiteX1" fmla="*/ 70776 w 77762"/>
                <a:gd name="connsiteY1" fmla="*/ 65 h 153576"/>
                <a:gd name="connsiteX2" fmla="*/ 60856 w 77762"/>
                <a:gd name="connsiteY2" fmla="*/ 9808 h 153576"/>
                <a:gd name="connsiteX3" fmla="*/ 67942 w 77762"/>
                <a:gd name="connsiteY3" fmla="*/ 16539 h 153576"/>
                <a:gd name="connsiteX4" fmla="*/ 77861 w 77762"/>
                <a:gd name="connsiteY4" fmla="*/ 6797 h 153576"/>
                <a:gd name="connsiteX5" fmla="*/ 40308 w 77762"/>
                <a:gd name="connsiteY5" fmla="*/ 126186 h 153576"/>
                <a:gd name="connsiteX6" fmla="*/ 17458 w 77762"/>
                <a:gd name="connsiteY6" fmla="*/ 148682 h 153576"/>
                <a:gd name="connsiteX7" fmla="*/ 11081 w 77762"/>
                <a:gd name="connsiteY7" fmla="*/ 147619 h 153576"/>
                <a:gd name="connsiteX8" fmla="*/ 17104 w 77762"/>
                <a:gd name="connsiteY8" fmla="*/ 138586 h 153576"/>
                <a:gd name="connsiteX9" fmla="*/ 10195 w 77762"/>
                <a:gd name="connsiteY9" fmla="*/ 132031 h 153576"/>
                <a:gd name="connsiteX10" fmla="*/ 99 w 77762"/>
                <a:gd name="connsiteY10" fmla="*/ 142483 h 153576"/>
                <a:gd name="connsiteX11" fmla="*/ 17635 w 77762"/>
                <a:gd name="connsiteY11" fmla="*/ 153642 h 153576"/>
                <a:gd name="connsiteX12" fmla="*/ 54479 w 77762"/>
                <a:gd name="connsiteY12" fmla="*/ 125655 h 153576"/>
                <a:gd name="connsiteX13" fmla="*/ 70421 w 77762"/>
                <a:gd name="connsiteY13" fmla="*/ 62240 h 153576"/>
                <a:gd name="connsiteX14" fmla="*/ 71307 w 77762"/>
                <a:gd name="connsiteY14" fmla="*/ 56040 h 153576"/>
                <a:gd name="connsiteX15" fmla="*/ 52354 w 77762"/>
                <a:gd name="connsiteY15" fmla="*/ 39389 h 153576"/>
                <a:gd name="connsiteX16" fmla="*/ 21355 w 77762"/>
                <a:gd name="connsiteY16" fmla="*/ 66491 h 153576"/>
                <a:gd name="connsiteX17" fmla="*/ 24366 w 77762"/>
                <a:gd name="connsiteY17" fmla="*/ 68794 h 153576"/>
                <a:gd name="connsiteX18" fmla="*/ 27909 w 77762"/>
                <a:gd name="connsiteY18" fmla="*/ 65606 h 153576"/>
                <a:gd name="connsiteX19" fmla="*/ 51822 w 77762"/>
                <a:gd name="connsiteY19" fmla="*/ 44349 h 153576"/>
                <a:gd name="connsiteX20" fmla="*/ 57845 w 77762"/>
                <a:gd name="connsiteY20" fmla="*/ 53029 h 153576"/>
                <a:gd name="connsiteX21" fmla="*/ 57313 w 77762"/>
                <a:gd name="connsiteY21" fmla="*/ 58343 h 153576"/>
                <a:gd name="connsiteX22" fmla="*/ 40308 w 77762"/>
                <a:gd name="connsiteY22" fmla="*/ 126186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7861" y="6797"/>
                  </a:moveTo>
                  <a:cubicBezTo>
                    <a:pt x="77861" y="3785"/>
                    <a:pt x="75558" y="65"/>
                    <a:pt x="70776" y="65"/>
                  </a:cubicBezTo>
                  <a:cubicBezTo>
                    <a:pt x="65639" y="65"/>
                    <a:pt x="60856" y="5025"/>
                    <a:pt x="60856" y="9808"/>
                  </a:cubicBezTo>
                  <a:cubicBezTo>
                    <a:pt x="60856" y="12642"/>
                    <a:pt x="62982" y="16539"/>
                    <a:pt x="67942" y="16539"/>
                  </a:cubicBezTo>
                  <a:cubicBezTo>
                    <a:pt x="72724" y="16539"/>
                    <a:pt x="77861" y="11933"/>
                    <a:pt x="77861" y="6797"/>
                  </a:cubicBezTo>
                  <a:close/>
                  <a:moveTo>
                    <a:pt x="40308" y="126186"/>
                  </a:moveTo>
                  <a:cubicBezTo>
                    <a:pt x="37297" y="138408"/>
                    <a:pt x="27909" y="148682"/>
                    <a:pt x="17458" y="148682"/>
                  </a:cubicBezTo>
                  <a:cubicBezTo>
                    <a:pt x="15155" y="148682"/>
                    <a:pt x="13029" y="148328"/>
                    <a:pt x="11081" y="147619"/>
                  </a:cubicBezTo>
                  <a:cubicBezTo>
                    <a:pt x="15687" y="145494"/>
                    <a:pt x="17104" y="141243"/>
                    <a:pt x="17104" y="138586"/>
                  </a:cubicBezTo>
                  <a:cubicBezTo>
                    <a:pt x="17104" y="134334"/>
                    <a:pt x="13738" y="132031"/>
                    <a:pt x="10195" y="132031"/>
                  </a:cubicBezTo>
                  <a:cubicBezTo>
                    <a:pt x="4704" y="132031"/>
                    <a:pt x="99" y="136814"/>
                    <a:pt x="99" y="142483"/>
                  </a:cubicBezTo>
                  <a:cubicBezTo>
                    <a:pt x="99" y="149214"/>
                    <a:pt x="7007" y="153642"/>
                    <a:pt x="17635" y="153642"/>
                  </a:cubicBezTo>
                  <a:cubicBezTo>
                    <a:pt x="28263" y="153642"/>
                    <a:pt x="48988" y="147265"/>
                    <a:pt x="54479" y="125655"/>
                  </a:cubicBezTo>
                  <a:lnTo>
                    <a:pt x="70421" y="62240"/>
                  </a:lnTo>
                  <a:cubicBezTo>
                    <a:pt x="70953" y="60292"/>
                    <a:pt x="71307" y="58697"/>
                    <a:pt x="71307" y="56040"/>
                  </a:cubicBezTo>
                  <a:cubicBezTo>
                    <a:pt x="71307" y="46298"/>
                    <a:pt x="62982" y="39389"/>
                    <a:pt x="52354" y="39389"/>
                  </a:cubicBezTo>
                  <a:cubicBezTo>
                    <a:pt x="32692" y="39389"/>
                    <a:pt x="21355" y="64011"/>
                    <a:pt x="21355" y="66491"/>
                  </a:cubicBezTo>
                  <a:cubicBezTo>
                    <a:pt x="21355" y="68794"/>
                    <a:pt x="23835" y="68794"/>
                    <a:pt x="24366" y="68794"/>
                  </a:cubicBezTo>
                  <a:cubicBezTo>
                    <a:pt x="26492" y="68794"/>
                    <a:pt x="26669" y="68263"/>
                    <a:pt x="27909" y="65606"/>
                  </a:cubicBezTo>
                  <a:cubicBezTo>
                    <a:pt x="32337" y="55332"/>
                    <a:pt x="41548" y="44349"/>
                    <a:pt x="51822" y="44349"/>
                  </a:cubicBezTo>
                  <a:cubicBezTo>
                    <a:pt x="56251" y="44349"/>
                    <a:pt x="57845" y="47361"/>
                    <a:pt x="57845" y="53029"/>
                  </a:cubicBezTo>
                  <a:cubicBezTo>
                    <a:pt x="57845" y="54977"/>
                    <a:pt x="57491" y="57457"/>
                    <a:pt x="57313" y="58343"/>
                  </a:cubicBezTo>
                  <a:lnTo>
                    <a:pt x="40308" y="126186"/>
                  </a:lnTo>
                  <a:close/>
                </a:path>
              </a:pathLst>
            </a:custGeom>
            <a:solidFill>
              <a:srgbClr val="000000"/>
            </a:solidFill>
            <a:ln w="25400"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3FC7DDB1-0200-16C0-6CF2-BE0822C83335}"/>
                </a:ext>
              </a:extLst>
            </p:cNvPr>
            <p:cNvSpPr/>
            <p:nvPr>
              <p:custDataLst>
                <p:tags r:id="rId34"/>
              </p:custDataLst>
            </p:nvPr>
          </p:nvSpPr>
          <p:spPr>
            <a:xfrm>
              <a:off x="5150040" y="4131891"/>
              <a:ext cx="130371" cy="47649"/>
            </a:xfrm>
            <a:custGeom>
              <a:avLst/>
              <a:gdLst>
                <a:gd name="connsiteX0" fmla="*/ 123743 w 130371"/>
                <a:gd name="connsiteY0" fmla="*/ 8745 h 47649"/>
                <a:gd name="connsiteX1" fmla="*/ 130474 w 130371"/>
                <a:gd name="connsiteY1" fmla="*/ 4317 h 47649"/>
                <a:gd name="connsiteX2" fmla="*/ 123920 w 130371"/>
                <a:gd name="connsiteY2" fmla="*/ 65 h 47649"/>
                <a:gd name="connsiteX3" fmla="*/ 6656 w 130371"/>
                <a:gd name="connsiteY3" fmla="*/ 65 h 47649"/>
                <a:gd name="connsiteX4" fmla="*/ 102 w 130371"/>
                <a:gd name="connsiteY4" fmla="*/ 4317 h 47649"/>
                <a:gd name="connsiteX5" fmla="*/ 6833 w 130371"/>
                <a:gd name="connsiteY5" fmla="*/ 8745 h 47649"/>
                <a:gd name="connsiteX6" fmla="*/ 123743 w 130371"/>
                <a:gd name="connsiteY6" fmla="*/ 8745 h 47649"/>
                <a:gd name="connsiteX7" fmla="*/ 123920 w 130371"/>
                <a:gd name="connsiteY7" fmla="*/ 47715 h 47649"/>
                <a:gd name="connsiteX8" fmla="*/ 130474 w 130371"/>
                <a:gd name="connsiteY8" fmla="*/ 43464 h 47649"/>
                <a:gd name="connsiteX9" fmla="*/ 123743 w 130371"/>
                <a:gd name="connsiteY9" fmla="*/ 39035 h 47649"/>
                <a:gd name="connsiteX10" fmla="*/ 6833 w 130371"/>
                <a:gd name="connsiteY10" fmla="*/ 39035 h 47649"/>
                <a:gd name="connsiteX11" fmla="*/ 102 w 130371"/>
                <a:gd name="connsiteY11" fmla="*/ 43464 h 47649"/>
                <a:gd name="connsiteX12" fmla="*/ 6656 w 130371"/>
                <a:gd name="connsiteY12" fmla="*/ 47715 h 47649"/>
                <a:gd name="connsiteX13" fmla="*/ 123920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43" y="8745"/>
                  </a:moveTo>
                  <a:cubicBezTo>
                    <a:pt x="126400" y="8745"/>
                    <a:pt x="130474" y="8745"/>
                    <a:pt x="130474" y="4317"/>
                  </a:cubicBezTo>
                  <a:cubicBezTo>
                    <a:pt x="130474" y="65"/>
                    <a:pt x="126223" y="65"/>
                    <a:pt x="123920" y="65"/>
                  </a:cubicBezTo>
                  <a:lnTo>
                    <a:pt x="6656" y="65"/>
                  </a:lnTo>
                  <a:cubicBezTo>
                    <a:pt x="4354" y="65"/>
                    <a:pt x="102" y="65"/>
                    <a:pt x="102" y="4317"/>
                  </a:cubicBezTo>
                  <a:cubicBezTo>
                    <a:pt x="102" y="8745"/>
                    <a:pt x="4176" y="8745"/>
                    <a:pt x="6833" y="8745"/>
                  </a:cubicBezTo>
                  <a:lnTo>
                    <a:pt x="123743" y="8745"/>
                  </a:lnTo>
                  <a:close/>
                  <a:moveTo>
                    <a:pt x="123920" y="47715"/>
                  </a:moveTo>
                  <a:cubicBezTo>
                    <a:pt x="126223" y="47715"/>
                    <a:pt x="130474" y="47715"/>
                    <a:pt x="130474" y="43464"/>
                  </a:cubicBezTo>
                  <a:cubicBezTo>
                    <a:pt x="130474" y="39035"/>
                    <a:pt x="126400" y="39035"/>
                    <a:pt x="123743" y="39035"/>
                  </a:cubicBezTo>
                  <a:lnTo>
                    <a:pt x="6833" y="39035"/>
                  </a:lnTo>
                  <a:cubicBezTo>
                    <a:pt x="4176" y="39035"/>
                    <a:pt x="102" y="39035"/>
                    <a:pt x="102" y="43464"/>
                  </a:cubicBezTo>
                  <a:cubicBezTo>
                    <a:pt x="102" y="47715"/>
                    <a:pt x="4354" y="47715"/>
                    <a:pt x="6656" y="47715"/>
                  </a:cubicBezTo>
                  <a:lnTo>
                    <a:pt x="123920" y="47715"/>
                  </a:lnTo>
                  <a:close/>
                </a:path>
              </a:pathLst>
            </a:custGeom>
            <a:solidFill>
              <a:srgbClr val="000000"/>
            </a:solidFill>
            <a:ln w="25400"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3C9CBDD9-46EC-C44E-B083-78A95B5711DF}"/>
                </a:ext>
              </a:extLst>
            </p:cNvPr>
            <p:cNvSpPr/>
            <p:nvPr>
              <p:custDataLst>
                <p:tags r:id="rId35"/>
              </p:custDataLst>
            </p:nvPr>
          </p:nvSpPr>
          <p:spPr>
            <a:xfrm>
              <a:off x="5312294" y="4082470"/>
              <a:ext cx="64477" cy="117618"/>
            </a:xfrm>
            <a:custGeom>
              <a:avLst/>
              <a:gdLst>
                <a:gd name="connsiteX0" fmla="*/ 40141 w 64477"/>
                <a:gd name="connsiteY0" fmla="*/ 5025 h 117618"/>
                <a:gd name="connsiteX1" fmla="*/ 34827 w 64477"/>
                <a:gd name="connsiteY1" fmla="*/ 65 h 117618"/>
                <a:gd name="connsiteX2" fmla="*/ 108 w 64477"/>
                <a:gd name="connsiteY2" fmla="*/ 11402 h 117618"/>
                <a:gd name="connsiteX3" fmla="*/ 108 w 64477"/>
                <a:gd name="connsiteY3" fmla="*/ 17779 h 117618"/>
                <a:gd name="connsiteX4" fmla="*/ 25793 w 64477"/>
                <a:gd name="connsiteY4" fmla="*/ 12819 h 117618"/>
                <a:gd name="connsiteX5" fmla="*/ 25793 w 64477"/>
                <a:gd name="connsiteY5" fmla="*/ 103158 h 117618"/>
                <a:gd name="connsiteX6" fmla="*/ 8080 w 64477"/>
                <a:gd name="connsiteY6" fmla="*/ 111307 h 117618"/>
                <a:gd name="connsiteX7" fmla="*/ 1348 w 64477"/>
                <a:gd name="connsiteY7" fmla="*/ 111307 h 117618"/>
                <a:gd name="connsiteX8" fmla="*/ 1348 w 64477"/>
                <a:gd name="connsiteY8" fmla="*/ 117683 h 117618"/>
                <a:gd name="connsiteX9" fmla="*/ 32879 w 64477"/>
                <a:gd name="connsiteY9" fmla="*/ 116975 h 117618"/>
                <a:gd name="connsiteX10" fmla="*/ 64586 w 64477"/>
                <a:gd name="connsiteY10" fmla="*/ 117683 h 117618"/>
                <a:gd name="connsiteX11" fmla="*/ 64586 w 64477"/>
                <a:gd name="connsiteY11" fmla="*/ 111307 h 117618"/>
                <a:gd name="connsiteX12" fmla="*/ 57855 w 64477"/>
                <a:gd name="connsiteY12" fmla="*/ 111307 h 117618"/>
                <a:gd name="connsiteX13" fmla="*/ 40141 w 64477"/>
                <a:gd name="connsiteY13" fmla="*/ 103158 h 117618"/>
                <a:gd name="connsiteX14" fmla="*/ 40141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41" y="5025"/>
                  </a:moveTo>
                  <a:cubicBezTo>
                    <a:pt x="40141" y="242"/>
                    <a:pt x="39787" y="65"/>
                    <a:pt x="34827" y="65"/>
                  </a:cubicBezTo>
                  <a:cubicBezTo>
                    <a:pt x="23490" y="11225"/>
                    <a:pt x="7371" y="11402"/>
                    <a:pt x="108" y="11402"/>
                  </a:cubicBezTo>
                  <a:lnTo>
                    <a:pt x="108" y="17779"/>
                  </a:lnTo>
                  <a:cubicBezTo>
                    <a:pt x="4360" y="17779"/>
                    <a:pt x="16051" y="17779"/>
                    <a:pt x="25793" y="12819"/>
                  </a:cubicBezTo>
                  <a:lnTo>
                    <a:pt x="25793" y="103158"/>
                  </a:lnTo>
                  <a:cubicBezTo>
                    <a:pt x="25793" y="109004"/>
                    <a:pt x="25793" y="111307"/>
                    <a:pt x="8080" y="111307"/>
                  </a:cubicBezTo>
                  <a:lnTo>
                    <a:pt x="1348" y="111307"/>
                  </a:lnTo>
                  <a:lnTo>
                    <a:pt x="1348" y="117683"/>
                  </a:lnTo>
                  <a:cubicBezTo>
                    <a:pt x="4537" y="117506"/>
                    <a:pt x="26324" y="116975"/>
                    <a:pt x="32879" y="116975"/>
                  </a:cubicBezTo>
                  <a:cubicBezTo>
                    <a:pt x="38370" y="116975"/>
                    <a:pt x="60689" y="117506"/>
                    <a:pt x="64586" y="117683"/>
                  </a:cubicBezTo>
                  <a:lnTo>
                    <a:pt x="64586" y="111307"/>
                  </a:lnTo>
                  <a:lnTo>
                    <a:pt x="57855" y="111307"/>
                  </a:lnTo>
                  <a:cubicBezTo>
                    <a:pt x="40141" y="111307"/>
                    <a:pt x="40141" y="109004"/>
                    <a:pt x="40141" y="103158"/>
                  </a:cubicBezTo>
                  <a:lnTo>
                    <a:pt x="40141" y="5025"/>
                  </a:lnTo>
                  <a:close/>
                </a:path>
              </a:pathLst>
            </a:custGeom>
            <a:solidFill>
              <a:srgbClr val="000000"/>
            </a:solidFill>
            <a:ln w="25400" cap="flat">
              <a:noFill/>
              <a:prstDash val="solid"/>
              <a:miter/>
            </a:ln>
          </p:spPr>
          <p:txBody>
            <a:bodyPr rtlCol="0" anchor="ctr"/>
            <a:lstStyle/>
            <a:p>
              <a:endParaRPr lang="en-CN"/>
            </a:p>
          </p:txBody>
        </p:sp>
      </p:grpSp>
      <p:sp>
        <p:nvSpPr>
          <p:cNvPr id="18570" name="TextBox 18569">
            <a:extLst>
              <a:ext uri="{FF2B5EF4-FFF2-40B4-BE49-F238E27FC236}">
                <a16:creationId xmlns:a16="http://schemas.microsoft.com/office/drawing/2014/main" id="{7C4EC4DD-AEF9-5967-DE6C-634F987CC827}"/>
              </a:ext>
            </a:extLst>
          </p:cNvPr>
          <p:cNvSpPr txBox="1"/>
          <p:nvPr/>
        </p:nvSpPr>
        <p:spPr>
          <a:xfrm>
            <a:off x="333508" y="4384751"/>
            <a:ext cx="11244127" cy="453394"/>
          </a:xfrm>
          <a:prstGeom prst="rect">
            <a:avLst/>
          </a:prstGeom>
          <a:noFill/>
        </p:spPr>
        <p:txBody>
          <a:bodyPr wrap="square">
            <a:spAutoFit/>
          </a:bodyPr>
          <a:lstStyle/>
          <a:p>
            <a:pPr>
              <a:lnSpc>
                <a:spcPct val="130000"/>
              </a:lnSpc>
            </a:pPr>
            <a:r>
              <a:rPr lang="en-CN" sz="2000" dirty="0">
                <a:latin typeface="Microsoft YaHei" panose="020B0503020204020204" pitchFamily="34" charset="-122"/>
                <a:ea typeface="Microsoft YaHei" panose="020B0503020204020204" pitchFamily="34" charset="-122"/>
              </a:rPr>
              <a:t>线性变换</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用于综合不同子空间中的上下文表示并形成自注意力层最终的输出</a:t>
            </a:r>
          </a:p>
        </p:txBody>
      </p:sp>
      <p:grpSp>
        <p:nvGrpSpPr>
          <p:cNvPr id="18585" name="Group 18584" descr="\documentclass{article}&#10;\usepackage{amsmath, amsfonts ,bm}&#10;\pagestyle{empty}&#10;\begin{document}&#10;&#10;&#10;$\bm{W}^O\in \mathbb{R}^{(Nd_v)\times d}$&#10;&#10;\end{document}" title="IguanaTex Vector Display">
            <a:extLst>
              <a:ext uri="{FF2B5EF4-FFF2-40B4-BE49-F238E27FC236}">
                <a16:creationId xmlns:a16="http://schemas.microsoft.com/office/drawing/2014/main" id="{198D32EA-CDEC-056C-EBEE-12E3D2EFBB80}"/>
              </a:ext>
            </a:extLst>
          </p:cNvPr>
          <p:cNvGrpSpPr>
            <a:grpSpLocks noChangeAspect="1"/>
          </p:cNvGrpSpPr>
          <p:nvPr>
            <p:custDataLst>
              <p:tags r:id="rId4"/>
            </p:custDataLst>
          </p:nvPr>
        </p:nvGrpSpPr>
        <p:grpSpPr>
          <a:xfrm>
            <a:off x="1503892" y="4490792"/>
            <a:ext cx="1750975" cy="234804"/>
            <a:chOff x="4477266" y="3909539"/>
            <a:chExt cx="1750975" cy="234804"/>
          </a:xfrm>
        </p:grpSpPr>
        <p:sp>
          <p:nvSpPr>
            <p:cNvPr id="18574" name="Freeform 18573">
              <a:extLst>
                <a:ext uri="{FF2B5EF4-FFF2-40B4-BE49-F238E27FC236}">
                  <a16:creationId xmlns:a16="http://schemas.microsoft.com/office/drawing/2014/main" id="{F7A9FAA7-DCB9-60F7-2190-B2FB53411866}"/>
                </a:ext>
              </a:extLst>
            </p:cNvPr>
            <p:cNvSpPr/>
            <p:nvPr>
              <p:custDataLst>
                <p:tags r:id="rId17"/>
              </p:custDataLst>
            </p:nvPr>
          </p:nvSpPr>
          <p:spPr>
            <a:xfrm>
              <a:off x="4477266" y="3960628"/>
              <a:ext cx="284914" cy="177894"/>
            </a:xfrm>
            <a:custGeom>
              <a:avLst/>
              <a:gdLst>
                <a:gd name="connsiteX0" fmla="*/ 255801 w 284914"/>
                <a:gd name="connsiteY0" fmla="*/ 21572 h 177894"/>
                <a:gd name="connsiteX1" fmla="*/ 277506 w 284914"/>
                <a:gd name="connsiteY1" fmla="*/ 11956 h 177894"/>
                <a:gd name="connsiteX2" fmla="*/ 284991 w 284914"/>
                <a:gd name="connsiteY2" fmla="*/ 4618 h 177894"/>
                <a:gd name="connsiteX3" fmla="*/ 280500 w 284914"/>
                <a:gd name="connsiteY3" fmla="*/ 63 h 177894"/>
                <a:gd name="connsiteX4" fmla="*/ 259294 w 284914"/>
                <a:gd name="connsiteY4" fmla="*/ 822 h 177894"/>
                <a:gd name="connsiteX5" fmla="*/ 230603 w 284914"/>
                <a:gd name="connsiteY5" fmla="*/ 63 h 177894"/>
                <a:gd name="connsiteX6" fmla="*/ 223867 w 284914"/>
                <a:gd name="connsiteY6" fmla="*/ 7401 h 177894"/>
                <a:gd name="connsiteX7" fmla="*/ 230104 w 284914"/>
                <a:gd name="connsiteY7" fmla="*/ 11956 h 177894"/>
                <a:gd name="connsiteX8" fmla="*/ 247568 w 284914"/>
                <a:gd name="connsiteY8" fmla="*/ 14740 h 177894"/>
                <a:gd name="connsiteX9" fmla="*/ 175466 w 284914"/>
                <a:gd name="connsiteY9" fmla="*/ 130384 h 177894"/>
                <a:gd name="connsiteX10" fmla="*/ 160497 w 284914"/>
                <a:gd name="connsiteY10" fmla="*/ 13221 h 177894"/>
                <a:gd name="connsiteX11" fmla="*/ 176713 w 284914"/>
                <a:gd name="connsiteY11" fmla="*/ 11956 h 177894"/>
                <a:gd name="connsiteX12" fmla="*/ 185944 w 284914"/>
                <a:gd name="connsiteY12" fmla="*/ 4618 h 177894"/>
                <a:gd name="connsiteX13" fmla="*/ 180705 w 284914"/>
                <a:gd name="connsiteY13" fmla="*/ 63 h 177894"/>
                <a:gd name="connsiteX14" fmla="*/ 144031 w 284914"/>
                <a:gd name="connsiteY14" fmla="*/ 822 h 177894"/>
                <a:gd name="connsiteX15" fmla="*/ 128064 w 284914"/>
                <a:gd name="connsiteY15" fmla="*/ 569 h 177894"/>
                <a:gd name="connsiteX16" fmla="*/ 111348 w 284914"/>
                <a:gd name="connsiteY16" fmla="*/ 63 h 177894"/>
                <a:gd name="connsiteX17" fmla="*/ 104612 w 284914"/>
                <a:gd name="connsiteY17" fmla="*/ 7401 h 177894"/>
                <a:gd name="connsiteX18" fmla="*/ 112845 w 284914"/>
                <a:gd name="connsiteY18" fmla="*/ 11956 h 177894"/>
                <a:gd name="connsiteX19" fmla="*/ 124820 w 284914"/>
                <a:gd name="connsiteY19" fmla="*/ 12462 h 177894"/>
                <a:gd name="connsiteX20" fmla="*/ 128064 w 284914"/>
                <a:gd name="connsiteY20" fmla="*/ 37767 h 177894"/>
                <a:gd name="connsiteX21" fmla="*/ 126068 w 284914"/>
                <a:gd name="connsiteY21" fmla="*/ 41816 h 177894"/>
                <a:gd name="connsiteX22" fmla="*/ 70931 w 284914"/>
                <a:gd name="connsiteY22" fmla="*/ 130384 h 177894"/>
                <a:gd name="connsiteX23" fmla="*/ 55962 w 284914"/>
                <a:gd name="connsiteY23" fmla="*/ 13221 h 177894"/>
                <a:gd name="connsiteX24" fmla="*/ 72178 w 284914"/>
                <a:gd name="connsiteY24" fmla="*/ 11956 h 177894"/>
                <a:gd name="connsiteX25" fmla="*/ 79414 w 284914"/>
                <a:gd name="connsiteY25" fmla="*/ 10438 h 177894"/>
                <a:gd name="connsiteX26" fmla="*/ 81409 w 284914"/>
                <a:gd name="connsiteY26" fmla="*/ 4618 h 177894"/>
                <a:gd name="connsiteX27" fmla="*/ 76170 w 284914"/>
                <a:gd name="connsiteY27" fmla="*/ 63 h 177894"/>
                <a:gd name="connsiteX28" fmla="*/ 39246 w 284914"/>
                <a:gd name="connsiteY28" fmla="*/ 822 h 177894"/>
                <a:gd name="connsiteX29" fmla="*/ 23279 w 284914"/>
                <a:gd name="connsiteY29" fmla="*/ 569 h 177894"/>
                <a:gd name="connsiteX30" fmla="*/ 6813 w 284914"/>
                <a:gd name="connsiteY30" fmla="*/ 63 h 177894"/>
                <a:gd name="connsiteX31" fmla="*/ 77 w 284914"/>
                <a:gd name="connsiteY31" fmla="*/ 7401 h 177894"/>
                <a:gd name="connsiteX32" fmla="*/ 8310 w 284914"/>
                <a:gd name="connsiteY32" fmla="*/ 11956 h 177894"/>
                <a:gd name="connsiteX33" fmla="*/ 20285 w 284914"/>
                <a:gd name="connsiteY33" fmla="*/ 12462 h 177894"/>
                <a:gd name="connsiteX34" fmla="*/ 40494 w 284914"/>
                <a:gd name="connsiteY34" fmla="*/ 170366 h 177894"/>
                <a:gd name="connsiteX35" fmla="*/ 47729 w 284914"/>
                <a:gd name="connsiteY35" fmla="*/ 177958 h 177894"/>
                <a:gd name="connsiteX36" fmla="*/ 58207 w 284914"/>
                <a:gd name="connsiteY36" fmla="*/ 171378 h 177894"/>
                <a:gd name="connsiteX37" fmla="*/ 130309 w 284914"/>
                <a:gd name="connsiteY37" fmla="*/ 55228 h 177894"/>
                <a:gd name="connsiteX38" fmla="*/ 145029 w 284914"/>
                <a:gd name="connsiteY38" fmla="*/ 170366 h 177894"/>
                <a:gd name="connsiteX39" fmla="*/ 152513 w 284914"/>
                <a:gd name="connsiteY39" fmla="*/ 177958 h 177894"/>
                <a:gd name="connsiteX40" fmla="*/ 162742 w 284914"/>
                <a:gd name="connsiteY40" fmla="*/ 171378 h 177894"/>
                <a:gd name="connsiteX41" fmla="*/ 255801 w 284914"/>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4914" h="177894">
                  <a:moveTo>
                    <a:pt x="255801" y="21572"/>
                  </a:moveTo>
                  <a:cubicBezTo>
                    <a:pt x="258795" y="16764"/>
                    <a:pt x="261789" y="12209"/>
                    <a:pt x="277506" y="11956"/>
                  </a:cubicBezTo>
                  <a:cubicBezTo>
                    <a:pt x="280500" y="11956"/>
                    <a:pt x="284991" y="11956"/>
                    <a:pt x="284991" y="4618"/>
                  </a:cubicBezTo>
                  <a:cubicBezTo>
                    <a:pt x="284991" y="2340"/>
                    <a:pt x="282995" y="63"/>
                    <a:pt x="280500" y="63"/>
                  </a:cubicBezTo>
                  <a:cubicBezTo>
                    <a:pt x="273764" y="63"/>
                    <a:pt x="266279" y="822"/>
                    <a:pt x="259294" y="822"/>
                  </a:cubicBezTo>
                  <a:cubicBezTo>
                    <a:pt x="249813" y="822"/>
                    <a:pt x="239834" y="63"/>
                    <a:pt x="230603" y="63"/>
                  </a:cubicBezTo>
                  <a:cubicBezTo>
                    <a:pt x="228607" y="63"/>
                    <a:pt x="223867" y="63"/>
                    <a:pt x="223867" y="7401"/>
                  </a:cubicBezTo>
                  <a:cubicBezTo>
                    <a:pt x="223867" y="11956"/>
                    <a:pt x="228357" y="11956"/>
                    <a:pt x="230104" y="11956"/>
                  </a:cubicBezTo>
                  <a:cubicBezTo>
                    <a:pt x="231102" y="11956"/>
                    <a:pt x="241081" y="11956"/>
                    <a:pt x="247568" y="14740"/>
                  </a:cubicBezTo>
                  <a:lnTo>
                    <a:pt x="175466" y="130384"/>
                  </a:lnTo>
                  <a:lnTo>
                    <a:pt x="160497" y="13221"/>
                  </a:lnTo>
                  <a:cubicBezTo>
                    <a:pt x="165237" y="12209"/>
                    <a:pt x="172971" y="11956"/>
                    <a:pt x="176713" y="11956"/>
                  </a:cubicBezTo>
                  <a:cubicBezTo>
                    <a:pt x="181953" y="11956"/>
                    <a:pt x="185944" y="11956"/>
                    <a:pt x="185944" y="4618"/>
                  </a:cubicBezTo>
                  <a:cubicBezTo>
                    <a:pt x="185944" y="4365"/>
                    <a:pt x="185944" y="63"/>
                    <a:pt x="180705" y="63"/>
                  </a:cubicBezTo>
                  <a:cubicBezTo>
                    <a:pt x="172472" y="63"/>
                    <a:pt x="152264" y="822"/>
                    <a:pt x="144031" y="822"/>
                  </a:cubicBezTo>
                  <a:cubicBezTo>
                    <a:pt x="138791" y="822"/>
                    <a:pt x="133303" y="569"/>
                    <a:pt x="128064" y="569"/>
                  </a:cubicBezTo>
                  <a:cubicBezTo>
                    <a:pt x="120828" y="569"/>
                    <a:pt x="111847" y="63"/>
                    <a:pt x="111348" y="63"/>
                  </a:cubicBezTo>
                  <a:cubicBezTo>
                    <a:pt x="109601" y="63"/>
                    <a:pt x="104612" y="63"/>
                    <a:pt x="104612" y="7401"/>
                  </a:cubicBezTo>
                  <a:cubicBezTo>
                    <a:pt x="104612" y="11956"/>
                    <a:pt x="108853" y="11956"/>
                    <a:pt x="112845" y="11956"/>
                  </a:cubicBezTo>
                  <a:cubicBezTo>
                    <a:pt x="116587" y="11956"/>
                    <a:pt x="121577" y="12209"/>
                    <a:pt x="124820" y="12462"/>
                  </a:cubicBezTo>
                  <a:lnTo>
                    <a:pt x="128064" y="37767"/>
                  </a:lnTo>
                  <a:cubicBezTo>
                    <a:pt x="128064" y="38527"/>
                    <a:pt x="128064" y="39033"/>
                    <a:pt x="126068" y="41816"/>
                  </a:cubicBezTo>
                  <a:lnTo>
                    <a:pt x="70931" y="130384"/>
                  </a:lnTo>
                  <a:lnTo>
                    <a:pt x="55962" y="13221"/>
                  </a:lnTo>
                  <a:cubicBezTo>
                    <a:pt x="60702" y="12209"/>
                    <a:pt x="68436" y="11956"/>
                    <a:pt x="72178" y="11956"/>
                  </a:cubicBezTo>
                  <a:cubicBezTo>
                    <a:pt x="77917" y="11956"/>
                    <a:pt x="78166" y="11703"/>
                    <a:pt x="79414" y="10438"/>
                  </a:cubicBezTo>
                  <a:cubicBezTo>
                    <a:pt x="80910" y="9173"/>
                    <a:pt x="81409" y="4871"/>
                    <a:pt x="81409" y="4618"/>
                  </a:cubicBezTo>
                  <a:cubicBezTo>
                    <a:pt x="81409" y="4365"/>
                    <a:pt x="81409" y="63"/>
                    <a:pt x="76170" y="63"/>
                  </a:cubicBezTo>
                  <a:cubicBezTo>
                    <a:pt x="67937" y="63"/>
                    <a:pt x="47479" y="822"/>
                    <a:pt x="39246" y="822"/>
                  </a:cubicBezTo>
                  <a:cubicBezTo>
                    <a:pt x="34007" y="822"/>
                    <a:pt x="28518" y="569"/>
                    <a:pt x="23279" y="569"/>
                  </a:cubicBezTo>
                  <a:cubicBezTo>
                    <a:pt x="16543" y="569"/>
                    <a:pt x="7062" y="63"/>
                    <a:pt x="6813" y="63"/>
                  </a:cubicBezTo>
                  <a:cubicBezTo>
                    <a:pt x="4817" y="63"/>
                    <a:pt x="77" y="63"/>
                    <a:pt x="77" y="7401"/>
                  </a:cubicBezTo>
                  <a:cubicBezTo>
                    <a:pt x="77" y="11956"/>
                    <a:pt x="4068" y="11956"/>
                    <a:pt x="8310" y="11956"/>
                  </a:cubicBezTo>
                  <a:cubicBezTo>
                    <a:pt x="12052" y="11956"/>
                    <a:pt x="17042" y="12209"/>
                    <a:pt x="20285" y="12462"/>
                  </a:cubicBezTo>
                  <a:lnTo>
                    <a:pt x="40494" y="170366"/>
                  </a:lnTo>
                  <a:cubicBezTo>
                    <a:pt x="41242" y="175427"/>
                    <a:pt x="41741" y="177958"/>
                    <a:pt x="47729" y="177958"/>
                  </a:cubicBezTo>
                  <a:cubicBezTo>
                    <a:pt x="52968" y="177958"/>
                    <a:pt x="55213" y="176186"/>
                    <a:pt x="58207" y="171378"/>
                  </a:cubicBezTo>
                  <a:lnTo>
                    <a:pt x="130309" y="55228"/>
                  </a:lnTo>
                  <a:lnTo>
                    <a:pt x="145029" y="170366"/>
                  </a:lnTo>
                  <a:cubicBezTo>
                    <a:pt x="145777" y="176186"/>
                    <a:pt x="146526" y="177958"/>
                    <a:pt x="152513" y="177958"/>
                  </a:cubicBezTo>
                  <a:cubicBezTo>
                    <a:pt x="158002" y="177958"/>
                    <a:pt x="159998" y="175933"/>
                    <a:pt x="162742" y="171378"/>
                  </a:cubicBezTo>
                  <a:lnTo>
                    <a:pt x="255801" y="21572"/>
                  </a:lnTo>
                  <a:close/>
                </a:path>
              </a:pathLst>
            </a:custGeom>
            <a:solidFill>
              <a:srgbClr val="000000"/>
            </a:solidFill>
            <a:ln w="24953"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3025B28A-A65E-B7E3-859B-AE928C28C43E}"/>
                </a:ext>
              </a:extLst>
            </p:cNvPr>
            <p:cNvSpPr/>
            <p:nvPr>
              <p:custDataLst>
                <p:tags r:id="rId18"/>
              </p:custDataLst>
            </p:nvPr>
          </p:nvSpPr>
          <p:spPr>
            <a:xfrm>
              <a:off x="4785650" y="3917865"/>
              <a:ext cx="132727" cy="128069"/>
            </a:xfrm>
            <a:custGeom>
              <a:avLst/>
              <a:gdLst>
                <a:gd name="connsiteX0" fmla="*/ 132816 w 132727"/>
                <a:gd name="connsiteY0" fmla="*/ 49303 h 128069"/>
                <a:gd name="connsiteX1" fmla="*/ 82170 w 132727"/>
                <a:gd name="connsiteY1" fmla="*/ 59 h 128069"/>
                <a:gd name="connsiteX2" fmla="*/ 89 w 132727"/>
                <a:gd name="connsiteY2" fmla="*/ 79593 h 128069"/>
                <a:gd name="connsiteX3" fmla="*/ 50910 w 132727"/>
                <a:gd name="connsiteY3" fmla="*/ 128128 h 128069"/>
                <a:gd name="connsiteX4" fmla="*/ 132816 w 132727"/>
                <a:gd name="connsiteY4" fmla="*/ 49303 h 128069"/>
                <a:gd name="connsiteX5" fmla="*/ 52307 w 132727"/>
                <a:gd name="connsiteY5" fmla="*/ 122283 h 128069"/>
                <a:gd name="connsiteX6" fmla="*/ 18077 w 132727"/>
                <a:gd name="connsiteY6" fmla="*/ 83313 h 128069"/>
                <a:gd name="connsiteX7" fmla="*/ 36589 w 132727"/>
                <a:gd name="connsiteY7" fmla="*/ 28932 h 128069"/>
                <a:gd name="connsiteX8" fmla="*/ 80773 w 132727"/>
                <a:gd name="connsiteY8" fmla="*/ 5727 h 128069"/>
                <a:gd name="connsiteX9" fmla="*/ 115701 w 132727"/>
                <a:gd name="connsiteY9" fmla="*/ 43103 h 128069"/>
                <a:gd name="connsiteX10" fmla="*/ 94046 w 132727"/>
                <a:gd name="connsiteY10" fmla="*/ 100849 h 128069"/>
                <a:gd name="connsiteX11" fmla="*/ 52307 w 132727"/>
                <a:gd name="connsiteY11" fmla="*/ 122283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727" h="128069">
                  <a:moveTo>
                    <a:pt x="132816" y="49303"/>
                  </a:moveTo>
                  <a:cubicBezTo>
                    <a:pt x="132816" y="21493"/>
                    <a:pt x="113082" y="59"/>
                    <a:pt x="82170" y="59"/>
                  </a:cubicBezTo>
                  <a:cubicBezTo>
                    <a:pt x="40431" y="59"/>
                    <a:pt x="89" y="39738"/>
                    <a:pt x="89" y="79593"/>
                  </a:cubicBezTo>
                  <a:cubicBezTo>
                    <a:pt x="89" y="108112"/>
                    <a:pt x="20871" y="128128"/>
                    <a:pt x="50910" y="128128"/>
                  </a:cubicBezTo>
                  <a:cubicBezTo>
                    <a:pt x="92474" y="128128"/>
                    <a:pt x="132816" y="89513"/>
                    <a:pt x="132816" y="49303"/>
                  </a:cubicBezTo>
                  <a:close/>
                  <a:moveTo>
                    <a:pt x="52307" y="122283"/>
                  </a:moveTo>
                  <a:cubicBezTo>
                    <a:pt x="33795" y="122283"/>
                    <a:pt x="18077" y="109529"/>
                    <a:pt x="18077" y="83313"/>
                  </a:cubicBezTo>
                  <a:cubicBezTo>
                    <a:pt x="18077" y="74279"/>
                    <a:pt x="20522" y="49126"/>
                    <a:pt x="36589" y="28932"/>
                  </a:cubicBezTo>
                  <a:cubicBezTo>
                    <a:pt x="48290" y="14407"/>
                    <a:pt x="65230" y="5727"/>
                    <a:pt x="80773" y="5727"/>
                  </a:cubicBezTo>
                  <a:cubicBezTo>
                    <a:pt x="98936" y="5727"/>
                    <a:pt x="115701" y="17418"/>
                    <a:pt x="115701" y="43103"/>
                  </a:cubicBezTo>
                  <a:cubicBezTo>
                    <a:pt x="115701" y="56034"/>
                    <a:pt x="110288" y="81896"/>
                    <a:pt x="94046" y="100849"/>
                  </a:cubicBezTo>
                  <a:cubicBezTo>
                    <a:pt x="81821" y="115020"/>
                    <a:pt x="65929" y="122283"/>
                    <a:pt x="52307" y="122283"/>
                  </a:cubicBezTo>
                  <a:close/>
                </a:path>
              </a:pathLst>
            </a:custGeom>
            <a:solidFill>
              <a:srgbClr val="000000"/>
            </a:solidFill>
            <a:ln w="24953"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B4E07103-B6D1-8214-D93D-907DD11204B6}"/>
                </a:ext>
              </a:extLst>
            </p:cNvPr>
            <p:cNvSpPr/>
            <p:nvPr>
              <p:custDataLst>
                <p:tags r:id="rId19"/>
              </p:custDataLst>
            </p:nvPr>
          </p:nvSpPr>
          <p:spPr>
            <a:xfrm>
              <a:off x="5033202" y="3997574"/>
              <a:ext cx="124743" cy="146769"/>
            </a:xfrm>
            <a:custGeom>
              <a:avLst/>
              <a:gdLst>
                <a:gd name="connsiteX0" fmla="*/ 116110 w 124743"/>
                <a:gd name="connsiteY0" fmla="*/ 78509 h 146769"/>
                <a:gd name="connsiteX1" fmla="*/ 124842 w 124743"/>
                <a:gd name="connsiteY1" fmla="*/ 73448 h 146769"/>
                <a:gd name="connsiteX2" fmla="*/ 116110 w 124743"/>
                <a:gd name="connsiteY2" fmla="*/ 68387 h 146769"/>
                <a:gd name="connsiteX3" fmla="*/ 10328 w 124743"/>
                <a:gd name="connsiteY3" fmla="*/ 68387 h 146769"/>
                <a:gd name="connsiteX4" fmla="*/ 77190 w 124743"/>
                <a:gd name="connsiteY4" fmla="*/ 10185 h 146769"/>
                <a:gd name="connsiteX5" fmla="*/ 116110 w 124743"/>
                <a:gd name="connsiteY5" fmla="*/ 10185 h 146769"/>
                <a:gd name="connsiteX6" fmla="*/ 124842 w 124743"/>
                <a:gd name="connsiteY6" fmla="*/ 5124 h 146769"/>
                <a:gd name="connsiteX7" fmla="*/ 116110 w 124743"/>
                <a:gd name="connsiteY7" fmla="*/ 63 h 146769"/>
                <a:gd name="connsiteX8" fmla="*/ 76691 w 124743"/>
                <a:gd name="connsiteY8" fmla="*/ 63 h 146769"/>
                <a:gd name="connsiteX9" fmla="*/ 99 w 124743"/>
                <a:gd name="connsiteY9" fmla="*/ 73448 h 146769"/>
                <a:gd name="connsiteX10" fmla="*/ 76691 w 124743"/>
                <a:gd name="connsiteY10" fmla="*/ 146832 h 146769"/>
                <a:gd name="connsiteX11" fmla="*/ 116110 w 124743"/>
                <a:gd name="connsiteY11" fmla="*/ 146832 h 146769"/>
                <a:gd name="connsiteX12" fmla="*/ 124842 w 124743"/>
                <a:gd name="connsiteY12" fmla="*/ 141771 h 146769"/>
                <a:gd name="connsiteX13" fmla="*/ 116110 w 124743"/>
                <a:gd name="connsiteY13" fmla="*/ 136710 h 146769"/>
                <a:gd name="connsiteX14" fmla="*/ 77190 w 124743"/>
                <a:gd name="connsiteY14" fmla="*/ 136710 h 146769"/>
                <a:gd name="connsiteX15" fmla="*/ 10328 w 124743"/>
                <a:gd name="connsiteY15" fmla="*/ 78509 h 146769"/>
                <a:gd name="connsiteX16" fmla="*/ 116110 w 124743"/>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743" h="146769">
                  <a:moveTo>
                    <a:pt x="116110" y="78509"/>
                  </a:moveTo>
                  <a:cubicBezTo>
                    <a:pt x="120351" y="78509"/>
                    <a:pt x="124842" y="78509"/>
                    <a:pt x="124842" y="73448"/>
                  </a:cubicBezTo>
                  <a:cubicBezTo>
                    <a:pt x="124842" y="68387"/>
                    <a:pt x="120351" y="68387"/>
                    <a:pt x="116110" y="68387"/>
                  </a:cubicBezTo>
                  <a:lnTo>
                    <a:pt x="10328" y="68387"/>
                  </a:lnTo>
                  <a:cubicBezTo>
                    <a:pt x="13322" y="34478"/>
                    <a:pt x="42013" y="10185"/>
                    <a:pt x="77190" y="10185"/>
                  </a:cubicBezTo>
                  <a:lnTo>
                    <a:pt x="116110" y="10185"/>
                  </a:lnTo>
                  <a:cubicBezTo>
                    <a:pt x="120351" y="10185"/>
                    <a:pt x="124842" y="10185"/>
                    <a:pt x="124842" y="5124"/>
                  </a:cubicBezTo>
                  <a:cubicBezTo>
                    <a:pt x="124842" y="63"/>
                    <a:pt x="120351" y="63"/>
                    <a:pt x="116110" y="63"/>
                  </a:cubicBezTo>
                  <a:lnTo>
                    <a:pt x="76691" y="63"/>
                  </a:lnTo>
                  <a:cubicBezTo>
                    <a:pt x="34029" y="63"/>
                    <a:pt x="99" y="32959"/>
                    <a:pt x="99" y="73448"/>
                  </a:cubicBezTo>
                  <a:cubicBezTo>
                    <a:pt x="99" y="113936"/>
                    <a:pt x="34029" y="146832"/>
                    <a:pt x="76691" y="146832"/>
                  </a:cubicBezTo>
                  <a:lnTo>
                    <a:pt x="116110" y="146832"/>
                  </a:lnTo>
                  <a:cubicBezTo>
                    <a:pt x="120351" y="146832"/>
                    <a:pt x="124842" y="146832"/>
                    <a:pt x="124842" y="141771"/>
                  </a:cubicBezTo>
                  <a:cubicBezTo>
                    <a:pt x="124842" y="136710"/>
                    <a:pt x="120351" y="136710"/>
                    <a:pt x="116110" y="136710"/>
                  </a:cubicBezTo>
                  <a:lnTo>
                    <a:pt x="77190" y="136710"/>
                  </a:lnTo>
                  <a:cubicBezTo>
                    <a:pt x="42013" y="136710"/>
                    <a:pt x="13322" y="112417"/>
                    <a:pt x="10328" y="78509"/>
                  </a:cubicBezTo>
                  <a:lnTo>
                    <a:pt x="116110" y="78509"/>
                  </a:lnTo>
                  <a:close/>
                </a:path>
              </a:pathLst>
            </a:custGeom>
            <a:solidFill>
              <a:srgbClr val="000000"/>
            </a:solidFill>
            <a:ln w="24953"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E4C5180D-5DCB-E544-7565-F1F96E062F36}"/>
                </a:ext>
              </a:extLst>
            </p:cNvPr>
            <p:cNvSpPr/>
            <p:nvPr>
              <p:custDataLst>
                <p:tags r:id="rId20"/>
              </p:custDataLst>
            </p:nvPr>
          </p:nvSpPr>
          <p:spPr>
            <a:xfrm>
              <a:off x="5252112" y="3960881"/>
              <a:ext cx="171397" cy="173339"/>
            </a:xfrm>
            <a:custGeom>
              <a:avLst/>
              <a:gdLst>
                <a:gd name="connsiteX0" fmla="*/ 62979 w 171397"/>
                <a:gd name="connsiteY0" fmla="*/ 93945 h 173339"/>
                <a:gd name="connsiteX1" fmla="*/ 71960 w 171397"/>
                <a:gd name="connsiteY1" fmla="*/ 93945 h 173339"/>
                <a:gd name="connsiteX2" fmla="*/ 109383 w 171397"/>
                <a:gd name="connsiteY2" fmla="*/ 152653 h 173339"/>
                <a:gd name="connsiteX3" fmla="*/ 120610 w 171397"/>
                <a:gd name="connsiteY3" fmla="*/ 170366 h 173339"/>
                <a:gd name="connsiteX4" fmla="*/ 128843 w 171397"/>
                <a:gd name="connsiteY4" fmla="*/ 173403 h 173339"/>
                <a:gd name="connsiteX5" fmla="*/ 163273 w 171397"/>
                <a:gd name="connsiteY5" fmla="*/ 173403 h 173339"/>
                <a:gd name="connsiteX6" fmla="*/ 171506 w 171397"/>
                <a:gd name="connsiteY6" fmla="*/ 168848 h 173339"/>
                <a:gd name="connsiteX7" fmla="*/ 167763 w 171397"/>
                <a:gd name="connsiteY7" fmla="*/ 164546 h 173339"/>
                <a:gd name="connsiteX8" fmla="*/ 140320 w 171397"/>
                <a:gd name="connsiteY8" fmla="*/ 137723 h 173339"/>
                <a:gd name="connsiteX9" fmla="*/ 109383 w 171397"/>
                <a:gd name="connsiteY9" fmla="*/ 91161 h 173339"/>
                <a:gd name="connsiteX10" fmla="*/ 153044 w 171397"/>
                <a:gd name="connsiteY10" fmla="*/ 47383 h 173339"/>
                <a:gd name="connsiteX11" fmla="*/ 86930 w 171397"/>
                <a:gd name="connsiteY11" fmla="*/ 63 h 173339"/>
                <a:gd name="connsiteX12" fmla="*/ 8591 w 171397"/>
                <a:gd name="connsiteY12" fmla="*/ 63 h 173339"/>
                <a:gd name="connsiteX13" fmla="*/ 108 w 171397"/>
                <a:gd name="connsiteY13" fmla="*/ 4618 h 173339"/>
                <a:gd name="connsiteX14" fmla="*/ 6844 w 171397"/>
                <a:gd name="connsiteY14" fmla="*/ 8920 h 173339"/>
                <a:gd name="connsiteX15" fmla="*/ 22312 w 171397"/>
                <a:gd name="connsiteY15" fmla="*/ 23343 h 173339"/>
                <a:gd name="connsiteX16" fmla="*/ 22312 w 171397"/>
                <a:gd name="connsiteY16" fmla="*/ 150122 h 173339"/>
                <a:gd name="connsiteX17" fmla="*/ 6844 w 171397"/>
                <a:gd name="connsiteY17" fmla="*/ 164546 h 173339"/>
                <a:gd name="connsiteX18" fmla="*/ 108 w 171397"/>
                <a:gd name="connsiteY18" fmla="*/ 168848 h 173339"/>
                <a:gd name="connsiteX19" fmla="*/ 8591 w 171397"/>
                <a:gd name="connsiteY19" fmla="*/ 173403 h 173339"/>
                <a:gd name="connsiteX20" fmla="*/ 76950 w 171397"/>
                <a:gd name="connsiteY20" fmla="*/ 173403 h 173339"/>
                <a:gd name="connsiteX21" fmla="*/ 85183 w 171397"/>
                <a:gd name="connsiteY21" fmla="*/ 168848 h 173339"/>
                <a:gd name="connsiteX22" fmla="*/ 78198 w 171397"/>
                <a:gd name="connsiteY22" fmla="*/ 164546 h 173339"/>
                <a:gd name="connsiteX23" fmla="*/ 62979 w 171397"/>
                <a:gd name="connsiteY23" fmla="*/ 150122 h 173339"/>
                <a:gd name="connsiteX24" fmla="*/ 62979 w 171397"/>
                <a:gd name="connsiteY24" fmla="*/ 93945 h 173339"/>
                <a:gd name="connsiteX25" fmla="*/ 111130 w 171397"/>
                <a:gd name="connsiteY25" fmla="*/ 81545 h 173339"/>
                <a:gd name="connsiteX26" fmla="*/ 118864 w 171397"/>
                <a:gd name="connsiteY26" fmla="*/ 47636 h 173339"/>
                <a:gd name="connsiteX27" fmla="*/ 109383 w 171397"/>
                <a:gd name="connsiteY27" fmla="*/ 11703 h 173339"/>
                <a:gd name="connsiteX28" fmla="*/ 144312 w 171397"/>
                <a:gd name="connsiteY28" fmla="*/ 47383 h 173339"/>
                <a:gd name="connsiteX29" fmla="*/ 111130 w 171397"/>
                <a:gd name="connsiteY29" fmla="*/ 81545 h 173339"/>
                <a:gd name="connsiteX30" fmla="*/ 62979 w 171397"/>
                <a:gd name="connsiteY30" fmla="*/ 22584 h 173339"/>
                <a:gd name="connsiteX31" fmla="*/ 78447 w 171397"/>
                <a:gd name="connsiteY31" fmla="*/ 8920 h 173339"/>
                <a:gd name="connsiteX32" fmla="*/ 110132 w 171397"/>
                <a:gd name="connsiteY32" fmla="*/ 47636 h 173339"/>
                <a:gd name="connsiteX33" fmla="*/ 62979 w 171397"/>
                <a:gd name="connsiteY33" fmla="*/ 85088 h 173339"/>
                <a:gd name="connsiteX34" fmla="*/ 62979 w 171397"/>
                <a:gd name="connsiteY34" fmla="*/ 22584 h 173339"/>
                <a:gd name="connsiteX35" fmla="*/ 29049 w 171397"/>
                <a:gd name="connsiteY35" fmla="*/ 164546 h 173339"/>
                <a:gd name="connsiteX36" fmla="*/ 31045 w 171397"/>
                <a:gd name="connsiteY36" fmla="*/ 150628 h 173339"/>
                <a:gd name="connsiteX37" fmla="*/ 31045 w 171397"/>
                <a:gd name="connsiteY37" fmla="*/ 22837 h 173339"/>
                <a:gd name="connsiteX38" fmla="*/ 29049 w 171397"/>
                <a:gd name="connsiteY38" fmla="*/ 8920 h 173339"/>
                <a:gd name="connsiteX39" fmla="*/ 57490 w 171397"/>
                <a:gd name="connsiteY39" fmla="*/ 8920 h 173339"/>
                <a:gd name="connsiteX40" fmla="*/ 54247 w 171397"/>
                <a:gd name="connsiteY40" fmla="*/ 21825 h 173339"/>
                <a:gd name="connsiteX41" fmla="*/ 54247 w 171397"/>
                <a:gd name="connsiteY41" fmla="*/ 150628 h 173339"/>
                <a:gd name="connsiteX42" fmla="*/ 56243 w 171397"/>
                <a:gd name="connsiteY42" fmla="*/ 164546 h 173339"/>
                <a:gd name="connsiteX43" fmla="*/ 29049 w 171397"/>
                <a:gd name="connsiteY43" fmla="*/ 164546 h 173339"/>
                <a:gd name="connsiteX44" fmla="*/ 82189 w 171397"/>
                <a:gd name="connsiteY44" fmla="*/ 93945 h 173339"/>
                <a:gd name="connsiteX45" fmla="*/ 86930 w 171397"/>
                <a:gd name="connsiteY45" fmla="*/ 93439 h 173339"/>
                <a:gd name="connsiteX46" fmla="*/ 99903 w 171397"/>
                <a:gd name="connsiteY46" fmla="*/ 92426 h 173339"/>
                <a:gd name="connsiteX47" fmla="*/ 151297 w 171397"/>
                <a:gd name="connsiteY47" fmla="*/ 164546 h 173339"/>
                <a:gd name="connsiteX48" fmla="*/ 127097 w 171397"/>
                <a:gd name="connsiteY48" fmla="*/ 164546 h 173339"/>
                <a:gd name="connsiteX49" fmla="*/ 82189 w 171397"/>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1397" h="173339">
                  <a:moveTo>
                    <a:pt x="62979" y="93945"/>
                  </a:moveTo>
                  <a:lnTo>
                    <a:pt x="71960" y="93945"/>
                  </a:lnTo>
                  <a:lnTo>
                    <a:pt x="109383" y="152653"/>
                  </a:lnTo>
                  <a:cubicBezTo>
                    <a:pt x="111878" y="156701"/>
                    <a:pt x="117866" y="166570"/>
                    <a:pt x="120610" y="170366"/>
                  </a:cubicBezTo>
                  <a:cubicBezTo>
                    <a:pt x="122357" y="173403"/>
                    <a:pt x="123105" y="173403"/>
                    <a:pt x="128843" y="173403"/>
                  </a:cubicBezTo>
                  <a:lnTo>
                    <a:pt x="163273" y="173403"/>
                  </a:lnTo>
                  <a:cubicBezTo>
                    <a:pt x="167763" y="173403"/>
                    <a:pt x="171506" y="173403"/>
                    <a:pt x="171506" y="168848"/>
                  </a:cubicBezTo>
                  <a:cubicBezTo>
                    <a:pt x="171506" y="166823"/>
                    <a:pt x="170009" y="165052"/>
                    <a:pt x="167763" y="164546"/>
                  </a:cubicBezTo>
                  <a:cubicBezTo>
                    <a:pt x="158532" y="162522"/>
                    <a:pt x="146308" y="145820"/>
                    <a:pt x="140320" y="137723"/>
                  </a:cubicBezTo>
                  <a:cubicBezTo>
                    <a:pt x="138573" y="135192"/>
                    <a:pt x="126099" y="118491"/>
                    <a:pt x="109383" y="91161"/>
                  </a:cubicBezTo>
                  <a:cubicBezTo>
                    <a:pt x="131588" y="87112"/>
                    <a:pt x="153044" y="77496"/>
                    <a:pt x="153044" y="47383"/>
                  </a:cubicBezTo>
                  <a:cubicBezTo>
                    <a:pt x="153044" y="12209"/>
                    <a:pt x="116369" y="63"/>
                    <a:pt x="86930" y="63"/>
                  </a:cubicBezTo>
                  <a:lnTo>
                    <a:pt x="8591" y="63"/>
                  </a:lnTo>
                  <a:cubicBezTo>
                    <a:pt x="4100" y="63"/>
                    <a:pt x="108" y="63"/>
                    <a:pt x="108" y="4618"/>
                  </a:cubicBezTo>
                  <a:cubicBezTo>
                    <a:pt x="108" y="8920"/>
                    <a:pt x="4848" y="8920"/>
                    <a:pt x="6844" y="8920"/>
                  </a:cubicBezTo>
                  <a:cubicBezTo>
                    <a:pt x="21065" y="8920"/>
                    <a:pt x="22312" y="10691"/>
                    <a:pt x="22312" y="23343"/>
                  </a:cubicBezTo>
                  <a:lnTo>
                    <a:pt x="22312" y="150122"/>
                  </a:lnTo>
                  <a:cubicBezTo>
                    <a:pt x="22312" y="162775"/>
                    <a:pt x="21065" y="164546"/>
                    <a:pt x="6844" y="164546"/>
                  </a:cubicBezTo>
                  <a:cubicBezTo>
                    <a:pt x="4848" y="164546"/>
                    <a:pt x="108" y="164546"/>
                    <a:pt x="108" y="168848"/>
                  </a:cubicBezTo>
                  <a:cubicBezTo>
                    <a:pt x="108" y="173403"/>
                    <a:pt x="4100" y="173403"/>
                    <a:pt x="8591" y="173403"/>
                  </a:cubicBezTo>
                  <a:lnTo>
                    <a:pt x="76950" y="173403"/>
                  </a:lnTo>
                  <a:cubicBezTo>
                    <a:pt x="81441" y="173403"/>
                    <a:pt x="85183" y="173403"/>
                    <a:pt x="85183" y="168848"/>
                  </a:cubicBezTo>
                  <a:cubicBezTo>
                    <a:pt x="85183" y="164546"/>
                    <a:pt x="80942" y="164546"/>
                    <a:pt x="78198" y="164546"/>
                  </a:cubicBezTo>
                  <a:cubicBezTo>
                    <a:pt x="63977" y="164546"/>
                    <a:pt x="62979" y="162522"/>
                    <a:pt x="62979" y="150122"/>
                  </a:cubicBezTo>
                  <a:lnTo>
                    <a:pt x="62979" y="93945"/>
                  </a:lnTo>
                  <a:close/>
                  <a:moveTo>
                    <a:pt x="111130" y="81545"/>
                  </a:moveTo>
                  <a:cubicBezTo>
                    <a:pt x="118115" y="72182"/>
                    <a:pt x="118864" y="58771"/>
                    <a:pt x="118864" y="47636"/>
                  </a:cubicBezTo>
                  <a:cubicBezTo>
                    <a:pt x="118864" y="35490"/>
                    <a:pt x="117367" y="22078"/>
                    <a:pt x="109383" y="11703"/>
                  </a:cubicBezTo>
                  <a:cubicBezTo>
                    <a:pt x="119612" y="13981"/>
                    <a:pt x="144312" y="21825"/>
                    <a:pt x="144312" y="47383"/>
                  </a:cubicBezTo>
                  <a:cubicBezTo>
                    <a:pt x="144312" y="63832"/>
                    <a:pt x="136827" y="76737"/>
                    <a:pt x="111130" y="81545"/>
                  </a:cubicBezTo>
                  <a:close/>
                  <a:moveTo>
                    <a:pt x="62979" y="22584"/>
                  </a:moveTo>
                  <a:cubicBezTo>
                    <a:pt x="62979" y="17270"/>
                    <a:pt x="62979" y="8920"/>
                    <a:pt x="78447" y="8920"/>
                  </a:cubicBezTo>
                  <a:cubicBezTo>
                    <a:pt x="99653" y="8920"/>
                    <a:pt x="110132" y="17776"/>
                    <a:pt x="110132" y="47636"/>
                  </a:cubicBezTo>
                  <a:cubicBezTo>
                    <a:pt x="110132" y="80280"/>
                    <a:pt x="102398" y="85088"/>
                    <a:pt x="62979" y="85088"/>
                  </a:cubicBezTo>
                  <a:lnTo>
                    <a:pt x="62979" y="22584"/>
                  </a:lnTo>
                  <a:close/>
                  <a:moveTo>
                    <a:pt x="29049" y="164546"/>
                  </a:moveTo>
                  <a:cubicBezTo>
                    <a:pt x="31045" y="159991"/>
                    <a:pt x="31045" y="152906"/>
                    <a:pt x="31045" y="150628"/>
                  </a:cubicBezTo>
                  <a:lnTo>
                    <a:pt x="31045" y="22837"/>
                  </a:lnTo>
                  <a:cubicBezTo>
                    <a:pt x="31045" y="20307"/>
                    <a:pt x="31045" y="13474"/>
                    <a:pt x="29049" y="8920"/>
                  </a:cubicBezTo>
                  <a:lnTo>
                    <a:pt x="57490" y="8920"/>
                  </a:lnTo>
                  <a:cubicBezTo>
                    <a:pt x="54247" y="12968"/>
                    <a:pt x="54247" y="18029"/>
                    <a:pt x="54247" y="21825"/>
                  </a:cubicBezTo>
                  <a:lnTo>
                    <a:pt x="54247" y="150628"/>
                  </a:lnTo>
                  <a:cubicBezTo>
                    <a:pt x="54247" y="153159"/>
                    <a:pt x="54247" y="159991"/>
                    <a:pt x="56243" y="164546"/>
                  </a:cubicBezTo>
                  <a:lnTo>
                    <a:pt x="29049" y="164546"/>
                  </a:lnTo>
                  <a:close/>
                  <a:moveTo>
                    <a:pt x="82189" y="93945"/>
                  </a:moveTo>
                  <a:cubicBezTo>
                    <a:pt x="83936" y="93692"/>
                    <a:pt x="84934" y="93439"/>
                    <a:pt x="86930" y="93439"/>
                  </a:cubicBezTo>
                  <a:cubicBezTo>
                    <a:pt x="90672" y="93439"/>
                    <a:pt x="96161" y="92932"/>
                    <a:pt x="99903" y="92426"/>
                  </a:cubicBezTo>
                  <a:cubicBezTo>
                    <a:pt x="103645" y="98500"/>
                    <a:pt x="130590" y="143543"/>
                    <a:pt x="151297" y="164546"/>
                  </a:cubicBezTo>
                  <a:lnTo>
                    <a:pt x="127097" y="164546"/>
                  </a:lnTo>
                  <a:lnTo>
                    <a:pt x="82189" y="93945"/>
                  </a:lnTo>
                  <a:close/>
                </a:path>
              </a:pathLst>
            </a:custGeom>
            <a:solidFill>
              <a:srgbClr val="000000"/>
            </a:solidFill>
            <a:ln w="24953"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E84B46B5-4B13-E577-2361-6A31F099F953}"/>
                </a:ext>
              </a:extLst>
            </p:cNvPr>
            <p:cNvSpPr/>
            <p:nvPr>
              <p:custDataLst>
                <p:tags r:id="rId21"/>
              </p:custDataLst>
            </p:nvPr>
          </p:nvSpPr>
          <p:spPr>
            <a:xfrm>
              <a:off x="5448390" y="3909539"/>
              <a:ext cx="45406" cy="176958"/>
            </a:xfrm>
            <a:custGeom>
              <a:avLst/>
              <a:gdLst>
                <a:gd name="connsiteX0" fmla="*/ 42029 w 45406"/>
                <a:gd name="connsiteY0" fmla="*/ 59 h 176958"/>
                <a:gd name="connsiteX1" fmla="*/ 115 w 45406"/>
                <a:gd name="connsiteY1" fmla="*/ 88450 h 176958"/>
                <a:gd name="connsiteX2" fmla="*/ 42029 w 45406"/>
                <a:gd name="connsiteY2" fmla="*/ 177018 h 176958"/>
                <a:gd name="connsiteX3" fmla="*/ 45522 w 45406"/>
                <a:gd name="connsiteY3" fmla="*/ 174892 h 176958"/>
                <a:gd name="connsiteX4" fmla="*/ 43776 w 45406"/>
                <a:gd name="connsiteY4" fmla="*/ 172235 h 176958"/>
                <a:gd name="connsiteX5" fmla="*/ 11991 w 45406"/>
                <a:gd name="connsiteY5" fmla="*/ 88627 h 176958"/>
                <a:gd name="connsiteX6" fmla="*/ 44299 w 45406"/>
                <a:gd name="connsiteY6" fmla="*/ 4310 h 176958"/>
                <a:gd name="connsiteX7" fmla="*/ 45522 w 45406"/>
                <a:gd name="connsiteY7" fmla="*/ 2185 h 176958"/>
                <a:gd name="connsiteX8" fmla="*/ 42029 w 45406"/>
                <a:gd name="connsiteY8" fmla="*/ 59 h 176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406" h="176958">
                  <a:moveTo>
                    <a:pt x="42029" y="59"/>
                  </a:moveTo>
                  <a:cubicBezTo>
                    <a:pt x="8847" y="23795"/>
                    <a:pt x="115" y="61348"/>
                    <a:pt x="115" y="88450"/>
                  </a:cubicBezTo>
                  <a:cubicBezTo>
                    <a:pt x="115" y="113426"/>
                    <a:pt x="7450" y="152219"/>
                    <a:pt x="42029" y="177018"/>
                  </a:cubicBezTo>
                  <a:cubicBezTo>
                    <a:pt x="43426" y="177018"/>
                    <a:pt x="45522" y="177018"/>
                    <a:pt x="45522" y="174892"/>
                  </a:cubicBezTo>
                  <a:cubicBezTo>
                    <a:pt x="45522" y="173829"/>
                    <a:pt x="44998" y="173475"/>
                    <a:pt x="43776" y="172235"/>
                  </a:cubicBezTo>
                  <a:cubicBezTo>
                    <a:pt x="20548" y="150979"/>
                    <a:pt x="11991" y="120866"/>
                    <a:pt x="11991" y="88627"/>
                  </a:cubicBezTo>
                  <a:cubicBezTo>
                    <a:pt x="11991" y="40800"/>
                    <a:pt x="29979" y="17418"/>
                    <a:pt x="44299" y="4310"/>
                  </a:cubicBezTo>
                  <a:cubicBezTo>
                    <a:pt x="44998" y="3602"/>
                    <a:pt x="45522" y="3070"/>
                    <a:pt x="45522" y="2185"/>
                  </a:cubicBezTo>
                  <a:cubicBezTo>
                    <a:pt x="45522" y="59"/>
                    <a:pt x="43426" y="59"/>
                    <a:pt x="42029" y="59"/>
                  </a:cubicBezTo>
                  <a:close/>
                </a:path>
              </a:pathLst>
            </a:custGeom>
            <a:solidFill>
              <a:srgbClr val="000000"/>
            </a:solidFill>
            <a:ln w="24953"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543EAF54-D37E-EF0C-565D-0A8EBF316E16}"/>
                </a:ext>
              </a:extLst>
            </p:cNvPr>
            <p:cNvSpPr/>
            <p:nvPr>
              <p:custDataLst>
                <p:tags r:id="rId22"/>
              </p:custDataLst>
            </p:nvPr>
          </p:nvSpPr>
          <p:spPr>
            <a:xfrm>
              <a:off x="5518321" y="3921407"/>
              <a:ext cx="155604" cy="120983"/>
            </a:xfrm>
            <a:custGeom>
              <a:avLst/>
              <a:gdLst>
                <a:gd name="connsiteX0" fmla="*/ 133719 w 155604"/>
                <a:gd name="connsiteY0" fmla="*/ 19367 h 120983"/>
                <a:gd name="connsiteX1" fmla="*/ 152231 w 155604"/>
                <a:gd name="connsiteY1" fmla="*/ 6436 h 120983"/>
                <a:gd name="connsiteX2" fmla="*/ 155723 w 155604"/>
                <a:gd name="connsiteY2" fmla="*/ 2539 h 120983"/>
                <a:gd name="connsiteX3" fmla="*/ 153104 w 155604"/>
                <a:gd name="connsiteY3" fmla="*/ 59 h 120983"/>
                <a:gd name="connsiteX4" fmla="*/ 134941 w 155604"/>
                <a:gd name="connsiteY4" fmla="*/ 768 h 120983"/>
                <a:gd name="connsiteX5" fmla="*/ 116429 w 155604"/>
                <a:gd name="connsiteY5" fmla="*/ 59 h 120983"/>
                <a:gd name="connsiteX6" fmla="*/ 112936 w 155604"/>
                <a:gd name="connsiteY6" fmla="*/ 3956 h 120983"/>
                <a:gd name="connsiteX7" fmla="*/ 116779 w 155604"/>
                <a:gd name="connsiteY7" fmla="*/ 6436 h 120983"/>
                <a:gd name="connsiteX8" fmla="*/ 127956 w 155604"/>
                <a:gd name="connsiteY8" fmla="*/ 13699 h 120983"/>
                <a:gd name="connsiteX9" fmla="*/ 127257 w 155604"/>
                <a:gd name="connsiteY9" fmla="*/ 17950 h 120983"/>
                <a:gd name="connsiteX10" fmla="*/ 108221 w 155604"/>
                <a:gd name="connsiteY10" fmla="*/ 95181 h 120983"/>
                <a:gd name="connsiteX11" fmla="*/ 63862 w 155604"/>
                <a:gd name="connsiteY11" fmla="*/ 3070 h 120983"/>
                <a:gd name="connsiteX12" fmla="*/ 57925 w 155604"/>
                <a:gd name="connsiteY12" fmla="*/ 59 h 120983"/>
                <a:gd name="connsiteX13" fmla="*/ 33999 w 155604"/>
                <a:gd name="connsiteY13" fmla="*/ 59 h 120983"/>
                <a:gd name="connsiteX14" fmla="*/ 28410 w 155604"/>
                <a:gd name="connsiteY14" fmla="*/ 3956 h 120983"/>
                <a:gd name="connsiteX15" fmla="*/ 34173 w 155604"/>
                <a:gd name="connsiteY15" fmla="*/ 6436 h 120983"/>
                <a:gd name="connsiteX16" fmla="*/ 45350 w 155604"/>
                <a:gd name="connsiteY16" fmla="*/ 7322 h 120983"/>
                <a:gd name="connsiteX17" fmla="*/ 21949 w 155604"/>
                <a:gd name="connsiteY17" fmla="*/ 102089 h 120983"/>
                <a:gd name="connsiteX18" fmla="*/ 3786 w 155604"/>
                <a:gd name="connsiteY18" fmla="*/ 114666 h 120983"/>
                <a:gd name="connsiteX19" fmla="*/ 118 w 155604"/>
                <a:gd name="connsiteY19" fmla="*/ 118386 h 120983"/>
                <a:gd name="connsiteX20" fmla="*/ 2738 w 155604"/>
                <a:gd name="connsiteY20" fmla="*/ 121043 h 120983"/>
                <a:gd name="connsiteX21" fmla="*/ 20901 w 155604"/>
                <a:gd name="connsiteY21" fmla="*/ 120334 h 120983"/>
                <a:gd name="connsiteX22" fmla="*/ 39413 w 155604"/>
                <a:gd name="connsiteY22" fmla="*/ 121043 h 120983"/>
                <a:gd name="connsiteX23" fmla="*/ 42905 w 155604"/>
                <a:gd name="connsiteY23" fmla="*/ 117323 h 120983"/>
                <a:gd name="connsiteX24" fmla="*/ 38889 w 155604"/>
                <a:gd name="connsiteY24" fmla="*/ 114666 h 120983"/>
                <a:gd name="connsiteX25" fmla="*/ 27886 w 155604"/>
                <a:gd name="connsiteY25" fmla="*/ 107226 h 120983"/>
                <a:gd name="connsiteX26" fmla="*/ 28585 w 155604"/>
                <a:gd name="connsiteY26" fmla="*/ 102798 h 120983"/>
                <a:gd name="connsiteX27" fmla="*/ 50939 w 155604"/>
                <a:gd name="connsiteY27" fmla="*/ 12104 h 120983"/>
                <a:gd name="connsiteX28" fmla="*/ 101934 w 155604"/>
                <a:gd name="connsiteY28" fmla="*/ 118032 h 120983"/>
                <a:gd name="connsiteX29" fmla="*/ 105776 w 155604"/>
                <a:gd name="connsiteY29" fmla="*/ 121043 h 120983"/>
                <a:gd name="connsiteX30" fmla="*/ 109444 w 155604"/>
                <a:gd name="connsiteY30" fmla="*/ 117323 h 120983"/>
                <a:gd name="connsiteX31" fmla="*/ 133719 w 155604"/>
                <a:gd name="connsiteY31" fmla="*/ 19367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5604" h="120983">
                  <a:moveTo>
                    <a:pt x="133719" y="19367"/>
                  </a:moveTo>
                  <a:cubicBezTo>
                    <a:pt x="135465" y="12636"/>
                    <a:pt x="138259" y="6790"/>
                    <a:pt x="152231" y="6436"/>
                  </a:cubicBezTo>
                  <a:cubicBezTo>
                    <a:pt x="153104" y="6436"/>
                    <a:pt x="155723" y="6259"/>
                    <a:pt x="155723" y="2539"/>
                  </a:cubicBezTo>
                  <a:cubicBezTo>
                    <a:pt x="155723" y="1476"/>
                    <a:pt x="154850" y="59"/>
                    <a:pt x="153104" y="59"/>
                  </a:cubicBezTo>
                  <a:cubicBezTo>
                    <a:pt x="147341" y="59"/>
                    <a:pt x="140879" y="768"/>
                    <a:pt x="134941" y="768"/>
                  </a:cubicBezTo>
                  <a:cubicBezTo>
                    <a:pt x="130750" y="768"/>
                    <a:pt x="120621" y="59"/>
                    <a:pt x="116429" y="59"/>
                  </a:cubicBezTo>
                  <a:cubicBezTo>
                    <a:pt x="115556" y="59"/>
                    <a:pt x="112936" y="59"/>
                    <a:pt x="112936" y="3956"/>
                  </a:cubicBezTo>
                  <a:cubicBezTo>
                    <a:pt x="112936" y="6259"/>
                    <a:pt x="115207" y="6436"/>
                    <a:pt x="116779" y="6436"/>
                  </a:cubicBezTo>
                  <a:cubicBezTo>
                    <a:pt x="124987" y="6613"/>
                    <a:pt x="127956" y="9270"/>
                    <a:pt x="127956" y="13699"/>
                  </a:cubicBezTo>
                  <a:cubicBezTo>
                    <a:pt x="127956" y="15116"/>
                    <a:pt x="127781" y="16001"/>
                    <a:pt x="127257" y="17950"/>
                  </a:cubicBezTo>
                  <a:lnTo>
                    <a:pt x="108221" y="95181"/>
                  </a:lnTo>
                  <a:lnTo>
                    <a:pt x="63862" y="3070"/>
                  </a:lnTo>
                  <a:cubicBezTo>
                    <a:pt x="62465" y="59"/>
                    <a:pt x="62116" y="59"/>
                    <a:pt x="57925" y="59"/>
                  </a:cubicBezTo>
                  <a:lnTo>
                    <a:pt x="33999" y="59"/>
                  </a:lnTo>
                  <a:cubicBezTo>
                    <a:pt x="30681" y="59"/>
                    <a:pt x="28410" y="59"/>
                    <a:pt x="28410" y="3956"/>
                  </a:cubicBezTo>
                  <a:cubicBezTo>
                    <a:pt x="28410" y="6436"/>
                    <a:pt x="30506" y="6436"/>
                    <a:pt x="34173" y="6436"/>
                  </a:cubicBezTo>
                  <a:cubicBezTo>
                    <a:pt x="37841" y="6436"/>
                    <a:pt x="41683" y="6613"/>
                    <a:pt x="45350" y="7322"/>
                  </a:cubicBezTo>
                  <a:lnTo>
                    <a:pt x="21949" y="102089"/>
                  </a:lnTo>
                  <a:cubicBezTo>
                    <a:pt x="20377" y="108820"/>
                    <a:pt x="17408" y="114135"/>
                    <a:pt x="3786" y="114666"/>
                  </a:cubicBezTo>
                  <a:cubicBezTo>
                    <a:pt x="2563" y="114666"/>
                    <a:pt x="118" y="114843"/>
                    <a:pt x="118" y="118386"/>
                  </a:cubicBezTo>
                  <a:cubicBezTo>
                    <a:pt x="118" y="120334"/>
                    <a:pt x="1516" y="121043"/>
                    <a:pt x="2738" y="121043"/>
                  </a:cubicBezTo>
                  <a:cubicBezTo>
                    <a:pt x="8501" y="121043"/>
                    <a:pt x="14963" y="120334"/>
                    <a:pt x="20901" y="120334"/>
                  </a:cubicBezTo>
                  <a:cubicBezTo>
                    <a:pt x="25092" y="120334"/>
                    <a:pt x="35221" y="121043"/>
                    <a:pt x="39413" y="121043"/>
                  </a:cubicBezTo>
                  <a:cubicBezTo>
                    <a:pt x="41159" y="121043"/>
                    <a:pt x="42905" y="120157"/>
                    <a:pt x="42905" y="117323"/>
                  </a:cubicBezTo>
                  <a:cubicBezTo>
                    <a:pt x="42905" y="114843"/>
                    <a:pt x="40810" y="114666"/>
                    <a:pt x="38889" y="114666"/>
                  </a:cubicBezTo>
                  <a:cubicBezTo>
                    <a:pt x="27886" y="114312"/>
                    <a:pt x="27886" y="109706"/>
                    <a:pt x="27886" y="107226"/>
                  </a:cubicBezTo>
                  <a:cubicBezTo>
                    <a:pt x="27886" y="106518"/>
                    <a:pt x="27886" y="105632"/>
                    <a:pt x="28585" y="102798"/>
                  </a:cubicBezTo>
                  <a:lnTo>
                    <a:pt x="50939" y="12104"/>
                  </a:lnTo>
                  <a:lnTo>
                    <a:pt x="101934" y="118032"/>
                  </a:lnTo>
                  <a:cubicBezTo>
                    <a:pt x="103331" y="120866"/>
                    <a:pt x="104030" y="121043"/>
                    <a:pt x="105776" y="121043"/>
                  </a:cubicBezTo>
                  <a:cubicBezTo>
                    <a:pt x="108570" y="121043"/>
                    <a:pt x="108570" y="120511"/>
                    <a:pt x="109444" y="117323"/>
                  </a:cubicBezTo>
                  <a:lnTo>
                    <a:pt x="133719" y="19367"/>
                  </a:lnTo>
                  <a:close/>
                </a:path>
              </a:pathLst>
            </a:custGeom>
            <a:solidFill>
              <a:srgbClr val="000000"/>
            </a:solidFill>
            <a:ln w="24953"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E1BC3D5A-0303-0374-6952-46C8FA4DA14A}"/>
                </a:ext>
              </a:extLst>
            </p:cNvPr>
            <p:cNvSpPr/>
            <p:nvPr>
              <p:custDataLst>
                <p:tags r:id="rId23"/>
              </p:custDataLst>
            </p:nvPr>
          </p:nvSpPr>
          <p:spPr>
            <a:xfrm>
              <a:off x="5693679" y="3919459"/>
              <a:ext cx="89765" cy="124703"/>
            </a:xfrm>
            <a:custGeom>
              <a:avLst/>
              <a:gdLst>
                <a:gd name="connsiteX0" fmla="*/ 89192 w 89765"/>
                <a:gd name="connsiteY0" fmla="*/ 5373 h 124703"/>
                <a:gd name="connsiteX1" fmla="*/ 89891 w 89765"/>
                <a:gd name="connsiteY1" fmla="*/ 2539 h 124703"/>
                <a:gd name="connsiteX2" fmla="*/ 87097 w 89765"/>
                <a:gd name="connsiteY2" fmla="*/ 59 h 124703"/>
                <a:gd name="connsiteX3" fmla="*/ 64743 w 89765"/>
                <a:gd name="connsiteY3" fmla="*/ 1831 h 124703"/>
                <a:gd name="connsiteX4" fmla="*/ 60901 w 89765"/>
                <a:gd name="connsiteY4" fmla="*/ 5905 h 124703"/>
                <a:gd name="connsiteX5" fmla="*/ 65441 w 89765"/>
                <a:gd name="connsiteY5" fmla="*/ 8385 h 124703"/>
                <a:gd name="connsiteX6" fmla="*/ 73824 w 89765"/>
                <a:gd name="connsiteY6" fmla="*/ 11042 h 124703"/>
                <a:gd name="connsiteX7" fmla="*/ 73125 w 89765"/>
                <a:gd name="connsiteY7" fmla="*/ 14939 h 124703"/>
                <a:gd name="connsiteX8" fmla="*/ 63171 w 89765"/>
                <a:gd name="connsiteY8" fmla="*/ 55326 h 124703"/>
                <a:gd name="connsiteX9" fmla="*/ 45183 w 89765"/>
                <a:gd name="connsiteY9" fmla="*/ 44874 h 124703"/>
                <a:gd name="connsiteX10" fmla="*/ 126 w 89765"/>
                <a:gd name="connsiteY10" fmla="*/ 95358 h 124703"/>
                <a:gd name="connsiteX11" fmla="*/ 26496 w 89765"/>
                <a:gd name="connsiteY11" fmla="*/ 124763 h 124703"/>
                <a:gd name="connsiteX12" fmla="*/ 51295 w 89765"/>
                <a:gd name="connsiteY12" fmla="*/ 112363 h 124703"/>
                <a:gd name="connsiteX13" fmla="*/ 69283 w 89765"/>
                <a:gd name="connsiteY13" fmla="*/ 124763 h 124703"/>
                <a:gd name="connsiteX14" fmla="*/ 83080 w 89765"/>
                <a:gd name="connsiteY14" fmla="*/ 115375 h 124703"/>
                <a:gd name="connsiteX15" fmla="*/ 89192 w 89765"/>
                <a:gd name="connsiteY15" fmla="*/ 97661 h 124703"/>
                <a:gd name="connsiteX16" fmla="*/ 86398 w 89765"/>
                <a:gd name="connsiteY16" fmla="*/ 95358 h 124703"/>
                <a:gd name="connsiteX17" fmla="*/ 82556 w 89765"/>
                <a:gd name="connsiteY17" fmla="*/ 100849 h 124703"/>
                <a:gd name="connsiteX18" fmla="*/ 69807 w 89765"/>
                <a:gd name="connsiteY18" fmla="*/ 119803 h 124703"/>
                <a:gd name="connsiteX19" fmla="*/ 64044 w 89765"/>
                <a:gd name="connsiteY19" fmla="*/ 111123 h 124703"/>
                <a:gd name="connsiteX20" fmla="*/ 64917 w 89765"/>
                <a:gd name="connsiteY20" fmla="*/ 103861 h 124703"/>
                <a:gd name="connsiteX21" fmla="*/ 89192 w 89765"/>
                <a:gd name="connsiteY21" fmla="*/ 5373 h 124703"/>
                <a:gd name="connsiteX22" fmla="*/ 51994 w 89765"/>
                <a:gd name="connsiteY22" fmla="*/ 100849 h 124703"/>
                <a:gd name="connsiteX23" fmla="*/ 43087 w 89765"/>
                <a:gd name="connsiteY23" fmla="*/ 112717 h 124703"/>
                <a:gd name="connsiteX24" fmla="*/ 27020 w 89765"/>
                <a:gd name="connsiteY24" fmla="*/ 119803 h 124703"/>
                <a:gd name="connsiteX25" fmla="*/ 14271 w 89765"/>
                <a:gd name="connsiteY25" fmla="*/ 102621 h 124703"/>
                <a:gd name="connsiteX26" fmla="*/ 23353 w 89765"/>
                <a:gd name="connsiteY26" fmla="*/ 66662 h 124703"/>
                <a:gd name="connsiteX27" fmla="*/ 45183 w 89765"/>
                <a:gd name="connsiteY27" fmla="*/ 49834 h 124703"/>
                <a:gd name="connsiteX28" fmla="*/ 60726 w 89765"/>
                <a:gd name="connsiteY28" fmla="*/ 65245 h 124703"/>
                <a:gd name="connsiteX29" fmla="*/ 60202 w 89765"/>
                <a:gd name="connsiteY29" fmla="*/ 67725 h 124703"/>
                <a:gd name="connsiteX30" fmla="*/ 51994 w 89765"/>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765" h="124703">
                  <a:moveTo>
                    <a:pt x="89192" y="5373"/>
                  </a:moveTo>
                  <a:cubicBezTo>
                    <a:pt x="89367" y="5019"/>
                    <a:pt x="89891" y="2716"/>
                    <a:pt x="89891" y="2539"/>
                  </a:cubicBezTo>
                  <a:cubicBezTo>
                    <a:pt x="89891" y="1653"/>
                    <a:pt x="89192" y="59"/>
                    <a:pt x="87097" y="59"/>
                  </a:cubicBezTo>
                  <a:cubicBezTo>
                    <a:pt x="83604" y="59"/>
                    <a:pt x="69109" y="1476"/>
                    <a:pt x="64743" y="1831"/>
                  </a:cubicBezTo>
                  <a:cubicBezTo>
                    <a:pt x="63346" y="2008"/>
                    <a:pt x="60901" y="2185"/>
                    <a:pt x="60901" y="5905"/>
                  </a:cubicBezTo>
                  <a:cubicBezTo>
                    <a:pt x="60901" y="8385"/>
                    <a:pt x="63346" y="8385"/>
                    <a:pt x="65441" y="8385"/>
                  </a:cubicBezTo>
                  <a:cubicBezTo>
                    <a:pt x="73824" y="8385"/>
                    <a:pt x="73824" y="9624"/>
                    <a:pt x="73824" y="11042"/>
                  </a:cubicBezTo>
                  <a:cubicBezTo>
                    <a:pt x="73824" y="12282"/>
                    <a:pt x="73475" y="13344"/>
                    <a:pt x="73125" y="14939"/>
                  </a:cubicBezTo>
                  <a:lnTo>
                    <a:pt x="63171" y="55326"/>
                  </a:lnTo>
                  <a:cubicBezTo>
                    <a:pt x="59503" y="49480"/>
                    <a:pt x="53566" y="44874"/>
                    <a:pt x="45183" y="44874"/>
                  </a:cubicBezTo>
                  <a:cubicBezTo>
                    <a:pt x="22829" y="44874"/>
                    <a:pt x="126" y="69851"/>
                    <a:pt x="126" y="95358"/>
                  </a:cubicBezTo>
                  <a:cubicBezTo>
                    <a:pt x="126" y="112540"/>
                    <a:pt x="11477" y="124763"/>
                    <a:pt x="26496" y="124763"/>
                  </a:cubicBezTo>
                  <a:cubicBezTo>
                    <a:pt x="35927" y="124763"/>
                    <a:pt x="44310" y="119272"/>
                    <a:pt x="51295" y="112363"/>
                  </a:cubicBezTo>
                  <a:cubicBezTo>
                    <a:pt x="54613" y="122991"/>
                    <a:pt x="64743" y="124763"/>
                    <a:pt x="69283" y="124763"/>
                  </a:cubicBezTo>
                  <a:cubicBezTo>
                    <a:pt x="75570" y="124763"/>
                    <a:pt x="79936" y="120866"/>
                    <a:pt x="83080" y="115375"/>
                  </a:cubicBezTo>
                  <a:cubicBezTo>
                    <a:pt x="86922" y="108466"/>
                    <a:pt x="89192" y="98369"/>
                    <a:pt x="89192" y="97661"/>
                  </a:cubicBezTo>
                  <a:cubicBezTo>
                    <a:pt x="89192" y="95358"/>
                    <a:pt x="86922" y="95358"/>
                    <a:pt x="86398" y="95358"/>
                  </a:cubicBezTo>
                  <a:cubicBezTo>
                    <a:pt x="83953" y="95358"/>
                    <a:pt x="83778" y="96067"/>
                    <a:pt x="82556" y="100849"/>
                  </a:cubicBezTo>
                  <a:cubicBezTo>
                    <a:pt x="80460" y="109352"/>
                    <a:pt x="77142" y="119803"/>
                    <a:pt x="69807" y="119803"/>
                  </a:cubicBezTo>
                  <a:cubicBezTo>
                    <a:pt x="65267" y="119803"/>
                    <a:pt x="64044" y="115906"/>
                    <a:pt x="64044" y="111123"/>
                  </a:cubicBezTo>
                  <a:cubicBezTo>
                    <a:pt x="64044" y="107758"/>
                    <a:pt x="64393" y="106163"/>
                    <a:pt x="64917" y="103861"/>
                  </a:cubicBezTo>
                  <a:lnTo>
                    <a:pt x="89192" y="5373"/>
                  </a:lnTo>
                  <a:close/>
                  <a:moveTo>
                    <a:pt x="51994" y="100849"/>
                  </a:moveTo>
                  <a:cubicBezTo>
                    <a:pt x="50771" y="105809"/>
                    <a:pt x="46929" y="109352"/>
                    <a:pt x="43087" y="112717"/>
                  </a:cubicBezTo>
                  <a:cubicBezTo>
                    <a:pt x="41515" y="114135"/>
                    <a:pt x="34530" y="119803"/>
                    <a:pt x="27020" y="119803"/>
                  </a:cubicBezTo>
                  <a:cubicBezTo>
                    <a:pt x="20558" y="119803"/>
                    <a:pt x="14271" y="115197"/>
                    <a:pt x="14271" y="102621"/>
                  </a:cubicBezTo>
                  <a:cubicBezTo>
                    <a:pt x="14271" y="93233"/>
                    <a:pt x="19336" y="73748"/>
                    <a:pt x="23353" y="66662"/>
                  </a:cubicBezTo>
                  <a:cubicBezTo>
                    <a:pt x="31386" y="52491"/>
                    <a:pt x="40293" y="49834"/>
                    <a:pt x="45183" y="49834"/>
                  </a:cubicBezTo>
                  <a:cubicBezTo>
                    <a:pt x="57408" y="49834"/>
                    <a:pt x="60726" y="63297"/>
                    <a:pt x="60726" y="65245"/>
                  </a:cubicBezTo>
                  <a:cubicBezTo>
                    <a:pt x="60726" y="65954"/>
                    <a:pt x="60377" y="67194"/>
                    <a:pt x="60202" y="67725"/>
                  </a:cubicBezTo>
                  <a:lnTo>
                    <a:pt x="51994" y="100849"/>
                  </a:lnTo>
                  <a:close/>
                </a:path>
              </a:pathLst>
            </a:custGeom>
            <a:solidFill>
              <a:srgbClr val="000000"/>
            </a:solidFill>
            <a:ln w="24953"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045C9965-BE89-3B32-CC13-5E4FFE2AA32A}"/>
                </a:ext>
              </a:extLst>
            </p:cNvPr>
            <p:cNvSpPr/>
            <p:nvPr>
              <p:custDataLst>
                <p:tags r:id="rId24"/>
              </p:custDataLst>
            </p:nvPr>
          </p:nvSpPr>
          <p:spPr>
            <a:xfrm>
              <a:off x="5798236" y="4011645"/>
              <a:ext cx="68608" cy="57442"/>
            </a:xfrm>
            <a:custGeom>
              <a:avLst/>
              <a:gdLst>
                <a:gd name="connsiteX0" fmla="*/ 68739 w 68608"/>
                <a:gd name="connsiteY0" fmla="*/ 10941 h 57442"/>
                <a:gd name="connsiteX1" fmla="*/ 61503 w 68608"/>
                <a:gd name="connsiteY1" fmla="*/ 60 h 57442"/>
                <a:gd name="connsiteX2" fmla="*/ 54268 w 68608"/>
                <a:gd name="connsiteY2" fmla="*/ 7399 h 57442"/>
                <a:gd name="connsiteX3" fmla="*/ 56638 w 68608"/>
                <a:gd name="connsiteY3" fmla="*/ 11701 h 57442"/>
                <a:gd name="connsiteX4" fmla="*/ 61503 w 68608"/>
                <a:gd name="connsiteY4" fmla="*/ 21316 h 57442"/>
                <a:gd name="connsiteX5" fmla="*/ 37178 w 68608"/>
                <a:gd name="connsiteY5" fmla="*/ 53201 h 57442"/>
                <a:gd name="connsiteX6" fmla="*/ 25078 w 68608"/>
                <a:gd name="connsiteY6" fmla="*/ 41561 h 57442"/>
                <a:gd name="connsiteX7" fmla="*/ 32189 w 68608"/>
                <a:gd name="connsiteY7" fmla="*/ 17521 h 57442"/>
                <a:gd name="connsiteX8" fmla="*/ 33810 w 68608"/>
                <a:gd name="connsiteY8" fmla="*/ 11321 h 57442"/>
                <a:gd name="connsiteX9" fmla="*/ 20213 w 68608"/>
                <a:gd name="connsiteY9" fmla="*/ 187 h 57442"/>
                <a:gd name="connsiteX10" fmla="*/ 130 w 68608"/>
                <a:gd name="connsiteY10" fmla="*/ 19798 h 57442"/>
                <a:gd name="connsiteX11" fmla="*/ 2749 w 68608"/>
                <a:gd name="connsiteY11" fmla="*/ 21569 h 57442"/>
                <a:gd name="connsiteX12" fmla="*/ 5618 w 68608"/>
                <a:gd name="connsiteY12" fmla="*/ 19039 h 57442"/>
                <a:gd name="connsiteX13" fmla="*/ 19714 w 68608"/>
                <a:gd name="connsiteY13" fmla="*/ 4489 h 57442"/>
                <a:gd name="connsiteX14" fmla="*/ 23457 w 68608"/>
                <a:gd name="connsiteY14" fmla="*/ 9297 h 57442"/>
                <a:gd name="connsiteX15" fmla="*/ 21336 w 68608"/>
                <a:gd name="connsiteY15" fmla="*/ 16888 h 57442"/>
                <a:gd name="connsiteX16" fmla="*/ 14600 w 68608"/>
                <a:gd name="connsiteY16" fmla="*/ 40042 h 57442"/>
                <a:gd name="connsiteX17" fmla="*/ 36555 w 68608"/>
                <a:gd name="connsiteY17" fmla="*/ 57503 h 57442"/>
                <a:gd name="connsiteX18" fmla="*/ 58385 w 68608"/>
                <a:gd name="connsiteY18" fmla="*/ 43205 h 57442"/>
                <a:gd name="connsiteX19" fmla="*/ 68739 w 68608"/>
                <a:gd name="connsiteY19" fmla="*/ 10941 h 5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608" h="57442">
                  <a:moveTo>
                    <a:pt x="68739" y="10941"/>
                  </a:moveTo>
                  <a:cubicBezTo>
                    <a:pt x="68739" y="2591"/>
                    <a:pt x="64123" y="60"/>
                    <a:pt x="61503" y="60"/>
                  </a:cubicBezTo>
                  <a:cubicBezTo>
                    <a:pt x="58011" y="60"/>
                    <a:pt x="54268" y="3982"/>
                    <a:pt x="54268" y="7399"/>
                  </a:cubicBezTo>
                  <a:cubicBezTo>
                    <a:pt x="54268" y="9803"/>
                    <a:pt x="55890" y="11068"/>
                    <a:pt x="56638" y="11701"/>
                  </a:cubicBezTo>
                  <a:cubicBezTo>
                    <a:pt x="58011" y="12713"/>
                    <a:pt x="61503" y="15496"/>
                    <a:pt x="61503" y="21316"/>
                  </a:cubicBezTo>
                  <a:cubicBezTo>
                    <a:pt x="61503" y="28149"/>
                    <a:pt x="52023" y="53201"/>
                    <a:pt x="37178" y="53201"/>
                  </a:cubicBezTo>
                  <a:cubicBezTo>
                    <a:pt x="30692" y="53201"/>
                    <a:pt x="25078" y="50670"/>
                    <a:pt x="25078" y="41561"/>
                  </a:cubicBezTo>
                  <a:cubicBezTo>
                    <a:pt x="25078" y="35234"/>
                    <a:pt x="28446" y="26884"/>
                    <a:pt x="32189" y="17521"/>
                  </a:cubicBezTo>
                  <a:cubicBezTo>
                    <a:pt x="32937" y="15496"/>
                    <a:pt x="33810" y="13472"/>
                    <a:pt x="33810" y="11321"/>
                  </a:cubicBezTo>
                  <a:cubicBezTo>
                    <a:pt x="33810" y="5121"/>
                    <a:pt x="27947" y="187"/>
                    <a:pt x="20213" y="187"/>
                  </a:cubicBezTo>
                  <a:cubicBezTo>
                    <a:pt x="6991" y="187"/>
                    <a:pt x="130" y="16508"/>
                    <a:pt x="130" y="19798"/>
                  </a:cubicBezTo>
                  <a:cubicBezTo>
                    <a:pt x="130" y="21569"/>
                    <a:pt x="2126" y="21569"/>
                    <a:pt x="2749" y="21569"/>
                  </a:cubicBezTo>
                  <a:cubicBezTo>
                    <a:pt x="4870" y="21569"/>
                    <a:pt x="4995" y="20937"/>
                    <a:pt x="5618" y="19039"/>
                  </a:cubicBezTo>
                  <a:cubicBezTo>
                    <a:pt x="8113" y="10562"/>
                    <a:pt x="13976" y="4489"/>
                    <a:pt x="19714" y="4489"/>
                  </a:cubicBezTo>
                  <a:cubicBezTo>
                    <a:pt x="22085" y="4489"/>
                    <a:pt x="23457" y="5880"/>
                    <a:pt x="23457" y="9297"/>
                  </a:cubicBezTo>
                  <a:cubicBezTo>
                    <a:pt x="23457" y="11827"/>
                    <a:pt x="22958" y="13219"/>
                    <a:pt x="21336" y="16888"/>
                  </a:cubicBezTo>
                  <a:cubicBezTo>
                    <a:pt x="16471" y="29161"/>
                    <a:pt x="14600" y="35234"/>
                    <a:pt x="14600" y="40042"/>
                  </a:cubicBezTo>
                  <a:cubicBezTo>
                    <a:pt x="14600" y="52315"/>
                    <a:pt x="24455" y="57503"/>
                    <a:pt x="36555" y="57503"/>
                  </a:cubicBezTo>
                  <a:cubicBezTo>
                    <a:pt x="46659" y="57503"/>
                    <a:pt x="53894" y="50038"/>
                    <a:pt x="58385" y="43205"/>
                  </a:cubicBezTo>
                  <a:cubicBezTo>
                    <a:pt x="67366" y="29667"/>
                    <a:pt x="68739" y="13219"/>
                    <a:pt x="68739" y="10941"/>
                  </a:cubicBezTo>
                  <a:close/>
                </a:path>
              </a:pathLst>
            </a:custGeom>
            <a:solidFill>
              <a:srgbClr val="000000"/>
            </a:solidFill>
            <a:ln w="24953"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B08EF49C-D623-C11D-FB99-C8292E61C4D9}"/>
                </a:ext>
              </a:extLst>
            </p:cNvPr>
            <p:cNvSpPr/>
            <p:nvPr>
              <p:custDataLst>
                <p:tags r:id="rId25"/>
              </p:custDataLst>
            </p:nvPr>
          </p:nvSpPr>
          <p:spPr>
            <a:xfrm>
              <a:off x="5906327" y="3909539"/>
              <a:ext cx="45231" cy="176958"/>
            </a:xfrm>
            <a:custGeom>
              <a:avLst/>
              <a:gdLst>
                <a:gd name="connsiteX0" fmla="*/ 3452 w 45231"/>
                <a:gd name="connsiteY0" fmla="*/ 59 h 176958"/>
                <a:gd name="connsiteX1" fmla="*/ 134 w 45231"/>
                <a:gd name="connsiteY1" fmla="*/ 2185 h 176958"/>
                <a:gd name="connsiteX2" fmla="*/ 1706 w 45231"/>
                <a:gd name="connsiteY2" fmla="*/ 4842 h 176958"/>
                <a:gd name="connsiteX3" fmla="*/ 33490 w 45231"/>
                <a:gd name="connsiteY3" fmla="*/ 88450 h 176958"/>
                <a:gd name="connsiteX4" fmla="*/ 3277 w 45231"/>
                <a:gd name="connsiteY4" fmla="*/ 170818 h 176958"/>
                <a:gd name="connsiteX5" fmla="*/ 134 w 45231"/>
                <a:gd name="connsiteY5" fmla="*/ 174892 h 176958"/>
                <a:gd name="connsiteX6" fmla="*/ 2404 w 45231"/>
                <a:gd name="connsiteY6" fmla="*/ 177018 h 176958"/>
                <a:gd name="connsiteX7" fmla="*/ 32617 w 45231"/>
                <a:gd name="connsiteY7" fmla="*/ 143185 h 176958"/>
                <a:gd name="connsiteX8" fmla="*/ 45366 w 45231"/>
                <a:gd name="connsiteY8" fmla="*/ 88627 h 176958"/>
                <a:gd name="connsiteX9" fmla="*/ 3452 w 45231"/>
                <a:gd name="connsiteY9" fmla="*/ 59 h 176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231" h="176958">
                  <a:moveTo>
                    <a:pt x="3452" y="59"/>
                  </a:moveTo>
                  <a:cubicBezTo>
                    <a:pt x="2230" y="59"/>
                    <a:pt x="134" y="59"/>
                    <a:pt x="134" y="2185"/>
                  </a:cubicBezTo>
                  <a:cubicBezTo>
                    <a:pt x="134" y="3070"/>
                    <a:pt x="658" y="3602"/>
                    <a:pt x="1706" y="4842"/>
                  </a:cubicBezTo>
                  <a:cubicBezTo>
                    <a:pt x="16725" y="18836"/>
                    <a:pt x="33490" y="42749"/>
                    <a:pt x="33490" y="88450"/>
                  </a:cubicBezTo>
                  <a:cubicBezTo>
                    <a:pt x="33490" y="125471"/>
                    <a:pt x="22139" y="153459"/>
                    <a:pt x="3277" y="170818"/>
                  </a:cubicBezTo>
                  <a:cubicBezTo>
                    <a:pt x="309" y="173829"/>
                    <a:pt x="134" y="174006"/>
                    <a:pt x="134" y="174892"/>
                  </a:cubicBezTo>
                  <a:cubicBezTo>
                    <a:pt x="134" y="175778"/>
                    <a:pt x="658" y="177018"/>
                    <a:pt x="2404" y="177018"/>
                  </a:cubicBezTo>
                  <a:cubicBezTo>
                    <a:pt x="4500" y="177018"/>
                    <a:pt x="21091" y="165327"/>
                    <a:pt x="32617" y="143185"/>
                  </a:cubicBezTo>
                  <a:cubicBezTo>
                    <a:pt x="40301" y="128483"/>
                    <a:pt x="45366" y="109352"/>
                    <a:pt x="45366" y="88627"/>
                  </a:cubicBezTo>
                  <a:cubicBezTo>
                    <a:pt x="45366" y="63651"/>
                    <a:pt x="38031" y="24858"/>
                    <a:pt x="3452" y="59"/>
                  </a:cubicBezTo>
                  <a:close/>
                </a:path>
              </a:pathLst>
            </a:custGeom>
            <a:solidFill>
              <a:srgbClr val="000000"/>
            </a:solidFill>
            <a:ln w="24953" cap="flat">
              <a:noFill/>
              <a:prstDash val="solid"/>
              <a:miter/>
            </a:ln>
          </p:spPr>
          <p:txBody>
            <a:bodyPr rtlCol="0" anchor="ctr"/>
            <a:lstStyle/>
            <a:p>
              <a:endParaRPr lang="en-CN"/>
            </a:p>
          </p:txBody>
        </p:sp>
        <p:sp>
          <p:nvSpPr>
            <p:cNvPr id="18583" name="Freeform 18582">
              <a:extLst>
                <a:ext uri="{FF2B5EF4-FFF2-40B4-BE49-F238E27FC236}">
                  <a16:creationId xmlns:a16="http://schemas.microsoft.com/office/drawing/2014/main" id="{0990DC6D-243F-AA11-11E9-DE68E38DCFB5}"/>
                </a:ext>
              </a:extLst>
            </p:cNvPr>
            <p:cNvSpPr/>
            <p:nvPr>
              <p:custDataLst>
                <p:tags r:id="rId26"/>
              </p:custDataLst>
            </p:nvPr>
          </p:nvSpPr>
          <p:spPr>
            <a:xfrm>
              <a:off x="6002978" y="3950635"/>
              <a:ext cx="93607" cy="94767"/>
            </a:xfrm>
            <a:custGeom>
              <a:avLst/>
              <a:gdLst>
                <a:gd name="connsiteX0" fmla="*/ 91300 w 93607"/>
                <a:gd name="connsiteY0" fmla="*/ 8739 h 94767"/>
                <a:gd name="connsiteX1" fmla="*/ 93745 w 93607"/>
                <a:gd name="connsiteY1" fmla="*/ 4488 h 94767"/>
                <a:gd name="connsiteX2" fmla="*/ 89553 w 93607"/>
                <a:gd name="connsiteY2" fmla="*/ 59 h 94767"/>
                <a:gd name="connsiteX3" fmla="*/ 85187 w 93607"/>
                <a:gd name="connsiteY3" fmla="*/ 2716 h 94767"/>
                <a:gd name="connsiteX4" fmla="*/ 46941 w 93607"/>
                <a:gd name="connsiteY4" fmla="*/ 41332 h 94767"/>
                <a:gd name="connsiteX5" fmla="*/ 8520 w 93607"/>
                <a:gd name="connsiteY5" fmla="*/ 2539 h 94767"/>
                <a:gd name="connsiteX6" fmla="*/ 4503 w 93607"/>
                <a:gd name="connsiteY6" fmla="*/ 59 h 94767"/>
                <a:gd name="connsiteX7" fmla="*/ 137 w 93607"/>
                <a:gd name="connsiteY7" fmla="*/ 4488 h 94767"/>
                <a:gd name="connsiteX8" fmla="*/ 2757 w 93607"/>
                <a:gd name="connsiteY8" fmla="*/ 8739 h 94767"/>
                <a:gd name="connsiteX9" fmla="*/ 40828 w 93607"/>
                <a:gd name="connsiteY9" fmla="*/ 47354 h 94767"/>
                <a:gd name="connsiteX10" fmla="*/ 2757 w 93607"/>
                <a:gd name="connsiteY10" fmla="*/ 85970 h 94767"/>
                <a:gd name="connsiteX11" fmla="*/ 137 w 93607"/>
                <a:gd name="connsiteY11" fmla="*/ 90398 h 94767"/>
                <a:gd name="connsiteX12" fmla="*/ 4503 w 93607"/>
                <a:gd name="connsiteY12" fmla="*/ 94827 h 94767"/>
                <a:gd name="connsiteX13" fmla="*/ 8520 w 93607"/>
                <a:gd name="connsiteY13" fmla="*/ 92347 h 94767"/>
                <a:gd name="connsiteX14" fmla="*/ 46941 w 93607"/>
                <a:gd name="connsiteY14" fmla="*/ 53554 h 94767"/>
                <a:gd name="connsiteX15" fmla="*/ 86759 w 93607"/>
                <a:gd name="connsiteY15" fmla="*/ 93941 h 94767"/>
                <a:gd name="connsiteX16" fmla="*/ 89553 w 93607"/>
                <a:gd name="connsiteY16" fmla="*/ 94827 h 94767"/>
                <a:gd name="connsiteX17" fmla="*/ 93745 w 93607"/>
                <a:gd name="connsiteY17" fmla="*/ 90398 h 94767"/>
                <a:gd name="connsiteX18" fmla="*/ 92871 w 93607"/>
                <a:gd name="connsiteY18" fmla="*/ 88096 h 94767"/>
                <a:gd name="connsiteX19" fmla="*/ 53053 w 93607"/>
                <a:gd name="connsiteY19" fmla="*/ 47532 h 94767"/>
                <a:gd name="connsiteX20" fmla="*/ 91300 w 93607"/>
                <a:gd name="connsiteY20" fmla="*/ 8739 h 9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3607" h="94767">
                  <a:moveTo>
                    <a:pt x="91300" y="8739"/>
                  </a:moveTo>
                  <a:cubicBezTo>
                    <a:pt x="93221" y="6790"/>
                    <a:pt x="93745" y="5727"/>
                    <a:pt x="93745" y="4488"/>
                  </a:cubicBezTo>
                  <a:cubicBezTo>
                    <a:pt x="93745" y="1653"/>
                    <a:pt x="91474" y="59"/>
                    <a:pt x="89553" y="59"/>
                  </a:cubicBezTo>
                  <a:cubicBezTo>
                    <a:pt x="87807" y="59"/>
                    <a:pt x="87283" y="591"/>
                    <a:pt x="85187" y="2716"/>
                  </a:cubicBezTo>
                  <a:lnTo>
                    <a:pt x="46941" y="41332"/>
                  </a:lnTo>
                  <a:lnTo>
                    <a:pt x="8520" y="2539"/>
                  </a:lnTo>
                  <a:cubicBezTo>
                    <a:pt x="6773" y="768"/>
                    <a:pt x="6075" y="59"/>
                    <a:pt x="4503" y="59"/>
                  </a:cubicBezTo>
                  <a:cubicBezTo>
                    <a:pt x="2058" y="59"/>
                    <a:pt x="137" y="2008"/>
                    <a:pt x="137" y="4488"/>
                  </a:cubicBezTo>
                  <a:cubicBezTo>
                    <a:pt x="137" y="6082"/>
                    <a:pt x="661" y="6613"/>
                    <a:pt x="2757" y="8739"/>
                  </a:cubicBezTo>
                  <a:lnTo>
                    <a:pt x="40828" y="47354"/>
                  </a:lnTo>
                  <a:lnTo>
                    <a:pt x="2757" y="85970"/>
                  </a:lnTo>
                  <a:cubicBezTo>
                    <a:pt x="312" y="88450"/>
                    <a:pt x="137" y="89336"/>
                    <a:pt x="137" y="90398"/>
                  </a:cubicBezTo>
                  <a:cubicBezTo>
                    <a:pt x="137" y="92878"/>
                    <a:pt x="2058" y="94827"/>
                    <a:pt x="4503" y="94827"/>
                  </a:cubicBezTo>
                  <a:cubicBezTo>
                    <a:pt x="6075" y="94827"/>
                    <a:pt x="6599" y="94295"/>
                    <a:pt x="8520" y="92347"/>
                  </a:cubicBezTo>
                  <a:lnTo>
                    <a:pt x="46941" y="53554"/>
                  </a:lnTo>
                  <a:lnTo>
                    <a:pt x="86759" y="93941"/>
                  </a:lnTo>
                  <a:cubicBezTo>
                    <a:pt x="87632" y="94473"/>
                    <a:pt x="88505" y="94827"/>
                    <a:pt x="89553" y="94827"/>
                  </a:cubicBezTo>
                  <a:cubicBezTo>
                    <a:pt x="91474" y="94827"/>
                    <a:pt x="93745" y="93233"/>
                    <a:pt x="93745" y="90398"/>
                  </a:cubicBezTo>
                  <a:cubicBezTo>
                    <a:pt x="93745" y="88981"/>
                    <a:pt x="93395" y="88627"/>
                    <a:pt x="92871" y="88096"/>
                  </a:cubicBezTo>
                  <a:cubicBezTo>
                    <a:pt x="92522" y="87387"/>
                    <a:pt x="58642" y="53023"/>
                    <a:pt x="53053" y="47532"/>
                  </a:cubicBezTo>
                  <a:lnTo>
                    <a:pt x="91300" y="8739"/>
                  </a:lnTo>
                  <a:close/>
                </a:path>
              </a:pathLst>
            </a:custGeom>
            <a:solidFill>
              <a:srgbClr val="000000"/>
            </a:solidFill>
            <a:ln w="24953" cap="flat">
              <a:noFill/>
              <a:prstDash val="solid"/>
              <a:miter/>
            </a:ln>
          </p:spPr>
          <p:txBody>
            <a:bodyPr rtlCol="0" anchor="ctr"/>
            <a:lstStyle/>
            <a:p>
              <a:endParaRPr lang="en-CN"/>
            </a:p>
          </p:txBody>
        </p:sp>
        <p:sp>
          <p:nvSpPr>
            <p:cNvPr id="18584" name="Freeform 18583">
              <a:extLst>
                <a:ext uri="{FF2B5EF4-FFF2-40B4-BE49-F238E27FC236}">
                  <a16:creationId xmlns:a16="http://schemas.microsoft.com/office/drawing/2014/main" id="{7A1126F7-3260-6D4B-C245-B139F7D2B9CF}"/>
                </a:ext>
              </a:extLst>
            </p:cNvPr>
            <p:cNvSpPr/>
            <p:nvPr>
              <p:custDataLst>
                <p:tags r:id="rId27"/>
              </p:custDataLst>
            </p:nvPr>
          </p:nvSpPr>
          <p:spPr>
            <a:xfrm>
              <a:off x="6138476" y="3919459"/>
              <a:ext cx="89765" cy="124703"/>
            </a:xfrm>
            <a:custGeom>
              <a:avLst/>
              <a:gdLst>
                <a:gd name="connsiteX0" fmla="*/ 89210 w 89765"/>
                <a:gd name="connsiteY0" fmla="*/ 5373 h 124703"/>
                <a:gd name="connsiteX1" fmla="*/ 89909 w 89765"/>
                <a:gd name="connsiteY1" fmla="*/ 2539 h 124703"/>
                <a:gd name="connsiteX2" fmla="*/ 87114 w 89765"/>
                <a:gd name="connsiteY2" fmla="*/ 59 h 124703"/>
                <a:gd name="connsiteX3" fmla="*/ 64760 w 89765"/>
                <a:gd name="connsiteY3" fmla="*/ 1831 h 124703"/>
                <a:gd name="connsiteX4" fmla="*/ 60918 w 89765"/>
                <a:gd name="connsiteY4" fmla="*/ 5905 h 124703"/>
                <a:gd name="connsiteX5" fmla="*/ 65459 w 89765"/>
                <a:gd name="connsiteY5" fmla="*/ 8385 h 124703"/>
                <a:gd name="connsiteX6" fmla="*/ 73842 w 89765"/>
                <a:gd name="connsiteY6" fmla="*/ 11042 h 124703"/>
                <a:gd name="connsiteX7" fmla="*/ 73143 w 89765"/>
                <a:gd name="connsiteY7" fmla="*/ 14939 h 124703"/>
                <a:gd name="connsiteX8" fmla="*/ 63189 w 89765"/>
                <a:gd name="connsiteY8" fmla="*/ 55326 h 124703"/>
                <a:gd name="connsiteX9" fmla="*/ 45201 w 89765"/>
                <a:gd name="connsiteY9" fmla="*/ 44874 h 124703"/>
                <a:gd name="connsiteX10" fmla="*/ 143 w 89765"/>
                <a:gd name="connsiteY10" fmla="*/ 95358 h 124703"/>
                <a:gd name="connsiteX11" fmla="*/ 26514 w 89765"/>
                <a:gd name="connsiteY11" fmla="*/ 124763 h 124703"/>
                <a:gd name="connsiteX12" fmla="*/ 51313 w 89765"/>
                <a:gd name="connsiteY12" fmla="*/ 112363 h 124703"/>
                <a:gd name="connsiteX13" fmla="*/ 69301 w 89765"/>
                <a:gd name="connsiteY13" fmla="*/ 124763 h 124703"/>
                <a:gd name="connsiteX14" fmla="*/ 83098 w 89765"/>
                <a:gd name="connsiteY14" fmla="*/ 115375 h 124703"/>
                <a:gd name="connsiteX15" fmla="*/ 89210 w 89765"/>
                <a:gd name="connsiteY15" fmla="*/ 97661 h 124703"/>
                <a:gd name="connsiteX16" fmla="*/ 86416 w 89765"/>
                <a:gd name="connsiteY16" fmla="*/ 95358 h 124703"/>
                <a:gd name="connsiteX17" fmla="*/ 82574 w 89765"/>
                <a:gd name="connsiteY17" fmla="*/ 100849 h 124703"/>
                <a:gd name="connsiteX18" fmla="*/ 69825 w 89765"/>
                <a:gd name="connsiteY18" fmla="*/ 119803 h 124703"/>
                <a:gd name="connsiteX19" fmla="*/ 64062 w 89765"/>
                <a:gd name="connsiteY19" fmla="*/ 111123 h 124703"/>
                <a:gd name="connsiteX20" fmla="*/ 64935 w 89765"/>
                <a:gd name="connsiteY20" fmla="*/ 103861 h 124703"/>
                <a:gd name="connsiteX21" fmla="*/ 89210 w 89765"/>
                <a:gd name="connsiteY21" fmla="*/ 5373 h 124703"/>
                <a:gd name="connsiteX22" fmla="*/ 52012 w 89765"/>
                <a:gd name="connsiteY22" fmla="*/ 100849 h 124703"/>
                <a:gd name="connsiteX23" fmla="*/ 43105 w 89765"/>
                <a:gd name="connsiteY23" fmla="*/ 112717 h 124703"/>
                <a:gd name="connsiteX24" fmla="*/ 27038 w 89765"/>
                <a:gd name="connsiteY24" fmla="*/ 119803 h 124703"/>
                <a:gd name="connsiteX25" fmla="*/ 14289 w 89765"/>
                <a:gd name="connsiteY25" fmla="*/ 102621 h 124703"/>
                <a:gd name="connsiteX26" fmla="*/ 23371 w 89765"/>
                <a:gd name="connsiteY26" fmla="*/ 66662 h 124703"/>
                <a:gd name="connsiteX27" fmla="*/ 45201 w 89765"/>
                <a:gd name="connsiteY27" fmla="*/ 49834 h 124703"/>
                <a:gd name="connsiteX28" fmla="*/ 60744 w 89765"/>
                <a:gd name="connsiteY28" fmla="*/ 65245 h 124703"/>
                <a:gd name="connsiteX29" fmla="*/ 60220 w 89765"/>
                <a:gd name="connsiteY29" fmla="*/ 67725 h 124703"/>
                <a:gd name="connsiteX30" fmla="*/ 52012 w 89765"/>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765" h="124703">
                  <a:moveTo>
                    <a:pt x="89210" y="5373"/>
                  </a:moveTo>
                  <a:cubicBezTo>
                    <a:pt x="89385" y="5019"/>
                    <a:pt x="89909" y="2716"/>
                    <a:pt x="89909" y="2539"/>
                  </a:cubicBezTo>
                  <a:cubicBezTo>
                    <a:pt x="89909" y="1653"/>
                    <a:pt x="89210" y="59"/>
                    <a:pt x="87114" y="59"/>
                  </a:cubicBezTo>
                  <a:cubicBezTo>
                    <a:pt x="83622" y="59"/>
                    <a:pt x="69126" y="1476"/>
                    <a:pt x="64760" y="1831"/>
                  </a:cubicBezTo>
                  <a:cubicBezTo>
                    <a:pt x="63363" y="2008"/>
                    <a:pt x="60918" y="2185"/>
                    <a:pt x="60918" y="5905"/>
                  </a:cubicBezTo>
                  <a:cubicBezTo>
                    <a:pt x="60918" y="8385"/>
                    <a:pt x="63363" y="8385"/>
                    <a:pt x="65459" y="8385"/>
                  </a:cubicBezTo>
                  <a:cubicBezTo>
                    <a:pt x="73842" y="8385"/>
                    <a:pt x="73842" y="9624"/>
                    <a:pt x="73842" y="11042"/>
                  </a:cubicBezTo>
                  <a:cubicBezTo>
                    <a:pt x="73842" y="12282"/>
                    <a:pt x="73492" y="13344"/>
                    <a:pt x="73143" y="14939"/>
                  </a:cubicBezTo>
                  <a:lnTo>
                    <a:pt x="63189" y="55326"/>
                  </a:lnTo>
                  <a:cubicBezTo>
                    <a:pt x="59521" y="49480"/>
                    <a:pt x="53583" y="44874"/>
                    <a:pt x="45201" y="44874"/>
                  </a:cubicBezTo>
                  <a:cubicBezTo>
                    <a:pt x="22847" y="44874"/>
                    <a:pt x="143" y="69851"/>
                    <a:pt x="143" y="95358"/>
                  </a:cubicBezTo>
                  <a:cubicBezTo>
                    <a:pt x="143" y="112540"/>
                    <a:pt x="11495" y="124763"/>
                    <a:pt x="26514" y="124763"/>
                  </a:cubicBezTo>
                  <a:cubicBezTo>
                    <a:pt x="35945" y="124763"/>
                    <a:pt x="44327" y="119272"/>
                    <a:pt x="51313" y="112363"/>
                  </a:cubicBezTo>
                  <a:cubicBezTo>
                    <a:pt x="54631" y="122991"/>
                    <a:pt x="64760" y="124763"/>
                    <a:pt x="69301" y="124763"/>
                  </a:cubicBezTo>
                  <a:cubicBezTo>
                    <a:pt x="75588" y="124763"/>
                    <a:pt x="79954" y="120866"/>
                    <a:pt x="83098" y="115375"/>
                  </a:cubicBezTo>
                  <a:cubicBezTo>
                    <a:pt x="86940" y="108466"/>
                    <a:pt x="89210" y="98369"/>
                    <a:pt x="89210" y="97661"/>
                  </a:cubicBezTo>
                  <a:cubicBezTo>
                    <a:pt x="89210" y="95358"/>
                    <a:pt x="86940" y="95358"/>
                    <a:pt x="86416" y="95358"/>
                  </a:cubicBezTo>
                  <a:cubicBezTo>
                    <a:pt x="83971" y="95358"/>
                    <a:pt x="83796" y="96067"/>
                    <a:pt x="82574" y="100849"/>
                  </a:cubicBezTo>
                  <a:cubicBezTo>
                    <a:pt x="80478" y="109352"/>
                    <a:pt x="77160" y="119803"/>
                    <a:pt x="69825" y="119803"/>
                  </a:cubicBezTo>
                  <a:cubicBezTo>
                    <a:pt x="65284" y="119803"/>
                    <a:pt x="64062" y="115906"/>
                    <a:pt x="64062" y="111123"/>
                  </a:cubicBezTo>
                  <a:cubicBezTo>
                    <a:pt x="64062" y="107758"/>
                    <a:pt x="64411" y="106163"/>
                    <a:pt x="64935" y="103861"/>
                  </a:cubicBezTo>
                  <a:lnTo>
                    <a:pt x="89210" y="5373"/>
                  </a:lnTo>
                  <a:close/>
                  <a:moveTo>
                    <a:pt x="52012" y="100849"/>
                  </a:moveTo>
                  <a:cubicBezTo>
                    <a:pt x="50789" y="105809"/>
                    <a:pt x="46947" y="109352"/>
                    <a:pt x="43105" y="112717"/>
                  </a:cubicBezTo>
                  <a:cubicBezTo>
                    <a:pt x="41533" y="114135"/>
                    <a:pt x="34548" y="119803"/>
                    <a:pt x="27038" y="119803"/>
                  </a:cubicBezTo>
                  <a:cubicBezTo>
                    <a:pt x="20576" y="119803"/>
                    <a:pt x="14289" y="115197"/>
                    <a:pt x="14289" y="102621"/>
                  </a:cubicBezTo>
                  <a:cubicBezTo>
                    <a:pt x="14289" y="93233"/>
                    <a:pt x="19354" y="73748"/>
                    <a:pt x="23371" y="66662"/>
                  </a:cubicBezTo>
                  <a:cubicBezTo>
                    <a:pt x="31404" y="52491"/>
                    <a:pt x="40311" y="49834"/>
                    <a:pt x="45201" y="49834"/>
                  </a:cubicBezTo>
                  <a:cubicBezTo>
                    <a:pt x="57425" y="49834"/>
                    <a:pt x="60744" y="63297"/>
                    <a:pt x="60744" y="65245"/>
                  </a:cubicBezTo>
                  <a:cubicBezTo>
                    <a:pt x="60744" y="65954"/>
                    <a:pt x="60394" y="67194"/>
                    <a:pt x="60220" y="67725"/>
                  </a:cubicBezTo>
                  <a:lnTo>
                    <a:pt x="52012" y="100849"/>
                  </a:lnTo>
                  <a:close/>
                </a:path>
              </a:pathLst>
            </a:custGeom>
            <a:solidFill>
              <a:srgbClr val="000000"/>
            </a:solidFill>
            <a:ln w="24953" cap="flat">
              <a:noFill/>
              <a:prstDash val="solid"/>
              <a:miter/>
            </a:ln>
          </p:spPr>
          <p:txBody>
            <a:bodyPr rtlCol="0" anchor="ctr"/>
            <a:lstStyle/>
            <a:p>
              <a:endParaRPr lang="en-CN"/>
            </a:p>
          </p:txBody>
        </p:sp>
      </p:grpSp>
      <p:grpSp>
        <p:nvGrpSpPr>
          <p:cNvPr id="18600" name="Group 18599" descr="\documentclass{article}&#10;\usepackage{amsmath, amsfonts ,bm}&#10;\pagestyle{empty}&#10;\begin{document}&#10;&#10;&#10;$\{\bm{x}_i\in \mathbb{R}^d\}_{i=1}^t$&#10;&#10;\end{document}" title="IguanaTex Vector Display">
            <a:extLst>
              <a:ext uri="{FF2B5EF4-FFF2-40B4-BE49-F238E27FC236}">
                <a16:creationId xmlns:a16="http://schemas.microsoft.com/office/drawing/2014/main" id="{8C8EEDCB-922A-6DD8-A5B7-71C2ACD8EE15}"/>
              </a:ext>
            </a:extLst>
          </p:cNvPr>
          <p:cNvGrpSpPr>
            <a:grpSpLocks noChangeAspect="1"/>
          </p:cNvGrpSpPr>
          <p:nvPr>
            <p:custDataLst>
              <p:tags r:id="rId5"/>
            </p:custDataLst>
          </p:nvPr>
        </p:nvGrpSpPr>
        <p:grpSpPr>
          <a:xfrm>
            <a:off x="448601" y="4999223"/>
            <a:ext cx="1406610" cy="282400"/>
            <a:chOff x="4506712" y="3919459"/>
            <a:chExt cx="1406610" cy="282400"/>
          </a:xfrm>
        </p:grpSpPr>
        <p:sp>
          <p:nvSpPr>
            <p:cNvPr id="18589" name="Freeform 18588">
              <a:extLst>
                <a:ext uri="{FF2B5EF4-FFF2-40B4-BE49-F238E27FC236}">
                  <a16:creationId xmlns:a16="http://schemas.microsoft.com/office/drawing/2014/main" id="{5BD935D1-D67C-7571-F549-ABE90B0A7EFE}"/>
                </a:ext>
              </a:extLst>
            </p:cNvPr>
            <p:cNvSpPr/>
            <p:nvPr>
              <p:custDataLst>
                <p:tags r:id="rId6"/>
              </p:custDataLst>
            </p:nvPr>
          </p:nvSpPr>
          <p:spPr>
            <a:xfrm>
              <a:off x="4506712" y="3944433"/>
              <a:ext cx="89833" cy="253051"/>
            </a:xfrm>
            <a:custGeom>
              <a:avLst/>
              <a:gdLst>
                <a:gd name="connsiteX0" fmla="*/ 53470 w 89833"/>
                <a:gd name="connsiteY0" fmla="*/ 33719 h 253051"/>
                <a:gd name="connsiteX1" fmla="*/ 87632 w 89833"/>
                <a:gd name="connsiteY1" fmla="*/ 5630 h 253051"/>
                <a:gd name="connsiteX2" fmla="*/ 89910 w 89833"/>
                <a:gd name="connsiteY2" fmla="*/ 2846 h 253051"/>
                <a:gd name="connsiteX3" fmla="*/ 85102 w 89833"/>
                <a:gd name="connsiteY3" fmla="*/ 63 h 253051"/>
                <a:gd name="connsiteX4" fmla="*/ 36516 w 89833"/>
                <a:gd name="connsiteY4" fmla="*/ 31694 h 253051"/>
                <a:gd name="connsiteX5" fmla="*/ 36516 w 89833"/>
                <a:gd name="connsiteY5" fmla="*/ 89390 h 253051"/>
                <a:gd name="connsiteX6" fmla="*/ 26394 w 89833"/>
                <a:gd name="connsiteY6" fmla="*/ 115707 h 253051"/>
                <a:gd name="connsiteX7" fmla="*/ 2354 w 89833"/>
                <a:gd name="connsiteY7" fmla="*/ 123805 h 253051"/>
                <a:gd name="connsiteX8" fmla="*/ 77 w 89833"/>
                <a:gd name="connsiteY8" fmla="*/ 126588 h 253051"/>
                <a:gd name="connsiteX9" fmla="*/ 4126 w 89833"/>
                <a:gd name="connsiteY9" fmla="*/ 129372 h 253051"/>
                <a:gd name="connsiteX10" fmla="*/ 35757 w 89833"/>
                <a:gd name="connsiteY10" fmla="*/ 151893 h 253051"/>
                <a:gd name="connsiteX11" fmla="*/ 36516 w 89833"/>
                <a:gd name="connsiteY11" fmla="*/ 164293 h 253051"/>
                <a:gd name="connsiteX12" fmla="*/ 36516 w 89833"/>
                <a:gd name="connsiteY12" fmla="*/ 214397 h 253051"/>
                <a:gd name="connsiteX13" fmla="*/ 48663 w 89833"/>
                <a:gd name="connsiteY13" fmla="*/ 242739 h 253051"/>
                <a:gd name="connsiteX14" fmla="*/ 85102 w 89833"/>
                <a:gd name="connsiteY14" fmla="*/ 253114 h 253051"/>
                <a:gd name="connsiteX15" fmla="*/ 89910 w 89833"/>
                <a:gd name="connsiteY15" fmla="*/ 250330 h 253051"/>
                <a:gd name="connsiteX16" fmla="*/ 85861 w 89833"/>
                <a:gd name="connsiteY16" fmla="*/ 247547 h 253051"/>
                <a:gd name="connsiteX17" fmla="*/ 54230 w 89833"/>
                <a:gd name="connsiteY17" fmla="*/ 225531 h 253051"/>
                <a:gd name="connsiteX18" fmla="*/ 53470 w 89833"/>
                <a:gd name="connsiteY18" fmla="*/ 213638 h 253051"/>
                <a:gd name="connsiteX19" fmla="*/ 53470 w 89833"/>
                <a:gd name="connsiteY19" fmla="*/ 160497 h 253051"/>
                <a:gd name="connsiteX20" fmla="*/ 43348 w 89833"/>
                <a:gd name="connsiteY20" fmla="*/ 136457 h 253051"/>
                <a:gd name="connsiteX21" fmla="*/ 23610 w 89833"/>
                <a:gd name="connsiteY21" fmla="*/ 126588 h 253051"/>
                <a:gd name="connsiteX22" fmla="*/ 53470 w 89833"/>
                <a:gd name="connsiteY22" fmla="*/ 94451 h 253051"/>
                <a:gd name="connsiteX23" fmla="*/ 53470 w 89833"/>
                <a:gd name="connsiteY23" fmla="*/ 3371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53470" y="33719"/>
                  </a:moveTo>
                  <a:cubicBezTo>
                    <a:pt x="53470" y="23597"/>
                    <a:pt x="60050" y="7401"/>
                    <a:pt x="87632" y="5630"/>
                  </a:cubicBezTo>
                  <a:cubicBezTo>
                    <a:pt x="88898" y="5377"/>
                    <a:pt x="89910" y="4365"/>
                    <a:pt x="89910" y="2846"/>
                  </a:cubicBezTo>
                  <a:cubicBezTo>
                    <a:pt x="89910" y="63"/>
                    <a:pt x="87885" y="63"/>
                    <a:pt x="85102" y="63"/>
                  </a:cubicBezTo>
                  <a:cubicBezTo>
                    <a:pt x="59797" y="63"/>
                    <a:pt x="36769" y="12968"/>
                    <a:pt x="36516" y="31694"/>
                  </a:cubicBezTo>
                  <a:lnTo>
                    <a:pt x="36516" y="89390"/>
                  </a:lnTo>
                  <a:cubicBezTo>
                    <a:pt x="36516" y="99259"/>
                    <a:pt x="36516" y="107356"/>
                    <a:pt x="26394" y="115707"/>
                  </a:cubicBezTo>
                  <a:cubicBezTo>
                    <a:pt x="17537" y="123046"/>
                    <a:pt x="7921" y="123552"/>
                    <a:pt x="2354" y="123805"/>
                  </a:cubicBezTo>
                  <a:cubicBezTo>
                    <a:pt x="1089" y="124058"/>
                    <a:pt x="77" y="125070"/>
                    <a:pt x="77" y="126588"/>
                  </a:cubicBezTo>
                  <a:cubicBezTo>
                    <a:pt x="77" y="129119"/>
                    <a:pt x="1595" y="129119"/>
                    <a:pt x="4126" y="129372"/>
                  </a:cubicBezTo>
                  <a:cubicBezTo>
                    <a:pt x="20827" y="130384"/>
                    <a:pt x="32973" y="139494"/>
                    <a:pt x="35757" y="151893"/>
                  </a:cubicBezTo>
                  <a:cubicBezTo>
                    <a:pt x="36516" y="154677"/>
                    <a:pt x="36516" y="155183"/>
                    <a:pt x="36516" y="164293"/>
                  </a:cubicBezTo>
                  <a:lnTo>
                    <a:pt x="36516" y="214397"/>
                  </a:lnTo>
                  <a:cubicBezTo>
                    <a:pt x="36516" y="225025"/>
                    <a:pt x="36516" y="233123"/>
                    <a:pt x="48663" y="242739"/>
                  </a:cubicBezTo>
                  <a:cubicBezTo>
                    <a:pt x="58532" y="250330"/>
                    <a:pt x="75233" y="253114"/>
                    <a:pt x="85102" y="253114"/>
                  </a:cubicBezTo>
                  <a:cubicBezTo>
                    <a:pt x="87885" y="253114"/>
                    <a:pt x="89910" y="253114"/>
                    <a:pt x="89910" y="250330"/>
                  </a:cubicBezTo>
                  <a:cubicBezTo>
                    <a:pt x="89910" y="247800"/>
                    <a:pt x="88392" y="247800"/>
                    <a:pt x="85861" y="247547"/>
                  </a:cubicBezTo>
                  <a:cubicBezTo>
                    <a:pt x="69919" y="246534"/>
                    <a:pt x="57519" y="238437"/>
                    <a:pt x="54230" y="225531"/>
                  </a:cubicBezTo>
                  <a:cubicBezTo>
                    <a:pt x="53470" y="223254"/>
                    <a:pt x="53470" y="222748"/>
                    <a:pt x="53470" y="213638"/>
                  </a:cubicBezTo>
                  <a:lnTo>
                    <a:pt x="53470" y="160497"/>
                  </a:lnTo>
                  <a:cubicBezTo>
                    <a:pt x="53470" y="148857"/>
                    <a:pt x="51446" y="144555"/>
                    <a:pt x="43348" y="136457"/>
                  </a:cubicBezTo>
                  <a:cubicBezTo>
                    <a:pt x="38034" y="131143"/>
                    <a:pt x="30696" y="128613"/>
                    <a:pt x="23610" y="126588"/>
                  </a:cubicBezTo>
                  <a:cubicBezTo>
                    <a:pt x="44361" y="120768"/>
                    <a:pt x="53470" y="109128"/>
                    <a:pt x="53470" y="94451"/>
                  </a:cubicBezTo>
                  <a:lnTo>
                    <a:pt x="53470" y="33719"/>
                  </a:lnTo>
                  <a:close/>
                </a:path>
              </a:pathLst>
            </a:custGeom>
            <a:solidFill>
              <a:srgbClr val="000000"/>
            </a:solidFill>
            <a:ln w="25400" cap="flat">
              <a:noFill/>
              <a:prstDash val="solid"/>
              <a:miter/>
            </a:ln>
          </p:spPr>
          <p:txBody>
            <a:bodyPr rtlCol="0" anchor="ctr"/>
            <a:lstStyle/>
            <a:p>
              <a:endParaRPr lang="en-CN"/>
            </a:p>
          </p:txBody>
        </p:sp>
        <p:sp>
          <p:nvSpPr>
            <p:cNvPr id="18590" name="Freeform 18589">
              <a:extLst>
                <a:ext uri="{FF2B5EF4-FFF2-40B4-BE49-F238E27FC236}">
                  <a16:creationId xmlns:a16="http://schemas.microsoft.com/office/drawing/2014/main" id="{1DFF1C23-F80C-D295-BCAD-7F61AE741F14}"/>
                </a:ext>
              </a:extLst>
            </p:cNvPr>
            <p:cNvSpPr/>
            <p:nvPr>
              <p:custDataLst>
                <p:tags r:id="rId7"/>
              </p:custDataLst>
            </p:nvPr>
          </p:nvSpPr>
          <p:spPr>
            <a:xfrm>
              <a:off x="4624635" y="4019842"/>
              <a:ext cx="143226" cy="116403"/>
            </a:xfrm>
            <a:custGeom>
              <a:avLst/>
              <a:gdLst>
                <a:gd name="connsiteX0" fmla="*/ 126101 w 143226"/>
                <a:gd name="connsiteY0" fmla="*/ 12968 h 116403"/>
                <a:gd name="connsiteX1" fmla="*/ 112436 w 143226"/>
                <a:gd name="connsiteY1" fmla="*/ 30429 h 116403"/>
                <a:gd name="connsiteX2" fmla="*/ 125089 w 143226"/>
                <a:gd name="connsiteY2" fmla="*/ 42069 h 116403"/>
                <a:gd name="connsiteX3" fmla="*/ 143309 w 143226"/>
                <a:gd name="connsiteY3" fmla="*/ 22331 h 116403"/>
                <a:gd name="connsiteX4" fmla="*/ 114461 w 143226"/>
                <a:gd name="connsiteY4" fmla="*/ 63 h 116403"/>
                <a:gd name="connsiteX5" fmla="*/ 87384 w 143226"/>
                <a:gd name="connsiteY5" fmla="*/ 15499 h 116403"/>
                <a:gd name="connsiteX6" fmla="*/ 52463 w 143226"/>
                <a:gd name="connsiteY6" fmla="*/ 63 h 116403"/>
                <a:gd name="connsiteX7" fmla="*/ 3371 w 143226"/>
                <a:gd name="connsiteY7" fmla="*/ 39539 h 116403"/>
                <a:gd name="connsiteX8" fmla="*/ 9445 w 143226"/>
                <a:gd name="connsiteY8" fmla="*/ 43081 h 116403"/>
                <a:gd name="connsiteX9" fmla="*/ 15265 w 143226"/>
                <a:gd name="connsiteY9" fmla="*/ 39792 h 116403"/>
                <a:gd name="connsiteX10" fmla="*/ 51198 w 143226"/>
                <a:gd name="connsiteY10" fmla="*/ 9173 h 116403"/>
                <a:gd name="connsiteX11" fmla="*/ 65369 w 143226"/>
                <a:gd name="connsiteY11" fmla="*/ 21825 h 116403"/>
                <a:gd name="connsiteX12" fmla="*/ 59549 w 143226"/>
                <a:gd name="connsiteY12" fmla="*/ 49661 h 116403"/>
                <a:gd name="connsiteX13" fmla="*/ 50945 w 143226"/>
                <a:gd name="connsiteY13" fmla="*/ 84329 h 116403"/>
                <a:gd name="connsiteX14" fmla="*/ 29436 w 143226"/>
                <a:gd name="connsiteY14" fmla="*/ 107356 h 116403"/>
                <a:gd name="connsiteX15" fmla="*/ 17289 w 143226"/>
                <a:gd name="connsiteY15" fmla="*/ 103561 h 116403"/>
                <a:gd name="connsiteX16" fmla="*/ 30954 w 143226"/>
                <a:gd name="connsiteY16" fmla="*/ 86100 h 116403"/>
                <a:gd name="connsiteX17" fmla="*/ 18301 w 143226"/>
                <a:gd name="connsiteY17" fmla="*/ 74460 h 116403"/>
                <a:gd name="connsiteX18" fmla="*/ 82 w 143226"/>
                <a:gd name="connsiteY18" fmla="*/ 94198 h 116403"/>
                <a:gd name="connsiteX19" fmla="*/ 28930 w 143226"/>
                <a:gd name="connsiteY19" fmla="*/ 116466 h 116403"/>
                <a:gd name="connsiteX20" fmla="*/ 56006 w 143226"/>
                <a:gd name="connsiteY20" fmla="*/ 101030 h 116403"/>
                <a:gd name="connsiteX21" fmla="*/ 90927 w 143226"/>
                <a:gd name="connsiteY21" fmla="*/ 116466 h 116403"/>
                <a:gd name="connsiteX22" fmla="*/ 140019 w 143226"/>
                <a:gd name="connsiteY22" fmla="*/ 76990 h 116403"/>
                <a:gd name="connsiteX23" fmla="*/ 133946 w 143226"/>
                <a:gd name="connsiteY23" fmla="*/ 73448 h 116403"/>
                <a:gd name="connsiteX24" fmla="*/ 128126 w 143226"/>
                <a:gd name="connsiteY24" fmla="*/ 76737 h 116403"/>
                <a:gd name="connsiteX25" fmla="*/ 92192 w 143226"/>
                <a:gd name="connsiteY25" fmla="*/ 107356 h 116403"/>
                <a:gd name="connsiteX26" fmla="*/ 78021 w 143226"/>
                <a:gd name="connsiteY26" fmla="*/ 94704 h 116403"/>
                <a:gd name="connsiteX27" fmla="*/ 83589 w 143226"/>
                <a:gd name="connsiteY27" fmla="*/ 66615 h 116403"/>
                <a:gd name="connsiteX28" fmla="*/ 92445 w 143226"/>
                <a:gd name="connsiteY28" fmla="*/ 32200 h 116403"/>
                <a:gd name="connsiteX29" fmla="*/ 113955 w 143226"/>
                <a:gd name="connsiteY29" fmla="*/ 9173 h 116403"/>
                <a:gd name="connsiteX30" fmla="*/ 126101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101" y="12968"/>
                  </a:moveTo>
                  <a:cubicBezTo>
                    <a:pt x="116991" y="15499"/>
                    <a:pt x="112436" y="24103"/>
                    <a:pt x="112436" y="30429"/>
                  </a:cubicBezTo>
                  <a:cubicBezTo>
                    <a:pt x="112436" y="35996"/>
                    <a:pt x="116738" y="42069"/>
                    <a:pt x="125089" y="42069"/>
                  </a:cubicBezTo>
                  <a:cubicBezTo>
                    <a:pt x="133946" y="42069"/>
                    <a:pt x="143309" y="34731"/>
                    <a:pt x="143309" y="22331"/>
                  </a:cubicBezTo>
                  <a:cubicBezTo>
                    <a:pt x="143309" y="8920"/>
                    <a:pt x="129897" y="63"/>
                    <a:pt x="114461" y="63"/>
                  </a:cubicBezTo>
                  <a:cubicBezTo>
                    <a:pt x="100037" y="63"/>
                    <a:pt x="90674" y="10944"/>
                    <a:pt x="87384" y="15499"/>
                  </a:cubicBezTo>
                  <a:cubicBezTo>
                    <a:pt x="81058" y="4871"/>
                    <a:pt x="66887" y="63"/>
                    <a:pt x="52463" y="63"/>
                  </a:cubicBezTo>
                  <a:cubicBezTo>
                    <a:pt x="20579" y="63"/>
                    <a:pt x="3371" y="31188"/>
                    <a:pt x="3371" y="39539"/>
                  </a:cubicBezTo>
                  <a:cubicBezTo>
                    <a:pt x="3371" y="43081"/>
                    <a:pt x="7167" y="43081"/>
                    <a:pt x="9445" y="43081"/>
                  </a:cubicBezTo>
                  <a:cubicBezTo>
                    <a:pt x="12481" y="43081"/>
                    <a:pt x="14253" y="43081"/>
                    <a:pt x="15265" y="39792"/>
                  </a:cubicBezTo>
                  <a:cubicBezTo>
                    <a:pt x="22603" y="16764"/>
                    <a:pt x="40823" y="9173"/>
                    <a:pt x="51198" y="9173"/>
                  </a:cubicBezTo>
                  <a:cubicBezTo>
                    <a:pt x="60814" y="9173"/>
                    <a:pt x="65369" y="13728"/>
                    <a:pt x="65369" y="21825"/>
                  </a:cubicBezTo>
                  <a:cubicBezTo>
                    <a:pt x="65369" y="26633"/>
                    <a:pt x="61826" y="40551"/>
                    <a:pt x="59549" y="49661"/>
                  </a:cubicBezTo>
                  <a:lnTo>
                    <a:pt x="50945" y="84329"/>
                  </a:lnTo>
                  <a:cubicBezTo>
                    <a:pt x="47149" y="99765"/>
                    <a:pt x="38039" y="107356"/>
                    <a:pt x="29436" y="107356"/>
                  </a:cubicBezTo>
                  <a:cubicBezTo>
                    <a:pt x="28170" y="107356"/>
                    <a:pt x="22350" y="107356"/>
                    <a:pt x="17289" y="103561"/>
                  </a:cubicBezTo>
                  <a:cubicBezTo>
                    <a:pt x="26399" y="101030"/>
                    <a:pt x="30954" y="92426"/>
                    <a:pt x="30954" y="86100"/>
                  </a:cubicBezTo>
                  <a:cubicBezTo>
                    <a:pt x="30954" y="80533"/>
                    <a:pt x="26652" y="74460"/>
                    <a:pt x="18301" y="74460"/>
                  </a:cubicBezTo>
                  <a:cubicBezTo>
                    <a:pt x="9445" y="74460"/>
                    <a:pt x="82" y="81798"/>
                    <a:pt x="82" y="94198"/>
                  </a:cubicBezTo>
                  <a:cubicBezTo>
                    <a:pt x="82" y="107609"/>
                    <a:pt x="13493" y="116466"/>
                    <a:pt x="28930" y="116466"/>
                  </a:cubicBezTo>
                  <a:cubicBezTo>
                    <a:pt x="43353" y="116466"/>
                    <a:pt x="52716" y="105585"/>
                    <a:pt x="56006" y="101030"/>
                  </a:cubicBezTo>
                  <a:cubicBezTo>
                    <a:pt x="62332" y="111658"/>
                    <a:pt x="76503" y="116466"/>
                    <a:pt x="90927" y="116466"/>
                  </a:cubicBezTo>
                  <a:cubicBezTo>
                    <a:pt x="122811" y="116466"/>
                    <a:pt x="140019" y="85341"/>
                    <a:pt x="140019" y="76990"/>
                  </a:cubicBezTo>
                  <a:cubicBezTo>
                    <a:pt x="140019" y="73448"/>
                    <a:pt x="136223" y="73448"/>
                    <a:pt x="133946" y="73448"/>
                  </a:cubicBezTo>
                  <a:cubicBezTo>
                    <a:pt x="130909" y="73448"/>
                    <a:pt x="129138" y="73448"/>
                    <a:pt x="128126" y="76737"/>
                  </a:cubicBezTo>
                  <a:cubicBezTo>
                    <a:pt x="120787" y="99765"/>
                    <a:pt x="102567" y="107356"/>
                    <a:pt x="92192" y="107356"/>
                  </a:cubicBezTo>
                  <a:cubicBezTo>
                    <a:pt x="82576" y="107356"/>
                    <a:pt x="78021" y="102801"/>
                    <a:pt x="78021" y="94704"/>
                  </a:cubicBezTo>
                  <a:cubicBezTo>
                    <a:pt x="78021" y="89390"/>
                    <a:pt x="81311" y="75978"/>
                    <a:pt x="83589" y="66615"/>
                  </a:cubicBezTo>
                  <a:cubicBezTo>
                    <a:pt x="85360" y="60036"/>
                    <a:pt x="91180" y="36249"/>
                    <a:pt x="92445" y="32200"/>
                  </a:cubicBezTo>
                  <a:cubicBezTo>
                    <a:pt x="96241" y="17017"/>
                    <a:pt x="105098" y="9173"/>
                    <a:pt x="113955" y="9173"/>
                  </a:cubicBezTo>
                  <a:cubicBezTo>
                    <a:pt x="115220" y="9173"/>
                    <a:pt x="121040" y="9173"/>
                    <a:pt x="126101" y="12968"/>
                  </a:cubicBezTo>
                  <a:close/>
                </a:path>
              </a:pathLst>
            </a:custGeom>
            <a:solidFill>
              <a:srgbClr val="000000"/>
            </a:solidFill>
            <a:ln w="25400" cap="flat">
              <a:noFill/>
              <a:prstDash val="solid"/>
              <a:miter/>
            </a:ln>
          </p:spPr>
          <p:txBody>
            <a:bodyPr rtlCol="0" anchor="ctr"/>
            <a:lstStyle/>
            <a:p>
              <a:endParaRPr lang="en-CN"/>
            </a:p>
          </p:txBody>
        </p:sp>
        <p:sp>
          <p:nvSpPr>
            <p:cNvPr id="18591" name="Freeform 18590">
              <a:extLst>
                <a:ext uri="{FF2B5EF4-FFF2-40B4-BE49-F238E27FC236}">
                  <a16:creationId xmlns:a16="http://schemas.microsoft.com/office/drawing/2014/main" id="{BE2856D5-4656-E192-1E22-2892A2620AED}"/>
                </a:ext>
              </a:extLst>
            </p:cNvPr>
            <p:cNvSpPr/>
            <p:nvPr>
              <p:custDataLst>
                <p:tags r:id="rId8"/>
              </p:custDataLst>
            </p:nvPr>
          </p:nvSpPr>
          <p:spPr>
            <a:xfrm>
              <a:off x="4790112" y="4054737"/>
              <a:ext cx="53672" cy="119212"/>
            </a:xfrm>
            <a:custGeom>
              <a:avLst/>
              <a:gdLst>
                <a:gd name="connsiteX0" fmla="*/ 49155 w 53672"/>
                <a:gd name="connsiteY0" fmla="*/ 6795 h 119212"/>
                <a:gd name="connsiteX1" fmla="*/ 42069 w 53672"/>
                <a:gd name="connsiteY1" fmla="*/ 64 h 119212"/>
                <a:gd name="connsiteX2" fmla="*/ 32150 w 53672"/>
                <a:gd name="connsiteY2" fmla="*/ 9807 h 119212"/>
                <a:gd name="connsiteX3" fmla="*/ 39235 w 53672"/>
                <a:gd name="connsiteY3" fmla="*/ 16538 h 119212"/>
                <a:gd name="connsiteX4" fmla="*/ 49155 w 53672"/>
                <a:gd name="connsiteY4" fmla="*/ 6795 h 119212"/>
                <a:gd name="connsiteX5" fmla="*/ 13019 w 53672"/>
                <a:gd name="connsiteY5" fmla="*/ 96780 h 119212"/>
                <a:gd name="connsiteX6" fmla="*/ 11425 w 53672"/>
                <a:gd name="connsiteY6" fmla="*/ 104220 h 119212"/>
                <a:gd name="connsiteX7" fmla="*/ 28253 w 53672"/>
                <a:gd name="connsiteY7" fmla="*/ 119277 h 119212"/>
                <a:gd name="connsiteX8" fmla="*/ 53760 w 53672"/>
                <a:gd name="connsiteY8" fmla="*/ 92175 h 119212"/>
                <a:gd name="connsiteX9" fmla="*/ 50926 w 53672"/>
                <a:gd name="connsiteY9" fmla="*/ 89872 h 119212"/>
                <a:gd name="connsiteX10" fmla="*/ 47561 w 53672"/>
                <a:gd name="connsiteY10" fmla="*/ 92883 h 119212"/>
                <a:gd name="connsiteX11" fmla="*/ 28784 w 53672"/>
                <a:gd name="connsiteY11" fmla="*/ 114317 h 119212"/>
                <a:gd name="connsiteX12" fmla="*/ 24356 w 53672"/>
                <a:gd name="connsiteY12" fmla="*/ 108117 h 119212"/>
                <a:gd name="connsiteX13" fmla="*/ 27190 w 53672"/>
                <a:gd name="connsiteY13" fmla="*/ 96780 h 119212"/>
                <a:gd name="connsiteX14" fmla="*/ 32858 w 53672"/>
                <a:gd name="connsiteY14" fmla="*/ 82610 h 119212"/>
                <a:gd name="connsiteX15" fmla="*/ 41538 w 53672"/>
                <a:gd name="connsiteY15" fmla="*/ 60113 h 119212"/>
                <a:gd name="connsiteX16" fmla="*/ 42601 w 53672"/>
                <a:gd name="connsiteY16" fmla="*/ 54445 h 119212"/>
                <a:gd name="connsiteX17" fmla="*/ 25773 w 53672"/>
                <a:gd name="connsiteY17" fmla="*/ 39388 h 119212"/>
                <a:gd name="connsiteX18" fmla="*/ 88 w 53672"/>
                <a:gd name="connsiteY18" fmla="*/ 66490 h 119212"/>
                <a:gd name="connsiteX19" fmla="*/ 3100 w 53672"/>
                <a:gd name="connsiteY19" fmla="*/ 68793 h 119212"/>
                <a:gd name="connsiteX20" fmla="*/ 6288 w 53672"/>
                <a:gd name="connsiteY20" fmla="*/ 65959 h 119212"/>
                <a:gd name="connsiteX21" fmla="*/ 25242 w 53672"/>
                <a:gd name="connsiteY21" fmla="*/ 44348 h 119212"/>
                <a:gd name="connsiteX22" fmla="*/ 29670 w 53672"/>
                <a:gd name="connsiteY22" fmla="*/ 50548 h 119212"/>
                <a:gd name="connsiteX23" fmla="*/ 24179 w 53672"/>
                <a:gd name="connsiteY23" fmla="*/ 68262 h 119212"/>
                <a:gd name="connsiteX24" fmla="*/ 13019 w 53672"/>
                <a:gd name="connsiteY24" fmla="*/ 9678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55" y="6795"/>
                  </a:moveTo>
                  <a:cubicBezTo>
                    <a:pt x="49155" y="3961"/>
                    <a:pt x="47029" y="64"/>
                    <a:pt x="42069" y="64"/>
                  </a:cubicBezTo>
                  <a:cubicBezTo>
                    <a:pt x="37287" y="64"/>
                    <a:pt x="32150" y="4670"/>
                    <a:pt x="32150" y="9807"/>
                  </a:cubicBezTo>
                  <a:cubicBezTo>
                    <a:pt x="32150" y="12818"/>
                    <a:pt x="34453" y="16538"/>
                    <a:pt x="39235" y="16538"/>
                  </a:cubicBezTo>
                  <a:cubicBezTo>
                    <a:pt x="44372" y="16538"/>
                    <a:pt x="49155" y="11578"/>
                    <a:pt x="49155" y="6795"/>
                  </a:cubicBezTo>
                  <a:close/>
                  <a:moveTo>
                    <a:pt x="13019" y="96780"/>
                  </a:moveTo>
                  <a:cubicBezTo>
                    <a:pt x="12311" y="99083"/>
                    <a:pt x="11425" y="101209"/>
                    <a:pt x="11425" y="104220"/>
                  </a:cubicBezTo>
                  <a:cubicBezTo>
                    <a:pt x="11425" y="112545"/>
                    <a:pt x="18510" y="119277"/>
                    <a:pt x="28253" y="119277"/>
                  </a:cubicBezTo>
                  <a:cubicBezTo>
                    <a:pt x="45966" y="119277"/>
                    <a:pt x="53760" y="94832"/>
                    <a:pt x="53760" y="92175"/>
                  </a:cubicBezTo>
                  <a:cubicBezTo>
                    <a:pt x="53760" y="89872"/>
                    <a:pt x="51458" y="89872"/>
                    <a:pt x="50926" y="89872"/>
                  </a:cubicBezTo>
                  <a:cubicBezTo>
                    <a:pt x="48446" y="89872"/>
                    <a:pt x="48269" y="90935"/>
                    <a:pt x="47561" y="92883"/>
                  </a:cubicBezTo>
                  <a:cubicBezTo>
                    <a:pt x="43487" y="107054"/>
                    <a:pt x="35693" y="114317"/>
                    <a:pt x="28784" y="114317"/>
                  </a:cubicBezTo>
                  <a:cubicBezTo>
                    <a:pt x="25242" y="114317"/>
                    <a:pt x="24356" y="112014"/>
                    <a:pt x="24356" y="108117"/>
                  </a:cubicBezTo>
                  <a:cubicBezTo>
                    <a:pt x="24356" y="104043"/>
                    <a:pt x="25596" y="100677"/>
                    <a:pt x="27190" y="96780"/>
                  </a:cubicBezTo>
                  <a:cubicBezTo>
                    <a:pt x="28961" y="91998"/>
                    <a:pt x="30910" y="87215"/>
                    <a:pt x="32858" y="82610"/>
                  </a:cubicBezTo>
                  <a:cubicBezTo>
                    <a:pt x="34453" y="78358"/>
                    <a:pt x="40829" y="62239"/>
                    <a:pt x="41538" y="60113"/>
                  </a:cubicBezTo>
                  <a:cubicBezTo>
                    <a:pt x="42069" y="58342"/>
                    <a:pt x="42601" y="56216"/>
                    <a:pt x="42601" y="54445"/>
                  </a:cubicBezTo>
                  <a:cubicBezTo>
                    <a:pt x="42601" y="46120"/>
                    <a:pt x="35515" y="39388"/>
                    <a:pt x="25773" y="39388"/>
                  </a:cubicBezTo>
                  <a:cubicBezTo>
                    <a:pt x="8237" y="39388"/>
                    <a:pt x="88" y="63479"/>
                    <a:pt x="88" y="66490"/>
                  </a:cubicBezTo>
                  <a:cubicBezTo>
                    <a:pt x="88" y="68793"/>
                    <a:pt x="2568" y="68793"/>
                    <a:pt x="3100" y="68793"/>
                  </a:cubicBezTo>
                  <a:cubicBezTo>
                    <a:pt x="5579" y="68793"/>
                    <a:pt x="5757" y="67907"/>
                    <a:pt x="6288" y="65959"/>
                  </a:cubicBezTo>
                  <a:cubicBezTo>
                    <a:pt x="10894" y="50725"/>
                    <a:pt x="18688" y="44348"/>
                    <a:pt x="25242" y="44348"/>
                  </a:cubicBezTo>
                  <a:cubicBezTo>
                    <a:pt x="28076" y="44348"/>
                    <a:pt x="29670" y="45765"/>
                    <a:pt x="29670" y="50548"/>
                  </a:cubicBezTo>
                  <a:cubicBezTo>
                    <a:pt x="29670" y="54622"/>
                    <a:pt x="28607" y="57279"/>
                    <a:pt x="24179" y="68262"/>
                  </a:cubicBezTo>
                  <a:lnTo>
                    <a:pt x="13019" y="96780"/>
                  </a:lnTo>
                  <a:close/>
                </a:path>
              </a:pathLst>
            </a:custGeom>
            <a:solidFill>
              <a:srgbClr val="000000"/>
            </a:solidFill>
            <a:ln w="25400" cap="flat">
              <a:noFill/>
              <a:prstDash val="solid"/>
              <a:miter/>
            </a:ln>
          </p:spPr>
          <p:txBody>
            <a:bodyPr rtlCol="0" anchor="ctr"/>
            <a:lstStyle/>
            <a:p>
              <a:endParaRPr lang="en-CN"/>
            </a:p>
          </p:txBody>
        </p:sp>
        <p:sp>
          <p:nvSpPr>
            <p:cNvPr id="18592" name="Freeform 18591">
              <a:extLst>
                <a:ext uri="{FF2B5EF4-FFF2-40B4-BE49-F238E27FC236}">
                  <a16:creationId xmlns:a16="http://schemas.microsoft.com/office/drawing/2014/main" id="{07E6D758-8659-34A2-7062-BA574267B530}"/>
                </a:ext>
              </a:extLst>
            </p:cNvPr>
            <p:cNvSpPr/>
            <p:nvPr>
              <p:custDataLst>
                <p:tags r:id="rId9"/>
              </p:custDataLst>
            </p:nvPr>
          </p:nvSpPr>
          <p:spPr>
            <a:xfrm>
              <a:off x="4957328" y="3997574"/>
              <a:ext cx="126525" cy="146769"/>
            </a:xfrm>
            <a:custGeom>
              <a:avLst/>
              <a:gdLst>
                <a:gd name="connsiteX0" fmla="*/ 117763 w 126525"/>
                <a:gd name="connsiteY0" fmla="*/ 78509 h 146769"/>
                <a:gd name="connsiteX1" fmla="*/ 126620 w 126525"/>
                <a:gd name="connsiteY1" fmla="*/ 73448 h 146769"/>
                <a:gd name="connsiteX2" fmla="*/ 117763 w 126525"/>
                <a:gd name="connsiteY2" fmla="*/ 68387 h 146769"/>
                <a:gd name="connsiteX3" fmla="*/ 10469 w 126525"/>
                <a:gd name="connsiteY3" fmla="*/ 68387 h 146769"/>
                <a:gd name="connsiteX4" fmla="*/ 78287 w 126525"/>
                <a:gd name="connsiteY4" fmla="*/ 10185 h 146769"/>
                <a:gd name="connsiteX5" fmla="*/ 117763 w 126525"/>
                <a:gd name="connsiteY5" fmla="*/ 10185 h 146769"/>
                <a:gd name="connsiteX6" fmla="*/ 126620 w 126525"/>
                <a:gd name="connsiteY6" fmla="*/ 5124 h 146769"/>
                <a:gd name="connsiteX7" fmla="*/ 117763 w 126525"/>
                <a:gd name="connsiteY7" fmla="*/ 63 h 146769"/>
                <a:gd name="connsiteX8" fmla="*/ 77781 w 126525"/>
                <a:gd name="connsiteY8" fmla="*/ 63 h 146769"/>
                <a:gd name="connsiteX9" fmla="*/ 94 w 126525"/>
                <a:gd name="connsiteY9" fmla="*/ 73448 h 146769"/>
                <a:gd name="connsiteX10" fmla="*/ 77781 w 126525"/>
                <a:gd name="connsiteY10" fmla="*/ 146832 h 146769"/>
                <a:gd name="connsiteX11" fmla="*/ 117763 w 126525"/>
                <a:gd name="connsiteY11" fmla="*/ 146832 h 146769"/>
                <a:gd name="connsiteX12" fmla="*/ 126620 w 126525"/>
                <a:gd name="connsiteY12" fmla="*/ 141771 h 146769"/>
                <a:gd name="connsiteX13" fmla="*/ 117763 w 126525"/>
                <a:gd name="connsiteY13" fmla="*/ 136710 h 146769"/>
                <a:gd name="connsiteX14" fmla="*/ 78287 w 126525"/>
                <a:gd name="connsiteY14" fmla="*/ 136710 h 146769"/>
                <a:gd name="connsiteX15" fmla="*/ 10469 w 126525"/>
                <a:gd name="connsiteY15" fmla="*/ 78509 h 146769"/>
                <a:gd name="connsiteX16" fmla="*/ 117763 w 126525"/>
                <a:gd name="connsiteY16" fmla="*/ 78509 h 14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6525" h="146769">
                  <a:moveTo>
                    <a:pt x="117763" y="78509"/>
                  </a:moveTo>
                  <a:cubicBezTo>
                    <a:pt x="122065" y="78509"/>
                    <a:pt x="126620" y="78509"/>
                    <a:pt x="126620" y="73448"/>
                  </a:cubicBezTo>
                  <a:cubicBezTo>
                    <a:pt x="126620" y="68387"/>
                    <a:pt x="122065" y="68387"/>
                    <a:pt x="117763" y="68387"/>
                  </a:cubicBezTo>
                  <a:lnTo>
                    <a:pt x="10469" y="68387"/>
                  </a:lnTo>
                  <a:cubicBezTo>
                    <a:pt x="13506" y="34478"/>
                    <a:pt x="42607" y="10185"/>
                    <a:pt x="78287" y="10185"/>
                  </a:cubicBezTo>
                  <a:lnTo>
                    <a:pt x="117763" y="10185"/>
                  </a:lnTo>
                  <a:cubicBezTo>
                    <a:pt x="122065" y="10185"/>
                    <a:pt x="126620" y="10185"/>
                    <a:pt x="126620" y="5124"/>
                  </a:cubicBezTo>
                  <a:cubicBezTo>
                    <a:pt x="126620" y="63"/>
                    <a:pt x="122065" y="63"/>
                    <a:pt x="117763" y="63"/>
                  </a:cubicBezTo>
                  <a:lnTo>
                    <a:pt x="77781" y="63"/>
                  </a:lnTo>
                  <a:cubicBezTo>
                    <a:pt x="34509" y="63"/>
                    <a:pt x="94" y="32959"/>
                    <a:pt x="94" y="73448"/>
                  </a:cubicBezTo>
                  <a:cubicBezTo>
                    <a:pt x="94" y="113936"/>
                    <a:pt x="34509" y="146832"/>
                    <a:pt x="77781" y="146832"/>
                  </a:cubicBezTo>
                  <a:lnTo>
                    <a:pt x="117763" y="146832"/>
                  </a:lnTo>
                  <a:cubicBezTo>
                    <a:pt x="122065" y="146832"/>
                    <a:pt x="126620" y="146832"/>
                    <a:pt x="126620" y="141771"/>
                  </a:cubicBezTo>
                  <a:cubicBezTo>
                    <a:pt x="126620" y="136710"/>
                    <a:pt x="122065" y="136710"/>
                    <a:pt x="117763" y="136710"/>
                  </a:cubicBezTo>
                  <a:lnTo>
                    <a:pt x="78287" y="136710"/>
                  </a:lnTo>
                  <a:cubicBezTo>
                    <a:pt x="42607" y="136710"/>
                    <a:pt x="13506" y="112417"/>
                    <a:pt x="10469" y="78509"/>
                  </a:cubicBezTo>
                  <a:lnTo>
                    <a:pt x="117763" y="78509"/>
                  </a:lnTo>
                  <a:close/>
                </a:path>
              </a:pathLst>
            </a:custGeom>
            <a:solidFill>
              <a:srgbClr val="000000"/>
            </a:solidFill>
            <a:ln w="25400" cap="flat">
              <a:noFill/>
              <a:prstDash val="solid"/>
              <a:miter/>
            </a:ln>
          </p:spPr>
          <p:txBody>
            <a:bodyPr rtlCol="0" anchor="ctr"/>
            <a:lstStyle/>
            <a:p>
              <a:endParaRPr lang="en-CN"/>
            </a:p>
          </p:txBody>
        </p:sp>
        <p:sp>
          <p:nvSpPr>
            <p:cNvPr id="18593" name="Freeform 18592">
              <a:extLst>
                <a:ext uri="{FF2B5EF4-FFF2-40B4-BE49-F238E27FC236}">
                  <a16:creationId xmlns:a16="http://schemas.microsoft.com/office/drawing/2014/main" id="{2DA28CB5-E670-B4F5-8B03-176B04833CEC}"/>
                </a:ext>
              </a:extLst>
            </p:cNvPr>
            <p:cNvSpPr/>
            <p:nvPr>
              <p:custDataLst>
                <p:tags r:id="rId10"/>
              </p:custDataLst>
            </p:nvPr>
          </p:nvSpPr>
          <p:spPr>
            <a:xfrm>
              <a:off x="5179365" y="3960881"/>
              <a:ext cx="173846" cy="173339"/>
            </a:xfrm>
            <a:custGeom>
              <a:avLst/>
              <a:gdLst>
                <a:gd name="connsiteX0" fmla="*/ 63873 w 173846"/>
                <a:gd name="connsiteY0" fmla="*/ 93945 h 173339"/>
                <a:gd name="connsiteX1" fmla="*/ 72982 w 173846"/>
                <a:gd name="connsiteY1" fmla="*/ 93945 h 173339"/>
                <a:gd name="connsiteX2" fmla="*/ 110940 w 173846"/>
                <a:gd name="connsiteY2" fmla="*/ 152653 h 173339"/>
                <a:gd name="connsiteX3" fmla="*/ 122327 w 173846"/>
                <a:gd name="connsiteY3" fmla="*/ 170366 h 173339"/>
                <a:gd name="connsiteX4" fmla="*/ 130678 w 173846"/>
                <a:gd name="connsiteY4" fmla="*/ 173403 h 173339"/>
                <a:gd name="connsiteX5" fmla="*/ 165599 w 173846"/>
                <a:gd name="connsiteY5" fmla="*/ 173403 h 173339"/>
                <a:gd name="connsiteX6" fmla="*/ 173950 w 173846"/>
                <a:gd name="connsiteY6" fmla="*/ 168848 h 173339"/>
                <a:gd name="connsiteX7" fmla="*/ 170154 w 173846"/>
                <a:gd name="connsiteY7" fmla="*/ 164546 h 173339"/>
                <a:gd name="connsiteX8" fmla="*/ 142318 w 173846"/>
                <a:gd name="connsiteY8" fmla="*/ 137723 h 173339"/>
                <a:gd name="connsiteX9" fmla="*/ 110940 w 173846"/>
                <a:gd name="connsiteY9" fmla="*/ 91161 h 173339"/>
                <a:gd name="connsiteX10" fmla="*/ 155224 w 173846"/>
                <a:gd name="connsiteY10" fmla="*/ 47383 h 173339"/>
                <a:gd name="connsiteX11" fmla="*/ 88166 w 173846"/>
                <a:gd name="connsiteY11" fmla="*/ 63 h 173339"/>
                <a:gd name="connsiteX12" fmla="*/ 8707 w 173846"/>
                <a:gd name="connsiteY12" fmla="*/ 63 h 173339"/>
                <a:gd name="connsiteX13" fmla="*/ 104 w 173846"/>
                <a:gd name="connsiteY13" fmla="*/ 4618 h 173339"/>
                <a:gd name="connsiteX14" fmla="*/ 6936 w 173846"/>
                <a:gd name="connsiteY14" fmla="*/ 8920 h 173339"/>
                <a:gd name="connsiteX15" fmla="*/ 22625 w 173846"/>
                <a:gd name="connsiteY15" fmla="*/ 23343 h 173339"/>
                <a:gd name="connsiteX16" fmla="*/ 22625 w 173846"/>
                <a:gd name="connsiteY16" fmla="*/ 150122 h 173339"/>
                <a:gd name="connsiteX17" fmla="*/ 6936 w 173846"/>
                <a:gd name="connsiteY17" fmla="*/ 164546 h 173339"/>
                <a:gd name="connsiteX18" fmla="*/ 104 w 173846"/>
                <a:gd name="connsiteY18" fmla="*/ 168848 h 173339"/>
                <a:gd name="connsiteX19" fmla="*/ 8707 w 173846"/>
                <a:gd name="connsiteY19" fmla="*/ 173403 h 173339"/>
                <a:gd name="connsiteX20" fmla="*/ 78043 w 173846"/>
                <a:gd name="connsiteY20" fmla="*/ 173403 h 173339"/>
                <a:gd name="connsiteX21" fmla="*/ 86394 w 173846"/>
                <a:gd name="connsiteY21" fmla="*/ 168848 h 173339"/>
                <a:gd name="connsiteX22" fmla="*/ 79309 w 173846"/>
                <a:gd name="connsiteY22" fmla="*/ 164546 h 173339"/>
                <a:gd name="connsiteX23" fmla="*/ 63873 w 173846"/>
                <a:gd name="connsiteY23" fmla="*/ 150122 h 173339"/>
                <a:gd name="connsiteX24" fmla="*/ 63873 w 173846"/>
                <a:gd name="connsiteY24" fmla="*/ 93945 h 173339"/>
                <a:gd name="connsiteX25" fmla="*/ 112711 w 173846"/>
                <a:gd name="connsiteY25" fmla="*/ 81545 h 173339"/>
                <a:gd name="connsiteX26" fmla="*/ 120556 w 173846"/>
                <a:gd name="connsiteY26" fmla="*/ 47636 h 173339"/>
                <a:gd name="connsiteX27" fmla="*/ 110940 w 173846"/>
                <a:gd name="connsiteY27" fmla="*/ 11703 h 173339"/>
                <a:gd name="connsiteX28" fmla="*/ 146367 w 173846"/>
                <a:gd name="connsiteY28" fmla="*/ 47383 h 173339"/>
                <a:gd name="connsiteX29" fmla="*/ 112711 w 173846"/>
                <a:gd name="connsiteY29" fmla="*/ 81545 h 173339"/>
                <a:gd name="connsiteX30" fmla="*/ 63873 w 173846"/>
                <a:gd name="connsiteY30" fmla="*/ 22584 h 173339"/>
                <a:gd name="connsiteX31" fmla="*/ 79562 w 173846"/>
                <a:gd name="connsiteY31" fmla="*/ 8920 h 173339"/>
                <a:gd name="connsiteX32" fmla="*/ 111699 w 173846"/>
                <a:gd name="connsiteY32" fmla="*/ 47636 h 173339"/>
                <a:gd name="connsiteX33" fmla="*/ 63873 w 173846"/>
                <a:gd name="connsiteY33" fmla="*/ 85088 h 173339"/>
                <a:gd name="connsiteX34" fmla="*/ 63873 w 173846"/>
                <a:gd name="connsiteY34" fmla="*/ 22584 h 173339"/>
                <a:gd name="connsiteX35" fmla="*/ 29458 w 173846"/>
                <a:gd name="connsiteY35" fmla="*/ 164546 h 173339"/>
                <a:gd name="connsiteX36" fmla="*/ 31482 w 173846"/>
                <a:gd name="connsiteY36" fmla="*/ 150628 h 173339"/>
                <a:gd name="connsiteX37" fmla="*/ 31482 w 173846"/>
                <a:gd name="connsiteY37" fmla="*/ 22837 h 173339"/>
                <a:gd name="connsiteX38" fmla="*/ 29458 w 173846"/>
                <a:gd name="connsiteY38" fmla="*/ 8920 h 173339"/>
                <a:gd name="connsiteX39" fmla="*/ 58305 w 173846"/>
                <a:gd name="connsiteY39" fmla="*/ 8920 h 173339"/>
                <a:gd name="connsiteX40" fmla="*/ 55016 w 173846"/>
                <a:gd name="connsiteY40" fmla="*/ 21825 h 173339"/>
                <a:gd name="connsiteX41" fmla="*/ 55016 w 173846"/>
                <a:gd name="connsiteY41" fmla="*/ 150628 h 173339"/>
                <a:gd name="connsiteX42" fmla="*/ 57040 w 173846"/>
                <a:gd name="connsiteY42" fmla="*/ 164546 h 173339"/>
                <a:gd name="connsiteX43" fmla="*/ 29458 w 173846"/>
                <a:gd name="connsiteY43" fmla="*/ 164546 h 173339"/>
                <a:gd name="connsiteX44" fmla="*/ 83358 w 173846"/>
                <a:gd name="connsiteY44" fmla="*/ 93945 h 173339"/>
                <a:gd name="connsiteX45" fmla="*/ 88166 w 173846"/>
                <a:gd name="connsiteY45" fmla="*/ 93439 h 173339"/>
                <a:gd name="connsiteX46" fmla="*/ 101324 w 173846"/>
                <a:gd name="connsiteY46" fmla="*/ 92426 h 173339"/>
                <a:gd name="connsiteX47" fmla="*/ 153453 w 173846"/>
                <a:gd name="connsiteY47" fmla="*/ 164546 h 173339"/>
                <a:gd name="connsiteX48" fmla="*/ 128907 w 173846"/>
                <a:gd name="connsiteY48" fmla="*/ 164546 h 173339"/>
                <a:gd name="connsiteX49" fmla="*/ 83358 w 173846"/>
                <a:gd name="connsiteY49" fmla="*/ 93945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73846" h="173339">
                  <a:moveTo>
                    <a:pt x="63873" y="93945"/>
                  </a:moveTo>
                  <a:lnTo>
                    <a:pt x="72982" y="93945"/>
                  </a:lnTo>
                  <a:lnTo>
                    <a:pt x="110940" y="152653"/>
                  </a:lnTo>
                  <a:cubicBezTo>
                    <a:pt x="113471" y="156701"/>
                    <a:pt x="119544" y="166570"/>
                    <a:pt x="122327" y="170366"/>
                  </a:cubicBezTo>
                  <a:cubicBezTo>
                    <a:pt x="124099" y="173403"/>
                    <a:pt x="124858" y="173403"/>
                    <a:pt x="130678" y="173403"/>
                  </a:cubicBezTo>
                  <a:lnTo>
                    <a:pt x="165599" y="173403"/>
                  </a:lnTo>
                  <a:cubicBezTo>
                    <a:pt x="170154" y="173403"/>
                    <a:pt x="173950" y="173403"/>
                    <a:pt x="173950" y="168848"/>
                  </a:cubicBezTo>
                  <a:cubicBezTo>
                    <a:pt x="173950" y="166823"/>
                    <a:pt x="172432" y="165052"/>
                    <a:pt x="170154" y="164546"/>
                  </a:cubicBezTo>
                  <a:cubicBezTo>
                    <a:pt x="160791" y="162522"/>
                    <a:pt x="148392" y="145820"/>
                    <a:pt x="142318" y="137723"/>
                  </a:cubicBezTo>
                  <a:cubicBezTo>
                    <a:pt x="140547" y="135192"/>
                    <a:pt x="127895" y="118491"/>
                    <a:pt x="110940" y="91161"/>
                  </a:cubicBezTo>
                  <a:cubicBezTo>
                    <a:pt x="133462" y="87112"/>
                    <a:pt x="155224" y="77496"/>
                    <a:pt x="155224" y="47383"/>
                  </a:cubicBezTo>
                  <a:cubicBezTo>
                    <a:pt x="155224" y="12209"/>
                    <a:pt x="118026" y="63"/>
                    <a:pt x="88166" y="63"/>
                  </a:cubicBezTo>
                  <a:lnTo>
                    <a:pt x="8707" y="63"/>
                  </a:lnTo>
                  <a:cubicBezTo>
                    <a:pt x="4153" y="63"/>
                    <a:pt x="104" y="63"/>
                    <a:pt x="104" y="4618"/>
                  </a:cubicBezTo>
                  <a:cubicBezTo>
                    <a:pt x="104" y="8920"/>
                    <a:pt x="4912" y="8920"/>
                    <a:pt x="6936" y="8920"/>
                  </a:cubicBezTo>
                  <a:cubicBezTo>
                    <a:pt x="21360" y="8920"/>
                    <a:pt x="22625" y="10691"/>
                    <a:pt x="22625" y="23343"/>
                  </a:cubicBezTo>
                  <a:lnTo>
                    <a:pt x="22625" y="150122"/>
                  </a:lnTo>
                  <a:cubicBezTo>
                    <a:pt x="22625" y="162775"/>
                    <a:pt x="21360" y="164546"/>
                    <a:pt x="6936" y="164546"/>
                  </a:cubicBezTo>
                  <a:cubicBezTo>
                    <a:pt x="4912" y="164546"/>
                    <a:pt x="104" y="164546"/>
                    <a:pt x="104" y="168848"/>
                  </a:cubicBezTo>
                  <a:cubicBezTo>
                    <a:pt x="104" y="173403"/>
                    <a:pt x="4153" y="173403"/>
                    <a:pt x="8707" y="173403"/>
                  </a:cubicBezTo>
                  <a:lnTo>
                    <a:pt x="78043" y="173403"/>
                  </a:lnTo>
                  <a:cubicBezTo>
                    <a:pt x="82598" y="173403"/>
                    <a:pt x="86394" y="173403"/>
                    <a:pt x="86394" y="168848"/>
                  </a:cubicBezTo>
                  <a:cubicBezTo>
                    <a:pt x="86394" y="164546"/>
                    <a:pt x="82092" y="164546"/>
                    <a:pt x="79309" y="164546"/>
                  </a:cubicBezTo>
                  <a:cubicBezTo>
                    <a:pt x="64885" y="164546"/>
                    <a:pt x="63873" y="162522"/>
                    <a:pt x="63873" y="150122"/>
                  </a:cubicBezTo>
                  <a:lnTo>
                    <a:pt x="63873" y="93945"/>
                  </a:lnTo>
                  <a:close/>
                  <a:moveTo>
                    <a:pt x="112711" y="81545"/>
                  </a:moveTo>
                  <a:cubicBezTo>
                    <a:pt x="119797" y="72182"/>
                    <a:pt x="120556" y="58771"/>
                    <a:pt x="120556" y="47636"/>
                  </a:cubicBezTo>
                  <a:cubicBezTo>
                    <a:pt x="120556" y="35490"/>
                    <a:pt x="119038" y="22078"/>
                    <a:pt x="110940" y="11703"/>
                  </a:cubicBezTo>
                  <a:cubicBezTo>
                    <a:pt x="121315" y="13981"/>
                    <a:pt x="146367" y="21825"/>
                    <a:pt x="146367" y="47383"/>
                  </a:cubicBezTo>
                  <a:cubicBezTo>
                    <a:pt x="146367" y="63832"/>
                    <a:pt x="138776" y="76737"/>
                    <a:pt x="112711" y="81545"/>
                  </a:cubicBezTo>
                  <a:close/>
                  <a:moveTo>
                    <a:pt x="63873" y="22584"/>
                  </a:moveTo>
                  <a:cubicBezTo>
                    <a:pt x="63873" y="17270"/>
                    <a:pt x="63873" y="8920"/>
                    <a:pt x="79562" y="8920"/>
                  </a:cubicBezTo>
                  <a:cubicBezTo>
                    <a:pt x="101071" y="8920"/>
                    <a:pt x="111699" y="17776"/>
                    <a:pt x="111699" y="47636"/>
                  </a:cubicBezTo>
                  <a:cubicBezTo>
                    <a:pt x="111699" y="80280"/>
                    <a:pt x="103855" y="85088"/>
                    <a:pt x="63873" y="85088"/>
                  </a:cubicBezTo>
                  <a:lnTo>
                    <a:pt x="63873" y="22584"/>
                  </a:lnTo>
                  <a:close/>
                  <a:moveTo>
                    <a:pt x="29458" y="164546"/>
                  </a:moveTo>
                  <a:cubicBezTo>
                    <a:pt x="31482" y="159991"/>
                    <a:pt x="31482" y="152906"/>
                    <a:pt x="31482" y="150628"/>
                  </a:cubicBezTo>
                  <a:lnTo>
                    <a:pt x="31482" y="22837"/>
                  </a:lnTo>
                  <a:cubicBezTo>
                    <a:pt x="31482" y="20307"/>
                    <a:pt x="31482" y="13474"/>
                    <a:pt x="29458" y="8920"/>
                  </a:cubicBezTo>
                  <a:lnTo>
                    <a:pt x="58305" y="8920"/>
                  </a:lnTo>
                  <a:cubicBezTo>
                    <a:pt x="55016" y="12968"/>
                    <a:pt x="55016" y="18029"/>
                    <a:pt x="55016" y="21825"/>
                  </a:cubicBezTo>
                  <a:lnTo>
                    <a:pt x="55016" y="150628"/>
                  </a:lnTo>
                  <a:cubicBezTo>
                    <a:pt x="55016" y="153159"/>
                    <a:pt x="55016" y="159991"/>
                    <a:pt x="57040" y="164546"/>
                  </a:cubicBezTo>
                  <a:lnTo>
                    <a:pt x="29458" y="164546"/>
                  </a:lnTo>
                  <a:close/>
                  <a:moveTo>
                    <a:pt x="83358" y="93945"/>
                  </a:moveTo>
                  <a:cubicBezTo>
                    <a:pt x="85129" y="93692"/>
                    <a:pt x="86141" y="93439"/>
                    <a:pt x="88166" y="93439"/>
                  </a:cubicBezTo>
                  <a:cubicBezTo>
                    <a:pt x="91961" y="93439"/>
                    <a:pt x="97528" y="92932"/>
                    <a:pt x="101324" y="92426"/>
                  </a:cubicBezTo>
                  <a:cubicBezTo>
                    <a:pt x="105120" y="98500"/>
                    <a:pt x="132449" y="143543"/>
                    <a:pt x="153453" y="164546"/>
                  </a:cubicBezTo>
                  <a:lnTo>
                    <a:pt x="128907" y="164546"/>
                  </a:lnTo>
                  <a:lnTo>
                    <a:pt x="83358" y="93945"/>
                  </a:lnTo>
                  <a:close/>
                </a:path>
              </a:pathLst>
            </a:custGeom>
            <a:solidFill>
              <a:srgbClr val="000000"/>
            </a:solidFill>
            <a:ln w="25400" cap="flat">
              <a:noFill/>
              <a:prstDash val="solid"/>
              <a:miter/>
            </a:ln>
          </p:spPr>
          <p:txBody>
            <a:bodyPr rtlCol="0" anchor="ctr"/>
            <a:lstStyle/>
            <a:p>
              <a:endParaRPr lang="en-CN"/>
            </a:p>
          </p:txBody>
        </p:sp>
        <p:sp>
          <p:nvSpPr>
            <p:cNvPr id="18594" name="Freeform 18593">
              <a:extLst>
                <a:ext uri="{FF2B5EF4-FFF2-40B4-BE49-F238E27FC236}">
                  <a16:creationId xmlns:a16="http://schemas.microsoft.com/office/drawing/2014/main" id="{53328886-F6D5-71F7-C877-BE44A5DA5FB4}"/>
                </a:ext>
              </a:extLst>
            </p:cNvPr>
            <p:cNvSpPr/>
            <p:nvPr>
              <p:custDataLst>
                <p:tags r:id="rId11"/>
              </p:custDataLst>
            </p:nvPr>
          </p:nvSpPr>
          <p:spPr>
            <a:xfrm>
              <a:off x="5368881" y="3919459"/>
              <a:ext cx="91047" cy="124703"/>
            </a:xfrm>
            <a:custGeom>
              <a:avLst/>
              <a:gdLst>
                <a:gd name="connsiteX0" fmla="*/ 90450 w 91047"/>
                <a:gd name="connsiteY0" fmla="*/ 5373 h 124703"/>
                <a:gd name="connsiteX1" fmla="*/ 91159 w 91047"/>
                <a:gd name="connsiteY1" fmla="*/ 2539 h 124703"/>
                <a:gd name="connsiteX2" fmla="*/ 88325 w 91047"/>
                <a:gd name="connsiteY2" fmla="*/ 59 h 124703"/>
                <a:gd name="connsiteX3" fmla="*/ 65651 w 91047"/>
                <a:gd name="connsiteY3" fmla="*/ 1831 h 124703"/>
                <a:gd name="connsiteX4" fmla="*/ 61754 w 91047"/>
                <a:gd name="connsiteY4" fmla="*/ 5905 h 124703"/>
                <a:gd name="connsiteX5" fmla="*/ 66360 w 91047"/>
                <a:gd name="connsiteY5" fmla="*/ 8385 h 124703"/>
                <a:gd name="connsiteX6" fmla="*/ 74862 w 91047"/>
                <a:gd name="connsiteY6" fmla="*/ 11042 h 124703"/>
                <a:gd name="connsiteX7" fmla="*/ 74154 w 91047"/>
                <a:gd name="connsiteY7" fmla="*/ 14939 h 124703"/>
                <a:gd name="connsiteX8" fmla="*/ 64057 w 91047"/>
                <a:gd name="connsiteY8" fmla="*/ 55326 h 124703"/>
                <a:gd name="connsiteX9" fmla="*/ 45812 w 91047"/>
                <a:gd name="connsiteY9" fmla="*/ 44874 h 124703"/>
                <a:gd name="connsiteX10" fmla="*/ 111 w 91047"/>
                <a:gd name="connsiteY10" fmla="*/ 95358 h 124703"/>
                <a:gd name="connsiteX11" fmla="*/ 26858 w 91047"/>
                <a:gd name="connsiteY11" fmla="*/ 124763 h 124703"/>
                <a:gd name="connsiteX12" fmla="*/ 52012 w 91047"/>
                <a:gd name="connsiteY12" fmla="*/ 112363 h 124703"/>
                <a:gd name="connsiteX13" fmla="*/ 70257 w 91047"/>
                <a:gd name="connsiteY13" fmla="*/ 124763 h 124703"/>
                <a:gd name="connsiteX14" fmla="*/ 84250 w 91047"/>
                <a:gd name="connsiteY14" fmla="*/ 115375 h 124703"/>
                <a:gd name="connsiteX15" fmla="*/ 90450 w 91047"/>
                <a:gd name="connsiteY15" fmla="*/ 97661 h 124703"/>
                <a:gd name="connsiteX16" fmla="*/ 87616 w 91047"/>
                <a:gd name="connsiteY16" fmla="*/ 95358 h 124703"/>
                <a:gd name="connsiteX17" fmla="*/ 83719 w 91047"/>
                <a:gd name="connsiteY17" fmla="*/ 100849 h 124703"/>
                <a:gd name="connsiteX18" fmla="*/ 70788 w 91047"/>
                <a:gd name="connsiteY18" fmla="*/ 119803 h 124703"/>
                <a:gd name="connsiteX19" fmla="*/ 64943 w 91047"/>
                <a:gd name="connsiteY19" fmla="*/ 111123 h 124703"/>
                <a:gd name="connsiteX20" fmla="*/ 65828 w 91047"/>
                <a:gd name="connsiteY20" fmla="*/ 103861 h 124703"/>
                <a:gd name="connsiteX21" fmla="*/ 90450 w 91047"/>
                <a:gd name="connsiteY21" fmla="*/ 5373 h 124703"/>
                <a:gd name="connsiteX22" fmla="*/ 52720 w 91047"/>
                <a:gd name="connsiteY22" fmla="*/ 100849 h 124703"/>
                <a:gd name="connsiteX23" fmla="*/ 43686 w 91047"/>
                <a:gd name="connsiteY23" fmla="*/ 112717 h 124703"/>
                <a:gd name="connsiteX24" fmla="*/ 27390 w 91047"/>
                <a:gd name="connsiteY24" fmla="*/ 119803 h 124703"/>
                <a:gd name="connsiteX25" fmla="*/ 14459 w 91047"/>
                <a:gd name="connsiteY25" fmla="*/ 102621 h 124703"/>
                <a:gd name="connsiteX26" fmla="*/ 23670 w 91047"/>
                <a:gd name="connsiteY26" fmla="*/ 66662 h 124703"/>
                <a:gd name="connsiteX27" fmla="*/ 45812 w 91047"/>
                <a:gd name="connsiteY27" fmla="*/ 49834 h 124703"/>
                <a:gd name="connsiteX28" fmla="*/ 61577 w 91047"/>
                <a:gd name="connsiteY28" fmla="*/ 65245 h 124703"/>
                <a:gd name="connsiteX29" fmla="*/ 61046 w 91047"/>
                <a:gd name="connsiteY29" fmla="*/ 67725 h 124703"/>
                <a:gd name="connsiteX30" fmla="*/ 52720 w 91047"/>
                <a:gd name="connsiteY30" fmla="*/ 10084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1047" h="124703">
                  <a:moveTo>
                    <a:pt x="90450" y="5373"/>
                  </a:moveTo>
                  <a:cubicBezTo>
                    <a:pt x="90627" y="5019"/>
                    <a:pt x="91159" y="2716"/>
                    <a:pt x="91159" y="2539"/>
                  </a:cubicBezTo>
                  <a:cubicBezTo>
                    <a:pt x="91159" y="1653"/>
                    <a:pt x="90450" y="59"/>
                    <a:pt x="88325" y="59"/>
                  </a:cubicBezTo>
                  <a:cubicBezTo>
                    <a:pt x="84782" y="59"/>
                    <a:pt x="70080" y="1476"/>
                    <a:pt x="65651" y="1831"/>
                  </a:cubicBezTo>
                  <a:cubicBezTo>
                    <a:pt x="64234" y="2008"/>
                    <a:pt x="61754" y="2185"/>
                    <a:pt x="61754" y="5905"/>
                  </a:cubicBezTo>
                  <a:cubicBezTo>
                    <a:pt x="61754" y="8385"/>
                    <a:pt x="64234" y="8385"/>
                    <a:pt x="66360" y="8385"/>
                  </a:cubicBezTo>
                  <a:cubicBezTo>
                    <a:pt x="74862" y="8385"/>
                    <a:pt x="74862" y="9624"/>
                    <a:pt x="74862" y="11042"/>
                  </a:cubicBezTo>
                  <a:cubicBezTo>
                    <a:pt x="74862" y="12282"/>
                    <a:pt x="74508" y="13344"/>
                    <a:pt x="74154" y="14939"/>
                  </a:cubicBezTo>
                  <a:lnTo>
                    <a:pt x="64057" y="55326"/>
                  </a:lnTo>
                  <a:cubicBezTo>
                    <a:pt x="60337" y="49480"/>
                    <a:pt x="54314" y="44874"/>
                    <a:pt x="45812" y="44874"/>
                  </a:cubicBezTo>
                  <a:cubicBezTo>
                    <a:pt x="23139" y="44874"/>
                    <a:pt x="111" y="69851"/>
                    <a:pt x="111" y="95358"/>
                  </a:cubicBezTo>
                  <a:cubicBezTo>
                    <a:pt x="111" y="112540"/>
                    <a:pt x="11625" y="124763"/>
                    <a:pt x="26858" y="124763"/>
                  </a:cubicBezTo>
                  <a:cubicBezTo>
                    <a:pt x="36424" y="124763"/>
                    <a:pt x="44926" y="119272"/>
                    <a:pt x="52012" y="112363"/>
                  </a:cubicBezTo>
                  <a:cubicBezTo>
                    <a:pt x="55377" y="122991"/>
                    <a:pt x="65651" y="124763"/>
                    <a:pt x="70257" y="124763"/>
                  </a:cubicBezTo>
                  <a:cubicBezTo>
                    <a:pt x="76634" y="124763"/>
                    <a:pt x="81062" y="120866"/>
                    <a:pt x="84250" y="115375"/>
                  </a:cubicBezTo>
                  <a:cubicBezTo>
                    <a:pt x="88147" y="108466"/>
                    <a:pt x="90450" y="98369"/>
                    <a:pt x="90450" y="97661"/>
                  </a:cubicBezTo>
                  <a:cubicBezTo>
                    <a:pt x="90450" y="95358"/>
                    <a:pt x="88147" y="95358"/>
                    <a:pt x="87616" y="95358"/>
                  </a:cubicBezTo>
                  <a:cubicBezTo>
                    <a:pt x="85136" y="95358"/>
                    <a:pt x="84959" y="96067"/>
                    <a:pt x="83719" y="100849"/>
                  </a:cubicBezTo>
                  <a:cubicBezTo>
                    <a:pt x="81593" y="109352"/>
                    <a:pt x="78228" y="119803"/>
                    <a:pt x="70788" y="119803"/>
                  </a:cubicBezTo>
                  <a:cubicBezTo>
                    <a:pt x="66183" y="119803"/>
                    <a:pt x="64943" y="115906"/>
                    <a:pt x="64943" y="111123"/>
                  </a:cubicBezTo>
                  <a:cubicBezTo>
                    <a:pt x="64943" y="107758"/>
                    <a:pt x="65297" y="106163"/>
                    <a:pt x="65828" y="103861"/>
                  </a:cubicBezTo>
                  <a:lnTo>
                    <a:pt x="90450" y="5373"/>
                  </a:lnTo>
                  <a:close/>
                  <a:moveTo>
                    <a:pt x="52720" y="100849"/>
                  </a:moveTo>
                  <a:cubicBezTo>
                    <a:pt x="51480" y="105809"/>
                    <a:pt x="47583" y="109352"/>
                    <a:pt x="43686" y="112717"/>
                  </a:cubicBezTo>
                  <a:cubicBezTo>
                    <a:pt x="42092" y="114135"/>
                    <a:pt x="35007" y="119803"/>
                    <a:pt x="27390" y="119803"/>
                  </a:cubicBezTo>
                  <a:cubicBezTo>
                    <a:pt x="20836" y="119803"/>
                    <a:pt x="14459" y="115197"/>
                    <a:pt x="14459" y="102621"/>
                  </a:cubicBezTo>
                  <a:cubicBezTo>
                    <a:pt x="14459" y="93233"/>
                    <a:pt x="19596" y="73748"/>
                    <a:pt x="23670" y="66662"/>
                  </a:cubicBezTo>
                  <a:cubicBezTo>
                    <a:pt x="31818" y="52491"/>
                    <a:pt x="40852" y="49834"/>
                    <a:pt x="45812" y="49834"/>
                  </a:cubicBezTo>
                  <a:cubicBezTo>
                    <a:pt x="58211" y="49834"/>
                    <a:pt x="61577" y="63297"/>
                    <a:pt x="61577" y="65245"/>
                  </a:cubicBezTo>
                  <a:cubicBezTo>
                    <a:pt x="61577" y="65954"/>
                    <a:pt x="61223" y="67194"/>
                    <a:pt x="61046" y="67725"/>
                  </a:cubicBezTo>
                  <a:lnTo>
                    <a:pt x="52720" y="100849"/>
                  </a:lnTo>
                  <a:close/>
                </a:path>
              </a:pathLst>
            </a:custGeom>
            <a:solidFill>
              <a:srgbClr val="000000"/>
            </a:solidFill>
            <a:ln w="25400" cap="flat">
              <a:noFill/>
              <a:prstDash val="solid"/>
              <a:miter/>
            </a:ln>
          </p:spPr>
          <p:txBody>
            <a:bodyPr rtlCol="0" anchor="ctr"/>
            <a:lstStyle/>
            <a:p>
              <a:endParaRPr lang="en-CN"/>
            </a:p>
          </p:txBody>
        </p:sp>
        <p:sp>
          <p:nvSpPr>
            <p:cNvPr id="18595" name="Freeform 18594">
              <a:extLst>
                <a:ext uri="{FF2B5EF4-FFF2-40B4-BE49-F238E27FC236}">
                  <a16:creationId xmlns:a16="http://schemas.microsoft.com/office/drawing/2014/main" id="{8862DDFB-B1FE-F006-34D2-D47525CB6B7E}"/>
                </a:ext>
              </a:extLst>
            </p:cNvPr>
            <p:cNvSpPr/>
            <p:nvPr>
              <p:custDataLst>
                <p:tags r:id="rId12"/>
              </p:custDataLst>
            </p:nvPr>
          </p:nvSpPr>
          <p:spPr>
            <a:xfrm>
              <a:off x="5494290" y="3944433"/>
              <a:ext cx="89833" cy="253051"/>
            </a:xfrm>
            <a:custGeom>
              <a:avLst/>
              <a:gdLst>
                <a:gd name="connsiteX0" fmla="*/ 36555 w 89833"/>
                <a:gd name="connsiteY0" fmla="*/ 219458 h 253051"/>
                <a:gd name="connsiteX1" fmla="*/ 2393 w 89833"/>
                <a:gd name="connsiteY1" fmla="*/ 247547 h 253051"/>
                <a:gd name="connsiteX2" fmla="*/ 116 w 89833"/>
                <a:gd name="connsiteY2" fmla="*/ 250330 h 253051"/>
                <a:gd name="connsiteX3" fmla="*/ 5177 w 89833"/>
                <a:gd name="connsiteY3" fmla="*/ 253114 h 253051"/>
                <a:gd name="connsiteX4" fmla="*/ 53509 w 89833"/>
                <a:gd name="connsiteY4" fmla="*/ 221482 h 253051"/>
                <a:gd name="connsiteX5" fmla="*/ 53509 w 89833"/>
                <a:gd name="connsiteY5" fmla="*/ 163787 h 253051"/>
                <a:gd name="connsiteX6" fmla="*/ 63631 w 89833"/>
                <a:gd name="connsiteY6" fmla="*/ 137469 h 253051"/>
                <a:gd name="connsiteX7" fmla="*/ 87671 w 89833"/>
                <a:gd name="connsiteY7" fmla="*/ 129372 h 253051"/>
                <a:gd name="connsiteX8" fmla="*/ 89949 w 89833"/>
                <a:gd name="connsiteY8" fmla="*/ 126588 h 253051"/>
                <a:gd name="connsiteX9" fmla="*/ 85900 w 89833"/>
                <a:gd name="connsiteY9" fmla="*/ 123805 h 253051"/>
                <a:gd name="connsiteX10" fmla="*/ 54269 w 89833"/>
                <a:gd name="connsiteY10" fmla="*/ 101283 h 253051"/>
                <a:gd name="connsiteX11" fmla="*/ 53509 w 89833"/>
                <a:gd name="connsiteY11" fmla="*/ 88884 h 253051"/>
                <a:gd name="connsiteX12" fmla="*/ 53509 w 89833"/>
                <a:gd name="connsiteY12" fmla="*/ 38780 h 253051"/>
                <a:gd name="connsiteX13" fmla="*/ 41363 w 89833"/>
                <a:gd name="connsiteY13" fmla="*/ 10438 h 253051"/>
                <a:gd name="connsiteX14" fmla="*/ 5177 w 89833"/>
                <a:gd name="connsiteY14" fmla="*/ 63 h 253051"/>
                <a:gd name="connsiteX15" fmla="*/ 116 w 89833"/>
                <a:gd name="connsiteY15" fmla="*/ 2846 h 253051"/>
                <a:gd name="connsiteX16" fmla="*/ 4164 w 89833"/>
                <a:gd name="connsiteY16" fmla="*/ 5630 h 253051"/>
                <a:gd name="connsiteX17" fmla="*/ 35796 w 89833"/>
                <a:gd name="connsiteY17" fmla="*/ 27645 h 253051"/>
                <a:gd name="connsiteX18" fmla="*/ 36555 w 89833"/>
                <a:gd name="connsiteY18" fmla="*/ 39539 h 253051"/>
                <a:gd name="connsiteX19" fmla="*/ 36555 w 89833"/>
                <a:gd name="connsiteY19" fmla="*/ 92679 h 253051"/>
                <a:gd name="connsiteX20" fmla="*/ 46677 w 89833"/>
                <a:gd name="connsiteY20" fmla="*/ 116719 h 253051"/>
                <a:gd name="connsiteX21" fmla="*/ 66415 w 89833"/>
                <a:gd name="connsiteY21" fmla="*/ 126588 h 253051"/>
                <a:gd name="connsiteX22" fmla="*/ 36555 w 89833"/>
                <a:gd name="connsiteY22" fmla="*/ 158726 h 253051"/>
                <a:gd name="connsiteX23" fmla="*/ 36555 w 89833"/>
                <a:gd name="connsiteY23" fmla="*/ 21945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833" h="253051">
                  <a:moveTo>
                    <a:pt x="36555" y="219458"/>
                  </a:moveTo>
                  <a:cubicBezTo>
                    <a:pt x="36555" y="229580"/>
                    <a:pt x="29976" y="245775"/>
                    <a:pt x="2393" y="247547"/>
                  </a:cubicBezTo>
                  <a:cubicBezTo>
                    <a:pt x="1128" y="247800"/>
                    <a:pt x="116" y="248812"/>
                    <a:pt x="116" y="250330"/>
                  </a:cubicBezTo>
                  <a:cubicBezTo>
                    <a:pt x="116" y="253114"/>
                    <a:pt x="2899" y="253114"/>
                    <a:pt x="5177" y="253114"/>
                  </a:cubicBezTo>
                  <a:cubicBezTo>
                    <a:pt x="29723" y="253114"/>
                    <a:pt x="53256" y="240714"/>
                    <a:pt x="53509" y="221482"/>
                  </a:cubicBezTo>
                  <a:lnTo>
                    <a:pt x="53509" y="163787"/>
                  </a:lnTo>
                  <a:cubicBezTo>
                    <a:pt x="53509" y="153918"/>
                    <a:pt x="53509" y="145820"/>
                    <a:pt x="63631" y="137469"/>
                  </a:cubicBezTo>
                  <a:cubicBezTo>
                    <a:pt x="72488" y="130131"/>
                    <a:pt x="82104" y="129625"/>
                    <a:pt x="87671" y="129372"/>
                  </a:cubicBezTo>
                  <a:cubicBezTo>
                    <a:pt x="88937" y="129119"/>
                    <a:pt x="89949" y="128107"/>
                    <a:pt x="89949" y="126588"/>
                  </a:cubicBezTo>
                  <a:cubicBezTo>
                    <a:pt x="89949" y="124058"/>
                    <a:pt x="88430" y="124058"/>
                    <a:pt x="85900" y="123805"/>
                  </a:cubicBezTo>
                  <a:cubicBezTo>
                    <a:pt x="69199" y="122793"/>
                    <a:pt x="57052" y="113683"/>
                    <a:pt x="54269" y="101283"/>
                  </a:cubicBezTo>
                  <a:cubicBezTo>
                    <a:pt x="53509" y="98500"/>
                    <a:pt x="53509" y="97994"/>
                    <a:pt x="53509" y="88884"/>
                  </a:cubicBezTo>
                  <a:lnTo>
                    <a:pt x="53509" y="38780"/>
                  </a:lnTo>
                  <a:cubicBezTo>
                    <a:pt x="53509" y="28151"/>
                    <a:pt x="53509" y="20054"/>
                    <a:pt x="41363" y="10438"/>
                  </a:cubicBezTo>
                  <a:cubicBezTo>
                    <a:pt x="31241" y="2593"/>
                    <a:pt x="13780" y="63"/>
                    <a:pt x="5177" y="63"/>
                  </a:cubicBezTo>
                  <a:cubicBezTo>
                    <a:pt x="2899" y="63"/>
                    <a:pt x="116" y="63"/>
                    <a:pt x="116" y="2846"/>
                  </a:cubicBezTo>
                  <a:cubicBezTo>
                    <a:pt x="116" y="5377"/>
                    <a:pt x="1634" y="5377"/>
                    <a:pt x="4164" y="5630"/>
                  </a:cubicBezTo>
                  <a:cubicBezTo>
                    <a:pt x="20107" y="6642"/>
                    <a:pt x="32506" y="14740"/>
                    <a:pt x="35796" y="27645"/>
                  </a:cubicBezTo>
                  <a:cubicBezTo>
                    <a:pt x="36555" y="29923"/>
                    <a:pt x="36555" y="30429"/>
                    <a:pt x="36555" y="39539"/>
                  </a:cubicBezTo>
                  <a:lnTo>
                    <a:pt x="36555" y="92679"/>
                  </a:lnTo>
                  <a:cubicBezTo>
                    <a:pt x="36555" y="104320"/>
                    <a:pt x="38579" y="108622"/>
                    <a:pt x="46677" y="116719"/>
                  </a:cubicBezTo>
                  <a:cubicBezTo>
                    <a:pt x="51991" y="122033"/>
                    <a:pt x="59330" y="124564"/>
                    <a:pt x="66415" y="126588"/>
                  </a:cubicBezTo>
                  <a:cubicBezTo>
                    <a:pt x="45665" y="132408"/>
                    <a:pt x="36555" y="144049"/>
                    <a:pt x="36555" y="158726"/>
                  </a:cubicBezTo>
                  <a:lnTo>
                    <a:pt x="36555" y="219458"/>
                  </a:lnTo>
                  <a:close/>
                </a:path>
              </a:pathLst>
            </a:custGeom>
            <a:solidFill>
              <a:srgbClr val="000000"/>
            </a:solidFill>
            <a:ln w="25400" cap="flat">
              <a:noFill/>
              <a:prstDash val="solid"/>
              <a:miter/>
            </a:ln>
          </p:spPr>
          <p:txBody>
            <a:bodyPr rtlCol="0" anchor="ctr"/>
            <a:lstStyle/>
            <a:p>
              <a:endParaRPr lang="en-CN"/>
            </a:p>
          </p:txBody>
        </p:sp>
        <p:sp>
          <p:nvSpPr>
            <p:cNvPr id="18596" name="Freeform 18595">
              <a:extLst>
                <a:ext uri="{FF2B5EF4-FFF2-40B4-BE49-F238E27FC236}">
                  <a16:creationId xmlns:a16="http://schemas.microsoft.com/office/drawing/2014/main" id="{6C2593C2-E1B6-3483-24D1-7E04BB14A724}"/>
                </a:ext>
              </a:extLst>
            </p:cNvPr>
            <p:cNvSpPr/>
            <p:nvPr>
              <p:custDataLst>
                <p:tags r:id="rId13"/>
              </p:custDataLst>
            </p:nvPr>
          </p:nvSpPr>
          <p:spPr>
            <a:xfrm>
              <a:off x="5610036" y="3931681"/>
              <a:ext cx="59871" cy="112481"/>
            </a:xfrm>
            <a:custGeom>
              <a:avLst/>
              <a:gdLst>
                <a:gd name="connsiteX0" fmla="*/ 36256 w 59871"/>
                <a:gd name="connsiteY0" fmla="*/ 40800 h 112481"/>
                <a:gd name="connsiteX1" fmla="*/ 54324 w 59871"/>
                <a:gd name="connsiteY1" fmla="*/ 40800 h 112481"/>
                <a:gd name="connsiteX2" fmla="*/ 59992 w 59871"/>
                <a:gd name="connsiteY2" fmla="*/ 36903 h 112481"/>
                <a:gd name="connsiteX3" fmla="*/ 54678 w 59871"/>
                <a:gd name="connsiteY3" fmla="*/ 34423 h 112481"/>
                <a:gd name="connsiteX4" fmla="*/ 37850 w 59871"/>
                <a:gd name="connsiteY4" fmla="*/ 34423 h 112481"/>
                <a:gd name="connsiteX5" fmla="*/ 44405 w 59871"/>
                <a:gd name="connsiteY5" fmla="*/ 8207 h 112481"/>
                <a:gd name="connsiteX6" fmla="*/ 44936 w 59871"/>
                <a:gd name="connsiteY6" fmla="*/ 5727 h 112481"/>
                <a:gd name="connsiteX7" fmla="*/ 38913 w 59871"/>
                <a:gd name="connsiteY7" fmla="*/ 59 h 112481"/>
                <a:gd name="connsiteX8" fmla="*/ 30588 w 59871"/>
                <a:gd name="connsiteY8" fmla="*/ 7676 h 112481"/>
                <a:gd name="connsiteX9" fmla="*/ 23857 w 59871"/>
                <a:gd name="connsiteY9" fmla="*/ 34423 h 112481"/>
                <a:gd name="connsiteX10" fmla="*/ 5789 w 59871"/>
                <a:gd name="connsiteY10" fmla="*/ 34423 h 112481"/>
                <a:gd name="connsiteX11" fmla="*/ 121 w 59871"/>
                <a:gd name="connsiteY11" fmla="*/ 38320 h 112481"/>
                <a:gd name="connsiteX12" fmla="*/ 5435 w 59871"/>
                <a:gd name="connsiteY12" fmla="*/ 40800 h 112481"/>
                <a:gd name="connsiteX13" fmla="*/ 22263 w 59871"/>
                <a:gd name="connsiteY13" fmla="*/ 40800 h 112481"/>
                <a:gd name="connsiteX14" fmla="*/ 11812 w 59871"/>
                <a:gd name="connsiteY14" fmla="*/ 82604 h 112481"/>
                <a:gd name="connsiteX15" fmla="*/ 9154 w 59871"/>
                <a:gd name="connsiteY15" fmla="*/ 95712 h 112481"/>
                <a:gd name="connsiteX16" fmla="*/ 28108 w 59871"/>
                <a:gd name="connsiteY16" fmla="*/ 112540 h 112481"/>
                <a:gd name="connsiteX17" fmla="*/ 58930 w 59871"/>
                <a:gd name="connsiteY17" fmla="*/ 85439 h 112481"/>
                <a:gd name="connsiteX18" fmla="*/ 56095 w 59871"/>
                <a:gd name="connsiteY18" fmla="*/ 83136 h 112481"/>
                <a:gd name="connsiteX19" fmla="*/ 52376 w 59871"/>
                <a:gd name="connsiteY19" fmla="*/ 86501 h 112481"/>
                <a:gd name="connsiteX20" fmla="*/ 28639 w 59871"/>
                <a:gd name="connsiteY20" fmla="*/ 107581 h 112481"/>
                <a:gd name="connsiteX21" fmla="*/ 22440 w 59871"/>
                <a:gd name="connsiteY21" fmla="*/ 98901 h 112481"/>
                <a:gd name="connsiteX22" fmla="*/ 23502 w 59871"/>
                <a:gd name="connsiteY22" fmla="*/ 91638 h 112481"/>
                <a:gd name="connsiteX23" fmla="*/ 36256 w 59871"/>
                <a:gd name="connsiteY23" fmla="*/ 40800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871" h="112481">
                  <a:moveTo>
                    <a:pt x="36256" y="40800"/>
                  </a:moveTo>
                  <a:lnTo>
                    <a:pt x="54324" y="40800"/>
                  </a:lnTo>
                  <a:cubicBezTo>
                    <a:pt x="57690" y="40800"/>
                    <a:pt x="59992" y="40800"/>
                    <a:pt x="59992" y="36903"/>
                  </a:cubicBezTo>
                  <a:cubicBezTo>
                    <a:pt x="59992" y="34423"/>
                    <a:pt x="57690" y="34423"/>
                    <a:pt x="54678" y="34423"/>
                  </a:cubicBezTo>
                  <a:lnTo>
                    <a:pt x="37850" y="34423"/>
                  </a:lnTo>
                  <a:lnTo>
                    <a:pt x="44405" y="8207"/>
                  </a:lnTo>
                  <a:cubicBezTo>
                    <a:pt x="44582" y="7322"/>
                    <a:pt x="44936" y="6436"/>
                    <a:pt x="44936" y="5727"/>
                  </a:cubicBezTo>
                  <a:cubicBezTo>
                    <a:pt x="44936" y="2539"/>
                    <a:pt x="42456" y="59"/>
                    <a:pt x="38913" y="59"/>
                  </a:cubicBezTo>
                  <a:cubicBezTo>
                    <a:pt x="34485" y="59"/>
                    <a:pt x="31828" y="3070"/>
                    <a:pt x="30588" y="7676"/>
                  </a:cubicBezTo>
                  <a:cubicBezTo>
                    <a:pt x="29348" y="12104"/>
                    <a:pt x="31651" y="3602"/>
                    <a:pt x="23857" y="34423"/>
                  </a:cubicBezTo>
                  <a:lnTo>
                    <a:pt x="5789" y="34423"/>
                  </a:lnTo>
                  <a:cubicBezTo>
                    <a:pt x="2423" y="34423"/>
                    <a:pt x="121" y="34423"/>
                    <a:pt x="121" y="38320"/>
                  </a:cubicBezTo>
                  <a:cubicBezTo>
                    <a:pt x="121" y="40800"/>
                    <a:pt x="2246" y="40800"/>
                    <a:pt x="5435" y="40800"/>
                  </a:cubicBezTo>
                  <a:lnTo>
                    <a:pt x="22263" y="40800"/>
                  </a:lnTo>
                  <a:lnTo>
                    <a:pt x="11812" y="82604"/>
                  </a:lnTo>
                  <a:cubicBezTo>
                    <a:pt x="10749" y="87033"/>
                    <a:pt x="9154" y="93410"/>
                    <a:pt x="9154" y="95712"/>
                  </a:cubicBezTo>
                  <a:cubicBezTo>
                    <a:pt x="9154" y="106163"/>
                    <a:pt x="18011" y="112540"/>
                    <a:pt x="28108" y="112540"/>
                  </a:cubicBezTo>
                  <a:cubicBezTo>
                    <a:pt x="47770" y="112540"/>
                    <a:pt x="58930" y="87741"/>
                    <a:pt x="58930" y="85439"/>
                  </a:cubicBezTo>
                  <a:cubicBezTo>
                    <a:pt x="58930" y="83136"/>
                    <a:pt x="56627" y="83136"/>
                    <a:pt x="56095" y="83136"/>
                  </a:cubicBezTo>
                  <a:cubicBezTo>
                    <a:pt x="53970" y="83136"/>
                    <a:pt x="53793" y="83490"/>
                    <a:pt x="52376" y="86501"/>
                  </a:cubicBezTo>
                  <a:cubicBezTo>
                    <a:pt x="47416" y="97661"/>
                    <a:pt x="38382" y="107581"/>
                    <a:pt x="28639" y="107581"/>
                  </a:cubicBezTo>
                  <a:cubicBezTo>
                    <a:pt x="24920" y="107581"/>
                    <a:pt x="22440" y="105278"/>
                    <a:pt x="22440" y="98901"/>
                  </a:cubicBezTo>
                  <a:cubicBezTo>
                    <a:pt x="22440" y="97130"/>
                    <a:pt x="23148" y="93410"/>
                    <a:pt x="23502" y="91638"/>
                  </a:cubicBezTo>
                  <a:lnTo>
                    <a:pt x="36256" y="40800"/>
                  </a:lnTo>
                  <a:close/>
                </a:path>
              </a:pathLst>
            </a:custGeom>
            <a:solidFill>
              <a:srgbClr val="000000"/>
            </a:solidFill>
            <a:ln w="25400" cap="flat">
              <a:noFill/>
              <a:prstDash val="solid"/>
              <a:miter/>
            </a:ln>
          </p:spPr>
          <p:txBody>
            <a:bodyPr rtlCol="0" anchor="ctr"/>
            <a:lstStyle/>
            <a:p>
              <a:endParaRPr lang="en-CN"/>
            </a:p>
          </p:txBody>
        </p:sp>
        <p:sp>
          <p:nvSpPr>
            <p:cNvPr id="18597" name="Freeform 18596">
              <a:extLst>
                <a:ext uri="{FF2B5EF4-FFF2-40B4-BE49-F238E27FC236}">
                  <a16:creationId xmlns:a16="http://schemas.microsoft.com/office/drawing/2014/main" id="{196F493A-A973-628B-B9BA-4B251E3DADBB}"/>
                </a:ext>
              </a:extLst>
            </p:cNvPr>
            <p:cNvSpPr/>
            <p:nvPr>
              <p:custDataLst>
                <p:tags r:id="rId14"/>
              </p:custDataLst>
            </p:nvPr>
          </p:nvSpPr>
          <p:spPr>
            <a:xfrm>
              <a:off x="5610921" y="4082647"/>
              <a:ext cx="53672" cy="119212"/>
            </a:xfrm>
            <a:custGeom>
              <a:avLst/>
              <a:gdLst>
                <a:gd name="connsiteX0" fmla="*/ 49187 w 53672"/>
                <a:gd name="connsiteY0" fmla="*/ 6797 h 119212"/>
                <a:gd name="connsiteX1" fmla="*/ 42102 w 53672"/>
                <a:gd name="connsiteY1" fmla="*/ 65 h 119212"/>
                <a:gd name="connsiteX2" fmla="*/ 32182 w 53672"/>
                <a:gd name="connsiteY2" fmla="*/ 9808 h 119212"/>
                <a:gd name="connsiteX3" fmla="*/ 39268 w 53672"/>
                <a:gd name="connsiteY3" fmla="*/ 16539 h 119212"/>
                <a:gd name="connsiteX4" fmla="*/ 49187 w 53672"/>
                <a:gd name="connsiteY4" fmla="*/ 6797 h 119212"/>
                <a:gd name="connsiteX5" fmla="*/ 13051 w 53672"/>
                <a:gd name="connsiteY5" fmla="*/ 96781 h 119212"/>
                <a:gd name="connsiteX6" fmla="*/ 11457 w 53672"/>
                <a:gd name="connsiteY6" fmla="*/ 104221 h 119212"/>
                <a:gd name="connsiteX7" fmla="*/ 28285 w 53672"/>
                <a:gd name="connsiteY7" fmla="*/ 119278 h 119212"/>
                <a:gd name="connsiteX8" fmla="*/ 53793 w 53672"/>
                <a:gd name="connsiteY8" fmla="*/ 92176 h 119212"/>
                <a:gd name="connsiteX9" fmla="*/ 50959 w 53672"/>
                <a:gd name="connsiteY9" fmla="*/ 89873 h 119212"/>
                <a:gd name="connsiteX10" fmla="*/ 47593 w 53672"/>
                <a:gd name="connsiteY10" fmla="*/ 92884 h 119212"/>
                <a:gd name="connsiteX11" fmla="*/ 28817 w 53672"/>
                <a:gd name="connsiteY11" fmla="*/ 114318 h 119212"/>
                <a:gd name="connsiteX12" fmla="*/ 24388 w 53672"/>
                <a:gd name="connsiteY12" fmla="*/ 108118 h 119212"/>
                <a:gd name="connsiteX13" fmla="*/ 27222 w 53672"/>
                <a:gd name="connsiteY13" fmla="*/ 96781 h 119212"/>
                <a:gd name="connsiteX14" fmla="*/ 32891 w 53672"/>
                <a:gd name="connsiteY14" fmla="*/ 82611 h 119212"/>
                <a:gd name="connsiteX15" fmla="*/ 41570 w 53672"/>
                <a:gd name="connsiteY15" fmla="*/ 60114 h 119212"/>
                <a:gd name="connsiteX16" fmla="*/ 42633 w 53672"/>
                <a:gd name="connsiteY16" fmla="*/ 54446 h 119212"/>
                <a:gd name="connsiteX17" fmla="*/ 25805 w 53672"/>
                <a:gd name="connsiteY17" fmla="*/ 39389 h 119212"/>
                <a:gd name="connsiteX18" fmla="*/ 121 w 53672"/>
                <a:gd name="connsiteY18" fmla="*/ 66491 h 119212"/>
                <a:gd name="connsiteX19" fmla="*/ 3132 w 53672"/>
                <a:gd name="connsiteY19" fmla="*/ 68794 h 119212"/>
                <a:gd name="connsiteX20" fmla="*/ 6320 w 53672"/>
                <a:gd name="connsiteY20" fmla="*/ 65960 h 119212"/>
                <a:gd name="connsiteX21" fmla="*/ 25274 w 53672"/>
                <a:gd name="connsiteY21" fmla="*/ 44349 h 119212"/>
                <a:gd name="connsiteX22" fmla="*/ 29702 w 53672"/>
                <a:gd name="connsiteY22" fmla="*/ 50549 h 119212"/>
                <a:gd name="connsiteX23" fmla="*/ 24211 w 53672"/>
                <a:gd name="connsiteY23" fmla="*/ 68263 h 119212"/>
                <a:gd name="connsiteX24" fmla="*/ 13051 w 53672"/>
                <a:gd name="connsiteY24" fmla="*/ 96781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187" y="6797"/>
                  </a:moveTo>
                  <a:cubicBezTo>
                    <a:pt x="49187" y="3962"/>
                    <a:pt x="47062" y="65"/>
                    <a:pt x="42102" y="65"/>
                  </a:cubicBezTo>
                  <a:cubicBezTo>
                    <a:pt x="37319" y="65"/>
                    <a:pt x="32182" y="4671"/>
                    <a:pt x="32182" y="9808"/>
                  </a:cubicBezTo>
                  <a:cubicBezTo>
                    <a:pt x="32182" y="12819"/>
                    <a:pt x="34485" y="16539"/>
                    <a:pt x="39268" y="16539"/>
                  </a:cubicBezTo>
                  <a:cubicBezTo>
                    <a:pt x="44405" y="16539"/>
                    <a:pt x="49187" y="11579"/>
                    <a:pt x="49187" y="6797"/>
                  </a:cubicBezTo>
                  <a:close/>
                  <a:moveTo>
                    <a:pt x="13051" y="96781"/>
                  </a:moveTo>
                  <a:cubicBezTo>
                    <a:pt x="12343" y="99084"/>
                    <a:pt x="11457" y="101210"/>
                    <a:pt x="11457" y="104221"/>
                  </a:cubicBezTo>
                  <a:cubicBezTo>
                    <a:pt x="11457" y="112547"/>
                    <a:pt x="18543" y="119278"/>
                    <a:pt x="28285" y="119278"/>
                  </a:cubicBezTo>
                  <a:cubicBezTo>
                    <a:pt x="45999" y="119278"/>
                    <a:pt x="53793" y="94833"/>
                    <a:pt x="53793" y="92176"/>
                  </a:cubicBezTo>
                  <a:cubicBezTo>
                    <a:pt x="53793" y="89873"/>
                    <a:pt x="51490" y="89873"/>
                    <a:pt x="50959" y="89873"/>
                  </a:cubicBezTo>
                  <a:cubicBezTo>
                    <a:pt x="48479" y="89873"/>
                    <a:pt x="48302" y="90936"/>
                    <a:pt x="47593" y="92884"/>
                  </a:cubicBezTo>
                  <a:cubicBezTo>
                    <a:pt x="43519" y="107055"/>
                    <a:pt x="35725" y="114318"/>
                    <a:pt x="28817" y="114318"/>
                  </a:cubicBezTo>
                  <a:cubicBezTo>
                    <a:pt x="25274" y="114318"/>
                    <a:pt x="24388" y="112015"/>
                    <a:pt x="24388" y="108118"/>
                  </a:cubicBezTo>
                  <a:cubicBezTo>
                    <a:pt x="24388" y="104044"/>
                    <a:pt x="25628" y="100678"/>
                    <a:pt x="27222" y="96781"/>
                  </a:cubicBezTo>
                  <a:cubicBezTo>
                    <a:pt x="28994" y="91999"/>
                    <a:pt x="30942" y="87216"/>
                    <a:pt x="32891" y="82611"/>
                  </a:cubicBezTo>
                  <a:cubicBezTo>
                    <a:pt x="34485" y="78359"/>
                    <a:pt x="40862" y="62240"/>
                    <a:pt x="41570" y="60114"/>
                  </a:cubicBezTo>
                  <a:cubicBezTo>
                    <a:pt x="42102" y="58343"/>
                    <a:pt x="42633" y="56217"/>
                    <a:pt x="42633" y="54446"/>
                  </a:cubicBezTo>
                  <a:cubicBezTo>
                    <a:pt x="42633" y="46121"/>
                    <a:pt x="35548" y="39389"/>
                    <a:pt x="25805" y="39389"/>
                  </a:cubicBezTo>
                  <a:cubicBezTo>
                    <a:pt x="8269" y="39389"/>
                    <a:pt x="121" y="63480"/>
                    <a:pt x="121" y="66491"/>
                  </a:cubicBezTo>
                  <a:cubicBezTo>
                    <a:pt x="121" y="68794"/>
                    <a:pt x="2600" y="68794"/>
                    <a:pt x="3132" y="68794"/>
                  </a:cubicBezTo>
                  <a:cubicBezTo>
                    <a:pt x="5612" y="68794"/>
                    <a:pt x="5789" y="67908"/>
                    <a:pt x="6320" y="65960"/>
                  </a:cubicBezTo>
                  <a:cubicBezTo>
                    <a:pt x="10926" y="50726"/>
                    <a:pt x="18720" y="44349"/>
                    <a:pt x="25274" y="44349"/>
                  </a:cubicBezTo>
                  <a:cubicBezTo>
                    <a:pt x="28108" y="44349"/>
                    <a:pt x="29702" y="45766"/>
                    <a:pt x="29702" y="50549"/>
                  </a:cubicBezTo>
                  <a:cubicBezTo>
                    <a:pt x="29702" y="54623"/>
                    <a:pt x="28639" y="57280"/>
                    <a:pt x="24211" y="68263"/>
                  </a:cubicBezTo>
                  <a:lnTo>
                    <a:pt x="13051" y="96781"/>
                  </a:lnTo>
                  <a:close/>
                </a:path>
              </a:pathLst>
            </a:custGeom>
            <a:solidFill>
              <a:srgbClr val="000000"/>
            </a:solidFill>
            <a:ln w="25400" cap="flat">
              <a:noFill/>
              <a:prstDash val="solid"/>
              <a:miter/>
            </a:ln>
          </p:spPr>
          <p:txBody>
            <a:bodyPr rtlCol="0" anchor="ctr"/>
            <a:lstStyle/>
            <a:p>
              <a:endParaRPr lang="en-CN"/>
            </a:p>
          </p:txBody>
        </p:sp>
        <p:sp>
          <p:nvSpPr>
            <p:cNvPr id="18598" name="Freeform 18597">
              <a:extLst>
                <a:ext uri="{FF2B5EF4-FFF2-40B4-BE49-F238E27FC236}">
                  <a16:creationId xmlns:a16="http://schemas.microsoft.com/office/drawing/2014/main" id="{006F362E-E4AE-47C0-5703-7C0C369CE0B0}"/>
                </a:ext>
              </a:extLst>
            </p:cNvPr>
            <p:cNvSpPr/>
            <p:nvPr>
              <p:custDataLst>
                <p:tags r:id="rId15"/>
              </p:custDataLst>
            </p:nvPr>
          </p:nvSpPr>
          <p:spPr>
            <a:xfrm>
              <a:off x="5686591" y="4131891"/>
              <a:ext cx="130371" cy="47649"/>
            </a:xfrm>
            <a:custGeom>
              <a:avLst/>
              <a:gdLst>
                <a:gd name="connsiteX0" fmla="*/ 123764 w 130371"/>
                <a:gd name="connsiteY0" fmla="*/ 8745 h 47649"/>
                <a:gd name="connsiteX1" fmla="*/ 130495 w 130371"/>
                <a:gd name="connsiteY1" fmla="*/ 4317 h 47649"/>
                <a:gd name="connsiteX2" fmla="*/ 123941 w 130371"/>
                <a:gd name="connsiteY2" fmla="*/ 65 h 47649"/>
                <a:gd name="connsiteX3" fmla="*/ 6677 w 130371"/>
                <a:gd name="connsiteY3" fmla="*/ 65 h 47649"/>
                <a:gd name="connsiteX4" fmla="*/ 123 w 130371"/>
                <a:gd name="connsiteY4" fmla="*/ 4317 h 47649"/>
                <a:gd name="connsiteX5" fmla="*/ 6855 w 130371"/>
                <a:gd name="connsiteY5" fmla="*/ 8745 h 47649"/>
                <a:gd name="connsiteX6" fmla="*/ 123764 w 130371"/>
                <a:gd name="connsiteY6" fmla="*/ 8745 h 47649"/>
                <a:gd name="connsiteX7" fmla="*/ 123941 w 130371"/>
                <a:gd name="connsiteY7" fmla="*/ 47715 h 47649"/>
                <a:gd name="connsiteX8" fmla="*/ 130495 w 130371"/>
                <a:gd name="connsiteY8" fmla="*/ 43464 h 47649"/>
                <a:gd name="connsiteX9" fmla="*/ 123764 w 130371"/>
                <a:gd name="connsiteY9" fmla="*/ 39035 h 47649"/>
                <a:gd name="connsiteX10" fmla="*/ 6855 w 130371"/>
                <a:gd name="connsiteY10" fmla="*/ 39035 h 47649"/>
                <a:gd name="connsiteX11" fmla="*/ 123 w 130371"/>
                <a:gd name="connsiteY11" fmla="*/ 43464 h 47649"/>
                <a:gd name="connsiteX12" fmla="*/ 6677 w 130371"/>
                <a:gd name="connsiteY12" fmla="*/ 47715 h 47649"/>
                <a:gd name="connsiteX13" fmla="*/ 123941 w 130371"/>
                <a:gd name="connsiteY13" fmla="*/ 47715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764" y="8745"/>
                  </a:moveTo>
                  <a:cubicBezTo>
                    <a:pt x="126421" y="8745"/>
                    <a:pt x="130495" y="8745"/>
                    <a:pt x="130495" y="4317"/>
                  </a:cubicBezTo>
                  <a:cubicBezTo>
                    <a:pt x="130495" y="65"/>
                    <a:pt x="126244" y="65"/>
                    <a:pt x="123941" y="65"/>
                  </a:cubicBezTo>
                  <a:lnTo>
                    <a:pt x="6677" y="65"/>
                  </a:lnTo>
                  <a:cubicBezTo>
                    <a:pt x="4375" y="65"/>
                    <a:pt x="123" y="65"/>
                    <a:pt x="123" y="4317"/>
                  </a:cubicBezTo>
                  <a:cubicBezTo>
                    <a:pt x="123" y="8745"/>
                    <a:pt x="4198" y="8745"/>
                    <a:pt x="6855" y="8745"/>
                  </a:cubicBezTo>
                  <a:lnTo>
                    <a:pt x="123764" y="8745"/>
                  </a:lnTo>
                  <a:close/>
                  <a:moveTo>
                    <a:pt x="123941" y="47715"/>
                  </a:moveTo>
                  <a:cubicBezTo>
                    <a:pt x="126244" y="47715"/>
                    <a:pt x="130495" y="47715"/>
                    <a:pt x="130495" y="43464"/>
                  </a:cubicBezTo>
                  <a:cubicBezTo>
                    <a:pt x="130495" y="39035"/>
                    <a:pt x="126421" y="39035"/>
                    <a:pt x="123764" y="39035"/>
                  </a:cubicBezTo>
                  <a:lnTo>
                    <a:pt x="6855" y="39035"/>
                  </a:lnTo>
                  <a:cubicBezTo>
                    <a:pt x="4198" y="39035"/>
                    <a:pt x="123" y="39035"/>
                    <a:pt x="123" y="43464"/>
                  </a:cubicBezTo>
                  <a:cubicBezTo>
                    <a:pt x="123" y="47715"/>
                    <a:pt x="4375" y="47715"/>
                    <a:pt x="6677" y="47715"/>
                  </a:cubicBezTo>
                  <a:lnTo>
                    <a:pt x="123941" y="47715"/>
                  </a:lnTo>
                  <a:close/>
                </a:path>
              </a:pathLst>
            </a:custGeom>
            <a:solidFill>
              <a:srgbClr val="000000"/>
            </a:solidFill>
            <a:ln w="25400" cap="flat">
              <a:noFill/>
              <a:prstDash val="solid"/>
              <a:miter/>
            </a:ln>
          </p:spPr>
          <p:txBody>
            <a:bodyPr rtlCol="0" anchor="ctr"/>
            <a:lstStyle/>
            <a:p>
              <a:endParaRPr lang="en-CN"/>
            </a:p>
          </p:txBody>
        </p:sp>
        <p:sp>
          <p:nvSpPr>
            <p:cNvPr id="18599" name="Freeform 18598">
              <a:extLst>
                <a:ext uri="{FF2B5EF4-FFF2-40B4-BE49-F238E27FC236}">
                  <a16:creationId xmlns:a16="http://schemas.microsoft.com/office/drawing/2014/main" id="{14924536-8405-A49B-7A2D-A27F98EB6F96}"/>
                </a:ext>
              </a:extLst>
            </p:cNvPr>
            <p:cNvSpPr/>
            <p:nvPr>
              <p:custDataLst>
                <p:tags r:id="rId16"/>
              </p:custDataLst>
            </p:nvPr>
          </p:nvSpPr>
          <p:spPr>
            <a:xfrm>
              <a:off x="5848845" y="4082470"/>
              <a:ext cx="64477" cy="117618"/>
            </a:xfrm>
            <a:custGeom>
              <a:avLst/>
              <a:gdLst>
                <a:gd name="connsiteX0" fmla="*/ 40162 w 64477"/>
                <a:gd name="connsiteY0" fmla="*/ 5025 h 117618"/>
                <a:gd name="connsiteX1" fmla="*/ 34848 w 64477"/>
                <a:gd name="connsiteY1" fmla="*/ 65 h 117618"/>
                <a:gd name="connsiteX2" fmla="*/ 130 w 64477"/>
                <a:gd name="connsiteY2" fmla="*/ 11402 h 117618"/>
                <a:gd name="connsiteX3" fmla="*/ 130 w 64477"/>
                <a:gd name="connsiteY3" fmla="*/ 17779 h 117618"/>
                <a:gd name="connsiteX4" fmla="*/ 25814 w 64477"/>
                <a:gd name="connsiteY4" fmla="*/ 12819 h 117618"/>
                <a:gd name="connsiteX5" fmla="*/ 25814 w 64477"/>
                <a:gd name="connsiteY5" fmla="*/ 103158 h 117618"/>
                <a:gd name="connsiteX6" fmla="*/ 8101 w 64477"/>
                <a:gd name="connsiteY6" fmla="*/ 111307 h 117618"/>
                <a:gd name="connsiteX7" fmla="*/ 1369 w 64477"/>
                <a:gd name="connsiteY7" fmla="*/ 111307 h 117618"/>
                <a:gd name="connsiteX8" fmla="*/ 1369 w 64477"/>
                <a:gd name="connsiteY8" fmla="*/ 117683 h 117618"/>
                <a:gd name="connsiteX9" fmla="*/ 32900 w 64477"/>
                <a:gd name="connsiteY9" fmla="*/ 116975 h 117618"/>
                <a:gd name="connsiteX10" fmla="*/ 64607 w 64477"/>
                <a:gd name="connsiteY10" fmla="*/ 117683 h 117618"/>
                <a:gd name="connsiteX11" fmla="*/ 64607 w 64477"/>
                <a:gd name="connsiteY11" fmla="*/ 111307 h 117618"/>
                <a:gd name="connsiteX12" fmla="*/ 57876 w 64477"/>
                <a:gd name="connsiteY12" fmla="*/ 111307 h 117618"/>
                <a:gd name="connsiteX13" fmla="*/ 40162 w 64477"/>
                <a:gd name="connsiteY13" fmla="*/ 103158 h 117618"/>
                <a:gd name="connsiteX14" fmla="*/ 40162 w 64477"/>
                <a:gd name="connsiteY14" fmla="*/ 5025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62" y="5025"/>
                  </a:moveTo>
                  <a:cubicBezTo>
                    <a:pt x="40162" y="242"/>
                    <a:pt x="39808" y="65"/>
                    <a:pt x="34848" y="65"/>
                  </a:cubicBezTo>
                  <a:cubicBezTo>
                    <a:pt x="23511" y="11225"/>
                    <a:pt x="7392" y="11402"/>
                    <a:pt x="130" y="11402"/>
                  </a:cubicBezTo>
                  <a:lnTo>
                    <a:pt x="130" y="17779"/>
                  </a:lnTo>
                  <a:cubicBezTo>
                    <a:pt x="4381" y="17779"/>
                    <a:pt x="16072" y="17779"/>
                    <a:pt x="25814" y="12819"/>
                  </a:cubicBezTo>
                  <a:lnTo>
                    <a:pt x="25814" y="103158"/>
                  </a:lnTo>
                  <a:cubicBezTo>
                    <a:pt x="25814" y="109004"/>
                    <a:pt x="25814" y="111307"/>
                    <a:pt x="8101" y="111307"/>
                  </a:cubicBezTo>
                  <a:lnTo>
                    <a:pt x="1369" y="111307"/>
                  </a:lnTo>
                  <a:lnTo>
                    <a:pt x="1369" y="117683"/>
                  </a:lnTo>
                  <a:cubicBezTo>
                    <a:pt x="4558" y="117506"/>
                    <a:pt x="26346" y="116975"/>
                    <a:pt x="32900" y="116975"/>
                  </a:cubicBezTo>
                  <a:cubicBezTo>
                    <a:pt x="38391" y="116975"/>
                    <a:pt x="60710" y="117506"/>
                    <a:pt x="64607" y="117683"/>
                  </a:cubicBezTo>
                  <a:lnTo>
                    <a:pt x="64607" y="111307"/>
                  </a:lnTo>
                  <a:lnTo>
                    <a:pt x="57876" y="111307"/>
                  </a:lnTo>
                  <a:cubicBezTo>
                    <a:pt x="40162" y="111307"/>
                    <a:pt x="40162" y="109004"/>
                    <a:pt x="40162" y="103158"/>
                  </a:cubicBezTo>
                  <a:lnTo>
                    <a:pt x="40162" y="5025"/>
                  </a:ln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3254259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59</a:t>
            </a:fld>
            <a:endParaRPr lang="zh-CN" altLang="en-US"/>
          </a:p>
        </p:txBody>
      </p:sp>
      <p:sp>
        <p:nvSpPr>
          <p:cNvPr id="5" name="TextBox 4">
            <a:extLst>
              <a:ext uri="{FF2B5EF4-FFF2-40B4-BE49-F238E27FC236}">
                <a16:creationId xmlns:a16="http://schemas.microsoft.com/office/drawing/2014/main" id="{B06796DF-0491-4785-B0A4-A8D1BCB77FA7}"/>
              </a:ext>
            </a:extLst>
          </p:cNvPr>
          <p:cNvSpPr txBox="1"/>
          <p:nvPr/>
        </p:nvSpPr>
        <p:spPr>
          <a:xfrm>
            <a:off x="163595" y="996919"/>
            <a:ext cx="11751739" cy="1253613"/>
          </a:xfrm>
          <a:prstGeom prst="rect">
            <a:avLst/>
          </a:prstGeom>
          <a:noFill/>
        </p:spPr>
        <p:txBody>
          <a:bodyPr wrap="square">
            <a:spAutoFit/>
          </a:bodyPr>
          <a:lstStyle/>
          <a:p>
            <a:pPr algn="just">
              <a:lnSpc>
                <a:spcPct val="130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前馈子层：</a:t>
            </a:r>
            <a:r>
              <a:rPr lang="zh-CN" altLang="en-US" sz="2000" dirty="0">
                <a:latin typeface="Microsoft YaHei" panose="020B0503020204020204" pitchFamily="34" charset="-122"/>
                <a:ea typeface="Microsoft YaHei" panose="020B0503020204020204" pitchFamily="34" charset="-122"/>
              </a:rPr>
              <a:t>前馈子层接受自注意力子层的输出作为输入，并通过一个带有</a:t>
            </a:r>
            <a:r>
              <a:rPr lang="en-US" altLang="zh-CN" sz="2000" dirty="0" err="1">
                <a:latin typeface="Microsoft YaHei" panose="020B0503020204020204" pitchFamily="34" charset="-122"/>
                <a:ea typeface="Microsoft YaHei" panose="020B0503020204020204" pitchFamily="34" charset="-122"/>
              </a:rPr>
              <a:t>Relu</a:t>
            </a:r>
            <a:r>
              <a:rPr lang="zh-CN" altLang="en-US" sz="2000" dirty="0">
                <a:latin typeface="Microsoft YaHei" panose="020B0503020204020204" pitchFamily="34" charset="-122"/>
                <a:ea typeface="Microsoft YaHei" panose="020B0503020204020204" pitchFamily="34" charset="-122"/>
              </a:rPr>
              <a:t>激活函数的两层全连接网络对输入进行更加复杂的非线性变换。实验证明，这一非线性变换会对模型最终的性能产生十分重要的影响。</a:t>
            </a:r>
          </a:p>
        </p:txBody>
      </p:sp>
      <p:grpSp>
        <p:nvGrpSpPr>
          <p:cNvPr id="51" name="Group 50" descr="\documentclass{article}&#10;\usepackage{amsmath, amsfonts ,bm}&#10;\pagestyle{empty}&#10;\begin{document}&#10;&#10;&#10; \begin{gather*}&#10;        \text{FFN}(\bm{x})=\text{Relu}(\bm{x}\bm{W}_1+\bm{b}_1)\bm{W}_2+\bm{b}_2\\&#10;        \text{Relu}(\bm{x})=\max(0,\bm{x}),&#10;    \end{gather*}&#10;&#10;\end{document}" title="IguanaTex Vector Display">
            <a:extLst>
              <a:ext uri="{FF2B5EF4-FFF2-40B4-BE49-F238E27FC236}">
                <a16:creationId xmlns:a16="http://schemas.microsoft.com/office/drawing/2014/main" id="{E60FBC6A-6A7F-FE01-74E4-06AAF720684F}"/>
              </a:ext>
            </a:extLst>
          </p:cNvPr>
          <p:cNvGrpSpPr>
            <a:grpSpLocks noChangeAspect="1"/>
          </p:cNvGrpSpPr>
          <p:nvPr>
            <p:custDataLst>
              <p:tags r:id="rId1"/>
            </p:custDataLst>
          </p:nvPr>
        </p:nvGrpSpPr>
        <p:grpSpPr>
          <a:xfrm>
            <a:off x="3890499" y="2359985"/>
            <a:ext cx="3951372" cy="607323"/>
            <a:chOff x="6490502" y="4422699"/>
            <a:chExt cx="3951372" cy="607323"/>
          </a:xfrm>
        </p:grpSpPr>
        <p:sp>
          <p:nvSpPr>
            <p:cNvPr id="10" name="Freeform 9">
              <a:extLst>
                <a:ext uri="{FF2B5EF4-FFF2-40B4-BE49-F238E27FC236}">
                  <a16:creationId xmlns:a16="http://schemas.microsoft.com/office/drawing/2014/main" id="{F1349945-9C80-5F1A-414A-2CAD8FF3A154}"/>
                </a:ext>
              </a:extLst>
            </p:cNvPr>
            <p:cNvSpPr/>
            <p:nvPr>
              <p:custDataLst>
                <p:tags r:id="rId14"/>
              </p:custDataLst>
            </p:nvPr>
          </p:nvSpPr>
          <p:spPr>
            <a:xfrm>
              <a:off x="6490502" y="4439704"/>
              <a:ext cx="146010" cy="165191"/>
            </a:xfrm>
            <a:custGeom>
              <a:avLst/>
              <a:gdLst>
                <a:gd name="connsiteX0" fmla="*/ 139080 w 146010"/>
                <a:gd name="connsiteY0" fmla="*/ 85 h 165191"/>
                <a:gd name="connsiteX1" fmla="*/ 155 w 146010"/>
                <a:gd name="connsiteY1" fmla="*/ 85 h 165191"/>
                <a:gd name="connsiteX2" fmla="*/ 155 w 146010"/>
                <a:gd name="connsiteY2" fmla="*/ 7615 h 165191"/>
                <a:gd name="connsiteX3" fmla="*/ 6228 w 146010"/>
                <a:gd name="connsiteY3" fmla="*/ 7615 h 165191"/>
                <a:gd name="connsiteX4" fmla="*/ 26219 w 146010"/>
                <a:gd name="connsiteY4" fmla="*/ 19033 h 165191"/>
                <a:gd name="connsiteX5" fmla="*/ 26219 w 146010"/>
                <a:gd name="connsiteY5" fmla="*/ 146328 h 165191"/>
                <a:gd name="connsiteX6" fmla="*/ 6228 w 146010"/>
                <a:gd name="connsiteY6" fmla="*/ 157746 h 165191"/>
                <a:gd name="connsiteX7" fmla="*/ 155 w 146010"/>
                <a:gd name="connsiteY7" fmla="*/ 157746 h 165191"/>
                <a:gd name="connsiteX8" fmla="*/ 155 w 146010"/>
                <a:gd name="connsiteY8" fmla="*/ 165276 h 165191"/>
                <a:gd name="connsiteX9" fmla="*/ 38619 w 146010"/>
                <a:gd name="connsiteY9" fmla="*/ 164548 h 165191"/>
                <a:gd name="connsiteX10" fmla="*/ 81132 w 146010"/>
                <a:gd name="connsiteY10" fmla="*/ 165276 h 165191"/>
                <a:gd name="connsiteX11" fmla="*/ 81132 w 146010"/>
                <a:gd name="connsiteY11" fmla="*/ 157746 h 165191"/>
                <a:gd name="connsiteX12" fmla="*/ 72781 w 146010"/>
                <a:gd name="connsiteY12" fmla="*/ 157746 h 165191"/>
                <a:gd name="connsiteX13" fmla="*/ 48741 w 146010"/>
                <a:gd name="connsiteY13" fmla="*/ 146085 h 165191"/>
                <a:gd name="connsiteX14" fmla="*/ 48741 w 146010"/>
                <a:gd name="connsiteY14" fmla="*/ 86324 h 165191"/>
                <a:gd name="connsiteX15" fmla="*/ 70503 w 146010"/>
                <a:gd name="connsiteY15" fmla="*/ 86324 h 165191"/>
                <a:gd name="connsiteX16" fmla="*/ 97327 w 146010"/>
                <a:gd name="connsiteY16" fmla="*/ 114747 h 165191"/>
                <a:gd name="connsiteX17" fmla="*/ 103653 w 146010"/>
                <a:gd name="connsiteY17" fmla="*/ 114747 h 165191"/>
                <a:gd name="connsiteX18" fmla="*/ 103653 w 146010"/>
                <a:gd name="connsiteY18" fmla="*/ 50371 h 165191"/>
                <a:gd name="connsiteX19" fmla="*/ 97327 w 146010"/>
                <a:gd name="connsiteY19" fmla="*/ 50371 h 165191"/>
                <a:gd name="connsiteX20" fmla="*/ 70503 w 146010"/>
                <a:gd name="connsiteY20" fmla="*/ 78794 h 165191"/>
                <a:gd name="connsiteX21" fmla="*/ 48741 w 146010"/>
                <a:gd name="connsiteY21" fmla="*/ 78794 h 165191"/>
                <a:gd name="connsiteX22" fmla="*/ 48741 w 146010"/>
                <a:gd name="connsiteY22" fmla="*/ 17333 h 165191"/>
                <a:gd name="connsiteX23" fmla="*/ 61141 w 146010"/>
                <a:gd name="connsiteY23" fmla="*/ 7615 h 165191"/>
                <a:gd name="connsiteX24" fmla="*/ 91507 w 146010"/>
                <a:gd name="connsiteY24" fmla="*/ 7615 h 165191"/>
                <a:gd name="connsiteX25" fmla="*/ 139839 w 146010"/>
                <a:gd name="connsiteY25" fmla="*/ 54744 h 165191"/>
                <a:gd name="connsiteX26" fmla="*/ 146166 w 146010"/>
                <a:gd name="connsiteY26" fmla="*/ 54744 h 165191"/>
                <a:gd name="connsiteX27" fmla="*/ 139080 w 146010"/>
                <a:gd name="connsiteY27" fmla="*/ 85 h 16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46010" h="165191">
                  <a:moveTo>
                    <a:pt x="139080" y="85"/>
                  </a:moveTo>
                  <a:lnTo>
                    <a:pt x="155" y="85"/>
                  </a:lnTo>
                  <a:lnTo>
                    <a:pt x="155" y="7615"/>
                  </a:lnTo>
                  <a:lnTo>
                    <a:pt x="6228" y="7615"/>
                  </a:lnTo>
                  <a:cubicBezTo>
                    <a:pt x="25713" y="7615"/>
                    <a:pt x="26219" y="10288"/>
                    <a:pt x="26219" y="19033"/>
                  </a:cubicBezTo>
                  <a:lnTo>
                    <a:pt x="26219" y="146328"/>
                  </a:lnTo>
                  <a:cubicBezTo>
                    <a:pt x="26219" y="155073"/>
                    <a:pt x="25713" y="157746"/>
                    <a:pt x="6228" y="157746"/>
                  </a:cubicBezTo>
                  <a:lnTo>
                    <a:pt x="155" y="157746"/>
                  </a:lnTo>
                  <a:lnTo>
                    <a:pt x="155" y="165276"/>
                  </a:lnTo>
                  <a:cubicBezTo>
                    <a:pt x="9012" y="164548"/>
                    <a:pt x="28750" y="164548"/>
                    <a:pt x="38619" y="164548"/>
                  </a:cubicBezTo>
                  <a:cubicBezTo>
                    <a:pt x="48994" y="164548"/>
                    <a:pt x="72022" y="164548"/>
                    <a:pt x="81132" y="165276"/>
                  </a:cubicBezTo>
                  <a:lnTo>
                    <a:pt x="81132" y="157746"/>
                  </a:lnTo>
                  <a:lnTo>
                    <a:pt x="72781" y="157746"/>
                  </a:lnTo>
                  <a:cubicBezTo>
                    <a:pt x="48741" y="157746"/>
                    <a:pt x="48741" y="154588"/>
                    <a:pt x="48741" y="146085"/>
                  </a:cubicBezTo>
                  <a:lnTo>
                    <a:pt x="48741" y="86324"/>
                  </a:lnTo>
                  <a:lnTo>
                    <a:pt x="70503" y="86324"/>
                  </a:lnTo>
                  <a:cubicBezTo>
                    <a:pt x="94796" y="86324"/>
                    <a:pt x="97327" y="94098"/>
                    <a:pt x="97327" y="114747"/>
                  </a:cubicBezTo>
                  <a:lnTo>
                    <a:pt x="103653" y="114747"/>
                  </a:lnTo>
                  <a:lnTo>
                    <a:pt x="103653" y="50371"/>
                  </a:lnTo>
                  <a:lnTo>
                    <a:pt x="97327" y="50371"/>
                  </a:lnTo>
                  <a:cubicBezTo>
                    <a:pt x="97327" y="70777"/>
                    <a:pt x="94796" y="78794"/>
                    <a:pt x="70503" y="78794"/>
                  </a:cubicBezTo>
                  <a:lnTo>
                    <a:pt x="48741" y="78794"/>
                  </a:lnTo>
                  <a:lnTo>
                    <a:pt x="48741" y="17333"/>
                  </a:lnTo>
                  <a:cubicBezTo>
                    <a:pt x="48741" y="9316"/>
                    <a:pt x="49247" y="7615"/>
                    <a:pt x="61141" y="7615"/>
                  </a:cubicBezTo>
                  <a:lnTo>
                    <a:pt x="91507" y="7615"/>
                  </a:lnTo>
                  <a:cubicBezTo>
                    <a:pt x="129464" y="7615"/>
                    <a:pt x="135791" y="21219"/>
                    <a:pt x="139839" y="54744"/>
                  </a:cubicBezTo>
                  <a:lnTo>
                    <a:pt x="146166" y="54744"/>
                  </a:lnTo>
                  <a:lnTo>
                    <a:pt x="139080" y="85"/>
                  </a:lnTo>
                  <a:close/>
                </a:path>
              </a:pathLst>
            </a:custGeom>
            <a:solidFill>
              <a:srgbClr val="000000"/>
            </a:solidFill>
            <a:ln w="2540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FE1308FF-F925-7B3A-1029-744BD41AA1BD}"/>
                </a:ext>
              </a:extLst>
            </p:cNvPr>
            <p:cNvSpPr/>
            <p:nvPr>
              <p:custDataLst>
                <p:tags r:id="rId15"/>
              </p:custDataLst>
            </p:nvPr>
          </p:nvSpPr>
          <p:spPr>
            <a:xfrm>
              <a:off x="6655689" y="4439704"/>
              <a:ext cx="146010" cy="165191"/>
            </a:xfrm>
            <a:custGeom>
              <a:avLst/>
              <a:gdLst>
                <a:gd name="connsiteX0" fmla="*/ 139087 w 146010"/>
                <a:gd name="connsiteY0" fmla="*/ 85 h 165191"/>
                <a:gd name="connsiteX1" fmla="*/ 162 w 146010"/>
                <a:gd name="connsiteY1" fmla="*/ 85 h 165191"/>
                <a:gd name="connsiteX2" fmla="*/ 162 w 146010"/>
                <a:gd name="connsiteY2" fmla="*/ 7615 h 165191"/>
                <a:gd name="connsiteX3" fmla="*/ 6235 w 146010"/>
                <a:gd name="connsiteY3" fmla="*/ 7615 h 165191"/>
                <a:gd name="connsiteX4" fmla="*/ 26226 w 146010"/>
                <a:gd name="connsiteY4" fmla="*/ 19033 h 165191"/>
                <a:gd name="connsiteX5" fmla="*/ 26226 w 146010"/>
                <a:gd name="connsiteY5" fmla="*/ 146328 h 165191"/>
                <a:gd name="connsiteX6" fmla="*/ 6235 w 146010"/>
                <a:gd name="connsiteY6" fmla="*/ 157746 h 165191"/>
                <a:gd name="connsiteX7" fmla="*/ 162 w 146010"/>
                <a:gd name="connsiteY7" fmla="*/ 157746 h 165191"/>
                <a:gd name="connsiteX8" fmla="*/ 162 w 146010"/>
                <a:gd name="connsiteY8" fmla="*/ 165276 h 165191"/>
                <a:gd name="connsiteX9" fmla="*/ 38625 w 146010"/>
                <a:gd name="connsiteY9" fmla="*/ 164548 h 165191"/>
                <a:gd name="connsiteX10" fmla="*/ 81138 w 146010"/>
                <a:gd name="connsiteY10" fmla="*/ 165276 h 165191"/>
                <a:gd name="connsiteX11" fmla="*/ 81138 w 146010"/>
                <a:gd name="connsiteY11" fmla="*/ 157746 h 165191"/>
                <a:gd name="connsiteX12" fmla="*/ 72787 w 146010"/>
                <a:gd name="connsiteY12" fmla="*/ 157746 h 165191"/>
                <a:gd name="connsiteX13" fmla="*/ 48748 w 146010"/>
                <a:gd name="connsiteY13" fmla="*/ 146085 h 165191"/>
                <a:gd name="connsiteX14" fmla="*/ 48748 w 146010"/>
                <a:gd name="connsiteY14" fmla="*/ 86324 h 165191"/>
                <a:gd name="connsiteX15" fmla="*/ 70510 w 146010"/>
                <a:gd name="connsiteY15" fmla="*/ 86324 h 165191"/>
                <a:gd name="connsiteX16" fmla="*/ 97333 w 146010"/>
                <a:gd name="connsiteY16" fmla="*/ 114747 h 165191"/>
                <a:gd name="connsiteX17" fmla="*/ 103660 w 146010"/>
                <a:gd name="connsiteY17" fmla="*/ 114747 h 165191"/>
                <a:gd name="connsiteX18" fmla="*/ 103660 w 146010"/>
                <a:gd name="connsiteY18" fmla="*/ 50371 h 165191"/>
                <a:gd name="connsiteX19" fmla="*/ 97333 w 146010"/>
                <a:gd name="connsiteY19" fmla="*/ 50371 h 165191"/>
                <a:gd name="connsiteX20" fmla="*/ 70510 w 146010"/>
                <a:gd name="connsiteY20" fmla="*/ 78794 h 165191"/>
                <a:gd name="connsiteX21" fmla="*/ 48748 w 146010"/>
                <a:gd name="connsiteY21" fmla="*/ 78794 h 165191"/>
                <a:gd name="connsiteX22" fmla="*/ 48748 w 146010"/>
                <a:gd name="connsiteY22" fmla="*/ 17333 h 165191"/>
                <a:gd name="connsiteX23" fmla="*/ 61147 w 146010"/>
                <a:gd name="connsiteY23" fmla="*/ 7615 h 165191"/>
                <a:gd name="connsiteX24" fmla="*/ 91513 w 146010"/>
                <a:gd name="connsiteY24" fmla="*/ 7615 h 165191"/>
                <a:gd name="connsiteX25" fmla="*/ 139846 w 146010"/>
                <a:gd name="connsiteY25" fmla="*/ 54744 h 165191"/>
                <a:gd name="connsiteX26" fmla="*/ 146172 w 146010"/>
                <a:gd name="connsiteY26" fmla="*/ 54744 h 165191"/>
                <a:gd name="connsiteX27" fmla="*/ 139087 w 146010"/>
                <a:gd name="connsiteY27" fmla="*/ 85 h 16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46010" h="165191">
                  <a:moveTo>
                    <a:pt x="139087" y="85"/>
                  </a:moveTo>
                  <a:lnTo>
                    <a:pt x="162" y="85"/>
                  </a:lnTo>
                  <a:lnTo>
                    <a:pt x="162" y="7615"/>
                  </a:lnTo>
                  <a:lnTo>
                    <a:pt x="6235" y="7615"/>
                  </a:lnTo>
                  <a:cubicBezTo>
                    <a:pt x="25720" y="7615"/>
                    <a:pt x="26226" y="10288"/>
                    <a:pt x="26226" y="19033"/>
                  </a:cubicBezTo>
                  <a:lnTo>
                    <a:pt x="26226" y="146328"/>
                  </a:lnTo>
                  <a:cubicBezTo>
                    <a:pt x="26226" y="155073"/>
                    <a:pt x="25720" y="157746"/>
                    <a:pt x="6235" y="157746"/>
                  </a:cubicBezTo>
                  <a:lnTo>
                    <a:pt x="162" y="157746"/>
                  </a:lnTo>
                  <a:lnTo>
                    <a:pt x="162" y="165276"/>
                  </a:lnTo>
                  <a:cubicBezTo>
                    <a:pt x="9019" y="164548"/>
                    <a:pt x="28756" y="164548"/>
                    <a:pt x="38625" y="164548"/>
                  </a:cubicBezTo>
                  <a:cubicBezTo>
                    <a:pt x="49001" y="164548"/>
                    <a:pt x="72028" y="164548"/>
                    <a:pt x="81138" y="165276"/>
                  </a:cubicBezTo>
                  <a:lnTo>
                    <a:pt x="81138" y="157746"/>
                  </a:lnTo>
                  <a:lnTo>
                    <a:pt x="72787" y="157746"/>
                  </a:lnTo>
                  <a:cubicBezTo>
                    <a:pt x="48748" y="157746"/>
                    <a:pt x="48748" y="154588"/>
                    <a:pt x="48748" y="146085"/>
                  </a:cubicBezTo>
                  <a:lnTo>
                    <a:pt x="48748" y="86324"/>
                  </a:lnTo>
                  <a:lnTo>
                    <a:pt x="70510" y="86324"/>
                  </a:lnTo>
                  <a:cubicBezTo>
                    <a:pt x="94803" y="86324"/>
                    <a:pt x="97333" y="94098"/>
                    <a:pt x="97333" y="114747"/>
                  </a:cubicBezTo>
                  <a:lnTo>
                    <a:pt x="103660" y="114747"/>
                  </a:lnTo>
                  <a:lnTo>
                    <a:pt x="103660" y="50371"/>
                  </a:lnTo>
                  <a:lnTo>
                    <a:pt x="97333" y="50371"/>
                  </a:lnTo>
                  <a:cubicBezTo>
                    <a:pt x="97333" y="70777"/>
                    <a:pt x="94803" y="78794"/>
                    <a:pt x="70510" y="78794"/>
                  </a:cubicBezTo>
                  <a:lnTo>
                    <a:pt x="48748" y="78794"/>
                  </a:lnTo>
                  <a:lnTo>
                    <a:pt x="48748" y="17333"/>
                  </a:lnTo>
                  <a:cubicBezTo>
                    <a:pt x="48748" y="9316"/>
                    <a:pt x="49254" y="7615"/>
                    <a:pt x="61147" y="7615"/>
                  </a:cubicBezTo>
                  <a:lnTo>
                    <a:pt x="91513" y="7615"/>
                  </a:lnTo>
                  <a:cubicBezTo>
                    <a:pt x="129471" y="7615"/>
                    <a:pt x="135797" y="21219"/>
                    <a:pt x="139846" y="54744"/>
                  </a:cubicBezTo>
                  <a:lnTo>
                    <a:pt x="146172" y="54744"/>
                  </a:lnTo>
                  <a:lnTo>
                    <a:pt x="139087" y="85"/>
                  </a:lnTo>
                  <a:close/>
                </a:path>
              </a:pathLst>
            </a:custGeom>
            <a:solidFill>
              <a:srgbClr val="000000"/>
            </a:solidFill>
            <a:ln w="25400"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87F417C4-55E5-064D-A06D-9BF21907AE90}"/>
                </a:ext>
              </a:extLst>
            </p:cNvPr>
            <p:cNvSpPr/>
            <p:nvPr>
              <p:custDataLst>
                <p:tags r:id="rId16"/>
              </p:custDataLst>
            </p:nvPr>
          </p:nvSpPr>
          <p:spPr>
            <a:xfrm>
              <a:off x="6820876" y="4438976"/>
              <a:ext cx="172833" cy="165920"/>
            </a:xfrm>
            <a:custGeom>
              <a:avLst/>
              <a:gdLst>
                <a:gd name="connsiteX0" fmla="*/ 50525 w 172833"/>
                <a:gd name="connsiteY0" fmla="*/ 3243 h 165920"/>
                <a:gd name="connsiteX1" fmla="*/ 43187 w 172833"/>
                <a:gd name="connsiteY1" fmla="*/ 85 h 165920"/>
                <a:gd name="connsiteX2" fmla="*/ 168 w 172833"/>
                <a:gd name="connsiteY2" fmla="*/ 85 h 165920"/>
                <a:gd name="connsiteX3" fmla="*/ 168 w 172833"/>
                <a:gd name="connsiteY3" fmla="*/ 7615 h 165920"/>
                <a:gd name="connsiteX4" fmla="*/ 7507 w 172833"/>
                <a:gd name="connsiteY4" fmla="*/ 7615 h 165920"/>
                <a:gd name="connsiteX5" fmla="*/ 20159 w 172833"/>
                <a:gd name="connsiteY5" fmla="*/ 8101 h 165920"/>
                <a:gd name="connsiteX6" fmla="*/ 26232 w 172833"/>
                <a:gd name="connsiteY6" fmla="*/ 13689 h 165920"/>
                <a:gd name="connsiteX7" fmla="*/ 26232 w 172833"/>
                <a:gd name="connsiteY7" fmla="*/ 140498 h 165920"/>
                <a:gd name="connsiteX8" fmla="*/ 168 w 172833"/>
                <a:gd name="connsiteY8" fmla="*/ 158474 h 165920"/>
                <a:gd name="connsiteX9" fmla="*/ 168 w 172833"/>
                <a:gd name="connsiteY9" fmla="*/ 166005 h 165920"/>
                <a:gd name="connsiteX10" fmla="*/ 29775 w 172833"/>
                <a:gd name="connsiteY10" fmla="*/ 165276 h 165920"/>
                <a:gd name="connsiteX11" fmla="*/ 59382 w 172833"/>
                <a:gd name="connsiteY11" fmla="*/ 166005 h 165920"/>
                <a:gd name="connsiteX12" fmla="*/ 59382 w 172833"/>
                <a:gd name="connsiteY12" fmla="*/ 158474 h 165920"/>
                <a:gd name="connsiteX13" fmla="*/ 33318 w 172833"/>
                <a:gd name="connsiteY13" fmla="*/ 140498 h 165920"/>
                <a:gd name="connsiteX14" fmla="*/ 33318 w 172833"/>
                <a:gd name="connsiteY14" fmla="*/ 14175 h 165920"/>
                <a:gd name="connsiteX15" fmla="*/ 35848 w 172833"/>
                <a:gd name="connsiteY15" fmla="*/ 17090 h 165920"/>
                <a:gd name="connsiteX16" fmla="*/ 139093 w 172833"/>
                <a:gd name="connsiteY16" fmla="*/ 162847 h 165920"/>
                <a:gd name="connsiteX17" fmla="*/ 143395 w 172833"/>
                <a:gd name="connsiteY17" fmla="*/ 166005 h 165920"/>
                <a:gd name="connsiteX18" fmla="*/ 146938 w 172833"/>
                <a:gd name="connsiteY18" fmla="*/ 159689 h 165920"/>
                <a:gd name="connsiteX19" fmla="*/ 146938 w 172833"/>
                <a:gd name="connsiteY19" fmla="*/ 25592 h 165920"/>
                <a:gd name="connsiteX20" fmla="*/ 173002 w 172833"/>
                <a:gd name="connsiteY20" fmla="*/ 7615 h 165920"/>
                <a:gd name="connsiteX21" fmla="*/ 173002 w 172833"/>
                <a:gd name="connsiteY21" fmla="*/ 85 h 165920"/>
                <a:gd name="connsiteX22" fmla="*/ 143395 w 172833"/>
                <a:gd name="connsiteY22" fmla="*/ 813 h 165920"/>
                <a:gd name="connsiteX23" fmla="*/ 113788 w 172833"/>
                <a:gd name="connsiteY23" fmla="*/ 85 h 165920"/>
                <a:gd name="connsiteX24" fmla="*/ 113788 w 172833"/>
                <a:gd name="connsiteY24" fmla="*/ 7615 h 165920"/>
                <a:gd name="connsiteX25" fmla="*/ 139852 w 172833"/>
                <a:gd name="connsiteY25" fmla="*/ 25592 h 165920"/>
                <a:gd name="connsiteX26" fmla="*/ 139852 w 172833"/>
                <a:gd name="connsiteY26" fmla="*/ 129323 h 165920"/>
                <a:gd name="connsiteX27" fmla="*/ 50525 w 172833"/>
                <a:gd name="connsiteY27" fmla="*/ 3243 h 165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2833" h="165920">
                  <a:moveTo>
                    <a:pt x="50525" y="3243"/>
                  </a:moveTo>
                  <a:cubicBezTo>
                    <a:pt x="48248" y="328"/>
                    <a:pt x="47995" y="85"/>
                    <a:pt x="43187" y="85"/>
                  </a:cubicBezTo>
                  <a:lnTo>
                    <a:pt x="168" y="85"/>
                  </a:lnTo>
                  <a:lnTo>
                    <a:pt x="168" y="7615"/>
                  </a:lnTo>
                  <a:lnTo>
                    <a:pt x="7507" y="7615"/>
                  </a:lnTo>
                  <a:cubicBezTo>
                    <a:pt x="11302" y="7615"/>
                    <a:pt x="16363" y="7858"/>
                    <a:pt x="20159" y="8101"/>
                  </a:cubicBezTo>
                  <a:cubicBezTo>
                    <a:pt x="25979" y="8830"/>
                    <a:pt x="26232" y="9073"/>
                    <a:pt x="26232" y="13689"/>
                  </a:cubicBezTo>
                  <a:lnTo>
                    <a:pt x="26232" y="140498"/>
                  </a:lnTo>
                  <a:cubicBezTo>
                    <a:pt x="26232" y="147057"/>
                    <a:pt x="26232" y="158474"/>
                    <a:pt x="168" y="158474"/>
                  </a:cubicBezTo>
                  <a:lnTo>
                    <a:pt x="168" y="166005"/>
                  </a:lnTo>
                  <a:cubicBezTo>
                    <a:pt x="9025" y="165762"/>
                    <a:pt x="21425" y="165276"/>
                    <a:pt x="29775" y="165276"/>
                  </a:cubicBezTo>
                  <a:cubicBezTo>
                    <a:pt x="38126" y="165276"/>
                    <a:pt x="50525" y="165762"/>
                    <a:pt x="59382" y="166005"/>
                  </a:cubicBezTo>
                  <a:lnTo>
                    <a:pt x="59382" y="158474"/>
                  </a:lnTo>
                  <a:cubicBezTo>
                    <a:pt x="33318" y="158474"/>
                    <a:pt x="33318" y="147057"/>
                    <a:pt x="33318" y="140498"/>
                  </a:cubicBezTo>
                  <a:lnTo>
                    <a:pt x="33318" y="14175"/>
                  </a:lnTo>
                  <a:cubicBezTo>
                    <a:pt x="34583" y="15389"/>
                    <a:pt x="34836" y="15632"/>
                    <a:pt x="35848" y="17090"/>
                  </a:cubicBezTo>
                  <a:lnTo>
                    <a:pt x="139093" y="162847"/>
                  </a:lnTo>
                  <a:cubicBezTo>
                    <a:pt x="141371" y="165762"/>
                    <a:pt x="141624" y="166005"/>
                    <a:pt x="143395" y="166005"/>
                  </a:cubicBezTo>
                  <a:cubicBezTo>
                    <a:pt x="146938" y="166005"/>
                    <a:pt x="146938" y="164305"/>
                    <a:pt x="146938" y="159689"/>
                  </a:cubicBezTo>
                  <a:lnTo>
                    <a:pt x="146938" y="25592"/>
                  </a:lnTo>
                  <a:cubicBezTo>
                    <a:pt x="146938" y="19033"/>
                    <a:pt x="146938" y="7615"/>
                    <a:pt x="173002" y="7615"/>
                  </a:cubicBezTo>
                  <a:lnTo>
                    <a:pt x="173002" y="85"/>
                  </a:lnTo>
                  <a:cubicBezTo>
                    <a:pt x="164145" y="328"/>
                    <a:pt x="151746" y="813"/>
                    <a:pt x="143395" y="813"/>
                  </a:cubicBezTo>
                  <a:cubicBezTo>
                    <a:pt x="135044" y="813"/>
                    <a:pt x="122645" y="328"/>
                    <a:pt x="113788" y="85"/>
                  </a:cubicBezTo>
                  <a:lnTo>
                    <a:pt x="113788" y="7615"/>
                  </a:lnTo>
                  <a:cubicBezTo>
                    <a:pt x="139852" y="7615"/>
                    <a:pt x="139852" y="19033"/>
                    <a:pt x="139852" y="25592"/>
                  </a:cubicBezTo>
                  <a:lnTo>
                    <a:pt x="139852" y="129323"/>
                  </a:lnTo>
                  <a:lnTo>
                    <a:pt x="50525" y="3243"/>
                  </a:lnTo>
                  <a:close/>
                </a:path>
              </a:pathLst>
            </a:custGeom>
            <a:solidFill>
              <a:srgbClr val="000000"/>
            </a:solidFill>
            <a:ln w="25400" cap="flat">
              <a:noFill/>
              <a:prstDash val="solid"/>
              <a:miter/>
            </a:ln>
          </p:spPr>
          <p:txBody>
            <a:bodyPr rtlCol="0" anchor="ctr"/>
            <a:lstStyle/>
            <a:p>
              <a:endParaRPr lang="en-CN"/>
            </a:p>
          </p:txBody>
        </p:sp>
        <p:sp>
          <p:nvSpPr>
            <p:cNvPr id="13" name="Freeform 12">
              <a:extLst>
                <a:ext uri="{FF2B5EF4-FFF2-40B4-BE49-F238E27FC236}">
                  <a16:creationId xmlns:a16="http://schemas.microsoft.com/office/drawing/2014/main" id="{535B97F8-AA14-31E6-31DD-75E3CF83BE71}"/>
                </a:ext>
              </a:extLst>
            </p:cNvPr>
            <p:cNvSpPr/>
            <p:nvPr>
              <p:custDataLst>
                <p:tags r:id="rId17"/>
              </p:custDataLst>
            </p:nvPr>
          </p:nvSpPr>
          <p:spPr>
            <a:xfrm>
              <a:off x="7027366" y="4422699"/>
              <a:ext cx="58707" cy="242929"/>
            </a:xfrm>
            <a:custGeom>
              <a:avLst/>
              <a:gdLst>
                <a:gd name="connsiteX0" fmla="*/ 58884 w 58707"/>
                <a:gd name="connsiteY0" fmla="*/ 240584 h 242929"/>
                <a:gd name="connsiteX1" fmla="*/ 54582 w 58707"/>
                <a:gd name="connsiteY1" fmla="*/ 235240 h 242929"/>
                <a:gd name="connsiteX2" fmla="*/ 14853 w 58707"/>
                <a:gd name="connsiteY2" fmla="*/ 121549 h 242929"/>
                <a:gd name="connsiteX3" fmla="*/ 55594 w 58707"/>
                <a:gd name="connsiteY3" fmla="*/ 6644 h 242929"/>
                <a:gd name="connsiteX4" fmla="*/ 58884 w 58707"/>
                <a:gd name="connsiteY4" fmla="*/ 2514 h 242929"/>
                <a:gd name="connsiteX5" fmla="*/ 56353 w 58707"/>
                <a:gd name="connsiteY5" fmla="*/ 85 h 242929"/>
                <a:gd name="connsiteX6" fmla="*/ 16118 w 58707"/>
                <a:gd name="connsiteY6" fmla="*/ 47456 h 242929"/>
                <a:gd name="connsiteX7" fmla="*/ 176 w 58707"/>
                <a:gd name="connsiteY7" fmla="*/ 121549 h 242929"/>
                <a:gd name="connsiteX8" fmla="*/ 16877 w 58707"/>
                <a:gd name="connsiteY8" fmla="*/ 197343 h 242929"/>
                <a:gd name="connsiteX9" fmla="*/ 56353 w 58707"/>
                <a:gd name="connsiteY9" fmla="*/ 243014 h 242929"/>
                <a:gd name="connsiteX10" fmla="*/ 58884 w 58707"/>
                <a:gd name="connsiteY10" fmla="*/ 240584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884" y="240584"/>
                  </a:moveTo>
                  <a:cubicBezTo>
                    <a:pt x="58884" y="239856"/>
                    <a:pt x="58884" y="239370"/>
                    <a:pt x="54582" y="235240"/>
                  </a:cubicBezTo>
                  <a:cubicBezTo>
                    <a:pt x="22950" y="204631"/>
                    <a:pt x="14853" y="158717"/>
                    <a:pt x="14853" y="121549"/>
                  </a:cubicBezTo>
                  <a:cubicBezTo>
                    <a:pt x="14853" y="79280"/>
                    <a:pt x="24469" y="37010"/>
                    <a:pt x="55594" y="6644"/>
                  </a:cubicBezTo>
                  <a:cubicBezTo>
                    <a:pt x="58884" y="3729"/>
                    <a:pt x="58884" y="3243"/>
                    <a:pt x="58884" y="2514"/>
                  </a:cubicBezTo>
                  <a:cubicBezTo>
                    <a:pt x="58884" y="813"/>
                    <a:pt x="57871" y="85"/>
                    <a:pt x="56353" y="85"/>
                  </a:cubicBezTo>
                  <a:cubicBezTo>
                    <a:pt x="53823" y="85"/>
                    <a:pt x="31048" y="16604"/>
                    <a:pt x="16118" y="47456"/>
                  </a:cubicBezTo>
                  <a:cubicBezTo>
                    <a:pt x="3212" y="74178"/>
                    <a:pt x="176" y="101143"/>
                    <a:pt x="176" y="121549"/>
                  </a:cubicBezTo>
                  <a:cubicBezTo>
                    <a:pt x="176" y="140498"/>
                    <a:pt x="2959" y="169892"/>
                    <a:pt x="16877" y="197343"/>
                  </a:cubicBezTo>
                  <a:cubicBezTo>
                    <a:pt x="32060" y="227223"/>
                    <a:pt x="53823" y="243014"/>
                    <a:pt x="56353" y="243014"/>
                  </a:cubicBezTo>
                  <a:cubicBezTo>
                    <a:pt x="57871" y="243014"/>
                    <a:pt x="58884" y="242285"/>
                    <a:pt x="58884" y="240584"/>
                  </a:cubicBezTo>
                  <a:close/>
                </a:path>
              </a:pathLst>
            </a:custGeom>
            <a:solidFill>
              <a:srgbClr val="000000"/>
            </a:solidFill>
            <a:ln w="25400"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44BDDBED-C0B7-70C1-B6EA-EED75D5BEF70}"/>
                </a:ext>
              </a:extLst>
            </p:cNvPr>
            <p:cNvSpPr/>
            <p:nvPr>
              <p:custDataLst>
                <p:tags r:id="rId18"/>
              </p:custDataLst>
            </p:nvPr>
          </p:nvSpPr>
          <p:spPr>
            <a:xfrm>
              <a:off x="7110339" y="4495092"/>
              <a:ext cx="143226" cy="111747"/>
            </a:xfrm>
            <a:custGeom>
              <a:avLst/>
              <a:gdLst>
                <a:gd name="connsiteX0" fmla="*/ 126199 w 143226"/>
                <a:gd name="connsiteY0" fmla="*/ 12474 h 111747"/>
                <a:gd name="connsiteX1" fmla="*/ 112534 w 143226"/>
                <a:gd name="connsiteY1" fmla="*/ 29236 h 111747"/>
                <a:gd name="connsiteX2" fmla="*/ 125187 w 143226"/>
                <a:gd name="connsiteY2" fmla="*/ 40411 h 111747"/>
                <a:gd name="connsiteX3" fmla="*/ 143406 w 143226"/>
                <a:gd name="connsiteY3" fmla="*/ 21462 h 111747"/>
                <a:gd name="connsiteX4" fmla="*/ 114559 w 143226"/>
                <a:gd name="connsiteY4" fmla="*/ 85 h 111747"/>
                <a:gd name="connsiteX5" fmla="*/ 87482 w 143226"/>
                <a:gd name="connsiteY5" fmla="*/ 14903 h 111747"/>
                <a:gd name="connsiteX6" fmla="*/ 52561 w 143226"/>
                <a:gd name="connsiteY6" fmla="*/ 85 h 111747"/>
                <a:gd name="connsiteX7" fmla="*/ 3469 w 143226"/>
                <a:gd name="connsiteY7" fmla="*/ 37982 h 111747"/>
                <a:gd name="connsiteX8" fmla="*/ 9542 w 143226"/>
                <a:gd name="connsiteY8" fmla="*/ 41383 h 111747"/>
                <a:gd name="connsiteX9" fmla="*/ 15363 w 143226"/>
                <a:gd name="connsiteY9" fmla="*/ 38225 h 111747"/>
                <a:gd name="connsiteX10" fmla="*/ 51296 w 143226"/>
                <a:gd name="connsiteY10" fmla="*/ 8830 h 111747"/>
                <a:gd name="connsiteX11" fmla="*/ 65467 w 143226"/>
                <a:gd name="connsiteY11" fmla="*/ 20977 h 111747"/>
                <a:gd name="connsiteX12" fmla="*/ 59647 w 143226"/>
                <a:gd name="connsiteY12" fmla="*/ 47699 h 111747"/>
                <a:gd name="connsiteX13" fmla="*/ 51043 w 143226"/>
                <a:gd name="connsiteY13" fmla="*/ 80980 h 111747"/>
                <a:gd name="connsiteX14" fmla="*/ 29533 w 143226"/>
                <a:gd name="connsiteY14" fmla="*/ 103087 h 111747"/>
                <a:gd name="connsiteX15" fmla="*/ 17387 w 143226"/>
                <a:gd name="connsiteY15" fmla="*/ 99443 h 111747"/>
                <a:gd name="connsiteX16" fmla="*/ 31052 w 143226"/>
                <a:gd name="connsiteY16" fmla="*/ 82681 h 111747"/>
                <a:gd name="connsiteX17" fmla="*/ 18399 w 143226"/>
                <a:gd name="connsiteY17" fmla="*/ 71506 h 111747"/>
                <a:gd name="connsiteX18" fmla="*/ 180 w 143226"/>
                <a:gd name="connsiteY18" fmla="*/ 90454 h 111747"/>
                <a:gd name="connsiteX19" fmla="*/ 29027 w 143226"/>
                <a:gd name="connsiteY19" fmla="*/ 111832 h 111747"/>
                <a:gd name="connsiteX20" fmla="*/ 56104 w 143226"/>
                <a:gd name="connsiteY20" fmla="*/ 97013 h 111747"/>
                <a:gd name="connsiteX21" fmla="*/ 91025 w 143226"/>
                <a:gd name="connsiteY21" fmla="*/ 111832 h 111747"/>
                <a:gd name="connsiteX22" fmla="*/ 140117 w 143226"/>
                <a:gd name="connsiteY22" fmla="*/ 73935 h 111747"/>
                <a:gd name="connsiteX23" fmla="*/ 134044 w 143226"/>
                <a:gd name="connsiteY23" fmla="*/ 70534 h 111747"/>
                <a:gd name="connsiteX24" fmla="*/ 128223 w 143226"/>
                <a:gd name="connsiteY24" fmla="*/ 73692 h 111747"/>
                <a:gd name="connsiteX25" fmla="*/ 92290 w 143226"/>
                <a:gd name="connsiteY25" fmla="*/ 103087 h 111747"/>
                <a:gd name="connsiteX26" fmla="*/ 78119 w 143226"/>
                <a:gd name="connsiteY26" fmla="*/ 90940 h 111747"/>
                <a:gd name="connsiteX27" fmla="*/ 83686 w 143226"/>
                <a:gd name="connsiteY27" fmla="*/ 63975 h 111747"/>
                <a:gd name="connsiteX28" fmla="*/ 92543 w 143226"/>
                <a:gd name="connsiteY28" fmla="*/ 30937 h 111747"/>
                <a:gd name="connsiteX29" fmla="*/ 114053 w 143226"/>
                <a:gd name="connsiteY29" fmla="*/ 8830 h 111747"/>
                <a:gd name="connsiteX30" fmla="*/ 126199 w 143226"/>
                <a:gd name="connsiteY30" fmla="*/ 12474 h 1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1747">
                  <a:moveTo>
                    <a:pt x="126199" y="12474"/>
                  </a:moveTo>
                  <a:cubicBezTo>
                    <a:pt x="117089" y="14903"/>
                    <a:pt x="112534" y="23163"/>
                    <a:pt x="112534" y="29236"/>
                  </a:cubicBezTo>
                  <a:cubicBezTo>
                    <a:pt x="112534" y="34581"/>
                    <a:pt x="116836" y="40411"/>
                    <a:pt x="125187" y="40411"/>
                  </a:cubicBezTo>
                  <a:cubicBezTo>
                    <a:pt x="134044" y="40411"/>
                    <a:pt x="143406" y="33366"/>
                    <a:pt x="143406" y="21462"/>
                  </a:cubicBezTo>
                  <a:cubicBezTo>
                    <a:pt x="143406" y="8587"/>
                    <a:pt x="129995" y="85"/>
                    <a:pt x="114559" y="85"/>
                  </a:cubicBezTo>
                  <a:cubicBezTo>
                    <a:pt x="100135" y="85"/>
                    <a:pt x="90772" y="10531"/>
                    <a:pt x="87482" y="14903"/>
                  </a:cubicBezTo>
                  <a:cubicBezTo>
                    <a:pt x="81156" y="4700"/>
                    <a:pt x="66985" y="85"/>
                    <a:pt x="52561" y="85"/>
                  </a:cubicBezTo>
                  <a:cubicBezTo>
                    <a:pt x="20677" y="85"/>
                    <a:pt x="3469" y="29965"/>
                    <a:pt x="3469" y="37982"/>
                  </a:cubicBezTo>
                  <a:cubicBezTo>
                    <a:pt x="3469" y="41383"/>
                    <a:pt x="7265" y="41383"/>
                    <a:pt x="9542" y="41383"/>
                  </a:cubicBezTo>
                  <a:cubicBezTo>
                    <a:pt x="12579" y="41383"/>
                    <a:pt x="14350" y="41383"/>
                    <a:pt x="15363" y="38225"/>
                  </a:cubicBezTo>
                  <a:cubicBezTo>
                    <a:pt x="22701" y="16118"/>
                    <a:pt x="40921" y="8830"/>
                    <a:pt x="51296" y="8830"/>
                  </a:cubicBezTo>
                  <a:cubicBezTo>
                    <a:pt x="60912" y="8830"/>
                    <a:pt x="65467" y="13203"/>
                    <a:pt x="65467" y="20977"/>
                  </a:cubicBezTo>
                  <a:cubicBezTo>
                    <a:pt x="65467" y="25592"/>
                    <a:pt x="61924" y="38953"/>
                    <a:pt x="59647" y="47699"/>
                  </a:cubicBezTo>
                  <a:lnTo>
                    <a:pt x="51043" y="80980"/>
                  </a:lnTo>
                  <a:cubicBezTo>
                    <a:pt x="47247" y="95799"/>
                    <a:pt x="38137" y="103087"/>
                    <a:pt x="29533" y="103087"/>
                  </a:cubicBezTo>
                  <a:cubicBezTo>
                    <a:pt x="28268" y="103087"/>
                    <a:pt x="22448" y="103087"/>
                    <a:pt x="17387" y="99443"/>
                  </a:cubicBezTo>
                  <a:cubicBezTo>
                    <a:pt x="26497" y="97013"/>
                    <a:pt x="31052" y="88754"/>
                    <a:pt x="31052" y="82681"/>
                  </a:cubicBezTo>
                  <a:cubicBezTo>
                    <a:pt x="31052" y="77336"/>
                    <a:pt x="26750" y="71506"/>
                    <a:pt x="18399" y="71506"/>
                  </a:cubicBezTo>
                  <a:cubicBezTo>
                    <a:pt x="9542" y="71506"/>
                    <a:pt x="180" y="78551"/>
                    <a:pt x="180" y="90454"/>
                  </a:cubicBezTo>
                  <a:cubicBezTo>
                    <a:pt x="180" y="103330"/>
                    <a:pt x="13591" y="111832"/>
                    <a:pt x="29027" y="111832"/>
                  </a:cubicBezTo>
                  <a:cubicBezTo>
                    <a:pt x="43451" y="111832"/>
                    <a:pt x="52814" y="101386"/>
                    <a:pt x="56104" y="97013"/>
                  </a:cubicBezTo>
                  <a:cubicBezTo>
                    <a:pt x="62430" y="107216"/>
                    <a:pt x="76601" y="111832"/>
                    <a:pt x="91025" y="111832"/>
                  </a:cubicBezTo>
                  <a:cubicBezTo>
                    <a:pt x="122909" y="111832"/>
                    <a:pt x="140117" y="81952"/>
                    <a:pt x="140117" y="73935"/>
                  </a:cubicBezTo>
                  <a:cubicBezTo>
                    <a:pt x="140117" y="70534"/>
                    <a:pt x="136321" y="70534"/>
                    <a:pt x="134044" y="70534"/>
                  </a:cubicBezTo>
                  <a:cubicBezTo>
                    <a:pt x="131007" y="70534"/>
                    <a:pt x="129236" y="70534"/>
                    <a:pt x="128223" y="73692"/>
                  </a:cubicBezTo>
                  <a:cubicBezTo>
                    <a:pt x="120885" y="95799"/>
                    <a:pt x="102665" y="103087"/>
                    <a:pt x="92290" y="103087"/>
                  </a:cubicBezTo>
                  <a:cubicBezTo>
                    <a:pt x="82674" y="103087"/>
                    <a:pt x="78119" y="98714"/>
                    <a:pt x="78119" y="90940"/>
                  </a:cubicBezTo>
                  <a:cubicBezTo>
                    <a:pt x="78119" y="85839"/>
                    <a:pt x="81409" y="72963"/>
                    <a:pt x="83686" y="63975"/>
                  </a:cubicBezTo>
                  <a:cubicBezTo>
                    <a:pt x="85458" y="57659"/>
                    <a:pt x="91278" y="34824"/>
                    <a:pt x="92543" y="30937"/>
                  </a:cubicBezTo>
                  <a:cubicBezTo>
                    <a:pt x="96339" y="16361"/>
                    <a:pt x="105196" y="8830"/>
                    <a:pt x="114053" y="8830"/>
                  </a:cubicBezTo>
                  <a:cubicBezTo>
                    <a:pt x="115318" y="8830"/>
                    <a:pt x="121138" y="8830"/>
                    <a:pt x="126199" y="12474"/>
                  </a:cubicBez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DE4CF262-378D-2C62-12FD-A24CAD6E03F7}"/>
                </a:ext>
              </a:extLst>
            </p:cNvPr>
            <p:cNvSpPr/>
            <p:nvPr>
              <p:custDataLst>
                <p:tags r:id="rId19"/>
              </p:custDataLst>
            </p:nvPr>
          </p:nvSpPr>
          <p:spPr>
            <a:xfrm>
              <a:off x="7281914" y="4422699"/>
              <a:ext cx="58707" cy="242929"/>
            </a:xfrm>
            <a:custGeom>
              <a:avLst/>
              <a:gdLst>
                <a:gd name="connsiteX0" fmla="*/ 58894 w 58707"/>
                <a:gd name="connsiteY0" fmla="*/ 121549 h 242929"/>
                <a:gd name="connsiteX1" fmla="*/ 42193 w 58707"/>
                <a:gd name="connsiteY1" fmla="*/ 45755 h 242929"/>
                <a:gd name="connsiteX2" fmla="*/ 2717 w 58707"/>
                <a:gd name="connsiteY2" fmla="*/ 85 h 242929"/>
                <a:gd name="connsiteX3" fmla="*/ 186 w 58707"/>
                <a:gd name="connsiteY3" fmla="*/ 2514 h 242929"/>
                <a:gd name="connsiteX4" fmla="*/ 4994 w 58707"/>
                <a:gd name="connsiteY4" fmla="*/ 8101 h 242929"/>
                <a:gd name="connsiteX5" fmla="*/ 44217 w 58707"/>
                <a:gd name="connsiteY5" fmla="*/ 121549 h 242929"/>
                <a:gd name="connsiteX6" fmla="*/ 3476 w 58707"/>
                <a:gd name="connsiteY6" fmla="*/ 236455 h 242929"/>
                <a:gd name="connsiteX7" fmla="*/ 186 w 58707"/>
                <a:gd name="connsiteY7" fmla="*/ 240584 h 242929"/>
                <a:gd name="connsiteX8" fmla="*/ 2717 w 58707"/>
                <a:gd name="connsiteY8" fmla="*/ 243014 h 242929"/>
                <a:gd name="connsiteX9" fmla="*/ 42952 w 58707"/>
                <a:gd name="connsiteY9" fmla="*/ 195643 h 242929"/>
                <a:gd name="connsiteX10" fmla="*/ 58894 w 58707"/>
                <a:gd name="connsiteY10" fmla="*/ 121549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894" y="121549"/>
                  </a:moveTo>
                  <a:cubicBezTo>
                    <a:pt x="58894" y="102601"/>
                    <a:pt x="56110" y="73206"/>
                    <a:pt x="42193" y="45755"/>
                  </a:cubicBezTo>
                  <a:cubicBezTo>
                    <a:pt x="27010" y="15875"/>
                    <a:pt x="5247" y="85"/>
                    <a:pt x="2717" y="85"/>
                  </a:cubicBezTo>
                  <a:cubicBezTo>
                    <a:pt x="1198" y="85"/>
                    <a:pt x="186" y="1056"/>
                    <a:pt x="186" y="2514"/>
                  </a:cubicBezTo>
                  <a:cubicBezTo>
                    <a:pt x="186" y="3243"/>
                    <a:pt x="186" y="3729"/>
                    <a:pt x="4994" y="8101"/>
                  </a:cubicBezTo>
                  <a:cubicBezTo>
                    <a:pt x="29793" y="32151"/>
                    <a:pt x="44217" y="70777"/>
                    <a:pt x="44217" y="121549"/>
                  </a:cubicBezTo>
                  <a:cubicBezTo>
                    <a:pt x="44217" y="163090"/>
                    <a:pt x="34854" y="205846"/>
                    <a:pt x="3476" y="236455"/>
                  </a:cubicBezTo>
                  <a:cubicBezTo>
                    <a:pt x="186" y="239370"/>
                    <a:pt x="186" y="239856"/>
                    <a:pt x="186" y="240584"/>
                  </a:cubicBezTo>
                  <a:cubicBezTo>
                    <a:pt x="186" y="242042"/>
                    <a:pt x="1198" y="243014"/>
                    <a:pt x="2717" y="243014"/>
                  </a:cubicBezTo>
                  <a:cubicBezTo>
                    <a:pt x="5247" y="243014"/>
                    <a:pt x="28022" y="226495"/>
                    <a:pt x="42952" y="195643"/>
                  </a:cubicBezTo>
                  <a:cubicBezTo>
                    <a:pt x="55857" y="168920"/>
                    <a:pt x="58894" y="141955"/>
                    <a:pt x="58894" y="121549"/>
                  </a:cubicBez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BFBAEEDB-B8F0-13BA-73C2-A3EEBC2ED0A2}"/>
                </a:ext>
              </a:extLst>
            </p:cNvPr>
            <p:cNvSpPr/>
            <p:nvPr>
              <p:custDataLst>
                <p:tags r:id="rId20"/>
              </p:custDataLst>
            </p:nvPr>
          </p:nvSpPr>
          <p:spPr>
            <a:xfrm>
              <a:off x="7450361" y="4515741"/>
              <a:ext cx="168278" cy="56845"/>
            </a:xfrm>
            <a:custGeom>
              <a:avLst/>
              <a:gdLst>
                <a:gd name="connsiteX0" fmla="*/ 159868 w 168278"/>
                <a:gd name="connsiteY0" fmla="*/ 9802 h 56845"/>
                <a:gd name="connsiteX1" fmla="*/ 168472 w 168278"/>
                <a:gd name="connsiteY1" fmla="*/ 4943 h 56845"/>
                <a:gd name="connsiteX2" fmla="*/ 160121 w 168278"/>
                <a:gd name="connsiteY2" fmla="*/ 85 h 56845"/>
                <a:gd name="connsiteX3" fmla="*/ 8543 w 168278"/>
                <a:gd name="connsiteY3" fmla="*/ 85 h 56845"/>
                <a:gd name="connsiteX4" fmla="*/ 193 w 168278"/>
                <a:gd name="connsiteY4" fmla="*/ 4943 h 56845"/>
                <a:gd name="connsiteX5" fmla="*/ 8797 w 168278"/>
                <a:gd name="connsiteY5" fmla="*/ 9802 h 56845"/>
                <a:gd name="connsiteX6" fmla="*/ 159868 w 168278"/>
                <a:gd name="connsiteY6" fmla="*/ 9802 h 56845"/>
                <a:gd name="connsiteX7" fmla="*/ 160121 w 168278"/>
                <a:gd name="connsiteY7" fmla="*/ 56930 h 56845"/>
                <a:gd name="connsiteX8" fmla="*/ 168472 w 168278"/>
                <a:gd name="connsiteY8" fmla="*/ 52071 h 56845"/>
                <a:gd name="connsiteX9" fmla="*/ 159868 w 168278"/>
                <a:gd name="connsiteY9" fmla="*/ 47213 h 56845"/>
                <a:gd name="connsiteX10" fmla="*/ 8797 w 168278"/>
                <a:gd name="connsiteY10" fmla="*/ 47213 h 56845"/>
                <a:gd name="connsiteX11" fmla="*/ 193 w 168278"/>
                <a:gd name="connsiteY11" fmla="*/ 52071 h 56845"/>
                <a:gd name="connsiteX12" fmla="*/ 8543 w 168278"/>
                <a:gd name="connsiteY12" fmla="*/ 56930 h 56845"/>
                <a:gd name="connsiteX13" fmla="*/ 160121 w 168278"/>
                <a:gd name="connsiteY13" fmla="*/ 56930 h 56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845">
                  <a:moveTo>
                    <a:pt x="159868" y="9802"/>
                  </a:moveTo>
                  <a:cubicBezTo>
                    <a:pt x="163664" y="9802"/>
                    <a:pt x="168472" y="9802"/>
                    <a:pt x="168472" y="4943"/>
                  </a:cubicBezTo>
                  <a:cubicBezTo>
                    <a:pt x="168472" y="85"/>
                    <a:pt x="163664" y="85"/>
                    <a:pt x="160121" y="85"/>
                  </a:cubicBezTo>
                  <a:lnTo>
                    <a:pt x="8543" y="85"/>
                  </a:lnTo>
                  <a:cubicBezTo>
                    <a:pt x="5001" y="85"/>
                    <a:pt x="193" y="85"/>
                    <a:pt x="193" y="4943"/>
                  </a:cubicBezTo>
                  <a:cubicBezTo>
                    <a:pt x="193" y="9802"/>
                    <a:pt x="5001" y="9802"/>
                    <a:pt x="8797" y="9802"/>
                  </a:cubicBezTo>
                  <a:lnTo>
                    <a:pt x="159868" y="9802"/>
                  </a:lnTo>
                  <a:close/>
                  <a:moveTo>
                    <a:pt x="160121" y="56930"/>
                  </a:moveTo>
                  <a:cubicBezTo>
                    <a:pt x="163664" y="56930"/>
                    <a:pt x="168472" y="56930"/>
                    <a:pt x="168472" y="52071"/>
                  </a:cubicBezTo>
                  <a:cubicBezTo>
                    <a:pt x="168472" y="47213"/>
                    <a:pt x="163664" y="47213"/>
                    <a:pt x="159868" y="47213"/>
                  </a:cubicBezTo>
                  <a:lnTo>
                    <a:pt x="8797" y="47213"/>
                  </a:lnTo>
                  <a:cubicBezTo>
                    <a:pt x="5001" y="47213"/>
                    <a:pt x="193" y="47213"/>
                    <a:pt x="193" y="52071"/>
                  </a:cubicBezTo>
                  <a:cubicBezTo>
                    <a:pt x="193" y="56930"/>
                    <a:pt x="5001" y="56930"/>
                    <a:pt x="8543" y="56930"/>
                  </a:cubicBezTo>
                  <a:lnTo>
                    <a:pt x="160121" y="56930"/>
                  </a:ln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7D0F0558-DB4E-CCA6-D4A9-E173D439401A}"/>
                </a:ext>
              </a:extLst>
            </p:cNvPr>
            <p:cNvSpPr/>
            <p:nvPr>
              <p:custDataLst>
                <p:tags r:id="rId21"/>
              </p:custDataLst>
            </p:nvPr>
          </p:nvSpPr>
          <p:spPr>
            <a:xfrm>
              <a:off x="7712155" y="4438976"/>
              <a:ext cx="176376" cy="171264"/>
            </a:xfrm>
            <a:custGeom>
              <a:avLst/>
              <a:gdLst>
                <a:gd name="connsiteX0" fmla="*/ 48030 w 176376"/>
                <a:gd name="connsiteY0" fmla="*/ 80251 h 171264"/>
                <a:gd name="connsiteX1" fmla="*/ 48030 w 176376"/>
                <a:gd name="connsiteY1" fmla="*/ 17333 h 171264"/>
                <a:gd name="connsiteX2" fmla="*/ 53597 w 176376"/>
                <a:gd name="connsiteY2" fmla="*/ 8101 h 171264"/>
                <a:gd name="connsiteX3" fmla="*/ 68527 w 176376"/>
                <a:gd name="connsiteY3" fmla="*/ 7615 h 171264"/>
                <a:gd name="connsiteX4" fmla="*/ 119643 w 176376"/>
                <a:gd name="connsiteY4" fmla="*/ 43812 h 171264"/>
                <a:gd name="connsiteX5" fmla="*/ 76119 w 176376"/>
                <a:gd name="connsiteY5" fmla="*/ 80251 h 171264"/>
                <a:gd name="connsiteX6" fmla="*/ 48030 w 176376"/>
                <a:gd name="connsiteY6" fmla="*/ 80251 h 171264"/>
                <a:gd name="connsiteX7" fmla="*/ 101424 w 176376"/>
                <a:gd name="connsiteY7" fmla="*/ 83409 h 171264"/>
                <a:gd name="connsiteX8" fmla="*/ 145708 w 176376"/>
                <a:gd name="connsiteY8" fmla="*/ 43812 h 171264"/>
                <a:gd name="connsiteX9" fmla="*/ 79661 w 176376"/>
                <a:gd name="connsiteY9" fmla="*/ 85 h 171264"/>
                <a:gd name="connsiteX10" fmla="*/ 203 w 176376"/>
                <a:gd name="connsiteY10" fmla="*/ 85 h 171264"/>
                <a:gd name="connsiteX11" fmla="*/ 203 w 176376"/>
                <a:gd name="connsiteY11" fmla="*/ 7615 h 171264"/>
                <a:gd name="connsiteX12" fmla="*/ 6277 w 176376"/>
                <a:gd name="connsiteY12" fmla="*/ 7615 h 171264"/>
                <a:gd name="connsiteX13" fmla="*/ 26268 w 176376"/>
                <a:gd name="connsiteY13" fmla="*/ 19033 h 171264"/>
                <a:gd name="connsiteX14" fmla="*/ 26268 w 176376"/>
                <a:gd name="connsiteY14" fmla="*/ 147057 h 171264"/>
                <a:gd name="connsiteX15" fmla="*/ 6277 w 176376"/>
                <a:gd name="connsiteY15" fmla="*/ 158474 h 171264"/>
                <a:gd name="connsiteX16" fmla="*/ 203 w 176376"/>
                <a:gd name="connsiteY16" fmla="*/ 158474 h 171264"/>
                <a:gd name="connsiteX17" fmla="*/ 203 w 176376"/>
                <a:gd name="connsiteY17" fmla="*/ 166005 h 171264"/>
                <a:gd name="connsiteX18" fmla="*/ 37149 w 176376"/>
                <a:gd name="connsiteY18" fmla="*/ 165276 h 171264"/>
                <a:gd name="connsiteX19" fmla="*/ 74094 w 176376"/>
                <a:gd name="connsiteY19" fmla="*/ 166005 h 171264"/>
                <a:gd name="connsiteX20" fmla="*/ 74094 w 176376"/>
                <a:gd name="connsiteY20" fmla="*/ 158474 h 171264"/>
                <a:gd name="connsiteX21" fmla="*/ 68021 w 176376"/>
                <a:gd name="connsiteY21" fmla="*/ 158474 h 171264"/>
                <a:gd name="connsiteX22" fmla="*/ 48030 w 176376"/>
                <a:gd name="connsiteY22" fmla="*/ 147057 h 171264"/>
                <a:gd name="connsiteX23" fmla="*/ 48030 w 176376"/>
                <a:gd name="connsiteY23" fmla="*/ 85596 h 171264"/>
                <a:gd name="connsiteX24" fmla="*/ 77131 w 176376"/>
                <a:gd name="connsiteY24" fmla="*/ 85596 h 171264"/>
                <a:gd name="connsiteX25" fmla="*/ 100665 w 176376"/>
                <a:gd name="connsiteY25" fmla="*/ 93855 h 171264"/>
                <a:gd name="connsiteX26" fmla="*/ 110281 w 176376"/>
                <a:gd name="connsiteY26" fmla="*/ 126408 h 171264"/>
                <a:gd name="connsiteX27" fmla="*/ 120656 w 176376"/>
                <a:gd name="connsiteY27" fmla="*/ 161147 h 171264"/>
                <a:gd name="connsiteX28" fmla="*/ 152540 w 176376"/>
                <a:gd name="connsiteY28" fmla="*/ 171350 h 171264"/>
                <a:gd name="connsiteX29" fmla="*/ 176580 w 176376"/>
                <a:gd name="connsiteY29" fmla="*/ 144627 h 171264"/>
                <a:gd name="connsiteX30" fmla="*/ 173290 w 176376"/>
                <a:gd name="connsiteY30" fmla="*/ 140498 h 171264"/>
                <a:gd name="connsiteX31" fmla="*/ 170254 w 176376"/>
                <a:gd name="connsiteY31" fmla="*/ 144385 h 171264"/>
                <a:gd name="connsiteX32" fmla="*/ 153552 w 176376"/>
                <a:gd name="connsiteY32" fmla="*/ 166005 h 171264"/>
                <a:gd name="connsiteX33" fmla="*/ 135586 w 176376"/>
                <a:gd name="connsiteY33" fmla="*/ 131023 h 171264"/>
                <a:gd name="connsiteX34" fmla="*/ 132296 w 176376"/>
                <a:gd name="connsiteY34" fmla="*/ 111589 h 171264"/>
                <a:gd name="connsiteX35" fmla="*/ 101424 w 176376"/>
                <a:gd name="connsiteY35" fmla="*/ 83409 h 171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76376" h="171264">
                  <a:moveTo>
                    <a:pt x="48030" y="80251"/>
                  </a:moveTo>
                  <a:lnTo>
                    <a:pt x="48030" y="17333"/>
                  </a:lnTo>
                  <a:cubicBezTo>
                    <a:pt x="48030" y="11745"/>
                    <a:pt x="48030" y="8830"/>
                    <a:pt x="53597" y="8101"/>
                  </a:cubicBezTo>
                  <a:cubicBezTo>
                    <a:pt x="56128" y="7615"/>
                    <a:pt x="63466" y="7615"/>
                    <a:pt x="68527" y="7615"/>
                  </a:cubicBezTo>
                  <a:cubicBezTo>
                    <a:pt x="91302" y="7615"/>
                    <a:pt x="119643" y="8587"/>
                    <a:pt x="119643" y="43812"/>
                  </a:cubicBezTo>
                  <a:cubicBezTo>
                    <a:pt x="119643" y="60574"/>
                    <a:pt x="113570" y="80251"/>
                    <a:pt x="76119" y="80251"/>
                  </a:cubicBezTo>
                  <a:lnTo>
                    <a:pt x="48030" y="80251"/>
                  </a:lnTo>
                  <a:close/>
                  <a:moveTo>
                    <a:pt x="101424" y="83409"/>
                  </a:moveTo>
                  <a:cubicBezTo>
                    <a:pt x="125970" y="77579"/>
                    <a:pt x="145708" y="62760"/>
                    <a:pt x="145708" y="43812"/>
                  </a:cubicBezTo>
                  <a:cubicBezTo>
                    <a:pt x="145708" y="20491"/>
                    <a:pt x="116860" y="85"/>
                    <a:pt x="79661" y="85"/>
                  </a:cubicBezTo>
                  <a:lnTo>
                    <a:pt x="203" y="85"/>
                  </a:lnTo>
                  <a:lnTo>
                    <a:pt x="203" y="7615"/>
                  </a:lnTo>
                  <a:lnTo>
                    <a:pt x="6277" y="7615"/>
                  </a:lnTo>
                  <a:cubicBezTo>
                    <a:pt x="25761" y="7615"/>
                    <a:pt x="26268" y="10288"/>
                    <a:pt x="26268" y="19033"/>
                  </a:cubicBezTo>
                  <a:lnTo>
                    <a:pt x="26268" y="147057"/>
                  </a:lnTo>
                  <a:cubicBezTo>
                    <a:pt x="26268" y="155802"/>
                    <a:pt x="25761" y="158474"/>
                    <a:pt x="6277" y="158474"/>
                  </a:cubicBezTo>
                  <a:lnTo>
                    <a:pt x="203" y="158474"/>
                  </a:lnTo>
                  <a:lnTo>
                    <a:pt x="203" y="166005"/>
                  </a:lnTo>
                  <a:cubicBezTo>
                    <a:pt x="9313" y="165276"/>
                    <a:pt x="27280" y="165276"/>
                    <a:pt x="37149" y="165276"/>
                  </a:cubicBezTo>
                  <a:cubicBezTo>
                    <a:pt x="47018" y="165276"/>
                    <a:pt x="64984" y="165276"/>
                    <a:pt x="74094" y="166005"/>
                  </a:cubicBezTo>
                  <a:lnTo>
                    <a:pt x="74094" y="158474"/>
                  </a:lnTo>
                  <a:lnTo>
                    <a:pt x="68021" y="158474"/>
                  </a:lnTo>
                  <a:cubicBezTo>
                    <a:pt x="48536" y="158474"/>
                    <a:pt x="48030" y="155802"/>
                    <a:pt x="48030" y="147057"/>
                  </a:cubicBezTo>
                  <a:lnTo>
                    <a:pt x="48030" y="85596"/>
                  </a:lnTo>
                  <a:lnTo>
                    <a:pt x="77131" y="85596"/>
                  </a:lnTo>
                  <a:cubicBezTo>
                    <a:pt x="81180" y="85596"/>
                    <a:pt x="91808" y="85596"/>
                    <a:pt x="100665" y="93855"/>
                  </a:cubicBezTo>
                  <a:cubicBezTo>
                    <a:pt x="110281" y="102601"/>
                    <a:pt x="110281" y="110132"/>
                    <a:pt x="110281" y="126408"/>
                  </a:cubicBezTo>
                  <a:cubicBezTo>
                    <a:pt x="110281" y="142198"/>
                    <a:pt x="110281" y="151915"/>
                    <a:pt x="120656" y="161147"/>
                  </a:cubicBezTo>
                  <a:cubicBezTo>
                    <a:pt x="131031" y="169892"/>
                    <a:pt x="144949" y="171350"/>
                    <a:pt x="152540" y="171350"/>
                  </a:cubicBezTo>
                  <a:cubicBezTo>
                    <a:pt x="172278" y="171350"/>
                    <a:pt x="176580" y="151429"/>
                    <a:pt x="176580" y="144627"/>
                  </a:cubicBezTo>
                  <a:cubicBezTo>
                    <a:pt x="176580" y="143170"/>
                    <a:pt x="176580" y="140498"/>
                    <a:pt x="173290" y="140498"/>
                  </a:cubicBezTo>
                  <a:cubicBezTo>
                    <a:pt x="170507" y="140498"/>
                    <a:pt x="170507" y="142684"/>
                    <a:pt x="170254" y="144385"/>
                  </a:cubicBezTo>
                  <a:cubicBezTo>
                    <a:pt x="168735" y="161632"/>
                    <a:pt x="159879" y="166005"/>
                    <a:pt x="153552" y="166005"/>
                  </a:cubicBezTo>
                  <a:cubicBezTo>
                    <a:pt x="141153" y="166005"/>
                    <a:pt x="139128" y="153616"/>
                    <a:pt x="135586" y="131023"/>
                  </a:cubicBezTo>
                  <a:lnTo>
                    <a:pt x="132296" y="111589"/>
                  </a:lnTo>
                  <a:cubicBezTo>
                    <a:pt x="127741" y="96042"/>
                    <a:pt x="115342" y="88025"/>
                    <a:pt x="101424" y="83409"/>
                  </a:cubicBez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24AEC6CA-89A5-2297-5E3C-B8DA4A9ACC2C}"/>
                </a:ext>
              </a:extLst>
            </p:cNvPr>
            <p:cNvSpPr/>
            <p:nvPr>
              <p:custDataLst>
                <p:tags r:id="rId22"/>
              </p:custDataLst>
            </p:nvPr>
          </p:nvSpPr>
          <p:spPr>
            <a:xfrm>
              <a:off x="7896658" y="4496064"/>
              <a:ext cx="97930" cy="111504"/>
            </a:xfrm>
            <a:custGeom>
              <a:avLst/>
              <a:gdLst>
                <a:gd name="connsiteX0" fmla="*/ 21467 w 97930"/>
                <a:gd name="connsiteY0" fmla="*/ 47699 h 111504"/>
                <a:gd name="connsiteX1" fmla="*/ 52845 w 97930"/>
                <a:gd name="connsiteY1" fmla="*/ 5429 h 111504"/>
                <a:gd name="connsiteX2" fmla="*/ 81440 w 97930"/>
                <a:gd name="connsiteY2" fmla="*/ 47699 h 111504"/>
                <a:gd name="connsiteX3" fmla="*/ 21467 w 97930"/>
                <a:gd name="connsiteY3" fmla="*/ 47699 h 111504"/>
                <a:gd name="connsiteX4" fmla="*/ 21214 w 97930"/>
                <a:gd name="connsiteY4" fmla="*/ 52800 h 111504"/>
                <a:gd name="connsiteX5" fmla="*/ 91815 w 97930"/>
                <a:gd name="connsiteY5" fmla="*/ 52800 h 111504"/>
                <a:gd name="connsiteX6" fmla="*/ 98141 w 97930"/>
                <a:gd name="connsiteY6" fmla="*/ 47699 h 111504"/>
                <a:gd name="connsiteX7" fmla="*/ 52845 w 97930"/>
                <a:gd name="connsiteY7" fmla="*/ 85 h 111504"/>
                <a:gd name="connsiteX8" fmla="*/ 211 w 97930"/>
                <a:gd name="connsiteY8" fmla="*/ 55473 h 111504"/>
                <a:gd name="connsiteX9" fmla="*/ 55882 w 97930"/>
                <a:gd name="connsiteY9" fmla="*/ 111589 h 111504"/>
                <a:gd name="connsiteX10" fmla="*/ 98141 w 97930"/>
                <a:gd name="connsiteY10" fmla="*/ 80008 h 111504"/>
                <a:gd name="connsiteX11" fmla="*/ 94852 w 97930"/>
                <a:gd name="connsiteY11" fmla="*/ 77093 h 111504"/>
                <a:gd name="connsiteX12" fmla="*/ 91562 w 97930"/>
                <a:gd name="connsiteY12" fmla="*/ 80494 h 111504"/>
                <a:gd name="connsiteX13" fmla="*/ 57400 w 97930"/>
                <a:gd name="connsiteY13" fmla="*/ 105516 h 111504"/>
                <a:gd name="connsiteX14" fmla="*/ 28805 w 97930"/>
                <a:gd name="connsiteY14" fmla="*/ 89240 h 111504"/>
                <a:gd name="connsiteX15" fmla="*/ 21214 w 97930"/>
                <a:gd name="connsiteY15" fmla="*/ 52800 h 11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930" h="111504">
                  <a:moveTo>
                    <a:pt x="21467" y="47699"/>
                  </a:moveTo>
                  <a:cubicBezTo>
                    <a:pt x="22985" y="11502"/>
                    <a:pt x="44241" y="5429"/>
                    <a:pt x="52845" y="5429"/>
                  </a:cubicBezTo>
                  <a:cubicBezTo>
                    <a:pt x="78909" y="5429"/>
                    <a:pt x="81440" y="38225"/>
                    <a:pt x="81440" y="47699"/>
                  </a:cubicBezTo>
                  <a:lnTo>
                    <a:pt x="21467" y="47699"/>
                  </a:lnTo>
                  <a:close/>
                  <a:moveTo>
                    <a:pt x="21214" y="52800"/>
                  </a:moveTo>
                  <a:lnTo>
                    <a:pt x="91815" y="52800"/>
                  </a:lnTo>
                  <a:cubicBezTo>
                    <a:pt x="97382" y="52800"/>
                    <a:pt x="98141" y="52800"/>
                    <a:pt x="98141" y="47699"/>
                  </a:cubicBezTo>
                  <a:cubicBezTo>
                    <a:pt x="98141" y="23649"/>
                    <a:pt x="84477" y="85"/>
                    <a:pt x="52845" y="85"/>
                  </a:cubicBezTo>
                  <a:cubicBezTo>
                    <a:pt x="23491" y="85"/>
                    <a:pt x="211" y="25106"/>
                    <a:pt x="211" y="55473"/>
                  </a:cubicBezTo>
                  <a:cubicBezTo>
                    <a:pt x="211" y="88025"/>
                    <a:pt x="26781" y="111589"/>
                    <a:pt x="55882" y="111589"/>
                  </a:cubicBezTo>
                  <a:cubicBezTo>
                    <a:pt x="86754" y="111589"/>
                    <a:pt x="98141" y="84624"/>
                    <a:pt x="98141" y="80008"/>
                  </a:cubicBezTo>
                  <a:cubicBezTo>
                    <a:pt x="98141" y="77579"/>
                    <a:pt x="96117" y="77093"/>
                    <a:pt x="94852" y="77093"/>
                  </a:cubicBezTo>
                  <a:cubicBezTo>
                    <a:pt x="92574" y="77093"/>
                    <a:pt x="92068" y="78551"/>
                    <a:pt x="91562" y="80494"/>
                  </a:cubicBezTo>
                  <a:cubicBezTo>
                    <a:pt x="82705" y="105516"/>
                    <a:pt x="59931" y="105516"/>
                    <a:pt x="57400" y="105516"/>
                  </a:cubicBezTo>
                  <a:cubicBezTo>
                    <a:pt x="44748" y="105516"/>
                    <a:pt x="34626" y="98228"/>
                    <a:pt x="28805" y="89240"/>
                  </a:cubicBezTo>
                  <a:cubicBezTo>
                    <a:pt x="21214" y="77579"/>
                    <a:pt x="21214" y="61546"/>
                    <a:pt x="21214" y="52800"/>
                  </a:cubicBez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10854465-4ABA-C076-3AFF-40B1E865B875}"/>
                </a:ext>
              </a:extLst>
            </p:cNvPr>
            <p:cNvSpPr/>
            <p:nvPr>
              <p:custDataLst>
                <p:tags r:id="rId23"/>
              </p:custDataLst>
            </p:nvPr>
          </p:nvSpPr>
          <p:spPr>
            <a:xfrm>
              <a:off x="8010390" y="4436303"/>
              <a:ext cx="56177" cy="168592"/>
            </a:xfrm>
            <a:custGeom>
              <a:avLst/>
              <a:gdLst>
                <a:gd name="connsiteX0" fmla="*/ 36654 w 56177"/>
                <a:gd name="connsiteY0" fmla="*/ 85 h 168592"/>
                <a:gd name="connsiteX1" fmla="*/ 215 w 56177"/>
                <a:gd name="connsiteY1" fmla="*/ 2757 h 168592"/>
                <a:gd name="connsiteX2" fmla="*/ 215 w 56177"/>
                <a:gd name="connsiteY2" fmla="*/ 10288 h 168592"/>
                <a:gd name="connsiteX3" fmla="*/ 19953 w 56177"/>
                <a:gd name="connsiteY3" fmla="*/ 23892 h 168592"/>
                <a:gd name="connsiteX4" fmla="*/ 19953 w 56177"/>
                <a:gd name="connsiteY4" fmla="*/ 150215 h 168592"/>
                <a:gd name="connsiteX5" fmla="*/ 215 w 56177"/>
                <a:gd name="connsiteY5" fmla="*/ 161147 h 168592"/>
                <a:gd name="connsiteX6" fmla="*/ 215 w 56177"/>
                <a:gd name="connsiteY6" fmla="*/ 168677 h 168592"/>
                <a:gd name="connsiteX7" fmla="*/ 28304 w 56177"/>
                <a:gd name="connsiteY7" fmla="*/ 167949 h 168592"/>
                <a:gd name="connsiteX8" fmla="*/ 56392 w 56177"/>
                <a:gd name="connsiteY8" fmla="*/ 168677 h 168592"/>
                <a:gd name="connsiteX9" fmla="*/ 56392 w 56177"/>
                <a:gd name="connsiteY9" fmla="*/ 161147 h 168592"/>
                <a:gd name="connsiteX10" fmla="*/ 36654 w 56177"/>
                <a:gd name="connsiteY10" fmla="*/ 150215 h 168592"/>
                <a:gd name="connsiteX11" fmla="*/ 36654 w 56177"/>
                <a:gd name="connsiteY11" fmla="*/ 85 h 16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77" h="168592">
                  <a:moveTo>
                    <a:pt x="36654" y="85"/>
                  </a:moveTo>
                  <a:lnTo>
                    <a:pt x="215" y="2757"/>
                  </a:lnTo>
                  <a:lnTo>
                    <a:pt x="215" y="10288"/>
                  </a:lnTo>
                  <a:cubicBezTo>
                    <a:pt x="17929" y="10288"/>
                    <a:pt x="19953" y="11988"/>
                    <a:pt x="19953" y="23892"/>
                  </a:cubicBezTo>
                  <a:lnTo>
                    <a:pt x="19953" y="150215"/>
                  </a:lnTo>
                  <a:cubicBezTo>
                    <a:pt x="19953" y="161147"/>
                    <a:pt x="17169" y="161147"/>
                    <a:pt x="215" y="161147"/>
                  </a:cubicBezTo>
                  <a:lnTo>
                    <a:pt x="215" y="168677"/>
                  </a:lnTo>
                  <a:cubicBezTo>
                    <a:pt x="8566" y="168434"/>
                    <a:pt x="21977" y="167949"/>
                    <a:pt x="28304" y="167949"/>
                  </a:cubicBezTo>
                  <a:cubicBezTo>
                    <a:pt x="34630" y="167949"/>
                    <a:pt x="47030" y="168434"/>
                    <a:pt x="56392" y="168677"/>
                  </a:cubicBezTo>
                  <a:lnTo>
                    <a:pt x="56392" y="161147"/>
                  </a:lnTo>
                  <a:cubicBezTo>
                    <a:pt x="39438" y="161147"/>
                    <a:pt x="36654" y="161147"/>
                    <a:pt x="36654" y="150215"/>
                  </a:cubicBezTo>
                  <a:lnTo>
                    <a:pt x="36654" y="85"/>
                  </a:ln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91CB9646-5942-2A03-B45B-05A3AD10B2F8}"/>
                </a:ext>
              </a:extLst>
            </p:cNvPr>
            <p:cNvSpPr/>
            <p:nvPr>
              <p:custDataLst>
                <p:tags r:id="rId24"/>
              </p:custDataLst>
            </p:nvPr>
          </p:nvSpPr>
          <p:spPr>
            <a:xfrm>
              <a:off x="8080429" y="4497522"/>
              <a:ext cx="127284" cy="110046"/>
            </a:xfrm>
            <a:custGeom>
              <a:avLst/>
              <a:gdLst>
                <a:gd name="connsiteX0" fmla="*/ 91063 w 127284"/>
                <a:gd name="connsiteY0" fmla="*/ 88268 h 110046"/>
                <a:gd name="connsiteX1" fmla="*/ 91063 w 127284"/>
                <a:gd name="connsiteY1" fmla="*/ 110132 h 110046"/>
                <a:gd name="connsiteX2" fmla="*/ 127502 w 127284"/>
                <a:gd name="connsiteY2" fmla="*/ 107459 h 110046"/>
                <a:gd name="connsiteX3" fmla="*/ 127502 w 127284"/>
                <a:gd name="connsiteY3" fmla="*/ 99929 h 110046"/>
                <a:gd name="connsiteX4" fmla="*/ 107765 w 127284"/>
                <a:gd name="connsiteY4" fmla="*/ 86324 h 110046"/>
                <a:gd name="connsiteX5" fmla="*/ 107765 w 127284"/>
                <a:gd name="connsiteY5" fmla="*/ 85 h 110046"/>
                <a:gd name="connsiteX6" fmla="*/ 70566 w 127284"/>
                <a:gd name="connsiteY6" fmla="*/ 2757 h 110046"/>
                <a:gd name="connsiteX7" fmla="*/ 70566 w 127284"/>
                <a:gd name="connsiteY7" fmla="*/ 10288 h 110046"/>
                <a:gd name="connsiteX8" fmla="*/ 90304 w 127284"/>
                <a:gd name="connsiteY8" fmla="*/ 23892 h 110046"/>
                <a:gd name="connsiteX9" fmla="*/ 90304 w 127284"/>
                <a:gd name="connsiteY9" fmla="*/ 67133 h 110046"/>
                <a:gd name="connsiteX10" fmla="*/ 59685 w 127284"/>
                <a:gd name="connsiteY10" fmla="*/ 104787 h 110046"/>
                <a:gd name="connsiteX11" fmla="*/ 37416 w 127284"/>
                <a:gd name="connsiteY11" fmla="*/ 80737 h 110046"/>
                <a:gd name="connsiteX12" fmla="*/ 37416 w 127284"/>
                <a:gd name="connsiteY12" fmla="*/ 85 h 110046"/>
                <a:gd name="connsiteX13" fmla="*/ 218 w 127284"/>
                <a:gd name="connsiteY13" fmla="*/ 2757 h 110046"/>
                <a:gd name="connsiteX14" fmla="*/ 218 w 127284"/>
                <a:gd name="connsiteY14" fmla="*/ 10288 h 110046"/>
                <a:gd name="connsiteX15" fmla="*/ 19956 w 127284"/>
                <a:gd name="connsiteY15" fmla="*/ 32637 h 110046"/>
                <a:gd name="connsiteX16" fmla="*/ 19956 w 127284"/>
                <a:gd name="connsiteY16" fmla="*/ 69077 h 110046"/>
                <a:gd name="connsiteX17" fmla="*/ 58420 w 127284"/>
                <a:gd name="connsiteY17" fmla="*/ 110132 h 110046"/>
                <a:gd name="connsiteX18" fmla="*/ 91063 w 127284"/>
                <a:gd name="connsiteY18" fmla="*/ 88268 h 11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284" h="110046">
                  <a:moveTo>
                    <a:pt x="91063" y="88268"/>
                  </a:moveTo>
                  <a:lnTo>
                    <a:pt x="91063" y="110132"/>
                  </a:lnTo>
                  <a:lnTo>
                    <a:pt x="127502" y="107459"/>
                  </a:lnTo>
                  <a:lnTo>
                    <a:pt x="127502" y="99929"/>
                  </a:lnTo>
                  <a:cubicBezTo>
                    <a:pt x="109789" y="99929"/>
                    <a:pt x="107765" y="98228"/>
                    <a:pt x="107765" y="86324"/>
                  </a:cubicBezTo>
                  <a:lnTo>
                    <a:pt x="107765" y="85"/>
                  </a:lnTo>
                  <a:lnTo>
                    <a:pt x="70566" y="2757"/>
                  </a:lnTo>
                  <a:lnTo>
                    <a:pt x="70566" y="10288"/>
                  </a:lnTo>
                  <a:cubicBezTo>
                    <a:pt x="88280" y="10288"/>
                    <a:pt x="90304" y="11988"/>
                    <a:pt x="90304" y="23892"/>
                  </a:cubicBezTo>
                  <a:lnTo>
                    <a:pt x="90304" y="67133"/>
                  </a:lnTo>
                  <a:cubicBezTo>
                    <a:pt x="90304" y="88268"/>
                    <a:pt x="78158" y="104787"/>
                    <a:pt x="59685" y="104787"/>
                  </a:cubicBezTo>
                  <a:cubicBezTo>
                    <a:pt x="38429" y="104787"/>
                    <a:pt x="37416" y="93369"/>
                    <a:pt x="37416" y="80737"/>
                  </a:cubicBezTo>
                  <a:lnTo>
                    <a:pt x="37416" y="85"/>
                  </a:lnTo>
                  <a:lnTo>
                    <a:pt x="218" y="2757"/>
                  </a:lnTo>
                  <a:lnTo>
                    <a:pt x="218" y="10288"/>
                  </a:lnTo>
                  <a:cubicBezTo>
                    <a:pt x="19956" y="10288"/>
                    <a:pt x="19956" y="11016"/>
                    <a:pt x="19956" y="32637"/>
                  </a:cubicBezTo>
                  <a:lnTo>
                    <a:pt x="19956" y="69077"/>
                  </a:lnTo>
                  <a:cubicBezTo>
                    <a:pt x="19956" y="88025"/>
                    <a:pt x="19956" y="110132"/>
                    <a:pt x="58420" y="110132"/>
                  </a:cubicBezTo>
                  <a:cubicBezTo>
                    <a:pt x="72590" y="110132"/>
                    <a:pt x="83725" y="103330"/>
                    <a:pt x="91063" y="88268"/>
                  </a:cubicBez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FFBE7751-7FA3-A498-AC03-FD027BDAE6A2}"/>
                </a:ext>
              </a:extLst>
            </p:cNvPr>
            <p:cNvSpPr/>
            <p:nvPr>
              <p:custDataLst>
                <p:tags r:id="rId25"/>
              </p:custDataLst>
            </p:nvPr>
          </p:nvSpPr>
          <p:spPr>
            <a:xfrm>
              <a:off x="8237968" y="4422699"/>
              <a:ext cx="58707" cy="242929"/>
            </a:xfrm>
            <a:custGeom>
              <a:avLst/>
              <a:gdLst>
                <a:gd name="connsiteX0" fmla="*/ 58931 w 58707"/>
                <a:gd name="connsiteY0" fmla="*/ 240584 h 242929"/>
                <a:gd name="connsiteX1" fmla="*/ 54629 w 58707"/>
                <a:gd name="connsiteY1" fmla="*/ 235240 h 242929"/>
                <a:gd name="connsiteX2" fmla="*/ 14900 w 58707"/>
                <a:gd name="connsiteY2" fmla="*/ 121549 h 242929"/>
                <a:gd name="connsiteX3" fmla="*/ 55642 w 58707"/>
                <a:gd name="connsiteY3" fmla="*/ 6644 h 242929"/>
                <a:gd name="connsiteX4" fmla="*/ 58931 w 58707"/>
                <a:gd name="connsiteY4" fmla="*/ 2514 h 242929"/>
                <a:gd name="connsiteX5" fmla="*/ 56401 w 58707"/>
                <a:gd name="connsiteY5" fmla="*/ 85 h 242929"/>
                <a:gd name="connsiteX6" fmla="*/ 16166 w 58707"/>
                <a:gd name="connsiteY6" fmla="*/ 47456 h 242929"/>
                <a:gd name="connsiteX7" fmla="*/ 223 w 58707"/>
                <a:gd name="connsiteY7" fmla="*/ 121549 h 242929"/>
                <a:gd name="connsiteX8" fmla="*/ 16925 w 58707"/>
                <a:gd name="connsiteY8" fmla="*/ 197343 h 242929"/>
                <a:gd name="connsiteX9" fmla="*/ 56401 w 58707"/>
                <a:gd name="connsiteY9" fmla="*/ 243014 h 242929"/>
                <a:gd name="connsiteX10" fmla="*/ 58931 w 58707"/>
                <a:gd name="connsiteY10" fmla="*/ 240584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31" y="240584"/>
                  </a:moveTo>
                  <a:cubicBezTo>
                    <a:pt x="58931" y="239856"/>
                    <a:pt x="58931" y="239370"/>
                    <a:pt x="54629" y="235240"/>
                  </a:cubicBezTo>
                  <a:cubicBezTo>
                    <a:pt x="22998" y="204631"/>
                    <a:pt x="14900" y="158717"/>
                    <a:pt x="14900" y="121549"/>
                  </a:cubicBezTo>
                  <a:cubicBezTo>
                    <a:pt x="14900" y="79280"/>
                    <a:pt x="24516" y="37010"/>
                    <a:pt x="55642" y="6644"/>
                  </a:cubicBezTo>
                  <a:cubicBezTo>
                    <a:pt x="58931" y="3729"/>
                    <a:pt x="58931" y="3243"/>
                    <a:pt x="58931" y="2514"/>
                  </a:cubicBezTo>
                  <a:cubicBezTo>
                    <a:pt x="58931" y="813"/>
                    <a:pt x="57919" y="85"/>
                    <a:pt x="56401" y="85"/>
                  </a:cubicBezTo>
                  <a:cubicBezTo>
                    <a:pt x="53870" y="85"/>
                    <a:pt x="31096" y="16604"/>
                    <a:pt x="16166" y="47456"/>
                  </a:cubicBezTo>
                  <a:cubicBezTo>
                    <a:pt x="3260" y="74178"/>
                    <a:pt x="223" y="101143"/>
                    <a:pt x="223" y="121549"/>
                  </a:cubicBezTo>
                  <a:cubicBezTo>
                    <a:pt x="223" y="140498"/>
                    <a:pt x="3007" y="169892"/>
                    <a:pt x="16925" y="197343"/>
                  </a:cubicBezTo>
                  <a:cubicBezTo>
                    <a:pt x="32108" y="227223"/>
                    <a:pt x="53870" y="243014"/>
                    <a:pt x="56401" y="243014"/>
                  </a:cubicBezTo>
                  <a:cubicBezTo>
                    <a:pt x="57919" y="243014"/>
                    <a:pt x="58931" y="242285"/>
                    <a:pt x="58931" y="240584"/>
                  </a:cubicBezTo>
                  <a:close/>
                </a:path>
              </a:pathLst>
            </a:custGeom>
            <a:solidFill>
              <a:srgbClr val="000000"/>
            </a:solidFill>
            <a:ln w="2540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D3A0BE01-3DA0-547B-7C3C-7989577FE4F6}"/>
                </a:ext>
              </a:extLst>
            </p:cNvPr>
            <p:cNvSpPr/>
            <p:nvPr>
              <p:custDataLst>
                <p:tags r:id="rId26"/>
              </p:custDataLst>
            </p:nvPr>
          </p:nvSpPr>
          <p:spPr>
            <a:xfrm>
              <a:off x="8320941" y="4495092"/>
              <a:ext cx="143226" cy="111747"/>
            </a:xfrm>
            <a:custGeom>
              <a:avLst/>
              <a:gdLst>
                <a:gd name="connsiteX0" fmla="*/ 126247 w 143226"/>
                <a:gd name="connsiteY0" fmla="*/ 12474 h 111747"/>
                <a:gd name="connsiteX1" fmla="*/ 112582 w 143226"/>
                <a:gd name="connsiteY1" fmla="*/ 29236 h 111747"/>
                <a:gd name="connsiteX2" fmla="*/ 125234 w 143226"/>
                <a:gd name="connsiteY2" fmla="*/ 40411 h 111747"/>
                <a:gd name="connsiteX3" fmla="*/ 143454 w 143226"/>
                <a:gd name="connsiteY3" fmla="*/ 21462 h 111747"/>
                <a:gd name="connsiteX4" fmla="*/ 114606 w 143226"/>
                <a:gd name="connsiteY4" fmla="*/ 85 h 111747"/>
                <a:gd name="connsiteX5" fmla="*/ 87530 w 143226"/>
                <a:gd name="connsiteY5" fmla="*/ 14903 h 111747"/>
                <a:gd name="connsiteX6" fmla="*/ 52609 w 143226"/>
                <a:gd name="connsiteY6" fmla="*/ 85 h 111747"/>
                <a:gd name="connsiteX7" fmla="*/ 3517 w 143226"/>
                <a:gd name="connsiteY7" fmla="*/ 37982 h 111747"/>
                <a:gd name="connsiteX8" fmla="*/ 9590 w 143226"/>
                <a:gd name="connsiteY8" fmla="*/ 41383 h 111747"/>
                <a:gd name="connsiteX9" fmla="*/ 15410 w 143226"/>
                <a:gd name="connsiteY9" fmla="*/ 38225 h 111747"/>
                <a:gd name="connsiteX10" fmla="*/ 51344 w 143226"/>
                <a:gd name="connsiteY10" fmla="*/ 8830 h 111747"/>
                <a:gd name="connsiteX11" fmla="*/ 65514 w 143226"/>
                <a:gd name="connsiteY11" fmla="*/ 20977 h 111747"/>
                <a:gd name="connsiteX12" fmla="*/ 59694 w 143226"/>
                <a:gd name="connsiteY12" fmla="*/ 47699 h 111747"/>
                <a:gd name="connsiteX13" fmla="*/ 51090 w 143226"/>
                <a:gd name="connsiteY13" fmla="*/ 80980 h 111747"/>
                <a:gd name="connsiteX14" fmla="*/ 29581 w 143226"/>
                <a:gd name="connsiteY14" fmla="*/ 103087 h 111747"/>
                <a:gd name="connsiteX15" fmla="*/ 17435 w 143226"/>
                <a:gd name="connsiteY15" fmla="*/ 99443 h 111747"/>
                <a:gd name="connsiteX16" fmla="*/ 31099 w 143226"/>
                <a:gd name="connsiteY16" fmla="*/ 82681 h 111747"/>
                <a:gd name="connsiteX17" fmla="*/ 18447 w 143226"/>
                <a:gd name="connsiteY17" fmla="*/ 71506 h 111747"/>
                <a:gd name="connsiteX18" fmla="*/ 227 w 143226"/>
                <a:gd name="connsiteY18" fmla="*/ 90454 h 111747"/>
                <a:gd name="connsiteX19" fmla="*/ 29075 w 143226"/>
                <a:gd name="connsiteY19" fmla="*/ 111832 h 111747"/>
                <a:gd name="connsiteX20" fmla="*/ 56152 w 143226"/>
                <a:gd name="connsiteY20" fmla="*/ 97013 h 111747"/>
                <a:gd name="connsiteX21" fmla="*/ 91073 w 143226"/>
                <a:gd name="connsiteY21" fmla="*/ 111832 h 111747"/>
                <a:gd name="connsiteX22" fmla="*/ 140164 w 143226"/>
                <a:gd name="connsiteY22" fmla="*/ 73935 h 111747"/>
                <a:gd name="connsiteX23" fmla="*/ 134091 w 143226"/>
                <a:gd name="connsiteY23" fmla="*/ 70534 h 111747"/>
                <a:gd name="connsiteX24" fmla="*/ 128271 w 143226"/>
                <a:gd name="connsiteY24" fmla="*/ 73692 h 111747"/>
                <a:gd name="connsiteX25" fmla="*/ 92338 w 143226"/>
                <a:gd name="connsiteY25" fmla="*/ 103087 h 111747"/>
                <a:gd name="connsiteX26" fmla="*/ 78167 w 143226"/>
                <a:gd name="connsiteY26" fmla="*/ 90940 h 111747"/>
                <a:gd name="connsiteX27" fmla="*/ 83734 w 143226"/>
                <a:gd name="connsiteY27" fmla="*/ 63975 h 111747"/>
                <a:gd name="connsiteX28" fmla="*/ 92591 w 143226"/>
                <a:gd name="connsiteY28" fmla="*/ 30937 h 111747"/>
                <a:gd name="connsiteX29" fmla="*/ 114100 w 143226"/>
                <a:gd name="connsiteY29" fmla="*/ 8830 h 111747"/>
                <a:gd name="connsiteX30" fmla="*/ 126247 w 143226"/>
                <a:gd name="connsiteY30" fmla="*/ 12474 h 1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1747">
                  <a:moveTo>
                    <a:pt x="126247" y="12474"/>
                  </a:moveTo>
                  <a:cubicBezTo>
                    <a:pt x="117137" y="14903"/>
                    <a:pt x="112582" y="23163"/>
                    <a:pt x="112582" y="29236"/>
                  </a:cubicBezTo>
                  <a:cubicBezTo>
                    <a:pt x="112582" y="34581"/>
                    <a:pt x="116884" y="40411"/>
                    <a:pt x="125234" y="40411"/>
                  </a:cubicBezTo>
                  <a:cubicBezTo>
                    <a:pt x="134091" y="40411"/>
                    <a:pt x="143454" y="33366"/>
                    <a:pt x="143454" y="21462"/>
                  </a:cubicBezTo>
                  <a:cubicBezTo>
                    <a:pt x="143454" y="8587"/>
                    <a:pt x="130042" y="85"/>
                    <a:pt x="114606" y="85"/>
                  </a:cubicBezTo>
                  <a:cubicBezTo>
                    <a:pt x="100182" y="85"/>
                    <a:pt x="90819" y="10531"/>
                    <a:pt x="87530" y="14903"/>
                  </a:cubicBezTo>
                  <a:cubicBezTo>
                    <a:pt x="81204" y="4700"/>
                    <a:pt x="67033" y="85"/>
                    <a:pt x="52609" y="85"/>
                  </a:cubicBezTo>
                  <a:cubicBezTo>
                    <a:pt x="20724" y="85"/>
                    <a:pt x="3517" y="29965"/>
                    <a:pt x="3517" y="37982"/>
                  </a:cubicBezTo>
                  <a:cubicBezTo>
                    <a:pt x="3517" y="41383"/>
                    <a:pt x="7313" y="41383"/>
                    <a:pt x="9590" y="41383"/>
                  </a:cubicBezTo>
                  <a:cubicBezTo>
                    <a:pt x="12627" y="41383"/>
                    <a:pt x="14398" y="41383"/>
                    <a:pt x="15410" y="38225"/>
                  </a:cubicBezTo>
                  <a:cubicBezTo>
                    <a:pt x="22749" y="16118"/>
                    <a:pt x="40968" y="8830"/>
                    <a:pt x="51344" y="8830"/>
                  </a:cubicBezTo>
                  <a:cubicBezTo>
                    <a:pt x="60959" y="8830"/>
                    <a:pt x="65514" y="13203"/>
                    <a:pt x="65514" y="20977"/>
                  </a:cubicBezTo>
                  <a:cubicBezTo>
                    <a:pt x="65514" y="25592"/>
                    <a:pt x="61972" y="38953"/>
                    <a:pt x="59694" y="47699"/>
                  </a:cubicBezTo>
                  <a:lnTo>
                    <a:pt x="51090" y="80980"/>
                  </a:lnTo>
                  <a:cubicBezTo>
                    <a:pt x="47295" y="95799"/>
                    <a:pt x="38185" y="103087"/>
                    <a:pt x="29581" y="103087"/>
                  </a:cubicBezTo>
                  <a:cubicBezTo>
                    <a:pt x="28316" y="103087"/>
                    <a:pt x="22496" y="103087"/>
                    <a:pt x="17435" y="99443"/>
                  </a:cubicBezTo>
                  <a:cubicBezTo>
                    <a:pt x="26545" y="97013"/>
                    <a:pt x="31099" y="88754"/>
                    <a:pt x="31099" y="82681"/>
                  </a:cubicBezTo>
                  <a:cubicBezTo>
                    <a:pt x="31099" y="77336"/>
                    <a:pt x="26798" y="71506"/>
                    <a:pt x="18447" y="71506"/>
                  </a:cubicBezTo>
                  <a:cubicBezTo>
                    <a:pt x="9590" y="71506"/>
                    <a:pt x="227" y="78551"/>
                    <a:pt x="227" y="90454"/>
                  </a:cubicBezTo>
                  <a:cubicBezTo>
                    <a:pt x="227" y="103330"/>
                    <a:pt x="13639" y="111832"/>
                    <a:pt x="29075" y="111832"/>
                  </a:cubicBezTo>
                  <a:cubicBezTo>
                    <a:pt x="43499" y="111832"/>
                    <a:pt x="52862" y="101386"/>
                    <a:pt x="56152" y="97013"/>
                  </a:cubicBezTo>
                  <a:cubicBezTo>
                    <a:pt x="62478" y="107216"/>
                    <a:pt x="76649" y="111832"/>
                    <a:pt x="91073" y="111832"/>
                  </a:cubicBezTo>
                  <a:cubicBezTo>
                    <a:pt x="122957" y="111832"/>
                    <a:pt x="140164" y="81952"/>
                    <a:pt x="140164" y="73935"/>
                  </a:cubicBezTo>
                  <a:cubicBezTo>
                    <a:pt x="140164" y="70534"/>
                    <a:pt x="136369" y="70534"/>
                    <a:pt x="134091" y="70534"/>
                  </a:cubicBezTo>
                  <a:cubicBezTo>
                    <a:pt x="131055" y="70534"/>
                    <a:pt x="129283" y="70534"/>
                    <a:pt x="128271" y="73692"/>
                  </a:cubicBezTo>
                  <a:cubicBezTo>
                    <a:pt x="120933" y="95799"/>
                    <a:pt x="102713" y="103087"/>
                    <a:pt x="92338" y="103087"/>
                  </a:cubicBezTo>
                  <a:cubicBezTo>
                    <a:pt x="82722" y="103087"/>
                    <a:pt x="78167" y="98714"/>
                    <a:pt x="78167" y="90940"/>
                  </a:cubicBezTo>
                  <a:cubicBezTo>
                    <a:pt x="78167" y="85839"/>
                    <a:pt x="81457" y="72963"/>
                    <a:pt x="83734" y="63975"/>
                  </a:cubicBezTo>
                  <a:cubicBezTo>
                    <a:pt x="85505" y="57659"/>
                    <a:pt x="91326" y="34824"/>
                    <a:pt x="92591" y="30937"/>
                  </a:cubicBezTo>
                  <a:cubicBezTo>
                    <a:pt x="96387" y="16361"/>
                    <a:pt x="105243" y="8830"/>
                    <a:pt x="114100" y="8830"/>
                  </a:cubicBezTo>
                  <a:cubicBezTo>
                    <a:pt x="115365" y="8830"/>
                    <a:pt x="121186" y="8830"/>
                    <a:pt x="126247" y="12474"/>
                  </a:cubicBez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AF830F18-401B-D7E4-6F35-81008E55A30F}"/>
                </a:ext>
              </a:extLst>
            </p:cNvPr>
            <p:cNvSpPr/>
            <p:nvPr>
              <p:custDataLst>
                <p:tags r:id="rId27"/>
              </p:custDataLst>
            </p:nvPr>
          </p:nvSpPr>
          <p:spPr>
            <a:xfrm>
              <a:off x="8494540" y="4438247"/>
              <a:ext cx="288984" cy="170779"/>
            </a:xfrm>
            <a:custGeom>
              <a:avLst/>
              <a:gdLst>
                <a:gd name="connsiteX0" fmla="*/ 259611 w 288984"/>
                <a:gd name="connsiteY0" fmla="*/ 20734 h 170779"/>
                <a:gd name="connsiteX1" fmla="*/ 281627 w 288984"/>
                <a:gd name="connsiteY1" fmla="*/ 11502 h 170779"/>
                <a:gd name="connsiteX2" fmla="*/ 289218 w 288984"/>
                <a:gd name="connsiteY2" fmla="*/ 4457 h 170779"/>
                <a:gd name="connsiteX3" fmla="*/ 284663 w 288984"/>
                <a:gd name="connsiteY3" fmla="*/ 85 h 170779"/>
                <a:gd name="connsiteX4" fmla="*/ 263154 w 288984"/>
                <a:gd name="connsiteY4" fmla="*/ 813 h 170779"/>
                <a:gd name="connsiteX5" fmla="*/ 234053 w 288984"/>
                <a:gd name="connsiteY5" fmla="*/ 85 h 170779"/>
                <a:gd name="connsiteX6" fmla="*/ 227221 w 288984"/>
                <a:gd name="connsiteY6" fmla="*/ 7130 h 170779"/>
                <a:gd name="connsiteX7" fmla="*/ 233547 w 288984"/>
                <a:gd name="connsiteY7" fmla="*/ 11502 h 170779"/>
                <a:gd name="connsiteX8" fmla="*/ 251260 w 288984"/>
                <a:gd name="connsiteY8" fmla="*/ 14175 h 170779"/>
                <a:gd name="connsiteX9" fmla="*/ 178129 w 288984"/>
                <a:gd name="connsiteY9" fmla="*/ 125193 h 170779"/>
                <a:gd name="connsiteX10" fmla="*/ 162946 w 288984"/>
                <a:gd name="connsiteY10" fmla="*/ 12717 h 170779"/>
                <a:gd name="connsiteX11" fmla="*/ 179394 w 288984"/>
                <a:gd name="connsiteY11" fmla="*/ 11502 h 170779"/>
                <a:gd name="connsiteX12" fmla="*/ 188757 w 288984"/>
                <a:gd name="connsiteY12" fmla="*/ 4457 h 170779"/>
                <a:gd name="connsiteX13" fmla="*/ 183443 w 288984"/>
                <a:gd name="connsiteY13" fmla="*/ 85 h 170779"/>
                <a:gd name="connsiteX14" fmla="*/ 146244 w 288984"/>
                <a:gd name="connsiteY14" fmla="*/ 813 h 170779"/>
                <a:gd name="connsiteX15" fmla="*/ 130049 w 288984"/>
                <a:gd name="connsiteY15" fmla="*/ 571 h 170779"/>
                <a:gd name="connsiteX16" fmla="*/ 113095 w 288984"/>
                <a:gd name="connsiteY16" fmla="*/ 85 h 170779"/>
                <a:gd name="connsiteX17" fmla="*/ 106262 w 288984"/>
                <a:gd name="connsiteY17" fmla="*/ 7130 h 170779"/>
                <a:gd name="connsiteX18" fmla="*/ 114613 w 288984"/>
                <a:gd name="connsiteY18" fmla="*/ 11502 h 170779"/>
                <a:gd name="connsiteX19" fmla="*/ 126759 w 288984"/>
                <a:gd name="connsiteY19" fmla="*/ 11988 h 170779"/>
                <a:gd name="connsiteX20" fmla="*/ 130049 w 288984"/>
                <a:gd name="connsiteY20" fmla="*/ 36281 h 170779"/>
                <a:gd name="connsiteX21" fmla="*/ 128025 w 288984"/>
                <a:gd name="connsiteY21" fmla="*/ 40168 h 170779"/>
                <a:gd name="connsiteX22" fmla="*/ 72100 w 288984"/>
                <a:gd name="connsiteY22" fmla="*/ 125193 h 170779"/>
                <a:gd name="connsiteX23" fmla="*/ 56917 w 288984"/>
                <a:gd name="connsiteY23" fmla="*/ 12717 h 170779"/>
                <a:gd name="connsiteX24" fmla="*/ 73366 w 288984"/>
                <a:gd name="connsiteY24" fmla="*/ 11502 h 170779"/>
                <a:gd name="connsiteX25" fmla="*/ 80704 w 288984"/>
                <a:gd name="connsiteY25" fmla="*/ 10045 h 170779"/>
                <a:gd name="connsiteX26" fmla="*/ 82728 w 288984"/>
                <a:gd name="connsiteY26" fmla="*/ 4457 h 170779"/>
                <a:gd name="connsiteX27" fmla="*/ 77414 w 288984"/>
                <a:gd name="connsiteY27" fmla="*/ 85 h 170779"/>
                <a:gd name="connsiteX28" fmla="*/ 39963 w 288984"/>
                <a:gd name="connsiteY28" fmla="*/ 813 h 170779"/>
                <a:gd name="connsiteX29" fmla="*/ 23768 w 288984"/>
                <a:gd name="connsiteY29" fmla="*/ 571 h 170779"/>
                <a:gd name="connsiteX30" fmla="*/ 7066 w 288984"/>
                <a:gd name="connsiteY30" fmla="*/ 85 h 170779"/>
                <a:gd name="connsiteX31" fmla="*/ 234 w 288984"/>
                <a:gd name="connsiteY31" fmla="*/ 7130 h 170779"/>
                <a:gd name="connsiteX32" fmla="*/ 8584 w 288984"/>
                <a:gd name="connsiteY32" fmla="*/ 11502 h 170779"/>
                <a:gd name="connsiteX33" fmla="*/ 20731 w 288984"/>
                <a:gd name="connsiteY33" fmla="*/ 11988 h 170779"/>
                <a:gd name="connsiteX34" fmla="*/ 41228 w 288984"/>
                <a:gd name="connsiteY34" fmla="*/ 163576 h 170779"/>
                <a:gd name="connsiteX35" fmla="*/ 48567 w 288984"/>
                <a:gd name="connsiteY35" fmla="*/ 170864 h 170779"/>
                <a:gd name="connsiteX36" fmla="*/ 59195 w 288984"/>
                <a:gd name="connsiteY36" fmla="*/ 164548 h 170779"/>
                <a:gd name="connsiteX37" fmla="*/ 132326 w 288984"/>
                <a:gd name="connsiteY37" fmla="*/ 53043 h 170779"/>
                <a:gd name="connsiteX38" fmla="*/ 147256 w 288984"/>
                <a:gd name="connsiteY38" fmla="*/ 163576 h 170779"/>
                <a:gd name="connsiteX39" fmla="*/ 154848 w 288984"/>
                <a:gd name="connsiteY39" fmla="*/ 170864 h 170779"/>
                <a:gd name="connsiteX40" fmla="*/ 165223 w 288984"/>
                <a:gd name="connsiteY40" fmla="*/ 164548 h 170779"/>
                <a:gd name="connsiteX41" fmla="*/ 259611 w 288984"/>
                <a:gd name="connsiteY41" fmla="*/ 20734 h 17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0779">
                  <a:moveTo>
                    <a:pt x="259611" y="20734"/>
                  </a:moveTo>
                  <a:cubicBezTo>
                    <a:pt x="262648" y="16118"/>
                    <a:pt x="265684" y="11745"/>
                    <a:pt x="281627" y="11502"/>
                  </a:cubicBezTo>
                  <a:cubicBezTo>
                    <a:pt x="284663" y="11502"/>
                    <a:pt x="289218" y="11502"/>
                    <a:pt x="289218" y="4457"/>
                  </a:cubicBezTo>
                  <a:cubicBezTo>
                    <a:pt x="289218" y="2271"/>
                    <a:pt x="287194" y="85"/>
                    <a:pt x="284663" y="85"/>
                  </a:cubicBezTo>
                  <a:cubicBezTo>
                    <a:pt x="277831" y="85"/>
                    <a:pt x="270239" y="813"/>
                    <a:pt x="263154" y="813"/>
                  </a:cubicBezTo>
                  <a:cubicBezTo>
                    <a:pt x="253538" y="813"/>
                    <a:pt x="243416" y="85"/>
                    <a:pt x="234053" y="85"/>
                  </a:cubicBezTo>
                  <a:cubicBezTo>
                    <a:pt x="232029" y="85"/>
                    <a:pt x="227221" y="85"/>
                    <a:pt x="227221" y="7130"/>
                  </a:cubicBezTo>
                  <a:cubicBezTo>
                    <a:pt x="227221" y="11502"/>
                    <a:pt x="231775" y="11502"/>
                    <a:pt x="233547" y="11502"/>
                  </a:cubicBezTo>
                  <a:cubicBezTo>
                    <a:pt x="234559" y="11502"/>
                    <a:pt x="244681" y="11502"/>
                    <a:pt x="251260" y="14175"/>
                  </a:cubicBezTo>
                  <a:lnTo>
                    <a:pt x="178129" y="125193"/>
                  </a:lnTo>
                  <a:lnTo>
                    <a:pt x="162946" y="12717"/>
                  </a:lnTo>
                  <a:cubicBezTo>
                    <a:pt x="167754" y="11745"/>
                    <a:pt x="175598" y="11502"/>
                    <a:pt x="179394" y="11502"/>
                  </a:cubicBezTo>
                  <a:cubicBezTo>
                    <a:pt x="184708" y="11502"/>
                    <a:pt x="188757" y="11502"/>
                    <a:pt x="188757" y="4457"/>
                  </a:cubicBezTo>
                  <a:cubicBezTo>
                    <a:pt x="188757" y="4214"/>
                    <a:pt x="188757" y="85"/>
                    <a:pt x="183443" y="85"/>
                  </a:cubicBezTo>
                  <a:cubicBezTo>
                    <a:pt x="175092" y="85"/>
                    <a:pt x="154595" y="813"/>
                    <a:pt x="146244" y="813"/>
                  </a:cubicBezTo>
                  <a:cubicBezTo>
                    <a:pt x="140930" y="813"/>
                    <a:pt x="135363" y="571"/>
                    <a:pt x="130049" y="571"/>
                  </a:cubicBezTo>
                  <a:cubicBezTo>
                    <a:pt x="122710" y="571"/>
                    <a:pt x="113601" y="85"/>
                    <a:pt x="113095" y="85"/>
                  </a:cubicBezTo>
                  <a:cubicBezTo>
                    <a:pt x="111323" y="85"/>
                    <a:pt x="106262" y="85"/>
                    <a:pt x="106262" y="7130"/>
                  </a:cubicBezTo>
                  <a:cubicBezTo>
                    <a:pt x="106262" y="11502"/>
                    <a:pt x="110564" y="11502"/>
                    <a:pt x="114613" y="11502"/>
                  </a:cubicBezTo>
                  <a:cubicBezTo>
                    <a:pt x="118409" y="11502"/>
                    <a:pt x="123470" y="11745"/>
                    <a:pt x="126759" y="11988"/>
                  </a:cubicBezTo>
                  <a:lnTo>
                    <a:pt x="130049" y="36281"/>
                  </a:lnTo>
                  <a:cubicBezTo>
                    <a:pt x="130049" y="37010"/>
                    <a:pt x="130049" y="37496"/>
                    <a:pt x="128025" y="40168"/>
                  </a:cubicBezTo>
                  <a:lnTo>
                    <a:pt x="72100" y="125193"/>
                  </a:lnTo>
                  <a:lnTo>
                    <a:pt x="56917" y="12717"/>
                  </a:lnTo>
                  <a:cubicBezTo>
                    <a:pt x="61725" y="11745"/>
                    <a:pt x="69570" y="11502"/>
                    <a:pt x="73366" y="11502"/>
                  </a:cubicBezTo>
                  <a:cubicBezTo>
                    <a:pt x="79186" y="11502"/>
                    <a:pt x="79439" y="11259"/>
                    <a:pt x="80704" y="10045"/>
                  </a:cubicBezTo>
                  <a:cubicBezTo>
                    <a:pt x="82222" y="8830"/>
                    <a:pt x="82728" y="4700"/>
                    <a:pt x="82728" y="4457"/>
                  </a:cubicBezTo>
                  <a:cubicBezTo>
                    <a:pt x="82728" y="4214"/>
                    <a:pt x="82728" y="85"/>
                    <a:pt x="77414" y="85"/>
                  </a:cubicBezTo>
                  <a:cubicBezTo>
                    <a:pt x="69064" y="85"/>
                    <a:pt x="48313" y="813"/>
                    <a:pt x="39963" y="813"/>
                  </a:cubicBezTo>
                  <a:cubicBezTo>
                    <a:pt x="34649" y="813"/>
                    <a:pt x="29082" y="571"/>
                    <a:pt x="23768" y="571"/>
                  </a:cubicBezTo>
                  <a:cubicBezTo>
                    <a:pt x="16935" y="571"/>
                    <a:pt x="7319" y="85"/>
                    <a:pt x="7066" y="85"/>
                  </a:cubicBezTo>
                  <a:cubicBezTo>
                    <a:pt x="5042" y="85"/>
                    <a:pt x="234" y="85"/>
                    <a:pt x="234" y="7130"/>
                  </a:cubicBezTo>
                  <a:cubicBezTo>
                    <a:pt x="234" y="11502"/>
                    <a:pt x="4283" y="11502"/>
                    <a:pt x="8584" y="11502"/>
                  </a:cubicBezTo>
                  <a:cubicBezTo>
                    <a:pt x="12380" y="11502"/>
                    <a:pt x="17441" y="11745"/>
                    <a:pt x="20731" y="11988"/>
                  </a:cubicBezTo>
                  <a:lnTo>
                    <a:pt x="41228" y="163576"/>
                  </a:lnTo>
                  <a:cubicBezTo>
                    <a:pt x="41987" y="168434"/>
                    <a:pt x="42493" y="170864"/>
                    <a:pt x="48567" y="170864"/>
                  </a:cubicBezTo>
                  <a:cubicBezTo>
                    <a:pt x="53881" y="170864"/>
                    <a:pt x="56158" y="169163"/>
                    <a:pt x="59195" y="164548"/>
                  </a:cubicBezTo>
                  <a:lnTo>
                    <a:pt x="132326" y="53043"/>
                  </a:lnTo>
                  <a:lnTo>
                    <a:pt x="147256" y="163576"/>
                  </a:lnTo>
                  <a:cubicBezTo>
                    <a:pt x="148016" y="169163"/>
                    <a:pt x="148775" y="170864"/>
                    <a:pt x="154848" y="170864"/>
                  </a:cubicBezTo>
                  <a:cubicBezTo>
                    <a:pt x="160415" y="170864"/>
                    <a:pt x="162440" y="168920"/>
                    <a:pt x="165223" y="164548"/>
                  </a:cubicBezTo>
                  <a:lnTo>
                    <a:pt x="259611" y="20734"/>
                  </a:ln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73F4D5D8-26CC-DBD6-9970-A07425227C95}"/>
                </a:ext>
              </a:extLst>
            </p:cNvPr>
            <p:cNvSpPr/>
            <p:nvPr>
              <p:custDataLst>
                <p:tags r:id="rId28"/>
              </p:custDataLst>
            </p:nvPr>
          </p:nvSpPr>
          <p:spPr>
            <a:xfrm>
              <a:off x="8773998" y="4528422"/>
              <a:ext cx="64477" cy="112913"/>
            </a:xfrm>
            <a:custGeom>
              <a:avLst/>
              <a:gdLst>
                <a:gd name="connsiteX0" fmla="*/ 40277 w 64477"/>
                <a:gd name="connsiteY0" fmla="*/ 4848 h 112913"/>
                <a:gd name="connsiteX1" fmla="*/ 34963 w 64477"/>
                <a:gd name="connsiteY1" fmla="*/ 86 h 112913"/>
                <a:gd name="connsiteX2" fmla="*/ 245 w 64477"/>
                <a:gd name="connsiteY2" fmla="*/ 10969 h 112913"/>
                <a:gd name="connsiteX3" fmla="*/ 245 w 64477"/>
                <a:gd name="connsiteY3" fmla="*/ 17091 h 112913"/>
                <a:gd name="connsiteX4" fmla="*/ 25929 w 64477"/>
                <a:gd name="connsiteY4" fmla="*/ 12330 h 112913"/>
                <a:gd name="connsiteX5" fmla="*/ 25929 w 64477"/>
                <a:gd name="connsiteY5" fmla="*/ 99055 h 112913"/>
                <a:gd name="connsiteX6" fmla="*/ 8216 w 64477"/>
                <a:gd name="connsiteY6" fmla="*/ 106878 h 112913"/>
                <a:gd name="connsiteX7" fmla="*/ 1485 w 64477"/>
                <a:gd name="connsiteY7" fmla="*/ 106878 h 112913"/>
                <a:gd name="connsiteX8" fmla="*/ 1485 w 64477"/>
                <a:gd name="connsiteY8" fmla="*/ 113000 h 112913"/>
                <a:gd name="connsiteX9" fmla="*/ 33015 w 64477"/>
                <a:gd name="connsiteY9" fmla="*/ 112319 h 112913"/>
                <a:gd name="connsiteX10" fmla="*/ 64722 w 64477"/>
                <a:gd name="connsiteY10" fmla="*/ 113000 h 112913"/>
                <a:gd name="connsiteX11" fmla="*/ 64722 w 64477"/>
                <a:gd name="connsiteY11" fmla="*/ 106878 h 112913"/>
                <a:gd name="connsiteX12" fmla="*/ 57991 w 64477"/>
                <a:gd name="connsiteY12" fmla="*/ 106878 h 112913"/>
                <a:gd name="connsiteX13" fmla="*/ 40277 w 64477"/>
                <a:gd name="connsiteY13" fmla="*/ 99055 h 112913"/>
                <a:gd name="connsiteX14" fmla="*/ 40277 w 64477"/>
                <a:gd name="connsiteY14" fmla="*/ 4848 h 112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2913">
                  <a:moveTo>
                    <a:pt x="40277" y="4848"/>
                  </a:moveTo>
                  <a:cubicBezTo>
                    <a:pt x="40277" y="256"/>
                    <a:pt x="39923" y="86"/>
                    <a:pt x="34963" y="86"/>
                  </a:cubicBezTo>
                  <a:cubicBezTo>
                    <a:pt x="23627" y="10799"/>
                    <a:pt x="7507" y="10969"/>
                    <a:pt x="245" y="10969"/>
                  </a:cubicBezTo>
                  <a:lnTo>
                    <a:pt x="245" y="17091"/>
                  </a:lnTo>
                  <a:cubicBezTo>
                    <a:pt x="4496" y="17091"/>
                    <a:pt x="16187" y="17091"/>
                    <a:pt x="25929" y="12330"/>
                  </a:cubicBezTo>
                  <a:lnTo>
                    <a:pt x="25929" y="99055"/>
                  </a:lnTo>
                  <a:cubicBezTo>
                    <a:pt x="25929" y="104667"/>
                    <a:pt x="25929" y="106878"/>
                    <a:pt x="8216" y="106878"/>
                  </a:cubicBezTo>
                  <a:lnTo>
                    <a:pt x="1485" y="106878"/>
                  </a:lnTo>
                  <a:lnTo>
                    <a:pt x="1485" y="113000"/>
                  </a:lnTo>
                  <a:cubicBezTo>
                    <a:pt x="4673" y="112830"/>
                    <a:pt x="26461" y="112319"/>
                    <a:pt x="33015" y="112319"/>
                  </a:cubicBezTo>
                  <a:cubicBezTo>
                    <a:pt x="38506" y="112319"/>
                    <a:pt x="60825" y="112830"/>
                    <a:pt x="64722" y="113000"/>
                  </a:cubicBezTo>
                  <a:lnTo>
                    <a:pt x="64722" y="106878"/>
                  </a:lnTo>
                  <a:lnTo>
                    <a:pt x="57991" y="106878"/>
                  </a:lnTo>
                  <a:cubicBezTo>
                    <a:pt x="40277" y="106878"/>
                    <a:pt x="40277" y="104667"/>
                    <a:pt x="40277" y="99055"/>
                  </a:cubicBezTo>
                  <a:lnTo>
                    <a:pt x="40277" y="4848"/>
                  </a:ln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9102A349-F14D-3D8D-21BD-2903BEBB7FB5}"/>
                </a:ext>
              </a:extLst>
            </p:cNvPr>
            <p:cNvSpPr/>
            <p:nvPr>
              <p:custDataLst>
                <p:tags r:id="rId29"/>
              </p:custDataLst>
            </p:nvPr>
          </p:nvSpPr>
          <p:spPr>
            <a:xfrm>
              <a:off x="8938615" y="4463269"/>
              <a:ext cx="168278" cy="161790"/>
            </a:xfrm>
            <a:custGeom>
              <a:avLst/>
              <a:gdLst>
                <a:gd name="connsiteX0" fmla="*/ 89578 w 168278"/>
                <a:gd name="connsiteY0" fmla="*/ 85839 h 161790"/>
                <a:gd name="connsiteX1" fmla="*/ 160180 w 168278"/>
                <a:gd name="connsiteY1" fmla="*/ 85839 h 161790"/>
                <a:gd name="connsiteX2" fmla="*/ 168530 w 168278"/>
                <a:gd name="connsiteY2" fmla="*/ 80980 h 161790"/>
                <a:gd name="connsiteX3" fmla="*/ 160180 w 168278"/>
                <a:gd name="connsiteY3" fmla="*/ 76121 h 161790"/>
                <a:gd name="connsiteX4" fmla="*/ 89578 w 168278"/>
                <a:gd name="connsiteY4" fmla="*/ 76121 h 161790"/>
                <a:gd name="connsiteX5" fmla="*/ 89578 w 168278"/>
                <a:gd name="connsiteY5" fmla="*/ 8101 h 161790"/>
                <a:gd name="connsiteX6" fmla="*/ 84517 w 168278"/>
                <a:gd name="connsiteY6" fmla="*/ 85 h 161790"/>
                <a:gd name="connsiteX7" fmla="*/ 79456 w 168278"/>
                <a:gd name="connsiteY7" fmla="*/ 8101 h 161790"/>
                <a:gd name="connsiteX8" fmla="*/ 79456 w 168278"/>
                <a:gd name="connsiteY8" fmla="*/ 76121 h 161790"/>
                <a:gd name="connsiteX9" fmla="*/ 8602 w 168278"/>
                <a:gd name="connsiteY9" fmla="*/ 76121 h 161790"/>
                <a:gd name="connsiteX10" fmla="*/ 251 w 168278"/>
                <a:gd name="connsiteY10" fmla="*/ 80980 h 161790"/>
                <a:gd name="connsiteX11" fmla="*/ 8602 w 168278"/>
                <a:gd name="connsiteY11" fmla="*/ 85839 h 161790"/>
                <a:gd name="connsiteX12" fmla="*/ 79456 w 168278"/>
                <a:gd name="connsiteY12" fmla="*/ 85839 h 161790"/>
                <a:gd name="connsiteX13" fmla="*/ 79456 w 168278"/>
                <a:gd name="connsiteY13" fmla="*/ 153859 h 161790"/>
                <a:gd name="connsiteX14" fmla="*/ 84517 w 168278"/>
                <a:gd name="connsiteY14" fmla="*/ 161875 h 161790"/>
                <a:gd name="connsiteX15" fmla="*/ 89578 w 168278"/>
                <a:gd name="connsiteY15" fmla="*/ 153859 h 161790"/>
                <a:gd name="connsiteX16" fmla="*/ 89578 w 168278"/>
                <a:gd name="connsiteY16" fmla="*/ 85839 h 1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1790">
                  <a:moveTo>
                    <a:pt x="89578" y="85839"/>
                  </a:moveTo>
                  <a:lnTo>
                    <a:pt x="160180" y="85839"/>
                  </a:lnTo>
                  <a:cubicBezTo>
                    <a:pt x="163722" y="85839"/>
                    <a:pt x="168530" y="85839"/>
                    <a:pt x="168530" y="80980"/>
                  </a:cubicBezTo>
                  <a:cubicBezTo>
                    <a:pt x="168530" y="76121"/>
                    <a:pt x="163722" y="76121"/>
                    <a:pt x="160180" y="76121"/>
                  </a:cubicBezTo>
                  <a:lnTo>
                    <a:pt x="89578" y="76121"/>
                  </a:lnTo>
                  <a:lnTo>
                    <a:pt x="89578" y="8101"/>
                  </a:lnTo>
                  <a:cubicBezTo>
                    <a:pt x="89578" y="4700"/>
                    <a:pt x="89578" y="85"/>
                    <a:pt x="84517" y="85"/>
                  </a:cubicBezTo>
                  <a:cubicBezTo>
                    <a:pt x="79456" y="85"/>
                    <a:pt x="79456" y="4700"/>
                    <a:pt x="79456" y="8101"/>
                  </a:cubicBezTo>
                  <a:lnTo>
                    <a:pt x="79456" y="76121"/>
                  </a:lnTo>
                  <a:lnTo>
                    <a:pt x="8602" y="76121"/>
                  </a:lnTo>
                  <a:cubicBezTo>
                    <a:pt x="5059" y="76121"/>
                    <a:pt x="251" y="76121"/>
                    <a:pt x="251" y="80980"/>
                  </a:cubicBezTo>
                  <a:cubicBezTo>
                    <a:pt x="251" y="85839"/>
                    <a:pt x="5059" y="85839"/>
                    <a:pt x="8602" y="85839"/>
                  </a:cubicBezTo>
                  <a:lnTo>
                    <a:pt x="79456" y="85839"/>
                  </a:lnTo>
                  <a:lnTo>
                    <a:pt x="79456" y="153859"/>
                  </a:lnTo>
                  <a:cubicBezTo>
                    <a:pt x="79456" y="157260"/>
                    <a:pt x="79456" y="161875"/>
                    <a:pt x="84517" y="161875"/>
                  </a:cubicBezTo>
                  <a:cubicBezTo>
                    <a:pt x="89578" y="161875"/>
                    <a:pt x="89578" y="157260"/>
                    <a:pt x="89578" y="153859"/>
                  </a:cubicBezTo>
                  <a:lnTo>
                    <a:pt x="89578" y="85839"/>
                  </a:lnTo>
                  <a:close/>
                </a:path>
              </a:pathLst>
            </a:custGeom>
            <a:solidFill>
              <a:srgbClr val="000000"/>
            </a:solidFill>
            <a:ln w="2540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2DEA407B-541F-BBC6-F468-E2088FD442EA}"/>
                </a:ext>
              </a:extLst>
            </p:cNvPr>
            <p:cNvSpPr/>
            <p:nvPr>
              <p:custDataLst>
                <p:tags r:id="rId30"/>
              </p:custDataLst>
            </p:nvPr>
          </p:nvSpPr>
          <p:spPr>
            <a:xfrm>
              <a:off x="9190653" y="4436303"/>
              <a:ext cx="114885" cy="170536"/>
            </a:xfrm>
            <a:custGeom>
              <a:avLst/>
              <a:gdLst>
                <a:gd name="connsiteX0" fmla="*/ 58210 w 114885"/>
                <a:gd name="connsiteY0" fmla="*/ 8587 h 170536"/>
                <a:gd name="connsiteX1" fmla="*/ 59222 w 114885"/>
                <a:gd name="connsiteY1" fmla="*/ 4457 h 170536"/>
                <a:gd name="connsiteX2" fmla="*/ 53655 w 114885"/>
                <a:gd name="connsiteY2" fmla="*/ 85 h 170536"/>
                <a:gd name="connsiteX3" fmla="*/ 51884 w 114885"/>
                <a:gd name="connsiteY3" fmla="*/ 328 h 170536"/>
                <a:gd name="connsiteX4" fmla="*/ 19240 w 114885"/>
                <a:gd name="connsiteY4" fmla="*/ 1785 h 170536"/>
                <a:gd name="connsiteX5" fmla="*/ 11143 w 114885"/>
                <a:gd name="connsiteY5" fmla="*/ 9073 h 170536"/>
                <a:gd name="connsiteX6" fmla="*/ 17722 w 114885"/>
                <a:gd name="connsiteY6" fmla="*/ 13446 h 170536"/>
                <a:gd name="connsiteX7" fmla="*/ 28350 w 114885"/>
                <a:gd name="connsiteY7" fmla="*/ 13932 h 170536"/>
                <a:gd name="connsiteX8" fmla="*/ 21265 w 114885"/>
                <a:gd name="connsiteY8" fmla="*/ 41868 h 170536"/>
                <a:gd name="connsiteX9" fmla="*/ 3804 w 114885"/>
                <a:gd name="connsiteY9" fmla="*/ 108917 h 170536"/>
                <a:gd name="connsiteX10" fmla="*/ 261 w 114885"/>
                <a:gd name="connsiteY10" fmla="*/ 131023 h 170536"/>
                <a:gd name="connsiteX11" fmla="*/ 43280 w 114885"/>
                <a:gd name="connsiteY11" fmla="*/ 170621 h 170536"/>
                <a:gd name="connsiteX12" fmla="*/ 115147 w 114885"/>
                <a:gd name="connsiteY12" fmla="*/ 98957 h 170536"/>
                <a:gd name="connsiteX13" fmla="*/ 70863 w 114885"/>
                <a:gd name="connsiteY13" fmla="*/ 58874 h 170536"/>
                <a:gd name="connsiteX14" fmla="*/ 43280 w 114885"/>
                <a:gd name="connsiteY14" fmla="*/ 66647 h 170536"/>
                <a:gd name="connsiteX15" fmla="*/ 58210 w 114885"/>
                <a:gd name="connsiteY15" fmla="*/ 8587 h 170536"/>
                <a:gd name="connsiteX16" fmla="*/ 43786 w 114885"/>
                <a:gd name="connsiteY16" fmla="*/ 161875 h 170536"/>
                <a:gd name="connsiteX17" fmla="*/ 25566 w 114885"/>
                <a:gd name="connsiteY17" fmla="*/ 141712 h 170536"/>
                <a:gd name="connsiteX18" fmla="*/ 29868 w 114885"/>
                <a:gd name="connsiteY18" fmla="*/ 117419 h 170536"/>
                <a:gd name="connsiteX19" fmla="*/ 38472 w 114885"/>
                <a:gd name="connsiteY19" fmla="*/ 84138 h 170536"/>
                <a:gd name="connsiteX20" fmla="*/ 69597 w 114885"/>
                <a:gd name="connsiteY20" fmla="*/ 67619 h 170536"/>
                <a:gd name="connsiteX21" fmla="*/ 86552 w 114885"/>
                <a:gd name="connsiteY21" fmla="*/ 86082 h 170536"/>
                <a:gd name="connsiteX22" fmla="*/ 73899 w 114885"/>
                <a:gd name="connsiteY22" fmla="*/ 138068 h 170536"/>
                <a:gd name="connsiteX23" fmla="*/ 43786 w 114885"/>
                <a:gd name="connsiteY23" fmla="*/ 161875 h 170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0536">
                  <a:moveTo>
                    <a:pt x="58210" y="8587"/>
                  </a:moveTo>
                  <a:cubicBezTo>
                    <a:pt x="59222" y="5186"/>
                    <a:pt x="59222" y="4700"/>
                    <a:pt x="59222" y="4457"/>
                  </a:cubicBezTo>
                  <a:cubicBezTo>
                    <a:pt x="59222" y="1299"/>
                    <a:pt x="56439" y="85"/>
                    <a:pt x="53655" y="85"/>
                  </a:cubicBezTo>
                  <a:cubicBezTo>
                    <a:pt x="52643" y="85"/>
                    <a:pt x="52390" y="85"/>
                    <a:pt x="51884" y="328"/>
                  </a:cubicBezTo>
                  <a:lnTo>
                    <a:pt x="19240" y="1785"/>
                  </a:lnTo>
                  <a:cubicBezTo>
                    <a:pt x="15697" y="2028"/>
                    <a:pt x="11143" y="2271"/>
                    <a:pt x="11143" y="9073"/>
                  </a:cubicBezTo>
                  <a:cubicBezTo>
                    <a:pt x="11143" y="13446"/>
                    <a:pt x="15950" y="13446"/>
                    <a:pt x="17722" y="13446"/>
                  </a:cubicBezTo>
                  <a:cubicBezTo>
                    <a:pt x="20505" y="13446"/>
                    <a:pt x="25060" y="13446"/>
                    <a:pt x="28350" y="13932"/>
                  </a:cubicBezTo>
                  <a:cubicBezTo>
                    <a:pt x="26326" y="22191"/>
                    <a:pt x="23795" y="32637"/>
                    <a:pt x="21265" y="41868"/>
                  </a:cubicBezTo>
                  <a:lnTo>
                    <a:pt x="3804" y="108917"/>
                  </a:lnTo>
                  <a:cubicBezTo>
                    <a:pt x="261" y="122521"/>
                    <a:pt x="261" y="125436"/>
                    <a:pt x="261" y="131023"/>
                  </a:cubicBezTo>
                  <a:cubicBezTo>
                    <a:pt x="261" y="162118"/>
                    <a:pt x="24301" y="170621"/>
                    <a:pt x="43280" y="170621"/>
                  </a:cubicBezTo>
                  <a:cubicBezTo>
                    <a:pt x="89082" y="170621"/>
                    <a:pt x="115147" y="131023"/>
                    <a:pt x="115147" y="98957"/>
                  </a:cubicBezTo>
                  <a:cubicBezTo>
                    <a:pt x="115147" y="69077"/>
                    <a:pt x="91866" y="58874"/>
                    <a:pt x="70863" y="58874"/>
                  </a:cubicBezTo>
                  <a:cubicBezTo>
                    <a:pt x="58716" y="58874"/>
                    <a:pt x="48594" y="63489"/>
                    <a:pt x="43280" y="66647"/>
                  </a:cubicBezTo>
                  <a:lnTo>
                    <a:pt x="58210" y="8587"/>
                  </a:lnTo>
                  <a:close/>
                  <a:moveTo>
                    <a:pt x="43786" y="161875"/>
                  </a:moveTo>
                  <a:cubicBezTo>
                    <a:pt x="33917" y="161875"/>
                    <a:pt x="25566" y="156774"/>
                    <a:pt x="25566" y="141712"/>
                  </a:cubicBezTo>
                  <a:cubicBezTo>
                    <a:pt x="25566" y="133939"/>
                    <a:pt x="28097" y="124950"/>
                    <a:pt x="29868" y="117419"/>
                  </a:cubicBezTo>
                  <a:cubicBezTo>
                    <a:pt x="32399" y="108188"/>
                    <a:pt x="36701" y="91426"/>
                    <a:pt x="38472" y="84138"/>
                  </a:cubicBezTo>
                  <a:cubicBezTo>
                    <a:pt x="39737" y="80008"/>
                    <a:pt x="54161" y="67619"/>
                    <a:pt x="69597" y="67619"/>
                  </a:cubicBezTo>
                  <a:cubicBezTo>
                    <a:pt x="85286" y="67619"/>
                    <a:pt x="86552" y="80737"/>
                    <a:pt x="86552" y="86082"/>
                  </a:cubicBezTo>
                  <a:cubicBezTo>
                    <a:pt x="86552" y="98714"/>
                    <a:pt x="77948" y="128594"/>
                    <a:pt x="73899" y="138068"/>
                  </a:cubicBezTo>
                  <a:cubicBezTo>
                    <a:pt x="65295" y="157746"/>
                    <a:pt x="51125" y="161875"/>
                    <a:pt x="43786" y="161875"/>
                  </a:cubicBez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5756146A-15A1-66BA-A7A6-1EDBD731C422}"/>
                </a:ext>
              </a:extLst>
            </p:cNvPr>
            <p:cNvSpPr/>
            <p:nvPr>
              <p:custDataLst>
                <p:tags r:id="rId31"/>
              </p:custDataLst>
            </p:nvPr>
          </p:nvSpPr>
          <p:spPr>
            <a:xfrm>
              <a:off x="9328599" y="4528422"/>
              <a:ext cx="64477" cy="112913"/>
            </a:xfrm>
            <a:custGeom>
              <a:avLst/>
              <a:gdLst>
                <a:gd name="connsiteX0" fmla="*/ 40299 w 64477"/>
                <a:gd name="connsiteY0" fmla="*/ 4848 h 112913"/>
                <a:gd name="connsiteX1" fmla="*/ 34985 w 64477"/>
                <a:gd name="connsiteY1" fmla="*/ 86 h 112913"/>
                <a:gd name="connsiteX2" fmla="*/ 267 w 64477"/>
                <a:gd name="connsiteY2" fmla="*/ 10969 h 112913"/>
                <a:gd name="connsiteX3" fmla="*/ 267 w 64477"/>
                <a:gd name="connsiteY3" fmla="*/ 17091 h 112913"/>
                <a:gd name="connsiteX4" fmla="*/ 25951 w 64477"/>
                <a:gd name="connsiteY4" fmla="*/ 12330 h 112913"/>
                <a:gd name="connsiteX5" fmla="*/ 25951 w 64477"/>
                <a:gd name="connsiteY5" fmla="*/ 99055 h 112913"/>
                <a:gd name="connsiteX6" fmla="*/ 8238 w 64477"/>
                <a:gd name="connsiteY6" fmla="*/ 106878 h 112913"/>
                <a:gd name="connsiteX7" fmla="*/ 1506 w 64477"/>
                <a:gd name="connsiteY7" fmla="*/ 106878 h 112913"/>
                <a:gd name="connsiteX8" fmla="*/ 1506 w 64477"/>
                <a:gd name="connsiteY8" fmla="*/ 113000 h 112913"/>
                <a:gd name="connsiteX9" fmla="*/ 33037 w 64477"/>
                <a:gd name="connsiteY9" fmla="*/ 112319 h 112913"/>
                <a:gd name="connsiteX10" fmla="*/ 64744 w 64477"/>
                <a:gd name="connsiteY10" fmla="*/ 113000 h 112913"/>
                <a:gd name="connsiteX11" fmla="*/ 64744 w 64477"/>
                <a:gd name="connsiteY11" fmla="*/ 106878 h 112913"/>
                <a:gd name="connsiteX12" fmla="*/ 58013 w 64477"/>
                <a:gd name="connsiteY12" fmla="*/ 106878 h 112913"/>
                <a:gd name="connsiteX13" fmla="*/ 40299 w 64477"/>
                <a:gd name="connsiteY13" fmla="*/ 99055 h 112913"/>
                <a:gd name="connsiteX14" fmla="*/ 40299 w 64477"/>
                <a:gd name="connsiteY14" fmla="*/ 4848 h 112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2913">
                  <a:moveTo>
                    <a:pt x="40299" y="4848"/>
                  </a:moveTo>
                  <a:cubicBezTo>
                    <a:pt x="40299" y="256"/>
                    <a:pt x="39945" y="86"/>
                    <a:pt x="34985" y="86"/>
                  </a:cubicBezTo>
                  <a:cubicBezTo>
                    <a:pt x="23648" y="10799"/>
                    <a:pt x="7529" y="10969"/>
                    <a:pt x="267" y="10969"/>
                  </a:cubicBezTo>
                  <a:lnTo>
                    <a:pt x="267" y="17091"/>
                  </a:lnTo>
                  <a:cubicBezTo>
                    <a:pt x="4518" y="17091"/>
                    <a:pt x="16209" y="17091"/>
                    <a:pt x="25951" y="12330"/>
                  </a:cubicBezTo>
                  <a:lnTo>
                    <a:pt x="25951" y="99055"/>
                  </a:lnTo>
                  <a:cubicBezTo>
                    <a:pt x="25951" y="104667"/>
                    <a:pt x="25951" y="106878"/>
                    <a:pt x="8238" y="106878"/>
                  </a:cubicBezTo>
                  <a:lnTo>
                    <a:pt x="1506" y="106878"/>
                  </a:lnTo>
                  <a:lnTo>
                    <a:pt x="1506" y="113000"/>
                  </a:lnTo>
                  <a:cubicBezTo>
                    <a:pt x="4695" y="112830"/>
                    <a:pt x="26483" y="112319"/>
                    <a:pt x="33037" y="112319"/>
                  </a:cubicBezTo>
                  <a:cubicBezTo>
                    <a:pt x="38528" y="112319"/>
                    <a:pt x="60847" y="112830"/>
                    <a:pt x="64744" y="113000"/>
                  </a:cubicBezTo>
                  <a:lnTo>
                    <a:pt x="64744" y="106878"/>
                  </a:lnTo>
                  <a:lnTo>
                    <a:pt x="58013" y="106878"/>
                  </a:lnTo>
                  <a:cubicBezTo>
                    <a:pt x="40299" y="106878"/>
                    <a:pt x="40299" y="104667"/>
                    <a:pt x="40299" y="99055"/>
                  </a:cubicBezTo>
                  <a:lnTo>
                    <a:pt x="40299" y="4848"/>
                  </a:lnTo>
                  <a:close/>
                </a:path>
              </a:pathLst>
            </a:custGeom>
            <a:solidFill>
              <a:srgbClr val="000000"/>
            </a:solidFill>
            <a:ln w="2540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BB409784-4645-5012-9C81-62F54DAF11AD}"/>
                </a:ext>
              </a:extLst>
            </p:cNvPr>
            <p:cNvSpPr/>
            <p:nvPr>
              <p:custDataLst>
                <p:tags r:id="rId32"/>
              </p:custDataLst>
            </p:nvPr>
          </p:nvSpPr>
          <p:spPr>
            <a:xfrm>
              <a:off x="9437237" y="4422699"/>
              <a:ext cx="58707" cy="242929"/>
            </a:xfrm>
            <a:custGeom>
              <a:avLst/>
              <a:gdLst>
                <a:gd name="connsiteX0" fmla="*/ 58979 w 58707"/>
                <a:gd name="connsiteY0" fmla="*/ 121549 h 242929"/>
                <a:gd name="connsiteX1" fmla="*/ 42277 w 58707"/>
                <a:gd name="connsiteY1" fmla="*/ 45755 h 242929"/>
                <a:gd name="connsiteX2" fmla="*/ 2802 w 58707"/>
                <a:gd name="connsiteY2" fmla="*/ 85 h 242929"/>
                <a:gd name="connsiteX3" fmla="*/ 271 w 58707"/>
                <a:gd name="connsiteY3" fmla="*/ 2514 h 242929"/>
                <a:gd name="connsiteX4" fmla="*/ 5079 w 58707"/>
                <a:gd name="connsiteY4" fmla="*/ 8101 h 242929"/>
                <a:gd name="connsiteX5" fmla="*/ 44302 w 58707"/>
                <a:gd name="connsiteY5" fmla="*/ 121549 h 242929"/>
                <a:gd name="connsiteX6" fmla="*/ 3561 w 58707"/>
                <a:gd name="connsiteY6" fmla="*/ 236455 h 242929"/>
                <a:gd name="connsiteX7" fmla="*/ 271 w 58707"/>
                <a:gd name="connsiteY7" fmla="*/ 240584 h 242929"/>
                <a:gd name="connsiteX8" fmla="*/ 2802 w 58707"/>
                <a:gd name="connsiteY8" fmla="*/ 243014 h 242929"/>
                <a:gd name="connsiteX9" fmla="*/ 43037 w 58707"/>
                <a:gd name="connsiteY9" fmla="*/ 195643 h 242929"/>
                <a:gd name="connsiteX10" fmla="*/ 58979 w 58707"/>
                <a:gd name="connsiteY10" fmla="*/ 121549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79" y="121549"/>
                  </a:moveTo>
                  <a:cubicBezTo>
                    <a:pt x="58979" y="102601"/>
                    <a:pt x="56195" y="73206"/>
                    <a:pt x="42277" y="45755"/>
                  </a:cubicBezTo>
                  <a:cubicBezTo>
                    <a:pt x="27094" y="15875"/>
                    <a:pt x="5332" y="85"/>
                    <a:pt x="2802" y="85"/>
                  </a:cubicBezTo>
                  <a:cubicBezTo>
                    <a:pt x="1283" y="85"/>
                    <a:pt x="271" y="1056"/>
                    <a:pt x="271" y="2514"/>
                  </a:cubicBezTo>
                  <a:cubicBezTo>
                    <a:pt x="271" y="3243"/>
                    <a:pt x="271" y="3729"/>
                    <a:pt x="5079" y="8101"/>
                  </a:cubicBezTo>
                  <a:cubicBezTo>
                    <a:pt x="29878" y="32151"/>
                    <a:pt x="44302" y="70777"/>
                    <a:pt x="44302" y="121549"/>
                  </a:cubicBezTo>
                  <a:cubicBezTo>
                    <a:pt x="44302" y="163090"/>
                    <a:pt x="34939" y="205846"/>
                    <a:pt x="3561" y="236455"/>
                  </a:cubicBezTo>
                  <a:cubicBezTo>
                    <a:pt x="271" y="239370"/>
                    <a:pt x="271" y="239856"/>
                    <a:pt x="271" y="240584"/>
                  </a:cubicBezTo>
                  <a:cubicBezTo>
                    <a:pt x="271" y="242042"/>
                    <a:pt x="1283" y="243014"/>
                    <a:pt x="2802" y="243014"/>
                  </a:cubicBezTo>
                  <a:cubicBezTo>
                    <a:pt x="5332" y="243014"/>
                    <a:pt x="28107" y="226495"/>
                    <a:pt x="43037" y="195643"/>
                  </a:cubicBezTo>
                  <a:cubicBezTo>
                    <a:pt x="55942" y="168920"/>
                    <a:pt x="58979" y="141955"/>
                    <a:pt x="58979" y="121549"/>
                  </a:cubicBezTo>
                  <a:close/>
                </a:path>
              </a:pathLst>
            </a:custGeom>
            <a:solidFill>
              <a:srgbClr val="000000"/>
            </a:solidFill>
            <a:ln w="2540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5B48B760-D3CC-D264-7D2E-EF79B99AB193}"/>
                </a:ext>
              </a:extLst>
            </p:cNvPr>
            <p:cNvSpPr/>
            <p:nvPr>
              <p:custDataLst>
                <p:tags r:id="rId33"/>
              </p:custDataLst>
            </p:nvPr>
          </p:nvSpPr>
          <p:spPr>
            <a:xfrm>
              <a:off x="9537670" y="4438247"/>
              <a:ext cx="288984" cy="170779"/>
            </a:xfrm>
            <a:custGeom>
              <a:avLst/>
              <a:gdLst>
                <a:gd name="connsiteX0" fmla="*/ 259652 w 288984"/>
                <a:gd name="connsiteY0" fmla="*/ 20734 h 170779"/>
                <a:gd name="connsiteX1" fmla="*/ 281668 w 288984"/>
                <a:gd name="connsiteY1" fmla="*/ 11502 h 170779"/>
                <a:gd name="connsiteX2" fmla="*/ 289259 w 288984"/>
                <a:gd name="connsiteY2" fmla="*/ 4457 h 170779"/>
                <a:gd name="connsiteX3" fmla="*/ 284704 w 288984"/>
                <a:gd name="connsiteY3" fmla="*/ 85 h 170779"/>
                <a:gd name="connsiteX4" fmla="*/ 263195 w 288984"/>
                <a:gd name="connsiteY4" fmla="*/ 813 h 170779"/>
                <a:gd name="connsiteX5" fmla="*/ 234094 w 288984"/>
                <a:gd name="connsiteY5" fmla="*/ 85 h 170779"/>
                <a:gd name="connsiteX6" fmla="*/ 227262 w 288984"/>
                <a:gd name="connsiteY6" fmla="*/ 7130 h 170779"/>
                <a:gd name="connsiteX7" fmla="*/ 233588 w 288984"/>
                <a:gd name="connsiteY7" fmla="*/ 11502 h 170779"/>
                <a:gd name="connsiteX8" fmla="*/ 251302 w 288984"/>
                <a:gd name="connsiteY8" fmla="*/ 14175 h 170779"/>
                <a:gd name="connsiteX9" fmla="*/ 178170 w 288984"/>
                <a:gd name="connsiteY9" fmla="*/ 125193 h 170779"/>
                <a:gd name="connsiteX10" fmla="*/ 162987 w 288984"/>
                <a:gd name="connsiteY10" fmla="*/ 12717 h 170779"/>
                <a:gd name="connsiteX11" fmla="*/ 179435 w 288984"/>
                <a:gd name="connsiteY11" fmla="*/ 11502 h 170779"/>
                <a:gd name="connsiteX12" fmla="*/ 188798 w 288984"/>
                <a:gd name="connsiteY12" fmla="*/ 4457 h 170779"/>
                <a:gd name="connsiteX13" fmla="*/ 183484 w 288984"/>
                <a:gd name="connsiteY13" fmla="*/ 85 h 170779"/>
                <a:gd name="connsiteX14" fmla="*/ 146285 w 288984"/>
                <a:gd name="connsiteY14" fmla="*/ 813 h 170779"/>
                <a:gd name="connsiteX15" fmla="*/ 130090 w 288984"/>
                <a:gd name="connsiteY15" fmla="*/ 571 h 170779"/>
                <a:gd name="connsiteX16" fmla="*/ 113136 w 288984"/>
                <a:gd name="connsiteY16" fmla="*/ 85 h 170779"/>
                <a:gd name="connsiteX17" fmla="*/ 106303 w 288984"/>
                <a:gd name="connsiteY17" fmla="*/ 7130 h 170779"/>
                <a:gd name="connsiteX18" fmla="*/ 114654 w 288984"/>
                <a:gd name="connsiteY18" fmla="*/ 11502 h 170779"/>
                <a:gd name="connsiteX19" fmla="*/ 126800 w 288984"/>
                <a:gd name="connsiteY19" fmla="*/ 11988 h 170779"/>
                <a:gd name="connsiteX20" fmla="*/ 130090 w 288984"/>
                <a:gd name="connsiteY20" fmla="*/ 36281 h 170779"/>
                <a:gd name="connsiteX21" fmla="*/ 128066 w 288984"/>
                <a:gd name="connsiteY21" fmla="*/ 40168 h 170779"/>
                <a:gd name="connsiteX22" fmla="*/ 72141 w 288984"/>
                <a:gd name="connsiteY22" fmla="*/ 125193 h 170779"/>
                <a:gd name="connsiteX23" fmla="*/ 56958 w 288984"/>
                <a:gd name="connsiteY23" fmla="*/ 12717 h 170779"/>
                <a:gd name="connsiteX24" fmla="*/ 73407 w 288984"/>
                <a:gd name="connsiteY24" fmla="*/ 11502 h 170779"/>
                <a:gd name="connsiteX25" fmla="*/ 80745 w 288984"/>
                <a:gd name="connsiteY25" fmla="*/ 10045 h 170779"/>
                <a:gd name="connsiteX26" fmla="*/ 82769 w 288984"/>
                <a:gd name="connsiteY26" fmla="*/ 4457 h 170779"/>
                <a:gd name="connsiteX27" fmla="*/ 77455 w 288984"/>
                <a:gd name="connsiteY27" fmla="*/ 85 h 170779"/>
                <a:gd name="connsiteX28" fmla="*/ 40004 w 288984"/>
                <a:gd name="connsiteY28" fmla="*/ 813 h 170779"/>
                <a:gd name="connsiteX29" fmla="*/ 23809 w 288984"/>
                <a:gd name="connsiteY29" fmla="*/ 571 h 170779"/>
                <a:gd name="connsiteX30" fmla="*/ 7107 w 288984"/>
                <a:gd name="connsiteY30" fmla="*/ 85 h 170779"/>
                <a:gd name="connsiteX31" fmla="*/ 275 w 288984"/>
                <a:gd name="connsiteY31" fmla="*/ 7130 h 170779"/>
                <a:gd name="connsiteX32" fmla="*/ 8626 w 288984"/>
                <a:gd name="connsiteY32" fmla="*/ 11502 h 170779"/>
                <a:gd name="connsiteX33" fmla="*/ 20772 w 288984"/>
                <a:gd name="connsiteY33" fmla="*/ 11988 h 170779"/>
                <a:gd name="connsiteX34" fmla="*/ 41269 w 288984"/>
                <a:gd name="connsiteY34" fmla="*/ 163576 h 170779"/>
                <a:gd name="connsiteX35" fmla="*/ 48608 w 288984"/>
                <a:gd name="connsiteY35" fmla="*/ 170864 h 170779"/>
                <a:gd name="connsiteX36" fmla="*/ 59236 w 288984"/>
                <a:gd name="connsiteY36" fmla="*/ 164548 h 170779"/>
                <a:gd name="connsiteX37" fmla="*/ 132368 w 288984"/>
                <a:gd name="connsiteY37" fmla="*/ 53043 h 170779"/>
                <a:gd name="connsiteX38" fmla="*/ 147298 w 288984"/>
                <a:gd name="connsiteY38" fmla="*/ 163576 h 170779"/>
                <a:gd name="connsiteX39" fmla="*/ 154889 w 288984"/>
                <a:gd name="connsiteY39" fmla="*/ 170864 h 170779"/>
                <a:gd name="connsiteX40" fmla="*/ 165264 w 288984"/>
                <a:gd name="connsiteY40" fmla="*/ 164548 h 170779"/>
                <a:gd name="connsiteX41" fmla="*/ 259652 w 288984"/>
                <a:gd name="connsiteY41" fmla="*/ 20734 h 17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0779">
                  <a:moveTo>
                    <a:pt x="259652" y="20734"/>
                  </a:moveTo>
                  <a:cubicBezTo>
                    <a:pt x="262689" y="16118"/>
                    <a:pt x="265725" y="11745"/>
                    <a:pt x="281668" y="11502"/>
                  </a:cubicBezTo>
                  <a:cubicBezTo>
                    <a:pt x="284704" y="11502"/>
                    <a:pt x="289259" y="11502"/>
                    <a:pt x="289259" y="4457"/>
                  </a:cubicBezTo>
                  <a:cubicBezTo>
                    <a:pt x="289259" y="2271"/>
                    <a:pt x="287235" y="85"/>
                    <a:pt x="284704" y="85"/>
                  </a:cubicBezTo>
                  <a:cubicBezTo>
                    <a:pt x="277872" y="85"/>
                    <a:pt x="270280" y="813"/>
                    <a:pt x="263195" y="813"/>
                  </a:cubicBezTo>
                  <a:cubicBezTo>
                    <a:pt x="253579" y="813"/>
                    <a:pt x="243457" y="85"/>
                    <a:pt x="234094" y="85"/>
                  </a:cubicBezTo>
                  <a:cubicBezTo>
                    <a:pt x="232070" y="85"/>
                    <a:pt x="227262" y="85"/>
                    <a:pt x="227262" y="7130"/>
                  </a:cubicBezTo>
                  <a:cubicBezTo>
                    <a:pt x="227262" y="11502"/>
                    <a:pt x="231817" y="11502"/>
                    <a:pt x="233588" y="11502"/>
                  </a:cubicBezTo>
                  <a:cubicBezTo>
                    <a:pt x="234600" y="11502"/>
                    <a:pt x="244722" y="11502"/>
                    <a:pt x="251302" y="14175"/>
                  </a:cubicBezTo>
                  <a:lnTo>
                    <a:pt x="178170" y="125193"/>
                  </a:lnTo>
                  <a:lnTo>
                    <a:pt x="162987" y="12717"/>
                  </a:lnTo>
                  <a:cubicBezTo>
                    <a:pt x="167795" y="11745"/>
                    <a:pt x="175639" y="11502"/>
                    <a:pt x="179435" y="11502"/>
                  </a:cubicBezTo>
                  <a:cubicBezTo>
                    <a:pt x="184749" y="11502"/>
                    <a:pt x="188798" y="11502"/>
                    <a:pt x="188798" y="4457"/>
                  </a:cubicBezTo>
                  <a:cubicBezTo>
                    <a:pt x="188798" y="4214"/>
                    <a:pt x="188798" y="85"/>
                    <a:pt x="183484" y="85"/>
                  </a:cubicBezTo>
                  <a:cubicBezTo>
                    <a:pt x="175133" y="85"/>
                    <a:pt x="154636" y="813"/>
                    <a:pt x="146285" y="813"/>
                  </a:cubicBezTo>
                  <a:cubicBezTo>
                    <a:pt x="140971" y="813"/>
                    <a:pt x="135404" y="571"/>
                    <a:pt x="130090" y="571"/>
                  </a:cubicBezTo>
                  <a:cubicBezTo>
                    <a:pt x="122752" y="571"/>
                    <a:pt x="113642" y="85"/>
                    <a:pt x="113136" y="85"/>
                  </a:cubicBezTo>
                  <a:cubicBezTo>
                    <a:pt x="111364" y="85"/>
                    <a:pt x="106303" y="85"/>
                    <a:pt x="106303" y="7130"/>
                  </a:cubicBezTo>
                  <a:cubicBezTo>
                    <a:pt x="106303" y="11502"/>
                    <a:pt x="110605" y="11502"/>
                    <a:pt x="114654" y="11502"/>
                  </a:cubicBezTo>
                  <a:cubicBezTo>
                    <a:pt x="118450" y="11502"/>
                    <a:pt x="123511" y="11745"/>
                    <a:pt x="126800" y="11988"/>
                  </a:cubicBezTo>
                  <a:lnTo>
                    <a:pt x="130090" y="36281"/>
                  </a:lnTo>
                  <a:cubicBezTo>
                    <a:pt x="130090" y="37010"/>
                    <a:pt x="130090" y="37496"/>
                    <a:pt x="128066" y="40168"/>
                  </a:cubicBezTo>
                  <a:lnTo>
                    <a:pt x="72141" y="125193"/>
                  </a:lnTo>
                  <a:lnTo>
                    <a:pt x="56958" y="12717"/>
                  </a:lnTo>
                  <a:cubicBezTo>
                    <a:pt x="61766" y="11745"/>
                    <a:pt x="69611" y="11502"/>
                    <a:pt x="73407" y="11502"/>
                  </a:cubicBezTo>
                  <a:cubicBezTo>
                    <a:pt x="79227" y="11502"/>
                    <a:pt x="79480" y="11259"/>
                    <a:pt x="80745" y="10045"/>
                  </a:cubicBezTo>
                  <a:cubicBezTo>
                    <a:pt x="82263" y="8830"/>
                    <a:pt x="82769" y="4700"/>
                    <a:pt x="82769" y="4457"/>
                  </a:cubicBezTo>
                  <a:cubicBezTo>
                    <a:pt x="82769" y="4214"/>
                    <a:pt x="82769" y="85"/>
                    <a:pt x="77455" y="85"/>
                  </a:cubicBezTo>
                  <a:cubicBezTo>
                    <a:pt x="69105" y="85"/>
                    <a:pt x="48355" y="813"/>
                    <a:pt x="40004" y="813"/>
                  </a:cubicBezTo>
                  <a:cubicBezTo>
                    <a:pt x="34690" y="813"/>
                    <a:pt x="29123" y="571"/>
                    <a:pt x="23809" y="571"/>
                  </a:cubicBezTo>
                  <a:cubicBezTo>
                    <a:pt x="16976" y="571"/>
                    <a:pt x="7360" y="85"/>
                    <a:pt x="7107" y="85"/>
                  </a:cubicBezTo>
                  <a:cubicBezTo>
                    <a:pt x="5083" y="85"/>
                    <a:pt x="275" y="85"/>
                    <a:pt x="275" y="7130"/>
                  </a:cubicBezTo>
                  <a:cubicBezTo>
                    <a:pt x="275" y="11502"/>
                    <a:pt x="4324" y="11502"/>
                    <a:pt x="8626" y="11502"/>
                  </a:cubicBezTo>
                  <a:cubicBezTo>
                    <a:pt x="12421" y="11502"/>
                    <a:pt x="17482" y="11745"/>
                    <a:pt x="20772" y="11988"/>
                  </a:cubicBezTo>
                  <a:lnTo>
                    <a:pt x="41269" y="163576"/>
                  </a:lnTo>
                  <a:cubicBezTo>
                    <a:pt x="42028" y="168434"/>
                    <a:pt x="42534" y="170864"/>
                    <a:pt x="48608" y="170864"/>
                  </a:cubicBezTo>
                  <a:cubicBezTo>
                    <a:pt x="53922" y="170864"/>
                    <a:pt x="56199" y="169163"/>
                    <a:pt x="59236" y="164548"/>
                  </a:cubicBezTo>
                  <a:lnTo>
                    <a:pt x="132368" y="53043"/>
                  </a:lnTo>
                  <a:lnTo>
                    <a:pt x="147298" y="163576"/>
                  </a:lnTo>
                  <a:cubicBezTo>
                    <a:pt x="148057" y="169163"/>
                    <a:pt x="148816" y="170864"/>
                    <a:pt x="154889" y="170864"/>
                  </a:cubicBezTo>
                  <a:cubicBezTo>
                    <a:pt x="160456" y="170864"/>
                    <a:pt x="162481" y="168920"/>
                    <a:pt x="165264" y="164548"/>
                  </a:cubicBezTo>
                  <a:lnTo>
                    <a:pt x="259652" y="20734"/>
                  </a:lnTo>
                  <a:close/>
                </a:path>
              </a:pathLst>
            </a:custGeom>
            <a:solidFill>
              <a:srgbClr val="000000"/>
            </a:solidFill>
            <a:ln w="2540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A667E298-3160-79B1-7CD2-2F01ABE2550F}"/>
                </a:ext>
              </a:extLst>
            </p:cNvPr>
            <p:cNvSpPr/>
            <p:nvPr>
              <p:custDataLst>
                <p:tags r:id="rId34"/>
              </p:custDataLst>
            </p:nvPr>
          </p:nvSpPr>
          <p:spPr>
            <a:xfrm>
              <a:off x="9808979" y="4528422"/>
              <a:ext cx="78293" cy="112913"/>
            </a:xfrm>
            <a:custGeom>
              <a:avLst/>
              <a:gdLst>
                <a:gd name="connsiteX0" fmla="*/ 78580 w 78293"/>
                <a:gd name="connsiteY0" fmla="*/ 82050 h 112913"/>
                <a:gd name="connsiteX1" fmla="*/ 72557 w 78293"/>
                <a:gd name="connsiteY1" fmla="*/ 82050 h 112913"/>
                <a:gd name="connsiteX2" fmla="*/ 67952 w 78293"/>
                <a:gd name="connsiteY2" fmla="*/ 97525 h 112913"/>
                <a:gd name="connsiteX3" fmla="*/ 50415 w 78293"/>
                <a:gd name="connsiteY3" fmla="*/ 98545 h 112913"/>
                <a:gd name="connsiteX4" fmla="*/ 17822 w 78293"/>
                <a:gd name="connsiteY4" fmla="*/ 98545 h 112913"/>
                <a:gd name="connsiteX5" fmla="*/ 53249 w 78293"/>
                <a:gd name="connsiteY5" fmla="*/ 69977 h 112913"/>
                <a:gd name="connsiteX6" fmla="*/ 78580 w 78293"/>
                <a:gd name="connsiteY6" fmla="*/ 33246 h 112913"/>
                <a:gd name="connsiteX7" fmla="*/ 37130 w 78293"/>
                <a:gd name="connsiteY7" fmla="*/ 86 h 112913"/>
                <a:gd name="connsiteX8" fmla="*/ 286 w 78293"/>
                <a:gd name="connsiteY8" fmla="*/ 30525 h 112913"/>
                <a:gd name="connsiteX9" fmla="*/ 9674 w 78293"/>
                <a:gd name="connsiteY9" fmla="*/ 40048 h 112913"/>
                <a:gd name="connsiteX10" fmla="*/ 19062 w 78293"/>
                <a:gd name="connsiteY10" fmla="*/ 31035 h 112913"/>
                <a:gd name="connsiteX11" fmla="*/ 8611 w 78293"/>
                <a:gd name="connsiteY11" fmla="*/ 22023 h 112913"/>
                <a:gd name="connsiteX12" fmla="*/ 34473 w 78293"/>
                <a:gd name="connsiteY12" fmla="*/ 6208 h 112913"/>
                <a:gd name="connsiteX13" fmla="*/ 61398 w 78293"/>
                <a:gd name="connsiteY13" fmla="*/ 33246 h 112913"/>
                <a:gd name="connsiteX14" fmla="*/ 44747 w 78293"/>
                <a:gd name="connsiteY14" fmla="*/ 65896 h 112913"/>
                <a:gd name="connsiteX15" fmla="*/ 2057 w 78293"/>
                <a:gd name="connsiteY15" fmla="*/ 106368 h 112913"/>
                <a:gd name="connsiteX16" fmla="*/ 286 w 78293"/>
                <a:gd name="connsiteY16" fmla="*/ 113000 h 112913"/>
                <a:gd name="connsiteX17" fmla="*/ 73266 w 78293"/>
                <a:gd name="connsiteY17" fmla="*/ 113000 h 112913"/>
                <a:gd name="connsiteX18" fmla="*/ 78580 w 78293"/>
                <a:gd name="connsiteY18" fmla="*/ 82050 h 112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2913">
                  <a:moveTo>
                    <a:pt x="78580" y="82050"/>
                  </a:moveTo>
                  <a:lnTo>
                    <a:pt x="72557" y="82050"/>
                  </a:lnTo>
                  <a:cubicBezTo>
                    <a:pt x="72026" y="85792"/>
                    <a:pt x="70254" y="95824"/>
                    <a:pt x="67952" y="97525"/>
                  </a:cubicBezTo>
                  <a:cubicBezTo>
                    <a:pt x="66535" y="98545"/>
                    <a:pt x="52895" y="98545"/>
                    <a:pt x="50415" y="98545"/>
                  </a:cubicBezTo>
                  <a:lnTo>
                    <a:pt x="17822" y="98545"/>
                  </a:lnTo>
                  <a:cubicBezTo>
                    <a:pt x="36421" y="82731"/>
                    <a:pt x="42621" y="77969"/>
                    <a:pt x="53249" y="69977"/>
                  </a:cubicBezTo>
                  <a:cubicBezTo>
                    <a:pt x="66357" y="59944"/>
                    <a:pt x="78580" y="49401"/>
                    <a:pt x="78580" y="33246"/>
                  </a:cubicBezTo>
                  <a:cubicBezTo>
                    <a:pt x="78580" y="12670"/>
                    <a:pt x="59803" y="86"/>
                    <a:pt x="37130" y="86"/>
                  </a:cubicBezTo>
                  <a:cubicBezTo>
                    <a:pt x="15165" y="86"/>
                    <a:pt x="286" y="14881"/>
                    <a:pt x="286" y="30525"/>
                  </a:cubicBezTo>
                  <a:cubicBezTo>
                    <a:pt x="286" y="39198"/>
                    <a:pt x="7903" y="40048"/>
                    <a:pt x="9674" y="40048"/>
                  </a:cubicBezTo>
                  <a:cubicBezTo>
                    <a:pt x="13925" y="40048"/>
                    <a:pt x="19062" y="37157"/>
                    <a:pt x="19062" y="31035"/>
                  </a:cubicBezTo>
                  <a:cubicBezTo>
                    <a:pt x="19062" y="27974"/>
                    <a:pt x="17822" y="22023"/>
                    <a:pt x="8611" y="22023"/>
                  </a:cubicBezTo>
                  <a:cubicBezTo>
                    <a:pt x="14102" y="9949"/>
                    <a:pt x="26148" y="6208"/>
                    <a:pt x="34473" y="6208"/>
                  </a:cubicBezTo>
                  <a:cubicBezTo>
                    <a:pt x="52187" y="6208"/>
                    <a:pt x="61398" y="19472"/>
                    <a:pt x="61398" y="33246"/>
                  </a:cubicBezTo>
                  <a:cubicBezTo>
                    <a:pt x="61398" y="48040"/>
                    <a:pt x="50415" y="59774"/>
                    <a:pt x="44747" y="65896"/>
                  </a:cubicBezTo>
                  <a:lnTo>
                    <a:pt x="2057" y="106368"/>
                  </a:lnTo>
                  <a:cubicBezTo>
                    <a:pt x="286" y="107898"/>
                    <a:pt x="286" y="108238"/>
                    <a:pt x="286" y="113000"/>
                  </a:cubicBezTo>
                  <a:lnTo>
                    <a:pt x="73266" y="113000"/>
                  </a:lnTo>
                  <a:lnTo>
                    <a:pt x="78580" y="82050"/>
                  </a:lnTo>
                  <a:close/>
                </a:path>
              </a:pathLst>
            </a:custGeom>
            <a:solidFill>
              <a:srgbClr val="000000"/>
            </a:solidFill>
            <a:ln w="2540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7A26A694-C5AE-2401-86D7-7CCCB4D96E4F}"/>
                </a:ext>
              </a:extLst>
            </p:cNvPr>
            <p:cNvSpPr/>
            <p:nvPr>
              <p:custDataLst>
                <p:tags r:id="rId35"/>
              </p:custDataLst>
            </p:nvPr>
          </p:nvSpPr>
          <p:spPr>
            <a:xfrm>
              <a:off x="9981745" y="4463269"/>
              <a:ext cx="168278" cy="161790"/>
            </a:xfrm>
            <a:custGeom>
              <a:avLst/>
              <a:gdLst>
                <a:gd name="connsiteX0" fmla="*/ 89619 w 168278"/>
                <a:gd name="connsiteY0" fmla="*/ 85839 h 161790"/>
                <a:gd name="connsiteX1" fmla="*/ 160221 w 168278"/>
                <a:gd name="connsiteY1" fmla="*/ 85839 h 161790"/>
                <a:gd name="connsiteX2" fmla="*/ 168571 w 168278"/>
                <a:gd name="connsiteY2" fmla="*/ 80980 h 161790"/>
                <a:gd name="connsiteX3" fmla="*/ 160221 w 168278"/>
                <a:gd name="connsiteY3" fmla="*/ 76121 h 161790"/>
                <a:gd name="connsiteX4" fmla="*/ 89619 w 168278"/>
                <a:gd name="connsiteY4" fmla="*/ 76121 h 161790"/>
                <a:gd name="connsiteX5" fmla="*/ 89619 w 168278"/>
                <a:gd name="connsiteY5" fmla="*/ 8101 h 161790"/>
                <a:gd name="connsiteX6" fmla="*/ 84558 w 168278"/>
                <a:gd name="connsiteY6" fmla="*/ 85 h 161790"/>
                <a:gd name="connsiteX7" fmla="*/ 79497 w 168278"/>
                <a:gd name="connsiteY7" fmla="*/ 8101 h 161790"/>
                <a:gd name="connsiteX8" fmla="*/ 79497 w 168278"/>
                <a:gd name="connsiteY8" fmla="*/ 76121 h 161790"/>
                <a:gd name="connsiteX9" fmla="*/ 8643 w 168278"/>
                <a:gd name="connsiteY9" fmla="*/ 76121 h 161790"/>
                <a:gd name="connsiteX10" fmla="*/ 292 w 168278"/>
                <a:gd name="connsiteY10" fmla="*/ 80980 h 161790"/>
                <a:gd name="connsiteX11" fmla="*/ 8643 w 168278"/>
                <a:gd name="connsiteY11" fmla="*/ 85839 h 161790"/>
                <a:gd name="connsiteX12" fmla="*/ 79497 w 168278"/>
                <a:gd name="connsiteY12" fmla="*/ 85839 h 161790"/>
                <a:gd name="connsiteX13" fmla="*/ 79497 w 168278"/>
                <a:gd name="connsiteY13" fmla="*/ 153859 h 161790"/>
                <a:gd name="connsiteX14" fmla="*/ 84558 w 168278"/>
                <a:gd name="connsiteY14" fmla="*/ 161875 h 161790"/>
                <a:gd name="connsiteX15" fmla="*/ 89619 w 168278"/>
                <a:gd name="connsiteY15" fmla="*/ 153859 h 161790"/>
                <a:gd name="connsiteX16" fmla="*/ 89619 w 168278"/>
                <a:gd name="connsiteY16" fmla="*/ 85839 h 1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1790">
                  <a:moveTo>
                    <a:pt x="89619" y="85839"/>
                  </a:moveTo>
                  <a:lnTo>
                    <a:pt x="160221" y="85839"/>
                  </a:lnTo>
                  <a:cubicBezTo>
                    <a:pt x="163763" y="85839"/>
                    <a:pt x="168571" y="85839"/>
                    <a:pt x="168571" y="80980"/>
                  </a:cubicBezTo>
                  <a:cubicBezTo>
                    <a:pt x="168571" y="76121"/>
                    <a:pt x="163763" y="76121"/>
                    <a:pt x="160221" y="76121"/>
                  </a:cubicBezTo>
                  <a:lnTo>
                    <a:pt x="89619" y="76121"/>
                  </a:lnTo>
                  <a:lnTo>
                    <a:pt x="89619" y="8101"/>
                  </a:lnTo>
                  <a:cubicBezTo>
                    <a:pt x="89619" y="4700"/>
                    <a:pt x="89619" y="85"/>
                    <a:pt x="84558" y="85"/>
                  </a:cubicBezTo>
                  <a:cubicBezTo>
                    <a:pt x="79497" y="85"/>
                    <a:pt x="79497" y="4700"/>
                    <a:pt x="79497" y="8101"/>
                  </a:cubicBezTo>
                  <a:lnTo>
                    <a:pt x="79497" y="76121"/>
                  </a:lnTo>
                  <a:lnTo>
                    <a:pt x="8643" y="76121"/>
                  </a:lnTo>
                  <a:cubicBezTo>
                    <a:pt x="5100" y="76121"/>
                    <a:pt x="292" y="76121"/>
                    <a:pt x="292" y="80980"/>
                  </a:cubicBezTo>
                  <a:cubicBezTo>
                    <a:pt x="292" y="85839"/>
                    <a:pt x="5100" y="85839"/>
                    <a:pt x="8643" y="85839"/>
                  </a:cubicBezTo>
                  <a:lnTo>
                    <a:pt x="79497" y="85839"/>
                  </a:lnTo>
                  <a:lnTo>
                    <a:pt x="79497" y="153859"/>
                  </a:lnTo>
                  <a:cubicBezTo>
                    <a:pt x="79497" y="157260"/>
                    <a:pt x="79497" y="161875"/>
                    <a:pt x="84558" y="161875"/>
                  </a:cubicBezTo>
                  <a:cubicBezTo>
                    <a:pt x="89619" y="161875"/>
                    <a:pt x="89619" y="157260"/>
                    <a:pt x="89619" y="153859"/>
                  </a:cubicBezTo>
                  <a:lnTo>
                    <a:pt x="89619" y="85839"/>
                  </a:lnTo>
                  <a:close/>
                </a:path>
              </a:pathLst>
            </a:custGeom>
            <a:solidFill>
              <a:srgbClr val="000000"/>
            </a:solidFill>
            <a:ln w="2540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7D477A36-C4B1-A312-5F56-5DE105108E98}"/>
                </a:ext>
              </a:extLst>
            </p:cNvPr>
            <p:cNvSpPr/>
            <p:nvPr>
              <p:custDataLst>
                <p:tags r:id="rId36"/>
              </p:custDataLst>
            </p:nvPr>
          </p:nvSpPr>
          <p:spPr>
            <a:xfrm>
              <a:off x="10233783" y="4436303"/>
              <a:ext cx="114885" cy="170536"/>
            </a:xfrm>
            <a:custGeom>
              <a:avLst/>
              <a:gdLst>
                <a:gd name="connsiteX0" fmla="*/ 58251 w 114885"/>
                <a:gd name="connsiteY0" fmla="*/ 8587 h 170536"/>
                <a:gd name="connsiteX1" fmla="*/ 59263 w 114885"/>
                <a:gd name="connsiteY1" fmla="*/ 4457 h 170536"/>
                <a:gd name="connsiteX2" fmla="*/ 53696 w 114885"/>
                <a:gd name="connsiteY2" fmla="*/ 85 h 170536"/>
                <a:gd name="connsiteX3" fmla="*/ 51925 w 114885"/>
                <a:gd name="connsiteY3" fmla="*/ 328 h 170536"/>
                <a:gd name="connsiteX4" fmla="*/ 19281 w 114885"/>
                <a:gd name="connsiteY4" fmla="*/ 1785 h 170536"/>
                <a:gd name="connsiteX5" fmla="*/ 11184 w 114885"/>
                <a:gd name="connsiteY5" fmla="*/ 9073 h 170536"/>
                <a:gd name="connsiteX6" fmla="*/ 17763 w 114885"/>
                <a:gd name="connsiteY6" fmla="*/ 13446 h 170536"/>
                <a:gd name="connsiteX7" fmla="*/ 28391 w 114885"/>
                <a:gd name="connsiteY7" fmla="*/ 13932 h 170536"/>
                <a:gd name="connsiteX8" fmla="*/ 21306 w 114885"/>
                <a:gd name="connsiteY8" fmla="*/ 41868 h 170536"/>
                <a:gd name="connsiteX9" fmla="*/ 3845 w 114885"/>
                <a:gd name="connsiteY9" fmla="*/ 108917 h 170536"/>
                <a:gd name="connsiteX10" fmla="*/ 302 w 114885"/>
                <a:gd name="connsiteY10" fmla="*/ 131023 h 170536"/>
                <a:gd name="connsiteX11" fmla="*/ 43321 w 114885"/>
                <a:gd name="connsiteY11" fmla="*/ 170621 h 170536"/>
                <a:gd name="connsiteX12" fmla="*/ 115188 w 114885"/>
                <a:gd name="connsiteY12" fmla="*/ 98957 h 170536"/>
                <a:gd name="connsiteX13" fmla="*/ 70904 w 114885"/>
                <a:gd name="connsiteY13" fmla="*/ 58874 h 170536"/>
                <a:gd name="connsiteX14" fmla="*/ 43321 w 114885"/>
                <a:gd name="connsiteY14" fmla="*/ 66647 h 170536"/>
                <a:gd name="connsiteX15" fmla="*/ 58251 w 114885"/>
                <a:gd name="connsiteY15" fmla="*/ 8587 h 170536"/>
                <a:gd name="connsiteX16" fmla="*/ 43827 w 114885"/>
                <a:gd name="connsiteY16" fmla="*/ 161875 h 170536"/>
                <a:gd name="connsiteX17" fmla="*/ 25607 w 114885"/>
                <a:gd name="connsiteY17" fmla="*/ 141712 h 170536"/>
                <a:gd name="connsiteX18" fmla="*/ 29909 w 114885"/>
                <a:gd name="connsiteY18" fmla="*/ 117419 h 170536"/>
                <a:gd name="connsiteX19" fmla="*/ 38513 w 114885"/>
                <a:gd name="connsiteY19" fmla="*/ 84138 h 170536"/>
                <a:gd name="connsiteX20" fmla="*/ 69638 w 114885"/>
                <a:gd name="connsiteY20" fmla="*/ 67619 h 170536"/>
                <a:gd name="connsiteX21" fmla="*/ 86593 w 114885"/>
                <a:gd name="connsiteY21" fmla="*/ 86082 h 170536"/>
                <a:gd name="connsiteX22" fmla="*/ 73940 w 114885"/>
                <a:gd name="connsiteY22" fmla="*/ 138068 h 170536"/>
                <a:gd name="connsiteX23" fmla="*/ 43827 w 114885"/>
                <a:gd name="connsiteY23" fmla="*/ 161875 h 170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0536">
                  <a:moveTo>
                    <a:pt x="58251" y="8587"/>
                  </a:moveTo>
                  <a:cubicBezTo>
                    <a:pt x="59263" y="5186"/>
                    <a:pt x="59263" y="4700"/>
                    <a:pt x="59263" y="4457"/>
                  </a:cubicBezTo>
                  <a:cubicBezTo>
                    <a:pt x="59263" y="1299"/>
                    <a:pt x="56480" y="85"/>
                    <a:pt x="53696" y="85"/>
                  </a:cubicBezTo>
                  <a:cubicBezTo>
                    <a:pt x="52684" y="85"/>
                    <a:pt x="52431" y="85"/>
                    <a:pt x="51925" y="328"/>
                  </a:cubicBezTo>
                  <a:lnTo>
                    <a:pt x="19281" y="1785"/>
                  </a:lnTo>
                  <a:cubicBezTo>
                    <a:pt x="15738" y="2028"/>
                    <a:pt x="11184" y="2271"/>
                    <a:pt x="11184" y="9073"/>
                  </a:cubicBezTo>
                  <a:cubicBezTo>
                    <a:pt x="11184" y="13446"/>
                    <a:pt x="15992" y="13446"/>
                    <a:pt x="17763" y="13446"/>
                  </a:cubicBezTo>
                  <a:cubicBezTo>
                    <a:pt x="20546" y="13446"/>
                    <a:pt x="25101" y="13446"/>
                    <a:pt x="28391" y="13932"/>
                  </a:cubicBezTo>
                  <a:cubicBezTo>
                    <a:pt x="26367" y="22191"/>
                    <a:pt x="23836" y="32637"/>
                    <a:pt x="21306" y="41868"/>
                  </a:cubicBezTo>
                  <a:lnTo>
                    <a:pt x="3845" y="108917"/>
                  </a:lnTo>
                  <a:cubicBezTo>
                    <a:pt x="302" y="122521"/>
                    <a:pt x="302" y="125436"/>
                    <a:pt x="302" y="131023"/>
                  </a:cubicBezTo>
                  <a:cubicBezTo>
                    <a:pt x="302" y="162118"/>
                    <a:pt x="24342" y="170621"/>
                    <a:pt x="43321" y="170621"/>
                  </a:cubicBezTo>
                  <a:cubicBezTo>
                    <a:pt x="89123" y="170621"/>
                    <a:pt x="115188" y="131023"/>
                    <a:pt x="115188" y="98957"/>
                  </a:cubicBezTo>
                  <a:cubicBezTo>
                    <a:pt x="115188" y="69077"/>
                    <a:pt x="91907" y="58874"/>
                    <a:pt x="70904" y="58874"/>
                  </a:cubicBezTo>
                  <a:cubicBezTo>
                    <a:pt x="58757" y="58874"/>
                    <a:pt x="48635" y="63489"/>
                    <a:pt x="43321" y="66647"/>
                  </a:cubicBezTo>
                  <a:lnTo>
                    <a:pt x="58251" y="8587"/>
                  </a:lnTo>
                  <a:close/>
                  <a:moveTo>
                    <a:pt x="43827" y="161875"/>
                  </a:moveTo>
                  <a:cubicBezTo>
                    <a:pt x="33958" y="161875"/>
                    <a:pt x="25607" y="156774"/>
                    <a:pt x="25607" y="141712"/>
                  </a:cubicBezTo>
                  <a:cubicBezTo>
                    <a:pt x="25607" y="133939"/>
                    <a:pt x="28138" y="124950"/>
                    <a:pt x="29909" y="117419"/>
                  </a:cubicBezTo>
                  <a:cubicBezTo>
                    <a:pt x="32440" y="108188"/>
                    <a:pt x="36742" y="91426"/>
                    <a:pt x="38513" y="84138"/>
                  </a:cubicBezTo>
                  <a:cubicBezTo>
                    <a:pt x="39778" y="80008"/>
                    <a:pt x="54202" y="67619"/>
                    <a:pt x="69638" y="67619"/>
                  </a:cubicBezTo>
                  <a:cubicBezTo>
                    <a:pt x="85328" y="67619"/>
                    <a:pt x="86593" y="80737"/>
                    <a:pt x="86593" y="86082"/>
                  </a:cubicBezTo>
                  <a:cubicBezTo>
                    <a:pt x="86593" y="98714"/>
                    <a:pt x="77989" y="128594"/>
                    <a:pt x="73940" y="138068"/>
                  </a:cubicBezTo>
                  <a:cubicBezTo>
                    <a:pt x="65337" y="157746"/>
                    <a:pt x="51166" y="161875"/>
                    <a:pt x="43827" y="161875"/>
                  </a:cubicBez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BE4D21EA-9AA4-F60D-3E3B-25601AE03450}"/>
                </a:ext>
              </a:extLst>
            </p:cNvPr>
            <p:cNvSpPr/>
            <p:nvPr>
              <p:custDataLst>
                <p:tags r:id="rId37"/>
              </p:custDataLst>
            </p:nvPr>
          </p:nvSpPr>
          <p:spPr>
            <a:xfrm>
              <a:off x="10363581" y="4528422"/>
              <a:ext cx="78293" cy="112913"/>
            </a:xfrm>
            <a:custGeom>
              <a:avLst/>
              <a:gdLst>
                <a:gd name="connsiteX0" fmla="*/ 78602 w 78293"/>
                <a:gd name="connsiteY0" fmla="*/ 82050 h 112913"/>
                <a:gd name="connsiteX1" fmla="*/ 72579 w 78293"/>
                <a:gd name="connsiteY1" fmla="*/ 82050 h 112913"/>
                <a:gd name="connsiteX2" fmla="*/ 67973 w 78293"/>
                <a:gd name="connsiteY2" fmla="*/ 97525 h 112913"/>
                <a:gd name="connsiteX3" fmla="*/ 50437 w 78293"/>
                <a:gd name="connsiteY3" fmla="*/ 98545 h 112913"/>
                <a:gd name="connsiteX4" fmla="*/ 17844 w 78293"/>
                <a:gd name="connsiteY4" fmla="*/ 98545 h 112913"/>
                <a:gd name="connsiteX5" fmla="*/ 53271 w 78293"/>
                <a:gd name="connsiteY5" fmla="*/ 69977 h 112913"/>
                <a:gd name="connsiteX6" fmla="*/ 78602 w 78293"/>
                <a:gd name="connsiteY6" fmla="*/ 33246 h 112913"/>
                <a:gd name="connsiteX7" fmla="*/ 37152 w 78293"/>
                <a:gd name="connsiteY7" fmla="*/ 86 h 112913"/>
                <a:gd name="connsiteX8" fmla="*/ 308 w 78293"/>
                <a:gd name="connsiteY8" fmla="*/ 30525 h 112913"/>
                <a:gd name="connsiteX9" fmla="*/ 9696 w 78293"/>
                <a:gd name="connsiteY9" fmla="*/ 40048 h 112913"/>
                <a:gd name="connsiteX10" fmla="*/ 19084 w 78293"/>
                <a:gd name="connsiteY10" fmla="*/ 31035 h 112913"/>
                <a:gd name="connsiteX11" fmla="*/ 8633 w 78293"/>
                <a:gd name="connsiteY11" fmla="*/ 22023 h 112913"/>
                <a:gd name="connsiteX12" fmla="*/ 34495 w 78293"/>
                <a:gd name="connsiteY12" fmla="*/ 6208 h 112913"/>
                <a:gd name="connsiteX13" fmla="*/ 61419 w 78293"/>
                <a:gd name="connsiteY13" fmla="*/ 33246 h 112913"/>
                <a:gd name="connsiteX14" fmla="*/ 44769 w 78293"/>
                <a:gd name="connsiteY14" fmla="*/ 65896 h 112913"/>
                <a:gd name="connsiteX15" fmla="*/ 2079 w 78293"/>
                <a:gd name="connsiteY15" fmla="*/ 106368 h 112913"/>
                <a:gd name="connsiteX16" fmla="*/ 308 w 78293"/>
                <a:gd name="connsiteY16" fmla="*/ 113000 h 112913"/>
                <a:gd name="connsiteX17" fmla="*/ 73288 w 78293"/>
                <a:gd name="connsiteY17" fmla="*/ 113000 h 112913"/>
                <a:gd name="connsiteX18" fmla="*/ 78602 w 78293"/>
                <a:gd name="connsiteY18" fmla="*/ 82050 h 112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2913">
                  <a:moveTo>
                    <a:pt x="78602" y="82050"/>
                  </a:moveTo>
                  <a:lnTo>
                    <a:pt x="72579" y="82050"/>
                  </a:lnTo>
                  <a:cubicBezTo>
                    <a:pt x="72048" y="85792"/>
                    <a:pt x="70276" y="95824"/>
                    <a:pt x="67973" y="97525"/>
                  </a:cubicBezTo>
                  <a:cubicBezTo>
                    <a:pt x="66556" y="98545"/>
                    <a:pt x="52917" y="98545"/>
                    <a:pt x="50437" y="98545"/>
                  </a:cubicBezTo>
                  <a:lnTo>
                    <a:pt x="17844" y="98545"/>
                  </a:lnTo>
                  <a:cubicBezTo>
                    <a:pt x="36443" y="82731"/>
                    <a:pt x="42643" y="77969"/>
                    <a:pt x="53271" y="69977"/>
                  </a:cubicBezTo>
                  <a:cubicBezTo>
                    <a:pt x="66379" y="59944"/>
                    <a:pt x="78602" y="49401"/>
                    <a:pt x="78602" y="33246"/>
                  </a:cubicBezTo>
                  <a:cubicBezTo>
                    <a:pt x="78602" y="12670"/>
                    <a:pt x="59825" y="86"/>
                    <a:pt x="37152" y="86"/>
                  </a:cubicBezTo>
                  <a:cubicBezTo>
                    <a:pt x="15187" y="86"/>
                    <a:pt x="308" y="14881"/>
                    <a:pt x="308" y="30525"/>
                  </a:cubicBezTo>
                  <a:cubicBezTo>
                    <a:pt x="308" y="39198"/>
                    <a:pt x="7924" y="40048"/>
                    <a:pt x="9696" y="40048"/>
                  </a:cubicBezTo>
                  <a:cubicBezTo>
                    <a:pt x="13947" y="40048"/>
                    <a:pt x="19084" y="37157"/>
                    <a:pt x="19084" y="31035"/>
                  </a:cubicBezTo>
                  <a:cubicBezTo>
                    <a:pt x="19084" y="27974"/>
                    <a:pt x="17844" y="22023"/>
                    <a:pt x="8633" y="22023"/>
                  </a:cubicBezTo>
                  <a:cubicBezTo>
                    <a:pt x="14124" y="9949"/>
                    <a:pt x="26169" y="6208"/>
                    <a:pt x="34495" y="6208"/>
                  </a:cubicBezTo>
                  <a:cubicBezTo>
                    <a:pt x="52208" y="6208"/>
                    <a:pt x="61419" y="19472"/>
                    <a:pt x="61419" y="33246"/>
                  </a:cubicBezTo>
                  <a:cubicBezTo>
                    <a:pt x="61419" y="48040"/>
                    <a:pt x="50437" y="59774"/>
                    <a:pt x="44769" y="65896"/>
                  </a:cubicBezTo>
                  <a:lnTo>
                    <a:pt x="2079" y="106368"/>
                  </a:lnTo>
                  <a:cubicBezTo>
                    <a:pt x="308" y="107898"/>
                    <a:pt x="308" y="108238"/>
                    <a:pt x="308" y="113000"/>
                  </a:cubicBezTo>
                  <a:lnTo>
                    <a:pt x="73288" y="113000"/>
                  </a:lnTo>
                  <a:lnTo>
                    <a:pt x="78602" y="82050"/>
                  </a:ln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F7613627-941F-8F09-8E63-DABB88785B14}"/>
                </a:ext>
              </a:extLst>
            </p:cNvPr>
            <p:cNvSpPr/>
            <p:nvPr>
              <p:custDataLst>
                <p:tags r:id="rId38"/>
              </p:custDataLst>
            </p:nvPr>
          </p:nvSpPr>
          <p:spPr>
            <a:xfrm>
              <a:off x="7305689" y="4803369"/>
              <a:ext cx="176376" cy="171264"/>
            </a:xfrm>
            <a:custGeom>
              <a:avLst/>
              <a:gdLst>
                <a:gd name="connsiteX0" fmla="*/ 48014 w 176376"/>
                <a:gd name="connsiteY0" fmla="*/ 80266 h 171264"/>
                <a:gd name="connsiteX1" fmla="*/ 48014 w 176376"/>
                <a:gd name="connsiteY1" fmla="*/ 17348 h 171264"/>
                <a:gd name="connsiteX2" fmla="*/ 53581 w 176376"/>
                <a:gd name="connsiteY2" fmla="*/ 8116 h 171264"/>
                <a:gd name="connsiteX3" fmla="*/ 68511 w 176376"/>
                <a:gd name="connsiteY3" fmla="*/ 7630 h 171264"/>
                <a:gd name="connsiteX4" fmla="*/ 119627 w 176376"/>
                <a:gd name="connsiteY4" fmla="*/ 43827 h 171264"/>
                <a:gd name="connsiteX5" fmla="*/ 76103 w 176376"/>
                <a:gd name="connsiteY5" fmla="*/ 80266 h 171264"/>
                <a:gd name="connsiteX6" fmla="*/ 48014 w 176376"/>
                <a:gd name="connsiteY6" fmla="*/ 80266 h 171264"/>
                <a:gd name="connsiteX7" fmla="*/ 101408 w 176376"/>
                <a:gd name="connsiteY7" fmla="*/ 83424 h 171264"/>
                <a:gd name="connsiteX8" fmla="*/ 145692 w 176376"/>
                <a:gd name="connsiteY8" fmla="*/ 43827 h 171264"/>
                <a:gd name="connsiteX9" fmla="*/ 79645 w 176376"/>
                <a:gd name="connsiteY9" fmla="*/ 100 h 171264"/>
                <a:gd name="connsiteX10" fmla="*/ 187 w 176376"/>
                <a:gd name="connsiteY10" fmla="*/ 100 h 171264"/>
                <a:gd name="connsiteX11" fmla="*/ 187 w 176376"/>
                <a:gd name="connsiteY11" fmla="*/ 7630 h 171264"/>
                <a:gd name="connsiteX12" fmla="*/ 6261 w 176376"/>
                <a:gd name="connsiteY12" fmla="*/ 7630 h 171264"/>
                <a:gd name="connsiteX13" fmla="*/ 26252 w 176376"/>
                <a:gd name="connsiteY13" fmla="*/ 19048 h 171264"/>
                <a:gd name="connsiteX14" fmla="*/ 26252 w 176376"/>
                <a:gd name="connsiteY14" fmla="*/ 147072 h 171264"/>
                <a:gd name="connsiteX15" fmla="*/ 6261 w 176376"/>
                <a:gd name="connsiteY15" fmla="*/ 158489 h 171264"/>
                <a:gd name="connsiteX16" fmla="*/ 187 w 176376"/>
                <a:gd name="connsiteY16" fmla="*/ 158489 h 171264"/>
                <a:gd name="connsiteX17" fmla="*/ 187 w 176376"/>
                <a:gd name="connsiteY17" fmla="*/ 166020 h 171264"/>
                <a:gd name="connsiteX18" fmla="*/ 37133 w 176376"/>
                <a:gd name="connsiteY18" fmla="*/ 165291 h 171264"/>
                <a:gd name="connsiteX19" fmla="*/ 74078 w 176376"/>
                <a:gd name="connsiteY19" fmla="*/ 166020 h 171264"/>
                <a:gd name="connsiteX20" fmla="*/ 74078 w 176376"/>
                <a:gd name="connsiteY20" fmla="*/ 158489 h 171264"/>
                <a:gd name="connsiteX21" fmla="*/ 68005 w 176376"/>
                <a:gd name="connsiteY21" fmla="*/ 158489 h 171264"/>
                <a:gd name="connsiteX22" fmla="*/ 48014 w 176376"/>
                <a:gd name="connsiteY22" fmla="*/ 147072 h 171264"/>
                <a:gd name="connsiteX23" fmla="*/ 48014 w 176376"/>
                <a:gd name="connsiteY23" fmla="*/ 85611 h 171264"/>
                <a:gd name="connsiteX24" fmla="*/ 77115 w 176376"/>
                <a:gd name="connsiteY24" fmla="*/ 85611 h 171264"/>
                <a:gd name="connsiteX25" fmla="*/ 100649 w 176376"/>
                <a:gd name="connsiteY25" fmla="*/ 93870 h 171264"/>
                <a:gd name="connsiteX26" fmla="*/ 110265 w 176376"/>
                <a:gd name="connsiteY26" fmla="*/ 126423 h 171264"/>
                <a:gd name="connsiteX27" fmla="*/ 120640 w 176376"/>
                <a:gd name="connsiteY27" fmla="*/ 161162 h 171264"/>
                <a:gd name="connsiteX28" fmla="*/ 152524 w 176376"/>
                <a:gd name="connsiteY28" fmla="*/ 171365 h 171264"/>
                <a:gd name="connsiteX29" fmla="*/ 176564 w 176376"/>
                <a:gd name="connsiteY29" fmla="*/ 144642 h 171264"/>
                <a:gd name="connsiteX30" fmla="*/ 173274 w 176376"/>
                <a:gd name="connsiteY30" fmla="*/ 140513 h 171264"/>
                <a:gd name="connsiteX31" fmla="*/ 170238 w 176376"/>
                <a:gd name="connsiteY31" fmla="*/ 144399 h 171264"/>
                <a:gd name="connsiteX32" fmla="*/ 153536 w 176376"/>
                <a:gd name="connsiteY32" fmla="*/ 166020 h 171264"/>
                <a:gd name="connsiteX33" fmla="*/ 135570 w 176376"/>
                <a:gd name="connsiteY33" fmla="*/ 131038 h 171264"/>
                <a:gd name="connsiteX34" fmla="*/ 132280 w 176376"/>
                <a:gd name="connsiteY34" fmla="*/ 111604 h 171264"/>
                <a:gd name="connsiteX35" fmla="*/ 101408 w 176376"/>
                <a:gd name="connsiteY35" fmla="*/ 83424 h 171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76376" h="171264">
                  <a:moveTo>
                    <a:pt x="48014" y="80266"/>
                  </a:moveTo>
                  <a:lnTo>
                    <a:pt x="48014" y="17348"/>
                  </a:lnTo>
                  <a:cubicBezTo>
                    <a:pt x="48014" y="11760"/>
                    <a:pt x="48014" y="8845"/>
                    <a:pt x="53581" y="8116"/>
                  </a:cubicBezTo>
                  <a:cubicBezTo>
                    <a:pt x="56112" y="7630"/>
                    <a:pt x="63450" y="7630"/>
                    <a:pt x="68511" y="7630"/>
                  </a:cubicBezTo>
                  <a:cubicBezTo>
                    <a:pt x="91286" y="7630"/>
                    <a:pt x="119627" y="8602"/>
                    <a:pt x="119627" y="43827"/>
                  </a:cubicBezTo>
                  <a:cubicBezTo>
                    <a:pt x="119627" y="60589"/>
                    <a:pt x="113554" y="80266"/>
                    <a:pt x="76103" y="80266"/>
                  </a:cubicBezTo>
                  <a:lnTo>
                    <a:pt x="48014" y="80266"/>
                  </a:lnTo>
                  <a:close/>
                  <a:moveTo>
                    <a:pt x="101408" y="83424"/>
                  </a:moveTo>
                  <a:cubicBezTo>
                    <a:pt x="125954" y="77594"/>
                    <a:pt x="145692" y="62775"/>
                    <a:pt x="145692" y="43827"/>
                  </a:cubicBezTo>
                  <a:cubicBezTo>
                    <a:pt x="145692" y="20506"/>
                    <a:pt x="116844" y="100"/>
                    <a:pt x="79645" y="100"/>
                  </a:cubicBezTo>
                  <a:lnTo>
                    <a:pt x="187" y="100"/>
                  </a:lnTo>
                  <a:lnTo>
                    <a:pt x="187" y="7630"/>
                  </a:lnTo>
                  <a:lnTo>
                    <a:pt x="6261" y="7630"/>
                  </a:lnTo>
                  <a:cubicBezTo>
                    <a:pt x="25745" y="7630"/>
                    <a:pt x="26252" y="10303"/>
                    <a:pt x="26252" y="19048"/>
                  </a:cubicBezTo>
                  <a:lnTo>
                    <a:pt x="26252" y="147072"/>
                  </a:lnTo>
                  <a:cubicBezTo>
                    <a:pt x="26252" y="155817"/>
                    <a:pt x="25745" y="158489"/>
                    <a:pt x="6261" y="158489"/>
                  </a:cubicBezTo>
                  <a:lnTo>
                    <a:pt x="187" y="158489"/>
                  </a:lnTo>
                  <a:lnTo>
                    <a:pt x="187" y="166020"/>
                  </a:lnTo>
                  <a:cubicBezTo>
                    <a:pt x="9297" y="165291"/>
                    <a:pt x="27264" y="165291"/>
                    <a:pt x="37133" y="165291"/>
                  </a:cubicBezTo>
                  <a:cubicBezTo>
                    <a:pt x="47002" y="165291"/>
                    <a:pt x="64968" y="165291"/>
                    <a:pt x="74078" y="166020"/>
                  </a:cubicBezTo>
                  <a:lnTo>
                    <a:pt x="74078" y="158489"/>
                  </a:lnTo>
                  <a:lnTo>
                    <a:pt x="68005" y="158489"/>
                  </a:lnTo>
                  <a:cubicBezTo>
                    <a:pt x="48520" y="158489"/>
                    <a:pt x="48014" y="155817"/>
                    <a:pt x="48014" y="147072"/>
                  </a:cubicBezTo>
                  <a:lnTo>
                    <a:pt x="48014" y="85611"/>
                  </a:lnTo>
                  <a:lnTo>
                    <a:pt x="77115" y="85611"/>
                  </a:lnTo>
                  <a:cubicBezTo>
                    <a:pt x="81164" y="85611"/>
                    <a:pt x="91792" y="85611"/>
                    <a:pt x="100649" y="93870"/>
                  </a:cubicBezTo>
                  <a:cubicBezTo>
                    <a:pt x="110265" y="102616"/>
                    <a:pt x="110265" y="110146"/>
                    <a:pt x="110265" y="126423"/>
                  </a:cubicBezTo>
                  <a:cubicBezTo>
                    <a:pt x="110265" y="142213"/>
                    <a:pt x="110265" y="151930"/>
                    <a:pt x="120640" y="161162"/>
                  </a:cubicBezTo>
                  <a:cubicBezTo>
                    <a:pt x="131015" y="169907"/>
                    <a:pt x="144933" y="171365"/>
                    <a:pt x="152524" y="171365"/>
                  </a:cubicBezTo>
                  <a:cubicBezTo>
                    <a:pt x="172262" y="171365"/>
                    <a:pt x="176564" y="151444"/>
                    <a:pt x="176564" y="144642"/>
                  </a:cubicBezTo>
                  <a:cubicBezTo>
                    <a:pt x="176564" y="143185"/>
                    <a:pt x="176564" y="140513"/>
                    <a:pt x="173274" y="140513"/>
                  </a:cubicBezTo>
                  <a:cubicBezTo>
                    <a:pt x="170491" y="140513"/>
                    <a:pt x="170491" y="142699"/>
                    <a:pt x="170238" y="144399"/>
                  </a:cubicBezTo>
                  <a:cubicBezTo>
                    <a:pt x="168719" y="161647"/>
                    <a:pt x="159863" y="166020"/>
                    <a:pt x="153536" y="166020"/>
                  </a:cubicBezTo>
                  <a:cubicBezTo>
                    <a:pt x="141137" y="166020"/>
                    <a:pt x="139112" y="153631"/>
                    <a:pt x="135570" y="131038"/>
                  </a:cubicBezTo>
                  <a:lnTo>
                    <a:pt x="132280" y="111604"/>
                  </a:lnTo>
                  <a:cubicBezTo>
                    <a:pt x="127725" y="96057"/>
                    <a:pt x="115326" y="88040"/>
                    <a:pt x="101408" y="83424"/>
                  </a:cubicBez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FB549701-D259-86B7-3AF9-14E7C9294788}"/>
                </a:ext>
              </a:extLst>
            </p:cNvPr>
            <p:cNvSpPr/>
            <p:nvPr>
              <p:custDataLst>
                <p:tags r:id="rId39"/>
              </p:custDataLst>
            </p:nvPr>
          </p:nvSpPr>
          <p:spPr>
            <a:xfrm>
              <a:off x="7490191" y="4860457"/>
              <a:ext cx="97930" cy="111504"/>
            </a:xfrm>
            <a:custGeom>
              <a:avLst/>
              <a:gdLst>
                <a:gd name="connsiteX0" fmla="*/ 21451 w 97930"/>
                <a:gd name="connsiteY0" fmla="*/ 47714 h 111504"/>
                <a:gd name="connsiteX1" fmla="*/ 52829 w 97930"/>
                <a:gd name="connsiteY1" fmla="*/ 5444 h 111504"/>
                <a:gd name="connsiteX2" fmla="*/ 81424 w 97930"/>
                <a:gd name="connsiteY2" fmla="*/ 47714 h 111504"/>
                <a:gd name="connsiteX3" fmla="*/ 21451 w 97930"/>
                <a:gd name="connsiteY3" fmla="*/ 47714 h 111504"/>
                <a:gd name="connsiteX4" fmla="*/ 21198 w 97930"/>
                <a:gd name="connsiteY4" fmla="*/ 52815 h 111504"/>
                <a:gd name="connsiteX5" fmla="*/ 91799 w 97930"/>
                <a:gd name="connsiteY5" fmla="*/ 52815 h 111504"/>
                <a:gd name="connsiteX6" fmla="*/ 98125 w 97930"/>
                <a:gd name="connsiteY6" fmla="*/ 47714 h 111504"/>
                <a:gd name="connsiteX7" fmla="*/ 52829 w 97930"/>
                <a:gd name="connsiteY7" fmla="*/ 100 h 111504"/>
                <a:gd name="connsiteX8" fmla="*/ 195 w 97930"/>
                <a:gd name="connsiteY8" fmla="*/ 55487 h 111504"/>
                <a:gd name="connsiteX9" fmla="*/ 55866 w 97930"/>
                <a:gd name="connsiteY9" fmla="*/ 111604 h 111504"/>
                <a:gd name="connsiteX10" fmla="*/ 98125 w 97930"/>
                <a:gd name="connsiteY10" fmla="*/ 80023 h 111504"/>
                <a:gd name="connsiteX11" fmla="*/ 94836 w 97930"/>
                <a:gd name="connsiteY11" fmla="*/ 77108 h 111504"/>
                <a:gd name="connsiteX12" fmla="*/ 91546 w 97930"/>
                <a:gd name="connsiteY12" fmla="*/ 80509 h 111504"/>
                <a:gd name="connsiteX13" fmla="*/ 57384 w 97930"/>
                <a:gd name="connsiteY13" fmla="*/ 105531 h 111504"/>
                <a:gd name="connsiteX14" fmla="*/ 28789 w 97930"/>
                <a:gd name="connsiteY14" fmla="*/ 89255 h 111504"/>
                <a:gd name="connsiteX15" fmla="*/ 21198 w 97930"/>
                <a:gd name="connsiteY15" fmla="*/ 52815 h 11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7930" h="111504">
                  <a:moveTo>
                    <a:pt x="21451" y="47714"/>
                  </a:moveTo>
                  <a:cubicBezTo>
                    <a:pt x="22969" y="11517"/>
                    <a:pt x="44225" y="5444"/>
                    <a:pt x="52829" y="5444"/>
                  </a:cubicBezTo>
                  <a:cubicBezTo>
                    <a:pt x="78893" y="5444"/>
                    <a:pt x="81424" y="38239"/>
                    <a:pt x="81424" y="47714"/>
                  </a:cubicBezTo>
                  <a:lnTo>
                    <a:pt x="21451" y="47714"/>
                  </a:lnTo>
                  <a:close/>
                  <a:moveTo>
                    <a:pt x="21198" y="52815"/>
                  </a:moveTo>
                  <a:lnTo>
                    <a:pt x="91799" y="52815"/>
                  </a:lnTo>
                  <a:cubicBezTo>
                    <a:pt x="97366" y="52815"/>
                    <a:pt x="98125" y="52815"/>
                    <a:pt x="98125" y="47714"/>
                  </a:cubicBezTo>
                  <a:cubicBezTo>
                    <a:pt x="98125" y="23664"/>
                    <a:pt x="84461" y="100"/>
                    <a:pt x="52829" y="100"/>
                  </a:cubicBezTo>
                  <a:cubicBezTo>
                    <a:pt x="23475" y="100"/>
                    <a:pt x="195" y="25121"/>
                    <a:pt x="195" y="55487"/>
                  </a:cubicBezTo>
                  <a:cubicBezTo>
                    <a:pt x="195" y="88040"/>
                    <a:pt x="26765" y="111604"/>
                    <a:pt x="55866" y="111604"/>
                  </a:cubicBezTo>
                  <a:cubicBezTo>
                    <a:pt x="86738" y="111604"/>
                    <a:pt x="98125" y="84639"/>
                    <a:pt x="98125" y="80023"/>
                  </a:cubicBezTo>
                  <a:cubicBezTo>
                    <a:pt x="98125" y="77594"/>
                    <a:pt x="96101" y="77108"/>
                    <a:pt x="94836" y="77108"/>
                  </a:cubicBezTo>
                  <a:cubicBezTo>
                    <a:pt x="92558" y="77108"/>
                    <a:pt x="92052" y="78566"/>
                    <a:pt x="91546" y="80509"/>
                  </a:cubicBezTo>
                  <a:cubicBezTo>
                    <a:pt x="82689" y="105531"/>
                    <a:pt x="59915" y="105531"/>
                    <a:pt x="57384" y="105531"/>
                  </a:cubicBezTo>
                  <a:cubicBezTo>
                    <a:pt x="44732" y="105531"/>
                    <a:pt x="34610" y="98243"/>
                    <a:pt x="28789" y="89255"/>
                  </a:cubicBezTo>
                  <a:cubicBezTo>
                    <a:pt x="21198" y="77594"/>
                    <a:pt x="21198" y="61561"/>
                    <a:pt x="21198" y="52815"/>
                  </a:cubicBez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E1D27CC5-D51B-A405-7219-C9BB7855990D}"/>
                </a:ext>
              </a:extLst>
            </p:cNvPr>
            <p:cNvSpPr/>
            <p:nvPr>
              <p:custDataLst>
                <p:tags r:id="rId40"/>
              </p:custDataLst>
            </p:nvPr>
          </p:nvSpPr>
          <p:spPr>
            <a:xfrm>
              <a:off x="7603924" y="4800697"/>
              <a:ext cx="56177" cy="168592"/>
            </a:xfrm>
            <a:custGeom>
              <a:avLst/>
              <a:gdLst>
                <a:gd name="connsiteX0" fmla="*/ 36638 w 56177"/>
                <a:gd name="connsiteY0" fmla="*/ 100 h 168592"/>
                <a:gd name="connsiteX1" fmla="*/ 199 w 56177"/>
                <a:gd name="connsiteY1" fmla="*/ 2772 h 168592"/>
                <a:gd name="connsiteX2" fmla="*/ 199 w 56177"/>
                <a:gd name="connsiteY2" fmla="*/ 10303 h 168592"/>
                <a:gd name="connsiteX3" fmla="*/ 19937 w 56177"/>
                <a:gd name="connsiteY3" fmla="*/ 23907 h 168592"/>
                <a:gd name="connsiteX4" fmla="*/ 19937 w 56177"/>
                <a:gd name="connsiteY4" fmla="*/ 150230 h 168592"/>
                <a:gd name="connsiteX5" fmla="*/ 199 w 56177"/>
                <a:gd name="connsiteY5" fmla="*/ 161162 h 168592"/>
                <a:gd name="connsiteX6" fmla="*/ 199 w 56177"/>
                <a:gd name="connsiteY6" fmla="*/ 168692 h 168592"/>
                <a:gd name="connsiteX7" fmla="*/ 28288 w 56177"/>
                <a:gd name="connsiteY7" fmla="*/ 167964 h 168592"/>
                <a:gd name="connsiteX8" fmla="*/ 56376 w 56177"/>
                <a:gd name="connsiteY8" fmla="*/ 168692 h 168592"/>
                <a:gd name="connsiteX9" fmla="*/ 56376 w 56177"/>
                <a:gd name="connsiteY9" fmla="*/ 161162 h 168592"/>
                <a:gd name="connsiteX10" fmla="*/ 36638 w 56177"/>
                <a:gd name="connsiteY10" fmla="*/ 150230 h 168592"/>
                <a:gd name="connsiteX11" fmla="*/ 36638 w 56177"/>
                <a:gd name="connsiteY11" fmla="*/ 100 h 168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77" h="168592">
                  <a:moveTo>
                    <a:pt x="36638" y="100"/>
                  </a:moveTo>
                  <a:lnTo>
                    <a:pt x="199" y="2772"/>
                  </a:lnTo>
                  <a:lnTo>
                    <a:pt x="199" y="10303"/>
                  </a:lnTo>
                  <a:cubicBezTo>
                    <a:pt x="17913" y="10303"/>
                    <a:pt x="19937" y="12003"/>
                    <a:pt x="19937" y="23907"/>
                  </a:cubicBezTo>
                  <a:lnTo>
                    <a:pt x="19937" y="150230"/>
                  </a:lnTo>
                  <a:cubicBezTo>
                    <a:pt x="19937" y="161162"/>
                    <a:pt x="17153" y="161162"/>
                    <a:pt x="199" y="161162"/>
                  </a:cubicBezTo>
                  <a:lnTo>
                    <a:pt x="199" y="168692"/>
                  </a:lnTo>
                  <a:cubicBezTo>
                    <a:pt x="8550" y="168449"/>
                    <a:pt x="21961" y="167964"/>
                    <a:pt x="28288" y="167964"/>
                  </a:cubicBezTo>
                  <a:cubicBezTo>
                    <a:pt x="34614" y="167964"/>
                    <a:pt x="47013" y="168449"/>
                    <a:pt x="56376" y="168692"/>
                  </a:cubicBezTo>
                  <a:lnTo>
                    <a:pt x="56376" y="161162"/>
                  </a:lnTo>
                  <a:cubicBezTo>
                    <a:pt x="39422" y="161162"/>
                    <a:pt x="36638" y="161162"/>
                    <a:pt x="36638" y="150230"/>
                  </a:cubicBezTo>
                  <a:lnTo>
                    <a:pt x="36638" y="100"/>
                  </a:ln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C646FD48-79B7-D897-D43B-7FA20DCBC22C}"/>
                </a:ext>
              </a:extLst>
            </p:cNvPr>
            <p:cNvSpPr/>
            <p:nvPr>
              <p:custDataLst>
                <p:tags r:id="rId41"/>
              </p:custDataLst>
            </p:nvPr>
          </p:nvSpPr>
          <p:spPr>
            <a:xfrm>
              <a:off x="7673963" y="4861915"/>
              <a:ext cx="127284" cy="110046"/>
            </a:xfrm>
            <a:custGeom>
              <a:avLst/>
              <a:gdLst>
                <a:gd name="connsiteX0" fmla="*/ 91047 w 127284"/>
                <a:gd name="connsiteY0" fmla="*/ 88283 h 110046"/>
                <a:gd name="connsiteX1" fmla="*/ 91047 w 127284"/>
                <a:gd name="connsiteY1" fmla="*/ 110146 h 110046"/>
                <a:gd name="connsiteX2" fmla="*/ 127486 w 127284"/>
                <a:gd name="connsiteY2" fmla="*/ 107474 h 110046"/>
                <a:gd name="connsiteX3" fmla="*/ 127486 w 127284"/>
                <a:gd name="connsiteY3" fmla="*/ 99943 h 110046"/>
                <a:gd name="connsiteX4" fmla="*/ 107749 w 127284"/>
                <a:gd name="connsiteY4" fmla="*/ 86339 h 110046"/>
                <a:gd name="connsiteX5" fmla="*/ 107749 w 127284"/>
                <a:gd name="connsiteY5" fmla="*/ 100 h 110046"/>
                <a:gd name="connsiteX6" fmla="*/ 70550 w 127284"/>
                <a:gd name="connsiteY6" fmla="*/ 2772 h 110046"/>
                <a:gd name="connsiteX7" fmla="*/ 70550 w 127284"/>
                <a:gd name="connsiteY7" fmla="*/ 10303 h 110046"/>
                <a:gd name="connsiteX8" fmla="*/ 90288 w 127284"/>
                <a:gd name="connsiteY8" fmla="*/ 23907 h 110046"/>
                <a:gd name="connsiteX9" fmla="*/ 90288 w 127284"/>
                <a:gd name="connsiteY9" fmla="*/ 67148 h 110046"/>
                <a:gd name="connsiteX10" fmla="*/ 59669 w 127284"/>
                <a:gd name="connsiteY10" fmla="*/ 104802 h 110046"/>
                <a:gd name="connsiteX11" fmla="*/ 37400 w 127284"/>
                <a:gd name="connsiteY11" fmla="*/ 80752 h 110046"/>
                <a:gd name="connsiteX12" fmla="*/ 37400 w 127284"/>
                <a:gd name="connsiteY12" fmla="*/ 100 h 110046"/>
                <a:gd name="connsiteX13" fmla="*/ 202 w 127284"/>
                <a:gd name="connsiteY13" fmla="*/ 2772 h 110046"/>
                <a:gd name="connsiteX14" fmla="*/ 202 w 127284"/>
                <a:gd name="connsiteY14" fmla="*/ 10303 h 110046"/>
                <a:gd name="connsiteX15" fmla="*/ 19940 w 127284"/>
                <a:gd name="connsiteY15" fmla="*/ 32652 h 110046"/>
                <a:gd name="connsiteX16" fmla="*/ 19940 w 127284"/>
                <a:gd name="connsiteY16" fmla="*/ 69091 h 110046"/>
                <a:gd name="connsiteX17" fmla="*/ 58404 w 127284"/>
                <a:gd name="connsiteY17" fmla="*/ 110146 h 110046"/>
                <a:gd name="connsiteX18" fmla="*/ 91047 w 127284"/>
                <a:gd name="connsiteY18" fmla="*/ 88283 h 11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7284" h="110046">
                  <a:moveTo>
                    <a:pt x="91047" y="88283"/>
                  </a:moveTo>
                  <a:lnTo>
                    <a:pt x="91047" y="110146"/>
                  </a:lnTo>
                  <a:lnTo>
                    <a:pt x="127486" y="107474"/>
                  </a:lnTo>
                  <a:lnTo>
                    <a:pt x="127486" y="99943"/>
                  </a:lnTo>
                  <a:cubicBezTo>
                    <a:pt x="109773" y="99943"/>
                    <a:pt x="107749" y="98243"/>
                    <a:pt x="107749" y="86339"/>
                  </a:cubicBezTo>
                  <a:lnTo>
                    <a:pt x="107749" y="100"/>
                  </a:lnTo>
                  <a:lnTo>
                    <a:pt x="70550" y="2772"/>
                  </a:lnTo>
                  <a:lnTo>
                    <a:pt x="70550" y="10303"/>
                  </a:lnTo>
                  <a:cubicBezTo>
                    <a:pt x="88264" y="10303"/>
                    <a:pt x="90288" y="12003"/>
                    <a:pt x="90288" y="23907"/>
                  </a:cubicBezTo>
                  <a:lnTo>
                    <a:pt x="90288" y="67148"/>
                  </a:lnTo>
                  <a:cubicBezTo>
                    <a:pt x="90288" y="88283"/>
                    <a:pt x="78142" y="104802"/>
                    <a:pt x="59669" y="104802"/>
                  </a:cubicBezTo>
                  <a:cubicBezTo>
                    <a:pt x="38413" y="104802"/>
                    <a:pt x="37400" y="93384"/>
                    <a:pt x="37400" y="80752"/>
                  </a:cubicBezTo>
                  <a:lnTo>
                    <a:pt x="37400" y="100"/>
                  </a:lnTo>
                  <a:lnTo>
                    <a:pt x="202" y="2772"/>
                  </a:lnTo>
                  <a:lnTo>
                    <a:pt x="202" y="10303"/>
                  </a:lnTo>
                  <a:cubicBezTo>
                    <a:pt x="19940" y="10303"/>
                    <a:pt x="19940" y="11031"/>
                    <a:pt x="19940" y="32652"/>
                  </a:cubicBezTo>
                  <a:lnTo>
                    <a:pt x="19940" y="69091"/>
                  </a:lnTo>
                  <a:cubicBezTo>
                    <a:pt x="19940" y="88040"/>
                    <a:pt x="19940" y="110146"/>
                    <a:pt x="58404" y="110146"/>
                  </a:cubicBezTo>
                  <a:cubicBezTo>
                    <a:pt x="72574" y="110146"/>
                    <a:pt x="83709" y="103344"/>
                    <a:pt x="91047" y="88283"/>
                  </a:cubicBez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13B29668-0711-05D5-E2A0-B5DFFA9E0325}"/>
                </a:ext>
              </a:extLst>
            </p:cNvPr>
            <p:cNvSpPr/>
            <p:nvPr>
              <p:custDataLst>
                <p:tags r:id="rId42"/>
              </p:custDataLst>
            </p:nvPr>
          </p:nvSpPr>
          <p:spPr>
            <a:xfrm>
              <a:off x="7831501" y="4787093"/>
              <a:ext cx="58707" cy="242929"/>
            </a:xfrm>
            <a:custGeom>
              <a:avLst/>
              <a:gdLst>
                <a:gd name="connsiteX0" fmla="*/ 58915 w 58707"/>
                <a:gd name="connsiteY0" fmla="*/ 240599 h 242929"/>
                <a:gd name="connsiteX1" fmla="*/ 54613 w 58707"/>
                <a:gd name="connsiteY1" fmla="*/ 235255 h 242929"/>
                <a:gd name="connsiteX2" fmla="*/ 14884 w 58707"/>
                <a:gd name="connsiteY2" fmla="*/ 121564 h 242929"/>
                <a:gd name="connsiteX3" fmla="*/ 55626 w 58707"/>
                <a:gd name="connsiteY3" fmla="*/ 6659 h 242929"/>
                <a:gd name="connsiteX4" fmla="*/ 58915 w 58707"/>
                <a:gd name="connsiteY4" fmla="*/ 2529 h 242929"/>
                <a:gd name="connsiteX5" fmla="*/ 56385 w 58707"/>
                <a:gd name="connsiteY5" fmla="*/ 100 h 242929"/>
                <a:gd name="connsiteX6" fmla="*/ 16150 w 58707"/>
                <a:gd name="connsiteY6" fmla="*/ 47471 h 242929"/>
                <a:gd name="connsiteX7" fmla="*/ 207 w 58707"/>
                <a:gd name="connsiteY7" fmla="*/ 121564 h 242929"/>
                <a:gd name="connsiteX8" fmla="*/ 16909 w 58707"/>
                <a:gd name="connsiteY8" fmla="*/ 197358 h 242929"/>
                <a:gd name="connsiteX9" fmla="*/ 56385 w 58707"/>
                <a:gd name="connsiteY9" fmla="*/ 243029 h 242929"/>
                <a:gd name="connsiteX10" fmla="*/ 58915 w 58707"/>
                <a:gd name="connsiteY10" fmla="*/ 240599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15" y="240599"/>
                  </a:moveTo>
                  <a:cubicBezTo>
                    <a:pt x="58915" y="239871"/>
                    <a:pt x="58915" y="239385"/>
                    <a:pt x="54613" y="235255"/>
                  </a:cubicBezTo>
                  <a:cubicBezTo>
                    <a:pt x="22982" y="204646"/>
                    <a:pt x="14884" y="158732"/>
                    <a:pt x="14884" y="121564"/>
                  </a:cubicBezTo>
                  <a:cubicBezTo>
                    <a:pt x="14884" y="79295"/>
                    <a:pt x="24500" y="37025"/>
                    <a:pt x="55626" y="6659"/>
                  </a:cubicBezTo>
                  <a:cubicBezTo>
                    <a:pt x="58915" y="3744"/>
                    <a:pt x="58915" y="3258"/>
                    <a:pt x="58915" y="2529"/>
                  </a:cubicBezTo>
                  <a:cubicBezTo>
                    <a:pt x="58915" y="828"/>
                    <a:pt x="57903" y="100"/>
                    <a:pt x="56385" y="100"/>
                  </a:cubicBezTo>
                  <a:cubicBezTo>
                    <a:pt x="53854" y="100"/>
                    <a:pt x="31080" y="16619"/>
                    <a:pt x="16150" y="47471"/>
                  </a:cubicBezTo>
                  <a:cubicBezTo>
                    <a:pt x="3244" y="74193"/>
                    <a:pt x="207" y="101158"/>
                    <a:pt x="207" y="121564"/>
                  </a:cubicBezTo>
                  <a:cubicBezTo>
                    <a:pt x="207" y="140513"/>
                    <a:pt x="2991" y="169907"/>
                    <a:pt x="16909" y="197358"/>
                  </a:cubicBezTo>
                  <a:cubicBezTo>
                    <a:pt x="32092" y="227238"/>
                    <a:pt x="53854" y="243029"/>
                    <a:pt x="56385" y="243029"/>
                  </a:cubicBezTo>
                  <a:cubicBezTo>
                    <a:pt x="57903" y="243029"/>
                    <a:pt x="58915" y="242300"/>
                    <a:pt x="58915" y="240599"/>
                  </a:cubicBez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43205251-E73F-EC05-7569-7EB2607C606C}"/>
                </a:ext>
              </a:extLst>
            </p:cNvPr>
            <p:cNvSpPr/>
            <p:nvPr>
              <p:custDataLst>
                <p:tags r:id="rId43"/>
              </p:custDataLst>
            </p:nvPr>
          </p:nvSpPr>
          <p:spPr>
            <a:xfrm>
              <a:off x="7914474" y="4859486"/>
              <a:ext cx="143226" cy="111747"/>
            </a:xfrm>
            <a:custGeom>
              <a:avLst/>
              <a:gdLst>
                <a:gd name="connsiteX0" fmla="*/ 126231 w 143226"/>
                <a:gd name="connsiteY0" fmla="*/ 12489 h 111747"/>
                <a:gd name="connsiteX1" fmla="*/ 112566 w 143226"/>
                <a:gd name="connsiteY1" fmla="*/ 29251 h 111747"/>
                <a:gd name="connsiteX2" fmla="*/ 125218 w 143226"/>
                <a:gd name="connsiteY2" fmla="*/ 40426 h 111747"/>
                <a:gd name="connsiteX3" fmla="*/ 143438 w 143226"/>
                <a:gd name="connsiteY3" fmla="*/ 21477 h 111747"/>
                <a:gd name="connsiteX4" fmla="*/ 114590 w 143226"/>
                <a:gd name="connsiteY4" fmla="*/ 100 h 111747"/>
                <a:gd name="connsiteX5" fmla="*/ 87514 w 143226"/>
                <a:gd name="connsiteY5" fmla="*/ 14918 h 111747"/>
                <a:gd name="connsiteX6" fmla="*/ 52593 w 143226"/>
                <a:gd name="connsiteY6" fmla="*/ 100 h 111747"/>
                <a:gd name="connsiteX7" fmla="*/ 3501 w 143226"/>
                <a:gd name="connsiteY7" fmla="*/ 37997 h 111747"/>
                <a:gd name="connsiteX8" fmla="*/ 9574 w 143226"/>
                <a:gd name="connsiteY8" fmla="*/ 41398 h 111747"/>
                <a:gd name="connsiteX9" fmla="*/ 15394 w 143226"/>
                <a:gd name="connsiteY9" fmla="*/ 38239 h 111747"/>
                <a:gd name="connsiteX10" fmla="*/ 51328 w 143226"/>
                <a:gd name="connsiteY10" fmla="*/ 8845 h 111747"/>
                <a:gd name="connsiteX11" fmla="*/ 65498 w 143226"/>
                <a:gd name="connsiteY11" fmla="*/ 20992 h 111747"/>
                <a:gd name="connsiteX12" fmla="*/ 59678 w 143226"/>
                <a:gd name="connsiteY12" fmla="*/ 47714 h 111747"/>
                <a:gd name="connsiteX13" fmla="*/ 51074 w 143226"/>
                <a:gd name="connsiteY13" fmla="*/ 80995 h 111747"/>
                <a:gd name="connsiteX14" fmla="*/ 29565 w 143226"/>
                <a:gd name="connsiteY14" fmla="*/ 103102 h 111747"/>
                <a:gd name="connsiteX15" fmla="*/ 17419 w 143226"/>
                <a:gd name="connsiteY15" fmla="*/ 99458 h 111747"/>
                <a:gd name="connsiteX16" fmla="*/ 31083 w 143226"/>
                <a:gd name="connsiteY16" fmla="*/ 82695 h 111747"/>
                <a:gd name="connsiteX17" fmla="*/ 18431 w 143226"/>
                <a:gd name="connsiteY17" fmla="*/ 71521 h 111747"/>
                <a:gd name="connsiteX18" fmla="*/ 211 w 143226"/>
                <a:gd name="connsiteY18" fmla="*/ 90469 h 111747"/>
                <a:gd name="connsiteX19" fmla="*/ 29059 w 143226"/>
                <a:gd name="connsiteY19" fmla="*/ 111847 h 111747"/>
                <a:gd name="connsiteX20" fmla="*/ 56136 w 143226"/>
                <a:gd name="connsiteY20" fmla="*/ 97028 h 111747"/>
                <a:gd name="connsiteX21" fmla="*/ 91057 w 143226"/>
                <a:gd name="connsiteY21" fmla="*/ 111847 h 111747"/>
                <a:gd name="connsiteX22" fmla="*/ 140148 w 143226"/>
                <a:gd name="connsiteY22" fmla="*/ 73950 h 111747"/>
                <a:gd name="connsiteX23" fmla="*/ 134075 w 143226"/>
                <a:gd name="connsiteY23" fmla="*/ 70549 h 111747"/>
                <a:gd name="connsiteX24" fmla="*/ 128255 w 143226"/>
                <a:gd name="connsiteY24" fmla="*/ 73707 h 111747"/>
                <a:gd name="connsiteX25" fmla="*/ 92322 w 143226"/>
                <a:gd name="connsiteY25" fmla="*/ 103102 h 111747"/>
                <a:gd name="connsiteX26" fmla="*/ 78151 w 143226"/>
                <a:gd name="connsiteY26" fmla="*/ 90955 h 111747"/>
                <a:gd name="connsiteX27" fmla="*/ 83718 w 143226"/>
                <a:gd name="connsiteY27" fmla="*/ 63990 h 111747"/>
                <a:gd name="connsiteX28" fmla="*/ 92575 w 143226"/>
                <a:gd name="connsiteY28" fmla="*/ 30952 h 111747"/>
                <a:gd name="connsiteX29" fmla="*/ 114084 w 143226"/>
                <a:gd name="connsiteY29" fmla="*/ 8845 h 111747"/>
                <a:gd name="connsiteX30" fmla="*/ 126231 w 143226"/>
                <a:gd name="connsiteY30" fmla="*/ 12489 h 1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1747">
                  <a:moveTo>
                    <a:pt x="126231" y="12489"/>
                  </a:moveTo>
                  <a:cubicBezTo>
                    <a:pt x="117121" y="14918"/>
                    <a:pt x="112566" y="23178"/>
                    <a:pt x="112566" y="29251"/>
                  </a:cubicBezTo>
                  <a:cubicBezTo>
                    <a:pt x="112566" y="34596"/>
                    <a:pt x="116868" y="40426"/>
                    <a:pt x="125218" y="40426"/>
                  </a:cubicBezTo>
                  <a:cubicBezTo>
                    <a:pt x="134075" y="40426"/>
                    <a:pt x="143438" y="33381"/>
                    <a:pt x="143438" y="21477"/>
                  </a:cubicBezTo>
                  <a:cubicBezTo>
                    <a:pt x="143438" y="8602"/>
                    <a:pt x="130026" y="100"/>
                    <a:pt x="114590" y="100"/>
                  </a:cubicBezTo>
                  <a:cubicBezTo>
                    <a:pt x="100166" y="100"/>
                    <a:pt x="90803" y="10546"/>
                    <a:pt x="87514" y="14918"/>
                  </a:cubicBezTo>
                  <a:cubicBezTo>
                    <a:pt x="81188" y="4715"/>
                    <a:pt x="67017" y="100"/>
                    <a:pt x="52593" y="100"/>
                  </a:cubicBezTo>
                  <a:cubicBezTo>
                    <a:pt x="20708" y="100"/>
                    <a:pt x="3501" y="29980"/>
                    <a:pt x="3501" y="37997"/>
                  </a:cubicBezTo>
                  <a:cubicBezTo>
                    <a:pt x="3501" y="41398"/>
                    <a:pt x="7297" y="41398"/>
                    <a:pt x="9574" y="41398"/>
                  </a:cubicBezTo>
                  <a:cubicBezTo>
                    <a:pt x="12611" y="41398"/>
                    <a:pt x="14382" y="41398"/>
                    <a:pt x="15394" y="38239"/>
                  </a:cubicBezTo>
                  <a:cubicBezTo>
                    <a:pt x="22733" y="16133"/>
                    <a:pt x="40952" y="8845"/>
                    <a:pt x="51328" y="8845"/>
                  </a:cubicBezTo>
                  <a:cubicBezTo>
                    <a:pt x="60943" y="8845"/>
                    <a:pt x="65498" y="13218"/>
                    <a:pt x="65498" y="20992"/>
                  </a:cubicBezTo>
                  <a:cubicBezTo>
                    <a:pt x="65498" y="25607"/>
                    <a:pt x="61956" y="38968"/>
                    <a:pt x="59678" y="47714"/>
                  </a:cubicBezTo>
                  <a:lnTo>
                    <a:pt x="51074" y="80995"/>
                  </a:lnTo>
                  <a:cubicBezTo>
                    <a:pt x="47279" y="95814"/>
                    <a:pt x="38169" y="103102"/>
                    <a:pt x="29565" y="103102"/>
                  </a:cubicBezTo>
                  <a:cubicBezTo>
                    <a:pt x="28300" y="103102"/>
                    <a:pt x="22480" y="103102"/>
                    <a:pt x="17419" y="99458"/>
                  </a:cubicBezTo>
                  <a:cubicBezTo>
                    <a:pt x="26529" y="97028"/>
                    <a:pt x="31083" y="88769"/>
                    <a:pt x="31083" y="82695"/>
                  </a:cubicBezTo>
                  <a:cubicBezTo>
                    <a:pt x="31083" y="77351"/>
                    <a:pt x="26782" y="71521"/>
                    <a:pt x="18431" y="71521"/>
                  </a:cubicBezTo>
                  <a:cubicBezTo>
                    <a:pt x="9574" y="71521"/>
                    <a:pt x="211" y="78566"/>
                    <a:pt x="211" y="90469"/>
                  </a:cubicBezTo>
                  <a:cubicBezTo>
                    <a:pt x="211" y="103344"/>
                    <a:pt x="13623" y="111847"/>
                    <a:pt x="29059" y="111847"/>
                  </a:cubicBezTo>
                  <a:cubicBezTo>
                    <a:pt x="43483" y="111847"/>
                    <a:pt x="52846" y="101401"/>
                    <a:pt x="56136" y="97028"/>
                  </a:cubicBezTo>
                  <a:cubicBezTo>
                    <a:pt x="62462" y="107231"/>
                    <a:pt x="76633" y="111847"/>
                    <a:pt x="91057" y="111847"/>
                  </a:cubicBezTo>
                  <a:cubicBezTo>
                    <a:pt x="122941" y="111847"/>
                    <a:pt x="140148" y="81967"/>
                    <a:pt x="140148" y="73950"/>
                  </a:cubicBezTo>
                  <a:cubicBezTo>
                    <a:pt x="140148" y="70549"/>
                    <a:pt x="136353" y="70549"/>
                    <a:pt x="134075" y="70549"/>
                  </a:cubicBezTo>
                  <a:cubicBezTo>
                    <a:pt x="131039" y="70549"/>
                    <a:pt x="129267" y="70549"/>
                    <a:pt x="128255" y="73707"/>
                  </a:cubicBezTo>
                  <a:cubicBezTo>
                    <a:pt x="120917" y="95814"/>
                    <a:pt x="102697" y="103102"/>
                    <a:pt x="92322" y="103102"/>
                  </a:cubicBezTo>
                  <a:cubicBezTo>
                    <a:pt x="82706" y="103102"/>
                    <a:pt x="78151" y="98729"/>
                    <a:pt x="78151" y="90955"/>
                  </a:cubicBezTo>
                  <a:cubicBezTo>
                    <a:pt x="78151" y="85854"/>
                    <a:pt x="81441" y="72978"/>
                    <a:pt x="83718" y="63990"/>
                  </a:cubicBezTo>
                  <a:cubicBezTo>
                    <a:pt x="85489" y="57674"/>
                    <a:pt x="91310" y="34838"/>
                    <a:pt x="92575" y="30952"/>
                  </a:cubicBezTo>
                  <a:cubicBezTo>
                    <a:pt x="96371" y="16376"/>
                    <a:pt x="105227" y="8845"/>
                    <a:pt x="114084" y="8845"/>
                  </a:cubicBezTo>
                  <a:cubicBezTo>
                    <a:pt x="115349" y="8845"/>
                    <a:pt x="121170" y="8845"/>
                    <a:pt x="126231" y="12489"/>
                  </a:cubicBez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842BB3E2-61C7-0E88-B15E-D1BCDBDA0A9A}"/>
                </a:ext>
              </a:extLst>
            </p:cNvPr>
            <p:cNvSpPr/>
            <p:nvPr>
              <p:custDataLst>
                <p:tags r:id="rId44"/>
              </p:custDataLst>
            </p:nvPr>
          </p:nvSpPr>
          <p:spPr>
            <a:xfrm>
              <a:off x="8086050" y="4787093"/>
              <a:ext cx="58707" cy="242929"/>
            </a:xfrm>
            <a:custGeom>
              <a:avLst/>
              <a:gdLst>
                <a:gd name="connsiteX0" fmla="*/ 58926 w 58707"/>
                <a:gd name="connsiteY0" fmla="*/ 121564 h 242929"/>
                <a:gd name="connsiteX1" fmla="*/ 42224 w 58707"/>
                <a:gd name="connsiteY1" fmla="*/ 45770 h 242929"/>
                <a:gd name="connsiteX2" fmla="*/ 2748 w 58707"/>
                <a:gd name="connsiteY2" fmla="*/ 100 h 242929"/>
                <a:gd name="connsiteX3" fmla="*/ 218 w 58707"/>
                <a:gd name="connsiteY3" fmla="*/ 2529 h 242929"/>
                <a:gd name="connsiteX4" fmla="*/ 5026 w 58707"/>
                <a:gd name="connsiteY4" fmla="*/ 8116 h 242929"/>
                <a:gd name="connsiteX5" fmla="*/ 44249 w 58707"/>
                <a:gd name="connsiteY5" fmla="*/ 121564 h 242929"/>
                <a:gd name="connsiteX6" fmla="*/ 3507 w 58707"/>
                <a:gd name="connsiteY6" fmla="*/ 236470 h 242929"/>
                <a:gd name="connsiteX7" fmla="*/ 218 w 58707"/>
                <a:gd name="connsiteY7" fmla="*/ 240599 h 242929"/>
                <a:gd name="connsiteX8" fmla="*/ 2748 w 58707"/>
                <a:gd name="connsiteY8" fmla="*/ 243029 h 242929"/>
                <a:gd name="connsiteX9" fmla="*/ 42983 w 58707"/>
                <a:gd name="connsiteY9" fmla="*/ 195657 h 242929"/>
                <a:gd name="connsiteX10" fmla="*/ 58926 w 58707"/>
                <a:gd name="connsiteY10" fmla="*/ 121564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26" y="121564"/>
                  </a:moveTo>
                  <a:cubicBezTo>
                    <a:pt x="58926" y="102616"/>
                    <a:pt x="56142" y="73221"/>
                    <a:pt x="42224" y="45770"/>
                  </a:cubicBezTo>
                  <a:cubicBezTo>
                    <a:pt x="27041" y="15890"/>
                    <a:pt x="5279" y="100"/>
                    <a:pt x="2748" y="100"/>
                  </a:cubicBezTo>
                  <a:cubicBezTo>
                    <a:pt x="1230" y="100"/>
                    <a:pt x="218" y="1071"/>
                    <a:pt x="218" y="2529"/>
                  </a:cubicBezTo>
                  <a:cubicBezTo>
                    <a:pt x="218" y="3258"/>
                    <a:pt x="218" y="3744"/>
                    <a:pt x="5026" y="8116"/>
                  </a:cubicBezTo>
                  <a:cubicBezTo>
                    <a:pt x="29825" y="32166"/>
                    <a:pt x="44249" y="70792"/>
                    <a:pt x="44249" y="121564"/>
                  </a:cubicBezTo>
                  <a:cubicBezTo>
                    <a:pt x="44249" y="163105"/>
                    <a:pt x="34886" y="205861"/>
                    <a:pt x="3507" y="236470"/>
                  </a:cubicBezTo>
                  <a:cubicBezTo>
                    <a:pt x="218" y="239385"/>
                    <a:pt x="218" y="239871"/>
                    <a:pt x="218" y="240599"/>
                  </a:cubicBezTo>
                  <a:cubicBezTo>
                    <a:pt x="218" y="242057"/>
                    <a:pt x="1230" y="243029"/>
                    <a:pt x="2748" y="243029"/>
                  </a:cubicBezTo>
                  <a:cubicBezTo>
                    <a:pt x="5279" y="243029"/>
                    <a:pt x="28053" y="226509"/>
                    <a:pt x="42983" y="195657"/>
                  </a:cubicBezTo>
                  <a:cubicBezTo>
                    <a:pt x="55889" y="168935"/>
                    <a:pt x="58926" y="141970"/>
                    <a:pt x="58926" y="121564"/>
                  </a:cubicBezTo>
                  <a:close/>
                </a:path>
              </a:pathLst>
            </a:custGeom>
            <a:solidFill>
              <a:srgbClr val="000000"/>
            </a:solidFill>
            <a:ln w="2540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D31399B9-A2BD-5E6A-2DF2-36FF4FB70B04}"/>
                </a:ext>
              </a:extLst>
            </p:cNvPr>
            <p:cNvSpPr/>
            <p:nvPr>
              <p:custDataLst>
                <p:tags r:id="rId45"/>
              </p:custDataLst>
            </p:nvPr>
          </p:nvSpPr>
          <p:spPr>
            <a:xfrm>
              <a:off x="8254496" y="4880135"/>
              <a:ext cx="168278" cy="56845"/>
            </a:xfrm>
            <a:custGeom>
              <a:avLst/>
              <a:gdLst>
                <a:gd name="connsiteX0" fmla="*/ 159900 w 168278"/>
                <a:gd name="connsiteY0" fmla="*/ 9817 h 56845"/>
                <a:gd name="connsiteX1" fmla="*/ 168503 w 168278"/>
                <a:gd name="connsiteY1" fmla="*/ 4958 h 56845"/>
                <a:gd name="connsiteX2" fmla="*/ 160153 w 168278"/>
                <a:gd name="connsiteY2" fmla="*/ 100 h 56845"/>
                <a:gd name="connsiteX3" fmla="*/ 8575 w 168278"/>
                <a:gd name="connsiteY3" fmla="*/ 100 h 56845"/>
                <a:gd name="connsiteX4" fmla="*/ 224 w 168278"/>
                <a:gd name="connsiteY4" fmla="*/ 4958 h 56845"/>
                <a:gd name="connsiteX5" fmla="*/ 8828 w 168278"/>
                <a:gd name="connsiteY5" fmla="*/ 9817 h 56845"/>
                <a:gd name="connsiteX6" fmla="*/ 159900 w 168278"/>
                <a:gd name="connsiteY6" fmla="*/ 9817 h 56845"/>
                <a:gd name="connsiteX7" fmla="*/ 160153 w 168278"/>
                <a:gd name="connsiteY7" fmla="*/ 56945 h 56845"/>
                <a:gd name="connsiteX8" fmla="*/ 168503 w 168278"/>
                <a:gd name="connsiteY8" fmla="*/ 52086 h 56845"/>
                <a:gd name="connsiteX9" fmla="*/ 159900 w 168278"/>
                <a:gd name="connsiteY9" fmla="*/ 47228 h 56845"/>
                <a:gd name="connsiteX10" fmla="*/ 8828 w 168278"/>
                <a:gd name="connsiteY10" fmla="*/ 47228 h 56845"/>
                <a:gd name="connsiteX11" fmla="*/ 224 w 168278"/>
                <a:gd name="connsiteY11" fmla="*/ 52086 h 56845"/>
                <a:gd name="connsiteX12" fmla="*/ 8575 w 168278"/>
                <a:gd name="connsiteY12" fmla="*/ 56945 h 56845"/>
                <a:gd name="connsiteX13" fmla="*/ 160153 w 168278"/>
                <a:gd name="connsiteY13" fmla="*/ 56945 h 56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6845">
                  <a:moveTo>
                    <a:pt x="159900" y="9817"/>
                  </a:moveTo>
                  <a:cubicBezTo>
                    <a:pt x="163695" y="9817"/>
                    <a:pt x="168503" y="9817"/>
                    <a:pt x="168503" y="4958"/>
                  </a:cubicBezTo>
                  <a:cubicBezTo>
                    <a:pt x="168503" y="100"/>
                    <a:pt x="163695" y="100"/>
                    <a:pt x="160153" y="100"/>
                  </a:cubicBezTo>
                  <a:lnTo>
                    <a:pt x="8575" y="100"/>
                  </a:lnTo>
                  <a:cubicBezTo>
                    <a:pt x="5032" y="100"/>
                    <a:pt x="224" y="100"/>
                    <a:pt x="224" y="4958"/>
                  </a:cubicBezTo>
                  <a:cubicBezTo>
                    <a:pt x="224" y="9817"/>
                    <a:pt x="5032" y="9817"/>
                    <a:pt x="8828" y="9817"/>
                  </a:cubicBezTo>
                  <a:lnTo>
                    <a:pt x="159900" y="9817"/>
                  </a:lnTo>
                  <a:close/>
                  <a:moveTo>
                    <a:pt x="160153" y="56945"/>
                  </a:moveTo>
                  <a:cubicBezTo>
                    <a:pt x="163695" y="56945"/>
                    <a:pt x="168503" y="56945"/>
                    <a:pt x="168503" y="52086"/>
                  </a:cubicBezTo>
                  <a:cubicBezTo>
                    <a:pt x="168503" y="47228"/>
                    <a:pt x="163695" y="47228"/>
                    <a:pt x="159900" y="47228"/>
                  </a:cubicBezTo>
                  <a:lnTo>
                    <a:pt x="8828" y="47228"/>
                  </a:lnTo>
                  <a:cubicBezTo>
                    <a:pt x="5032" y="47228"/>
                    <a:pt x="224" y="47228"/>
                    <a:pt x="224" y="52086"/>
                  </a:cubicBezTo>
                  <a:cubicBezTo>
                    <a:pt x="224" y="56945"/>
                    <a:pt x="5032" y="56945"/>
                    <a:pt x="8575" y="56945"/>
                  </a:cubicBezTo>
                  <a:lnTo>
                    <a:pt x="160153" y="56945"/>
                  </a:lnTo>
                  <a:close/>
                </a:path>
              </a:pathLst>
            </a:custGeom>
            <a:solidFill>
              <a:srgbClr val="000000"/>
            </a:solidFill>
            <a:ln w="2540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5AA735F1-A4F3-71DC-597F-FD663ECFF22F}"/>
                </a:ext>
              </a:extLst>
            </p:cNvPr>
            <p:cNvSpPr/>
            <p:nvPr>
              <p:custDataLst>
                <p:tags r:id="rId46"/>
              </p:custDataLst>
            </p:nvPr>
          </p:nvSpPr>
          <p:spPr>
            <a:xfrm>
              <a:off x="8515531" y="4861915"/>
              <a:ext cx="197632" cy="107374"/>
            </a:xfrm>
            <a:custGeom>
              <a:avLst/>
              <a:gdLst>
                <a:gd name="connsiteX0" fmla="*/ 19973 w 197632"/>
                <a:gd name="connsiteY0" fmla="*/ 23907 h 107374"/>
                <a:gd name="connsiteX1" fmla="*/ 19973 w 197632"/>
                <a:gd name="connsiteY1" fmla="*/ 89012 h 107374"/>
                <a:gd name="connsiteX2" fmla="*/ 235 w 197632"/>
                <a:gd name="connsiteY2" fmla="*/ 99943 h 107374"/>
                <a:gd name="connsiteX3" fmla="*/ 235 w 197632"/>
                <a:gd name="connsiteY3" fmla="*/ 107474 h 107374"/>
                <a:gd name="connsiteX4" fmla="*/ 28830 w 197632"/>
                <a:gd name="connsiteY4" fmla="*/ 106745 h 107374"/>
                <a:gd name="connsiteX5" fmla="*/ 57171 w 197632"/>
                <a:gd name="connsiteY5" fmla="*/ 107474 h 107374"/>
                <a:gd name="connsiteX6" fmla="*/ 57171 w 197632"/>
                <a:gd name="connsiteY6" fmla="*/ 99943 h 107374"/>
                <a:gd name="connsiteX7" fmla="*/ 37433 w 197632"/>
                <a:gd name="connsiteY7" fmla="*/ 89012 h 107374"/>
                <a:gd name="connsiteX8" fmla="*/ 37433 w 197632"/>
                <a:gd name="connsiteY8" fmla="*/ 44313 h 107374"/>
                <a:gd name="connsiteX9" fmla="*/ 71595 w 197632"/>
                <a:gd name="connsiteY9" fmla="*/ 5444 h 107374"/>
                <a:gd name="connsiteX10" fmla="*/ 90321 w 197632"/>
                <a:gd name="connsiteY10" fmla="*/ 32409 h 107374"/>
                <a:gd name="connsiteX11" fmla="*/ 90321 w 197632"/>
                <a:gd name="connsiteY11" fmla="*/ 89012 h 107374"/>
                <a:gd name="connsiteX12" fmla="*/ 70583 w 197632"/>
                <a:gd name="connsiteY12" fmla="*/ 99943 h 107374"/>
                <a:gd name="connsiteX13" fmla="*/ 70583 w 197632"/>
                <a:gd name="connsiteY13" fmla="*/ 107474 h 107374"/>
                <a:gd name="connsiteX14" fmla="*/ 99178 w 197632"/>
                <a:gd name="connsiteY14" fmla="*/ 106745 h 107374"/>
                <a:gd name="connsiteX15" fmla="*/ 127520 w 197632"/>
                <a:gd name="connsiteY15" fmla="*/ 107474 h 107374"/>
                <a:gd name="connsiteX16" fmla="*/ 127520 w 197632"/>
                <a:gd name="connsiteY16" fmla="*/ 99943 h 107374"/>
                <a:gd name="connsiteX17" fmla="*/ 107782 w 197632"/>
                <a:gd name="connsiteY17" fmla="*/ 89012 h 107374"/>
                <a:gd name="connsiteX18" fmla="*/ 107782 w 197632"/>
                <a:gd name="connsiteY18" fmla="*/ 44313 h 107374"/>
                <a:gd name="connsiteX19" fmla="*/ 141944 w 197632"/>
                <a:gd name="connsiteY19" fmla="*/ 5444 h 107374"/>
                <a:gd name="connsiteX20" fmla="*/ 160669 w 197632"/>
                <a:gd name="connsiteY20" fmla="*/ 32409 h 107374"/>
                <a:gd name="connsiteX21" fmla="*/ 160669 w 197632"/>
                <a:gd name="connsiteY21" fmla="*/ 89012 h 107374"/>
                <a:gd name="connsiteX22" fmla="*/ 140931 w 197632"/>
                <a:gd name="connsiteY22" fmla="*/ 99943 h 107374"/>
                <a:gd name="connsiteX23" fmla="*/ 140931 w 197632"/>
                <a:gd name="connsiteY23" fmla="*/ 107474 h 107374"/>
                <a:gd name="connsiteX24" fmla="*/ 169526 w 197632"/>
                <a:gd name="connsiteY24" fmla="*/ 106745 h 107374"/>
                <a:gd name="connsiteX25" fmla="*/ 197868 w 197632"/>
                <a:gd name="connsiteY25" fmla="*/ 107474 h 107374"/>
                <a:gd name="connsiteX26" fmla="*/ 197868 w 197632"/>
                <a:gd name="connsiteY26" fmla="*/ 99943 h 107374"/>
                <a:gd name="connsiteX27" fmla="*/ 178130 w 197632"/>
                <a:gd name="connsiteY27" fmla="*/ 92656 h 107374"/>
                <a:gd name="connsiteX28" fmla="*/ 178130 w 197632"/>
                <a:gd name="connsiteY28" fmla="*/ 46256 h 107374"/>
                <a:gd name="connsiteX29" fmla="*/ 170285 w 197632"/>
                <a:gd name="connsiteY29" fmla="*/ 9088 h 107374"/>
                <a:gd name="connsiteX30" fmla="*/ 143715 w 197632"/>
                <a:gd name="connsiteY30" fmla="*/ 100 h 107374"/>
                <a:gd name="connsiteX31" fmla="*/ 107023 w 197632"/>
                <a:gd name="connsiteY31" fmla="*/ 23907 h 107374"/>
                <a:gd name="connsiteX32" fmla="*/ 73367 w 197632"/>
                <a:gd name="connsiteY32" fmla="*/ 100 h 107374"/>
                <a:gd name="connsiteX33" fmla="*/ 35915 w 197632"/>
                <a:gd name="connsiteY33" fmla="*/ 25607 h 107374"/>
                <a:gd name="connsiteX34" fmla="*/ 35915 w 197632"/>
                <a:gd name="connsiteY34" fmla="*/ 100 h 107374"/>
                <a:gd name="connsiteX35" fmla="*/ 235 w 197632"/>
                <a:gd name="connsiteY35" fmla="*/ 2772 h 107374"/>
                <a:gd name="connsiteX36" fmla="*/ 235 w 197632"/>
                <a:gd name="connsiteY36" fmla="*/ 10303 h 107374"/>
                <a:gd name="connsiteX37" fmla="*/ 19973 w 197632"/>
                <a:gd name="connsiteY37" fmla="*/ 23907 h 10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07374">
                  <a:moveTo>
                    <a:pt x="19973" y="23907"/>
                  </a:moveTo>
                  <a:lnTo>
                    <a:pt x="19973" y="89012"/>
                  </a:lnTo>
                  <a:cubicBezTo>
                    <a:pt x="19973" y="99943"/>
                    <a:pt x="17189" y="99943"/>
                    <a:pt x="235" y="99943"/>
                  </a:cubicBezTo>
                  <a:lnTo>
                    <a:pt x="235" y="107474"/>
                  </a:lnTo>
                  <a:cubicBezTo>
                    <a:pt x="9092" y="107231"/>
                    <a:pt x="21997" y="106745"/>
                    <a:pt x="28830" y="106745"/>
                  </a:cubicBezTo>
                  <a:cubicBezTo>
                    <a:pt x="35409" y="106745"/>
                    <a:pt x="48568" y="107231"/>
                    <a:pt x="57171" y="107474"/>
                  </a:cubicBezTo>
                  <a:lnTo>
                    <a:pt x="57171" y="99943"/>
                  </a:lnTo>
                  <a:cubicBezTo>
                    <a:pt x="40217" y="99943"/>
                    <a:pt x="37433" y="99943"/>
                    <a:pt x="37433" y="89012"/>
                  </a:cubicBezTo>
                  <a:lnTo>
                    <a:pt x="37433" y="44313"/>
                  </a:lnTo>
                  <a:cubicBezTo>
                    <a:pt x="37433" y="19048"/>
                    <a:pt x="55400" y="5444"/>
                    <a:pt x="71595" y="5444"/>
                  </a:cubicBezTo>
                  <a:cubicBezTo>
                    <a:pt x="87538" y="5444"/>
                    <a:pt x="90321" y="18562"/>
                    <a:pt x="90321" y="32409"/>
                  </a:cubicBezTo>
                  <a:lnTo>
                    <a:pt x="90321" y="89012"/>
                  </a:lnTo>
                  <a:cubicBezTo>
                    <a:pt x="90321" y="99943"/>
                    <a:pt x="87538" y="99943"/>
                    <a:pt x="70583" y="99943"/>
                  </a:cubicBezTo>
                  <a:lnTo>
                    <a:pt x="70583" y="107474"/>
                  </a:lnTo>
                  <a:cubicBezTo>
                    <a:pt x="79440" y="107231"/>
                    <a:pt x="92346" y="106745"/>
                    <a:pt x="99178" y="106745"/>
                  </a:cubicBezTo>
                  <a:cubicBezTo>
                    <a:pt x="105757" y="106745"/>
                    <a:pt x="118916" y="107231"/>
                    <a:pt x="127520" y="107474"/>
                  </a:cubicBezTo>
                  <a:lnTo>
                    <a:pt x="127520" y="99943"/>
                  </a:lnTo>
                  <a:cubicBezTo>
                    <a:pt x="110565" y="99943"/>
                    <a:pt x="107782" y="99943"/>
                    <a:pt x="107782" y="89012"/>
                  </a:cubicBezTo>
                  <a:lnTo>
                    <a:pt x="107782" y="44313"/>
                  </a:lnTo>
                  <a:cubicBezTo>
                    <a:pt x="107782" y="19048"/>
                    <a:pt x="125748" y="5444"/>
                    <a:pt x="141944" y="5444"/>
                  </a:cubicBezTo>
                  <a:cubicBezTo>
                    <a:pt x="157886" y="5444"/>
                    <a:pt x="160669" y="18562"/>
                    <a:pt x="160669" y="32409"/>
                  </a:cubicBezTo>
                  <a:lnTo>
                    <a:pt x="160669" y="89012"/>
                  </a:lnTo>
                  <a:cubicBezTo>
                    <a:pt x="160669" y="99943"/>
                    <a:pt x="157886" y="99943"/>
                    <a:pt x="140931" y="99943"/>
                  </a:cubicBezTo>
                  <a:lnTo>
                    <a:pt x="140931" y="107474"/>
                  </a:lnTo>
                  <a:cubicBezTo>
                    <a:pt x="149788" y="107231"/>
                    <a:pt x="162694" y="106745"/>
                    <a:pt x="169526" y="106745"/>
                  </a:cubicBezTo>
                  <a:cubicBezTo>
                    <a:pt x="176105" y="106745"/>
                    <a:pt x="189264" y="107231"/>
                    <a:pt x="197868" y="107474"/>
                  </a:cubicBezTo>
                  <a:lnTo>
                    <a:pt x="197868" y="99943"/>
                  </a:lnTo>
                  <a:cubicBezTo>
                    <a:pt x="184709" y="99943"/>
                    <a:pt x="178383" y="99943"/>
                    <a:pt x="178130" y="92656"/>
                  </a:cubicBezTo>
                  <a:lnTo>
                    <a:pt x="178130" y="46256"/>
                  </a:lnTo>
                  <a:cubicBezTo>
                    <a:pt x="178130" y="25364"/>
                    <a:pt x="178130" y="17833"/>
                    <a:pt x="170285" y="9088"/>
                  </a:cubicBezTo>
                  <a:cubicBezTo>
                    <a:pt x="166743" y="4958"/>
                    <a:pt x="158392" y="100"/>
                    <a:pt x="143715" y="100"/>
                  </a:cubicBezTo>
                  <a:cubicBezTo>
                    <a:pt x="122459" y="100"/>
                    <a:pt x="111324" y="14675"/>
                    <a:pt x="107023" y="23907"/>
                  </a:cubicBezTo>
                  <a:cubicBezTo>
                    <a:pt x="103480" y="2772"/>
                    <a:pt x="84754" y="100"/>
                    <a:pt x="73367" y="100"/>
                  </a:cubicBezTo>
                  <a:cubicBezTo>
                    <a:pt x="54894" y="100"/>
                    <a:pt x="43001" y="10546"/>
                    <a:pt x="35915" y="25607"/>
                  </a:cubicBezTo>
                  <a:lnTo>
                    <a:pt x="35915" y="100"/>
                  </a:lnTo>
                  <a:lnTo>
                    <a:pt x="235" y="2772"/>
                  </a:lnTo>
                  <a:lnTo>
                    <a:pt x="235" y="10303"/>
                  </a:lnTo>
                  <a:cubicBezTo>
                    <a:pt x="17949" y="10303"/>
                    <a:pt x="19973" y="12003"/>
                    <a:pt x="19973" y="23907"/>
                  </a:cubicBezTo>
                  <a:close/>
                </a:path>
              </a:pathLst>
            </a:custGeom>
            <a:solidFill>
              <a:srgbClr val="000000"/>
            </a:solidFill>
            <a:ln w="2540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7109EFFE-6011-08C0-80B6-59F7D8B9DC2F}"/>
                </a:ext>
              </a:extLst>
            </p:cNvPr>
            <p:cNvSpPr/>
            <p:nvPr>
              <p:custDataLst>
                <p:tags r:id="rId47"/>
              </p:custDataLst>
            </p:nvPr>
          </p:nvSpPr>
          <p:spPr>
            <a:xfrm>
              <a:off x="8728938" y="4860457"/>
              <a:ext cx="114126" cy="111504"/>
            </a:xfrm>
            <a:custGeom>
              <a:avLst/>
              <a:gdLst>
                <a:gd name="connsiteX0" fmla="*/ 73881 w 114126"/>
                <a:gd name="connsiteY0" fmla="*/ 90469 h 111504"/>
                <a:gd name="connsiteX1" fmla="*/ 93619 w 114126"/>
                <a:gd name="connsiteY1" fmla="*/ 110389 h 111504"/>
                <a:gd name="connsiteX2" fmla="*/ 114369 w 114126"/>
                <a:gd name="connsiteY2" fmla="*/ 87311 h 111504"/>
                <a:gd name="connsiteX3" fmla="*/ 114369 w 114126"/>
                <a:gd name="connsiteY3" fmla="*/ 73707 h 111504"/>
                <a:gd name="connsiteX4" fmla="*/ 108043 w 114126"/>
                <a:gd name="connsiteY4" fmla="*/ 73707 h 111504"/>
                <a:gd name="connsiteX5" fmla="*/ 108043 w 114126"/>
                <a:gd name="connsiteY5" fmla="*/ 87311 h 111504"/>
                <a:gd name="connsiteX6" fmla="*/ 98933 w 114126"/>
                <a:gd name="connsiteY6" fmla="*/ 102859 h 111504"/>
                <a:gd name="connsiteX7" fmla="*/ 89570 w 114126"/>
                <a:gd name="connsiteY7" fmla="*/ 90712 h 111504"/>
                <a:gd name="connsiteX8" fmla="*/ 89570 w 114126"/>
                <a:gd name="connsiteY8" fmla="*/ 42126 h 111504"/>
                <a:gd name="connsiteX9" fmla="*/ 80460 w 114126"/>
                <a:gd name="connsiteY9" fmla="*/ 13461 h 111504"/>
                <a:gd name="connsiteX10" fmla="*/ 45792 w 114126"/>
                <a:gd name="connsiteY10" fmla="*/ 100 h 111504"/>
                <a:gd name="connsiteX11" fmla="*/ 7582 w 114126"/>
                <a:gd name="connsiteY11" fmla="*/ 27551 h 111504"/>
                <a:gd name="connsiteX12" fmla="*/ 19222 w 114126"/>
                <a:gd name="connsiteY12" fmla="*/ 38968 h 111504"/>
                <a:gd name="connsiteX13" fmla="*/ 30862 w 114126"/>
                <a:gd name="connsiteY13" fmla="*/ 27794 h 111504"/>
                <a:gd name="connsiteX14" fmla="*/ 17957 w 114126"/>
                <a:gd name="connsiteY14" fmla="*/ 16619 h 111504"/>
                <a:gd name="connsiteX15" fmla="*/ 45286 w 114126"/>
                <a:gd name="connsiteY15" fmla="*/ 5444 h 111504"/>
                <a:gd name="connsiteX16" fmla="*/ 72110 w 114126"/>
                <a:gd name="connsiteY16" fmla="*/ 36539 h 111504"/>
                <a:gd name="connsiteX17" fmla="*/ 72110 w 114126"/>
                <a:gd name="connsiteY17" fmla="*/ 45527 h 111504"/>
                <a:gd name="connsiteX18" fmla="*/ 25548 w 114126"/>
                <a:gd name="connsiteY18" fmla="*/ 54273 h 111504"/>
                <a:gd name="connsiteX19" fmla="*/ 243 w 114126"/>
                <a:gd name="connsiteY19" fmla="*/ 85854 h 111504"/>
                <a:gd name="connsiteX20" fmla="*/ 40731 w 114126"/>
                <a:gd name="connsiteY20" fmla="*/ 111604 h 111504"/>
                <a:gd name="connsiteX21" fmla="*/ 73881 w 114126"/>
                <a:gd name="connsiteY21" fmla="*/ 90469 h 111504"/>
                <a:gd name="connsiteX22" fmla="*/ 72110 w 114126"/>
                <a:gd name="connsiteY22" fmla="*/ 50629 h 111504"/>
                <a:gd name="connsiteX23" fmla="*/ 72110 w 114126"/>
                <a:gd name="connsiteY23" fmla="*/ 74922 h 111504"/>
                <a:gd name="connsiteX24" fmla="*/ 42503 w 114126"/>
                <a:gd name="connsiteY24" fmla="*/ 106260 h 111504"/>
                <a:gd name="connsiteX25" fmla="*/ 19728 w 114126"/>
                <a:gd name="connsiteY25" fmla="*/ 85611 h 111504"/>
                <a:gd name="connsiteX26" fmla="*/ 72110 w 114126"/>
                <a:gd name="connsiteY26" fmla="*/ 50629 h 11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1504">
                  <a:moveTo>
                    <a:pt x="73881" y="90469"/>
                  </a:moveTo>
                  <a:cubicBezTo>
                    <a:pt x="74893" y="100186"/>
                    <a:pt x="81726" y="110389"/>
                    <a:pt x="93619" y="110389"/>
                  </a:cubicBezTo>
                  <a:cubicBezTo>
                    <a:pt x="98933" y="110389"/>
                    <a:pt x="114369" y="106988"/>
                    <a:pt x="114369" y="87311"/>
                  </a:cubicBezTo>
                  <a:lnTo>
                    <a:pt x="114369" y="73707"/>
                  </a:lnTo>
                  <a:lnTo>
                    <a:pt x="108043" y="73707"/>
                  </a:lnTo>
                  <a:lnTo>
                    <a:pt x="108043" y="87311"/>
                  </a:lnTo>
                  <a:cubicBezTo>
                    <a:pt x="108043" y="101401"/>
                    <a:pt x="101717" y="102859"/>
                    <a:pt x="98933" y="102859"/>
                  </a:cubicBezTo>
                  <a:cubicBezTo>
                    <a:pt x="90582" y="102859"/>
                    <a:pt x="89570" y="91927"/>
                    <a:pt x="89570" y="90712"/>
                  </a:cubicBezTo>
                  <a:lnTo>
                    <a:pt x="89570" y="42126"/>
                  </a:lnTo>
                  <a:cubicBezTo>
                    <a:pt x="89570" y="31923"/>
                    <a:pt x="89570" y="22449"/>
                    <a:pt x="80460" y="13461"/>
                  </a:cubicBezTo>
                  <a:cubicBezTo>
                    <a:pt x="70591" y="3986"/>
                    <a:pt x="57939" y="100"/>
                    <a:pt x="45792" y="100"/>
                  </a:cubicBezTo>
                  <a:cubicBezTo>
                    <a:pt x="25042" y="100"/>
                    <a:pt x="7582" y="11517"/>
                    <a:pt x="7582" y="27551"/>
                  </a:cubicBezTo>
                  <a:cubicBezTo>
                    <a:pt x="7582" y="34838"/>
                    <a:pt x="12643" y="38968"/>
                    <a:pt x="19222" y="38968"/>
                  </a:cubicBezTo>
                  <a:cubicBezTo>
                    <a:pt x="26308" y="38968"/>
                    <a:pt x="30862" y="34110"/>
                    <a:pt x="30862" y="27794"/>
                  </a:cubicBezTo>
                  <a:cubicBezTo>
                    <a:pt x="30862" y="24878"/>
                    <a:pt x="29597" y="16862"/>
                    <a:pt x="17957" y="16619"/>
                  </a:cubicBezTo>
                  <a:cubicBezTo>
                    <a:pt x="24789" y="8116"/>
                    <a:pt x="37189" y="5444"/>
                    <a:pt x="45286" y="5444"/>
                  </a:cubicBezTo>
                  <a:cubicBezTo>
                    <a:pt x="57686" y="5444"/>
                    <a:pt x="72110" y="14918"/>
                    <a:pt x="72110" y="36539"/>
                  </a:cubicBezTo>
                  <a:lnTo>
                    <a:pt x="72110" y="45527"/>
                  </a:lnTo>
                  <a:cubicBezTo>
                    <a:pt x="59204" y="46256"/>
                    <a:pt x="41491" y="46985"/>
                    <a:pt x="25548" y="54273"/>
                  </a:cubicBezTo>
                  <a:cubicBezTo>
                    <a:pt x="6570" y="62532"/>
                    <a:pt x="243" y="75165"/>
                    <a:pt x="243" y="85854"/>
                  </a:cubicBezTo>
                  <a:cubicBezTo>
                    <a:pt x="243" y="105531"/>
                    <a:pt x="24789" y="111604"/>
                    <a:pt x="40731" y="111604"/>
                  </a:cubicBezTo>
                  <a:cubicBezTo>
                    <a:pt x="57433" y="111604"/>
                    <a:pt x="69073" y="101887"/>
                    <a:pt x="73881" y="90469"/>
                  </a:cubicBezTo>
                  <a:close/>
                  <a:moveTo>
                    <a:pt x="72110" y="50629"/>
                  </a:moveTo>
                  <a:lnTo>
                    <a:pt x="72110" y="74922"/>
                  </a:lnTo>
                  <a:cubicBezTo>
                    <a:pt x="72110" y="98000"/>
                    <a:pt x="53890" y="106260"/>
                    <a:pt x="42503" y="106260"/>
                  </a:cubicBezTo>
                  <a:cubicBezTo>
                    <a:pt x="30103" y="106260"/>
                    <a:pt x="19728" y="97757"/>
                    <a:pt x="19728" y="85611"/>
                  </a:cubicBezTo>
                  <a:cubicBezTo>
                    <a:pt x="19728" y="72250"/>
                    <a:pt x="30356" y="52086"/>
                    <a:pt x="72110" y="50629"/>
                  </a:cubicBez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626EA80A-CB0F-DC05-675F-302030A26006}"/>
                </a:ext>
              </a:extLst>
            </p:cNvPr>
            <p:cNvSpPr/>
            <p:nvPr>
              <p:custDataLst>
                <p:tags r:id="rId48"/>
              </p:custDataLst>
            </p:nvPr>
          </p:nvSpPr>
          <p:spPr>
            <a:xfrm>
              <a:off x="8847873" y="4864587"/>
              <a:ext cx="127537" cy="104702"/>
            </a:xfrm>
            <a:custGeom>
              <a:avLst/>
              <a:gdLst>
                <a:gd name="connsiteX0" fmla="*/ 69837 w 127537"/>
                <a:gd name="connsiteY0" fmla="*/ 47714 h 104702"/>
                <a:gd name="connsiteX1" fmla="*/ 93118 w 127537"/>
                <a:gd name="connsiteY1" fmla="*/ 20263 h 104702"/>
                <a:gd name="connsiteX2" fmla="*/ 123231 w 127537"/>
                <a:gd name="connsiteY2" fmla="*/ 7630 h 104702"/>
                <a:gd name="connsiteX3" fmla="*/ 123231 w 127537"/>
                <a:gd name="connsiteY3" fmla="*/ 100 h 104702"/>
                <a:gd name="connsiteX4" fmla="*/ 102481 w 127537"/>
                <a:gd name="connsiteY4" fmla="*/ 828 h 104702"/>
                <a:gd name="connsiteX5" fmla="*/ 78188 w 127537"/>
                <a:gd name="connsiteY5" fmla="*/ 100 h 104702"/>
                <a:gd name="connsiteX6" fmla="*/ 78188 w 127537"/>
                <a:gd name="connsiteY6" fmla="*/ 7630 h 104702"/>
                <a:gd name="connsiteX7" fmla="*/ 85526 w 127537"/>
                <a:gd name="connsiteY7" fmla="*/ 15161 h 104702"/>
                <a:gd name="connsiteX8" fmla="*/ 81731 w 127537"/>
                <a:gd name="connsiteY8" fmla="*/ 23664 h 104702"/>
                <a:gd name="connsiteX9" fmla="*/ 66041 w 127537"/>
                <a:gd name="connsiteY9" fmla="*/ 42612 h 104702"/>
                <a:gd name="connsiteX10" fmla="*/ 46304 w 127537"/>
                <a:gd name="connsiteY10" fmla="*/ 18076 h 104702"/>
                <a:gd name="connsiteX11" fmla="*/ 44026 w 127537"/>
                <a:gd name="connsiteY11" fmla="*/ 13704 h 104702"/>
                <a:gd name="connsiteX12" fmla="*/ 52883 w 127537"/>
                <a:gd name="connsiteY12" fmla="*/ 7630 h 104702"/>
                <a:gd name="connsiteX13" fmla="*/ 52883 w 127537"/>
                <a:gd name="connsiteY13" fmla="*/ 100 h 104702"/>
                <a:gd name="connsiteX14" fmla="*/ 25553 w 127537"/>
                <a:gd name="connsiteY14" fmla="*/ 828 h 104702"/>
                <a:gd name="connsiteX15" fmla="*/ 1513 w 127537"/>
                <a:gd name="connsiteY15" fmla="*/ 100 h 104702"/>
                <a:gd name="connsiteX16" fmla="*/ 1513 w 127537"/>
                <a:gd name="connsiteY16" fmla="*/ 7630 h 104702"/>
                <a:gd name="connsiteX17" fmla="*/ 31373 w 127537"/>
                <a:gd name="connsiteY17" fmla="*/ 22449 h 104702"/>
                <a:gd name="connsiteX18" fmla="*/ 56426 w 127537"/>
                <a:gd name="connsiteY18" fmla="*/ 53787 h 104702"/>
                <a:gd name="connsiteX19" fmla="*/ 32639 w 127537"/>
                <a:gd name="connsiteY19" fmla="*/ 82696 h 104702"/>
                <a:gd name="connsiteX20" fmla="*/ 248 w 127537"/>
                <a:gd name="connsiteY20" fmla="*/ 97271 h 104702"/>
                <a:gd name="connsiteX21" fmla="*/ 248 w 127537"/>
                <a:gd name="connsiteY21" fmla="*/ 104802 h 104702"/>
                <a:gd name="connsiteX22" fmla="*/ 21251 w 127537"/>
                <a:gd name="connsiteY22" fmla="*/ 104073 h 104702"/>
                <a:gd name="connsiteX23" fmla="*/ 45291 w 127537"/>
                <a:gd name="connsiteY23" fmla="*/ 104802 h 104702"/>
                <a:gd name="connsiteX24" fmla="*/ 45291 w 127537"/>
                <a:gd name="connsiteY24" fmla="*/ 97271 h 104702"/>
                <a:gd name="connsiteX25" fmla="*/ 37953 w 127537"/>
                <a:gd name="connsiteY25" fmla="*/ 89740 h 104702"/>
                <a:gd name="connsiteX26" fmla="*/ 60727 w 127537"/>
                <a:gd name="connsiteY26" fmla="*/ 58888 h 104702"/>
                <a:gd name="connsiteX27" fmla="*/ 79959 w 127537"/>
                <a:gd name="connsiteY27" fmla="*/ 83181 h 104702"/>
                <a:gd name="connsiteX28" fmla="*/ 85273 w 127537"/>
                <a:gd name="connsiteY28" fmla="*/ 91198 h 104702"/>
                <a:gd name="connsiteX29" fmla="*/ 76164 w 127537"/>
                <a:gd name="connsiteY29" fmla="*/ 97271 h 104702"/>
                <a:gd name="connsiteX30" fmla="*/ 76164 w 127537"/>
                <a:gd name="connsiteY30" fmla="*/ 104802 h 104702"/>
                <a:gd name="connsiteX31" fmla="*/ 103493 w 127537"/>
                <a:gd name="connsiteY31" fmla="*/ 104073 h 104702"/>
                <a:gd name="connsiteX32" fmla="*/ 127786 w 127537"/>
                <a:gd name="connsiteY32" fmla="*/ 104802 h 104702"/>
                <a:gd name="connsiteX33" fmla="*/ 127786 w 127537"/>
                <a:gd name="connsiteY33" fmla="*/ 97271 h 104702"/>
                <a:gd name="connsiteX34" fmla="*/ 103746 w 127537"/>
                <a:gd name="connsiteY34" fmla="*/ 89740 h 104702"/>
                <a:gd name="connsiteX35" fmla="*/ 69837 w 127537"/>
                <a:gd name="connsiteY35" fmla="*/ 47714 h 10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7537" h="104702">
                  <a:moveTo>
                    <a:pt x="69837" y="47714"/>
                  </a:moveTo>
                  <a:cubicBezTo>
                    <a:pt x="77429" y="38482"/>
                    <a:pt x="87045" y="26579"/>
                    <a:pt x="93118" y="20263"/>
                  </a:cubicBezTo>
                  <a:cubicBezTo>
                    <a:pt x="100963" y="11517"/>
                    <a:pt x="111338" y="7873"/>
                    <a:pt x="123231" y="7630"/>
                  </a:cubicBezTo>
                  <a:lnTo>
                    <a:pt x="123231" y="100"/>
                  </a:lnTo>
                  <a:cubicBezTo>
                    <a:pt x="116652" y="585"/>
                    <a:pt x="109060" y="828"/>
                    <a:pt x="102481" y="828"/>
                  </a:cubicBezTo>
                  <a:cubicBezTo>
                    <a:pt x="94889" y="828"/>
                    <a:pt x="81478" y="343"/>
                    <a:pt x="78188" y="100"/>
                  </a:cubicBezTo>
                  <a:lnTo>
                    <a:pt x="78188" y="7630"/>
                  </a:lnTo>
                  <a:cubicBezTo>
                    <a:pt x="83502" y="8116"/>
                    <a:pt x="85526" y="11274"/>
                    <a:pt x="85526" y="15161"/>
                  </a:cubicBezTo>
                  <a:cubicBezTo>
                    <a:pt x="85526" y="19048"/>
                    <a:pt x="82996" y="22206"/>
                    <a:pt x="81731" y="23664"/>
                  </a:cubicBezTo>
                  <a:lnTo>
                    <a:pt x="66041" y="42612"/>
                  </a:lnTo>
                  <a:lnTo>
                    <a:pt x="46304" y="18076"/>
                  </a:lnTo>
                  <a:cubicBezTo>
                    <a:pt x="44026" y="15647"/>
                    <a:pt x="44026" y="15161"/>
                    <a:pt x="44026" y="13704"/>
                  </a:cubicBezTo>
                  <a:cubicBezTo>
                    <a:pt x="44026" y="10060"/>
                    <a:pt x="47822" y="7873"/>
                    <a:pt x="52883" y="7630"/>
                  </a:cubicBezTo>
                  <a:lnTo>
                    <a:pt x="52883" y="100"/>
                  </a:lnTo>
                  <a:cubicBezTo>
                    <a:pt x="46304" y="343"/>
                    <a:pt x="29602" y="828"/>
                    <a:pt x="25553" y="828"/>
                  </a:cubicBezTo>
                  <a:cubicBezTo>
                    <a:pt x="20239" y="828"/>
                    <a:pt x="8346" y="585"/>
                    <a:pt x="1513" y="100"/>
                  </a:cubicBezTo>
                  <a:lnTo>
                    <a:pt x="1513" y="7630"/>
                  </a:lnTo>
                  <a:cubicBezTo>
                    <a:pt x="19227" y="7630"/>
                    <a:pt x="19480" y="7873"/>
                    <a:pt x="31373" y="22449"/>
                  </a:cubicBezTo>
                  <a:lnTo>
                    <a:pt x="56426" y="53787"/>
                  </a:lnTo>
                  <a:lnTo>
                    <a:pt x="32639" y="82696"/>
                  </a:lnTo>
                  <a:cubicBezTo>
                    <a:pt x="20492" y="96785"/>
                    <a:pt x="5562" y="97271"/>
                    <a:pt x="248" y="97271"/>
                  </a:cubicBezTo>
                  <a:lnTo>
                    <a:pt x="248" y="104802"/>
                  </a:lnTo>
                  <a:cubicBezTo>
                    <a:pt x="6828" y="104316"/>
                    <a:pt x="14672" y="104073"/>
                    <a:pt x="21251" y="104073"/>
                  </a:cubicBezTo>
                  <a:cubicBezTo>
                    <a:pt x="28590" y="104073"/>
                    <a:pt x="39218" y="104559"/>
                    <a:pt x="45291" y="104802"/>
                  </a:cubicBezTo>
                  <a:lnTo>
                    <a:pt x="45291" y="97271"/>
                  </a:lnTo>
                  <a:cubicBezTo>
                    <a:pt x="39724" y="96542"/>
                    <a:pt x="37953" y="93384"/>
                    <a:pt x="37953" y="89740"/>
                  </a:cubicBezTo>
                  <a:cubicBezTo>
                    <a:pt x="37953" y="84396"/>
                    <a:pt x="45291" y="76379"/>
                    <a:pt x="60727" y="58888"/>
                  </a:cubicBezTo>
                  <a:lnTo>
                    <a:pt x="79959" y="83181"/>
                  </a:lnTo>
                  <a:cubicBezTo>
                    <a:pt x="81984" y="85854"/>
                    <a:pt x="85273" y="89740"/>
                    <a:pt x="85273" y="91198"/>
                  </a:cubicBezTo>
                  <a:cubicBezTo>
                    <a:pt x="85273" y="93384"/>
                    <a:pt x="82996" y="97028"/>
                    <a:pt x="76164" y="97271"/>
                  </a:cubicBezTo>
                  <a:lnTo>
                    <a:pt x="76164" y="104802"/>
                  </a:lnTo>
                  <a:cubicBezTo>
                    <a:pt x="83755" y="104559"/>
                    <a:pt x="97926" y="104073"/>
                    <a:pt x="103493" y="104073"/>
                  </a:cubicBezTo>
                  <a:cubicBezTo>
                    <a:pt x="110325" y="104073"/>
                    <a:pt x="120194" y="104316"/>
                    <a:pt x="127786" y="104802"/>
                  </a:cubicBezTo>
                  <a:lnTo>
                    <a:pt x="127786" y="97271"/>
                  </a:lnTo>
                  <a:cubicBezTo>
                    <a:pt x="114121" y="97271"/>
                    <a:pt x="109566" y="96785"/>
                    <a:pt x="103746" y="89740"/>
                  </a:cubicBezTo>
                  <a:lnTo>
                    <a:pt x="69837" y="47714"/>
                  </a:lnTo>
                  <a:close/>
                </a:path>
              </a:pathLst>
            </a:custGeom>
            <a:solidFill>
              <a:srgbClr val="000000"/>
            </a:solidFill>
            <a:ln w="2540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CE32187B-AC24-5302-8CFC-59FB913838E4}"/>
                </a:ext>
              </a:extLst>
            </p:cNvPr>
            <p:cNvSpPr/>
            <p:nvPr>
              <p:custDataLst>
                <p:tags r:id="rId49"/>
              </p:custDataLst>
            </p:nvPr>
          </p:nvSpPr>
          <p:spPr>
            <a:xfrm>
              <a:off x="9003444" y="4787093"/>
              <a:ext cx="58707" cy="242929"/>
            </a:xfrm>
            <a:custGeom>
              <a:avLst/>
              <a:gdLst>
                <a:gd name="connsiteX0" fmla="*/ 58961 w 58707"/>
                <a:gd name="connsiteY0" fmla="*/ 240599 h 242929"/>
                <a:gd name="connsiteX1" fmla="*/ 54659 w 58707"/>
                <a:gd name="connsiteY1" fmla="*/ 235255 h 242929"/>
                <a:gd name="connsiteX2" fmla="*/ 14930 w 58707"/>
                <a:gd name="connsiteY2" fmla="*/ 121564 h 242929"/>
                <a:gd name="connsiteX3" fmla="*/ 55672 w 58707"/>
                <a:gd name="connsiteY3" fmla="*/ 6659 h 242929"/>
                <a:gd name="connsiteX4" fmla="*/ 58961 w 58707"/>
                <a:gd name="connsiteY4" fmla="*/ 2529 h 242929"/>
                <a:gd name="connsiteX5" fmla="*/ 56431 w 58707"/>
                <a:gd name="connsiteY5" fmla="*/ 100 h 242929"/>
                <a:gd name="connsiteX6" fmla="*/ 16196 w 58707"/>
                <a:gd name="connsiteY6" fmla="*/ 47471 h 242929"/>
                <a:gd name="connsiteX7" fmla="*/ 253 w 58707"/>
                <a:gd name="connsiteY7" fmla="*/ 121564 h 242929"/>
                <a:gd name="connsiteX8" fmla="*/ 16955 w 58707"/>
                <a:gd name="connsiteY8" fmla="*/ 197358 h 242929"/>
                <a:gd name="connsiteX9" fmla="*/ 56431 w 58707"/>
                <a:gd name="connsiteY9" fmla="*/ 243029 h 242929"/>
                <a:gd name="connsiteX10" fmla="*/ 58961 w 58707"/>
                <a:gd name="connsiteY10" fmla="*/ 240599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61" y="240599"/>
                  </a:moveTo>
                  <a:cubicBezTo>
                    <a:pt x="58961" y="239871"/>
                    <a:pt x="58961" y="239385"/>
                    <a:pt x="54659" y="235255"/>
                  </a:cubicBezTo>
                  <a:cubicBezTo>
                    <a:pt x="23028" y="204646"/>
                    <a:pt x="14930" y="158732"/>
                    <a:pt x="14930" y="121564"/>
                  </a:cubicBezTo>
                  <a:cubicBezTo>
                    <a:pt x="14930" y="79295"/>
                    <a:pt x="24546" y="37025"/>
                    <a:pt x="55672" y="6659"/>
                  </a:cubicBezTo>
                  <a:cubicBezTo>
                    <a:pt x="58961" y="3744"/>
                    <a:pt x="58961" y="3258"/>
                    <a:pt x="58961" y="2529"/>
                  </a:cubicBezTo>
                  <a:cubicBezTo>
                    <a:pt x="58961" y="828"/>
                    <a:pt x="57949" y="100"/>
                    <a:pt x="56431" y="100"/>
                  </a:cubicBezTo>
                  <a:cubicBezTo>
                    <a:pt x="53900" y="100"/>
                    <a:pt x="31126" y="16619"/>
                    <a:pt x="16196" y="47471"/>
                  </a:cubicBezTo>
                  <a:cubicBezTo>
                    <a:pt x="3290" y="74193"/>
                    <a:pt x="253" y="101158"/>
                    <a:pt x="253" y="121564"/>
                  </a:cubicBezTo>
                  <a:cubicBezTo>
                    <a:pt x="253" y="140513"/>
                    <a:pt x="3037" y="169907"/>
                    <a:pt x="16955" y="197358"/>
                  </a:cubicBezTo>
                  <a:cubicBezTo>
                    <a:pt x="32138" y="227238"/>
                    <a:pt x="53900" y="243029"/>
                    <a:pt x="56431" y="243029"/>
                  </a:cubicBezTo>
                  <a:cubicBezTo>
                    <a:pt x="57949" y="243029"/>
                    <a:pt x="58961" y="242300"/>
                    <a:pt x="58961" y="240599"/>
                  </a:cubicBez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813A061C-2656-4007-CEBE-C1AF71B5D3B4}"/>
                </a:ext>
              </a:extLst>
            </p:cNvPr>
            <p:cNvSpPr/>
            <p:nvPr>
              <p:custDataLst>
                <p:tags r:id="rId50"/>
              </p:custDataLst>
            </p:nvPr>
          </p:nvSpPr>
          <p:spPr>
            <a:xfrm>
              <a:off x="9086670" y="4807499"/>
              <a:ext cx="106534" cy="167135"/>
            </a:xfrm>
            <a:custGeom>
              <a:avLst/>
              <a:gdLst>
                <a:gd name="connsiteX0" fmla="*/ 106792 w 106534"/>
                <a:gd name="connsiteY0" fmla="*/ 84153 h 167135"/>
                <a:gd name="connsiteX1" fmla="*/ 96670 w 106534"/>
                <a:gd name="connsiteY1" fmla="*/ 27308 h 167135"/>
                <a:gd name="connsiteX2" fmla="*/ 53651 w 106534"/>
                <a:gd name="connsiteY2" fmla="*/ 100 h 167135"/>
                <a:gd name="connsiteX3" fmla="*/ 9620 w 106534"/>
                <a:gd name="connsiteY3" fmla="*/ 29008 h 167135"/>
                <a:gd name="connsiteX4" fmla="*/ 257 w 106534"/>
                <a:gd name="connsiteY4" fmla="*/ 84153 h 167135"/>
                <a:gd name="connsiteX5" fmla="*/ 11645 w 106534"/>
                <a:gd name="connsiteY5" fmla="*/ 142699 h 167135"/>
                <a:gd name="connsiteX6" fmla="*/ 53398 w 106534"/>
                <a:gd name="connsiteY6" fmla="*/ 167235 h 167135"/>
                <a:gd name="connsiteX7" fmla="*/ 97429 w 106534"/>
                <a:gd name="connsiteY7" fmla="*/ 139055 h 167135"/>
                <a:gd name="connsiteX8" fmla="*/ 106792 w 106534"/>
                <a:gd name="connsiteY8" fmla="*/ 84153 h 167135"/>
                <a:gd name="connsiteX9" fmla="*/ 53398 w 106534"/>
                <a:gd name="connsiteY9" fmla="*/ 161890 h 167135"/>
                <a:gd name="connsiteX10" fmla="*/ 24044 w 106534"/>
                <a:gd name="connsiteY10" fmla="*/ 132496 h 167135"/>
                <a:gd name="connsiteX11" fmla="*/ 21261 w 106534"/>
                <a:gd name="connsiteY11" fmla="*/ 81238 h 167135"/>
                <a:gd name="connsiteX12" fmla="*/ 23285 w 106534"/>
                <a:gd name="connsiteY12" fmla="*/ 36539 h 167135"/>
                <a:gd name="connsiteX13" fmla="*/ 53398 w 106534"/>
                <a:gd name="connsiteY13" fmla="*/ 5444 h 167135"/>
                <a:gd name="connsiteX14" fmla="*/ 83258 w 106534"/>
                <a:gd name="connsiteY14" fmla="*/ 33867 h 167135"/>
                <a:gd name="connsiteX15" fmla="*/ 85789 w 106534"/>
                <a:gd name="connsiteY15" fmla="*/ 81238 h 167135"/>
                <a:gd name="connsiteX16" fmla="*/ 83005 w 106534"/>
                <a:gd name="connsiteY16" fmla="*/ 131524 h 167135"/>
                <a:gd name="connsiteX17" fmla="*/ 53398 w 106534"/>
                <a:gd name="connsiteY17" fmla="*/ 161890 h 16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534" h="167135">
                  <a:moveTo>
                    <a:pt x="106792" y="84153"/>
                  </a:moveTo>
                  <a:cubicBezTo>
                    <a:pt x="106792" y="64719"/>
                    <a:pt x="105527" y="45284"/>
                    <a:pt x="96670" y="27308"/>
                  </a:cubicBezTo>
                  <a:cubicBezTo>
                    <a:pt x="85029" y="3986"/>
                    <a:pt x="64279" y="100"/>
                    <a:pt x="53651" y="100"/>
                  </a:cubicBezTo>
                  <a:cubicBezTo>
                    <a:pt x="38468" y="100"/>
                    <a:pt x="19995" y="6416"/>
                    <a:pt x="9620" y="29008"/>
                  </a:cubicBezTo>
                  <a:cubicBezTo>
                    <a:pt x="1523" y="45770"/>
                    <a:pt x="257" y="64719"/>
                    <a:pt x="257" y="84153"/>
                  </a:cubicBezTo>
                  <a:cubicBezTo>
                    <a:pt x="257" y="102373"/>
                    <a:pt x="1270" y="124236"/>
                    <a:pt x="11645" y="142699"/>
                  </a:cubicBezTo>
                  <a:cubicBezTo>
                    <a:pt x="22526" y="162376"/>
                    <a:pt x="40999" y="167235"/>
                    <a:pt x="53398" y="167235"/>
                  </a:cubicBezTo>
                  <a:cubicBezTo>
                    <a:pt x="67063" y="167235"/>
                    <a:pt x="86295" y="162133"/>
                    <a:pt x="97429" y="139055"/>
                  </a:cubicBezTo>
                  <a:cubicBezTo>
                    <a:pt x="105527" y="122293"/>
                    <a:pt x="106792" y="103344"/>
                    <a:pt x="106792" y="84153"/>
                  </a:cubicBezTo>
                  <a:close/>
                  <a:moveTo>
                    <a:pt x="53398" y="161890"/>
                  </a:moveTo>
                  <a:cubicBezTo>
                    <a:pt x="43529" y="161890"/>
                    <a:pt x="28599" y="155817"/>
                    <a:pt x="24044" y="132496"/>
                  </a:cubicBezTo>
                  <a:cubicBezTo>
                    <a:pt x="21261" y="117920"/>
                    <a:pt x="21261" y="95571"/>
                    <a:pt x="21261" y="81238"/>
                  </a:cubicBezTo>
                  <a:cubicBezTo>
                    <a:pt x="21261" y="65690"/>
                    <a:pt x="21261" y="49657"/>
                    <a:pt x="23285" y="36539"/>
                  </a:cubicBezTo>
                  <a:cubicBezTo>
                    <a:pt x="28093" y="7630"/>
                    <a:pt x="47072" y="5444"/>
                    <a:pt x="53398" y="5444"/>
                  </a:cubicBezTo>
                  <a:cubicBezTo>
                    <a:pt x="61749" y="5444"/>
                    <a:pt x="78450" y="9817"/>
                    <a:pt x="83258" y="33867"/>
                  </a:cubicBezTo>
                  <a:cubicBezTo>
                    <a:pt x="85789" y="47471"/>
                    <a:pt x="85789" y="65933"/>
                    <a:pt x="85789" y="81238"/>
                  </a:cubicBezTo>
                  <a:cubicBezTo>
                    <a:pt x="85789" y="99458"/>
                    <a:pt x="85789" y="115977"/>
                    <a:pt x="83005" y="131524"/>
                  </a:cubicBezTo>
                  <a:cubicBezTo>
                    <a:pt x="79209" y="154602"/>
                    <a:pt x="64785" y="161890"/>
                    <a:pt x="53398" y="161890"/>
                  </a:cubicBez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E04E663C-DF52-46F4-DA82-8E36FB6E7CF0}"/>
                </a:ext>
              </a:extLst>
            </p:cNvPr>
            <p:cNvSpPr/>
            <p:nvPr>
              <p:custDataLst>
                <p:tags r:id="rId51"/>
              </p:custDataLst>
            </p:nvPr>
          </p:nvSpPr>
          <p:spPr>
            <a:xfrm>
              <a:off x="9225089" y="4943539"/>
              <a:ext cx="29606" cy="72635"/>
            </a:xfrm>
            <a:custGeom>
              <a:avLst/>
              <a:gdLst>
                <a:gd name="connsiteX0" fmla="*/ 29869 w 29606"/>
                <a:gd name="connsiteY0" fmla="*/ 25607 h 72635"/>
                <a:gd name="connsiteX1" fmla="*/ 13674 w 29606"/>
                <a:gd name="connsiteY1" fmla="*/ 100 h 72635"/>
                <a:gd name="connsiteX2" fmla="*/ 262 w 29606"/>
                <a:gd name="connsiteY2" fmla="*/ 12975 h 72635"/>
                <a:gd name="connsiteX3" fmla="*/ 13674 w 29606"/>
                <a:gd name="connsiteY3" fmla="*/ 25850 h 72635"/>
                <a:gd name="connsiteX4" fmla="*/ 22531 w 29606"/>
                <a:gd name="connsiteY4" fmla="*/ 22692 h 72635"/>
                <a:gd name="connsiteX5" fmla="*/ 23796 w 29606"/>
                <a:gd name="connsiteY5" fmla="*/ 21963 h 72635"/>
                <a:gd name="connsiteX6" fmla="*/ 24302 w 29606"/>
                <a:gd name="connsiteY6" fmla="*/ 25607 h 72635"/>
                <a:gd name="connsiteX7" fmla="*/ 7095 w 29606"/>
                <a:gd name="connsiteY7" fmla="*/ 66176 h 72635"/>
                <a:gd name="connsiteX8" fmla="*/ 4311 w 29606"/>
                <a:gd name="connsiteY8" fmla="*/ 70063 h 72635"/>
                <a:gd name="connsiteX9" fmla="*/ 6842 w 29606"/>
                <a:gd name="connsiteY9" fmla="*/ 72735 h 72635"/>
                <a:gd name="connsiteX10" fmla="*/ 29869 w 29606"/>
                <a:gd name="connsiteY10" fmla="*/ 25607 h 7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2635">
                  <a:moveTo>
                    <a:pt x="29869" y="25607"/>
                  </a:moveTo>
                  <a:cubicBezTo>
                    <a:pt x="29869" y="9574"/>
                    <a:pt x="23543" y="100"/>
                    <a:pt x="13674" y="100"/>
                  </a:cubicBezTo>
                  <a:cubicBezTo>
                    <a:pt x="5323" y="100"/>
                    <a:pt x="262" y="6173"/>
                    <a:pt x="262" y="12975"/>
                  </a:cubicBezTo>
                  <a:cubicBezTo>
                    <a:pt x="262" y="19534"/>
                    <a:pt x="5323" y="25850"/>
                    <a:pt x="13674" y="25850"/>
                  </a:cubicBezTo>
                  <a:cubicBezTo>
                    <a:pt x="16711" y="25850"/>
                    <a:pt x="20000" y="24878"/>
                    <a:pt x="22531" y="22692"/>
                  </a:cubicBezTo>
                  <a:cubicBezTo>
                    <a:pt x="23290" y="22206"/>
                    <a:pt x="23543" y="21963"/>
                    <a:pt x="23796" y="21963"/>
                  </a:cubicBezTo>
                  <a:cubicBezTo>
                    <a:pt x="24049" y="21963"/>
                    <a:pt x="24302" y="22206"/>
                    <a:pt x="24302" y="25607"/>
                  </a:cubicBezTo>
                  <a:cubicBezTo>
                    <a:pt x="24302" y="43584"/>
                    <a:pt x="15445" y="58160"/>
                    <a:pt x="7095" y="66176"/>
                  </a:cubicBezTo>
                  <a:cubicBezTo>
                    <a:pt x="4311" y="68849"/>
                    <a:pt x="4311" y="69334"/>
                    <a:pt x="4311" y="70063"/>
                  </a:cubicBezTo>
                  <a:cubicBezTo>
                    <a:pt x="4311" y="71764"/>
                    <a:pt x="5576" y="72735"/>
                    <a:pt x="6842" y="72735"/>
                  </a:cubicBezTo>
                  <a:cubicBezTo>
                    <a:pt x="9625" y="72735"/>
                    <a:pt x="29869" y="54030"/>
                    <a:pt x="29869" y="25607"/>
                  </a:cubicBez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7C8A3483-0FB3-950A-55F4-7771C16C57CE}"/>
                </a:ext>
              </a:extLst>
            </p:cNvPr>
            <p:cNvSpPr/>
            <p:nvPr>
              <p:custDataLst>
                <p:tags r:id="rId52"/>
              </p:custDataLst>
            </p:nvPr>
          </p:nvSpPr>
          <p:spPr>
            <a:xfrm>
              <a:off x="9325409" y="4859486"/>
              <a:ext cx="143226" cy="111747"/>
            </a:xfrm>
            <a:custGeom>
              <a:avLst/>
              <a:gdLst>
                <a:gd name="connsiteX0" fmla="*/ 126286 w 143226"/>
                <a:gd name="connsiteY0" fmla="*/ 12489 h 111747"/>
                <a:gd name="connsiteX1" fmla="*/ 112621 w 143226"/>
                <a:gd name="connsiteY1" fmla="*/ 29251 h 111747"/>
                <a:gd name="connsiteX2" fmla="*/ 125274 w 143226"/>
                <a:gd name="connsiteY2" fmla="*/ 40426 h 111747"/>
                <a:gd name="connsiteX3" fmla="*/ 143494 w 143226"/>
                <a:gd name="connsiteY3" fmla="*/ 21477 h 111747"/>
                <a:gd name="connsiteX4" fmla="*/ 114646 w 143226"/>
                <a:gd name="connsiteY4" fmla="*/ 100 h 111747"/>
                <a:gd name="connsiteX5" fmla="*/ 87569 w 143226"/>
                <a:gd name="connsiteY5" fmla="*/ 14918 h 111747"/>
                <a:gd name="connsiteX6" fmla="*/ 52648 w 143226"/>
                <a:gd name="connsiteY6" fmla="*/ 100 h 111747"/>
                <a:gd name="connsiteX7" fmla="*/ 3556 w 143226"/>
                <a:gd name="connsiteY7" fmla="*/ 37997 h 111747"/>
                <a:gd name="connsiteX8" fmla="*/ 9630 w 143226"/>
                <a:gd name="connsiteY8" fmla="*/ 41398 h 111747"/>
                <a:gd name="connsiteX9" fmla="*/ 15450 w 143226"/>
                <a:gd name="connsiteY9" fmla="*/ 38239 h 111747"/>
                <a:gd name="connsiteX10" fmla="*/ 51383 w 143226"/>
                <a:gd name="connsiteY10" fmla="*/ 8845 h 111747"/>
                <a:gd name="connsiteX11" fmla="*/ 65554 w 143226"/>
                <a:gd name="connsiteY11" fmla="*/ 20992 h 111747"/>
                <a:gd name="connsiteX12" fmla="*/ 59734 w 143226"/>
                <a:gd name="connsiteY12" fmla="*/ 47714 h 111747"/>
                <a:gd name="connsiteX13" fmla="*/ 51130 w 143226"/>
                <a:gd name="connsiteY13" fmla="*/ 80995 h 111747"/>
                <a:gd name="connsiteX14" fmla="*/ 29621 w 143226"/>
                <a:gd name="connsiteY14" fmla="*/ 103102 h 111747"/>
                <a:gd name="connsiteX15" fmla="*/ 17474 w 143226"/>
                <a:gd name="connsiteY15" fmla="*/ 99458 h 111747"/>
                <a:gd name="connsiteX16" fmla="*/ 31139 w 143226"/>
                <a:gd name="connsiteY16" fmla="*/ 82695 h 111747"/>
                <a:gd name="connsiteX17" fmla="*/ 18486 w 143226"/>
                <a:gd name="connsiteY17" fmla="*/ 71521 h 111747"/>
                <a:gd name="connsiteX18" fmla="*/ 267 w 143226"/>
                <a:gd name="connsiteY18" fmla="*/ 90469 h 111747"/>
                <a:gd name="connsiteX19" fmla="*/ 29115 w 143226"/>
                <a:gd name="connsiteY19" fmla="*/ 111847 h 111747"/>
                <a:gd name="connsiteX20" fmla="*/ 56191 w 143226"/>
                <a:gd name="connsiteY20" fmla="*/ 97028 h 111747"/>
                <a:gd name="connsiteX21" fmla="*/ 91112 w 143226"/>
                <a:gd name="connsiteY21" fmla="*/ 111847 h 111747"/>
                <a:gd name="connsiteX22" fmla="*/ 140204 w 143226"/>
                <a:gd name="connsiteY22" fmla="*/ 73950 h 111747"/>
                <a:gd name="connsiteX23" fmla="*/ 134131 w 143226"/>
                <a:gd name="connsiteY23" fmla="*/ 70549 h 111747"/>
                <a:gd name="connsiteX24" fmla="*/ 128311 w 143226"/>
                <a:gd name="connsiteY24" fmla="*/ 73707 h 111747"/>
                <a:gd name="connsiteX25" fmla="*/ 92377 w 143226"/>
                <a:gd name="connsiteY25" fmla="*/ 103102 h 111747"/>
                <a:gd name="connsiteX26" fmla="*/ 78206 w 143226"/>
                <a:gd name="connsiteY26" fmla="*/ 90955 h 111747"/>
                <a:gd name="connsiteX27" fmla="*/ 83774 w 143226"/>
                <a:gd name="connsiteY27" fmla="*/ 63990 h 111747"/>
                <a:gd name="connsiteX28" fmla="*/ 92630 w 143226"/>
                <a:gd name="connsiteY28" fmla="*/ 30952 h 111747"/>
                <a:gd name="connsiteX29" fmla="*/ 114140 w 143226"/>
                <a:gd name="connsiteY29" fmla="*/ 8845 h 111747"/>
                <a:gd name="connsiteX30" fmla="*/ 126286 w 143226"/>
                <a:gd name="connsiteY30" fmla="*/ 12489 h 111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1747">
                  <a:moveTo>
                    <a:pt x="126286" y="12489"/>
                  </a:moveTo>
                  <a:cubicBezTo>
                    <a:pt x="117176" y="14918"/>
                    <a:pt x="112621" y="23178"/>
                    <a:pt x="112621" y="29251"/>
                  </a:cubicBezTo>
                  <a:cubicBezTo>
                    <a:pt x="112621" y="34596"/>
                    <a:pt x="116923" y="40426"/>
                    <a:pt x="125274" y="40426"/>
                  </a:cubicBezTo>
                  <a:cubicBezTo>
                    <a:pt x="134131" y="40426"/>
                    <a:pt x="143494" y="33381"/>
                    <a:pt x="143494" y="21477"/>
                  </a:cubicBezTo>
                  <a:cubicBezTo>
                    <a:pt x="143494" y="8602"/>
                    <a:pt x="130082" y="100"/>
                    <a:pt x="114646" y="100"/>
                  </a:cubicBezTo>
                  <a:cubicBezTo>
                    <a:pt x="100222" y="100"/>
                    <a:pt x="90859" y="10546"/>
                    <a:pt x="87569" y="14918"/>
                  </a:cubicBezTo>
                  <a:cubicBezTo>
                    <a:pt x="81243" y="4715"/>
                    <a:pt x="67072" y="100"/>
                    <a:pt x="52648" y="100"/>
                  </a:cubicBezTo>
                  <a:cubicBezTo>
                    <a:pt x="20764" y="100"/>
                    <a:pt x="3556" y="29980"/>
                    <a:pt x="3556" y="37997"/>
                  </a:cubicBezTo>
                  <a:cubicBezTo>
                    <a:pt x="3556" y="41398"/>
                    <a:pt x="7352" y="41398"/>
                    <a:pt x="9630" y="41398"/>
                  </a:cubicBezTo>
                  <a:cubicBezTo>
                    <a:pt x="12666" y="41398"/>
                    <a:pt x="14438" y="41398"/>
                    <a:pt x="15450" y="38239"/>
                  </a:cubicBezTo>
                  <a:cubicBezTo>
                    <a:pt x="22788" y="16133"/>
                    <a:pt x="41008" y="8845"/>
                    <a:pt x="51383" y="8845"/>
                  </a:cubicBezTo>
                  <a:cubicBezTo>
                    <a:pt x="60999" y="8845"/>
                    <a:pt x="65554" y="13218"/>
                    <a:pt x="65554" y="20992"/>
                  </a:cubicBezTo>
                  <a:cubicBezTo>
                    <a:pt x="65554" y="25607"/>
                    <a:pt x="62011" y="38968"/>
                    <a:pt x="59734" y="47714"/>
                  </a:cubicBezTo>
                  <a:lnTo>
                    <a:pt x="51130" y="80995"/>
                  </a:lnTo>
                  <a:cubicBezTo>
                    <a:pt x="47334" y="95814"/>
                    <a:pt x="38224" y="103102"/>
                    <a:pt x="29621" y="103102"/>
                  </a:cubicBezTo>
                  <a:cubicBezTo>
                    <a:pt x="28355" y="103102"/>
                    <a:pt x="22535" y="103102"/>
                    <a:pt x="17474" y="99458"/>
                  </a:cubicBezTo>
                  <a:cubicBezTo>
                    <a:pt x="26584" y="97028"/>
                    <a:pt x="31139" y="88769"/>
                    <a:pt x="31139" y="82695"/>
                  </a:cubicBezTo>
                  <a:cubicBezTo>
                    <a:pt x="31139" y="77351"/>
                    <a:pt x="26837" y="71521"/>
                    <a:pt x="18486" y="71521"/>
                  </a:cubicBezTo>
                  <a:cubicBezTo>
                    <a:pt x="9630" y="71521"/>
                    <a:pt x="267" y="78566"/>
                    <a:pt x="267" y="90469"/>
                  </a:cubicBezTo>
                  <a:cubicBezTo>
                    <a:pt x="267" y="103344"/>
                    <a:pt x="13678" y="111847"/>
                    <a:pt x="29115" y="111847"/>
                  </a:cubicBezTo>
                  <a:cubicBezTo>
                    <a:pt x="43539" y="111847"/>
                    <a:pt x="52901" y="101401"/>
                    <a:pt x="56191" y="97028"/>
                  </a:cubicBezTo>
                  <a:cubicBezTo>
                    <a:pt x="62517" y="107231"/>
                    <a:pt x="76688" y="111847"/>
                    <a:pt x="91112" y="111847"/>
                  </a:cubicBezTo>
                  <a:cubicBezTo>
                    <a:pt x="122997" y="111847"/>
                    <a:pt x="140204" y="81967"/>
                    <a:pt x="140204" y="73950"/>
                  </a:cubicBezTo>
                  <a:cubicBezTo>
                    <a:pt x="140204" y="70549"/>
                    <a:pt x="136408" y="70549"/>
                    <a:pt x="134131" y="70549"/>
                  </a:cubicBezTo>
                  <a:cubicBezTo>
                    <a:pt x="131094" y="70549"/>
                    <a:pt x="129323" y="70549"/>
                    <a:pt x="128311" y="73707"/>
                  </a:cubicBezTo>
                  <a:cubicBezTo>
                    <a:pt x="120972" y="95814"/>
                    <a:pt x="102752" y="103102"/>
                    <a:pt x="92377" y="103102"/>
                  </a:cubicBezTo>
                  <a:cubicBezTo>
                    <a:pt x="82761" y="103102"/>
                    <a:pt x="78206" y="98729"/>
                    <a:pt x="78206" y="90955"/>
                  </a:cubicBezTo>
                  <a:cubicBezTo>
                    <a:pt x="78206" y="85854"/>
                    <a:pt x="81496" y="72978"/>
                    <a:pt x="83774" y="63990"/>
                  </a:cubicBezTo>
                  <a:cubicBezTo>
                    <a:pt x="85545" y="57674"/>
                    <a:pt x="91365" y="34838"/>
                    <a:pt x="92630" y="30952"/>
                  </a:cubicBezTo>
                  <a:cubicBezTo>
                    <a:pt x="96426" y="16376"/>
                    <a:pt x="105283" y="8845"/>
                    <a:pt x="114140" y="8845"/>
                  </a:cubicBezTo>
                  <a:cubicBezTo>
                    <a:pt x="115405" y="8845"/>
                    <a:pt x="121225" y="8845"/>
                    <a:pt x="126286" y="12489"/>
                  </a:cubicBezTo>
                  <a:close/>
                </a:path>
              </a:pathLst>
            </a:custGeom>
            <a:solidFill>
              <a:srgbClr val="000000"/>
            </a:solidFill>
            <a:ln w="2540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B2E421A9-6C3B-95EF-DEEA-7B1C801F2DD1}"/>
                </a:ext>
              </a:extLst>
            </p:cNvPr>
            <p:cNvSpPr/>
            <p:nvPr>
              <p:custDataLst>
                <p:tags r:id="rId53"/>
              </p:custDataLst>
            </p:nvPr>
          </p:nvSpPr>
          <p:spPr>
            <a:xfrm>
              <a:off x="9496984" y="4787093"/>
              <a:ext cx="58707" cy="242929"/>
            </a:xfrm>
            <a:custGeom>
              <a:avLst/>
              <a:gdLst>
                <a:gd name="connsiteX0" fmla="*/ 58981 w 58707"/>
                <a:gd name="connsiteY0" fmla="*/ 121564 h 242929"/>
                <a:gd name="connsiteX1" fmla="*/ 42280 w 58707"/>
                <a:gd name="connsiteY1" fmla="*/ 45770 h 242929"/>
                <a:gd name="connsiteX2" fmla="*/ 2804 w 58707"/>
                <a:gd name="connsiteY2" fmla="*/ 100 h 242929"/>
                <a:gd name="connsiteX3" fmla="*/ 273 w 58707"/>
                <a:gd name="connsiteY3" fmla="*/ 2529 h 242929"/>
                <a:gd name="connsiteX4" fmla="*/ 5081 w 58707"/>
                <a:gd name="connsiteY4" fmla="*/ 8116 h 242929"/>
                <a:gd name="connsiteX5" fmla="*/ 44304 w 58707"/>
                <a:gd name="connsiteY5" fmla="*/ 121564 h 242929"/>
                <a:gd name="connsiteX6" fmla="*/ 3563 w 58707"/>
                <a:gd name="connsiteY6" fmla="*/ 236470 h 242929"/>
                <a:gd name="connsiteX7" fmla="*/ 273 w 58707"/>
                <a:gd name="connsiteY7" fmla="*/ 240599 h 242929"/>
                <a:gd name="connsiteX8" fmla="*/ 2804 w 58707"/>
                <a:gd name="connsiteY8" fmla="*/ 243029 h 242929"/>
                <a:gd name="connsiteX9" fmla="*/ 43039 w 58707"/>
                <a:gd name="connsiteY9" fmla="*/ 195657 h 242929"/>
                <a:gd name="connsiteX10" fmla="*/ 58981 w 58707"/>
                <a:gd name="connsiteY10" fmla="*/ 121564 h 2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2929">
                  <a:moveTo>
                    <a:pt x="58981" y="121564"/>
                  </a:moveTo>
                  <a:cubicBezTo>
                    <a:pt x="58981" y="102616"/>
                    <a:pt x="56198" y="73221"/>
                    <a:pt x="42280" y="45770"/>
                  </a:cubicBezTo>
                  <a:cubicBezTo>
                    <a:pt x="27097" y="15890"/>
                    <a:pt x="5334" y="100"/>
                    <a:pt x="2804" y="100"/>
                  </a:cubicBezTo>
                  <a:cubicBezTo>
                    <a:pt x="1286" y="100"/>
                    <a:pt x="273" y="1071"/>
                    <a:pt x="273" y="2529"/>
                  </a:cubicBezTo>
                  <a:cubicBezTo>
                    <a:pt x="273" y="3258"/>
                    <a:pt x="273" y="3744"/>
                    <a:pt x="5081" y="8116"/>
                  </a:cubicBezTo>
                  <a:cubicBezTo>
                    <a:pt x="29880" y="32166"/>
                    <a:pt x="44304" y="70792"/>
                    <a:pt x="44304" y="121564"/>
                  </a:cubicBezTo>
                  <a:cubicBezTo>
                    <a:pt x="44304" y="163105"/>
                    <a:pt x="34941" y="205861"/>
                    <a:pt x="3563" y="236470"/>
                  </a:cubicBezTo>
                  <a:cubicBezTo>
                    <a:pt x="273" y="239385"/>
                    <a:pt x="273" y="239871"/>
                    <a:pt x="273" y="240599"/>
                  </a:cubicBezTo>
                  <a:cubicBezTo>
                    <a:pt x="273" y="242057"/>
                    <a:pt x="1286" y="243029"/>
                    <a:pt x="2804" y="243029"/>
                  </a:cubicBezTo>
                  <a:cubicBezTo>
                    <a:pt x="5334" y="243029"/>
                    <a:pt x="28109" y="226509"/>
                    <a:pt x="43039" y="195657"/>
                  </a:cubicBezTo>
                  <a:cubicBezTo>
                    <a:pt x="55945" y="168935"/>
                    <a:pt x="58981" y="141970"/>
                    <a:pt x="58981" y="121564"/>
                  </a:cubicBezTo>
                  <a:close/>
                </a:path>
              </a:pathLst>
            </a:custGeom>
            <a:solidFill>
              <a:srgbClr val="000000"/>
            </a:solidFill>
            <a:ln w="2540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DC82DD7A-FEBF-EE96-B328-E1A7C64857EE}"/>
                </a:ext>
              </a:extLst>
            </p:cNvPr>
            <p:cNvSpPr/>
            <p:nvPr>
              <p:custDataLst>
                <p:tags r:id="rId54"/>
              </p:custDataLst>
            </p:nvPr>
          </p:nvSpPr>
          <p:spPr>
            <a:xfrm>
              <a:off x="9602732" y="4943539"/>
              <a:ext cx="29606" cy="72635"/>
            </a:xfrm>
            <a:custGeom>
              <a:avLst/>
              <a:gdLst>
                <a:gd name="connsiteX0" fmla="*/ 29884 w 29606"/>
                <a:gd name="connsiteY0" fmla="*/ 25607 h 72635"/>
                <a:gd name="connsiteX1" fmla="*/ 13689 w 29606"/>
                <a:gd name="connsiteY1" fmla="*/ 100 h 72635"/>
                <a:gd name="connsiteX2" fmla="*/ 277 w 29606"/>
                <a:gd name="connsiteY2" fmla="*/ 12975 h 72635"/>
                <a:gd name="connsiteX3" fmla="*/ 13689 w 29606"/>
                <a:gd name="connsiteY3" fmla="*/ 25850 h 72635"/>
                <a:gd name="connsiteX4" fmla="*/ 22546 w 29606"/>
                <a:gd name="connsiteY4" fmla="*/ 22692 h 72635"/>
                <a:gd name="connsiteX5" fmla="*/ 23811 w 29606"/>
                <a:gd name="connsiteY5" fmla="*/ 21963 h 72635"/>
                <a:gd name="connsiteX6" fmla="*/ 24317 w 29606"/>
                <a:gd name="connsiteY6" fmla="*/ 25607 h 72635"/>
                <a:gd name="connsiteX7" fmla="*/ 7110 w 29606"/>
                <a:gd name="connsiteY7" fmla="*/ 66176 h 72635"/>
                <a:gd name="connsiteX8" fmla="*/ 4326 w 29606"/>
                <a:gd name="connsiteY8" fmla="*/ 70063 h 72635"/>
                <a:gd name="connsiteX9" fmla="*/ 6857 w 29606"/>
                <a:gd name="connsiteY9" fmla="*/ 72735 h 72635"/>
                <a:gd name="connsiteX10" fmla="*/ 29884 w 29606"/>
                <a:gd name="connsiteY10" fmla="*/ 25607 h 7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2635">
                  <a:moveTo>
                    <a:pt x="29884" y="25607"/>
                  </a:moveTo>
                  <a:cubicBezTo>
                    <a:pt x="29884" y="9574"/>
                    <a:pt x="23558" y="100"/>
                    <a:pt x="13689" y="100"/>
                  </a:cubicBezTo>
                  <a:cubicBezTo>
                    <a:pt x="5338" y="100"/>
                    <a:pt x="277" y="6173"/>
                    <a:pt x="277" y="12975"/>
                  </a:cubicBezTo>
                  <a:cubicBezTo>
                    <a:pt x="277" y="19534"/>
                    <a:pt x="5338" y="25850"/>
                    <a:pt x="13689" y="25850"/>
                  </a:cubicBezTo>
                  <a:cubicBezTo>
                    <a:pt x="16726" y="25850"/>
                    <a:pt x="20015" y="24878"/>
                    <a:pt x="22546" y="22692"/>
                  </a:cubicBezTo>
                  <a:cubicBezTo>
                    <a:pt x="23305" y="22206"/>
                    <a:pt x="23558" y="21963"/>
                    <a:pt x="23811" y="21963"/>
                  </a:cubicBezTo>
                  <a:cubicBezTo>
                    <a:pt x="24064" y="21963"/>
                    <a:pt x="24317" y="22206"/>
                    <a:pt x="24317" y="25607"/>
                  </a:cubicBezTo>
                  <a:cubicBezTo>
                    <a:pt x="24317" y="43584"/>
                    <a:pt x="15460" y="58160"/>
                    <a:pt x="7110" y="66176"/>
                  </a:cubicBezTo>
                  <a:cubicBezTo>
                    <a:pt x="4326" y="68849"/>
                    <a:pt x="4326" y="69334"/>
                    <a:pt x="4326" y="70063"/>
                  </a:cubicBezTo>
                  <a:cubicBezTo>
                    <a:pt x="4326" y="71764"/>
                    <a:pt x="5591" y="72735"/>
                    <a:pt x="6857" y="72735"/>
                  </a:cubicBezTo>
                  <a:cubicBezTo>
                    <a:pt x="9640" y="72735"/>
                    <a:pt x="29884" y="54030"/>
                    <a:pt x="29884" y="25607"/>
                  </a:cubicBezTo>
                  <a:close/>
                </a:path>
              </a:pathLst>
            </a:custGeom>
            <a:solidFill>
              <a:srgbClr val="000000"/>
            </a:solidFill>
            <a:ln w="25400" cap="flat">
              <a:noFill/>
              <a:prstDash val="solid"/>
              <a:miter/>
            </a:ln>
          </p:spPr>
          <p:txBody>
            <a:bodyPr rtlCol="0" anchor="ctr"/>
            <a:lstStyle/>
            <a:p>
              <a:endParaRPr lang="en-CN"/>
            </a:p>
          </p:txBody>
        </p:sp>
      </p:grpSp>
      <p:sp>
        <p:nvSpPr>
          <p:cNvPr id="53" name="TextBox 52">
            <a:extLst>
              <a:ext uri="{FF2B5EF4-FFF2-40B4-BE49-F238E27FC236}">
                <a16:creationId xmlns:a16="http://schemas.microsoft.com/office/drawing/2014/main" id="{C5C5E1FD-AA79-FBE3-43EF-7D4EAA510A14}"/>
              </a:ext>
            </a:extLst>
          </p:cNvPr>
          <p:cNvSpPr txBox="1"/>
          <p:nvPr/>
        </p:nvSpPr>
        <p:spPr>
          <a:xfrm>
            <a:off x="206526" y="3576557"/>
            <a:ext cx="11376022" cy="853503"/>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其中                         表示前馈子层的参数。实验结果表明，增大前馈子层隐状态的维度有利于提升最终翻译结果的质量，因此，前馈子层隐状态的维度一般比自注意力子层要大。</a:t>
            </a:r>
            <a:endParaRPr lang="en-CN" sz="2000" dirty="0">
              <a:latin typeface="Microsoft YaHei" panose="020B0503020204020204" pitchFamily="34" charset="-122"/>
              <a:ea typeface="Microsoft YaHei" panose="020B0503020204020204" pitchFamily="34" charset="-122"/>
            </a:endParaRPr>
          </a:p>
        </p:txBody>
      </p:sp>
      <p:grpSp>
        <p:nvGrpSpPr>
          <p:cNvPr id="18441" name="Group 18440" descr="\documentclass{article}&#10;\usepackage{amsmath, amsfonts ,bm}&#10;\pagestyle{empty}&#10;\begin{document}&#10;&#10;&#10;$\bm{W}_1,\bm{b}_1,\bm{W}_2,\bm{b}_2$&#10;&#10;\end{document}" title="IguanaTex Vector Display">
            <a:extLst>
              <a:ext uri="{FF2B5EF4-FFF2-40B4-BE49-F238E27FC236}">
                <a16:creationId xmlns:a16="http://schemas.microsoft.com/office/drawing/2014/main" id="{7461816C-C89B-6F95-B23E-4AECBE62BC5C}"/>
              </a:ext>
            </a:extLst>
          </p:cNvPr>
          <p:cNvGrpSpPr>
            <a:grpSpLocks noChangeAspect="1"/>
          </p:cNvGrpSpPr>
          <p:nvPr>
            <p:custDataLst>
              <p:tags r:id="rId2"/>
            </p:custDataLst>
          </p:nvPr>
        </p:nvGrpSpPr>
        <p:grpSpPr>
          <a:xfrm>
            <a:off x="999894" y="3717235"/>
            <a:ext cx="1567758" cy="224456"/>
            <a:chOff x="4504941" y="3958604"/>
            <a:chExt cx="1567758" cy="224456"/>
          </a:xfrm>
        </p:grpSpPr>
        <p:sp>
          <p:nvSpPr>
            <p:cNvPr id="57" name="Freeform 56">
              <a:extLst>
                <a:ext uri="{FF2B5EF4-FFF2-40B4-BE49-F238E27FC236}">
                  <a16:creationId xmlns:a16="http://schemas.microsoft.com/office/drawing/2014/main" id="{5E41C8F6-5260-23F7-379F-5D16906BA4AC}"/>
                </a:ext>
              </a:extLst>
            </p:cNvPr>
            <p:cNvSpPr/>
            <p:nvPr>
              <p:custDataLst>
                <p:tags r:id="rId3"/>
              </p:custDataLst>
            </p:nvPr>
          </p:nvSpPr>
          <p:spPr>
            <a:xfrm>
              <a:off x="4504941" y="3960628"/>
              <a:ext cx="288984" cy="177894"/>
            </a:xfrm>
            <a:custGeom>
              <a:avLst/>
              <a:gdLst>
                <a:gd name="connsiteX0" fmla="*/ 259454 w 288984"/>
                <a:gd name="connsiteY0" fmla="*/ 21572 h 177894"/>
                <a:gd name="connsiteX1" fmla="*/ 281469 w 288984"/>
                <a:gd name="connsiteY1" fmla="*/ 11956 h 177894"/>
                <a:gd name="connsiteX2" fmla="*/ 289061 w 288984"/>
                <a:gd name="connsiteY2" fmla="*/ 4618 h 177894"/>
                <a:gd name="connsiteX3" fmla="*/ 284506 w 288984"/>
                <a:gd name="connsiteY3" fmla="*/ 63 h 177894"/>
                <a:gd name="connsiteX4" fmla="*/ 262997 w 288984"/>
                <a:gd name="connsiteY4" fmla="*/ 822 h 177894"/>
                <a:gd name="connsiteX5" fmla="*/ 233896 w 288984"/>
                <a:gd name="connsiteY5" fmla="*/ 63 h 177894"/>
                <a:gd name="connsiteX6" fmla="*/ 227064 w 288984"/>
                <a:gd name="connsiteY6" fmla="*/ 7401 h 177894"/>
                <a:gd name="connsiteX7" fmla="*/ 233390 w 288984"/>
                <a:gd name="connsiteY7" fmla="*/ 11956 h 177894"/>
                <a:gd name="connsiteX8" fmla="*/ 251103 w 288984"/>
                <a:gd name="connsiteY8" fmla="*/ 14740 h 177894"/>
                <a:gd name="connsiteX9" fmla="*/ 177972 w 288984"/>
                <a:gd name="connsiteY9" fmla="*/ 130384 h 177894"/>
                <a:gd name="connsiteX10" fmla="*/ 162789 w 288984"/>
                <a:gd name="connsiteY10" fmla="*/ 13221 h 177894"/>
                <a:gd name="connsiteX11" fmla="*/ 179237 w 288984"/>
                <a:gd name="connsiteY11" fmla="*/ 11956 h 177894"/>
                <a:gd name="connsiteX12" fmla="*/ 188600 w 288984"/>
                <a:gd name="connsiteY12" fmla="*/ 4618 h 177894"/>
                <a:gd name="connsiteX13" fmla="*/ 183286 w 288984"/>
                <a:gd name="connsiteY13" fmla="*/ 63 h 177894"/>
                <a:gd name="connsiteX14" fmla="*/ 146087 w 288984"/>
                <a:gd name="connsiteY14" fmla="*/ 822 h 177894"/>
                <a:gd name="connsiteX15" fmla="*/ 129892 w 288984"/>
                <a:gd name="connsiteY15" fmla="*/ 569 h 177894"/>
                <a:gd name="connsiteX16" fmla="*/ 112937 w 288984"/>
                <a:gd name="connsiteY16" fmla="*/ 63 h 177894"/>
                <a:gd name="connsiteX17" fmla="*/ 106105 w 288984"/>
                <a:gd name="connsiteY17" fmla="*/ 7401 h 177894"/>
                <a:gd name="connsiteX18" fmla="*/ 114456 w 288984"/>
                <a:gd name="connsiteY18" fmla="*/ 11956 h 177894"/>
                <a:gd name="connsiteX19" fmla="*/ 126602 w 288984"/>
                <a:gd name="connsiteY19" fmla="*/ 12462 h 177894"/>
                <a:gd name="connsiteX20" fmla="*/ 129892 w 288984"/>
                <a:gd name="connsiteY20" fmla="*/ 37767 h 177894"/>
                <a:gd name="connsiteX21" fmla="*/ 127868 w 288984"/>
                <a:gd name="connsiteY21" fmla="*/ 41816 h 177894"/>
                <a:gd name="connsiteX22" fmla="*/ 71943 w 288984"/>
                <a:gd name="connsiteY22" fmla="*/ 130384 h 177894"/>
                <a:gd name="connsiteX23" fmla="*/ 56760 w 288984"/>
                <a:gd name="connsiteY23" fmla="*/ 13221 h 177894"/>
                <a:gd name="connsiteX24" fmla="*/ 73208 w 288984"/>
                <a:gd name="connsiteY24" fmla="*/ 11956 h 177894"/>
                <a:gd name="connsiteX25" fmla="*/ 80547 w 288984"/>
                <a:gd name="connsiteY25" fmla="*/ 10438 h 177894"/>
                <a:gd name="connsiteX26" fmla="*/ 82571 w 288984"/>
                <a:gd name="connsiteY26" fmla="*/ 4618 h 177894"/>
                <a:gd name="connsiteX27" fmla="*/ 77257 w 288984"/>
                <a:gd name="connsiteY27" fmla="*/ 63 h 177894"/>
                <a:gd name="connsiteX28" fmla="*/ 39806 w 288984"/>
                <a:gd name="connsiteY28" fmla="*/ 822 h 177894"/>
                <a:gd name="connsiteX29" fmla="*/ 23610 w 288984"/>
                <a:gd name="connsiteY29" fmla="*/ 569 h 177894"/>
                <a:gd name="connsiteX30" fmla="*/ 6909 w 288984"/>
                <a:gd name="connsiteY30" fmla="*/ 63 h 177894"/>
                <a:gd name="connsiteX31" fmla="*/ 77 w 288984"/>
                <a:gd name="connsiteY31" fmla="*/ 7401 h 177894"/>
                <a:gd name="connsiteX32" fmla="*/ 8427 w 288984"/>
                <a:gd name="connsiteY32" fmla="*/ 11956 h 177894"/>
                <a:gd name="connsiteX33" fmla="*/ 20574 w 288984"/>
                <a:gd name="connsiteY33" fmla="*/ 12462 h 177894"/>
                <a:gd name="connsiteX34" fmla="*/ 41071 w 288984"/>
                <a:gd name="connsiteY34" fmla="*/ 170366 h 177894"/>
                <a:gd name="connsiteX35" fmla="*/ 48409 w 288984"/>
                <a:gd name="connsiteY35" fmla="*/ 177958 h 177894"/>
                <a:gd name="connsiteX36" fmla="*/ 59038 w 288984"/>
                <a:gd name="connsiteY36" fmla="*/ 171378 h 177894"/>
                <a:gd name="connsiteX37" fmla="*/ 132169 w 288984"/>
                <a:gd name="connsiteY37" fmla="*/ 55228 h 177894"/>
                <a:gd name="connsiteX38" fmla="*/ 147099 w 288984"/>
                <a:gd name="connsiteY38" fmla="*/ 170366 h 177894"/>
                <a:gd name="connsiteX39" fmla="*/ 154691 w 288984"/>
                <a:gd name="connsiteY39" fmla="*/ 177958 h 177894"/>
                <a:gd name="connsiteX40" fmla="*/ 165066 w 288984"/>
                <a:gd name="connsiteY40" fmla="*/ 171378 h 177894"/>
                <a:gd name="connsiteX41" fmla="*/ 259454 w 288984"/>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454" y="21572"/>
                  </a:moveTo>
                  <a:cubicBezTo>
                    <a:pt x="262491" y="16764"/>
                    <a:pt x="265527" y="12209"/>
                    <a:pt x="281469" y="11956"/>
                  </a:cubicBezTo>
                  <a:cubicBezTo>
                    <a:pt x="284506" y="11956"/>
                    <a:pt x="289061" y="11956"/>
                    <a:pt x="289061" y="4618"/>
                  </a:cubicBezTo>
                  <a:cubicBezTo>
                    <a:pt x="289061" y="2340"/>
                    <a:pt x="287037" y="63"/>
                    <a:pt x="284506" y="63"/>
                  </a:cubicBezTo>
                  <a:cubicBezTo>
                    <a:pt x="277674" y="63"/>
                    <a:pt x="270082" y="822"/>
                    <a:pt x="262997" y="822"/>
                  </a:cubicBezTo>
                  <a:cubicBezTo>
                    <a:pt x="253381" y="822"/>
                    <a:pt x="243259" y="63"/>
                    <a:pt x="233896" y="63"/>
                  </a:cubicBezTo>
                  <a:cubicBezTo>
                    <a:pt x="231871" y="63"/>
                    <a:pt x="227064" y="63"/>
                    <a:pt x="227064" y="7401"/>
                  </a:cubicBezTo>
                  <a:cubicBezTo>
                    <a:pt x="227064" y="11956"/>
                    <a:pt x="231618" y="11956"/>
                    <a:pt x="233390" y="11956"/>
                  </a:cubicBezTo>
                  <a:cubicBezTo>
                    <a:pt x="234402" y="11956"/>
                    <a:pt x="244524" y="11956"/>
                    <a:pt x="251103" y="14740"/>
                  </a:cubicBezTo>
                  <a:lnTo>
                    <a:pt x="177972" y="130384"/>
                  </a:lnTo>
                  <a:lnTo>
                    <a:pt x="162789" y="13221"/>
                  </a:lnTo>
                  <a:cubicBezTo>
                    <a:pt x="167596" y="12209"/>
                    <a:pt x="175441" y="11956"/>
                    <a:pt x="179237" y="11956"/>
                  </a:cubicBezTo>
                  <a:cubicBezTo>
                    <a:pt x="184551" y="11956"/>
                    <a:pt x="188600" y="11956"/>
                    <a:pt x="188600" y="4618"/>
                  </a:cubicBezTo>
                  <a:cubicBezTo>
                    <a:pt x="188600" y="4365"/>
                    <a:pt x="188600" y="63"/>
                    <a:pt x="183286" y="63"/>
                  </a:cubicBezTo>
                  <a:cubicBezTo>
                    <a:pt x="174935" y="63"/>
                    <a:pt x="154438" y="822"/>
                    <a:pt x="146087" y="822"/>
                  </a:cubicBezTo>
                  <a:cubicBezTo>
                    <a:pt x="140773" y="822"/>
                    <a:pt x="135206" y="569"/>
                    <a:pt x="129892" y="569"/>
                  </a:cubicBezTo>
                  <a:cubicBezTo>
                    <a:pt x="122553" y="569"/>
                    <a:pt x="113444" y="63"/>
                    <a:pt x="112937" y="63"/>
                  </a:cubicBezTo>
                  <a:cubicBezTo>
                    <a:pt x="111166" y="63"/>
                    <a:pt x="106105" y="63"/>
                    <a:pt x="106105" y="7401"/>
                  </a:cubicBezTo>
                  <a:cubicBezTo>
                    <a:pt x="106105" y="11956"/>
                    <a:pt x="110407" y="11956"/>
                    <a:pt x="114456" y="11956"/>
                  </a:cubicBezTo>
                  <a:cubicBezTo>
                    <a:pt x="118252" y="11956"/>
                    <a:pt x="123313" y="12209"/>
                    <a:pt x="126602" y="12462"/>
                  </a:cubicBezTo>
                  <a:lnTo>
                    <a:pt x="129892" y="37767"/>
                  </a:lnTo>
                  <a:cubicBezTo>
                    <a:pt x="129892" y="38527"/>
                    <a:pt x="129892" y="39033"/>
                    <a:pt x="127868" y="41816"/>
                  </a:cubicBezTo>
                  <a:lnTo>
                    <a:pt x="71943" y="130384"/>
                  </a:lnTo>
                  <a:lnTo>
                    <a:pt x="56760" y="13221"/>
                  </a:lnTo>
                  <a:cubicBezTo>
                    <a:pt x="61568" y="12209"/>
                    <a:pt x="69413" y="11956"/>
                    <a:pt x="73208" y="11956"/>
                  </a:cubicBezTo>
                  <a:cubicBezTo>
                    <a:pt x="79029" y="11956"/>
                    <a:pt x="79282" y="11703"/>
                    <a:pt x="80547" y="10438"/>
                  </a:cubicBezTo>
                  <a:cubicBezTo>
                    <a:pt x="82065" y="9173"/>
                    <a:pt x="82571" y="4871"/>
                    <a:pt x="82571" y="4618"/>
                  </a:cubicBezTo>
                  <a:cubicBezTo>
                    <a:pt x="82571" y="4365"/>
                    <a:pt x="82571" y="63"/>
                    <a:pt x="77257" y="63"/>
                  </a:cubicBezTo>
                  <a:cubicBezTo>
                    <a:pt x="68907" y="63"/>
                    <a:pt x="48156" y="822"/>
                    <a:pt x="39806" y="822"/>
                  </a:cubicBezTo>
                  <a:cubicBezTo>
                    <a:pt x="34492" y="822"/>
                    <a:pt x="28925" y="569"/>
                    <a:pt x="23610" y="569"/>
                  </a:cubicBezTo>
                  <a:cubicBezTo>
                    <a:pt x="16778" y="569"/>
                    <a:pt x="7162" y="63"/>
                    <a:pt x="6909" y="63"/>
                  </a:cubicBezTo>
                  <a:cubicBezTo>
                    <a:pt x="4885" y="63"/>
                    <a:pt x="77" y="63"/>
                    <a:pt x="77" y="7401"/>
                  </a:cubicBezTo>
                  <a:cubicBezTo>
                    <a:pt x="77" y="11956"/>
                    <a:pt x="4126" y="11956"/>
                    <a:pt x="8427" y="11956"/>
                  </a:cubicBezTo>
                  <a:cubicBezTo>
                    <a:pt x="12223" y="11956"/>
                    <a:pt x="17284" y="12209"/>
                    <a:pt x="20574" y="12462"/>
                  </a:cubicBezTo>
                  <a:lnTo>
                    <a:pt x="41071" y="170366"/>
                  </a:lnTo>
                  <a:cubicBezTo>
                    <a:pt x="41830" y="175427"/>
                    <a:pt x="42336" y="177958"/>
                    <a:pt x="48409" y="177958"/>
                  </a:cubicBezTo>
                  <a:cubicBezTo>
                    <a:pt x="53724" y="177958"/>
                    <a:pt x="56001" y="176186"/>
                    <a:pt x="59038" y="171378"/>
                  </a:cubicBezTo>
                  <a:lnTo>
                    <a:pt x="132169" y="55228"/>
                  </a:lnTo>
                  <a:lnTo>
                    <a:pt x="147099" y="170366"/>
                  </a:lnTo>
                  <a:cubicBezTo>
                    <a:pt x="147859" y="176186"/>
                    <a:pt x="148618" y="177958"/>
                    <a:pt x="154691" y="177958"/>
                  </a:cubicBezTo>
                  <a:cubicBezTo>
                    <a:pt x="160258" y="177958"/>
                    <a:pt x="162282" y="175933"/>
                    <a:pt x="165066" y="171378"/>
                  </a:cubicBezTo>
                  <a:lnTo>
                    <a:pt x="259454" y="21572"/>
                  </a:lnTo>
                  <a:close/>
                </a:path>
              </a:pathLst>
            </a:custGeom>
            <a:solidFill>
              <a:srgbClr val="000000"/>
            </a:solidFill>
            <a:ln w="2540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81AB64D3-3B7B-350D-5CE9-60CAB6BBDB23}"/>
                </a:ext>
              </a:extLst>
            </p:cNvPr>
            <p:cNvSpPr/>
            <p:nvPr>
              <p:custDataLst>
                <p:tags r:id="rId4"/>
              </p:custDataLst>
            </p:nvPr>
          </p:nvSpPr>
          <p:spPr>
            <a:xfrm>
              <a:off x="4784398" y="4054560"/>
              <a:ext cx="64477" cy="117618"/>
            </a:xfrm>
            <a:custGeom>
              <a:avLst/>
              <a:gdLst>
                <a:gd name="connsiteX0" fmla="*/ 40120 w 64477"/>
                <a:gd name="connsiteY0" fmla="*/ 5024 h 117618"/>
                <a:gd name="connsiteX1" fmla="*/ 34806 w 64477"/>
                <a:gd name="connsiteY1" fmla="*/ 64 h 117618"/>
                <a:gd name="connsiteX2" fmla="*/ 88 w 64477"/>
                <a:gd name="connsiteY2" fmla="*/ 11401 h 117618"/>
                <a:gd name="connsiteX3" fmla="*/ 88 w 64477"/>
                <a:gd name="connsiteY3" fmla="*/ 17778 h 117618"/>
                <a:gd name="connsiteX4" fmla="*/ 25772 w 64477"/>
                <a:gd name="connsiteY4" fmla="*/ 12818 h 117618"/>
                <a:gd name="connsiteX5" fmla="*/ 25772 w 64477"/>
                <a:gd name="connsiteY5" fmla="*/ 103157 h 117618"/>
                <a:gd name="connsiteX6" fmla="*/ 8059 w 64477"/>
                <a:gd name="connsiteY6" fmla="*/ 111305 h 117618"/>
                <a:gd name="connsiteX7" fmla="*/ 1328 w 64477"/>
                <a:gd name="connsiteY7" fmla="*/ 111305 h 117618"/>
                <a:gd name="connsiteX8" fmla="*/ 1328 w 64477"/>
                <a:gd name="connsiteY8" fmla="*/ 117682 h 117618"/>
                <a:gd name="connsiteX9" fmla="*/ 32858 w 64477"/>
                <a:gd name="connsiteY9" fmla="*/ 116974 h 117618"/>
                <a:gd name="connsiteX10" fmla="*/ 64565 w 64477"/>
                <a:gd name="connsiteY10" fmla="*/ 117682 h 117618"/>
                <a:gd name="connsiteX11" fmla="*/ 64565 w 64477"/>
                <a:gd name="connsiteY11" fmla="*/ 111305 h 117618"/>
                <a:gd name="connsiteX12" fmla="*/ 57834 w 64477"/>
                <a:gd name="connsiteY12" fmla="*/ 111305 h 117618"/>
                <a:gd name="connsiteX13" fmla="*/ 40120 w 64477"/>
                <a:gd name="connsiteY13" fmla="*/ 103157 h 117618"/>
                <a:gd name="connsiteX14" fmla="*/ 40120 w 64477"/>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20" y="5024"/>
                  </a:moveTo>
                  <a:cubicBezTo>
                    <a:pt x="40120" y="241"/>
                    <a:pt x="39766" y="64"/>
                    <a:pt x="34806" y="64"/>
                  </a:cubicBezTo>
                  <a:cubicBezTo>
                    <a:pt x="23470" y="11224"/>
                    <a:pt x="7350" y="11401"/>
                    <a:pt x="88" y="11401"/>
                  </a:cubicBezTo>
                  <a:lnTo>
                    <a:pt x="88" y="17778"/>
                  </a:lnTo>
                  <a:cubicBezTo>
                    <a:pt x="4339" y="17778"/>
                    <a:pt x="16030" y="17778"/>
                    <a:pt x="25772" y="12818"/>
                  </a:cubicBezTo>
                  <a:lnTo>
                    <a:pt x="25772" y="103157"/>
                  </a:lnTo>
                  <a:cubicBezTo>
                    <a:pt x="25772" y="109003"/>
                    <a:pt x="25772" y="111305"/>
                    <a:pt x="8059" y="111305"/>
                  </a:cubicBezTo>
                  <a:lnTo>
                    <a:pt x="1328" y="111305"/>
                  </a:lnTo>
                  <a:lnTo>
                    <a:pt x="1328" y="117682"/>
                  </a:lnTo>
                  <a:cubicBezTo>
                    <a:pt x="4516" y="117505"/>
                    <a:pt x="26304" y="116974"/>
                    <a:pt x="32858" y="116974"/>
                  </a:cubicBezTo>
                  <a:cubicBezTo>
                    <a:pt x="38349" y="116974"/>
                    <a:pt x="60668" y="117505"/>
                    <a:pt x="64565" y="117682"/>
                  </a:cubicBezTo>
                  <a:lnTo>
                    <a:pt x="64565" y="111305"/>
                  </a:lnTo>
                  <a:lnTo>
                    <a:pt x="57834" y="111305"/>
                  </a:lnTo>
                  <a:cubicBezTo>
                    <a:pt x="40120" y="111305"/>
                    <a:pt x="40120" y="109003"/>
                    <a:pt x="40120" y="103157"/>
                  </a:cubicBezTo>
                  <a:lnTo>
                    <a:pt x="40120" y="5024"/>
                  </a:lnTo>
                  <a:close/>
                </a:path>
              </a:pathLst>
            </a:custGeom>
            <a:solidFill>
              <a:srgbClr val="000000"/>
            </a:solidFill>
            <a:ln w="2540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4884A778-BB1D-682E-333D-3CB78180E2D2}"/>
                </a:ext>
              </a:extLst>
            </p:cNvPr>
            <p:cNvSpPr/>
            <p:nvPr>
              <p:custDataLst>
                <p:tags r:id="rId5"/>
              </p:custDataLst>
            </p:nvPr>
          </p:nvSpPr>
          <p:spPr>
            <a:xfrm>
              <a:off x="4900375" y="4107398"/>
              <a:ext cx="29606" cy="75662"/>
            </a:xfrm>
            <a:custGeom>
              <a:avLst/>
              <a:gdLst>
                <a:gd name="connsiteX0" fmla="*/ 29699 w 29606"/>
                <a:gd name="connsiteY0" fmla="*/ 26633 h 75662"/>
                <a:gd name="connsiteX1" fmla="*/ 13504 w 29606"/>
                <a:gd name="connsiteY1" fmla="*/ 63 h 75662"/>
                <a:gd name="connsiteX2" fmla="*/ 92 w 29606"/>
                <a:gd name="connsiteY2" fmla="*/ 13474 h 75662"/>
                <a:gd name="connsiteX3" fmla="*/ 13504 w 29606"/>
                <a:gd name="connsiteY3" fmla="*/ 26886 h 75662"/>
                <a:gd name="connsiteX4" fmla="*/ 22361 w 29606"/>
                <a:gd name="connsiteY4" fmla="*/ 23597 h 75662"/>
                <a:gd name="connsiteX5" fmla="*/ 23626 w 29606"/>
                <a:gd name="connsiteY5" fmla="*/ 22837 h 75662"/>
                <a:gd name="connsiteX6" fmla="*/ 24132 w 29606"/>
                <a:gd name="connsiteY6" fmla="*/ 26633 h 75662"/>
                <a:gd name="connsiteX7" fmla="*/ 6924 w 29606"/>
                <a:gd name="connsiteY7" fmla="*/ 68893 h 75662"/>
                <a:gd name="connsiteX8" fmla="*/ 4141 w 29606"/>
                <a:gd name="connsiteY8" fmla="*/ 72941 h 75662"/>
                <a:gd name="connsiteX9" fmla="*/ 6671 w 29606"/>
                <a:gd name="connsiteY9" fmla="*/ 75725 h 75662"/>
                <a:gd name="connsiteX10" fmla="*/ 29699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699" y="26633"/>
                  </a:moveTo>
                  <a:cubicBezTo>
                    <a:pt x="29699" y="9932"/>
                    <a:pt x="23373" y="63"/>
                    <a:pt x="13504" y="63"/>
                  </a:cubicBezTo>
                  <a:cubicBezTo>
                    <a:pt x="5153" y="63"/>
                    <a:pt x="92" y="6389"/>
                    <a:pt x="92" y="13474"/>
                  </a:cubicBezTo>
                  <a:cubicBezTo>
                    <a:pt x="92" y="20307"/>
                    <a:pt x="5153" y="26886"/>
                    <a:pt x="13504" y="26886"/>
                  </a:cubicBezTo>
                  <a:cubicBezTo>
                    <a:pt x="16540" y="26886"/>
                    <a:pt x="19830" y="25874"/>
                    <a:pt x="22361" y="23597"/>
                  </a:cubicBezTo>
                  <a:cubicBezTo>
                    <a:pt x="23120" y="23090"/>
                    <a:pt x="23373" y="22837"/>
                    <a:pt x="23626" y="22837"/>
                  </a:cubicBezTo>
                  <a:cubicBezTo>
                    <a:pt x="23879" y="22837"/>
                    <a:pt x="24132" y="23090"/>
                    <a:pt x="24132" y="26633"/>
                  </a:cubicBezTo>
                  <a:cubicBezTo>
                    <a:pt x="24132" y="45359"/>
                    <a:pt x="15275" y="60542"/>
                    <a:pt x="6924" y="68893"/>
                  </a:cubicBezTo>
                  <a:cubicBezTo>
                    <a:pt x="4141" y="71676"/>
                    <a:pt x="4141" y="72182"/>
                    <a:pt x="4141" y="72941"/>
                  </a:cubicBezTo>
                  <a:cubicBezTo>
                    <a:pt x="4141" y="74713"/>
                    <a:pt x="5406" y="75725"/>
                    <a:pt x="6671" y="75725"/>
                  </a:cubicBezTo>
                  <a:cubicBezTo>
                    <a:pt x="9455" y="75725"/>
                    <a:pt x="29699" y="56240"/>
                    <a:pt x="29699" y="26633"/>
                  </a:cubicBezTo>
                  <a:close/>
                </a:path>
              </a:pathLst>
            </a:custGeom>
            <a:solidFill>
              <a:srgbClr val="000000"/>
            </a:solidFill>
            <a:ln w="25400"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A790BCA1-DB44-BC31-D3E5-E3845433A272}"/>
                </a:ext>
              </a:extLst>
            </p:cNvPr>
            <p:cNvSpPr/>
            <p:nvPr>
              <p:custDataLst>
                <p:tags r:id="rId6"/>
              </p:custDataLst>
            </p:nvPr>
          </p:nvSpPr>
          <p:spPr>
            <a:xfrm>
              <a:off x="5004237" y="3958604"/>
              <a:ext cx="114885" cy="177641"/>
            </a:xfrm>
            <a:custGeom>
              <a:avLst/>
              <a:gdLst>
                <a:gd name="connsiteX0" fmla="*/ 58045 w 114885"/>
                <a:gd name="connsiteY0" fmla="*/ 8920 h 177641"/>
                <a:gd name="connsiteX1" fmla="*/ 59057 w 114885"/>
                <a:gd name="connsiteY1" fmla="*/ 4618 h 177641"/>
                <a:gd name="connsiteX2" fmla="*/ 53490 w 114885"/>
                <a:gd name="connsiteY2" fmla="*/ 63 h 177641"/>
                <a:gd name="connsiteX3" fmla="*/ 51719 w 114885"/>
                <a:gd name="connsiteY3" fmla="*/ 316 h 177641"/>
                <a:gd name="connsiteX4" fmla="*/ 19075 w 114885"/>
                <a:gd name="connsiteY4" fmla="*/ 1834 h 177641"/>
                <a:gd name="connsiteX5" fmla="*/ 10978 w 114885"/>
                <a:gd name="connsiteY5" fmla="*/ 9426 h 177641"/>
                <a:gd name="connsiteX6" fmla="*/ 17557 w 114885"/>
                <a:gd name="connsiteY6" fmla="*/ 13981 h 177641"/>
                <a:gd name="connsiteX7" fmla="*/ 28185 w 114885"/>
                <a:gd name="connsiteY7" fmla="*/ 14487 h 177641"/>
                <a:gd name="connsiteX8" fmla="*/ 21100 w 114885"/>
                <a:gd name="connsiteY8" fmla="*/ 43588 h 177641"/>
                <a:gd name="connsiteX9" fmla="*/ 3639 w 114885"/>
                <a:gd name="connsiteY9" fmla="*/ 113430 h 177641"/>
                <a:gd name="connsiteX10" fmla="*/ 96 w 114885"/>
                <a:gd name="connsiteY10" fmla="*/ 136457 h 177641"/>
                <a:gd name="connsiteX11" fmla="*/ 43115 w 114885"/>
                <a:gd name="connsiteY11" fmla="*/ 177705 h 177641"/>
                <a:gd name="connsiteX12" fmla="*/ 114982 w 114885"/>
                <a:gd name="connsiteY12" fmla="*/ 103055 h 177641"/>
                <a:gd name="connsiteX13" fmla="*/ 70698 w 114885"/>
                <a:gd name="connsiteY13" fmla="*/ 61301 h 177641"/>
                <a:gd name="connsiteX14" fmla="*/ 43115 w 114885"/>
                <a:gd name="connsiteY14" fmla="*/ 69399 h 177641"/>
                <a:gd name="connsiteX15" fmla="*/ 58045 w 114885"/>
                <a:gd name="connsiteY15" fmla="*/ 8920 h 177641"/>
                <a:gd name="connsiteX16" fmla="*/ 43621 w 114885"/>
                <a:gd name="connsiteY16" fmla="*/ 168595 h 177641"/>
                <a:gd name="connsiteX17" fmla="*/ 25402 w 114885"/>
                <a:gd name="connsiteY17" fmla="*/ 147592 h 177641"/>
                <a:gd name="connsiteX18" fmla="*/ 29703 w 114885"/>
                <a:gd name="connsiteY18" fmla="*/ 122286 h 177641"/>
                <a:gd name="connsiteX19" fmla="*/ 38307 w 114885"/>
                <a:gd name="connsiteY19" fmla="*/ 87618 h 177641"/>
                <a:gd name="connsiteX20" fmla="*/ 69433 w 114885"/>
                <a:gd name="connsiteY20" fmla="*/ 70411 h 177641"/>
                <a:gd name="connsiteX21" fmla="*/ 86387 w 114885"/>
                <a:gd name="connsiteY21" fmla="*/ 89643 h 177641"/>
                <a:gd name="connsiteX22" fmla="*/ 73734 w 114885"/>
                <a:gd name="connsiteY22" fmla="*/ 143796 h 177641"/>
                <a:gd name="connsiteX23" fmla="*/ 43621 w 114885"/>
                <a:gd name="connsiteY23" fmla="*/ 168595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7641">
                  <a:moveTo>
                    <a:pt x="58045" y="8920"/>
                  </a:moveTo>
                  <a:cubicBezTo>
                    <a:pt x="59057" y="5377"/>
                    <a:pt x="59057" y="4871"/>
                    <a:pt x="59057" y="4618"/>
                  </a:cubicBezTo>
                  <a:cubicBezTo>
                    <a:pt x="59057" y="1328"/>
                    <a:pt x="56274" y="63"/>
                    <a:pt x="53490" y="63"/>
                  </a:cubicBezTo>
                  <a:cubicBezTo>
                    <a:pt x="52478" y="63"/>
                    <a:pt x="52225" y="63"/>
                    <a:pt x="51719" y="316"/>
                  </a:cubicBezTo>
                  <a:lnTo>
                    <a:pt x="19075" y="1834"/>
                  </a:lnTo>
                  <a:cubicBezTo>
                    <a:pt x="15533" y="2087"/>
                    <a:pt x="10978" y="2340"/>
                    <a:pt x="10978" y="9426"/>
                  </a:cubicBezTo>
                  <a:cubicBezTo>
                    <a:pt x="10978" y="13981"/>
                    <a:pt x="15786" y="13981"/>
                    <a:pt x="17557" y="13981"/>
                  </a:cubicBezTo>
                  <a:cubicBezTo>
                    <a:pt x="20341" y="13981"/>
                    <a:pt x="24896" y="13981"/>
                    <a:pt x="28185" y="14487"/>
                  </a:cubicBezTo>
                  <a:cubicBezTo>
                    <a:pt x="26161" y="23090"/>
                    <a:pt x="23630" y="33972"/>
                    <a:pt x="21100" y="43588"/>
                  </a:cubicBezTo>
                  <a:lnTo>
                    <a:pt x="3639" y="113430"/>
                  </a:lnTo>
                  <a:cubicBezTo>
                    <a:pt x="96" y="127600"/>
                    <a:pt x="96" y="130637"/>
                    <a:pt x="96" y="136457"/>
                  </a:cubicBezTo>
                  <a:cubicBezTo>
                    <a:pt x="96" y="168848"/>
                    <a:pt x="24136" y="177705"/>
                    <a:pt x="43115" y="177705"/>
                  </a:cubicBezTo>
                  <a:cubicBezTo>
                    <a:pt x="88917" y="177705"/>
                    <a:pt x="114982" y="136457"/>
                    <a:pt x="114982" y="103055"/>
                  </a:cubicBezTo>
                  <a:cubicBezTo>
                    <a:pt x="114982" y="71929"/>
                    <a:pt x="91701" y="61301"/>
                    <a:pt x="70698" y="61301"/>
                  </a:cubicBezTo>
                  <a:cubicBezTo>
                    <a:pt x="58551" y="61301"/>
                    <a:pt x="48429" y="66109"/>
                    <a:pt x="43115" y="69399"/>
                  </a:cubicBezTo>
                  <a:lnTo>
                    <a:pt x="58045" y="8920"/>
                  </a:lnTo>
                  <a:close/>
                  <a:moveTo>
                    <a:pt x="43621" y="168595"/>
                  </a:moveTo>
                  <a:cubicBezTo>
                    <a:pt x="33752" y="168595"/>
                    <a:pt x="25402" y="163281"/>
                    <a:pt x="25402" y="147592"/>
                  </a:cubicBezTo>
                  <a:cubicBezTo>
                    <a:pt x="25402" y="139494"/>
                    <a:pt x="27932" y="130131"/>
                    <a:pt x="29703" y="122286"/>
                  </a:cubicBezTo>
                  <a:cubicBezTo>
                    <a:pt x="32234" y="112670"/>
                    <a:pt x="36536" y="95210"/>
                    <a:pt x="38307" y="87618"/>
                  </a:cubicBezTo>
                  <a:cubicBezTo>
                    <a:pt x="39572" y="83317"/>
                    <a:pt x="53996" y="70411"/>
                    <a:pt x="69433" y="70411"/>
                  </a:cubicBezTo>
                  <a:cubicBezTo>
                    <a:pt x="85122" y="70411"/>
                    <a:pt x="86387" y="84076"/>
                    <a:pt x="86387" y="89643"/>
                  </a:cubicBezTo>
                  <a:cubicBezTo>
                    <a:pt x="86387" y="102802"/>
                    <a:pt x="77783" y="133927"/>
                    <a:pt x="73734" y="143796"/>
                  </a:cubicBezTo>
                  <a:cubicBezTo>
                    <a:pt x="65131" y="164293"/>
                    <a:pt x="50960" y="168595"/>
                    <a:pt x="43621" y="168595"/>
                  </a:cubicBezTo>
                  <a:close/>
                </a:path>
              </a:pathLst>
            </a:custGeom>
            <a:solidFill>
              <a:srgbClr val="000000"/>
            </a:solidFill>
            <a:ln w="25400"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C06A5FD0-7AF8-C0AC-67EA-47F251B83304}"/>
                </a:ext>
              </a:extLst>
            </p:cNvPr>
            <p:cNvSpPr/>
            <p:nvPr>
              <p:custDataLst>
                <p:tags r:id="rId7"/>
              </p:custDataLst>
            </p:nvPr>
          </p:nvSpPr>
          <p:spPr>
            <a:xfrm>
              <a:off x="5142183" y="4054560"/>
              <a:ext cx="64477" cy="117618"/>
            </a:xfrm>
            <a:custGeom>
              <a:avLst/>
              <a:gdLst>
                <a:gd name="connsiteX0" fmla="*/ 40134 w 64477"/>
                <a:gd name="connsiteY0" fmla="*/ 5024 h 117618"/>
                <a:gd name="connsiteX1" fmla="*/ 34820 w 64477"/>
                <a:gd name="connsiteY1" fmla="*/ 64 h 117618"/>
                <a:gd name="connsiteX2" fmla="*/ 102 w 64477"/>
                <a:gd name="connsiteY2" fmla="*/ 11401 h 117618"/>
                <a:gd name="connsiteX3" fmla="*/ 102 w 64477"/>
                <a:gd name="connsiteY3" fmla="*/ 17778 h 117618"/>
                <a:gd name="connsiteX4" fmla="*/ 25786 w 64477"/>
                <a:gd name="connsiteY4" fmla="*/ 12818 h 117618"/>
                <a:gd name="connsiteX5" fmla="*/ 25786 w 64477"/>
                <a:gd name="connsiteY5" fmla="*/ 103157 h 117618"/>
                <a:gd name="connsiteX6" fmla="*/ 8073 w 64477"/>
                <a:gd name="connsiteY6" fmla="*/ 111305 h 117618"/>
                <a:gd name="connsiteX7" fmla="*/ 1342 w 64477"/>
                <a:gd name="connsiteY7" fmla="*/ 111305 h 117618"/>
                <a:gd name="connsiteX8" fmla="*/ 1342 w 64477"/>
                <a:gd name="connsiteY8" fmla="*/ 117682 h 117618"/>
                <a:gd name="connsiteX9" fmla="*/ 32872 w 64477"/>
                <a:gd name="connsiteY9" fmla="*/ 116974 h 117618"/>
                <a:gd name="connsiteX10" fmla="*/ 64579 w 64477"/>
                <a:gd name="connsiteY10" fmla="*/ 117682 h 117618"/>
                <a:gd name="connsiteX11" fmla="*/ 64579 w 64477"/>
                <a:gd name="connsiteY11" fmla="*/ 111305 h 117618"/>
                <a:gd name="connsiteX12" fmla="*/ 57848 w 64477"/>
                <a:gd name="connsiteY12" fmla="*/ 111305 h 117618"/>
                <a:gd name="connsiteX13" fmla="*/ 40134 w 64477"/>
                <a:gd name="connsiteY13" fmla="*/ 103157 h 117618"/>
                <a:gd name="connsiteX14" fmla="*/ 40134 w 64477"/>
                <a:gd name="connsiteY14" fmla="*/ 502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134" y="5024"/>
                  </a:moveTo>
                  <a:cubicBezTo>
                    <a:pt x="40134" y="241"/>
                    <a:pt x="39780" y="64"/>
                    <a:pt x="34820" y="64"/>
                  </a:cubicBezTo>
                  <a:cubicBezTo>
                    <a:pt x="23484" y="11224"/>
                    <a:pt x="7364" y="11401"/>
                    <a:pt x="102" y="11401"/>
                  </a:cubicBezTo>
                  <a:lnTo>
                    <a:pt x="102" y="17778"/>
                  </a:lnTo>
                  <a:cubicBezTo>
                    <a:pt x="4353" y="17778"/>
                    <a:pt x="16044" y="17778"/>
                    <a:pt x="25786" y="12818"/>
                  </a:cubicBezTo>
                  <a:lnTo>
                    <a:pt x="25786" y="103157"/>
                  </a:lnTo>
                  <a:cubicBezTo>
                    <a:pt x="25786" y="109003"/>
                    <a:pt x="25786" y="111305"/>
                    <a:pt x="8073" y="111305"/>
                  </a:cubicBezTo>
                  <a:lnTo>
                    <a:pt x="1342" y="111305"/>
                  </a:lnTo>
                  <a:lnTo>
                    <a:pt x="1342" y="117682"/>
                  </a:lnTo>
                  <a:cubicBezTo>
                    <a:pt x="4530" y="117505"/>
                    <a:pt x="26318" y="116974"/>
                    <a:pt x="32872" y="116974"/>
                  </a:cubicBezTo>
                  <a:cubicBezTo>
                    <a:pt x="38363" y="116974"/>
                    <a:pt x="60682" y="117505"/>
                    <a:pt x="64579" y="117682"/>
                  </a:cubicBezTo>
                  <a:lnTo>
                    <a:pt x="64579" y="111305"/>
                  </a:lnTo>
                  <a:lnTo>
                    <a:pt x="57848" y="111305"/>
                  </a:lnTo>
                  <a:cubicBezTo>
                    <a:pt x="40134" y="111305"/>
                    <a:pt x="40134" y="109003"/>
                    <a:pt x="40134" y="103157"/>
                  </a:cubicBezTo>
                  <a:lnTo>
                    <a:pt x="40134" y="5024"/>
                  </a:lnTo>
                  <a:close/>
                </a:path>
              </a:pathLst>
            </a:custGeom>
            <a:solidFill>
              <a:srgbClr val="000000"/>
            </a:solidFill>
            <a:ln w="25400"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F9F65DB5-566A-A57A-D46D-A576114E5B1F}"/>
                </a:ext>
              </a:extLst>
            </p:cNvPr>
            <p:cNvSpPr/>
            <p:nvPr>
              <p:custDataLst>
                <p:tags r:id="rId8"/>
              </p:custDataLst>
            </p:nvPr>
          </p:nvSpPr>
          <p:spPr>
            <a:xfrm>
              <a:off x="5258160" y="4107398"/>
              <a:ext cx="29606" cy="75662"/>
            </a:xfrm>
            <a:custGeom>
              <a:avLst/>
              <a:gdLst>
                <a:gd name="connsiteX0" fmla="*/ 29713 w 29606"/>
                <a:gd name="connsiteY0" fmla="*/ 26633 h 75662"/>
                <a:gd name="connsiteX1" fmla="*/ 13518 w 29606"/>
                <a:gd name="connsiteY1" fmla="*/ 63 h 75662"/>
                <a:gd name="connsiteX2" fmla="*/ 106 w 29606"/>
                <a:gd name="connsiteY2" fmla="*/ 13474 h 75662"/>
                <a:gd name="connsiteX3" fmla="*/ 13518 w 29606"/>
                <a:gd name="connsiteY3" fmla="*/ 26886 h 75662"/>
                <a:gd name="connsiteX4" fmla="*/ 22375 w 29606"/>
                <a:gd name="connsiteY4" fmla="*/ 23597 h 75662"/>
                <a:gd name="connsiteX5" fmla="*/ 23640 w 29606"/>
                <a:gd name="connsiteY5" fmla="*/ 22837 h 75662"/>
                <a:gd name="connsiteX6" fmla="*/ 24146 w 29606"/>
                <a:gd name="connsiteY6" fmla="*/ 26633 h 75662"/>
                <a:gd name="connsiteX7" fmla="*/ 6939 w 29606"/>
                <a:gd name="connsiteY7" fmla="*/ 68893 h 75662"/>
                <a:gd name="connsiteX8" fmla="*/ 4155 w 29606"/>
                <a:gd name="connsiteY8" fmla="*/ 72941 h 75662"/>
                <a:gd name="connsiteX9" fmla="*/ 6685 w 29606"/>
                <a:gd name="connsiteY9" fmla="*/ 75725 h 75662"/>
                <a:gd name="connsiteX10" fmla="*/ 29713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13" y="26633"/>
                  </a:moveTo>
                  <a:cubicBezTo>
                    <a:pt x="29713" y="9932"/>
                    <a:pt x="23387" y="63"/>
                    <a:pt x="13518" y="63"/>
                  </a:cubicBezTo>
                  <a:cubicBezTo>
                    <a:pt x="5167" y="63"/>
                    <a:pt x="106" y="6389"/>
                    <a:pt x="106" y="13474"/>
                  </a:cubicBezTo>
                  <a:cubicBezTo>
                    <a:pt x="106" y="20307"/>
                    <a:pt x="5167" y="26886"/>
                    <a:pt x="13518" y="26886"/>
                  </a:cubicBezTo>
                  <a:cubicBezTo>
                    <a:pt x="16554" y="26886"/>
                    <a:pt x="19844" y="25874"/>
                    <a:pt x="22375" y="23597"/>
                  </a:cubicBezTo>
                  <a:cubicBezTo>
                    <a:pt x="23134" y="23090"/>
                    <a:pt x="23387" y="22837"/>
                    <a:pt x="23640" y="22837"/>
                  </a:cubicBezTo>
                  <a:cubicBezTo>
                    <a:pt x="23893" y="22837"/>
                    <a:pt x="24146" y="23090"/>
                    <a:pt x="24146" y="26633"/>
                  </a:cubicBezTo>
                  <a:cubicBezTo>
                    <a:pt x="24146" y="45359"/>
                    <a:pt x="15289" y="60542"/>
                    <a:pt x="6939" y="68893"/>
                  </a:cubicBezTo>
                  <a:cubicBezTo>
                    <a:pt x="4155" y="71676"/>
                    <a:pt x="4155" y="72182"/>
                    <a:pt x="4155" y="72941"/>
                  </a:cubicBezTo>
                  <a:cubicBezTo>
                    <a:pt x="4155" y="74713"/>
                    <a:pt x="5420" y="75725"/>
                    <a:pt x="6685" y="75725"/>
                  </a:cubicBezTo>
                  <a:cubicBezTo>
                    <a:pt x="9469" y="75725"/>
                    <a:pt x="29713" y="56240"/>
                    <a:pt x="29713" y="26633"/>
                  </a:cubicBezTo>
                  <a:close/>
                </a:path>
              </a:pathLst>
            </a:custGeom>
            <a:solidFill>
              <a:srgbClr val="000000"/>
            </a:solidFill>
            <a:ln w="25400"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FAC58889-F66F-994B-A4C1-3F8513A30181}"/>
                </a:ext>
              </a:extLst>
            </p:cNvPr>
            <p:cNvSpPr/>
            <p:nvPr>
              <p:custDataLst>
                <p:tags r:id="rId9"/>
              </p:custDataLst>
            </p:nvPr>
          </p:nvSpPr>
          <p:spPr>
            <a:xfrm>
              <a:off x="5365312" y="3960628"/>
              <a:ext cx="288984" cy="177894"/>
            </a:xfrm>
            <a:custGeom>
              <a:avLst/>
              <a:gdLst>
                <a:gd name="connsiteX0" fmla="*/ 259488 w 288984"/>
                <a:gd name="connsiteY0" fmla="*/ 21572 h 177894"/>
                <a:gd name="connsiteX1" fmla="*/ 281503 w 288984"/>
                <a:gd name="connsiteY1" fmla="*/ 11956 h 177894"/>
                <a:gd name="connsiteX2" fmla="*/ 289095 w 288984"/>
                <a:gd name="connsiteY2" fmla="*/ 4618 h 177894"/>
                <a:gd name="connsiteX3" fmla="*/ 284540 w 288984"/>
                <a:gd name="connsiteY3" fmla="*/ 63 h 177894"/>
                <a:gd name="connsiteX4" fmla="*/ 263031 w 288984"/>
                <a:gd name="connsiteY4" fmla="*/ 822 h 177894"/>
                <a:gd name="connsiteX5" fmla="*/ 233930 w 288984"/>
                <a:gd name="connsiteY5" fmla="*/ 63 h 177894"/>
                <a:gd name="connsiteX6" fmla="*/ 227097 w 288984"/>
                <a:gd name="connsiteY6" fmla="*/ 7401 h 177894"/>
                <a:gd name="connsiteX7" fmla="*/ 233424 w 288984"/>
                <a:gd name="connsiteY7" fmla="*/ 11956 h 177894"/>
                <a:gd name="connsiteX8" fmla="*/ 251137 w 288984"/>
                <a:gd name="connsiteY8" fmla="*/ 14740 h 177894"/>
                <a:gd name="connsiteX9" fmla="*/ 178005 w 288984"/>
                <a:gd name="connsiteY9" fmla="*/ 130384 h 177894"/>
                <a:gd name="connsiteX10" fmla="*/ 162822 w 288984"/>
                <a:gd name="connsiteY10" fmla="*/ 13221 h 177894"/>
                <a:gd name="connsiteX11" fmla="*/ 179271 w 288984"/>
                <a:gd name="connsiteY11" fmla="*/ 11956 h 177894"/>
                <a:gd name="connsiteX12" fmla="*/ 188634 w 288984"/>
                <a:gd name="connsiteY12" fmla="*/ 4618 h 177894"/>
                <a:gd name="connsiteX13" fmla="*/ 183320 w 288984"/>
                <a:gd name="connsiteY13" fmla="*/ 63 h 177894"/>
                <a:gd name="connsiteX14" fmla="*/ 146121 w 288984"/>
                <a:gd name="connsiteY14" fmla="*/ 822 h 177894"/>
                <a:gd name="connsiteX15" fmla="*/ 129926 w 288984"/>
                <a:gd name="connsiteY15" fmla="*/ 569 h 177894"/>
                <a:gd name="connsiteX16" fmla="*/ 112971 w 288984"/>
                <a:gd name="connsiteY16" fmla="*/ 63 h 177894"/>
                <a:gd name="connsiteX17" fmla="*/ 106139 w 288984"/>
                <a:gd name="connsiteY17" fmla="*/ 7401 h 177894"/>
                <a:gd name="connsiteX18" fmla="*/ 114490 w 288984"/>
                <a:gd name="connsiteY18" fmla="*/ 11956 h 177894"/>
                <a:gd name="connsiteX19" fmla="*/ 126636 w 288984"/>
                <a:gd name="connsiteY19" fmla="*/ 12462 h 177894"/>
                <a:gd name="connsiteX20" fmla="*/ 129926 w 288984"/>
                <a:gd name="connsiteY20" fmla="*/ 37767 h 177894"/>
                <a:gd name="connsiteX21" fmla="*/ 127901 w 288984"/>
                <a:gd name="connsiteY21" fmla="*/ 41816 h 177894"/>
                <a:gd name="connsiteX22" fmla="*/ 71977 w 288984"/>
                <a:gd name="connsiteY22" fmla="*/ 130384 h 177894"/>
                <a:gd name="connsiteX23" fmla="*/ 56794 w 288984"/>
                <a:gd name="connsiteY23" fmla="*/ 13221 h 177894"/>
                <a:gd name="connsiteX24" fmla="*/ 73242 w 288984"/>
                <a:gd name="connsiteY24" fmla="*/ 11956 h 177894"/>
                <a:gd name="connsiteX25" fmla="*/ 80581 w 288984"/>
                <a:gd name="connsiteY25" fmla="*/ 10438 h 177894"/>
                <a:gd name="connsiteX26" fmla="*/ 82605 w 288984"/>
                <a:gd name="connsiteY26" fmla="*/ 4618 h 177894"/>
                <a:gd name="connsiteX27" fmla="*/ 77291 w 288984"/>
                <a:gd name="connsiteY27" fmla="*/ 63 h 177894"/>
                <a:gd name="connsiteX28" fmla="*/ 39840 w 288984"/>
                <a:gd name="connsiteY28" fmla="*/ 822 h 177894"/>
                <a:gd name="connsiteX29" fmla="*/ 23644 w 288984"/>
                <a:gd name="connsiteY29" fmla="*/ 569 h 177894"/>
                <a:gd name="connsiteX30" fmla="*/ 6943 w 288984"/>
                <a:gd name="connsiteY30" fmla="*/ 63 h 177894"/>
                <a:gd name="connsiteX31" fmla="*/ 111 w 288984"/>
                <a:gd name="connsiteY31" fmla="*/ 7401 h 177894"/>
                <a:gd name="connsiteX32" fmla="*/ 8461 w 288984"/>
                <a:gd name="connsiteY32" fmla="*/ 11956 h 177894"/>
                <a:gd name="connsiteX33" fmla="*/ 20608 w 288984"/>
                <a:gd name="connsiteY33" fmla="*/ 12462 h 177894"/>
                <a:gd name="connsiteX34" fmla="*/ 41105 w 288984"/>
                <a:gd name="connsiteY34" fmla="*/ 170366 h 177894"/>
                <a:gd name="connsiteX35" fmla="*/ 48443 w 288984"/>
                <a:gd name="connsiteY35" fmla="*/ 177958 h 177894"/>
                <a:gd name="connsiteX36" fmla="*/ 59071 w 288984"/>
                <a:gd name="connsiteY36" fmla="*/ 171378 h 177894"/>
                <a:gd name="connsiteX37" fmla="*/ 132203 w 288984"/>
                <a:gd name="connsiteY37" fmla="*/ 55228 h 177894"/>
                <a:gd name="connsiteX38" fmla="*/ 147133 w 288984"/>
                <a:gd name="connsiteY38" fmla="*/ 170366 h 177894"/>
                <a:gd name="connsiteX39" fmla="*/ 154725 w 288984"/>
                <a:gd name="connsiteY39" fmla="*/ 177958 h 177894"/>
                <a:gd name="connsiteX40" fmla="*/ 165100 w 288984"/>
                <a:gd name="connsiteY40" fmla="*/ 171378 h 177894"/>
                <a:gd name="connsiteX41" fmla="*/ 259488 w 288984"/>
                <a:gd name="connsiteY41" fmla="*/ 21572 h 1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88984" h="177894">
                  <a:moveTo>
                    <a:pt x="259488" y="21572"/>
                  </a:moveTo>
                  <a:cubicBezTo>
                    <a:pt x="262525" y="16764"/>
                    <a:pt x="265561" y="12209"/>
                    <a:pt x="281503" y="11956"/>
                  </a:cubicBezTo>
                  <a:cubicBezTo>
                    <a:pt x="284540" y="11956"/>
                    <a:pt x="289095" y="11956"/>
                    <a:pt x="289095" y="4618"/>
                  </a:cubicBezTo>
                  <a:cubicBezTo>
                    <a:pt x="289095" y="2340"/>
                    <a:pt x="287070" y="63"/>
                    <a:pt x="284540" y="63"/>
                  </a:cubicBezTo>
                  <a:cubicBezTo>
                    <a:pt x="277708" y="63"/>
                    <a:pt x="270116" y="822"/>
                    <a:pt x="263031" y="822"/>
                  </a:cubicBezTo>
                  <a:cubicBezTo>
                    <a:pt x="253415" y="822"/>
                    <a:pt x="243293" y="63"/>
                    <a:pt x="233930" y="63"/>
                  </a:cubicBezTo>
                  <a:cubicBezTo>
                    <a:pt x="231905" y="63"/>
                    <a:pt x="227097" y="63"/>
                    <a:pt x="227097" y="7401"/>
                  </a:cubicBezTo>
                  <a:cubicBezTo>
                    <a:pt x="227097" y="11956"/>
                    <a:pt x="231652" y="11956"/>
                    <a:pt x="233424" y="11956"/>
                  </a:cubicBezTo>
                  <a:cubicBezTo>
                    <a:pt x="234436" y="11956"/>
                    <a:pt x="244558" y="11956"/>
                    <a:pt x="251137" y="14740"/>
                  </a:cubicBezTo>
                  <a:lnTo>
                    <a:pt x="178005" y="130384"/>
                  </a:lnTo>
                  <a:lnTo>
                    <a:pt x="162822" y="13221"/>
                  </a:lnTo>
                  <a:cubicBezTo>
                    <a:pt x="167630" y="12209"/>
                    <a:pt x="175475" y="11956"/>
                    <a:pt x="179271" y="11956"/>
                  </a:cubicBezTo>
                  <a:cubicBezTo>
                    <a:pt x="184585" y="11956"/>
                    <a:pt x="188634" y="11956"/>
                    <a:pt x="188634" y="4618"/>
                  </a:cubicBezTo>
                  <a:cubicBezTo>
                    <a:pt x="188634" y="4365"/>
                    <a:pt x="188634" y="63"/>
                    <a:pt x="183320" y="63"/>
                  </a:cubicBezTo>
                  <a:cubicBezTo>
                    <a:pt x="174969" y="63"/>
                    <a:pt x="154472" y="822"/>
                    <a:pt x="146121" y="822"/>
                  </a:cubicBezTo>
                  <a:cubicBezTo>
                    <a:pt x="140807" y="822"/>
                    <a:pt x="135240" y="569"/>
                    <a:pt x="129926" y="569"/>
                  </a:cubicBezTo>
                  <a:cubicBezTo>
                    <a:pt x="122587" y="569"/>
                    <a:pt x="113477" y="63"/>
                    <a:pt x="112971" y="63"/>
                  </a:cubicBezTo>
                  <a:cubicBezTo>
                    <a:pt x="111200" y="63"/>
                    <a:pt x="106139" y="63"/>
                    <a:pt x="106139" y="7401"/>
                  </a:cubicBezTo>
                  <a:cubicBezTo>
                    <a:pt x="106139" y="11956"/>
                    <a:pt x="110441" y="11956"/>
                    <a:pt x="114490" y="11956"/>
                  </a:cubicBezTo>
                  <a:cubicBezTo>
                    <a:pt x="118285" y="11956"/>
                    <a:pt x="123346" y="12209"/>
                    <a:pt x="126636" y="12462"/>
                  </a:cubicBezTo>
                  <a:lnTo>
                    <a:pt x="129926" y="37767"/>
                  </a:lnTo>
                  <a:cubicBezTo>
                    <a:pt x="129926" y="38527"/>
                    <a:pt x="129926" y="39033"/>
                    <a:pt x="127901" y="41816"/>
                  </a:cubicBezTo>
                  <a:lnTo>
                    <a:pt x="71977" y="130384"/>
                  </a:lnTo>
                  <a:lnTo>
                    <a:pt x="56794" y="13221"/>
                  </a:lnTo>
                  <a:cubicBezTo>
                    <a:pt x="61602" y="12209"/>
                    <a:pt x="69447" y="11956"/>
                    <a:pt x="73242" y="11956"/>
                  </a:cubicBezTo>
                  <a:cubicBezTo>
                    <a:pt x="79062" y="11956"/>
                    <a:pt x="79316" y="11703"/>
                    <a:pt x="80581" y="10438"/>
                  </a:cubicBezTo>
                  <a:cubicBezTo>
                    <a:pt x="82099" y="9173"/>
                    <a:pt x="82605" y="4871"/>
                    <a:pt x="82605" y="4618"/>
                  </a:cubicBezTo>
                  <a:cubicBezTo>
                    <a:pt x="82605" y="4365"/>
                    <a:pt x="82605" y="63"/>
                    <a:pt x="77291" y="63"/>
                  </a:cubicBezTo>
                  <a:cubicBezTo>
                    <a:pt x="68940" y="63"/>
                    <a:pt x="48190" y="822"/>
                    <a:pt x="39840" y="822"/>
                  </a:cubicBezTo>
                  <a:cubicBezTo>
                    <a:pt x="34526" y="822"/>
                    <a:pt x="28958" y="569"/>
                    <a:pt x="23644" y="569"/>
                  </a:cubicBezTo>
                  <a:cubicBezTo>
                    <a:pt x="16812" y="569"/>
                    <a:pt x="7196" y="63"/>
                    <a:pt x="6943" y="63"/>
                  </a:cubicBezTo>
                  <a:cubicBezTo>
                    <a:pt x="4919" y="63"/>
                    <a:pt x="111" y="63"/>
                    <a:pt x="111" y="7401"/>
                  </a:cubicBezTo>
                  <a:cubicBezTo>
                    <a:pt x="111" y="11956"/>
                    <a:pt x="4159" y="11956"/>
                    <a:pt x="8461" y="11956"/>
                  </a:cubicBezTo>
                  <a:cubicBezTo>
                    <a:pt x="12257" y="11956"/>
                    <a:pt x="17318" y="12209"/>
                    <a:pt x="20608" y="12462"/>
                  </a:cubicBezTo>
                  <a:lnTo>
                    <a:pt x="41105" y="170366"/>
                  </a:lnTo>
                  <a:cubicBezTo>
                    <a:pt x="41864" y="175427"/>
                    <a:pt x="42370" y="177958"/>
                    <a:pt x="48443" y="177958"/>
                  </a:cubicBezTo>
                  <a:cubicBezTo>
                    <a:pt x="53757" y="177958"/>
                    <a:pt x="56035" y="176186"/>
                    <a:pt x="59071" y="171378"/>
                  </a:cubicBezTo>
                  <a:lnTo>
                    <a:pt x="132203" y="55228"/>
                  </a:lnTo>
                  <a:lnTo>
                    <a:pt x="147133" y="170366"/>
                  </a:lnTo>
                  <a:cubicBezTo>
                    <a:pt x="147892" y="176186"/>
                    <a:pt x="148652" y="177958"/>
                    <a:pt x="154725" y="177958"/>
                  </a:cubicBezTo>
                  <a:cubicBezTo>
                    <a:pt x="160292" y="177958"/>
                    <a:pt x="162316" y="175933"/>
                    <a:pt x="165100" y="171378"/>
                  </a:cubicBezTo>
                  <a:lnTo>
                    <a:pt x="259488" y="21572"/>
                  </a:lnTo>
                  <a:close/>
                </a:path>
              </a:pathLst>
            </a:custGeom>
            <a:solidFill>
              <a:srgbClr val="000000"/>
            </a:solidFill>
            <a:ln w="25400"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F1A875CA-7D27-1644-0BA0-CA079B63DA17}"/>
                </a:ext>
              </a:extLst>
            </p:cNvPr>
            <p:cNvSpPr/>
            <p:nvPr>
              <p:custDataLst>
                <p:tags r:id="rId10"/>
              </p:custDataLst>
            </p:nvPr>
          </p:nvSpPr>
          <p:spPr>
            <a:xfrm>
              <a:off x="5636621" y="4054560"/>
              <a:ext cx="78293" cy="117618"/>
            </a:xfrm>
            <a:custGeom>
              <a:avLst/>
              <a:gdLst>
                <a:gd name="connsiteX0" fmla="*/ 78415 w 78293"/>
                <a:gd name="connsiteY0" fmla="*/ 85444 h 117618"/>
                <a:gd name="connsiteX1" fmla="*/ 72393 w 78293"/>
                <a:gd name="connsiteY1" fmla="*/ 85444 h 117618"/>
                <a:gd name="connsiteX2" fmla="*/ 67787 w 78293"/>
                <a:gd name="connsiteY2" fmla="*/ 101563 h 117618"/>
                <a:gd name="connsiteX3" fmla="*/ 50251 w 78293"/>
                <a:gd name="connsiteY3" fmla="*/ 102626 h 117618"/>
                <a:gd name="connsiteX4" fmla="*/ 17658 w 78293"/>
                <a:gd name="connsiteY4" fmla="*/ 102626 h 117618"/>
                <a:gd name="connsiteX5" fmla="*/ 53085 w 78293"/>
                <a:gd name="connsiteY5" fmla="*/ 72867 h 117618"/>
                <a:gd name="connsiteX6" fmla="*/ 78415 w 78293"/>
                <a:gd name="connsiteY6" fmla="*/ 34606 h 117618"/>
                <a:gd name="connsiteX7" fmla="*/ 36966 w 78293"/>
                <a:gd name="connsiteY7" fmla="*/ 64 h 117618"/>
                <a:gd name="connsiteX8" fmla="*/ 121 w 78293"/>
                <a:gd name="connsiteY8" fmla="*/ 31772 h 117618"/>
                <a:gd name="connsiteX9" fmla="*/ 9510 w 78293"/>
                <a:gd name="connsiteY9" fmla="*/ 41691 h 117618"/>
                <a:gd name="connsiteX10" fmla="*/ 18898 w 78293"/>
                <a:gd name="connsiteY10" fmla="*/ 32303 h 117618"/>
                <a:gd name="connsiteX11" fmla="*/ 8447 w 78293"/>
                <a:gd name="connsiteY11" fmla="*/ 22915 h 117618"/>
                <a:gd name="connsiteX12" fmla="*/ 34309 w 78293"/>
                <a:gd name="connsiteY12" fmla="*/ 6441 h 117618"/>
                <a:gd name="connsiteX13" fmla="*/ 61233 w 78293"/>
                <a:gd name="connsiteY13" fmla="*/ 34606 h 117618"/>
                <a:gd name="connsiteX14" fmla="*/ 44583 w 78293"/>
                <a:gd name="connsiteY14" fmla="*/ 68616 h 117618"/>
                <a:gd name="connsiteX15" fmla="*/ 1893 w 78293"/>
                <a:gd name="connsiteY15" fmla="*/ 110774 h 117618"/>
                <a:gd name="connsiteX16" fmla="*/ 121 w 78293"/>
                <a:gd name="connsiteY16" fmla="*/ 117682 h 117618"/>
                <a:gd name="connsiteX17" fmla="*/ 73101 w 78293"/>
                <a:gd name="connsiteY17" fmla="*/ 117682 h 117618"/>
                <a:gd name="connsiteX18" fmla="*/ 78415 w 78293"/>
                <a:gd name="connsiteY18" fmla="*/ 8544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7618">
                  <a:moveTo>
                    <a:pt x="78415" y="85444"/>
                  </a:moveTo>
                  <a:lnTo>
                    <a:pt x="72393" y="85444"/>
                  </a:lnTo>
                  <a:cubicBezTo>
                    <a:pt x="71861" y="89341"/>
                    <a:pt x="70090" y="99792"/>
                    <a:pt x="67787" y="101563"/>
                  </a:cubicBezTo>
                  <a:cubicBezTo>
                    <a:pt x="66370" y="102626"/>
                    <a:pt x="52731" y="102626"/>
                    <a:pt x="50251" y="102626"/>
                  </a:cubicBezTo>
                  <a:lnTo>
                    <a:pt x="17658" y="102626"/>
                  </a:lnTo>
                  <a:cubicBezTo>
                    <a:pt x="36257" y="86152"/>
                    <a:pt x="42457" y="81192"/>
                    <a:pt x="53085" y="72867"/>
                  </a:cubicBezTo>
                  <a:cubicBezTo>
                    <a:pt x="66193" y="62416"/>
                    <a:pt x="78415" y="51434"/>
                    <a:pt x="78415" y="34606"/>
                  </a:cubicBezTo>
                  <a:cubicBezTo>
                    <a:pt x="78415" y="13172"/>
                    <a:pt x="59639" y="64"/>
                    <a:pt x="36966" y="64"/>
                  </a:cubicBezTo>
                  <a:cubicBezTo>
                    <a:pt x="15001" y="64"/>
                    <a:pt x="121" y="15475"/>
                    <a:pt x="121" y="31772"/>
                  </a:cubicBezTo>
                  <a:cubicBezTo>
                    <a:pt x="121" y="40805"/>
                    <a:pt x="7738" y="41691"/>
                    <a:pt x="9510" y="41691"/>
                  </a:cubicBezTo>
                  <a:cubicBezTo>
                    <a:pt x="13761" y="41691"/>
                    <a:pt x="18898" y="38680"/>
                    <a:pt x="18898" y="32303"/>
                  </a:cubicBezTo>
                  <a:cubicBezTo>
                    <a:pt x="18898" y="29115"/>
                    <a:pt x="17658" y="22915"/>
                    <a:pt x="8447" y="22915"/>
                  </a:cubicBezTo>
                  <a:cubicBezTo>
                    <a:pt x="13938" y="10338"/>
                    <a:pt x="25983" y="6441"/>
                    <a:pt x="34309" y="6441"/>
                  </a:cubicBezTo>
                  <a:cubicBezTo>
                    <a:pt x="52022" y="6441"/>
                    <a:pt x="61233" y="20258"/>
                    <a:pt x="61233" y="34606"/>
                  </a:cubicBezTo>
                  <a:cubicBezTo>
                    <a:pt x="61233" y="50017"/>
                    <a:pt x="50251" y="62239"/>
                    <a:pt x="44583" y="68616"/>
                  </a:cubicBezTo>
                  <a:lnTo>
                    <a:pt x="1893" y="110774"/>
                  </a:lnTo>
                  <a:cubicBezTo>
                    <a:pt x="121" y="112368"/>
                    <a:pt x="121" y="112723"/>
                    <a:pt x="121" y="117682"/>
                  </a:cubicBezTo>
                  <a:lnTo>
                    <a:pt x="73101" y="117682"/>
                  </a:lnTo>
                  <a:lnTo>
                    <a:pt x="78415" y="85444"/>
                  </a:lnTo>
                  <a:close/>
                </a:path>
              </a:pathLst>
            </a:custGeom>
            <a:solidFill>
              <a:srgbClr val="000000"/>
            </a:solidFill>
            <a:ln w="2540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1ED81039-18EE-F256-66E1-E77602C875DF}"/>
                </a:ext>
              </a:extLst>
            </p:cNvPr>
            <p:cNvSpPr/>
            <p:nvPr>
              <p:custDataLst>
                <p:tags r:id="rId11"/>
              </p:custDataLst>
            </p:nvPr>
          </p:nvSpPr>
          <p:spPr>
            <a:xfrm>
              <a:off x="5760746" y="4107398"/>
              <a:ext cx="29606" cy="75662"/>
            </a:xfrm>
            <a:custGeom>
              <a:avLst/>
              <a:gdLst>
                <a:gd name="connsiteX0" fmla="*/ 29733 w 29606"/>
                <a:gd name="connsiteY0" fmla="*/ 26633 h 75662"/>
                <a:gd name="connsiteX1" fmla="*/ 13538 w 29606"/>
                <a:gd name="connsiteY1" fmla="*/ 63 h 75662"/>
                <a:gd name="connsiteX2" fmla="*/ 126 w 29606"/>
                <a:gd name="connsiteY2" fmla="*/ 13474 h 75662"/>
                <a:gd name="connsiteX3" fmla="*/ 13538 w 29606"/>
                <a:gd name="connsiteY3" fmla="*/ 26886 h 75662"/>
                <a:gd name="connsiteX4" fmla="*/ 22394 w 29606"/>
                <a:gd name="connsiteY4" fmla="*/ 23597 h 75662"/>
                <a:gd name="connsiteX5" fmla="*/ 23660 w 29606"/>
                <a:gd name="connsiteY5" fmla="*/ 22837 h 75662"/>
                <a:gd name="connsiteX6" fmla="*/ 24166 w 29606"/>
                <a:gd name="connsiteY6" fmla="*/ 26633 h 75662"/>
                <a:gd name="connsiteX7" fmla="*/ 6958 w 29606"/>
                <a:gd name="connsiteY7" fmla="*/ 68893 h 75662"/>
                <a:gd name="connsiteX8" fmla="*/ 4175 w 29606"/>
                <a:gd name="connsiteY8" fmla="*/ 72941 h 75662"/>
                <a:gd name="connsiteX9" fmla="*/ 6705 w 29606"/>
                <a:gd name="connsiteY9" fmla="*/ 75725 h 75662"/>
                <a:gd name="connsiteX10" fmla="*/ 29733 w 29606"/>
                <a:gd name="connsiteY10" fmla="*/ 26633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33" y="26633"/>
                  </a:moveTo>
                  <a:cubicBezTo>
                    <a:pt x="29733" y="9932"/>
                    <a:pt x="23407" y="63"/>
                    <a:pt x="13538" y="63"/>
                  </a:cubicBezTo>
                  <a:cubicBezTo>
                    <a:pt x="5187" y="63"/>
                    <a:pt x="126" y="6389"/>
                    <a:pt x="126" y="13474"/>
                  </a:cubicBezTo>
                  <a:cubicBezTo>
                    <a:pt x="126" y="20307"/>
                    <a:pt x="5187" y="26886"/>
                    <a:pt x="13538" y="26886"/>
                  </a:cubicBezTo>
                  <a:cubicBezTo>
                    <a:pt x="16574" y="26886"/>
                    <a:pt x="19864" y="25874"/>
                    <a:pt x="22394" y="23597"/>
                  </a:cubicBezTo>
                  <a:cubicBezTo>
                    <a:pt x="23154" y="23090"/>
                    <a:pt x="23407" y="22837"/>
                    <a:pt x="23660" y="22837"/>
                  </a:cubicBezTo>
                  <a:cubicBezTo>
                    <a:pt x="23913" y="22837"/>
                    <a:pt x="24166" y="23090"/>
                    <a:pt x="24166" y="26633"/>
                  </a:cubicBezTo>
                  <a:cubicBezTo>
                    <a:pt x="24166" y="45359"/>
                    <a:pt x="15309" y="60542"/>
                    <a:pt x="6958" y="68893"/>
                  </a:cubicBezTo>
                  <a:cubicBezTo>
                    <a:pt x="4175" y="71676"/>
                    <a:pt x="4175" y="72182"/>
                    <a:pt x="4175" y="72941"/>
                  </a:cubicBezTo>
                  <a:cubicBezTo>
                    <a:pt x="4175" y="74713"/>
                    <a:pt x="5440" y="75725"/>
                    <a:pt x="6705" y="75725"/>
                  </a:cubicBezTo>
                  <a:cubicBezTo>
                    <a:pt x="9489" y="75725"/>
                    <a:pt x="29733" y="56240"/>
                    <a:pt x="29733" y="26633"/>
                  </a:cubicBezTo>
                  <a:close/>
                </a:path>
              </a:pathLst>
            </a:custGeom>
            <a:solidFill>
              <a:srgbClr val="000000"/>
            </a:solidFill>
            <a:ln w="2540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47D28249-AFAE-4CF8-9933-A71FFF9F9425}"/>
                </a:ext>
              </a:extLst>
            </p:cNvPr>
            <p:cNvSpPr/>
            <p:nvPr>
              <p:custDataLst>
                <p:tags r:id="rId12"/>
              </p:custDataLst>
            </p:nvPr>
          </p:nvSpPr>
          <p:spPr>
            <a:xfrm>
              <a:off x="5864608" y="3958604"/>
              <a:ext cx="114885" cy="177641"/>
            </a:xfrm>
            <a:custGeom>
              <a:avLst/>
              <a:gdLst>
                <a:gd name="connsiteX0" fmla="*/ 58079 w 114885"/>
                <a:gd name="connsiteY0" fmla="*/ 8920 h 177641"/>
                <a:gd name="connsiteX1" fmla="*/ 59091 w 114885"/>
                <a:gd name="connsiteY1" fmla="*/ 4618 h 177641"/>
                <a:gd name="connsiteX2" fmla="*/ 53524 w 114885"/>
                <a:gd name="connsiteY2" fmla="*/ 63 h 177641"/>
                <a:gd name="connsiteX3" fmla="*/ 51753 w 114885"/>
                <a:gd name="connsiteY3" fmla="*/ 316 h 177641"/>
                <a:gd name="connsiteX4" fmla="*/ 19109 w 114885"/>
                <a:gd name="connsiteY4" fmla="*/ 1834 h 177641"/>
                <a:gd name="connsiteX5" fmla="*/ 11012 w 114885"/>
                <a:gd name="connsiteY5" fmla="*/ 9426 h 177641"/>
                <a:gd name="connsiteX6" fmla="*/ 17591 w 114885"/>
                <a:gd name="connsiteY6" fmla="*/ 13981 h 177641"/>
                <a:gd name="connsiteX7" fmla="*/ 28219 w 114885"/>
                <a:gd name="connsiteY7" fmla="*/ 14487 h 177641"/>
                <a:gd name="connsiteX8" fmla="*/ 21134 w 114885"/>
                <a:gd name="connsiteY8" fmla="*/ 43588 h 177641"/>
                <a:gd name="connsiteX9" fmla="*/ 3673 w 114885"/>
                <a:gd name="connsiteY9" fmla="*/ 113430 h 177641"/>
                <a:gd name="connsiteX10" fmla="*/ 130 w 114885"/>
                <a:gd name="connsiteY10" fmla="*/ 136457 h 177641"/>
                <a:gd name="connsiteX11" fmla="*/ 43149 w 114885"/>
                <a:gd name="connsiteY11" fmla="*/ 177705 h 177641"/>
                <a:gd name="connsiteX12" fmla="*/ 115016 w 114885"/>
                <a:gd name="connsiteY12" fmla="*/ 103055 h 177641"/>
                <a:gd name="connsiteX13" fmla="*/ 70732 w 114885"/>
                <a:gd name="connsiteY13" fmla="*/ 61301 h 177641"/>
                <a:gd name="connsiteX14" fmla="*/ 43149 w 114885"/>
                <a:gd name="connsiteY14" fmla="*/ 69399 h 177641"/>
                <a:gd name="connsiteX15" fmla="*/ 58079 w 114885"/>
                <a:gd name="connsiteY15" fmla="*/ 8920 h 177641"/>
                <a:gd name="connsiteX16" fmla="*/ 43655 w 114885"/>
                <a:gd name="connsiteY16" fmla="*/ 168595 h 177641"/>
                <a:gd name="connsiteX17" fmla="*/ 25435 w 114885"/>
                <a:gd name="connsiteY17" fmla="*/ 147592 h 177641"/>
                <a:gd name="connsiteX18" fmla="*/ 29737 w 114885"/>
                <a:gd name="connsiteY18" fmla="*/ 122286 h 177641"/>
                <a:gd name="connsiteX19" fmla="*/ 38341 w 114885"/>
                <a:gd name="connsiteY19" fmla="*/ 87618 h 177641"/>
                <a:gd name="connsiteX20" fmla="*/ 69466 w 114885"/>
                <a:gd name="connsiteY20" fmla="*/ 70411 h 177641"/>
                <a:gd name="connsiteX21" fmla="*/ 86421 w 114885"/>
                <a:gd name="connsiteY21" fmla="*/ 89643 h 177641"/>
                <a:gd name="connsiteX22" fmla="*/ 73768 w 114885"/>
                <a:gd name="connsiteY22" fmla="*/ 143796 h 177641"/>
                <a:gd name="connsiteX23" fmla="*/ 43655 w 114885"/>
                <a:gd name="connsiteY23" fmla="*/ 168595 h 177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4885" h="177641">
                  <a:moveTo>
                    <a:pt x="58079" y="8920"/>
                  </a:moveTo>
                  <a:cubicBezTo>
                    <a:pt x="59091" y="5377"/>
                    <a:pt x="59091" y="4871"/>
                    <a:pt x="59091" y="4618"/>
                  </a:cubicBezTo>
                  <a:cubicBezTo>
                    <a:pt x="59091" y="1328"/>
                    <a:pt x="56308" y="63"/>
                    <a:pt x="53524" y="63"/>
                  </a:cubicBezTo>
                  <a:cubicBezTo>
                    <a:pt x="52512" y="63"/>
                    <a:pt x="52259" y="63"/>
                    <a:pt x="51753" y="316"/>
                  </a:cubicBezTo>
                  <a:lnTo>
                    <a:pt x="19109" y="1834"/>
                  </a:lnTo>
                  <a:cubicBezTo>
                    <a:pt x="15566" y="2087"/>
                    <a:pt x="11012" y="2340"/>
                    <a:pt x="11012" y="9426"/>
                  </a:cubicBezTo>
                  <a:cubicBezTo>
                    <a:pt x="11012" y="13981"/>
                    <a:pt x="15820" y="13981"/>
                    <a:pt x="17591" y="13981"/>
                  </a:cubicBezTo>
                  <a:cubicBezTo>
                    <a:pt x="20374" y="13981"/>
                    <a:pt x="24929" y="13981"/>
                    <a:pt x="28219" y="14487"/>
                  </a:cubicBezTo>
                  <a:cubicBezTo>
                    <a:pt x="26195" y="23090"/>
                    <a:pt x="23664" y="33972"/>
                    <a:pt x="21134" y="43588"/>
                  </a:cubicBezTo>
                  <a:lnTo>
                    <a:pt x="3673" y="113430"/>
                  </a:lnTo>
                  <a:cubicBezTo>
                    <a:pt x="130" y="127600"/>
                    <a:pt x="130" y="130637"/>
                    <a:pt x="130" y="136457"/>
                  </a:cubicBezTo>
                  <a:cubicBezTo>
                    <a:pt x="130" y="168848"/>
                    <a:pt x="24170" y="177705"/>
                    <a:pt x="43149" y="177705"/>
                  </a:cubicBezTo>
                  <a:cubicBezTo>
                    <a:pt x="88951" y="177705"/>
                    <a:pt x="115016" y="136457"/>
                    <a:pt x="115016" y="103055"/>
                  </a:cubicBezTo>
                  <a:cubicBezTo>
                    <a:pt x="115016" y="71929"/>
                    <a:pt x="91735" y="61301"/>
                    <a:pt x="70732" y="61301"/>
                  </a:cubicBezTo>
                  <a:cubicBezTo>
                    <a:pt x="58585" y="61301"/>
                    <a:pt x="48463" y="66109"/>
                    <a:pt x="43149" y="69399"/>
                  </a:cubicBezTo>
                  <a:lnTo>
                    <a:pt x="58079" y="8920"/>
                  </a:lnTo>
                  <a:close/>
                  <a:moveTo>
                    <a:pt x="43655" y="168595"/>
                  </a:moveTo>
                  <a:cubicBezTo>
                    <a:pt x="33786" y="168595"/>
                    <a:pt x="25435" y="163281"/>
                    <a:pt x="25435" y="147592"/>
                  </a:cubicBezTo>
                  <a:cubicBezTo>
                    <a:pt x="25435" y="139494"/>
                    <a:pt x="27966" y="130131"/>
                    <a:pt x="29737" y="122286"/>
                  </a:cubicBezTo>
                  <a:cubicBezTo>
                    <a:pt x="32268" y="112670"/>
                    <a:pt x="36570" y="95210"/>
                    <a:pt x="38341" y="87618"/>
                  </a:cubicBezTo>
                  <a:cubicBezTo>
                    <a:pt x="39606" y="83317"/>
                    <a:pt x="54030" y="70411"/>
                    <a:pt x="69466" y="70411"/>
                  </a:cubicBezTo>
                  <a:cubicBezTo>
                    <a:pt x="85156" y="70411"/>
                    <a:pt x="86421" y="84076"/>
                    <a:pt x="86421" y="89643"/>
                  </a:cubicBezTo>
                  <a:cubicBezTo>
                    <a:pt x="86421" y="102802"/>
                    <a:pt x="77817" y="133927"/>
                    <a:pt x="73768" y="143796"/>
                  </a:cubicBezTo>
                  <a:cubicBezTo>
                    <a:pt x="65165" y="164293"/>
                    <a:pt x="50994" y="168595"/>
                    <a:pt x="43655" y="168595"/>
                  </a:cubicBezTo>
                  <a:close/>
                </a:path>
              </a:pathLst>
            </a:custGeom>
            <a:solidFill>
              <a:srgbClr val="000000"/>
            </a:solidFill>
            <a:ln w="2540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3D19DF7E-7ABD-A908-FCF0-0A7EAED15DF1}"/>
                </a:ext>
              </a:extLst>
            </p:cNvPr>
            <p:cNvSpPr/>
            <p:nvPr>
              <p:custDataLst>
                <p:tags r:id="rId13"/>
              </p:custDataLst>
            </p:nvPr>
          </p:nvSpPr>
          <p:spPr>
            <a:xfrm>
              <a:off x="5994406" y="4054560"/>
              <a:ext cx="78293" cy="117618"/>
            </a:xfrm>
            <a:custGeom>
              <a:avLst/>
              <a:gdLst>
                <a:gd name="connsiteX0" fmla="*/ 78430 w 78293"/>
                <a:gd name="connsiteY0" fmla="*/ 85444 h 117618"/>
                <a:gd name="connsiteX1" fmla="*/ 72407 w 78293"/>
                <a:gd name="connsiteY1" fmla="*/ 85444 h 117618"/>
                <a:gd name="connsiteX2" fmla="*/ 67801 w 78293"/>
                <a:gd name="connsiteY2" fmla="*/ 101563 h 117618"/>
                <a:gd name="connsiteX3" fmla="*/ 50265 w 78293"/>
                <a:gd name="connsiteY3" fmla="*/ 102626 h 117618"/>
                <a:gd name="connsiteX4" fmla="*/ 17672 w 78293"/>
                <a:gd name="connsiteY4" fmla="*/ 102626 h 117618"/>
                <a:gd name="connsiteX5" fmla="*/ 53099 w 78293"/>
                <a:gd name="connsiteY5" fmla="*/ 72867 h 117618"/>
                <a:gd name="connsiteX6" fmla="*/ 78430 w 78293"/>
                <a:gd name="connsiteY6" fmla="*/ 34606 h 117618"/>
                <a:gd name="connsiteX7" fmla="*/ 36980 w 78293"/>
                <a:gd name="connsiteY7" fmla="*/ 64 h 117618"/>
                <a:gd name="connsiteX8" fmla="*/ 136 w 78293"/>
                <a:gd name="connsiteY8" fmla="*/ 31772 h 117618"/>
                <a:gd name="connsiteX9" fmla="*/ 9524 w 78293"/>
                <a:gd name="connsiteY9" fmla="*/ 41691 h 117618"/>
                <a:gd name="connsiteX10" fmla="*/ 18912 w 78293"/>
                <a:gd name="connsiteY10" fmla="*/ 32303 h 117618"/>
                <a:gd name="connsiteX11" fmla="*/ 8461 w 78293"/>
                <a:gd name="connsiteY11" fmla="*/ 22915 h 117618"/>
                <a:gd name="connsiteX12" fmla="*/ 34323 w 78293"/>
                <a:gd name="connsiteY12" fmla="*/ 6441 h 117618"/>
                <a:gd name="connsiteX13" fmla="*/ 61247 w 78293"/>
                <a:gd name="connsiteY13" fmla="*/ 34606 h 117618"/>
                <a:gd name="connsiteX14" fmla="*/ 44597 w 78293"/>
                <a:gd name="connsiteY14" fmla="*/ 68616 h 117618"/>
                <a:gd name="connsiteX15" fmla="*/ 1907 w 78293"/>
                <a:gd name="connsiteY15" fmla="*/ 110774 h 117618"/>
                <a:gd name="connsiteX16" fmla="*/ 136 w 78293"/>
                <a:gd name="connsiteY16" fmla="*/ 117682 h 117618"/>
                <a:gd name="connsiteX17" fmla="*/ 73116 w 78293"/>
                <a:gd name="connsiteY17" fmla="*/ 117682 h 117618"/>
                <a:gd name="connsiteX18" fmla="*/ 78430 w 78293"/>
                <a:gd name="connsiteY18" fmla="*/ 85444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293" h="117618">
                  <a:moveTo>
                    <a:pt x="78430" y="85444"/>
                  </a:moveTo>
                  <a:lnTo>
                    <a:pt x="72407" y="85444"/>
                  </a:lnTo>
                  <a:cubicBezTo>
                    <a:pt x="71876" y="89341"/>
                    <a:pt x="70104" y="99792"/>
                    <a:pt x="67801" y="101563"/>
                  </a:cubicBezTo>
                  <a:cubicBezTo>
                    <a:pt x="66384" y="102626"/>
                    <a:pt x="52745" y="102626"/>
                    <a:pt x="50265" y="102626"/>
                  </a:cubicBezTo>
                  <a:lnTo>
                    <a:pt x="17672" y="102626"/>
                  </a:lnTo>
                  <a:cubicBezTo>
                    <a:pt x="36271" y="86152"/>
                    <a:pt x="42471" y="81192"/>
                    <a:pt x="53099" y="72867"/>
                  </a:cubicBezTo>
                  <a:cubicBezTo>
                    <a:pt x="66207" y="62416"/>
                    <a:pt x="78430" y="51434"/>
                    <a:pt x="78430" y="34606"/>
                  </a:cubicBezTo>
                  <a:cubicBezTo>
                    <a:pt x="78430" y="13172"/>
                    <a:pt x="59653" y="64"/>
                    <a:pt x="36980" y="64"/>
                  </a:cubicBezTo>
                  <a:cubicBezTo>
                    <a:pt x="15015" y="64"/>
                    <a:pt x="136" y="15475"/>
                    <a:pt x="136" y="31772"/>
                  </a:cubicBezTo>
                  <a:cubicBezTo>
                    <a:pt x="136" y="40805"/>
                    <a:pt x="7752" y="41691"/>
                    <a:pt x="9524" y="41691"/>
                  </a:cubicBezTo>
                  <a:cubicBezTo>
                    <a:pt x="13775" y="41691"/>
                    <a:pt x="18912" y="38680"/>
                    <a:pt x="18912" y="32303"/>
                  </a:cubicBezTo>
                  <a:cubicBezTo>
                    <a:pt x="18912" y="29115"/>
                    <a:pt x="17672" y="22915"/>
                    <a:pt x="8461" y="22915"/>
                  </a:cubicBezTo>
                  <a:cubicBezTo>
                    <a:pt x="13952" y="10338"/>
                    <a:pt x="25997" y="6441"/>
                    <a:pt x="34323" y="6441"/>
                  </a:cubicBezTo>
                  <a:cubicBezTo>
                    <a:pt x="52036" y="6441"/>
                    <a:pt x="61247" y="20258"/>
                    <a:pt x="61247" y="34606"/>
                  </a:cubicBezTo>
                  <a:cubicBezTo>
                    <a:pt x="61247" y="50017"/>
                    <a:pt x="50265" y="62239"/>
                    <a:pt x="44597" y="68616"/>
                  </a:cubicBezTo>
                  <a:lnTo>
                    <a:pt x="1907" y="110774"/>
                  </a:lnTo>
                  <a:cubicBezTo>
                    <a:pt x="136" y="112368"/>
                    <a:pt x="136" y="112723"/>
                    <a:pt x="136" y="117682"/>
                  </a:cubicBezTo>
                  <a:lnTo>
                    <a:pt x="73116" y="117682"/>
                  </a:lnTo>
                  <a:lnTo>
                    <a:pt x="78430" y="85444"/>
                  </a:ln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4144649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0820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机器翻译的发展历程基本代表了自然语言处理领域的发展过程，迄今为止，机器翻译的研究与发展大体上经历了三次主要的浪潮：</a:t>
            </a:r>
            <a:r>
              <a:rPr lang="zh-CN" altLang="en-US" sz="2000" b="1" dirty="0">
                <a:latin typeface="Microsoft YaHei" panose="020B0503020204020204" pitchFamily="34" charset="-122"/>
                <a:ea typeface="Microsoft YaHei" panose="020B0503020204020204" pitchFamily="34" charset="-122"/>
              </a:rPr>
              <a:t>基于规则的机器翻译</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基于统计的机器翻译</a:t>
            </a:r>
            <a:r>
              <a:rPr lang="zh-CN" altLang="en-US" sz="2000" dirty="0">
                <a:latin typeface="Microsoft YaHei" panose="020B0503020204020204" pitchFamily="34" charset="-122"/>
                <a:ea typeface="Microsoft YaHei" panose="020B0503020204020204" pitchFamily="34" charset="-122"/>
              </a:rPr>
              <a:t>以及</a:t>
            </a:r>
            <a:r>
              <a:rPr lang="zh-CN" altLang="en-US" sz="2000" b="1" dirty="0">
                <a:latin typeface="Microsoft YaHei" panose="020B0503020204020204" pitchFamily="34" charset="-122"/>
                <a:ea typeface="Microsoft YaHei" panose="020B0503020204020204" pitchFamily="34" charset="-122"/>
              </a:rPr>
              <a:t>基于神经网络的机器翻译</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基于规则的机器翻译</a:t>
            </a:r>
            <a:r>
              <a:rPr lang="zh-CN" altLang="en-US" sz="2000" dirty="0">
                <a:latin typeface="Microsoft YaHei" panose="020B0503020204020204" pitchFamily="34" charset="-122"/>
                <a:ea typeface="Microsoft YaHei" panose="020B0503020204020204" pitchFamily="34" charset="-122"/>
              </a:rPr>
              <a:t>是机器翻译任务的第一套解决方案，它基于“</a:t>
            </a:r>
            <a:r>
              <a:rPr lang="zh-CN" altLang="en-US" sz="2000" b="1" dirty="0">
                <a:latin typeface="Microsoft YaHei" panose="020B0503020204020204" pitchFamily="34" charset="-122"/>
                <a:ea typeface="Microsoft YaHei" panose="020B0503020204020204" pitchFamily="34" charset="-122"/>
              </a:rPr>
              <a:t>每一种语义在不同的语言当中都存在与其相对应的符号</a:t>
            </a:r>
            <a:r>
              <a:rPr lang="zh-CN" altLang="en-US" sz="2000" dirty="0">
                <a:latin typeface="Microsoft YaHei" panose="020B0503020204020204" pitchFamily="34" charset="-122"/>
                <a:ea typeface="Microsoft YaHei" panose="020B0503020204020204" pitchFamily="34" charset="-122"/>
              </a:rPr>
              <a:t>”这一假设。对于某种语言中的大多数单词而言，通常都能够在另一种语言当中找到表达相同含义的对应的单词。</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b="1" dirty="0">
                <a:latin typeface="Microsoft YaHei" panose="020B0503020204020204" pitchFamily="34" charset="-122"/>
                <a:ea typeface="Microsoft YaHei" panose="020B0503020204020204" pitchFamily="34" charset="-122"/>
              </a:rPr>
              <a:t>翻译过程通常被看作一个源语言的词替换过程</a:t>
            </a:r>
            <a:r>
              <a:rPr lang="zh-CN" altLang="en-US" dirty="0">
                <a:latin typeface="Microsoft YaHei" panose="020B0503020204020204" pitchFamily="34" charset="-122"/>
                <a:ea typeface="Microsoft YaHei" panose="020B0503020204020204" pitchFamily="34" charset="-122"/>
              </a:rPr>
              <a:t>。之所以被称为“基于规则的方法”，是因为</a:t>
            </a:r>
            <a:r>
              <a:rPr lang="zh-CN" altLang="en-US" b="1" dirty="0">
                <a:latin typeface="Microsoft YaHei" panose="020B0503020204020204" pitchFamily="34" charset="-122"/>
                <a:ea typeface="Microsoft YaHei" panose="020B0503020204020204" pitchFamily="34" charset="-122"/>
              </a:rPr>
              <a:t>同一种语义在不同的语言当中通常会以不同的词序去表达</a:t>
            </a:r>
            <a:r>
              <a:rPr lang="zh-CN" altLang="en-US" dirty="0">
                <a:latin typeface="Microsoft YaHei" panose="020B0503020204020204" pitchFamily="34" charset="-122"/>
                <a:ea typeface="Microsoft YaHei" panose="020B0503020204020204" pitchFamily="34" charset="-122"/>
              </a:rPr>
              <a:t>，词替换过程相对应地需要两种语言的句法规则作为指导。源语言中的每一个单词需要被放置在目标语言中相对应的位置。</a:t>
            </a:r>
            <a:endParaRPr lang="en-US" altLang="zh-CN"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基于规则的机器翻译方法的理论非常简洁清晰，</a:t>
            </a:r>
            <a:r>
              <a:rPr lang="zh-CN" altLang="en-US" b="1" dirty="0">
                <a:latin typeface="Microsoft YaHei" panose="020B0503020204020204" pitchFamily="34" charset="-122"/>
                <a:ea typeface="Microsoft YaHei" panose="020B0503020204020204" pitchFamily="34" charset="-122"/>
              </a:rPr>
              <a:t>但在实践中的性能却不尽如人意。</a:t>
            </a:r>
            <a:r>
              <a:rPr lang="zh-CN" altLang="en-US" dirty="0">
                <a:latin typeface="Microsoft YaHei" panose="020B0503020204020204" pitchFamily="34" charset="-122"/>
                <a:ea typeface="Microsoft YaHei" panose="020B0503020204020204" pitchFamily="34" charset="-122"/>
              </a:rPr>
              <a:t>这是由于选择与给定源语言相适配的句法规则在计算上非常低效。同时，为了应对多样的语言现象，</a:t>
            </a:r>
            <a:r>
              <a:rPr lang="zh-CN" altLang="en-US" b="1" dirty="0">
                <a:latin typeface="Microsoft YaHei" panose="020B0503020204020204" pitchFamily="34" charset="-122"/>
                <a:ea typeface="Microsoft YaHei" panose="020B0503020204020204" pitchFamily="34" charset="-122"/>
              </a:rPr>
              <a:t>语言学家们设计了规模庞大的句法规则</a:t>
            </a:r>
            <a:r>
              <a:rPr lang="zh-CN" altLang="en-US" dirty="0">
                <a:latin typeface="Microsoft YaHei" panose="020B0503020204020204" pitchFamily="34" charset="-122"/>
                <a:ea typeface="Microsoft YaHei" panose="020B0503020204020204" pitchFamily="34" charset="-122"/>
              </a:rPr>
              <a:t>。但是，这些规则</a:t>
            </a:r>
            <a:r>
              <a:rPr lang="zh-CN" altLang="en-US" b="1" dirty="0">
                <a:latin typeface="Microsoft YaHei" panose="020B0503020204020204" pitchFamily="34" charset="-122"/>
                <a:ea typeface="Microsoft YaHei" panose="020B0503020204020204" pitchFamily="34" charset="-122"/>
              </a:rPr>
              <a:t>很难被有效地组织</a:t>
            </a:r>
            <a:r>
              <a:rPr lang="zh-CN" altLang="en-US" dirty="0">
                <a:latin typeface="Microsoft YaHei" panose="020B0503020204020204" pitchFamily="34" charset="-122"/>
                <a:ea typeface="Microsoft YaHei" panose="020B0503020204020204" pitchFamily="34" charset="-122"/>
              </a:rPr>
              <a:t>，甚至会出现不同规则相互矛盾的情况。</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35406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自注意力神经网络翻译模型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60</a:t>
            </a:fld>
            <a:endParaRPr lang="zh-CN" altLang="en-US"/>
          </a:p>
        </p:txBody>
      </p:sp>
      <p:sp>
        <p:nvSpPr>
          <p:cNvPr id="5" name="TextBox 4">
            <a:extLst>
              <a:ext uri="{FF2B5EF4-FFF2-40B4-BE49-F238E27FC236}">
                <a16:creationId xmlns:a16="http://schemas.microsoft.com/office/drawing/2014/main" id="{B06796DF-0491-4785-B0A4-A8D1BCB77FA7}"/>
              </a:ext>
            </a:extLst>
          </p:cNvPr>
          <p:cNvSpPr txBox="1"/>
          <p:nvPr/>
        </p:nvSpPr>
        <p:spPr>
          <a:xfrm>
            <a:off x="163595" y="996919"/>
            <a:ext cx="11751739" cy="2053832"/>
          </a:xfrm>
          <a:prstGeom prst="rect">
            <a:avLst/>
          </a:prstGeom>
          <a:noFill/>
        </p:spPr>
        <p:txBody>
          <a:bodyPr wrap="square">
            <a:spAutoFit/>
          </a:bodyPr>
          <a:lstStyle/>
          <a:p>
            <a:pPr algn="just">
              <a:lnSpc>
                <a:spcPct val="130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残差连接与层标准化：</a:t>
            </a:r>
            <a:r>
              <a:rPr lang="zh-CN" altLang="en-US" sz="2000" dirty="0">
                <a:latin typeface="Microsoft YaHei" panose="020B0503020204020204" pitchFamily="34" charset="-122"/>
                <a:ea typeface="Microsoft YaHei" panose="020B0503020204020204" pitchFamily="34" charset="-122"/>
              </a:rPr>
              <a:t>事实上</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是一个非常庞大的网络结构。它的编码器和解码器均由</a:t>
            </a:r>
            <a:r>
              <a:rPr lang="en-US" altLang="zh-CN" sz="2000" dirty="0">
                <a:latin typeface="Microsoft YaHei" panose="020B0503020204020204" pitchFamily="34" charset="-122"/>
                <a:ea typeface="Microsoft YaHei" panose="020B0503020204020204" pitchFamily="34" charset="-122"/>
              </a:rPr>
              <a:t>6</a:t>
            </a:r>
            <a:r>
              <a:rPr lang="zh-CN" altLang="en-US" sz="2000" dirty="0">
                <a:latin typeface="Microsoft YaHei" panose="020B0503020204020204" pitchFamily="34" charset="-122"/>
                <a:ea typeface="Microsoft YaHei" panose="020B0503020204020204" pitchFamily="34" charset="-122"/>
              </a:rPr>
              <a:t>层基本的</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层组成，每一层当中都包含复杂的非线性映射，这就导致模型的训练比较困难。因此，研究者们在</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层中进一步</a:t>
            </a:r>
            <a:r>
              <a:rPr lang="zh-CN" altLang="en-US" sz="2000" b="1" dirty="0">
                <a:latin typeface="Microsoft YaHei" panose="020B0503020204020204" pitchFamily="34" charset="-122"/>
                <a:ea typeface="Microsoft YaHei" panose="020B0503020204020204" pitchFamily="34" charset="-122"/>
              </a:rPr>
              <a:t>引入了残差连接与层标准化技术</a:t>
            </a:r>
            <a:r>
              <a:rPr lang="zh-CN" altLang="en-US" sz="2000" dirty="0">
                <a:latin typeface="Microsoft YaHei" panose="020B0503020204020204" pitchFamily="34" charset="-122"/>
                <a:ea typeface="Microsoft YaHei" panose="020B0503020204020204" pitchFamily="34" charset="-122"/>
              </a:rPr>
              <a:t>以进一步</a:t>
            </a:r>
            <a:r>
              <a:rPr lang="zh-CN" altLang="en-US" sz="2000" b="1" dirty="0">
                <a:latin typeface="Microsoft YaHei" panose="020B0503020204020204" pitchFamily="34" charset="-122"/>
                <a:ea typeface="Microsoft YaHei" panose="020B0503020204020204" pitchFamily="34" charset="-122"/>
              </a:rPr>
              <a:t>提升训练的稳定性</a:t>
            </a:r>
            <a:r>
              <a:rPr lang="zh-CN" altLang="en-US" sz="2000" dirty="0">
                <a:latin typeface="Microsoft YaHei" panose="020B0503020204020204" pitchFamily="34" charset="-122"/>
                <a:ea typeface="Microsoft YaHei" panose="020B0503020204020204" pitchFamily="34" charset="-122"/>
              </a:rPr>
              <a:t>。具体来说，残差连接主要是指使用一条直连通道直接将对应子层的输入连接到输出上去，从而避免由于网络过深在优化过程中潜在的梯度消失问题：</a:t>
            </a:r>
          </a:p>
        </p:txBody>
      </p:sp>
      <p:grpSp>
        <p:nvGrpSpPr>
          <p:cNvPr id="18449" name="Group 18448" descr="\documentclass{article}&#10;\usepackage{amsmath, amsfonts ,bm}&#10;\pagestyle{empty}&#10;\begin{document}&#10;&#10;&#10;    \begin{equation*}&#10;        \bm{x}^{l+1}=f(\bm{x}^{l})+\bm{x}^l,&#10;    \end{equation*}&#10;&#10;\end{document}" title="IguanaTex Vector Display">
            <a:extLst>
              <a:ext uri="{FF2B5EF4-FFF2-40B4-BE49-F238E27FC236}">
                <a16:creationId xmlns:a16="http://schemas.microsoft.com/office/drawing/2014/main" id="{D3587371-9866-5FCD-663D-36405B5861F8}"/>
              </a:ext>
            </a:extLst>
          </p:cNvPr>
          <p:cNvGrpSpPr>
            <a:grpSpLocks noChangeAspect="1"/>
          </p:cNvGrpSpPr>
          <p:nvPr>
            <p:custDataLst>
              <p:tags r:id="rId1"/>
            </p:custDataLst>
          </p:nvPr>
        </p:nvGrpSpPr>
        <p:grpSpPr>
          <a:xfrm>
            <a:off x="4013546" y="3283661"/>
            <a:ext cx="2025918" cy="290678"/>
            <a:chOff x="7456434" y="4210467"/>
            <a:chExt cx="2025918" cy="290678"/>
          </a:xfrm>
        </p:grpSpPr>
        <p:sp>
          <p:nvSpPr>
            <p:cNvPr id="7" name="Freeform 6">
              <a:extLst>
                <a:ext uri="{FF2B5EF4-FFF2-40B4-BE49-F238E27FC236}">
                  <a16:creationId xmlns:a16="http://schemas.microsoft.com/office/drawing/2014/main" id="{B96C12B9-8827-D88D-899A-0D0D028AFE8A}"/>
                </a:ext>
              </a:extLst>
            </p:cNvPr>
            <p:cNvSpPr/>
            <p:nvPr>
              <p:custDataLst>
                <p:tags r:id="rId26"/>
              </p:custDataLst>
            </p:nvPr>
          </p:nvSpPr>
          <p:spPr>
            <a:xfrm>
              <a:off x="7456434" y="4323503"/>
              <a:ext cx="143226" cy="116403"/>
            </a:xfrm>
            <a:custGeom>
              <a:avLst/>
              <a:gdLst>
                <a:gd name="connsiteX0" fmla="*/ 126213 w 143226"/>
                <a:gd name="connsiteY0" fmla="*/ 12980 h 116403"/>
                <a:gd name="connsiteX1" fmla="*/ 112548 w 143226"/>
                <a:gd name="connsiteY1" fmla="*/ 30441 h 116403"/>
                <a:gd name="connsiteX2" fmla="*/ 125200 w 143226"/>
                <a:gd name="connsiteY2" fmla="*/ 42081 h 116403"/>
                <a:gd name="connsiteX3" fmla="*/ 143420 w 143226"/>
                <a:gd name="connsiteY3" fmla="*/ 22343 h 116403"/>
                <a:gd name="connsiteX4" fmla="*/ 114572 w 143226"/>
                <a:gd name="connsiteY4" fmla="*/ 75 h 116403"/>
                <a:gd name="connsiteX5" fmla="*/ 87496 w 143226"/>
                <a:gd name="connsiteY5" fmla="*/ 15511 h 116403"/>
                <a:gd name="connsiteX6" fmla="*/ 52575 w 143226"/>
                <a:gd name="connsiteY6" fmla="*/ 75 h 116403"/>
                <a:gd name="connsiteX7" fmla="*/ 3483 w 143226"/>
                <a:gd name="connsiteY7" fmla="*/ 39551 h 116403"/>
                <a:gd name="connsiteX8" fmla="*/ 9556 w 143226"/>
                <a:gd name="connsiteY8" fmla="*/ 43093 h 116403"/>
                <a:gd name="connsiteX9" fmla="*/ 15376 w 143226"/>
                <a:gd name="connsiteY9" fmla="*/ 39804 h 116403"/>
                <a:gd name="connsiteX10" fmla="*/ 51310 w 143226"/>
                <a:gd name="connsiteY10" fmla="*/ 9185 h 116403"/>
                <a:gd name="connsiteX11" fmla="*/ 65480 w 143226"/>
                <a:gd name="connsiteY11" fmla="*/ 21837 h 116403"/>
                <a:gd name="connsiteX12" fmla="*/ 59660 w 143226"/>
                <a:gd name="connsiteY12" fmla="*/ 49673 h 116403"/>
                <a:gd name="connsiteX13" fmla="*/ 51056 w 143226"/>
                <a:gd name="connsiteY13" fmla="*/ 84341 h 116403"/>
                <a:gd name="connsiteX14" fmla="*/ 29547 w 143226"/>
                <a:gd name="connsiteY14" fmla="*/ 107368 h 116403"/>
                <a:gd name="connsiteX15" fmla="*/ 17401 w 143226"/>
                <a:gd name="connsiteY15" fmla="*/ 103573 h 116403"/>
                <a:gd name="connsiteX16" fmla="*/ 31065 w 143226"/>
                <a:gd name="connsiteY16" fmla="*/ 86112 h 116403"/>
                <a:gd name="connsiteX17" fmla="*/ 18413 w 143226"/>
                <a:gd name="connsiteY17" fmla="*/ 74472 h 116403"/>
                <a:gd name="connsiteX18" fmla="*/ 193 w 143226"/>
                <a:gd name="connsiteY18" fmla="*/ 94210 h 116403"/>
                <a:gd name="connsiteX19" fmla="*/ 29041 w 143226"/>
                <a:gd name="connsiteY19" fmla="*/ 116478 h 116403"/>
                <a:gd name="connsiteX20" fmla="*/ 56117 w 143226"/>
                <a:gd name="connsiteY20" fmla="*/ 101042 h 116403"/>
                <a:gd name="connsiteX21" fmla="*/ 91039 w 143226"/>
                <a:gd name="connsiteY21" fmla="*/ 116478 h 116403"/>
                <a:gd name="connsiteX22" fmla="*/ 140130 w 143226"/>
                <a:gd name="connsiteY22" fmla="*/ 77002 h 116403"/>
                <a:gd name="connsiteX23" fmla="*/ 134057 w 143226"/>
                <a:gd name="connsiteY23" fmla="*/ 73460 h 116403"/>
                <a:gd name="connsiteX24" fmla="*/ 128237 w 143226"/>
                <a:gd name="connsiteY24" fmla="*/ 76749 h 116403"/>
                <a:gd name="connsiteX25" fmla="*/ 92304 w 143226"/>
                <a:gd name="connsiteY25" fmla="*/ 107368 h 116403"/>
                <a:gd name="connsiteX26" fmla="*/ 78133 w 143226"/>
                <a:gd name="connsiteY26" fmla="*/ 94716 h 116403"/>
                <a:gd name="connsiteX27" fmla="*/ 83700 w 143226"/>
                <a:gd name="connsiteY27" fmla="*/ 66627 h 116403"/>
                <a:gd name="connsiteX28" fmla="*/ 92557 w 143226"/>
                <a:gd name="connsiteY28" fmla="*/ 32212 h 116403"/>
                <a:gd name="connsiteX29" fmla="*/ 114066 w 143226"/>
                <a:gd name="connsiteY29" fmla="*/ 9185 h 116403"/>
                <a:gd name="connsiteX30" fmla="*/ 126213 w 143226"/>
                <a:gd name="connsiteY30" fmla="*/ 1298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213" y="12980"/>
                  </a:moveTo>
                  <a:cubicBezTo>
                    <a:pt x="117103" y="15511"/>
                    <a:pt x="112548" y="24115"/>
                    <a:pt x="112548" y="30441"/>
                  </a:cubicBezTo>
                  <a:cubicBezTo>
                    <a:pt x="112548" y="36008"/>
                    <a:pt x="116850" y="42081"/>
                    <a:pt x="125200" y="42081"/>
                  </a:cubicBezTo>
                  <a:cubicBezTo>
                    <a:pt x="134057" y="42081"/>
                    <a:pt x="143420" y="34743"/>
                    <a:pt x="143420" y="22343"/>
                  </a:cubicBezTo>
                  <a:cubicBezTo>
                    <a:pt x="143420" y="8931"/>
                    <a:pt x="130008" y="75"/>
                    <a:pt x="114572" y="75"/>
                  </a:cubicBezTo>
                  <a:cubicBezTo>
                    <a:pt x="100148" y="75"/>
                    <a:pt x="90785" y="10956"/>
                    <a:pt x="87496" y="15511"/>
                  </a:cubicBezTo>
                  <a:cubicBezTo>
                    <a:pt x="81170" y="4883"/>
                    <a:pt x="66999" y="75"/>
                    <a:pt x="52575" y="75"/>
                  </a:cubicBezTo>
                  <a:cubicBezTo>
                    <a:pt x="20690" y="75"/>
                    <a:pt x="3483" y="31200"/>
                    <a:pt x="3483" y="39551"/>
                  </a:cubicBezTo>
                  <a:cubicBezTo>
                    <a:pt x="3483" y="43093"/>
                    <a:pt x="7279" y="43093"/>
                    <a:pt x="9556" y="43093"/>
                  </a:cubicBezTo>
                  <a:cubicBezTo>
                    <a:pt x="12593" y="43093"/>
                    <a:pt x="14364" y="43093"/>
                    <a:pt x="15376" y="39804"/>
                  </a:cubicBezTo>
                  <a:cubicBezTo>
                    <a:pt x="22715" y="16776"/>
                    <a:pt x="40934" y="9185"/>
                    <a:pt x="51310" y="9185"/>
                  </a:cubicBezTo>
                  <a:cubicBezTo>
                    <a:pt x="60925" y="9185"/>
                    <a:pt x="65480" y="13739"/>
                    <a:pt x="65480" y="21837"/>
                  </a:cubicBezTo>
                  <a:cubicBezTo>
                    <a:pt x="65480" y="26645"/>
                    <a:pt x="61938" y="40563"/>
                    <a:pt x="59660" y="49673"/>
                  </a:cubicBezTo>
                  <a:lnTo>
                    <a:pt x="51056" y="84341"/>
                  </a:lnTo>
                  <a:cubicBezTo>
                    <a:pt x="47261" y="99777"/>
                    <a:pt x="38151" y="107368"/>
                    <a:pt x="29547" y="107368"/>
                  </a:cubicBezTo>
                  <a:cubicBezTo>
                    <a:pt x="28282" y="107368"/>
                    <a:pt x="22462" y="107368"/>
                    <a:pt x="17401" y="103573"/>
                  </a:cubicBezTo>
                  <a:cubicBezTo>
                    <a:pt x="26511" y="101042"/>
                    <a:pt x="31065" y="92438"/>
                    <a:pt x="31065" y="86112"/>
                  </a:cubicBezTo>
                  <a:cubicBezTo>
                    <a:pt x="31065" y="80545"/>
                    <a:pt x="26764" y="74472"/>
                    <a:pt x="18413" y="74472"/>
                  </a:cubicBezTo>
                  <a:cubicBezTo>
                    <a:pt x="9556" y="74472"/>
                    <a:pt x="193" y="81810"/>
                    <a:pt x="193" y="94210"/>
                  </a:cubicBezTo>
                  <a:cubicBezTo>
                    <a:pt x="193" y="107621"/>
                    <a:pt x="13605" y="116478"/>
                    <a:pt x="29041" y="116478"/>
                  </a:cubicBezTo>
                  <a:cubicBezTo>
                    <a:pt x="43465" y="116478"/>
                    <a:pt x="52828" y="105597"/>
                    <a:pt x="56117" y="101042"/>
                  </a:cubicBezTo>
                  <a:cubicBezTo>
                    <a:pt x="62444" y="111670"/>
                    <a:pt x="76615" y="116478"/>
                    <a:pt x="91039" y="116478"/>
                  </a:cubicBezTo>
                  <a:cubicBezTo>
                    <a:pt x="122923" y="116478"/>
                    <a:pt x="140130" y="85353"/>
                    <a:pt x="140130" y="77002"/>
                  </a:cubicBezTo>
                  <a:cubicBezTo>
                    <a:pt x="140130" y="73460"/>
                    <a:pt x="136335" y="73460"/>
                    <a:pt x="134057" y="73460"/>
                  </a:cubicBezTo>
                  <a:cubicBezTo>
                    <a:pt x="131021" y="73460"/>
                    <a:pt x="129249" y="73460"/>
                    <a:pt x="128237" y="76749"/>
                  </a:cubicBezTo>
                  <a:cubicBezTo>
                    <a:pt x="120899" y="99777"/>
                    <a:pt x="102679" y="107368"/>
                    <a:pt x="92304" y="107368"/>
                  </a:cubicBezTo>
                  <a:cubicBezTo>
                    <a:pt x="82688" y="107368"/>
                    <a:pt x="78133" y="102813"/>
                    <a:pt x="78133" y="94716"/>
                  </a:cubicBezTo>
                  <a:cubicBezTo>
                    <a:pt x="78133" y="89402"/>
                    <a:pt x="81423" y="75990"/>
                    <a:pt x="83700" y="66627"/>
                  </a:cubicBezTo>
                  <a:cubicBezTo>
                    <a:pt x="85471" y="60048"/>
                    <a:pt x="91292" y="36261"/>
                    <a:pt x="92557" y="32212"/>
                  </a:cubicBezTo>
                  <a:cubicBezTo>
                    <a:pt x="96353" y="17029"/>
                    <a:pt x="105209" y="9185"/>
                    <a:pt x="114066" y="9185"/>
                  </a:cubicBezTo>
                  <a:cubicBezTo>
                    <a:pt x="115331" y="9185"/>
                    <a:pt x="121152" y="9185"/>
                    <a:pt x="126213" y="12980"/>
                  </a:cubicBezTo>
                  <a:close/>
                </a:path>
              </a:pathLst>
            </a:custGeom>
            <a:solidFill>
              <a:srgbClr val="000000"/>
            </a:solidFill>
            <a:ln w="25400"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51E47FB9-E9A2-5065-8D98-3F95C0025E5B}"/>
                </a:ext>
              </a:extLst>
            </p:cNvPr>
            <p:cNvSpPr/>
            <p:nvPr>
              <p:custDataLst>
                <p:tags r:id="rId27"/>
              </p:custDataLst>
            </p:nvPr>
          </p:nvSpPr>
          <p:spPr>
            <a:xfrm>
              <a:off x="7624568" y="4210467"/>
              <a:ext cx="39678" cy="124703"/>
            </a:xfrm>
            <a:custGeom>
              <a:avLst/>
              <a:gdLst>
                <a:gd name="connsiteX0" fmla="*/ 39170 w 39678"/>
                <a:gd name="connsiteY0" fmla="*/ 5385 h 124703"/>
                <a:gd name="connsiteX1" fmla="*/ 39878 w 39678"/>
                <a:gd name="connsiteY1" fmla="*/ 2551 h 124703"/>
                <a:gd name="connsiteX2" fmla="*/ 37044 w 39678"/>
                <a:gd name="connsiteY2" fmla="*/ 71 h 124703"/>
                <a:gd name="connsiteX3" fmla="*/ 14371 w 39678"/>
                <a:gd name="connsiteY3" fmla="*/ 1842 h 124703"/>
                <a:gd name="connsiteX4" fmla="*/ 10651 w 39678"/>
                <a:gd name="connsiteY4" fmla="*/ 5916 h 124703"/>
                <a:gd name="connsiteX5" fmla="*/ 15079 w 39678"/>
                <a:gd name="connsiteY5" fmla="*/ 8396 h 124703"/>
                <a:gd name="connsiteX6" fmla="*/ 23582 w 39678"/>
                <a:gd name="connsiteY6" fmla="*/ 11053 h 124703"/>
                <a:gd name="connsiteX7" fmla="*/ 22873 w 39678"/>
                <a:gd name="connsiteY7" fmla="*/ 14950 h 124703"/>
                <a:gd name="connsiteX8" fmla="*/ 908 w 39678"/>
                <a:gd name="connsiteY8" fmla="*/ 102455 h 124703"/>
                <a:gd name="connsiteX9" fmla="*/ 200 w 39678"/>
                <a:gd name="connsiteY9" fmla="*/ 107946 h 124703"/>
                <a:gd name="connsiteX10" fmla="*/ 18799 w 39678"/>
                <a:gd name="connsiteY10" fmla="*/ 124774 h 124703"/>
                <a:gd name="connsiteX11" fmla="*/ 32970 w 39678"/>
                <a:gd name="connsiteY11" fmla="*/ 115386 h 124703"/>
                <a:gd name="connsiteX12" fmla="*/ 39170 w 39678"/>
                <a:gd name="connsiteY12" fmla="*/ 97672 h 124703"/>
                <a:gd name="connsiteX13" fmla="*/ 36335 w 39678"/>
                <a:gd name="connsiteY13" fmla="*/ 95370 h 124703"/>
                <a:gd name="connsiteX14" fmla="*/ 32793 w 39678"/>
                <a:gd name="connsiteY14" fmla="*/ 99621 h 124703"/>
                <a:gd name="connsiteX15" fmla="*/ 19508 w 39678"/>
                <a:gd name="connsiteY15" fmla="*/ 119814 h 124703"/>
                <a:gd name="connsiteX16" fmla="*/ 13485 w 39678"/>
                <a:gd name="connsiteY16" fmla="*/ 111135 h 124703"/>
                <a:gd name="connsiteX17" fmla="*/ 14548 w 39678"/>
                <a:gd name="connsiteY17" fmla="*/ 103872 h 124703"/>
                <a:gd name="connsiteX18" fmla="*/ 39170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170" y="5385"/>
                  </a:moveTo>
                  <a:cubicBezTo>
                    <a:pt x="39347" y="5030"/>
                    <a:pt x="39878" y="2728"/>
                    <a:pt x="39878" y="2551"/>
                  </a:cubicBezTo>
                  <a:cubicBezTo>
                    <a:pt x="39878" y="1665"/>
                    <a:pt x="39170" y="71"/>
                    <a:pt x="37044" y="71"/>
                  </a:cubicBezTo>
                  <a:cubicBezTo>
                    <a:pt x="33501" y="71"/>
                    <a:pt x="18799" y="1488"/>
                    <a:pt x="14371" y="1842"/>
                  </a:cubicBezTo>
                  <a:cubicBezTo>
                    <a:pt x="13131" y="2019"/>
                    <a:pt x="10651" y="2196"/>
                    <a:pt x="10651" y="5916"/>
                  </a:cubicBezTo>
                  <a:cubicBezTo>
                    <a:pt x="10651" y="8396"/>
                    <a:pt x="13131" y="8396"/>
                    <a:pt x="15079" y="8396"/>
                  </a:cubicBezTo>
                  <a:cubicBezTo>
                    <a:pt x="23582" y="8396"/>
                    <a:pt x="23582" y="9636"/>
                    <a:pt x="23582" y="11053"/>
                  </a:cubicBezTo>
                  <a:cubicBezTo>
                    <a:pt x="23582" y="12293"/>
                    <a:pt x="23227" y="13356"/>
                    <a:pt x="22873" y="14950"/>
                  </a:cubicBezTo>
                  <a:lnTo>
                    <a:pt x="908" y="102455"/>
                  </a:lnTo>
                  <a:cubicBezTo>
                    <a:pt x="377" y="104226"/>
                    <a:pt x="200" y="106175"/>
                    <a:pt x="200" y="107946"/>
                  </a:cubicBezTo>
                  <a:cubicBezTo>
                    <a:pt x="200" y="119283"/>
                    <a:pt x="10296" y="124774"/>
                    <a:pt x="18799" y="124774"/>
                  </a:cubicBezTo>
                  <a:cubicBezTo>
                    <a:pt x="23050" y="124774"/>
                    <a:pt x="28364" y="123357"/>
                    <a:pt x="32970" y="115386"/>
                  </a:cubicBezTo>
                  <a:cubicBezTo>
                    <a:pt x="36690" y="108832"/>
                    <a:pt x="39170" y="98381"/>
                    <a:pt x="39170" y="97672"/>
                  </a:cubicBezTo>
                  <a:cubicBezTo>
                    <a:pt x="39170" y="95370"/>
                    <a:pt x="36867" y="95370"/>
                    <a:pt x="36335" y="95370"/>
                  </a:cubicBezTo>
                  <a:cubicBezTo>
                    <a:pt x="33856" y="95370"/>
                    <a:pt x="33501" y="96432"/>
                    <a:pt x="32793" y="99621"/>
                  </a:cubicBezTo>
                  <a:cubicBezTo>
                    <a:pt x="30490" y="108478"/>
                    <a:pt x="27124" y="119814"/>
                    <a:pt x="19508" y="119814"/>
                  </a:cubicBezTo>
                  <a:cubicBezTo>
                    <a:pt x="14725" y="119814"/>
                    <a:pt x="13485" y="115386"/>
                    <a:pt x="13485" y="111135"/>
                  </a:cubicBezTo>
                  <a:cubicBezTo>
                    <a:pt x="13485" y="109186"/>
                    <a:pt x="14016" y="105821"/>
                    <a:pt x="14548" y="103872"/>
                  </a:cubicBezTo>
                  <a:lnTo>
                    <a:pt x="39170" y="5385"/>
                  </a:lnTo>
                  <a:close/>
                </a:path>
              </a:pathLst>
            </a:custGeom>
            <a:solidFill>
              <a:srgbClr val="000000"/>
            </a:solidFill>
            <a:ln w="2540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013C4FFD-B3A4-FFB2-57D3-5D7B7CBDC888}"/>
                </a:ext>
              </a:extLst>
            </p:cNvPr>
            <p:cNvSpPr/>
            <p:nvPr>
              <p:custDataLst>
                <p:tags r:id="rId28"/>
              </p:custDataLst>
            </p:nvPr>
          </p:nvSpPr>
          <p:spPr>
            <a:xfrm>
              <a:off x="7691006" y="4223753"/>
              <a:ext cx="130371" cy="130549"/>
            </a:xfrm>
            <a:custGeom>
              <a:avLst/>
              <a:gdLst>
                <a:gd name="connsiteX0" fmla="*/ 69817 w 130371"/>
                <a:gd name="connsiteY0" fmla="*/ 69685 h 130549"/>
                <a:gd name="connsiteX1" fmla="*/ 124020 w 130371"/>
                <a:gd name="connsiteY1" fmla="*/ 69685 h 130549"/>
                <a:gd name="connsiteX2" fmla="*/ 130574 w 130371"/>
                <a:gd name="connsiteY2" fmla="*/ 65434 h 130549"/>
                <a:gd name="connsiteX3" fmla="*/ 124020 w 130371"/>
                <a:gd name="connsiteY3" fmla="*/ 61005 h 130549"/>
                <a:gd name="connsiteX4" fmla="*/ 69817 w 130371"/>
                <a:gd name="connsiteY4" fmla="*/ 61005 h 130549"/>
                <a:gd name="connsiteX5" fmla="*/ 69817 w 130371"/>
                <a:gd name="connsiteY5" fmla="*/ 6625 h 130549"/>
                <a:gd name="connsiteX6" fmla="*/ 65565 w 130371"/>
                <a:gd name="connsiteY6" fmla="*/ 71 h 130549"/>
                <a:gd name="connsiteX7" fmla="*/ 61137 w 130371"/>
                <a:gd name="connsiteY7" fmla="*/ 6625 h 130549"/>
                <a:gd name="connsiteX8" fmla="*/ 61137 w 130371"/>
                <a:gd name="connsiteY8" fmla="*/ 61005 h 130549"/>
                <a:gd name="connsiteX9" fmla="*/ 6756 w 130371"/>
                <a:gd name="connsiteY9" fmla="*/ 61005 h 130549"/>
                <a:gd name="connsiteX10" fmla="*/ 202 w 130371"/>
                <a:gd name="connsiteY10" fmla="*/ 65257 h 130549"/>
                <a:gd name="connsiteX11" fmla="*/ 6756 w 130371"/>
                <a:gd name="connsiteY11" fmla="*/ 69685 h 130549"/>
                <a:gd name="connsiteX12" fmla="*/ 61137 w 130371"/>
                <a:gd name="connsiteY12" fmla="*/ 69685 h 130549"/>
                <a:gd name="connsiteX13" fmla="*/ 61137 w 130371"/>
                <a:gd name="connsiteY13" fmla="*/ 124066 h 130549"/>
                <a:gd name="connsiteX14" fmla="*/ 65388 w 130371"/>
                <a:gd name="connsiteY14" fmla="*/ 130620 h 130549"/>
                <a:gd name="connsiteX15" fmla="*/ 69817 w 130371"/>
                <a:gd name="connsiteY15" fmla="*/ 124066 h 130549"/>
                <a:gd name="connsiteX16" fmla="*/ 69817 w 130371"/>
                <a:gd name="connsiteY16" fmla="*/ 69685 h 130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0371" h="130549">
                  <a:moveTo>
                    <a:pt x="69817" y="69685"/>
                  </a:moveTo>
                  <a:lnTo>
                    <a:pt x="124020" y="69685"/>
                  </a:lnTo>
                  <a:cubicBezTo>
                    <a:pt x="126323" y="69685"/>
                    <a:pt x="130574" y="69685"/>
                    <a:pt x="130574" y="65434"/>
                  </a:cubicBezTo>
                  <a:cubicBezTo>
                    <a:pt x="130574" y="61005"/>
                    <a:pt x="126500" y="61005"/>
                    <a:pt x="124020" y="61005"/>
                  </a:cubicBezTo>
                  <a:lnTo>
                    <a:pt x="69817" y="61005"/>
                  </a:lnTo>
                  <a:lnTo>
                    <a:pt x="69817" y="6625"/>
                  </a:lnTo>
                  <a:cubicBezTo>
                    <a:pt x="69817" y="4322"/>
                    <a:pt x="69817" y="71"/>
                    <a:pt x="65565" y="71"/>
                  </a:cubicBezTo>
                  <a:cubicBezTo>
                    <a:pt x="61137" y="71"/>
                    <a:pt x="61137" y="4145"/>
                    <a:pt x="61137" y="6625"/>
                  </a:cubicBezTo>
                  <a:lnTo>
                    <a:pt x="61137" y="61005"/>
                  </a:lnTo>
                  <a:lnTo>
                    <a:pt x="6756" y="61005"/>
                  </a:lnTo>
                  <a:cubicBezTo>
                    <a:pt x="4454" y="61005"/>
                    <a:pt x="202" y="61005"/>
                    <a:pt x="202" y="65257"/>
                  </a:cubicBezTo>
                  <a:cubicBezTo>
                    <a:pt x="202" y="69685"/>
                    <a:pt x="4276" y="69685"/>
                    <a:pt x="6756" y="69685"/>
                  </a:cubicBezTo>
                  <a:lnTo>
                    <a:pt x="61137" y="69685"/>
                  </a:lnTo>
                  <a:lnTo>
                    <a:pt x="61137" y="124066"/>
                  </a:lnTo>
                  <a:cubicBezTo>
                    <a:pt x="61137" y="126368"/>
                    <a:pt x="61137" y="130620"/>
                    <a:pt x="65388" y="130620"/>
                  </a:cubicBezTo>
                  <a:cubicBezTo>
                    <a:pt x="69817" y="130620"/>
                    <a:pt x="69817" y="126546"/>
                    <a:pt x="69817" y="124066"/>
                  </a:cubicBezTo>
                  <a:lnTo>
                    <a:pt x="69817" y="69685"/>
                  </a:lnTo>
                  <a:close/>
                </a:path>
              </a:pathLst>
            </a:custGeom>
            <a:solidFill>
              <a:srgbClr val="000000"/>
            </a:solidFill>
            <a:ln w="25400"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A10B2306-DC3A-0B69-3077-669B5CF166AF}"/>
                </a:ext>
              </a:extLst>
            </p:cNvPr>
            <p:cNvSpPr/>
            <p:nvPr>
              <p:custDataLst>
                <p:tags r:id="rId29"/>
              </p:custDataLst>
            </p:nvPr>
          </p:nvSpPr>
          <p:spPr>
            <a:xfrm>
              <a:off x="7853260" y="4215782"/>
              <a:ext cx="64477" cy="117618"/>
            </a:xfrm>
            <a:custGeom>
              <a:avLst/>
              <a:gdLst>
                <a:gd name="connsiteX0" fmla="*/ 40241 w 64477"/>
                <a:gd name="connsiteY0" fmla="*/ 5030 h 117618"/>
                <a:gd name="connsiteX1" fmla="*/ 34927 w 64477"/>
                <a:gd name="connsiteY1" fmla="*/ 71 h 117618"/>
                <a:gd name="connsiteX2" fmla="*/ 208 w 64477"/>
                <a:gd name="connsiteY2" fmla="*/ 11407 h 117618"/>
                <a:gd name="connsiteX3" fmla="*/ 208 w 64477"/>
                <a:gd name="connsiteY3" fmla="*/ 17784 h 117618"/>
                <a:gd name="connsiteX4" fmla="*/ 25893 w 64477"/>
                <a:gd name="connsiteY4" fmla="*/ 12824 h 117618"/>
                <a:gd name="connsiteX5" fmla="*/ 25893 w 64477"/>
                <a:gd name="connsiteY5" fmla="*/ 103164 h 117618"/>
                <a:gd name="connsiteX6" fmla="*/ 8180 w 64477"/>
                <a:gd name="connsiteY6" fmla="*/ 111312 h 117618"/>
                <a:gd name="connsiteX7" fmla="*/ 1448 w 64477"/>
                <a:gd name="connsiteY7" fmla="*/ 111312 h 117618"/>
                <a:gd name="connsiteX8" fmla="*/ 1448 w 64477"/>
                <a:gd name="connsiteY8" fmla="*/ 117689 h 117618"/>
                <a:gd name="connsiteX9" fmla="*/ 32979 w 64477"/>
                <a:gd name="connsiteY9" fmla="*/ 116980 h 117618"/>
                <a:gd name="connsiteX10" fmla="*/ 64686 w 64477"/>
                <a:gd name="connsiteY10" fmla="*/ 117689 h 117618"/>
                <a:gd name="connsiteX11" fmla="*/ 64686 w 64477"/>
                <a:gd name="connsiteY11" fmla="*/ 111312 h 117618"/>
                <a:gd name="connsiteX12" fmla="*/ 57955 w 64477"/>
                <a:gd name="connsiteY12" fmla="*/ 111312 h 117618"/>
                <a:gd name="connsiteX13" fmla="*/ 40241 w 64477"/>
                <a:gd name="connsiteY13" fmla="*/ 103164 h 117618"/>
                <a:gd name="connsiteX14" fmla="*/ 40241 w 64477"/>
                <a:gd name="connsiteY14" fmla="*/ 5030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41" y="5030"/>
                  </a:moveTo>
                  <a:cubicBezTo>
                    <a:pt x="40241" y="248"/>
                    <a:pt x="39887" y="71"/>
                    <a:pt x="34927" y="71"/>
                  </a:cubicBezTo>
                  <a:cubicBezTo>
                    <a:pt x="23590" y="11230"/>
                    <a:pt x="7471" y="11407"/>
                    <a:pt x="208" y="11407"/>
                  </a:cubicBezTo>
                  <a:lnTo>
                    <a:pt x="208" y="17784"/>
                  </a:lnTo>
                  <a:cubicBezTo>
                    <a:pt x="4460" y="17784"/>
                    <a:pt x="16151" y="17784"/>
                    <a:pt x="25893" y="12824"/>
                  </a:cubicBezTo>
                  <a:lnTo>
                    <a:pt x="25893" y="103164"/>
                  </a:lnTo>
                  <a:cubicBezTo>
                    <a:pt x="25893" y="109009"/>
                    <a:pt x="25893" y="111312"/>
                    <a:pt x="8180" y="111312"/>
                  </a:cubicBezTo>
                  <a:lnTo>
                    <a:pt x="1448" y="111312"/>
                  </a:lnTo>
                  <a:lnTo>
                    <a:pt x="1448" y="117689"/>
                  </a:lnTo>
                  <a:cubicBezTo>
                    <a:pt x="4637" y="117512"/>
                    <a:pt x="26425" y="116980"/>
                    <a:pt x="32979" y="116980"/>
                  </a:cubicBezTo>
                  <a:cubicBezTo>
                    <a:pt x="38470" y="116980"/>
                    <a:pt x="60789" y="117512"/>
                    <a:pt x="64686" y="117689"/>
                  </a:cubicBezTo>
                  <a:lnTo>
                    <a:pt x="64686" y="111312"/>
                  </a:lnTo>
                  <a:lnTo>
                    <a:pt x="57955" y="111312"/>
                  </a:lnTo>
                  <a:cubicBezTo>
                    <a:pt x="40241" y="111312"/>
                    <a:pt x="40241" y="109009"/>
                    <a:pt x="40241" y="103164"/>
                  </a:cubicBezTo>
                  <a:lnTo>
                    <a:pt x="40241" y="5030"/>
                  </a:ln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A81DDC8E-F250-8940-4A97-12529958E33F}"/>
                </a:ext>
              </a:extLst>
            </p:cNvPr>
            <p:cNvSpPr/>
            <p:nvPr>
              <p:custDataLst>
                <p:tags r:id="rId30"/>
              </p:custDataLst>
            </p:nvPr>
          </p:nvSpPr>
          <p:spPr>
            <a:xfrm>
              <a:off x="8031935" y="4345013"/>
              <a:ext cx="168278" cy="59213"/>
            </a:xfrm>
            <a:custGeom>
              <a:avLst/>
              <a:gdLst>
                <a:gd name="connsiteX0" fmla="*/ 159891 w 168278"/>
                <a:gd name="connsiteY0" fmla="*/ 10197 h 59213"/>
                <a:gd name="connsiteX1" fmla="*/ 168495 w 168278"/>
                <a:gd name="connsiteY1" fmla="*/ 5136 h 59213"/>
                <a:gd name="connsiteX2" fmla="*/ 160144 w 168278"/>
                <a:gd name="connsiteY2" fmla="*/ 75 h 59213"/>
                <a:gd name="connsiteX3" fmla="*/ 8566 w 168278"/>
                <a:gd name="connsiteY3" fmla="*/ 75 h 59213"/>
                <a:gd name="connsiteX4" fmla="*/ 216 w 168278"/>
                <a:gd name="connsiteY4" fmla="*/ 5136 h 59213"/>
                <a:gd name="connsiteX5" fmla="*/ 8819 w 168278"/>
                <a:gd name="connsiteY5" fmla="*/ 10197 h 59213"/>
                <a:gd name="connsiteX6" fmla="*/ 159891 w 168278"/>
                <a:gd name="connsiteY6" fmla="*/ 10197 h 59213"/>
                <a:gd name="connsiteX7" fmla="*/ 160144 w 168278"/>
                <a:gd name="connsiteY7" fmla="*/ 59289 h 59213"/>
                <a:gd name="connsiteX8" fmla="*/ 168495 w 168278"/>
                <a:gd name="connsiteY8" fmla="*/ 54228 h 59213"/>
                <a:gd name="connsiteX9" fmla="*/ 159891 w 168278"/>
                <a:gd name="connsiteY9" fmla="*/ 49167 h 59213"/>
                <a:gd name="connsiteX10" fmla="*/ 8819 w 168278"/>
                <a:gd name="connsiteY10" fmla="*/ 49167 h 59213"/>
                <a:gd name="connsiteX11" fmla="*/ 216 w 168278"/>
                <a:gd name="connsiteY11" fmla="*/ 54228 h 59213"/>
                <a:gd name="connsiteX12" fmla="*/ 8566 w 168278"/>
                <a:gd name="connsiteY12" fmla="*/ 59289 h 59213"/>
                <a:gd name="connsiteX13" fmla="*/ 160144 w 168278"/>
                <a:gd name="connsiteY13" fmla="*/ 59289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91" y="10197"/>
                  </a:moveTo>
                  <a:cubicBezTo>
                    <a:pt x="163687" y="10197"/>
                    <a:pt x="168495" y="10197"/>
                    <a:pt x="168495" y="5136"/>
                  </a:cubicBezTo>
                  <a:cubicBezTo>
                    <a:pt x="168495" y="75"/>
                    <a:pt x="163687" y="75"/>
                    <a:pt x="160144" y="75"/>
                  </a:cubicBezTo>
                  <a:lnTo>
                    <a:pt x="8566" y="75"/>
                  </a:lnTo>
                  <a:cubicBezTo>
                    <a:pt x="5024" y="75"/>
                    <a:pt x="216" y="75"/>
                    <a:pt x="216" y="5136"/>
                  </a:cubicBezTo>
                  <a:cubicBezTo>
                    <a:pt x="216" y="10197"/>
                    <a:pt x="5024" y="10197"/>
                    <a:pt x="8819" y="10197"/>
                  </a:cubicBezTo>
                  <a:lnTo>
                    <a:pt x="159891" y="10197"/>
                  </a:lnTo>
                  <a:close/>
                  <a:moveTo>
                    <a:pt x="160144" y="59289"/>
                  </a:moveTo>
                  <a:cubicBezTo>
                    <a:pt x="163687" y="59289"/>
                    <a:pt x="168495" y="59289"/>
                    <a:pt x="168495" y="54228"/>
                  </a:cubicBezTo>
                  <a:cubicBezTo>
                    <a:pt x="168495" y="49167"/>
                    <a:pt x="163687" y="49167"/>
                    <a:pt x="159891" y="49167"/>
                  </a:cubicBezTo>
                  <a:lnTo>
                    <a:pt x="8819" y="49167"/>
                  </a:lnTo>
                  <a:cubicBezTo>
                    <a:pt x="5024" y="49167"/>
                    <a:pt x="216" y="49167"/>
                    <a:pt x="216" y="54228"/>
                  </a:cubicBezTo>
                  <a:cubicBezTo>
                    <a:pt x="216" y="59289"/>
                    <a:pt x="5024" y="59289"/>
                    <a:pt x="8566" y="59289"/>
                  </a:cubicBezTo>
                  <a:lnTo>
                    <a:pt x="160144" y="59289"/>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D365767F-4AE1-2EC1-18F8-69B15A2CEA0F}"/>
                </a:ext>
              </a:extLst>
            </p:cNvPr>
            <p:cNvSpPr/>
            <p:nvPr>
              <p:custDataLst>
                <p:tags r:id="rId31"/>
              </p:custDataLst>
            </p:nvPr>
          </p:nvSpPr>
          <p:spPr>
            <a:xfrm>
              <a:off x="8298285" y="4259481"/>
              <a:ext cx="126272" cy="230276"/>
            </a:xfrm>
            <a:custGeom>
              <a:avLst/>
              <a:gdLst>
                <a:gd name="connsiteX0" fmla="*/ 79684 w 126272"/>
                <a:gd name="connsiteY0" fmla="*/ 77255 h 230276"/>
                <a:gd name="connsiteX1" fmla="*/ 101447 w 126272"/>
                <a:gd name="connsiteY1" fmla="*/ 77255 h 230276"/>
                <a:gd name="connsiteX2" fmla="*/ 109038 w 126272"/>
                <a:gd name="connsiteY2" fmla="*/ 72194 h 230276"/>
                <a:gd name="connsiteX3" fmla="*/ 102206 w 126272"/>
                <a:gd name="connsiteY3" fmla="*/ 69411 h 230276"/>
                <a:gd name="connsiteX4" fmla="*/ 81203 w 126272"/>
                <a:gd name="connsiteY4" fmla="*/ 69411 h 230276"/>
                <a:gd name="connsiteX5" fmla="*/ 86517 w 126272"/>
                <a:gd name="connsiteY5" fmla="*/ 40563 h 230276"/>
                <a:gd name="connsiteX6" fmla="*/ 92590 w 126272"/>
                <a:gd name="connsiteY6" fmla="*/ 14246 h 230276"/>
                <a:gd name="connsiteX7" fmla="*/ 104483 w 126272"/>
                <a:gd name="connsiteY7" fmla="*/ 5642 h 230276"/>
                <a:gd name="connsiteX8" fmla="*/ 116883 w 126272"/>
                <a:gd name="connsiteY8" fmla="*/ 10197 h 230276"/>
                <a:gd name="connsiteX9" fmla="*/ 103218 w 126272"/>
                <a:gd name="connsiteY9" fmla="*/ 23862 h 230276"/>
                <a:gd name="connsiteX10" fmla="*/ 112581 w 126272"/>
                <a:gd name="connsiteY10" fmla="*/ 32718 h 230276"/>
                <a:gd name="connsiteX11" fmla="*/ 126499 w 126272"/>
                <a:gd name="connsiteY11" fmla="*/ 17535 h 230276"/>
                <a:gd name="connsiteX12" fmla="*/ 104483 w 126272"/>
                <a:gd name="connsiteY12" fmla="*/ 75 h 230276"/>
                <a:gd name="connsiteX13" fmla="*/ 72346 w 126272"/>
                <a:gd name="connsiteY13" fmla="*/ 29682 h 230276"/>
                <a:gd name="connsiteX14" fmla="*/ 63995 w 126272"/>
                <a:gd name="connsiteY14" fmla="*/ 69411 h 230276"/>
                <a:gd name="connsiteX15" fmla="*/ 46535 w 126272"/>
                <a:gd name="connsiteY15" fmla="*/ 69411 h 230276"/>
                <a:gd name="connsiteX16" fmla="*/ 38943 w 126272"/>
                <a:gd name="connsiteY16" fmla="*/ 74219 h 230276"/>
                <a:gd name="connsiteX17" fmla="*/ 46028 w 126272"/>
                <a:gd name="connsiteY17" fmla="*/ 77255 h 230276"/>
                <a:gd name="connsiteX18" fmla="*/ 62730 w 126272"/>
                <a:gd name="connsiteY18" fmla="*/ 77255 h 230276"/>
                <a:gd name="connsiteX19" fmla="*/ 43751 w 126272"/>
                <a:gd name="connsiteY19" fmla="*/ 177210 h 230276"/>
                <a:gd name="connsiteX20" fmla="*/ 21736 w 126272"/>
                <a:gd name="connsiteY20" fmla="*/ 224784 h 230276"/>
                <a:gd name="connsiteX21" fmla="*/ 9589 w 126272"/>
                <a:gd name="connsiteY21" fmla="*/ 220229 h 230276"/>
                <a:gd name="connsiteX22" fmla="*/ 23507 w 126272"/>
                <a:gd name="connsiteY22" fmla="*/ 206564 h 230276"/>
                <a:gd name="connsiteX23" fmla="*/ 14144 w 126272"/>
                <a:gd name="connsiteY23" fmla="*/ 197708 h 230276"/>
                <a:gd name="connsiteX24" fmla="*/ 226 w 126272"/>
                <a:gd name="connsiteY24" fmla="*/ 212891 h 230276"/>
                <a:gd name="connsiteX25" fmla="*/ 21736 w 126272"/>
                <a:gd name="connsiteY25" fmla="*/ 230351 h 230276"/>
                <a:gd name="connsiteX26" fmla="*/ 50330 w 126272"/>
                <a:gd name="connsiteY26" fmla="*/ 205805 h 230276"/>
                <a:gd name="connsiteX27" fmla="*/ 64501 w 126272"/>
                <a:gd name="connsiteY27" fmla="*/ 157472 h 230276"/>
                <a:gd name="connsiteX28" fmla="*/ 79684 w 126272"/>
                <a:gd name="connsiteY28" fmla="*/ 77255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30276">
                  <a:moveTo>
                    <a:pt x="79684" y="77255"/>
                  </a:moveTo>
                  <a:lnTo>
                    <a:pt x="101447" y="77255"/>
                  </a:lnTo>
                  <a:cubicBezTo>
                    <a:pt x="106508" y="77255"/>
                    <a:pt x="109038" y="77255"/>
                    <a:pt x="109038" y="72194"/>
                  </a:cubicBezTo>
                  <a:cubicBezTo>
                    <a:pt x="109038" y="69411"/>
                    <a:pt x="106508" y="69411"/>
                    <a:pt x="102206" y="69411"/>
                  </a:cubicBezTo>
                  <a:lnTo>
                    <a:pt x="81203" y="69411"/>
                  </a:lnTo>
                  <a:lnTo>
                    <a:pt x="86517" y="40563"/>
                  </a:lnTo>
                  <a:cubicBezTo>
                    <a:pt x="87529" y="35249"/>
                    <a:pt x="91072" y="17282"/>
                    <a:pt x="92590" y="14246"/>
                  </a:cubicBezTo>
                  <a:cubicBezTo>
                    <a:pt x="94867" y="9438"/>
                    <a:pt x="99169" y="5642"/>
                    <a:pt x="104483" y="5642"/>
                  </a:cubicBezTo>
                  <a:cubicBezTo>
                    <a:pt x="105495" y="5642"/>
                    <a:pt x="112075" y="5642"/>
                    <a:pt x="116883" y="10197"/>
                  </a:cubicBezTo>
                  <a:cubicBezTo>
                    <a:pt x="105748" y="11209"/>
                    <a:pt x="103218" y="20066"/>
                    <a:pt x="103218" y="23862"/>
                  </a:cubicBezTo>
                  <a:cubicBezTo>
                    <a:pt x="103218" y="29682"/>
                    <a:pt x="107773" y="32718"/>
                    <a:pt x="112581" y="32718"/>
                  </a:cubicBezTo>
                  <a:cubicBezTo>
                    <a:pt x="119160" y="32718"/>
                    <a:pt x="126499" y="27151"/>
                    <a:pt x="126499" y="17535"/>
                  </a:cubicBezTo>
                  <a:cubicBezTo>
                    <a:pt x="126499" y="5895"/>
                    <a:pt x="114858" y="75"/>
                    <a:pt x="104483" y="75"/>
                  </a:cubicBezTo>
                  <a:cubicBezTo>
                    <a:pt x="95879" y="75"/>
                    <a:pt x="79937" y="4630"/>
                    <a:pt x="72346" y="29682"/>
                  </a:cubicBezTo>
                  <a:cubicBezTo>
                    <a:pt x="70827" y="34996"/>
                    <a:pt x="70068" y="37526"/>
                    <a:pt x="63995" y="69411"/>
                  </a:cubicBezTo>
                  <a:lnTo>
                    <a:pt x="46535" y="69411"/>
                  </a:lnTo>
                  <a:cubicBezTo>
                    <a:pt x="41727" y="69411"/>
                    <a:pt x="38943" y="69411"/>
                    <a:pt x="38943" y="74219"/>
                  </a:cubicBezTo>
                  <a:cubicBezTo>
                    <a:pt x="38943" y="77255"/>
                    <a:pt x="41220" y="77255"/>
                    <a:pt x="46028" y="77255"/>
                  </a:cubicBezTo>
                  <a:lnTo>
                    <a:pt x="62730" y="77255"/>
                  </a:lnTo>
                  <a:lnTo>
                    <a:pt x="43751" y="177210"/>
                  </a:lnTo>
                  <a:cubicBezTo>
                    <a:pt x="39196" y="201756"/>
                    <a:pt x="34894" y="224784"/>
                    <a:pt x="21736" y="224784"/>
                  </a:cubicBezTo>
                  <a:cubicBezTo>
                    <a:pt x="20723" y="224784"/>
                    <a:pt x="14397" y="224784"/>
                    <a:pt x="9589" y="220229"/>
                  </a:cubicBezTo>
                  <a:cubicBezTo>
                    <a:pt x="21229" y="219470"/>
                    <a:pt x="23507" y="210360"/>
                    <a:pt x="23507" y="206564"/>
                  </a:cubicBezTo>
                  <a:cubicBezTo>
                    <a:pt x="23507" y="200744"/>
                    <a:pt x="18952" y="197708"/>
                    <a:pt x="14144" y="197708"/>
                  </a:cubicBezTo>
                  <a:cubicBezTo>
                    <a:pt x="7565" y="197708"/>
                    <a:pt x="226" y="203275"/>
                    <a:pt x="226" y="212891"/>
                  </a:cubicBezTo>
                  <a:cubicBezTo>
                    <a:pt x="226" y="224278"/>
                    <a:pt x="11360" y="230351"/>
                    <a:pt x="21736" y="230351"/>
                  </a:cubicBezTo>
                  <a:cubicBezTo>
                    <a:pt x="35653" y="230351"/>
                    <a:pt x="45775" y="215421"/>
                    <a:pt x="50330" y="205805"/>
                  </a:cubicBezTo>
                  <a:cubicBezTo>
                    <a:pt x="58428" y="189863"/>
                    <a:pt x="64248" y="159244"/>
                    <a:pt x="64501" y="157472"/>
                  </a:cubicBezTo>
                  <a:lnTo>
                    <a:pt x="79684" y="77255"/>
                  </a:lnTo>
                  <a:close/>
                </a:path>
              </a:pathLst>
            </a:custGeom>
            <a:solidFill>
              <a:srgbClr val="000000"/>
            </a:solidFill>
            <a:ln w="2540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1080F5B5-BCD0-E6EB-1085-CC26AAB04576}"/>
                </a:ext>
              </a:extLst>
            </p:cNvPr>
            <p:cNvSpPr/>
            <p:nvPr>
              <p:custDataLst>
                <p:tags r:id="rId32"/>
              </p:custDataLst>
            </p:nvPr>
          </p:nvSpPr>
          <p:spPr>
            <a:xfrm>
              <a:off x="8461054" y="4248094"/>
              <a:ext cx="58707" cy="253051"/>
            </a:xfrm>
            <a:custGeom>
              <a:avLst/>
              <a:gdLst>
                <a:gd name="connsiteX0" fmla="*/ 58940 w 58707"/>
                <a:gd name="connsiteY0" fmla="*/ 250595 h 253051"/>
                <a:gd name="connsiteX1" fmla="*/ 54638 w 58707"/>
                <a:gd name="connsiteY1" fmla="*/ 245028 h 253051"/>
                <a:gd name="connsiteX2" fmla="*/ 14909 w 58707"/>
                <a:gd name="connsiteY2" fmla="*/ 126600 h 253051"/>
                <a:gd name="connsiteX3" fmla="*/ 55650 w 58707"/>
                <a:gd name="connsiteY3" fmla="*/ 6907 h 253051"/>
                <a:gd name="connsiteX4" fmla="*/ 58940 w 58707"/>
                <a:gd name="connsiteY4" fmla="*/ 2605 h 253051"/>
                <a:gd name="connsiteX5" fmla="*/ 56409 w 58707"/>
                <a:gd name="connsiteY5" fmla="*/ 75 h 253051"/>
                <a:gd name="connsiteX6" fmla="*/ 16174 w 58707"/>
                <a:gd name="connsiteY6" fmla="*/ 49420 h 253051"/>
                <a:gd name="connsiteX7" fmla="*/ 232 w 58707"/>
                <a:gd name="connsiteY7" fmla="*/ 126600 h 253051"/>
                <a:gd name="connsiteX8" fmla="*/ 16934 w 58707"/>
                <a:gd name="connsiteY8" fmla="*/ 205552 h 253051"/>
                <a:gd name="connsiteX9" fmla="*/ 56409 w 58707"/>
                <a:gd name="connsiteY9" fmla="*/ 253126 h 253051"/>
                <a:gd name="connsiteX10" fmla="*/ 58940 w 58707"/>
                <a:gd name="connsiteY10" fmla="*/ 2505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0" y="250595"/>
                  </a:moveTo>
                  <a:cubicBezTo>
                    <a:pt x="58940" y="249836"/>
                    <a:pt x="58940" y="249330"/>
                    <a:pt x="54638" y="245028"/>
                  </a:cubicBezTo>
                  <a:cubicBezTo>
                    <a:pt x="23007" y="213144"/>
                    <a:pt x="14909" y="165317"/>
                    <a:pt x="14909" y="126600"/>
                  </a:cubicBezTo>
                  <a:cubicBezTo>
                    <a:pt x="14909" y="82569"/>
                    <a:pt x="24525" y="38538"/>
                    <a:pt x="55650" y="6907"/>
                  </a:cubicBezTo>
                  <a:cubicBezTo>
                    <a:pt x="58940" y="3871"/>
                    <a:pt x="58940" y="3364"/>
                    <a:pt x="58940" y="2605"/>
                  </a:cubicBezTo>
                  <a:cubicBezTo>
                    <a:pt x="58940" y="834"/>
                    <a:pt x="57928" y="75"/>
                    <a:pt x="56409" y="75"/>
                  </a:cubicBezTo>
                  <a:cubicBezTo>
                    <a:pt x="53879" y="75"/>
                    <a:pt x="31104" y="17282"/>
                    <a:pt x="16174" y="49420"/>
                  </a:cubicBezTo>
                  <a:cubicBezTo>
                    <a:pt x="3269" y="77255"/>
                    <a:pt x="232" y="105344"/>
                    <a:pt x="232" y="126600"/>
                  </a:cubicBezTo>
                  <a:cubicBezTo>
                    <a:pt x="232" y="146338"/>
                    <a:pt x="3016" y="176957"/>
                    <a:pt x="16934" y="205552"/>
                  </a:cubicBezTo>
                  <a:cubicBezTo>
                    <a:pt x="32117" y="236677"/>
                    <a:pt x="53879" y="253126"/>
                    <a:pt x="56409" y="253126"/>
                  </a:cubicBezTo>
                  <a:cubicBezTo>
                    <a:pt x="57928" y="253126"/>
                    <a:pt x="58940" y="252367"/>
                    <a:pt x="58940" y="250595"/>
                  </a:cubicBezTo>
                  <a:close/>
                </a:path>
              </a:pathLst>
            </a:custGeom>
            <a:solidFill>
              <a:srgbClr val="000000"/>
            </a:solidFill>
            <a:ln w="25400"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0D06A998-1CF8-EE7D-1227-9E810828B5DF}"/>
                </a:ext>
              </a:extLst>
            </p:cNvPr>
            <p:cNvSpPr/>
            <p:nvPr>
              <p:custDataLst>
                <p:tags r:id="rId33"/>
              </p:custDataLst>
            </p:nvPr>
          </p:nvSpPr>
          <p:spPr>
            <a:xfrm>
              <a:off x="8544027" y="4323503"/>
              <a:ext cx="143226" cy="116403"/>
            </a:xfrm>
            <a:custGeom>
              <a:avLst/>
              <a:gdLst>
                <a:gd name="connsiteX0" fmla="*/ 126255 w 143226"/>
                <a:gd name="connsiteY0" fmla="*/ 12980 h 116403"/>
                <a:gd name="connsiteX1" fmla="*/ 112591 w 143226"/>
                <a:gd name="connsiteY1" fmla="*/ 30441 h 116403"/>
                <a:gd name="connsiteX2" fmla="*/ 125243 w 143226"/>
                <a:gd name="connsiteY2" fmla="*/ 42081 h 116403"/>
                <a:gd name="connsiteX3" fmla="*/ 143463 w 143226"/>
                <a:gd name="connsiteY3" fmla="*/ 22343 h 116403"/>
                <a:gd name="connsiteX4" fmla="*/ 114615 w 143226"/>
                <a:gd name="connsiteY4" fmla="*/ 75 h 116403"/>
                <a:gd name="connsiteX5" fmla="*/ 87539 w 143226"/>
                <a:gd name="connsiteY5" fmla="*/ 15511 h 116403"/>
                <a:gd name="connsiteX6" fmla="*/ 52618 w 143226"/>
                <a:gd name="connsiteY6" fmla="*/ 75 h 116403"/>
                <a:gd name="connsiteX7" fmla="*/ 3526 w 143226"/>
                <a:gd name="connsiteY7" fmla="*/ 39551 h 116403"/>
                <a:gd name="connsiteX8" fmla="*/ 9599 w 143226"/>
                <a:gd name="connsiteY8" fmla="*/ 43093 h 116403"/>
                <a:gd name="connsiteX9" fmla="*/ 15419 w 143226"/>
                <a:gd name="connsiteY9" fmla="*/ 39804 h 116403"/>
                <a:gd name="connsiteX10" fmla="*/ 51352 w 143226"/>
                <a:gd name="connsiteY10" fmla="*/ 9185 h 116403"/>
                <a:gd name="connsiteX11" fmla="*/ 65523 w 143226"/>
                <a:gd name="connsiteY11" fmla="*/ 21837 h 116403"/>
                <a:gd name="connsiteX12" fmla="*/ 59703 w 143226"/>
                <a:gd name="connsiteY12" fmla="*/ 49673 h 116403"/>
                <a:gd name="connsiteX13" fmla="*/ 51099 w 143226"/>
                <a:gd name="connsiteY13" fmla="*/ 84341 h 116403"/>
                <a:gd name="connsiteX14" fmla="*/ 29590 w 143226"/>
                <a:gd name="connsiteY14" fmla="*/ 107368 h 116403"/>
                <a:gd name="connsiteX15" fmla="*/ 17443 w 143226"/>
                <a:gd name="connsiteY15" fmla="*/ 103573 h 116403"/>
                <a:gd name="connsiteX16" fmla="*/ 31108 w 143226"/>
                <a:gd name="connsiteY16" fmla="*/ 86112 h 116403"/>
                <a:gd name="connsiteX17" fmla="*/ 18456 w 143226"/>
                <a:gd name="connsiteY17" fmla="*/ 74472 h 116403"/>
                <a:gd name="connsiteX18" fmla="*/ 236 w 143226"/>
                <a:gd name="connsiteY18" fmla="*/ 94210 h 116403"/>
                <a:gd name="connsiteX19" fmla="*/ 29084 w 143226"/>
                <a:gd name="connsiteY19" fmla="*/ 116478 h 116403"/>
                <a:gd name="connsiteX20" fmla="*/ 56160 w 143226"/>
                <a:gd name="connsiteY20" fmla="*/ 101042 h 116403"/>
                <a:gd name="connsiteX21" fmla="*/ 91081 w 143226"/>
                <a:gd name="connsiteY21" fmla="*/ 116478 h 116403"/>
                <a:gd name="connsiteX22" fmla="*/ 140173 w 143226"/>
                <a:gd name="connsiteY22" fmla="*/ 77002 h 116403"/>
                <a:gd name="connsiteX23" fmla="*/ 134100 w 143226"/>
                <a:gd name="connsiteY23" fmla="*/ 73460 h 116403"/>
                <a:gd name="connsiteX24" fmla="*/ 128280 w 143226"/>
                <a:gd name="connsiteY24" fmla="*/ 76749 h 116403"/>
                <a:gd name="connsiteX25" fmla="*/ 92347 w 143226"/>
                <a:gd name="connsiteY25" fmla="*/ 107368 h 116403"/>
                <a:gd name="connsiteX26" fmla="*/ 78176 w 143226"/>
                <a:gd name="connsiteY26" fmla="*/ 94716 h 116403"/>
                <a:gd name="connsiteX27" fmla="*/ 83743 w 143226"/>
                <a:gd name="connsiteY27" fmla="*/ 66627 h 116403"/>
                <a:gd name="connsiteX28" fmla="*/ 92600 w 143226"/>
                <a:gd name="connsiteY28" fmla="*/ 32212 h 116403"/>
                <a:gd name="connsiteX29" fmla="*/ 114109 w 143226"/>
                <a:gd name="connsiteY29" fmla="*/ 9185 h 116403"/>
                <a:gd name="connsiteX30" fmla="*/ 126255 w 143226"/>
                <a:gd name="connsiteY30" fmla="*/ 1298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255" y="12980"/>
                  </a:moveTo>
                  <a:cubicBezTo>
                    <a:pt x="117146" y="15511"/>
                    <a:pt x="112591" y="24115"/>
                    <a:pt x="112591" y="30441"/>
                  </a:cubicBezTo>
                  <a:cubicBezTo>
                    <a:pt x="112591" y="36008"/>
                    <a:pt x="116893" y="42081"/>
                    <a:pt x="125243" y="42081"/>
                  </a:cubicBezTo>
                  <a:cubicBezTo>
                    <a:pt x="134100" y="42081"/>
                    <a:pt x="143463" y="34743"/>
                    <a:pt x="143463" y="22343"/>
                  </a:cubicBezTo>
                  <a:cubicBezTo>
                    <a:pt x="143463" y="8931"/>
                    <a:pt x="130051" y="75"/>
                    <a:pt x="114615" y="75"/>
                  </a:cubicBezTo>
                  <a:cubicBezTo>
                    <a:pt x="100191" y="75"/>
                    <a:pt x="90828" y="10956"/>
                    <a:pt x="87539" y="15511"/>
                  </a:cubicBezTo>
                  <a:cubicBezTo>
                    <a:pt x="81212" y="4883"/>
                    <a:pt x="67041" y="75"/>
                    <a:pt x="52618" y="75"/>
                  </a:cubicBezTo>
                  <a:cubicBezTo>
                    <a:pt x="20733" y="75"/>
                    <a:pt x="3526" y="31200"/>
                    <a:pt x="3526" y="39551"/>
                  </a:cubicBezTo>
                  <a:cubicBezTo>
                    <a:pt x="3526" y="43093"/>
                    <a:pt x="7321" y="43093"/>
                    <a:pt x="9599" y="43093"/>
                  </a:cubicBezTo>
                  <a:cubicBezTo>
                    <a:pt x="12636" y="43093"/>
                    <a:pt x="14407" y="43093"/>
                    <a:pt x="15419" y="39804"/>
                  </a:cubicBezTo>
                  <a:cubicBezTo>
                    <a:pt x="22758" y="16776"/>
                    <a:pt x="40977" y="9185"/>
                    <a:pt x="51352" y="9185"/>
                  </a:cubicBezTo>
                  <a:cubicBezTo>
                    <a:pt x="60968" y="9185"/>
                    <a:pt x="65523" y="13739"/>
                    <a:pt x="65523" y="21837"/>
                  </a:cubicBezTo>
                  <a:cubicBezTo>
                    <a:pt x="65523" y="26645"/>
                    <a:pt x="61980" y="40563"/>
                    <a:pt x="59703" y="49673"/>
                  </a:cubicBezTo>
                  <a:lnTo>
                    <a:pt x="51099" y="84341"/>
                  </a:lnTo>
                  <a:cubicBezTo>
                    <a:pt x="47303" y="99777"/>
                    <a:pt x="38194" y="107368"/>
                    <a:pt x="29590" y="107368"/>
                  </a:cubicBezTo>
                  <a:cubicBezTo>
                    <a:pt x="28325" y="107368"/>
                    <a:pt x="22505" y="107368"/>
                    <a:pt x="17443" y="103573"/>
                  </a:cubicBezTo>
                  <a:cubicBezTo>
                    <a:pt x="26553" y="101042"/>
                    <a:pt x="31108" y="92438"/>
                    <a:pt x="31108" y="86112"/>
                  </a:cubicBezTo>
                  <a:cubicBezTo>
                    <a:pt x="31108" y="80545"/>
                    <a:pt x="26806" y="74472"/>
                    <a:pt x="18456" y="74472"/>
                  </a:cubicBezTo>
                  <a:cubicBezTo>
                    <a:pt x="9599" y="74472"/>
                    <a:pt x="236" y="81810"/>
                    <a:pt x="236" y="94210"/>
                  </a:cubicBezTo>
                  <a:cubicBezTo>
                    <a:pt x="236" y="107621"/>
                    <a:pt x="13648" y="116478"/>
                    <a:pt x="29084" y="116478"/>
                  </a:cubicBezTo>
                  <a:cubicBezTo>
                    <a:pt x="43508" y="116478"/>
                    <a:pt x="52871" y="105597"/>
                    <a:pt x="56160" y="101042"/>
                  </a:cubicBezTo>
                  <a:cubicBezTo>
                    <a:pt x="62487" y="111670"/>
                    <a:pt x="76657" y="116478"/>
                    <a:pt x="91081" y="116478"/>
                  </a:cubicBezTo>
                  <a:cubicBezTo>
                    <a:pt x="122966" y="116478"/>
                    <a:pt x="140173" y="85353"/>
                    <a:pt x="140173" y="77002"/>
                  </a:cubicBezTo>
                  <a:cubicBezTo>
                    <a:pt x="140173" y="73460"/>
                    <a:pt x="136377" y="73460"/>
                    <a:pt x="134100" y="73460"/>
                  </a:cubicBezTo>
                  <a:cubicBezTo>
                    <a:pt x="131063" y="73460"/>
                    <a:pt x="129292" y="73460"/>
                    <a:pt x="128280" y="76749"/>
                  </a:cubicBezTo>
                  <a:cubicBezTo>
                    <a:pt x="120941" y="99777"/>
                    <a:pt x="102722" y="107368"/>
                    <a:pt x="92347" y="107368"/>
                  </a:cubicBezTo>
                  <a:cubicBezTo>
                    <a:pt x="82731" y="107368"/>
                    <a:pt x="78176" y="102813"/>
                    <a:pt x="78176" y="94716"/>
                  </a:cubicBezTo>
                  <a:cubicBezTo>
                    <a:pt x="78176" y="89402"/>
                    <a:pt x="81465" y="75990"/>
                    <a:pt x="83743" y="66627"/>
                  </a:cubicBezTo>
                  <a:cubicBezTo>
                    <a:pt x="85514" y="60048"/>
                    <a:pt x="91334" y="36261"/>
                    <a:pt x="92600" y="32212"/>
                  </a:cubicBezTo>
                  <a:cubicBezTo>
                    <a:pt x="96395" y="17029"/>
                    <a:pt x="105252" y="9185"/>
                    <a:pt x="114109" y="9185"/>
                  </a:cubicBezTo>
                  <a:cubicBezTo>
                    <a:pt x="115374" y="9185"/>
                    <a:pt x="121194" y="9185"/>
                    <a:pt x="126255" y="12980"/>
                  </a:cubicBezTo>
                  <a:close/>
                </a:path>
              </a:pathLst>
            </a:custGeom>
            <a:solidFill>
              <a:srgbClr val="000000"/>
            </a:solidFill>
            <a:ln w="25400"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B141600F-AFDA-11DA-D933-BF0F15C5383B}"/>
                </a:ext>
              </a:extLst>
            </p:cNvPr>
            <p:cNvSpPr/>
            <p:nvPr>
              <p:custDataLst>
                <p:tags r:id="rId34"/>
              </p:custDataLst>
            </p:nvPr>
          </p:nvSpPr>
          <p:spPr>
            <a:xfrm>
              <a:off x="8712161" y="4210467"/>
              <a:ext cx="39678" cy="124703"/>
            </a:xfrm>
            <a:custGeom>
              <a:avLst/>
              <a:gdLst>
                <a:gd name="connsiteX0" fmla="*/ 39212 w 39678"/>
                <a:gd name="connsiteY0" fmla="*/ 5385 h 124703"/>
                <a:gd name="connsiteX1" fmla="*/ 39921 w 39678"/>
                <a:gd name="connsiteY1" fmla="*/ 2551 h 124703"/>
                <a:gd name="connsiteX2" fmla="*/ 37087 w 39678"/>
                <a:gd name="connsiteY2" fmla="*/ 71 h 124703"/>
                <a:gd name="connsiteX3" fmla="*/ 14413 w 39678"/>
                <a:gd name="connsiteY3" fmla="*/ 1842 h 124703"/>
                <a:gd name="connsiteX4" fmla="*/ 10694 w 39678"/>
                <a:gd name="connsiteY4" fmla="*/ 5916 h 124703"/>
                <a:gd name="connsiteX5" fmla="*/ 15122 w 39678"/>
                <a:gd name="connsiteY5" fmla="*/ 8396 h 124703"/>
                <a:gd name="connsiteX6" fmla="*/ 23624 w 39678"/>
                <a:gd name="connsiteY6" fmla="*/ 11053 h 124703"/>
                <a:gd name="connsiteX7" fmla="*/ 22916 w 39678"/>
                <a:gd name="connsiteY7" fmla="*/ 14950 h 124703"/>
                <a:gd name="connsiteX8" fmla="*/ 951 w 39678"/>
                <a:gd name="connsiteY8" fmla="*/ 102455 h 124703"/>
                <a:gd name="connsiteX9" fmla="*/ 243 w 39678"/>
                <a:gd name="connsiteY9" fmla="*/ 107946 h 124703"/>
                <a:gd name="connsiteX10" fmla="*/ 18842 w 39678"/>
                <a:gd name="connsiteY10" fmla="*/ 124774 h 124703"/>
                <a:gd name="connsiteX11" fmla="*/ 33013 w 39678"/>
                <a:gd name="connsiteY11" fmla="*/ 115386 h 124703"/>
                <a:gd name="connsiteX12" fmla="*/ 39212 w 39678"/>
                <a:gd name="connsiteY12" fmla="*/ 97672 h 124703"/>
                <a:gd name="connsiteX13" fmla="*/ 36378 w 39678"/>
                <a:gd name="connsiteY13" fmla="*/ 95370 h 124703"/>
                <a:gd name="connsiteX14" fmla="*/ 32836 w 39678"/>
                <a:gd name="connsiteY14" fmla="*/ 99621 h 124703"/>
                <a:gd name="connsiteX15" fmla="*/ 19550 w 39678"/>
                <a:gd name="connsiteY15" fmla="*/ 119814 h 124703"/>
                <a:gd name="connsiteX16" fmla="*/ 13528 w 39678"/>
                <a:gd name="connsiteY16" fmla="*/ 111135 h 124703"/>
                <a:gd name="connsiteX17" fmla="*/ 14591 w 39678"/>
                <a:gd name="connsiteY17" fmla="*/ 103872 h 124703"/>
                <a:gd name="connsiteX18" fmla="*/ 39212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12" y="5385"/>
                  </a:moveTo>
                  <a:cubicBezTo>
                    <a:pt x="39390" y="5030"/>
                    <a:pt x="39921" y="2728"/>
                    <a:pt x="39921" y="2551"/>
                  </a:cubicBezTo>
                  <a:cubicBezTo>
                    <a:pt x="39921" y="1665"/>
                    <a:pt x="39212" y="71"/>
                    <a:pt x="37087" y="71"/>
                  </a:cubicBezTo>
                  <a:cubicBezTo>
                    <a:pt x="33544" y="71"/>
                    <a:pt x="18842" y="1488"/>
                    <a:pt x="14413" y="1842"/>
                  </a:cubicBezTo>
                  <a:cubicBezTo>
                    <a:pt x="13173" y="2019"/>
                    <a:pt x="10694" y="2196"/>
                    <a:pt x="10694" y="5916"/>
                  </a:cubicBezTo>
                  <a:cubicBezTo>
                    <a:pt x="10694" y="8396"/>
                    <a:pt x="13173" y="8396"/>
                    <a:pt x="15122" y="8396"/>
                  </a:cubicBezTo>
                  <a:cubicBezTo>
                    <a:pt x="23624" y="8396"/>
                    <a:pt x="23624" y="9636"/>
                    <a:pt x="23624" y="11053"/>
                  </a:cubicBezTo>
                  <a:cubicBezTo>
                    <a:pt x="23624" y="12293"/>
                    <a:pt x="23270" y="13356"/>
                    <a:pt x="22916" y="14950"/>
                  </a:cubicBezTo>
                  <a:lnTo>
                    <a:pt x="951" y="102455"/>
                  </a:lnTo>
                  <a:cubicBezTo>
                    <a:pt x="420" y="104226"/>
                    <a:pt x="243" y="106175"/>
                    <a:pt x="243" y="107946"/>
                  </a:cubicBezTo>
                  <a:cubicBezTo>
                    <a:pt x="243" y="119283"/>
                    <a:pt x="10339" y="124774"/>
                    <a:pt x="18842" y="124774"/>
                  </a:cubicBezTo>
                  <a:cubicBezTo>
                    <a:pt x="23093" y="124774"/>
                    <a:pt x="28407" y="123357"/>
                    <a:pt x="33013" y="115386"/>
                  </a:cubicBezTo>
                  <a:cubicBezTo>
                    <a:pt x="36733" y="108832"/>
                    <a:pt x="39212" y="98381"/>
                    <a:pt x="39212" y="97672"/>
                  </a:cubicBezTo>
                  <a:cubicBezTo>
                    <a:pt x="39212" y="95370"/>
                    <a:pt x="36910" y="95370"/>
                    <a:pt x="36378" y="95370"/>
                  </a:cubicBezTo>
                  <a:cubicBezTo>
                    <a:pt x="33898" y="95370"/>
                    <a:pt x="33544" y="96432"/>
                    <a:pt x="32836" y="99621"/>
                  </a:cubicBezTo>
                  <a:cubicBezTo>
                    <a:pt x="30533" y="108478"/>
                    <a:pt x="27167" y="119814"/>
                    <a:pt x="19550" y="119814"/>
                  </a:cubicBezTo>
                  <a:cubicBezTo>
                    <a:pt x="14768" y="119814"/>
                    <a:pt x="13528" y="115386"/>
                    <a:pt x="13528" y="111135"/>
                  </a:cubicBezTo>
                  <a:cubicBezTo>
                    <a:pt x="13528" y="109186"/>
                    <a:pt x="14059" y="105821"/>
                    <a:pt x="14591" y="103872"/>
                  </a:cubicBezTo>
                  <a:lnTo>
                    <a:pt x="39212" y="5385"/>
                  </a:lnTo>
                  <a:close/>
                </a:path>
              </a:pathLst>
            </a:custGeom>
            <a:solidFill>
              <a:srgbClr val="000000"/>
            </a:solidFill>
            <a:ln w="2540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6A1C849D-9D83-DE4B-3E8C-A252568B3935}"/>
                </a:ext>
              </a:extLst>
            </p:cNvPr>
            <p:cNvSpPr/>
            <p:nvPr>
              <p:custDataLst>
                <p:tags r:id="rId35"/>
              </p:custDataLst>
            </p:nvPr>
          </p:nvSpPr>
          <p:spPr>
            <a:xfrm>
              <a:off x="8793275" y="4248094"/>
              <a:ext cx="58707" cy="253051"/>
            </a:xfrm>
            <a:custGeom>
              <a:avLst/>
              <a:gdLst>
                <a:gd name="connsiteX0" fmla="*/ 58953 w 58707"/>
                <a:gd name="connsiteY0" fmla="*/ 126600 h 253051"/>
                <a:gd name="connsiteX1" fmla="*/ 42252 w 58707"/>
                <a:gd name="connsiteY1" fmla="*/ 47648 h 253051"/>
                <a:gd name="connsiteX2" fmla="*/ 2776 w 58707"/>
                <a:gd name="connsiteY2" fmla="*/ 75 h 253051"/>
                <a:gd name="connsiteX3" fmla="*/ 246 w 58707"/>
                <a:gd name="connsiteY3" fmla="*/ 2605 h 253051"/>
                <a:gd name="connsiteX4" fmla="*/ 5054 w 58707"/>
                <a:gd name="connsiteY4" fmla="*/ 8425 h 253051"/>
                <a:gd name="connsiteX5" fmla="*/ 44277 w 58707"/>
                <a:gd name="connsiteY5" fmla="*/ 126600 h 253051"/>
                <a:gd name="connsiteX6" fmla="*/ 3535 w 58707"/>
                <a:gd name="connsiteY6" fmla="*/ 246293 h 253051"/>
                <a:gd name="connsiteX7" fmla="*/ 246 w 58707"/>
                <a:gd name="connsiteY7" fmla="*/ 250595 h 253051"/>
                <a:gd name="connsiteX8" fmla="*/ 2776 w 58707"/>
                <a:gd name="connsiteY8" fmla="*/ 253126 h 253051"/>
                <a:gd name="connsiteX9" fmla="*/ 43011 w 58707"/>
                <a:gd name="connsiteY9" fmla="*/ 203781 h 253051"/>
                <a:gd name="connsiteX10" fmla="*/ 58953 w 58707"/>
                <a:gd name="connsiteY10" fmla="*/ 1266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3" y="126600"/>
                  </a:moveTo>
                  <a:cubicBezTo>
                    <a:pt x="58953" y="106862"/>
                    <a:pt x="56170" y="76243"/>
                    <a:pt x="42252" y="47648"/>
                  </a:cubicBezTo>
                  <a:cubicBezTo>
                    <a:pt x="27069" y="16523"/>
                    <a:pt x="5307" y="75"/>
                    <a:pt x="2776" y="75"/>
                  </a:cubicBezTo>
                  <a:cubicBezTo>
                    <a:pt x="1258" y="75"/>
                    <a:pt x="246" y="1087"/>
                    <a:pt x="246" y="2605"/>
                  </a:cubicBezTo>
                  <a:cubicBezTo>
                    <a:pt x="246" y="3364"/>
                    <a:pt x="246" y="3871"/>
                    <a:pt x="5054" y="8425"/>
                  </a:cubicBezTo>
                  <a:cubicBezTo>
                    <a:pt x="29853" y="33477"/>
                    <a:pt x="44277" y="73713"/>
                    <a:pt x="44277" y="126600"/>
                  </a:cubicBezTo>
                  <a:cubicBezTo>
                    <a:pt x="44277" y="169872"/>
                    <a:pt x="34914" y="214409"/>
                    <a:pt x="3535" y="246293"/>
                  </a:cubicBezTo>
                  <a:cubicBezTo>
                    <a:pt x="246" y="249330"/>
                    <a:pt x="246" y="249836"/>
                    <a:pt x="246" y="250595"/>
                  </a:cubicBezTo>
                  <a:cubicBezTo>
                    <a:pt x="246" y="252114"/>
                    <a:pt x="1258" y="253126"/>
                    <a:pt x="2776" y="253126"/>
                  </a:cubicBezTo>
                  <a:cubicBezTo>
                    <a:pt x="5307" y="253126"/>
                    <a:pt x="28081" y="235918"/>
                    <a:pt x="43011" y="203781"/>
                  </a:cubicBezTo>
                  <a:cubicBezTo>
                    <a:pt x="55917" y="175945"/>
                    <a:pt x="58953" y="147857"/>
                    <a:pt x="58953" y="126600"/>
                  </a:cubicBez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41B322EC-E72B-B155-72D9-C2A04D78B7DC}"/>
                </a:ext>
              </a:extLst>
            </p:cNvPr>
            <p:cNvSpPr/>
            <p:nvPr>
              <p:custDataLst>
                <p:tags r:id="rId36"/>
              </p:custDataLst>
            </p:nvPr>
          </p:nvSpPr>
          <p:spPr>
            <a:xfrm>
              <a:off x="8947663" y="4290354"/>
              <a:ext cx="168278" cy="168531"/>
            </a:xfrm>
            <a:custGeom>
              <a:avLst/>
              <a:gdLst>
                <a:gd name="connsiteX0" fmla="*/ 89579 w 168278"/>
                <a:gd name="connsiteY0" fmla="*/ 89402 h 168531"/>
                <a:gd name="connsiteX1" fmla="*/ 160180 w 168278"/>
                <a:gd name="connsiteY1" fmla="*/ 89402 h 168531"/>
                <a:gd name="connsiteX2" fmla="*/ 168531 w 168278"/>
                <a:gd name="connsiteY2" fmla="*/ 84341 h 168531"/>
                <a:gd name="connsiteX3" fmla="*/ 160180 w 168278"/>
                <a:gd name="connsiteY3" fmla="*/ 79280 h 168531"/>
                <a:gd name="connsiteX4" fmla="*/ 89579 w 168278"/>
                <a:gd name="connsiteY4" fmla="*/ 79280 h 168531"/>
                <a:gd name="connsiteX5" fmla="*/ 89579 w 168278"/>
                <a:gd name="connsiteY5" fmla="*/ 8425 h 168531"/>
                <a:gd name="connsiteX6" fmla="*/ 84518 w 168278"/>
                <a:gd name="connsiteY6" fmla="*/ 75 h 168531"/>
                <a:gd name="connsiteX7" fmla="*/ 79457 w 168278"/>
                <a:gd name="connsiteY7" fmla="*/ 8425 h 168531"/>
                <a:gd name="connsiteX8" fmla="*/ 79457 w 168278"/>
                <a:gd name="connsiteY8" fmla="*/ 79280 h 168531"/>
                <a:gd name="connsiteX9" fmla="*/ 8602 w 168278"/>
                <a:gd name="connsiteY9" fmla="*/ 79280 h 168531"/>
                <a:gd name="connsiteX10" fmla="*/ 252 w 168278"/>
                <a:gd name="connsiteY10" fmla="*/ 84341 h 168531"/>
                <a:gd name="connsiteX11" fmla="*/ 8602 w 168278"/>
                <a:gd name="connsiteY11" fmla="*/ 89402 h 168531"/>
                <a:gd name="connsiteX12" fmla="*/ 79457 w 168278"/>
                <a:gd name="connsiteY12" fmla="*/ 89402 h 168531"/>
                <a:gd name="connsiteX13" fmla="*/ 79457 w 168278"/>
                <a:gd name="connsiteY13" fmla="*/ 160256 h 168531"/>
                <a:gd name="connsiteX14" fmla="*/ 84518 w 168278"/>
                <a:gd name="connsiteY14" fmla="*/ 168607 h 168531"/>
                <a:gd name="connsiteX15" fmla="*/ 89579 w 168278"/>
                <a:gd name="connsiteY15" fmla="*/ 160256 h 168531"/>
                <a:gd name="connsiteX16" fmla="*/ 89579 w 168278"/>
                <a:gd name="connsiteY16" fmla="*/ 89402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79" y="89402"/>
                  </a:moveTo>
                  <a:lnTo>
                    <a:pt x="160180" y="89402"/>
                  </a:lnTo>
                  <a:cubicBezTo>
                    <a:pt x="163723" y="89402"/>
                    <a:pt x="168531" y="89402"/>
                    <a:pt x="168531" y="84341"/>
                  </a:cubicBezTo>
                  <a:cubicBezTo>
                    <a:pt x="168531" y="79280"/>
                    <a:pt x="163723" y="79280"/>
                    <a:pt x="160180" y="79280"/>
                  </a:cubicBezTo>
                  <a:lnTo>
                    <a:pt x="89579" y="79280"/>
                  </a:lnTo>
                  <a:lnTo>
                    <a:pt x="89579" y="8425"/>
                  </a:lnTo>
                  <a:cubicBezTo>
                    <a:pt x="89579" y="4883"/>
                    <a:pt x="89579" y="75"/>
                    <a:pt x="84518" y="75"/>
                  </a:cubicBezTo>
                  <a:cubicBezTo>
                    <a:pt x="79457" y="75"/>
                    <a:pt x="79457" y="4883"/>
                    <a:pt x="79457" y="8425"/>
                  </a:cubicBezTo>
                  <a:lnTo>
                    <a:pt x="79457" y="79280"/>
                  </a:lnTo>
                  <a:lnTo>
                    <a:pt x="8602" y="79280"/>
                  </a:lnTo>
                  <a:cubicBezTo>
                    <a:pt x="5060" y="79280"/>
                    <a:pt x="252" y="79280"/>
                    <a:pt x="252" y="84341"/>
                  </a:cubicBezTo>
                  <a:cubicBezTo>
                    <a:pt x="252" y="89402"/>
                    <a:pt x="5060" y="89402"/>
                    <a:pt x="8602" y="89402"/>
                  </a:cubicBezTo>
                  <a:lnTo>
                    <a:pt x="79457" y="89402"/>
                  </a:lnTo>
                  <a:lnTo>
                    <a:pt x="79457" y="160256"/>
                  </a:lnTo>
                  <a:cubicBezTo>
                    <a:pt x="79457" y="163799"/>
                    <a:pt x="79457" y="168607"/>
                    <a:pt x="84518" y="168607"/>
                  </a:cubicBezTo>
                  <a:cubicBezTo>
                    <a:pt x="89579" y="168607"/>
                    <a:pt x="89579" y="163799"/>
                    <a:pt x="89579" y="160256"/>
                  </a:cubicBezTo>
                  <a:lnTo>
                    <a:pt x="89579" y="89402"/>
                  </a:ln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E59C3B53-3904-80F4-116D-E6BCF8DC8694}"/>
                </a:ext>
              </a:extLst>
            </p:cNvPr>
            <p:cNvSpPr/>
            <p:nvPr>
              <p:custDataLst>
                <p:tags r:id="rId37"/>
              </p:custDataLst>
            </p:nvPr>
          </p:nvSpPr>
          <p:spPr>
            <a:xfrm>
              <a:off x="9196159" y="4323503"/>
              <a:ext cx="143226" cy="116403"/>
            </a:xfrm>
            <a:custGeom>
              <a:avLst/>
              <a:gdLst>
                <a:gd name="connsiteX0" fmla="*/ 126281 w 143226"/>
                <a:gd name="connsiteY0" fmla="*/ 12980 h 116403"/>
                <a:gd name="connsiteX1" fmla="*/ 112616 w 143226"/>
                <a:gd name="connsiteY1" fmla="*/ 30441 h 116403"/>
                <a:gd name="connsiteX2" fmla="*/ 125269 w 143226"/>
                <a:gd name="connsiteY2" fmla="*/ 42081 h 116403"/>
                <a:gd name="connsiteX3" fmla="*/ 143489 w 143226"/>
                <a:gd name="connsiteY3" fmla="*/ 22343 h 116403"/>
                <a:gd name="connsiteX4" fmla="*/ 114641 w 143226"/>
                <a:gd name="connsiteY4" fmla="*/ 75 h 116403"/>
                <a:gd name="connsiteX5" fmla="*/ 87564 w 143226"/>
                <a:gd name="connsiteY5" fmla="*/ 15511 h 116403"/>
                <a:gd name="connsiteX6" fmla="*/ 52643 w 143226"/>
                <a:gd name="connsiteY6" fmla="*/ 75 h 116403"/>
                <a:gd name="connsiteX7" fmla="*/ 3551 w 143226"/>
                <a:gd name="connsiteY7" fmla="*/ 39551 h 116403"/>
                <a:gd name="connsiteX8" fmla="*/ 9625 w 143226"/>
                <a:gd name="connsiteY8" fmla="*/ 43093 h 116403"/>
                <a:gd name="connsiteX9" fmla="*/ 15445 w 143226"/>
                <a:gd name="connsiteY9" fmla="*/ 39804 h 116403"/>
                <a:gd name="connsiteX10" fmla="*/ 51378 w 143226"/>
                <a:gd name="connsiteY10" fmla="*/ 9185 h 116403"/>
                <a:gd name="connsiteX11" fmla="*/ 65549 w 143226"/>
                <a:gd name="connsiteY11" fmla="*/ 21837 h 116403"/>
                <a:gd name="connsiteX12" fmla="*/ 59729 w 143226"/>
                <a:gd name="connsiteY12" fmla="*/ 49673 h 116403"/>
                <a:gd name="connsiteX13" fmla="*/ 51125 w 143226"/>
                <a:gd name="connsiteY13" fmla="*/ 84341 h 116403"/>
                <a:gd name="connsiteX14" fmla="*/ 29616 w 143226"/>
                <a:gd name="connsiteY14" fmla="*/ 107368 h 116403"/>
                <a:gd name="connsiteX15" fmla="*/ 17469 w 143226"/>
                <a:gd name="connsiteY15" fmla="*/ 103573 h 116403"/>
                <a:gd name="connsiteX16" fmla="*/ 31134 w 143226"/>
                <a:gd name="connsiteY16" fmla="*/ 86112 h 116403"/>
                <a:gd name="connsiteX17" fmla="*/ 18481 w 143226"/>
                <a:gd name="connsiteY17" fmla="*/ 74472 h 116403"/>
                <a:gd name="connsiteX18" fmla="*/ 262 w 143226"/>
                <a:gd name="connsiteY18" fmla="*/ 94210 h 116403"/>
                <a:gd name="connsiteX19" fmla="*/ 29109 w 143226"/>
                <a:gd name="connsiteY19" fmla="*/ 116478 h 116403"/>
                <a:gd name="connsiteX20" fmla="*/ 56186 w 143226"/>
                <a:gd name="connsiteY20" fmla="*/ 101042 h 116403"/>
                <a:gd name="connsiteX21" fmla="*/ 91107 w 143226"/>
                <a:gd name="connsiteY21" fmla="*/ 116478 h 116403"/>
                <a:gd name="connsiteX22" fmla="*/ 140199 w 143226"/>
                <a:gd name="connsiteY22" fmla="*/ 77002 h 116403"/>
                <a:gd name="connsiteX23" fmla="*/ 134126 w 143226"/>
                <a:gd name="connsiteY23" fmla="*/ 73460 h 116403"/>
                <a:gd name="connsiteX24" fmla="*/ 128306 w 143226"/>
                <a:gd name="connsiteY24" fmla="*/ 76749 h 116403"/>
                <a:gd name="connsiteX25" fmla="*/ 92372 w 143226"/>
                <a:gd name="connsiteY25" fmla="*/ 107368 h 116403"/>
                <a:gd name="connsiteX26" fmla="*/ 78201 w 143226"/>
                <a:gd name="connsiteY26" fmla="*/ 94716 h 116403"/>
                <a:gd name="connsiteX27" fmla="*/ 83769 w 143226"/>
                <a:gd name="connsiteY27" fmla="*/ 66627 h 116403"/>
                <a:gd name="connsiteX28" fmla="*/ 92625 w 143226"/>
                <a:gd name="connsiteY28" fmla="*/ 32212 h 116403"/>
                <a:gd name="connsiteX29" fmla="*/ 114135 w 143226"/>
                <a:gd name="connsiteY29" fmla="*/ 9185 h 116403"/>
                <a:gd name="connsiteX30" fmla="*/ 126281 w 143226"/>
                <a:gd name="connsiteY30" fmla="*/ 12980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281" y="12980"/>
                  </a:moveTo>
                  <a:cubicBezTo>
                    <a:pt x="117171" y="15511"/>
                    <a:pt x="112616" y="24115"/>
                    <a:pt x="112616" y="30441"/>
                  </a:cubicBezTo>
                  <a:cubicBezTo>
                    <a:pt x="112616" y="36008"/>
                    <a:pt x="116918" y="42081"/>
                    <a:pt x="125269" y="42081"/>
                  </a:cubicBezTo>
                  <a:cubicBezTo>
                    <a:pt x="134126" y="42081"/>
                    <a:pt x="143489" y="34743"/>
                    <a:pt x="143489" y="22343"/>
                  </a:cubicBezTo>
                  <a:cubicBezTo>
                    <a:pt x="143489" y="8931"/>
                    <a:pt x="130077" y="75"/>
                    <a:pt x="114641" y="75"/>
                  </a:cubicBezTo>
                  <a:cubicBezTo>
                    <a:pt x="100217" y="75"/>
                    <a:pt x="90854" y="10956"/>
                    <a:pt x="87564" y="15511"/>
                  </a:cubicBezTo>
                  <a:cubicBezTo>
                    <a:pt x="81238" y="4883"/>
                    <a:pt x="67067" y="75"/>
                    <a:pt x="52643" y="75"/>
                  </a:cubicBezTo>
                  <a:cubicBezTo>
                    <a:pt x="20759" y="75"/>
                    <a:pt x="3551" y="31200"/>
                    <a:pt x="3551" y="39551"/>
                  </a:cubicBezTo>
                  <a:cubicBezTo>
                    <a:pt x="3551" y="43093"/>
                    <a:pt x="7347" y="43093"/>
                    <a:pt x="9625" y="43093"/>
                  </a:cubicBezTo>
                  <a:cubicBezTo>
                    <a:pt x="12661" y="43093"/>
                    <a:pt x="14433" y="43093"/>
                    <a:pt x="15445" y="39804"/>
                  </a:cubicBezTo>
                  <a:cubicBezTo>
                    <a:pt x="22783" y="16776"/>
                    <a:pt x="41003" y="9185"/>
                    <a:pt x="51378" y="9185"/>
                  </a:cubicBezTo>
                  <a:cubicBezTo>
                    <a:pt x="60994" y="9185"/>
                    <a:pt x="65549" y="13739"/>
                    <a:pt x="65549" y="21837"/>
                  </a:cubicBezTo>
                  <a:cubicBezTo>
                    <a:pt x="65549" y="26645"/>
                    <a:pt x="62006" y="40563"/>
                    <a:pt x="59729" y="49673"/>
                  </a:cubicBezTo>
                  <a:lnTo>
                    <a:pt x="51125" y="84341"/>
                  </a:lnTo>
                  <a:cubicBezTo>
                    <a:pt x="47329" y="99777"/>
                    <a:pt x="38219" y="107368"/>
                    <a:pt x="29616" y="107368"/>
                  </a:cubicBezTo>
                  <a:cubicBezTo>
                    <a:pt x="28350" y="107368"/>
                    <a:pt x="22530" y="107368"/>
                    <a:pt x="17469" y="103573"/>
                  </a:cubicBezTo>
                  <a:cubicBezTo>
                    <a:pt x="26579" y="101042"/>
                    <a:pt x="31134" y="92438"/>
                    <a:pt x="31134" y="86112"/>
                  </a:cubicBezTo>
                  <a:cubicBezTo>
                    <a:pt x="31134" y="80545"/>
                    <a:pt x="26832" y="74472"/>
                    <a:pt x="18481" y="74472"/>
                  </a:cubicBezTo>
                  <a:cubicBezTo>
                    <a:pt x="9625" y="74472"/>
                    <a:pt x="262" y="81810"/>
                    <a:pt x="262" y="94210"/>
                  </a:cubicBezTo>
                  <a:cubicBezTo>
                    <a:pt x="262" y="107621"/>
                    <a:pt x="13673" y="116478"/>
                    <a:pt x="29109" y="116478"/>
                  </a:cubicBezTo>
                  <a:cubicBezTo>
                    <a:pt x="43533" y="116478"/>
                    <a:pt x="52896" y="105597"/>
                    <a:pt x="56186" y="101042"/>
                  </a:cubicBezTo>
                  <a:cubicBezTo>
                    <a:pt x="62512" y="111670"/>
                    <a:pt x="76683" y="116478"/>
                    <a:pt x="91107" y="116478"/>
                  </a:cubicBezTo>
                  <a:cubicBezTo>
                    <a:pt x="122991" y="116478"/>
                    <a:pt x="140199" y="85353"/>
                    <a:pt x="140199" y="77002"/>
                  </a:cubicBezTo>
                  <a:cubicBezTo>
                    <a:pt x="140199" y="73460"/>
                    <a:pt x="136403" y="73460"/>
                    <a:pt x="134126" y="73460"/>
                  </a:cubicBezTo>
                  <a:cubicBezTo>
                    <a:pt x="131089" y="73460"/>
                    <a:pt x="129318" y="73460"/>
                    <a:pt x="128306" y="76749"/>
                  </a:cubicBezTo>
                  <a:cubicBezTo>
                    <a:pt x="120967" y="99777"/>
                    <a:pt x="102747" y="107368"/>
                    <a:pt x="92372" y="107368"/>
                  </a:cubicBezTo>
                  <a:cubicBezTo>
                    <a:pt x="82756" y="107368"/>
                    <a:pt x="78201" y="102813"/>
                    <a:pt x="78201" y="94716"/>
                  </a:cubicBezTo>
                  <a:cubicBezTo>
                    <a:pt x="78201" y="89402"/>
                    <a:pt x="81491" y="75990"/>
                    <a:pt x="83769" y="66627"/>
                  </a:cubicBezTo>
                  <a:cubicBezTo>
                    <a:pt x="85540" y="60048"/>
                    <a:pt x="91360" y="36261"/>
                    <a:pt x="92625" y="32212"/>
                  </a:cubicBezTo>
                  <a:cubicBezTo>
                    <a:pt x="96421" y="17029"/>
                    <a:pt x="105278" y="9185"/>
                    <a:pt x="114135" y="9185"/>
                  </a:cubicBezTo>
                  <a:cubicBezTo>
                    <a:pt x="115400" y="9185"/>
                    <a:pt x="121220" y="9185"/>
                    <a:pt x="126281" y="12980"/>
                  </a:cubicBez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C43DEAAE-B07F-9809-074F-0A6235AE5F90}"/>
                </a:ext>
              </a:extLst>
            </p:cNvPr>
            <p:cNvSpPr/>
            <p:nvPr>
              <p:custDataLst>
                <p:tags r:id="rId38"/>
              </p:custDataLst>
            </p:nvPr>
          </p:nvSpPr>
          <p:spPr>
            <a:xfrm>
              <a:off x="9364293" y="4210467"/>
              <a:ext cx="39678" cy="124703"/>
            </a:xfrm>
            <a:custGeom>
              <a:avLst/>
              <a:gdLst>
                <a:gd name="connsiteX0" fmla="*/ 39238 w 39678"/>
                <a:gd name="connsiteY0" fmla="*/ 5385 h 124703"/>
                <a:gd name="connsiteX1" fmla="*/ 39947 w 39678"/>
                <a:gd name="connsiteY1" fmla="*/ 2551 h 124703"/>
                <a:gd name="connsiteX2" fmla="*/ 37112 w 39678"/>
                <a:gd name="connsiteY2" fmla="*/ 71 h 124703"/>
                <a:gd name="connsiteX3" fmla="*/ 14439 w 39678"/>
                <a:gd name="connsiteY3" fmla="*/ 1842 h 124703"/>
                <a:gd name="connsiteX4" fmla="*/ 10719 w 39678"/>
                <a:gd name="connsiteY4" fmla="*/ 5916 h 124703"/>
                <a:gd name="connsiteX5" fmla="*/ 15148 w 39678"/>
                <a:gd name="connsiteY5" fmla="*/ 8396 h 124703"/>
                <a:gd name="connsiteX6" fmla="*/ 23650 w 39678"/>
                <a:gd name="connsiteY6" fmla="*/ 11053 h 124703"/>
                <a:gd name="connsiteX7" fmla="*/ 22942 w 39678"/>
                <a:gd name="connsiteY7" fmla="*/ 14950 h 124703"/>
                <a:gd name="connsiteX8" fmla="*/ 977 w 39678"/>
                <a:gd name="connsiteY8" fmla="*/ 102455 h 124703"/>
                <a:gd name="connsiteX9" fmla="*/ 268 w 39678"/>
                <a:gd name="connsiteY9" fmla="*/ 107946 h 124703"/>
                <a:gd name="connsiteX10" fmla="*/ 18867 w 39678"/>
                <a:gd name="connsiteY10" fmla="*/ 124774 h 124703"/>
                <a:gd name="connsiteX11" fmla="*/ 33038 w 39678"/>
                <a:gd name="connsiteY11" fmla="*/ 115386 h 124703"/>
                <a:gd name="connsiteX12" fmla="*/ 39238 w 39678"/>
                <a:gd name="connsiteY12" fmla="*/ 97672 h 124703"/>
                <a:gd name="connsiteX13" fmla="*/ 36404 w 39678"/>
                <a:gd name="connsiteY13" fmla="*/ 95370 h 124703"/>
                <a:gd name="connsiteX14" fmla="*/ 32861 w 39678"/>
                <a:gd name="connsiteY14" fmla="*/ 99621 h 124703"/>
                <a:gd name="connsiteX15" fmla="*/ 19576 w 39678"/>
                <a:gd name="connsiteY15" fmla="*/ 119814 h 124703"/>
                <a:gd name="connsiteX16" fmla="*/ 13553 w 39678"/>
                <a:gd name="connsiteY16" fmla="*/ 111135 h 124703"/>
                <a:gd name="connsiteX17" fmla="*/ 14616 w 39678"/>
                <a:gd name="connsiteY17" fmla="*/ 103872 h 124703"/>
                <a:gd name="connsiteX18" fmla="*/ 39238 w 39678"/>
                <a:gd name="connsiteY18" fmla="*/ 5385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238" y="5385"/>
                  </a:moveTo>
                  <a:cubicBezTo>
                    <a:pt x="39415" y="5030"/>
                    <a:pt x="39947" y="2728"/>
                    <a:pt x="39947" y="2551"/>
                  </a:cubicBezTo>
                  <a:cubicBezTo>
                    <a:pt x="39947" y="1665"/>
                    <a:pt x="39238" y="71"/>
                    <a:pt x="37112" y="71"/>
                  </a:cubicBezTo>
                  <a:cubicBezTo>
                    <a:pt x="33570" y="71"/>
                    <a:pt x="18867" y="1488"/>
                    <a:pt x="14439" y="1842"/>
                  </a:cubicBezTo>
                  <a:cubicBezTo>
                    <a:pt x="13199" y="2019"/>
                    <a:pt x="10719" y="2196"/>
                    <a:pt x="10719" y="5916"/>
                  </a:cubicBezTo>
                  <a:cubicBezTo>
                    <a:pt x="10719" y="8396"/>
                    <a:pt x="13199" y="8396"/>
                    <a:pt x="15148" y="8396"/>
                  </a:cubicBezTo>
                  <a:cubicBezTo>
                    <a:pt x="23650" y="8396"/>
                    <a:pt x="23650" y="9636"/>
                    <a:pt x="23650" y="11053"/>
                  </a:cubicBezTo>
                  <a:cubicBezTo>
                    <a:pt x="23650" y="12293"/>
                    <a:pt x="23296" y="13356"/>
                    <a:pt x="22942" y="14950"/>
                  </a:cubicBezTo>
                  <a:lnTo>
                    <a:pt x="977" y="102455"/>
                  </a:lnTo>
                  <a:cubicBezTo>
                    <a:pt x="445" y="104226"/>
                    <a:pt x="268" y="106175"/>
                    <a:pt x="268" y="107946"/>
                  </a:cubicBezTo>
                  <a:cubicBezTo>
                    <a:pt x="268" y="119283"/>
                    <a:pt x="10365" y="124774"/>
                    <a:pt x="18867" y="124774"/>
                  </a:cubicBezTo>
                  <a:cubicBezTo>
                    <a:pt x="23119" y="124774"/>
                    <a:pt x="28433" y="123357"/>
                    <a:pt x="33038" y="115386"/>
                  </a:cubicBezTo>
                  <a:cubicBezTo>
                    <a:pt x="36758" y="108832"/>
                    <a:pt x="39238" y="98381"/>
                    <a:pt x="39238" y="97672"/>
                  </a:cubicBezTo>
                  <a:cubicBezTo>
                    <a:pt x="39238" y="95370"/>
                    <a:pt x="36935" y="95370"/>
                    <a:pt x="36404" y="95370"/>
                  </a:cubicBezTo>
                  <a:cubicBezTo>
                    <a:pt x="33924" y="95370"/>
                    <a:pt x="33570" y="96432"/>
                    <a:pt x="32861" y="99621"/>
                  </a:cubicBezTo>
                  <a:cubicBezTo>
                    <a:pt x="30558" y="108478"/>
                    <a:pt x="27193" y="119814"/>
                    <a:pt x="19576" y="119814"/>
                  </a:cubicBezTo>
                  <a:cubicBezTo>
                    <a:pt x="14793" y="119814"/>
                    <a:pt x="13553" y="115386"/>
                    <a:pt x="13553" y="111135"/>
                  </a:cubicBezTo>
                  <a:cubicBezTo>
                    <a:pt x="13553" y="109186"/>
                    <a:pt x="14085" y="105821"/>
                    <a:pt x="14616" y="103872"/>
                  </a:cubicBezTo>
                  <a:lnTo>
                    <a:pt x="39238" y="5385"/>
                  </a:ln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8B49C9C1-A45B-FA98-1BB5-77F4CC6F47CB}"/>
                </a:ext>
              </a:extLst>
            </p:cNvPr>
            <p:cNvSpPr/>
            <p:nvPr>
              <p:custDataLst>
                <p:tags r:id="rId39"/>
              </p:custDataLst>
            </p:nvPr>
          </p:nvSpPr>
          <p:spPr>
            <a:xfrm>
              <a:off x="9452746" y="4411059"/>
              <a:ext cx="29606" cy="75662"/>
            </a:xfrm>
            <a:custGeom>
              <a:avLst/>
              <a:gdLst>
                <a:gd name="connsiteX0" fmla="*/ 29878 w 29606"/>
                <a:gd name="connsiteY0" fmla="*/ 26645 h 75662"/>
                <a:gd name="connsiteX1" fmla="*/ 13683 w 29606"/>
                <a:gd name="connsiteY1" fmla="*/ 75 h 75662"/>
                <a:gd name="connsiteX2" fmla="*/ 271 w 29606"/>
                <a:gd name="connsiteY2" fmla="*/ 13486 h 75662"/>
                <a:gd name="connsiteX3" fmla="*/ 13683 w 29606"/>
                <a:gd name="connsiteY3" fmla="*/ 26898 h 75662"/>
                <a:gd name="connsiteX4" fmla="*/ 22540 w 29606"/>
                <a:gd name="connsiteY4" fmla="*/ 23608 h 75662"/>
                <a:gd name="connsiteX5" fmla="*/ 23805 w 29606"/>
                <a:gd name="connsiteY5" fmla="*/ 22849 h 75662"/>
                <a:gd name="connsiteX6" fmla="*/ 24311 w 29606"/>
                <a:gd name="connsiteY6" fmla="*/ 26645 h 75662"/>
                <a:gd name="connsiteX7" fmla="*/ 7104 w 29606"/>
                <a:gd name="connsiteY7" fmla="*/ 68905 h 75662"/>
                <a:gd name="connsiteX8" fmla="*/ 4320 w 29606"/>
                <a:gd name="connsiteY8" fmla="*/ 72953 h 75662"/>
                <a:gd name="connsiteX9" fmla="*/ 6851 w 29606"/>
                <a:gd name="connsiteY9" fmla="*/ 75737 h 75662"/>
                <a:gd name="connsiteX10" fmla="*/ 29878 w 29606"/>
                <a:gd name="connsiteY10" fmla="*/ 26645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78" y="26645"/>
                  </a:moveTo>
                  <a:cubicBezTo>
                    <a:pt x="29878" y="9944"/>
                    <a:pt x="23552" y="75"/>
                    <a:pt x="13683" y="75"/>
                  </a:cubicBezTo>
                  <a:cubicBezTo>
                    <a:pt x="5332" y="75"/>
                    <a:pt x="271" y="6401"/>
                    <a:pt x="271" y="13486"/>
                  </a:cubicBezTo>
                  <a:cubicBezTo>
                    <a:pt x="271" y="20319"/>
                    <a:pt x="5332" y="26898"/>
                    <a:pt x="13683" y="26898"/>
                  </a:cubicBezTo>
                  <a:cubicBezTo>
                    <a:pt x="16720" y="26898"/>
                    <a:pt x="20009" y="25886"/>
                    <a:pt x="22540" y="23608"/>
                  </a:cubicBezTo>
                  <a:cubicBezTo>
                    <a:pt x="23299" y="23102"/>
                    <a:pt x="23552" y="22849"/>
                    <a:pt x="23805" y="22849"/>
                  </a:cubicBezTo>
                  <a:cubicBezTo>
                    <a:pt x="24058" y="22849"/>
                    <a:pt x="24311" y="23102"/>
                    <a:pt x="24311" y="26645"/>
                  </a:cubicBezTo>
                  <a:cubicBezTo>
                    <a:pt x="24311" y="45371"/>
                    <a:pt x="15454" y="60554"/>
                    <a:pt x="7104" y="68905"/>
                  </a:cubicBezTo>
                  <a:cubicBezTo>
                    <a:pt x="4320" y="71688"/>
                    <a:pt x="4320" y="72194"/>
                    <a:pt x="4320" y="72953"/>
                  </a:cubicBezTo>
                  <a:cubicBezTo>
                    <a:pt x="4320" y="74725"/>
                    <a:pt x="5585" y="75737"/>
                    <a:pt x="6851" y="75737"/>
                  </a:cubicBezTo>
                  <a:cubicBezTo>
                    <a:pt x="9634" y="75737"/>
                    <a:pt x="29878" y="56252"/>
                    <a:pt x="29878" y="26645"/>
                  </a:cubicBezTo>
                  <a:close/>
                </a:path>
              </a:pathLst>
            </a:custGeom>
            <a:solidFill>
              <a:srgbClr val="000000"/>
            </a:solidFill>
            <a:ln w="25400" cap="flat">
              <a:noFill/>
              <a:prstDash val="solid"/>
              <a:miter/>
            </a:ln>
          </p:spPr>
          <p:txBody>
            <a:bodyPr rtlCol="0" anchor="ctr"/>
            <a:lstStyle/>
            <a:p>
              <a:endParaRPr lang="en-CN"/>
            </a:p>
          </p:txBody>
        </p:sp>
      </p:grpSp>
      <p:sp>
        <p:nvSpPr>
          <p:cNvPr id="18451" name="TextBox 18450">
            <a:extLst>
              <a:ext uri="{FF2B5EF4-FFF2-40B4-BE49-F238E27FC236}">
                <a16:creationId xmlns:a16="http://schemas.microsoft.com/office/drawing/2014/main" id="{3B09F95E-3F40-FE40-B649-6F7A235C1C61}"/>
              </a:ext>
            </a:extLst>
          </p:cNvPr>
          <p:cNvSpPr txBox="1"/>
          <p:nvPr/>
        </p:nvSpPr>
        <p:spPr>
          <a:xfrm>
            <a:off x="163594" y="3875748"/>
            <a:ext cx="11751739" cy="853503"/>
          </a:xfrm>
          <a:prstGeom prst="rect">
            <a:avLst/>
          </a:prstGeom>
          <a:noFill/>
        </p:spPr>
        <p:txBody>
          <a:bodyPr wrap="square">
            <a:spAutoFit/>
          </a:bodyPr>
          <a:lstStyle/>
          <a:p>
            <a:pPr algn="just">
              <a:lnSpc>
                <a:spcPct val="130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表示第</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层的输入</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表示一个映射函数。此外，为了进一步使得每一层的输入输出范围稳定在一个合理的范围内，层标准化技术被进一步引入Transformer的每一层当中：</a:t>
            </a:r>
          </a:p>
        </p:txBody>
      </p:sp>
      <p:grpSp>
        <p:nvGrpSpPr>
          <p:cNvPr id="18457" name="Group 18456" descr="\documentclass{article}&#10;\usepackage{amsmath, amsfonts ,bm}&#10;\pagestyle{empty}&#10;\begin{document}&#10;&#10;&#10;$\bm{x}^{l}$&#10;&#10;\end{document}" title="IguanaTex Vector Display">
            <a:extLst>
              <a:ext uri="{FF2B5EF4-FFF2-40B4-BE49-F238E27FC236}">
                <a16:creationId xmlns:a16="http://schemas.microsoft.com/office/drawing/2014/main" id="{12CCA8B5-7BF2-18F5-C614-B8CE2B6928EF}"/>
              </a:ext>
            </a:extLst>
          </p:cNvPr>
          <p:cNvGrpSpPr>
            <a:grpSpLocks noChangeAspect="1"/>
          </p:cNvGrpSpPr>
          <p:nvPr>
            <p:custDataLst>
              <p:tags r:id="rId2"/>
            </p:custDataLst>
          </p:nvPr>
        </p:nvGrpSpPr>
        <p:grpSpPr>
          <a:xfrm>
            <a:off x="930026" y="3972285"/>
            <a:ext cx="207812" cy="216786"/>
            <a:chOff x="4498109" y="3919459"/>
            <a:chExt cx="207812" cy="216786"/>
          </a:xfrm>
        </p:grpSpPr>
        <p:sp>
          <p:nvSpPr>
            <p:cNvPr id="18455" name="Freeform 18454">
              <a:extLst>
                <a:ext uri="{FF2B5EF4-FFF2-40B4-BE49-F238E27FC236}">
                  <a16:creationId xmlns:a16="http://schemas.microsoft.com/office/drawing/2014/main" id="{68FB2B7A-9CF7-A852-301E-FFD489E3C9ED}"/>
                </a:ext>
              </a:extLst>
            </p:cNvPr>
            <p:cNvSpPr/>
            <p:nvPr>
              <p:custDataLst>
                <p:tags r:id="rId24"/>
              </p:custDataLst>
            </p:nvPr>
          </p:nvSpPr>
          <p:spPr>
            <a:xfrm>
              <a:off x="4498109" y="4019842"/>
              <a:ext cx="143226" cy="116403"/>
            </a:xfrm>
            <a:custGeom>
              <a:avLst/>
              <a:gdLst>
                <a:gd name="connsiteX0" fmla="*/ 126096 w 143226"/>
                <a:gd name="connsiteY0" fmla="*/ 12968 h 116403"/>
                <a:gd name="connsiteX1" fmla="*/ 112431 w 143226"/>
                <a:gd name="connsiteY1" fmla="*/ 30429 h 116403"/>
                <a:gd name="connsiteX2" fmla="*/ 125084 w 143226"/>
                <a:gd name="connsiteY2" fmla="*/ 42069 h 116403"/>
                <a:gd name="connsiteX3" fmla="*/ 143304 w 143226"/>
                <a:gd name="connsiteY3" fmla="*/ 22331 h 116403"/>
                <a:gd name="connsiteX4" fmla="*/ 114456 w 143226"/>
                <a:gd name="connsiteY4" fmla="*/ 63 h 116403"/>
                <a:gd name="connsiteX5" fmla="*/ 87379 w 143226"/>
                <a:gd name="connsiteY5" fmla="*/ 15499 h 116403"/>
                <a:gd name="connsiteX6" fmla="*/ 52458 w 143226"/>
                <a:gd name="connsiteY6" fmla="*/ 63 h 116403"/>
                <a:gd name="connsiteX7" fmla="*/ 3366 w 143226"/>
                <a:gd name="connsiteY7" fmla="*/ 39539 h 116403"/>
                <a:gd name="connsiteX8" fmla="*/ 9440 w 143226"/>
                <a:gd name="connsiteY8" fmla="*/ 43081 h 116403"/>
                <a:gd name="connsiteX9" fmla="*/ 15260 w 143226"/>
                <a:gd name="connsiteY9" fmla="*/ 39792 h 116403"/>
                <a:gd name="connsiteX10" fmla="*/ 51193 w 143226"/>
                <a:gd name="connsiteY10" fmla="*/ 9173 h 116403"/>
                <a:gd name="connsiteX11" fmla="*/ 65364 w 143226"/>
                <a:gd name="connsiteY11" fmla="*/ 21825 h 116403"/>
                <a:gd name="connsiteX12" fmla="*/ 59544 w 143226"/>
                <a:gd name="connsiteY12" fmla="*/ 49661 h 116403"/>
                <a:gd name="connsiteX13" fmla="*/ 50940 w 143226"/>
                <a:gd name="connsiteY13" fmla="*/ 84329 h 116403"/>
                <a:gd name="connsiteX14" fmla="*/ 29431 w 143226"/>
                <a:gd name="connsiteY14" fmla="*/ 107356 h 116403"/>
                <a:gd name="connsiteX15" fmla="*/ 17284 w 143226"/>
                <a:gd name="connsiteY15" fmla="*/ 103561 h 116403"/>
                <a:gd name="connsiteX16" fmla="*/ 30949 w 143226"/>
                <a:gd name="connsiteY16" fmla="*/ 86100 h 116403"/>
                <a:gd name="connsiteX17" fmla="*/ 18296 w 143226"/>
                <a:gd name="connsiteY17" fmla="*/ 74460 h 116403"/>
                <a:gd name="connsiteX18" fmla="*/ 77 w 143226"/>
                <a:gd name="connsiteY18" fmla="*/ 94198 h 116403"/>
                <a:gd name="connsiteX19" fmla="*/ 28925 w 143226"/>
                <a:gd name="connsiteY19" fmla="*/ 116466 h 116403"/>
                <a:gd name="connsiteX20" fmla="*/ 56001 w 143226"/>
                <a:gd name="connsiteY20" fmla="*/ 101030 h 116403"/>
                <a:gd name="connsiteX21" fmla="*/ 90922 w 143226"/>
                <a:gd name="connsiteY21" fmla="*/ 116466 h 116403"/>
                <a:gd name="connsiteX22" fmla="*/ 140014 w 143226"/>
                <a:gd name="connsiteY22" fmla="*/ 76990 h 116403"/>
                <a:gd name="connsiteX23" fmla="*/ 133941 w 143226"/>
                <a:gd name="connsiteY23" fmla="*/ 73448 h 116403"/>
                <a:gd name="connsiteX24" fmla="*/ 128121 w 143226"/>
                <a:gd name="connsiteY24" fmla="*/ 76737 h 116403"/>
                <a:gd name="connsiteX25" fmla="*/ 92187 w 143226"/>
                <a:gd name="connsiteY25" fmla="*/ 107356 h 116403"/>
                <a:gd name="connsiteX26" fmla="*/ 78016 w 143226"/>
                <a:gd name="connsiteY26" fmla="*/ 94704 h 116403"/>
                <a:gd name="connsiteX27" fmla="*/ 83584 w 143226"/>
                <a:gd name="connsiteY27" fmla="*/ 66615 h 116403"/>
                <a:gd name="connsiteX28" fmla="*/ 92440 w 143226"/>
                <a:gd name="connsiteY28" fmla="*/ 32200 h 116403"/>
                <a:gd name="connsiteX29" fmla="*/ 113950 w 143226"/>
                <a:gd name="connsiteY29" fmla="*/ 9173 h 116403"/>
                <a:gd name="connsiteX30" fmla="*/ 126096 w 143226"/>
                <a:gd name="connsiteY30" fmla="*/ 12968 h 11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3226" h="116403">
                  <a:moveTo>
                    <a:pt x="126096" y="12968"/>
                  </a:moveTo>
                  <a:cubicBezTo>
                    <a:pt x="116986" y="15499"/>
                    <a:pt x="112431" y="24103"/>
                    <a:pt x="112431" y="30429"/>
                  </a:cubicBezTo>
                  <a:cubicBezTo>
                    <a:pt x="112431" y="35996"/>
                    <a:pt x="116733" y="42069"/>
                    <a:pt x="125084" y="42069"/>
                  </a:cubicBezTo>
                  <a:cubicBezTo>
                    <a:pt x="133941" y="42069"/>
                    <a:pt x="143304" y="34731"/>
                    <a:pt x="143304" y="22331"/>
                  </a:cubicBezTo>
                  <a:cubicBezTo>
                    <a:pt x="143304" y="8920"/>
                    <a:pt x="129892" y="63"/>
                    <a:pt x="114456" y="63"/>
                  </a:cubicBezTo>
                  <a:cubicBezTo>
                    <a:pt x="100032" y="63"/>
                    <a:pt x="90669" y="10944"/>
                    <a:pt x="87379" y="15499"/>
                  </a:cubicBezTo>
                  <a:cubicBezTo>
                    <a:pt x="81053" y="4871"/>
                    <a:pt x="66882" y="63"/>
                    <a:pt x="52458" y="63"/>
                  </a:cubicBezTo>
                  <a:cubicBezTo>
                    <a:pt x="20574" y="63"/>
                    <a:pt x="3366" y="31188"/>
                    <a:pt x="3366" y="39539"/>
                  </a:cubicBezTo>
                  <a:cubicBezTo>
                    <a:pt x="3366" y="43081"/>
                    <a:pt x="7162" y="43081"/>
                    <a:pt x="9440" y="43081"/>
                  </a:cubicBezTo>
                  <a:cubicBezTo>
                    <a:pt x="12476" y="43081"/>
                    <a:pt x="14248" y="43081"/>
                    <a:pt x="15260" y="39792"/>
                  </a:cubicBezTo>
                  <a:cubicBezTo>
                    <a:pt x="22598" y="16764"/>
                    <a:pt x="40818" y="9173"/>
                    <a:pt x="51193" y="9173"/>
                  </a:cubicBezTo>
                  <a:cubicBezTo>
                    <a:pt x="60809" y="9173"/>
                    <a:pt x="65364" y="13728"/>
                    <a:pt x="65364" y="21825"/>
                  </a:cubicBezTo>
                  <a:cubicBezTo>
                    <a:pt x="65364" y="26633"/>
                    <a:pt x="61821" y="40551"/>
                    <a:pt x="59544" y="49661"/>
                  </a:cubicBezTo>
                  <a:lnTo>
                    <a:pt x="50940" y="84329"/>
                  </a:lnTo>
                  <a:cubicBezTo>
                    <a:pt x="47144" y="99765"/>
                    <a:pt x="38034" y="107356"/>
                    <a:pt x="29431" y="107356"/>
                  </a:cubicBezTo>
                  <a:cubicBezTo>
                    <a:pt x="28165" y="107356"/>
                    <a:pt x="22345" y="107356"/>
                    <a:pt x="17284" y="103561"/>
                  </a:cubicBezTo>
                  <a:cubicBezTo>
                    <a:pt x="26394" y="101030"/>
                    <a:pt x="30949" y="92426"/>
                    <a:pt x="30949" y="86100"/>
                  </a:cubicBezTo>
                  <a:cubicBezTo>
                    <a:pt x="30949" y="80533"/>
                    <a:pt x="26647" y="74460"/>
                    <a:pt x="18296" y="74460"/>
                  </a:cubicBezTo>
                  <a:cubicBezTo>
                    <a:pt x="9440" y="74460"/>
                    <a:pt x="77" y="81798"/>
                    <a:pt x="77" y="94198"/>
                  </a:cubicBezTo>
                  <a:cubicBezTo>
                    <a:pt x="77" y="107609"/>
                    <a:pt x="13488" y="116466"/>
                    <a:pt x="28925" y="116466"/>
                  </a:cubicBezTo>
                  <a:cubicBezTo>
                    <a:pt x="43348" y="116466"/>
                    <a:pt x="52711" y="105585"/>
                    <a:pt x="56001" y="101030"/>
                  </a:cubicBezTo>
                  <a:cubicBezTo>
                    <a:pt x="62327" y="111658"/>
                    <a:pt x="76498" y="116466"/>
                    <a:pt x="90922" y="116466"/>
                  </a:cubicBezTo>
                  <a:cubicBezTo>
                    <a:pt x="122806" y="116466"/>
                    <a:pt x="140014" y="85341"/>
                    <a:pt x="140014" y="76990"/>
                  </a:cubicBezTo>
                  <a:cubicBezTo>
                    <a:pt x="140014" y="73448"/>
                    <a:pt x="136218" y="73448"/>
                    <a:pt x="133941" y="73448"/>
                  </a:cubicBezTo>
                  <a:cubicBezTo>
                    <a:pt x="130904" y="73448"/>
                    <a:pt x="129133" y="73448"/>
                    <a:pt x="128121" y="76737"/>
                  </a:cubicBezTo>
                  <a:cubicBezTo>
                    <a:pt x="120782" y="99765"/>
                    <a:pt x="102562" y="107356"/>
                    <a:pt x="92187" y="107356"/>
                  </a:cubicBezTo>
                  <a:cubicBezTo>
                    <a:pt x="82571" y="107356"/>
                    <a:pt x="78016" y="102801"/>
                    <a:pt x="78016" y="94704"/>
                  </a:cubicBezTo>
                  <a:cubicBezTo>
                    <a:pt x="78016" y="89390"/>
                    <a:pt x="81306" y="75978"/>
                    <a:pt x="83584" y="66615"/>
                  </a:cubicBezTo>
                  <a:cubicBezTo>
                    <a:pt x="85355" y="60036"/>
                    <a:pt x="91175" y="36249"/>
                    <a:pt x="92440" y="32200"/>
                  </a:cubicBezTo>
                  <a:cubicBezTo>
                    <a:pt x="96236" y="17017"/>
                    <a:pt x="105093" y="9173"/>
                    <a:pt x="113950" y="9173"/>
                  </a:cubicBezTo>
                  <a:cubicBezTo>
                    <a:pt x="115215" y="9173"/>
                    <a:pt x="121035" y="9173"/>
                    <a:pt x="126096" y="12968"/>
                  </a:cubicBez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0BCEF49D-4A3D-28D6-ECED-7EA05D50859C}"/>
                </a:ext>
              </a:extLst>
            </p:cNvPr>
            <p:cNvSpPr/>
            <p:nvPr>
              <p:custDataLst>
                <p:tags r:id="rId25"/>
              </p:custDataLst>
            </p:nvPr>
          </p:nvSpPr>
          <p:spPr>
            <a:xfrm>
              <a:off x="4666243" y="3919459"/>
              <a:ext cx="39678" cy="124703"/>
            </a:xfrm>
            <a:custGeom>
              <a:avLst/>
              <a:gdLst>
                <a:gd name="connsiteX0" fmla="*/ 39053 w 39678"/>
                <a:gd name="connsiteY0" fmla="*/ 5373 h 124703"/>
                <a:gd name="connsiteX1" fmla="*/ 39762 w 39678"/>
                <a:gd name="connsiteY1" fmla="*/ 2539 h 124703"/>
                <a:gd name="connsiteX2" fmla="*/ 36928 w 39678"/>
                <a:gd name="connsiteY2" fmla="*/ 59 h 124703"/>
                <a:gd name="connsiteX3" fmla="*/ 14254 w 39678"/>
                <a:gd name="connsiteY3" fmla="*/ 1831 h 124703"/>
                <a:gd name="connsiteX4" fmla="*/ 10534 w 39678"/>
                <a:gd name="connsiteY4" fmla="*/ 5905 h 124703"/>
                <a:gd name="connsiteX5" fmla="*/ 14963 w 39678"/>
                <a:gd name="connsiteY5" fmla="*/ 8385 h 124703"/>
                <a:gd name="connsiteX6" fmla="*/ 23465 w 39678"/>
                <a:gd name="connsiteY6" fmla="*/ 11042 h 124703"/>
                <a:gd name="connsiteX7" fmla="*/ 22757 w 39678"/>
                <a:gd name="connsiteY7" fmla="*/ 14939 h 124703"/>
                <a:gd name="connsiteX8" fmla="*/ 792 w 39678"/>
                <a:gd name="connsiteY8" fmla="*/ 102444 h 124703"/>
                <a:gd name="connsiteX9" fmla="*/ 83 w 39678"/>
                <a:gd name="connsiteY9" fmla="*/ 107935 h 124703"/>
                <a:gd name="connsiteX10" fmla="*/ 18683 w 39678"/>
                <a:gd name="connsiteY10" fmla="*/ 124763 h 124703"/>
                <a:gd name="connsiteX11" fmla="*/ 32853 w 39678"/>
                <a:gd name="connsiteY11" fmla="*/ 115375 h 124703"/>
                <a:gd name="connsiteX12" fmla="*/ 39053 w 39678"/>
                <a:gd name="connsiteY12" fmla="*/ 97661 h 124703"/>
                <a:gd name="connsiteX13" fmla="*/ 36219 w 39678"/>
                <a:gd name="connsiteY13" fmla="*/ 95358 h 124703"/>
                <a:gd name="connsiteX14" fmla="*/ 32676 w 39678"/>
                <a:gd name="connsiteY14" fmla="*/ 99609 h 124703"/>
                <a:gd name="connsiteX15" fmla="*/ 19391 w 39678"/>
                <a:gd name="connsiteY15" fmla="*/ 119803 h 124703"/>
                <a:gd name="connsiteX16" fmla="*/ 13368 w 39678"/>
                <a:gd name="connsiteY16" fmla="*/ 111123 h 124703"/>
                <a:gd name="connsiteX17" fmla="*/ 14431 w 39678"/>
                <a:gd name="connsiteY17" fmla="*/ 103861 h 124703"/>
                <a:gd name="connsiteX18" fmla="*/ 39053 w 39678"/>
                <a:gd name="connsiteY18" fmla="*/ 5373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78" h="124703">
                  <a:moveTo>
                    <a:pt x="39053" y="5373"/>
                  </a:moveTo>
                  <a:cubicBezTo>
                    <a:pt x="39230" y="5019"/>
                    <a:pt x="39762" y="2716"/>
                    <a:pt x="39762" y="2539"/>
                  </a:cubicBezTo>
                  <a:cubicBezTo>
                    <a:pt x="39762" y="1653"/>
                    <a:pt x="39053" y="59"/>
                    <a:pt x="36928" y="59"/>
                  </a:cubicBezTo>
                  <a:cubicBezTo>
                    <a:pt x="33385" y="59"/>
                    <a:pt x="18683" y="1476"/>
                    <a:pt x="14254" y="1831"/>
                  </a:cubicBezTo>
                  <a:cubicBezTo>
                    <a:pt x="13014" y="2008"/>
                    <a:pt x="10534" y="2185"/>
                    <a:pt x="10534" y="5905"/>
                  </a:cubicBezTo>
                  <a:cubicBezTo>
                    <a:pt x="10534" y="8385"/>
                    <a:pt x="13014" y="8385"/>
                    <a:pt x="14963" y="8385"/>
                  </a:cubicBezTo>
                  <a:cubicBezTo>
                    <a:pt x="23465" y="8385"/>
                    <a:pt x="23465" y="9624"/>
                    <a:pt x="23465" y="11042"/>
                  </a:cubicBezTo>
                  <a:cubicBezTo>
                    <a:pt x="23465" y="12282"/>
                    <a:pt x="23111" y="13344"/>
                    <a:pt x="22757" y="14939"/>
                  </a:cubicBezTo>
                  <a:lnTo>
                    <a:pt x="792" y="102444"/>
                  </a:lnTo>
                  <a:cubicBezTo>
                    <a:pt x="260" y="104215"/>
                    <a:pt x="83" y="106163"/>
                    <a:pt x="83" y="107935"/>
                  </a:cubicBezTo>
                  <a:cubicBezTo>
                    <a:pt x="83" y="119272"/>
                    <a:pt x="10180" y="124763"/>
                    <a:pt x="18683" y="124763"/>
                  </a:cubicBezTo>
                  <a:cubicBezTo>
                    <a:pt x="22934" y="124763"/>
                    <a:pt x="28248" y="123346"/>
                    <a:pt x="32853" y="115375"/>
                  </a:cubicBezTo>
                  <a:cubicBezTo>
                    <a:pt x="36573" y="108821"/>
                    <a:pt x="39053" y="98369"/>
                    <a:pt x="39053" y="97661"/>
                  </a:cubicBezTo>
                  <a:cubicBezTo>
                    <a:pt x="39053" y="95358"/>
                    <a:pt x="36750" y="95358"/>
                    <a:pt x="36219" y="95358"/>
                  </a:cubicBezTo>
                  <a:cubicBezTo>
                    <a:pt x="33739" y="95358"/>
                    <a:pt x="33385" y="96421"/>
                    <a:pt x="32676" y="99609"/>
                  </a:cubicBezTo>
                  <a:cubicBezTo>
                    <a:pt x="30373" y="108466"/>
                    <a:pt x="27008" y="119803"/>
                    <a:pt x="19391" y="119803"/>
                  </a:cubicBezTo>
                  <a:cubicBezTo>
                    <a:pt x="14608" y="119803"/>
                    <a:pt x="13368" y="115375"/>
                    <a:pt x="13368" y="111123"/>
                  </a:cubicBezTo>
                  <a:cubicBezTo>
                    <a:pt x="13368" y="109175"/>
                    <a:pt x="13900" y="105809"/>
                    <a:pt x="14431" y="103861"/>
                  </a:cubicBezTo>
                  <a:lnTo>
                    <a:pt x="39053" y="5373"/>
                  </a:lnTo>
                  <a:close/>
                </a:path>
              </a:pathLst>
            </a:custGeom>
            <a:solidFill>
              <a:srgbClr val="000000"/>
            </a:solidFill>
            <a:ln w="25400" cap="flat">
              <a:noFill/>
              <a:prstDash val="solid"/>
              <a:miter/>
            </a:ln>
          </p:spPr>
          <p:txBody>
            <a:bodyPr rtlCol="0" anchor="ctr"/>
            <a:lstStyle/>
            <a:p>
              <a:endParaRPr lang="en-CN"/>
            </a:p>
          </p:txBody>
        </p:sp>
      </p:grpSp>
      <p:grpSp>
        <p:nvGrpSpPr>
          <p:cNvPr id="18467" name="Group 18466" descr="\documentclass{article}&#10;\usepackage{amsmath, amsfonts ,bm}&#10;\pagestyle{empty}&#10;\begin{document}&#10;&#10;&#10;$f(\cdot)$&#10;&#10;\end{document}" title="IguanaTex Vector Display">
            <a:extLst>
              <a:ext uri="{FF2B5EF4-FFF2-40B4-BE49-F238E27FC236}">
                <a16:creationId xmlns:a16="http://schemas.microsoft.com/office/drawing/2014/main" id="{A1958E48-5E76-856A-CA5B-CA14E212303F}"/>
              </a:ext>
            </a:extLst>
          </p:cNvPr>
          <p:cNvGrpSpPr>
            <a:grpSpLocks noChangeAspect="1"/>
          </p:cNvGrpSpPr>
          <p:nvPr>
            <p:custDataLst>
              <p:tags r:id="rId3"/>
            </p:custDataLst>
          </p:nvPr>
        </p:nvGrpSpPr>
        <p:grpSpPr>
          <a:xfrm>
            <a:off x="3662133" y="4006681"/>
            <a:ext cx="379549" cy="227745"/>
            <a:chOff x="4501904" y="3803990"/>
            <a:chExt cx="379549" cy="227745"/>
          </a:xfrm>
        </p:grpSpPr>
        <p:sp>
          <p:nvSpPr>
            <p:cNvPr id="18461" name="Freeform 18460">
              <a:extLst>
                <a:ext uri="{FF2B5EF4-FFF2-40B4-BE49-F238E27FC236}">
                  <a16:creationId xmlns:a16="http://schemas.microsoft.com/office/drawing/2014/main" id="{C5F5AF25-B450-7F24-AD03-32B20F75811B}"/>
                </a:ext>
              </a:extLst>
            </p:cNvPr>
            <p:cNvSpPr/>
            <p:nvPr>
              <p:custDataLst>
                <p:tags r:id="rId20"/>
              </p:custDataLst>
            </p:nvPr>
          </p:nvSpPr>
          <p:spPr>
            <a:xfrm>
              <a:off x="4501904" y="3814238"/>
              <a:ext cx="126272" cy="207248"/>
            </a:xfrm>
            <a:custGeom>
              <a:avLst/>
              <a:gdLst>
                <a:gd name="connsiteX0" fmla="*/ 79535 w 126272"/>
                <a:gd name="connsiteY0" fmla="*/ 69525 h 207248"/>
                <a:gd name="connsiteX1" fmla="*/ 101297 w 126272"/>
                <a:gd name="connsiteY1" fmla="*/ 69525 h 207248"/>
                <a:gd name="connsiteX2" fmla="*/ 108889 w 126272"/>
                <a:gd name="connsiteY2" fmla="*/ 64970 h 207248"/>
                <a:gd name="connsiteX3" fmla="*/ 102056 w 126272"/>
                <a:gd name="connsiteY3" fmla="*/ 62465 h 207248"/>
                <a:gd name="connsiteX4" fmla="*/ 81053 w 126272"/>
                <a:gd name="connsiteY4" fmla="*/ 62465 h 207248"/>
                <a:gd name="connsiteX5" fmla="*/ 86367 w 126272"/>
                <a:gd name="connsiteY5" fmla="*/ 36502 h 207248"/>
                <a:gd name="connsiteX6" fmla="*/ 92440 w 126272"/>
                <a:gd name="connsiteY6" fmla="*/ 12817 h 207248"/>
                <a:gd name="connsiteX7" fmla="*/ 104334 w 126272"/>
                <a:gd name="connsiteY7" fmla="*/ 5073 h 207248"/>
                <a:gd name="connsiteX8" fmla="*/ 116733 w 126272"/>
                <a:gd name="connsiteY8" fmla="*/ 9173 h 207248"/>
                <a:gd name="connsiteX9" fmla="*/ 103068 w 126272"/>
                <a:gd name="connsiteY9" fmla="*/ 21471 h 207248"/>
                <a:gd name="connsiteX10" fmla="*/ 112431 w 126272"/>
                <a:gd name="connsiteY10" fmla="*/ 29442 h 207248"/>
                <a:gd name="connsiteX11" fmla="*/ 126349 w 126272"/>
                <a:gd name="connsiteY11" fmla="*/ 15777 h 207248"/>
                <a:gd name="connsiteX12" fmla="*/ 104334 w 126272"/>
                <a:gd name="connsiteY12" fmla="*/ 63 h 207248"/>
                <a:gd name="connsiteX13" fmla="*/ 72196 w 126272"/>
                <a:gd name="connsiteY13" fmla="*/ 26709 h 207248"/>
                <a:gd name="connsiteX14" fmla="*/ 63846 w 126272"/>
                <a:gd name="connsiteY14" fmla="*/ 62465 h 207248"/>
                <a:gd name="connsiteX15" fmla="*/ 46385 w 126272"/>
                <a:gd name="connsiteY15" fmla="*/ 62465 h 207248"/>
                <a:gd name="connsiteX16" fmla="*/ 38794 w 126272"/>
                <a:gd name="connsiteY16" fmla="*/ 66792 h 207248"/>
                <a:gd name="connsiteX17" fmla="*/ 45879 w 126272"/>
                <a:gd name="connsiteY17" fmla="*/ 69525 h 207248"/>
                <a:gd name="connsiteX18" fmla="*/ 62580 w 126272"/>
                <a:gd name="connsiteY18" fmla="*/ 69525 h 207248"/>
                <a:gd name="connsiteX19" fmla="*/ 43601 w 126272"/>
                <a:gd name="connsiteY19" fmla="*/ 159485 h 207248"/>
                <a:gd name="connsiteX20" fmla="*/ 21586 w 126272"/>
                <a:gd name="connsiteY20" fmla="*/ 202301 h 207248"/>
                <a:gd name="connsiteX21" fmla="*/ 9440 w 126272"/>
                <a:gd name="connsiteY21" fmla="*/ 198202 h 207248"/>
                <a:gd name="connsiteX22" fmla="*/ 23357 w 126272"/>
                <a:gd name="connsiteY22" fmla="*/ 185903 h 207248"/>
                <a:gd name="connsiteX23" fmla="*/ 13995 w 126272"/>
                <a:gd name="connsiteY23" fmla="*/ 177932 h 207248"/>
                <a:gd name="connsiteX24" fmla="*/ 77 w 126272"/>
                <a:gd name="connsiteY24" fmla="*/ 191597 h 207248"/>
                <a:gd name="connsiteX25" fmla="*/ 21586 w 126272"/>
                <a:gd name="connsiteY25" fmla="*/ 207312 h 207248"/>
                <a:gd name="connsiteX26" fmla="*/ 50181 w 126272"/>
                <a:gd name="connsiteY26" fmla="*/ 185220 h 207248"/>
                <a:gd name="connsiteX27" fmla="*/ 64352 w 126272"/>
                <a:gd name="connsiteY27" fmla="*/ 141721 h 207248"/>
                <a:gd name="connsiteX28" fmla="*/ 79535 w 126272"/>
                <a:gd name="connsiteY28" fmla="*/ 69525 h 20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6272" h="207248">
                  <a:moveTo>
                    <a:pt x="79535" y="69525"/>
                  </a:moveTo>
                  <a:lnTo>
                    <a:pt x="101297" y="69525"/>
                  </a:lnTo>
                  <a:cubicBezTo>
                    <a:pt x="106358" y="69525"/>
                    <a:pt x="108889" y="69525"/>
                    <a:pt x="108889" y="64970"/>
                  </a:cubicBezTo>
                  <a:cubicBezTo>
                    <a:pt x="108889" y="62465"/>
                    <a:pt x="106358" y="62465"/>
                    <a:pt x="102056" y="62465"/>
                  </a:cubicBezTo>
                  <a:lnTo>
                    <a:pt x="81053" y="62465"/>
                  </a:lnTo>
                  <a:lnTo>
                    <a:pt x="86367" y="36502"/>
                  </a:lnTo>
                  <a:cubicBezTo>
                    <a:pt x="87379" y="31719"/>
                    <a:pt x="90922" y="15549"/>
                    <a:pt x="92440" y="12817"/>
                  </a:cubicBezTo>
                  <a:cubicBezTo>
                    <a:pt x="94718" y="8489"/>
                    <a:pt x="99020" y="5073"/>
                    <a:pt x="104334" y="5073"/>
                  </a:cubicBezTo>
                  <a:cubicBezTo>
                    <a:pt x="105346" y="5073"/>
                    <a:pt x="111925" y="5073"/>
                    <a:pt x="116733" y="9173"/>
                  </a:cubicBezTo>
                  <a:cubicBezTo>
                    <a:pt x="105599" y="10084"/>
                    <a:pt x="103068" y="18055"/>
                    <a:pt x="103068" y="21471"/>
                  </a:cubicBezTo>
                  <a:cubicBezTo>
                    <a:pt x="103068" y="26709"/>
                    <a:pt x="107623" y="29442"/>
                    <a:pt x="112431" y="29442"/>
                  </a:cubicBezTo>
                  <a:cubicBezTo>
                    <a:pt x="119011" y="29442"/>
                    <a:pt x="126349" y="24432"/>
                    <a:pt x="126349" y="15777"/>
                  </a:cubicBezTo>
                  <a:cubicBezTo>
                    <a:pt x="126349" y="5301"/>
                    <a:pt x="114709" y="63"/>
                    <a:pt x="104334" y="63"/>
                  </a:cubicBezTo>
                  <a:cubicBezTo>
                    <a:pt x="95730" y="63"/>
                    <a:pt x="79788" y="4162"/>
                    <a:pt x="72196" y="26709"/>
                  </a:cubicBezTo>
                  <a:cubicBezTo>
                    <a:pt x="70678" y="31492"/>
                    <a:pt x="69919" y="33769"/>
                    <a:pt x="63846" y="62465"/>
                  </a:cubicBezTo>
                  <a:lnTo>
                    <a:pt x="46385" y="62465"/>
                  </a:lnTo>
                  <a:cubicBezTo>
                    <a:pt x="41577" y="62465"/>
                    <a:pt x="38794" y="62465"/>
                    <a:pt x="38794" y="66792"/>
                  </a:cubicBezTo>
                  <a:cubicBezTo>
                    <a:pt x="38794" y="69525"/>
                    <a:pt x="41071" y="69525"/>
                    <a:pt x="45879" y="69525"/>
                  </a:cubicBezTo>
                  <a:lnTo>
                    <a:pt x="62580" y="69525"/>
                  </a:lnTo>
                  <a:lnTo>
                    <a:pt x="43601" y="159485"/>
                  </a:lnTo>
                  <a:cubicBezTo>
                    <a:pt x="39047" y="181576"/>
                    <a:pt x="34745" y="202301"/>
                    <a:pt x="21586" y="202301"/>
                  </a:cubicBezTo>
                  <a:cubicBezTo>
                    <a:pt x="20574" y="202301"/>
                    <a:pt x="14248" y="202301"/>
                    <a:pt x="9440" y="198202"/>
                  </a:cubicBezTo>
                  <a:cubicBezTo>
                    <a:pt x="21080" y="197519"/>
                    <a:pt x="23357" y="189320"/>
                    <a:pt x="23357" y="185903"/>
                  </a:cubicBezTo>
                  <a:cubicBezTo>
                    <a:pt x="23357" y="180665"/>
                    <a:pt x="18802" y="177932"/>
                    <a:pt x="13995" y="177932"/>
                  </a:cubicBezTo>
                  <a:cubicBezTo>
                    <a:pt x="7415" y="177932"/>
                    <a:pt x="77" y="182943"/>
                    <a:pt x="77" y="191597"/>
                  </a:cubicBezTo>
                  <a:cubicBezTo>
                    <a:pt x="77" y="201846"/>
                    <a:pt x="11211" y="207312"/>
                    <a:pt x="21586" y="207312"/>
                  </a:cubicBezTo>
                  <a:cubicBezTo>
                    <a:pt x="35504" y="207312"/>
                    <a:pt x="45626" y="193875"/>
                    <a:pt x="50181" y="185220"/>
                  </a:cubicBezTo>
                  <a:cubicBezTo>
                    <a:pt x="58278" y="170872"/>
                    <a:pt x="64099" y="143315"/>
                    <a:pt x="64352" y="141721"/>
                  </a:cubicBezTo>
                  <a:lnTo>
                    <a:pt x="79535" y="69525"/>
                  </a:lnTo>
                  <a:close/>
                </a:path>
              </a:pathLst>
            </a:custGeom>
            <a:solidFill>
              <a:srgbClr val="000000"/>
            </a:solidFill>
            <a:ln w="25003"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067D35EC-F460-C2DC-EA07-9EC02B8A6F6C}"/>
                </a:ext>
              </a:extLst>
            </p:cNvPr>
            <p:cNvSpPr/>
            <p:nvPr>
              <p:custDataLst>
                <p:tags r:id="rId21"/>
              </p:custDataLst>
            </p:nvPr>
          </p:nvSpPr>
          <p:spPr>
            <a:xfrm>
              <a:off x="4664673" y="3803990"/>
              <a:ext cx="58707" cy="227745"/>
            </a:xfrm>
            <a:custGeom>
              <a:avLst/>
              <a:gdLst>
                <a:gd name="connsiteX0" fmla="*/ 58791 w 58707"/>
                <a:gd name="connsiteY0" fmla="*/ 225531 h 227745"/>
                <a:gd name="connsiteX1" fmla="*/ 54489 w 58707"/>
                <a:gd name="connsiteY1" fmla="*/ 220521 h 227745"/>
                <a:gd name="connsiteX2" fmla="*/ 14760 w 58707"/>
                <a:gd name="connsiteY2" fmla="*/ 113936 h 227745"/>
                <a:gd name="connsiteX3" fmla="*/ 55501 w 58707"/>
                <a:gd name="connsiteY3" fmla="*/ 6212 h 227745"/>
                <a:gd name="connsiteX4" fmla="*/ 58791 w 58707"/>
                <a:gd name="connsiteY4" fmla="*/ 2340 h 227745"/>
                <a:gd name="connsiteX5" fmla="*/ 56260 w 58707"/>
                <a:gd name="connsiteY5" fmla="*/ 63 h 227745"/>
                <a:gd name="connsiteX6" fmla="*/ 16025 w 58707"/>
                <a:gd name="connsiteY6" fmla="*/ 44473 h 227745"/>
                <a:gd name="connsiteX7" fmla="*/ 83 w 58707"/>
                <a:gd name="connsiteY7" fmla="*/ 113936 h 227745"/>
                <a:gd name="connsiteX8" fmla="*/ 16784 w 58707"/>
                <a:gd name="connsiteY8" fmla="*/ 184992 h 227745"/>
                <a:gd name="connsiteX9" fmla="*/ 56260 w 58707"/>
                <a:gd name="connsiteY9" fmla="*/ 227809 h 227745"/>
                <a:gd name="connsiteX10" fmla="*/ 58791 w 58707"/>
                <a:gd name="connsiteY10" fmla="*/ 225531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791" y="225531"/>
                  </a:moveTo>
                  <a:cubicBezTo>
                    <a:pt x="58791" y="224848"/>
                    <a:pt x="58791" y="224393"/>
                    <a:pt x="54489" y="220521"/>
                  </a:cubicBezTo>
                  <a:cubicBezTo>
                    <a:pt x="22857" y="191825"/>
                    <a:pt x="14760" y="148781"/>
                    <a:pt x="14760" y="113936"/>
                  </a:cubicBezTo>
                  <a:cubicBezTo>
                    <a:pt x="14760" y="74308"/>
                    <a:pt x="24376" y="34680"/>
                    <a:pt x="55501" y="6212"/>
                  </a:cubicBezTo>
                  <a:cubicBezTo>
                    <a:pt x="58791" y="3479"/>
                    <a:pt x="58791" y="3023"/>
                    <a:pt x="58791" y="2340"/>
                  </a:cubicBezTo>
                  <a:cubicBezTo>
                    <a:pt x="58791" y="746"/>
                    <a:pt x="57778" y="63"/>
                    <a:pt x="56260" y="63"/>
                  </a:cubicBezTo>
                  <a:cubicBezTo>
                    <a:pt x="53729" y="63"/>
                    <a:pt x="30955" y="15549"/>
                    <a:pt x="16025" y="44473"/>
                  </a:cubicBezTo>
                  <a:cubicBezTo>
                    <a:pt x="3119" y="69525"/>
                    <a:pt x="83" y="94805"/>
                    <a:pt x="83" y="113936"/>
                  </a:cubicBezTo>
                  <a:cubicBezTo>
                    <a:pt x="83" y="131700"/>
                    <a:pt x="2866" y="159257"/>
                    <a:pt x="16784" y="184992"/>
                  </a:cubicBezTo>
                  <a:cubicBezTo>
                    <a:pt x="31967" y="213005"/>
                    <a:pt x="53729" y="227809"/>
                    <a:pt x="56260" y="227809"/>
                  </a:cubicBezTo>
                  <a:cubicBezTo>
                    <a:pt x="57778" y="227809"/>
                    <a:pt x="58791" y="227125"/>
                    <a:pt x="58791" y="225531"/>
                  </a:cubicBezTo>
                  <a:close/>
                </a:path>
              </a:pathLst>
            </a:custGeom>
            <a:solidFill>
              <a:srgbClr val="000000"/>
            </a:solidFill>
            <a:ln w="25003"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50442A84-98F3-E788-F393-F3EEA167EBA1}"/>
                </a:ext>
              </a:extLst>
            </p:cNvPr>
            <p:cNvSpPr/>
            <p:nvPr>
              <p:custDataLst>
                <p:tags r:id="rId22"/>
              </p:custDataLst>
            </p:nvPr>
          </p:nvSpPr>
          <p:spPr>
            <a:xfrm>
              <a:off x="4759793" y="3905792"/>
              <a:ext cx="26823" cy="24141"/>
            </a:xfrm>
            <a:custGeom>
              <a:avLst/>
              <a:gdLst>
                <a:gd name="connsiteX0" fmla="*/ 26910 w 26823"/>
                <a:gd name="connsiteY0" fmla="*/ 12133 h 24141"/>
                <a:gd name="connsiteX1" fmla="*/ 13498 w 26823"/>
                <a:gd name="connsiteY1" fmla="*/ 63 h 24141"/>
                <a:gd name="connsiteX2" fmla="*/ 87 w 26823"/>
                <a:gd name="connsiteY2" fmla="*/ 12133 h 24141"/>
                <a:gd name="connsiteX3" fmla="*/ 13498 w 26823"/>
                <a:gd name="connsiteY3" fmla="*/ 24204 h 24141"/>
                <a:gd name="connsiteX4" fmla="*/ 26910 w 26823"/>
                <a:gd name="connsiteY4" fmla="*/ 12133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4141">
                  <a:moveTo>
                    <a:pt x="26910" y="12133"/>
                  </a:moveTo>
                  <a:cubicBezTo>
                    <a:pt x="26910" y="5529"/>
                    <a:pt x="20837" y="63"/>
                    <a:pt x="13498" y="63"/>
                  </a:cubicBezTo>
                  <a:cubicBezTo>
                    <a:pt x="6160" y="63"/>
                    <a:pt x="87" y="5529"/>
                    <a:pt x="87" y="12133"/>
                  </a:cubicBezTo>
                  <a:cubicBezTo>
                    <a:pt x="87" y="18738"/>
                    <a:pt x="6160" y="24204"/>
                    <a:pt x="13498" y="24204"/>
                  </a:cubicBezTo>
                  <a:cubicBezTo>
                    <a:pt x="20837" y="24204"/>
                    <a:pt x="26910" y="18738"/>
                    <a:pt x="26910" y="12133"/>
                  </a:cubicBezTo>
                  <a:close/>
                </a:path>
              </a:pathLst>
            </a:custGeom>
            <a:solidFill>
              <a:srgbClr val="000000"/>
            </a:solidFill>
            <a:ln w="25003"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76B316EB-E781-CF7C-CCC0-1B91248B8A97}"/>
                </a:ext>
              </a:extLst>
            </p:cNvPr>
            <p:cNvSpPr/>
            <p:nvPr>
              <p:custDataLst>
                <p:tags r:id="rId23"/>
              </p:custDataLst>
            </p:nvPr>
          </p:nvSpPr>
          <p:spPr>
            <a:xfrm>
              <a:off x="4822746" y="3803990"/>
              <a:ext cx="58707" cy="227745"/>
            </a:xfrm>
            <a:custGeom>
              <a:avLst/>
              <a:gdLst>
                <a:gd name="connsiteX0" fmla="*/ 58797 w 58707"/>
                <a:gd name="connsiteY0" fmla="*/ 113936 h 227745"/>
                <a:gd name="connsiteX1" fmla="*/ 42096 w 58707"/>
                <a:gd name="connsiteY1" fmla="*/ 42879 h 227745"/>
                <a:gd name="connsiteX2" fmla="*/ 2620 w 58707"/>
                <a:gd name="connsiteY2" fmla="*/ 63 h 227745"/>
                <a:gd name="connsiteX3" fmla="*/ 89 w 58707"/>
                <a:gd name="connsiteY3" fmla="*/ 2340 h 227745"/>
                <a:gd name="connsiteX4" fmla="*/ 4897 w 58707"/>
                <a:gd name="connsiteY4" fmla="*/ 7578 h 227745"/>
                <a:gd name="connsiteX5" fmla="*/ 44120 w 58707"/>
                <a:gd name="connsiteY5" fmla="*/ 113936 h 227745"/>
                <a:gd name="connsiteX6" fmla="*/ 3379 w 58707"/>
                <a:gd name="connsiteY6" fmla="*/ 221660 h 227745"/>
                <a:gd name="connsiteX7" fmla="*/ 89 w 58707"/>
                <a:gd name="connsiteY7" fmla="*/ 225531 h 227745"/>
                <a:gd name="connsiteX8" fmla="*/ 2620 w 58707"/>
                <a:gd name="connsiteY8" fmla="*/ 227809 h 227745"/>
                <a:gd name="connsiteX9" fmla="*/ 42855 w 58707"/>
                <a:gd name="connsiteY9" fmla="*/ 183398 h 227745"/>
                <a:gd name="connsiteX10" fmla="*/ 58797 w 58707"/>
                <a:gd name="connsiteY10" fmla="*/ 113936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797" y="113936"/>
                  </a:moveTo>
                  <a:cubicBezTo>
                    <a:pt x="58797" y="96172"/>
                    <a:pt x="56014" y="68614"/>
                    <a:pt x="42096" y="42879"/>
                  </a:cubicBezTo>
                  <a:cubicBezTo>
                    <a:pt x="26913" y="14866"/>
                    <a:pt x="5150" y="63"/>
                    <a:pt x="2620" y="63"/>
                  </a:cubicBezTo>
                  <a:cubicBezTo>
                    <a:pt x="1102" y="63"/>
                    <a:pt x="89" y="974"/>
                    <a:pt x="89" y="2340"/>
                  </a:cubicBezTo>
                  <a:cubicBezTo>
                    <a:pt x="89" y="3023"/>
                    <a:pt x="89" y="3479"/>
                    <a:pt x="4897" y="7578"/>
                  </a:cubicBezTo>
                  <a:cubicBezTo>
                    <a:pt x="29696" y="30125"/>
                    <a:pt x="44120" y="66337"/>
                    <a:pt x="44120" y="113936"/>
                  </a:cubicBezTo>
                  <a:cubicBezTo>
                    <a:pt x="44120" y="152880"/>
                    <a:pt x="34757" y="192964"/>
                    <a:pt x="3379" y="221660"/>
                  </a:cubicBezTo>
                  <a:cubicBezTo>
                    <a:pt x="89" y="224393"/>
                    <a:pt x="89" y="224848"/>
                    <a:pt x="89" y="225531"/>
                  </a:cubicBezTo>
                  <a:cubicBezTo>
                    <a:pt x="89" y="226898"/>
                    <a:pt x="1102" y="227809"/>
                    <a:pt x="2620" y="227809"/>
                  </a:cubicBezTo>
                  <a:cubicBezTo>
                    <a:pt x="5150" y="227809"/>
                    <a:pt x="27925" y="212322"/>
                    <a:pt x="42855" y="183398"/>
                  </a:cubicBezTo>
                  <a:cubicBezTo>
                    <a:pt x="55761" y="158346"/>
                    <a:pt x="58797" y="133066"/>
                    <a:pt x="58797" y="113936"/>
                  </a:cubicBezTo>
                  <a:close/>
                </a:path>
              </a:pathLst>
            </a:custGeom>
            <a:solidFill>
              <a:srgbClr val="000000"/>
            </a:solidFill>
            <a:ln w="25003" cap="flat">
              <a:noFill/>
              <a:prstDash val="solid"/>
              <a:miter/>
            </a:ln>
          </p:spPr>
          <p:txBody>
            <a:bodyPr rtlCol="0" anchor="ctr"/>
            <a:lstStyle/>
            <a:p>
              <a:endParaRPr lang="en-CN"/>
            </a:p>
          </p:txBody>
        </p:sp>
      </p:grpSp>
      <p:grpSp>
        <p:nvGrpSpPr>
          <p:cNvPr id="18487" name="Group 18486" descr="\documentclass{article}&#10;\usepackage{amsmath, amsfonts ,bm}&#10;\pagestyle{empty}&#10;\begin{document}&#10;&#10;&#10; \begin{equation*}&#10;        LN(\bm{x})=g\cdot\frac{\bm{x}-\mu}{\sigma}+b&#10;    \end{equation*}&#10;&#10;\end{document}" title="IguanaTex Vector Display">
            <a:extLst>
              <a:ext uri="{FF2B5EF4-FFF2-40B4-BE49-F238E27FC236}">
                <a16:creationId xmlns:a16="http://schemas.microsoft.com/office/drawing/2014/main" id="{BECF2A20-3C19-EC13-5246-42CEA95EB866}"/>
              </a:ext>
            </a:extLst>
          </p:cNvPr>
          <p:cNvGrpSpPr>
            <a:grpSpLocks noChangeAspect="1"/>
          </p:cNvGrpSpPr>
          <p:nvPr>
            <p:custDataLst>
              <p:tags r:id="rId4"/>
            </p:custDataLst>
          </p:nvPr>
        </p:nvGrpSpPr>
        <p:grpSpPr>
          <a:xfrm>
            <a:off x="3780167" y="5030660"/>
            <a:ext cx="2259296" cy="415740"/>
            <a:chOff x="6753822" y="4027484"/>
            <a:chExt cx="2259296" cy="415740"/>
          </a:xfrm>
        </p:grpSpPr>
        <p:sp>
          <p:nvSpPr>
            <p:cNvPr id="18472" name="Freeform 18471">
              <a:extLst>
                <a:ext uri="{FF2B5EF4-FFF2-40B4-BE49-F238E27FC236}">
                  <a16:creationId xmlns:a16="http://schemas.microsoft.com/office/drawing/2014/main" id="{92DC9B62-BBBA-3D74-AAEC-4CE389BB6B13}"/>
                </a:ext>
              </a:extLst>
            </p:cNvPr>
            <p:cNvSpPr/>
            <p:nvPr>
              <p:custDataLst>
                <p:tags r:id="rId5"/>
              </p:custDataLst>
            </p:nvPr>
          </p:nvSpPr>
          <p:spPr>
            <a:xfrm>
              <a:off x="6753822" y="4128947"/>
              <a:ext cx="137558" cy="155550"/>
            </a:xfrm>
            <a:custGeom>
              <a:avLst/>
              <a:gdLst>
                <a:gd name="connsiteX0" fmla="*/ 76479 w 137558"/>
                <a:gd name="connsiteY0" fmla="*/ 17840 h 155550"/>
                <a:gd name="connsiteX1" fmla="*/ 100620 w 137558"/>
                <a:gd name="connsiteY1" fmla="*/ 7136 h 155550"/>
                <a:gd name="connsiteX2" fmla="*/ 109274 w 137558"/>
                <a:gd name="connsiteY2" fmla="*/ 2809 h 155550"/>
                <a:gd name="connsiteX3" fmla="*/ 105630 w 137558"/>
                <a:gd name="connsiteY3" fmla="*/ 76 h 155550"/>
                <a:gd name="connsiteX4" fmla="*/ 71924 w 137558"/>
                <a:gd name="connsiteY4" fmla="*/ 760 h 155550"/>
                <a:gd name="connsiteX5" fmla="*/ 41634 w 137558"/>
                <a:gd name="connsiteY5" fmla="*/ 76 h 155550"/>
                <a:gd name="connsiteX6" fmla="*/ 37307 w 137558"/>
                <a:gd name="connsiteY6" fmla="*/ 4631 h 155550"/>
                <a:gd name="connsiteX7" fmla="*/ 43683 w 137558"/>
                <a:gd name="connsiteY7" fmla="*/ 7136 h 155550"/>
                <a:gd name="connsiteX8" fmla="*/ 52338 w 137558"/>
                <a:gd name="connsiteY8" fmla="*/ 7592 h 155550"/>
                <a:gd name="connsiteX9" fmla="*/ 58487 w 137558"/>
                <a:gd name="connsiteY9" fmla="*/ 11236 h 155550"/>
                <a:gd name="connsiteX10" fmla="*/ 57576 w 137558"/>
                <a:gd name="connsiteY10" fmla="*/ 15563 h 155550"/>
                <a:gd name="connsiteX11" fmla="*/ 27058 w 137558"/>
                <a:gd name="connsiteY11" fmla="*/ 137863 h 155550"/>
                <a:gd name="connsiteX12" fmla="*/ 6333 w 137558"/>
                <a:gd name="connsiteY12" fmla="*/ 148567 h 155550"/>
                <a:gd name="connsiteX13" fmla="*/ 184 w 137558"/>
                <a:gd name="connsiteY13" fmla="*/ 153122 h 155550"/>
                <a:gd name="connsiteX14" fmla="*/ 6333 w 137558"/>
                <a:gd name="connsiteY14" fmla="*/ 155627 h 155550"/>
                <a:gd name="connsiteX15" fmla="*/ 111779 w 137558"/>
                <a:gd name="connsiteY15" fmla="*/ 155627 h 155550"/>
                <a:gd name="connsiteX16" fmla="*/ 118840 w 137558"/>
                <a:gd name="connsiteY16" fmla="*/ 151755 h 155550"/>
                <a:gd name="connsiteX17" fmla="*/ 136832 w 137558"/>
                <a:gd name="connsiteY17" fmla="*/ 102562 h 155550"/>
                <a:gd name="connsiteX18" fmla="*/ 137743 w 137558"/>
                <a:gd name="connsiteY18" fmla="*/ 99374 h 155550"/>
                <a:gd name="connsiteX19" fmla="*/ 135010 w 137558"/>
                <a:gd name="connsiteY19" fmla="*/ 96868 h 155550"/>
                <a:gd name="connsiteX20" fmla="*/ 131138 w 137558"/>
                <a:gd name="connsiteY20" fmla="*/ 101651 h 155550"/>
                <a:gd name="connsiteX21" fmla="*/ 73974 w 137558"/>
                <a:gd name="connsiteY21" fmla="*/ 148567 h 155550"/>
                <a:gd name="connsiteX22" fmla="*/ 52566 w 137558"/>
                <a:gd name="connsiteY22" fmla="*/ 148567 h 155550"/>
                <a:gd name="connsiteX23" fmla="*/ 47555 w 137558"/>
                <a:gd name="connsiteY23" fmla="*/ 148339 h 155550"/>
                <a:gd name="connsiteX24" fmla="*/ 44594 w 137558"/>
                <a:gd name="connsiteY24" fmla="*/ 146061 h 155550"/>
                <a:gd name="connsiteX25" fmla="*/ 45733 w 137558"/>
                <a:gd name="connsiteY25" fmla="*/ 140823 h 155550"/>
                <a:gd name="connsiteX26" fmla="*/ 76479 w 137558"/>
                <a:gd name="connsiteY26" fmla="*/ 17840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37558" h="155550">
                  <a:moveTo>
                    <a:pt x="76479" y="17840"/>
                  </a:moveTo>
                  <a:cubicBezTo>
                    <a:pt x="78529" y="9642"/>
                    <a:pt x="79212" y="7136"/>
                    <a:pt x="100620" y="7136"/>
                  </a:cubicBezTo>
                  <a:cubicBezTo>
                    <a:pt x="107452" y="7136"/>
                    <a:pt x="109274" y="7136"/>
                    <a:pt x="109274" y="2809"/>
                  </a:cubicBezTo>
                  <a:cubicBezTo>
                    <a:pt x="109274" y="76"/>
                    <a:pt x="106769" y="76"/>
                    <a:pt x="105630" y="76"/>
                  </a:cubicBezTo>
                  <a:cubicBezTo>
                    <a:pt x="98115" y="76"/>
                    <a:pt x="79440" y="760"/>
                    <a:pt x="71924" y="760"/>
                  </a:cubicBezTo>
                  <a:cubicBezTo>
                    <a:pt x="65092" y="760"/>
                    <a:pt x="48466" y="76"/>
                    <a:pt x="41634" y="76"/>
                  </a:cubicBezTo>
                  <a:cubicBezTo>
                    <a:pt x="40039" y="76"/>
                    <a:pt x="37307" y="76"/>
                    <a:pt x="37307" y="4631"/>
                  </a:cubicBezTo>
                  <a:cubicBezTo>
                    <a:pt x="37307" y="7136"/>
                    <a:pt x="39356" y="7136"/>
                    <a:pt x="43683" y="7136"/>
                  </a:cubicBezTo>
                  <a:cubicBezTo>
                    <a:pt x="44139" y="7136"/>
                    <a:pt x="48466" y="7136"/>
                    <a:pt x="52338" y="7592"/>
                  </a:cubicBezTo>
                  <a:cubicBezTo>
                    <a:pt x="56437" y="8047"/>
                    <a:pt x="58487" y="8275"/>
                    <a:pt x="58487" y="11236"/>
                  </a:cubicBezTo>
                  <a:cubicBezTo>
                    <a:pt x="58487" y="12147"/>
                    <a:pt x="58259" y="12830"/>
                    <a:pt x="57576" y="15563"/>
                  </a:cubicBezTo>
                  <a:lnTo>
                    <a:pt x="27058" y="137863"/>
                  </a:lnTo>
                  <a:cubicBezTo>
                    <a:pt x="24781" y="146745"/>
                    <a:pt x="24325" y="148567"/>
                    <a:pt x="6333" y="148567"/>
                  </a:cubicBezTo>
                  <a:cubicBezTo>
                    <a:pt x="2461" y="148567"/>
                    <a:pt x="184" y="148567"/>
                    <a:pt x="184" y="153122"/>
                  </a:cubicBezTo>
                  <a:cubicBezTo>
                    <a:pt x="184" y="155627"/>
                    <a:pt x="2234" y="155627"/>
                    <a:pt x="6333" y="155627"/>
                  </a:cubicBezTo>
                  <a:lnTo>
                    <a:pt x="111779" y="155627"/>
                  </a:lnTo>
                  <a:cubicBezTo>
                    <a:pt x="117245" y="155627"/>
                    <a:pt x="117473" y="155627"/>
                    <a:pt x="118840" y="151755"/>
                  </a:cubicBezTo>
                  <a:lnTo>
                    <a:pt x="136832" y="102562"/>
                  </a:lnTo>
                  <a:cubicBezTo>
                    <a:pt x="137743" y="100057"/>
                    <a:pt x="137743" y="99601"/>
                    <a:pt x="137743" y="99374"/>
                  </a:cubicBezTo>
                  <a:cubicBezTo>
                    <a:pt x="137743" y="98463"/>
                    <a:pt x="137059" y="96868"/>
                    <a:pt x="135010" y="96868"/>
                  </a:cubicBezTo>
                  <a:cubicBezTo>
                    <a:pt x="132960" y="96868"/>
                    <a:pt x="132732" y="98007"/>
                    <a:pt x="131138" y="101651"/>
                  </a:cubicBezTo>
                  <a:cubicBezTo>
                    <a:pt x="123394" y="122604"/>
                    <a:pt x="113374" y="148567"/>
                    <a:pt x="73974" y="148567"/>
                  </a:cubicBezTo>
                  <a:lnTo>
                    <a:pt x="52566" y="148567"/>
                  </a:lnTo>
                  <a:cubicBezTo>
                    <a:pt x="49377" y="148567"/>
                    <a:pt x="48922" y="148567"/>
                    <a:pt x="47555" y="148339"/>
                  </a:cubicBezTo>
                  <a:cubicBezTo>
                    <a:pt x="45278" y="148111"/>
                    <a:pt x="44594" y="147883"/>
                    <a:pt x="44594" y="146061"/>
                  </a:cubicBezTo>
                  <a:cubicBezTo>
                    <a:pt x="44594" y="145378"/>
                    <a:pt x="44594" y="144923"/>
                    <a:pt x="45733" y="140823"/>
                  </a:cubicBezTo>
                  <a:lnTo>
                    <a:pt x="76479" y="17840"/>
                  </a:lnTo>
                  <a:close/>
                </a:path>
              </a:pathLst>
            </a:custGeom>
            <a:solidFill>
              <a:srgbClr val="000000"/>
            </a:solidFill>
            <a:ln w="22802"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DC7FEAE9-4916-090B-D15C-D883026D47E9}"/>
                </a:ext>
              </a:extLst>
            </p:cNvPr>
            <p:cNvSpPr/>
            <p:nvPr>
              <p:custDataLst>
                <p:tags r:id="rId6"/>
              </p:custDataLst>
            </p:nvPr>
          </p:nvSpPr>
          <p:spPr>
            <a:xfrm>
              <a:off x="6908816" y="4128947"/>
              <a:ext cx="191762" cy="155550"/>
            </a:xfrm>
            <a:custGeom>
              <a:avLst/>
              <a:gdLst>
                <a:gd name="connsiteX0" fmla="*/ 163485 w 191762"/>
                <a:gd name="connsiteY0" fmla="*/ 23990 h 155550"/>
                <a:gd name="connsiteX1" fmla="*/ 188081 w 191762"/>
                <a:gd name="connsiteY1" fmla="*/ 7136 h 155550"/>
                <a:gd name="connsiteX2" fmla="*/ 191953 w 191762"/>
                <a:gd name="connsiteY2" fmla="*/ 2582 h 155550"/>
                <a:gd name="connsiteX3" fmla="*/ 188992 w 191762"/>
                <a:gd name="connsiteY3" fmla="*/ 76 h 155550"/>
                <a:gd name="connsiteX4" fmla="*/ 165990 w 191762"/>
                <a:gd name="connsiteY4" fmla="*/ 760 h 155550"/>
                <a:gd name="connsiteX5" fmla="*/ 142760 w 191762"/>
                <a:gd name="connsiteY5" fmla="*/ 76 h 155550"/>
                <a:gd name="connsiteX6" fmla="*/ 138660 w 191762"/>
                <a:gd name="connsiteY6" fmla="*/ 4631 h 155550"/>
                <a:gd name="connsiteX7" fmla="*/ 142760 w 191762"/>
                <a:gd name="connsiteY7" fmla="*/ 7136 h 155550"/>
                <a:gd name="connsiteX8" fmla="*/ 158246 w 191762"/>
                <a:gd name="connsiteY8" fmla="*/ 17157 h 155550"/>
                <a:gd name="connsiteX9" fmla="*/ 157563 w 191762"/>
                <a:gd name="connsiteY9" fmla="*/ 21940 h 155550"/>
                <a:gd name="connsiteX10" fmla="*/ 132056 w 191762"/>
                <a:gd name="connsiteY10" fmla="*/ 123287 h 155550"/>
                <a:gd name="connsiteX11" fmla="*/ 81724 w 191762"/>
                <a:gd name="connsiteY11" fmla="*/ 4403 h 155550"/>
                <a:gd name="connsiteX12" fmla="*/ 74436 w 191762"/>
                <a:gd name="connsiteY12" fmla="*/ 76 h 155550"/>
                <a:gd name="connsiteX13" fmla="*/ 43918 w 191762"/>
                <a:gd name="connsiteY13" fmla="*/ 76 h 155550"/>
                <a:gd name="connsiteX14" fmla="*/ 37313 w 191762"/>
                <a:gd name="connsiteY14" fmla="*/ 4631 h 155550"/>
                <a:gd name="connsiteX15" fmla="*/ 43690 w 191762"/>
                <a:gd name="connsiteY15" fmla="*/ 7136 h 155550"/>
                <a:gd name="connsiteX16" fmla="*/ 59177 w 191762"/>
                <a:gd name="connsiteY16" fmla="*/ 9186 h 155550"/>
                <a:gd name="connsiteX17" fmla="*/ 28659 w 191762"/>
                <a:gd name="connsiteY17" fmla="*/ 131486 h 155550"/>
                <a:gd name="connsiteX18" fmla="*/ 4062 w 191762"/>
                <a:gd name="connsiteY18" fmla="*/ 148567 h 155550"/>
                <a:gd name="connsiteX19" fmla="*/ 191 w 191762"/>
                <a:gd name="connsiteY19" fmla="*/ 153122 h 155550"/>
                <a:gd name="connsiteX20" fmla="*/ 3151 w 191762"/>
                <a:gd name="connsiteY20" fmla="*/ 155627 h 155550"/>
                <a:gd name="connsiteX21" fmla="*/ 25926 w 191762"/>
                <a:gd name="connsiteY21" fmla="*/ 154944 h 155550"/>
                <a:gd name="connsiteX22" fmla="*/ 49384 w 191762"/>
                <a:gd name="connsiteY22" fmla="*/ 155627 h 155550"/>
                <a:gd name="connsiteX23" fmla="*/ 53483 w 191762"/>
                <a:gd name="connsiteY23" fmla="*/ 151072 h 155550"/>
                <a:gd name="connsiteX24" fmla="*/ 48928 w 191762"/>
                <a:gd name="connsiteY24" fmla="*/ 148567 h 155550"/>
                <a:gd name="connsiteX25" fmla="*/ 33897 w 191762"/>
                <a:gd name="connsiteY25" fmla="*/ 138546 h 155550"/>
                <a:gd name="connsiteX26" fmla="*/ 34808 w 191762"/>
                <a:gd name="connsiteY26" fmla="*/ 133308 h 155550"/>
                <a:gd name="connsiteX27" fmla="*/ 64871 w 191762"/>
                <a:gd name="connsiteY27" fmla="*/ 13058 h 155550"/>
                <a:gd name="connsiteX28" fmla="*/ 66920 w 191762"/>
                <a:gd name="connsiteY28" fmla="*/ 17157 h 155550"/>
                <a:gd name="connsiteX29" fmla="*/ 123629 w 191762"/>
                <a:gd name="connsiteY29" fmla="*/ 151300 h 155550"/>
                <a:gd name="connsiteX30" fmla="*/ 127956 w 191762"/>
                <a:gd name="connsiteY30" fmla="*/ 155627 h 155550"/>
                <a:gd name="connsiteX31" fmla="*/ 131600 w 191762"/>
                <a:gd name="connsiteY31" fmla="*/ 150844 h 155550"/>
                <a:gd name="connsiteX32" fmla="*/ 163485 w 191762"/>
                <a:gd name="connsiteY32" fmla="*/ 23990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91762" h="155550">
                  <a:moveTo>
                    <a:pt x="163485" y="23990"/>
                  </a:moveTo>
                  <a:cubicBezTo>
                    <a:pt x="165762" y="14880"/>
                    <a:pt x="169861" y="7820"/>
                    <a:pt x="188081" y="7136"/>
                  </a:cubicBezTo>
                  <a:cubicBezTo>
                    <a:pt x="189220" y="7136"/>
                    <a:pt x="191953" y="6909"/>
                    <a:pt x="191953" y="2582"/>
                  </a:cubicBezTo>
                  <a:cubicBezTo>
                    <a:pt x="191953" y="2354"/>
                    <a:pt x="191953" y="76"/>
                    <a:pt x="188992" y="76"/>
                  </a:cubicBezTo>
                  <a:cubicBezTo>
                    <a:pt x="181476" y="76"/>
                    <a:pt x="173505" y="760"/>
                    <a:pt x="165990" y="760"/>
                  </a:cubicBezTo>
                  <a:cubicBezTo>
                    <a:pt x="158246" y="760"/>
                    <a:pt x="150275" y="76"/>
                    <a:pt x="142760" y="76"/>
                  </a:cubicBezTo>
                  <a:cubicBezTo>
                    <a:pt x="141393" y="76"/>
                    <a:pt x="138660" y="76"/>
                    <a:pt x="138660" y="4631"/>
                  </a:cubicBezTo>
                  <a:cubicBezTo>
                    <a:pt x="138660" y="7136"/>
                    <a:pt x="140938" y="7136"/>
                    <a:pt x="142760" y="7136"/>
                  </a:cubicBezTo>
                  <a:cubicBezTo>
                    <a:pt x="155741" y="7364"/>
                    <a:pt x="158246" y="12147"/>
                    <a:pt x="158246" y="17157"/>
                  </a:cubicBezTo>
                  <a:cubicBezTo>
                    <a:pt x="158246" y="17840"/>
                    <a:pt x="157791" y="21257"/>
                    <a:pt x="157563" y="21940"/>
                  </a:cubicBezTo>
                  <a:lnTo>
                    <a:pt x="132056" y="123287"/>
                  </a:lnTo>
                  <a:lnTo>
                    <a:pt x="81724" y="4403"/>
                  </a:lnTo>
                  <a:cubicBezTo>
                    <a:pt x="79902" y="304"/>
                    <a:pt x="79674" y="76"/>
                    <a:pt x="74436" y="76"/>
                  </a:cubicBezTo>
                  <a:lnTo>
                    <a:pt x="43918" y="76"/>
                  </a:lnTo>
                  <a:cubicBezTo>
                    <a:pt x="39363" y="76"/>
                    <a:pt x="37313" y="76"/>
                    <a:pt x="37313" y="4631"/>
                  </a:cubicBezTo>
                  <a:cubicBezTo>
                    <a:pt x="37313" y="7136"/>
                    <a:pt x="39363" y="7136"/>
                    <a:pt x="43690" y="7136"/>
                  </a:cubicBezTo>
                  <a:cubicBezTo>
                    <a:pt x="44829" y="7136"/>
                    <a:pt x="59177" y="7136"/>
                    <a:pt x="59177" y="9186"/>
                  </a:cubicBezTo>
                  <a:lnTo>
                    <a:pt x="28659" y="131486"/>
                  </a:lnTo>
                  <a:cubicBezTo>
                    <a:pt x="26382" y="140596"/>
                    <a:pt x="22510" y="147883"/>
                    <a:pt x="4062" y="148567"/>
                  </a:cubicBezTo>
                  <a:cubicBezTo>
                    <a:pt x="2696" y="148567"/>
                    <a:pt x="191" y="148794"/>
                    <a:pt x="191" y="153122"/>
                  </a:cubicBezTo>
                  <a:cubicBezTo>
                    <a:pt x="191" y="154716"/>
                    <a:pt x="1329" y="155627"/>
                    <a:pt x="3151" y="155627"/>
                  </a:cubicBezTo>
                  <a:cubicBezTo>
                    <a:pt x="10439" y="155627"/>
                    <a:pt x="18410" y="154944"/>
                    <a:pt x="25926" y="154944"/>
                  </a:cubicBezTo>
                  <a:cubicBezTo>
                    <a:pt x="33669" y="154944"/>
                    <a:pt x="41868" y="155627"/>
                    <a:pt x="49384" y="155627"/>
                  </a:cubicBezTo>
                  <a:cubicBezTo>
                    <a:pt x="50523" y="155627"/>
                    <a:pt x="53483" y="155627"/>
                    <a:pt x="53483" y="151072"/>
                  </a:cubicBezTo>
                  <a:cubicBezTo>
                    <a:pt x="53483" y="148794"/>
                    <a:pt x="51434" y="148567"/>
                    <a:pt x="48928" y="148567"/>
                  </a:cubicBezTo>
                  <a:cubicBezTo>
                    <a:pt x="35719" y="148111"/>
                    <a:pt x="33897" y="143101"/>
                    <a:pt x="33897" y="138546"/>
                  </a:cubicBezTo>
                  <a:cubicBezTo>
                    <a:pt x="33897" y="136952"/>
                    <a:pt x="34125" y="135813"/>
                    <a:pt x="34808" y="133308"/>
                  </a:cubicBezTo>
                  <a:lnTo>
                    <a:pt x="64871" y="13058"/>
                  </a:lnTo>
                  <a:cubicBezTo>
                    <a:pt x="65782" y="14424"/>
                    <a:pt x="65782" y="14880"/>
                    <a:pt x="66920" y="17157"/>
                  </a:cubicBezTo>
                  <a:lnTo>
                    <a:pt x="123629" y="151300"/>
                  </a:lnTo>
                  <a:cubicBezTo>
                    <a:pt x="125223" y="155171"/>
                    <a:pt x="125906" y="155627"/>
                    <a:pt x="127956" y="155627"/>
                  </a:cubicBezTo>
                  <a:cubicBezTo>
                    <a:pt x="130461" y="155627"/>
                    <a:pt x="130461" y="154944"/>
                    <a:pt x="131600" y="150844"/>
                  </a:cubicBezTo>
                  <a:lnTo>
                    <a:pt x="163485" y="23990"/>
                  </a:lnTo>
                  <a:close/>
                </a:path>
              </a:pathLst>
            </a:custGeom>
            <a:solidFill>
              <a:srgbClr val="000000"/>
            </a:solidFill>
            <a:ln w="22802"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F8306962-E668-6244-8D2E-DDC955B521B3}"/>
                </a:ext>
              </a:extLst>
            </p:cNvPr>
            <p:cNvSpPr/>
            <p:nvPr>
              <p:custDataLst>
                <p:tags r:id="rId7"/>
              </p:custDataLst>
            </p:nvPr>
          </p:nvSpPr>
          <p:spPr>
            <a:xfrm>
              <a:off x="7130299" y="4113688"/>
              <a:ext cx="52837" cy="227745"/>
            </a:xfrm>
            <a:custGeom>
              <a:avLst/>
              <a:gdLst>
                <a:gd name="connsiteX0" fmla="*/ 53037 w 52837"/>
                <a:gd name="connsiteY0" fmla="*/ 225545 h 227745"/>
                <a:gd name="connsiteX1" fmla="*/ 49165 w 52837"/>
                <a:gd name="connsiteY1" fmla="*/ 220534 h 227745"/>
                <a:gd name="connsiteX2" fmla="*/ 13409 w 52837"/>
                <a:gd name="connsiteY2" fmla="*/ 113949 h 227745"/>
                <a:gd name="connsiteX3" fmla="*/ 50076 w 52837"/>
                <a:gd name="connsiteY3" fmla="*/ 6225 h 227745"/>
                <a:gd name="connsiteX4" fmla="*/ 53037 w 52837"/>
                <a:gd name="connsiteY4" fmla="*/ 2354 h 227745"/>
                <a:gd name="connsiteX5" fmla="*/ 50759 w 52837"/>
                <a:gd name="connsiteY5" fmla="*/ 76 h 227745"/>
                <a:gd name="connsiteX6" fmla="*/ 14548 w 52837"/>
                <a:gd name="connsiteY6" fmla="*/ 44487 h 227745"/>
                <a:gd name="connsiteX7" fmla="*/ 200 w 52837"/>
                <a:gd name="connsiteY7" fmla="*/ 113949 h 227745"/>
                <a:gd name="connsiteX8" fmla="*/ 15231 w 52837"/>
                <a:gd name="connsiteY8" fmla="*/ 185006 h 227745"/>
                <a:gd name="connsiteX9" fmla="*/ 50759 w 52837"/>
                <a:gd name="connsiteY9" fmla="*/ 227822 h 227745"/>
                <a:gd name="connsiteX10" fmla="*/ 53037 w 52837"/>
                <a:gd name="connsiteY10" fmla="*/ 225545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37" h="227745">
                  <a:moveTo>
                    <a:pt x="53037" y="225545"/>
                  </a:moveTo>
                  <a:cubicBezTo>
                    <a:pt x="53037" y="224862"/>
                    <a:pt x="53037" y="224406"/>
                    <a:pt x="49165" y="220534"/>
                  </a:cubicBezTo>
                  <a:cubicBezTo>
                    <a:pt x="20697" y="191838"/>
                    <a:pt x="13409" y="148794"/>
                    <a:pt x="13409" y="113949"/>
                  </a:cubicBezTo>
                  <a:cubicBezTo>
                    <a:pt x="13409" y="74322"/>
                    <a:pt x="22063" y="34694"/>
                    <a:pt x="50076" y="6225"/>
                  </a:cubicBezTo>
                  <a:cubicBezTo>
                    <a:pt x="53037" y="3493"/>
                    <a:pt x="53037" y="3037"/>
                    <a:pt x="53037" y="2354"/>
                  </a:cubicBezTo>
                  <a:cubicBezTo>
                    <a:pt x="53037" y="760"/>
                    <a:pt x="52126" y="76"/>
                    <a:pt x="50759" y="76"/>
                  </a:cubicBezTo>
                  <a:cubicBezTo>
                    <a:pt x="48482" y="76"/>
                    <a:pt x="27985" y="15563"/>
                    <a:pt x="14548" y="44487"/>
                  </a:cubicBezTo>
                  <a:cubicBezTo>
                    <a:pt x="2933" y="69539"/>
                    <a:pt x="200" y="94819"/>
                    <a:pt x="200" y="113949"/>
                  </a:cubicBezTo>
                  <a:cubicBezTo>
                    <a:pt x="200" y="131713"/>
                    <a:pt x="2705" y="159271"/>
                    <a:pt x="15231" y="185006"/>
                  </a:cubicBezTo>
                  <a:cubicBezTo>
                    <a:pt x="28896" y="213019"/>
                    <a:pt x="48482" y="227822"/>
                    <a:pt x="50759" y="227822"/>
                  </a:cubicBezTo>
                  <a:cubicBezTo>
                    <a:pt x="52126" y="227822"/>
                    <a:pt x="53037" y="227139"/>
                    <a:pt x="53037" y="225545"/>
                  </a:cubicBezTo>
                  <a:close/>
                </a:path>
              </a:pathLst>
            </a:custGeom>
            <a:solidFill>
              <a:srgbClr val="000000"/>
            </a:solidFill>
            <a:ln w="22802"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BD386E8D-1AA4-E189-DF2B-8B3CA0CEFA71}"/>
                </a:ext>
              </a:extLst>
            </p:cNvPr>
            <p:cNvSpPr/>
            <p:nvPr>
              <p:custDataLst>
                <p:tags r:id="rId8"/>
              </p:custDataLst>
            </p:nvPr>
          </p:nvSpPr>
          <p:spPr>
            <a:xfrm>
              <a:off x="7204975" y="4181556"/>
              <a:ext cx="128904" cy="104763"/>
            </a:xfrm>
            <a:custGeom>
              <a:avLst/>
              <a:gdLst>
                <a:gd name="connsiteX0" fmla="*/ 113621 w 128904"/>
                <a:gd name="connsiteY0" fmla="*/ 11691 h 104763"/>
                <a:gd name="connsiteX1" fmla="*/ 101323 w 128904"/>
                <a:gd name="connsiteY1" fmla="*/ 27406 h 104763"/>
                <a:gd name="connsiteX2" fmla="*/ 112710 w 128904"/>
                <a:gd name="connsiteY2" fmla="*/ 37882 h 104763"/>
                <a:gd name="connsiteX3" fmla="*/ 129108 w 128904"/>
                <a:gd name="connsiteY3" fmla="*/ 20118 h 104763"/>
                <a:gd name="connsiteX4" fmla="*/ 103145 w 128904"/>
                <a:gd name="connsiteY4" fmla="*/ 76 h 104763"/>
                <a:gd name="connsiteX5" fmla="*/ 78776 w 128904"/>
                <a:gd name="connsiteY5" fmla="*/ 13969 h 104763"/>
                <a:gd name="connsiteX6" fmla="*/ 47347 w 128904"/>
                <a:gd name="connsiteY6" fmla="*/ 76 h 104763"/>
                <a:gd name="connsiteX7" fmla="*/ 3164 w 128904"/>
                <a:gd name="connsiteY7" fmla="*/ 35605 h 104763"/>
                <a:gd name="connsiteX8" fmla="*/ 8630 w 128904"/>
                <a:gd name="connsiteY8" fmla="*/ 38793 h 104763"/>
                <a:gd name="connsiteX9" fmla="*/ 13868 w 128904"/>
                <a:gd name="connsiteY9" fmla="*/ 35832 h 104763"/>
                <a:gd name="connsiteX10" fmla="*/ 46208 w 128904"/>
                <a:gd name="connsiteY10" fmla="*/ 8275 h 104763"/>
                <a:gd name="connsiteX11" fmla="*/ 58962 w 128904"/>
                <a:gd name="connsiteY11" fmla="*/ 19662 h 104763"/>
                <a:gd name="connsiteX12" fmla="*/ 53724 w 128904"/>
                <a:gd name="connsiteY12" fmla="*/ 44715 h 104763"/>
                <a:gd name="connsiteX13" fmla="*/ 45981 w 128904"/>
                <a:gd name="connsiteY13" fmla="*/ 75916 h 104763"/>
                <a:gd name="connsiteX14" fmla="*/ 26622 w 128904"/>
                <a:gd name="connsiteY14" fmla="*/ 96641 h 104763"/>
                <a:gd name="connsiteX15" fmla="*/ 15690 w 128904"/>
                <a:gd name="connsiteY15" fmla="*/ 93224 h 104763"/>
                <a:gd name="connsiteX16" fmla="*/ 27989 w 128904"/>
                <a:gd name="connsiteY16" fmla="*/ 77510 h 104763"/>
                <a:gd name="connsiteX17" fmla="*/ 16601 w 128904"/>
                <a:gd name="connsiteY17" fmla="*/ 67034 h 104763"/>
                <a:gd name="connsiteX18" fmla="*/ 204 w 128904"/>
                <a:gd name="connsiteY18" fmla="*/ 84798 h 104763"/>
                <a:gd name="connsiteX19" fmla="*/ 26167 w 128904"/>
                <a:gd name="connsiteY19" fmla="*/ 104839 h 104763"/>
                <a:gd name="connsiteX20" fmla="*/ 50536 w 128904"/>
                <a:gd name="connsiteY20" fmla="*/ 90947 h 104763"/>
                <a:gd name="connsiteX21" fmla="*/ 81964 w 128904"/>
                <a:gd name="connsiteY21" fmla="*/ 104839 h 104763"/>
                <a:gd name="connsiteX22" fmla="*/ 126147 w 128904"/>
                <a:gd name="connsiteY22" fmla="*/ 69311 h 104763"/>
                <a:gd name="connsiteX23" fmla="*/ 120681 w 128904"/>
                <a:gd name="connsiteY23" fmla="*/ 66123 h 104763"/>
                <a:gd name="connsiteX24" fmla="*/ 115443 w 128904"/>
                <a:gd name="connsiteY24" fmla="*/ 69083 h 104763"/>
                <a:gd name="connsiteX25" fmla="*/ 83103 w 128904"/>
                <a:gd name="connsiteY25" fmla="*/ 96641 h 104763"/>
                <a:gd name="connsiteX26" fmla="*/ 70349 w 128904"/>
                <a:gd name="connsiteY26" fmla="*/ 85253 h 104763"/>
                <a:gd name="connsiteX27" fmla="*/ 75360 w 128904"/>
                <a:gd name="connsiteY27" fmla="*/ 59973 h 104763"/>
                <a:gd name="connsiteX28" fmla="*/ 83331 w 128904"/>
                <a:gd name="connsiteY28" fmla="*/ 29000 h 104763"/>
                <a:gd name="connsiteX29" fmla="*/ 102689 w 128904"/>
                <a:gd name="connsiteY29" fmla="*/ 8275 h 104763"/>
                <a:gd name="connsiteX30" fmla="*/ 113621 w 128904"/>
                <a:gd name="connsiteY30" fmla="*/ 11691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8904" h="104763">
                  <a:moveTo>
                    <a:pt x="113621" y="11691"/>
                  </a:moveTo>
                  <a:cubicBezTo>
                    <a:pt x="105422" y="13969"/>
                    <a:pt x="101323" y="21712"/>
                    <a:pt x="101323" y="27406"/>
                  </a:cubicBezTo>
                  <a:cubicBezTo>
                    <a:pt x="101323" y="32416"/>
                    <a:pt x="105195" y="37882"/>
                    <a:pt x="112710" y="37882"/>
                  </a:cubicBezTo>
                  <a:cubicBezTo>
                    <a:pt x="120681" y="37882"/>
                    <a:pt x="129108" y="31277"/>
                    <a:pt x="129108" y="20118"/>
                  </a:cubicBezTo>
                  <a:cubicBezTo>
                    <a:pt x="129108" y="8047"/>
                    <a:pt x="117037" y="76"/>
                    <a:pt x="103145" y="76"/>
                  </a:cubicBezTo>
                  <a:cubicBezTo>
                    <a:pt x="90163" y="76"/>
                    <a:pt x="81737" y="9869"/>
                    <a:pt x="78776" y="13969"/>
                  </a:cubicBezTo>
                  <a:cubicBezTo>
                    <a:pt x="73082" y="4403"/>
                    <a:pt x="60329" y="76"/>
                    <a:pt x="47347" y="76"/>
                  </a:cubicBezTo>
                  <a:cubicBezTo>
                    <a:pt x="18651" y="76"/>
                    <a:pt x="3164" y="28089"/>
                    <a:pt x="3164" y="35605"/>
                  </a:cubicBezTo>
                  <a:cubicBezTo>
                    <a:pt x="3164" y="38793"/>
                    <a:pt x="6581" y="38793"/>
                    <a:pt x="8630" y="38793"/>
                  </a:cubicBezTo>
                  <a:cubicBezTo>
                    <a:pt x="11363" y="38793"/>
                    <a:pt x="12957" y="38793"/>
                    <a:pt x="13868" y="35832"/>
                  </a:cubicBezTo>
                  <a:cubicBezTo>
                    <a:pt x="20473" y="15108"/>
                    <a:pt x="36871" y="8275"/>
                    <a:pt x="46208" y="8275"/>
                  </a:cubicBezTo>
                  <a:cubicBezTo>
                    <a:pt x="54863" y="8275"/>
                    <a:pt x="58962" y="12375"/>
                    <a:pt x="58962" y="19662"/>
                  </a:cubicBezTo>
                  <a:cubicBezTo>
                    <a:pt x="58962" y="23990"/>
                    <a:pt x="55774" y="36516"/>
                    <a:pt x="53724" y="44715"/>
                  </a:cubicBezTo>
                  <a:lnTo>
                    <a:pt x="45981" y="75916"/>
                  </a:lnTo>
                  <a:cubicBezTo>
                    <a:pt x="42564" y="89808"/>
                    <a:pt x="34366" y="96641"/>
                    <a:pt x="26622" y="96641"/>
                  </a:cubicBezTo>
                  <a:cubicBezTo>
                    <a:pt x="25483" y="96641"/>
                    <a:pt x="20245" y="96641"/>
                    <a:pt x="15690" y="93224"/>
                  </a:cubicBezTo>
                  <a:cubicBezTo>
                    <a:pt x="23889" y="90947"/>
                    <a:pt x="27989" y="83204"/>
                    <a:pt x="27989" y="77510"/>
                  </a:cubicBezTo>
                  <a:cubicBezTo>
                    <a:pt x="27989" y="72500"/>
                    <a:pt x="24117" y="67034"/>
                    <a:pt x="16601" y="67034"/>
                  </a:cubicBezTo>
                  <a:cubicBezTo>
                    <a:pt x="8630" y="67034"/>
                    <a:pt x="204" y="73638"/>
                    <a:pt x="204" y="84798"/>
                  </a:cubicBezTo>
                  <a:cubicBezTo>
                    <a:pt x="204" y="96868"/>
                    <a:pt x="12274" y="104839"/>
                    <a:pt x="26167" y="104839"/>
                  </a:cubicBezTo>
                  <a:cubicBezTo>
                    <a:pt x="39148" y="104839"/>
                    <a:pt x="47575" y="95046"/>
                    <a:pt x="50536" y="90947"/>
                  </a:cubicBezTo>
                  <a:cubicBezTo>
                    <a:pt x="56229" y="100512"/>
                    <a:pt x="68983" y="104839"/>
                    <a:pt x="81964" y="104839"/>
                  </a:cubicBezTo>
                  <a:cubicBezTo>
                    <a:pt x="110660" y="104839"/>
                    <a:pt x="126147" y="76827"/>
                    <a:pt x="126147" y="69311"/>
                  </a:cubicBezTo>
                  <a:cubicBezTo>
                    <a:pt x="126147" y="66123"/>
                    <a:pt x="122731" y="66123"/>
                    <a:pt x="120681" y="66123"/>
                  </a:cubicBezTo>
                  <a:cubicBezTo>
                    <a:pt x="117948" y="66123"/>
                    <a:pt x="116354" y="66123"/>
                    <a:pt x="115443" y="69083"/>
                  </a:cubicBezTo>
                  <a:cubicBezTo>
                    <a:pt x="108839" y="89808"/>
                    <a:pt x="92441" y="96641"/>
                    <a:pt x="83103" y="96641"/>
                  </a:cubicBezTo>
                  <a:cubicBezTo>
                    <a:pt x="74449" y="96641"/>
                    <a:pt x="70349" y="92541"/>
                    <a:pt x="70349" y="85253"/>
                  </a:cubicBezTo>
                  <a:cubicBezTo>
                    <a:pt x="70349" y="80471"/>
                    <a:pt x="73310" y="68400"/>
                    <a:pt x="75360" y="59973"/>
                  </a:cubicBezTo>
                  <a:cubicBezTo>
                    <a:pt x="76954" y="54052"/>
                    <a:pt x="82192" y="32644"/>
                    <a:pt x="83331" y="29000"/>
                  </a:cubicBezTo>
                  <a:cubicBezTo>
                    <a:pt x="86747" y="15335"/>
                    <a:pt x="94718" y="8275"/>
                    <a:pt x="102689" y="8275"/>
                  </a:cubicBezTo>
                  <a:cubicBezTo>
                    <a:pt x="103828" y="8275"/>
                    <a:pt x="109066" y="8275"/>
                    <a:pt x="113621" y="11691"/>
                  </a:cubicBezTo>
                  <a:close/>
                </a:path>
              </a:pathLst>
            </a:custGeom>
            <a:solidFill>
              <a:srgbClr val="000000"/>
            </a:solidFill>
            <a:ln w="22802"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F0E64B82-1DED-DEB2-2DA4-7D05393BD437}"/>
                </a:ext>
              </a:extLst>
            </p:cNvPr>
            <p:cNvSpPr/>
            <p:nvPr>
              <p:custDataLst>
                <p:tags r:id="rId9"/>
              </p:custDataLst>
            </p:nvPr>
          </p:nvSpPr>
          <p:spPr>
            <a:xfrm>
              <a:off x="7359393" y="4113688"/>
              <a:ext cx="52837" cy="227745"/>
            </a:xfrm>
            <a:custGeom>
              <a:avLst/>
              <a:gdLst>
                <a:gd name="connsiteX0" fmla="*/ 53047 w 52837"/>
                <a:gd name="connsiteY0" fmla="*/ 113949 h 227745"/>
                <a:gd name="connsiteX1" fmla="*/ 38016 w 52837"/>
                <a:gd name="connsiteY1" fmla="*/ 42893 h 227745"/>
                <a:gd name="connsiteX2" fmla="*/ 2488 w 52837"/>
                <a:gd name="connsiteY2" fmla="*/ 76 h 227745"/>
                <a:gd name="connsiteX3" fmla="*/ 210 w 52837"/>
                <a:gd name="connsiteY3" fmla="*/ 2354 h 227745"/>
                <a:gd name="connsiteX4" fmla="*/ 4537 w 52837"/>
                <a:gd name="connsiteY4" fmla="*/ 7592 h 227745"/>
                <a:gd name="connsiteX5" fmla="*/ 39838 w 52837"/>
                <a:gd name="connsiteY5" fmla="*/ 113949 h 227745"/>
                <a:gd name="connsiteX6" fmla="*/ 3171 w 52837"/>
                <a:gd name="connsiteY6" fmla="*/ 221673 h 227745"/>
                <a:gd name="connsiteX7" fmla="*/ 210 w 52837"/>
                <a:gd name="connsiteY7" fmla="*/ 225545 h 227745"/>
                <a:gd name="connsiteX8" fmla="*/ 2488 w 52837"/>
                <a:gd name="connsiteY8" fmla="*/ 227822 h 227745"/>
                <a:gd name="connsiteX9" fmla="*/ 38699 w 52837"/>
                <a:gd name="connsiteY9" fmla="*/ 183412 h 227745"/>
                <a:gd name="connsiteX10" fmla="*/ 53047 w 52837"/>
                <a:gd name="connsiteY10" fmla="*/ 113949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37" h="227745">
                  <a:moveTo>
                    <a:pt x="53047" y="113949"/>
                  </a:moveTo>
                  <a:cubicBezTo>
                    <a:pt x="53047" y="96185"/>
                    <a:pt x="50542" y="68628"/>
                    <a:pt x="38016" y="42893"/>
                  </a:cubicBezTo>
                  <a:cubicBezTo>
                    <a:pt x="24351" y="14880"/>
                    <a:pt x="4765" y="76"/>
                    <a:pt x="2488" y="76"/>
                  </a:cubicBezTo>
                  <a:cubicBezTo>
                    <a:pt x="1121" y="76"/>
                    <a:pt x="210" y="987"/>
                    <a:pt x="210" y="2354"/>
                  </a:cubicBezTo>
                  <a:cubicBezTo>
                    <a:pt x="210" y="3037"/>
                    <a:pt x="210" y="3493"/>
                    <a:pt x="4537" y="7592"/>
                  </a:cubicBezTo>
                  <a:cubicBezTo>
                    <a:pt x="26857" y="30139"/>
                    <a:pt x="39838" y="66350"/>
                    <a:pt x="39838" y="113949"/>
                  </a:cubicBezTo>
                  <a:cubicBezTo>
                    <a:pt x="39838" y="152894"/>
                    <a:pt x="31411" y="192977"/>
                    <a:pt x="3171" y="221673"/>
                  </a:cubicBezTo>
                  <a:cubicBezTo>
                    <a:pt x="210" y="224406"/>
                    <a:pt x="210" y="224862"/>
                    <a:pt x="210" y="225545"/>
                  </a:cubicBezTo>
                  <a:cubicBezTo>
                    <a:pt x="210" y="226911"/>
                    <a:pt x="1121" y="227822"/>
                    <a:pt x="2488" y="227822"/>
                  </a:cubicBezTo>
                  <a:cubicBezTo>
                    <a:pt x="4765" y="227822"/>
                    <a:pt x="25262" y="212336"/>
                    <a:pt x="38699" y="183412"/>
                  </a:cubicBezTo>
                  <a:cubicBezTo>
                    <a:pt x="50314" y="158360"/>
                    <a:pt x="53047" y="133080"/>
                    <a:pt x="53047" y="113949"/>
                  </a:cubicBezTo>
                  <a:close/>
                </a:path>
              </a:pathLst>
            </a:custGeom>
            <a:solidFill>
              <a:srgbClr val="000000"/>
            </a:solidFill>
            <a:ln w="22802"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520F0F63-012C-4CD4-D1AD-6AD1B9671706}"/>
                </a:ext>
              </a:extLst>
            </p:cNvPr>
            <p:cNvSpPr/>
            <p:nvPr>
              <p:custDataLst>
                <p:tags r:id="rId10"/>
              </p:custDataLst>
            </p:nvPr>
          </p:nvSpPr>
          <p:spPr>
            <a:xfrm>
              <a:off x="7510994" y="4200914"/>
              <a:ext cx="151451" cy="53292"/>
            </a:xfrm>
            <a:custGeom>
              <a:avLst/>
              <a:gdLst>
                <a:gd name="connsiteX0" fmla="*/ 143925 w 151451"/>
                <a:gd name="connsiteY0" fmla="*/ 9186 h 53292"/>
                <a:gd name="connsiteX1" fmla="*/ 151668 w 151451"/>
                <a:gd name="connsiteY1" fmla="*/ 4631 h 53292"/>
                <a:gd name="connsiteX2" fmla="*/ 144152 w 151451"/>
                <a:gd name="connsiteY2" fmla="*/ 76 h 53292"/>
                <a:gd name="connsiteX3" fmla="*/ 7733 w 151451"/>
                <a:gd name="connsiteY3" fmla="*/ 76 h 53292"/>
                <a:gd name="connsiteX4" fmla="*/ 217 w 151451"/>
                <a:gd name="connsiteY4" fmla="*/ 4631 h 53292"/>
                <a:gd name="connsiteX5" fmla="*/ 7960 w 151451"/>
                <a:gd name="connsiteY5" fmla="*/ 9186 h 53292"/>
                <a:gd name="connsiteX6" fmla="*/ 143925 w 151451"/>
                <a:gd name="connsiteY6" fmla="*/ 9186 h 53292"/>
                <a:gd name="connsiteX7" fmla="*/ 144152 w 151451"/>
                <a:gd name="connsiteY7" fmla="*/ 53369 h 53292"/>
                <a:gd name="connsiteX8" fmla="*/ 151668 w 151451"/>
                <a:gd name="connsiteY8" fmla="*/ 48814 h 53292"/>
                <a:gd name="connsiteX9" fmla="*/ 143925 w 151451"/>
                <a:gd name="connsiteY9" fmla="*/ 44259 h 53292"/>
                <a:gd name="connsiteX10" fmla="*/ 7960 w 151451"/>
                <a:gd name="connsiteY10" fmla="*/ 44259 h 53292"/>
                <a:gd name="connsiteX11" fmla="*/ 217 w 151451"/>
                <a:gd name="connsiteY11" fmla="*/ 48814 h 53292"/>
                <a:gd name="connsiteX12" fmla="*/ 7733 w 151451"/>
                <a:gd name="connsiteY12" fmla="*/ 53369 h 53292"/>
                <a:gd name="connsiteX13" fmla="*/ 144152 w 151451"/>
                <a:gd name="connsiteY13" fmla="*/ 53369 h 5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1451" h="53292">
                  <a:moveTo>
                    <a:pt x="143925" y="9186"/>
                  </a:moveTo>
                  <a:cubicBezTo>
                    <a:pt x="147341" y="9186"/>
                    <a:pt x="151668" y="9186"/>
                    <a:pt x="151668" y="4631"/>
                  </a:cubicBezTo>
                  <a:cubicBezTo>
                    <a:pt x="151668" y="76"/>
                    <a:pt x="147341" y="76"/>
                    <a:pt x="144152" y="76"/>
                  </a:cubicBezTo>
                  <a:lnTo>
                    <a:pt x="7733" y="76"/>
                  </a:lnTo>
                  <a:cubicBezTo>
                    <a:pt x="4544" y="76"/>
                    <a:pt x="217" y="76"/>
                    <a:pt x="217" y="4631"/>
                  </a:cubicBezTo>
                  <a:cubicBezTo>
                    <a:pt x="217" y="9186"/>
                    <a:pt x="4544" y="9186"/>
                    <a:pt x="7960" y="9186"/>
                  </a:cubicBezTo>
                  <a:lnTo>
                    <a:pt x="143925" y="9186"/>
                  </a:lnTo>
                  <a:close/>
                  <a:moveTo>
                    <a:pt x="144152" y="53369"/>
                  </a:moveTo>
                  <a:cubicBezTo>
                    <a:pt x="147341" y="53369"/>
                    <a:pt x="151668" y="53369"/>
                    <a:pt x="151668" y="48814"/>
                  </a:cubicBezTo>
                  <a:cubicBezTo>
                    <a:pt x="151668" y="44259"/>
                    <a:pt x="147341" y="44259"/>
                    <a:pt x="143925" y="44259"/>
                  </a:cubicBezTo>
                  <a:lnTo>
                    <a:pt x="7960" y="44259"/>
                  </a:lnTo>
                  <a:cubicBezTo>
                    <a:pt x="4544" y="44259"/>
                    <a:pt x="217" y="44259"/>
                    <a:pt x="217" y="48814"/>
                  </a:cubicBezTo>
                  <a:cubicBezTo>
                    <a:pt x="217" y="53369"/>
                    <a:pt x="4544" y="53369"/>
                    <a:pt x="7733" y="53369"/>
                  </a:cubicBezTo>
                  <a:lnTo>
                    <a:pt x="144152" y="53369"/>
                  </a:lnTo>
                  <a:close/>
                </a:path>
              </a:pathLst>
            </a:custGeom>
            <a:solidFill>
              <a:srgbClr val="000000"/>
            </a:solidFill>
            <a:ln w="22802"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FBFEFF2D-6820-931F-3DA5-DCD7B053C444}"/>
                </a:ext>
              </a:extLst>
            </p:cNvPr>
            <p:cNvSpPr/>
            <p:nvPr>
              <p:custDataLst>
                <p:tags r:id="rId11"/>
              </p:custDataLst>
            </p:nvPr>
          </p:nvSpPr>
          <p:spPr>
            <a:xfrm>
              <a:off x="7742054" y="4183833"/>
              <a:ext cx="104535" cy="147351"/>
            </a:xfrm>
            <a:custGeom>
              <a:avLst/>
              <a:gdLst>
                <a:gd name="connsiteX0" fmla="*/ 104080 w 104535"/>
                <a:gd name="connsiteY0" fmla="*/ 14880 h 147351"/>
                <a:gd name="connsiteX1" fmla="*/ 104763 w 104535"/>
                <a:gd name="connsiteY1" fmla="*/ 10780 h 147351"/>
                <a:gd name="connsiteX2" fmla="*/ 98158 w 104535"/>
                <a:gd name="connsiteY2" fmla="*/ 4631 h 147351"/>
                <a:gd name="connsiteX3" fmla="*/ 88821 w 104535"/>
                <a:gd name="connsiteY3" fmla="*/ 14424 h 147351"/>
                <a:gd name="connsiteX4" fmla="*/ 67640 w 104535"/>
                <a:gd name="connsiteY4" fmla="*/ 76 h 147351"/>
                <a:gd name="connsiteX5" fmla="*/ 13437 w 104535"/>
                <a:gd name="connsiteY5" fmla="*/ 64756 h 147351"/>
                <a:gd name="connsiteX6" fmla="*/ 43727 w 104535"/>
                <a:gd name="connsiteY6" fmla="*/ 100740 h 147351"/>
                <a:gd name="connsiteX7" fmla="*/ 70145 w 104535"/>
                <a:gd name="connsiteY7" fmla="*/ 87531 h 147351"/>
                <a:gd name="connsiteX8" fmla="*/ 70373 w 104535"/>
                <a:gd name="connsiteY8" fmla="*/ 87759 h 147351"/>
                <a:gd name="connsiteX9" fmla="*/ 62858 w 104535"/>
                <a:gd name="connsiteY9" fmla="*/ 117821 h 147351"/>
                <a:gd name="connsiteX10" fmla="*/ 30062 w 104535"/>
                <a:gd name="connsiteY10" fmla="*/ 142418 h 147351"/>
                <a:gd name="connsiteX11" fmla="*/ 11842 w 104535"/>
                <a:gd name="connsiteY11" fmla="*/ 140140 h 147351"/>
                <a:gd name="connsiteX12" fmla="*/ 21180 w 104535"/>
                <a:gd name="connsiteY12" fmla="*/ 128297 h 147351"/>
                <a:gd name="connsiteX13" fmla="*/ 12526 w 104535"/>
                <a:gd name="connsiteY13" fmla="*/ 120326 h 147351"/>
                <a:gd name="connsiteX14" fmla="*/ 227 w 104535"/>
                <a:gd name="connsiteY14" fmla="*/ 133535 h 147351"/>
                <a:gd name="connsiteX15" fmla="*/ 30518 w 104535"/>
                <a:gd name="connsiteY15" fmla="*/ 147428 h 147351"/>
                <a:gd name="connsiteX16" fmla="*/ 78800 w 104535"/>
                <a:gd name="connsiteY16" fmla="*/ 115999 h 147351"/>
                <a:gd name="connsiteX17" fmla="*/ 104080 w 104535"/>
                <a:gd name="connsiteY17" fmla="*/ 14880 h 147351"/>
                <a:gd name="connsiteX18" fmla="*/ 74473 w 104535"/>
                <a:gd name="connsiteY18" fmla="*/ 71589 h 147351"/>
                <a:gd name="connsiteX19" fmla="*/ 62858 w 104535"/>
                <a:gd name="connsiteY19" fmla="*/ 87531 h 147351"/>
                <a:gd name="connsiteX20" fmla="*/ 44410 w 104535"/>
                <a:gd name="connsiteY20" fmla="*/ 95730 h 147351"/>
                <a:gd name="connsiteX21" fmla="*/ 29607 w 104535"/>
                <a:gd name="connsiteY21" fmla="*/ 74777 h 147351"/>
                <a:gd name="connsiteX22" fmla="*/ 42360 w 104535"/>
                <a:gd name="connsiteY22" fmla="*/ 25356 h 147351"/>
                <a:gd name="connsiteX23" fmla="*/ 67868 w 104535"/>
                <a:gd name="connsiteY23" fmla="*/ 5087 h 147351"/>
                <a:gd name="connsiteX24" fmla="*/ 86088 w 104535"/>
                <a:gd name="connsiteY24" fmla="*/ 24673 h 147351"/>
                <a:gd name="connsiteX25" fmla="*/ 85404 w 104535"/>
                <a:gd name="connsiteY25" fmla="*/ 28089 h 147351"/>
                <a:gd name="connsiteX26" fmla="*/ 74473 w 104535"/>
                <a:gd name="connsiteY26" fmla="*/ 71589 h 147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4535" h="147351">
                  <a:moveTo>
                    <a:pt x="104080" y="14880"/>
                  </a:moveTo>
                  <a:cubicBezTo>
                    <a:pt x="104307" y="13513"/>
                    <a:pt x="104763" y="12375"/>
                    <a:pt x="104763" y="10780"/>
                  </a:cubicBezTo>
                  <a:cubicBezTo>
                    <a:pt x="104763" y="6909"/>
                    <a:pt x="102030" y="4631"/>
                    <a:pt x="98158" y="4631"/>
                  </a:cubicBezTo>
                  <a:cubicBezTo>
                    <a:pt x="95881" y="4631"/>
                    <a:pt x="89732" y="6225"/>
                    <a:pt x="88821" y="14424"/>
                  </a:cubicBezTo>
                  <a:cubicBezTo>
                    <a:pt x="84721" y="5998"/>
                    <a:pt x="76750" y="76"/>
                    <a:pt x="67640" y="76"/>
                  </a:cubicBezTo>
                  <a:cubicBezTo>
                    <a:pt x="41677" y="76"/>
                    <a:pt x="13437" y="31961"/>
                    <a:pt x="13437" y="64756"/>
                  </a:cubicBezTo>
                  <a:cubicBezTo>
                    <a:pt x="13437" y="87303"/>
                    <a:pt x="27329" y="100740"/>
                    <a:pt x="43727" y="100740"/>
                  </a:cubicBezTo>
                  <a:cubicBezTo>
                    <a:pt x="57164" y="100740"/>
                    <a:pt x="67868" y="90036"/>
                    <a:pt x="70145" y="87531"/>
                  </a:cubicBezTo>
                  <a:lnTo>
                    <a:pt x="70373" y="87759"/>
                  </a:lnTo>
                  <a:cubicBezTo>
                    <a:pt x="65590" y="108028"/>
                    <a:pt x="62858" y="117365"/>
                    <a:pt x="62858" y="117821"/>
                  </a:cubicBezTo>
                  <a:cubicBezTo>
                    <a:pt x="61947" y="119871"/>
                    <a:pt x="54203" y="142418"/>
                    <a:pt x="30062" y="142418"/>
                  </a:cubicBezTo>
                  <a:cubicBezTo>
                    <a:pt x="25735" y="142418"/>
                    <a:pt x="18219" y="142190"/>
                    <a:pt x="11842" y="140140"/>
                  </a:cubicBezTo>
                  <a:cubicBezTo>
                    <a:pt x="18675" y="138090"/>
                    <a:pt x="21180" y="132169"/>
                    <a:pt x="21180" y="128297"/>
                  </a:cubicBezTo>
                  <a:cubicBezTo>
                    <a:pt x="21180" y="124653"/>
                    <a:pt x="18675" y="120326"/>
                    <a:pt x="12526" y="120326"/>
                  </a:cubicBezTo>
                  <a:cubicBezTo>
                    <a:pt x="7515" y="120326"/>
                    <a:pt x="227" y="124426"/>
                    <a:pt x="227" y="133535"/>
                  </a:cubicBezTo>
                  <a:cubicBezTo>
                    <a:pt x="227" y="142873"/>
                    <a:pt x="8654" y="147428"/>
                    <a:pt x="30518" y="147428"/>
                  </a:cubicBezTo>
                  <a:cubicBezTo>
                    <a:pt x="58986" y="147428"/>
                    <a:pt x="75384" y="129664"/>
                    <a:pt x="78800" y="115999"/>
                  </a:cubicBezTo>
                  <a:lnTo>
                    <a:pt x="104080" y="14880"/>
                  </a:lnTo>
                  <a:close/>
                  <a:moveTo>
                    <a:pt x="74473" y="71589"/>
                  </a:moveTo>
                  <a:cubicBezTo>
                    <a:pt x="73106" y="77510"/>
                    <a:pt x="67868" y="83204"/>
                    <a:pt x="62858" y="87531"/>
                  </a:cubicBezTo>
                  <a:cubicBezTo>
                    <a:pt x="58075" y="91630"/>
                    <a:pt x="51015" y="95730"/>
                    <a:pt x="44410" y="95730"/>
                  </a:cubicBezTo>
                  <a:cubicBezTo>
                    <a:pt x="33023" y="95730"/>
                    <a:pt x="29607" y="83887"/>
                    <a:pt x="29607" y="74777"/>
                  </a:cubicBezTo>
                  <a:cubicBezTo>
                    <a:pt x="29607" y="63845"/>
                    <a:pt x="36211" y="36971"/>
                    <a:pt x="42360" y="25356"/>
                  </a:cubicBezTo>
                  <a:cubicBezTo>
                    <a:pt x="48510" y="14197"/>
                    <a:pt x="58303" y="5087"/>
                    <a:pt x="67868" y="5087"/>
                  </a:cubicBezTo>
                  <a:cubicBezTo>
                    <a:pt x="82899" y="5087"/>
                    <a:pt x="86088" y="23534"/>
                    <a:pt x="86088" y="24673"/>
                  </a:cubicBezTo>
                  <a:cubicBezTo>
                    <a:pt x="86088" y="25812"/>
                    <a:pt x="85632" y="27178"/>
                    <a:pt x="85404" y="28089"/>
                  </a:cubicBezTo>
                  <a:lnTo>
                    <a:pt x="74473" y="71589"/>
                  </a:lnTo>
                  <a:close/>
                </a:path>
              </a:pathLst>
            </a:custGeom>
            <a:solidFill>
              <a:srgbClr val="000000"/>
            </a:solidFill>
            <a:ln w="22802"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1B0428DD-CAF1-D4C0-5895-FB4C090A4125}"/>
                </a:ext>
              </a:extLst>
            </p:cNvPr>
            <p:cNvSpPr/>
            <p:nvPr>
              <p:custDataLst>
                <p:tags r:id="rId12"/>
              </p:custDataLst>
            </p:nvPr>
          </p:nvSpPr>
          <p:spPr>
            <a:xfrm>
              <a:off x="7925632" y="4215490"/>
              <a:ext cx="24141" cy="24141"/>
            </a:xfrm>
            <a:custGeom>
              <a:avLst/>
              <a:gdLst>
                <a:gd name="connsiteX0" fmla="*/ 24376 w 24141"/>
                <a:gd name="connsiteY0" fmla="*/ 12147 h 24141"/>
                <a:gd name="connsiteX1" fmla="*/ 12305 w 24141"/>
                <a:gd name="connsiteY1" fmla="*/ 76 h 24141"/>
                <a:gd name="connsiteX2" fmla="*/ 235 w 24141"/>
                <a:gd name="connsiteY2" fmla="*/ 12147 h 24141"/>
                <a:gd name="connsiteX3" fmla="*/ 12305 w 24141"/>
                <a:gd name="connsiteY3" fmla="*/ 24217 h 24141"/>
                <a:gd name="connsiteX4" fmla="*/ 24376 w 24141"/>
                <a:gd name="connsiteY4" fmla="*/ 12147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41" h="24141">
                  <a:moveTo>
                    <a:pt x="24376" y="12147"/>
                  </a:moveTo>
                  <a:cubicBezTo>
                    <a:pt x="24376" y="5542"/>
                    <a:pt x="18910" y="76"/>
                    <a:pt x="12305" y="76"/>
                  </a:cubicBezTo>
                  <a:cubicBezTo>
                    <a:pt x="5701" y="76"/>
                    <a:pt x="235" y="5542"/>
                    <a:pt x="235" y="12147"/>
                  </a:cubicBezTo>
                  <a:cubicBezTo>
                    <a:pt x="235" y="18751"/>
                    <a:pt x="5701" y="24217"/>
                    <a:pt x="12305" y="24217"/>
                  </a:cubicBezTo>
                  <a:cubicBezTo>
                    <a:pt x="18910" y="24217"/>
                    <a:pt x="24376" y="18751"/>
                    <a:pt x="24376" y="12147"/>
                  </a:cubicBezTo>
                  <a:close/>
                </a:path>
              </a:pathLst>
            </a:custGeom>
            <a:solidFill>
              <a:srgbClr val="000000"/>
            </a:solidFill>
            <a:ln w="22802"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8E954CCA-556F-67E1-4A50-3A109719AC7E}"/>
                </a:ext>
              </a:extLst>
            </p:cNvPr>
            <p:cNvSpPr/>
            <p:nvPr>
              <p:custDataLst>
                <p:tags r:id="rId13"/>
              </p:custDataLst>
            </p:nvPr>
          </p:nvSpPr>
          <p:spPr>
            <a:xfrm>
              <a:off x="8055902" y="4027484"/>
              <a:ext cx="128904" cy="104763"/>
            </a:xfrm>
            <a:custGeom>
              <a:avLst/>
              <a:gdLst>
                <a:gd name="connsiteX0" fmla="*/ 113658 w 128904"/>
                <a:gd name="connsiteY0" fmla="*/ 11685 h 104763"/>
                <a:gd name="connsiteX1" fmla="*/ 101360 w 128904"/>
                <a:gd name="connsiteY1" fmla="*/ 27399 h 104763"/>
                <a:gd name="connsiteX2" fmla="*/ 112747 w 128904"/>
                <a:gd name="connsiteY2" fmla="*/ 37875 h 104763"/>
                <a:gd name="connsiteX3" fmla="*/ 129145 w 128904"/>
                <a:gd name="connsiteY3" fmla="*/ 20111 h 104763"/>
                <a:gd name="connsiteX4" fmla="*/ 103182 w 128904"/>
                <a:gd name="connsiteY4" fmla="*/ 70 h 104763"/>
                <a:gd name="connsiteX5" fmla="*/ 78813 w 128904"/>
                <a:gd name="connsiteY5" fmla="*/ 13962 h 104763"/>
                <a:gd name="connsiteX6" fmla="*/ 47384 w 128904"/>
                <a:gd name="connsiteY6" fmla="*/ 70 h 104763"/>
                <a:gd name="connsiteX7" fmla="*/ 3202 w 128904"/>
                <a:gd name="connsiteY7" fmla="*/ 35598 h 104763"/>
                <a:gd name="connsiteX8" fmla="*/ 8668 w 128904"/>
                <a:gd name="connsiteY8" fmla="*/ 38786 h 104763"/>
                <a:gd name="connsiteX9" fmla="*/ 13906 w 128904"/>
                <a:gd name="connsiteY9" fmla="*/ 35826 h 104763"/>
                <a:gd name="connsiteX10" fmla="*/ 46246 w 128904"/>
                <a:gd name="connsiteY10" fmla="*/ 8268 h 104763"/>
                <a:gd name="connsiteX11" fmla="*/ 58999 w 128904"/>
                <a:gd name="connsiteY11" fmla="*/ 19656 h 104763"/>
                <a:gd name="connsiteX12" fmla="*/ 53761 w 128904"/>
                <a:gd name="connsiteY12" fmla="*/ 44708 h 104763"/>
                <a:gd name="connsiteX13" fmla="*/ 46018 w 128904"/>
                <a:gd name="connsiteY13" fmla="*/ 75909 h 104763"/>
                <a:gd name="connsiteX14" fmla="*/ 26659 w 128904"/>
                <a:gd name="connsiteY14" fmla="*/ 96634 h 104763"/>
                <a:gd name="connsiteX15" fmla="*/ 15728 w 128904"/>
                <a:gd name="connsiteY15" fmla="*/ 93218 h 104763"/>
                <a:gd name="connsiteX16" fmla="*/ 28026 w 128904"/>
                <a:gd name="connsiteY16" fmla="*/ 77503 h 104763"/>
                <a:gd name="connsiteX17" fmla="*/ 16639 w 128904"/>
                <a:gd name="connsiteY17" fmla="*/ 67027 h 104763"/>
                <a:gd name="connsiteX18" fmla="*/ 241 w 128904"/>
                <a:gd name="connsiteY18" fmla="*/ 84791 h 104763"/>
                <a:gd name="connsiteX19" fmla="*/ 26204 w 128904"/>
                <a:gd name="connsiteY19" fmla="*/ 104833 h 104763"/>
                <a:gd name="connsiteX20" fmla="*/ 50573 w 128904"/>
                <a:gd name="connsiteY20" fmla="*/ 90940 h 104763"/>
                <a:gd name="connsiteX21" fmla="*/ 82002 w 128904"/>
                <a:gd name="connsiteY21" fmla="*/ 104833 h 104763"/>
                <a:gd name="connsiteX22" fmla="*/ 126184 w 128904"/>
                <a:gd name="connsiteY22" fmla="*/ 69304 h 104763"/>
                <a:gd name="connsiteX23" fmla="*/ 120719 w 128904"/>
                <a:gd name="connsiteY23" fmla="*/ 66116 h 104763"/>
                <a:gd name="connsiteX24" fmla="*/ 115480 w 128904"/>
                <a:gd name="connsiteY24" fmla="*/ 69077 h 104763"/>
                <a:gd name="connsiteX25" fmla="*/ 83140 w 128904"/>
                <a:gd name="connsiteY25" fmla="*/ 96634 h 104763"/>
                <a:gd name="connsiteX26" fmla="*/ 70387 w 128904"/>
                <a:gd name="connsiteY26" fmla="*/ 85247 h 104763"/>
                <a:gd name="connsiteX27" fmla="*/ 75397 w 128904"/>
                <a:gd name="connsiteY27" fmla="*/ 59967 h 104763"/>
                <a:gd name="connsiteX28" fmla="*/ 83368 w 128904"/>
                <a:gd name="connsiteY28" fmla="*/ 28993 h 104763"/>
                <a:gd name="connsiteX29" fmla="*/ 102727 w 128904"/>
                <a:gd name="connsiteY29" fmla="*/ 8268 h 104763"/>
                <a:gd name="connsiteX30" fmla="*/ 113658 w 128904"/>
                <a:gd name="connsiteY30" fmla="*/ 11685 h 104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8904" h="104763">
                  <a:moveTo>
                    <a:pt x="113658" y="11685"/>
                  </a:moveTo>
                  <a:cubicBezTo>
                    <a:pt x="105460" y="13962"/>
                    <a:pt x="101360" y="21705"/>
                    <a:pt x="101360" y="27399"/>
                  </a:cubicBezTo>
                  <a:cubicBezTo>
                    <a:pt x="101360" y="32409"/>
                    <a:pt x="105232" y="37875"/>
                    <a:pt x="112747" y="37875"/>
                  </a:cubicBezTo>
                  <a:cubicBezTo>
                    <a:pt x="120719" y="37875"/>
                    <a:pt x="129145" y="31271"/>
                    <a:pt x="129145" y="20111"/>
                  </a:cubicBezTo>
                  <a:cubicBezTo>
                    <a:pt x="129145" y="8041"/>
                    <a:pt x="117075" y="70"/>
                    <a:pt x="103182" y="70"/>
                  </a:cubicBezTo>
                  <a:cubicBezTo>
                    <a:pt x="90201" y="70"/>
                    <a:pt x="81774" y="9863"/>
                    <a:pt x="78813" y="13962"/>
                  </a:cubicBezTo>
                  <a:cubicBezTo>
                    <a:pt x="73120" y="4397"/>
                    <a:pt x="60366" y="70"/>
                    <a:pt x="47384" y="70"/>
                  </a:cubicBezTo>
                  <a:cubicBezTo>
                    <a:pt x="18688" y="70"/>
                    <a:pt x="3202" y="28082"/>
                    <a:pt x="3202" y="35598"/>
                  </a:cubicBezTo>
                  <a:cubicBezTo>
                    <a:pt x="3202" y="38786"/>
                    <a:pt x="6618" y="38786"/>
                    <a:pt x="8668" y="38786"/>
                  </a:cubicBezTo>
                  <a:cubicBezTo>
                    <a:pt x="11400" y="38786"/>
                    <a:pt x="12995" y="38786"/>
                    <a:pt x="13906" y="35826"/>
                  </a:cubicBezTo>
                  <a:cubicBezTo>
                    <a:pt x="20510" y="15101"/>
                    <a:pt x="36908" y="8268"/>
                    <a:pt x="46246" y="8268"/>
                  </a:cubicBezTo>
                  <a:cubicBezTo>
                    <a:pt x="54900" y="8268"/>
                    <a:pt x="58999" y="12368"/>
                    <a:pt x="58999" y="19656"/>
                  </a:cubicBezTo>
                  <a:cubicBezTo>
                    <a:pt x="58999" y="23983"/>
                    <a:pt x="55811" y="36509"/>
                    <a:pt x="53761" y="44708"/>
                  </a:cubicBezTo>
                  <a:lnTo>
                    <a:pt x="46018" y="75909"/>
                  </a:lnTo>
                  <a:cubicBezTo>
                    <a:pt x="42602" y="89801"/>
                    <a:pt x="34403" y="96634"/>
                    <a:pt x="26659" y="96634"/>
                  </a:cubicBezTo>
                  <a:cubicBezTo>
                    <a:pt x="25521" y="96634"/>
                    <a:pt x="20283" y="96634"/>
                    <a:pt x="15728" y="93218"/>
                  </a:cubicBezTo>
                  <a:cubicBezTo>
                    <a:pt x="23927" y="90940"/>
                    <a:pt x="28026" y="83197"/>
                    <a:pt x="28026" y="77503"/>
                  </a:cubicBezTo>
                  <a:cubicBezTo>
                    <a:pt x="28026" y="72493"/>
                    <a:pt x="24154" y="67027"/>
                    <a:pt x="16639" y="67027"/>
                  </a:cubicBezTo>
                  <a:cubicBezTo>
                    <a:pt x="8668" y="67027"/>
                    <a:pt x="241" y="73631"/>
                    <a:pt x="241" y="84791"/>
                  </a:cubicBezTo>
                  <a:cubicBezTo>
                    <a:pt x="241" y="96862"/>
                    <a:pt x="12311" y="104833"/>
                    <a:pt x="26204" y="104833"/>
                  </a:cubicBezTo>
                  <a:cubicBezTo>
                    <a:pt x="39185" y="104833"/>
                    <a:pt x="47612" y="95040"/>
                    <a:pt x="50573" y="90940"/>
                  </a:cubicBezTo>
                  <a:cubicBezTo>
                    <a:pt x="56266" y="100506"/>
                    <a:pt x="69020" y="104833"/>
                    <a:pt x="82002" y="104833"/>
                  </a:cubicBezTo>
                  <a:cubicBezTo>
                    <a:pt x="110698" y="104833"/>
                    <a:pt x="126184" y="76820"/>
                    <a:pt x="126184" y="69304"/>
                  </a:cubicBezTo>
                  <a:cubicBezTo>
                    <a:pt x="126184" y="66116"/>
                    <a:pt x="122768" y="66116"/>
                    <a:pt x="120719" y="66116"/>
                  </a:cubicBezTo>
                  <a:cubicBezTo>
                    <a:pt x="117986" y="66116"/>
                    <a:pt x="116391" y="66116"/>
                    <a:pt x="115480" y="69077"/>
                  </a:cubicBezTo>
                  <a:cubicBezTo>
                    <a:pt x="108876" y="89801"/>
                    <a:pt x="92478" y="96634"/>
                    <a:pt x="83140" y="96634"/>
                  </a:cubicBezTo>
                  <a:cubicBezTo>
                    <a:pt x="74486" y="96634"/>
                    <a:pt x="70387" y="92534"/>
                    <a:pt x="70387" y="85247"/>
                  </a:cubicBezTo>
                  <a:cubicBezTo>
                    <a:pt x="70387" y="80464"/>
                    <a:pt x="73347" y="68393"/>
                    <a:pt x="75397" y="59967"/>
                  </a:cubicBezTo>
                  <a:cubicBezTo>
                    <a:pt x="76991" y="54045"/>
                    <a:pt x="82229" y="32637"/>
                    <a:pt x="83368" y="28993"/>
                  </a:cubicBezTo>
                  <a:cubicBezTo>
                    <a:pt x="86784" y="15329"/>
                    <a:pt x="94755" y="8268"/>
                    <a:pt x="102727" y="8268"/>
                  </a:cubicBezTo>
                  <a:cubicBezTo>
                    <a:pt x="103865" y="8268"/>
                    <a:pt x="109103" y="8268"/>
                    <a:pt x="113658" y="11685"/>
                  </a:cubicBezTo>
                  <a:close/>
                </a:path>
              </a:pathLst>
            </a:custGeom>
            <a:solidFill>
              <a:srgbClr val="000000"/>
            </a:solidFill>
            <a:ln w="22802"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4A673D0B-4B3F-79DD-82A4-88DE9DC05638}"/>
                </a:ext>
              </a:extLst>
            </p:cNvPr>
            <p:cNvSpPr/>
            <p:nvPr>
              <p:custDataLst>
                <p:tags r:id="rId14"/>
              </p:custDataLst>
            </p:nvPr>
          </p:nvSpPr>
          <p:spPr>
            <a:xfrm>
              <a:off x="8266850" y="4068934"/>
              <a:ext cx="139152" cy="9109"/>
            </a:xfrm>
            <a:custGeom>
              <a:avLst/>
              <a:gdLst>
                <a:gd name="connsiteX0" fmla="*/ 131431 w 139152"/>
                <a:gd name="connsiteY0" fmla="*/ 9179 h 9109"/>
                <a:gd name="connsiteX1" fmla="*/ 139402 w 139152"/>
                <a:gd name="connsiteY1" fmla="*/ 4624 h 9109"/>
                <a:gd name="connsiteX2" fmla="*/ 131431 w 139152"/>
                <a:gd name="connsiteY2" fmla="*/ 70 h 9109"/>
                <a:gd name="connsiteX3" fmla="*/ 8221 w 139152"/>
                <a:gd name="connsiteY3" fmla="*/ 70 h 9109"/>
                <a:gd name="connsiteX4" fmla="*/ 250 w 139152"/>
                <a:gd name="connsiteY4" fmla="*/ 4624 h 9109"/>
                <a:gd name="connsiteX5" fmla="*/ 8221 w 139152"/>
                <a:gd name="connsiteY5" fmla="*/ 9179 h 9109"/>
                <a:gd name="connsiteX6" fmla="*/ 131431 w 139152"/>
                <a:gd name="connsiteY6" fmla="*/ 9179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152" h="9109">
                  <a:moveTo>
                    <a:pt x="131431" y="9179"/>
                  </a:moveTo>
                  <a:cubicBezTo>
                    <a:pt x="135303" y="9179"/>
                    <a:pt x="139402" y="9179"/>
                    <a:pt x="139402" y="4624"/>
                  </a:cubicBezTo>
                  <a:cubicBezTo>
                    <a:pt x="139402" y="70"/>
                    <a:pt x="135303" y="70"/>
                    <a:pt x="131431" y="70"/>
                  </a:cubicBezTo>
                  <a:lnTo>
                    <a:pt x="8221" y="70"/>
                  </a:lnTo>
                  <a:cubicBezTo>
                    <a:pt x="4349" y="70"/>
                    <a:pt x="250" y="70"/>
                    <a:pt x="250" y="4624"/>
                  </a:cubicBezTo>
                  <a:cubicBezTo>
                    <a:pt x="250" y="9179"/>
                    <a:pt x="4349" y="9179"/>
                    <a:pt x="8221" y="9179"/>
                  </a:cubicBezTo>
                  <a:lnTo>
                    <a:pt x="131431" y="9179"/>
                  </a:lnTo>
                  <a:close/>
                </a:path>
              </a:pathLst>
            </a:custGeom>
            <a:solidFill>
              <a:srgbClr val="000000"/>
            </a:solidFill>
            <a:ln w="22802"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A790BC37-115C-97C9-59CE-6958BE4069C0}"/>
                </a:ext>
              </a:extLst>
            </p:cNvPr>
            <p:cNvSpPr/>
            <p:nvPr>
              <p:custDataLst>
                <p:tags r:id="rId15"/>
              </p:custDataLst>
            </p:nvPr>
          </p:nvSpPr>
          <p:spPr>
            <a:xfrm>
              <a:off x="8482525" y="4029762"/>
              <a:ext cx="123438" cy="149856"/>
            </a:xfrm>
            <a:custGeom>
              <a:avLst/>
              <a:gdLst>
                <a:gd name="connsiteX0" fmla="*/ 46037 w 123438"/>
                <a:gd name="connsiteY0" fmla="*/ 20794 h 149856"/>
                <a:gd name="connsiteX1" fmla="*/ 49453 w 123438"/>
                <a:gd name="connsiteY1" fmla="*/ 6219 h 149856"/>
                <a:gd name="connsiteX2" fmla="*/ 42848 w 123438"/>
                <a:gd name="connsiteY2" fmla="*/ 70 h 149856"/>
                <a:gd name="connsiteX3" fmla="*/ 33738 w 123438"/>
                <a:gd name="connsiteY3" fmla="*/ 8268 h 149856"/>
                <a:gd name="connsiteX4" fmla="*/ 943 w 123438"/>
                <a:gd name="connsiteY4" fmla="*/ 140133 h 149856"/>
                <a:gd name="connsiteX5" fmla="*/ 260 w 123438"/>
                <a:gd name="connsiteY5" fmla="*/ 143777 h 149856"/>
                <a:gd name="connsiteX6" fmla="*/ 6637 w 123438"/>
                <a:gd name="connsiteY6" fmla="*/ 149926 h 149856"/>
                <a:gd name="connsiteX7" fmla="*/ 14608 w 123438"/>
                <a:gd name="connsiteY7" fmla="*/ 145144 h 149856"/>
                <a:gd name="connsiteX8" fmla="*/ 27134 w 123438"/>
                <a:gd name="connsiteY8" fmla="*/ 96178 h 149856"/>
                <a:gd name="connsiteX9" fmla="*/ 49225 w 123438"/>
                <a:gd name="connsiteY9" fmla="*/ 103238 h 149856"/>
                <a:gd name="connsiteX10" fmla="*/ 79515 w 123438"/>
                <a:gd name="connsiteY10" fmla="*/ 86613 h 149856"/>
                <a:gd name="connsiteX11" fmla="*/ 100012 w 123438"/>
                <a:gd name="connsiteY11" fmla="*/ 103238 h 149856"/>
                <a:gd name="connsiteX12" fmla="*/ 116866 w 123438"/>
                <a:gd name="connsiteY12" fmla="*/ 90712 h 149856"/>
                <a:gd name="connsiteX13" fmla="*/ 123698 w 123438"/>
                <a:gd name="connsiteY13" fmla="*/ 68166 h 149856"/>
                <a:gd name="connsiteX14" fmla="*/ 120965 w 123438"/>
                <a:gd name="connsiteY14" fmla="*/ 65888 h 149856"/>
                <a:gd name="connsiteX15" fmla="*/ 117777 w 123438"/>
                <a:gd name="connsiteY15" fmla="*/ 69988 h 149856"/>
                <a:gd name="connsiteX16" fmla="*/ 100468 w 123438"/>
                <a:gd name="connsiteY16" fmla="*/ 98228 h 149856"/>
                <a:gd name="connsiteX17" fmla="*/ 93636 w 123438"/>
                <a:gd name="connsiteY17" fmla="*/ 87752 h 149856"/>
                <a:gd name="connsiteX18" fmla="*/ 98190 w 123438"/>
                <a:gd name="connsiteY18" fmla="*/ 64066 h 149856"/>
                <a:gd name="connsiteX19" fmla="*/ 104567 w 123438"/>
                <a:gd name="connsiteY19" fmla="*/ 39470 h 149856"/>
                <a:gd name="connsiteX20" fmla="*/ 108439 w 123438"/>
                <a:gd name="connsiteY20" fmla="*/ 23983 h 149856"/>
                <a:gd name="connsiteX21" fmla="*/ 111855 w 123438"/>
                <a:gd name="connsiteY21" fmla="*/ 8724 h 149856"/>
                <a:gd name="connsiteX22" fmla="*/ 105251 w 123438"/>
                <a:gd name="connsiteY22" fmla="*/ 2575 h 149856"/>
                <a:gd name="connsiteX23" fmla="*/ 96368 w 123438"/>
                <a:gd name="connsiteY23" fmla="*/ 10546 h 149856"/>
                <a:gd name="connsiteX24" fmla="*/ 85664 w 123438"/>
                <a:gd name="connsiteY24" fmla="*/ 53134 h 149856"/>
                <a:gd name="connsiteX25" fmla="*/ 79743 w 123438"/>
                <a:gd name="connsiteY25" fmla="*/ 76364 h 149856"/>
                <a:gd name="connsiteX26" fmla="*/ 50136 w 123438"/>
                <a:gd name="connsiteY26" fmla="*/ 98228 h 149856"/>
                <a:gd name="connsiteX27" fmla="*/ 33283 w 123438"/>
                <a:gd name="connsiteY27" fmla="*/ 78414 h 149856"/>
                <a:gd name="connsiteX28" fmla="*/ 36471 w 123438"/>
                <a:gd name="connsiteY28" fmla="*/ 59056 h 149856"/>
                <a:gd name="connsiteX29" fmla="*/ 46037 w 123438"/>
                <a:gd name="connsiteY29" fmla="*/ 20794 h 14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38" h="149856">
                  <a:moveTo>
                    <a:pt x="46037" y="20794"/>
                  </a:moveTo>
                  <a:cubicBezTo>
                    <a:pt x="47175" y="16012"/>
                    <a:pt x="49453" y="7357"/>
                    <a:pt x="49453" y="6219"/>
                  </a:cubicBezTo>
                  <a:cubicBezTo>
                    <a:pt x="49453" y="2347"/>
                    <a:pt x="46720" y="70"/>
                    <a:pt x="42848" y="70"/>
                  </a:cubicBezTo>
                  <a:cubicBezTo>
                    <a:pt x="42165" y="70"/>
                    <a:pt x="35788" y="297"/>
                    <a:pt x="33738" y="8268"/>
                  </a:cubicBezTo>
                  <a:lnTo>
                    <a:pt x="943" y="140133"/>
                  </a:lnTo>
                  <a:cubicBezTo>
                    <a:pt x="260" y="142866"/>
                    <a:pt x="260" y="143322"/>
                    <a:pt x="260" y="143777"/>
                  </a:cubicBezTo>
                  <a:cubicBezTo>
                    <a:pt x="260" y="147193"/>
                    <a:pt x="2765" y="149926"/>
                    <a:pt x="6637" y="149926"/>
                  </a:cubicBezTo>
                  <a:cubicBezTo>
                    <a:pt x="11419" y="149926"/>
                    <a:pt x="14152" y="145827"/>
                    <a:pt x="14608" y="145144"/>
                  </a:cubicBezTo>
                  <a:cubicBezTo>
                    <a:pt x="15519" y="143094"/>
                    <a:pt x="18479" y="131251"/>
                    <a:pt x="27134" y="96178"/>
                  </a:cubicBezTo>
                  <a:cubicBezTo>
                    <a:pt x="34422" y="102328"/>
                    <a:pt x="44670" y="103238"/>
                    <a:pt x="49225" y="103238"/>
                  </a:cubicBezTo>
                  <a:cubicBezTo>
                    <a:pt x="65167" y="103238"/>
                    <a:pt x="74049" y="92990"/>
                    <a:pt x="79515" y="86613"/>
                  </a:cubicBezTo>
                  <a:cubicBezTo>
                    <a:pt x="81565" y="96862"/>
                    <a:pt x="89992" y="103238"/>
                    <a:pt x="100012" y="103238"/>
                  </a:cubicBezTo>
                  <a:cubicBezTo>
                    <a:pt x="107984" y="103238"/>
                    <a:pt x="113222" y="98000"/>
                    <a:pt x="116866" y="90712"/>
                  </a:cubicBezTo>
                  <a:cubicBezTo>
                    <a:pt x="120737" y="82514"/>
                    <a:pt x="123698" y="68621"/>
                    <a:pt x="123698" y="68166"/>
                  </a:cubicBezTo>
                  <a:cubicBezTo>
                    <a:pt x="123698" y="65888"/>
                    <a:pt x="121648" y="65888"/>
                    <a:pt x="120965" y="65888"/>
                  </a:cubicBezTo>
                  <a:cubicBezTo>
                    <a:pt x="118688" y="65888"/>
                    <a:pt x="118460" y="66799"/>
                    <a:pt x="117777" y="69988"/>
                  </a:cubicBezTo>
                  <a:cubicBezTo>
                    <a:pt x="113905" y="84791"/>
                    <a:pt x="109805" y="98228"/>
                    <a:pt x="100468" y="98228"/>
                  </a:cubicBezTo>
                  <a:cubicBezTo>
                    <a:pt x="94319" y="98228"/>
                    <a:pt x="93636" y="92307"/>
                    <a:pt x="93636" y="87752"/>
                  </a:cubicBezTo>
                  <a:cubicBezTo>
                    <a:pt x="93636" y="82741"/>
                    <a:pt x="96368" y="72037"/>
                    <a:pt x="98190" y="64066"/>
                  </a:cubicBezTo>
                  <a:lnTo>
                    <a:pt x="104567" y="39470"/>
                  </a:lnTo>
                  <a:cubicBezTo>
                    <a:pt x="105251" y="36053"/>
                    <a:pt x="107528" y="27399"/>
                    <a:pt x="108439" y="23983"/>
                  </a:cubicBezTo>
                  <a:cubicBezTo>
                    <a:pt x="109578" y="18745"/>
                    <a:pt x="111855" y="10090"/>
                    <a:pt x="111855" y="8724"/>
                  </a:cubicBezTo>
                  <a:cubicBezTo>
                    <a:pt x="111855" y="4624"/>
                    <a:pt x="108667" y="2575"/>
                    <a:pt x="105251" y="2575"/>
                  </a:cubicBezTo>
                  <a:cubicBezTo>
                    <a:pt x="104112" y="2575"/>
                    <a:pt x="98190" y="2803"/>
                    <a:pt x="96368" y="10546"/>
                  </a:cubicBezTo>
                  <a:lnTo>
                    <a:pt x="85664" y="53134"/>
                  </a:lnTo>
                  <a:cubicBezTo>
                    <a:pt x="82931" y="64522"/>
                    <a:pt x="80426" y="74087"/>
                    <a:pt x="79743" y="76364"/>
                  </a:cubicBezTo>
                  <a:cubicBezTo>
                    <a:pt x="79515" y="77503"/>
                    <a:pt x="68583" y="98228"/>
                    <a:pt x="50136" y="98228"/>
                  </a:cubicBezTo>
                  <a:cubicBezTo>
                    <a:pt x="38749" y="98228"/>
                    <a:pt x="33283" y="90712"/>
                    <a:pt x="33283" y="78414"/>
                  </a:cubicBezTo>
                  <a:cubicBezTo>
                    <a:pt x="33283" y="71810"/>
                    <a:pt x="34877" y="65433"/>
                    <a:pt x="36471" y="59056"/>
                  </a:cubicBezTo>
                  <a:lnTo>
                    <a:pt x="46037" y="20794"/>
                  </a:lnTo>
                  <a:close/>
                </a:path>
              </a:pathLst>
            </a:custGeom>
            <a:solidFill>
              <a:srgbClr val="000000"/>
            </a:solidFill>
            <a:ln w="22802"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1C1A3F42-5997-8DC3-281E-80C88D9AB735}"/>
                </a:ext>
              </a:extLst>
            </p:cNvPr>
            <p:cNvSpPr/>
            <p:nvPr>
              <p:custDataLst>
                <p:tags r:id="rId16"/>
              </p:custDataLst>
            </p:nvPr>
          </p:nvSpPr>
          <p:spPr>
            <a:xfrm>
              <a:off x="8047247" y="4223006"/>
              <a:ext cx="565672" cy="9109"/>
            </a:xfrm>
            <a:custGeom>
              <a:avLst/>
              <a:gdLst>
                <a:gd name="connsiteX0" fmla="*/ 0 w 565672"/>
                <a:gd name="connsiteY0" fmla="*/ 0 h 9109"/>
                <a:gd name="connsiteX1" fmla="*/ 565673 w 565672"/>
                <a:gd name="connsiteY1" fmla="*/ 0 h 9109"/>
                <a:gd name="connsiteX2" fmla="*/ 565673 w 565672"/>
                <a:gd name="connsiteY2" fmla="*/ 9109 h 9109"/>
                <a:gd name="connsiteX3" fmla="*/ 0 w 565672"/>
                <a:gd name="connsiteY3" fmla="*/ 9109 h 9109"/>
              </a:gdLst>
              <a:ahLst/>
              <a:cxnLst>
                <a:cxn ang="0">
                  <a:pos x="connsiteX0" y="connsiteY0"/>
                </a:cxn>
                <a:cxn ang="0">
                  <a:pos x="connsiteX1" y="connsiteY1"/>
                </a:cxn>
                <a:cxn ang="0">
                  <a:pos x="connsiteX2" y="connsiteY2"/>
                </a:cxn>
                <a:cxn ang="0">
                  <a:pos x="connsiteX3" y="connsiteY3"/>
                </a:cxn>
              </a:cxnLst>
              <a:rect l="l" t="t" r="r" b="b"/>
              <a:pathLst>
                <a:path w="565672" h="9109">
                  <a:moveTo>
                    <a:pt x="0" y="0"/>
                  </a:moveTo>
                  <a:lnTo>
                    <a:pt x="565673" y="0"/>
                  </a:lnTo>
                  <a:lnTo>
                    <a:pt x="565673" y="9109"/>
                  </a:lnTo>
                  <a:lnTo>
                    <a:pt x="0" y="9109"/>
                  </a:lnTo>
                  <a:close/>
                </a:path>
              </a:pathLst>
            </a:custGeom>
            <a:solidFill>
              <a:srgbClr val="000000"/>
            </a:solidFill>
            <a:ln w="22802"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6D757C53-7396-A810-4C8C-13F65269AD24}"/>
                </a:ext>
              </a:extLst>
            </p:cNvPr>
            <p:cNvSpPr/>
            <p:nvPr>
              <p:custDataLst>
                <p:tags r:id="rId17"/>
              </p:custDataLst>
            </p:nvPr>
          </p:nvSpPr>
          <p:spPr>
            <a:xfrm>
              <a:off x="8269584" y="4342561"/>
              <a:ext cx="120477" cy="100663"/>
            </a:xfrm>
            <a:custGeom>
              <a:avLst/>
              <a:gdLst>
                <a:gd name="connsiteX0" fmla="*/ 109568 w 120477"/>
                <a:gd name="connsiteY0" fmla="*/ 13292 h 100663"/>
                <a:gd name="connsiteX1" fmla="*/ 120728 w 120477"/>
                <a:gd name="connsiteY1" fmla="*/ 5549 h 100663"/>
                <a:gd name="connsiteX2" fmla="*/ 111846 w 120477"/>
                <a:gd name="connsiteY2" fmla="*/ 83 h 100663"/>
                <a:gd name="connsiteX3" fmla="*/ 59920 w 120477"/>
                <a:gd name="connsiteY3" fmla="*/ 83 h 100663"/>
                <a:gd name="connsiteX4" fmla="*/ 250 w 120477"/>
                <a:gd name="connsiteY4" fmla="*/ 64763 h 100663"/>
                <a:gd name="connsiteX5" fmla="*/ 34412 w 120477"/>
                <a:gd name="connsiteY5" fmla="*/ 100747 h 100663"/>
                <a:gd name="connsiteX6" fmla="*/ 91576 w 120477"/>
                <a:gd name="connsiteY6" fmla="*/ 38117 h 100663"/>
                <a:gd name="connsiteX7" fmla="*/ 84516 w 120477"/>
                <a:gd name="connsiteY7" fmla="*/ 13292 h 100663"/>
                <a:gd name="connsiteX8" fmla="*/ 109568 w 120477"/>
                <a:gd name="connsiteY8" fmla="*/ 13292 h 100663"/>
                <a:gd name="connsiteX9" fmla="*/ 34640 w 120477"/>
                <a:gd name="connsiteY9" fmla="*/ 95736 h 100663"/>
                <a:gd name="connsiteX10" fmla="*/ 14371 w 120477"/>
                <a:gd name="connsiteY10" fmla="*/ 71140 h 100663"/>
                <a:gd name="connsiteX11" fmla="*/ 25075 w 120477"/>
                <a:gd name="connsiteY11" fmla="*/ 32195 h 100663"/>
                <a:gd name="connsiteX12" fmla="*/ 56048 w 120477"/>
                <a:gd name="connsiteY12" fmla="*/ 13292 h 100663"/>
                <a:gd name="connsiteX13" fmla="*/ 77001 w 120477"/>
                <a:gd name="connsiteY13" fmla="*/ 35384 h 100663"/>
                <a:gd name="connsiteX14" fmla="*/ 64702 w 120477"/>
                <a:gd name="connsiteY14" fmla="*/ 76378 h 100663"/>
                <a:gd name="connsiteX15" fmla="*/ 34640 w 120477"/>
                <a:gd name="connsiteY15" fmla="*/ 95736 h 10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0477" h="100663">
                  <a:moveTo>
                    <a:pt x="109568" y="13292"/>
                  </a:moveTo>
                  <a:cubicBezTo>
                    <a:pt x="112529" y="13292"/>
                    <a:pt x="120728" y="13292"/>
                    <a:pt x="120728" y="5549"/>
                  </a:cubicBezTo>
                  <a:cubicBezTo>
                    <a:pt x="120728" y="83"/>
                    <a:pt x="115945" y="83"/>
                    <a:pt x="111846" y="83"/>
                  </a:cubicBezTo>
                  <a:lnTo>
                    <a:pt x="59920" y="83"/>
                  </a:lnTo>
                  <a:cubicBezTo>
                    <a:pt x="25530" y="83"/>
                    <a:pt x="250" y="37661"/>
                    <a:pt x="250" y="64763"/>
                  </a:cubicBezTo>
                  <a:cubicBezTo>
                    <a:pt x="250" y="84805"/>
                    <a:pt x="13687" y="100747"/>
                    <a:pt x="34412" y="100747"/>
                  </a:cubicBezTo>
                  <a:cubicBezTo>
                    <a:pt x="61286" y="100747"/>
                    <a:pt x="91576" y="73190"/>
                    <a:pt x="91576" y="38117"/>
                  </a:cubicBezTo>
                  <a:cubicBezTo>
                    <a:pt x="91576" y="34245"/>
                    <a:pt x="91576" y="23313"/>
                    <a:pt x="84516" y="13292"/>
                  </a:cubicBezTo>
                  <a:lnTo>
                    <a:pt x="109568" y="13292"/>
                  </a:lnTo>
                  <a:close/>
                  <a:moveTo>
                    <a:pt x="34640" y="95736"/>
                  </a:moveTo>
                  <a:cubicBezTo>
                    <a:pt x="23480" y="95736"/>
                    <a:pt x="14371" y="87538"/>
                    <a:pt x="14371" y="71140"/>
                  </a:cubicBezTo>
                  <a:cubicBezTo>
                    <a:pt x="14371" y="64308"/>
                    <a:pt x="17103" y="45632"/>
                    <a:pt x="25075" y="32195"/>
                  </a:cubicBezTo>
                  <a:cubicBezTo>
                    <a:pt x="34640" y="16481"/>
                    <a:pt x="48305" y="13292"/>
                    <a:pt x="56048" y="13292"/>
                  </a:cubicBezTo>
                  <a:cubicBezTo>
                    <a:pt x="75179" y="13292"/>
                    <a:pt x="77001" y="28324"/>
                    <a:pt x="77001" y="35384"/>
                  </a:cubicBezTo>
                  <a:cubicBezTo>
                    <a:pt x="77001" y="46088"/>
                    <a:pt x="72446" y="64763"/>
                    <a:pt x="64702" y="76378"/>
                  </a:cubicBezTo>
                  <a:cubicBezTo>
                    <a:pt x="55820" y="89815"/>
                    <a:pt x="43522" y="95736"/>
                    <a:pt x="34640" y="95736"/>
                  </a:cubicBezTo>
                  <a:close/>
                </a:path>
              </a:pathLst>
            </a:custGeom>
            <a:solidFill>
              <a:srgbClr val="000000"/>
            </a:solidFill>
            <a:ln w="22802"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8043F1AF-F206-0892-5E5C-E1A081BCB819}"/>
                </a:ext>
              </a:extLst>
            </p:cNvPr>
            <p:cNvSpPr/>
            <p:nvPr>
              <p:custDataLst>
                <p:tags r:id="rId18"/>
              </p:custDataLst>
            </p:nvPr>
          </p:nvSpPr>
          <p:spPr>
            <a:xfrm>
              <a:off x="8703612" y="4151721"/>
              <a:ext cx="151451" cy="151678"/>
            </a:xfrm>
            <a:custGeom>
              <a:avLst/>
              <a:gdLst>
                <a:gd name="connsiteX0" fmla="*/ 80663 w 151451"/>
                <a:gd name="connsiteY0" fmla="*/ 80471 h 151678"/>
                <a:gd name="connsiteX1" fmla="*/ 144205 w 151451"/>
                <a:gd name="connsiteY1" fmla="*/ 80471 h 151678"/>
                <a:gd name="connsiteX2" fmla="*/ 151720 w 151451"/>
                <a:gd name="connsiteY2" fmla="*/ 75916 h 151678"/>
                <a:gd name="connsiteX3" fmla="*/ 144205 w 151451"/>
                <a:gd name="connsiteY3" fmla="*/ 71361 h 151678"/>
                <a:gd name="connsiteX4" fmla="*/ 80663 w 151451"/>
                <a:gd name="connsiteY4" fmla="*/ 71361 h 151678"/>
                <a:gd name="connsiteX5" fmla="*/ 80663 w 151451"/>
                <a:gd name="connsiteY5" fmla="*/ 7592 h 151678"/>
                <a:gd name="connsiteX6" fmla="*/ 76108 w 151451"/>
                <a:gd name="connsiteY6" fmla="*/ 76 h 151678"/>
                <a:gd name="connsiteX7" fmla="*/ 71554 w 151451"/>
                <a:gd name="connsiteY7" fmla="*/ 7592 h 151678"/>
                <a:gd name="connsiteX8" fmla="*/ 71554 w 151451"/>
                <a:gd name="connsiteY8" fmla="*/ 71361 h 151678"/>
                <a:gd name="connsiteX9" fmla="*/ 7785 w 151451"/>
                <a:gd name="connsiteY9" fmla="*/ 71361 h 151678"/>
                <a:gd name="connsiteX10" fmla="*/ 269 w 151451"/>
                <a:gd name="connsiteY10" fmla="*/ 75916 h 151678"/>
                <a:gd name="connsiteX11" fmla="*/ 7785 w 151451"/>
                <a:gd name="connsiteY11" fmla="*/ 80471 h 151678"/>
                <a:gd name="connsiteX12" fmla="*/ 71554 w 151451"/>
                <a:gd name="connsiteY12" fmla="*/ 80471 h 151678"/>
                <a:gd name="connsiteX13" fmla="*/ 71554 w 151451"/>
                <a:gd name="connsiteY13" fmla="*/ 144240 h 151678"/>
                <a:gd name="connsiteX14" fmla="*/ 76108 w 151451"/>
                <a:gd name="connsiteY14" fmla="*/ 151755 h 151678"/>
                <a:gd name="connsiteX15" fmla="*/ 80663 w 151451"/>
                <a:gd name="connsiteY15" fmla="*/ 144240 h 151678"/>
                <a:gd name="connsiteX16" fmla="*/ 80663 w 151451"/>
                <a:gd name="connsiteY16" fmla="*/ 80471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451" h="151678">
                  <a:moveTo>
                    <a:pt x="80663" y="80471"/>
                  </a:moveTo>
                  <a:lnTo>
                    <a:pt x="144205" y="80471"/>
                  </a:lnTo>
                  <a:cubicBezTo>
                    <a:pt x="147393" y="80471"/>
                    <a:pt x="151720" y="80471"/>
                    <a:pt x="151720" y="75916"/>
                  </a:cubicBezTo>
                  <a:cubicBezTo>
                    <a:pt x="151720" y="71361"/>
                    <a:pt x="147393" y="71361"/>
                    <a:pt x="144205" y="71361"/>
                  </a:cubicBezTo>
                  <a:lnTo>
                    <a:pt x="80663" y="71361"/>
                  </a:lnTo>
                  <a:lnTo>
                    <a:pt x="80663" y="7592"/>
                  </a:lnTo>
                  <a:cubicBezTo>
                    <a:pt x="80663" y="4403"/>
                    <a:pt x="80663" y="76"/>
                    <a:pt x="76108" y="76"/>
                  </a:cubicBezTo>
                  <a:cubicBezTo>
                    <a:pt x="71554" y="76"/>
                    <a:pt x="71554" y="4403"/>
                    <a:pt x="71554" y="7592"/>
                  </a:cubicBezTo>
                  <a:lnTo>
                    <a:pt x="71554" y="71361"/>
                  </a:lnTo>
                  <a:lnTo>
                    <a:pt x="7785" y="71361"/>
                  </a:lnTo>
                  <a:cubicBezTo>
                    <a:pt x="4596" y="71361"/>
                    <a:pt x="269" y="71361"/>
                    <a:pt x="269" y="75916"/>
                  </a:cubicBezTo>
                  <a:cubicBezTo>
                    <a:pt x="269" y="80471"/>
                    <a:pt x="4596" y="80471"/>
                    <a:pt x="7785" y="80471"/>
                  </a:cubicBezTo>
                  <a:lnTo>
                    <a:pt x="71554" y="80471"/>
                  </a:lnTo>
                  <a:lnTo>
                    <a:pt x="71554" y="144240"/>
                  </a:lnTo>
                  <a:cubicBezTo>
                    <a:pt x="71554" y="147428"/>
                    <a:pt x="71554" y="151755"/>
                    <a:pt x="76108" y="151755"/>
                  </a:cubicBezTo>
                  <a:cubicBezTo>
                    <a:pt x="80663" y="151755"/>
                    <a:pt x="80663" y="147428"/>
                    <a:pt x="80663" y="144240"/>
                  </a:cubicBezTo>
                  <a:lnTo>
                    <a:pt x="80663" y="80471"/>
                  </a:lnTo>
                  <a:close/>
                </a:path>
              </a:pathLst>
            </a:custGeom>
            <a:solidFill>
              <a:srgbClr val="000000"/>
            </a:solidFill>
            <a:ln w="22802"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9515FDDF-EDB4-FC9B-D8EC-71FE4E3F50D1}"/>
                </a:ext>
              </a:extLst>
            </p:cNvPr>
            <p:cNvSpPr/>
            <p:nvPr>
              <p:custDataLst>
                <p:tags r:id="rId19"/>
              </p:custDataLst>
            </p:nvPr>
          </p:nvSpPr>
          <p:spPr>
            <a:xfrm>
              <a:off x="8929308" y="4126441"/>
              <a:ext cx="83810" cy="160560"/>
            </a:xfrm>
            <a:custGeom>
              <a:avLst/>
              <a:gdLst>
                <a:gd name="connsiteX0" fmla="*/ 44006 w 83810"/>
                <a:gd name="connsiteY0" fmla="*/ 2582 h 160560"/>
                <a:gd name="connsiteX1" fmla="*/ 41046 w 83810"/>
                <a:gd name="connsiteY1" fmla="*/ 76 h 160560"/>
                <a:gd name="connsiteX2" fmla="*/ 13261 w 83810"/>
                <a:gd name="connsiteY2" fmla="*/ 2354 h 160560"/>
                <a:gd name="connsiteX3" fmla="*/ 8933 w 83810"/>
                <a:gd name="connsiteY3" fmla="*/ 6909 h 160560"/>
                <a:gd name="connsiteX4" fmla="*/ 14399 w 83810"/>
                <a:gd name="connsiteY4" fmla="*/ 9642 h 160560"/>
                <a:gd name="connsiteX5" fmla="*/ 25787 w 83810"/>
                <a:gd name="connsiteY5" fmla="*/ 13513 h 160560"/>
                <a:gd name="connsiteX6" fmla="*/ 22598 w 83810"/>
                <a:gd name="connsiteY6" fmla="*/ 27634 h 160560"/>
                <a:gd name="connsiteX7" fmla="*/ 3923 w 83810"/>
                <a:gd name="connsiteY7" fmla="*/ 101879 h 160560"/>
                <a:gd name="connsiteX8" fmla="*/ 279 w 83810"/>
                <a:gd name="connsiteY8" fmla="*/ 124881 h 160560"/>
                <a:gd name="connsiteX9" fmla="*/ 29203 w 83810"/>
                <a:gd name="connsiteY9" fmla="*/ 160637 h 160560"/>
                <a:gd name="connsiteX10" fmla="*/ 84090 w 83810"/>
                <a:gd name="connsiteY10" fmla="*/ 93908 h 160560"/>
                <a:gd name="connsiteX11" fmla="*/ 53799 w 83810"/>
                <a:gd name="connsiteY11" fmla="*/ 57468 h 160560"/>
                <a:gd name="connsiteX12" fmla="*/ 27153 w 83810"/>
                <a:gd name="connsiteY12" fmla="*/ 71133 h 160560"/>
                <a:gd name="connsiteX13" fmla="*/ 44006 w 83810"/>
                <a:gd name="connsiteY13" fmla="*/ 2582 h 160560"/>
                <a:gd name="connsiteX14" fmla="*/ 22598 w 83810"/>
                <a:gd name="connsiteY14" fmla="*/ 88669 h 160560"/>
                <a:gd name="connsiteX15" fmla="*/ 26014 w 83810"/>
                <a:gd name="connsiteY15" fmla="*/ 80698 h 160560"/>
                <a:gd name="connsiteX16" fmla="*/ 53344 w 83810"/>
                <a:gd name="connsiteY16" fmla="*/ 62479 h 160560"/>
                <a:gd name="connsiteX17" fmla="*/ 67692 w 83810"/>
                <a:gd name="connsiteY17" fmla="*/ 83887 h 160560"/>
                <a:gd name="connsiteX18" fmla="*/ 56077 w 83810"/>
                <a:gd name="connsiteY18" fmla="*/ 132169 h 160560"/>
                <a:gd name="connsiteX19" fmla="*/ 29203 w 83810"/>
                <a:gd name="connsiteY19" fmla="*/ 155627 h 160560"/>
                <a:gd name="connsiteX20" fmla="*/ 13944 w 83810"/>
                <a:gd name="connsiteY20" fmla="*/ 132624 h 160560"/>
                <a:gd name="connsiteX21" fmla="*/ 17588 w 83810"/>
                <a:gd name="connsiteY21" fmla="*/ 109622 h 160560"/>
                <a:gd name="connsiteX22" fmla="*/ 22598 w 83810"/>
                <a:gd name="connsiteY22" fmla="*/ 88669 h 16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3810" h="160560">
                  <a:moveTo>
                    <a:pt x="44006" y="2582"/>
                  </a:moveTo>
                  <a:cubicBezTo>
                    <a:pt x="44006" y="2354"/>
                    <a:pt x="44006" y="76"/>
                    <a:pt x="41046" y="76"/>
                  </a:cubicBezTo>
                  <a:cubicBezTo>
                    <a:pt x="35807" y="76"/>
                    <a:pt x="19182" y="1898"/>
                    <a:pt x="13261" y="2354"/>
                  </a:cubicBezTo>
                  <a:cubicBezTo>
                    <a:pt x="11439" y="2582"/>
                    <a:pt x="8933" y="2809"/>
                    <a:pt x="8933" y="6909"/>
                  </a:cubicBezTo>
                  <a:cubicBezTo>
                    <a:pt x="8933" y="9642"/>
                    <a:pt x="10983" y="9642"/>
                    <a:pt x="14399" y="9642"/>
                  </a:cubicBezTo>
                  <a:cubicBezTo>
                    <a:pt x="25331" y="9642"/>
                    <a:pt x="25787" y="11236"/>
                    <a:pt x="25787" y="13513"/>
                  </a:cubicBezTo>
                  <a:cubicBezTo>
                    <a:pt x="25787" y="15108"/>
                    <a:pt x="23737" y="22851"/>
                    <a:pt x="22598" y="27634"/>
                  </a:cubicBezTo>
                  <a:lnTo>
                    <a:pt x="3923" y="101879"/>
                  </a:lnTo>
                  <a:cubicBezTo>
                    <a:pt x="1190" y="113266"/>
                    <a:pt x="279" y="116910"/>
                    <a:pt x="279" y="124881"/>
                  </a:cubicBezTo>
                  <a:cubicBezTo>
                    <a:pt x="279" y="146517"/>
                    <a:pt x="12350" y="160637"/>
                    <a:pt x="29203" y="160637"/>
                  </a:cubicBezTo>
                  <a:cubicBezTo>
                    <a:pt x="56077" y="160637"/>
                    <a:pt x="84090" y="126703"/>
                    <a:pt x="84090" y="93908"/>
                  </a:cubicBezTo>
                  <a:cubicBezTo>
                    <a:pt x="84090" y="73183"/>
                    <a:pt x="72019" y="57468"/>
                    <a:pt x="53799" y="57468"/>
                  </a:cubicBezTo>
                  <a:cubicBezTo>
                    <a:pt x="43323" y="57468"/>
                    <a:pt x="33985" y="64073"/>
                    <a:pt x="27153" y="71133"/>
                  </a:cubicBezTo>
                  <a:lnTo>
                    <a:pt x="44006" y="2582"/>
                  </a:lnTo>
                  <a:close/>
                  <a:moveTo>
                    <a:pt x="22598" y="88669"/>
                  </a:moveTo>
                  <a:cubicBezTo>
                    <a:pt x="23965" y="83659"/>
                    <a:pt x="23965" y="83204"/>
                    <a:pt x="26014" y="80698"/>
                  </a:cubicBezTo>
                  <a:cubicBezTo>
                    <a:pt x="37174" y="65895"/>
                    <a:pt x="47422" y="62479"/>
                    <a:pt x="53344" y="62479"/>
                  </a:cubicBezTo>
                  <a:cubicBezTo>
                    <a:pt x="61543" y="62479"/>
                    <a:pt x="67692" y="69311"/>
                    <a:pt x="67692" y="83887"/>
                  </a:cubicBezTo>
                  <a:cubicBezTo>
                    <a:pt x="67692" y="97324"/>
                    <a:pt x="60176" y="123515"/>
                    <a:pt x="56077" y="132169"/>
                  </a:cubicBezTo>
                  <a:cubicBezTo>
                    <a:pt x="48561" y="147428"/>
                    <a:pt x="38085" y="155627"/>
                    <a:pt x="29203" y="155627"/>
                  </a:cubicBezTo>
                  <a:cubicBezTo>
                    <a:pt x="21459" y="155627"/>
                    <a:pt x="13944" y="149478"/>
                    <a:pt x="13944" y="132624"/>
                  </a:cubicBezTo>
                  <a:cubicBezTo>
                    <a:pt x="13944" y="128297"/>
                    <a:pt x="13944" y="123970"/>
                    <a:pt x="17588" y="109622"/>
                  </a:cubicBezTo>
                  <a:lnTo>
                    <a:pt x="22598" y="88669"/>
                  </a:lnTo>
                  <a:close/>
                </a:path>
              </a:pathLst>
            </a:custGeom>
            <a:solidFill>
              <a:srgbClr val="000000"/>
            </a:solidFill>
            <a:ln w="22802" cap="flat">
              <a:noFill/>
              <a:prstDash val="solid"/>
              <a:miter/>
            </a:ln>
          </p:spPr>
          <p:txBody>
            <a:bodyPr rtlCol="0" anchor="ctr"/>
            <a:lstStyle/>
            <a:p>
              <a:endParaRPr lang="en-CN"/>
            </a:p>
          </p:txBody>
        </p:sp>
      </p:grpSp>
      <p:sp>
        <p:nvSpPr>
          <p:cNvPr id="18489" name="TextBox 18488">
            <a:extLst>
              <a:ext uri="{FF2B5EF4-FFF2-40B4-BE49-F238E27FC236}">
                <a16:creationId xmlns:a16="http://schemas.microsoft.com/office/drawing/2014/main" id="{E22922F7-2715-E75A-E1B7-829B470412DD}"/>
              </a:ext>
            </a:extLst>
          </p:cNvPr>
          <p:cNvSpPr txBox="1"/>
          <p:nvPr/>
        </p:nvSpPr>
        <p:spPr>
          <a:xfrm>
            <a:off x="212007" y="5624838"/>
            <a:ext cx="11475772" cy="853503"/>
          </a:xfrm>
          <a:prstGeom prst="rect">
            <a:avLst/>
          </a:prstGeom>
          <a:noFill/>
        </p:spPr>
        <p:txBody>
          <a:bodyPr wrap="square">
            <a:spAutoFit/>
          </a:bodyPr>
          <a:lstStyle/>
          <a:p>
            <a:pPr algn="just">
              <a:lnSpc>
                <a:spcPct val="130000"/>
              </a:lnSpc>
              <a:spcBef>
                <a:spcPts val="1200"/>
              </a:spcBef>
            </a:pPr>
            <a:r>
              <a:rPr lang="zh-CN" altLang="en-US" sz="2000" dirty="0">
                <a:latin typeface="Microsoft YaHei" panose="020B0503020204020204" pitchFamily="34" charset="-122"/>
                <a:ea typeface="Microsoft YaHei" panose="020B0503020204020204" pitchFamily="34" charset="-122"/>
              </a:rPr>
              <a:t>其中 </a:t>
            </a:r>
            <a:r>
              <a:rPr lang="el-GR" sz="2000" dirty="0">
                <a:latin typeface="Microsoft YaHei" panose="020B0503020204020204" pitchFamily="34" charset="-122"/>
                <a:ea typeface="Microsoft YaHei" panose="020B0503020204020204" pitchFamily="34" charset="-122"/>
              </a:rPr>
              <a:t>μ </a:t>
            </a:r>
            <a:r>
              <a:rPr lang="zh-CN" altLang="en-US" sz="2000" dirty="0">
                <a:latin typeface="Microsoft YaHei" panose="020B0503020204020204" pitchFamily="34" charset="-122"/>
                <a:ea typeface="Microsoft YaHei" panose="020B0503020204020204" pitchFamily="34" charset="-122"/>
              </a:rPr>
              <a:t>和 </a:t>
            </a:r>
            <a:r>
              <a:rPr lang="el-GR" sz="2000" dirty="0">
                <a:latin typeface="Microsoft YaHei" panose="020B0503020204020204" pitchFamily="34" charset="-122"/>
                <a:ea typeface="Microsoft YaHei" panose="020B0503020204020204" pitchFamily="34" charset="-122"/>
              </a:rPr>
              <a:t>σ </a:t>
            </a:r>
            <a:r>
              <a:rPr lang="zh-CN" altLang="en-US" sz="2000" dirty="0">
                <a:latin typeface="Microsoft YaHei" panose="020B0503020204020204" pitchFamily="34" charset="-122"/>
                <a:ea typeface="Microsoft YaHei" panose="020B0503020204020204" pitchFamily="34" charset="-122"/>
              </a:rPr>
              <a:t>分别表示均值和方差，用于将数据平移缩放到均值为 </a:t>
            </a:r>
            <a:r>
              <a:rPr lang="en-US" altLang="zh-CN" sz="2000" dirty="0">
                <a:latin typeface="Microsoft YaHei" panose="020B0503020204020204" pitchFamily="34" charset="-122"/>
                <a:ea typeface="Microsoft YaHei" panose="020B0503020204020204" pitchFamily="34" charset="-122"/>
              </a:rPr>
              <a:t>0</a:t>
            </a:r>
            <a:r>
              <a:rPr lang="zh-CN" altLang="en-US" sz="2000" dirty="0">
                <a:latin typeface="Microsoft YaHei" panose="020B0503020204020204" pitchFamily="34" charset="-122"/>
                <a:ea typeface="Microsoft YaHei" panose="020B0503020204020204" pitchFamily="34" charset="-122"/>
              </a:rPr>
              <a:t>，方差为 </a:t>
            </a:r>
            <a:r>
              <a:rPr lang="en-US" altLang="zh-CN" sz="2000" dirty="0">
                <a:latin typeface="Microsoft YaHei" panose="020B0503020204020204" pitchFamily="34" charset="-122"/>
                <a:ea typeface="Microsoft YaHei" panose="020B0503020204020204" pitchFamily="34" charset="-122"/>
              </a:rPr>
              <a:t>1 </a:t>
            </a:r>
            <a:r>
              <a:rPr lang="zh-CN" altLang="en-US" sz="2000" dirty="0">
                <a:latin typeface="Microsoft YaHei" panose="020B0503020204020204" pitchFamily="34" charset="-122"/>
                <a:ea typeface="Microsoft YaHei" panose="020B0503020204020204" pitchFamily="34" charset="-122"/>
              </a:rPr>
              <a:t>的标准分布，</a:t>
            </a:r>
            <a:r>
              <a:rPr lang="en-US" sz="2000" dirty="0">
                <a:latin typeface="Microsoft YaHei" panose="020B0503020204020204" pitchFamily="34" charset="-122"/>
                <a:ea typeface="Microsoft YaHei" panose="020B0503020204020204" pitchFamily="34" charset="-122"/>
              </a:rPr>
              <a:t>g </a:t>
            </a:r>
            <a:r>
              <a:rPr lang="zh-CN" altLang="en-US" sz="2000" dirty="0">
                <a:latin typeface="Microsoft YaHei" panose="020B0503020204020204" pitchFamily="34" charset="-122"/>
                <a:ea typeface="Microsoft YaHei" panose="020B0503020204020204" pitchFamily="34" charset="-122"/>
              </a:rPr>
              <a:t>和 </a:t>
            </a:r>
            <a:r>
              <a:rPr lang="en-US" sz="2000" dirty="0">
                <a:latin typeface="Microsoft YaHei" panose="020B0503020204020204" pitchFamily="34" charset="-122"/>
                <a:ea typeface="Microsoft YaHei" panose="020B0503020204020204" pitchFamily="34" charset="-122"/>
              </a:rPr>
              <a:t>b</a:t>
            </a:r>
            <a:br>
              <a:rPr 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是可学习的参数。层标准化技术可以有效地缓解优化过程中潜在的不稳定、收敛速度慢等问题。</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460868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A7CF7FBA-6B50-484D-1B45-3C268843CDBB}"/>
              </a:ext>
            </a:extLst>
          </p:cNvPr>
          <p:cNvSpPr>
            <a:spLocks noChangeArrowheads="1"/>
          </p:cNvSpPr>
          <p:nvPr/>
        </p:nvSpPr>
        <p:spPr bwMode="auto">
          <a:xfrm>
            <a:off x="688924" y="4534958"/>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基于统计的机器翻译方法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基于神经网络的机器翻译方法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61</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机器翻译语料库</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85177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linds(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机器翻译语料库</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62</a:t>
            </a:fld>
            <a:endParaRPr lang="zh-CN" altLang="en-US"/>
          </a:p>
        </p:txBody>
      </p:sp>
      <p:sp>
        <p:nvSpPr>
          <p:cNvPr id="4" name="TextBox 3">
            <a:extLst>
              <a:ext uri="{FF2B5EF4-FFF2-40B4-BE49-F238E27FC236}">
                <a16:creationId xmlns:a16="http://schemas.microsoft.com/office/drawing/2014/main" id="{36F9A5F9-4BFD-8AF5-DE4C-164EC5B7CA63}"/>
              </a:ext>
            </a:extLst>
          </p:cNvPr>
          <p:cNvSpPr txBox="1"/>
          <p:nvPr/>
        </p:nvSpPr>
        <p:spPr>
          <a:xfrm>
            <a:off x="437842" y="1305730"/>
            <a:ext cx="11376333" cy="4659289"/>
          </a:xfrm>
          <a:prstGeom prst="rect">
            <a:avLst/>
          </a:prstGeom>
          <a:noFill/>
        </p:spPr>
        <p:txBody>
          <a:bodyPr wrap="square">
            <a:spAutoFit/>
          </a:bodyPr>
          <a:lstStyle/>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WMT数据集</a:t>
            </a:r>
            <a:r>
              <a:rPr lang="en-CN" sz="1600" dirty="0">
                <a:latin typeface="Microsoft YaHei" panose="020B0503020204020204" pitchFamily="34" charset="-122"/>
                <a:ea typeface="Microsoft YaHei" panose="020B0503020204020204" pitchFamily="34" charset="-122"/>
              </a:rPr>
              <a:t>：该数据集是一个以英语为主的多语言机器翻译数据集，涉及英中、英德翻译等多种任务，数据来源于新闻、医学、翻译等领域。</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IWSLT数据集</a:t>
            </a:r>
            <a:r>
              <a:rPr lang="en-CN" sz="1600" dirty="0">
                <a:latin typeface="Microsoft YaHei" panose="020B0503020204020204" pitchFamily="34" charset="-122"/>
                <a:ea typeface="Microsoft YaHei" panose="020B0503020204020204" pitchFamily="34" charset="-122"/>
              </a:rPr>
              <a:t>：该数据集是一个来自于TED演讲的文本翻译数据集，语料规模较小，涉及英德、英中翻译等任务。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NIST数据集</a:t>
            </a:r>
            <a:r>
              <a:rPr lang="en-CN" sz="1600" dirty="0">
                <a:latin typeface="Microsoft YaHei" panose="020B0503020204020204" pitchFamily="34" charset="-122"/>
                <a:ea typeface="Microsoft YaHei" panose="020B0503020204020204" pitchFamily="34" charset="-122"/>
              </a:rPr>
              <a:t>：该数据集是一个新闻翻译领域的高质量数据集，评测集包括4句参考译文，涉及中英、英捷翻译等任务。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TVsub</a:t>
            </a:r>
            <a:r>
              <a:rPr lang="en-CN" sz="1600" dirty="0">
                <a:latin typeface="Microsoft YaHei" panose="020B0503020204020204" pitchFamily="34" charset="-122"/>
                <a:ea typeface="Microsoft YaHei" panose="020B0503020204020204" pitchFamily="34" charset="-122"/>
              </a:rPr>
              <a:t>：该数据集是一个抽取自电视剧字幕的翻译数据集，适合于对话中的长距离上下文依赖研究，涉及中英翻译任务。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Flickr30k</a:t>
            </a:r>
            <a:r>
              <a:rPr lang="en-CN" sz="1600" dirty="0">
                <a:latin typeface="Microsoft YaHei" panose="020B0503020204020204" pitchFamily="34" charset="-122"/>
                <a:ea typeface="Microsoft YaHei" panose="020B0503020204020204" pitchFamily="34" charset="-122"/>
              </a:rPr>
              <a:t>：该数据集是多模态机器翻译的主流数据集之一，包含31783张图片，每张图片对应5个语句标注，涉及英德翻译任务。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Multi30k</a:t>
            </a:r>
            <a:r>
              <a:rPr lang="en-CN" sz="1600" dirty="0">
                <a:latin typeface="Microsoft YaHei" panose="020B0503020204020204" pitchFamily="34" charset="-122"/>
                <a:ea typeface="Microsoft YaHei" panose="020B0503020204020204" pitchFamily="34" charset="-122"/>
              </a:rPr>
              <a:t>：该数据集是多模态机器翻译的主流数据集之一，包含31014张图片，每张图片对应5个语句标注，设计英德、英法翻译任务。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IAPRTC-12</a:t>
            </a:r>
            <a:r>
              <a:rPr lang="en-CN" sz="1600" dirty="0">
                <a:latin typeface="Microsoft YaHei" panose="020B0503020204020204" pitchFamily="34" charset="-122"/>
                <a:ea typeface="Microsoft YaHei" panose="020B0503020204020204" pitchFamily="34" charset="-122"/>
              </a:rPr>
              <a:t>：该数据集是多模态翻译的主流数据集之一，包含20000张图片及其对应标注，涉及英德翻译任务。</a:t>
            </a:r>
          </a:p>
          <a:p>
            <a:pPr>
              <a:lnSpc>
                <a:spcPct val="130000"/>
              </a:lnSpc>
              <a:spcBef>
                <a:spcPts val="1200"/>
              </a:spcBef>
              <a:spcAft>
                <a:spcPts val="0"/>
              </a:spcAft>
            </a:pPr>
            <a:r>
              <a:rPr lang="en-CN" sz="1600" b="1" dirty="0">
                <a:latin typeface="Microsoft YaHei" panose="020B0503020204020204" pitchFamily="34" charset="-122"/>
                <a:ea typeface="Microsoft YaHei" panose="020B0503020204020204" pitchFamily="34" charset="-122"/>
              </a:rPr>
              <a:t>IKEA</a:t>
            </a:r>
            <a:r>
              <a:rPr lang="en-CN" sz="1600" dirty="0">
                <a:latin typeface="Microsoft YaHei" panose="020B0503020204020204" pitchFamily="34" charset="-122"/>
                <a:ea typeface="Microsoft YaHei" panose="020B0503020204020204" pitchFamily="34" charset="-122"/>
              </a:rPr>
              <a:t>：该数据集是多模态翻译领域的主流数据集之一，包含3600张图片及其对应标注，涉及英德、英法翻译任务。</a:t>
            </a:r>
          </a:p>
        </p:txBody>
      </p:sp>
    </p:spTree>
    <p:extLst>
      <p:ext uri="{BB962C8B-B14F-4D97-AF65-F5344CB8AC3E}">
        <p14:creationId xmlns:p14="http://schemas.microsoft.com/office/powerpoint/2010/main" val="359943513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63</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nSpc>
                <a:spcPct val="150000"/>
              </a:lnSpc>
            </a:pPr>
            <a:r>
              <a:rPr lang="zh-CN" altLang="en-US" sz="2400" i="0" dirty="0">
                <a:effectLst/>
                <a:latin typeface="Microsoft YaHei" panose="020B0503020204020204" pitchFamily="34" charset="-122"/>
                <a:ea typeface="Microsoft YaHei" panose="020B0503020204020204" pitchFamily="34" charset="-122"/>
              </a:rPr>
              <a:t>从基于规则、统计的模型到如今基于神经网络的模型，机器翻译任务已经经历了数十年的发展并取得了辉煌的成绩。伴随着硬件计算能力的提升和大规模训练数据的积累，我们在很多富资源语言的翻译问题上已经能够实现很好的翻译效果。尽管如此，机器翻译领域中仍存在着很多问题尚未解决，包括神经网络结构优化、低资源翻译、多模态翻译等方面。</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215432"/>
          </a:xfrm>
          <a:prstGeom prst="rect">
            <a:avLst/>
          </a:prstGeom>
          <a:noFill/>
        </p:spPr>
        <p:txBody>
          <a:bodyPr wrap="square">
            <a:spAutoFit/>
          </a:bodyPr>
          <a:lstStyle/>
          <a:p>
            <a:pPr algn="just">
              <a:lnSpc>
                <a:spcPct val="125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基于统计的机器翻译：</a:t>
            </a:r>
            <a:r>
              <a:rPr lang="zh-CN" altLang="en-US" sz="2000" dirty="0">
                <a:latin typeface="Microsoft YaHei" panose="020B0503020204020204" pitchFamily="34" charset="-122"/>
                <a:ea typeface="Microsoft YaHei" panose="020B0503020204020204" pitchFamily="34" charset="-122"/>
              </a:rPr>
              <a:t>在过去的</a:t>
            </a:r>
            <a:r>
              <a:rPr lang="en-US" altLang="zh-CN" sz="2000" dirty="0">
                <a:latin typeface="Microsoft YaHei" panose="020B0503020204020204" pitchFamily="34" charset="-122"/>
                <a:ea typeface="Microsoft YaHei" panose="020B0503020204020204" pitchFamily="34" charset="-122"/>
              </a:rPr>
              <a:t>20</a:t>
            </a:r>
            <a:r>
              <a:rPr lang="zh-CN" altLang="en-US" sz="2000" dirty="0">
                <a:latin typeface="Microsoft YaHei" panose="020B0503020204020204" pitchFamily="34" charset="-122"/>
                <a:ea typeface="Microsoft YaHei" panose="020B0503020204020204" pitchFamily="34" charset="-122"/>
              </a:rPr>
              <a:t>年以来，统计机器翻译（</a:t>
            </a:r>
            <a:r>
              <a:rPr lang="en-US" altLang="zh-CN" sz="2000" dirty="0">
                <a:latin typeface="Microsoft YaHei" panose="020B0503020204020204" pitchFamily="34" charset="-122"/>
                <a:ea typeface="Microsoft YaHei" panose="020B0503020204020204" pitchFamily="34" charset="-122"/>
              </a:rPr>
              <a:t>Statistical Machine Translation</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SMT</a:t>
            </a:r>
            <a:r>
              <a:rPr lang="zh-CN" altLang="en-US" sz="2000" dirty="0">
                <a:latin typeface="Microsoft YaHei" panose="020B0503020204020204" pitchFamily="34" charset="-122"/>
                <a:ea typeface="Microsoft YaHei" panose="020B0503020204020204" pitchFamily="34" charset="-122"/>
              </a:rPr>
              <a:t>）已经成为机器翻译领域的主流方法，并在工业界得到了广泛的实际应用。</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统计机器翻译完全从</a:t>
            </a:r>
            <a:r>
              <a:rPr lang="zh-CN" altLang="en-US" b="1" dirty="0">
                <a:latin typeface="Microsoft YaHei" panose="020B0503020204020204" pitchFamily="34" charset="-122"/>
                <a:ea typeface="Microsoft YaHei" panose="020B0503020204020204" pitchFamily="34" charset="-122"/>
              </a:rPr>
              <a:t>数据驱动的角度建模机器翻译任务</a:t>
            </a:r>
            <a:r>
              <a:rPr lang="zh-CN" altLang="en-US" dirty="0">
                <a:latin typeface="Microsoft YaHei" panose="020B0503020204020204" pitchFamily="34" charset="-122"/>
                <a:ea typeface="Microsoft YaHei" panose="020B0503020204020204" pitchFamily="34" charset="-122"/>
              </a:rPr>
              <a:t>。具体来说，通过对双语语料库的</a:t>
            </a:r>
            <a:r>
              <a:rPr lang="zh-CN" altLang="en-US" b="1" dirty="0">
                <a:latin typeface="Microsoft YaHei" panose="020B0503020204020204" pitchFamily="34" charset="-122"/>
                <a:ea typeface="Microsoft YaHei" panose="020B0503020204020204" pitchFamily="34" charset="-122"/>
              </a:rPr>
              <a:t>统计找到表达相同含义的单词或短语</a:t>
            </a:r>
            <a:r>
              <a:rPr lang="zh-CN" altLang="en-US" dirty="0">
                <a:latin typeface="Microsoft YaHei" panose="020B0503020204020204" pitchFamily="34" charset="-122"/>
                <a:ea typeface="Microsoft YaHei" panose="020B0503020204020204" pitchFamily="34" charset="-122"/>
              </a:rPr>
              <a:t>。给定一个源语言句子，统计机器翻译首先将其分割成若干个子句，接下来每个部分可以被目标语言的单词或短语替代。</a:t>
            </a:r>
            <a:endParaRPr lang="en-US" altLang="zh-CN"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统计机器翻译中最主流的方法是</a:t>
            </a:r>
            <a:r>
              <a:rPr lang="zh-CN" altLang="en-US" b="1" dirty="0">
                <a:latin typeface="Microsoft YaHei" panose="020B0503020204020204" pitchFamily="34" charset="-122"/>
                <a:ea typeface="Microsoft YaHei" panose="020B0503020204020204" pitchFamily="34" charset="-122"/>
              </a:rPr>
              <a:t>基于词的统计机器翻译</a:t>
            </a: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Word-based MT</a:t>
            </a:r>
            <a:r>
              <a:rPr lang="zh-CN" altLang="en-US" dirty="0">
                <a:latin typeface="Microsoft YaHei" panose="020B0503020204020204" pitchFamily="34" charset="-122"/>
                <a:ea typeface="Microsoft YaHei" panose="020B0503020204020204" pitchFamily="34" charset="-122"/>
              </a:rPr>
              <a:t>）以及</a:t>
            </a:r>
            <a:r>
              <a:rPr lang="zh-CN" altLang="en-US" b="1" dirty="0">
                <a:latin typeface="Microsoft YaHei" panose="020B0503020204020204" pitchFamily="34" charset="-122"/>
                <a:ea typeface="Microsoft YaHei" panose="020B0503020204020204" pitchFamily="34" charset="-122"/>
              </a:rPr>
              <a:t>基于短语的统计机器翻译</a:t>
            </a: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Phrase-based SMT</a:t>
            </a:r>
            <a:r>
              <a:rPr lang="zh-CN" altLang="en-US" dirty="0">
                <a:latin typeface="Microsoft YaHei" panose="020B0503020204020204" pitchFamily="34" charset="-122"/>
                <a:ea typeface="Microsoft YaHei" panose="020B0503020204020204" pitchFamily="34" charset="-122"/>
              </a:rPr>
              <a:t>），总体包含预处理、句子对齐、词对齐、短语抽取、短语特征准备、语言模型训练等步骤。</a:t>
            </a:r>
            <a:endParaRPr lang="en-US" altLang="zh-CN" dirty="0">
              <a:latin typeface="Microsoft YaHei" panose="020B0503020204020204" pitchFamily="34" charset="-122"/>
              <a:ea typeface="Microsoft YaHei" panose="020B0503020204020204" pitchFamily="34" charset="-122"/>
            </a:endParaRPr>
          </a:p>
        </p:txBody>
      </p:sp>
      <p:sp>
        <p:nvSpPr>
          <p:cNvPr id="3" name="TextBox 2">
            <a:extLst>
              <a:ext uri="{FF2B5EF4-FFF2-40B4-BE49-F238E27FC236}">
                <a16:creationId xmlns:a16="http://schemas.microsoft.com/office/drawing/2014/main" id="{4690BFA9-83B2-392C-AF65-0B452E10650A}"/>
              </a:ext>
            </a:extLst>
          </p:cNvPr>
          <p:cNvSpPr txBox="1"/>
          <p:nvPr/>
        </p:nvSpPr>
        <p:spPr>
          <a:xfrm>
            <a:off x="382587" y="4726647"/>
            <a:ext cx="11195049" cy="1365182"/>
          </a:xfrm>
          <a:prstGeom prst="rect">
            <a:avLst/>
          </a:prstGeom>
          <a:noFill/>
        </p:spPr>
        <p:txBody>
          <a:bodyPr wrap="square">
            <a:spAutoFit/>
          </a:bodyPr>
          <a:lstStyle/>
          <a:p>
            <a:pPr algn="just">
              <a:lnSpc>
                <a:spcPct val="125000"/>
              </a:lnSpc>
              <a:spcBef>
                <a:spcPts val="1200"/>
              </a:spcBef>
            </a:pPr>
            <a:r>
              <a:rPr lang="zh-CN" altLang="en-US" sz="2000" b="1" dirty="0">
                <a:solidFill>
                  <a:srgbClr val="0070C0"/>
                </a:solidFill>
                <a:latin typeface="Microsoft YaHei" panose="020B0503020204020204" pitchFamily="34" charset="-122"/>
                <a:ea typeface="Microsoft YaHei" panose="020B0503020204020204" pitchFamily="34" charset="-122"/>
              </a:rPr>
              <a:t>基于神经网络的机器翻译：</a:t>
            </a:r>
            <a:r>
              <a:rPr lang="zh-CN" altLang="en-US" sz="2000" dirty="0">
                <a:latin typeface="Microsoft YaHei" panose="020B0503020204020204" pitchFamily="34" charset="-122"/>
                <a:ea typeface="Microsoft YaHei" panose="020B0503020204020204" pitchFamily="34" charset="-122"/>
              </a:rPr>
              <a:t>神经网络方法在机器翻译任务上的第一次成功应用是</a:t>
            </a:r>
            <a:r>
              <a:rPr lang="en-US" altLang="zh-CN" sz="2000" dirty="0" err="1">
                <a:latin typeface="Microsoft YaHei" panose="020B0503020204020204" pitchFamily="34" charset="-122"/>
                <a:ea typeface="Microsoft YaHei" panose="020B0503020204020204" pitchFamily="34" charset="-122"/>
              </a:rPr>
              <a:t>Kalchbrenner</a:t>
            </a:r>
            <a:r>
              <a:rPr lang="zh-CN" altLang="en-US" sz="2000" dirty="0">
                <a:latin typeface="Microsoft YaHei" panose="020B0503020204020204" pitchFamily="34" charset="-122"/>
                <a:ea typeface="Microsoft YaHei" panose="020B0503020204020204" pitchFamily="34" charset="-122"/>
              </a:rPr>
              <a:t>和</a:t>
            </a:r>
            <a:r>
              <a:rPr lang="en-US" altLang="zh-CN" sz="2000" dirty="0" err="1">
                <a:latin typeface="Microsoft YaHei" panose="020B0503020204020204" pitchFamily="34" charset="-122"/>
                <a:ea typeface="Microsoft YaHei" panose="020B0503020204020204" pitchFamily="34" charset="-122"/>
              </a:rPr>
              <a:t>Blunsom</a:t>
            </a:r>
            <a:r>
              <a:rPr lang="zh-CN" altLang="en-US" sz="2000" dirty="0">
                <a:latin typeface="Microsoft YaHei" panose="020B0503020204020204" pitchFamily="34" charset="-122"/>
                <a:ea typeface="Microsoft YaHei" panose="020B0503020204020204" pitchFamily="34" charset="-122"/>
              </a:rPr>
              <a:t>等人在</a:t>
            </a:r>
            <a:r>
              <a:rPr lang="en-US" altLang="zh-CN" sz="2000" dirty="0">
                <a:latin typeface="Microsoft YaHei" panose="020B0503020204020204" pitchFamily="34" charset="-122"/>
                <a:ea typeface="Microsoft YaHei" panose="020B0503020204020204" pitchFamily="34" charset="-122"/>
              </a:rPr>
              <a:t>2013</a:t>
            </a:r>
            <a:r>
              <a:rPr lang="zh-CN" altLang="en-US" sz="2000" dirty="0">
                <a:latin typeface="Microsoft YaHei" panose="020B0503020204020204" pitchFamily="34" charset="-122"/>
                <a:ea typeface="Microsoft YaHei" panose="020B0503020204020204" pitchFamily="34" charset="-122"/>
              </a:rPr>
              <a:t>年提出的基于递归神经网络的方法。</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神经机器翻译模型在对语言学知识的依赖更少的前提下达到与之前方法相媲美的性能。</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515238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机器翻译现状与挑战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5408340"/>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机器翻译在经历了几十年的发展后，特别是深度神经网络有效应用于机器翻译，使得模型机器翻译的效果有了很大的提高，</a:t>
            </a:r>
            <a:r>
              <a:rPr lang="zh-CN" altLang="en-US" sz="2000" b="1" dirty="0">
                <a:latin typeface="Microsoft YaHei" panose="020B0503020204020204" pitchFamily="34" charset="-122"/>
                <a:ea typeface="Microsoft YaHei" panose="020B0503020204020204" pitchFamily="34" charset="-122"/>
              </a:rPr>
              <a:t>在特定条件下</a:t>
            </a:r>
            <a:r>
              <a:rPr lang="zh-CN" altLang="en-US" sz="2000" dirty="0">
                <a:latin typeface="Microsoft YaHei" panose="020B0503020204020204" pitchFamily="34" charset="-122"/>
                <a:ea typeface="Microsoft YaHei" panose="020B0503020204020204" pitchFamily="34" charset="-122"/>
              </a:rPr>
              <a:t>机器翻译的效果已经能够达到非常好的效果，甚至可以接近人工翻译效果。然而，</a:t>
            </a:r>
            <a:r>
              <a:rPr lang="zh-CN" altLang="en-US" sz="2000" b="1" dirty="0">
                <a:latin typeface="Microsoft YaHei" panose="020B0503020204020204" pitchFamily="34" charset="-122"/>
                <a:ea typeface="Microsoft YaHei" panose="020B0503020204020204" pitchFamily="34" charset="-122"/>
              </a:rPr>
              <a:t>在开放环境中，翻译效果还远没有达到直接使用的程度</a:t>
            </a:r>
            <a:r>
              <a:rPr lang="zh-CN" altLang="en-US" sz="2000" dirty="0">
                <a:latin typeface="Microsoft YaHei" panose="020B0503020204020204" pitchFamily="34" charset="-122"/>
                <a:ea typeface="Microsoft YaHei" panose="020B0503020204020204" pitchFamily="34" charset="-122"/>
              </a:rPr>
              <a:t>。根据机器翻译权威评测</a:t>
            </a:r>
            <a:r>
              <a:rPr lang="en-US" altLang="zh-CN" sz="2000" dirty="0">
                <a:latin typeface="Microsoft YaHei" panose="020B0503020204020204" pitchFamily="34" charset="-122"/>
                <a:ea typeface="Microsoft YaHei" panose="020B0503020204020204" pitchFamily="34" charset="-122"/>
              </a:rPr>
              <a:t>WMT21</a:t>
            </a:r>
            <a:r>
              <a:rPr lang="zh-CN" altLang="en-US" sz="2000" dirty="0">
                <a:latin typeface="Microsoft YaHei" panose="020B0503020204020204" pitchFamily="34" charset="-122"/>
                <a:ea typeface="Microsoft YaHei" panose="020B0503020204020204" pitchFamily="34" charset="-122"/>
              </a:rPr>
              <a:t>给出的人工评测结果，在新闻领域最好的中文到英文翻译系统评分也仅有</a:t>
            </a:r>
            <a:r>
              <a:rPr lang="en-US" altLang="zh-CN" sz="2000" b="1" dirty="0">
                <a:latin typeface="Microsoft YaHei" panose="020B0503020204020204" pitchFamily="34" charset="-122"/>
                <a:ea typeface="Microsoft YaHei" panose="020B0503020204020204" pitchFamily="34" charset="-122"/>
              </a:rPr>
              <a:t>75</a:t>
            </a:r>
            <a:r>
              <a:rPr lang="zh-CN" altLang="en-US" sz="2000" b="1" dirty="0">
                <a:latin typeface="Microsoft YaHei" panose="020B0503020204020204" pitchFamily="34" charset="-122"/>
                <a:ea typeface="Microsoft YaHei" panose="020B0503020204020204" pitchFamily="34" charset="-122"/>
              </a:rPr>
              <a:t>分左右</a:t>
            </a:r>
            <a:r>
              <a:rPr lang="zh-CN" altLang="en-US" sz="2000" dirty="0">
                <a:latin typeface="Microsoft YaHei" panose="020B0503020204020204" pitchFamily="34" charset="-122"/>
                <a:ea typeface="Microsoft YaHei" panose="020B0503020204020204" pitchFamily="34" charset="-122"/>
              </a:rPr>
              <a:t>（满分</a:t>
            </a:r>
            <a:r>
              <a:rPr lang="en-US" altLang="zh-CN" sz="2000" dirty="0">
                <a:latin typeface="Microsoft YaHei" panose="020B0503020204020204" pitchFamily="34" charset="-122"/>
                <a:ea typeface="Microsoft YaHei" panose="020B0503020204020204" pitchFamily="34" charset="-122"/>
              </a:rPr>
              <a:t>100</a:t>
            </a:r>
            <a:r>
              <a:rPr lang="zh-CN" altLang="en-US" sz="2000" dirty="0">
                <a:latin typeface="Microsoft YaHei" panose="020B0503020204020204" pitchFamily="34" charset="-122"/>
                <a:ea typeface="Microsoft YaHei" panose="020B0503020204020204" pitchFamily="34" charset="-122"/>
              </a:rPr>
              <a:t>分）。机器翻译完全代替人工翻译还有很长的道路。</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以王佐良先生对</a:t>
            </a:r>
            <a:r>
              <a:rPr lang="en-US" altLang="zh-CN" sz="2000" dirty="0">
                <a:latin typeface="Microsoft YaHei" panose="020B0503020204020204" pitchFamily="34" charset="-122"/>
                <a:ea typeface="Microsoft YaHei" panose="020B0503020204020204" pitchFamily="34" charset="-122"/>
              </a:rPr>
              <a:t>Samuel Ullman</a:t>
            </a:r>
            <a:r>
              <a:rPr lang="zh-CN" altLang="en-US" sz="2000" dirty="0">
                <a:latin typeface="Microsoft YaHei" panose="020B0503020204020204" pitchFamily="34" charset="-122"/>
                <a:ea typeface="Microsoft YaHei" panose="020B0503020204020204" pitchFamily="34" charset="-122"/>
              </a:rPr>
              <a:t>所著的</a:t>
            </a:r>
            <a:r>
              <a:rPr lang="en-US" altLang="zh-CN" sz="2000" dirty="0">
                <a:latin typeface="Microsoft YaHei" panose="020B0503020204020204" pitchFamily="34" charset="-122"/>
                <a:ea typeface="Microsoft YaHei" panose="020B0503020204020204" pitchFamily="34" charset="-122"/>
              </a:rPr>
              <a:t>《Youth》</a:t>
            </a:r>
            <a:r>
              <a:rPr lang="zh-CN" altLang="en-US" sz="2000" dirty="0">
                <a:latin typeface="Microsoft YaHei" panose="020B0503020204020204" pitchFamily="34" charset="-122"/>
                <a:ea typeface="Microsoft YaHei" panose="020B0503020204020204" pitchFamily="34" charset="-122"/>
              </a:rPr>
              <a:t>译文为例：</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原文：</a:t>
            </a:r>
            <a:r>
              <a:rPr lang="en-US" altLang="zh-CN" dirty="0">
                <a:latin typeface="Microsoft YaHei" panose="020B0503020204020204" pitchFamily="34" charset="-122"/>
                <a:ea typeface="Microsoft YaHei" panose="020B0503020204020204" pitchFamily="34" charset="-122"/>
              </a:rPr>
              <a:t>Youth is not a time of life; it is a state of mind; it is not a matter of rosy cheeks, red lips and supple knees; it is a matter of the will, a quality of the imagination, a vigor of the emotions; it is the freshness of the deep springs of life.</a:t>
            </a:r>
          </a:p>
          <a:p>
            <a:pPr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机器翻译结果：</a:t>
            </a:r>
            <a:r>
              <a:rPr lang="zh-CN" altLang="en-US" dirty="0">
                <a:latin typeface="KaiTi_GB2312" panose="02010609030101010101" pitchFamily="49" charset="-122"/>
                <a:ea typeface="KaiTi_GB2312" panose="02010609030101010101" pitchFamily="49" charset="-122"/>
              </a:rPr>
              <a:t>青春不是生命的时光；这是一种心态；这不是红润的脸颊、红润的嘴唇和柔软的膝盖； 这是意志的问题，是想象力的质量，是情感的活力；它是生命深泉的清新。</a:t>
            </a:r>
            <a:endParaRPr lang="en-US" altLang="zh-CN" dirty="0">
              <a:latin typeface="KaiTi_GB2312" panose="02010609030101010101" pitchFamily="49" charset="-122"/>
              <a:ea typeface="KaiTi_GB2312" panose="02010609030101010101" pitchFamily="49" charset="-122"/>
            </a:endParaRPr>
          </a:p>
          <a:p>
            <a:pPr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王佐良译文：</a:t>
            </a:r>
            <a:r>
              <a:rPr lang="zh-CN" altLang="en-US" dirty="0">
                <a:latin typeface="KaiTi_GB2312" panose="02010609030101010101" pitchFamily="49" charset="-122"/>
                <a:ea typeface="KaiTi_GB2312" panose="02010609030101010101" pitchFamily="49" charset="-122"/>
              </a:rPr>
              <a:t>青春不是年华，而是心境；青春不是桃面、丹唇、柔膝，而是深沉的意志，恢宏的想象，炙热的感情；青春是生命的深泉在涌流。</a:t>
            </a:r>
            <a:endParaRPr lang="en-US" altLang="zh-CN" dirty="0">
              <a:latin typeface="KaiTi_GB2312" panose="02010609030101010101" pitchFamily="49" charset="-122"/>
              <a:ea typeface="KaiTi_GB2312" panose="02010609030101010101" pitchFamily="49" charset="-122"/>
            </a:endParaRPr>
          </a:p>
        </p:txBody>
      </p:sp>
    </p:spTree>
    <p:extLst>
      <p:ext uri="{BB962C8B-B14F-4D97-AF65-F5344CB8AC3E}">
        <p14:creationId xmlns:p14="http://schemas.microsoft.com/office/powerpoint/2010/main" val="2264108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8.1.2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机器翻译现状与挑战</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a:p>
        </p:txBody>
      </p:sp>
      <p:sp>
        <p:nvSpPr>
          <p:cNvPr id="3" name="TextBox 2">
            <a:extLst>
              <a:ext uri="{FF2B5EF4-FFF2-40B4-BE49-F238E27FC236}">
                <a16:creationId xmlns:a16="http://schemas.microsoft.com/office/drawing/2014/main" id="{1CAD02D6-FB4D-7943-2452-CEC49E621917}"/>
              </a:ext>
            </a:extLst>
          </p:cNvPr>
          <p:cNvSpPr txBox="1"/>
          <p:nvPr/>
        </p:nvSpPr>
        <p:spPr>
          <a:xfrm>
            <a:off x="386995" y="996919"/>
            <a:ext cx="11195049" cy="4366067"/>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机器翻译虽然经过很多年的发展，目前在特定应用场景下已经能够有很好的效果，整个翻译的效果距离</a:t>
            </a:r>
            <a:r>
              <a:rPr lang="zh-CN" altLang="en-US" sz="2000" b="1" dirty="0">
                <a:latin typeface="Microsoft YaHei" panose="020B0503020204020204" pitchFamily="34" charset="-122"/>
                <a:ea typeface="Microsoft YaHei" panose="020B0503020204020204" pitchFamily="34" charset="-122"/>
              </a:rPr>
              <a:t>人工翻译</a:t>
            </a:r>
            <a:r>
              <a:rPr lang="zh-CN" altLang="en-US" sz="2000" b="1" dirty="0">
                <a:solidFill>
                  <a:srgbClr val="0070C0"/>
                </a:solidFill>
                <a:latin typeface="Microsoft YaHei" panose="020B0503020204020204" pitchFamily="34" charset="-122"/>
                <a:ea typeface="Microsoft YaHei" panose="020B0503020204020204" pitchFamily="34" charset="-122"/>
              </a:rPr>
              <a:t>“信达雅”</a:t>
            </a:r>
            <a:r>
              <a:rPr lang="zh-CN" altLang="en-US" sz="2000" b="1" dirty="0">
                <a:latin typeface="Microsoft YaHei" panose="020B0503020204020204" pitchFamily="34" charset="-122"/>
                <a:ea typeface="Microsoft YaHei" panose="020B0503020204020204" pitchFamily="34" charset="-122"/>
              </a:rPr>
              <a:t>的要求还是有很大的差距</a:t>
            </a:r>
            <a:r>
              <a:rPr lang="zh-CN" altLang="en-US" sz="2000" dirty="0">
                <a:latin typeface="Microsoft YaHei" panose="020B0503020204020204" pitchFamily="34" charset="-122"/>
                <a:ea typeface="Microsoft YaHei" panose="020B0503020204020204" pitchFamily="34" charset="-122"/>
              </a:rPr>
              <a:t>，仍然面临如下挑战：</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(1)</a:t>
            </a:r>
            <a:r>
              <a:rPr lang="zh-CN" altLang="en-US" sz="2000" b="1" dirty="0">
                <a:latin typeface="Microsoft YaHei" panose="020B0503020204020204" pitchFamily="34" charset="-122"/>
                <a:ea typeface="Microsoft YaHei" panose="020B0503020204020204" pitchFamily="34" charset="-122"/>
              </a:rPr>
              <a:t>自然语言复杂度高：</a:t>
            </a:r>
            <a:r>
              <a:rPr lang="zh-CN" altLang="en-US" sz="2000" dirty="0">
                <a:latin typeface="Microsoft YaHei" panose="020B0503020204020204" pitchFamily="34" charset="-122"/>
                <a:ea typeface="Microsoft YaHei" panose="020B0503020204020204" pitchFamily="34" charset="-122"/>
              </a:rPr>
              <a:t>自然语言具有高度的复杂性、概括性以及多变性，并且是在不断发展的过程中。虽然目前已经有深度神经网络模型参数量达到了</a:t>
            </a:r>
            <a:r>
              <a:rPr lang="en-US" altLang="zh-CN" sz="2000" dirty="0">
                <a:latin typeface="Microsoft YaHei" panose="020B0503020204020204" pitchFamily="34" charset="-122"/>
                <a:ea typeface="Microsoft YaHei" panose="020B0503020204020204" pitchFamily="34" charset="-122"/>
              </a:rPr>
              <a:t>1.75</a:t>
            </a:r>
            <a:r>
              <a:rPr lang="zh-CN" altLang="en-US" sz="2000" dirty="0">
                <a:latin typeface="Microsoft YaHei" panose="020B0503020204020204" pitchFamily="34" charset="-122"/>
                <a:ea typeface="Microsoft YaHei" panose="020B0503020204020204" pitchFamily="34" charset="-122"/>
              </a:rPr>
              <a:t>万亿，但是相比于自然语言的复杂度来说还是相差很多。</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(2)</a:t>
            </a:r>
            <a:r>
              <a:rPr lang="zh-CN" altLang="en-US" sz="2000" b="1" dirty="0">
                <a:latin typeface="Microsoft YaHei" panose="020B0503020204020204" pitchFamily="34" charset="-122"/>
                <a:ea typeface="Microsoft YaHei" panose="020B0503020204020204" pitchFamily="34" charset="-122"/>
              </a:rPr>
              <a:t>翻译结果不可解释：</a:t>
            </a:r>
            <a:r>
              <a:rPr lang="zh-CN" altLang="en-US" sz="2000" dirty="0">
                <a:latin typeface="Microsoft YaHei" panose="020B0503020204020204" pitchFamily="34" charset="-122"/>
                <a:ea typeface="Microsoft YaHei" panose="020B0503020204020204" pitchFamily="34" charset="-122"/>
              </a:rPr>
              <a:t>目前机器翻译算法多采用数据驱动的方法，所采用的模型通常不具备可解释性。这就造成了机器翻译算法虽然给出了翻译结果，并且效果可能还很好，但是其对语言的理解和翻译过程与人的理解和翻译过程完全不同。</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(3)</a:t>
            </a:r>
            <a:r>
              <a:rPr lang="zh-CN" altLang="en-US" sz="2000" b="1" dirty="0">
                <a:latin typeface="Microsoft YaHei" panose="020B0503020204020204" pitchFamily="34" charset="-122"/>
                <a:ea typeface="Microsoft YaHei" panose="020B0503020204020204" pitchFamily="34" charset="-122"/>
              </a:rPr>
              <a:t>翻译结果评测困难：</a:t>
            </a:r>
            <a:r>
              <a:rPr lang="zh-CN" altLang="en-US" sz="2000" dirty="0">
                <a:latin typeface="Microsoft YaHei" panose="020B0503020204020204" pitchFamily="34" charset="-122"/>
                <a:ea typeface="Microsoft YaHei" panose="020B0503020204020204" pitchFamily="34" charset="-122"/>
              </a:rPr>
              <a:t>语言有很大的灵活性和多样性，同样一句话可以有非常多种的翻译方法。对机器翻译性能进行评测可以采用人工评测和半自动评测方法。</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6302456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RIGINALHEIGHT" val="11.25744"/>
  <p:tag name="ORIGINALWIDTH" val="78.31768"/>
  <p:tag name="OUTPUTTYPE" val="SVG"/>
  <p:tag name="IGUANATEXVERSION" val="160"/>
  <p:tag name="LATEXADDIN" val="\documentclass{article}&#10;\usepackage{amsmath,bm}&#10;\pagestyle{empty}&#10;\begin{document}&#10;&#10;\begin{equation*}&#10;    \hat{t}=\text{argmax}_tP(\bm{t}|\bm{s})&#10;\end{equation*}&#10;&#10;&#10;\end{document}"/>
  <p:tag name="IGUANATEXSIZE" val="20"/>
  <p:tag name="IGUANATEXCURSOR" val="1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xml><?xml version="1.0" encoding="utf-8"?>
<p:tagLst xmlns:a="http://schemas.openxmlformats.org/drawingml/2006/main" xmlns:r="http://schemas.openxmlformats.org/officeDocument/2006/relationships" xmlns:p="http://schemas.openxmlformats.org/presentationml/2006/main">
  <p:tag name="ORIGINALHEIGHT" val="4.293898"/>
  <p:tag name="ORIGINALWIDTH" val="4.959173"/>
  <p:tag name="EMFCHILD" val="True"/>
</p:tagLst>
</file>

<file path=ppt/tags/tag100.xml><?xml version="1.0" encoding="utf-8"?>
<p:tagLst xmlns:a="http://schemas.openxmlformats.org/drawingml/2006/main" xmlns:r="http://schemas.openxmlformats.org/officeDocument/2006/relationships" xmlns:p="http://schemas.openxmlformats.org/presentationml/2006/main">
  <p:tag name="ORIGINALHEIGHT" val="4.243858"/>
  <p:tag name="ORIGINALWIDTH" val="2.357126"/>
  <p:tag name="EMFCHILD" val="True"/>
</p:tagLst>
</file>

<file path=ppt/tags/tag100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001.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1002.xml><?xml version="1.0" encoding="utf-8"?>
<p:tagLst xmlns:a="http://schemas.openxmlformats.org/drawingml/2006/main" xmlns:r="http://schemas.openxmlformats.org/officeDocument/2006/relationships" xmlns:p="http://schemas.openxmlformats.org/presentationml/2006/main">
  <p:tag name="ORIGINALHEIGHT" val="6.26248"/>
  <p:tag name="ORIGINALWIDTH" val="4.023898"/>
  <p:tag name="EMFCHILD" val="True"/>
</p:tagLst>
</file>

<file path=ppt/tags/tag1003.xml><?xml version="1.0" encoding="utf-8"?>
<p:tagLst xmlns:a="http://schemas.openxmlformats.org/drawingml/2006/main" xmlns:r="http://schemas.openxmlformats.org/officeDocument/2006/relationships" xmlns:p="http://schemas.openxmlformats.org/presentationml/2006/main">
  <p:tag name="ORIGINALHEIGHT" val="4.513071"/>
  <p:tag name="ORIGINALWIDTH" val="5.399724"/>
  <p:tag name="EMFCHILD" val="True"/>
</p:tagLst>
</file>

<file path=ppt/tags/tag100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05.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006.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007.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1008.xml><?xml version="1.0" encoding="utf-8"?>
<p:tagLst xmlns:a="http://schemas.openxmlformats.org/drawingml/2006/main" xmlns:r="http://schemas.openxmlformats.org/officeDocument/2006/relationships" xmlns:p="http://schemas.openxmlformats.org/presentationml/2006/main">
  <p:tag name="ORIGINALHEIGHT" val="4.49811"/>
  <p:tag name="ORIGINALWIDTH" val="3.577559"/>
  <p:tag name="EMFCHILD" val="True"/>
</p:tagLst>
</file>

<file path=ppt/tags/tag100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1.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101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011.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01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013.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1014.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015.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016.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101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018.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019.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02.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1020.xml><?xml version="1.0" encoding="utf-8"?>
<p:tagLst xmlns:a="http://schemas.openxmlformats.org/drawingml/2006/main" xmlns:r="http://schemas.openxmlformats.org/officeDocument/2006/relationships" xmlns:p="http://schemas.openxmlformats.org/presentationml/2006/main">
  <p:tag name="ORIGINALHEIGHT" val="6.856614"/>
  <p:tag name="ORIGINALWIDTH" val="13.7948"/>
  <p:tag name="OUTPUTTYPE" val="SVG"/>
  <p:tag name="IGUANATEXVERSION" val="160"/>
  <p:tag name="LATEXADDIN" val="\documentclass{article}&#10;\usepackage{amsmath,bm}&#10;\pagestyle{empty}&#10;\begin{document}&#10;&#10;$\tau_{[i]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21.xml><?xml version="1.0" encoding="utf-8"?>
<p:tagLst xmlns:a="http://schemas.openxmlformats.org/drawingml/2006/main" xmlns:r="http://schemas.openxmlformats.org/officeDocument/2006/relationships" xmlns:p="http://schemas.openxmlformats.org/presentationml/2006/main">
  <p:tag name="ORIGINALHEIGHT" val="13.94768"/>
  <p:tag name="ORIGINALWIDTH" val="250.0221"/>
  <p:tag name="OUTPUTTYPE" val="SVG"/>
  <p:tag name="IGUANATEXVERSION" val="160"/>
  <p:tag name="LATEXADDIN" val="\documentclass{article}&#10;\usepackage{amsmath,bm}&#10;\pagestyle{empty}&#10;\begin{document}&#10;&#10;\begin{equation*}&#10;    P(\pi_{[i]1}=j|\pi_1^{[i]-1},\tau_0^l,\phi_0^l,t)=d_1(j-\odot_{i-1}|A(t_{[i-1]}),B(s_j))&#10;\end{equation*}&#10;&#10;&#10;\end{document}"/>
  <p:tag name="IGUANATEXSIZE" val="20"/>
  <p:tag name="IGUANATEXCURSOR" val="209"/>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22.xml><?xml version="1.0" encoding="utf-8"?>
<p:tagLst xmlns:a="http://schemas.openxmlformats.org/drawingml/2006/main" xmlns:r="http://schemas.openxmlformats.org/officeDocument/2006/relationships" xmlns:p="http://schemas.openxmlformats.org/presentationml/2006/main">
  <p:tag name="ORIGINALHEIGHT" val="5.857992"/>
  <p:tag name="ORIGINALWIDTH" val="11.24571"/>
  <p:tag name="OUTPUTTYPE" val="SVG"/>
  <p:tag name="IGUANATEXVERSION" val="160"/>
  <p:tag name="LATEXADDIN" val="\documentclass{article}&#10;\usepackage{amsmath,bm}&#10;\pagestyle{empty}&#10;\begin{document}&#10;&#10;$\pi_{ik}$&#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23.xml><?xml version="1.0" encoding="utf-8"?>
<p:tagLst xmlns:a="http://schemas.openxmlformats.org/drawingml/2006/main" xmlns:r="http://schemas.openxmlformats.org/officeDocument/2006/relationships" xmlns:p="http://schemas.openxmlformats.org/presentationml/2006/main">
  <p:tag name="ORIGINALHEIGHT" val="14.57024"/>
  <p:tag name="ORIGINALWIDTH" val="247.8181"/>
  <p:tag name="OUTPUTTYPE" val="SVG"/>
  <p:tag name="IGUANATEXVERSION" val="160"/>
  <p:tag name="LATEXADDIN" val="\documentclass{article}&#10;\usepackage{amsmath,bm}&#10;\pagestyle{empty}&#10;\begin{document}&#10;&#10;&#10;\begin{equation*}&#10;    P(\pi_{[i]k}=j|\pi_{[i]1}^{k-1},\pi_1^{[i]-1},\tau_0^l,\phi_0^l,t)=d_{&gt;1}(j-\pi_{[i]k-1}|B(s_j))&#10;\end{equation*}&#10;&#10;\end{document}"/>
  <p:tag name="IGUANATEXSIZE" val="20"/>
  <p:tag name="IGUANATEXCURSOR" val="2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24.xml><?xml version="1.0" encoding="utf-8"?>
<p:tagLst xmlns:a="http://schemas.openxmlformats.org/drawingml/2006/main" xmlns:r="http://schemas.openxmlformats.org/officeDocument/2006/relationships" xmlns:p="http://schemas.openxmlformats.org/presentationml/2006/main">
  <p:tag name="ORIGINALHEIGHT" val="6.379173"/>
  <p:tag name="ORIGINALWIDTH" val="7.113307"/>
  <p:tag name="LATEXADDIN" val="\documentclass{article}&#10;\usepackage{amsmath,bm}&#10;\pagestyle{empty}&#10;\begin{document}&#10;&#10;&#10;\begin{equation*}&#10;    P(\pi_{[i]k}=j|\pi_{[i]1}^{k-1},\pi_1^{[i]-1},\tau_0^l,\phi_0^l,t)=d_{&gt;1}(j-\pi_{[i]k-1}|B(s_j))&#10;\end{equation*}&#10;&#10;\end{document}"/>
  <p:tag name="IGUANATEXSIZE" val="20"/>
  <p:tag name="IGUANATEXCURSOR" val="2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025.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26.xml><?xml version="1.0" encoding="utf-8"?>
<p:tagLst xmlns:a="http://schemas.openxmlformats.org/drawingml/2006/main" xmlns:r="http://schemas.openxmlformats.org/officeDocument/2006/relationships" xmlns:p="http://schemas.openxmlformats.org/presentationml/2006/main">
  <p:tag name="ORIGINALHEIGHT" val="4.128268"/>
  <p:tag name="ORIGINALWIDTH" val="5.379803"/>
  <p:tag name="EMFCHILD" val="True"/>
</p:tagLst>
</file>

<file path=ppt/tags/tag1027.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28.xml><?xml version="1.0" encoding="utf-8"?>
<p:tagLst xmlns:a="http://schemas.openxmlformats.org/drawingml/2006/main" xmlns:r="http://schemas.openxmlformats.org/officeDocument/2006/relationships" xmlns:p="http://schemas.openxmlformats.org/presentationml/2006/main">
  <p:tag name="ORIGINALHEIGHT" val="4.400039"/>
  <p:tag name="ORIGINALWIDTH" val="2.113071"/>
  <p:tag name="EMFCHILD" val="True"/>
</p:tagLst>
</file>

<file path=ppt/tags/tag1029.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3.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1030.xml><?xml version="1.0" encoding="utf-8"?>
<p:tagLst xmlns:a="http://schemas.openxmlformats.org/drawingml/2006/main" xmlns:r="http://schemas.openxmlformats.org/officeDocument/2006/relationships" xmlns:p="http://schemas.openxmlformats.org/presentationml/2006/main">
  <p:tag name="ORIGINALHEIGHT" val="4.602716"/>
  <p:tag name="ORIGINALWIDTH" val="3.431102"/>
  <p:tag name="EMFCHILD" val="True"/>
</p:tagLst>
</file>

<file path=ppt/tags/tag1031.xml><?xml version="1.0" encoding="utf-8"?>
<p:tagLst xmlns:a="http://schemas.openxmlformats.org/drawingml/2006/main" xmlns:r="http://schemas.openxmlformats.org/officeDocument/2006/relationships" xmlns:p="http://schemas.openxmlformats.org/presentationml/2006/main">
  <p:tag name="ORIGINALHEIGHT" val="2.185551"/>
  <p:tag name="ORIGINALWIDTH" val="6.625118"/>
  <p:tag name="EMFCHILD" val="True"/>
</p:tagLst>
</file>

<file path=ppt/tags/tag1032.xml><?xml version="1.0" encoding="utf-8"?>
<p:tagLst xmlns:a="http://schemas.openxmlformats.org/drawingml/2006/main" xmlns:r="http://schemas.openxmlformats.org/officeDocument/2006/relationships" xmlns:p="http://schemas.openxmlformats.org/presentationml/2006/main">
  <p:tag name="ORIGINALHEIGHT" val="8.088386"/>
  <p:tag name="ORIGINALWIDTH" val="4.084646"/>
  <p:tag name="EMFCHILD" val="True"/>
</p:tagLst>
</file>

<file path=ppt/tags/tag1033.xml><?xml version="1.0" encoding="utf-8"?>
<p:tagLst xmlns:a="http://schemas.openxmlformats.org/drawingml/2006/main" xmlns:r="http://schemas.openxmlformats.org/officeDocument/2006/relationships" xmlns:p="http://schemas.openxmlformats.org/presentationml/2006/main">
  <p:tag name="ORIGINALHEIGHT" val="9.339961"/>
  <p:tag name="ORIGINALWIDTH" val="0.3985039"/>
  <p:tag name="EMFCHILD" val="True"/>
</p:tagLst>
</file>

<file path=ppt/tags/tag1034.xml><?xml version="1.0" encoding="utf-8"?>
<p:tagLst xmlns:a="http://schemas.openxmlformats.org/drawingml/2006/main" xmlns:r="http://schemas.openxmlformats.org/officeDocument/2006/relationships" xmlns:p="http://schemas.openxmlformats.org/presentationml/2006/main">
  <p:tag name="ORIGINALHEIGHT" val="4.128268"/>
  <p:tag name="ORIGINALWIDTH" val="5.379803"/>
  <p:tag name="EMFCHILD" val="True"/>
</p:tagLst>
</file>

<file path=ppt/tags/tag1035.xml><?xml version="1.0" encoding="utf-8"?>
<p:tagLst xmlns:a="http://schemas.openxmlformats.org/drawingml/2006/main" xmlns:r="http://schemas.openxmlformats.org/officeDocument/2006/relationships" xmlns:p="http://schemas.openxmlformats.org/presentationml/2006/main">
  <p:tag name="ORIGINALHEIGHT" val="4.602716"/>
  <p:tag name="ORIGINALWIDTH" val="3.431102"/>
  <p:tag name="EMFCHILD" val="True"/>
</p:tagLst>
</file>

<file path=ppt/tags/tag1036.xml><?xml version="1.0" encoding="utf-8"?>
<p:tagLst xmlns:a="http://schemas.openxmlformats.org/drawingml/2006/main" xmlns:r="http://schemas.openxmlformats.org/officeDocument/2006/relationships" xmlns:p="http://schemas.openxmlformats.org/presentationml/2006/main">
  <p:tag name="ORIGINALHEIGHT" val="0.3203543"/>
  <p:tag name="ORIGINALWIDTH" val="4.714292"/>
  <p:tag name="EMFCHILD" val="True"/>
</p:tagLst>
</file>

<file path=ppt/tags/tag1037.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38.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39.xml><?xml version="1.0" encoding="utf-8"?>
<p:tagLst xmlns:a="http://schemas.openxmlformats.org/drawingml/2006/main" xmlns:r="http://schemas.openxmlformats.org/officeDocument/2006/relationships" xmlns:p="http://schemas.openxmlformats.org/presentationml/2006/main">
  <p:tag name="ORIGINALHEIGHT" val="4.400039"/>
  <p:tag name="ORIGINALWIDTH" val="2.113071"/>
  <p:tag name="EMFCHILD" val="True"/>
</p:tagLst>
</file>

<file path=ppt/tags/tag104.xml><?xml version="1.0" encoding="utf-8"?>
<p:tagLst xmlns:a="http://schemas.openxmlformats.org/drawingml/2006/main" xmlns:r="http://schemas.openxmlformats.org/officeDocument/2006/relationships" xmlns:p="http://schemas.openxmlformats.org/presentationml/2006/main">
  <p:tag name="ORIGINALHEIGHT" val="9.54752"/>
  <p:tag name="ORIGINALWIDTH" val="0.3985039"/>
  <p:tag name="EMFCHILD" val="True"/>
</p:tagLst>
</file>

<file path=ppt/tags/tag1040.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41.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42.xml><?xml version="1.0" encoding="utf-8"?>
<p:tagLst xmlns:a="http://schemas.openxmlformats.org/drawingml/2006/main" xmlns:r="http://schemas.openxmlformats.org/officeDocument/2006/relationships" xmlns:p="http://schemas.openxmlformats.org/presentationml/2006/main">
  <p:tag name="ORIGINALHEIGHT" val="2.792638"/>
  <p:tag name="ORIGINALWIDTH" val="1.165591"/>
  <p:tag name="EMFCHILD" val="True"/>
</p:tagLst>
</file>

<file path=ppt/tags/tag1043.xml><?xml version="1.0" encoding="utf-8"?>
<p:tagLst xmlns:a="http://schemas.openxmlformats.org/drawingml/2006/main" xmlns:r="http://schemas.openxmlformats.org/officeDocument/2006/relationships" xmlns:p="http://schemas.openxmlformats.org/presentationml/2006/main">
  <p:tag name="ORIGINALHEIGHT" val="4.128268"/>
  <p:tag name="ORIGINALWIDTH" val="5.379803"/>
  <p:tag name="EMFCHILD" val="True"/>
</p:tagLst>
</file>

<file path=ppt/tags/tag1044.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45.xml><?xml version="1.0" encoding="utf-8"?>
<p:tagLst xmlns:a="http://schemas.openxmlformats.org/drawingml/2006/main" xmlns:r="http://schemas.openxmlformats.org/officeDocument/2006/relationships" xmlns:p="http://schemas.openxmlformats.org/presentationml/2006/main">
  <p:tag name="ORIGINALHEIGHT" val="4.400039"/>
  <p:tag name="ORIGINALWIDTH" val="2.113071"/>
  <p:tag name="EMFCHILD" val="True"/>
</p:tagLst>
</file>

<file path=ppt/tags/tag1046.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47.xml><?xml version="1.0" encoding="utf-8"?>
<p:tagLst xmlns:a="http://schemas.openxmlformats.org/drawingml/2006/main" xmlns:r="http://schemas.openxmlformats.org/officeDocument/2006/relationships" xmlns:p="http://schemas.openxmlformats.org/presentationml/2006/main">
  <p:tag name="ORIGINALHEIGHT" val="0.3203543"/>
  <p:tag name="ORIGINALWIDTH" val="4.714292"/>
  <p:tag name="EMFCHILD" val="True"/>
</p:tagLst>
</file>

<file path=ppt/tags/tag1048.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49.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5.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1050.xml><?xml version="1.0" encoding="utf-8"?>
<p:tagLst xmlns:a="http://schemas.openxmlformats.org/drawingml/2006/main" xmlns:r="http://schemas.openxmlformats.org/officeDocument/2006/relationships" xmlns:p="http://schemas.openxmlformats.org/presentationml/2006/main">
  <p:tag name="ORIGINALHEIGHT" val="2.792638"/>
  <p:tag name="ORIGINALWIDTH" val="1.165591"/>
  <p:tag name="EMFCHILD" val="True"/>
</p:tagLst>
</file>

<file path=ppt/tags/tag1051.xml><?xml version="1.0" encoding="utf-8"?>
<p:tagLst xmlns:a="http://schemas.openxmlformats.org/drawingml/2006/main" xmlns:r="http://schemas.openxmlformats.org/officeDocument/2006/relationships" xmlns:p="http://schemas.openxmlformats.org/presentationml/2006/main">
  <p:tag name="ORIGINALHEIGHT" val="4.137599"/>
  <p:tag name="ORIGINALWIDTH" val="4.82189"/>
  <p:tag name="EMFCHILD" val="True"/>
</p:tagLst>
</file>

<file path=ppt/tags/tag1052.xml><?xml version="1.0" encoding="utf-8"?>
<p:tagLst xmlns:a="http://schemas.openxmlformats.org/drawingml/2006/main" xmlns:r="http://schemas.openxmlformats.org/officeDocument/2006/relationships" xmlns:p="http://schemas.openxmlformats.org/presentationml/2006/main">
  <p:tag name="ORIGINALHEIGHT" val="4.602716"/>
  <p:tag name="ORIGINALWIDTH" val="1.562126"/>
  <p:tag name="EMFCHILD" val="True"/>
</p:tagLst>
</file>

<file path=ppt/tags/tag1053.xml><?xml version="1.0" encoding="utf-8"?>
<p:tagLst xmlns:a="http://schemas.openxmlformats.org/drawingml/2006/main" xmlns:r="http://schemas.openxmlformats.org/officeDocument/2006/relationships" xmlns:p="http://schemas.openxmlformats.org/presentationml/2006/main">
  <p:tag name="ORIGINALHEIGHT" val="4.471969"/>
  <p:tag name="ORIGINALWIDTH" val="3.235827"/>
  <p:tag name="EMFCHILD" val="True"/>
</p:tagLst>
</file>

<file path=ppt/tags/tag1054.xml><?xml version="1.0" encoding="utf-8"?>
<p:tagLst xmlns:a="http://schemas.openxmlformats.org/drawingml/2006/main" xmlns:r="http://schemas.openxmlformats.org/officeDocument/2006/relationships" xmlns:p="http://schemas.openxmlformats.org/presentationml/2006/main">
  <p:tag name="ORIGINALHEIGHT" val="2.792638"/>
  <p:tag name="ORIGINALWIDTH" val="1.165591"/>
  <p:tag name="EMFCHILD" val="True"/>
</p:tagLst>
</file>

<file path=ppt/tags/tag1055.xml><?xml version="1.0" encoding="utf-8"?>
<p:tagLst xmlns:a="http://schemas.openxmlformats.org/drawingml/2006/main" xmlns:r="http://schemas.openxmlformats.org/officeDocument/2006/relationships" xmlns:p="http://schemas.openxmlformats.org/presentationml/2006/main">
  <p:tag name="ORIGINALHEIGHT" val="8.396614"/>
  <p:tag name="ORIGINALWIDTH" val="5.220394"/>
  <p:tag name="EMFCHILD" val="True"/>
</p:tagLst>
</file>

<file path=ppt/tags/tag1056.xml><?xml version="1.0" encoding="utf-8"?>
<p:tagLst xmlns:a="http://schemas.openxmlformats.org/drawingml/2006/main" xmlns:r="http://schemas.openxmlformats.org/officeDocument/2006/relationships" xmlns:p="http://schemas.openxmlformats.org/presentationml/2006/main">
  <p:tag name="ORIGINALHEIGHT" val="4.602716"/>
  <p:tag name="ORIGINALWIDTH" val="1.562126"/>
  <p:tag name="EMFCHILD" val="True"/>
</p:tagLst>
</file>

<file path=ppt/tags/tag1057.xml><?xml version="1.0" encoding="utf-8"?>
<p:tagLst xmlns:a="http://schemas.openxmlformats.org/drawingml/2006/main" xmlns:r="http://schemas.openxmlformats.org/officeDocument/2006/relationships" xmlns:p="http://schemas.openxmlformats.org/presentationml/2006/main">
  <p:tag name="ORIGINALHEIGHT" val="4.471969"/>
  <p:tag name="ORIGINALWIDTH" val="3.235827"/>
  <p:tag name="EMFCHILD" val="True"/>
</p:tagLst>
</file>

<file path=ppt/tags/tag1058.xml><?xml version="1.0" encoding="utf-8"?>
<p:tagLst xmlns:a="http://schemas.openxmlformats.org/drawingml/2006/main" xmlns:r="http://schemas.openxmlformats.org/officeDocument/2006/relationships" xmlns:p="http://schemas.openxmlformats.org/presentationml/2006/main">
  <p:tag name="ORIGINALHEIGHT" val="2.792638"/>
  <p:tag name="ORIGINALWIDTH" val="1.165591"/>
  <p:tag name="EMFCHILD" val="True"/>
</p:tagLst>
</file>

<file path=ppt/tags/tag1059.xml><?xml version="1.0" encoding="utf-8"?>
<p:tagLst xmlns:a="http://schemas.openxmlformats.org/drawingml/2006/main" xmlns:r="http://schemas.openxmlformats.org/officeDocument/2006/relationships" xmlns:p="http://schemas.openxmlformats.org/presentationml/2006/main">
  <p:tag name="ORIGINALHEIGHT" val="5.949528"/>
  <p:tag name="ORIGINALWIDTH" val="3.058504"/>
  <p:tag name="EMFCHILD" val="True"/>
</p:tagLst>
</file>

<file path=ppt/tags/tag106.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1060.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61.xml><?xml version="1.0" encoding="utf-8"?>
<p:tagLst xmlns:a="http://schemas.openxmlformats.org/drawingml/2006/main" xmlns:r="http://schemas.openxmlformats.org/officeDocument/2006/relationships" xmlns:p="http://schemas.openxmlformats.org/presentationml/2006/main">
  <p:tag name="ORIGINALHEIGHT" val="2.185551"/>
  <p:tag name="ORIGINALWIDTH" val="6.625118"/>
  <p:tag name="EMFCHILD" val="True"/>
</p:tagLst>
</file>

<file path=ppt/tags/tag1062.xml><?xml version="1.0" encoding="utf-8"?>
<p:tagLst xmlns:a="http://schemas.openxmlformats.org/drawingml/2006/main" xmlns:r="http://schemas.openxmlformats.org/officeDocument/2006/relationships" xmlns:p="http://schemas.openxmlformats.org/presentationml/2006/main">
  <p:tag name="ORIGINALHEIGHT" val="6.584646"/>
  <p:tag name="ORIGINALWIDTH" val="4.742205"/>
  <p:tag name="EMFCHILD" val="True"/>
</p:tagLst>
</file>

<file path=ppt/tags/tag1063.xml><?xml version="1.0" encoding="utf-8"?>
<p:tagLst xmlns:a="http://schemas.openxmlformats.org/drawingml/2006/main" xmlns:r="http://schemas.openxmlformats.org/officeDocument/2006/relationships" xmlns:p="http://schemas.openxmlformats.org/presentationml/2006/main">
  <p:tag name="ORIGINALHEIGHT" val="4.269291"/>
  <p:tag name="ORIGINALWIDTH" val="4.714292"/>
  <p:tag name="EMFCHILD" val="True"/>
</p:tagLst>
</file>

<file path=ppt/tags/tag1064.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65.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66.xml><?xml version="1.0" encoding="utf-8"?>
<p:tagLst xmlns:a="http://schemas.openxmlformats.org/drawingml/2006/main" xmlns:r="http://schemas.openxmlformats.org/officeDocument/2006/relationships" xmlns:p="http://schemas.openxmlformats.org/presentationml/2006/main">
  <p:tag name="ORIGINALHEIGHT" val="8.088386"/>
  <p:tag name="ORIGINALWIDTH" val="4.084646"/>
  <p:tag name="EMFCHILD" val="True"/>
</p:tagLst>
</file>

<file path=ppt/tags/tag1067.xml><?xml version="1.0" encoding="utf-8"?>
<p:tagLst xmlns:a="http://schemas.openxmlformats.org/drawingml/2006/main" xmlns:r="http://schemas.openxmlformats.org/officeDocument/2006/relationships" xmlns:p="http://schemas.openxmlformats.org/presentationml/2006/main">
  <p:tag name="ORIGINALHEIGHT" val="0.3735827"/>
  <p:tag name="ORIGINALWIDTH" val="6.087165"/>
  <p:tag name="EMFCHILD" val="True"/>
</p:tagLst>
</file>

<file path=ppt/tags/tag1068.xml><?xml version="1.0" encoding="utf-8"?>
<p:tagLst xmlns:a="http://schemas.openxmlformats.org/drawingml/2006/main" xmlns:r="http://schemas.openxmlformats.org/officeDocument/2006/relationships" xmlns:p="http://schemas.openxmlformats.org/presentationml/2006/main">
  <p:tag name="ORIGINALHEIGHT" val="4.128268"/>
  <p:tag name="ORIGINALWIDTH" val="5.379803"/>
  <p:tag name="EMFCHILD" val="True"/>
</p:tagLst>
</file>

<file path=ppt/tags/tag1069.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7.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1070.xml><?xml version="1.0" encoding="utf-8"?>
<p:tagLst xmlns:a="http://schemas.openxmlformats.org/drawingml/2006/main" xmlns:r="http://schemas.openxmlformats.org/officeDocument/2006/relationships" xmlns:p="http://schemas.openxmlformats.org/presentationml/2006/main">
  <p:tag name="ORIGINALHEIGHT" val="4.400039"/>
  <p:tag name="ORIGINALWIDTH" val="2.113071"/>
  <p:tag name="EMFCHILD" val="True"/>
</p:tagLst>
</file>

<file path=ppt/tags/tag1071.xml><?xml version="1.0" encoding="utf-8"?>
<p:tagLst xmlns:a="http://schemas.openxmlformats.org/drawingml/2006/main" xmlns:r="http://schemas.openxmlformats.org/officeDocument/2006/relationships" xmlns:p="http://schemas.openxmlformats.org/presentationml/2006/main">
  <p:tag name="ORIGINALHEIGHT" val="6.537953"/>
  <p:tag name="ORIGINALWIDTH" val="1.073937"/>
  <p:tag name="EMFCHILD" val="True"/>
</p:tagLst>
</file>

<file path=ppt/tags/tag1072.xml><?xml version="1.0" encoding="utf-8"?>
<p:tagLst xmlns:a="http://schemas.openxmlformats.org/drawingml/2006/main" xmlns:r="http://schemas.openxmlformats.org/officeDocument/2006/relationships" xmlns:p="http://schemas.openxmlformats.org/presentationml/2006/main">
  <p:tag name="ORIGINALHEIGHT" val="4.602716"/>
  <p:tag name="ORIGINALWIDTH" val="3.431102"/>
  <p:tag name="EMFCHILD" val="True"/>
</p:tagLst>
</file>

<file path=ppt/tags/tag1073.xml><?xml version="1.0" encoding="utf-8"?>
<p:tagLst xmlns:a="http://schemas.openxmlformats.org/drawingml/2006/main" xmlns:r="http://schemas.openxmlformats.org/officeDocument/2006/relationships" xmlns:p="http://schemas.openxmlformats.org/presentationml/2006/main">
  <p:tag name="ORIGINALHEIGHT" val="0.3203543"/>
  <p:tag name="ORIGINALWIDTH" val="4.714292"/>
  <p:tag name="EMFCHILD" val="True"/>
</p:tagLst>
</file>

<file path=ppt/tags/tag1074.xml><?xml version="1.0" encoding="utf-8"?>
<p:tagLst xmlns:a="http://schemas.openxmlformats.org/drawingml/2006/main" xmlns:r="http://schemas.openxmlformats.org/officeDocument/2006/relationships" xmlns:p="http://schemas.openxmlformats.org/presentationml/2006/main">
  <p:tag name="ORIGINALHEIGHT" val="4.341181"/>
  <p:tag name="ORIGINALWIDTH" val="2.538465"/>
  <p:tag name="EMFCHILD" val="True"/>
</p:tagLst>
</file>

<file path=ppt/tags/tag1075.xml><?xml version="1.0" encoding="utf-8"?>
<p:tagLst xmlns:a="http://schemas.openxmlformats.org/drawingml/2006/main" xmlns:r="http://schemas.openxmlformats.org/officeDocument/2006/relationships" xmlns:p="http://schemas.openxmlformats.org/presentationml/2006/main">
  <p:tag name="ORIGINALHEIGHT" val="9.339961"/>
  <p:tag name="ORIGINALWIDTH" val="0.3985039"/>
  <p:tag name="EMFCHILD" val="True"/>
</p:tagLst>
</file>

<file path=ppt/tags/tag1076.xml><?xml version="1.0" encoding="utf-8"?>
<p:tagLst xmlns:a="http://schemas.openxmlformats.org/drawingml/2006/main" xmlns:r="http://schemas.openxmlformats.org/officeDocument/2006/relationships" xmlns:p="http://schemas.openxmlformats.org/presentationml/2006/main">
  <p:tag name="ORIGINALHEIGHT" val="6.379173"/>
  <p:tag name="ORIGINALWIDTH" val="7.113307"/>
  <p:tag name="EMFCHILD" val="True"/>
</p:tagLst>
</file>

<file path=ppt/tags/tag1077.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78.xml><?xml version="1.0" encoding="utf-8"?>
<p:tagLst xmlns:a="http://schemas.openxmlformats.org/drawingml/2006/main" xmlns:r="http://schemas.openxmlformats.org/officeDocument/2006/relationships" xmlns:p="http://schemas.openxmlformats.org/presentationml/2006/main">
  <p:tag name="ORIGINALHEIGHT" val="4.230984"/>
  <p:tag name="ORIGINALWIDTH" val="3.66622"/>
  <p:tag name="EMFCHILD" val="True"/>
</p:tagLst>
</file>

<file path=ppt/tags/tag1079.xml><?xml version="1.0" encoding="utf-8"?>
<p:tagLst xmlns:a="http://schemas.openxmlformats.org/drawingml/2006/main" xmlns:r="http://schemas.openxmlformats.org/officeDocument/2006/relationships" xmlns:p="http://schemas.openxmlformats.org/presentationml/2006/main">
  <p:tag name="ORIGINALHEIGHT" val="5.668425"/>
  <p:tag name="ORIGINALWIDTH" val="3.061496"/>
  <p:tag name="EMFCHILD" val="True"/>
</p:tagLst>
</file>

<file path=ppt/tags/tag108.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1080.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81.xml><?xml version="1.0" encoding="utf-8"?>
<p:tagLst xmlns:a="http://schemas.openxmlformats.org/drawingml/2006/main" xmlns:r="http://schemas.openxmlformats.org/officeDocument/2006/relationships" xmlns:p="http://schemas.openxmlformats.org/presentationml/2006/main">
  <p:tag name="ORIGINALHEIGHT" val="9.339961"/>
  <p:tag name="ORIGINALWIDTH" val="2.311299"/>
  <p:tag name="EMFCHILD" val="True"/>
</p:tagLst>
</file>

<file path=ppt/tags/tag1082.xml><?xml version="1.0" encoding="utf-8"?>
<p:tagLst xmlns:a="http://schemas.openxmlformats.org/drawingml/2006/main" xmlns:r="http://schemas.openxmlformats.org/officeDocument/2006/relationships" xmlns:p="http://schemas.openxmlformats.org/presentationml/2006/main">
  <p:tag name="ORIGINALHEIGHT" val="4.403465"/>
  <p:tag name="ORIGINALWIDTH" val="4.965984"/>
  <p:tag name="LATEXADDIN" val="\documentclass{article}&#10;\usepackage{amsmath,bm}&#10;\pagestyle{empty}&#10;\begin{document}&#10;&#10;$\pi_{ik}$&#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083.xml><?xml version="1.0" encoding="utf-8"?>
<p:tagLst xmlns:a="http://schemas.openxmlformats.org/drawingml/2006/main" xmlns:r="http://schemas.openxmlformats.org/officeDocument/2006/relationships" xmlns:p="http://schemas.openxmlformats.org/presentationml/2006/main">
  <p:tag name="ORIGINALHEIGHT" val="4.693386"/>
  <p:tag name="ORIGINALWIDTH" val="1.950512"/>
  <p:tag name="EMFCHILD" val="True"/>
</p:tagLst>
</file>

<file path=ppt/tags/tag1084.xml><?xml version="1.0" encoding="utf-8"?>
<p:tagLst xmlns:a="http://schemas.openxmlformats.org/drawingml/2006/main" xmlns:r="http://schemas.openxmlformats.org/officeDocument/2006/relationships" xmlns:p="http://schemas.openxmlformats.org/presentationml/2006/main">
  <p:tag name="ORIGINALHEIGHT" val="4.909567"/>
  <p:tag name="ORIGINALWIDTH" val="3.167165"/>
  <p:tag name="EMFCHILD" val="True"/>
</p:tagLst>
</file>

<file path=ppt/tags/tag1085.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begin{equation*}&#10;    P(\pi_{[i]1}=j|\pi_1^{[i]-1},\tau_0^l,\phi_0^l,t)=d_1(j-\odot_{i-1}|A(t_{[i-1]}),B(s_j))&#10;\end{equation*}&#10;&#10;&#10;\end{document}"/>
  <p:tag name="IGUANATEXSIZE" val="20"/>
  <p:tag name="IGUANATEXCURSOR" val="209"/>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08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87.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08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08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09.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1090.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09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09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093.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1094.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095.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096.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09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09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099.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xml><?xml version="1.0" encoding="utf-8"?>
<p:tagLst xmlns:a="http://schemas.openxmlformats.org/drawingml/2006/main" xmlns:r="http://schemas.openxmlformats.org/officeDocument/2006/relationships" xmlns:p="http://schemas.openxmlformats.org/presentationml/2006/main">
  <p:tag name="ORIGINALHEIGHT" val="4.428386"/>
  <p:tag name="ORIGINALWIDTH" val="2.328032"/>
  <p:tag name="EMFCHILD" val="True"/>
</p:tagLst>
</file>

<file path=ppt/tags/tag110.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110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0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0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03.xml><?xml version="1.0" encoding="utf-8"?>
<p:tagLst xmlns:a="http://schemas.openxmlformats.org/drawingml/2006/main" xmlns:r="http://schemas.openxmlformats.org/officeDocument/2006/relationships" xmlns:p="http://schemas.openxmlformats.org/presentationml/2006/main">
  <p:tag name="ORIGINALHEIGHT" val="4.413425"/>
  <p:tag name="ORIGINALWIDTH" val="4.82189"/>
  <p:tag name="EMFCHILD" val="True"/>
</p:tagLst>
</file>

<file path=ppt/tags/tag1104.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105.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106.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07.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108.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109.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11.xml><?xml version="1.0" encoding="utf-8"?>
<p:tagLst xmlns:a="http://schemas.openxmlformats.org/drawingml/2006/main" xmlns:r="http://schemas.openxmlformats.org/officeDocument/2006/relationships" xmlns:p="http://schemas.openxmlformats.org/presentationml/2006/main">
  <p:tag name="ORIGINALHEIGHT" val="20.02394"/>
  <p:tag name="ORIGINALWIDTH" val="93.14481"/>
  <p:tag name="OUTPUTTYPE" val="SVG"/>
  <p:tag name="IGUANATEXVERSION" val="160"/>
  <p:tag name="LATEXADDIN" val="\documentclass{article}&#10;\usepackage{amsmath,bm}&#10;\pagestyle{empty}&#10;\begin{document}&#10;&#10;&#10;\begin{equation*}&#10;P(\bm{s}|\bm{t})=\sum_{\bm{a}}P(\bm{s},\bm{a}|\bm{t})&#10;    \label{equ:ch_8_2_align_sum}&#10;\end{equation*}&#10;&#10;\end{document}"/>
  <p:tag name="IGUANATEXSIZE" val="20"/>
  <p:tag name="IGUANATEXCURSOR" val="20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1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11.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111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1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114.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11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1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17.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1118.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119.xml><?xml version="1.0" encoding="utf-8"?>
<p:tagLst xmlns:a="http://schemas.openxmlformats.org/drawingml/2006/main" xmlns:r="http://schemas.openxmlformats.org/officeDocument/2006/relationships" xmlns:p="http://schemas.openxmlformats.org/presentationml/2006/main">
  <p:tag name="ORIGINALHEIGHT" val="6.635079"/>
  <p:tag name="ORIGINALWIDTH" val="6.645079"/>
  <p:tag name="EMFCHILD" val="True"/>
</p:tagLst>
</file>

<file path=ppt/tags/tag112.xml><?xml version="1.0" encoding="utf-8"?>
<p:tagLst xmlns:a="http://schemas.openxmlformats.org/drawingml/2006/main" xmlns:r="http://schemas.openxmlformats.org/officeDocument/2006/relationships" xmlns:p="http://schemas.openxmlformats.org/presentationml/2006/main">
  <p:tag name="ORIGINALHEIGHT" val="27.71614"/>
  <p:tag name="ORIGINALWIDTH" val="276.7485"/>
  <p:tag name="OUTPUTTYPE" val="SVG"/>
  <p:tag name="IGUANATEXVERSION" val="160"/>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20.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121.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22.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2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124.xml><?xml version="1.0" encoding="utf-8"?>
<p:tagLst xmlns:a="http://schemas.openxmlformats.org/drawingml/2006/main" xmlns:r="http://schemas.openxmlformats.org/officeDocument/2006/relationships" xmlns:p="http://schemas.openxmlformats.org/presentationml/2006/main">
  <p:tag name="ORIGINALHEIGHT" val="7.133228"/>
  <p:tag name="ORIGINALWIDTH" val="6.83437"/>
  <p:tag name="EMFCHILD" val="True"/>
</p:tagLst>
</file>

<file path=ppt/tags/tag112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26.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1127.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2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129.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3.xml><?xml version="1.0" encoding="utf-8"?>
<p:tagLst xmlns:a="http://schemas.openxmlformats.org/drawingml/2006/main" xmlns:r="http://schemas.openxmlformats.org/officeDocument/2006/relationships" xmlns:p="http://schemas.openxmlformats.org/presentationml/2006/main">
  <p:tag name="ORIGINALHEIGHT" val="12.07484"/>
  <p:tag name="ORIGINALWIDTH" val="19.08169"/>
  <p:tag name="OUTPUTTYPE" val="SVG"/>
  <p:tag name="IGUANATEXVERSION" val="160"/>
  <p:tag name="LATEXADDIN" val="\documentclass{article}&#10;\usepackage{amsmath,bm}&#10;\pagestyle{empty}&#10;\begin{document}&#10;&#10;&#10;$\bm{a}_1^{j-1}$&#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3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31.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3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3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34.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EMFCHILD" val="True"/>
</p:tagLst>
</file>

<file path=ppt/tags/tag113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36.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1137.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13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3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4.xml><?xml version="1.0" encoding="utf-8"?>
<p:tagLst xmlns:a="http://schemas.openxmlformats.org/drawingml/2006/main" xmlns:r="http://schemas.openxmlformats.org/officeDocument/2006/relationships" xmlns:p="http://schemas.openxmlformats.org/presentationml/2006/main">
  <p:tag name="ORIGINALHEIGHT" val="12.07484"/>
  <p:tag name="ORIGINALWIDTH" val="17.94976"/>
  <p:tag name="OUTPUTTYPE" val="SVG"/>
  <p:tag name="IGUANATEXVERSION" val="160"/>
  <p:tag name="LATEXADDIN" val="\documentclass{article}&#10;\usepackage{amsmath,bm}&#10;\pagestyle{empty}&#10;\begin{document}&#10;&#10;&#10;$\bm{s}_1^{j-1}$&#10;&#10;\end{document}"/>
  <p:tag name="IGUANATEXSIZE" val="20"/>
  <p:tag name="IGUANATEXCURSOR" val="8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40.xml><?xml version="1.0" encoding="utf-8"?>
<p:tagLst xmlns:a="http://schemas.openxmlformats.org/drawingml/2006/main" xmlns:r="http://schemas.openxmlformats.org/officeDocument/2006/relationships" xmlns:p="http://schemas.openxmlformats.org/presentationml/2006/main">
  <p:tag name="ORIGINALHEIGHT" val="3.861732"/>
  <p:tag name="ORIGINALWIDTH" val="4.520512"/>
  <p:tag name="LATEXADDIN" val="\documentclass{article}&#10;\usepackage{amsmath,bm}&#10;\pagestyle{empty}&#10;\begin{document}&#10;&#10;$\tau_{[i]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41.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142.xml><?xml version="1.0" encoding="utf-8"?>
<p:tagLst xmlns:a="http://schemas.openxmlformats.org/drawingml/2006/main" xmlns:r="http://schemas.openxmlformats.org/officeDocument/2006/relationships" xmlns:p="http://schemas.openxmlformats.org/presentationml/2006/main">
  <p:tag name="ORIGINALHEIGHT" val="4.106693"/>
  <p:tag name="ORIGINALWIDTH" val="1.980984"/>
  <p:tag name="EMFCHILD" val="True"/>
</p:tagLst>
</file>

<file path=ppt/tags/tag1143.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144.xml><?xml version="1.0" encoding="utf-8"?>
<p:tagLst xmlns:a="http://schemas.openxmlformats.org/drawingml/2006/main" xmlns:r="http://schemas.openxmlformats.org/officeDocument/2006/relationships" xmlns:p="http://schemas.openxmlformats.org/presentationml/2006/main">
  <p:tag name="ORIGINALHEIGHT" val="4.051772"/>
  <p:tag name="ORIGINALWIDTH" val="2.379803"/>
  <p:tag name="EMFCHILD" val="True"/>
</p:tagLst>
</file>

<file path=ppt/tags/tag1145.xml><?xml version="1.0" encoding="utf-8"?>
<p:tagLst xmlns:a="http://schemas.openxmlformats.org/drawingml/2006/main" xmlns:r="http://schemas.openxmlformats.org/officeDocument/2006/relationships" xmlns:p="http://schemas.openxmlformats.org/presentationml/2006/main">
  <p:tag name="ORIGINALHEIGHT" val="14.57024"/>
  <p:tag name="ORIGINALWIDTH" val="67.73582"/>
  <p:tag name="OUTPUTTYPE" val="SVG"/>
  <p:tag name="IGUANATEXVERSION" val="160"/>
  <p:tag name="LATEXADDIN" val="\documentclass{article}&#10;\usepackage{amsmath,bm}&#10;\pagestyle{empty}&#10;\begin{document}&#10;&#10;&#10;$v(j,\tau_1^{[i]-1},\tau_{[i]1}^{k-1})$&#10;&#10;\end{document}"/>
  <p:tag name="IGUANATEXSIZE" val="20"/>
  <p:tag name="IGUANATEXCURSOR" val="1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46.xml><?xml version="1.0" encoding="utf-8"?>
<p:tagLst xmlns:a="http://schemas.openxmlformats.org/drawingml/2006/main" xmlns:r="http://schemas.openxmlformats.org/officeDocument/2006/relationships" xmlns:p="http://schemas.openxmlformats.org/presentationml/2006/main">
  <p:tag name="ORIGINALHEIGHT" val="6.856614"/>
  <p:tag name="ORIGINALWIDTH" val="14.40937"/>
  <p:tag name="OUTPUTTYPE" val="SVG"/>
  <p:tag name="IGUANATEXVERSION" val="160"/>
  <p:tag name="LATEXADDIN" val="\documentclass{article}&#10;\usepackage{amsmath,bm}&#10;\pagestyle{empty}&#10;\begin{document}&#10;&#10;&#10;$\tau_{[i]k}$&#10;&#10;\end{document}"/>
  <p:tag name="IGUANATEXSIZE" val="20"/>
  <p:tag name="IGUANATEXCURSOR" val="9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47.xml><?xml version="1.0" encoding="utf-8"?>
<p:tagLst xmlns:a="http://schemas.openxmlformats.org/drawingml/2006/main" xmlns:r="http://schemas.openxmlformats.org/officeDocument/2006/relationships" xmlns:p="http://schemas.openxmlformats.org/presentationml/2006/main">
  <p:tag name="ORIGINALHEIGHT" val="6.856614"/>
  <p:tag name="ORIGINALWIDTH" val="13.7948"/>
  <p:tag name="OUTPUTTYPE" val="SVG"/>
  <p:tag name="IGUANATEXVERSION" val="160"/>
  <p:tag name="LATEXADDIN" val="\documentclass{article}&#10;\usepackage{amsmath,bm}&#10;\pagestyle{empty}&#10;\begin{document}&#10;&#10;$\tau_{[i]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48.xml><?xml version="1.0" encoding="utf-8"?>
<p:tagLst xmlns:a="http://schemas.openxmlformats.org/drawingml/2006/main" xmlns:r="http://schemas.openxmlformats.org/officeDocument/2006/relationships" xmlns:p="http://schemas.openxmlformats.org/presentationml/2006/main">
  <p:tag name="ORIGINALHEIGHT" val="13.94768"/>
  <p:tag name="ORIGINALWIDTH" val="341.5719"/>
  <p:tag name="OUTPUTTYPE" val="SVG"/>
  <p:tag name="IGUANATEXVERSION" val="160"/>
  <p:tag name="LATEXADDIN" val="\documentclass{article}&#10;\usepackage{amsmath,bm}&#10;\pagestyle{empty}&#10;\begin{document}&#10;&#10;\begin{equation*}&#10;    P(\tau_{[i]1}=j|\pi_1^{[i]-1},\tau_0^l,\phi_0^l,t)=d_1(v_j|B(s_j),v_{\odot_{i-1}},v_m-(\phi_{[i]}-1))\cdot(1-\delta(v_j,v_{j-1})),&#10;\end{equation*}&#10;&#10;&#10;\end{document}"/>
  <p:tag name="IGUANATEXSIZE" val="20"/>
  <p:tag name="IGUANATEXCURSOR" val="25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49.xml><?xml version="1.0" encoding="utf-8"?>
<p:tagLst xmlns:a="http://schemas.openxmlformats.org/drawingml/2006/main" xmlns:r="http://schemas.openxmlformats.org/officeDocument/2006/relationships" xmlns:p="http://schemas.openxmlformats.org/presentationml/2006/main">
  <p:tag name="ORIGINALHEIGHT" val="10.45634"/>
  <p:tag name="ORIGINALWIDTH" val="70.10114"/>
  <p:tag name="OUTPUTTYPE" val="SVG"/>
  <p:tag name="IGUANATEXVERSION" val="160"/>
  <p:tag name="LATEXADDIN" val="\documentclass{article}&#10;\usepackage{amsmath,bm}&#10;\pagestyle{empty}&#10;\begin{document}&#10;&#10;&#10;$\tau_{[i]k},1&lt;k\leq \phi_{[i]}$&#10;&#10;\end{document}"/>
  <p:tag name="IGUANATEXSIZE" val="20"/>
  <p:tag name="IGUANATEXCURSOR" val="1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LATEXADDIN" val="\documentclass{article}&#10;\usepackage{amsmath,bm}&#10;\pagestyle{empty}&#10;\begin{document}&#10;&#10;&#10;$\bm{s}_1^{j-1}$&#10;&#10;\end{document}"/>
  <p:tag name="IGUANATEXSIZE" val="20"/>
  <p:tag name="IGUANATEXCURSOR" val="8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50.xml><?xml version="1.0" encoding="utf-8"?>
<p:tagLst xmlns:a="http://schemas.openxmlformats.org/drawingml/2006/main" xmlns:r="http://schemas.openxmlformats.org/officeDocument/2006/relationships" xmlns:p="http://schemas.openxmlformats.org/presentationml/2006/main">
  <p:tag name="ORIGINALHEIGHT" val="31.96886"/>
  <p:tag name="ORIGINALWIDTH" val="286.3598"/>
  <p:tag name="OUTPUTTYPE" val="SVG"/>
  <p:tag name="IGUANATEXVERSION" val="160"/>
  <p:tag name="LATEXADDIN" val="\documentclass{article}&#10;\usepackage{amsmath,bm}&#10;\pagestyle{empty}&#10;\begin{document}&#10;&#10;&#10;\begin{align*}&#10;    \begin{aligned}&#10;    &amp;P(\pi_{[i]k}=j|\pi_{[i]1}^{k-1},\pi_1^{[i]-1},\tau_0^l,\phi_0^l,t)\\&#10;    =d_{&gt;1}(v_j-&amp;v_{\pi_{[i]k-1}}|B(s_j),v_m-v_{\pi_{[i]k-1}}-\phi_{[i]}+k)\cdot(1-\delta(v_j,v_{j-1}))&#10;    \end{aligned}&#10;\end{align*}&#10;&#10;\end{document}"/>
  <p:tag name="IGUANATEXSIZE" val="20"/>
  <p:tag name="IGUANATEXCURSOR" val="3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1.xml><?xml version="1.0" encoding="utf-8"?>
<p:tagLst xmlns:a="http://schemas.openxmlformats.org/drawingml/2006/main" xmlns:r="http://schemas.openxmlformats.org/officeDocument/2006/relationships" xmlns:p="http://schemas.openxmlformats.org/presentationml/2006/main">
  <p:tag name="ORIGINALHEIGHT" val="10.38898"/>
  <p:tag name="ORIGINALWIDTH" val="60.50921"/>
  <p:tag name="OUTPUTTYPE" val="SVG"/>
  <p:tag name="IGUANATEXVERSION" val="160"/>
  <p:tag name="LATEXADDIN" val="\documentclass{article}&#10;\usepackage{amsmath,bm}&#10;\pagestyle{empty}&#10;\begin{document}&#10;&#10;&#10;$1-\delta(v_j,v_{j-1})$&#10;&#10;\end{document}"/>
  <p:tag name="IGUANATEXSIZE" val="20"/>
  <p:tag name="IGUANATEXCURSOR" val="1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2.xml><?xml version="1.0" encoding="utf-8"?>
<p:tagLst xmlns:a="http://schemas.openxmlformats.org/drawingml/2006/main" xmlns:r="http://schemas.openxmlformats.org/officeDocument/2006/relationships" xmlns:p="http://schemas.openxmlformats.org/presentationml/2006/main">
  <p:tag name="ORIGINALHEIGHT" val="7.320472"/>
  <p:tag name="ORIGINALWIDTH" val="40.07555"/>
  <p:tag name="OUTPUTTYPE" val="SVG"/>
  <p:tag name="IGUANATEXVERSION" val="160"/>
  <p:tag name="LATEXADDIN" val="\documentclass{article}&#10;\usepackage{amsmath,bm}&#10;\pagestyle{empty}&#10;\begin{document}&#10;&#10;$v_j=v_{j-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3.xml><?xml version="1.0" encoding="utf-8"?>
<p:tagLst xmlns:a="http://schemas.openxmlformats.org/drawingml/2006/main" xmlns:r="http://schemas.openxmlformats.org/officeDocument/2006/relationships" xmlns:p="http://schemas.openxmlformats.org/presentationml/2006/main">
  <p:tag name="ORIGINALHEIGHT" val="13.94768"/>
  <p:tag name="ORIGINALWIDTH" val="131.3712"/>
  <p:tag name="OUTPUTTYPE" val="SVG"/>
  <p:tag name="IGUANATEXVERSION" val="160"/>
  <p:tag name="LATEXADDIN" val="\documentclass{article}&#10;\usepackage{amsmath,bm}&#10;\pagestyle{empty}&#10;\begin{document}&#10;&#10;&#10;$P(\pi_{[i]1}=j|\pi_1^{[i]-1},\tau_0^l,\phi_0^l,t)=0$&#10;&#10;\end{document}"/>
  <p:tag name="IGUANATEXSIZE" val="20"/>
  <p:tag name="IGUANATEXCURSOR" val="13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4.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10;$P(\pi_{[i]1}=j|\pi_1^{[i]-1},\tau_0^l,\phi_0^l,t)=0$&#10;&#10;\end{document}"/>
  <p:tag name="IGUANATEXSIZE" val="20"/>
  <p:tag name="IGUANATEXCURSOR" val="13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5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56.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157.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5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159.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6.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16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61.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162.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116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164.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165.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6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167.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168.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69.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7.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7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7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72.xml><?xml version="1.0" encoding="utf-8"?>
<p:tagLst xmlns:a="http://schemas.openxmlformats.org/drawingml/2006/main" xmlns:r="http://schemas.openxmlformats.org/officeDocument/2006/relationships" xmlns:p="http://schemas.openxmlformats.org/presentationml/2006/main">
  <p:tag name="ORIGINALHEIGHT" val="4.413425"/>
  <p:tag name="ORIGINALWIDTH" val="4.82189"/>
  <p:tag name="EMFCHILD" val="True"/>
</p:tagLst>
</file>

<file path=ppt/tags/tag1173.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174.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17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76.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177.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178.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17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80.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118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8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183.xml><?xml version="1.0" encoding="utf-8"?>
<p:tagLst xmlns:a="http://schemas.openxmlformats.org/drawingml/2006/main" xmlns:r="http://schemas.openxmlformats.org/officeDocument/2006/relationships" xmlns:p="http://schemas.openxmlformats.org/presentationml/2006/main">
  <p:tag name="ORIGINALHEIGHT" val="6.854291"/>
  <p:tag name="ORIGINALWIDTH" val="4.194252"/>
  <p:tag name="EMFCHILD" val="True"/>
</p:tagLst>
</file>

<file path=ppt/tags/tag1184.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LATEXADDIN" val="\documentclass{article}&#10;\usepackage{amsmath,bm}&#10;\pagestyle{empty}&#10;\begin{document}&#10;&#10;$v_j=v_{j-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85.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186.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187.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188.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189.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19.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9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191.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LATEXADDIN" val="\documentclass{article}&#10;\usepackage{amsmath,bm}&#10;\pagestyle{empty}&#10;\begin{document}&#10;&#10;&#10;$1-\delta(v_j,v_{j-1})$&#10;&#10;\end{document}"/>
  <p:tag name="IGUANATEXSIZE" val="20"/>
  <p:tag name="IGUANATEXCURSOR" val="1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92.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193.xml><?xml version="1.0" encoding="utf-8"?>
<p:tagLst xmlns:a="http://schemas.openxmlformats.org/drawingml/2006/main" xmlns:r="http://schemas.openxmlformats.org/officeDocument/2006/relationships" xmlns:p="http://schemas.openxmlformats.org/presentationml/2006/main">
  <p:tag name="ORIGINALHEIGHT" val="7.202953"/>
  <p:tag name="ORIGINALWIDTH" val="4.084646"/>
  <p:tag name="EMFCHILD" val="True"/>
</p:tagLst>
</file>

<file path=ppt/tags/tag119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95.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196.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19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98.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199.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xml><?xml version="1.0" encoding="utf-8"?>
<p:tagLst xmlns:a="http://schemas.openxmlformats.org/drawingml/2006/main" xmlns:r="http://schemas.openxmlformats.org/officeDocument/2006/relationships" xmlns:p="http://schemas.openxmlformats.org/presentationml/2006/main">
  <p:tag name="ORIGINALHEIGHT" val="6.804449"/>
  <p:tag name="ORIGINALWIDTH" val="7.025473"/>
  <p:tag name="EMFCHILD" val="True"/>
</p:tagLst>
</file>

<file path=ppt/tags/tag120.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LATEXADDIN" val="\documentclass{article}&#10;\usepackage{amsmath,bm}&#10;\pagestyle{empty}&#10;\begin{document}&#10;&#10;&#10;$\bm{a}_1^{j-1}$&#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200.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20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0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03.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10;\begin{align*}&#10;    \begin{aligned}&#10;    &amp;P(\pi_{[i]k}=j|\pi_{[i]1}^{k-1},\pi_1^{[i]-1},\tau_0^l,\phi_0^l,t)\\&#10;    =d_{&gt;1}(v_j-&amp;v_{\pi_{[i]k-1}}|B(s_j),v_m-v_{\pi_{[i]k-1}}-\phi_{[i]}+k)\cdot(1-\delta(v_j,v_{j-1}))&#10;    \end{aligned}&#10;\end{align*}&#10;&#10;\end{document}"/>
  <p:tag name="IGUANATEXSIZE" val="20"/>
  <p:tag name="IGUANATEXCURSOR" val="3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20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05.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206.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0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20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09.xml><?xml version="1.0" encoding="utf-8"?>
<p:tagLst xmlns:a="http://schemas.openxmlformats.org/drawingml/2006/main" xmlns:r="http://schemas.openxmlformats.org/officeDocument/2006/relationships" xmlns:p="http://schemas.openxmlformats.org/presentationml/2006/main">
  <p:tag name="ORIGINALHEIGHT" val="4.909567"/>
  <p:tag name="ORIGINALWIDTH" val="3.431102"/>
  <p:tag name="EMFCHILD" val="True"/>
</p:tagLst>
</file>

<file path=ppt/tags/tag12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1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211.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1212.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213.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214.xml><?xml version="1.0" encoding="utf-8"?>
<p:tagLst xmlns:a="http://schemas.openxmlformats.org/drawingml/2006/main" xmlns:r="http://schemas.openxmlformats.org/officeDocument/2006/relationships" xmlns:p="http://schemas.openxmlformats.org/presentationml/2006/main">
  <p:tag name="ORIGINALHEIGHT" val="4.909567"/>
  <p:tag name="ORIGINALWIDTH" val="3.431102"/>
  <p:tag name="EMFCHILD" val="True"/>
</p:tagLst>
</file>

<file path=ppt/tags/tag1215.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21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17.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1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219.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2.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22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2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22.xml><?xml version="1.0" encoding="utf-8"?>
<p:tagLst xmlns:a="http://schemas.openxmlformats.org/drawingml/2006/main" xmlns:r="http://schemas.openxmlformats.org/officeDocument/2006/relationships" xmlns:p="http://schemas.openxmlformats.org/presentationml/2006/main">
  <p:tag name="ORIGINALHEIGHT" val="4.403465"/>
  <p:tag name="ORIGINALWIDTH" val="5.379803"/>
  <p:tag name="EMFCHILD" val="True"/>
</p:tagLst>
</file>

<file path=ppt/tags/tag1223.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24.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225.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26.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22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2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2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30.xml><?xml version="1.0" encoding="utf-8"?>
<p:tagLst xmlns:a="http://schemas.openxmlformats.org/drawingml/2006/main" xmlns:r="http://schemas.openxmlformats.org/officeDocument/2006/relationships" xmlns:p="http://schemas.openxmlformats.org/presentationml/2006/main">
  <p:tag name="ORIGINALHEIGHT" val="4.413425"/>
  <p:tag name="ORIGINALWIDTH" val="4.82189"/>
  <p:tag name="EMFCHILD" val="True"/>
</p:tagLst>
</file>

<file path=ppt/tags/tag1231.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232.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23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34.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235.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236.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23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38.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123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4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241.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242.xml><?xml version="1.0" encoding="utf-8"?>
<p:tagLst xmlns:a="http://schemas.openxmlformats.org/drawingml/2006/main" xmlns:r="http://schemas.openxmlformats.org/officeDocument/2006/relationships" xmlns:p="http://schemas.openxmlformats.org/presentationml/2006/main">
  <p:tag name="ORIGINALHEIGHT" val="4.553898"/>
  <p:tag name="ORIGINALWIDTH" val="4.714292"/>
  <p:tag name="EMFCHILD" val="True"/>
</p:tagLst>
</file>

<file path=ppt/tags/tag124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4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45.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46.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47.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248.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49.xml><?xml version="1.0" encoding="utf-8"?>
<p:tagLst xmlns:a="http://schemas.openxmlformats.org/drawingml/2006/main" xmlns:r="http://schemas.openxmlformats.org/officeDocument/2006/relationships" xmlns:p="http://schemas.openxmlformats.org/presentationml/2006/main">
  <p:tag name="ORIGINALHEIGHT" val="3.075433"/>
  <p:tag name="ORIGINALWIDTH" val="4.177323"/>
  <p:tag name="EMFCHILD" val="True"/>
</p:tagLst>
</file>

<file path=ppt/tags/tag125.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250.xml><?xml version="1.0" encoding="utf-8"?>
<p:tagLst xmlns:a="http://schemas.openxmlformats.org/drawingml/2006/main" xmlns:r="http://schemas.openxmlformats.org/officeDocument/2006/relationships" xmlns:p="http://schemas.openxmlformats.org/presentationml/2006/main">
  <p:tag name="ORIGINALHEIGHT" val="4.981299"/>
  <p:tag name="ORIGINALWIDTH" val="0.8667323"/>
  <p:tag name="EMFCHILD" val="True"/>
</p:tagLst>
</file>

<file path=ppt/tags/tag1251.xml><?xml version="1.0" encoding="utf-8"?>
<p:tagLst xmlns:a="http://schemas.openxmlformats.org/drawingml/2006/main" xmlns:r="http://schemas.openxmlformats.org/officeDocument/2006/relationships" xmlns:p="http://schemas.openxmlformats.org/presentationml/2006/main">
  <p:tag name="ORIGINALHEIGHT" val="3.377323"/>
  <p:tag name="ORIGINALWIDTH" val="1.753386"/>
  <p:tag name="EMFCHILD" val="True"/>
</p:tagLst>
</file>

<file path=ppt/tags/tag1252.xml><?xml version="1.0" encoding="utf-8"?>
<p:tagLst xmlns:a="http://schemas.openxmlformats.org/drawingml/2006/main" xmlns:r="http://schemas.openxmlformats.org/officeDocument/2006/relationships" xmlns:p="http://schemas.openxmlformats.org/presentationml/2006/main">
  <p:tag name="ORIGINALHEIGHT" val="4.981299"/>
  <p:tag name="ORIGINALWIDTH" val="0.8667323"/>
  <p:tag name="EMFCHILD" val="True"/>
</p:tagLst>
</file>

<file path=ppt/tags/tag1253.xml><?xml version="1.0" encoding="utf-8"?>
<p:tagLst xmlns:a="http://schemas.openxmlformats.org/drawingml/2006/main" xmlns:r="http://schemas.openxmlformats.org/officeDocument/2006/relationships" xmlns:p="http://schemas.openxmlformats.org/presentationml/2006/main">
  <p:tag name="ORIGINALHEIGHT" val="3.508583"/>
  <p:tag name="ORIGINALWIDTH" val="2.709803"/>
  <p:tag name="EMFCHILD" val="True"/>
</p:tagLst>
</file>

<file path=ppt/tags/tag1254.xml><?xml version="1.0" encoding="utf-8"?>
<p:tagLst xmlns:a="http://schemas.openxmlformats.org/drawingml/2006/main" xmlns:r="http://schemas.openxmlformats.org/officeDocument/2006/relationships" xmlns:p="http://schemas.openxmlformats.org/presentationml/2006/main">
  <p:tag name="ORIGINALHEIGHT" val="0.278937"/>
  <p:tag name="ORIGINALWIDTH" val="3.800709"/>
  <p:tag name="EMFCHILD" val="True"/>
</p:tagLst>
</file>

<file path=ppt/tags/tag1255.xml><?xml version="1.0" encoding="utf-8"?>
<p:tagLst xmlns:a="http://schemas.openxmlformats.org/drawingml/2006/main" xmlns:r="http://schemas.openxmlformats.org/officeDocument/2006/relationships" xmlns:p="http://schemas.openxmlformats.org/presentationml/2006/main">
  <p:tag name="ORIGINALHEIGHT" val="3.31752"/>
  <p:tag name="ORIGINALWIDTH" val="2.047283"/>
  <p:tag name="EMFCHILD" val="True"/>
</p:tagLst>
</file>

<file path=ppt/tags/tag1256.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257.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EMFCHILD" val="True"/>
</p:tagLst>
</file>

<file path=ppt/tags/tag125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59.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126.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260.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6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6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63.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64.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1265.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266.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67.xml><?xml version="1.0" encoding="utf-8"?>
<p:tagLst xmlns:a="http://schemas.openxmlformats.org/drawingml/2006/main" xmlns:r="http://schemas.openxmlformats.org/officeDocument/2006/relationships" xmlns:p="http://schemas.openxmlformats.org/presentationml/2006/main">
  <p:tag name="ORIGINALHEIGHT" val="3.075433"/>
  <p:tag name="ORIGINALWIDTH" val="4.177323"/>
  <p:tag name="EMFCHILD" val="True"/>
</p:tagLst>
</file>

<file path=ppt/tags/tag1268.xml><?xml version="1.0" encoding="utf-8"?>
<p:tagLst xmlns:a="http://schemas.openxmlformats.org/drawingml/2006/main" xmlns:r="http://schemas.openxmlformats.org/officeDocument/2006/relationships" xmlns:p="http://schemas.openxmlformats.org/presentationml/2006/main">
  <p:tag name="ORIGINALHEIGHT" val="4.981299"/>
  <p:tag name="ORIGINALWIDTH" val="0.8667323"/>
  <p:tag name="EMFCHILD" val="True"/>
</p:tagLst>
</file>

<file path=ppt/tags/tag1269.xml><?xml version="1.0" encoding="utf-8"?>
<p:tagLst xmlns:a="http://schemas.openxmlformats.org/drawingml/2006/main" xmlns:r="http://schemas.openxmlformats.org/officeDocument/2006/relationships" xmlns:p="http://schemas.openxmlformats.org/presentationml/2006/main">
  <p:tag name="ORIGINALHEIGHT" val="3.377323"/>
  <p:tag name="ORIGINALWIDTH" val="1.753386"/>
  <p:tag name="EMFCHILD" val="True"/>
</p:tagLst>
</file>

<file path=ppt/tags/tag127.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1270.xml><?xml version="1.0" encoding="utf-8"?>
<p:tagLst xmlns:a="http://schemas.openxmlformats.org/drawingml/2006/main" xmlns:r="http://schemas.openxmlformats.org/officeDocument/2006/relationships" xmlns:p="http://schemas.openxmlformats.org/presentationml/2006/main">
  <p:tag name="ORIGINALHEIGHT" val="4.981299"/>
  <p:tag name="ORIGINALWIDTH" val="0.8667323"/>
  <p:tag name="EMFCHILD" val="True"/>
</p:tagLst>
</file>

<file path=ppt/tags/tag1271.xml><?xml version="1.0" encoding="utf-8"?>
<p:tagLst xmlns:a="http://schemas.openxmlformats.org/drawingml/2006/main" xmlns:r="http://schemas.openxmlformats.org/officeDocument/2006/relationships" xmlns:p="http://schemas.openxmlformats.org/presentationml/2006/main">
  <p:tag name="ORIGINALHEIGHT" val="3.508583"/>
  <p:tag name="ORIGINALWIDTH" val="2.709803"/>
  <p:tag name="EMFCHILD" val="True"/>
</p:tagLst>
</file>

<file path=ppt/tags/tag1272.xml><?xml version="1.0" encoding="utf-8"?>
<p:tagLst xmlns:a="http://schemas.openxmlformats.org/drawingml/2006/main" xmlns:r="http://schemas.openxmlformats.org/officeDocument/2006/relationships" xmlns:p="http://schemas.openxmlformats.org/presentationml/2006/main">
  <p:tag name="ORIGINALHEIGHT" val="0.278937"/>
  <p:tag name="ORIGINALWIDTH" val="3.800709"/>
  <p:tag name="EMFCHILD" val="True"/>
</p:tagLst>
</file>

<file path=ppt/tags/tag1273.xml><?xml version="1.0" encoding="utf-8"?>
<p:tagLst xmlns:a="http://schemas.openxmlformats.org/drawingml/2006/main" xmlns:r="http://schemas.openxmlformats.org/officeDocument/2006/relationships" xmlns:p="http://schemas.openxmlformats.org/presentationml/2006/main">
  <p:tag name="ORIGINALHEIGHT" val="3.31752"/>
  <p:tag name="ORIGINALWIDTH" val="2.047283"/>
  <p:tag name="EMFCHILD" val="True"/>
</p:tagLst>
</file>

<file path=ppt/tags/tag1274.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275.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276.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7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27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79.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28.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280.xml><?xml version="1.0" encoding="utf-8"?>
<p:tagLst xmlns:a="http://schemas.openxmlformats.org/drawingml/2006/main" xmlns:r="http://schemas.openxmlformats.org/officeDocument/2006/relationships" xmlns:p="http://schemas.openxmlformats.org/presentationml/2006/main">
  <p:tag name="ORIGINALHEIGHT" val="7.023622"/>
  <p:tag name="ORIGINALWIDTH" val="4.513071"/>
  <p:tag name="EMFCHILD" val="True"/>
</p:tagLst>
</file>

<file path=ppt/tags/tag128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82.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28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84.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285.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286.xml><?xml version="1.0" encoding="utf-8"?>
<p:tagLst xmlns:a="http://schemas.openxmlformats.org/drawingml/2006/main" xmlns:r="http://schemas.openxmlformats.org/officeDocument/2006/relationships" xmlns:p="http://schemas.openxmlformats.org/presentationml/2006/main">
  <p:tag name="ORIGINALHEIGHT" val="7.202953"/>
  <p:tag name="ORIGINALWIDTH" val="4.084646"/>
  <p:tag name="EMFCHILD" val="True"/>
</p:tagLst>
</file>

<file path=ppt/tags/tag128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88.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89.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9.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129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91.xml><?xml version="1.0" encoding="utf-8"?>
<p:tagLst xmlns:a="http://schemas.openxmlformats.org/drawingml/2006/main" xmlns:r="http://schemas.openxmlformats.org/officeDocument/2006/relationships" xmlns:p="http://schemas.openxmlformats.org/presentationml/2006/main">
  <p:tag name="ORIGINALHEIGHT" val="4.513071"/>
  <p:tag name="ORIGINALWIDTH" val="4.373583"/>
  <p:tag name="EMFCHILD" val="True"/>
</p:tagLst>
</file>

<file path=ppt/tags/tag129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293.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29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29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9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97.xml><?xml version="1.0" encoding="utf-8"?>
<p:tagLst xmlns:a="http://schemas.openxmlformats.org/drawingml/2006/main" xmlns:r="http://schemas.openxmlformats.org/officeDocument/2006/relationships" xmlns:p="http://schemas.openxmlformats.org/presentationml/2006/main">
  <p:tag name="ORIGINALHEIGHT" val="4.413425"/>
  <p:tag name="ORIGINALWIDTH" val="4.82189"/>
  <p:tag name="LATEXADDIN" val="\documentclass{article}&#10;\usepackage{amsmath,bm}&#10;\pagestyle{empty}&#10;\begin{document}&#10;&#10;&#10;$\tau_{[i]k},1&lt;k\leq \phi_{[i]}$&#10;&#10;\end{document}"/>
  <p:tag name="IGUANATEXSIZE" val="20"/>
  <p:tag name="IGUANATEXCURSOR" val="1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29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29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3.xml><?xml version="1.0" encoding="utf-8"?>
<p:tagLst xmlns:a="http://schemas.openxmlformats.org/drawingml/2006/main" xmlns:r="http://schemas.openxmlformats.org/officeDocument/2006/relationships" xmlns:p="http://schemas.openxmlformats.org/presentationml/2006/main">
  <p:tag name="ORIGINALHEIGHT" val="9.962638"/>
  <p:tag name="ORIGINALWIDTH" val="2.282795"/>
  <p:tag name="EMFCHILD" val="True"/>
</p:tagLst>
</file>

<file path=ppt/tags/tag130.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1300.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301.xml><?xml version="1.0" encoding="utf-8"?>
<p:tagLst xmlns:a="http://schemas.openxmlformats.org/drawingml/2006/main" xmlns:r="http://schemas.openxmlformats.org/officeDocument/2006/relationships" xmlns:p="http://schemas.openxmlformats.org/presentationml/2006/main">
  <p:tag name="ORIGINALHEIGHT" val="4.909567"/>
  <p:tag name="ORIGINALWIDTH" val="3.431102"/>
  <p:tag name="EMFCHILD" val="True"/>
</p:tagLst>
</file>

<file path=ppt/tags/tag130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303.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304.xml><?xml version="1.0" encoding="utf-8"?>
<p:tagLst xmlns:a="http://schemas.openxmlformats.org/drawingml/2006/main" xmlns:r="http://schemas.openxmlformats.org/officeDocument/2006/relationships" xmlns:p="http://schemas.openxmlformats.org/presentationml/2006/main">
  <p:tag name="ORIGINALHEIGHT" val="5.778307"/>
  <p:tag name="ORIGINALWIDTH" val="6.087165"/>
  <p:tag name="EMFCHILD" val="True"/>
</p:tagLst>
</file>

<file path=ppt/tags/tag1305.xml><?xml version="1.0" encoding="utf-8"?>
<p:tagLst xmlns:a="http://schemas.openxmlformats.org/drawingml/2006/main" xmlns:r="http://schemas.openxmlformats.org/officeDocument/2006/relationships" xmlns:p="http://schemas.openxmlformats.org/presentationml/2006/main">
  <p:tag name="ORIGINALHEIGHT" val="7.023622"/>
  <p:tag name="ORIGINALWIDTH" val="4.513071"/>
  <p:tag name="EMFCHILD" val="True"/>
</p:tagLst>
</file>

<file path=ppt/tags/tag1306.xml><?xml version="1.0" encoding="utf-8"?>
<p:tagLst xmlns:a="http://schemas.openxmlformats.org/drawingml/2006/main" xmlns:r="http://schemas.openxmlformats.org/officeDocument/2006/relationships" xmlns:p="http://schemas.openxmlformats.org/presentationml/2006/main">
  <p:tag name="ORIGINALHEIGHT" val="7.701102"/>
  <p:tag name="ORIGINALWIDTH" val="6.087165"/>
  <p:tag name="EMFCHILD" val="True"/>
</p:tagLst>
</file>

<file path=ppt/tags/tag1307.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1308.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30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31.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1310.xml><?xml version="1.0" encoding="utf-8"?>
<p:tagLst xmlns:a="http://schemas.openxmlformats.org/drawingml/2006/main" xmlns:r="http://schemas.openxmlformats.org/officeDocument/2006/relationships" xmlns:p="http://schemas.openxmlformats.org/presentationml/2006/main">
  <p:tag name="ORIGINALHEIGHT" val="6.973819"/>
  <p:tag name="ORIGINALWIDTH" val="1.073937"/>
  <p:tag name="EMFCHILD" val="True"/>
</p:tagLst>
</file>

<file path=ppt/tags/tag1311.xml><?xml version="1.0" encoding="utf-8"?>
<p:tagLst xmlns:a="http://schemas.openxmlformats.org/drawingml/2006/main" xmlns:r="http://schemas.openxmlformats.org/officeDocument/2006/relationships" xmlns:p="http://schemas.openxmlformats.org/presentationml/2006/main">
  <p:tag name="ORIGINALHEIGHT" val="6.804449"/>
  <p:tag name="ORIGINALWIDTH" val="7.092638"/>
  <p:tag name="LATEXADDIN" val="\documentclass{article}&#10;\usepackage{amsmath,bm}&#10;\pagestyle{empty}&#10;\begin{document}&#10;&#10;\begin{equation*}&#10;    P(\tau_{[i]1}=j|\pi_1^{[i]-1},\tau_0^l,\phi_0^l,t)=d_1(v_j|B(s_j),v_{\odot_{i-1}},v_m-(\phi_{[i]}-1))\cdot(1-\delta(v_j,v_{j-1})),&#10;\end{equation*}&#10;&#10;&#10;\end{document}"/>
  <p:tag name="IGUANATEXSIZE" val="20"/>
  <p:tag name="IGUANATEXCURSOR" val="25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312.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13.xml><?xml version="1.0" encoding="utf-8"?>
<p:tagLst xmlns:a="http://schemas.openxmlformats.org/drawingml/2006/main" xmlns:r="http://schemas.openxmlformats.org/officeDocument/2006/relationships" xmlns:p="http://schemas.openxmlformats.org/presentationml/2006/main">
  <p:tag name="ORIGINALHEIGHT" val="4.413425"/>
  <p:tag name="ORIGINALWIDTH" val="4.807874"/>
  <p:tag name="EMFCHILD" val="True"/>
</p:tagLst>
</file>

<file path=ppt/tags/tag1314.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15.xml><?xml version="1.0" encoding="utf-8"?>
<p:tagLst xmlns:a="http://schemas.openxmlformats.org/drawingml/2006/main" xmlns:r="http://schemas.openxmlformats.org/officeDocument/2006/relationships" xmlns:p="http://schemas.openxmlformats.org/presentationml/2006/main">
  <p:tag name="ORIGINALHEIGHT" val="4.693386"/>
  <p:tag name="ORIGINALWIDTH" val="2.106929"/>
  <p:tag name="EMFCHILD" val="True"/>
</p:tagLst>
</file>

<file path=ppt/tags/tag1316.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17.xml><?xml version="1.0" encoding="utf-8"?>
<p:tagLst xmlns:a="http://schemas.openxmlformats.org/drawingml/2006/main" xmlns:r="http://schemas.openxmlformats.org/officeDocument/2006/relationships" xmlns:p="http://schemas.openxmlformats.org/presentationml/2006/main">
  <p:tag name="ORIGINALHEIGHT" val="4.63063"/>
  <p:tag name="ORIGINALWIDTH" val="2.531063"/>
  <p:tag name="EMFCHILD" val="True"/>
</p:tagLst>
</file>

<file path=ppt/tags/tag1318.xml><?xml version="1.0" encoding="utf-8"?>
<p:tagLst xmlns:a="http://schemas.openxmlformats.org/drawingml/2006/main" xmlns:r="http://schemas.openxmlformats.org/officeDocument/2006/relationships" xmlns:p="http://schemas.openxmlformats.org/presentationml/2006/main">
  <p:tag name="ORIGINALHEIGHT" val="2.33122"/>
  <p:tag name="ORIGINALWIDTH" val="6.605866"/>
  <p:tag name="EMFCHILD" val="True"/>
</p:tagLst>
</file>

<file path=ppt/tags/tag1319.xml><?xml version="1.0" encoding="utf-8"?>
<p:tagLst xmlns:a="http://schemas.openxmlformats.org/drawingml/2006/main" xmlns:r="http://schemas.openxmlformats.org/officeDocument/2006/relationships" xmlns:p="http://schemas.openxmlformats.org/presentationml/2006/main">
  <p:tag name="ORIGINALHEIGHT" val="8.627638"/>
  <p:tag name="ORIGINALWIDTH" val="4.072795"/>
  <p:tag name="EMFCHILD" val="True"/>
</p:tagLst>
</file>

<file path=ppt/tags/tag132.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320.xml><?xml version="1.0" encoding="utf-8"?>
<p:tagLst xmlns:a="http://schemas.openxmlformats.org/drawingml/2006/main" xmlns:r="http://schemas.openxmlformats.org/officeDocument/2006/relationships" xmlns:p="http://schemas.openxmlformats.org/presentationml/2006/main">
  <p:tag name="ORIGINALHEIGHT" val="9.962638"/>
  <p:tag name="ORIGINALWIDTH" val="0.3973228"/>
  <p:tag name="EMFCHILD" val="True"/>
</p:tagLst>
</file>

<file path=ppt/tags/tag1321.xml><?xml version="1.0" encoding="utf-8"?>
<p:tagLst xmlns:a="http://schemas.openxmlformats.org/drawingml/2006/main" xmlns:r="http://schemas.openxmlformats.org/officeDocument/2006/relationships" xmlns:p="http://schemas.openxmlformats.org/presentationml/2006/main">
  <p:tag name="ORIGINALHEIGHT" val="4.403465"/>
  <p:tag name="ORIGINALWIDTH" val="5.364173"/>
  <p:tag name="EMFCHILD" val="True"/>
</p:tagLst>
</file>

<file path=ppt/tags/tag1322.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23.xml><?xml version="1.0" encoding="utf-8"?>
<p:tagLst xmlns:a="http://schemas.openxmlformats.org/drawingml/2006/main" xmlns:r="http://schemas.openxmlformats.org/officeDocument/2006/relationships" xmlns:p="http://schemas.openxmlformats.org/presentationml/2006/main">
  <p:tag name="ORIGINALHEIGHT" val="4.693386"/>
  <p:tag name="ORIGINALWIDTH" val="2.106929"/>
  <p:tag name="EMFCHILD" val="True"/>
</p:tagLst>
</file>

<file path=ppt/tags/tag1324.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25.xml><?xml version="1.0" encoding="utf-8"?>
<p:tagLst xmlns:a="http://schemas.openxmlformats.org/drawingml/2006/main" xmlns:r="http://schemas.openxmlformats.org/officeDocument/2006/relationships" xmlns:p="http://schemas.openxmlformats.org/presentationml/2006/main">
  <p:tag name="ORIGINALHEIGHT" val="0.3416929"/>
  <p:tag name="ORIGINALWIDTH" val="4.700591"/>
  <p:tag name="EMFCHILD" val="True"/>
</p:tagLst>
</file>

<file path=ppt/tags/tag1326.xml><?xml version="1.0" encoding="utf-8"?>
<p:tagLst xmlns:a="http://schemas.openxmlformats.org/drawingml/2006/main" xmlns:r="http://schemas.openxmlformats.org/officeDocument/2006/relationships" xmlns:p="http://schemas.openxmlformats.org/presentationml/2006/main">
  <p:tag name="ORIGINALHEIGHT" val="4.63063"/>
  <p:tag name="ORIGINALWIDTH" val="2.531063"/>
  <p:tag name="EMFCHILD" val="True"/>
</p:tagLst>
</file>

<file path=ppt/tags/tag1327.xml><?xml version="1.0" encoding="utf-8"?>
<p:tagLst xmlns:a="http://schemas.openxmlformats.org/drawingml/2006/main" xmlns:r="http://schemas.openxmlformats.org/officeDocument/2006/relationships" xmlns:p="http://schemas.openxmlformats.org/presentationml/2006/main">
  <p:tag name="ORIGINALHEIGHT" val="4.63063"/>
  <p:tag name="ORIGINALWIDTH" val="2.531063"/>
  <p:tag name="EMFCHILD" val="True"/>
</p:tagLst>
</file>

<file path=ppt/tags/tag1328.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29.xml><?xml version="1.0" encoding="utf-8"?>
<p:tagLst xmlns:a="http://schemas.openxmlformats.org/drawingml/2006/main" xmlns:r="http://schemas.openxmlformats.org/officeDocument/2006/relationships" xmlns:p="http://schemas.openxmlformats.org/presentationml/2006/main">
  <p:tag name="ORIGINALHEIGHT" val="4.413425"/>
  <p:tag name="ORIGINALWIDTH" val="4.807874"/>
  <p:tag name="EMFCHILD" val="True"/>
</p:tagLst>
</file>

<file path=ppt/tags/tag133.xml><?xml version="1.0" encoding="utf-8"?>
<p:tagLst xmlns:a="http://schemas.openxmlformats.org/drawingml/2006/main" xmlns:r="http://schemas.openxmlformats.org/officeDocument/2006/relationships" xmlns:p="http://schemas.openxmlformats.org/presentationml/2006/main">
  <p:tag name="ORIGINALHEIGHT" val="2.250866"/>
  <p:tag name="ORIGINALWIDTH" val="6.625118"/>
  <p:tag name="EMFCHILD" val="True"/>
</p:tagLst>
</file>

<file path=ppt/tags/tag1330.xml><?xml version="1.0" encoding="utf-8"?>
<p:tagLst xmlns:a="http://schemas.openxmlformats.org/drawingml/2006/main" xmlns:r="http://schemas.openxmlformats.org/officeDocument/2006/relationships" xmlns:p="http://schemas.openxmlformats.org/presentationml/2006/main">
  <p:tag name="ORIGINALHEIGHT" val="4.909567"/>
  <p:tag name="ORIGINALWIDTH" val="1.557598"/>
  <p:tag name="EMFCHILD" val="True"/>
</p:tagLst>
</file>

<file path=ppt/tags/tag1331.xml><?xml version="1.0" encoding="utf-8"?>
<p:tagLst xmlns:a="http://schemas.openxmlformats.org/drawingml/2006/main" xmlns:r="http://schemas.openxmlformats.org/officeDocument/2006/relationships" xmlns:p="http://schemas.openxmlformats.org/presentationml/2006/main">
  <p:tag name="ORIGINALHEIGHT" val="4.770079"/>
  <p:tag name="ORIGINALWIDTH" val="3.226457"/>
  <p:tag name="EMFCHILD" val="True"/>
</p:tagLst>
</file>

<file path=ppt/tags/tag1332.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33.xml><?xml version="1.0" encoding="utf-8"?>
<p:tagLst xmlns:a="http://schemas.openxmlformats.org/drawingml/2006/main" xmlns:r="http://schemas.openxmlformats.org/officeDocument/2006/relationships" xmlns:p="http://schemas.openxmlformats.org/presentationml/2006/main">
  <p:tag name="ORIGINALHEIGHT" val="8.956378"/>
  <p:tag name="ORIGINALWIDTH" val="5.205236"/>
  <p:tag name="EMFCHILD" val="True"/>
</p:tagLst>
</file>

<file path=ppt/tags/tag1334.xml><?xml version="1.0" encoding="utf-8"?>
<p:tagLst xmlns:a="http://schemas.openxmlformats.org/drawingml/2006/main" xmlns:r="http://schemas.openxmlformats.org/officeDocument/2006/relationships" xmlns:p="http://schemas.openxmlformats.org/presentationml/2006/main">
  <p:tag name="ORIGINALHEIGHT" val="4.909567"/>
  <p:tag name="ORIGINALWIDTH" val="1.557598"/>
  <p:tag name="EMFCHILD" val="True"/>
</p:tagLst>
</file>

<file path=ppt/tags/tag1335.xml><?xml version="1.0" encoding="utf-8"?>
<p:tagLst xmlns:a="http://schemas.openxmlformats.org/drawingml/2006/main" xmlns:r="http://schemas.openxmlformats.org/officeDocument/2006/relationships" xmlns:p="http://schemas.openxmlformats.org/presentationml/2006/main">
  <p:tag name="ORIGINALHEIGHT" val="4.770079"/>
  <p:tag name="ORIGINALWIDTH" val="3.226457"/>
  <p:tag name="EMFCHILD" val="True"/>
</p:tagLst>
</file>

<file path=ppt/tags/tag1336.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37.xml><?xml version="1.0" encoding="utf-8"?>
<p:tagLst xmlns:a="http://schemas.openxmlformats.org/drawingml/2006/main" xmlns:r="http://schemas.openxmlformats.org/officeDocument/2006/relationships" xmlns:p="http://schemas.openxmlformats.org/presentationml/2006/main">
  <p:tag name="ORIGINALHEIGHT" val="6.346181"/>
  <p:tag name="ORIGINALWIDTH" val="3.049606"/>
  <p:tag name="EMFCHILD" val="True"/>
</p:tagLst>
</file>

<file path=ppt/tags/tag1338.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39.xml><?xml version="1.0" encoding="utf-8"?>
<p:tagLst xmlns:a="http://schemas.openxmlformats.org/drawingml/2006/main" xmlns:r="http://schemas.openxmlformats.org/officeDocument/2006/relationships" xmlns:p="http://schemas.openxmlformats.org/presentationml/2006/main">
  <p:tag name="ORIGINALHEIGHT" val="2.33122"/>
  <p:tag name="ORIGINALWIDTH" val="6.605866"/>
  <p:tag name="EMFCHILD" val="True"/>
</p:tagLst>
</file>

<file path=ppt/tags/tag134.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1340.xml><?xml version="1.0" encoding="utf-8"?>
<p:tagLst xmlns:a="http://schemas.openxmlformats.org/drawingml/2006/main" xmlns:r="http://schemas.openxmlformats.org/officeDocument/2006/relationships" xmlns:p="http://schemas.openxmlformats.org/presentationml/2006/main">
  <p:tag name="ORIGINALHEIGHT" val="7.023622"/>
  <p:tag name="ORIGINALWIDTH" val="4.728425"/>
  <p:tag name="EMFCHILD" val="True"/>
</p:tagLst>
</file>

<file path=ppt/tags/tag1341.xml><?xml version="1.0" encoding="utf-8"?>
<p:tagLst xmlns:a="http://schemas.openxmlformats.org/drawingml/2006/main" xmlns:r="http://schemas.openxmlformats.org/officeDocument/2006/relationships" xmlns:p="http://schemas.openxmlformats.org/presentationml/2006/main">
  <p:tag name="ORIGINALHEIGHT" val="4.63063"/>
  <p:tag name="ORIGINALWIDTH" val="2.531063"/>
  <p:tag name="EMFCHILD" val="True"/>
</p:tagLst>
</file>

<file path=ppt/tags/tag1342.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43.xml><?xml version="1.0" encoding="utf-8"?>
<p:tagLst xmlns:a="http://schemas.openxmlformats.org/drawingml/2006/main" xmlns:r="http://schemas.openxmlformats.org/officeDocument/2006/relationships" xmlns:p="http://schemas.openxmlformats.org/presentationml/2006/main">
  <p:tag name="ORIGINALHEIGHT" val="4.513071"/>
  <p:tag name="ORIGINALWIDTH" val="4.360866"/>
  <p:tag name="EMFCHILD" val="True"/>
</p:tagLst>
</file>

<file path=ppt/tags/tag1344.xml><?xml version="1.0" encoding="utf-8"?>
<p:tagLst xmlns:a="http://schemas.openxmlformats.org/drawingml/2006/main" xmlns:r="http://schemas.openxmlformats.org/officeDocument/2006/relationships" xmlns:p="http://schemas.openxmlformats.org/presentationml/2006/main">
  <p:tag name="ORIGINALHEIGHT" val="6.046299"/>
  <p:tag name="ORIGINALWIDTH" val="3.052598"/>
  <p:tag name="EMFCHILD" val="True"/>
</p:tagLst>
</file>

<file path=ppt/tags/tag1345.xml><?xml version="1.0" encoding="utf-8"?>
<p:tagLst xmlns:a="http://schemas.openxmlformats.org/drawingml/2006/main" xmlns:r="http://schemas.openxmlformats.org/officeDocument/2006/relationships" xmlns:p="http://schemas.openxmlformats.org/presentationml/2006/main">
  <p:tag name="ORIGINALHEIGHT" val="9.962638"/>
  <p:tag name="ORIGINALWIDTH" val="0.3973228"/>
  <p:tag name="EMFCHILD" val="True"/>
</p:tagLst>
</file>

<file path=ppt/tags/tag1346.xml><?xml version="1.0" encoding="utf-8"?>
<p:tagLst xmlns:a="http://schemas.openxmlformats.org/drawingml/2006/main" xmlns:r="http://schemas.openxmlformats.org/officeDocument/2006/relationships" xmlns:p="http://schemas.openxmlformats.org/presentationml/2006/main">
  <p:tag name="ORIGINALHEIGHT" val="6.804449"/>
  <p:tag name="ORIGINALWIDTH" val="7.092638"/>
  <p:tag name="EMFCHILD" val="True"/>
</p:tagLst>
</file>

<file path=ppt/tags/tag1347.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48.xml><?xml version="1.0" encoding="utf-8"?>
<p:tagLst xmlns:a="http://schemas.openxmlformats.org/drawingml/2006/main" xmlns:r="http://schemas.openxmlformats.org/officeDocument/2006/relationships" xmlns:p="http://schemas.openxmlformats.org/presentationml/2006/main">
  <p:tag name="ORIGINALHEIGHT" val="4.513071"/>
  <p:tag name="ORIGINALWIDTH" val="3.655591"/>
  <p:tag name="EMFCHILD" val="True"/>
</p:tagLst>
</file>

<file path=ppt/tags/tag1349.xml><?xml version="1.0" encoding="utf-8"?>
<p:tagLst xmlns:a="http://schemas.openxmlformats.org/drawingml/2006/main" xmlns:r="http://schemas.openxmlformats.org/officeDocument/2006/relationships" xmlns:p="http://schemas.openxmlformats.org/presentationml/2006/main">
  <p:tag name="ORIGINALHEIGHT" val="6.046299"/>
  <p:tag name="ORIGINALWIDTH" val="3.052598"/>
  <p:tag name="EMFCHILD" val="True"/>
</p:tagLst>
</file>

<file path=ppt/tags/tag135.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350.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51.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52.xml><?xml version="1.0" encoding="utf-8"?>
<p:tagLst xmlns:a="http://schemas.openxmlformats.org/drawingml/2006/main" xmlns:r="http://schemas.openxmlformats.org/officeDocument/2006/relationships" xmlns:p="http://schemas.openxmlformats.org/presentationml/2006/main">
  <p:tag name="ORIGINALHEIGHT" val="4.513071"/>
  <p:tag name="ORIGINALWIDTH" val="4.360866"/>
  <p:tag name="EMFCHILD" val="True"/>
</p:tagLst>
</file>

<file path=ppt/tags/tag1353.xml><?xml version="1.0" encoding="utf-8"?>
<p:tagLst xmlns:a="http://schemas.openxmlformats.org/drawingml/2006/main" xmlns:r="http://schemas.openxmlformats.org/officeDocument/2006/relationships" xmlns:p="http://schemas.openxmlformats.org/presentationml/2006/main">
  <p:tag name="ORIGINALHEIGHT" val="5.139724"/>
  <p:tag name="ORIGINALWIDTH" val="5.131732"/>
  <p:tag name="EMFCHILD" val="True"/>
</p:tagLst>
</file>

<file path=ppt/tags/tag1354.xml><?xml version="1.0" encoding="utf-8"?>
<p:tagLst xmlns:a="http://schemas.openxmlformats.org/drawingml/2006/main" xmlns:r="http://schemas.openxmlformats.org/officeDocument/2006/relationships" xmlns:p="http://schemas.openxmlformats.org/presentationml/2006/main">
  <p:tag name="ORIGINALHEIGHT" val="3.377323"/>
  <p:tag name="ORIGINALWIDTH" val="1.748307"/>
  <p:tag name="EMFCHILD" val="True"/>
</p:tagLst>
</file>

<file path=ppt/tags/tag1355.xml><?xml version="1.0" encoding="utf-8"?>
<p:tagLst xmlns:a="http://schemas.openxmlformats.org/drawingml/2006/main" xmlns:r="http://schemas.openxmlformats.org/officeDocument/2006/relationships" xmlns:p="http://schemas.openxmlformats.org/presentationml/2006/main">
  <p:tag name="ORIGINALHEIGHT" val="0.278937"/>
  <p:tag name="ORIGINALWIDTH" val="3.789685"/>
  <p:tag name="EMFCHILD" val="True"/>
</p:tagLst>
</file>

<file path=ppt/tags/tag1356.xml><?xml version="1.0" encoding="utf-8"?>
<p:tagLst xmlns:a="http://schemas.openxmlformats.org/drawingml/2006/main" xmlns:r="http://schemas.openxmlformats.org/officeDocument/2006/relationships" xmlns:p="http://schemas.openxmlformats.org/presentationml/2006/main">
  <p:tag name="ORIGINALHEIGHT" val="3.31752"/>
  <p:tag name="ORIGINALWIDTH" val="2.041339"/>
  <p:tag name="EMFCHILD" val="True"/>
</p:tagLst>
</file>

<file path=ppt/tags/tag1357.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58.xml><?xml version="1.0" encoding="utf-8"?>
<p:tagLst xmlns:a="http://schemas.openxmlformats.org/drawingml/2006/main" xmlns:r="http://schemas.openxmlformats.org/officeDocument/2006/relationships" xmlns:p="http://schemas.openxmlformats.org/presentationml/2006/main">
  <p:tag name="ORIGINALHEIGHT" val="4.513071"/>
  <p:tag name="ORIGINALWIDTH" val="4.360866"/>
  <p:tag name="EMFCHILD" val="True"/>
</p:tagLst>
</file>

<file path=ppt/tags/tag1359.xml><?xml version="1.0" encoding="utf-8"?>
<p:tagLst xmlns:a="http://schemas.openxmlformats.org/drawingml/2006/main" xmlns:r="http://schemas.openxmlformats.org/officeDocument/2006/relationships" xmlns:p="http://schemas.openxmlformats.org/presentationml/2006/main">
  <p:tag name="ORIGINALHEIGHT" val="3.145197"/>
  <p:tag name="ORIGINALWIDTH" val="6.383347"/>
  <p:tag name="EMFCHILD" val="True"/>
</p:tagLst>
</file>

<file path=ppt/tags/tag136.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1360.xml><?xml version="1.0" encoding="utf-8"?>
<p:tagLst xmlns:a="http://schemas.openxmlformats.org/drawingml/2006/main" xmlns:r="http://schemas.openxmlformats.org/officeDocument/2006/relationships" xmlns:p="http://schemas.openxmlformats.org/presentationml/2006/main">
  <p:tag name="ORIGINALHEIGHT" val="0.3985039"/>
  <p:tag name="ORIGINALWIDTH" val="6.069449"/>
  <p:tag name="EMFCHILD" val="True"/>
</p:tagLst>
</file>

<file path=ppt/tags/tag1361.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62.xml><?xml version="1.0" encoding="utf-8"?>
<p:tagLst xmlns:a="http://schemas.openxmlformats.org/drawingml/2006/main" xmlns:r="http://schemas.openxmlformats.org/officeDocument/2006/relationships" xmlns:p="http://schemas.openxmlformats.org/presentationml/2006/main">
  <p:tag name="ORIGINALHEIGHT" val="8.956378"/>
  <p:tag name="ORIGINALWIDTH" val="5.205236"/>
  <p:tag name="EMFCHILD" val="True"/>
</p:tagLst>
</file>

<file path=ppt/tags/tag1363.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64.xml><?xml version="1.0" encoding="utf-8"?>
<p:tagLst xmlns:a="http://schemas.openxmlformats.org/drawingml/2006/main" xmlns:r="http://schemas.openxmlformats.org/officeDocument/2006/relationships" xmlns:p="http://schemas.openxmlformats.org/presentationml/2006/main">
  <p:tag name="ORIGINALHEIGHT" val="4.693386"/>
  <p:tag name="ORIGINALWIDTH" val="2.106929"/>
  <p:tag name="EMFCHILD" val="True"/>
</p:tagLst>
</file>

<file path=ppt/tags/tag1365.xml><?xml version="1.0" encoding="utf-8"?>
<p:tagLst xmlns:a="http://schemas.openxmlformats.org/drawingml/2006/main" xmlns:r="http://schemas.openxmlformats.org/officeDocument/2006/relationships" xmlns:p="http://schemas.openxmlformats.org/presentationml/2006/main">
  <p:tag name="ORIGINALHEIGHT" val="6.973819"/>
  <p:tag name="ORIGINALWIDTH" val="1.070827"/>
  <p:tag name="EMFCHILD" val="True"/>
</p:tagLst>
</file>

<file path=ppt/tags/tag1366.xml><?xml version="1.0" encoding="utf-8"?>
<p:tagLst xmlns:a="http://schemas.openxmlformats.org/drawingml/2006/main" xmlns:r="http://schemas.openxmlformats.org/officeDocument/2006/relationships" xmlns:p="http://schemas.openxmlformats.org/presentationml/2006/main">
  <p:tag name="ORIGINALHEIGHT" val="0.3985039"/>
  <p:tag name="ORIGINALWIDTH" val="6.069449"/>
  <p:tag name="EMFCHILD" val="True"/>
</p:tagLst>
</file>

<file path=ppt/tags/tag1367.xml><?xml version="1.0" encoding="utf-8"?>
<p:tagLst xmlns:a="http://schemas.openxmlformats.org/drawingml/2006/main" xmlns:r="http://schemas.openxmlformats.org/officeDocument/2006/relationships" xmlns:p="http://schemas.openxmlformats.org/presentationml/2006/main">
  <p:tag name="ORIGINALHEIGHT" val="6.635079"/>
  <p:tag name="ORIGINALWIDTH" val="3.27811"/>
  <p:tag name="EMFCHILD" val="True"/>
</p:tagLst>
</file>

<file path=ppt/tags/tag1368.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69.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7.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1370.xml><?xml version="1.0" encoding="utf-8"?>
<p:tagLst xmlns:a="http://schemas.openxmlformats.org/drawingml/2006/main" xmlns:r="http://schemas.openxmlformats.org/officeDocument/2006/relationships" xmlns:p="http://schemas.openxmlformats.org/presentationml/2006/main">
  <p:tag name="ORIGINALHEIGHT" val="1.056024"/>
  <p:tag name="ORIGINALWIDTH" val="1.052953"/>
  <p:tag name="EMFCHILD" val="True"/>
</p:tagLst>
</file>

<file path=ppt/tags/tag1371.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72.xml><?xml version="1.0" encoding="utf-8"?>
<p:tagLst xmlns:a="http://schemas.openxmlformats.org/drawingml/2006/main" xmlns:r="http://schemas.openxmlformats.org/officeDocument/2006/relationships" xmlns:p="http://schemas.openxmlformats.org/presentationml/2006/main">
  <p:tag name="ORIGINALHEIGHT" val="6.635079"/>
  <p:tag name="ORIGINALWIDTH" val="3.27811"/>
  <p:tag name="EMFCHILD" val="True"/>
</p:tagLst>
</file>

<file path=ppt/tags/tag1373.xml><?xml version="1.0" encoding="utf-8"?>
<p:tagLst xmlns:a="http://schemas.openxmlformats.org/drawingml/2006/main" xmlns:r="http://schemas.openxmlformats.org/officeDocument/2006/relationships" xmlns:p="http://schemas.openxmlformats.org/presentationml/2006/main">
  <p:tag name="ORIGINALHEIGHT" val="0.3985039"/>
  <p:tag name="ORIGINALWIDTH" val="6.069449"/>
  <p:tag name="EMFCHILD" val="True"/>
</p:tagLst>
</file>

<file path=ppt/tags/tag1374.xml><?xml version="1.0" encoding="utf-8"?>
<p:tagLst xmlns:a="http://schemas.openxmlformats.org/drawingml/2006/main" xmlns:r="http://schemas.openxmlformats.org/officeDocument/2006/relationships" xmlns:p="http://schemas.openxmlformats.org/presentationml/2006/main">
  <p:tag name="ORIGINALHEIGHT" val="7.202953"/>
  <p:tag name="ORIGINALWIDTH" val="4.072795"/>
  <p:tag name="EMFCHILD" val="True"/>
</p:tagLst>
</file>

<file path=ppt/tags/tag1375.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76.xml><?xml version="1.0" encoding="utf-8"?>
<p:tagLst xmlns:a="http://schemas.openxmlformats.org/drawingml/2006/main" xmlns:r="http://schemas.openxmlformats.org/officeDocument/2006/relationships" xmlns:p="http://schemas.openxmlformats.org/presentationml/2006/main">
  <p:tag name="ORIGINALHEIGHT" val="4.513071"/>
  <p:tag name="ORIGINALWIDTH" val="4.360866"/>
  <p:tag name="EMFCHILD" val="True"/>
</p:tagLst>
</file>

<file path=ppt/tags/tag1377.xml><?xml version="1.0" encoding="utf-8"?>
<p:tagLst xmlns:a="http://schemas.openxmlformats.org/drawingml/2006/main" xmlns:r="http://schemas.openxmlformats.org/officeDocument/2006/relationships" xmlns:p="http://schemas.openxmlformats.org/presentationml/2006/main">
  <p:tag name="ORIGINALHEIGHT" val="6.046299"/>
  <p:tag name="ORIGINALWIDTH" val="3.052598"/>
  <p:tag name="EMFCHILD" val="True"/>
</p:tagLst>
</file>

<file path=ppt/tags/tag1378.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79.xml><?xml version="1.0" encoding="utf-8"?>
<p:tagLst xmlns:a="http://schemas.openxmlformats.org/drawingml/2006/main" xmlns:r="http://schemas.openxmlformats.org/officeDocument/2006/relationships" xmlns:p="http://schemas.openxmlformats.org/presentationml/2006/main">
  <p:tag name="ORIGINALHEIGHT" val="4.513071"/>
  <p:tag name="ORIGINALWIDTH" val="4.360866"/>
  <p:tag name="EMFCHILD" val="True"/>
</p:tagLst>
</file>

<file path=ppt/tags/tag138.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1380.xml><?xml version="1.0" encoding="utf-8"?>
<p:tagLst xmlns:a="http://schemas.openxmlformats.org/drawingml/2006/main" xmlns:r="http://schemas.openxmlformats.org/officeDocument/2006/relationships" xmlns:p="http://schemas.openxmlformats.org/presentationml/2006/main">
  <p:tag name="ORIGINALHEIGHT" val="6.046299"/>
  <p:tag name="ORIGINALWIDTH" val="3.052598"/>
  <p:tag name="EMFCHILD" val="True"/>
</p:tagLst>
</file>

<file path=ppt/tags/tag1381.xml><?xml version="1.0" encoding="utf-8"?>
<p:tagLst xmlns:a="http://schemas.openxmlformats.org/drawingml/2006/main" xmlns:r="http://schemas.openxmlformats.org/officeDocument/2006/relationships" xmlns:p="http://schemas.openxmlformats.org/presentationml/2006/main">
  <p:tag name="ORIGINALHEIGHT" val="0.3416929"/>
  <p:tag name="ORIGINALWIDTH" val="4.700591"/>
  <p:tag name="EMFCHILD" val="True"/>
</p:tagLst>
</file>

<file path=ppt/tags/tag1382.xml><?xml version="1.0" encoding="utf-8"?>
<p:tagLst xmlns:a="http://schemas.openxmlformats.org/drawingml/2006/main" xmlns:r="http://schemas.openxmlformats.org/officeDocument/2006/relationships" xmlns:p="http://schemas.openxmlformats.org/presentationml/2006/main">
  <p:tag name="ORIGINALHEIGHT" val="4.63063"/>
  <p:tag name="ORIGINALWIDTH" val="2.531063"/>
  <p:tag name="EMFCHILD" val="True"/>
</p:tagLst>
</file>

<file path=ppt/tags/tag1383.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84.xml><?xml version="1.0" encoding="utf-8"?>
<p:tagLst xmlns:a="http://schemas.openxmlformats.org/drawingml/2006/main" xmlns:r="http://schemas.openxmlformats.org/officeDocument/2006/relationships" xmlns:p="http://schemas.openxmlformats.org/presentationml/2006/main">
  <p:tag name="ORIGINALHEIGHT" val="9.962638"/>
  <p:tag name="ORIGINALWIDTH" val="2.304606"/>
  <p:tag name="EMFCHILD" val="True"/>
</p:tagLst>
</file>

<file path=ppt/tags/tag1385.xml><?xml version="1.0" encoding="utf-8"?>
<p:tagLst xmlns:a="http://schemas.openxmlformats.org/drawingml/2006/main" xmlns:r="http://schemas.openxmlformats.org/officeDocument/2006/relationships" xmlns:p="http://schemas.openxmlformats.org/presentationml/2006/main">
  <p:tag name="ORIGINALHEIGHT" val="2.978819"/>
  <p:tag name="ORIGINALWIDTH" val="1.162205"/>
  <p:tag name="EMFCHILD" val="True"/>
</p:tagLst>
</file>

<file path=ppt/tags/tag1386.xml><?xml version="1.0" encoding="utf-8"?>
<p:tagLst xmlns:a="http://schemas.openxmlformats.org/drawingml/2006/main" xmlns:r="http://schemas.openxmlformats.org/officeDocument/2006/relationships" xmlns:p="http://schemas.openxmlformats.org/presentationml/2006/main">
  <p:tag name="ORIGINALHEIGHT" val="3.861732"/>
  <p:tag name="ORIGINALWIDTH" val="4.520512"/>
  <p:tag name="LATEXADDIN" val="\documentclass{article}&#10;\usepackage{amsmath,bm}&#10;\pagestyle{empty}&#10;\begin{document}&#10;&#10;$\tau_{[i]1}$&#10;&#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387.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388.xml><?xml version="1.0" encoding="utf-8"?>
<p:tagLst xmlns:a="http://schemas.openxmlformats.org/drawingml/2006/main" xmlns:r="http://schemas.openxmlformats.org/officeDocument/2006/relationships" xmlns:p="http://schemas.openxmlformats.org/presentationml/2006/main">
  <p:tag name="ORIGINALHEIGHT" val="4.106693"/>
  <p:tag name="ORIGINALWIDTH" val="1.980984"/>
  <p:tag name="EMFCHILD" val="True"/>
</p:tagLst>
</file>

<file path=ppt/tags/tag1389.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39.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390.xml><?xml version="1.0" encoding="utf-8"?>
<p:tagLst xmlns:a="http://schemas.openxmlformats.org/drawingml/2006/main" xmlns:r="http://schemas.openxmlformats.org/officeDocument/2006/relationships" xmlns:p="http://schemas.openxmlformats.org/presentationml/2006/main">
  <p:tag name="ORIGINALHEIGHT" val="4.051772"/>
  <p:tag name="ORIGINALWIDTH" val="2.379803"/>
  <p:tag name="EMFCHILD" val="True"/>
</p:tagLst>
</file>

<file path=ppt/tags/tag1391.xml><?xml version="1.0" encoding="utf-8"?>
<p:tagLst xmlns:a="http://schemas.openxmlformats.org/drawingml/2006/main" xmlns:r="http://schemas.openxmlformats.org/officeDocument/2006/relationships" xmlns:p="http://schemas.openxmlformats.org/presentationml/2006/main">
  <p:tag name="ORIGINALHEIGHT" val="3.861732"/>
  <p:tag name="ORIGINALWIDTH" val="4.520512"/>
  <p:tag name="LATEXADDIN" val="\documentclass{article}&#10;\usepackage{amsmath,bm}&#10;\pagestyle{empty}&#10;\begin{document}&#10;&#10;&#10;$\tau_{[i]k}$&#10;&#10;\end{document}"/>
  <p:tag name="IGUANATEXSIZE" val="20"/>
  <p:tag name="IGUANATEXCURSOR" val="9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392.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393.xml><?xml version="1.0" encoding="utf-8"?>
<p:tagLst xmlns:a="http://schemas.openxmlformats.org/drawingml/2006/main" xmlns:r="http://schemas.openxmlformats.org/officeDocument/2006/relationships" xmlns:p="http://schemas.openxmlformats.org/presentationml/2006/main">
  <p:tag name="ORIGINALHEIGHT" val="4.106693"/>
  <p:tag name="ORIGINALWIDTH" val="1.980984"/>
  <p:tag name="EMFCHILD" val="True"/>
</p:tagLst>
</file>

<file path=ppt/tags/tag1394.xml><?xml version="1.0" encoding="utf-8"?>
<p:tagLst xmlns:a="http://schemas.openxmlformats.org/drawingml/2006/main" xmlns:r="http://schemas.openxmlformats.org/officeDocument/2006/relationships" xmlns:p="http://schemas.openxmlformats.org/presentationml/2006/main">
  <p:tag name="ORIGINALHEIGHT" val="6.102087"/>
  <p:tag name="ORIGINALWIDTH" val="1.006811"/>
  <p:tag name="EMFCHILD" val="True"/>
</p:tagLst>
</file>

<file path=ppt/tags/tag1395.xml><?xml version="1.0" encoding="utf-8"?>
<p:tagLst xmlns:a="http://schemas.openxmlformats.org/drawingml/2006/main" xmlns:r="http://schemas.openxmlformats.org/officeDocument/2006/relationships" xmlns:p="http://schemas.openxmlformats.org/presentationml/2006/main">
  <p:tag name="ORIGINALHEIGHT" val="4.295866"/>
  <p:tag name="ORIGINALWIDTH" val="3.216654"/>
  <p:tag name="EMFCHILD" val="True"/>
</p:tagLst>
</file>

<file path=ppt/tags/tag1396.xml><?xml version="1.0" encoding="utf-8"?>
<p:tagLst xmlns:a="http://schemas.openxmlformats.org/drawingml/2006/main" xmlns:r="http://schemas.openxmlformats.org/officeDocument/2006/relationships" xmlns:p="http://schemas.openxmlformats.org/presentationml/2006/main">
  <p:tag name="ORIGINALHEIGHT" val="4.230984"/>
  <p:tag name="ORIGINALWIDTH" val="4.311102"/>
  <p:tag name="LATEXADDIN" val="\documentclass{article}&#10;\usepackage{amsmath,bm}&#10;\pagestyle{empty}&#10;\begin{document}&#10;&#10;&#10;$v(j,\tau_1^{[i]-1},\tau_{[i]1}^{k-1})$&#10;&#10;\end{document}"/>
  <p:tag name="IGUANATEXSIZE" val="20"/>
  <p:tag name="IGUANATEXCURSOR" val="1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397.xml><?xml version="1.0" encoding="utf-8"?>
<p:tagLst xmlns:a="http://schemas.openxmlformats.org/drawingml/2006/main" xmlns:r="http://schemas.openxmlformats.org/officeDocument/2006/relationships" xmlns:p="http://schemas.openxmlformats.org/presentationml/2006/main">
  <p:tag name="ORIGINALHEIGHT" val="9.339961"/>
  <p:tag name="ORIGINALWIDTH" val="2.278307"/>
  <p:tag name="EMFCHILD" val="True"/>
</p:tagLst>
</file>

<file path=ppt/tags/tag1398.xml><?xml version="1.0" encoding="utf-8"?>
<p:tagLst xmlns:a="http://schemas.openxmlformats.org/drawingml/2006/main" xmlns:r="http://schemas.openxmlformats.org/officeDocument/2006/relationships" xmlns:p="http://schemas.openxmlformats.org/presentationml/2006/main">
  <p:tag name="ORIGINALHEIGHT" val="8.088386"/>
  <p:tag name="ORIGINALWIDTH" val="4.026299"/>
  <p:tag name="EMFCHILD" val="True"/>
</p:tagLst>
</file>

<file path=ppt/tags/tag1399.xml><?xml version="1.0" encoding="utf-8"?>
<p:tagLst xmlns:a="http://schemas.openxmlformats.org/drawingml/2006/main" xmlns:r="http://schemas.openxmlformats.org/officeDocument/2006/relationships" xmlns:p="http://schemas.openxmlformats.org/presentationml/2006/main">
  <p:tag name="ORIGINALHEIGHT" val="2.792638"/>
  <p:tag name="ORIGINALWIDTH" val="1.148976"/>
  <p:tag name="EMFCHILD" val="True"/>
</p:tagLst>
</file>

<file path=ppt/tags/tag14.xml><?xml version="1.0" encoding="utf-8"?>
<p:tagLst xmlns:a="http://schemas.openxmlformats.org/drawingml/2006/main" xmlns:r="http://schemas.openxmlformats.org/officeDocument/2006/relationships" xmlns:p="http://schemas.openxmlformats.org/presentationml/2006/main">
  <p:tag name="ORIGINALHEIGHT" val="6.485669"/>
  <p:tag name="ORIGINALWIDTH" val="3.483228"/>
  <p:tag name="EMFCHILD" val="True"/>
</p:tagLst>
</file>

<file path=ppt/tags/tag140.xml><?xml version="1.0" encoding="utf-8"?>
<p:tagLst xmlns:a="http://schemas.openxmlformats.org/drawingml/2006/main" xmlns:r="http://schemas.openxmlformats.org/officeDocument/2006/relationships" xmlns:p="http://schemas.openxmlformats.org/presentationml/2006/main">
  <p:tag name="ORIGINALHEIGHT" val="3.036732"/>
  <p:tag name="ORIGINALWIDTH" val="6.401968"/>
  <p:tag name="EMFCHILD" val="True"/>
</p:tagLst>
</file>

<file path=ppt/tags/tag1400.xml><?xml version="1.0" encoding="utf-8"?>
<p:tagLst xmlns:a="http://schemas.openxmlformats.org/drawingml/2006/main" xmlns:r="http://schemas.openxmlformats.org/officeDocument/2006/relationships" xmlns:p="http://schemas.openxmlformats.org/presentationml/2006/main">
  <p:tag name="ORIGINALHEIGHT" val="4.137599"/>
  <p:tag name="ORIGINALWIDTH" val="4.753032"/>
  <p:tag name="EMFCHILD" val="True"/>
</p:tagLst>
</file>

<file path=ppt/tags/tag1401.xml><?xml version="1.0" encoding="utf-8"?>
<p:tagLst xmlns:a="http://schemas.openxmlformats.org/drawingml/2006/main" xmlns:r="http://schemas.openxmlformats.org/officeDocument/2006/relationships" xmlns:p="http://schemas.openxmlformats.org/presentationml/2006/main">
  <p:tag name="ORIGINALHEIGHT" val="6.537953"/>
  <p:tag name="ORIGINALWIDTH" val="1.058622"/>
  <p:tag name="EMFCHILD" val="True"/>
</p:tagLst>
</file>

<file path=ppt/tags/tag1402.xml><?xml version="1.0" encoding="utf-8"?>
<p:tagLst xmlns:a="http://schemas.openxmlformats.org/drawingml/2006/main" xmlns:r="http://schemas.openxmlformats.org/officeDocument/2006/relationships" xmlns:p="http://schemas.openxmlformats.org/presentationml/2006/main">
  <p:tag name="ORIGINALHEIGHT" val="4.400039"/>
  <p:tag name="ORIGINALWIDTH" val="2.082874"/>
  <p:tag name="EMFCHILD" val="True"/>
</p:tagLst>
</file>

<file path=ppt/tags/tag1403.xml><?xml version="1.0" encoding="utf-8"?>
<p:tagLst xmlns:a="http://schemas.openxmlformats.org/drawingml/2006/main" xmlns:r="http://schemas.openxmlformats.org/officeDocument/2006/relationships" xmlns:p="http://schemas.openxmlformats.org/presentationml/2006/main">
  <p:tag name="ORIGINALHEIGHT" val="6.537953"/>
  <p:tag name="ORIGINALWIDTH" val="1.058622"/>
  <p:tag name="EMFCHILD" val="True"/>
</p:tagLst>
</file>

<file path=ppt/tags/tag1404.xml><?xml version="1.0" encoding="utf-8"?>
<p:tagLst xmlns:a="http://schemas.openxmlformats.org/drawingml/2006/main" xmlns:r="http://schemas.openxmlformats.org/officeDocument/2006/relationships" xmlns:p="http://schemas.openxmlformats.org/presentationml/2006/main">
  <p:tag name="ORIGINALHEIGHT" val="0.3203543"/>
  <p:tag name="ORIGINALWIDTH" val="4.646968"/>
  <p:tag name="EMFCHILD" val="True"/>
</p:tagLst>
</file>

<file path=ppt/tags/tag1405.xml><?xml version="1.0" encoding="utf-8"?>
<p:tagLst xmlns:a="http://schemas.openxmlformats.org/drawingml/2006/main" xmlns:r="http://schemas.openxmlformats.org/officeDocument/2006/relationships" xmlns:p="http://schemas.openxmlformats.org/presentationml/2006/main">
  <p:tag name="ORIGINALHEIGHT" val="4.341181"/>
  <p:tag name="ORIGINALWIDTH" val="2.502205"/>
  <p:tag name="EMFCHILD" val="True"/>
</p:tagLst>
</file>

<file path=ppt/tags/tag1406.xml><?xml version="1.0" encoding="utf-8"?>
<p:tagLst xmlns:a="http://schemas.openxmlformats.org/drawingml/2006/main" xmlns:r="http://schemas.openxmlformats.org/officeDocument/2006/relationships" xmlns:p="http://schemas.openxmlformats.org/presentationml/2006/main">
  <p:tag name="ORIGINALHEIGHT" val="4.341181"/>
  <p:tag name="ORIGINALWIDTH" val="2.502205"/>
  <p:tag name="EMFCHILD" val="True"/>
</p:tagLst>
</file>

<file path=ppt/tags/tag1407.xml><?xml version="1.0" encoding="utf-8"?>
<p:tagLst xmlns:a="http://schemas.openxmlformats.org/drawingml/2006/main" xmlns:r="http://schemas.openxmlformats.org/officeDocument/2006/relationships" xmlns:p="http://schemas.openxmlformats.org/presentationml/2006/main">
  <p:tag name="ORIGINALHEIGHT" val="2.792638"/>
  <p:tag name="ORIGINALWIDTH" val="1.148976"/>
  <p:tag name="EMFCHILD" val="True"/>
</p:tagLst>
</file>

<file path=ppt/tags/tag1408.xml><?xml version="1.0" encoding="utf-8"?>
<p:tagLst xmlns:a="http://schemas.openxmlformats.org/drawingml/2006/main" xmlns:r="http://schemas.openxmlformats.org/officeDocument/2006/relationships" xmlns:p="http://schemas.openxmlformats.org/presentationml/2006/main">
  <p:tag name="ORIGINALHEIGHT" val="4.137599"/>
  <p:tag name="ORIGINALWIDTH" val="4.753032"/>
  <p:tag name="EMFCHILD" val="True"/>
</p:tagLst>
</file>

<file path=ppt/tags/tag1409.xml><?xml version="1.0" encoding="utf-8"?>
<p:tagLst xmlns:a="http://schemas.openxmlformats.org/drawingml/2006/main" xmlns:r="http://schemas.openxmlformats.org/officeDocument/2006/relationships" xmlns:p="http://schemas.openxmlformats.org/presentationml/2006/main">
  <p:tag name="ORIGINALHEIGHT" val="4.602716"/>
  <p:tag name="ORIGINALWIDTH" val="3.382087"/>
  <p:tag name="EMFCHILD" val="True"/>
</p:tagLst>
</file>

<file path=ppt/tags/tag141.xml><?xml version="1.0" encoding="utf-8"?>
<p:tagLst xmlns:a="http://schemas.openxmlformats.org/drawingml/2006/main" xmlns:r="http://schemas.openxmlformats.org/officeDocument/2006/relationships" xmlns:p="http://schemas.openxmlformats.org/presentationml/2006/main">
  <p:tag name="ORIGINALHEIGHT" val="13.46673"/>
  <p:tag name="ORIGINALWIDTH" val="11.60646"/>
  <p:tag name="EMFCHILD" val="True"/>
</p:tagLst>
</file>

<file path=ppt/tags/tag1410.xml><?xml version="1.0" encoding="utf-8"?>
<p:tagLst xmlns:a="http://schemas.openxmlformats.org/drawingml/2006/main" xmlns:r="http://schemas.openxmlformats.org/officeDocument/2006/relationships" xmlns:p="http://schemas.openxmlformats.org/presentationml/2006/main">
  <p:tag name="ORIGINALHEIGHT" val="0.3203543"/>
  <p:tag name="ORIGINALWIDTH" val="4.646968"/>
  <p:tag name="EMFCHILD" val="True"/>
</p:tagLst>
</file>

<file path=ppt/tags/tag1411.xml><?xml version="1.0" encoding="utf-8"?>
<p:tagLst xmlns:a="http://schemas.openxmlformats.org/drawingml/2006/main" xmlns:r="http://schemas.openxmlformats.org/officeDocument/2006/relationships" xmlns:p="http://schemas.openxmlformats.org/presentationml/2006/main">
  <p:tag name="ORIGINALHEIGHT" val="4.341181"/>
  <p:tag name="ORIGINALWIDTH" val="2.502205"/>
  <p:tag name="EMFCHILD" val="True"/>
</p:tagLst>
</file>

<file path=ppt/tags/tag1412.xml><?xml version="1.0" encoding="utf-8"?>
<p:tagLst xmlns:a="http://schemas.openxmlformats.org/drawingml/2006/main" xmlns:r="http://schemas.openxmlformats.org/officeDocument/2006/relationships" xmlns:p="http://schemas.openxmlformats.org/presentationml/2006/main">
  <p:tag name="ORIGINALHEIGHT" val="6.537953"/>
  <p:tag name="ORIGINALWIDTH" val="1.058622"/>
  <p:tag name="EMFCHILD" val="True"/>
</p:tagLst>
</file>

<file path=ppt/tags/tag1413.xml><?xml version="1.0" encoding="utf-8"?>
<p:tagLst xmlns:a="http://schemas.openxmlformats.org/drawingml/2006/main" xmlns:r="http://schemas.openxmlformats.org/officeDocument/2006/relationships" xmlns:p="http://schemas.openxmlformats.org/presentationml/2006/main">
  <p:tag name="ORIGINALHEIGHT" val="4.400039"/>
  <p:tag name="ORIGINALWIDTH" val="2.082874"/>
  <p:tag name="EMFCHILD" val="True"/>
</p:tagLst>
</file>

<file path=ppt/tags/tag1414.xml><?xml version="1.0" encoding="utf-8"?>
<p:tagLst xmlns:a="http://schemas.openxmlformats.org/drawingml/2006/main" xmlns:r="http://schemas.openxmlformats.org/officeDocument/2006/relationships" xmlns:p="http://schemas.openxmlformats.org/presentationml/2006/main">
  <p:tag name="ORIGINALHEIGHT" val="6.537953"/>
  <p:tag name="ORIGINALWIDTH" val="1.058622"/>
  <p:tag name="EMFCHILD" val="True"/>
</p:tagLst>
</file>

<file path=ppt/tags/tag1415.xml><?xml version="1.0" encoding="utf-8"?>
<p:tagLst xmlns:a="http://schemas.openxmlformats.org/drawingml/2006/main" xmlns:r="http://schemas.openxmlformats.org/officeDocument/2006/relationships" xmlns:p="http://schemas.openxmlformats.org/presentationml/2006/main">
  <p:tag name="ORIGINALHEIGHT" val="4.341181"/>
  <p:tag name="ORIGINALWIDTH" val="2.502205"/>
  <p:tag name="EMFCHILD" val="True"/>
</p:tagLst>
</file>

<file path=ppt/tags/tag1416.xml><?xml version="1.0" encoding="utf-8"?>
<p:tagLst xmlns:a="http://schemas.openxmlformats.org/drawingml/2006/main" xmlns:r="http://schemas.openxmlformats.org/officeDocument/2006/relationships" xmlns:p="http://schemas.openxmlformats.org/presentationml/2006/main">
  <p:tag name="ORIGINALHEIGHT" val="9.339961"/>
  <p:tag name="ORIGINALWIDTH" val="2.278307"/>
  <p:tag name="EMFCHILD" val="True"/>
</p:tagLst>
</file>

<file path=ppt/tags/tag1417.xml><?xml version="1.0" encoding="utf-8"?>
<p:tagLst xmlns:a="http://schemas.openxmlformats.org/drawingml/2006/main" xmlns:r="http://schemas.openxmlformats.org/officeDocument/2006/relationships" xmlns:p="http://schemas.openxmlformats.org/presentationml/2006/main">
  <p:tag name="ORIGINALHEIGHT" val="27.35311"/>
  <p:tag name="ORIGINALWIDTH" val="102.4147"/>
  <p:tag name="OUTPUTTYPE" val="SVG"/>
  <p:tag name="IGUANATEXVERSION" val="160"/>
  <p:tag name="LATEXADDIN" val="\documentclass{article}&#10;\usepackage{amsmath,bm}&#10;\pagestyle{empty}&#10;\begin{document}&#10;&#10;    \begin{gather*}&#10;        \text{argmax}\prod_{i=1}^{m}P(t_i|t_{j&lt;i},S),&#10;    \end{gather*}&#10;&#10;&#10;\end{document}"/>
  <p:tag name="IGUANATEXSIZE" val="20"/>
  <p:tag name="IGUANATEXCURSOR" val="12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18.xml><?xml version="1.0" encoding="utf-8"?>
<p:tagLst xmlns:a="http://schemas.openxmlformats.org/drawingml/2006/main" xmlns:r="http://schemas.openxmlformats.org/officeDocument/2006/relationships" xmlns:p="http://schemas.openxmlformats.org/presentationml/2006/main">
  <p:tag name="ORIGINALHEIGHT" val="4.572834"/>
  <p:tag name="ORIGINALWIDTH" val="4.450354"/>
  <p:tag name="LATEXADDIN" val="\documentclass{article}&#10;\usepackage{amsmath,bm}&#10;\pagestyle{empty}&#10;\begin{document}&#10;&#10;    \begin{gather*}&#10;        \text{argmax}\prod_{i=1}^{m}P(t_i|t_{j&lt;i},S),&#10;    \end{gather*}&#10;&#10;&#10;\end{document}"/>
  <p:tag name="IGUANATEXSIZE" val="20"/>
  <p:tag name="IGUANATEXCURSOR" val="12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19.xml><?xml version="1.0" encoding="utf-8"?>
<p:tagLst xmlns:a="http://schemas.openxmlformats.org/drawingml/2006/main" xmlns:r="http://schemas.openxmlformats.org/officeDocument/2006/relationships" xmlns:p="http://schemas.openxmlformats.org/presentationml/2006/main">
  <p:tag name="ORIGINALHEIGHT" val="4.403465"/>
  <p:tag name="ORIGINALWIDTH" val="3.315551"/>
  <p:tag name="EMFCHILD" val="True"/>
</p:tagLst>
</file>

<file path=ppt/tags/tag142.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420.xml><?xml version="1.0" encoding="utf-8"?>
<p:tagLst xmlns:a="http://schemas.openxmlformats.org/drawingml/2006/main" xmlns:r="http://schemas.openxmlformats.org/officeDocument/2006/relationships" xmlns:p="http://schemas.openxmlformats.org/presentationml/2006/main">
  <p:tag name="ORIGINALHEIGHT" val="6.565354"/>
  <p:tag name="ORIGINALWIDTH" val="4.509528"/>
  <p:tag name="EMFCHILD" val="True"/>
</p:tagLst>
</file>

<file path=ppt/tags/tag1421.xml><?xml version="1.0" encoding="utf-8"?>
<p:tagLst xmlns:a="http://schemas.openxmlformats.org/drawingml/2006/main" xmlns:r="http://schemas.openxmlformats.org/officeDocument/2006/relationships" xmlns:p="http://schemas.openxmlformats.org/presentationml/2006/main">
  <p:tag name="ORIGINALHEIGHT" val="4.403465"/>
  <p:tag name="ORIGINALWIDTH" val="7.706693"/>
  <p:tag name="EMFCHILD" val="True"/>
</p:tagLst>
</file>

<file path=ppt/tags/tag1422.xml><?xml version="1.0" encoding="utf-8"?>
<p:tagLst xmlns:a="http://schemas.openxmlformats.org/drawingml/2006/main" xmlns:r="http://schemas.openxmlformats.org/officeDocument/2006/relationships" xmlns:p="http://schemas.openxmlformats.org/presentationml/2006/main">
  <p:tag name="ORIGINALHEIGHT" val="4.572834"/>
  <p:tag name="ORIGINALWIDTH" val="4.450354"/>
  <p:tag name="EMFCHILD" val="True"/>
</p:tagLst>
</file>

<file path=ppt/tags/tag1423.xml><?xml version="1.0" encoding="utf-8"?>
<p:tagLst xmlns:a="http://schemas.openxmlformats.org/drawingml/2006/main" xmlns:r="http://schemas.openxmlformats.org/officeDocument/2006/relationships" xmlns:p="http://schemas.openxmlformats.org/presentationml/2006/main">
  <p:tag name="ORIGINALHEIGHT" val="4.293898"/>
  <p:tag name="ORIGINALWIDTH" val="4.973346"/>
  <p:tag name="EMFCHILD" val="True"/>
</p:tagLst>
</file>

<file path=ppt/tags/tag1424.xml><?xml version="1.0" encoding="utf-8"?>
<p:tagLst xmlns:a="http://schemas.openxmlformats.org/drawingml/2006/main" xmlns:r="http://schemas.openxmlformats.org/officeDocument/2006/relationships" xmlns:p="http://schemas.openxmlformats.org/presentationml/2006/main">
  <p:tag name="ORIGINALHEIGHT" val="3.145197"/>
  <p:tag name="ORIGINALWIDTH" val="6.340984"/>
  <p:tag name="EMFCHILD" val="True"/>
</p:tagLst>
</file>

<file path=ppt/tags/tag1425.xml><?xml version="1.0" encoding="utf-8"?>
<p:tagLst xmlns:a="http://schemas.openxmlformats.org/drawingml/2006/main" xmlns:r="http://schemas.openxmlformats.org/officeDocument/2006/relationships" xmlns:p="http://schemas.openxmlformats.org/presentationml/2006/main">
  <p:tag name="ORIGINALHEIGHT" val="13.94768"/>
  <p:tag name="ORIGINALWIDTH" val="11.49591"/>
  <p:tag name="EMFCHILD" val="True"/>
</p:tagLst>
</file>

<file path=ppt/tags/tag1426.xml><?xml version="1.0" encoding="utf-8"?>
<p:tagLst xmlns:a="http://schemas.openxmlformats.org/drawingml/2006/main" xmlns:r="http://schemas.openxmlformats.org/officeDocument/2006/relationships" xmlns:p="http://schemas.openxmlformats.org/presentationml/2006/main">
  <p:tag name="ORIGINALHEIGHT" val="4.693386"/>
  <p:tag name="ORIGINALWIDTH" val="2.092913"/>
  <p:tag name="EMFCHILD" val="True"/>
</p:tagLst>
</file>

<file path=ppt/tags/tag1427.xml><?xml version="1.0" encoding="utf-8"?>
<p:tagLst xmlns:a="http://schemas.openxmlformats.org/drawingml/2006/main" xmlns:r="http://schemas.openxmlformats.org/officeDocument/2006/relationships" xmlns:p="http://schemas.openxmlformats.org/presentationml/2006/main">
  <p:tag name="ORIGINALHEIGHT" val="1.875945"/>
  <p:tag name="ORIGINALWIDTH" val="5.083858"/>
  <p:tag name="EMFCHILD" val="True"/>
</p:tagLst>
</file>

<file path=ppt/tags/tag1428.xml><?xml version="1.0" encoding="utf-8"?>
<p:tagLst xmlns:a="http://schemas.openxmlformats.org/drawingml/2006/main" xmlns:r="http://schemas.openxmlformats.org/officeDocument/2006/relationships" xmlns:p="http://schemas.openxmlformats.org/presentationml/2006/main">
  <p:tag name="ORIGINALHEIGHT" val="4.63063"/>
  <p:tag name="ORIGINALWIDTH" val="2.514291"/>
  <p:tag name="EMFCHILD" val="True"/>
</p:tagLst>
</file>

<file path=ppt/tags/tag1429.xml><?xml version="1.0" encoding="utf-8"?>
<p:tagLst xmlns:a="http://schemas.openxmlformats.org/drawingml/2006/main" xmlns:r="http://schemas.openxmlformats.org/officeDocument/2006/relationships" xmlns:p="http://schemas.openxmlformats.org/presentationml/2006/main">
  <p:tag name="ORIGINALHEIGHT" val="6.804449"/>
  <p:tag name="ORIGINALWIDTH" val="7.045551"/>
  <p:tag name="EMFCHILD" val="True"/>
</p:tagLst>
</file>

<file path=ppt/tags/tag143.xml><?xml version="1.0" encoding="utf-8"?>
<p:tagLst xmlns:a="http://schemas.openxmlformats.org/drawingml/2006/main" xmlns:r="http://schemas.openxmlformats.org/officeDocument/2006/relationships" xmlns:p="http://schemas.openxmlformats.org/presentationml/2006/main">
  <p:tag name="ORIGINALHEIGHT" val="1.81126"/>
  <p:tag name="ORIGINALWIDTH" val="5.132717"/>
  <p:tag name="EMFCHILD" val="True"/>
</p:tagLst>
</file>

<file path=ppt/tags/tag1430.xml><?xml version="1.0" encoding="utf-8"?>
<p:tagLst xmlns:a="http://schemas.openxmlformats.org/drawingml/2006/main" xmlns:r="http://schemas.openxmlformats.org/officeDocument/2006/relationships" xmlns:p="http://schemas.openxmlformats.org/presentationml/2006/main">
  <p:tag name="ORIGINALHEIGHT" val="9.962638"/>
  <p:tag name="ORIGINALWIDTH" val="2.289291"/>
  <p:tag name="EMFCHILD" val="True"/>
</p:tagLst>
</file>

<file path=ppt/tags/tag1431.xml><?xml version="1.0" encoding="utf-8"?>
<p:tagLst xmlns:a="http://schemas.openxmlformats.org/drawingml/2006/main" xmlns:r="http://schemas.openxmlformats.org/officeDocument/2006/relationships" xmlns:p="http://schemas.openxmlformats.org/presentationml/2006/main">
  <p:tag name="ORIGINALHEIGHT" val="6.346181"/>
  <p:tag name="ORIGINALWIDTH" val="3.02937"/>
  <p:tag name="EMFCHILD" val="True"/>
</p:tagLst>
</file>

<file path=ppt/tags/tag1432.xml><?xml version="1.0" encoding="utf-8"?>
<p:tagLst xmlns:a="http://schemas.openxmlformats.org/drawingml/2006/main" xmlns:r="http://schemas.openxmlformats.org/officeDocument/2006/relationships" xmlns:p="http://schemas.openxmlformats.org/presentationml/2006/main">
  <p:tag name="ORIGINALHEIGHT" val="4.693386"/>
  <p:tag name="ORIGINALWIDTH" val="2.092913"/>
  <p:tag name="EMFCHILD" val="True"/>
</p:tagLst>
</file>

<file path=ppt/tags/tag1433.xml><?xml version="1.0" encoding="utf-8"?>
<p:tagLst xmlns:a="http://schemas.openxmlformats.org/drawingml/2006/main" xmlns:r="http://schemas.openxmlformats.org/officeDocument/2006/relationships" xmlns:p="http://schemas.openxmlformats.org/presentationml/2006/main">
  <p:tag name="ORIGINALHEIGHT" val="9.962638"/>
  <p:tag name="ORIGINALWIDTH" val="0.394685"/>
  <p:tag name="EMFCHILD" val="True"/>
</p:tagLst>
</file>

<file path=ppt/tags/tag1434.xml><?xml version="1.0" encoding="utf-8"?>
<p:tagLst xmlns:a="http://schemas.openxmlformats.org/drawingml/2006/main" xmlns:r="http://schemas.openxmlformats.org/officeDocument/2006/relationships" xmlns:p="http://schemas.openxmlformats.org/presentationml/2006/main">
  <p:tag name="ORIGINALHEIGHT" val="6.346181"/>
  <p:tag name="ORIGINALWIDTH" val="3.02937"/>
  <p:tag name="EMFCHILD" val="True"/>
</p:tagLst>
</file>

<file path=ppt/tags/tag1435.xml><?xml version="1.0" encoding="utf-8"?>
<p:tagLst xmlns:a="http://schemas.openxmlformats.org/drawingml/2006/main" xmlns:r="http://schemas.openxmlformats.org/officeDocument/2006/relationships" xmlns:p="http://schemas.openxmlformats.org/presentationml/2006/main">
  <p:tag name="ORIGINALHEIGHT" val="6.046299"/>
  <p:tag name="ORIGINALWIDTH" val="3.032323"/>
  <p:tag name="EMFCHILD" val="True"/>
</p:tagLst>
</file>

<file path=ppt/tags/tag1436.xml><?xml version="1.0" encoding="utf-8"?>
<p:tagLst xmlns:a="http://schemas.openxmlformats.org/drawingml/2006/main" xmlns:r="http://schemas.openxmlformats.org/officeDocument/2006/relationships" xmlns:p="http://schemas.openxmlformats.org/presentationml/2006/main">
  <p:tag name="ORIGINALHEIGHT" val="4.553898"/>
  <p:tag name="ORIGINALWIDTH" val="4.669409"/>
  <p:tag name="EMFCHILD" val="True"/>
</p:tagLst>
</file>

<file path=ppt/tags/tag1437.xml><?xml version="1.0" encoding="utf-8"?>
<p:tagLst xmlns:a="http://schemas.openxmlformats.org/drawingml/2006/main" xmlns:r="http://schemas.openxmlformats.org/officeDocument/2006/relationships" xmlns:p="http://schemas.openxmlformats.org/presentationml/2006/main">
  <p:tag name="ORIGINALHEIGHT" val="4.693386"/>
  <p:tag name="ORIGINALWIDTH" val="2.092913"/>
  <p:tag name="EMFCHILD" val="True"/>
</p:tagLst>
</file>

<file path=ppt/tags/tag1438.xml><?xml version="1.0" encoding="utf-8"?>
<p:tagLst xmlns:a="http://schemas.openxmlformats.org/drawingml/2006/main" xmlns:r="http://schemas.openxmlformats.org/officeDocument/2006/relationships" xmlns:p="http://schemas.openxmlformats.org/presentationml/2006/main">
  <p:tag name="ORIGINALHEIGHT" val="2.978819"/>
  <p:tag name="ORIGINALWIDTH" val="1.154528"/>
  <p:tag name="EMFCHILD" val="True"/>
</p:tagLst>
</file>

<file path=ppt/tags/tag1439.xml><?xml version="1.0" encoding="utf-8"?>
<p:tagLst xmlns:a="http://schemas.openxmlformats.org/drawingml/2006/main" xmlns:r="http://schemas.openxmlformats.org/officeDocument/2006/relationships" xmlns:p="http://schemas.openxmlformats.org/presentationml/2006/main">
  <p:tag name="ORIGINALHEIGHT" val="7.242835"/>
  <p:tag name="ORIGINALWIDTH" val="5.851575"/>
  <p:tag name="EMFCHILD" val="True"/>
</p:tagLst>
</file>

<file path=ppt/tags/tag144.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440.xml><?xml version="1.0" encoding="utf-8"?>
<p:tagLst xmlns:a="http://schemas.openxmlformats.org/drawingml/2006/main" xmlns:r="http://schemas.openxmlformats.org/officeDocument/2006/relationships" xmlns:p="http://schemas.openxmlformats.org/presentationml/2006/main">
  <p:tag name="ORIGINALHEIGHT" val="9.962638"/>
  <p:tag name="ORIGINALWIDTH" val="2.289291"/>
  <p:tag name="EMFCHILD" val="True"/>
</p:tagLst>
</file>

<file path=ppt/tags/tag1441.xml><?xml version="1.0" encoding="utf-8"?>
<p:tagLst xmlns:a="http://schemas.openxmlformats.org/drawingml/2006/main" xmlns:r="http://schemas.openxmlformats.org/officeDocument/2006/relationships" xmlns:p="http://schemas.openxmlformats.org/presentationml/2006/main">
  <p:tag name="ORIGINALHEIGHT" val="2.978819"/>
  <p:tag name="ORIGINALWIDTH" val="1.154528"/>
  <p:tag name="EMFCHILD" val="True"/>
</p:tagLst>
</file>

<file path=ppt/tags/tag1442.xml><?xml version="1.0" encoding="utf-8"?>
<p:tagLst xmlns:a="http://schemas.openxmlformats.org/drawingml/2006/main" xmlns:r="http://schemas.openxmlformats.org/officeDocument/2006/relationships" xmlns:p="http://schemas.openxmlformats.org/presentationml/2006/main">
  <p:tag name="ORIGINALHEIGHT" val="8.83685"/>
  <p:tag name="ORIGINALWIDTH" val="55.73114"/>
  <p:tag name="OUTPUTTYPE" val="SVG"/>
  <p:tag name="IGUANATEXVERSION" val="160"/>
  <p:tag name="LATEXADDIN" val="\documentclass{article}&#10;\usepackage{amsmath,bm}&#10;\pagestyle{empty}&#10;\begin{document}&#10;&#10;&#10;$\bm{h}_1,\bm{h}_2,...,\bm{h}_m$&#10;&#10;\end{document}"/>
  <p:tag name="IGUANATEXSIZE" val="20"/>
  <p:tag name="IGUANATEXCURSOR" val="1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43.xml><?xml version="1.0" encoding="utf-8"?>
<p:tagLst xmlns:a="http://schemas.openxmlformats.org/drawingml/2006/main" xmlns:r="http://schemas.openxmlformats.org/officeDocument/2006/relationships" xmlns:p="http://schemas.openxmlformats.org/presentationml/2006/main">
  <p:tag name="ORIGINALHEIGHT" val="9.041772"/>
  <p:tag name="ORIGINALWIDTH" val="7.953386"/>
  <p:tag name="OUTPUTTYPE" val="SVG"/>
  <p:tag name="IGUANATEXVERSION" val="160"/>
  <p:tag name="LATEXADDIN" val="\documentclass{article}&#10;\usepackage{amsmath,bm}&#10;\pagestyle{empty}&#10;\begin{document}&#10;&#10;&#10;$\bm{x}_{t}^\prime$&#10;&#10;\end{document}"/>
  <p:tag name="IGUANATEXSIZE" val="20"/>
  <p:tag name="IGUANATEXCURSOR" val="10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44.xml><?xml version="1.0" encoding="utf-8"?>
<p:tagLst xmlns:a="http://schemas.openxmlformats.org/drawingml/2006/main" xmlns:r="http://schemas.openxmlformats.org/officeDocument/2006/relationships" xmlns:p="http://schemas.openxmlformats.org/presentationml/2006/main">
  <p:tag name="ORIGINALHEIGHT" val="9.826772"/>
  <p:tag name="ORIGINALWIDTH" val="17.68067"/>
  <p:tag name="OUTPUTTYPE" val="SVG"/>
  <p:tag name="IGUANATEXVERSION" val="160"/>
  <p:tag name="LATEXADDIN" val="\documentclass{article}&#10;\usepackage{amsmath,bm}&#10;\pagestyle{empty}&#10;\begin{document}&#10;&#10;&#10;$\bm{x}_{t+1}^\prime$&#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45.xml><?xml version="1.0" encoding="utf-8"?>
<p:tagLst xmlns:a="http://schemas.openxmlformats.org/drawingml/2006/main" xmlns:r="http://schemas.openxmlformats.org/officeDocument/2006/relationships" xmlns:p="http://schemas.openxmlformats.org/presentationml/2006/main">
  <p:tag name="ORIGINALHEIGHT" val="9.121417"/>
  <p:tag name="ORIGINALWIDTH" val="46.46429"/>
  <p:tag name="OUTPUTTYPE" val="SVG"/>
  <p:tag name="IGUANATEXVERSION" val="160"/>
  <p:tag name="LATEXADDIN" val="\documentclass{article}&#10;\usepackage{amsmath,bm}&#10;\pagestyle{empty}&#10;\begin{document}&#10;&#10;$\{\text{score}_i\}_{i=1}^m$&#10;&#10;&#10;\end{document}"/>
  <p:tag name="IGUANATEXSIZE" val="20"/>
  <p:tag name="IGUANATEXCURSOR" val="11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46.xml><?xml version="1.0" encoding="utf-8"?>
<p:tagLst xmlns:a="http://schemas.openxmlformats.org/drawingml/2006/main" xmlns:r="http://schemas.openxmlformats.org/officeDocument/2006/relationships" xmlns:p="http://schemas.openxmlformats.org/presentationml/2006/main">
  <p:tag name="ORIGINALHEIGHT" val="9.121417"/>
  <p:tag name="ORIGINALWIDTH" val="30.22413"/>
  <p:tag name="OUTPUTTYPE" val="SVG"/>
  <p:tag name="IGUANATEXVERSION" val="160"/>
  <p:tag name="LATEXADDIN" val="\documentclass{article}&#10;\usepackage{amsmath,bm}&#10;\pagestyle{empty}&#10;\begin{document}&#10;&#10;$\{\alpha_i\}_{i=1}^m$&#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47.xml><?xml version="1.0" encoding="utf-8"?>
<p:tagLst xmlns:a="http://schemas.openxmlformats.org/drawingml/2006/main" xmlns:r="http://schemas.openxmlformats.org/officeDocument/2006/relationships" xmlns:p="http://schemas.openxmlformats.org/presentationml/2006/main">
  <p:tag name="ORIGINALHEIGHT" val="8.966338"/>
  <p:tag name="ORIGINALWIDTH" val="3.429528"/>
  <p:tag name="LATEXADDIN" val="\documentclass{article}&#10;\usepackage{amsmath,bm}&#10;\pagestyle{empty}&#10;\begin{document}&#10;&#10;$\{\alpha_i\}_{i=1}^m$&#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48.xml><?xml version="1.0" encoding="utf-8"?>
<p:tagLst xmlns:a="http://schemas.openxmlformats.org/drawingml/2006/main" xmlns:r="http://schemas.openxmlformats.org/officeDocument/2006/relationships" xmlns:p="http://schemas.openxmlformats.org/presentationml/2006/main">
  <p:tag name="ORIGINALHEIGHT" val="4.061732"/>
  <p:tag name="ORIGINALWIDTH" val="5.419646"/>
  <p:tag name="EMFCHILD" val="True"/>
</p:tagLst>
</file>

<file path=ppt/tags/tag1449.xml><?xml version="1.0" encoding="utf-8"?>
<p:tagLst xmlns:a="http://schemas.openxmlformats.org/drawingml/2006/main" xmlns:r="http://schemas.openxmlformats.org/officeDocument/2006/relationships" xmlns:p="http://schemas.openxmlformats.org/presentationml/2006/main">
  <p:tag name="ORIGINALHEIGHT" val="4.224055"/>
  <p:tag name="ORIGINALWIDTH" val="2.049016"/>
  <p:tag name="EMFCHILD" val="True"/>
</p:tagLst>
</file>

<file path=ppt/tags/tag145.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1450.xml><?xml version="1.0" encoding="utf-8"?>
<p:tagLst xmlns:a="http://schemas.openxmlformats.org/drawingml/2006/main" xmlns:r="http://schemas.openxmlformats.org/officeDocument/2006/relationships" xmlns:p="http://schemas.openxmlformats.org/presentationml/2006/main">
  <p:tag name="ORIGINALHEIGHT" val="8.966338"/>
  <p:tag name="ORIGINALWIDTH" val="3.429528"/>
  <p:tag name="EMFCHILD" val="True"/>
</p:tagLst>
</file>

<file path=ppt/tags/tag1451.xml><?xml version="1.0" encoding="utf-8"?>
<p:tagLst xmlns:a="http://schemas.openxmlformats.org/drawingml/2006/main" xmlns:r="http://schemas.openxmlformats.org/officeDocument/2006/relationships" xmlns:p="http://schemas.openxmlformats.org/presentationml/2006/main">
  <p:tag name="ORIGINALHEIGHT" val="2.830669"/>
  <p:tag name="ORIGINALWIDTH" val="6.207992"/>
  <p:tag name="EMFCHILD" val="True"/>
</p:tagLst>
</file>

<file path=ppt/tags/tag1452.xml><?xml version="1.0" encoding="utf-8"?>
<p:tagLst xmlns:a="http://schemas.openxmlformats.org/drawingml/2006/main" xmlns:r="http://schemas.openxmlformats.org/officeDocument/2006/relationships" xmlns:p="http://schemas.openxmlformats.org/presentationml/2006/main">
  <p:tag name="ORIGINALHEIGHT" val="4.224055"/>
  <p:tag name="ORIGINALWIDTH" val="2.049016"/>
  <p:tag name="EMFCHILD" val="True"/>
</p:tagLst>
</file>

<file path=ppt/tags/tag1453.xml><?xml version="1.0" encoding="utf-8"?>
<p:tagLst xmlns:a="http://schemas.openxmlformats.org/drawingml/2006/main" xmlns:r="http://schemas.openxmlformats.org/officeDocument/2006/relationships" xmlns:p="http://schemas.openxmlformats.org/presentationml/2006/main">
  <p:tag name="ORIGINALHEIGHT" val="1.688347"/>
  <p:tag name="ORIGINALWIDTH" val="4.977205"/>
  <p:tag name="EMFCHILD" val="True"/>
</p:tagLst>
</file>

<file path=ppt/tags/tag1454.xml><?xml version="1.0" encoding="utf-8"?>
<p:tagLst xmlns:a="http://schemas.openxmlformats.org/drawingml/2006/main" xmlns:r="http://schemas.openxmlformats.org/officeDocument/2006/relationships" xmlns:p="http://schemas.openxmlformats.org/presentationml/2006/main">
  <p:tag name="ORIGINALHEIGHT" val="4.167559"/>
  <p:tag name="ORIGINALWIDTH" val="2.461535"/>
  <p:tag name="EMFCHILD" val="True"/>
</p:tagLst>
</file>

<file path=ppt/tags/tag1455.xml><?xml version="1.0" encoding="utf-8"?>
<p:tagLst xmlns:a="http://schemas.openxmlformats.org/drawingml/2006/main" xmlns:r="http://schemas.openxmlformats.org/officeDocument/2006/relationships" xmlns:p="http://schemas.openxmlformats.org/presentationml/2006/main">
  <p:tag name="ORIGINALHEIGHT" val="8.966338"/>
  <p:tag name="ORIGINALWIDTH" val="3.536732"/>
  <p:tag name="LATEXADDIN" val="\documentclass{article}&#10;\usepackage{amsmath,bm}&#10;\pagestyle{empty}&#10;\begin{document}&#10;&#10;$\{\text{score}_i\}_{i=1}^m$&#10;&#10;&#10;\end{document}"/>
  <p:tag name="IGUANATEXSIZE" val="20"/>
  <p:tag name="IGUANATEXCURSOR" val="11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56.xml><?xml version="1.0" encoding="utf-8"?>
<p:tagLst xmlns:a="http://schemas.openxmlformats.org/drawingml/2006/main" xmlns:r="http://schemas.openxmlformats.org/officeDocument/2006/relationships" xmlns:p="http://schemas.openxmlformats.org/presentationml/2006/main">
  <p:tag name="ORIGINALHEIGHT" val="4.115551"/>
  <p:tag name="ORIGINALWIDTH" val="3.257756"/>
  <p:tag name="EMFCHILD" val="True"/>
</p:tagLst>
</file>

<file path=ppt/tags/tag1457.xml><?xml version="1.0" encoding="utf-8"?>
<p:tagLst xmlns:a="http://schemas.openxmlformats.org/drawingml/2006/main" xmlns:r="http://schemas.openxmlformats.org/officeDocument/2006/relationships" xmlns:p="http://schemas.openxmlformats.org/presentationml/2006/main">
  <p:tag name="ORIGINALHEIGHT" val="4.115551"/>
  <p:tag name="ORIGINALWIDTH" val="3.795748"/>
  <p:tag name="EMFCHILD" val="True"/>
</p:tagLst>
</file>

<file path=ppt/tags/tag1458.xml><?xml version="1.0" encoding="utf-8"?>
<p:tagLst xmlns:a="http://schemas.openxmlformats.org/drawingml/2006/main" xmlns:r="http://schemas.openxmlformats.org/officeDocument/2006/relationships" xmlns:p="http://schemas.openxmlformats.org/presentationml/2006/main">
  <p:tag name="ORIGINALHEIGHT" val="4.115551"/>
  <p:tag name="ORIGINALWIDTH" val="4.413425"/>
  <p:tag name="EMFCHILD" val="True"/>
</p:tagLst>
</file>

<file path=ppt/tags/tag1459.xml><?xml version="1.0" encoding="utf-8"?>
<p:tagLst xmlns:a="http://schemas.openxmlformats.org/drawingml/2006/main" xmlns:r="http://schemas.openxmlformats.org/officeDocument/2006/relationships" xmlns:p="http://schemas.openxmlformats.org/presentationml/2006/main">
  <p:tag name="ORIGINALHEIGHT" val="3.96311"/>
  <p:tag name="ORIGINALWIDTH" val="3.347441"/>
  <p:tag name="EMFCHILD" val="True"/>
</p:tagLst>
</file>

<file path=ppt/tags/tag146.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460.xml><?xml version="1.0" encoding="utf-8"?>
<p:tagLst xmlns:a="http://schemas.openxmlformats.org/drawingml/2006/main" xmlns:r="http://schemas.openxmlformats.org/officeDocument/2006/relationships" xmlns:p="http://schemas.openxmlformats.org/presentationml/2006/main">
  <p:tag name="ORIGINALHEIGHT" val="4.115551"/>
  <p:tag name="ORIGINALWIDTH" val="3.855512"/>
  <p:tag name="EMFCHILD" val="True"/>
</p:tagLst>
</file>

<file path=ppt/tags/tag1461.xml><?xml version="1.0" encoding="utf-8"?>
<p:tagLst xmlns:a="http://schemas.openxmlformats.org/drawingml/2006/main" xmlns:r="http://schemas.openxmlformats.org/officeDocument/2006/relationships" xmlns:p="http://schemas.openxmlformats.org/presentationml/2006/main">
  <p:tag name="ORIGINALHEIGHT" val="4.224055"/>
  <p:tag name="ORIGINALWIDTH" val="2.113071"/>
  <p:tag name="EMFCHILD" val="True"/>
</p:tagLst>
</file>

<file path=ppt/tags/tag1462.xml><?xml version="1.0" encoding="utf-8"?>
<p:tagLst xmlns:a="http://schemas.openxmlformats.org/drawingml/2006/main" xmlns:r="http://schemas.openxmlformats.org/officeDocument/2006/relationships" xmlns:p="http://schemas.openxmlformats.org/presentationml/2006/main">
  <p:tag name="ORIGINALHEIGHT" val="8.966338"/>
  <p:tag name="ORIGINALWIDTH" val="3.536732"/>
  <p:tag name="EMFCHILD" val="True"/>
</p:tagLst>
</file>

<file path=ppt/tags/tag1463.xml><?xml version="1.0" encoding="utf-8"?>
<p:tagLst xmlns:a="http://schemas.openxmlformats.org/drawingml/2006/main" xmlns:r="http://schemas.openxmlformats.org/officeDocument/2006/relationships" xmlns:p="http://schemas.openxmlformats.org/presentationml/2006/main">
  <p:tag name="ORIGINALHEIGHT" val="2.830669"/>
  <p:tag name="ORIGINALWIDTH" val="6.401968"/>
  <p:tag name="EMFCHILD" val="True"/>
</p:tagLst>
</file>

<file path=ppt/tags/tag1464.xml><?xml version="1.0" encoding="utf-8"?>
<p:tagLst xmlns:a="http://schemas.openxmlformats.org/drawingml/2006/main" xmlns:r="http://schemas.openxmlformats.org/officeDocument/2006/relationships" xmlns:p="http://schemas.openxmlformats.org/presentationml/2006/main">
  <p:tag name="ORIGINALHEIGHT" val="4.224055"/>
  <p:tag name="ORIGINALWIDTH" val="2.113071"/>
  <p:tag name="EMFCHILD" val="True"/>
</p:tagLst>
</file>

<file path=ppt/tags/tag1465.xml><?xml version="1.0" encoding="utf-8"?>
<p:tagLst xmlns:a="http://schemas.openxmlformats.org/drawingml/2006/main" xmlns:r="http://schemas.openxmlformats.org/officeDocument/2006/relationships" xmlns:p="http://schemas.openxmlformats.org/presentationml/2006/main">
  <p:tag name="ORIGINALHEIGHT" val="1.688347"/>
  <p:tag name="ORIGINALWIDTH" val="5.132717"/>
  <p:tag name="EMFCHILD" val="True"/>
</p:tagLst>
</file>

<file path=ppt/tags/tag1466.xml><?xml version="1.0" encoding="utf-8"?>
<p:tagLst xmlns:a="http://schemas.openxmlformats.org/drawingml/2006/main" xmlns:r="http://schemas.openxmlformats.org/officeDocument/2006/relationships" xmlns:p="http://schemas.openxmlformats.org/presentationml/2006/main">
  <p:tag name="ORIGINALHEIGHT" val="4.167559"/>
  <p:tag name="ORIGINALWIDTH" val="2.538465"/>
  <p:tag name="EMFCHILD" val="True"/>
</p:tagLst>
</file>

<file path=ppt/tags/tag1467.xml><?xml version="1.0" encoding="utf-8"?>
<p:tagLst xmlns:a="http://schemas.openxmlformats.org/drawingml/2006/main" xmlns:r="http://schemas.openxmlformats.org/officeDocument/2006/relationships" xmlns:p="http://schemas.openxmlformats.org/presentationml/2006/main">
  <p:tag name="ORIGINALHEIGHT" val="4.166181"/>
  <p:tag name="ORIGINALWIDTH" val="5.35689"/>
  <p:tag name="LATEXADDIN" val="\documentclass{article}&#10;\usepackage{amsmath,bm}&#10;\pagestyle{empty}&#10;\begin{document}&#10;&#10;&#10;$\bm{x}_{t+1}^\prime$&#10;&#10;\end{document}"/>
  <p:tag name="IGUANATEXSIZE" val="20"/>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68.xml><?xml version="1.0" encoding="utf-8"?>
<p:tagLst xmlns:a="http://schemas.openxmlformats.org/drawingml/2006/main" xmlns:r="http://schemas.openxmlformats.org/officeDocument/2006/relationships" xmlns:p="http://schemas.openxmlformats.org/presentationml/2006/main">
  <p:tag name="ORIGINALHEIGHT" val="3.284016"/>
  <p:tag name="ORIGINALWIDTH" val="1.662913"/>
  <p:tag name="EMFCHILD" val="True"/>
</p:tagLst>
</file>

<file path=ppt/tags/tag1469.xml><?xml version="1.0" encoding="utf-8"?>
<p:tagLst xmlns:a="http://schemas.openxmlformats.org/drawingml/2006/main" xmlns:r="http://schemas.openxmlformats.org/officeDocument/2006/relationships" xmlns:p="http://schemas.openxmlformats.org/presentationml/2006/main">
  <p:tag name="ORIGINALHEIGHT" val="4.025787"/>
  <p:tag name="ORIGINALWIDTH" val="2.239291"/>
  <p:tag name="EMFCHILD" val="True"/>
</p:tagLst>
</file>

<file path=ppt/tags/tag147.xml><?xml version="1.0" encoding="utf-8"?>
<p:tagLst xmlns:a="http://schemas.openxmlformats.org/drawingml/2006/main" xmlns:r="http://schemas.openxmlformats.org/officeDocument/2006/relationships" xmlns:p="http://schemas.openxmlformats.org/presentationml/2006/main">
  <p:tag name="ORIGINALHEIGHT" val="4.357441"/>
  <p:tag name="ORIGINALWIDTH" val="4.562874"/>
  <p:tag name="EMFCHILD" val="True"/>
</p:tagLst>
</file>

<file path=ppt/tags/tag1470.xml><?xml version="1.0" encoding="utf-8"?>
<p:tagLst xmlns:a="http://schemas.openxmlformats.org/drawingml/2006/main" xmlns:r="http://schemas.openxmlformats.org/officeDocument/2006/relationships" xmlns:p="http://schemas.openxmlformats.org/presentationml/2006/main">
  <p:tag name="ORIGINALHEIGHT" val="4.672441"/>
  <p:tag name="ORIGINALWIDTH" val="4.876102"/>
  <p:tag name="EMFCHILD" val="True"/>
</p:tagLst>
</file>

<file path=ppt/tags/tag1471.xml><?xml version="1.0" encoding="utf-8"?>
<p:tagLst xmlns:a="http://schemas.openxmlformats.org/drawingml/2006/main" xmlns:r="http://schemas.openxmlformats.org/officeDocument/2006/relationships" xmlns:p="http://schemas.openxmlformats.org/presentationml/2006/main">
  <p:tag name="ORIGINALHEIGHT" val="4.209646"/>
  <p:tag name="ORIGINALWIDTH" val="2.411536"/>
  <p:tag name="EMFCHILD" val="True"/>
</p:tagLst>
</file>

<file path=ppt/tags/tag1472.xml><?xml version="1.0" encoding="utf-8"?>
<p:tagLst xmlns:a="http://schemas.openxmlformats.org/drawingml/2006/main" xmlns:r="http://schemas.openxmlformats.org/officeDocument/2006/relationships" xmlns:p="http://schemas.openxmlformats.org/presentationml/2006/main">
  <p:tag name="ORIGINALHEIGHT" val="4.124527"/>
  <p:tag name="ORIGINALWIDTH" val="5.074961"/>
  <p:tag name="LATEXADDIN" val="\documentclass{article}&#10;\usepackage{amsmath,bm}&#10;\pagestyle{empty}&#10;\begin{document}&#10;&#10;&#10;$\bm{x}_{t}^\prime$&#10;&#10;\end{document}"/>
  <p:tag name="IGUANATEXSIZE" val="20"/>
  <p:tag name="IGUANATEXCURSOR" val="10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73.xml><?xml version="1.0" encoding="utf-8"?>
<p:tagLst xmlns:a="http://schemas.openxmlformats.org/drawingml/2006/main" xmlns:r="http://schemas.openxmlformats.org/officeDocument/2006/relationships" xmlns:p="http://schemas.openxmlformats.org/presentationml/2006/main">
  <p:tag name="ORIGINALHEIGHT" val="3.251181"/>
  <p:tag name="ORIGINALWIDTH" val="1.575354"/>
  <p:tag name="EMFCHILD" val="True"/>
</p:tagLst>
</file>

<file path=ppt/tags/tag1474.xml><?xml version="1.0" encoding="utf-8"?>
<p:tagLst xmlns:a="http://schemas.openxmlformats.org/drawingml/2006/main" xmlns:r="http://schemas.openxmlformats.org/officeDocument/2006/relationships" xmlns:p="http://schemas.openxmlformats.org/presentationml/2006/main">
  <p:tag name="ORIGINALHEIGHT" val="3.985551"/>
  <p:tag name="ORIGINALWIDTH" val="2.121417"/>
  <p:tag name="EMFCHILD" val="True"/>
</p:tagLst>
</file>

<file path=ppt/tags/tag1475.xml><?xml version="1.0" encoding="utf-8"?>
<p:tagLst xmlns:a="http://schemas.openxmlformats.org/drawingml/2006/main" xmlns:r="http://schemas.openxmlformats.org/officeDocument/2006/relationships" xmlns:p="http://schemas.openxmlformats.org/presentationml/2006/main">
  <p:tag name="ORIGINALHEIGHT" val="6.99374"/>
  <p:tag name="ORIGINALWIDTH" val="5.717834"/>
  <p:tag name="LATEXADDIN" val="\documentclass{article}&#10;\usepackage{amsmath,bm}&#10;\pagestyle{empty}&#10;\begin{document}&#10;&#10;&#10;$\bm{h}_1,\bm{h}_2,...,\bm{h}_m$&#10;&#10;\end{document}"/>
  <p:tag name="IGUANATEXSIZE" val="20"/>
  <p:tag name="IGUANATEXCURSOR" val="1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76.xml><?xml version="1.0" encoding="utf-8"?>
<p:tagLst xmlns:a="http://schemas.openxmlformats.org/drawingml/2006/main" xmlns:r="http://schemas.openxmlformats.org/officeDocument/2006/relationships" xmlns:p="http://schemas.openxmlformats.org/presentationml/2006/main">
  <p:tag name="ORIGINALHEIGHT" val="4.63063"/>
  <p:tag name="ORIGINALWIDTH" val="2.494685"/>
  <p:tag name="EMFCHILD" val="True"/>
</p:tagLst>
</file>

<file path=ppt/tags/tag1477.xml><?xml version="1.0" encoding="utf-8"?>
<p:tagLst xmlns:a="http://schemas.openxmlformats.org/drawingml/2006/main" xmlns:r="http://schemas.openxmlformats.org/officeDocument/2006/relationships" xmlns:p="http://schemas.openxmlformats.org/presentationml/2006/main">
  <p:tag name="ORIGINALHEIGHT" val="2.978819"/>
  <p:tag name="ORIGINALWIDTH" val="1.145512"/>
  <p:tag name="EMFCHILD" val="True"/>
</p:tagLst>
</file>

<file path=ppt/tags/tag1478.xml><?xml version="1.0" encoding="utf-8"?>
<p:tagLst xmlns:a="http://schemas.openxmlformats.org/drawingml/2006/main" xmlns:r="http://schemas.openxmlformats.org/officeDocument/2006/relationships" xmlns:p="http://schemas.openxmlformats.org/presentationml/2006/main">
  <p:tag name="ORIGINALHEIGHT" val="6.99374"/>
  <p:tag name="ORIGINALWIDTH" val="5.717834"/>
  <p:tag name="EMFCHILD" val="True"/>
</p:tagLst>
</file>

<file path=ppt/tags/tag1479.xml><?xml version="1.0" encoding="utf-8"?>
<p:tagLst xmlns:a="http://schemas.openxmlformats.org/drawingml/2006/main" xmlns:r="http://schemas.openxmlformats.org/officeDocument/2006/relationships" xmlns:p="http://schemas.openxmlformats.org/presentationml/2006/main">
  <p:tag name="ORIGINALHEIGHT" val="4.63063"/>
  <p:tag name="ORIGINALWIDTH" val="3.029291"/>
  <p:tag name="EMFCHILD" val="True"/>
</p:tagLst>
</file>

<file path=ppt/tags/tag148.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480.xml><?xml version="1.0" encoding="utf-8"?>
<p:tagLst xmlns:a="http://schemas.openxmlformats.org/drawingml/2006/main" xmlns:r="http://schemas.openxmlformats.org/officeDocument/2006/relationships" xmlns:p="http://schemas.openxmlformats.org/presentationml/2006/main">
  <p:tag name="ORIGINALHEIGHT" val="2.978819"/>
  <p:tag name="ORIGINALWIDTH" val="1.145512"/>
  <p:tag name="EMFCHILD" val="True"/>
</p:tagLst>
</file>

<file path=ppt/tags/tag1481.xml><?xml version="1.0" encoding="utf-8"?>
<p:tagLst xmlns:a="http://schemas.openxmlformats.org/drawingml/2006/main" xmlns:r="http://schemas.openxmlformats.org/officeDocument/2006/relationships" xmlns:p="http://schemas.openxmlformats.org/presentationml/2006/main">
  <p:tag name="ORIGINALHEIGHT" val="1.056024"/>
  <p:tag name="ORIGINALWIDTH" val="1.037795"/>
  <p:tag name="EMFCHILD" val="True"/>
</p:tagLst>
</file>

<file path=ppt/tags/tag1482.xml><?xml version="1.0" encoding="utf-8"?>
<p:tagLst xmlns:a="http://schemas.openxmlformats.org/drawingml/2006/main" xmlns:r="http://schemas.openxmlformats.org/officeDocument/2006/relationships" xmlns:p="http://schemas.openxmlformats.org/presentationml/2006/main">
  <p:tag name="ORIGINALHEIGHT" val="1.056024"/>
  <p:tag name="ORIGINALWIDTH" val="1.037795"/>
  <p:tag name="EMFCHILD" val="True"/>
</p:tagLst>
</file>

<file path=ppt/tags/tag1483.xml><?xml version="1.0" encoding="utf-8"?>
<p:tagLst xmlns:a="http://schemas.openxmlformats.org/drawingml/2006/main" xmlns:r="http://schemas.openxmlformats.org/officeDocument/2006/relationships" xmlns:p="http://schemas.openxmlformats.org/presentationml/2006/main">
  <p:tag name="ORIGINALHEIGHT" val="1.056024"/>
  <p:tag name="ORIGINALWIDTH" val="1.037795"/>
  <p:tag name="EMFCHILD" val="True"/>
</p:tagLst>
</file>

<file path=ppt/tags/tag1484.xml><?xml version="1.0" encoding="utf-8"?>
<p:tagLst xmlns:a="http://schemas.openxmlformats.org/drawingml/2006/main" xmlns:r="http://schemas.openxmlformats.org/officeDocument/2006/relationships" xmlns:p="http://schemas.openxmlformats.org/presentationml/2006/main">
  <p:tag name="ORIGINALHEIGHT" val="2.978819"/>
  <p:tag name="ORIGINALWIDTH" val="1.145512"/>
  <p:tag name="EMFCHILD" val="True"/>
</p:tagLst>
</file>

<file path=ppt/tags/tag1485.xml><?xml version="1.0" encoding="utf-8"?>
<p:tagLst xmlns:a="http://schemas.openxmlformats.org/drawingml/2006/main" xmlns:r="http://schemas.openxmlformats.org/officeDocument/2006/relationships" xmlns:p="http://schemas.openxmlformats.org/presentationml/2006/main">
  <p:tag name="ORIGINALHEIGHT" val="6.99374"/>
  <p:tag name="ORIGINALWIDTH" val="5.717834"/>
  <p:tag name="EMFCHILD" val="True"/>
</p:tagLst>
</file>

<file path=ppt/tags/tag1486.xml><?xml version="1.0" encoding="utf-8"?>
<p:tagLst xmlns:a="http://schemas.openxmlformats.org/drawingml/2006/main" xmlns:r="http://schemas.openxmlformats.org/officeDocument/2006/relationships" xmlns:p="http://schemas.openxmlformats.org/presentationml/2006/main">
  <p:tag name="ORIGINALHEIGHT" val="3.145197"/>
  <p:tag name="ORIGINALWIDTH" val="6.291575"/>
  <p:tag name="EMFCHILD" val="True"/>
</p:tagLst>
</file>

<file path=ppt/tags/tag1487.xml><?xml version="1.0" encoding="utf-8"?>
<p:tagLst xmlns:a="http://schemas.openxmlformats.org/drawingml/2006/main" xmlns:r="http://schemas.openxmlformats.org/officeDocument/2006/relationships" xmlns:p="http://schemas.openxmlformats.org/presentationml/2006/main">
  <p:tag name="ORIGINALHEIGHT" val="9.041772"/>
  <p:tag name="ORIGINALWIDTH" val="7.953386"/>
  <p:tag name="OUTPUTTYPE" val="SVG"/>
  <p:tag name="IGUANATEXVERSION" val="160"/>
  <p:tag name="LATEXADDIN" val="\documentclass{article}&#10;\usepackage{amsmath,bm}&#10;\pagestyle{empty}&#10;\begin{document}&#10;&#10;&#10;$\bm{x}_t^\prime$&#10;&#10;\end{document}"/>
  <p:tag name="IGUANATEXSIZE" val="20"/>
  <p:tag name="IGUANATEXCURSOR" val="10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88.xml><?xml version="1.0" encoding="utf-8"?>
<p:tagLst xmlns:a="http://schemas.openxmlformats.org/drawingml/2006/main" xmlns:r="http://schemas.openxmlformats.org/officeDocument/2006/relationships" xmlns:p="http://schemas.openxmlformats.org/presentationml/2006/main">
  <p:tag name="ORIGINALHEIGHT" val="6.067244"/>
  <p:tag name="ORIGINALWIDTH" val="7.306811"/>
  <p:tag name="OUTPUTTYPE" val="SVG"/>
  <p:tag name="IGUANATEXVERSION" val="160"/>
  <p:tag name="LATEXADDIN" val="\documentclass{article}&#10;\usepackage{amsmath,bm}&#10;\pagestyle{empty}&#10;\begin{document}&#10;&#10;$\bm{c}_t$&#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89.xml><?xml version="1.0" encoding="utf-8"?>
<p:tagLst xmlns:a="http://schemas.openxmlformats.org/drawingml/2006/main" xmlns:r="http://schemas.openxmlformats.org/officeDocument/2006/relationships" xmlns:p="http://schemas.openxmlformats.org/presentationml/2006/main">
  <p:tag name="ORIGINALHEIGHT" val="9.041772"/>
  <p:tag name="ORIGINALWIDTH" val="7.953386"/>
  <p:tag name="OUTPUTTYPE" val="SVG"/>
  <p:tag name="IGUANATEXVERSION" val="160"/>
  <p:tag name="LATEXADDIN" val="\documentclass{article}&#10;\usepackage{amsmath,bm}&#10;\pagestyle{empty}&#10;\begin{document}&#10;&#10;$\bm{x}_t^\prime$&#10;&#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9.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1490.xml><?xml version="1.0" encoding="utf-8"?>
<p:tagLst xmlns:a="http://schemas.openxmlformats.org/drawingml/2006/main" xmlns:r="http://schemas.openxmlformats.org/officeDocument/2006/relationships" xmlns:p="http://schemas.openxmlformats.org/presentationml/2006/main">
  <p:tag name="ORIGINALHEIGHT" val="37.10173"/>
  <p:tag name="ORIGINALWIDTH" val="129.6201"/>
  <p:tag name="OUTPUTTYPE" val="SVG"/>
  <p:tag name="IGUANATEXVERSION" val="160"/>
  <p:tag name="LATEXADDIN" val="\documentclass{article}&#10;\usepackage{amsmath,bm}&#10;\pagestyle{empty}&#10;\begin{document}&#10;&#10;    \begin{gather*}&#10;        \bm{c}_t=\sum_i\alpha_i\bm{h}_i\\&#10;        \bm{s}_t=\text{tanh}([\bm{x}_{t}^\prime,\bm{c}_t]\bm{U}+\bm{s}_{t-1}\bm{W})&#10;    \end{gather*}&#10;&#10;&#10;\end{document}"/>
  <p:tag name="IGUANATEXSIZE" val="20"/>
  <p:tag name="IGUANATEXCURSOR" val="24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91.xml><?xml version="1.0" encoding="utf-8"?>
<p:tagLst xmlns:a="http://schemas.openxmlformats.org/drawingml/2006/main" xmlns:r="http://schemas.openxmlformats.org/officeDocument/2006/relationships" xmlns:p="http://schemas.openxmlformats.org/presentationml/2006/main">
  <p:tag name="ORIGINALHEIGHT" val="4.582795"/>
  <p:tag name="ORIGINALWIDTH" val="4.632598"/>
  <p:tag name="LATEXADDIN" val="\documentclass{article}&#10;\usepackage{amsmath,bm}&#10;\pagestyle{empty}&#10;\begin{document}&#10;&#10;    \begin{gather*}&#10;        \bm{c}_t=\sum_i\alpha_i\bm{h}_i\\&#10;        \bm{s}_t=\text{tanh}([\bm{x}_{t}^\prime,\bm{c}_t]\bm{U}+\bm{s}_{t-1}\bm{W})&#10;    \end{gather*}&#10;&#10;&#10;\end{document}"/>
  <p:tag name="IGUANATEXSIZE" val="20"/>
  <p:tag name="IGUANATEXCURSOR" val="24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92.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49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494.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149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496.xml><?xml version="1.0" encoding="utf-8"?>
<p:tagLst xmlns:a="http://schemas.openxmlformats.org/drawingml/2006/main" xmlns:r="http://schemas.openxmlformats.org/officeDocument/2006/relationships" xmlns:p="http://schemas.openxmlformats.org/presentationml/2006/main">
  <p:tag name="ORIGINALHEIGHT" val="4.513071"/>
  <p:tag name="ORIGINALWIDTH" val="5.589016"/>
  <p:tag name="EMFCHILD" val="True"/>
</p:tagLst>
</file>

<file path=ppt/tags/tag149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498.xml><?xml version="1.0" encoding="utf-8"?>
<p:tagLst xmlns:a="http://schemas.openxmlformats.org/drawingml/2006/main" xmlns:r="http://schemas.openxmlformats.org/officeDocument/2006/relationships" xmlns:p="http://schemas.openxmlformats.org/presentationml/2006/main">
  <p:tag name="ORIGINALHEIGHT" val="6.99374"/>
  <p:tag name="ORIGINALWIDTH" val="5.81815"/>
  <p:tag name="EMFCHILD" val="True"/>
</p:tagLst>
</file>

<file path=ppt/tags/tag149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5.xml><?xml version="1.0" encoding="utf-8"?>
<p:tagLst xmlns:a="http://schemas.openxmlformats.org/drawingml/2006/main" xmlns:r="http://schemas.openxmlformats.org/officeDocument/2006/relationships" xmlns:p="http://schemas.openxmlformats.org/presentationml/2006/main">
  <p:tag name="ORIGINALHEIGHT" val="9.962638"/>
  <p:tag name="ORIGINALWIDTH" val="0.3935827"/>
  <p:tag name="EMFCHILD" val="True"/>
</p:tagLst>
</file>

<file path=ppt/tags/tag150.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1500.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1501.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50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503.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1504.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1505.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1506.xml><?xml version="1.0" encoding="utf-8"?>
<p:tagLst xmlns:a="http://schemas.openxmlformats.org/drawingml/2006/main" xmlns:r="http://schemas.openxmlformats.org/officeDocument/2006/relationships" xmlns:p="http://schemas.openxmlformats.org/presentationml/2006/main">
  <p:tag name="ORIGINALHEIGHT" val="6.914055"/>
  <p:tag name="ORIGINALWIDTH" val="5.011181"/>
  <p:tag name="EMFCHILD" val="True"/>
</p:tagLst>
</file>

<file path=ppt/tags/tag150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508.xml><?xml version="1.0" encoding="utf-8"?>
<p:tagLst xmlns:a="http://schemas.openxmlformats.org/drawingml/2006/main" xmlns:r="http://schemas.openxmlformats.org/officeDocument/2006/relationships" xmlns:p="http://schemas.openxmlformats.org/presentationml/2006/main">
  <p:tag name="ORIGINALHEIGHT" val="9.962638"/>
  <p:tag name="ORIGINALWIDTH" val="1.364843"/>
  <p:tag name="EMFCHILD" val="True"/>
</p:tagLst>
</file>

<file path=ppt/tags/tag1509.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151.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510.xml><?xml version="1.0" encoding="utf-8"?>
<p:tagLst xmlns:a="http://schemas.openxmlformats.org/drawingml/2006/main" xmlns:r="http://schemas.openxmlformats.org/officeDocument/2006/relationships" xmlns:p="http://schemas.openxmlformats.org/presentationml/2006/main">
  <p:tag name="ORIGINALHEIGHT" val="3.612441"/>
  <p:tag name="ORIGINALWIDTH" val="1.750433"/>
  <p:tag name="EMFCHILD" val="True"/>
</p:tagLst>
</file>

<file path=ppt/tags/tag1511.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51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513.xml><?xml version="1.0" encoding="utf-8"?>
<p:tagLst xmlns:a="http://schemas.openxmlformats.org/drawingml/2006/main" xmlns:r="http://schemas.openxmlformats.org/officeDocument/2006/relationships" xmlns:p="http://schemas.openxmlformats.org/presentationml/2006/main">
  <p:tag name="ORIGINALHEIGHT" val="4.582795"/>
  <p:tag name="ORIGINALWIDTH" val="4.632598"/>
  <p:tag name="EMFCHILD" val="True"/>
</p:tagLst>
</file>

<file path=ppt/tags/tag1514.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515.xml><?xml version="1.0" encoding="utf-8"?>
<p:tagLst xmlns:a="http://schemas.openxmlformats.org/drawingml/2006/main" xmlns:r="http://schemas.openxmlformats.org/officeDocument/2006/relationships" xmlns:p="http://schemas.openxmlformats.org/presentationml/2006/main">
  <p:tag name="ORIGINALHEIGHT" val="9.962638"/>
  <p:tag name="ORIGINALWIDTH" val="1.364882"/>
  <p:tag name="EMFCHILD" val="True"/>
</p:tagLst>
</file>

<file path=ppt/tags/tag1516.xml><?xml version="1.0" encoding="utf-8"?>
<p:tagLst xmlns:a="http://schemas.openxmlformats.org/drawingml/2006/main" xmlns:r="http://schemas.openxmlformats.org/officeDocument/2006/relationships" xmlns:p="http://schemas.openxmlformats.org/presentationml/2006/main">
  <p:tag name="ORIGINALHEIGHT" val="7.003701"/>
  <p:tag name="ORIGINALWIDTH" val="8.109567"/>
  <p:tag name="EMFCHILD" val="True"/>
</p:tagLst>
</file>

<file path=ppt/tags/tag1517.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518.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1519.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52.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1520.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52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522.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EMFCHILD" val="True"/>
</p:tagLst>
</file>

<file path=ppt/tags/tag152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524.xml><?xml version="1.0" encoding="utf-8"?>
<p:tagLst xmlns:a="http://schemas.openxmlformats.org/drawingml/2006/main" xmlns:r="http://schemas.openxmlformats.org/officeDocument/2006/relationships" xmlns:p="http://schemas.openxmlformats.org/presentationml/2006/main">
  <p:tag name="ORIGINALHEIGHT" val="4.124527"/>
  <p:tag name="ORIGINALWIDTH" val="5.074961"/>
  <p:tag name="LATEXADDIN" val="\documentclass{article}&#10;\usepackage{amsmath,bm}&#10;\pagestyle{empty}&#10;\begin{document}&#10;&#10;$\bm{x}_t^\prime$&#10;&#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25.xml><?xml version="1.0" encoding="utf-8"?>
<p:tagLst xmlns:a="http://schemas.openxmlformats.org/drawingml/2006/main" xmlns:r="http://schemas.openxmlformats.org/officeDocument/2006/relationships" xmlns:p="http://schemas.openxmlformats.org/presentationml/2006/main">
  <p:tag name="ORIGINALHEIGHT" val="3.251181"/>
  <p:tag name="ORIGINALWIDTH" val="1.575354"/>
  <p:tag name="EMFCHILD" val="True"/>
</p:tagLst>
</file>

<file path=ppt/tags/tag1526.xml><?xml version="1.0" encoding="utf-8"?>
<p:tagLst xmlns:a="http://schemas.openxmlformats.org/drawingml/2006/main" xmlns:r="http://schemas.openxmlformats.org/officeDocument/2006/relationships" xmlns:p="http://schemas.openxmlformats.org/presentationml/2006/main">
  <p:tag name="ORIGINALHEIGHT" val="3.985551"/>
  <p:tag name="ORIGINALWIDTH" val="2.121417"/>
  <p:tag name="EMFCHILD" val="True"/>
</p:tagLst>
</file>

<file path=ppt/tags/tag1527.xml><?xml version="1.0" encoding="utf-8"?>
<p:tagLst xmlns:a="http://schemas.openxmlformats.org/drawingml/2006/main" xmlns:r="http://schemas.openxmlformats.org/officeDocument/2006/relationships" xmlns:p="http://schemas.openxmlformats.org/presentationml/2006/main">
  <p:tag name="ORIGINALHEIGHT" val="4.582795"/>
  <p:tag name="ORIGINALWIDTH" val="4.632598"/>
  <p:tag name="LATEXADDIN" val="\documentclass{article}&#10;\usepackage{amsmath,bm}&#10;\pagestyle{empty}&#10;\begin{document}&#10;&#10;$\bm{c}_t$&#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28.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529.xml><?xml version="1.0" encoding="utf-8"?>
<p:tagLst xmlns:a="http://schemas.openxmlformats.org/drawingml/2006/main" xmlns:r="http://schemas.openxmlformats.org/officeDocument/2006/relationships" xmlns:p="http://schemas.openxmlformats.org/presentationml/2006/main">
  <p:tag name="ORIGINALHEIGHT" val="4.124527"/>
  <p:tag name="ORIGINALWIDTH" val="5.074961"/>
  <p:tag name="LATEXADDIN" val="\documentclass{article}&#10;\usepackage{amsmath,bm}&#10;\pagestyle{empty}&#10;\begin{document}&#10;&#10;&#10;$\bm{x}_t^\prime$&#10;&#10;\end{document}"/>
  <p:tag name="IGUANATEXSIZE" val="20"/>
  <p:tag name="IGUANATEXCURSOR" val="10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3.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530.xml><?xml version="1.0" encoding="utf-8"?>
<p:tagLst xmlns:a="http://schemas.openxmlformats.org/drawingml/2006/main" xmlns:r="http://schemas.openxmlformats.org/officeDocument/2006/relationships" xmlns:p="http://schemas.openxmlformats.org/presentationml/2006/main">
  <p:tag name="ORIGINALHEIGHT" val="3.251181"/>
  <p:tag name="ORIGINALWIDTH" val="1.575354"/>
  <p:tag name="EMFCHILD" val="True"/>
</p:tagLst>
</file>

<file path=ppt/tags/tag1531.xml><?xml version="1.0" encoding="utf-8"?>
<p:tagLst xmlns:a="http://schemas.openxmlformats.org/drawingml/2006/main" xmlns:r="http://schemas.openxmlformats.org/officeDocument/2006/relationships" xmlns:p="http://schemas.openxmlformats.org/presentationml/2006/main">
  <p:tag name="ORIGINALHEIGHT" val="3.985551"/>
  <p:tag name="ORIGINALWIDTH" val="2.121417"/>
  <p:tag name="EMFCHILD" val="True"/>
</p:tagLst>
</file>

<file path=ppt/tags/tag1532.xml><?xml version="1.0" encoding="utf-8"?>
<p:tagLst xmlns:a="http://schemas.openxmlformats.org/drawingml/2006/main" xmlns:r="http://schemas.openxmlformats.org/officeDocument/2006/relationships" xmlns:p="http://schemas.openxmlformats.org/presentationml/2006/main">
  <p:tag name="ORIGINALHEIGHT" val="8.966338"/>
  <p:tag name="ORIGINALWIDTH" val="69.90929"/>
  <p:tag name="OUTPUTTYPE" val="SVG"/>
  <p:tag name="IGUANATEXVERSION" val="160"/>
  <p:tag name="LATEXADDIN" val="\documentclass{article}&#10;\usepackage{amsmath,bm}&#10;\pagestyle{empty}&#10;\begin{document}&#10;&#10;$\bm{P}=\{\bm{p}_1,...,\bm{p}_n\}$&#10;&#10;&#10;\end{document}"/>
  <p:tag name="IGUANATEXSIZE" val="20"/>
  <p:tag name="IGUANATEXCURSOR" val="1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33.xml><?xml version="1.0" encoding="utf-8"?>
<p:tagLst xmlns:a="http://schemas.openxmlformats.org/drawingml/2006/main" xmlns:r="http://schemas.openxmlformats.org/officeDocument/2006/relationships" xmlns:p="http://schemas.openxmlformats.org/presentationml/2006/main">
  <p:tag name="ORIGINALHEIGHT" val="8.966338"/>
  <p:tag name="ORIGINALWIDTH" val="150.3913"/>
  <p:tag name="OUTPUTTYPE" val="SVG"/>
  <p:tag name="IGUANATEXVERSION" val="160"/>
  <p:tag name="LATEXADDIN" val="\documentclass{article}&#10;\usepackage{amsmath,bm}&#10;\pagestyle{empty}&#10;\begin{document}&#10;&#10;&#10;$\bm{E}=\{\bm{s}_1+\bm{p}_1,\bm{s}_2+\bm{p}_2,...,\bm{s}_n+\bm{p}_n\}$&#10;&#10;\end{document}"/>
  <p:tag name="IGUANATEXSIZE" val="20"/>
  <p:tag name="IGUANATEXCURSOR" val="15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34.xml><?xml version="1.0" encoding="utf-8"?>
<p:tagLst xmlns:a="http://schemas.openxmlformats.org/drawingml/2006/main" xmlns:r="http://schemas.openxmlformats.org/officeDocument/2006/relationships" xmlns:p="http://schemas.openxmlformats.org/presentationml/2006/main">
  <p:tag name="ORIGINALHEIGHT" val="6.097126"/>
  <p:tag name="ORIGINALWIDTH" val="7.739842"/>
  <p:tag name="LATEXADDIN" val="\documentclass{article}&#10;\usepackage{amsmath,bm}&#10;\pagestyle{empty}&#10;\begin{document}&#10;&#10;&#10;$\bm{E}=\{\bm{s}_1+\bm{p}_1,\bm{s}_2+\bm{p}_2,...,\bm{s}_n+\bm{p}_n\}$&#10;&#10;\end{document}"/>
  <p:tag name="IGUANATEXSIZE" val="20"/>
  <p:tag name="IGUANATEXCURSOR" val="15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35.xml><?xml version="1.0" encoding="utf-8"?>
<p:tagLst xmlns:a="http://schemas.openxmlformats.org/drawingml/2006/main" xmlns:r="http://schemas.openxmlformats.org/officeDocument/2006/relationships" xmlns:p="http://schemas.openxmlformats.org/presentationml/2006/main">
  <p:tag name="ORIGINALHEIGHT" val="2.09811"/>
  <p:tag name="ORIGINALWIDTH" val="6.581851"/>
  <p:tag name="EMFCHILD" val="True"/>
</p:tagLst>
</file>

<file path=ppt/tags/tag1536.xml><?xml version="1.0" encoding="utf-8"?>
<p:tagLst xmlns:a="http://schemas.openxmlformats.org/drawingml/2006/main" xmlns:r="http://schemas.openxmlformats.org/officeDocument/2006/relationships" xmlns:p="http://schemas.openxmlformats.org/presentationml/2006/main">
  <p:tag name="ORIGINALHEIGHT" val="8.966338"/>
  <p:tag name="ORIGINALWIDTH" val="3.513583"/>
  <p:tag name="EMFCHILD" val="True"/>
</p:tagLst>
</file>

<file path=ppt/tags/tag1537.xml><?xml version="1.0" encoding="utf-8"?>
<p:tagLst xmlns:a="http://schemas.openxmlformats.org/drawingml/2006/main" xmlns:r="http://schemas.openxmlformats.org/officeDocument/2006/relationships" xmlns:p="http://schemas.openxmlformats.org/presentationml/2006/main">
  <p:tag name="ORIGINALHEIGHT" val="4.124527"/>
  <p:tag name="ORIGINALWIDTH" val="4.147047"/>
  <p:tag name="EMFCHILD" val="True"/>
</p:tagLst>
</file>

<file path=ppt/tags/tag1538.xml><?xml version="1.0" encoding="utf-8"?>
<p:tagLst xmlns:a="http://schemas.openxmlformats.org/drawingml/2006/main" xmlns:r="http://schemas.openxmlformats.org/officeDocument/2006/relationships" xmlns:p="http://schemas.openxmlformats.org/presentationml/2006/main">
  <p:tag name="ORIGINALHEIGHT" val="4.167559"/>
  <p:tag name="ORIGINALWIDTH" val="2.52185"/>
  <p:tag name="EMFCHILD" val="True"/>
</p:tagLst>
</file>

<file path=ppt/tags/tag1539.xml><?xml version="1.0" encoding="utf-8"?>
<p:tagLst xmlns:a="http://schemas.openxmlformats.org/drawingml/2006/main" xmlns:r="http://schemas.openxmlformats.org/officeDocument/2006/relationships" xmlns:p="http://schemas.openxmlformats.org/presentationml/2006/main">
  <p:tag name="ORIGINALHEIGHT" val="5.971575"/>
  <p:tag name="ORIGINALWIDTH" val="6.581851"/>
  <p:tag name="EMFCHILD" val="True"/>
</p:tagLst>
</file>

<file path=ppt/tags/tag154.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540.xml><?xml version="1.0" encoding="utf-8"?>
<p:tagLst xmlns:a="http://schemas.openxmlformats.org/drawingml/2006/main" xmlns:r="http://schemas.openxmlformats.org/officeDocument/2006/relationships" xmlns:p="http://schemas.openxmlformats.org/presentationml/2006/main">
  <p:tag name="ORIGINALHEIGHT" val="5.792244"/>
  <p:tag name="ORIGINALWIDTH" val="5.948386"/>
  <p:tag name="EMFCHILD" val="True"/>
</p:tagLst>
</file>

<file path=ppt/tags/tag1541.xml><?xml version="1.0" encoding="utf-8"?>
<p:tagLst xmlns:a="http://schemas.openxmlformats.org/drawingml/2006/main" xmlns:r="http://schemas.openxmlformats.org/officeDocument/2006/relationships" xmlns:p="http://schemas.openxmlformats.org/presentationml/2006/main">
  <p:tag name="ORIGINALHEIGHT" val="4.167559"/>
  <p:tag name="ORIGINALWIDTH" val="2.52185"/>
  <p:tag name="EMFCHILD" val="True"/>
</p:tagLst>
</file>

<file path=ppt/tags/tag1542.xml><?xml version="1.0" encoding="utf-8"?>
<p:tagLst xmlns:a="http://schemas.openxmlformats.org/drawingml/2006/main" xmlns:r="http://schemas.openxmlformats.org/officeDocument/2006/relationships" xmlns:p="http://schemas.openxmlformats.org/presentationml/2006/main">
  <p:tag name="ORIGINALHEIGHT" val="2.680945"/>
  <p:tag name="ORIGINALWIDTH" val="1.157992"/>
  <p:tag name="EMFCHILD" val="True"/>
</p:tagLst>
</file>

<file path=ppt/tags/tag1543.xml><?xml version="1.0" encoding="utf-8"?>
<p:tagLst xmlns:a="http://schemas.openxmlformats.org/drawingml/2006/main" xmlns:r="http://schemas.openxmlformats.org/officeDocument/2006/relationships" xmlns:p="http://schemas.openxmlformats.org/presentationml/2006/main">
  <p:tag name="ORIGINALHEIGHT" val="4.124527"/>
  <p:tag name="ORIGINALWIDTH" val="4.147047"/>
  <p:tag name="EMFCHILD" val="True"/>
</p:tagLst>
</file>

<file path=ppt/tags/tag1544.xml><?xml version="1.0" encoding="utf-8"?>
<p:tagLst xmlns:a="http://schemas.openxmlformats.org/drawingml/2006/main" xmlns:r="http://schemas.openxmlformats.org/officeDocument/2006/relationships" xmlns:p="http://schemas.openxmlformats.org/presentationml/2006/main">
  <p:tag name="ORIGINALHEIGHT" val="4.167559"/>
  <p:tag name="ORIGINALWIDTH" val="3.062284"/>
  <p:tag name="EMFCHILD" val="True"/>
</p:tagLst>
</file>

<file path=ppt/tags/tag1545.xml><?xml version="1.0" encoding="utf-8"?>
<p:tagLst xmlns:a="http://schemas.openxmlformats.org/drawingml/2006/main" xmlns:r="http://schemas.openxmlformats.org/officeDocument/2006/relationships" xmlns:p="http://schemas.openxmlformats.org/presentationml/2006/main">
  <p:tag name="ORIGINALHEIGHT" val="5.971575"/>
  <p:tag name="ORIGINALWIDTH" val="6.581851"/>
  <p:tag name="EMFCHILD" val="True"/>
</p:tagLst>
</file>

<file path=ppt/tags/tag1546.xml><?xml version="1.0" encoding="utf-8"?>
<p:tagLst xmlns:a="http://schemas.openxmlformats.org/drawingml/2006/main" xmlns:r="http://schemas.openxmlformats.org/officeDocument/2006/relationships" xmlns:p="http://schemas.openxmlformats.org/presentationml/2006/main">
  <p:tag name="ORIGINALHEIGHT" val="5.792244"/>
  <p:tag name="ORIGINALWIDTH" val="5.948386"/>
  <p:tag name="EMFCHILD" val="True"/>
</p:tagLst>
</file>

<file path=ppt/tags/tag1547.xml><?xml version="1.0" encoding="utf-8"?>
<p:tagLst xmlns:a="http://schemas.openxmlformats.org/drawingml/2006/main" xmlns:r="http://schemas.openxmlformats.org/officeDocument/2006/relationships" xmlns:p="http://schemas.openxmlformats.org/presentationml/2006/main">
  <p:tag name="ORIGINALHEIGHT" val="4.167559"/>
  <p:tag name="ORIGINALWIDTH" val="3.062284"/>
  <p:tag name="EMFCHILD" val="True"/>
</p:tagLst>
</file>

<file path=ppt/tags/tag1548.xml><?xml version="1.0" encoding="utf-8"?>
<p:tagLst xmlns:a="http://schemas.openxmlformats.org/drawingml/2006/main" xmlns:r="http://schemas.openxmlformats.org/officeDocument/2006/relationships" xmlns:p="http://schemas.openxmlformats.org/presentationml/2006/main">
  <p:tag name="ORIGINALHEIGHT" val="2.680945"/>
  <p:tag name="ORIGINALWIDTH" val="1.157992"/>
  <p:tag name="EMFCHILD" val="True"/>
</p:tagLst>
</file>

<file path=ppt/tags/tag1549.xml><?xml version="1.0" encoding="utf-8"?>
<p:tagLst xmlns:a="http://schemas.openxmlformats.org/drawingml/2006/main" xmlns:r="http://schemas.openxmlformats.org/officeDocument/2006/relationships" xmlns:p="http://schemas.openxmlformats.org/presentationml/2006/main">
  <p:tag name="ORIGINALHEIGHT" val="0.9504331"/>
  <p:tag name="ORIGINALWIDTH" val="1.049134"/>
  <p:tag name="EMFCHILD" val="True"/>
</p:tagLst>
</file>

<file path=ppt/tags/tag155.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550.xml><?xml version="1.0" encoding="utf-8"?>
<p:tagLst xmlns:a="http://schemas.openxmlformats.org/drawingml/2006/main" xmlns:r="http://schemas.openxmlformats.org/officeDocument/2006/relationships" xmlns:p="http://schemas.openxmlformats.org/presentationml/2006/main">
  <p:tag name="ORIGINALHEIGHT" val="0.9504331"/>
  <p:tag name="ORIGINALWIDTH" val="1.049134"/>
  <p:tag name="EMFCHILD" val="True"/>
</p:tagLst>
</file>

<file path=ppt/tags/tag1551.xml><?xml version="1.0" encoding="utf-8"?>
<p:tagLst xmlns:a="http://schemas.openxmlformats.org/drawingml/2006/main" xmlns:r="http://schemas.openxmlformats.org/officeDocument/2006/relationships" xmlns:p="http://schemas.openxmlformats.org/presentationml/2006/main">
  <p:tag name="ORIGINALHEIGHT" val="0.9504331"/>
  <p:tag name="ORIGINALWIDTH" val="1.049134"/>
  <p:tag name="EMFCHILD" val="True"/>
</p:tagLst>
</file>

<file path=ppt/tags/tag1552.xml><?xml version="1.0" encoding="utf-8"?>
<p:tagLst xmlns:a="http://schemas.openxmlformats.org/drawingml/2006/main" xmlns:r="http://schemas.openxmlformats.org/officeDocument/2006/relationships" xmlns:p="http://schemas.openxmlformats.org/presentationml/2006/main">
  <p:tag name="ORIGINALHEIGHT" val="2.680945"/>
  <p:tag name="ORIGINALWIDTH" val="1.157992"/>
  <p:tag name="EMFCHILD" val="True"/>
</p:tagLst>
</file>

<file path=ppt/tags/tag1553.xml><?xml version="1.0" encoding="utf-8"?>
<p:tagLst xmlns:a="http://schemas.openxmlformats.org/drawingml/2006/main" xmlns:r="http://schemas.openxmlformats.org/officeDocument/2006/relationships" xmlns:p="http://schemas.openxmlformats.org/presentationml/2006/main">
  <p:tag name="ORIGINALHEIGHT" val="4.124527"/>
  <p:tag name="ORIGINALWIDTH" val="4.147047"/>
  <p:tag name="EMFCHILD" val="True"/>
</p:tagLst>
</file>

<file path=ppt/tags/tag1554.xml><?xml version="1.0" encoding="utf-8"?>
<p:tagLst xmlns:a="http://schemas.openxmlformats.org/drawingml/2006/main" xmlns:r="http://schemas.openxmlformats.org/officeDocument/2006/relationships" xmlns:p="http://schemas.openxmlformats.org/presentationml/2006/main">
  <p:tag name="ORIGINALHEIGHT" val="2.830669"/>
  <p:tag name="ORIGINALWIDTH" val="4.23315"/>
  <p:tag name="EMFCHILD" val="True"/>
</p:tagLst>
</file>

<file path=ppt/tags/tag1555.xml><?xml version="1.0" encoding="utf-8"?>
<p:tagLst xmlns:a="http://schemas.openxmlformats.org/drawingml/2006/main" xmlns:r="http://schemas.openxmlformats.org/officeDocument/2006/relationships" xmlns:p="http://schemas.openxmlformats.org/presentationml/2006/main">
  <p:tag name="ORIGINALHEIGHT" val="5.971575"/>
  <p:tag name="ORIGINALWIDTH" val="6.581851"/>
  <p:tag name="EMFCHILD" val="True"/>
</p:tagLst>
</file>

<file path=ppt/tags/tag1556.xml><?xml version="1.0" encoding="utf-8"?>
<p:tagLst xmlns:a="http://schemas.openxmlformats.org/drawingml/2006/main" xmlns:r="http://schemas.openxmlformats.org/officeDocument/2006/relationships" xmlns:p="http://schemas.openxmlformats.org/presentationml/2006/main">
  <p:tag name="ORIGINALHEIGHT" val="5.792244"/>
  <p:tag name="ORIGINALWIDTH" val="5.948386"/>
  <p:tag name="EMFCHILD" val="True"/>
</p:tagLst>
</file>

<file path=ppt/tags/tag1557.xml><?xml version="1.0" encoding="utf-8"?>
<p:tagLst xmlns:a="http://schemas.openxmlformats.org/drawingml/2006/main" xmlns:r="http://schemas.openxmlformats.org/officeDocument/2006/relationships" xmlns:p="http://schemas.openxmlformats.org/presentationml/2006/main">
  <p:tag name="ORIGINALHEIGHT" val="2.830669"/>
  <p:tag name="ORIGINALWIDTH" val="4.23315"/>
  <p:tag name="EMFCHILD" val="True"/>
</p:tagLst>
</file>

<file path=ppt/tags/tag1558.xml><?xml version="1.0" encoding="utf-8"?>
<p:tagLst xmlns:a="http://schemas.openxmlformats.org/drawingml/2006/main" xmlns:r="http://schemas.openxmlformats.org/officeDocument/2006/relationships" xmlns:p="http://schemas.openxmlformats.org/presentationml/2006/main">
  <p:tag name="ORIGINALHEIGHT" val="8.966338"/>
  <p:tag name="ORIGINALWIDTH" val="3.513583"/>
  <p:tag name="EMFCHILD" val="True"/>
</p:tagLst>
</file>

<file path=ppt/tags/tag1559.xml><?xml version="1.0" encoding="utf-8"?>
<p:tagLst xmlns:a="http://schemas.openxmlformats.org/drawingml/2006/main" xmlns:r="http://schemas.openxmlformats.org/officeDocument/2006/relationships" xmlns:p="http://schemas.openxmlformats.org/presentationml/2006/main">
  <p:tag name="ORIGINALHEIGHT" val="6.150906"/>
  <p:tag name="ORIGINALWIDTH" val="8.029881"/>
  <p:tag name="LATEXADDIN" val="\documentclass{article}&#10;\usepackage{amsmath,bm}&#10;\pagestyle{empty}&#10;\begin{document}&#10;&#10;$\bm{P}=\{\bm{p}_1,...,\bm{p}_n\}$&#10;&#10;&#10;\end{document}"/>
  <p:tag name="IGUANATEXSIZE" val="20"/>
  <p:tag name="IGUANATEXCURSOR" val="1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6.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1560.xml><?xml version="1.0" encoding="utf-8"?>
<p:tagLst xmlns:a="http://schemas.openxmlformats.org/drawingml/2006/main" xmlns:r="http://schemas.openxmlformats.org/officeDocument/2006/relationships" xmlns:p="http://schemas.openxmlformats.org/presentationml/2006/main">
  <p:tag name="ORIGINALHEIGHT" val="2.09811"/>
  <p:tag name="ORIGINALWIDTH" val="6.625118"/>
  <p:tag name="EMFCHILD" val="True"/>
</p:tagLst>
</file>

<file path=ppt/tags/tag1561.xml><?xml version="1.0" encoding="utf-8"?>
<p:tagLst xmlns:a="http://schemas.openxmlformats.org/drawingml/2006/main" xmlns:r="http://schemas.openxmlformats.org/officeDocument/2006/relationships" xmlns:p="http://schemas.openxmlformats.org/presentationml/2006/main">
  <p:tag name="ORIGINALHEIGHT" val="8.966338"/>
  <p:tag name="ORIGINALWIDTH" val="3.536732"/>
  <p:tag name="EMFCHILD" val="True"/>
</p:tagLst>
</file>

<file path=ppt/tags/tag1562.xml><?xml version="1.0" encoding="utf-8"?>
<p:tagLst xmlns:a="http://schemas.openxmlformats.org/drawingml/2006/main" xmlns:r="http://schemas.openxmlformats.org/officeDocument/2006/relationships" xmlns:p="http://schemas.openxmlformats.org/presentationml/2006/main">
  <p:tag name="ORIGINALHEIGHT" val="5.792244"/>
  <p:tag name="ORIGINALWIDTH" val="5.98752"/>
  <p:tag name="EMFCHILD" val="True"/>
</p:tagLst>
</file>

<file path=ppt/tags/tag1563.xml><?xml version="1.0" encoding="utf-8"?>
<p:tagLst xmlns:a="http://schemas.openxmlformats.org/drawingml/2006/main" xmlns:r="http://schemas.openxmlformats.org/officeDocument/2006/relationships" xmlns:p="http://schemas.openxmlformats.org/presentationml/2006/main">
  <p:tag name="ORIGINALHEIGHT" val="4.167559"/>
  <p:tag name="ORIGINALWIDTH" val="2.538465"/>
  <p:tag name="EMFCHILD" val="True"/>
</p:tagLst>
</file>

<file path=ppt/tags/tag1564.xml><?xml version="1.0" encoding="utf-8"?>
<p:tagLst xmlns:a="http://schemas.openxmlformats.org/drawingml/2006/main" xmlns:r="http://schemas.openxmlformats.org/officeDocument/2006/relationships" xmlns:p="http://schemas.openxmlformats.org/presentationml/2006/main">
  <p:tag name="ORIGINALHEIGHT" val="2.680945"/>
  <p:tag name="ORIGINALWIDTH" val="1.165591"/>
  <p:tag name="EMFCHILD" val="True"/>
</p:tagLst>
</file>

<file path=ppt/tags/tag1565.xml><?xml version="1.0" encoding="utf-8"?>
<p:tagLst xmlns:a="http://schemas.openxmlformats.org/drawingml/2006/main" xmlns:r="http://schemas.openxmlformats.org/officeDocument/2006/relationships" xmlns:p="http://schemas.openxmlformats.org/presentationml/2006/main">
  <p:tag name="ORIGINALHEIGHT" val="0.9504331"/>
  <p:tag name="ORIGINALWIDTH" val="1.056024"/>
  <p:tag name="EMFCHILD" val="True"/>
</p:tagLst>
</file>

<file path=ppt/tags/tag1566.xml><?xml version="1.0" encoding="utf-8"?>
<p:tagLst xmlns:a="http://schemas.openxmlformats.org/drawingml/2006/main" xmlns:r="http://schemas.openxmlformats.org/officeDocument/2006/relationships" xmlns:p="http://schemas.openxmlformats.org/presentationml/2006/main">
  <p:tag name="ORIGINALHEIGHT" val="0.9504331"/>
  <p:tag name="ORIGINALWIDTH" val="1.056024"/>
  <p:tag name="EMFCHILD" val="True"/>
</p:tagLst>
</file>

<file path=ppt/tags/tag1567.xml><?xml version="1.0" encoding="utf-8"?>
<p:tagLst xmlns:a="http://schemas.openxmlformats.org/drawingml/2006/main" xmlns:r="http://schemas.openxmlformats.org/officeDocument/2006/relationships" xmlns:p="http://schemas.openxmlformats.org/presentationml/2006/main">
  <p:tag name="ORIGINALHEIGHT" val="0.9504331"/>
  <p:tag name="ORIGINALWIDTH" val="1.056024"/>
  <p:tag name="EMFCHILD" val="True"/>
</p:tagLst>
</file>

<file path=ppt/tags/tag1568.xml><?xml version="1.0" encoding="utf-8"?>
<p:tagLst xmlns:a="http://schemas.openxmlformats.org/drawingml/2006/main" xmlns:r="http://schemas.openxmlformats.org/officeDocument/2006/relationships" xmlns:p="http://schemas.openxmlformats.org/presentationml/2006/main">
  <p:tag name="ORIGINALHEIGHT" val="2.680945"/>
  <p:tag name="ORIGINALWIDTH" val="1.165591"/>
  <p:tag name="EMFCHILD" val="True"/>
</p:tagLst>
</file>

<file path=ppt/tags/tag1569.xml><?xml version="1.0" encoding="utf-8"?>
<p:tagLst xmlns:a="http://schemas.openxmlformats.org/drawingml/2006/main" xmlns:r="http://schemas.openxmlformats.org/officeDocument/2006/relationships" xmlns:p="http://schemas.openxmlformats.org/presentationml/2006/main">
  <p:tag name="ORIGINALHEIGHT" val="5.792244"/>
  <p:tag name="ORIGINALWIDTH" val="5.98752"/>
  <p:tag name="EMFCHILD" val="True"/>
</p:tagLst>
</file>

<file path=ppt/tags/tag157.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570.xml><?xml version="1.0" encoding="utf-8"?>
<p:tagLst xmlns:a="http://schemas.openxmlformats.org/drawingml/2006/main" xmlns:r="http://schemas.openxmlformats.org/officeDocument/2006/relationships" xmlns:p="http://schemas.openxmlformats.org/presentationml/2006/main">
  <p:tag name="ORIGINALHEIGHT" val="2.830669"/>
  <p:tag name="ORIGINALWIDTH" val="4.260984"/>
  <p:tag name="EMFCHILD" val="True"/>
</p:tagLst>
</file>

<file path=ppt/tags/tag1571.xml><?xml version="1.0" encoding="utf-8"?>
<p:tagLst xmlns:a="http://schemas.openxmlformats.org/drawingml/2006/main" xmlns:r="http://schemas.openxmlformats.org/officeDocument/2006/relationships" xmlns:p="http://schemas.openxmlformats.org/presentationml/2006/main">
  <p:tag name="ORIGINALHEIGHT" val="8.966338"/>
  <p:tag name="ORIGINALWIDTH" val="3.536732"/>
  <p:tag name="EMFCHILD" val="True"/>
</p:tagLst>
</file>

<file path=ppt/tags/tag1572.xml><?xml version="1.0" encoding="utf-8"?>
<p:tagLst xmlns:a="http://schemas.openxmlformats.org/drawingml/2006/main" xmlns:r="http://schemas.openxmlformats.org/officeDocument/2006/relationships" xmlns:p="http://schemas.openxmlformats.org/presentationml/2006/main">
  <p:tag name="ORIGINALHEIGHT" val="8.923404"/>
  <p:tag name="ORIGINALWIDTH" val="44.16868"/>
  <p:tag name="OUTPUTTYPE" val="SVG"/>
  <p:tag name="IGUANATEXVERSION" val="160"/>
  <p:tag name="LATEXADDIN" val="\documentclass{article}&#10;\usepackage{amsmath,bm}&#10;\pagestyle{empty}&#10;\begin{document}&#10;&#10;&#10;$\bm{E}\in \mathcal{R}^{n\times f}$&#10;&#10;\end{document}"/>
  <p:tag name="IGUANATEXSIZE" val="18"/>
  <p:tag name="IGUANATEXCURSOR" val="1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73.xml><?xml version="1.0" encoding="utf-8"?>
<p:tagLst xmlns:a="http://schemas.openxmlformats.org/drawingml/2006/main" xmlns:r="http://schemas.openxmlformats.org/officeDocument/2006/relationships" xmlns:p="http://schemas.openxmlformats.org/presentationml/2006/main">
  <p:tag name="ORIGINALHEIGHT" val="8.853675"/>
  <p:tag name="ORIGINALWIDTH" val="44.10311"/>
  <p:tag name="OUTPUTTYPE" val="SVG"/>
  <p:tag name="IGUANATEXVERSION" val="160"/>
  <p:tag name="LATEXADDIN" val="\documentclass{article}&#10;\usepackage{amsmath,bm}&#10;\pagestyle{empty}&#10;\begin{document}&#10;&#10;$\bm{X}\in \mathcal{R}^{k\times d}$&#10;&#10;&#10;\end{document}"/>
  <p:tag name="IGUANATEXSIZE" val="18"/>
  <p:tag name="IGUANATEXCURSOR" val="119"/>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74.xml><?xml version="1.0" encoding="utf-8"?>
<p:tagLst xmlns:a="http://schemas.openxmlformats.org/drawingml/2006/main" xmlns:r="http://schemas.openxmlformats.org/officeDocument/2006/relationships" xmlns:p="http://schemas.openxmlformats.org/presentationml/2006/main">
  <p:tag name="ORIGINALHEIGHT" val="23.52177"/>
  <p:tag name="ORIGINALWIDTH" val="85.30582"/>
  <p:tag name="OUTPUTTYPE" val="SVG"/>
  <p:tag name="IGUANATEXVERSION" val="160"/>
  <p:tag name="LATEXADDIN" val="\documentclass{article}&#10;\usepackage{amsmath,bm}&#10;\pagestyle{empty}&#10;\begin{document}&#10;&#10;    \begin{gather*}&#10;        \bm{A}=\bm{X}\times \bm{W}_A+\bm{b}_A\\&#10;        \bm{B}=\bm{X}\times \bm{W}_B+\bm{b}_B&#10;    \end{gather*}&#10;&#10;&#10;\end{document}"/>
  <p:tag name="IGUANATEXSIZE" val="20"/>
  <p:tag name="IGUANATEXCURSOR" val="21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75.xml><?xml version="1.0" encoding="utf-8"?>
<p:tagLst xmlns:a="http://schemas.openxmlformats.org/drawingml/2006/main" xmlns:r="http://schemas.openxmlformats.org/officeDocument/2006/relationships" xmlns:p="http://schemas.openxmlformats.org/presentationml/2006/main">
  <p:tag name="ORIGINALHEIGHT" val="8.966338"/>
  <p:tag name="ORIGINALWIDTH" val="61.22004"/>
  <p:tag name="OUTPUTTYPE" val="SVG"/>
  <p:tag name="IGUANATEXVERSION" val="160"/>
  <p:tag name="LATEXADDIN" val="\documentclass{article}&#10;\usepackage{amsmath,bm}&#10;\pagestyle{empty}&#10;\begin{document}&#10;&#10;  \begin{gather*}&#10;        \bm{h}=\bm{A}\otimes\sigma(\bm{B})&#10;    \end{gather*}&#10;&#10;&#10;\end{document}"/>
  <p:tag name="IGUANATEXSIZE" val="20"/>
  <p:tag name="IGUANATEXCURSOR" val="16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76.xml><?xml version="1.0" encoding="utf-8"?>
<p:tagLst xmlns:a="http://schemas.openxmlformats.org/drawingml/2006/main" xmlns:r="http://schemas.openxmlformats.org/officeDocument/2006/relationships" xmlns:p="http://schemas.openxmlformats.org/presentationml/2006/main">
  <p:tag name="ORIGINALHEIGHT" val="11.44402"/>
  <p:tag name="ORIGINALWIDTH" val="103.2735"/>
  <p:tag name="OUTPUTTYPE" val="SVG"/>
  <p:tag name="IGUANATEXVERSION" val="160"/>
  <p:tag name="LATEXADDIN" val="\documentclass{article}&#10;\usepackage{amsmath,bm}&#10;\pagestyle{empty}&#10;\begin{document}&#10;&#10;    \begin{equation*}&#10;        \bm{h}^{l}=\bm{A}^{l}\otimes \sigma(\bm{B}^{l})+\bm{h}^{l-1}&#10;    \end{equation*}&#10;&#10;&#10;\end{document}"/>
  <p:tag name="IGUANATEXSIZE" val="20"/>
  <p:tag name="IGUANATEXCURSOR" val="19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577.xml><?xml version="1.0" encoding="utf-8"?>
<p:tagLst xmlns:a="http://schemas.openxmlformats.org/drawingml/2006/main" xmlns:r="http://schemas.openxmlformats.org/officeDocument/2006/relationships" xmlns:p="http://schemas.openxmlformats.org/presentationml/2006/main">
  <p:tag name="ORIGINALHEIGHT" val="6.99374"/>
  <p:tag name="ORIGINALWIDTH" val="5.81815"/>
  <p:tag name="LATEXADDIN" val="\documentclass{article}&#10;\usepackage{amsmath,bm}&#10;\pagestyle{empty}&#10;\begin{document}&#10;&#10;    \begin{equation*}&#10;        \bm{h}^{l}=\bm{A}^{l}\otimes \sigma(\bm{B}^{l})+\bm{h}^{l-1}&#10;    \end{equation*}&#10;&#10;&#10;\end{document}"/>
  <p:tag name="IGUANATEXSIZE" val="20"/>
  <p:tag name="IGUANATEXCURSOR" val="19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78.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579.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58.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1580.xml><?xml version="1.0" encoding="utf-8"?>
<p:tagLst xmlns:a="http://schemas.openxmlformats.org/drawingml/2006/main" xmlns:r="http://schemas.openxmlformats.org/officeDocument/2006/relationships" xmlns:p="http://schemas.openxmlformats.org/presentationml/2006/main">
  <p:tag name="ORIGINALHEIGHT" val="7.083425"/>
  <p:tag name="ORIGINALWIDTH" val="7.860512"/>
  <p:tag name="EMFCHILD" val="True"/>
</p:tagLst>
</file>

<file path=ppt/tags/tag1581.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582.xml><?xml version="1.0" encoding="utf-8"?>
<p:tagLst xmlns:a="http://schemas.openxmlformats.org/drawingml/2006/main" xmlns:r="http://schemas.openxmlformats.org/officeDocument/2006/relationships" xmlns:p="http://schemas.openxmlformats.org/presentationml/2006/main">
  <p:tag name="ORIGINALHEIGHT" val="6.635079"/>
  <p:tag name="ORIGINALWIDTH" val="6.645079"/>
  <p:tag name="EMFCHILD" val="True"/>
</p:tagLst>
</file>

<file path=ppt/tags/tag1583.xml><?xml version="1.0" encoding="utf-8"?>
<p:tagLst xmlns:a="http://schemas.openxmlformats.org/drawingml/2006/main" xmlns:r="http://schemas.openxmlformats.org/officeDocument/2006/relationships" xmlns:p="http://schemas.openxmlformats.org/presentationml/2006/main">
  <p:tag name="ORIGINALHEIGHT" val="4.403465"/>
  <p:tag name="ORIGINALWIDTH" val="5.270236"/>
  <p:tag name="EMFCHILD" val="True"/>
</p:tagLst>
</file>

<file path=ppt/tags/tag158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585.xml><?xml version="1.0" encoding="utf-8"?>
<p:tagLst xmlns:a="http://schemas.openxmlformats.org/drawingml/2006/main" xmlns:r="http://schemas.openxmlformats.org/officeDocument/2006/relationships" xmlns:p="http://schemas.openxmlformats.org/presentationml/2006/main">
  <p:tag name="ORIGINALHEIGHT" val="6.83437"/>
  <p:tag name="ORIGINALWIDTH" val="8.079685"/>
  <p:tag name="EMFCHILD" val="True"/>
</p:tagLst>
</file>

<file path=ppt/tags/tag1586.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58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588.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589.xml><?xml version="1.0" encoding="utf-8"?>
<p:tagLst xmlns:a="http://schemas.openxmlformats.org/drawingml/2006/main" xmlns:r="http://schemas.openxmlformats.org/officeDocument/2006/relationships" xmlns:p="http://schemas.openxmlformats.org/presentationml/2006/main">
  <p:tag name="ORIGINALHEIGHT" val="6.99374"/>
  <p:tag name="ORIGINALWIDTH" val="5.81815"/>
  <p:tag name="EMFCHILD" val="True"/>
</p:tagLst>
</file>

<file path=ppt/tags/tag159.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590.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591.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1592.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593.xml><?xml version="1.0" encoding="utf-8"?>
<p:tagLst xmlns:a="http://schemas.openxmlformats.org/drawingml/2006/main" xmlns:r="http://schemas.openxmlformats.org/officeDocument/2006/relationships" xmlns:p="http://schemas.openxmlformats.org/presentationml/2006/main">
  <p:tag name="ORIGINALHEIGHT" val="6.29437"/>
  <p:tag name="ORIGINALWIDTH" val="5.727244"/>
  <p:tag name="LATEXADDIN" val="\documentclass{article}&#10;\usepackage{amsmath,bm}&#10;\pagestyle{empty}&#10;\begin{document}&#10;&#10;  \begin{gather*}&#10;        \bm{h}=\bm{A}\otimes\sigma(\bm{B})&#10;    \end{gather*}&#10;&#10;&#10;\end{document}"/>
  <p:tag name="IGUANATEXSIZE" val="20"/>
  <p:tag name="IGUANATEXCURSOR" val="16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594.xml><?xml version="1.0" encoding="utf-8"?>
<p:tagLst xmlns:a="http://schemas.openxmlformats.org/drawingml/2006/main" xmlns:r="http://schemas.openxmlformats.org/officeDocument/2006/relationships" xmlns:p="http://schemas.openxmlformats.org/presentationml/2006/main">
  <p:tag name="ORIGINALHEIGHT" val="2.09811"/>
  <p:tag name="ORIGINALWIDTH" val="6.521614"/>
  <p:tag name="EMFCHILD" val="True"/>
</p:tagLst>
</file>

<file path=ppt/tags/tag1595.xml><?xml version="1.0" encoding="utf-8"?>
<p:tagLst xmlns:a="http://schemas.openxmlformats.org/drawingml/2006/main" xmlns:r="http://schemas.openxmlformats.org/officeDocument/2006/relationships" xmlns:p="http://schemas.openxmlformats.org/presentationml/2006/main">
  <p:tag name="ORIGINALHEIGHT" val="6.375079"/>
  <p:tag name="ORIGINALWIDTH" val="7.737677"/>
  <p:tag name="EMFCHILD" val="True"/>
</p:tagLst>
</file>

<file path=ppt/tags/tag1596.xml><?xml version="1.0" encoding="utf-8"?>
<p:tagLst xmlns:a="http://schemas.openxmlformats.org/drawingml/2006/main" xmlns:r="http://schemas.openxmlformats.org/officeDocument/2006/relationships" xmlns:p="http://schemas.openxmlformats.org/presentationml/2006/main">
  <p:tag name="ORIGINALHEIGHT" val="5.971575"/>
  <p:tag name="ORIGINALWIDTH" val="6.541221"/>
  <p:tag name="EMFCHILD" val="True"/>
</p:tagLst>
</file>

<file path=ppt/tags/tag1597.xml><?xml version="1.0" encoding="utf-8"?>
<p:tagLst xmlns:a="http://schemas.openxmlformats.org/drawingml/2006/main" xmlns:r="http://schemas.openxmlformats.org/officeDocument/2006/relationships" xmlns:p="http://schemas.openxmlformats.org/presentationml/2006/main">
  <p:tag name="ORIGINALHEIGHT" val="3.96311"/>
  <p:tag name="ORIGINALWIDTH" val="5.187874"/>
  <p:tag name="EMFCHILD" val="True"/>
</p:tagLst>
</file>

<file path=ppt/tags/tag1598.xml><?xml version="1.0" encoding="utf-8"?>
<p:tagLst xmlns:a="http://schemas.openxmlformats.org/drawingml/2006/main" xmlns:r="http://schemas.openxmlformats.org/officeDocument/2006/relationships" xmlns:p="http://schemas.openxmlformats.org/presentationml/2006/main">
  <p:tag name="ORIGINALHEIGHT" val="8.966338"/>
  <p:tag name="ORIGINALWIDTH" val="2.275197"/>
  <p:tag name="EMFCHILD" val="True"/>
</p:tagLst>
</file>

<file path=ppt/tags/tag1599.xml><?xml version="1.0" encoding="utf-8"?>
<p:tagLst xmlns:a="http://schemas.openxmlformats.org/drawingml/2006/main" xmlns:r="http://schemas.openxmlformats.org/officeDocument/2006/relationships" xmlns:p="http://schemas.openxmlformats.org/presentationml/2006/main">
  <p:tag name="ORIGINALHEIGHT" val="6.150906"/>
  <p:tag name="ORIGINALWIDTH" val="7.953425"/>
  <p:tag name="EMFCHILD" val="True"/>
</p:tagLst>
</file>

<file path=ppt/tags/tag16.xml><?xml version="1.0" encoding="utf-8"?>
<p:tagLst xmlns:a="http://schemas.openxmlformats.org/drawingml/2006/main" xmlns:r="http://schemas.openxmlformats.org/officeDocument/2006/relationships" xmlns:p="http://schemas.openxmlformats.org/presentationml/2006/main">
  <p:tag name="ORIGINALHEIGHT" val="4.582795"/>
  <p:tag name="ORIGINALWIDTH" val="4.122795"/>
  <p:tag name="EMFCHILD" val="True"/>
</p:tagLst>
</file>

<file path=ppt/tags/tag160.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600.xml><?xml version="1.0" encoding="utf-8"?>
<p:tagLst xmlns:a="http://schemas.openxmlformats.org/drawingml/2006/main" xmlns:r="http://schemas.openxmlformats.org/officeDocument/2006/relationships" xmlns:p="http://schemas.openxmlformats.org/presentationml/2006/main">
  <p:tag name="ORIGINALHEIGHT" val="8.966338"/>
  <p:tag name="ORIGINALWIDTH" val="2.275197"/>
  <p:tag name="EMFCHILD" val="True"/>
</p:tagLst>
</file>

<file path=ppt/tags/tag1601.xml><?xml version="1.0" encoding="utf-8"?>
<p:tagLst xmlns:a="http://schemas.openxmlformats.org/drawingml/2006/main" xmlns:r="http://schemas.openxmlformats.org/officeDocument/2006/relationships" xmlns:p="http://schemas.openxmlformats.org/presentationml/2006/main">
  <p:tag name="ORIGINALHEIGHT" val="7.083425"/>
  <p:tag name="ORIGINALWIDTH" val="7.860512"/>
  <p:tag name="LATEXADDIN" val="\documentclass{article}&#10;\usepackage{amsmath,bm}&#10;\pagestyle{empty}&#10;\begin{document}&#10;&#10;    \begin{gather*}&#10;        \bm{A}=\bm{X}\times \bm{W}_A+\bm{b}_A\\&#10;        \bm{B}=\bm{X}\times \bm{W}_B+\bm{b}_B&#10;    \end{gather*}&#10;&#10;&#10;\end{document}"/>
  <p:tag name="IGUANATEXSIZE" val="20"/>
  <p:tag name="IGUANATEXCURSOR" val="21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0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603.xml><?xml version="1.0" encoding="utf-8"?>
<p:tagLst xmlns:a="http://schemas.openxmlformats.org/drawingml/2006/main" xmlns:r="http://schemas.openxmlformats.org/officeDocument/2006/relationships" xmlns:p="http://schemas.openxmlformats.org/presentationml/2006/main">
  <p:tag name="ORIGINALHEIGHT" val="6.83437"/>
  <p:tag name="ORIGINALWIDTH" val="9.105826"/>
  <p:tag name="EMFCHILD" val="True"/>
</p:tagLst>
</file>

<file path=ppt/tags/tag1604.xml><?xml version="1.0" encoding="utf-8"?>
<p:tagLst xmlns:a="http://schemas.openxmlformats.org/drawingml/2006/main" xmlns:r="http://schemas.openxmlformats.org/officeDocument/2006/relationships" xmlns:p="http://schemas.openxmlformats.org/presentationml/2006/main">
  <p:tag name="ORIGINALHEIGHT" val="4.801969"/>
  <p:tag name="ORIGINALWIDTH" val="4.811929"/>
  <p:tag name="EMFCHILD" val="True"/>
</p:tagLst>
</file>

<file path=ppt/tags/tag1605.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EMFCHILD" val="True"/>
</p:tagLst>
</file>

<file path=ppt/tags/tag1606.xml><?xml version="1.0" encoding="utf-8"?>
<p:tagLst xmlns:a="http://schemas.openxmlformats.org/drawingml/2006/main" xmlns:r="http://schemas.openxmlformats.org/officeDocument/2006/relationships" xmlns:p="http://schemas.openxmlformats.org/presentationml/2006/main">
  <p:tag name="ORIGINALHEIGHT" val="4.972323"/>
  <p:tag name="ORIGINALWIDTH" val="5.251299"/>
  <p:tag name="EMFCHILD" val="True"/>
</p:tagLst>
</file>

<file path=ppt/tags/tag1607.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608.xml><?xml version="1.0" encoding="utf-8"?>
<p:tagLst xmlns:a="http://schemas.openxmlformats.org/drawingml/2006/main" xmlns:r="http://schemas.openxmlformats.org/officeDocument/2006/relationships" xmlns:p="http://schemas.openxmlformats.org/presentationml/2006/main">
  <p:tag name="ORIGINALHEIGHT" val="6.99374"/>
  <p:tag name="ORIGINALWIDTH" val="4.523032"/>
  <p:tag name="EMFCHILD" val="True"/>
</p:tagLst>
</file>

<file path=ppt/tags/tag1609.xml><?xml version="1.0" encoding="utf-8"?>
<p:tagLst xmlns:a="http://schemas.openxmlformats.org/drawingml/2006/main" xmlns:r="http://schemas.openxmlformats.org/officeDocument/2006/relationships" xmlns:p="http://schemas.openxmlformats.org/presentationml/2006/main">
  <p:tag name="ORIGINALHEIGHT" val="4.972323"/>
  <p:tag name="ORIGINALWIDTH" val="5.251299"/>
  <p:tag name="EMFCHILD" val="True"/>
</p:tagLst>
</file>

<file path=ppt/tags/tag161.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610.xml><?xml version="1.0" encoding="utf-8"?>
<p:tagLst xmlns:a="http://schemas.openxmlformats.org/drawingml/2006/main" xmlns:r="http://schemas.openxmlformats.org/officeDocument/2006/relationships" xmlns:p="http://schemas.openxmlformats.org/presentationml/2006/main">
  <p:tag name="ORIGINALHEIGHT" val="6.83437"/>
  <p:tag name="ORIGINALWIDTH" val="8.079685"/>
  <p:tag name="EMFCHILD" val="True"/>
</p:tagLst>
</file>

<file path=ppt/tags/tag1611.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612.xml><?xml version="1.0" encoding="utf-8"?>
<p:tagLst xmlns:a="http://schemas.openxmlformats.org/drawingml/2006/main" xmlns:r="http://schemas.openxmlformats.org/officeDocument/2006/relationships" xmlns:p="http://schemas.openxmlformats.org/presentationml/2006/main">
  <p:tag name="ORIGINALHEIGHT" val="6.83437"/>
  <p:tag name="ORIGINALWIDTH" val="9.105826"/>
  <p:tag name="EMFCHILD" val="True"/>
</p:tagLst>
</file>

<file path=ppt/tags/tag1613.xml><?xml version="1.0" encoding="utf-8"?>
<p:tagLst xmlns:a="http://schemas.openxmlformats.org/drawingml/2006/main" xmlns:r="http://schemas.openxmlformats.org/officeDocument/2006/relationships" xmlns:p="http://schemas.openxmlformats.org/presentationml/2006/main">
  <p:tag name="ORIGINALHEIGHT" val="4.801969"/>
  <p:tag name="ORIGINALWIDTH" val="4.811929"/>
  <p:tag name="EMFCHILD" val="True"/>
</p:tagLst>
</file>

<file path=ppt/tags/tag1614.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EMFCHILD" val="True"/>
</p:tagLst>
</file>

<file path=ppt/tags/tag1615.xml><?xml version="1.0" encoding="utf-8"?>
<p:tagLst xmlns:a="http://schemas.openxmlformats.org/drawingml/2006/main" xmlns:r="http://schemas.openxmlformats.org/officeDocument/2006/relationships" xmlns:p="http://schemas.openxmlformats.org/presentationml/2006/main">
  <p:tag name="ORIGINALHEIGHT" val="4.76311"/>
  <p:tag name="ORIGINALWIDTH" val="5.33496"/>
  <p:tag name="EMFCHILD" val="True"/>
</p:tagLst>
</file>

<file path=ppt/tags/tag1616.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617.xml><?xml version="1.0" encoding="utf-8"?>
<p:tagLst xmlns:a="http://schemas.openxmlformats.org/drawingml/2006/main" xmlns:r="http://schemas.openxmlformats.org/officeDocument/2006/relationships" xmlns:p="http://schemas.openxmlformats.org/presentationml/2006/main">
  <p:tag name="ORIGINALHEIGHT" val="6.99374"/>
  <p:tag name="ORIGINALWIDTH" val="4.523032"/>
  <p:tag name="EMFCHILD" val="True"/>
</p:tagLst>
</file>

<file path=ppt/tags/tag1618.xml><?xml version="1.0" encoding="utf-8"?>
<p:tagLst xmlns:a="http://schemas.openxmlformats.org/drawingml/2006/main" xmlns:r="http://schemas.openxmlformats.org/officeDocument/2006/relationships" xmlns:p="http://schemas.openxmlformats.org/presentationml/2006/main">
  <p:tag name="ORIGINALHEIGHT" val="4.76311"/>
  <p:tag name="ORIGINALWIDTH" val="5.33496"/>
  <p:tag name="EMFCHILD" val="True"/>
</p:tagLst>
</file>

<file path=ppt/tags/tag1619.xml><?xml version="1.0" encoding="utf-8"?>
<p:tagLst xmlns:a="http://schemas.openxmlformats.org/drawingml/2006/main" xmlns:r="http://schemas.openxmlformats.org/officeDocument/2006/relationships" xmlns:p="http://schemas.openxmlformats.org/presentationml/2006/main">
  <p:tag name="ORIGINALHEIGHT" val="6.83434"/>
  <p:tag name="ORIGINALWIDTH" val="8.907875"/>
  <p:tag name="LATEXADDIN" val="\documentclass{article}&#10;\usepackage{amsmath,bm}&#10;\pagestyle{empty}&#10;\begin{document}&#10;&#10;$\bm{X}\in \mathcal{R}^{k\times d}$&#10;&#10;&#10;\end{document}"/>
  <p:tag name="IGUANATEXSIZE" val="18"/>
  <p:tag name="IGUANATEXCURSOR" val="119"/>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2.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1620.xml><?xml version="1.0" encoding="utf-8"?>
<p:tagLst xmlns:a="http://schemas.openxmlformats.org/drawingml/2006/main" xmlns:r="http://schemas.openxmlformats.org/officeDocument/2006/relationships" xmlns:p="http://schemas.openxmlformats.org/presentationml/2006/main">
  <p:tag name="ORIGINALHEIGHT" val="5.778303"/>
  <p:tag name="ORIGINALWIDTH" val="4.87301"/>
  <p:tag name="EMFCHILD" val="True"/>
</p:tagLst>
</file>

<file path=ppt/tags/tag1621.xml><?xml version="1.0" encoding="utf-8"?>
<p:tagLst xmlns:a="http://schemas.openxmlformats.org/drawingml/2006/main" xmlns:r="http://schemas.openxmlformats.org/officeDocument/2006/relationships" xmlns:p="http://schemas.openxmlformats.org/presentationml/2006/main">
  <p:tag name="ORIGINALHEIGHT" val="7.023623"/>
  <p:tag name="ORIGINALWIDTH" val="7.952756"/>
  <p:tag name="EMFCHILD" val="True"/>
</p:tagLst>
</file>

<file path=ppt/tags/tag1622.xml><?xml version="1.0" encoding="utf-8"?>
<p:tagLst xmlns:a="http://schemas.openxmlformats.org/drawingml/2006/main" xmlns:r="http://schemas.openxmlformats.org/officeDocument/2006/relationships" xmlns:p="http://schemas.openxmlformats.org/presentationml/2006/main">
  <p:tag name="ORIGINALHEIGHT" val="4.90958"/>
  <p:tag name="ORIGINALWIDTH" val="3.356518"/>
  <p:tag name="EMFCHILD" val="True"/>
</p:tagLst>
</file>

<file path=ppt/tags/tag1623.xml><?xml version="1.0" encoding="utf-8"?>
<p:tagLst xmlns:a="http://schemas.openxmlformats.org/drawingml/2006/main" xmlns:r="http://schemas.openxmlformats.org/officeDocument/2006/relationships" xmlns:p="http://schemas.openxmlformats.org/presentationml/2006/main">
  <p:tag name="ORIGINALHEIGHT" val="3.730971"/>
  <p:tag name="ORIGINALWIDTH" val="3.656693"/>
  <p:tag name="EMFCHILD" val="True"/>
</p:tagLst>
</file>

<file path=ppt/tags/tag1624.xml><?xml version="1.0" encoding="utf-8"?>
<p:tagLst xmlns:a="http://schemas.openxmlformats.org/drawingml/2006/main" xmlns:r="http://schemas.openxmlformats.org/officeDocument/2006/relationships" xmlns:p="http://schemas.openxmlformats.org/presentationml/2006/main">
  <p:tag name="ORIGINALHEIGHT" val="4.90958"/>
  <p:tag name="ORIGINALWIDTH" val="3.506605"/>
  <p:tag name="EMFCHILD" val="True"/>
</p:tagLst>
</file>

<file path=ppt/tags/tag1625.xml><?xml version="1.0" encoding="utf-8"?>
<p:tagLst xmlns:a="http://schemas.openxmlformats.org/drawingml/2006/main" xmlns:r="http://schemas.openxmlformats.org/officeDocument/2006/relationships" xmlns:p="http://schemas.openxmlformats.org/presentationml/2006/main">
  <p:tag name="ORIGINALHEIGHT" val="6.774585"/>
  <p:tag name="ORIGINALWIDTH" val="7.79077"/>
  <p:tag name="LATEXADDIN" val="\documentclass{article}&#10;\usepackage{amsmath,bm}&#10;\pagestyle{empty}&#10;\begin{document}&#10;&#10;&#10;$\bm{E}\in \mathcal{R}^{n\times f}$&#10;&#10;\end{document}"/>
  <p:tag name="IGUANATEXSIZE" val="18"/>
  <p:tag name="IGUANATEXCURSOR" val="1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26.xml><?xml version="1.0" encoding="utf-8"?>
<p:tagLst xmlns:a="http://schemas.openxmlformats.org/drawingml/2006/main" xmlns:r="http://schemas.openxmlformats.org/officeDocument/2006/relationships" xmlns:p="http://schemas.openxmlformats.org/presentationml/2006/main">
  <p:tag name="ORIGINALHEIGHT" val="5.778303"/>
  <p:tag name="ORIGINALWIDTH" val="4.981277"/>
  <p:tag name="EMFCHILD" val="True"/>
</p:tagLst>
</file>

<file path=ppt/tags/tag1627.xml><?xml version="1.0" encoding="utf-8"?>
<p:tagLst xmlns:a="http://schemas.openxmlformats.org/drawingml/2006/main" xmlns:r="http://schemas.openxmlformats.org/officeDocument/2006/relationships" xmlns:p="http://schemas.openxmlformats.org/presentationml/2006/main">
  <p:tag name="ORIGINALHEIGHT" val="7.023623"/>
  <p:tag name="ORIGINALWIDTH" val="8.129484"/>
  <p:tag name="EMFCHILD" val="True"/>
</p:tagLst>
</file>

<file path=ppt/tags/tag1628.xml><?xml version="1.0" encoding="utf-8"?>
<p:tagLst xmlns:a="http://schemas.openxmlformats.org/drawingml/2006/main" xmlns:r="http://schemas.openxmlformats.org/officeDocument/2006/relationships" xmlns:p="http://schemas.openxmlformats.org/presentationml/2006/main">
  <p:tag name="ORIGINALHEIGHT" val="3.145188"/>
  <p:tag name="ORIGINALWIDTH" val="4.26098"/>
  <p:tag name="EMFCHILD" val="True"/>
</p:tagLst>
</file>

<file path=ppt/tags/tag1629.xml><?xml version="1.0" encoding="utf-8"?>
<p:tagLst xmlns:a="http://schemas.openxmlformats.org/drawingml/2006/main" xmlns:r="http://schemas.openxmlformats.org/officeDocument/2006/relationships" xmlns:p="http://schemas.openxmlformats.org/presentationml/2006/main">
  <p:tag name="ORIGINALHEIGHT" val="3.730971"/>
  <p:tag name="ORIGINALWIDTH" val="3.73797"/>
  <p:tag name="EMFCHILD" val="True"/>
</p:tagLst>
</file>

<file path=ppt/tags/tag163.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630.xml><?xml version="1.0" encoding="utf-8"?>
<p:tagLst xmlns:a="http://schemas.openxmlformats.org/drawingml/2006/main" xmlns:r="http://schemas.openxmlformats.org/officeDocument/2006/relationships" xmlns:p="http://schemas.openxmlformats.org/presentationml/2006/main">
  <p:tag name="ORIGINALHEIGHT" val="6.33224"/>
  <p:tag name="ORIGINALWIDTH" val="3.703106"/>
  <p:tag name="EMFCHILD" val="True"/>
</p:tagLst>
</file>

<file path=ppt/tags/tag1631.xml><?xml version="1.0" encoding="utf-8"?>
<p:tagLst xmlns:a="http://schemas.openxmlformats.org/drawingml/2006/main" xmlns:r="http://schemas.openxmlformats.org/officeDocument/2006/relationships" xmlns:p="http://schemas.openxmlformats.org/presentationml/2006/main">
  <p:tag name="ORIGINALHEIGHT" val="11.11815"/>
  <p:tag name="ORIGINALWIDTH" val="6.713386"/>
  <p:tag name="OUTPUTTYPE" val="SVG"/>
  <p:tag name="IGUANATEXVERSION" val="160"/>
  <p:tag name="LATEXADDIN" val="\documentclass{article}&#10;\usepackage{amsmath,bm}&#10;\pagestyle{empty}&#10;\begin{document}&#10;&#10;$\bm{z}_i^l$&#10;&#10;&#10;\end{document}"/>
  <p:tag name="IGUANATEXSIZE" val="18"/>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2.xml><?xml version="1.0" encoding="utf-8"?>
<p:tagLst xmlns:a="http://schemas.openxmlformats.org/drawingml/2006/main" xmlns:r="http://schemas.openxmlformats.org/officeDocument/2006/relationships" xmlns:p="http://schemas.openxmlformats.org/presentationml/2006/main">
  <p:tag name="ORIGINALHEIGHT" val="6.51553"/>
  <p:tag name="ORIGINALWIDTH" val="7.809711"/>
  <p:tag name="OUTPUTTYPE" val="SVG"/>
  <p:tag name="IGUANATEXVERSION" val="160"/>
  <p:tag name="LATEXADDIN" val="\documentclass{article}&#10;\usepackage{amsmath,bm}&#10;\pagestyle{empty}&#10;\begin{document}&#10;&#10;&#10;$\bm{g}_i$&#10;&#10;\end{document}"/>
  <p:tag name="IGUANATEXSIZE" val="18"/>
  <p:tag name="IGUANATEXCURSOR" val="9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3.xml><?xml version="1.0" encoding="utf-8"?>
<p:tagLst xmlns:a="http://schemas.openxmlformats.org/drawingml/2006/main" xmlns:r="http://schemas.openxmlformats.org/officeDocument/2006/relationships" xmlns:p="http://schemas.openxmlformats.org/presentationml/2006/main">
  <p:tag name="ORIGINALHEIGHT" val="27.01358"/>
  <p:tag name="ORIGINALWIDTH" val="88.82996"/>
  <p:tag name="OUTPUTTYPE" val="SVG"/>
  <p:tag name="IGUANATEXVERSION" val="160"/>
  <p:tag name="LATEXADDIN" val="\documentclass{article}&#10;\usepackage{amsmath,bm}&#10;\pagestyle{empty}&#10;\begin{document}&#10;&#10;&#10;  \begin{gather*}&#10;        \bm{d}_i^l=\bm{z}_i^l\bm{W}_d^l+\bm{b}_d^l+\bm{g}_i\\&#10;        \bm{z}_i^l=\text{Conv}(\bm{s}_i^l)&#10;    \end{gather*}&#10;&#10;\end{document}"/>
  <p:tag name="IGUANATEXSIZE" val="20"/>
  <p:tag name="IGUANATEXCURSOR" val="2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4.xml><?xml version="1.0" encoding="utf-8"?>
<p:tagLst xmlns:a="http://schemas.openxmlformats.org/drawingml/2006/main" xmlns:r="http://schemas.openxmlformats.org/officeDocument/2006/relationships" xmlns:p="http://schemas.openxmlformats.org/presentationml/2006/main">
  <p:tag name="ORIGINALHEIGHT" val="11.11815"/>
  <p:tag name="ORIGINALWIDTH" val="8.066885"/>
  <p:tag name="OUTPUTTYPE" val="SVG"/>
  <p:tag name="IGUANATEXVERSION" val="160"/>
  <p:tag name="LATEXADDIN" val="\documentclass{article}&#10;\usepackage{amsmath,bm}&#10;\pagestyle{empty}&#10;\begin{document}&#10;&#10;&#10;$\bm{d}_i^l$&#10;&#10;\end{document}"/>
  <p:tag name="IGUANATEXSIZE" val="18"/>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5.xml><?xml version="1.0" encoding="utf-8"?>
<p:tagLst xmlns:a="http://schemas.openxmlformats.org/drawingml/2006/main" xmlns:r="http://schemas.openxmlformats.org/officeDocument/2006/relationships" xmlns:p="http://schemas.openxmlformats.org/presentationml/2006/main">
  <p:tag name="ORIGINALHEIGHT" val="12.47108"/>
  <p:tag name="ORIGINALWIDTH" val="10.7479"/>
  <p:tag name="OUTPUTTYPE" val="SVG"/>
  <p:tag name="IGUANATEXVERSION" val="160"/>
  <p:tag name="LATEXADDIN" val="\documentclass{article}&#10;\usepackage{amsmath,bm}&#10;\pagestyle{empty}&#10;\begin{document}&#10;&#10;&#10;$a_{ij}^l$&#10;&#10;\end{document}"/>
  <p:tag name="IGUANATEXSIZE" val="18"/>
  <p:tag name="IGUANATEXCURSOR" val="9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6.xml><?xml version="1.0" encoding="utf-8"?>
<p:tagLst xmlns:a="http://schemas.openxmlformats.org/drawingml/2006/main" xmlns:r="http://schemas.openxmlformats.org/officeDocument/2006/relationships" xmlns:p="http://schemas.openxmlformats.org/presentationml/2006/main">
  <p:tag name="ORIGINALHEIGHT" val="11.11815"/>
  <p:tag name="ORIGINALWIDTH" val="8.066885"/>
  <p:tag name="OUTPUTTYPE" val="SVG"/>
  <p:tag name="IGUANATEXVERSION" val="160"/>
  <p:tag name="LATEXADDIN" val="\documentclass{article}&#10;\usepackage{amsmath,bm}&#10;\pagestyle{empty}&#10;\begin{document}&#10;&#10;$\bm{d}_i^l$&#10;&#10;&#10;\end{document}"/>
  <p:tag name="IGUANATEXSIZE" val="18"/>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7.xml><?xml version="1.0" encoding="utf-8"?>
<p:tagLst xmlns:a="http://schemas.openxmlformats.org/drawingml/2006/main" xmlns:r="http://schemas.openxmlformats.org/officeDocument/2006/relationships" xmlns:p="http://schemas.openxmlformats.org/presentationml/2006/main">
  <p:tag name="ORIGINALHEIGHT" val="7.420166"/>
  <p:tag name="ORIGINALWIDTH" val="7.761067"/>
  <p:tag name="OUTPUTTYPE" val="SVG"/>
  <p:tag name="IGUANATEXVERSION" val="160"/>
  <p:tag name="LATEXADDIN" val="\documentclass{article}&#10;\usepackage{amsmath,bm}&#10;\pagestyle{empty}&#10;\begin{document}&#10;&#10;$\bm{y}_j$&#10;&#10;&#10;\end{document}"/>
  <p:tag name="IGUANATEXSIZE" val="18"/>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8.xml><?xml version="1.0" encoding="utf-8"?>
<p:tagLst xmlns:a="http://schemas.openxmlformats.org/drawingml/2006/main" xmlns:r="http://schemas.openxmlformats.org/officeDocument/2006/relationships" xmlns:p="http://schemas.openxmlformats.org/presentationml/2006/main">
  <p:tag name="ORIGINALHEIGHT" val="25.43209"/>
  <p:tag name="ORIGINALWIDTH" val="101.9736"/>
  <p:tag name="OUTPUTTYPE" val="SVG"/>
  <p:tag name="IGUANATEXVERSION" val="160"/>
  <p:tag name="LATEXADDIN" val="\documentclass{article}&#10;\usepackage{amsmath,bm}&#10;\pagestyle{empty}&#10;\begin{document}&#10;&#10;&#10;    \begin{equation*}&#10;        a_{ij}^l=\frac{exp(\bm{d}_i^l\cdot \bm{y}_j)}{\sum_{t=1}^{n}exp(\bm{d}_i^l\cdot \bm{h}_t)}&#10;    \end{equation*}&#10;&#10;\end{document}"/>
  <p:tag name="IGUANATEXSIZE" val="20"/>
  <p:tag name="IGUANATEXCURSOR" val="2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39.xml><?xml version="1.0" encoding="utf-8"?>
<p:tagLst xmlns:a="http://schemas.openxmlformats.org/drawingml/2006/main" xmlns:r="http://schemas.openxmlformats.org/officeDocument/2006/relationships" xmlns:p="http://schemas.openxmlformats.org/presentationml/2006/main">
  <p:tag name="ORIGINALHEIGHT" val="27.71614"/>
  <p:tag name="ORIGINALWIDTH" val="88.10374"/>
  <p:tag name="OUTPUTTYPE" val="SVG"/>
  <p:tag name="IGUANATEXVERSION" val="160"/>
  <p:tag name="LATEXADDIN" val="\documentclass{article}&#10;\usepackage{amsmath,bm}&#10;\pagestyle{empty}&#10;\begin{document}&#10;&#10;&#10;\begin{equation*}&#10;        \bm{c}_i^l=\sum_{j=1}^{m}a_{ij}^l(\bm{h}_j+\bm{e}_j)&#10;    \end{equation*}&#10;&#10;\end{document}"/>
  <p:tag name="IGUANATEXSIZE" val="20"/>
  <p:tag name="IGUANATEXCURSOR" val="18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64.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1640.xml><?xml version="1.0" encoding="utf-8"?>
<p:tagLst xmlns:a="http://schemas.openxmlformats.org/drawingml/2006/main" xmlns:r="http://schemas.openxmlformats.org/officeDocument/2006/relationships" xmlns:p="http://schemas.openxmlformats.org/presentationml/2006/main">
  <p:tag name="ORIGINALHEIGHT" val="4.424764"/>
  <p:tag name="ORIGINALWIDTH" val="4.581693"/>
  <p:tag name="LATEXADDIN" val="\documentclass{article}&#10;\usepackage{amsmath,bm}&#10;\pagestyle{empty}&#10;\begin{document}&#10;&#10;&#10;\begin{equation*}&#10;        \bm{c}_i^l=\sum_{j=1}^{m}a_{ij}^l(\bm{h}_j+\bm{e}_j)&#10;    \end{equation*}&#10;&#10;\end{document}"/>
  <p:tag name="IGUANATEXSIZE" val="20"/>
  <p:tag name="IGUANATEXCURSOR" val="18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41.xml><?xml version="1.0" encoding="utf-8"?>
<p:tagLst xmlns:a="http://schemas.openxmlformats.org/drawingml/2006/main" xmlns:r="http://schemas.openxmlformats.org/officeDocument/2006/relationships" xmlns:p="http://schemas.openxmlformats.org/presentationml/2006/main">
  <p:tag name="ORIGINALHEIGHT" val="4.740275"/>
  <p:tag name="ORIGINALWIDTH" val="1.544961"/>
  <p:tag name="EMFCHILD" val="True"/>
</p:tagLst>
</file>

<file path=ppt/tags/tag1642.xml><?xml version="1.0" encoding="utf-8"?>
<p:tagLst xmlns:a="http://schemas.openxmlformats.org/drawingml/2006/main" xmlns:r="http://schemas.openxmlformats.org/officeDocument/2006/relationships" xmlns:p="http://schemas.openxmlformats.org/presentationml/2006/main">
  <p:tag name="ORIGINALHEIGHT" val="4.531536"/>
  <p:tag name="ORIGINALWIDTH" val="2.089843"/>
  <p:tag name="EMFCHILD" val="True"/>
</p:tagLst>
</file>

<file path=ppt/tags/tag1643.xml><?xml version="1.0" encoding="utf-8"?>
<p:tagLst xmlns:a="http://schemas.openxmlformats.org/drawingml/2006/main" xmlns:r="http://schemas.openxmlformats.org/officeDocument/2006/relationships" xmlns:p="http://schemas.openxmlformats.org/presentationml/2006/main">
  <p:tag name="ORIGINALHEIGHT" val="2.250866"/>
  <p:tag name="ORIGINALWIDTH" val="6.552323"/>
  <p:tag name="EMFCHILD" val="True"/>
</p:tagLst>
</file>

<file path=ppt/tags/tag1644.xml><?xml version="1.0" encoding="utf-8"?>
<p:tagLst xmlns:a="http://schemas.openxmlformats.org/drawingml/2006/main" xmlns:r="http://schemas.openxmlformats.org/officeDocument/2006/relationships" xmlns:p="http://schemas.openxmlformats.org/presentationml/2006/main">
  <p:tag name="ORIGINALHEIGHT" val="3.036732"/>
  <p:tag name="ORIGINALWIDTH" val="6.331614"/>
  <p:tag name="EMFCHILD" val="True"/>
</p:tagLst>
</file>

<file path=ppt/tags/tag1645.xml><?xml version="1.0" encoding="utf-8"?>
<p:tagLst xmlns:a="http://schemas.openxmlformats.org/drawingml/2006/main" xmlns:r="http://schemas.openxmlformats.org/officeDocument/2006/relationships" xmlns:p="http://schemas.openxmlformats.org/presentationml/2006/main">
  <p:tag name="ORIGINALHEIGHT" val="13.46673"/>
  <p:tag name="ORIGINALWIDTH" val="13.11453"/>
  <p:tag name="EMFCHILD" val="True"/>
</p:tagLst>
</file>

<file path=ppt/tags/tag1646.xml><?xml version="1.0" encoding="utf-8"?>
<p:tagLst xmlns:a="http://schemas.openxmlformats.org/drawingml/2006/main" xmlns:r="http://schemas.openxmlformats.org/officeDocument/2006/relationships" xmlns:p="http://schemas.openxmlformats.org/presentationml/2006/main">
  <p:tag name="ORIGINALHEIGHT" val="5.837795"/>
  <p:tag name="ORIGINALWIDTH" val="3.027874"/>
  <p:tag name="EMFCHILD" val="True"/>
</p:tagLst>
</file>

<file path=ppt/tags/tag1647.xml><?xml version="1.0" encoding="utf-8"?>
<p:tagLst xmlns:a="http://schemas.openxmlformats.org/drawingml/2006/main" xmlns:r="http://schemas.openxmlformats.org/officeDocument/2006/relationships" xmlns:p="http://schemas.openxmlformats.org/presentationml/2006/main">
  <p:tag name="ORIGINALHEIGHT" val="1.81126"/>
  <p:tag name="ORIGINALWIDTH" val="5.076339"/>
  <p:tag name="EMFCHILD" val="True"/>
</p:tagLst>
</file>

<file path=ppt/tags/tag1648.xml><?xml version="1.0" encoding="utf-8"?>
<p:tagLst xmlns:a="http://schemas.openxmlformats.org/drawingml/2006/main" xmlns:r="http://schemas.openxmlformats.org/officeDocument/2006/relationships" xmlns:p="http://schemas.openxmlformats.org/presentationml/2006/main">
  <p:tag name="ORIGINALHEIGHT" val="4.470945"/>
  <p:tag name="ORIGINALWIDTH" val="2.510551"/>
  <p:tag name="EMFCHILD" val="True"/>
</p:tagLst>
</file>

<file path=ppt/tags/tag1649.xml><?xml version="1.0" encoding="utf-8"?>
<p:tagLst xmlns:a="http://schemas.openxmlformats.org/drawingml/2006/main" xmlns:r="http://schemas.openxmlformats.org/officeDocument/2006/relationships" xmlns:p="http://schemas.openxmlformats.org/presentationml/2006/main">
  <p:tag name="ORIGINALHEIGHT" val="4.357441"/>
  <p:tag name="ORIGINALWIDTH" val="4.512717"/>
  <p:tag name="EMFCHILD" val="True"/>
</p:tagLst>
</file>

<file path=ppt/tags/tag165.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650.xml><?xml version="1.0" encoding="utf-8"?>
<p:tagLst xmlns:a="http://schemas.openxmlformats.org/drawingml/2006/main" xmlns:r="http://schemas.openxmlformats.org/officeDocument/2006/relationships" xmlns:p="http://schemas.openxmlformats.org/presentationml/2006/main">
  <p:tag name="ORIGINALHEIGHT" val="4.740275"/>
  <p:tag name="ORIGINALWIDTH" val="1.544961"/>
  <p:tag name="EMFCHILD" val="True"/>
</p:tagLst>
</file>

<file path=ppt/tags/tag1651.xml><?xml version="1.0" encoding="utf-8"?>
<p:tagLst xmlns:a="http://schemas.openxmlformats.org/drawingml/2006/main" xmlns:r="http://schemas.openxmlformats.org/officeDocument/2006/relationships" xmlns:p="http://schemas.openxmlformats.org/presentationml/2006/main">
  <p:tag name="ORIGINALHEIGHT" val="4.531536"/>
  <p:tag name="ORIGINALWIDTH" val="2.089843"/>
  <p:tag name="EMFCHILD" val="True"/>
</p:tagLst>
</file>

<file path=ppt/tags/tag1652.xml><?xml version="1.0" encoding="utf-8"?>
<p:tagLst xmlns:a="http://schemas.openxmlformats.org/drawingml/2006/main" xmlns:r="http://schemas.openxmlformats.org/officeDocument/2006/relationships" xmlns:p="http://schemas.openxmlformats.org/presentationml/2006/main">
  <p:tag name="ORIGINALHEIGHT" val="5.837795"/>
  <p:tag name="ORIGINALWIDTH" val="3.027874"/>
  <p:tag name="EMFCHILD" val="True"/>
</p:tagLst>
</file>

<file path=ppt/tags/tag1653.xml><?xml version="1.0" encoding="utf-8"?>
<p:tagLst xmlns:a="http://schemas.openxmlformats.org/drawingml/2006/main" xmlns:r="http://schemas.openxmlformats.org/officeDocument/2006/relationships" xmlns:p="http://schemas.openxmlformats.org/presentationml/2006/main">
  <p:tag name="ORIGINALHEIGHT" val="9.619095"/>
  <p:tag name="ORIGINALWIDTH" val="2.285906"/>
  <p:tag name="EMFCHILD" val="True"/>
</p:tagLst>
</file>

<file path=ppt/tags/tag1654.xml><?xml version="1.0" encoding="utf-8"?>
<p:tagLst xmlns:a="http://schemas.openxmlformats.org/drawingml/2006/main" xmlns:r="http://schemas.openxmlformats.org/officeDocument/2006/relationships" xmlns:p="http://schemas.openxmlformats.org/presentationml/2006/main">
  <p:tag name="ORIGINALHEIGHT" val="6.752598"/>
  <p:tag name="ORIGINALWIDTH" val="5.754212"/>
  <p:tag name="EMFCHILD" val="True"/>
</p:tagLst>
</file>

<file path=ppt/tags/tag1655.xml><?xml version="1.0" encoding="utf-8"?>
<p:tagLst xmlns:a="http://schemas.openxmlformats.org/drawingml/2006/main" xmlns:r="http://schemas.openxmlformats.org/officeDocument/2006/relationships" xmlns:p="http://schemas.openxmlformats.org/presentationml/2006/main">
  <p:tag name="ORIGINALHEIGHT" val="5.837795"/>
  <p:tag name="ORIGINALWIDTH" val="3.027874"/>
  <p:tag name="EMFCHILD" val="True"/>
</p:tagLst>
</file>

<file path=ppt/tags/tag1656.xml><?xml version="1.0" encoding="utf-8"?>
<p:tagLst xmlns:a="http://schemas.openxmlformats.org/drawingml/2006/main" xmlns:r="http://schemas.openxmlformats.org/officeDocument/2006/relationships" xmlns:p="http://schemas.openxmlformats.org/presentationml/2006/main">
  <p:tag name="ORIGINALHEIGHT" val="6.406299"/>
  <p:tag name="ORIGINALWIDTH" val="6.552323"/>
  <p:tag name="EMFCHILD" val="True"/>
</p:tagLst>
</file>

<file path=ppt/tags/tag1657.xml><?xml version="1.0" encoding="utf-8"?>
<p:tagLst xmlns:a="http://schemas.openxmlformats.org/drawingml/2006/main" xmlns:r="http://schemas.openxmlformats.org/officeDocument/2006/relationships" xmlns:p="http://schemas.openxmlformats.org/presentationml/2006/main">
  <p:tag name="ORIGINALHEIGHT" val="4.424764"/>
  <p:tag name="ORIGINALWIDTH" val="4.552126"/>
  <p:tag name="EMFCHILD" val="True"/>
</p:tagLst>
</file>

<file path=ppt/tags/tag1658.xml><?xml version="1.0" encoding="utf-8"?>
<p:tagLst xmlns:a="http://schemas.openxmlformats.org/drawingml/2006/main" xmlns:r="http://schemas.openxmlformats.org/officeDocument/2006/relationships" xmlns:p="http://schemas.openxmlformats.org/presentationml/2006/main">
  <p:tag name="ORIGINALHEIGHT" val="5.837795"/>
  <p:tag name="ORIGINALWIDTH" val="3.027874"/>
  <p:tag name="EMFCHILD" val="True"/>
</p:tagLst>
</file>

<file path=ppt/tags/tag1659.xml><?xml version="1.0" encoding="utf-8"?>
<p:tagLst xmlns:a="http://schemas.openxmlformats.org/drawingml/2006/main" xmlns:r="http://schemas.openxmlformats.org/officeDocument/2006/relationships" xmlns:p="http://schemas.openxmlformats.org/presentationml/2006/main">
  <p:tag name="ORIGINALHEIGHT" val="9.619095"/>
  <p:tag name="ORIGINALWIDTH" val="2.285906"/>
  <p:tag name="EMFCHILD" val="True"/>
</p:tagLst>
</file>

<file path=ppt/tags/tag166.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1660.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LATEXADDIN" val="\documentclass{article}&#10;\usepackage{amsmath,bm}&#10;\pagestyle{empty}&#10;\begin{document}&#10;&#10;&#10;    \begin{equation*}&#10;        a_{ij}^l=\frac{exp(\bm{d}_i^l\cdot \bm{y}_j)}{\sum_{t=1}^{n}exp(\bm{d}_i^l\cdot \bm{h}_t)}&#10;    \end{equation*}&#10;&#10;\end{document}"/>
  <p:tag name="IGUANATEXSIZE" val="20"/>
  <p:tag name="IGUANATEXCURSOR" val="2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61.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662.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66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664.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665.xml><?xml version="1.0" encoding="utf-8"?>
<p:tagLst xmlns:a="http://schemas.openxmlformats.org/drawingml/2006/main" xmlns:r="http://schemas.openxmlformats.org/officeDocument/2006/relationships" xmlns:p="http://schemas.openxmlformats.org/presentationml/2006/main">
  <p:tag name="ORIGINALHEIGHT" val="4.513071"/>
  <p:tag name="ORIGINALWIDTH" val="3.82563"/>
  <p:tag name="EMFCHILD" val="True"/>
</p:tagLst>
</file>

<file path=ppt/tags/tag1666.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1667.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166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69.xml><?xml version="1.0" encoding="utf-8"?>
<p:tagLst xmlns:a="http://schemas.openxmlformats.org/drawingml/2006/main" xmlns:r="http://schemas.openxmlformats.org/officeDocument/2006/relationships" xmlns:p="http://schemas.openxmlformats.org/presentationml/2006/main">
  <p:tag name="ORIGINALHEIGHT" val="6.99374"/>
  <p:tag name="ORIGINALWIDTH" val="5.569095"/>
  <p:tag name="EMFCHILD" val="True"/>
</p:tagLst>
</file>

<file path=ppt/tags/tag167.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670.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671.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672.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673.xml><?xml version="1.0" encoding="utf-8"?>
<p:tagLst xmlns:a="http://schemas.openxmlformats.org/drawingml/2006/main" xmlns:r="http://schemas.openxmlformats.org/officeDocument/2006/relationships" xmlns:p="http://schemas.openxmlformats.org/presentationml/2006/main">
  <p:tag name="ORIGINALHEIGHT" val="6.515551"/>
  <p:tag name="ORIGINALWIDTH" val="5.479449"/>
  <p:tag name="EMFCHILD" val="True"/>
</p:tagLst>
</file>

<file path=ppt/tags/tag167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67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76.xml><?xml version="1.0" encoding="utf-8"?>
<p:tagLst xmlns:a="http://schemas.openxmlformats.org/drawingml/2006/main" xmlns:r="http://schemas.openxmlformats.org/officeDocument/2006/relationships" xmlns:p="http://schemas.openxmlformats.org/presentationml/2006/main">
  <p:tag name="ORIGINALHEIGHT" val="0.3984646"/>
  <p:tag name="ORIGINALWIDTH" val="75.61047"/>
  <p:tag name="EMFCHILD" val="True"/>
</p:tagLst>
</file>

<file path=ppt/tags/tag1677.xml><?xml version="1.0" encoding="utf-8"?>
<p:tagLst xmlns:a="http://schemas.openxmlformats.org/drawingml/2006/main" xmlns:r="http://schemas.openxmlformats.org/officeDocument/2006/relationships" xmlns:p="http://schemas.openxmlformats.org/presentationml/2006/main">
  <p:tag name="ORIGINALHEIGHT" val="9.962638"/>
  <p:tag name="ORIGINALWIDTH" val="9.394764"/>
  <p:tag name="EMFCHILD" val="True"/>
</p:tagLst>
</file>

<file path=ppt/tags/tag1678.xml><?xml version="1.0" encoding="utf-8"?>
<p:tagLst xmlns:a="http://schemas.openxmlformats.org/drawingml/2006/main" xmlns:r="http://schemas.openxmlformats.org/officeDocument/2006/relationships" xmlns:p="http://schemas.openxmlformats.org/presentationml/2006/main">
  <p:tag name="ORIGINALHEIGHT" val="3.145197"/>
  <p:tag name="ORIGINALWIDTH" val="4.260984"/>
  <p:tag name="EMFCHILD" val="True"/>
</p:tagLst>
</file>

<file path=ppt/tags/tag1679.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68.xml><?xml version="1.0" encoding="utf-8"?>
<p:tagLst xmlns:a="http://schemas.openxmlformats.org/drawingml/2006/main" xmlns:r="http://schemas.openxmlformats.org/officeDocument/2006/relationships" xmlns:p="http://schemas.openxmlformats.org/presentationml/2006/main">
  <p:tag name="ORIGINALHEIGHT" val="4.357441"/>
  <p:tag name="ORIGINALWIDTH" val="3.66622"/>
  <p:tag name="EMFCHILD" val="True"/>
</p:tagLst>
</file>

<file path=ppt/tags/tag1680.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68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682.xml><?xml version="1.0" encoding="utf-8"?>
<p:tagLst xmlns:a="http://schemas.openxmlformats.org/drawingml/2006/main" xmlns:r="http://schemas.openxmlformats.org/officeDocument/2006/relationships" xmlns:p="http://schemas.openxmlformats.org/presentationml/2006/main">
  <p:tag name="ORIGINALHEIGHT" val="4.513071"/>
  <p:tag name="ORIGINALWIDTH" val="3.82563"/>
  <p:tag name="EMFCHILD" val="True"/>
</p:tagLst>
</file>

<file path=ppt/tags/tag1683.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1684.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168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86.xml><?xml version="1.0" encoding="utf-8"?>
<p:tagLst xmlns:a="http://schemas.openxmlformats.org/drawingml/2006/main" xmlns:r="http://schemas.openxmlformats.org/officeDocument/2006/relationships" xmlns:p="http://schemas.openxmlformats.org/presentationml/2006/main">
  <p:tag name="ORIGINALHEIGHT" val="6.99374"/>
  <p:tag name="ORIGINALWIDTH" val="5.569095"/>
  <p:tag name="EMFCHILD" val="True"/>
</p:tagLst>
</file>

<file path=ppt/tags/tag1687.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168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689.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69.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690.xml><?xml version="1.0" encoding="utf-8"?>
<p:tagLst xmlns:a="http://schemas.openxmlformats.org/drawingml/2006/main" xmlns:r="http://schemas.openxmlformats.org/officeDocument/2006/relationships" xmlns:p="http://schemas.openxmlformats.org/presentationml/2006/main">
  <p:tag name="ORIGINALHEIGHT" val="6.99374"/>
  <p:tag name="ORIGINALWIDTH" val="5.81815"/>
  <p:tag name="EMFCHILD" val="True"/>
</p:tagLst>
</file>

<file path=ppt/tags/tag1691.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69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93.xml><?xml version="1.0" encoding="utf-8"?>
<p:tagLst xmlns:a="http://schemas.openxmlformats.org/drawingml/2006/main" xmlns:r="http://schemas.openxmlformats.org/officeDocument/2006/relationships" xmlns:p="http://schemas.openxmlformats.org/presentationml/2006/main">
  <p:tag name="ORIGINALHEIGHT" val="6.51553"/>
  <p:tag name="ORIGINALWIDTH" val="4.931496"/>
  <p:tag name="LATEXADDIN" val="\documentclass{article}&#10;\usepackage{amsmath,bm}&#10;\pagestyle{empty}&#10;\begin{document}&#10;&#10;$\bm{y}_j$&#10;&#10;&#10;\end{document}"/>
  <p:tag name="IGUANATEXSIZE" val="18"/>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94.xml><?xml version="1.0" encoding="utf-8"?>
<p:tagLst xmlns:a="http://schemas.openxmlformats.org/drawingml/2006/main" xmlns:r="http://schemas.openxmlformats.org/officeDocument/2006/relationships" xmlns:p="http://schemas.openxmlformats.org/presentationml/2006/main">
  <p:tag name="ORIGINALHEIGHT" val="6.046326"/>
  <p:tag name="ORIGINALWIDTH" val="2.755337"/>
  <p:tag name="EMFCHILD" val="True"/>
</p:tagLst>
</file>

<file path=ppt/tags/tag1695.xml><?xml version="1.0" encoding="utf-8"?>
<p:tagLst xmlns:a="http://schemas.openxmlformats.org/drawingml/2006/main" xmlns:r="http://schemas.openxmlformats.org/officeDocument/2006/relationships" xmlns:p="http://schemas.openxmlformats.org/presentationml/2006/main">
  <p:tag name="ORIGINALHEIGHT" val="6.993745"/>
  <p:tag name="ORIGINALWIDTH" val="5.569073"/>
  <p:tag name="LATEXADDIN" val="\documentclass{article}&#10;\usepackage{amsmath,bm}&#10;\pagestyle{empty}&#10;\begin{document}&#10;&#10;$\bm{d}_i^l$&#10;&#10;&#10;\end{document}"/>
  <p:tag name="IGUANATEXSIZE" val="18"/>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96.xml><?xml version="1.0" encoding="utf-8"?>
<p:tagLst xmlns:a="http://schemas.openxmlformats.org/drawingml/2006/main" xmlns:r="http://schemas.openxmlformats.org/officeDocument/2006/relationships" xmlns:p="http://schemas.openxmlformats.org/presentationml/2006/main">
  <p:tag name="ORIGINALHEIGHT" val="4.90958"/>
  <p:tag name="ORIGINALWIDTH" val="1.562117"/>
  <p:tag name="EMFCHILD" val="True"/>
</p:tagLst>
</file>

<file path=ppt/tags/tag1697.xml><?xml version="1.0" encoding="utf-8"?>
<p:tagLst xmlns:a="http://schemas.openxmlformats.org/drawingml/2006/main" xmlns:r="http://schemas.openxmlformats.org/officeDocument/2006/relationships" xmlns:p="http://schemas.openxmlformats.org/presentationml/2006/main">
  <p:tag name="ORIGINALHEIGHT" val="4.693395"/>
  <p:tag name="ORIGINALWIDTH" val="2.113036"/>
  <p:tag name="EMFCHILD" val="True"/>
</p:tagLst>
</file>

<file path=ppt/tags/tag1698.xml><?xml version="1.0" encoding="utf-8"?>
<p:tagLst xmlns:a="http://schemas.openxmlformats.org/drawingml/2006/main" xmlns:r="http://schemas.openxmlformats.org/officeDocument/2006/relationships" xmlns:p="http://schemas.openxmlformats.org/presentationml/2006/main">
  <p:tag name="ORIGINALHEIGHT" val="4.513036"/>
  <p:tag name="ORIGINALWIDTH" val="4.562861"/>
  <p:tag name="LATEXADDIN" val="\documentclass{article}&#10;\usepackage{amsmath,bm}&#10;\pagestyle{empty}&#10;\begin{document}&#10;&#10;&#10;$a_{ij}^l$&#10;&#10;\end{document}"/>
  <p:tag name="IGUANATEXSIZE" val="18"/>
  <p:tag name="IGUANATEXCURSOR" val="9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699.xml><?xml version="1.0" encoding="utf-8"?>
<p:tagLst xmlns:a="http://schemas.openxmlformats.org/drawingml/2006/main" xmlns:r="http://schemas.openxmlformats.org/officeDocument/2006/relationships" xmlns:p="http://schemas.openxmlformats.org/presentationml/2006/main">
  <p:tag name="ORIGINALHEIGHT" val="4.90958"/>
  <p:tag name="ORIGINALWIDTH" val="1.562117"/>
  <p:tag name="EMFCHILD" val="True"/>
</p:tagLst>
</file>

<file path=ppt/tags/tag17.xml><?xml version="1.0" encoding="utf-8"?>
<p:tagLst xmlns:a="http://schemas.openxmlformats.org/drawingml/2006/main" xmlns:r="http://schemas.openxmlformats.org/officeDocument/2006/relationships" xmlns:p="http://schemas.openxmlformats.org/presentationml/2006/main">
  <p:tag name="ORIGINALHEIGHT" val="9.962638"/>
  <p:tag name="ORIGINALWIDTH" val="2.282795"/>
  <p:tag name="EMFCHILD" val="True"/>
</p:tagLst>
</file>

<file path=ppt/tags/tag170.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1700.xml><?xml version="1.0" encoding="utf-8"?>
<p:tagLst xmlns:a="http://schemas.openxmlformats.org/drawingml/2006/main" xmlns:r="http://schemas.openxmlformats.org/officeDocument/2006/relationships" xmlns:p="http://schemas.openxmlformats.org/presentationml/2006/main">
  <p:tag name="ORIGINALHEIGHT" val="4.693395"/>
  <p:tag name="ORIGINALWIDTH" val="2.113036"/>
  <p:tag name="EMFCHILD" val="True"/>
</p:tagLst>
</file>

<file path=ppt/tags/tag1701.xml><?xml version="1.0" encoding="utf-8"?>
<p:tagLst xmlns:a="http://schemas.openxmlformats.org/drawingml/2006/main" xmlns:r="http://schemas.openxmlformats.org/officeDocument/2006/relationships" xmlns:p="http://schemas.openxmlformats.org/presentationml/2006/main">
  <p:tag name="ORIGINALHEIGHT" val="6.046326"/>
  <p:tag name="ORIGINALWIDTH" val="3.061505"/>
  <p:tag name="EMFCHILD" val="True"/>
</p:tagLst>
</file>

<file path=ppt/tags/tag1702.xml><?xml version="1.0" encoding="utf-8"?>
<p:tagLst xmlns:a="http://schemas.openxmlformats.org/drawingml/2006/main" xmlns:r="http://schemas.openxmlformats.org/officeDocument/2006/relationships" xmlns:p="http://schemas.openxmlformats.org/presentationml/2006/main">
  <p:tag name="ORIGINALHEIGHT" val="6.993745"/>
  <p:tag name="ORIGINALWIDTH" val="5.569073"/>
  <p:tag name="LATEXADDIN" val="\documentclass{article}&#10;\usepackage{amsmath,bm}&#10;\pagestyle{empty}&#10;\begin{document}&#10;&#10;&#10;$\bm{d}_i^l$&#10;&#10;\end{document}"/>
  <p:tag name="IGUANATEXSIZE" val="18"/>
  <p:tag name="IGUANATEXCURSOR" val="9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03.xml><?xml version="1.0" encoding="utf-8"?>
<p:tagLst xmlns:a="http://schemas.openxmlformats.org/drawingml/2006/main" xmlns:r="http://schemas.openxmlformats.org/officeDocument/2006/relationships" xmlns:p="http://schemas.openxmlformats.org/presentationml/2006/main">
  <p:tag name="ORIGINALHEIGHT" val="4.90958"/>
  <p:tag name="ORIGINALWIDTH" val="1.562117"/>
  <p:tag name="EMFCHILD" val="True"/>
</p:tagLst>
</file>

<file path=ppt/tags/tag1704.xml><?xml version="1.0" encoding="utf-8"?>
<p:tagLst xmlns:a="http://schemas.openxmlformats.org/drawingml/2006/main" xmlns:r="http://schemas.openxmlformats.org/officeDocument/2006/relationships" xmlns:p="http://schemas.openxmlformats.org/presentationml/2006/main">
  <p:tag name="ORIGINALHEIGHT" val="4.693395"/>
  <p:tag name="ORIGINALWIDTH" val="2.113036"/>
  <p:tag name="EMFCHILD" val="True"/>
</p:tagLst>
</file>

<file path=ppt/tags/tag1705.xml><?xml version="1.0" encoding="utf-8"?>
<p:tagLst xmlns:a="http://schemas.openxmlformats.org/drawingml/2006/main" xmlns:r="http://schemas.openxmlformats.org/officeDocument/2006/relationships" xmlns:p="http://schemas.openxmlformats.org/presentationml/2006/main">
  <p:tag name="ORIGINALHEIGHT" val="6.743977"/>
  <p:tag name="ORIGINALWIDTH" val="5.569095"/>
  <p:tag name="LATEXADDIN" val="\documentclass{article}&#10;\usepackage{amsmath,bm}&#10;\pagestyle{empty}&#10;\begin{document}&#10;&#10;&#10;  \begin{gather*}&#10;        \bm{d}_i^l=\bm{z}_i^l\bm{W}_d^l+\bm{b}_d^l+\bm{g}_i\\&#10;        \bm{z}_i^l=\text{Conv}(\bm{s}_i^l)&#10;    \end{gather*}&#10;&#10;\end{document}"/>
  <p:tag name="IGUANATEXSIZE" val="20"/>
  <p:tag name="IGUANATEXCURSOR" val="22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06.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07.xml><?xml version="1.0" encoding="utf-8"?>
<p:tagLst xmlns:a="http://schemas.openxmlformats.org/drawingml/2006/main" xmlns:r="http://schemas.openxmlformats.org/officeDocument/2006/relationships" xmlns:p="http://schemas.openxmlformats.org/presentationml/2006/main">
  <p:tag name="ORIGINALHEIGHT" val="4.525748"/>
  <p:tag name="ORIGINALWIDTH" val="2.113071"/>
  <p:tag name="EMFCHILD" val="True"/>
</p:tagLst>
</file>

<file path=ppt/tags/tag1708.xml><?xml version="1.0" encoding="utf-8"?>
<p:tagLst xmlns:a="http://schemas.openxmlformats.org/drawingml/2006/main" xmlns:r="http://schemas.openxmlformats.org/officeDocument/2006/relationships" xmlns:p="http://schemas.openxmlformats.org/presentationml/2006/main">
  <p:tag name="ORIGINALHEIGHT" val="2.247992"/>
  <p:tag name="ORIGINALWIDTH" val="6.625118"/>
  <p:tag name="EMFCHILD" val="True"/>
</p:tagLst>
</file>

<file path=ppt/tags/tag1709.xml><?xml version="1.0" encoding="utf-8"?>
<p:tagLst xmlns:a="http://schemas.openxmlformats.org/drawingml/2006/main" xmlns:r="http://schemas.openxmlformats.org/officeDocument/2006/relationships" xmlns:p="http://schemas.openxmlformats.org/presentationml/2006/main">
  <p:tag name="ORIGINALHEIGHT" val="4.419134"/>
  <p:tag name="ORIGINALWIDTH" val="4.941457"/>
  <p:tag name="EMFCHILD" val="True"/>
</p:tagLst>
</file>

<file path=ppt/tags/tag171.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1710.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11.xml><?xml version="1.0" encoding="utf-8"?>
<p:tagLst xmlns:a="http://schemas.openxmlformats.org/drawingml/2006/main" xmlns:r="http://schemas.openxmlformats.org/officeDocument/2006/relationships" xmlns:p="http://schemas.openxmlformats.org/presentationml/2006/main">
  <p:tag name="ORIGINALHEIGHT" val="4.525748"/>
  <p:tag name="ORIGINALWIDTH" val="2.113071"/>
  <p:tag name="EMFCHILD" val="True"/>
</p:tagLst>
</file>

<file path=ppt/tags/tag1712.xml><?xml version="1.0" encoding="utf-8"?>
<p:tagLst xmlns:a="http://schemas.openxmlformats.org/drawingml/2006/main" xmlns:r="http://schemas.openxmlformats.org/officeDocument/2006/relationships" xmlns:p="http://schemas.openxmlformats.org/presentationml/2006/main">
  <p:tag name="ORIGINALHEIGHT" val="6.753582"/>
  <p:tag name="ORIGINALWIDTH" val="11.37732"/>
  <p:tag name="EMFCHILD" val="True"/>
</p:tagLst>
</file>

<file path=ppt/tags/tag1713.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14.xml><?xml version="1.0" encoding="utf-8"?>
<p:tagLst xmlns:a="http://schemas.openxmlformats.org/drawingml/2006/main" xmlns:r="http://schemas.openxmlformats.org/officeDocument/2006/relationships" xmlns:p="http://schemas.openxmlformats.org/presentationml/2006/main">
  <p:tag name="ORIGINALHEIGHT" val="4.734212"/>
  <p:tag name="ORIGINALWIDTH" val="3.584527"/>
  <p:tag name="EMFCHILD" val="True"/>
</p:tagLst>
</file>

<file path=ppt/tags/tag1715.xml><?xml version="1.0" encoding="utf-8"?>
<p:tagLst xmlns:a="http://schemas.openxmlformats.org/drawingml/2006/main" xmlns:r="http://schemas.openxmlformats.org/officeDocument/2006/relationships" xmlns:p="http://schemas.openxmlformats.org/presentationml/2006/main">
  <p:tag name="ORIGINALHEIGHT" val="6.39811"/>
  <p:tag name="ORIGINALWIDTH" val="6.625118"/>
  <p:tag name="EMFCHILD" val="True"/>
</p:tagLst>
</file>

<file path=ppt/tags/tag1716.xml><?xml version="1.0" encoding="utf-8"?>
<p:tagLst xmlns:a="http://schemas.openxmlformats.org/drawingml/2006/main" xmlns:r="http://schemas.openxmlformats.org/officeDocument/2006/relationships" xmlns:p="http://schemas.openxmlformats.org/presentationml/2006/main">
  <p:tag name="ORIGINALHEIGHT" val="6.743977"/>
  <p:tag name="ORIGINALWIDTH" val="4.523032"/>
  <p:tag name="EMFCHILD" val="True"/>
</p:tagLst>
</file>

<file path=ppt/tags/tag1717.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18.xml><?xml version="1.0" encoding="utf-8"?>
<p:tagLst xmlns:a="http://schemas.openxmlformats.org/drawingml/2006/main" xmlns:r="http://schemas.openxmlformats.org/officeDocument/2006/relationships" xmlns:p="http://schemas.openxmlformats.org/presentationml/2006/main">
  <p:tag name="ORIGINALHEIGHT" val="4.734212"/>
  <p:tag name="ORIGINALWIDTH" val="3.584527"/>
  <p:tag name="EMFCHILD" val="True"/>
</p:tagLst>
</file>

<file path=ppt/tags/tag1719.xml><?xml version="1.0" encoding="utf-8"?>
<p:tagLst xmlns:a="http://schemas.openxmlformats.org/drawingml/2006/main" xmlns:r="http://schemas.openxmlformats.org/officeDocument/2006/relationships" xmlns:p="http://schemas.openxmlformats.org/presentationml/2006/main">
  <p:tag name="ORIGINALHEIGHT" val="6.39811"/>
  <p:tag name="ORIGINALWIDTH" val="6.625118"/>
  <p:tag name="EMFCHILD" val="True"/>
</p:tagLst>
</file>

<file path=ppt/tags/tag172.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720.xml><?xml version="1.0" encoding="utf-8"?>
<p:tagLst xmlns:a="http://schemas.openxmlformats.org/drawingml/2006/main" xmlns:r="http://schemas.openxmlformats.org/officeDocument/2006/relationships" xmlns:p="http://schemas.openxmlformats.org/presentationml/2006/main">
  <p:tag name="ORIGINALHEIGHT" val="6.282835"/>
  <p:tag name="ORIGINALWIDTH" val="5.260236"/>
  <p:tag name="EMFCHILD" val="True"/>
</p:tagLst>
</file>

<file path=ppt/tags/tag1721.xml><?xml version="1.0" encoding="utf-8"?>
<p:tagLst xmlns:a="http://schemas.openxmlformats.org/drawingml/2006/main" xmlns:r="http://schemas.openxmlformats.org/officeDocument/2006/relationships" xmlns:p="http://schemas.openxmlformats.org/presentationml/2006/main">
  <p:tag name="ORIGINALHEIGHT" val="4.525748"/>
  <p:tag name="ORIGINALWIDTH" val="2.113071"/>
  <p:tag name="EMFCHILD" val="True"/>
</p:tagLst>
</file>

<file path=ppt/tags/tag1722.xml><?xml version="1.0" encoding="utf-8"?>
<p:tagLst xmlns:a="http://schemas.openxmlformats.org/drawingml/2006/main" xmlns:r="http://schemas.openxmlformats.org/officeDocument/2006/relationships" xmlns:p="http://schemas.openxmlformats.org/presentationml/2006/main">
  <p:tag name="ORIGINALHEIGHT" val="4.419134"/>
  <p:tag name="ORIGINALWIDTH" val="4.941457"/>
  <p:tag name="EMFCHILD" val="True"/>
</p:tagLst>
</file>

<file path=ppt/tags/tag1723.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24.xml><?xml version="1.0" encoding="utf-8"?>
<p:tagLst xmlns:a="http://schemas.openxmlformats.org/drawingml/2006/main" xmlns:r="http://schemas.openxmlformats.org/officeDocument/2006/relationships" xmlns:p="http://schemas.openxmlformats.org/presentationml/2006/main">
  <p:tag name="ORIGINALHEIGHT" val="4.525748"/>
  <p:tag name="ORIGINALWIDTH" val="2.113071"/>
  <p:tag name="EMFCHILD" val="True"/>
</p:tagLst>
</file>

<file path=ppt/tags/tag1725.xml><?xml version="1.0" encoding="utf-8"?>
<p:tagLst xmlns:a="http://schemas.openxmlformats.org/drawingml/2006/main" xmlns:r="http://schemas.openxmlformats.org/officeDocument/2006/relationships" xmlns:p="http://schemas.openxmlformats.org/presentationml/2006/main">
  <p:tag name="ORIGINALHEIGHT" val="2.247992"/>
  <p:tag name="ORIGINALWIDTH" val="6.625118"/>
  <p:tag name="EMFCHILD" val="True"/>
</p:tagLst>
</file>

<file path=ppt/tags/tag1726.xml><?xml version="1.0" encoding="utf-8"?>
<p:tagLst xmlns:a="http://schemas.openxmlformats.org/drawingml/2006/main" xmlns:r="http://schemas.openxmlformats.org/officeDocument/2006/relationships" xmlns:p="http://schemas.openxmlformats.org/presentationml/2006/main">
  <p:tag name="ORIGINALHEIGHT" val="6.984134"/>
  <p:tag name="ORIGINALWIDTH" val="6.067244"/>
  <p:tag name="EMFCHILD" val="True"/>
</p:tagLst>
</file>

<file path=ppt/tags/tag1727.xml><?xml version="1.0" encoding="utf-8"?>
<p:tagLst xmlns:a="http://schemas.openxmlformats.org/drawingml/2006/main" xmlns:r="http://schemas.openxmlformats.org/officeDocument/2006/relationships" xmlns:p="http://schemas.openxmlformats.org/presentationml/2006/main">
  <p:tag name="ORIGINALHEIGHT" val="4.409528"/>
  <p:tag name="ORIGINALWIDTH" val="4.413425"/>
  <p:tag name="EMFCHILD" val="True"/>
</p:tagLst>
</file>

<file path=ppt/tags/tag1728.xml><?xml version="1.0" encoding="utf-8"?>
<p:tagLst xmlns:a="http://schemas.openxmlformats.org/drawingml/2006/main" xmlns:r="http://schemas.openxmlformats.org/officeDocument/2006/relationships" xmlns:p="http://schemas.openxmlformats.org/presentationml/2006/main">
  <p:tag name="ORIGINALHEIGHT" val="4.246181"/>
  <p:tag name="ORIGINALWIDTH" val="5.011181"/>
  <p:tag name="EMFCHILD" val="True"/>
</p:tagLst>
</file>

<file path=ppt/tags/tag1729.xml><?xml version="1.0" encoding="utf-8"?>
<p:tagLst xmlns:a="http://schemas.openxmlformats.org/drawingml/2006/main" xmlns:r="http://schemas.openxmlformats.org/officeDocument/2006/relationships" xmlns:p="http://schemas.openxmlformats.org/presentationml/2006/main">
  <p:tag name="ORIGINALHEIGHT" val="4.246181"/>
  <p:tag name="ORIGINALWIDTH" val="4.871693"/>
  <p:tag name="EMFCHILD" val="True"/>
</p:tagLst>
</file>

<file path=ppt/tags/tag173.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730.xml><?xml version="1.0" encoding="utf-8"?>
<p:tagLst xmlns:a="http://schemas.openxmlformats.org/drawingml/2006/main" xmlns:r="http://schemas.openxmlformats.org/officeDocument/2006/relationships" xmlns:p="http://schemas.openxmlformats.org/presentationml/2006/main">
  <p:tag name="ORIGINALHEIGHT" val="9.606811"/>
  <p:tag name="ORIGINALWIDTH" val="2.311299"/>
  <p:tag name="EMFCHILD" val="True"/>
</p:tagLst>
</file>

<file path=ppt/tags/tag1731.xml><?xml version="1.0" encoding="utf-8"?>
<p:tagLst xmlns:a="http://schemas.openxmlformats.org/drawingml/2006/main" xmlns:r="http://schemas.openxmlformats.org/officeDocument/2006/relationships" xmlns:p="http://schemas.openxmlformats.org/presentationml/2006/main">
  <p:tag name="ORIGINALHEIGHT" val="4.419134"/>
  <p:tag name="ORIGINALWIDTH" val="4.174331"/>
  <p:tag name="EMFCHILD" val="True"/>
</p:tagLst>
</file>

<file path=ppt/tags/tag1732.xml><?xml version="1.0" encoding="utf-8"?>
<p:tagLst xmlns:a="http://schemas.openxmlformats.org/drawingml/2006/main" xmlns:r="http://schemas.openxmlformats.org/officeDocument/2006/relationships" xmlns:p="http://schemas.openxmlformats.org/presentationml/2006/main">
  <p:tag name="ORIGINALHEIGHT" val="4.734212"/>
  <p:tag name="ORIGINALWIDTH" val="1.562126"/>
  <p:tag name="EMFCHILD" val="True"/>
</p:tagLst>
</file>

<file path=ppt/tags/tag1733.xml><?xml version="1.0" encoding="utf-8"?>
<p:tagLst xmlns:a="http://schemas.openxmlformats.org/drawingml/2006/main" xmlns:r="http://schemas.openxmlformats.org/officeDocument/2006/relationships" xmlns:p="http://schemas.openxmlformats.org/presentationml/2006/main">
  <p:tag name="ORIGINALHEIGHT" val="4.525748"/>
  <p:tag name="ORIGINALWIDTH" val="2.113071"/>
  <p:tag name="EMFCHILD" val="True"/>
</p:tagLst>
</file>

<file path=ppt/tags/tag1734.xml><?xml version="1.0" encoding="utf-8"?>
<p:tagLst xmlns:a="http://schemas.openxmlformats.org/drawingml/2006/main" xmlns:r="http://schemas.openxmlformats.org/officeDocument/2006/relationships" xmlns:p="http://schemas.openxmlformats.org/presentationml/2006/main">
  <p:tag name="ORIGINALHEIGHT" val="9.606811"/>
  <p:tag name="ORIGINALWIDTH" val="2.311299"/>
  <p:tag name="EMFCHILD" val="True"/>
</p:tagLst>
</file>

<file path=ppt/tags/tag1735.xml><?xml version="1.0" encoding="utf-8"?>
<p:tagLst xmlns:a="http://schemas.openxmlformats.org/drawingml/2006/main" xmlns:r="http://schemas.openxmlformats.org/officeDocument/2006/relationships" xmlns:p="http://schemas.openxmlformats.org/presentationml/2006/main">
  <p:tag name="ORIGINALHEIGHT" val="6.51553"/>
  <p:tag name="ORIGINALWIDTH" val="5.260236"/>
  <p:tag name="LATEXADDIN" val="\documentclass{article}&#10;\usepackage{amsmath,bm}&#10;\pagestyle{empty}&#10;\begin{document}&#10;&#10;&#10;$\bm{g}_i$&#10;&#10;\end{document}"/>
  <p:tag name="IGUANATEXSIZE" val="18"/>
  <p:tag name="IGUANATEXCURSOR" val="9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36.xml><?xml version="1.0" encoding="utf-8"?>
<p:tagLst xmlns:a="http://schemas.openxmlformats.org/drawingml/2006/main" xmlns:r="http://schemas.openxmlformats.org/officeDocument/2006/relationships" xmlns:p="http://schemas.openxmlformats.org/presentationml/2006/main">
  <p:tag name="ORIGINALHEIGHT" val="4.693395"/>
  <p:tag name="ORIGINALWIDTH" val="2.113036"/>
  <p:tag name="EMFCHILD" val="True"/>
</p:tagLst>
</file>

<file path=ppt/tags/tag1737.xml><?xml version="1.0" encoding="utf-8"?>
<p:tagLst xmlns:a="http://schemas.openxmlformats.org/drawingml/2006/main" xmlns:r="http://schemas.openxmlformats.org/officeDocument/2006/relationships" xmlns:p="http://schemas.openxmlformats.org/presentationml/2006/main">
  <p:tag name="ORIGINALHEIGHT" val="4.582808"/>
  <p:tag name="ORIGINALWIDTH" val="4.392388"/>
  <p:tag name="LATEXADDIN" val="\documentclass{article}&#10;\usepackage{amsmath,bm}&#10;\pagestyle{empty}&#10;\begin{document}&#10;&#10;$\bm{z}_i^l$&#10;&#10;&#10;\end{document}"/>
  <p:tag name="IGUANATEXSIZE" val="18"/>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38.xml><?xml version="1.0" encoding="utf-8"?>
<p:tagLst xmlns:a="http://schemas.openxmlformats.org/drawingml/2006/main" xmlns:r="http://schemas.openxmlformats.org/officeDocument/2006/relationships" xmlns:p="http://schemas.openxmlformats.org/presentationml/2006/main">
  <p:tag name="ORIGINALHEIGHT" val="4.90958"/>
  <p:tag name="ORIGINALWIDTH" val="1.388539"/>
  <p:tag name="EMFCHILD" val="True"/>
</p:tagLst>
</file>

<file path=ppt/tags/tag1739.xml><?xml version="1.0" encoding="utf-8"?>
<p:tagLst xmlns:a="http://schemas.openxmlformats.org/drawingml/2006/main" xmlns:r="http://schemas.openxmlformats.org/officeDocument/2006/relationships" xmlns:p="http://schemas.openxmlformats.org/presentationml/2006/main">
  <p:tag name="ORIGINALHEIGHT" val="4.693395"/>
  <p:tag name="ORIGINALWIDTH" val="1.878259"/>
  <p:tag name="EMFCHILD" val="True"/>
</p:tagLst>
</file>

<file path=ppt/tags/tag174.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740.xml><?xml version="1.0" encoding="utf-8"?>
<p:tagLst xmlns:a="http://schemas.openxmlformats.org/drawingml/2006/main" xmlns:r="http://schemas.openxmlformats.org/officeDocument/2006/relationships" xmlns:p="http://schemas.openxmlformats.org/presentationml/2006/main">
  <p:tag name="ORIGINALHEIGHT" val="8.848031"/>
  <p:tag name="ORIGINALWIDTH" val="9.214331"/>
  <p:tag name="OUTPUTTYPE" val="SVG"/>
  <p:tag name="IGUANATEXVERSION" val="160"/>
  <p:tag name="LATEXADDIN" val="\documentclass{article}&#10;\usepackage{amsmath,bm}&#10;\pagestyle{empty}&#10;\begin{document}&#10;&#10;$\bm{h}_j$&#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41.xml><?xml version="1.0" encoding="utf-8"?>
<p:tagLst xmlns:a="http://schemas.openxmlformats.org/drawingml/2006/main" xmlns:r="http://schemas.openxmlformats.org/officeDocument/2006/relationships" xmlns:p="http://schemas.openxmlformats.org/presentationml/2006/main">
  <p:tag name="ORIGINALHEIGHT" val="7.420118"/>
  <p:tag name="ORIGINALWIDTH" val="8.08874"/>
  <p:tag name="OUTPUTTYPE" val="SVG"/>
  <p:tag name="IGUANATEXVERSION" val="160"/>
  <p:tag name="LATEXADDIN" val="\documentclass{article}&#10;\usepackage{amsmath,bm}&#10;\pagestyle{empty}&#10;\begin{document}&#10;&#10;$\bm{e}_j$&#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42.xml><?xml version="1.0" encoding="utf-8"?>
<p:tagLst xmlns:a="http://schemas.openxmlformats.org/drawingml/2006/main" xmlns:r="http://schemas.openxmlformats.org/officeDocument/2006/relationships" xmlns:p="http://schemas.openxmlformats.org/presentationml/2006/main">
  <p:tag name="ORIGINALHEIGHT" val="11.94835"/>
  <p:tag name="ORIGINALWIDTH" val="58.75354"/>
  <p:tag name="OUTPUTTYPE" val="SVG"/>
  <p:tag name="IGUANATEXVERSION" val="160"/>
  <p:tag name="LATEXADDIN" val="\documentclass{article}&#10;\usepackage{amsmath,bm}&#10;\pagestyle{empty}&#10;\begin{document}&#10;&#10;&#10;    \begin{equation*}&#10;        \bm{s}_i^{l+1}=\bm{c}_i^l+\bm{z}_i^{l}&#10;    \end{equation*}&#10;&#10;\end{document}"/>
  <p:tag name="IGUANATEXSIZE" val="20"/>
  <p:tag name="IGUANATEXCURSOR" val="17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43.xml><?xml version="1.0" encoding="utf-8"?>
<p:tagLst xmlns:a="http://schemas.openxmlformats.org/drawingml/2006/main" xmlns:r="http://schemas.openxmlformats.org/officeDocument/2006/relationships" xmlns:p="http://schemas.openxmlformats.org/presentationml/2006/main">
  <p:tag name="ORIGINALHEIGHT" val="11.23998"/>
  <p:tag name="ORIGINALWIDTH" val="52.96194"/>
  <p:tag name="OUTPUTTYPE" val="SVG"/>
  <p:tag name="IGUANATEXVERSION" val="160"/>
  <p:tag name="LATEXADDIN" val="\documentclass{article}&#10;\usepackage{amsmath,bm}&#10;\pagestyle{empty}&#10;\begin{document}&#10;&#10;$\bm{c}^{l-1}_{i-k},...,\bm{c}_i^{l-1}$&#10;&#10;&#10;\end{document}"/>
  <p:tag name="IGUANATEXSIZE" val="18"/>
  <p:tag name="IGUANATEXCURSOR" val="12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44.xml><?xml version="1.0" encoding="utf-8"?>
<p:tagLst xmlns:a="http://schemas.openxmlformats.org/drawingml/2006/main" xmlns:r="http://schemas.openxmlformats.org/officeDocument/2006/relationships" xmlns:p="http://schemas.openxmlformats.org/presentationml/2006/main">
  <p:tag name="ORIGINALHEIGHT" val="4.230271"/>
  <p:tag name="ORIGINALWIDTH" val="4.63259"/>
  <p:tag name="LATEXADDIN" val="\documentclass{article}&#10;\usepackage{amsmath,bm}&#10;\pagestyle{empty}&#10;\begin{document}&#10;&#10;$\bm{c}^{l-1}_{i-k},...,\bm{c}_i^{l-1}$&#10;&#10;&#10;\end{document}"/>
  <p:tag name="IGUANATEXSIZE" val="18"/>
  <p:tag name="IGUANATEXCURSOR" val="12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45.xml><?xml version="1.0" encoding="utf-8"?>
<p:tagLst xmlns:a="http://schemas.openxmlformats.org/drawingml/2006/main" xmlns:r="http://schemas.openxmlformats.org/officeDocument/2006/relationships" xmlns:p="http://schemas.openxmlformats.org/presentationml/2006/main">
  <p:tag name="ORIGINALHEIGHT" val="4.53189"/>
  <p:tag name="ORIGINALWIDTH" val="1.562117"/>
  <p:tag name="EMFCHILD" val="True"/>
</p:tagLst>
</file>

<file path=ppt/tags/tag1746.xml><?xml version="1.0" encoding="utf-8"?>
<p:tagLst xmlns:a="http://schemas.openxmlformats.org/drawingml/2006/main" xmlns:r="http://schemas.openxmlformats.org/officeDocument/2006/relationships" xmlns:p="http://schemas.openxmlformats.org/presentationml/2006/main">
  <p:tag name="ORIGINALHEIGHT" val="0.3153981"/>
  <p:tag name="ORIGINALWIDTH" val="4.714305"/>
  <p:tag name="EMFCHILD" val="True"/>
</p:tagLst>
</file>

<file path=ppt/tags/tag1747.xml><?xml version="1.0" encoding="utf-8"?>
<p:tagLst xmlns:a="http://schemas.openxmlformats.org/drawingml/2006/main" xmlns:r="http://schemas.openxmlformats.org/officeDocument/2006/relationships" xmlns:p="http://schemas.openxmlformats.org/presentationml/2006/main">
  <p:tag name="ORIGINALHEIGHT" val="4.274409"/>
  <p:tag name="ORIGINALWIDTH" val="2.538451"/>
  <p:tag name="EMFCHILD" val="True"/>
</p:tagLst>
</file>

<file path=ppt/tags/tag1748.xml><?xml version="1.0" encoding="utf-8"?>
<p:tagLst xmlns:a="http://schemas.openxmlformats.org/drawingml/2006/main" xmlns:r="http://schemas.openxmlformats.org/officeDocument/2006/relationships" xmlns:p="http://schemas.openxmlformats.org/presentationml/2006/main">
  <p:tag name="ORIGINALHEIGHT" val="4.332327"/>
  <p:tag name="ORIGINALWIDTH" val="2.113036"/>
  <p:tag name="EMFCHILD" val="True"/>
</p:tagLst>
</file>

<file path=ppt/tags/tag1749.xml><?xml version="1.0" encoding="utf-8"?>
<p:tagLst xmlns:a="http://schemas.openxmlformats.org/drawingml/2006/main" xmlns:r="http://schemas.openxmlformats.org/officeDocument/2006/relationships" xmlns:p="http://schemas.openxmlformats.org/presentationml/2006/main">
  <p:tag name="ORIGINALHEIGHT" val="0.3153981"/>
  <p:tag name="ORIGINALWIDTH" val="4.714305"/>
  <p:tag name="EMFCHILD" val="True"/>
</p:tagLst>
</file>

<file path=ppt/tags/tag175.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1750.xml><?xml version="1.0" encoding="utf-8"?>
<p:tagLst xmlns:a="http://schemas.openxmlformats.org/drawingml/2006/main" xmlns:r="http://schemas.openxmlformats.org/officeDocument/2006/relationships" xmlns:p="http://schemas.openxmlformats.org/presentationml/2006/main">
  <p:tag name="ORIGINALHEIGHT" val="4.53189"/>
  <p:tag name="ORIGINALWIDTH" val="3.431103"/>
  <p:tag name="EMFCHILD" val="True"/>
</p:tagLst>
</file>

<file path=ppt/tags/tag1751.xml><?xml version="1.0" encoding="utf-8"?>
<p:tagLst xmlns:a="http://schemas.openxmlformats.org/drawingml/2006/main" xmlns:r="http://schemas.openxmlformats.org/officeDocument/2006/relationships" xmlns:p="http://schemas.openxmlformats.org/presentationml/2006/main">
  <p:tag name="ORIGINALHEIGHT" val="2.74965"/>
  <p:tag name="ORIGINALWIDTH" val="1.165617"/>
  <p:tag name="EMFCHILD" val="True"/>
</p:tagLst>
</file>

<file path=ppt/tags/tag1752.xml><?xml version="1.0" encoding="utf-8"?>
<p:tagLst xmlns:a="http://schemas.openxmlformats.org/drawingml/2006/main" xmlns:r="http://schemas.openxmlformats.org/officeDocument/2006/relationships" xmlns:p="http://schemas.openxmlformats.org/presentationml/2006/main">
  <p:tag name="ORIGINALHEIGHT" val="0.9748032"/>
  <p:tag name="ORIGINALWIDTH" val="1.056037"/>
  <p:tag name="EMFCHILD" val="True"/>
</p:tagLst>
</file>

<file path=ppt/tags/tag1753.xml><?xml version="1.0" encoding="utf-8"?>
<p:tagLst xmlns:a="http://schemas.openxmlformats.org/drawingml/2006/main" xmlns:r="http://schemas.openxmlformats.org/officeDocument/2006/relationships" xmlns:p="http://schemas.openxmlformats.org/presentationml/2006/main">
  <p:tag name="ORIGINALHEIGHT" val="0.9748032"/>
  <p:tag name="ORIGINALWIDTH" val="1.056037"/>
  <p:tag name="EMFCHILD" val="True"/>
</p:tagLst>
</file>

<file path=ppt/tags/tag1754.xml><?xml version="1.0" encoding="utf-8"?>
<p:tagLst xmlns:a="http://schemas.openxmlformats.org/drawingml/2006/main" xmlns:r="http://schemas.openxmlformats.org/officeDocument/2006/relationships" xmlns:p="http://schemas.openxmlformats.org/presentationml/2006/main">
  <p:tag name="ORIGINALHEIGHT" val="0.9748032"/>
  <p:tag name="ORIGINALWIDTH" val="1.056037"/>
  <p:tag name="EMFCHILD" val="True"/>
</p:tagLst>
</file>

<file path=ppt/tags/tag1755.xml><?xml version="1.0" encoding="utf-8"?>
<p:tagLst xmlns:a="http://schemas.openxmlformats.org/drawingml/2006/main" xmlns:r="http://schemas.openxmlformats.org/officeDocument/2006/relationships" xmlns:p="http://schemas.openxmlformats.org/presentationml/2006/main">
  <p:tag name="ORIGINALHEIGHT" val="2.74965"/>
  <p:tag name="ORIGINALWIDTH" val="1.165617"/>
  <p:tag name="EMFCHILD" val="True"/>
</p:tagLst>
</file>

<file path=ppt/tags/tag1756.xml><?xml version="1.0" encoding="utf-8"?>
<p:tagLst xmlns:a="http://schemas.openxmlformats.org/drawingml/2006/main" xmlns:r="http://schemas.openxmlformats.org/officeDocument/2006/relationships" xmlns:p="http://schemas.openxmlformats.org/presentationml/2006/main">
  <p:tag name="ORIGINALHEIGHT" val="4.230271"/>
  <p:tag name="ORIGINALWIDTH" val="4.63259"/>
  <p:tag name="EMFCHILD" val="True"/>
</p:tagLst>
</file>

<file path=ppt/tags/tag1757.xml><?xml version="1.0" encoding="utf-8"?>
<p:tagLst xmlns:a="http://schemas.openxmlformats.org/drawingml/2006/main" xmlns:r="http://schemas.openxmlformats.org/officeDocument/2006/relationships" xmlns:p="http://schemas.openxmlformats.org/presentationml/2006/main">
  <p:tag name="ORIGINALHEIGHT" val="4.53189"/>
  <p:tag name="ORIGINALWIDTH" val="1.562117"/>
  <p:tag name="EMFCHILD" val="True"/>
</p:tagLst>
</file>

<file path=ppt/tags/tag1758.xml><?xml version="1.0" encoding="utf-8"?>
<p:tagLst xmlns:a="http://schemas.openxmlformats.org/drawingml/2006/main" xmlns:r="http://schemas.openxmlformats.org/officeDocument/2006/relationships" xmlns:p="http://schemas.openxmlformats.org/presentationml/2006/main">
  <p:tag name="ORIGINALHEIGHT" val="0.3153981"/>
  <p:tag name="ORIGINALWIDTH" val="4.714305"/>
  <p:tag name="EMFCHILD" val="True"/>
</p:tagLst>
</file>

<file path=ppt/tags/tag1759.xml><?xml version="1.0" encoding="utf-8"?>
<p:tagLst xmlns:a="http://schemas.openxmlformats.org/drawingml/2006/main" xmlns:r="http://schemas.openxmlformats.org/officeDocument/2006/relationships" xmlns:p="http://schemas.openxmlformats.org/presentationml/2006/main">
  <p:tag name="ORIGINALHEIGHT" val="4.274409"/>
  <p:tag name="ORIGINALWIDTH" val="2.538451"/>
  <p:tag name="EMFCHILD" val="True"/>
</p:tagLst>
</file>

<file path=ppt/tags/tag176.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1760.xml><?xml version="1.0" encoding="utf-8"?>
<p:tagLst xmlns:a="http://schemas.openxmlformats.org/drawingml/2006/main" xmlns:r="http://schemas.openxmlformats.org/officeDocument/2006/relationships" xmlns:p="http://schemas.openxmlformats.org/presentationml/2006/main">
  <p:tag name="ORIGINALHEIGHT" val="4.332327"/>
  <p:tag name="ORIGINALWIDTH" val="2.113036"/>
  <p:tag name="EMFCHILD" val="True"/>
</p:tagLst>
</file>

<file path=ppt/tags/tag1761.xml><?xml version="1.0" encoding="utf-8"?>
<p:tagLst xmlns:a="http://schemas.openxmlformats.org/drawingml/2006/main" xmlns:r="http://schemas.openxmlformats.org/officeDocument/2006/relationships" xmlns:p="http://schemas.openxmlformats.org/presentationml/2006/main">
  <p:tag name="ORIGINALHEIGHT" val="4.582795"/>
  <p:tag name="ORIGINALWIDTH" val="4.105906"/>
  <p:tag name="LATEXADDIN" val="\documentclass{article}&#10;\usepackage{amsmath,bm}&#10;\pagestyle{empty}&#10;\begin{document}&#10;&#10;&#10;    \begin{equation*}&#10;        \bm{s}_i^{l+1}=\bm{c}_i^l+\bm{z}_i^{l}&#10;    \end{equation*}&#10;&#10;\end{document}"/>
  <p:tag name="IGUANATEXSIZE" val="20"/>
  <p:tag name="IGUANATEXCURSOR" val="17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62.xml><?xml version="1.0" encoding="utf-8"?>
<p:tagLst xmlns:a="http://schemas.openxmlformats.org/drawingml/2006/main" xmlns:r="http://schemas.openxmlformats.org/officeDocument/2006/relationships" xmlns:p="http://schemas.openxmlformats.org/presentationml/2006/main">
  <p:tag name="ORIGINALHEIGHT" val="4.909567"/>
  <p:tag name="ORIGINALWIDTH" val="1.536496"/>
  <p:tag name="EMFCHILD" val="True"/>
</p:tagLst>
</file>

<file path=ppt/tags/tag1763.xml><?xml version="1.0" encoding="utf-8"?>
<p:tagLst xmlns:a="http://schemas.openxmlformats.org/drawingml/2006/main" xmlns:r="http://schemas.openxmlformats.org/officeDocument/2006/relationships" xmlns:p="http://schemas.openxmlformats.org/presentationml/2006/main">
  <p:tag name="ORIGINALHEIGHT" val="5.139724"/>
  <p:tag name="ORIGINALWIDTH" val="5.048583"/>
  <p:tag name="EMFCHILD" val="True"/>
</p:tagLst>
</file>

<file path=ppt/tags/tag1764.xml><?xml version="1.0" encoding="utf-8"?>
<p:tagLst xmlns:a="http://schemas.openxmlformats.org/drawingml/2006/main" xmlns:r="http://schemas.openxmlformats.org/officeDocument/2006/relationships" xmlns:p="http://schemas.openxmlformats.org/presentationml/2006/main">
  <p:tag name="ORIGINALHEIGHT" val="4.63063"/>
  <p:tag name="ORIGINALWIDTH" val="2.49685"/>
  <p:tag name="EMFCHILD" val="True"/>
</p:tagLst>
</file>

<file path=ppt/tags/tag1765.xml><?xml version="1.0" encoding="utf-8"?>
<p:tagLst xmlns:a="http://schemas.openxmlformats.org/drawingml/2006/main" xmlns:r="http://schemas.openxmlformats.org/officeDocument/2006/relationships" xmlns:p="http://schemas.openxmlformats.org/presentationml/2006/main">
  <p:tag name="ORIGINALHEIGHT" val="4.693386"/>
  <p:tag name="ORIGINALWIDTH" val="2.078425"/>
  <p:tag name="EMFCHILD" val="True"/>
</p:tagLst>
</file>

<file path=ppt/tags/tag1766.xml><?xml version="1.0" encoding="utf-8"?>
<p:tagLst xmlns:a="http://schemas.openxmlformats.org/drawingml/2006/main" xmlns:r="http://schemas.openxmlformats.org/officeDocument/2006/relationships" xmlns:p="http://schemas.openxmlformats.org/presentationml/2006/main">
  <p:tag name="ORIGINALHEIGHT" val="2.33122"/>
  <p:tag name="ORIGINALWIDTH" val="6.516535"/>
  <p:tag name="EMFCHILD" val="True"/>
</p:tagLst>
</file>

<file path=ppt/tags/tag1767.xml><?xml version="1.0" encoding="utf-8"?>
<p:tagLst xmlns:a="http://schemas.openxmlformats.org/drawingml/2006/main" xmlns:r="http://schemas.openxmlformats.org/officeDocument/2006/relationships" xmlns:p="http://schemas.openxmlformats.org/presentationml/2006/main">
  <p:tag name="ORIGINALHEIGHT" val="4.582795"/>
  <p:tag name="ORIGINALWIDTH" val="4.556653"/>
  <p:tag name="EMFCHILD" val="True"/>
</p:tagLst>
</file>

<file path=ppt/tags/tag1768.xml><?xml version="1.0" encoding="utf-8"?>
<p:tagLst xmlns:a="http://schemas.openxmlformats.org/drawingml/2006/main" xmlns:r="http://schemas.openxmlformats.org/officeDocument/2006/relationships" xmlns:p="http://schemas.openxmlformats.org/presentationml/2006/main">
  <p:tag name="ORIGINALHEIGHT" val="4.909567"/>
  <p:tag name="ORIGINALWIDTH" val="1.536496"/>
  <p:tag name="EMFCHILD" val="True"/>
</p:tagLst>
</file>

<file path=ppt/tags/tag1769.xml><?xml version="1.0" encoding="utf-8"?>
<p:tagLst xmlns:a="http://schemas.openxmlformats.org/drawingml/2006/main" xmlns:r="http://schemas.openxmlformats.org/officeDocument/2006/relationships" xmlns:p="http://schemas.openxmlformats.org/presentationml/2006/main">
  <p:tag name="ORIGINALHEIGHT" val="4.693386"/>
  <p:tag name="ORIGINALWIDTH" val="2.078425"/>
  <p:tag name="EMFCHILD" val="True"/>
</p:tagLst>
</file>

<file path=ppt/tags/tag177.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1770.xml><?xml version="1.0" encoding="utf-8"?>
<p:tagLst xmlns:a="http://schemas.openxmlformats.org/drawingml/2006/main" xmlns:r="http://schemas.openxmlformats.org/officeDocument/2006/relationships" xmlns:p="http://schemas.openxmlformats.org/presentationml/2006/main">
  <p:tag name="ORIGINALHEIGHT" val="6.635079"/>
  <p:tag name="ORIGINALWIDTH" val="6.516535"/>
  <p:tag name="EMFCHILD" val="True"/>
</p:tagLst>
</file>

<file path=ppt/tags/tag1771.xml><?xml version="1.0" encoding="utf-8"?>
<p:tagLst xmlns:a="http://schemas.openxmlformats.org/drawingml/2006/main" xmlns:r="http://schemas.openxmlformats.org/officeDocument/2006/relationships" xmlns:p="http://schemas.openxmlformats.org/presentationml/2006/main">
  <p:tag name="ORIGINALHEIGHT" val="4.582795"/>
  <p:tag name="ORIGINALWIDTH" val="4.860433"/>
  <p:tag name="EMFCHILD" val="True"/>
</p:tagLst>
</file>

<file path=ppt/tags/tag1772.xml><?xml version="1.0" encoding="utf-8"?>
<p:tagLst xmlns:a="http://schemas.openxmlformats.org/drawingml/2006/main" xmlns:r="http://schemas.openxmlformats.org/officeDocument/2006/relationships" xmlns:p="http://schemas.openxmlformats.org/presentationml/2006/main">
  <p:tag name="ORIGINALHEIGHT" val="4.909567"/>
  <p:tag name="ORIGINALWIDTH" val="1.536496"/>
  <p:tag name="EMFCHILD" val="True"/>
</p:tagLst>
</file>

<file path=ppt/tags/tag1773.xml><?xml version="1.0" encoding="utf-8"?>
<p:tagLst xmlns:a="http://schemas.openxmlformats.org/drawingml/2006/main" xmlns:r="http://schemas.openxmlformats.org/officeDocument/2006/relationships" xmlns:p="http://schemas.openxmlformats.org/presentationml/2006/main">
  <p:tag name="ORIGINALHEIGHT" val="4.693386"/>
  <p:tag name="ORIGINALWIDTH" val="2.078425"/>
  <p:tag name="EMFCHILD" val="True"/>
</p:tagLst>
</file>

<file path=ppt/tags/tag1774.xml><?xml version="1.0" encoding="utf-8"?>
<p:tagLst xmlns:a="http://schemas.openxmlformats.org/drawingml/2006/main" xmlns:r="http://schemas.openxmlformats.org/officeDocument/2006/relationships" xmlns:p="http://schemas.openxmlformats.org/presentationml/2006/main">
  <p:tag name="ORIGINALHEIGHT" val="4.582795"/>
  <p:tag name="ORIGINALWIDTH" val="4.602716"/>
  <p:tag name="LATEXADDIN" val="\documentclass{article}&#10;\usepackage{amsmath,bm}&#10;\pagestyle{empty}&#10;\begin{document}&#10;&#10;$\bm{e}_j$&#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75.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776.xml><?xml version="1.0" encoding="utf-8"?>
<p:tagLst xmlns:a="http://schemas.openxmlformats.org/drawingml/2006/main" xmlns:r="http://schemas.openxmlformats.org/officeDocument/2006/relationships" xmlns:p="http://schemas.openxmlformats.org/presentationml/2006/main">
  <p:tag name="ORIGINALHEIGHT" val="6.29437"/>
  <p:tag name="ORIGINALWIDTH" val="5.81815"/>
  <p:tag name="LATEXADDIN" val="\documentclass{article}&#10;\usepackage{amsmath,bm}&#10;\pagestyle{empty}&#10;\begin{document}&#10;&#10;$\bm{h}_j$&#10;&#10;&#10;\end{document}"/>
  <p:tag name="IGUANATEXSIZE" val="20"/>
  <p:tag name="IGUANATEXCURSOR" val="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77.xml><?xml version="1.0" encoding="utf-8"?>
<p:tagLst xmlns:a="http://schemas.openxmlformats.org/drawingml/2006/main" xmlns:r="http://schemas.openxmlformats.org/officeDocument/2006/relationships" xmlns:p="http://schemas.openxmlformats.org/presentationml/2006/main">
  <p:tag name="ORIGINALHEIGHT" val="5.441693"/>
  <p:tag name="ORIGINALWIDTH" val="3.061496"/>
  <p:tag name="EMFCHILD" val="True"/>
</p:tagLst>
</file>

<file path=ppt/tags/tag1778.xml><?xml version="1.0" encoding="utf-8"?>
<p:tagLst xmlns:a="http://schemas.openxmlformats.org/drawingml/2006/main" xmlns:r="http://schemas.openxmlformats.org/officeDocument/2006/relationships" xmlns:p="http://schemas.openxmlformats.org/presentationml/2006/main">
  <p:tag name="ORIGINALHEIGHT" val="10.63693"/>
  <p:tag name="ORIGINALWIDTH" val="31.36122"/>
  <p:tag name="OUTPUTTYPE" val="SVG"/>
  <p:tag name="IGUANATEXVERSION" val="160"/>
  <p:tag name="LATEXADDIN" val="\documentclass{article}&#10;\usepackage{amsmath,bm}&#10;\pagestyle{empty}&#10;\begin{document}&#10;&#10;$\{\bm{x}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79.xml><?xml version="1.0" encoding="utf-8"?>
<p:tagLst xmlns:a="http://schemas.openxmlformats.org/drawingml/2006/main" xmlns:r="http://schemas.openxmlformats.org/officeDocument/2006/relationships" xmlns:p="http://schemas.openxmlformats.org/presentationml/2006/main">
  <p:tag name="ORIGINALHEIGHT" val="10.63693"/>
  <p:tag name="ORIGINALWIDTH" val="30.67626"/>
  <p:tag name="OUTPUTTYPE" val="SVG"/>
  <p:tag name="IGUANATEXVERSION" val="160"/>
  <p:tag name="LATEXADDIN" val="\documentclass{article}&#10;\usepackage{amsmath,bm}&#10;\pagestyle{empty}&#10;\begin{document}&#10;&#10;$\{\bm{y}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8.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780.xml><?xml version="1.0" encoding="utf-8"?>
<p:tagLst xmlns:a="http://schemas.openxmlformats.org/drawingml/2006/main" xmlns:r="http://schemas.openxmlformats.org/officeDocument/2006/relationships" xmlns:p="http://schemas.openxmlformats.org/presentationml/2006/main">
  <p:tag name="ORIGINALHEIGHT" val="10.63693"/>
  <p:tag name="ORIGINALWIDTH" val="31.36122"/>
  <p:tag name="OUTPUTTYPE" val="SVG"/>
  <p:tag name="IGUANATEXVERSION" val="160"/>
  <p:tag name="LATEXADDIN" val="\documentclass{article}&#10;\usepackage{amsmath,bm}&#10;\pagestyle{empty}&#10;\begin{document}&#10;&#10;$\{\bm{x}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81.xml><?xml version="1.0" encoding="utf-8"?>
<p:tagLst xmlns:a="http://schemas.openxmlformats.org/drawingml/2006/main" xmlns:r="http://schemas.openxmlformats.org/officeDocument/2006/relationships" xmlns:p="http://schemas.openxmlformats.org/presentationml/2006/main">
  <p:tag name="ORIGINALHEIGHT" val="10.63693"/>
  <p:tag name="ORIGINALWIDTH" val="30.67626"/>
  <p:tag name="OUTPUTTYPE" val="SVG"/>
  <p:tag name="IGUANATEXVERSION" val="160"/>
  <p:tag name="LATEXADDIN" val="\documentclass{article}&#10;\usepackage{amsmath,bm}&#10;\pagestyle{empty}&#10;\begin{document}&#10;&#10;$\{\bm{y}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782.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bm}&#10;\pagestyle{empty}&#10;\begin{document}&#10;&#10;$\{\bm{y}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83.xml><?xml version="1.0" encoding="utf-8"?>
<p:tagLst xmlns:a="http://schemas.openxmlformats.org/drawingml/2006/main" xmlns:r="http://schemas.openxmlformats.org/officeDocument/2006/relationships" xmlns:p="http://schemas.openxmlformats.org/presentationml/2006/main">
  <p:tag name="ORIGINALHEIGHT" val="6.515551"/>
  <p:tag name="ORIGINALWIDTH" val="5.479449"/>
  <p:tag name="EMFCHILD" val="True"/>
</p:tagLst>
</file>

<file path=ppt/tags/tag1784.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785.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1786.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78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788.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789.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79.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1790.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bm}&#10;\pagestyle{empty}&#10;\begin{document}&#10;&#10;$\{\bm{x}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91.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1792.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793.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1794.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79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796.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79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798.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bm}&#10;\pagestyle{empty}&#10;\begin{document}&#10;&#10;$\{\bm{y}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799.xml><?xml version="1.0" encoding="utf-8"?>
<p:tagLst xmlns:a="http://schemas.openxmlformats.org/drawingml/2006/main" xmlns:r="http://schemas.openxmlformats.org/officeDocument/2006/relationships" xmlns:p="http://schemas.openxmlformats.org/presentationml/2006/main">
  <p:tag name="ORIGINALHEIGHT" val="6.515551"/>
  <p:tag name="ORIGINALWIDTH" val="5.479449"/>
  <p:tag name="EMFCHILD" val="True"/>
</p:tagLst>
</file>

<file path=ppt/tags/tag18.xml><?xml version="1.0" encoding="utf-8"?>
<p:tagLst xmlns:a="http://schemas.openxmlformats.org/drawingml/2006/main" xmlns:r="http://schemas.openxmlformats.org/officeDocument/2006/relationships" xmlns:p="http://schemas.openxmlformats.org/presentationml/2006/main">
  <p:tag name="ORIGINALHEIGHT" val="22.55563"/>
  <p:tag name="ORIGINALWIDTH" val="134.2588"/>
  <p:tag name="OUTPUTTYPE" val="SVG"/>
  <p:tag name="IGUANATEXVERSION" val="160"/>
  <p:tag name="LATEXADDIN" val="\documentclass{article}&#10;\usepackage{amsmath,bm}&#10;\pagestyle{empty}&#10;\begin{document}&#10;&#10;&#10;\begin{equation*}&#10;    P(\bm{t}|\bm{s})=\frac{P(\bm{s},\bm{t})}{P(\bm{s})}&#10;    =\frac{P(\bm{s}|\bm{t})P(\bm{t})}{P(\bm{s})}&#10;\end{equation*}&#10;&#10;\end{document}"/>
  <p:tag name="IGUANATEXSIZE" val="20"/>
  <p:tag name="IGUANATEXCURSOR" val="22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0.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800.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01.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1802.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803.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04.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80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806.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bm}&#10;\pagestyle{empty}&#10;\begin{document}&#10;&#10;$\{\bm{x}_i\}_{i=1}^t$&#10;&#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807.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180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09.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181.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1810.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811.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12.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81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814.xml><?xml version="1.0" encoding="utf-8"?>
<p:tagLst xmlns:a="http://schemas.openxmlformats.org/drawingml/2006/main" xmlns:r="http://schemas.openxmlformats.org/officeDocument/2006/relationships" xmlns:p="http://schemas.openxmlformats.org/presentationml/2006/main">
  <p:tag name="ORIGINALHEIGHT" val="39.45004"/>
  <p:tag name="ORIGINALWIDTH" val="144.8906"/>
  <p:tag name="OUTPUTTYPE" val="SVG"/>
  <p:tag name="IGUANATEXVERSION" val="160"/>
  <p:tag name="LATEXADDIN" val="\documentclass{article}&#10;\usepackage{amsmath,bm}&#10;\pagestyle{empty}&#10;\begin{document}&#10;&#10;&#10;    \begin{gather*}&#10;        \text{PE}(\text{pos},2i)=\sin(\frac{\text{pos}}{10000^{2i/d}})\\&#10;        \text{PE}(\text{pos},2i+1)=\cos(\frac{\text{pos}}{10000^{2i/d}}),&#10;    \end{gather*}&#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15.xml><?xml version="1.0" encoding="utf-8"?>
<p:tagLst xmlns:a="http://schemas.openxmlformats.org/drawingml/2006/main" xmlns:r="http://schemas.openxmlformats.org/officeDocument/2006/relationships" xmlns:p="http://schemas.openxmlformats.org/presentationml/2006/main">
  <p:tag name="ORIGINALHEIGHT" val="6.63437"/>
  <p:tag name="ORIGINALWIDTH" val="5.867992"/>
  <p:tag name="LATEXADDIN" val="\documentclass{article}&#10;\usepackage{amsmath,bm}&#10;\pagestyle{empty}&#10;\begin{document}&#10;&#10;&#10;    \begin{gather*}&#10;        \text{PE}(\text{pos},2i)=\sin(\frac{\text{pos}}{10000^{2i/d}})\\&#10;        \text{PE}(\text{pos},2i+1)=\cos(\frac{\text{pos}}{10000^{2i/d}}),&#10;    \end{gather*}&#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816.xml><?xml version="1.0" encoding="utf-8"?>
<p:tagLst xmlns:a="http://schemas.openxmlformats.org/drawingml/2006/main" xmlns:r="http://schemas.openxmlformats.org/officeDocument/2006/relationships" xmlns:p="http://schemas.openxmlformats.org/presentationml/2006/main">
  <p:tag name="ORIGINALHEIGHT" val="6.605197"/>
  <p:tag name="ORIGINALWIDTH" val="6.166851"/>
  <p:tag name="EMFCHILD" val="True"/>
</p:tagLst>
</file>

<file path=ppt/tags/tag1817.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18.xml><?xml version="1.0" encoding="utf-8"?>
<p:tagLst xmlns:a="http://schemas.openxmlformats.org/drawingml/2006/main" xmlns:r="http://schemas.openxmlformats.org/officeDocument/2006/relationships" xmlns:p="http://schemas.openxmlformats.org/presentationml/2006/main">
  <p:tag name="ORIGINALHEIGHT" val="6.177795"/>
  <p:tag name="ORIGINALWIDTH" val="4.911575"/>
  <p:tag name="EMFCHILD" val="True"/>
</p:tagLst>
</file>

<file path=ppt/tags/tag1819.xml><?xml version="1.0" encoding="utf-8"?>
<p:tagLst xmlns:a="http://schemas.openxmlformats.org/drawingml/2006/main" xmlns:r="http://schemas.openxmlformats.org/officeDocument/2006/relationships" xmlns:p="http://schemas.openxmlformats.org/presentationml/2006/main">
  <p:tag name="ORIGINALHEIGHT" val="4.458504"/>
  <p:tag name="ORIGINALWIDTH" val="4.413425"/>
  <p:tag name="EMFCHILD" val="True"/>
</p:tagLst>
</file>

<file path=ppt/tags/tag182.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1820.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21.xml><?xml version="1.0" encoding="utf-8"?>
<p:tagLst xmlns:a="http://schemas.openxmlformats.org/drawingml/2006/main" xmlns:r="http://schemas.openxmlformats.org/officeDocument/2006/relationships" xmlns:p="http://schemas.openxmlformats.org/presentationml/2006/main">
  <p:tag name="ORIGINALHEIGHT" val="2.904331"/>
  <p:tag name="ORIGINALWIDTH" val="1.165591"/>
  <p:tag name="EMFCHILD" val="True"/>
</p:tagLst>
</file>

<file path=ppt/tags/tag1822.xml><?xml version="1.0" encoding="utf-8"?>
<p:tagLst xmlns:a="http://schemas.openxmlformats.org/drawingml/2006/main" xmlns:r="http://schemas.openxmlformats.org/officeDocument/2006/relationships" xmlns:p="http://schemas.openxmlformats.org/presentationml/2006/main">
  <p:tag name="ORIGINALHEIGHT" val="6.469213"/>
  <p:tag name="ORIGINALWIDTH" val="3.975079"/>
  <p:tag name="EMFCHILD" val="True"/>
</p:tagLst>
</file>

<file path=ppt/tags/tag1823.xml><?xml version="1.0" encoding="utf-8"?>
<p:tagLst xmlns:a="http://schemas.openxmlformats.org/drawingml/2006/main" xmlns:r="http://schemas.openxmlformats.org/officeDocument/2006/relationships" xmlns:p="http://schemas.openxmlformats.org/presentationml/2006/main">
  <p:tag name="ORIGINALHEIGHT" val="6.52752"/>
  <p:tag name="ORIGINALWIDTH" val="2.630118"/>
  <p:tag name="EMFCHILD" val="True"/>
</p:tagLst>
</file>

<file path=ppt/tags/tag1824.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25.xml><?xml version="1.0" encoding="utf-8"?>
<p:tagLst xmlns:a="http://schemas.openxmlformats.org/drawingml/2006/main" xmlns:r="http://schemas.openxmlformats.org/officeDocument/2006/relationships" xmlns:p="http://schemas.openxmlformats.org/presentationml/2006/main">
  <p:tag name="ORIGINALHEIGHT" val="2.272953"/>
  <p:tag name="ORIGINALWIDTH" val="6.625118"/>
  <p:tag name="EMFCHILD" val="True"/>
</p:tagLst>
</file>

<file path=ppt/tags/tag1826.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27.xml><?xml version="1.0" encoding="utf-8"?>
<p:tagLst xmlns:a="http://schemas.openxmlformats.org/drawingml/2006/main" xmlns:r="http://schemas.openxmlformats.org/officeDocument/2006/relationships" xmlns:p="http://schemas.openxmlformats.org/presentationml/2006/main">
  <p:tag name="ORIGINALHEIGHT" val="6.498346"/>
  <p:tag name="ORIGINALWIDTH" val="2.131968"/>
  <p:tag name="EMFCHILD" val="True"/>
</p:tagLst>
</file>

<file path=ppt/tags/tag1828.xml><?xml version="1.0" encoding="utf-8"?>
<p:tagLst xmlns:a="http://schemas.openxmlformats.org/drawingml/2006/main" xmlns:r="http://schemas.openxmlformats.org/officeDocument/2006/relationships" xmlns:p="http://schemas.openxmlformats.org/presentationml/2006/main">
  <p:tag name="ORIGINALHEIGHT" val="4.293386"/>
  <p:tag name="ORIGINALWIDTH" val="5.011181"/>
  <p:tag name="EMFCHILD" val="True"/>
</p:tagLst>
</file>

<file path=ppt/tags/tag1829.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3.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1830.xml><?xml version="1.0" encoding="utf-8"?>
<p:tagLst xmlns:a="http://schemas.openxmlformats.org/drawingml/2006/main" xmlns:r="http://schemas.openxmlformats.org/officeDocument/2006/relationships" xmlns:p="http://schemas.openxmlformats.org/presentationml/2006/main">
  <p:tag name="ORIGINALHEIGHT" val="6.177795"/>
  <p:tag name="ORIGINALWIDTH" val="4.911575"/>
  <p:tag name="EMFCHILD" val="True"/>
</p:tagLst>
</file>

<file path=ppt/tags/tag1831.xml><?xml version="1.0" encoding="utf-8"?>
<p:tagLst xmlns:a="http://schemas.openxmlformats.org/drawingml/2006/main" xmlns:r="http://schemas.openxmlformats.org/officeDocument/2006/relationships" xmlns:p="http://schemas.openxmlformats.org/presentationml/2006/main">
  <p:tag name="ORIGINALHEIGHT" val="4.458504"/>
  <p:tag name="ORIGINALWIDTH" val="4.413425"/>
  <p:tag name="EMFCHILD" val="True"/>
</p:tagLst>
</file>

<file path=ppt/tags/tag1832.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33.xml><?xml version="1.0" encoding="utf-8"?>
<p:tagLst xmlns:a="http://schemas.openxmlformats.org/drawingml/2006/main" xmlns:r="http://schemas.openxmlformats.org/officeDocument/2006/relationships" xmlns:p="http://schemas.openxmlformats.org/presentationml/2006/main">
  <p:tag name="ORIGINALHEIGHT" val="0.3885039"/>
  <p:tag name="ORIGINALWIDTH" val="40.42398"/>
  <p:tag name="EMFCHILD" val="True"/>
</p:tagLst>
</file>

<file path=ppt/tags/tag1834.xml><?xml version="1.0" encoding="utf-8"?>
<p:tagLst xmlns:a="http://schemas.openxmlformats.org/drawingml/2006/main" xmlns:r="http://schemas.openxmlformats.org/officeDocument/2006/relationships" xmlns:p="http://schemas.openxmlformats.org/presentationml/2006/main">
  <p:tag name="ORIGINALHEIGHT" val="6.469213"/>
  <p:tag name="ORIGINALWIDTH" val="3.287638"/>
  <p:tag name="EMFCHILD" val="True"/>
</p:tagLst>
</file>

<file path=ppt/tags/tag1835.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36.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37.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38.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39.xml><?xml version="1.0" encoding="utf-8"?>
<p:tagLst xmlns:a="http://schemas.openxmlformats.org/drawingml/2006/main" xmlns:r="http://schemas.openxmlformats.org/officeDocument/2006/relationships" xmlns:p="http://schemas.openxmlformats.org/presentationml/2006/main">
  <p:tag name="ORIGINALHEIGHT" val="4.514843"/>
  <p:tag name="ORIGINALWIDTH" val="3.082402"/>
  <p:tag name="EMFCHILD" val="True"/>
</p:tagLst>
</file>

<file path=ppt/tags/tag184.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1840.xml><?xml version="1.0" encoding="utf-8"?>
<p:tagLst xmlns:a="http://schemas.openxmlformats.org/drawingml/2006/main" xmlns:r="http://schemas.openxmlformats.org/officeDocument/2006/relationships" xmlns:p="http://schemas.openxmlformats.org/presentationml/2006/main">
  <p:tag name="ORIGINALHEIGHT" val="4.576063"/>
  <p:tag name="ORIGINALWIDTH" val="2.113071"/>
  <p:tag name="EMFCHILD" val="True"/>
</p:tagLst>
</file>

<file path=ppt/tags/tag1841.xml><?xml version="1.0" encoding="utf-8"?>
<p:tagLst xmlns:a="http://schemas.openxmlformats.org/drawingml/2006/main" xmlns:r="http://schemas.openxmlformats.org/officeDocument/2006/relationships" xmlns:p="http://schemas.openxmlformats.org/presentationml/2006/main">
  <p:tag name="ORIGINALHEIGHT" val="6.799488"/>
  <p:tag name="ORIGINALWIDTH" val="2.99874"/>
  <p:tag name="EMFCHILD" val="True"/>
</p:tagLst>
</file>

<file path=ppt/tags/tag1842.xml><?xml version="1.0" encoding="utf-8"?>
<p:tagLst xmlns:a="http://schemas.openxmlformats.org/drawingml/2006/main" xmlns:r="http://schemas.openxmlformats.org/officeDocument/2006/relationships" xmlns:p="http://schemas.openxmlformats.org/presentationml/2006/main">
  <p:tag name="ORIGINALHEIGHT" val="4.786811"/>
  <p:tag name="ORIGINALWIDTH" val="3.584527"/>
  <p:tag name="EMFCHILD" val="True"/>
</p:tagLst>
</file>

<file path=ppt/tags/tag1843.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44.xml><?xml version="1.0" encoding="utf-8"?>
<p:tagLst xmlns:a="http://schemas.openxmlformats.org/drawingml/2006/main" xmlns:r="http://schemas.openxmlformats.org/officeDocument/2006/relationships" xmlns:p="http://schemas.openxmlformats.org/presentationml/2006/main">
  <p:tag name="ORIGINALHEIGHT" val="6.63437"/>
  <p:tag name="ORIGINALWIDTH" val="5.867992"/>
  <p:tag name="EMFCHILD" val="True"/>
</p:tagLst>
</file>

<file path=ppt/tags/tag1845.xml><?xml version="1.0" encoding="utf-8"?>
<p:tagLst xmlns:a="http://schemas.openxmlformats.org/drawingml/2006/main" xmlns:r="http://schemas.openxmlformats.org/officeDocument/2006/relationships" xmlns:p="http://schemas.openxmlformats.org/presentationml/2006/main">
  <p:tag name="ORIGINALHEIGHT" val="6.605197"/>
  <p:tag name="ORIGINALWIDTH" val="6.166851"/>
  <p:tag name="EMFCHILD" val="True"/>
</p:tagLst>
</file>

<file path=ppt/tags/tag1846.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47.xml><?xml version="1.0" encoding="utf-8"?>
<p:tagLst xmlns:a="http://schemas.openxmlformats.org/drawingml/2006/main" xmlns:r="http://schemas.openxmlformats.org/officeDocument/2006/relationships" xmlns:p="http://schemas.openxmlformats.org/presentationml/2006/main">
  <p:tag name="ORIGINALHEIGHT" val="6.177795"/>
  <p:tag name="ORIGINALWIDTH" val="4.911575"/>
  <p:tag name="EMFCHILD" val="True"/>
</p:tagLst>
</file>

<file path=ppt/tags/tag1848.xml><?xml version="1.0" encoding="utf-8"?>
<p:tagLst xmlns:a="http://schemas.openxmlformats.org/drawingml/2006/main" xmlns:r="http://schemas.openxmlformats.org/officeDocument/2006/relationships" xmlns:p="http://schemas.openxmlformats.org/presentationml/2006/main">
  <p:tag name="ORIGINALHEIGHT" val="4.458504"/>
  <p:tag name="ORIGINALWIDTH" val="4.413425"/>
  <p:tag name="EMFCHILD" val="True"/>
</p:tagLst>
</file>

<file path=ppt/tags/tag1849.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5.xml><?xml version="1.0" encoding="utf-8"?>
<p:tagLst xmlns:a="http://schemas.openxmlformats.org/drawingml/2006/main" xmlns:r="http://schemas.openxmlformats.org/officeDocument/2006/relationships" xmlns:p="http://schemas.openxmlformats.org/presentationml/2006/main">
  <p:tag name="ORIGINALHEIGHT" val="6.495158"/>
  <p:tag name="ORIGINALWIDTH" val="7.039213"/>
  <p:tag name="LATEXADDIN" val="\documentclass{article}&#10;\usepackage{amsmath,bm}&#10;\pagestyle{empty}&#10;\begin{document}&#10;&#10;&#10;\begin{equation*}&#10;P(\bm{s}|\bm{t})=\sum_{\bm{a}}P(\bm{s},\bm{a}|\bm{t})&#10;    \label{equ:ch_8_2_align_sum}&#10;\end{equation*}&#10;&#10;\end{document}"/>
  <p:tag name="IGUANATEXSIZE" val="20"/>
  <p:tag name="IGUANATEXCURSOR" val="20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850.xml><?xml version="1.0" encoding="utf-8"?>
<p:tagLst xmlns:a="http://schemas.openxmlformats.org/drawingml/2006/main" xmlns:r="http://schemas.openxmlformats.org/officeDocument/2006/relationships" xmlns:p="http://schemas.openxmlformats.org/presentationml/2006/main">
  <p:tag name="ORIGINALHEIGHT" val="2.904331"/>
  <p:tag name="ORIGINALWIDTH" val="1.165591"/>
  <p:tag name="EMFCHILD" val="True"/>
</p:tagLst>
</file>

<file path=ppt/tags/tag1851.xml><?xml version="1.0" encoding="utf-8"?>
<p:tagLst xmlns:a="http://schemas.openxmlformats.org/drawingml/2006/main" xmlns:r="http://schemas.openxmlformats.org/officeDocument/2006/relationships" xmlns:p="http://schemas.openxmlformats.org/presentationml/2006/main">
  <p:tag name="ORIGINALHEIGHT" val="6.469213"/>
  <p:tag name="ORIGINALWIDTH" val="3.975079"/>
  <p:tag name="EMFCHILD" val="True"/>
</p:tagLst>
</file>

<file path=ppt/tags/tag1852.xml><?xml version="1.0" encoding="utf-8"?>
<p:tagLst xmlns:a="http://schemas.openxmlformats.org/drawingml/2006/main" xmlns:r="http://schemas.openxmlformats.org/officeDocument/2006/relationships" xmlns:p="http://schemas.openxmlformats.org/presentationml/2006/main">
  <p:tag name="ORIGINALHEIGHT" val="6.52752"/>
  <p:tag name="ORIGINALWIDTH" val="2.630118"/>
  <p:tag name="EMFCHILD" val="True"/>
</p:tagLst>
</file>

<file path=ppt/tags/tag1853.xml><?xml version="1.0" encoding="utf-8"?>
<p:tagLst xmlns:a="http://schemas.openxmlformats.org/drawingml/2006/main" xmlns:r="http://schemas.openxmlformats.org/officeDocument/2006/relationships" xmlns:p="http://schemas.openxmlformats.org/presentationml/2006/main">
  <p:tag name="ORIGINALHEIGHT" val="6.469213"/>
  <p:tag name="ORIGINALWIDTH" val="6.625118"/>
  <p:tag name="EMFCHILD" val="True"/>
</p:tagLst>
</file>

<file path=ppt/tags/tag1854.xml><?xml version="1.0" encoding="utf-8"?>
<p:tagLst xmlns:a="http://schemas.openxmlformats.org/drawingml/2006/main" xmlns:r="http://schemas.openxmlformats.org/officeDocument/2006/relationships" xmlns:p="http://schemas.openxmlformats.org/presentationml/2006/main">
  <p:tag name="ORIGINALHEIGHT" val="6.469213"/>
  <p:tag name="ORIGINALWIDTH" val="3.287638"/>
  <p:tag name="EMFCHILD" val="True"/>
</p:tagLst>
</file>

<file path=ppt/tags/tag1855.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56.xml><?xml version="1.0" encoding="utf-8"?>
<p:tagLst xmlns:a="http://schemas.openxmlformats.org/drawingml/2006/main" xmlns:r="http://schemas.openxmlformats.org/officeDocument/2006/relationships" xmlns:p="http://schemas.openxmlformats.org/presentationml/2006/main">
  <p:tag name="ORIGINALHEIGHT" val="2.272953"/>
  <p:tag name="ORIGINALWIDTH" val="6.625118"/>
  <p:tag name="EMFCHILD" val="True"/>
</p:tagLst>
</file>

<file path=ppt/tags/tag1857.xml><?xml version="1.0" encoding="utf-8"?>
<p:tagLst xmlns:a="http://schemas.openxmlformats.org/drawingml/2006/main" xmlns:r="http://schemas.openxmlformats.org/officeDocument/2006/relationships" xmlns:p="http://schemas.openxmlformats.org/presentationml/2006/main">
  <p:tag name="ORIGINALHEIGHT" val="4.458504"/>
  <p:tag name="ORIGINALWIDTH" val="3.795748"/>
  <p:tag name="EMFCHILD" val="True"/>
</p:tagLst>
</file>

<file path=ppt/tags/tag1858.xml><?xml version="1.0" encoding="utf-8"?>
<p:tagLst xmlns:a="http://schemas.openxmlformats.org/drawingml/2006/main" xmlns:r="http://schemas.openxmlformats.org/officeDocument/2006/relationships" xmlns:p="http://schemas.openxmlformats.org/presentationml/2006/main">
  <p:tag name="ORIGINALHEIGHT" val="4.458504"/>
  <p:tag name="ORIGINALWIDTH" val="4.413425"/>
  <p:tag name="EMFCHILD" val="True"/>
</p:tagLst>
</file>

<file path=ppt/tags/tag1859.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6.xml><?xml version="1.0" encoding="utf-8"?>
<p:tagLst xmlns:a="http://schemas.openxmlformats.org/drawingml/2006/main" xmlns:r="http://schemas.openxmlformats.org/officeDocument/2006/relationships" xmlns:p="http://schemas.openxmlformats.org/presentationml/2006/main">
  <p:tag name="ORIGINALHEIGHT" val="9.509764"/>
  <p:tag name="ORIGINALWIDTH" val="2.287244"/>
  <p:tag name="EMFCHILD" val="True"/>
</p:tagLst>
</file>

<file path=ppt/tags/tag1860.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61.xml><?xml version="1.0" encoding="utf-8"?>
<p:tagLst xmlns:a="http://schemas.openxmlformats.org/drawingml/2006/main" xmlns:r="http://schemas.openxmlformats.org/officeDocument/2006/relationships" xmlns:p="http://schemas.openxmlformats.org/presentationml/2006/main">
  <p:tag name="ORIGINALHEIGHT" val="6.177795"/>
  <p:tag name="ORIGINALWIDTH" val="4.911575"/>
  <p:tag name="EMFCHILD" val="True"/>
</p:tagLst>
</file>

<file path=ppt/tags/tag1862.xml><?xml version="1.0" encoding="utf-8"?>
<p:tagLst xmlns:a="http://schemas.openxmlformats.org/drawingml/2006/main" xmlns:r="http://schemas.openxmlformats.org/officeDocument/2006/relationships" xmlns:p="http://schemas.openxmlformats.org/presentationml/2006/main">
  <p:tag name="ORIGINALHEIGHT" val="4.458504"/>
  <p:tag name="ORIGINALWIDTH" val="4.413425"/>
  <p:tag name="EMFCHILD" val="True"/>
</p:tagLst>
</file>

<file path=ppt/tags/tag1863.xml><?xml version="1.0" encoding="utf-8"?>
<p:tagLst xmlns:a="http://schemas.openxmlformats.org/drawingml/2006/main" xmlns:r="http://schemas.openxmlformats.org/officeDocument/2006/relationships" xmlns:p="http://schemas.openxmlformats.org/presentationml/2006/main">
  <p:tag name="ORIGINALHEIGHT" val="4.458504"/>
  <p:tag name="ORIGINALWIDTH" val="3.257756"/>
  <p:tag name="EMFCHILD" val="True"/>
</p:tagLst>
</file>

<file path=ppt/tags/tag1864.xml><?xml version="1.0" encoding="utf-8"?>
<p:tagLst xmlns:a="http://schemas.openxmlformats.org/drawingml/2006/main" xmlns:r="http://schemas.openxmlformats.org/officeDocument/2006/relationships" xmlns:p="http://schemas.openxmlformats.org/presentationml/2006/main">
  <p:tag name="ORIGINALHEIGHT" val="0.3885039"/>
  <p:tag name="ORIGINALWIDTH" val="40.42398"/>
  <p:tag name="EMFCHILD" val="True"/>
</p:tagLst>
</file>

<file path=ppt/tags/tag1865.xml><?xml version="1.0" encoding="utf-8"?>
<p:tagLst xmlns:a="http://schemas.openxmlformats.org/drawingml/2006/main" xmlns:r="http://schemas.openxmlformats.org/officeDocument/2006/relationships" xmlns:p="http://schemas.openxmlformats.org/presentationml/2006/main">
  <p:tag name="ORIGINALHEIGHT" val="6.469213"/>
  <p:tag name="ORIGINALWIDTH" val="3.287638"/>
  <p:tag name="EMFCHILD" val="True"/>
</p:tagLst>
</file>

<file path=ppt/tags/tag1866.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67.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68.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69.xml><?xml version="1.0" encoding="utf-8"?>
<p:tagLst xmlns:a="http://schemas.openxmlformats.org/drawingml/2006/main" xmlns:r="http://schemas.openxmlformats.org/officeDocument/2006/relationships" xmlns:p="http://schemas.openxmlformats.org/presentationml/2006/main">
  <p:tag name="ORIGINALHEIGHT" val="6.682913"/>
  <p:tag name="ORIGINALWIDTH" val="4.194252"/>
  <p:tag name="EMFCHILD" val="True"/>
</p:tagLst>
</file>

<file path=ppt/tags/tag187.xml><?xml version="1.0" encoding="utf-8"?>
<p:tagLst xmlns:a="http://schemas.openxmlformats.org/drawingml/2006/main" xmlns:r="http://schemas.openxmlformats.org/officeDocument/2006/relationships" xmlns:p="http://schemas.openxmlformats.org/presentationml/2006/main">
  <p:tag name="ORIGINALHEIGHT" val="4.374488"/>
  <p:tag name="ORIGINALWIDTH" val="4.130827"/>
  <p:tag name="EMFCHILD" val="True"/>
</p:tagLst>
</file>

<file path=ppt/tags/tag1870.xml><?xml version="1.0" encoding="utf-8"?>
<p:tagLst xmlns:a="http://schemas.openxmlformats.org/drawingml/2006/main" xmlns:r="http://schemas.openxmlformats.org/officeDocument/2006/relationships" xmlns:p="http://schemas.openxmlformats.org/presentationml/2006/main">
  <p:tag name="ORIGINALHEIGHT" val="4.514843"/>
  <p:tag name="ORIGINALWIDTH" val="3.082402"/>
  <p:tag name="EMFCHILD" val="True"/>
</p:tagLst>
</file>

<file path=ppt/tags/tag1871.xml><?xml version="1.0" encoding="utf-8"?>
<p:tagLst xmlns:a="http://schemas.openxmlformats.org/drawingml/2006/main" xmlns:r="http://schemas.openxmlformats.org/officeDocument/2006/relationships" xmlns:p="http://schemas.openxmlformats.org/presentationml/2006/main">
  <p:tag name="ORIGINALHEIGHT" val="4.576063"/>
  <p:tag name="ORIGINALWIDTH" val="2.113071"/>
  <p:tag name="EMFCHILD" val="True"/>
</p:tagLst>
</file>

<file path=ppt/tags/tag1872.xml><?xml version="1.0" encoding="utf-8"?>
<p:tagLst xmlns:a="http://schemas.openxmlformats.org/drawingml/2006/main" xmlns:r="http://schemas.openxmlformats.org/officeDocument/2006/relationships" xmlns:p="http://schemas.openxmlformats.org/presentationml/2006/main">
  <p:tag name="ORIGINALHEIGHT" val="6.799488"/>
  <p:tag name="ORIGINALWIDTH" val="2.99874"/>
  <p:tag name="EMFCHILD" val="True"/>
</p:tagLst>
</file>

<file path=ppt/tags/tag1873.xml><?xml version="1.0" encoding="utf-8"?>
<p:tagLst xmlns:a="http://schemas.openxmlformats.org/drawingml/2006/main" xmlns:r="http://schemas.openxmlformats.org/officeDocument/2006/relationships" xmlns:p="http://schemas.openxmlformats.org/presentationml/2006/main">
  <p:tag name="ORIGINALHEIGHT" val="4.786811"/>
  <p:tag name="ORIGINALWIDTH" val="3.584527"/>
  <p:tag name="EMFCHILD" val="True"/>
</p:tagLst>
</file>

<file path=ppt/tags/tag1874.xml><?xml version="1.0" encoding="utf-8"?>
<p:tagLst xmlns:a="http://schemas.openxmlformats.org/drawingml/2006/main" xmlns:r="http://schemas.openxmlformats.org/officeDocument/2006/relationships" xmlns:p="http://schemas.openxmlformats.org/presentationml/2006/main">
  <p:tag name="ORIGINALHEIGHT" val="9.713543"/>
  <p:tag name="ORIGINALWIDTH" val="2.311299"/>
  <p:tag name="EMFCHILD" val="True"/>
</p:tagLst>
</file>

<file path=ppt/tags/tag1875.xml><?xml version="1.0" encoding="utf-8"?>
<p:tagLst xmlns:a="http://schemas.openxmlformats.org/drawingml/2006/main" xmlns:r="http://schemas.openxmlformats.org/officeDocument/2006/relationships" xmlns:p="http://schemas.openxmlformats.org/presentationml/2006/main">
  <p:tag name="ORIGINALHEIGHT" val="2.904331"/>
  <p:tag name="ORIGINALWIDTH" val="1.165591"/>
  <p:tag name="EMFCHILD" val="True"/>
</p:tagLst>
</file>

<file path=ppt/tags/tag1876.xml><?xml version="1.0" encoding="utf-8"?>
<p:tagLst xmlns:a="http://schemas.openxmlformats.org/drawingml/2006/main" xmlns:r="http://schemas.openxmlformats.org/officeDocument/2006/relationships" xmlns:p="http://schemas.openxmlformats.org/presentationml/2006/main">
  <p:tag name="ORIGINALHEIGHT" val="11.11811"/>
  <p:tag name="ORIGINALWIDTH" val="55.82461"/>
  <p:tag name="OUTPUTTYPE" val="SVG"/>
  <p:tag name="IGUANATEXVERSION" val="160"/>
  <p:tag name="LATEXADDIN" val="\documentclass{article}&#10;\usepackage{amsmath,bm}&#10;\pagestyle{empty}&#10;\begin{document}&#10;&#10;$\{\bm{x}_i\in R^d\}_{i=1}^t$&#10;&#10;&#10;\end{document}"/>
  <p:tag name="IGUANATEXSIZE" val="20"/>
  <p:tag name="IGUANATEXCURSOR" val="10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77.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bm}&#10;\pagestyle{empty}&#10;\begin{document}&#10;&#10;$\{\bm{x}_i\in R^d\}_{i=1}^t$&#10;&#10;&#10;\end{document}"/>
  <p:tag name="IGUANATEXSIZE" val="20"/>
  <p:tag name="IGUANATEXCURSOR" val="10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878.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187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8.xml><?xml version="1.0" encoding="utf-8"?>
<p:tagLst xmlns:a="http://schemas.openxmlformats.org/drawingml/2006/main" xmlns:r="http://schemas.openxmlformats.org/officeDocument/2006/relationships" xmlns:p="http://schemas.openxmlformats.org/presentationml/2006/main">
  <p:tag name="ORIGINALHEIGHT" val="9.509764"/>
  <p:tag name="ORIGINALWIDTH" val="0.3943307"/>
  <p:tag name="EMFCHILD" val="True"/>
</p:tagLst>
</file>

<file path=ppt/tags/tag1880.xml><?xml version="1.0" encoding="utf-8"?>
<p:tagLst xmlns:a="http://schemas.openxmlformats.org/drawingml/2006/main" xmlns:r="http://schemas.openxmlformats.org/officeDocument/2006/relationships" xmlns:p="http://schemas.openxmlformats.org/presentationml/2006/main">
  <p:tag name="ORIGINALHEIGHT" val="5.778307"/>
  <p:tag name="ORIGINALWIDTH" val="4.981299"/>
  <p:tag name="EMFCHILD" val="True"/>
</p:tagLst>
</file>

<file path=ppt/tags/tag1881.xml><?xml version="1.0" encoding="utf-8"?>
<p:tagLst xmlns:a="http://schemas.openxmlformats.org/drawingml/2006/main" xmlns:r="http://schemas.openxmlformats.org/officeDocument/2006/relationships" xmlns:p="http://schemas.openxmlformats.org/presentationml/2006/main">
  <p:tag name="ORIGINALHEIGHT" val="7.023622"/>
  <p:tag name="ORIGINALWIDTH" val="7.113307"/>
  <p:tag name="EMFCHILD" val="True"/>
</p:tagLst>
</file>

<file path=ppt/tags/tag1882.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1883.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1884.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88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886.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88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888.xml><?xml version="1.0" encoding="utf-8"?>
<p:tagLst xmlns:a="http://schemas.openxmlformats.org/drawingml/2006/main" xmlns:r="http://schemas.openxmlformats.org/officeDocument/2006/relationships" xmlns:p="http://schemas.openxmlformats.org/presentationml/2006/main">
  <p:tag name="ORIGINALHEIGHT" val="8.916456"/>
  <p:tag name="ORIGINALWIDTH" val="55.82622"/>
  <p:tag name="OUTPUTTYPE" val="SVG"/>
  <p:tag name="IGUANATEXVERSION" val="160"/>
  <p:tag name="LATEXADDIN" val="\documentclass{article}&#10;\usepackage{amsmath, amsfonts ,bm}&#10;\pagestyle{empty}&#10;\begin{document}&#10;&#10;&#10;$\bm{W}^Q\in \mathbb{R}^{d\times d_k}$&#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89.xml><?xml version="1.0" encoding="utf-8"?>
<p:tagLst xmlns:a="http://schemas.openxmlformats.org/drawingml/2006/main" xmlns:r="http://schemas.openxmlformats.org/officeDocument/2006/relationships" xmlns:p="http://schemas.openxmlformats.org/presentationml/2006/main">
  <p:tag name="ORIGINALHEIGHT" val="8.853701"/>
  <p:tag name="ORIGINALWIDTH" val="55.75665"/>
  <p:tag name="OUTPUTTYPE" val="SVG"/>
  <p:tag name="IGUANATEXVERSION" val="160"/>
  <p:tag name="LATEXADDIN" val="\documentclass{article}&#10;\usepackage{amsmath, amsfonts ,bm}&#10;\pagestyle{empty}&#10;\begin{document}&#10;&#10;&#10;$\bm{W}^K\in \mathbb{R}^{d\times d_k}$&#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xml><?xml version="1.0" encoding="utf-8"?>
<p:tagLst xmlns:a="http://schemas.openxmlformats.org/drawingml/2006/main" xmlns:r="http://schemas.openxmlformats.org/officeDocument/2006/relationships" xmlns:p="http://schemas.openxmlformats.org/presentationml/2006/main">
  <p:tag name="ORIGINALHEIGHT" val="6.190866"/>
  <p:tag name="ORIGINALWIDTH" val="3.49"/>
  <p:tag name="EMFCHILD" val="True"/>
</p:tagLst>
</file>

<file path=ppt/tags/tag1890.xml><?xml version="1.0" encoding="utf-8"?>
<p:tagLst xmlns:a="http://schemas.openxmlformats.org/drawingml/2006/main" xmlns:r="http://schemas.openxmlformats.org/officeDocument/2006/relationships" xmlns:p="http://schemas.openxmlformats.org/presentationml/2006/main">
  <p:tag name="ORIGINALHEIGHT" val="8.853701"/>
  <p:tag name="ORIGINALWIDTH" val="55.83791"/>
  <p:tag name="OUTPUTTYPE" val="SVG"/>
  <p:tag name="IGUANATEXVERSION" val="160"/>
  <p:tag name="LATEXADDIN" val="\documentclass{article}&#10;\usepackage{amsmath, amsfonts ,bm}&#10;\pagestyle{empty}&#10;\begin{document}&#10;&#10;&#10;$\bm{W}^V\in \mathbb{R}^{d\times d_v}$&#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1.xml><?xml version="1.0" encoding="utf-8"?>
<p:tagLst xmlns:a="http://schemas.openxmlformats.org/drawingml/2006/main" xmlns:r="http://schemas.openxmlformats.org/officeDocument/2006/relationships" xmlns:p="http://schemas.openxmlformats.org/presentationml/2006/main">
  <p:tag name="ORIGINALHEIGHT" val="6.067205"/>
  <p:tag name="ORIGINALWIDTH" val="8.627913"/>
  <p:tag name="OUTPUTTYPE" val="SVG"/>
  <p:tag name="IGUANATEXVERSION" val="160"/>
  <p:tag name="LATEXADDIN" val="\documentclass{article}&#10;\usepackage{amsmath, amsfonts ,bm}&#10;\pagestyle{empty}&#10;\begin{document}&#10;&#10;&#10;$\bm{x}_i$&#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2.xml><?xml version="1.0" encoding="utf-8"?>
<p:tagLst xmlns:a="http://schemas.openxmlformats.org/drawingml/2006/main" xmlns:r="http://schemas.openxmlformats.org/officeDocument/2006/relationships" xmlns:p="http://schemas.openxmlformats.org/presentationml/2006/main">
  <p:tag name="ORIGINALHEIGHT" val="10.38791"/>
  <p:tag name="ORIGINALWIDTH" val="35.11606"/>
  <p:tag name="OUTPUTTYPE" val="SVG"/>
  <p:tag name="IGUANATEXVERSION" val="160"/>
  <p:tag name="LATEXADDIN" val="\documentclass{article}&#10;\usepackage{amsmath, amsfonts ,bm}&#10;\pagestyle{empty}&#10;\begin{document}&#10;&#10;&#10;$\bm{q}_i\in \mathbb{R}^{d_k}$&#10;&#10;\end{document}"/>
  <p:tag name="IGUANATEXSIZE" val="20"/>
  <p:tag name="IGUANATEXCURSOR" val="12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3.xml><?xml version="1.0" encoding="utf-8"?>
<p:tagLst xmlns:a="http://schemas.openxmlformats.org/drawingml/2006/main" xmlns:r="http://schemas.openxmlformats.org/officeDocument/2006/relationships" xmlns:p="http://schemas.openxmlformats.org/presentationml/2006/main">
  <p:tag name="ORIGINALHEIGHT" val="9.017402"/>
  <p:tag name="ORIGINALWIDTH" val="34.71539"/>
  <p:tag name="OUTPUTTYPE" val="SVG"/>
  <p:tag name="IGUANATEXVERSION" val="160"/>
  <p:tag name="LATEXADDIN" val="\documentclass{article}&#10;\usepackage{amsmath, amsfonts ,bm}&#10;\pagestyle{empty}&#10;\begin{document}&#10;&#10;&#10;$\bm{k}_i\in \mathbb{R}^{d_k}$&#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4.xml><?xml version="1.0" encoding="utf-8"?>
<p:tagLst xmlns:a="http://schemas.openxmlformats.org/drawingml/2006/main" xmlns:r="http://schemas.openxmlformats.org/officeDocument/2006/relationships" xmlns:p="http://schemas.openxmlformats.org/presentationml/2006/main">
  <p:tag name="ORIGINALHEIGHT" val="9.017402"/>
  <p:tag name="ORIGINALWIDTH" val="35.35559"/>
  <p:tag name="OUTPUTTYPE" val="SVG"/>
  <p:tag name="IGUANATEXVERSION" val="160"/>
  <p:tag name="LATEXADDIN" val="\documentclass{article}&#10;\usepackage{amsmath, amsfonts ,bm}&#10;\pagestyle{empty}&#10;\begin{document}&#10;&#10;&#10;$\bm{v}_i\in \mathbb{R}^{d_v}$&#10;&#10;\end{document}"/>
  <p:tag name="IGUANATEXSIZE" val="20"/>
  <p:tag name="IGUANATEXCURSOR" val="12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5.xml><?xml version="1.0" encoding="utf-8"?>
<p:tagLst xmlns:a="http://schemas.openxmlformats.org/drawingml/2006/main" xmlns:r="http://schemas.openxmlformats.org/officeDocument/2006/relationships" xmlns:p="http://schemas.openxmlformats.org/presentationml/2006/main">
  <p:tag name="ORIGINALHEIGHT" val="8.846771"/>
  <p:tag name="ORIGINALWIDTH" val="98.50846"/>
  <p:tag name="OUTPUTTYPE" val="SVG"/>
  <p:tag name="IGUANATEXVERSION" val="160"/>
  <p:tag name="LATEXADDIN" val="\documentclass{article}&#10;\usepackage{amsmath, amsfonts ,bm}&#10;\pagestyle{empty}&#10;\begin{document}&#10;&#10;&#10;$\bm{q}_i\cdot \bm{k}_1,\bm{q}_i\cdot \bm{k}_2,...,\bm{q}_i\cdot \bm{k}_t$&#10;&#10;\end{document}"/>
  <p:tag name="IGUANATEXSIZE" val="20"/>
  <p:tag name="IGUANATEXCURSOR" val="17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6.xml><?xml version="1.0" encoding="utf-8"?>
<p:tagLst xmlns:a="http://schemas.openxmlformats.org/drawingml/2006/main" xmlns:r="http://schemas.openxmlformats.org/officeDocument/2006/relationships" xmlns:p="http://schemas.openxmlformats.org/presentationml/2006/main">
  <p:tag name="ORIGINALHEIGHT" val="24.33465"/>
  <p:tag name="ORIGINALWIDTH" val="201.23"/>
  <p:tag name="OUTPUTTYPE" val="SVG"/>
  <p:tag name="IGUANATEXVERSION" val="160"/>
  <p:tag name="LATEXADDIN" val="\documentclass{article}&#10;\usepackage{amsmath, amsfonts ,bm}&#10;\pagestyle{empty}&#10;\begin{document}&#10;&#10;&#10;    \begin{equation*}&#10;        \bm{Z}=\text{Attention}(\bm{Q},\bm{K},\bm{V})=\text{Softmax}(\frac{\bm{Q}\bm{K}^T}{\sqrt{d}})\bm{V}&#10;        \label{equ:kqv}&#10;    \end{equation*}&#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7.xml><?xml version="1.0" encoding="utf-8"?>
<p:tagLst xmlns:a="http://schemas.openxmlformats.org/drawingml/2006/main" xmlns:r="http://schemas.openxmlformats.org/officeDocument/2006/relationships" xmlns:p="http://schemas.openxmlformats.org/presentationml/2006/main">
  <p:tag name="ORIGINALHEIGHT" val="8.966338"/>
  <p:tag name="ORIGINALWIDTH" val="12.76035"/>
  <p:tag name="OUTPUTTYPE" val="SVG"/>
  <p:tag name="IGUANATEXVERSION" val="160"/>
  <p:tag name="LATEXADDIN" val="\documentclass{article}&#10;\usepackage{amsmath, amsfonts ,bm}&#10;\pagestyle{empty}&#10;\begin{document}&#10;&#10;&#10;$\sqrt{d}$&#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898.xml><?xml version="1.0" encoding="utf-8"?>
<p:tagLst xmlns:a="http://schemas.openxmlformats.org/drawingml/2006/main" xmlns:r="http://schemas.openxmlformats.org/officeDocument/2006/relationships" xmlns:p="http://schemas.openxmlformats.org/presentationml/2006/main">
  <p:tag name="ORIGINALHEIGHT" val="8.966338"/>
  <p:tag name="ORIGINALWIDTH" val="7.770827"/>
  <p:tag name="LATEXADDIN" val="\documentclass{article}&#10;\usepackage{amsmath, amsfonts ,bm}&#10;\pagestyle{empty}&#10;\begin{document}&#10;&#10;&#10;$\sqrt{d}$&#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899.xml><?xml version="1.0" encoding="utf-8"?>
<p:tagLst xmlns:a="http://schemas.openxmlformats.org/drawingml/2006/main" xmlns:r="http://schemas.openxmlformats.org/officeDocument/2006/relationships" xmlns:p="http://schemas.openxmlformats.org/presentationml/2006/main">
  <p:tag name="ORIGINALHEIGHT" val="0.358622"/>
  <p:tag name="ORIGINALWIDTH" val="5.185394"/>
  <p:tag name="EMFCHILD" val="True"/>
</p:tagLst>
</file>

<file path=ppt/tags/tag19.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LATEXADDIN" val="\documentclass{article}&#10;\usepackage{amsmath,bm}&#10;\pagestyle{empty}&#10;\begin{document}&#10;&#10;&#10;\begin{equation*}&#10;    P(\bm{t}|\bm{s})=\frac{P(\bm{s},\bm{t})}{P(\bm{s})}&#10;    =\frac{P(\bm{s}|\bm{t})P(\bm{t})}{P(\bm{s})}&#10;\end{equation*}&#10;&#10;\end{document}"/>
  <p:tag name="IGUANATEXSIZE" val="20"/>
  <p:tag name="IGUANATEXCURSOR" val="22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0.xml><?xml version="1.0" encoding="utf-8"?>
<p:tagLst xmlns:a="http://schemas.openxmlformats.org/drawingml/2006/main" xmlns:r="http://schemas.openxmlformats.org/officeDocument/2006/relationships" xmlns:p="http://schemas.openxmlformats.org/presentationml/2006/main">
  <p:tag name="ORIGINALHEIGHT" val="9.509764"/>
  <p:tag name="ORIGINALWIDTH" val="2.287244"/>
  <p:tag name="EMFCHILD" val="True"/>
</p:tagLst>
</file>

<file path=ppt/tags/tag1900.xml><?xml version="1.0" encoding="utf-8"?>
<p:tagLst xmlns:a="http://schemas.openxmlformats.org/drawingml/2006/main" xmlns:r="http://schemas.openxmlformats.org/officeDocument/2006/relationships" xmlns:p="http://schemas.openxmlformats.org/presentationml/2006/main">
  <p:tag name="ORIGINALHEIGHT" val="6.32126"/>
  <p:tag name="ORIGINALWIDTH" val="4.742205"/>
  <p:tag name="EMFCHILD" val="True"/>
</p:tagLst>
</file>

<file path=ppt/tags/tag1901.xml><?xml version="1.0" encoding="utf-8"?>
<p:tagLst xmlns:a="http://schemas.openxmlformats.org/drawingml/2006/main" xmlns:r="http://schemas.openxmlformats.org/officeDocument/2006/relationships" xmlns:p="http://schemas.openxmlformats.org/presentationml/2006/main">
  <p:tag name="ORIGINALHEIGHT" val="6.83437"/>
  <p:tag name="ORIGINALWIDTH" val="7.342441"/>
  <p:tag name="LATEXADDIN" val="\documentclass{article}&#10;\usepackage{amsmath, amsfonts ,bm}&#10;\pagestyle{empty}&#10;\begin{document}&#10;&#10;&#10;    \begin{equation*}&#10;        \bm{Z}=\text{Attention}(\bm{Q},\bm{K},\bm{V})=\text{Softmax}(\frac{\bm{Q}\bm{K}^T}{\sqrt{d}})\bm{V}&#10;        \label{equ:kqv}&#10;    \end{equation*}&#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0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903.xml><?xml version="1.0" encoding="utf-8"?>
<p:tagLst xmlns:a="http://schemas.openxmlformats.org/drawingml/2006/main" xmlns:r="http://schemas.openxmlformats.org/officeDocument/2006/relationships" xmlns:p="http://schemas.openxmlformats.org/presentationml/2006/main">
  <p:tag name="ORIGINALHEIGHT" val="7.133228"/>
  <p:tag name="ORIGINALWIDTH" val="6.82437"/>
  <p:tag name="EMFCHILD" val="True"/>
</p:tagLst>
</file>

<file path=ppt/tags/tag1904.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1905.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1906.xml><?xml version="1.0" encoding="utf-8"?>
<p:tagLst xmlns:a="http://schemas.openxmlformats.org/drawingml/2006/main" xmlns:r="http://schemas.openxmlformats.org/officeDocument/2006/relationships" xmlns:p="http://schemas.openxmlformats.org/presentationml/2006/main">
  <p:tag name="ORIGINALHEIGHT" val="4.572834"/>
  <p:tag name="ORIGINALWIDTH" val="3.855512"/>
  <p:tag name="EMFCHILD" val="True"/>
</p:tagLst>
</file>

<file path=ppt/tags/tag1907.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1908.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1909.xml><?xml version="1.0" encoding="utf-8"?>
<p:tagLst xmlns:a="http://schemas.openxmlformats.org/drawingml/2006/main" xmlns:r="http://schemas.openxmlformats.org/officeDocument/2006/relationships" xmlns:p="http://schemas.openxmlformats.org/presentationml/2006/main">
  <p:tag name="ORIGINALHEIGHT" val="6.665"/>
  <p:tag name="ORIGINALWIDTH" val="2.131968"/>
  <p:tag name="EMFCHILD" val="True"/>
</p:tagLst>
</file>

<file path=ppt/tags/tag191.xml><?xml version="1.0" encoding="utf-8"?>
<p:tagLst xmlns:a="http://schemas.openxmlformats.org/drawingml/2006/main" xmlns:r="http://schemas.openxmlformats.org/officeDocument/2006/relationships" xmlns:p="http://schemas.openxmlformats.org/presentationml/2006/main">
  <p:tag name="ORIGINALHEIGHT" val="2.225276"/>
  <p:tag name="ORIGINALWIDTH" val="6.556142"/>
  <p:tag name="EMFCHILD" val="True"/>
</p:tagLst>
</file>

<file path=ppt/tags/tag1910.xml><?xml version="1.0" encoding="utf-8"?>
<p:tagLst xmlns:a="http://schemas.openxmlformats.org/drawingml/2006/main" xmlns:r="http://schemas.openxmlformats.org/officeDocument/2006/relationships" xmlns:p="http://schemas.openxmlformats.org/presentationml/2006/main">
  <p:tag name="ORIGINALHEIGHT" val="4.572834"/>
  <p:tag name="ORIGINALWIDTH" val="4.413425"/>
  <p:tag name="EMFCHILD" val="True"/>
</p:tagLst>
</file>

<file path=ppt/tags/tag1911.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191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913.xml><?xml version="1.0" encoding="utf-8"?>
<p:tagLst xmlns:a="http://schemas.openxmlformats.org/drawingml/2006/main" xmlns:r="http://schemas.openxmlformats.org/officeDocument/2006/relationships" xmlns:p="http://schemas.openxmlformats.org/presentationml/2006/main">
  <p:tag name="ORIGINALHEIGHT" val="8.936457"/>
  <p:tag name="ORIGINALWIDTH" val="7.591496"/>
  <p:tag name="EMFCHILD" val="True"/>
</p:tagLst>
</file>

<file path=ppt/tags/tag1914.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915.xml><?xml version="1.0" encoding="utf-8"?>
<p:tagLst xmlns:a="http://schemas.openxmlformats.org/drawingml/2006/main" xmlns:r="http://schemas.openxmlformats.org/officeDocument/2006/relationships" xmlns:p="http://schemas.openxmlformats.org/presentationml/2006/main">
  <p:tag name="ORIGINALHEIGHT" val="6.83437"/>
  <p:tag name="ORIGINALWIDTH" val="9.564134"/>
  <p:tag name="EMFCHILD" val="True"/>
</p:tagLst>
</file>

<file path=ppt/tags/tag1916.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917.xml><?xml version="1.0" encoding="utf-8"?>
<p:tagLst xmlns:a="http://schemas.openxmlformats.org/drawingml/2006/main" xmlns:r="http://schemas.openxmlformats.org/officeDocument/2006/relationships" xmlns:p="http://schemas.openxmlformats.org/presentationml/2006/main">
  <p:tag name="ORIGINALHEIGHT" val="7.003701"/>
  <p:tag name="ORIGINALWIDTH" val="8.15937"/>
  <p:tag name="EMFCHILD" val="True"/>
</p:tagLst>
</file>

<file path=ppt/tags/tag191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919.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92.xml><?xml version="1.0" encoding="utf-8"?>
<p:tagLst xmlns:a="http://schemas.openxmlformats.org/drawingml/2006/main" xmlns:r="http://schemas.openxmlformats.org/officeDocument/2006/relationships" xmlns:p="http://schemas.openxmlformats.org/presentationml/2006/main">
  <p:tag name="ORIGINALHEIGHT" val="13.3137"/>
  <p:tag name="ORIGINALWIDTH" val="13.12213"/>
  <p:tag name="EMFCHILD" val="True"/>
</p:tagLst>
</file>

<file path=ppt/tags/tag1920.xml><?xml version="1.0" encoding="utf-8"?>
<p:tagLst xmlns:a="http://schemas.openxmlformats.org/drawingml/2006/main" xmlns:r="http://schemas.openxmlformats.org/officeDocument/2006/relationships" xmlns:p="http://schemas.openxmlformats.org/presentationml/2006/main">
  <p:tag name="ORIGINALHEIGHT" val="7.242835"/>
  <p:tag name="ORIGINALWIDTH" val="4.413425"/>
  <p:tag name="EMFCHILD" val="True"/>
</p:tagLst>
</file>

<file path=ppt/tags/tag1921.xml><?xml version="1.0" encoding="utf-8"?>
<p:tagLst xmlns:a="http://schemas.openxmlformats.org/drawingml/2006/main" xmlns:r="http://schemas.openxmlformats.org/officeDocument/2006/relationships" xmlns:p="http://schemas.openxmlformats.org/presentationml/2006/main">
  <p:tag name="ORIGINALHEIGHT" val="4.572834"/>
  <p:tag name="ORIGINALWIDTH" val="4.413425"/>
  <p:tag name="EMFCHILD" val="True"/>
</p:tagLst>
</file>

<file path=ppt/tags/tag1922.xml><?xml version="1.0" encoding="utf-8"?>
<p:tagLst xmlns:a="http://schemas.openxmlformats.org/drawingml/2006/main" xmlns:r="http://schemas.openxmlformats.org/officeDocument/2006/relationships" xmlns:p="http://schemas.openxmlformats.org/presentationml/2006/main">
  <p:tag name="ORIGINALHEIGHT" val="7.023622"/>
  <p:tag name="ORIGINALWIDTH" val="3.227874"/>
  <p:tag name="EMFCHILD" val="True"/>
</p:tagLst>
</file>

<file path=ppt/tags/tag1923.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1924.xml><?xml version="1.0" encoding="utf-8"?>
<p:tagLst xmlns:a="http://schemas.openxmlformats.org/drawingml/2006/main" xmlns:r="http://schemas.openxmlformats.org/officeDocument/2006/relationships" xmlns:p="http://schemas.openxmlformats.org/presentationml/2006/main">
  <p:tag name="ORIGINALHEIGHT" val="4.403465"/>
  <p:tag name="ORIGINALWIDTH" val="7.780787"/>
  <p:tag name="EMFCHILD" val="True"/>
</p:tagLst>
</file>

<file path=ppt/tags/tag1925.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1926.xml><?xml version="1.0" encoding="utf-8"?>
<p:tagLst xmlns:a="http://schemas.openxmlformats.org/drawingml/2006/main" xmlns:r="http://schemas.openxmlformats.org/officeDocument/2006/relationships" xmlns:p="http://schemas.openxmlformats.org/presentationml/2006/main">
  <p:tag name="ORIGINALHEIGHT" val="4.293898"/>
  <p:tag name="ORIGINALWIDTH" val="5.021142"/>
  <p:tag name="EMFCHILD" val="True"/>
</p:tagLst>
</file>

<file path=ppt/tags/tag192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928.xml><?xml version="1.0" encoding="utf-8"?>
<p:tagLst xmlns:a="http://schemas.openxmlformats.org/drawingml/2006/main" xmlns:r="http://schemas.openxmlformats.org/officeDocument/2006/relationships" xmlns:p="http://schemas.openxmlformats.org/presentationml/2006/main">
  <p:tag name="ORIGINALHEIGHT" val="8.936457"/>
  <p:tag name="ORIGINALWIDTH" val="7.591496"/>
  <p:tag name="EMFCHILD" val="True"/>
</p:tagLst>
</file>

<file path=ppt/tags/tag1929.xml><?xml version="1.0" encoding="utf-8"?>
<p:tagLst xmlns:a="http://schemas.openxmlformats.org/drawingml/2006/main" xmlns:r="http://schemas.openxmlformats.org/officeDocument/2006/relationships" xmlns:p="http://schemas.openxmlformats.org/presentationml/2006/main">
  <p:tag name="ORIGINALHEIGHT" val="6.83437"/>
  <p:tag name="ORIGINALWIDTH" val="9.564134"/>
  <p:tag name="EMFCHILD" val="True"/>
</p:tagLst>
</file>

<file path=ppt/tags/tag193.xml><?xml version="1.0" encoding="utf-8"?>
<p:tagLst xmlns:a="http://schemas.openxmlformats.org/drawingml/2006/main" xmlns:r="http://schemas.openxmlformats.org/officeDocument/2006/relationships" xmlns:p="http://schemas.openxmlformats.org/presentationml/2006/main">
  <p:tag name="ORIGINALHEIGHT" val="3.062126"/>
  <p:tag name="ORIGINALWIDTH" val="4.271811"/>
  <p:tag name="EMFCHILD" val="True"/>
</p:tagLst>
</file>

<file path=ppt/tags/tag1930.xml><?xml version="1.0" encoding="utf-8"?>
<p:tagLst xmlns:a="http://schemas.openxmlformats.org/drawingml/2006/main" xmlns:r="http://schemas.openxmlformats.org/officeDocument/2006/relationships" xmlns:p="http://schemas.openxmlformats.org/presentationml/2006/main">
  <p:tag name="ORIGINALHEIGHT" val="4.714292"/>
  <p:tag name="ORIGINALWIDTH" val="5.209449"/>
  <p:tag name="EMFCHILD" val="True"/>
</p:tagLst>
</file>

<file path=ppt/tags/tag1931.xml><?xml version="1.0" encoding="utf-8"?>
<p:tagLst xmlns:a="http://schemas.openxmlformats.org/drawingml/2006/main" xmlns:r="http://schemas.openxmlformats.org/officeDocument/2006/relationships" xmlns:p="http://schemas.openxmlformats.org/presentationml/2006/main">
  <p:tag name="ORIGINALHEIGHT" val="0.3984646"/>
  <p:tag name="ORIGINALWIDTH" val="25.30047"/>
  <p:tag name="EMFCHILD" val="True"/>
</p:tagLst>
</file>

<file path=ppt/tags/tag1932.xml><?xml version="1.0" encoding="utf-8"?>
<p:tagLst xmlns:a="http://schemas.openxmlformats.org/drawingml/2006/main" xmlns:r="http://schemas.openxmlformats.org/officeDocument/2006/relationships" xmlns:p="http://schemas.openxmlformats.org/presentationml/2006/main">
  <p:tag name="ORIGINALHEIGHT" val="9.962638"/>
  <p:tag name="ORIGINALWIDTH" val="7.770827"/>
  <p:tag name="EMFCHILD" val="True"/>
</p:tagLst>
</file>

<file path=ppt/tags/tag1933.xml><?xml version="1.0" encoding="utf-8"?>
<p:tagLst xmlns:a="http://schemas.openxmlformats.org/drawingml/2006/main" xmlns:r="http://schemas.openxmlformats.org/officeDocument/2006/relationships" xmlns:p="http://schemas.openxmlformats.org/presentationml/2006/main">
  <p:tag name="ORIGINALHEIGHT" val="0.3984646"/>
  <p:tag name="ORIGINALWIDTH" val="5.185394"/>
  <p:tag name="EMFCHILD" val="True"/>
</p:tagLst>
</file>

<file path=ppt/tags/tag1934.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93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936.xml><?xml version="1.0" encoding="utf-8"?>
<p:tagLst xmlns:a="http://schemas.openxmlformats.org/drawingml/2006/main" xmlns:r="http://schemas.openxmlformats.org/officeDocument/2006/relationships" xmlns:p="http://schemas.openxmlformats.org/presentationml/2006/main">
  <p:tag name="ORIGINALHEIGHT" val="7.003701"/>
  <p:tag name="ORIGINALWIDTH" val="8.15937"/>
  <p:tag name="EMFCHILD" val="True"/>
</p:tagLst>
</file>

<file path=ppt/tags/tag1937.xml><?xml version="1.0" encoding="utf-8"?>
<p:tagLst xmlns:a="http://schemas.openxmlformats.org/drawingml/2006/main" xmlns:r="http://schemas.openxmlformats.org/officeDocument/2006/relationships" xmlns:p="http://schemas.openxmlformats.org/presentationml/2006/main">
  <p:tag name="ORIGINALHEIGHT" val="6.435827"/>
  <p:tag name="ORIGINALWIDTH" val="4.961378"/>
  <p:tag name="LATEXADDIN" val="\documentclass{article}&#10;\usepackage{amsmath, amsfonts ,bm}&#10;\pagestyle{empty}&#10;\begin{document}&#10;&#10;&#10;$\bm{q}_i\cdot \bm{k}_1,\bm{q}_i\cdot \bm{k}_2,...,\bm{q}_i\cdot \bm{k}_t$&#10;&#10;\end{document}"/>
  <p:tag name="IGUANATEXSIZE" val="20"/>
  <p:tag name="IGUANATEXCURSOR" val="17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3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939.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4.xml><?xml version="1.0" encoding="utf-8"?>
<p:tagLst xmlns:a="http://schemas.openxmlformats.org/drawingml/2006/main" xmlns:r="http://schemas.openxmlformats.org/officeDocument/2006/relationships" xmlns:p="http://schemas.openxmlformats.org/presentationml/2006/main">
  <p:tag name="ORIGINALHEIGHT" val="6.495158"/>
  <p:tag name="ORIGINALWIDTH" val="7.039213"/>
  <p:tag name="EMFCHILD" val="True"/>
</p:tagLst>
</file>

<file path=ppt/tags/tag1940.xml><?xml version="1.0" encoding="utf-8"?>
<p:tagLst xmlns:a="http://schemas.openxmlformats.org/drawingml/2006/main" xmlns:r="http://schemas.openxmlformats.org/officeDocument/2006/relationships" xmlns:p="http://schemas.openxmlformats.org/presentationml/2006/main">
  <p:tag name="ORIGINALHEIGHT" val="6.99374"/>
  <p:tag name="ORIGINALWIDTH" val="5.180551"/>
  <p:tag name="EMFCHILD" val="True"/>
</p:tagLst>
</file>

<file path=ppt/tags/tag194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194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943.xml><?xml version="1.0" encoding="utf-8"?>
<p:tagLst xmlns:a="http://schemas.openxmlformats.org/drawingml/2006/main" xmlns:r="http://schemas.openxmlformats.org/officeDocument/2006/relationships" xmlns:p="http://schemas.openxmlformats.org/presentationml/2006/main">
  <p:tag name="ORIGINALHEIGHT" val="6.435827"/>
  <p:tag name="ORIGINALWIDTH" val="4.961378"/>
  <p:tag name="EMFCHILD" val="True"/>
</p:tagLst>
</file>

<file path=ppt/tags/tag1944.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945.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46.xml><?xml version="1.0" encoding="utf-8"?>
<p:tagLst xmlns:a="http://schemas.openxmlformats.org/drawingml/2006/main" xmlns:r="http://schemas.openxmlformats.org/officeDocument/2006/relationships" xmlns:p="http://schemas.openxmlformats.org/presentationml/2006/main">
  <p:tag name="ORIGINALHEIGHT" val="6.99374"/>
  <p:tag name="ORIGINALWIDTH" val="5.180551"/>
  <p:tag name="EMFCHILD" val="True"/>
</p:tagLst>
</file>

<file path=ppt/tags/tag1947.xml><?xml version="1.0" encoding="utf-8"?>
<p:tagLst xmlns:a="http://schemas.openxmlformats.org/drawingml/2006/main" xmlns:r="http://schemas.openxmlformats.org/officeDocument/2006/relationships" xmlns:p="http://schemas.openxmlformats.org/presentationml/2006/main">
  <p:tag name="ORIGINALHEIGHT" val="4.63063"/>
  <p:tag name="ORIGINALWIDTH" val="3.082402"/>
  <p:tag name="EMFCHILD" val="True"/>
</p:tagLst>
</file>

<file path=ppt/tags/tag1948.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949.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5.xml><?xml version="1.0" encoding="utf-8"?>
<p:tagLst xmlns:a="http://schemas.openxmlformats.org/drawingml/2006/main" xmlns:r="http://schemas.openxmlformats.org/officeDocument/2006/relationships" xmlns:p="http://schemas.openxmlformats.org/presentationml/2006/main">
  <p:tag name="ORIGINALHEIGHT" val="9.509764"/>
  <p:tag name="ORIGINALWIDTH" val="2.287244"/>
  <p:tag name="EMFCHILD" val="True"/>
</p:tagLst>
</file>

<file path=ppt/tags/tag1950.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51.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5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953.xml><?xml version="1.0" encoding="utf-8"?>
<p:tagLst xmlns:a="http://schemas.openxmlformats.org/drawingml/2006/main" xmlns:r="http://schemas.openxmlformats.org/officeDocument/2006/relationships" xmlns:p="http://schemas.openxmlformats.org/presentationml/2006/main">
  <p:tag name="ORIGINALHEIGHT" val="6.435827"/>
  <p:tag name="ORIGINALWIDTH" val="4.961378"/>
  <p:tag name="EMFCHILD" val="True"/>
</p:tagLst>
</file>

<file path=ppt/tags/tag1954.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955.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1956.xml><?xml version="1.0" encoding="utf-8"?>
<p:tagLst xmlns:a="http://schemas.openxmlformats.org/drawingml/2006/main" xmlns:r="http://schemas.openxmlformats.org/officeDocument/2006/relationships" xmlns:p="http://schemas.openxmlformats.org/presentationml/2006/main">
  <p:tag name="ORIGINALHEIGHT" val="6.99374"/>
  <p:tag name="ORIGINALWIDTH" val="5.180551"/>
  <p:tag name="EMFCHILD" val="True"/>
</p:tagLst>
</file>

<file path=ppt/tags/tag1957.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1958.xml><?xml version="1.0" encoding="utf-8"?>
<p:tagLst xmlns:a="http://schemas.openxmlformats.org/drawingml/2006/main" xmlns:r="http://schemas.openxmlformats.org/officeDocument/2006/relationships" xmlns:p="http://schemas.openxmlformats.org/presentationml/2006/main">
  <p:tag name="ORIGINALHEIGHT" val="4.133464"/>
  <p:tag name="ORIGINALWIDTH" val="5.070945"/>
  <p:tag name="LATEXADDIN" val="\documentclass{article}&#10;\usepackage{amsmath, amsfonts ,bm}&#10;\pagestyle{empty}&#10;\begin{document}&#10;&#10;&#10;$\bm{v}_i\in \mathbb{R}^{d_v}$&#10;&#10;\end{document}"/>
  <p:tag name="IGUANATEXSIZE" val="20"/>
  <p:tag name="IGUANATEXCURSOR" val="12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59.xml><?xml version="1.0" encoding="utf-8"?>
<p:tagLst xmlns:a="http://schemas.openxmlformats.org/drawingml/2006/main" xmlns:r="http://schemas.openxmlformats.org/officeDocument/2006/relationships" xmlns:p="http://schemas.openxmlformats.org/presentationml/2006/main">
  <p:tag name="ORIGINALHEIGHT" val="4.224055"/>
  <p:tag name="ORIGINALWIDTH" val="2.113071"/>
  <p:tag name="EMFCHILD" val="True"/>
</p:tagLst>
</file>

<file path=ppt/tags/tag196.xml><?xml version="1.0" encoding="utf-8"?>
<p:tagLst xmlns:a="http://schemas.openxmlformats.org/drawingml/2006/main" xmlns:r="http://schemas.openxmlformats.org/officeDocument/2006/relationships" xmlns:p="http://schemas.openxmlformats.org/presentationml/2006/main">
  <p:tag name="ORIGINALHEIGHT" val="4.374488"/>
  <p:tag name="ORIGINALWIDTH" val="4.130827"/>
  <p:tag name="EMFCHILD" val="True"/>
</p:tagLst>
</file>

<file path=ppt/tags/tag1960.xml><?xml version="1.0" encoding="utf-8"?>
<p:tagLst xmlns:a="http://schemas.openxmlformats.org/drawingml/2006/main" xmlns:r="http://schemas.openxmlformats.org/officeDocument/2006/relationships" xmlns:p="http://schemas.openxmlformats.org/presentationml/2006/main">
  <p:tag name="ORIGINALHEIGHT" val="5.200472"/>
  <p:tag name="ORIGINALWIDTH" val="4.981299"/>
  <p:tag name="EMFCHILD" val="True"/>
</p:tagLst>
</file>

<file path=ppt/tags/tag1961.xml><?xml version="1.0" encoding="utf-8"?>
<p:tagLst xmlns:a="http://schemas.openxmlformats.org/drawingml/2006/main" xmlns:r="http://schemas.openxmlformats.org/officeDocument/2006/relationships" xmlns:p="http://schemas.openxmlformats.org/presentationml/2006/main">
  <p:tag name="ORIGINALHEIGHT" val="6.141929"/>
  <p:tag name="ORIGINALWIDTH" val="6.844331"/>
  <p:tag name="EMFCHILD" val="True"/>
</p:tagLst>
</file>

<file path=ppt/tags/tag1962.xml><?xml version="1.0" encoding="utf-8"?>
<p:tagLst xmlns:a="http://schemas.openxmlformats.org/drawingml/2006/main" xmlns:r="http://schemas.openxmlformats.org/officeDocument/2006/relationships" xmlns:p="http://schemas.openxmlformats.org/presentationml/2006/main">
  <p:tag name="ORIGINALHEIGHT" val="4.418622"/>
  <p:tag name="ORIGINALWIDTH" val="3.584527"/>
  <p:tag name="EMFCHILD" val="True"/>
</p:tagLst>
</file>

<file path=ppt/tags/tag1963.xml><?xml version="1.0" encoding="utf-8"?>
<p:tagLst xmlns:a="http://schemas.openxmlformats.org/drawingml/2006/main" xmlns:r="http://schemas.openxmlformats.org/officeDocument/2006/relationships" xmlns:p="http://schemas.openxmlformats.org/presentationml/2006/main">
  <p:tag name="ORIGINALHEIGHT" val="2.035354"/>
  <p:tag name="ORIGINALWIDTH" val="2.739724"/>
  <p:tag name="EMFCHILD" val="True"/>
</p:tagLst>
</file>

<file path=ppt/tags/tag1964.xml><?xml version="1.0" encoding="utf-8"?>
<p:tagLst xmlns:a="http://schemas.openxmlformats.org/drawingml/2006/main" xmlns:r="http://schemas.openxmlformats.org/officeDocument/2006/relationships" xmlns:p="http://schemas.openxmlformats.org/presentationml/2006/main">
  <p:tag name="ORIGINALHEIGHT" val="6.29437"/>
  <p:tag name="ORIGINALWIDTH" val="5.040551"/>
  <p:tag name="LATEXADDIN" val="\documentclass{article}&#10;\usepackage{amsmath, amsfonts ,bm}&#10;\pagestyle{empty}&#10;\begin{document}&#10;&#10;&#10;$\bm{k}_i\in \mathbb{R}^{d_k}$&#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65.xml><?xml version="1.0" encoding="utf-8"?>
<p:tagLst xmlns:a="http://schemas.openxmlformats.org/drawingml/2006/main" xmlns:r="http://schemas.openxmlformats.org/officeDocument/2006/relationships" xmlns:p="http://schemas.openxmlformats.org/presentationml/2006/main">
  <p:tag name="ORIGINALHEIGHT" val="4.224055"/>
  <p:tag name="ORIGINALWIDTH" val="2.055945"/>
  <p:tag name="EMFCHILD" val="True"/>
</p:tagLst>
</file>

<file path=ppt/tags/tag1966.xml><?xml version="1.0" encoding="utf-8"?>
<p:tagLst xmlns:a="http://schemas.openxmlformats.org/drawingml/2006/main" xmlns:r="http://schemas.openxmlformats.org/officeDocument/2006/relationships" xmlns:p="http://schemas.openxmlformats.org/presentationml/2006/main">
  <p:tag name="ORIGINALHEIGHT" val="5.200472"/>
  <p:tag name="ORIGINALWIDTH" val="4.846653"/>
  <p:tag name="EMFCHILD" val="True"/>
</p:tagLst>
</file>

<file path=ppt/tags/tag1967.xml><?xml version="1.0" encoding="utf-8"?>
<p:tagLst xmlns:a="http://schemas.openxmlformats.org/drawingml/2006/main" xmlns:r="http://schemas.openxmlformats.org/officeDocument/2006/relationships" xmlns:p="http://schemas.openxmlformats.org/presentationml/2006/main">
  <p:tag name="ORIGINALHEIGHT" val="6.141929"/>
  <p:tag name="ORIGINALWIDTH" val="6.659331"/>
  <p:tag name="EMFCHILD" val="True"/>
</p:tagLst>
</file>

<file path=ppt/tags/tag1968.xml><?xml version="1.0" encoding="utf-8"?>
<p:tagLst xmlns:a="http://schemas.openxmlformats.org/drawingml/2006/main" xmlns:r="http://schemas.openxmlformats.org/officeDocument/2006/relationships" xmlns:p="http://schemas.openxmlformats.org/presentationml/2006/main">
  <p:tag name="ORIGINALHEIGHT" val="4.418622"/>
  <p:tag name="ORIGINALWIDTH" val="3.487677"/>
  <p:tag name="EMFCHILD" val="True"/>
</p:tagLst>
</file>

<file path=ppt/tags/tag1969.xml><?xml version="1.0" encoding="utf-8"?>
<p:tagLst xmlns:a="http://schemas.openxmlformats.org/drawingml/2006/main" xmlns:r="http://schemas.openxmlformats.org/officeDocument/2006/relationships" xmlns:p="http://schemas.openxmlformats.org/presentationml/2006/main">
  <p:tag name="ORIGINALHEIGHT" val="3.157717"/>
  <p:tag name="ORIGINALWIDTH" val="2.636575"/>
  <p:tag name="EMFCHILD" val="True"/>
</p:tagLst>
</file>

<file path=ppt/tags/tag197.xml><?xml version="1.0" encoding="utf-8"?>
<p:tagLst xmlns:a="http://schemas.openxmlformats.org/drawingml/2006/main" xmlns:r="http://schemas.openxmlformats.org/officeDocument/2006/relationships" xmlns:p="http://schemas.openxmlformats.org/presentationml/2006/main">
  <p:tag name="ORIGINALHEIGHT" val="2.843425"/>
  <p:tag name="ORIGINALWIDTH" val="1.153465"/>
  <p:tag name="EMFCHILD" val="True"/>
</p:tagLst>
</file>

<file path=ppt/tags/tag1970.xml><?xml version="1.0" encoding="utf-8"?>
<p:tagLst xmlns:a="http://schemas.openxmlformats.org/drawingml/2006/main" xmlns:r="http://schemas.openxmlformats.org/officeDocument/2006/relationships" xmlns:p="http://schemas.openxmlformats.org/presentationml/2006/main">
  <p:tag name="ORIGINALHEIGHT" val="6.435827"/>
  <p:tag name="ORIGINALWIDTH" val="4.961378"/>
  <p:tag name="LATEXADDIN" val="\documentclass{article}&#10;\usepackage{amsmath, amsfonts ,bm}&#10;\pagestyle{empty}&#10;\begin{document}&#10;&#10;&#10;$\bm{q}_i\in \mathbb{R}^{d_k}$&#10;&#10;\end{document}"/>
  <p:tag name="IGUANATEXSIZE" val="20"/>
  <p:tag name="IGUANATEXCURSOR" val="12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71.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972.xml><?xml version="1.0" encoding="utf-8"?>
<p:tagLst xmlns:a="http://schemas.openxmlformats.org/drawingml/2006/main" xmlns:r="http://schemas.openxmlformats.org/officeDocument/2006/relationships" xmlns:p="http://schemas.openxmlformats.org/presentationml/2006/main">
  <p:tag name="ORIGINALHEIGHT" val="5.778307"/>
  <p:tag name="ORIGINALWIDTH" val="4.981299"/>
  <p:tag name="EMFCHILD" val="True"/>
</p:tagLst>
</file>

<file path=ppt/tags/tag1973.xml><?xml version="1.0" encoding="utf-8"?>
<p:tagLst xmlns:a="http://schemas.openxmlformats.org/drawingml/2006/main" xmlns:r="http://schemas.openxmlformats.org/officeDocument/2006/relationships" xmlns:p="http://schemas.openxmlformats.org/presentationml/2006/main">
  <p:tag name="ORIGINALHEIGHT" val="6.82437"/>
  <p:tag name="ORIGINALWIDTH" val="6.844331"/>
  <p:tag name="EMFCHILD" val="True"/>
</p:tagLst>
</file>

<file path=ppt/tags/tag1974.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1975.xml><?xml version="1.0" encoding="utf-8"?>
<p:tagLst xmlns:a="http://schemas.openxmlformats.org/drawingml/2006/main" xmlns:r="http://schemas.openxmlformats.org/officeDocument/2006/relationships" xmlns:p="http://schemas.openxmlformats.org/presentationml/2006/main">
  <p:tag name="ORIGINALHEIGHT" val="3.508583"/>
  <p:tag name="ORIGINALWIDTH" val="2.709803"/>
  <p:tag name="EMFCHILD" val="True"/>
</p:tagLst>
</file>

<file path=ppt/tags/tag1976.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LATEXADDIN" val="\documentclass{article}&#10;\usepackage{amsmath, amsfonts ,bm}&#10;\pagestyle{empty}&#10;\begin{document}&#10;&#10;&#10;$\bm{x}_i$&#10;&#10;\end{document}"/>
  <p:tag name="IGUANATEXSIZE" val="20"/>
  <p:tag name="IGUANATEXCURSOR" val="1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77.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978.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LATEXADDIN" val="\documentclass{article}&#10;\usepackage{amsmath, amsfonts ,bm}&#10;\pagestyle{empty}&#10;\begin{document}&#10;&#10;&#10;$\bm{W}^V\in \mathbb{R}^{d\times d_v}$&#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79.xml><?xml version="1.0" encoding="utf-8"?>
<p:tagLst xmlns:a="http://schemas.openxmlformats.org/drawingml/2006/main" xmlns:r="http://schemas.openxmlformats.org/officeDocument/2006/relationships" xmlns:p="http://schemas.openxmlformats.org/presentationml/2006/main">
  <p:tag name="ORIGINALHEIGHT" val="4.902598"/>
  <p:tag name="ORIGINALWIDTH" val="5.453543"/>
  <p:tag name="EMFCHILD" val="True"/>
</p:tagLst>
</file>

<file path=ppt/tags/tag198.xml><?xml version="1.0" encoding="utf-8"?>
<p:tagLst xmlns:a="http://schemas.openxmlformats.org/drawingml/2006/main" xmlns:r="http://schemas.openxmlformats.org/officeDocument/2006/relationships" xmlns:p="http://schemas.openxmlformats.org/presentationml/2006/main">
  <p:tag name="ORIGINALHEIGHT" val="4.374488"/>
  <p:tag name="ORIGINALWIDTH" val="5.461771"/>
  <p:tag name="EMFCHILD" val="True"/>
</p:tagLst>
</file>

<file path=ppt/tags/tag1980.xml><?xml version="1.0" encoding="utf-8"?>
<p:tagLst xmlns:a="http://schemas.openxmlformats.org/drawingml/2006/main" xmlns:r="http://schemas.openxmlformats.org/officeDocument/2006/relationships" xmlns:p="http://schemas.openxmlformats.org/presentationml/2006/main">
  <p:tag name="ORIGINALHEIGHT" val="5.778307"/>
  <p:tag name="ORIGINALWIDTH" val="4.981299"/>
  <p:tag name="EMFCHILD" val="True"/>
</p:tagLst>
</file>

<file path=ppt/tags/tag1981.xml><?xml version="1.0" encoding="utf-8"?>
<p:tagLst xmlns:a="http://schemas.openxmlformats.org/drawingml/2006/main" xmlns:r="http://schemas.openxmlformats.org/officeDocument/2006/relationships" xmlns:p="http://schemas.openxmlformats.org/presentationml/2006/main">
  <p:tag name="ORIGINALHEIGHT" val="6.82437"/>
  <p:tag name="ORIGINALWIDTH" val="6.844331"/>
  <p:tag name="EMFCHILD" val="True"/>
</p:tagLst>
</file>

<file path=ppt/tags/tag1982.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1983.xml><?xml version="1.0" encoding="utf-8"?>
<p:tagLst xmlns:a="http://schemas.openxmlformats.org/drawingml/2006/main" xmlns:r="http://schemas.openxmlformats.org/officeDocument/2006/relationships" xmlns:p="http://schemas.openxmlformats.org/presentationml/2006/main">
  <p:tag name="ORIGINALHEIGHT" val="3.730984"/>
  <p:tag name="ORIGINALWIDTH" val="3.737953"/>
  <p:tag name="EMFCHILD" val="True"/>
</p:tagLst>
</file>

<file path=ppt/tags/tag1984.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1985.xml><?xml version="1.0" encoding="utf-8"?>
<p:tagLst xmlns:a="http://schemas.openxmlformats.org/drawingml/2006/main" xmlns:r="http://schemas.openxmlformats.org/officeDocument/2006/relationships" xmlns:p="http://schemas.openxmlformats.org/presentationml/2006/main">
  <p:tag name="ORIGINALHEIGHT" val="2.261496"/>
  <p:tag name="ORIGINALWIDTH" val="2.739724"/>
  <p:tag name="EMFCHILD" val="True"/>
</p:tagLst>
</file>

<file path=ppt/tags/tag1986.xml><?xml version="1.0" encoding="utf-8"?>
<p:tagLst xmlns:a="http://schemas.openxmlformats.org/drawingml/2006/main" xmlns:r="http://schemas.openxmlformats.org/officeDocument/2006/relationships" xmlns:p="http://schemas.openxmlformats.org/presentationml/2006/main">
  <p:tag name="ORIGINALHEIGHT" val="7.003701"/>
  <p:tag name="ORIGINALWIDTH" val="11.18114"/>
  <p:tag name="LATEXADDIN" val="\documentclass{article}&#10;\usepackage{amsmath, amsfonts ,bm}&#10;\pagestyle{empty}&#10;\begin{document}&#10;&#10;&#10;$\bm{W}^K\in \mathbb{R}^{d\times d_k}$&#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87.xml><?xml version="1.0" encoding="utf-8"?>
<p:tagLst xmlns:a="http://schemas.openxmlformats.org/drawingml/2006/main" xmlns:r="http://schemas.openxmlformats.org/officeDocument/2006/relationships" xmlns:p="http://schemas.openxmlformats.org/presentationml/2006/main">
  <p:tag name="ORIGINALHEIGHT" val="4.76311"/>
  <p:tag name="ORIGINALWIDTH" val="6.236772"/>
  <p:tag name="EMFCHILD" val="True"/>
</p:tagLst>
</file>

<file path=ppt/tags/tag1988.xml><?xml version="1.0" encoding="utf-8"?>
<p:tagLst xmlns:a="http://schemas.openxmlformats.org/drawingml/2006/main" xmlns:r="http://schemas.openxmlformats.org/officeDocument/2006/relationships" xmlns:p="http://schemas.openxmlformats.org/presentationml/2006/main">
  <p:tag name="ORIGINALHEIGHT" val="5.778307"/>
  <p:tag name="ORIGINALWIDTH" val="4.895433"/>
  <p:tag name="EMFCHILD" val="True"/>
</p:tagLst>
</file>

<file path=ppt/tags/tag1989.xml><?xml version="1.0" encoding="utf-8"?>
<p:tagLst xmlns:a="http://schemas.openxmlformats.org/drawingml/2006/main" xmlns:r="http://schemas.openxmlformats.org/officeDocument/2006/relationships" xmlns:p="http://schemas.openxmlformats.org/presentationml/2006/main">
  <p:tag name="ORIGINALHEIGHT" val="6.82437"/>
  <p:tag name="ORIGINALWIDTH" val="6.726299"/>
  <p:tag name="EMFCHILD" val="True"/>
</p:tagLst>
</file>

<file path=ppt/tags/tag199.xml><?xml version="1.0" encoding="utf-8"?>
<p:tagLst xmlns:a="http://schemas.openxmlformats.org/drawingml/2006/main" xmlns:r="http://schemas.openxmlformats.org/officeDocument/2006/relationships" xmlns:p="http://schemas.openxmlformats.org/presentationml/2006/main">
  <p:tag name="ORIGINALHEIGHT" val="9.509764"/>
  <p:tag name="ORIGINALWIDTH" val="0.3943307"/>
  <p:tag name="EMFCHILD" val="True"/>
</p:tagLst>
</file>

<file path=ppt/tags/tag1990.xml><?xml version="1.0" encoding="utf-8"?>
<p:tagLst xmlns:a="http://schemas.openxmlformats.org/drawingml/2006/main" xmlns:r="http://schemas.openxmlformats.org/officeDocument/2006/relationships" xmlns:p="http://schemas.openxmlformats.org/presentationml/2006/main">
  <p:tag name="ORIGINALHEIGHT" val="4.909567"/>
  <p:tag name="ORIGINALWIDTH" val="3.522717"/>
  <p:tag name="EMFCHILD" val="True"/>
</p:tagLst>
</file>

<file path=ppt/tags/tag1991.xml><?xml version="1.0" encoding="utf-8"?>
<p:tagLst xmlns:a="http://schemas.openxmlformats.org/drawingml/2006/main" xmlns:r="http://schemas.openxmlformats.org/officeDocument/2006/relationships" xmlns:p="http://schemas.openxmlformats.org/presentationml/2006/main">
  <p:tag name="ORIGINALHEIGHT" val="3.730984"/>
  <p:tag name="ORIGINALWIDTH" val="3.673504"/>
  <p:tag name="EMFCHILD" val="True"/>
</p:tagLst>
</file>

<file path=ppt/tags/tag1992.xml><?xml version="1.0" encoding="utf-8"?>
<p:tagLst xmlns:a="http://schemas.openxmlformats.org/drawingml/2006/main" xmlns:r="http://schemas.openxmlformats.org/officeDocument/2006/relationships" xmlns:p="http://schemas.openxmlformats.org/presentationml/2006/main">
  <p:tag name="ORIGINALHEIGHT" val="4.909567"/>
  <p:tag name="ORIGINALWIDTH" val="3.522717"/>
  <p:tag name="EMFCHILD" val="True"/>
</p:tagLst>
</file>

<file path=ppt/tags/tag1993.xml><?xml version="1.0" encoding="utf-8"?>
<p:tagLst xmlns:a="http://schemas.openxmlformats.org/drawingml/2006/main" xmlns:r="http://schemas.openxmlformats.org/officeDocument/2006/relationships" xmlns:p="http://schemas.openxmlformats.org/presentationml/2006/main">
  <p:tag name="ORIGINALHEIGHT" val="3.508583"/>
  <p:tag name="ORIGINALWIDTH" val="2.66311"/>
  <p:tag name="EMFCHILD" val="True"/>
</p:tagLst>
</file>

<file path=ppt/tags/tag1994.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LATEXADDIN" val="\documentclass{article}&#10;\usepackage{amsmath, amsfonts ,bm}&#10;\pagestyle{empty}&#10;\begin{document}&#10;&#10;&#10;$\bm{W}^Q\in \mathbb{R}^{d\times d_k}$&#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995.xml><?xml version="1.0" encoding="utf-8"?>
<p:tagLst xmlns:a="http://schemas.openxmlformats.org/drawingml/2006/main" xmlns:r="http://schemas.openxmlformats.org/officeDocument/2006/relationships" xmlns:p="http://schemas.openxmlformats.org/presentationml/2006/main">
  <p:tag name="ORIGINALHEIGHT" val="6.255512"/>
  <p:tag name="ORIGINALWIDTH" val="5.300118"/>
  <p:tag name="EMFCHILD" val="True"/>
</p:tagLst>
</file>

<file path=ppt/tags/tag1996.xml><?xml version="1.0" encoding="utf-8"?>
<p:tagLst xmlns:a="http://schemas.openxmlformats.org/drawingml/2006/main" xmlns:r="http://schemas.openxmlformats.org/officeDocument/2006/relationships" xmlns:p="http://schemas.openxmlformats.org/presentationml/2006/main">
  <p:tag name="ORIGINALHEIGHT" val="5.778307"/>
  <p:tag name="ORIGINALWIDTH" val="4.981299"/>
  <p:tag name="EMFCHILD" val="True"/>
</p:tagLst>
</file>

<file path=ppt/tags/tag1997.xml><?xml version="1.0" encoding="utf-8"?>
<p:tagLst xmlns:a="http://schemas.openxmlformats.org/drawingml/2006/main" xmlns:r="http://schemas.openxmlformats.org/officeDocument/2006/relationships" xmlns:p="http://schemas.openxmlformats.org/presentationml/2006/main">
  <p:tag name="ORIGINALHEIGHT" val="6.82437"/>
  <p:tag name="ORIGINALWIDTH" val="6.844331"/>
  <p:tag name="EMFCHILD" val="True"/>
</p:tagLst>
</file>

<file path=ppt/tags/tag1998.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1999.xml><?xml version="1.0" encoding="utf-8"?>
<p:tagLst xmlns:a="http://schemas.openxmlformats.org/drawingml/2006/main" xmlns:r="http://schemas.openxmlformats.org/officeDocument/2006/relationships" xmlns:p="http://schemas.openxmlformats.org/presentationml/2006/main">
  <p:tag name="ORIGINALHEIGHT" val="3.730984"/>
  <p:tag name="ORIGINALWIDTH" val="3.737953"/>
  <p:tag name="EMFCHILD" val="True"/>
</p:tagLst>
</file>

<file path=ppt/tags/tag2.xml><?xml version="1.0" encoding="utf-8"?>
<p:tagLst xmlns:a="http://schemas.openxmlformats.org/drawingml/2006/main" xmlns:r="http://schemas.openxmlformats.org/officeDocument/2006/relationships" xmlns:p="http://schemas.openxmlformats.org/presentationml/2006/main">
  <p:tag name="ORIGINALHEIGHT" val="1.534213"/>
  <p:tag name="ORIGINALWIDTH" val="2.627165"/>
  <p:tag name="LATEXADDIN" val="\documentclass{article}&#10;\usepackage{amsmath,bm}&#10;\pagestyle{empty}&#10;\begin{document}&#10;&#10;\begin{equation*}&#10;    \hat{t}=\text{argmax}_tP(\bm{t}|\bm{s})&#10;\end{equation*}&#10;&#10;&#10;\end{document}"/>
  <p:tag name="IGUANATEXSIZE" val="20"/>
  <p:tag name="IGUANATEXCURSOR" val="1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200.xml><?xml version="1.0" encoding="utf-8"?>
<p:tagLst xmlns:a="http://schemas.openxmlformats.org/drawingml/2006/main" xmlns:r="http://schemas.openxmlformats.org/officeDocument/2006/relationships" xmlns:p="http://schemas.openxmlformats.org/presentationml/2006/main">
  <p:tag name="ORIGINALHEIGHT" val="6.190866"/>
  <p:tag name="ORIGINALWIDTH" val="3.49"/>
  <p:tag name="EMFCHILD" val="True"/>
</p:tagLst>
</file>

<file path=ppt/tags/tag2000.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2001.xml><?xml version="1.0" encoding="utf-8"?>
<p:tagLst xmlns:a="http://schemas.openxmlformats.org/drawingml/2006/main" xmlns:r="http://schemas.openxmlformats.org/officeDocument/2006/relationships" xmlns:p="http://schemas.openxmlformats.org/presentationml/2006/main">
  <p:tag name="ORIGINALHEIGHT" val="3.508583"/>
  <p:tag name="ORIGINALWIDTH" val="2.709803"/>
  <p:tag name="EMFCHILD" val="True"/>
</p:tagLst>
</file>

<file path=ppt/tags/tag2002.xml><?xml version="1.0" encoding="utf-8"?>
<p:tagLst xmlns:a="http://schemas.openxmlformats.org/drawingml/2006/main" xmlns:r="http://schemas.openxmlformats.org/officeDocument/2006/relationships" xmlns:p="http://schemas.openxmlformats.org/presentationml/2006/main">
  <p:tag name="ORIGINALHEIGHT" val="12.89768"/>
  <p:tag name="ORIGINALWIDTH" val="90.02992"/>
  <p:tag name="OUTPUTTYPE" val="SVG"/>
  <p:tag name="IGUANATEXVERSION" val="160"/>
  <p:tag name="LATEXADDIN" val="\documentclass{article}&#10;\usepackage{amsmath, amsfonts ,bm}&#10;\pagestyle{empty}&#10;\begin{document}&#10;&#10;&#10;$\{\bm{W}^Q_j,\bm{W}^K_j,\bm{W}^V_j\}_{j=1}^N$&#10;&#10;\end{document}"/>
  <p:tag name="IGUANATEXSIZE" val="20"/>
  <p:tag name="IGUANATEXCURSOR" val="14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03.xml><?xml version="1.0" encoding="utf-8"?>
<p:tagLst xmlns:a="http://schemas.openxmlformats.org/drawingml/2006/main" xmlns:r="http://schemas.openxmlformats.org/officeDocument/2006/relationships" xmlns:p="http://schemas.openxmlformats.org/presentationml/2006/main">
  <p:tag name="ORIGINALHEIGHT" val="24.33465"/>
  <p:tag name="ORIGINALWIDTH" val="201.23"/>
  <p:tag name="OUTPUTTYPE" val="SVG"/>
  <p:tag name="IGUANATEXVERSION" val="160"/>
  <p:tag name="LATEXADDIN" val="\documentclass{article}&#10;\usepackage{amsmath, amsfonts ,bm}&#10;\pagestyle{empty}&#10;\begin{document}&#10;&#10;&#10;    \begin{equation*}&#10;        \bm{Z}=\text{Attention}(\bm{Q},\bm{K},\bm{V})=\text{Softmax}(\frac{\bm{Q}\bm{K}^T}{\sqrt{d}})\bm{V}&#10;        \label{equ:kqv}&#10;    \end{equation*}&#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04.xml><?xml version="1.0" encoding="utf-8"?>
<p:tagLst xmlns:a="http://schemas.openxmlformats.org/drawingml/2006/main" xmlns:r="http://schemas.openxmlformats.org/officeDocument/2006/relationships" xmlns:p="http://schemas.openxmlformats.org/presentationml/2006/main">
  <p:tag name="ORIGINALHEIGHT" val="12.39433"/>
  <p:tag name="ORIGINALWIDTH" val="34.25429"/>
  <p:tag name="OUTPUTTYPE" val="SVG"/>
  <p:tag name="IGUANATEXVERSION" val="160"/>
  <p:tag name="LATEXADDIN" val="\documentclass{article}&#10;\usepackage{amsmath, amsfonts ,bm}&#10;\pagestyle{empty}&#10;\begin{document}&#10;&#10;&#10;$\{\bm{Z}_j\}_{j=1}^{N}$&#10;&#10;\end{document}"/>
  <p:tag name="IGUANATEXSIZE" val="20"/>
  <p:tag name="IGUANATEXCURSOR" val="1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05.xml><?xml version="1.0" encoding="utf-8"?>
<p:tagLst xmlns:a="http://schemas.openxmlformats.org/drawingml/2006/main" xmlns:r="http://schemas.openxmlformats.org/officeDocument/2006/relationships" xmlns:p="http://schemas.openxmlformats.org/presentationml/2006/main">
  <p:tag name="ORIGINALHEIGHT" val="9.244252"/>
  <p:tag name="ORIGINALWIDTH" val="68.93602"/>
  <p:tag name="OUTPUTTYPE" val="SVG"/>
  <p:tag name="IGUANATEXVERSION" val="160"/>
  <p:tag name="LATEXADDIN" val="\documentclass{article}&#10;\usepackage{amsmath, amsfonts ,bm}&#10;\pagestyle{empty}&#10;\begin{document}&#10;&#10;&#10;$\bm{W}^O\in \mathbb{R}^{(Nd_v)\times d}$&#10;&#10;\end{document}"/>
  <p:tag name="IGUANATEXSIZE" val="20"/>
  <p:tag name="IGUANATEXCURSOR" val="13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06.xml><?xml version="1.0" encoding="utf-8"?>
<p:tagLst xmlns:a="http://schemas.openxmlformats.org/drawingml/2006/main" xmlns:r="http://schemas.openxmlformats.org/officeDocument/2006/relationships" xmlns:p="http://schemas.openxmlformats.org/presentationml/2006/main">
  <p:tag name="ORIGINALHEIGHT" val="11.11811"/>
  <p:tag name="ORIGINALWIDTH" val="55.37835"/>
  <p:tag name="OUTPUTTYPE" val="SVG"/>
  <p:tag name="IGUANATEXVERSION" val="160"/>
  <p:tag name="LATEXADDIN" val="\documentclass{article}&#10;\usepackage{amsmath, amsfonts ,bm}&#10;\pagestyle{empty}&#10;\begin{document}&#10;&#10;&#10;$\{\bm{x}_i\in \mathbb{R}^d\}_{i=1}^t$&#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07.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 amsfonts ,bm}&#10;\pagestyle{empty}&#10;\begin{document}&#10;&#10;&#10;$\{\bm{x}_i\in \mathbb{R}^d\}_{i=1}^t$&#10;&#10;\end{document}"/>
  <p:tag name="IGUANATEXSIZE" val="20"/>
  <p:tag name="IGUANATEXCURSOR" val="13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08.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2009.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201.xml><?xml version="1.0" encoding="utf-8"?>
<p:tagLst xmlns:a="http://schemas.openxmlformats.org/drawingml/2006/main" xmlns:r="http://schemas.openxmlformats.org/officeDocument/2006/relationships" xmlns:p="http://schemas.openxmlformats.org/presentationml/2006/main">
  <p:tag name="ORIGINALHEIGHT" val="9.509764"/>
  <p:tag name="ORIGINALWIDTH" val="2.287244"/>
  <p:tag name="EMFCHILD" val="True"/>
</p:tagLst>
</file>

<file path=ppt/tags/tag2010.xml><?xml version="1.0" encoding="utf-8"?>
<p:tagLst xmlns:a="http://schemas.openxmlformats.org/drawingml/2006/main" xmlns:r="http://schemas.openxmlformats.org/officeDocument/2006/relationships" xmlns:p="http://schemas.openxmlformats.org/presentationml/2006/main">
  <p:tag name="ORIGINALHEIGHT" val="5.778307"/>
  <p:tag name="ORIGINALWIDTH" val="4.981299"/>
  <p:tag name="EMFCHILD" val="True"/>
</p:tagLst>
</file>

<file path=ppt/tags/tag2011.xml><?xml version="1.0" encoding="utf-8"?>
<p:tagLst xmlns:a="http://schemas.openxmlformats.org/drawingml/2006/main" xmlns:r="http://schemas.openxmlformats.org/officeDocument/2006/relationships" xmlns:p="http://schemas.openxmlformats.org/presentationml/2006/main">
  <p:tag name="ORIGINALHEIGHT" val="6.82437"/>
  <p:tag name="ORIGINALWIDTH" val="6.844331"/>
  <p:tag name="EMFCHILD" val="True"/>
</p:tagLst>
</file>

<file path=ppt/tags/tag2012.xml><?xml version="1.0" encoding="utf-8"?>
<p:tagLst xmlns:a="http://schemas.openxmlformats.org/drawingml/2006/main" xmlns:r="http://schemas.openxmlformats.org/officeDocument/2006/relationships" xmlns:p="http://schemas.openxmlformats.org/presentationml/2006/main">
  <p:tag name="ORIGINALHEIGHT" val="4.909567"/>
  <p:tag name="ORIGINALWIDTH" val="3.584527"/>
  <p:tag name="EMFCHILD" val="True"/>
</p:tagLst>
</file>

<file path=ppt/tags/tag2013.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2014.xml><?xml version="1.0" encoding="utf-8"?>
<p:tagLst xmlns:a="http://schemas.openxmlformats.org/drawingml/2006/main" xmlns:r="http://schemas.openxmlformats.org/officeDocument/2006/relationships" xmlns:p="http://schemas.openxmlformats.org/presentationml/2006/main">
  <p:tag name="ORIGINALHEIGHT" val="4.428386"/>
  <p:tag name="ORIGINALWIDTH" val="2.357126"/>
  <p:tag name="EMFCHILD" val="True"/>
</p:tagLst>
</file>

<file path=ppt/tags/tag201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2016.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201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018.xml><?xml version="1.0" encoding="utf-8"?>
<p:tagLst xmlns:a="http://schemas.openxmlformats.org/drawingml/2006/main" xmlns:r="http://schemas.openxmlformats.org/officeDocument/2006/relationships" xmlns:p="http://schemas.openxmlformats.org/presentationml/2006/main">
  <p:tag name="ORIGINALHEIGHT" val="7.003701"/>
  <p:tag name="ORIGINALWIDTH" val="11.21709"/>
  <p:tag name="LATEXADDIN" val="\documentclass{article}&#10;\usepackage{amsmath, amsfonts ,bm}&#10;\pagestyle{empty}&#10;\begin{document}&#10;&#10;&#10;$\bm{W}^O\in \mathbb{R}^{(Nd_v)\times d}$&#10;&#10;\end{document}"/>
  <p:tag name="IGUANATEXSIZE" val="20"/>
  <p:tag name="IGUANATEXCURSOR" val="13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19.xml><?xml version="1.0" encoding="utf-8"?>
<p:tagLst xmlns:a="http://schemas.openxmlformats.org/drawingml/2006/main" xmlns:r="http://schemas.openxmlformats.org/officeDocument/2006/relationships" xmlns:p="http://schemas.openxmlformats.org/presentationml/2006/main">
  <p:tag name="ORIGINALHEIGHT" val="5.042087"/>
  <p:tag name="ORIGINALWIDTH" val="5.225472"/>
  <p:tag name="EMFCHILD" val="True"/>
</p:tagLst>
</file>

<file path=ppt/tags/tag202.xml><?xml version="1.0" encoding="utf-8"?>
<p:tagLst xmlns:a="http://schemas.openxmlformats.org/drawingml/2006/main" xmlns:r="http://schemas.openxmlformats.org/officeDocument/2006/relationships" xmlns:p="http://schemas.openxmlformats.org/presentationml/2006/main">
  <p:tag name="ORIGINALHEIGHT" val="27.71614"/>
  <p:tag name="ORIGINALWIDTH" val="276.7485"/>
  <p:tag name="OUTPUTTYPE" val="SVG"/>
  <p:tag name="IGUANATEXVERSION" val="160"/>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20.xml><?xml version="1.0" encoding="utf-8"?>
<p:tagLst xmlns:a="http://schemas.openxmlformats.org/drawingml/2006/main" xmlns:r="http://schemas.openxmlformats.org/officeDocument/2006/relationships" xmlns:p="http://schemas.openxmlformats.org/presentationml/2006/main">
  <p:tag name="ORIGINALHEIGHT" val="5.778307"/>
  <p:tag name="ORIGINALWIDTH" val="4.911142"/>
  <p:tag name="EMFCHILD" val="True"/>
</p:tagLst>
</file>

<file path=ppt/tags/tag2021.xml><?xml version="1.0" encoding="utf-8"?>
<p:tagLst xmlns:a="http://schemas.openxmlformats.org/drawingml/2006/main" xmlns:r="http://schemas.openxmlformats.org/officeDocument/2006/relationships" xmlns:p="http://schemas.openxmlformats.org/presentationml/2006/main">
  <p:tag name="ORIGINALHEIGHT" val="6.82437"/>
  <p:tag name="ORIGINALWIDTH" val="6.747913"/>
  <p:tag name="EMFCHILD" val="True"/>
</p:tagLst>
</file>

<file path=ppt/tags/tag2022.xml><?xml version="1.0" encoding="utf-8"?>
<p:tagLst xmlns:a="http://schemas.openxmlformats.org/drawingml/2006/main" xmlns:r="http://schemas.openxmlformats.org/officeDocument/2006/relationships" xmlns:p="http://schemas.openxmlformats.org/presentationml/2006/main">
  <p:tag name="ORIGINALHEIGHT" val="6.96685"/>
  <p:tag name="ORIGINALWIDTH" val="1.787638"/>
  <p:tag name="EMFCHILD" val="True"/>
</p:tagLst>
</file>

<file path=ppt/tags/tag2023.xml><?xml version="1.0" encoding="utf-8"?>
<p:tagLst xmlns:a="http://schemas.openxmlformats.org/drawingml/2006/main" xmlns:r="http://schemas.openxmlformats.org/officeDocument/2006/relationships" xmlns:p="http://schemas.openxmlformats.org/presentationml/2006/main">
  <p:tag name="ORIGINALHEIGHT" val="4.76311"/>
  <p:tag name="ORIGINALWIDTH" val="6.126142"/>
  <p:tag name="EMFCHILD" val="True"/>
</p:tagLst>
</file>

<file path=ppt/tags/tag2024.xml><?xml version="1.0" encoding="utf-8"?>
<p:tagLst xmlns:a="http://schemas.openxmlformats.org/drawingml/2006/main" xmlns:r="http://schemas.openxmlformats.org/officeDocument/2006/relationships" xmlns:p="http://schemas.openxmlformats.org/presentationml/2006/main">
  <p:tag name="ORIGINALHEIGHT" val="4.909567"/>
  <p:tag name="ORIGINALWIDTH" val="3.534055"/>
  <p:tag name="EMFCHILD" val="True"/>
</p:tagLst>
</file>

<file path=ppt/tags/tag2025.xml><?xml version="1.0" encoding="utf-8"?>
<p:tagLst xmlns:a="http://schemas.openxmlformats.org/drawingml/2006/main" xmlns:r="http://schemas.openxmlformats.org/officeDocument/2006/relationships" xmlns:p="http://schemas.openxmlformats.org/presentationml/2006/main">
  <p:tag name="ORIGINALHEIGHT" val="2.261496"/>
  <p:tag name="ORIGINALWIDTH" val="2.701102"/>
  <p:tag name="EMFCHILD" val="True"/>
</p:tagLst>
</file>

<file path=ppt/tags/tag2026.xml><?xml version="1.0" encoding="utf-8"?>
<p:tagLst xmlns:a="http://schemas.openxmlformats.org/drawingml/2006/main" xmlns:r="http://schemas.openxmlformats.org/officeDocument/2006/relationships" xmlns:p="http://schemas.openxmlformats.org/presentationml/2006/main">
  <p:tag name="ORIGINALHEIGHT" val="6.96685"/>
  <p:tag name="ORIGINALWIDTH" val="1.780748"/>
  <p:tag name="EMFCHILD" val="True"/>
</p:tagLst>
</file>

<file path=ppt/tags/tag2027.xml><?xml version="1.0" encoding="utf-8"?>
<p:tagLst xmlns:a="http://schemas.openxmlformats.org/drawingml/2006/main" xmlns:r="http://schemas.openxmlformats.org/officeDocument/2006/relationships" xmlns:p="http://schemas.openxmlformats.org/presentationml/2006/main">
  <p:tag name="ORIGINALHEIGHT" val="3.730984"/>
  <p:tag name="ORIGINALWIDTH" val="3.685315"/>
  <p:tag name="EMFCHILD" val="True"/>
</p:tagLst>
</file>

<file path=ppt/tags/tag2028.xml><?xml version="1.0" encoding="utf-8"?>
<p:tagLst xmlns:a="http://schemas.openxmlformats.org/drawingml/2006/main" xmlns:r="http://schemas.openxmlformats.org/officeDocument/2006/relationships" xmlns:p="http://schemas.openxmlformats.org/presentationml/2006/main">
  <p:tag name="ORIGINALHEIGHT" val="4.909567"/>
  <p:tag name="ORIGINALWIDTH" val="3.534055"/>
  <p:tag name="EMFCHILD" val="True"/>
</p:tagLst>
</file>

<file path=ppt/tags/tag2029.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LATEXADDIN" val="\documentclass{article}&#10;\usepackage{amsmath, amsfonts ,bm}&#10;\pagestyle{empty}&#10;\begin{document}&#10;&#10;&#10;$\{\bm{Z}_j\}_{j=1}^{N}$&#10;&#10;\end{document}"/>
  <p:tag name="IGUANATEXSIZE" val="20"/>
  <p:tag name="IGUANATEXCURSOR" val="1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3.xml><?xml version="1.0" encoding="utf-8"?>
<p:tagLst xmlns:a="http://schemas.openxmlformats.org/drawingml/2006/main" xmlns:r="http://schemas.openxmlformats.org/officeDocument/2006/relationships" xmlns:p="http://schemas.openxmlformats.org/presentationml/2006/main">
  <p:tag name="ORIGINALHEIGHT" val="12.07484"/>
  <p:tag name="ORIGINALWIDTH" val="17.94976"/>
  <p:tag name="OUTPUTTYPE" val="SVG"/>
  <p:tag name="IGUANATEXVERSION" val="160"/>
  <p:tag name="LATEXADDIN" val="\documentclass{article}&#10;\usepackage{amsmath,bm}&#10;\pagestyle{empty}&#10;\begin{document}&#10;&#10;&#10;$\bm{s}_1^{j-1}$&#10;&#10;\end{document}"/>
  <p:tag name="IGUANATEXSIZE" val="20"/>
  <p:tag name="IGUANATEXCURSOR" val="8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30.xml><?xml version="1.0" encoding="utf-8"?>
<p:tagLst xmlns:a="http://schemas.openxmlformats.org/drawingml/2006/main" xmlns:r="http://schemas.openxmlformats.org/officeDocument/2006/relationships" xmlns:p="http://schemas.openxmlformats.org/presentationml/2006/main">
  <p:tag name="ORIGINALHEIGHT" val="6.83437"/>
  <p:tag name="ORIGINALWIDTH" val="7.342441"/>
  <p:tag name="EMFCHILD" val="True"/>
</p:tagLst>
</file>

<file path=ppt/tags/tag203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032.xml><?xml version="1.0" encoding="utf-8"?>
<p:tagLst xmlns:a="http://schemas.openxmlformats.org/drawingml/2006/main" xmlns:r="http://schemas.openxmlformats.org/officeDocument/2006/relationships" xmlns:p="http://schemas.openxmlformats.org/presentationml/2006/main">
  <p:tag name="ORIGINALHEIGHT" val="9.962638"/>
  <p:tag name="ORIGINALWIDTH" val="3.536732"/>
  <p:tag name="EMFCHILD" val="True"/>
</p:tagLst>
</file>

<file path=ppt/tags/tag2033.xml><?xml version="1.0" encoding="utf-8"?>
<p:tagLst xmlns:a="http://schemas.openxmlformats.org/drawingml/2006/main" xmlns:r="http://schemas.openxmlformats.org/officeDocument/2006/relationships" xmlns:p="http://schemas.openxmlformats.org/presentationml/2006/main">
  <p:tag name="ORIGINALHEIGHT" val="4.76311"/>
  <p:tag name="ORIGINALWIDTH" val="6.213661"/>
  <p:tag name="EMFCHILD" val="True"/>
</p:tagLst>
</file>

<file path=ppt/tags/tag203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035.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203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037.xml><?xml version="1.0" encoding="utf-8"?>
<p:tagLst xmlns:a="http://schemas.openxmlformats.org/drawingml/2006/main" xmlns:r="http://schemas.openxmlformats.org/officeDocument/2006/relationships" xmlns:p="http://schemas.openxmlformats.org/presentationml/2006/main">
  <p:tag name="ORIGINALHEIGHT" val="6.83437"/>
  <p:tag name="ORIGINALWIDTH" val="7.342441"/>
  <p:tag name="LATEXADDIN" val="\documentclass{article}&#10;\usepackage{amsmath, amsfonts ,bm}&#10;\pagestyle{empty}&#10;\begin{document}&#10;&#10;&#10;    \begin{equation*}&#10;        \bm{Z}=\text{Attention}(\bm{Q},\bm{K},\bm{V})=\text{Softmax}(\frac{\bm{Q}\bm{K}^T}{\sqrt{d}})\bm{V}&#10;        \label{equ:kqv}&#10;    \end{equation*}&#10;&#10;\end{document}"/>
  <p:tag name="IGUANATEXSIZE" val="20"/>
  <p:tag name="IGUANATEXCURSOR" val="26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38.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2039.xml><?xml version="1.0" encoding="utf-8"?>
<p:tagLst xmlns:a="http://schemas.openxmlformats.org/drawingml/2006/main" xmlns:r="http://schemas.openxmlformats.org/officeDocument/2006/relationships" xmlns:p="http://schemas.openxmlformats.org/presentationml/2006/main">
  <p:tag name="ORIGINALHEIGHT" val="7.133228"/>
  <p:tag name="ORIGINALWIDTH" val="6.82437"/>
  <p:tag name="EMFCHILD" val="True"/>
</p:tagLst>
</file>

<file path=ppt/tags/tag204.xml><?xml version="1.0" encoding="utf-8"?>
<p:tagLst xmlns:a="http://schemas.openxmlformats.org/drawingml/2006/main" xmlns:r="http://schemas.openxmlformats.org/officeDocument/2006/relationships" xmlns:p="http://schemas.openxmlformats.org/presentationml/2006/main">
  <p:tag name="ORIGINALHEIGHT" val="12.07484"/>
  <p:tag name="ORIGINALWIDTH" val="19.08169"/>
  <p:tag name="OUTPUTTYPE" val="SVG"/>
  <p:tag name="IGUANATEXVERSION" val="160"/>
  <p:tag name="LATEXADDIN" val="\documentclass{article}&#10;\usepackage{amsmath,bm}&#10;\pagestyle{empty}&#10;\begin{document}&#10;&#10;&#10;$\bm{a}_1^{j-1}$&#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40.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2041.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2042.xml><?xml version="1.0" encoding="utf-8"?>
<p:tagLst xmlns:a="http://schemas.openxmlformats.org/drawingml/2006/main" xmlns:r="http://schemas.openxmlformats.org/officeDocument/2006/relationships" xmlns:p="http://schemas.openxmlformats.org/presentationml/2006/main">
  <p:tag name="ORIGINALHEIGHT" val="4.572834"/>
  <p:tag name="ORIGINALWIDTH" val="3.855512"/>
  <p:tag name="EMFCHILD" val="True"/>
</p:tagLst>
</file>

<file path=ppt/tags/tag2043.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2044.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2045.xml><?xml version="1.0" encoding="utf-8"?>
<p:tagLst xmlns:a="http://schemas.openxmlformats.org/drawingml/2006/main" xmlns:r="http://schemas.openxmlformats.org/officeDocument/2006/relationships" xmlns:p="http://schemas.openxmlformats.org/presentationml/2006/main">
  <p:tag name="ORIGINALHEIGHT" val="6.665"/>
  <p:tag name="ORIGINALWIDTH" val="2.131968"/>
  <p:tag name="EMFCHILD" val="True"/>
</p:tagLst>
</file>

<file path=ppt/tags/tag2046.xml><?xml version="1.0" encoding="utf-8"?>
<p:tagLst xmlns:a="http://schemas.openxmlformats.org/drawingml/2006/main" xmlns:r="http://schemas.openxmlformats.org/officeDocument/2006/relationships" xmlns:p="http://schemas.openxmlformats.org/presentationml/2006/main">
  <p:tag name="ORIGINALHEIGHT" val="4.572834"/>
  <p:tag name="ORIGINALWIDTH" val="4.413425"/>
  <p:tag name="EMFCHILD" val="True"/>
</p:tagLst>
</file>

<file path=ppt/tags/tag2047.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204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49.xml><?xml version="1.0" encoding="utf-8"?>
<p:tagLst xmlns:a="http://schemas.openxmlformats.org/drawingml/2006/main" xmlns:r="http://schemas.openxmlformats.org/officeDocument/2006/relationships" xmlns:p="http://schemas.openxmlformats.org/presentationml/2006/main">
  <p:tag name="ORIGINALHEIGHT" val="8.936457"/>
  <p:tag name="ORIGINALWIDTH" val="7.591496"/>
  <p:tag name="EMFCHILD" val="True"/>
</p:tagLst>
</file>

<file path=ppt/tags/tag205.xml><?xml version="1.0" encoding="utf-8"?>
<p:tagLst xmlns:a="http://schemas.openxmlformats.org/drawingml/2006/main" xmlns:r="http://schemas.openxmlformats.org/officeDocument/2006/relationships" xmlns:p="http://schemas.openxmlformats.org/presentationml/2006/main">
  <p:tag name="ORIGINALHEIGHT" val="12.3352"/>
  <p:tag name="ORIGINALWIDTH" val="92.92339"/>
  <p:tag name="OUTPUTTYPE" val="SVG"/>
  <p:tag name="IGUANATEXVERSION" val="160"/>
  <p:tag name="LATEXADDIN" val="\documentclass{article}&#10;\usepackage{amsmath,bm}&#10;\pagestyle{empty}&#10;\begin{document}&#10;&#10;$P(a_j|\bm{a}_1^{j-1},\bm{s}_1^{j-1},m,\bm{t})$&#10;&#10;&#10;\end{document}"/>
  <p:tag name="IGUANATEXSIZE" val="20"/>
  <p:tag name="IGUANATEXCURSOR" val="13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5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051.xml><?xml version="1.0" encoding="utf-8"?>
<p:tagLst xmlns:a="http://schemas.openxmlformats.org/drawingml/2006/main" xmlns:r="http://schemas.openxmlformats.org/officeDocument/2006/relationships" xmlns:p="http://schemas.openxmlformats.org/presentationml/2006/main">
  <p:tag name="ORIGINALHEIGHT" val="6.83437"/>
  <p:tag name="ORIGINALWIDTH" val="9.564134"/>
  <p:tag name="EMFCHILD" val="True"/>
</p:tagLst>
</file>

<file path=ppt/tags/tag205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053.xml><?xml version="1.0" encoding="utf-8"?>
<p:tagLst xmlns:a="http://schemas.openxmlformats.org/drawingml/2006/main" xmlns:r="http://schemas.openxmlformats.org/officeDocument/2006/relationships" xmlns:p="http://schemas.openxmlformats.org/presentationml/2006/main">
  <p:tag name="ORIGINALHEIGHT" val="7.003701"/>
  <p:tag name="ORIGINALWIDTH" val="8.15937"/>
  <p:tag name="EMFCHILD" val="True"/>
</p:tagLst>
</file>

<file path=ppt/tags/tag205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55.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2056.xml><?xml version="1.0" encoding="utf-8"?>
<p:tagLst xmlns:a="http://schemas.openxmlformats.org/drawingml/2006/main" xmlns:r="http://schemas.openxmlformats.org/officeDocument/2006/relationships" xmlns:p="http://schemas.openxmlformats.org/presentationml/2006/main">
  <p:tag name="ORIGINALHEIGHT" val="7.242835"/>
  <p:tag name="ORIGINALWIDTH" val="4.413425"/>
  <p:tag name="EMFCHILD" val="True"/>
</p:tagLst>
</file>

<file path=ppt/tags/tag2057.xml><?xml version="1.0" encoding="utf-8"?>
<p:tagLst xmlns:a="http://schemas.openxmlformats.org/drawingml/2006/main" xmlns:r="http://schemas.openxmlformats.org/officeDocument/2006/relationships" xmlns:p="http://schemas.openxmlformats.org/presentationml/2006/main">
  <p:tag name="ORIGINALHEIGHT" val="4.572834"/>
  <p:tag name="ORIGINALWIDTH" val="4.413425"/>
  <p:tag name="EMFCHILD" val="True"/>
</p:tagLst>
</file>

<file path=ppt/tags/tag2058.xml><?xml version="1.0" encoding="utf-8"?>
<p:tagLst xmlns:a="http://schemas.openxmlformats.org/drawingml/2006/main" xmlns:r="http://schemas.openxmlformats.org/officeDocument/2006/relationships" xmlns:p="http://schemas.openxmlformats.org/presentationml/2006/main">
  <p:tag name="ORIGINALHEIGHT" val="7.023622"/>
  <p:tag name="ORIGINALWIDTH" val="3.227874"/>
  <p:tag name="EMFCHILD" val="True"/>
</p:tagLst>
</file>

<file path=ppt/tags/tag2059.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206.xml><?xml version="1.0" encoding="utf-8"?>
<p:tagLst xmlns:a="http://schemas.openxmlformats.org/drawingml/2006/main" xmlns:r="http://schemas.openxmlformats.org/officeDocument/2006/relationships" xmlns:p="http://schemas.openxmlformats.org/presentationml/2006/main">
  <p:tag name="ORIGINALHEIGHT" val="12.3352"/>
  <p:tag name="ORIGINALWIDTH" val="82.40086"/>
  <p:tag name="OUTPUTTYPE" val="SVG"/>
  <p:tag name="IGUANATEXVERSION" val="160"/>
  <p:tag name="LATEXADDIN" val="\documentclass{article}&#10;\usepackage{amsmath,bm}&#10;\pagestyle{empty}&#10;\begin{document}&#10;&#10;$P(s_j|\bm{a}_1^j,\bm{s}_1^{j-1},m,\bm{t})$&#10;&#10;&#10;\end{document}"/>
  <p:tag name="IGUANATEXSIZE" val="20"/>
  <p:tag name="IGUANATEXCURSOR" val="1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60.xml><?xml version="1.0" encoding="utf-8"?>
<p:tagLst xmlns:a="http://schemas.openxmlformats.org/drawingml/2006/main" xmlns:r="http://schemas.openxmlformats.org/officeDocument/2006/relationships" xmlns:p="http://schemas.openxmlformats.org/presentationml/2006/main">
  <p:tag name="ORIGINALHEIGHT" val="4.403465"/>
  <p:tag name="ORIGINALWIDTH" val="7.780787"/>
  <p:tag name="EMFCHILD" val="True"/>
</p:tagLst>
</file>

<file path=ppt/tags/tag2061.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2062.xml><?xml version="1.0" encoding="utf-8"?>
<p:tagLst xmlns:a="http://schemas.openxmlformats.org/drawingml/2006/main" xmlns:r="http://schemas.openxmlformats.org/officeDocument/2006/relationships" xmlns:p="http://schemas.openxmlformats.org/presentationml/2006/main">
  <p:tag name="ORIGINALHEIGHT" val="4.293898"/>
  <p:tag name="ORIGINALWIDTH" val="5.021142"/>
  <p:tag name="EMFCHILD" val="True"/>
</p:tagLst>
</file>

<file path=ppt/tags/tag206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64.xml><?xml version="1.0" encoding="utf-8"?>
<p:tagLst xmlns:a="http://schemas.openxmlformats.org/drawingml/2006/main" xmlns:r="http://schemas.openxmlformats.org/officeDocument/2006/relationships" xmlns:p="http://schemas.openxmlformats.org/presentationml/2006/main">
  <p:tag name="ORIGINALHEIGHT" val="8.936457"/>
  <p:tag name="ORIGINALWIDTH" val="7.591496"/>
  <p:tag name="EMFCHILD" val="True"/>
</p:tagLst>
</file>

<file path=ppt/tags/tag2065.xml><?xml version="1.0" encoding="utf-8"?>
<p:tagLst xmlns:a="http://schemas.openxmlformats.org/drawingml/2006/main" xmlns:r="http://schemas.openxmlformats.org/officeDocument/2006/relationships" xmlns:p="http://schemas.openxmlformats.org/presentationml/2006/main">
  <p:tag name="ORIGINALHEIGHT" val="6.83437"/>
  <p:tag name="ORIGINALWIDTH" val="9.564134"/>
  <p:tag name="EMFCHILD" val="True"/>
</p:tagLst>
</file>

<file path=ppt/tags/tag2066.xml><?xml version="1.0" encoding="utf-8"?>
<p:tagLst xmlns:a="http://schemas.openxmlformats.org/drawingml/2006/main" xmlns:r="http://schemas.openxmlformats.org/officeDocument/2006/relationships" xmlns:p="http://schemas.openxmlformats.org/presentationml/2006/main">
  <p:tag name="ORIGINALHEIGHT" val="4.714292"/>
  <p:tag name="ORIGINALWIDTH" val="5.209449"/>
  <p:tag name="EMFCHILD" val="True"/>
</p:tagLst>
</file>

<file path=ppt/tags/tag2067.xml><?xml version="1.0" encoding="utf-8"?>
<p:tagLst xmlns:a="http://schemas.openxmlformats.org/drawingml/2006/main" xmlns:r="http://schemas.openxmlformats.org/officeDocument/2006/relationships" xmlns:p="http://schemas.openxmlformats.org/presentationml/2006/main">
  <p:tag name="ORIGINALHEIGHT" val="0.3984646"/>
  <p:tag name="ORIGINALWIDTH" val="25.30047"/>
  <p:tag name="EMFCHILD" val="True"/>
</p:tagLst>
</file>

<file path=ppt/tags/tag2068.xml><?xml version="1.0" encoding="utf-8"?>
<p:tagLst xmlns:a="http://schemas.openxmlformats.org/drawingml/2006/main" xmlns:r="http://schemas.openxmlformats.org/officeDocument/2006/relationships" xmlns:p="http://schemas.openxmlformats.org/presentationml/2006/main">
  <p:tag name="ORIGINALHEIGHT" val="9.962638"/>
  <p:tag name="ORIGINALWIDTH" val="7.770827"/>
  <p:tag name="EMFCHILD" val="True"/>
</p:tagLst>
</file>

<file path=ppt/tags/tag2069.xml><?xml version="1.0" encoding="utf-8"?>
<p:tagLst xmlns:a="http://schemas.openxmlformats.org/drawingml/2006/main" xmlns:r="http://schemas.openxmlformats.org/officeDocument/2006/relationships" xmlns:p="http://schemas.openxmlformats.org/presentationml/2006/main">
  <p:tag name="ORIGINALHEIGHT" val="0.3984646"/>
  <p:tag name="ORIGINALWIDTH" val="5.185394"/>
  <p:tag name="EMFCHILD" val="True"/>
</p:tagLst>
</file>

<file path=ppt/tags/tag207.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P(s_j|\bm{a}_1^j,\bm{s}_1^{j-1},m,\bm{t})$&#10;&#10;&#10;\end{document}"/>
  <p:tag name="IGUANATEXSIZE" val="20"/>
  <p:tag name="IGUANATEXCURSOR" val="12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70.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207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72.xml><?xml version="1.0" encoding="utf-8"?>
<p:tagLst xmlns:a="http://schemas.openxmlformats.org/drawingml/2006/main" xmlns:r="http://schemas.openxmlformats.org/officeDocument/2006/relationships" xmlns:p="http://schemas.openxmlformats.org/presentationml/2006/main">
  <p:tag name="ORIGINALHEIGHT" val="7.003701"/>
  <p:tag name="ORIGINALWIDTH" val="8.15937"/>
  <p:tag name="EMFCHILD" val="True"/>
</p:tagLst>
</file>

<file path=ppt/tags/tag2073.xml><?xml version="1.0" encoding="utf-8"?>
<p:tagLst xmlns:a="http://schemas.openxmlformats.org/drawingml/2006/main" xmlns:r="http://schemas.openxmlformats.org/officeDocument/2006/relationships" xmlns:p="http://schemas.openxmlformats.org/presentationml/2006/main">
  <p:tag name="ORIGINALHEIGHT" val="9.250984"/>
  <p:tag name="ORIGINALWIDTH" val="3.536732"/>
  <p:tag name="LATEXADDIN" val="\documentclass{article}&#10;\usepackage{amsmath, amsfonts ,bm}&#10;\pagestyle{empty}&#10;\begin{document}&#10;&#10;&#10;$\{\bm{W}^Q_j,\bm{W}^K_j,\bm{W}^V_j\}_{j=1}^N$&#10;&#10;\end{document}"/>
  <p:tag name="IGUANATEXSIZE" val="20"/>
  <p:tag name="IGUANATEXCURSOR" val="14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74.xml><?xml version="1.0" encoding="utf-8"?>
<p:tagLst xmlns:a="http://schemas.openxmlformats.org/drawingml/2006/main" xmlns:r="http://schemas.openxmlformats.org/officeDocument/2006/relationships" xmlns:p="http://schemas.openxmlformats.org/presentationml/2006/main">
  <p:tag name="ORIGINALHEIGHT" val="6.503465"/>
  <p:tag name="ORIGINALWIDTH" val="11.37732"/>
  <p:tag name="EMFCHILD" val="True"/>
</p:tagLst>
</file>

<file path=ppt/tags/tag2075.xml><?xml version="1.0" encoding="utf-8"?>
<p:tagLst xmlns:a="http://schemas.openxmlformats.org/drawingml/2006/main" xmlns:r="http://schemas.openxmlformats.org/officeDocument/2006/relationships" xmlns:p="http://schemas.openxmlformats.org/presentationml/2006/main">
  <p:tag name="ORIGINALHEIGHT" val="5.808701"/>
  <p:tag name="ORIGINALWIDTH" val="5.300118"/>
  <p:tag name="EMFCHILD" val="True"/>
</p:tagLst>
</file>

<file path=ppt/tags/tag2076.xml><?xml version="1.0" encoding="utf-8"?>
<p:tagLst xmlns:a="http://schemas.openxmlformats.org/drawingml/2006/main" xmlns:r="http://schemas.openxmlformats.org/officeDocument/2006/relationships" xmlns:p="http://schemas.openxmlformats.org/presentationml/2006/main">
  <p:tag name="ORIGINALHEIGHT" val="5.614409"/>
  <p:tag name="ORIGINALWIDTH" val="3.061496"/>
  <p:tag name="EMFCHILD" val="True"/>
</p:tagLst>
</file>

<file path=ppt/tags/tag2077.xml><?xml version="1.0" encoding="utf-8"?>
<p:tagLst xmlns:a="http://schemas.openxmlformats.org/drawingml/2006/main" xmlns:r="http://schemas.openxmlformats.org/officeDocument/2006/relationships" xmlns:p="http://schemas.openxmlformats.org/presentationml/2006/main">
  <p:tag name="ORIGINALHEIGHT" val="2.766024"/>
  <p:tag name="ORIGINALWIDTH" val="1.165591"/>
  <p:tag name="EMFCHILD" val="True"/>
</p:tagLst>
</file>

<file path=ppt/tags/tag2078.xml><?xml version="1.0" encoding="utf-8"?>
<p:tagLst xmlns:a="http://schemas.openxmlformats.org/drawingml/2006/main" xmlns:r="http://schemas.openxmlformats.org/officeDocument/2006/relationships" xmlns:p="http://schemas.openxmlformats.org/presentationml/2006/main">
  <p:tag name="ORIGINALHEIGHT" val="6.503465"/>
  <p:tag name="ORIGINALWIDTH" val="11.37732"/>
  <p:tag name="EMFCHILD" val="True"/>
</p:tagLst>
</file>

<file path=ppt/tags/tag2079.xml><?xml version="1.0" encoding="utf-8"?>
<p:tagLst xmlns:a="http://schemas.openxmlformats.org/drawingml/2006/main" xmlns:r="http://schemas.openxmlformats.org/officeDocument/2006/relationships" xmlns:p="http://schemas.openxmlformats.org/presentationml/2006/main">
  <p:tag name="ORIGINALHEIGHT" val="4.422914"/>
  <p:tag name="ORIGINALWIDTH" val="6.346181"/>
  <p:tag name="EMFCHILD" val="True"/>
</p:tagLst>
</file>

<file path=ppt/tags/tag20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80.xml><?xml version="1.0" encoding="utf-8"?>
<p:tagLst xmlns:a="http://schemas.openxmlformats.org/drawingml/2006/main" xmlns:r="http://schemas.openxmlformats.org/officeDocument/2006/relationships" xmlns:p="http://schemas.openxmlformats.org/presentationml/2006/main">
  <p:tag name="ORIGINALHEIGHT" val="5.614409"/>
  <p:tag name="ORIGINALWIDTH" val="3.061496"/>
  <p:tag name="EMFCHILD" val="True"/>
</p:tagLst>
</file>

<file path=ppt/tags/tag2081.xml><?xml version="1.0" encoding="utf-8"?>
<p:tagLst xmlns:a="http://schemas.openxmlformats.org/drawingml/2006/main" xmlns:r="http://schemas.openxmlformats.org/officeDocument/2006/relationships" xmlns:p="http://schemas.openxmlformats.org/presentationml/2006/main">
  <p:tag name="ORIGINALHEIGHT" val="2.766024"/>
  <p:tag name="ORIGINALWIDTH" val="1.165591"/>
  <p:tag name="EMFCHILD" val="True"/>
</p:tagLst>
</file>

<file path=ppt/tags/tag2082.xml><?xml version="1.0" encoding="utf-8"?>
<p:tagLst xmlns:a="http://schemas.openxmlformats.org/drawingml/2006/main" xmlns:r="http://schemas.openxmlformats.org/officeDocument/2006/relationships" xmlns:p="http://schemas.openxmlformats.org/presentationml/2006/main">
  <p:tag name="ORIGINALHEIGHT" val="6.503465"/>
  <p:tag name="ORIGINALWIDTH" val="11.37732"/>
  <p:tag name="EMFCHILD" val="True"/>
</p:tagLst>
</file>

<file path=ppt/tags/tag2083.xml><?xml version="1.0" encoding="utf-8"?>
<p:tagLst xmlns:a="http://schemas.openxmlformats.org/drawingml/2006/main" xmlns:r="http://schemas.openxmlformats.org/officeDocument/2006/relationships" xmlns:p="http://schemas.openxmlformats.org/presentationml/2006/main">
  <p:tag name="ORIGINALHEIGHT" val="4.552402"/>
  <p:tag name="ORIGINALWIDTH" val="5.453543"/>
  <p:tag name="EMFCHILD" val="True"/>
</p:tagLst>
</file>

<file path=ppt/tags/tag2084.xml><?xml version="1.0" encoding="utf-8"?>
<p:tagLst xmlns:a="http://schemas.openxmlformats.org/drawingml/2006/main" xmlns:r="http://schemas.openxmlformats.org/officeDocument/2006/relationships" xmlns:p="http://schemas.openxmlformats.org/presentationml/2006/main">
  <p:tag name="ORIGINALHEIGHT" val="5.614409"/>
  <p:tag name="ORIGINALWIDTH" val="3.061496"/>
  <p:tag name="EMFCHILD" val="True"/>
</p:tagLst>
</file>

<file path=ppt/tags/tag2085.xml><?xml version="1.0" encoding="utf-8"?>
<p:tagLst xmlns:a="http://schemas.openxmlformats.org/drawingml/2006/main" xmlns:r="http://schemas.openxmlformats.org/officeDocument/2006/relationships" xmlns:p="http://schemas.openxmlformats.org/presentationml/2006/main">
  <p:tag name="ORIGINALHEIGHT" val="9.250984"/>
  <p:tag name="ORIGINALWIDTH" val="3.536732"/>
  <p:tag name="EMFCHILD" val="True"/>
</p:tagLst>
</file>

<file path=ppt/tags/tag2086.xml><?xml version="1.0" encoding="utf-8"?>
<p:tagLst xmlns:a="http://schemas.openxmlformats.org/drawingml/2006/main" xmlns:r="http://schemas.openxmlformats.org/officeDocument/2006/relationships" xmlns:p="http://schemas.openxmlformats.org/presentationml/2006/main">
  <p:tag name="ORIGINALHEIGHT" val="4.422914"/>
  <p:tag name="ORIGINALWIDTH" val="6.213661"/>
  <p:tag name="EMFCHILD" val="True"/>
</p:tagLst>
</file>

<file path=ppt/tags/tag2087.xml><?xml version="1.0" encoding="utf-8"?>
<p:tagLst xmlns:a="http://schemas.openxmlformats.org/drawingml/2006/main" xmlns:r="http://schemas.openxmlformats.org/officeDocument/2006/relationships" xmlns:p="http://schemas.openxmlformats.org/presentationml/2006/main">
  <p:tag name="ORIGINALHEIGHT" val="5.614409"/>
  <p:tag name="ORIGINALWIDTH" val="3.061496"/>
  <p:tag name="EMFCHILD" val="True"/>
</p:tagLst>
</file>

<file path=ppt/tags/tag2088.xml><?xml version="1.0" encoding="utf-8"?>
<p:tagLst xmlns:a="http://schemas.openxmlformats.org/drawingml/2006/main" xmlns:r="http://schemas.openxmlformats.org/officeDocument/2006/relationships" xmlns:p="http://schemas.openxmlformats.org/presentationml/2006/main">
  <p:tag name="ORIGINALHEIGHT" val="1.741929"/>
  <p:tag name="ORIGINALWIDTH" val="5.132717"/>
  <p:tag name="EMFCHILD" val="True"/>
</p:tagLst>
</file>

<file path=ppt/tags/tag2089.xml><?xml version="1.0" encoding="utf-8"?>
<p:tagLst xmlns:a="http://schemas.openxmlformats.org/drawingml/2006/main" xmlns:r="http://schemas.openxmlformats.org/officeDocument/2006/relationships" xmlns:p="http://schemas.openxmlformats.org/presentationml/2006/main">
  <p:tag name="ORIGINALHEIGHT" val="4.299842"/>
  <p:tag name="ORIGINALWIDTH" val="2.538465"/>
  <p:tag name="EMFCHILD" val="True"/>
</p:tagLst>
</file>

<file path=ppt/tags/tag209.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2090.xml><?xml version="1.0" encoding="utf-8"?>
<p:tagLst xmlns:a="http://schemas.openxmlformats.org/drawingml/2006/main" xmlns:r="http://schemas.openxmlformats.org/officeDocument/2006/relationships" xmlns:p="http://schemas.openxmlformats.org/presentationml/2006/main">
  <p:tag name="ORIGINALHEIGHT" val="23.91035"/>
  <p:tag name="ORIGINALWIDTH" val="155.5658"/>
  <p:tag name="OUTPUTTYPE" val="SVG"/>
  <p:tag name="IGUANATEXVERSION" val="160"/>
  <p:tag name="LATEXADDIN" val="\documentclass{article}&#10;\usepackage{amsmath, amsfonts ,bm}&#10;\pagestyle{empty}&#10;\begin{document}&#10;&#10;&#10; \begin{gather*}&#10;        \text{FFN}(\bm{x})=\text{Relu}(\bm{x}\bm{W}_1+\bm{b}_1)\bm{W}_2+\bm{b}_2\\&#10;        \text{Relu}(\bm{x})=\max(0,\bm{x}),&#10;    \end{gather*}&#10;&#10;\end{document}"/>
  <p:tag name="IGUANATEXSIZE" val="20"/>
  <p:tag name="IGUANATEXCURSOR" val="25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91.xml><?xml version="1.0" encoding="utf-8"?>
<p:tagLst xmlns:a="http://schemas.openxmlformats.org/drawingml/2006/main" xmlns:r="http://schemas.openxmlformats.org/officeDocument/2006/relationships" xmlns:p="http://schemas.openxmlformats.org/presentationml/2006/main">
  <p:tag name="ORIGINALHEIGHT" val="8.83685"/>
  <p:tag name="ORIGINALWIDTH" val="61.72276"/>
  <p:tag name="OUTPUTTYPE" val="SVG"/>
  <p:tag name="IGUANATEXVERSION" val="160"/>
  <p:tag name="LATEXADDIN" val="\documentclass{article}&#10;\usepackage{amsmath, amsfonts ,bm}&#10;\pagestyle{empty}&#10;\begin{document}&#10;&#10;&#10;$\bm{W}_1,\bm{b}_1,\bm{W}_2,\bm{b}_2$&#10;&#10;\end{document}"/>
  <p:tag name="IGUANATEXSIZE" val="20"/>
  <p:tag name="IGUANATEXCURSOR" val="13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092.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LATEXADDIN" val="\documentclass{article}&#10;\usepackage{amsmath, amsfonts ,bm}&#10;\pagestyle{empty}&#10;\begin{document}&#10;&#10;&#10;$\bm{W}_1,\bm{b}_1,\bm{W}_2,\bm{b}_2$&#10;&#10;\end{document}"/>
  <p:tag name="IGUANATEXSIZE" val="20"/>
  <p:tag name="IGUANATEXCURSOR" val="13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9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094.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095.xml><?xml version="1.0" encoding="utf-8"?>
<p:tagLst xmlns:a="http://schemas.openxmlformats.org/drawingml/2006/main" xmlns:r="http://schemas.openxmlformats.org/officeDocument/2006/relationships" xmlns:p="http://schemas.openxmlformats.org/presentationml/2006/main">
  <p:tag name="ORIGINALHEIGHT" val="6.99374"/>
  <p:tag name="ORIGINALWIDTH" val="4.523032"/>
  <p:tag name="EMFCHILD" val="True"/>
</p:tagLst>
</file>

<file path=ppt/tags/tag209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09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098.xml><?xml version="1.0" encoding="utf-8"?>
<p:tagLst xmlns:a="http://schemas.openxmlformats.org/drawingml/2006/main" xmlns:r="http://schemas.openxmlformats.org/officeDocument/2006/relationships" xmlns:p="http://schemas.openxmlformats.org/presentationml/2006/main">
  <p:tag name="ORIGINALHEIGHT" val="7.003701"/>
  <p:tag name="ORIGINALWIDTH" val="11.37732"/>
  <p:tag name="EMFCHILD" val="True"/>
</p:tagLst>
</file>

<file path=ppt/tags/tag2099.xml><?xml version="1.0" encoding="utf-8"?>
<p:tagLst xmlns:a="http://schemas.openxmlformats.org/drawingml/2006/main" xmlns:r="http://schemas.openxmlformats.org/officeDocument/2006/relationships" xmlns:p="http://schemas.openxmlformats.org/presentationml/2006/main">
  <p:tag name="ORIGINALHEIGHT" val="4.63063"/>
  <p:tag name="ORIGINALWIDTH" val="3.082402"/>
  <p:tag name="EMFCHILD" val="True"/>
</p:tagLst>
</file>

<file path=ppt/tags/tag21.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210.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10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101.xml><?xml version="1.0" encoding="utf-8"?>
<p:tagLst xmlns:a="http://schemas.openxmlformats.org/drawingml/2006/main" xmlns:r="http://schemas.openxmlformats.org/officeDocument/2006/relationships" xmlns:p="http://schemas.openxmlformats.org/presentationml/2006/main">
  <p:tag name="ORIGINALHEIGHT" val="6.99374"/>
  <p:tag name="ORIGINALWIDTH" val="4.523032"/>
  <p:tag name="EMFCHILD" val="True"/>
</p:tagLst>
</file>

<file path=ppt/tags/tag2102.xml><?xml version="1.0" encoding="utf-8"?>
<p:tagLst xmlns:a="http://schemas.openxmlformats.org/drawingml/2006/main" xmlns:r="http://schemas.openxmlformats.org/officeDocument/2006/relationships" xmlns:p="http://schemas.openxmlformats.org/presentationml/2006/main">
  <p:tag name="ORIGINALHEIGHT" val="4.63063"/>
  <p:tag name="ORIGINALWIDTH" val="3.082402"/>
  <p:tag name="EMFCHILD" val="True"/>
</p:tagLst>
</file>

<file path=ppt/tags/tag2103.xml><?xml version="1.0" encoding="utf-8"?>
<p:tagLst xmlns:a="http://schemas.openxmlformats.org/drawingml/2006/main" xmlns:r="http://schemas.openxmlformats.org/officeDocument/2006/relationships" xmlns:p="http://schemas.openxmlformats.org/presentationml/2006/main">
  <p:tag name="ORIGINALHEIGHT" val="6.503582"/>
  <p:tag name="ORIGINALWIDTH" val="5.748425"/>
  <p:tag name="LATEXADDIN" val="\documentclass{article}&#10;\usepackage{amsmath, amsfonts ,bm}&#10;\pagestyle{empty}&#10;\begin{document}&#10;&#10;&#10; \begin{gather*}&#10;        \text{FFN}(\bm{x})=\text{Relu}(\bm{x}\bm{W}_1+\bm{b}_1)\bm{W}_2+\bm{b}_2\\&#10;        \text{Relu}(\bm{x})=\max(0,\bm{x}),&#10;    \end{gather*}&#10;&#10;\end{document}"/>
  <p:tag name="IGUANATEXSIZE" val="20"/>
  <p:tag name="IGUANATEXCURSOR" val="25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104.xml><?xml version="1.0" encoding="utf-8"?>
<p:tagLst xmlns:a="http://schemas.openxmlformats.org/drawingml/2006/main" xmlns:r="http://schemas.openxmlformats.org/officeDocument/2006/relationships" xmlns:p="http://schemas.openxmlformats.org/presentationml/2006/main">
  <p:tag name="ORIGINALHEIGHT" val="6.503582"/>
  <p:tag name="ORIGINALWIDTH" val="5.748425"/>
  <p:tag name="EMFCHILD" val="True"/>
</p:tagLst>
</file>

<file path=ppt/tags/tag2105.xml><?xml version="1.0" encoding="utf-8"?>
<p:tagLst xmlns:a="http://schemas.openxmlformats.org/drawingml/2006/main" xmlns:r="http://schemas.openxmlformats.org/officeDocument/2006/relationships" xmlns:p="http://schemas.openxmlformats.org/presentationml/2006/main">
  <p:tag name="ORIGINALHEIGHT" val="6.532283"/>
  <p:tag name="ORIGINALWIDTH" val="6.804449"/>
  <p:tag name="EMFCHILD" val="True"/>
</p:tagLst>
</file>

<file path=ppt/tags/tag2106.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07.xml><?xml version="1.0" encoding="utf-8"?>
<p:tagLst xmlns:a="http://schemas.openxmlformats.org/drawingml/2006/main" xmlns:r="http://schemas.openxmlformats.org/officeDocument/2006/relationships" xmlns:p="http://schemas.openxmlformats.org/presentationml/2006/main">
  <p:tag name="ORIGINALHEIGHT" val="4.399488"/>
  <p:tag name="ORIGINALWIDTH" val="5.638819"/>
  <p:tag name="EMFCHILD" val="True"/>
</p:tagLst>
</file>

<file path=ppt/tags/tag2108.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09.xml><?xml version="1.0" encoding="utf-8"?>
<p:tagLst xmlns:a="http://schemas.openxmlformats.org/drawingml/2006/main" xmlns:r="http://schemas.openxmlformats.org/officeDocument/2006/relationships" xmlns:p="http://schemas.openxmlformats.org/presentationml/2006/main">
  <p:tag name="ORIGINALHEIGHT" val="2.237992"/>
  <p:tag name="ORIGINALWIDTH" val="6.625118"/>
  <p:tag name="EMFCHILD" val="True"/>
</p:tagLst>
</file>

<file path=ppt/tags/tag211.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2110.xml><?xml version="1.0" encoding="utf-8"?>
<p:tagLst xmlns:a="http://schemas.openxmlformats.org/drawingml/2006/main" xmlns:r="http://schemas.openxmlformats.org/officeDocument/2006/relationships" xmlns:p="http://schemas.openxmlformats.org/presentationml/2006/main">
  <p:tag name="ORIGINALHEIGHT" val="6.742677"/>
  <p:tag name="ORIGINALWIDTH" val="6.943937"/>
  <p:tag name="EMFCHILD" val="True"/>
</p:tagLst>
</file>

<file path=ppt/tags/tag2111.xml><?xml version="1.0" encoding="utf-8"?>
<p:tagLst xmlns:a="http://schemas.openxmlformats.org/drawingml/2006/main" xmlns:r="http://schemas.openxmlformats.org/officeDocument/2006/relationships" xmlns:p="http://schemas.openxmlformats.org/presentationml/2006/main">
  <p:tag name="ORIGINALHEIGHT" val="4.389921"/>
  <p:tag name="ORIGINALWIDTH" val="3.855512"/>
  <p:tag name="EMFCHILD" val="True"/>
</p:tagLst>
</file>

<file path=ppt/tags/tag2112.xml><?xml version="1.0" encoding="utf-8"?>
<p:tagLst xmlns:a="http://schemas.openxmlformats.org/drawingml/2006/main" xmlns:r="http://schemas.openxmlformats.org/officeDocument/2006/relationships" xmlns:p="http://schemas.openxmlformats.org/presentationml/2006/main">
  <p:tag name="ORIGINALHEIGHT" val="6.63748"/>
  <p:tag name="ORIGINALWIDTH" val="2.211693"/>
  <p:tag name="EMFCHILD" val="True"/>
</p:tagLst>
</file>

<file path=ppt/tags/tag2113.xml><?xml version="1.0" encoding="utf-8"?>
<p:tagLst xmlns:a="http://schemas.openxmlformats.org/drawingml/2006/main" xmlns:r="http://schemas.openxmlformats.org/officeDocument/2006/relationships" xmlns:p="http://schemas.openxmlformats.org/presentationml/2006/main">
  <p:tag name="ORIGINALHEIGHT" val="4.33252"/>
  <p:tag name="ORIGINALWIDTH" val="5.011181"/>
  <p:tag name="EMFCHILD" val="True"/>
</p:tagLst>
</file>

<file path=ppt/tags/tag2114.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15.xml><?xml version="1.0" encoding="utf-8"?>
<p:tagLst xmlns:a="http://schemas.openxmlformats.org/drawingml/2006/main" xmlns:r="http://schemas.openxmlformats.org/officeDocument/2006/relationships" xmlns:p="http://schemas.openxmlformats.org/presentationml/2006/main">
  <p:tag name="ORIGINALHEIGHT" val="4.399488"/>
  <p:tag name="ORIGINALWIDTH" val="5.638819"/>
  <p:tag name="EMFCHILD" val="True"/>
</p:tagLst>
</file>

<file path=ppt/tags/tag2116.xml><?xml version="1.0" encoding="utf-8"?>
<p:tagLst xmlns:a="http://schemas.openxmlformats.org/drawingml/2006/main" xmlns:r="http://schemas.openxmlformats.org/officeDocument/2006/relationships" xmlns:p="http://schemas.openxmlformats.org/presentationml/2006/main">
  <p:tag name="ORIGINALHEIGHT" val="6.723583"/>
  <p:tag name="ORIGINALWIDTH" val="11.37732"/>
  <p:tag name="EMFCHILD" val="True"/>
</p:tagLst>
</file>

<file path=ppt/tags/tag2117.xml><?xml version="1.0" encoding="utf-8"?>
<p:tagLst xmlns:a="http://schemas.openxmlformats.org/drawingml/2006/main" xmlns:r="http://schemas.openxmlformats.org/officeDocument/2006/relationships" xmlns:p="http://schemas.openxmlformats.org/presentationml/2006/main">
  <p:tag name="ORIGINALHEIGHT" val="4.445394"/>
  <p:tag name="ORIGINALWIDTH" val="2.538465"/>
  <p:tag name="EMFCHILD" val="True"/>
</p:tagLst>
</file>

<file path=ppt/tags/tag2118.xml><?xml version="1.0" encoding="utf-8"?>
<p:tagLst xmlns:a="http://schemas.openxmlformats.org/drawingml/2006/main" xmlns:r="http://schemas.openxmlformats.org/officeDocument/2006/relationships" xmlns:p="http://schemas.openxmlformats.org/presentationml/2006/main">
  <p:tag name="ORIGINALHEIGHT" val="6.369685"/>
  <p:tag name="ORIGINALWIDTH" val="6.625118"/>
  <p:tag name="EMFCHILD" val="True"/>
</p:tagLst>
</file>

<file path=ppt/tags/tag2119.xml><?xml version="1.0" encoding="utf-8"?>
<p:tagLst xmlns:a="http://schemas.openxmlformats.org/drawingml/2006/main" xmlns:r="http://schemas.openxmlformats.org/officeDocument/2006/relationships" xmlns:p="http://schemas.openxmlformats.org/presentationml/2006/main">
  <p:tag name="ORIGINALHEIGHT" val="6.714016"/>
  <p:tag name="ORIGINALWIDTH" val="4.523032"/>
  <p:tag name="EMFCHILD" val="True"/>
</p:tagLst>
</file>

<file path=ppt/tags/tag212.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2120.xml><?xml version="1.0" encoding="utf-8"?>
<p:tagLst xmlns:a="http://schemas.openxmlformats.org/drawingml/2006/main" xmlns:r="http://schemas.openxmlformats.org/officeDocument/2006/relationships" xmlns:p="http://schemas.openxmlformats.org/presentationml/2006/main">
  <p:tag name="ORIGINALHEIGHT" val="4.445394"/>
  <p:tag name="ORIGINALWIDTH" val="2.538465"/>
  <p:tag name="EMFCHILD" val="True"/>
</p:tagLst>
</file>

<file path=ppt/tags/tag2121.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22.xml><?xml version="1.0" encoding="utf-8"?>
<p:tagLst xmlns:a="http://schemas.openxmlformats.org/drawingml/2006/main" xmlns:r="http://schemas.openxmlformats.org/officeDocument/2006/relationships" xmlns:p="http://schemas.openxmlformats.org/presentationml/2006/main">
  <p:tag name="ORIGINALHEIGHT" val="6.723583"/>
  <p:tag name="ORIGINALWIDTH" val="11.37732"/>
  <p:tag name="EMFCHILD" val="True"/>
</p:tagLst>
</file>

<file path=ppt/tags/tag2123.xml><?xml version="1.0" encoding="utf-8"?>
<p:tagLst xmlns:a="http://schemas.openxmlformats.org/drawingml/2006/main" xmlns:r="http://schemas.openxmlformats.org/officeDocument/2006/relationships" xmlns:p="http://schemas.openxmlformats.org/presentationml/2006/main">
  <p:tag name="ORIGINALHEIGHT" val="4.445394"/>
  <p:tag name="ORIGINALWIDTH" val="3.082402"/>
  <p:tag name="EMFCHILD" val="True"/>
</p:tagLst>
</file>

<file path=ppt/tags/tag2124.xml><?xml version="1.0" encoding="utf-8"?>
<p:tagLst xmlns:a="http://schemas.openxmlformats.org/drawingml/2006/main" xmlns:r="http://schemas.openxmlformats.org/officeDocument/2006/relationships" xmlns:p="http://schemas.openxmlformats.org/presentationml/2006/main">
  <p:tag name="ORIGINALHEIGHT" val="6.369685"/>
  <p:tag name="ORIGINALWIDTH" val="6.625118"/>
  <p:tag name="EMFCHILD" val="True"/>
</p:tagLst>
</file>

<file path=ppt/tags/tag2125.xml><?xml version="1.0" encoding="utf-8"?>
<p:tagLst xmlns:a="http://schemas.openxmlformats.org/drawingml/2006/main" xmlns:r="http://schemas.openxmlformats.org/officeDocument/2006/relationships" xmlns:p="http://schemas.openxmlformats.org/presentationml/2006/main">
  <p:tag name="ORIGINALHEIGHT" val="6.714016"/>
  <p:tag name="ORIGINALWIDTH" val="4.523032"/>
  <p:tag name="EMFCHILD" val="True"/>
</p:tagLst>
</file>

<file path=ppt/tags/tag2126.xml><?xml version="1.0" encoding="utf-8"?>
<p:tagLst xmlns:a="http://schemas.openxmlformats.org/drawingml/2006/main" xmlns:r="http://schemas.openxmlformats.org/officeDocument/2006/relationships" xmlns:p="http://schemas.openxmlformats.org/presentationml/2006/main">
  <p:tag name="ORIGINALHEIGHT" val="4.445394"/>
  <p:tag name="ORIGINALWIDTH" val="3.082402"/>
  <p:tag name="EMFCHILD" val="True"/>
</p:tagLst>
</file>

<file path=ppt/tags/tag2127.xml><?xml version="1.0" encoding="utf-8"?>
<p:tagLst xmlns:a="http://schemas.openxmlformats.org/drawingml/2006/main" xmlns:r="http://schemas.openxmlformats.org/officeDocument/2006/relationships" xmlns:p="http://schemas.openxmlformats.org/presentationml/2006/main">
  <p:tag name="ORIGINALHEIGHT" val="6.742677"/>
  <p:tag name="ORIGINALWIDTH" val="6.943937"/>
  <p:tag name="EMFCHILD" val="True"/>
</p:tagLst>
</file>

<file path=ppt/tags/tag2128.xml><?xml version="1.0" encoding="utf-8"?>
<p:tagLst xmlns:a="http://schemas.openxmlformats.org/drawingml/2006/main" xmlns:r="http://schemas.openxmlformats.org/officeDocument/2006/relationships" xmlns:p="http://schemas.openxmlformats.org/presentationml/2006/main">
  <p:tag name="ORIGINALHEIGHT" val="4.389921"/>
  <p:tag name="ORIGINALWIDTH" val="3.855512"/>
  <p:tag name="EMFCHILD" val="True"/>
</p:tagLst>
</file>

<file path=ppt/tags/tag2129.xml><?xml version="1.0" encoding="utf-8"?>
<p:tagLst xmlns:a="http://schemas.openxmlformats.org/drawingml/2006/main" xmlns:r="http://schemas.openxmlformats.org/officeDocument/2006/relationships" xmlns:p="http://schemas.openxmlformats.org/presentationml/2006/main">
  <p:tag name="ORIGINALHEIGHT" val="6.63748"/>
  <p:tag name="ORIGINALWIDTH" val="2.211693"/>
  <p:tag name="EMFCHILD" val="True"/>
</p:tagLst>
</file>

<file path=ppt/tags/tag21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130.xml><?xml version="1.0" encoding="utf-8"?>
<p:tagLst xmlns:a="http://schemas.openxmlformats.org/drawingml/2006/main" xmlns:r="http://schemas.openxmlformats.org/officeDocument/2006/relationships" xmlns:p="http://schemas.openxmlformats.org/presentationml/2006/main">
  <p:tag name="ORIGINALHEIGHT" val="4.33252"/>
  <p:tag name="ORIGINALWIDTH" val="5.011181"/>
  <p:tag name="EMFCHILD" val="True"/>
</p:tagLst>
</file>

<file path=ppt/tags/tag2131.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32.xml><?xml version="1.0" encoding="utf-8"?>
<p:tagLst xmlns:a="http://schemas.openxmlformats.org/drawingml/2006/main" xmlns:r="http://schemas.openxmlformats.org/officeDocument/2006/relationships" xmlns:p="http://schemas.openxmlformats.org/presentationml/2006/main">
  <p:tag name="ORIGINALHEIGHT" val="4.399488"/>
  <p:tag name="ORIGINALWIDTH" val="5.638819"/>
  <p:tag name="EMFCHILD" val="True"/>
</p:tagLst>
</file>

<file path=ppt/tags/tag2133.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34.xml><?xml version="1.0" encoding="utf-8"?>
<p:tagLst xmlns:a="http://schemas.openxmlformats.org/drawingml/2006/main" xmlns:r="http://schemas.openxmlformats.org/officeDocument/2006/relationships" xmlns:p="http://schemas.openxmlformats.org/presentationml/2006/main">
  <p:tag name="ORIGINALHEIGHT" val="2.237992"/>
  <p:tag name="ORIGINALWIDTH" val="6.625118"/>
  <p:tag name="EMFCHILD" val="True"/>
</p:tagLst>
</file>

<file path=ppt/tags/tag2135.xml><?xml version="1.0" encoding="utf-8"?>
<p:tagLst xmlns:a="http://schemas.openxmlformats.org/drawingml/2006/main" xmlns:r="http://schemas.openxmlformats.org/officeDocument/2006/relationships" xmlns:p="http://schemas.openxmlformats.org/presentationml/2006/main">
  <p:tag name="ORIGINALHEIGHT" val="4.227323"/>
  <p:tag name="ORIGINALWIDTH" val="7.780787"/>
  <p:tag name="EMFCHILD" val="True"/>
</p:tagLst>
</file>

<file path=ppt/tags/tag2136.xml><?xml version="1.0" encoding="utf-8"?>
<p:tagLst xmlns:a="http://schemas.openxmlformats.org/drawingml/2006/main" xmlns:r="http://schemas.openxmlformats.org/officeDocument/2006/relationships" xmlns:p="http://schemas.openxmlformats.org/presentationml/2006/main">
  <p:tag name="ORIGINALHEIGHT" val="4.389921"/>
  <p:tag name="ORIGINALWIDTH" val="4.49315"/>
  <p:tag name="EMFCHILD" val="True"/>
</p:tagLst>
</file>

<file path=ppt/tags/tag2137.xml><?xml version="1.0" encoding="utf-8"?>
<p:tagLst xmlns:a="http://schemas.openxmlformats.org/drawingml/2006/main" xmlns:r="http://schemas.openxmlformats.org/officeDocument/2006/relationships" xmlns:p="http://schemas.openxmlformats.org/presentationml/2006/main">
  <p:tag name="ORIGINALHEIGHT" val="4.122126"/>
  <p:tag name="ORIGINALWIDTH" val="5.021142"/>
  <p:tag name="EMFCHILD" val="True"/>
</p:tagLst>
</file>

<file path=ppt/tags/tag2138.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39.xml><?xml version="1.0" encoding="utf-8"?>
<p:tagLst xmlns:a="http://schemas.openxmlformats.org/drawingml/2006/main" xmlns:r="http://schemas.openxmlformats.org/officeDocument/2006/relationships" xmlns:p="http://schemas.openxmlformats.org/presentationml/2006/main">
  <p:tag name="ORIGINALHEIGHT" val="6.580118"/>
  <p:tag name="ORIGINALWIDTH" val="4.194252"/>
  <p:tag name="EMFCHILD" val="True"/>
</p:tagLst>
</file>

<file path=ppt/tags/tag21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140.xml><?xml version="1.0" encoding="utf-8"?>
<p:tagLst xmlns:a="http://schemas.openxmlformats.org/drawingml/2006/main" xmlns:r="http://schemas.openxmlformats.org/officeDocument/2006/relationships" xmlns:p="http://schemas.openxmlformats.org/presentationml/2006/main">
  <p:tag name="ORIGINALHEIGHT" val="2.859646"/>
  <p:tag name="ORIGINALWIDTH" val="1.165591"/>
  <p:tag name="EMFCHILD" val="True"/>
</p:tagLst>
</file>

<file path=ppt/tags/tag2141.xml><?xml version="1.0" encoding="utf-8"?>
<p:tagLst xmlns:a="http://schemas.openxmlformats.org/drawingml/2006/main" xmlns:r="http://schemas.openxmlformats.org/officeDocument/2006/relationships" xmlns:p="http://schemas.openxmlformats.org/presentationml/2006/main">
  <p:tag name="ORIGINALHEIGHT" val="4.399488"/>
  <p:tag name="ORIGINALWIDTH" val="5.638819"/>
  <p:tag name="EMFCHILD" val="True"/>
</p:tagLst>
</file>

<file path=ppt/tags/tag2142.xml><?xml version="1.0" encoding="utf-8"?>
<p:tagLst xmlns:a="http://schemas.openxmlformats.org/drawingml/2006/main" xmlns:r="http://schemas.openxmlformats.org/officeDocument/2006/relationships" xmlns:p="http://schemas.openxmlformats.org/presentationml/2006/main">
  <p:tag name="ORIGINALHEIGHT" val="9.564134"/>
  <p:tag name="ORIGINALWIDTH" val="2.311299"/>
  <p:tag name="EMFCHILD" val="True"/>
</p:tagLst>
</file>

<file path=ppt/tags/tag2143.xml><?xml version="1.0" encoding="utf-8"?>
<p:tagLst xmlns:a="http://schemas.openxmlformats.org/drawingml/2006/main" xmlns:r="http://schemas.openxmlformats.org/officeDocument/2006/relationships" xmlns:p="http://schemas.openxmlformats.org/presentationml/2006/main">
  <p:tag name="ORIGINALHEIGHT" val="2.859646"/>
  <p:tag name="ORIGINALWIDTH" val="1.165591"/>
  <p:tag name="EMFCHILD" val="True"/>
</p:tagLst>
</file>

<file path=ppt/tags/tag2144.xml><?xml version="1.0" encoding="utf-8"?>
<p:tagLst xmlns:a="http://schemas.openxmlformats.org/drawingml/2006/main" xmlns:r="http://schemas.openxmlformats.org/officeDocument/2006/relationships" xmlns:p="http://schemas.openxmlformats.org/presentationml/2006/main">
  <p:tag name="ORIGINALHEIGHT" val="11.44402"/>
  <p:tag name="ORIGINALWIDTH" val="79.76055"/>
  <p:tag name="OUTPUTTYPE" val="SVG"/>
  <p:tag name="IGUANATEXVERSION" val="160"/>
  <p:tag name="LATEXADDIN" val="\documentclass{article}&#10;\usepackage{amsmath, amsfonts ,bm}&#10;\pagestyle{empty}&#10;\begin{document}&#10;&#10;&#10;    \begin{equation*}&#10;        \bm{x}^{l+1}=f(\bm{x}^{l})+\bm{x}^l,&#10;    \end{equation*}&#10;&#10;\end{document}"/>
  <p:tag name="IGUANATEXSIZE" val="20"/>
  <p:tag name="IGUANATEXCURSOR" val="18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145.xml><?xml version="1.0" encoding="utf-8"?>
<p:tagLst xmlns:a="http://schemas.openxmlformats.org/drawingml/2006/main" xmlns:r="http://schemas.openxmlformats.org/officeDocument/2006/relationships" xmlns:p="http://schemas.openxmlformats.org/presentationml/2006/main">
  <p:tag name="ORIGINALHEIGHT" val="8.534882"/>
  <p:tag name="ORIGINALWIDTH" val="8.181575"/>
  <p:tag name="OUTPUTTYPE" val="SVG"/>
  <p:tag name="IGUANATEXVERSION" val="160"/>
  <p:tag name="LATEXADDIN" val="\documentclass{article}&#10;\usepackage{amsmath, amsfonts ,bm}&#10;\pagestyle{empty}&#10;\begin{document}&#10;&#10;&#10;$\bm{x}^{l}$&#10;&#10;\end{document}"/>
  <p:tag name="IGUANATEXSIZE" val="20"/>
  <p:tag name="IGUANATEXCURSOR" val="1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146.xml><?xml version="1.0" encoding="utf-8"?>
<p:tagLst xmlns:a="http://schemas.openxmlformats.org/drawingml/2006/main" xmlns:r="http://schemas.openxmlformats.org/officeDocument/2006/relationships" xmlns:p="http://schemas.openxmlformats.org/presentationml/2006/main">
  <p:tag name="ORIGINALHEIGHT" val="8.966338"/>
  <p:tag name="ORIGINALWIDTH" val="14.94287"/>
  <p:tag name="OUTPUTTYPE" val="SVG"/>
  <p:tag name="IGUANATEXVERSION" val="160"/>
  <p:tag name="LATEXADDIN" val="\documentclass{article}&#10;\usepackage{amsmath, amsfonts ,bm}&#10;\pagestyle{empty}&#10;\begin{document}&#10;&#10;&#10;$f(\cdot)$&#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147.xml><?xml version="1.0" encoding="utf-8"?>
<p:tagLst xmlns:a="http://schemas.openxmlformats.org/drawingml/2006/main" xmlns:r="http://schemas.openxmlformats.org/officeDocument/2006/relationships" xmlns:p="http://schemas.openxmlformats.org/presentationml/2006/main">
  <p:tag name="ORIGINALHEIGHT" val="18.18635"/>
  <p:tag name="ORIGINALWIDTH" val="98.83185"/>
  <p:tag name="OUTPUTTYPE" val="SVG"/>
  <p:tag name="IGUANATEXVERSION" val="160"/>
  <p:tag name="LATEXADDIN" val="\documentclass{article}&#10;\usepackage{amsmath, amsfonts ,bm}&#10;\pagestyle{empty}&#10;\begin{document}&#10;&#10;&#10; \begin{equation*}&#10;        LN(\bm{x})=g\cdot\frac{\bm{x}-\mu}{\sigma}+b&#10;    \end{equation*}&#10;&#10;\end{document}"/>
  <p:tag name="IGUANATEXSIZE" val="18"/>
  <p:tag name="IGUANATEXCURSOR" val="18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148.xml><?xml version="1.0" encoding="utf-8"?>
<p:tagLst xmlns:a="http://schemas.openxmlformats.org/drawingml/2006/main" xmlns:r="http://schemas.openxmlformats.org/officeDocument/2006/relationships" xmlns:p="http://schemas.openxmlformats.org/presentationml/2006/main">
  <p:tag name="ORIGINALHEIGHT" val="6.804462"/>
  <p:tag name="ORIGINALWIDTH" val="6.017411"/>
  <p:tag name="LATEXADDIN" val="\documentclass{article}&#10;\usepackage{amsmath, amsfonts ,bm}&#10;\pagestyle{empty}&#10;\begin{document}&#10;&#10;&#10; \begin{equation*}&#10;        LN(\bm{x})=g\cdot\frac{\bm{x}-\mu}{\sigma}+b&#10;    \end{equation*}&#10;&#10;\end{document}"/>
  <p:tag name="IGUANATEXSIZE" val="18"/>
  <p:tag name="IGUANATEXCURSOR" val="18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149.xml><?xml version="1.0" encoding="utf-8"?>
<p:tagLst xmlns:a="http://schemas.openxmlformats.org/drawingml/2006/main" xmlns:r="http://schemas.openxmlformats.org/officeDocument/2006/relationships" xmlns:p="http://schemas.openxmlformats.org/presentationml/2006/main">
  <p:tag name="ORIGINALHEIGHT" val="6.804462"/>
  <p:tag name="ORIGINALWIDTH" val="8.388539"/>
  <p:tag name="EMFCHILD" val="True"/>
</p:tagLst>
</file>

<file path=ppt/tags/tag21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150.xml><?xml version="1.0" encoding="utf-8"?>
<p:tagLst xmlns:a="http://schemas.openxmlformats.org/drawingml/2006/main" xmlns:r="http://schemas.openxmlformats.org/officeDocument/2006/relationships" xmlns:p="http://schemas.openxmlformats.org/presentationml/2006/main">
  <p:tag name="ORIGINALHEIGHT" val="9.962598"/>
  <p:tag name="ORIGINALWIDTH" val="2.31133"/>
  <p:tag name="EMFCHILD" val="True"/>
</p:tagLst>
</file>

<file path=ppt/tags/tag2151.xml><?xml version="1.0" encoding="utf-8"?>
<p:tagLst xmlns:a="http://schemas.openxmlformats.org/drawingml/2006/main" xmlns:r="http://schemas.openxmlformats.org/officeDocument/2006/relationships" xmlns:p="http://schemas.openxmlformats.org/presentationml/2006/main">
  <p:tag name="ORIGINALHEIGHT" val="4.582808"/>
  <p:tag name="ORIGINALWIDTH" val="5.638845"/>
  <p:tag name="EMFCHILD" val="True"/>
</p:tagLst>
</file>

<file path=ppt/tags/tag2152.xml><?xml version="1.0" encoding="utf-8"?>
<p:tagLst xmlns:a="http://schemas.openxmlformats.org/drawingml/2006/main" xmlns:r="http://schemas.openxmlformats.org/officeDocument/2006/relationships" xmlns:p="http://schemas.openxmlformats.org/presentationml/2006/main">
  <p:tag name="ORIGINALHEIGHT" val="9.962598"/>
  <p:tag name="ORIGINALWIDTH" val="2.31133"/>
  <p:tag name="EMFCHILD" val="True"/>
</p:tagLst>
</file>

<file path=ppt/tags/tag2153.xml><?xml version="1.0" encoding="utf-8"?>
<p:tagLst xmlns:a="http://schemas.openxmlformats.org/drawingml/2006/main" xmlns:r="http://schemas.openxmlformats.org/officeDocument/2006/relationships" xmlns:p="http://schemas.openxmlformats.org/presentationml/2006/main">
  <p:tag name="ORIGINALHEIGHT" val="2.331234"/>
  <p:tag name="ORIGINALWIDTH" val="6.625154"/>
  <p:tag name="EMFCHILD" val="True"/>
</p:tagLst>
</file>

<file path=ppt/tags/tag2154.xml><?xml version="1.0" encoding="utf-8"?>
<p:tagLst xmlns:a="http://schemas.openxmlformats.org/drawingml/2006/main" xmlns:r="http://schemas.openxmlformats.org/officeDocument/2006/relationships" xmlns:p="http://schemas.openxmlformats.org/presentationml/2006/main">
  <p:tag name="ORIGINALHEIGHT" val="6.445801"/>
  <p:tag name="ORIGINALWIDTH" val="4.572834"/>
  <p:tag name="EMFCHILD" val="True"/>
</p:tagLst>
</file>

<file path=ppt/tags/tag2155.xml><?xml version="1.0" encoding="utf-8"?>
<p:tagLst xmlns:a="http://schemas.openxmlformats.org/drawingml/2006/main" xmlns:r="http://schemas.openxmlformats.org/officeDocument/2006/relationships" xmlns:p="http://schemas.openxmlformats.org/presentationml/2006/main">
  <p:tag name="ORIGINALHEIGHT" val="1.056037"/>
  <p:tag name="ORIGINALWIDTH" val="1.056037"/>
  <p:tag name="EMFCHILD" val="True"/>
</p:tagLst>
</file>

<file path=ppt/tags/tag2156.xml><?xml version="1.0" encoding="utf-8"?>
<p:tagLst xmlns:a="http://schemas.openxmlformats.org/drawingml/2006/main" xmlns:r="http://schemas.openxmlformats.org/officeDocument/2006/relationships" xmlns:p="http://schemas.openxmlformats.org/presentationml/2006/main">
  <p:tag name="ORIGINALHEIGHT" val="4.582808"/>
  <p:tag name="ORIGINALWIDTH" val="5.638845"/>
  <p:tag name="EMFCHILD" val="True"/>
</p:tagLst>
</file>

<file path=ppt/tags/tag2157.xml><?xml version="1.0" encoding="utf-8"?>
<p:tagLst xmlns:a="http://schemas.openxmlformats.org/drawingml/2006/main" xmlns:r="http://schemas.openxmlformats.org/officeDocument/2006/relationships" xmlns:p="http://schemas.openxmlformats.org/presentationml/2006/main">
  <p:tag name="ORIGINALHEIGHT" val="0.3984689"/>
  <p:tag name="ORIGINALWIDTH" val="6.087139"/>
  <p:tag name="EMFCHILD" val="True"/>
</p:tagLst>
</file>

<file path=ppt/tags/tag2158.xml><?xml version="1.0" encoding="utf-8"?>
<p:tagLst xmlns:a="http://schemas.openxmlformats.org/drawingml/2006/main" xmlns:r="http://schemas.openxmlformats.org/officeDocument/2006/relationships" xmlns:p="http://schemas.openxmlformats.org/presentationml/2006/main">
  <p:tag name="ORIGINALHEIGHT" val="6.555381"/>
  <p:tag name="ORIGINALWIDTH" val="5.399737"/>
  <p:tag name="EMFCHILD" val="True"/>
</p:tagLst>
</file>

<file path=ppt/tags/tag2159.xml><?xml version="1.0" encoding="utf-8"?>
<p:tagLst xmlns:a="http://schemas.openxmlformats.org/drawingml/2006/main" xmlns:r="http://schemas.openxmlformats.org/officeDocument/2006/relationships" xmlns:p="http://schemas.openxmlformats.org/presentationml/2006/main">
  <p:tag name="ORIGINALHEIGHT" val="0.3984689"/>
  <p:tag name="ORIGINALWIDTH" val="24.74506"/>
  <p:tag name="EMFCHILD" val="True"/>
</p:tagLst>
</file>

<file path=ppt/tags/tag216.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2160.xml><?xml version="1.0" encoding="utf-8"?>
<p:tagLst xmlns:a="http://schemas.openxmlformats.org/drawingml/2006/main" xmlns:r="http://schemas.openxmlformats.org/officeDocument/2006/relationships" xmlns:p="http://schemas.openxmlformats.org/presentationml/2006/main">
  <p:tag name="ORIGINALHEIGHT" val="4.403456"/>
  <p:tag name="ORIGINALWIDTH" val="5.27021"/>
  <p:tag name="EMFCHILD" val="True"/>
</p:tagLst>
</file>

<file path=ppt/tags/tag2161.xml><?xml version="1.0" encoding="utf-8"?>
<p:tagLst xmlns:a="http://schemas.openxmlformats.org/drawingml/2006/main" xmlns:r="http://schemas.openxmlformats.org/officeDocument/2006/relationships" xmlns:p="http://schemas.openxmlformats.org/presentationml/2006/main">
  <p:tag name="ORIGINALHEIGHT" val="6.635083"/>
  <p:tag name="ORIGINALWIDTH" val="6.625154"/>
  <p:tag name="EMFCHILD" val="True"/>
</p:tagLst>
</file>

<file path=ppt/tags/tag2162.xml><?xml version="1.0" encoding="utf-8"?>
<p:tagLst xmlns:a="http://schemas.openxmlformats.org/drawingml/2006/main" xmlns:r="http://schemas.openxmlformats.org/officeDocument/2006/relationships" xmlns:p="http://schemas.openxmlformats.org/presentationml/2006/main">
  <p:tag name="ORIGINALHEIGHT" val="7.023623"/>
  <p:tag name="ORIGINALWIDTH" val="3.666229"/>
  <p:tag name="EMFCHILD" val="True"/>
</p:tagLst>
</file>

<file path=ppt/tags/tag2163.xml><?xml version="1.0" encoding="utf-8"?>
<p:tagLst xmlns:a="http://schemas.openxmlformats.org/drawingml/2006/main" xmlns:r="http://schemas.openxmlformats.org/officeDocument/2006/relationships" xmlns:p="http://schemas.openxmlformats.org/presentationml/2006/main">
  <p:tag name="ORIGINALHEIGHT" val="8.15937"/>
  <p:tag name="ORIGINALWIDTH" val="4.971339"/>
  <p:tag name="LATEXADDIN" val="\documentclass{article}&#10;\usepackage{amsmath, amsfonts ,bm}&#10;\pagestyle{empty}&#10;\begin{document}&#10;&#10;&#10;$f(\cdot)$&#10;&#10;\end{document}"/>
  <p:tag name="IGUANATEXSIZE" val="20"/>
  <p:tag name="IGUANATEXCURSOR" val="9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164.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2165.xml><?xml version="1.0" encoding="utf-8"?>
<p:tagLst xmlns:a="http://schemas.openxmlformats.org/drawingml/2006/main" xmlns:r="http://schemas.openxmlformats.org/officeDocument/2006/relationships" xmlns:p="http://schemas.openxmlformats.org/presentationml/2006/main">
  <p:tag name="ORIGINALHEIGHT" val="0.9504331"/>
  <p:tag name="ORIGINALWIDTH" val="1.056024"/>
  <p:tag name="EMFCHILD" val="True"/>
</p:tagLst>
</file>

<file path=ppt/tags/tag2166.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2167.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LATEXADDIN" val="\documentclass{article}&#10;\usepackage{amsmath, amsfonts ,bm}&#10;\pagestyle{empty}&#10;\begin{document}&#10;&#10;&#10;$\bm{x}^{l}$&#10;&#10;\end{document}"/>
  <p:tag name="IGUANATEXSIZE" val="20"/>
  <p:tag name="IGUANATEXCURSOR" val="1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168.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2169.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LATEXADDIN" val="\documentclass{article}&#10;\usepackage{amsmath, amsfonts ,bm}&#10;\pagestyle{empty}&#10;\begin{document}&#10;&#10;&#10;    \begin{equation*}&#10;        \bm{x}^{l+1}=f(\bm{x}^{l})+\bm{x}^l,&#10;    \end{equation*}&#10;&#10;\end{document}"/>
  <p:tag name="IGUANATEXSIZE" val="20"/>
  <p:tag name="IGUANATEXCURSOR" val="18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17.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170.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2171.xml><?xml version="1.0" encoding="utf-8"?>
<p:tagLst xmlns:a="http://schemas.openxmlformats.org/drawingml/2006/main" xmlns:r="http://schemas.openxmlformats.org/officeDocument/2006/relationships" xmlns:p="http://schemas.openxmlformats.org/presentationml/2006/main">
  <p:tag name="ORIGINALHEIGHT" val="5.139724"/>
  <p:tag name="ORIGINALWIDTH" val="5.132717"/>
  <p:tag name="EMFCHILD" val="True"/>
</p:tagLst>
</file>

<file path=ppt/tags/tag2172.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17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2174.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217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176.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2177.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217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179.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218.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180.xml><?xml version="1.0" encoding="utf-8"?>
<p:tagLst xmlns:a="http://schemas.openxmlformats.org/drawingml/2006/main" xmlns:r="http://schemas.openxmlformats.org/officeDocument/2006/relationships" xmlns:p="http://schemas.openxmlformats.org/presentationml/2006/main">
  <p:tag name="ORIGINALHEIGHT" val="4.582795"/>
  <p:tag name="ORIGINALWIDTH" val="5.638819"/>
  <p:tag name="EMFCHILD" val="True"/>
</p:tagLst>
</file>

<file path=ppt/tags/tag2181.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218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19.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2.xml><?xml version="1.0" encoding="utf-8"?>
<p:tagLst xmlns:a="http://schemas.openxmlformats.org/drawingml/2006/main" xmlns:r="http://schemas.openxmlformats.org/officeDocument/2006/relationships" xmlns:p="http://schemas.openxmlformats.org/presentationml/2006/main">
  <p:tag name="ORIGINALHEIGHT" val="9.54752"/>
  <p:tag name="ORIGINALWIDTH" val="0.3985039"/>
  <p:tag name="EMFCHILD" val="True"/>
</p:tagLst>
</file>

<file path=ppt/tags/tag22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2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22.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22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24.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22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26.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P(a_j|\bm{a}_1^{j-1},\bm{s}_1^{j-1},m,\bm{t})$&#10;&#10;&#10;\end{document}"/>
  <p:tag name="IGUANATEXSIZE" val="20"/>
  <p:tag name="IGUANATEXCURSOR" val="13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2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28.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229.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3.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230.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231.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23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33.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3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3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36.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37.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238.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39.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4.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24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4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4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43.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244.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45.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24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47.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LATEXADDIN" val="\documentclass{article}&#10;\usepackage{amsmath,bm}&#10;\pagestyle{empty}&#10;\begin{document}&#10;&#10;&#10;$\bm{a}_1^{j-1}$&#10;&#10;\end{document}"/>
  <p:tag name="IGUANATEXSIZE" val="20"/>
  <p:tag name="IGUANATEXCURSOR" val="10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48.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49.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5.xml><?xml version="1.0" encoding="utf-8"?>
<p:tagLst xmlns:a="http://schemas.openxmlformats.org/drawingml/2006/main" xmlns:r="http://schemas.openxmlformats.org/officeDocument/2006/relationships" xmlns:p="http://schemas.openxmlformats.org/presentationml/2006/main">
  <p:tag name="ORIGINALHEIGHT" val="2.234094"/>
  <p:tag name="ORIGINALWIDTH" val="6.625118"/>
  <p:tag name="EMFCHILD" val="True"/>
</p:tagLst>
</file>

<file path=ppt/tags/tag25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5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52.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LATEXADDIN" val="\documentclass{article}&#10;\usepackage{amsmath,bm}&#10;\pagestyle{empty}&#10;\begin{document}&#10;&#10;&#10;$\bm{s}_1^{j-1}$&#10;&#10;\end{document}"/>
  <p:tag name="IGUANATEXSIZE" val="20"/>
  <p:tag name="IGUANATEXCURSOR" val="85"/>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5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254.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5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5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57.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58.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59.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26.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260.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261.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262.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263.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264.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65.xml><?xml version="1.0" encoding="utf-8"?>
<p:tagLst xmlns:a="http://schemas.openxmlformats.org/drawingml/2006/main" xmlns:r="http://schemas.openxmlformats.org/officeDocument/2006/relationships" xmlns:p="http://schemas.openxmlformats.org/presentationml/2006/main">
  <p:tag name="ORIGINALHEIGHT" val="2.250866"/>
  <p:tag name="ORIGINALWIDTH" val="6.625118"/>
  <p:tag name="EMFCHILD" val="True"/>
</p:tagLst>
</file>

<file path=ppt/tags/tag266.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267.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68.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269.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27.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270.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271.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72.xml><?xml version="1.0" encoding="utf-8"?>
<p:tagLst xmlns:a="http://schemas.openxmlformats.org/drawingml/2006/main" xmlns:r="http://schemas.openxmlformats.org/officeDocument/2006/relationships" xmlns:p="http://schemas.openxmlformats.org/presentationml/2006/main">
  <p:tag name="ORIGINALHEIGHT" val="3.036732"/>
  <p:tag name="ORIGINALWIDTH" val="6.401968"/>
  <p:tag name="EMFCHILD" val="True"/>
</p:tagLst>
</file>

<file path=ppt/tags/tag273.xml><?xml version="1.0" encoding="utf-8"?>
<p:tagLst xmlns:a="http://schemas.openxmlformats.org/drawingml/2006/main" xmlns:r="http://schemas.openxmlformats.org/officeDocument/2006/relationships" xmlns:p="http://schemas.openxmlformats.org/presentationml/2006/main">
  <p:tag name="ORIGINALHEIGHT" val="13.46673"/>
  <p:tag name="ORIGINALWIDTH" val="11.60646"/>
  <p:tag name="EMFCHILD" val="True"/>
</p:tagLst>
</file>

<file path=ppt/tags/tag274.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275.xml><?xml version="1.0" encoding="utf-8"?>
<p:tagLst xmlns:a="http://schemas.openxmlformats.org/drawingml/2006/main" xmlns:r="http://schemas.openxmlformats.org/officeDocument/2006/relationships" xmlns:p="http://schemas.openxmlformats.org/presentationml/2006/main">
  <p:tag name="ORIGINALHEIGHT" val="1.81126"/>
  <p:tag name="ORIGINALWIDTH" val="5.132717"/>
  <p:tag name="EMFCHILD" val="True"/>
</p:tagLst>
</file>

<file path=ppt/tags/tag276.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277.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278.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79.xml><?xml version="1.0" encoding="utf-8"?>
<p:tagLst xmlns:a="http://schemas.openxmlformats.org/drawingml/2006/main" xmlns:r="http://schemas.openxmlformats.org/officeDocument/2006/relationships" xmlns:p="http://schemas.openxmlformats.org/presentationml/2006/main">
  <p:tag name="ORIGINALHEIGHT" val="4.357441"/>
  <p:tag name="ORIGINALWIDTH" val="4.562874"/>
  <p:tag name="EMFCHILD" val="True"/>
</p:tagLst>
</file>

<file path=ppt/tags/tag28.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280.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281.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282.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283.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284.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285.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286.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287.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288.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289.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29.xml><?xml version="1.0" encoding="utf-8"?>
<p:tagLst xmlns:a="http://schemas.openxmlformats.org/drawingml/2006/main" xmlns:r="http://schemas.openxmlformats.org/officeDocument/2006/relationships" xmlns:p="http://schemas.openxmlformats.org/presentationml/2006/main">
  <p:tag name="ORIGINALHEIGHT" val="2.854685"/>
  <p:tag name="ORIGINALWIDTH" val="1.165591"/>
  <p:tag name="EMFCHILD" val="True"/>
</p:tagLst>
</file>

<file path=ppt/tags/tag290.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291.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292.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293.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294.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295.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296.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297.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298.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299.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3.xml><?xml version="1.0" encoding="utf-8"?>
<p:tagLst xmlns:a="http://schemas.openxmlformats.org/drawingml/2006/main" xmlns:r="http://schemas.openxmlformats.org/officeDocument/2006/relationships" xmlns:p="http://schemas.openxmlformats.org/presentationml/2006/main">
  <p:tag name="ORIGINALHEIGHT" val="6.346181"/>
  <p:tag name="ORIGINALWIDTH" val="3.020748"/>
  <p:tag name="EMFCHILD" val="True"/>
</p:tagLst>
</file>

<file path=ppt/tags/tag30.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300.xml><?xml version="1.0" encoding="utf-8"?>
<p:tagLst xmlns:a="http://schemas.openxmlformats.org/drawingml/2006/main" xmlns:r="http://schemas.openxmlformats.org/officeDocument/2006/relationships" xmlns:p="http://schemas.openxmlformats.org/presentationml/2006/main">
  <p:tag name="ORIGINALHEIGHT" val="4.357441"/>
  <p:tag name="ORIGINALWIDTH" val="3.66622"/>
  <p:tag name="EMFCHILD" val="True"/>
</p:tagLst>
</file>

<file path=ppt/tags/tag301.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302.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303.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304.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305.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306.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307.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308.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309.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31.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310.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311.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312.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313.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314.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315.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316.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317.xml><?xml version="1.0" encoding="utf-8"?>
<p:tagLst xmlns:a="http://schemas.openxmlformats.org/drawingml/2006/main" xmlns:r="http://schemas.openxmlformats.org/officeDocument/2006/relationships" xmlns:p="http://schemas.openxmlformats.org/presentationml/2006/main">
  <p:tag name="ORIGINALHEIGHT" val="12.3352"/>
  <p:tag name="ORIGINALWIDTH" val="82.40086"/>
  <p:tag name="OUTPUTTYPE" val="SVG"/>
  <p:tag name="IGUANATEXVERSION" val="160"/>
  <p:tag name="LATEXADDIN" val="\documentclass{article}&#10;\usepackage{amsmath,bm}&#10;\pagestyle{empty}&#10;\begin{document}&#10;&#10;&#10;$P(s_j|\bm{a}_1^j,\bm{s}_1^{j-1},m,\bm{t})$&#10;&#10;\end{document}"/>
  <p:tag name="IGUANATEXSIZE" val="20"/>
  <p:tag name="IGUANATEXCURSOR" val="12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318.xml><?xml version="1.0" encoding="utf-8"?>
<p:tagLst xmlns:a="http://schemas.openxmlformats.org/drawingml/2006/main" xmlns:r="http://schemas.openxmlformats.org/officeDocument/2006/relationships" xmlns:p="http://schemas.openxmlformats.org/presentationml/2006/main">
  <p:tag name="ORIGINALHEIGHT" val="12.3352"/>
  <p:tag name="ORIGINALWIDTH" val="92.92339"/>
  <p:tag name="OUTPUTTYPE" val="SVG"/>
  <p:tag name="IGUANATEXVERSION" val="160"/>
  <p:tag name="LATEXADDIN" val="\documentclass{article}&#10;\usepackage{amsmath,bm}&#10;\pagestyle{empty}&#10;\begin{document}&#10;&#10;&#10;$P(a_j|\bm{a}_1^{j-1},\bm{s}_1^{j-1},m,\bm{t})$&#10;&#10;\end{document}"/>
  <p:tag name="IGUANATEXSIZE" val="20"/>
  <p:tag name="IGUANATEXCURSOR" val="13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319.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10;$P(a_j|\bm{a}_1^{j-1},\bm{s}_1^{j-1},m,\bm{t})$&#10;&#10;\end{document}"/>
  <p:tag name="IGUANATEXSIZE" val="20"/>
  <p:tag name="IGUANATEXCURSOR" val="13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32.xml><?xml version="1.0" encoding="utf-8"?>
<p:tagLst xmlns:a="http://schemas.openxmlformats.org/drawingml/2006/main" xmlns:r="http://schemas.openxmlformats.org/officeDocument/2006/relationships" xmlns:p="http://schemas.openxmlformats.org/presentationml/2006/main">
  <p:tag name="ORIGINALHEIGHT" val="0.3818504"/>
  <p:tag name="ORIGINALWIDTH" val="29.3863"/>
  <p:tag name="EMFCHILD" val="True"/>
</p:tagLst>
</file>

<file path=ppt/tags/tag320.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321.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32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2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324.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325.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26.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32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2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2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3.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330.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33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32.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33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3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3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36.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33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38.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33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34.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340.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10;$P(s_j|\bm{a}_1^j,\bm{s}_1^{j-1},m,\bm{t})$&#10;&#10;\end{document}"/>
  <p:tag name="IGUANATEXSIZE" val="20"/>
  <p:tag name="IGUANATEXCURSOR" val="12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34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342.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34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44.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345.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346.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4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48.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49.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35.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350.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51.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352.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5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354.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55.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356.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357.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35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359.xml><?xml version="1.0" encoding="utf-8"?>
<p:tagLst xmlns:a="http://schemas.openxmlformats.org/drawingml/2006/main" xmlns:r="http://schemas.openxmlformats.org/officeDocument/2006/relationships" xmlns:p="http://schemas.openxmlformats.org/presentationml/2006/main">
  <p:tag name="ORIGINALHEIGHT" val="27.71614"/>
  <p:tag name="ORIGINALWIDTH" val="276.7485"/>
  <p:tag name="OUTPUTTYPE" val="SVG"/>
  <p:tag name="IGUANATEXVERSION" val="160"/>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36.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360.xml><?xml version="1.0" encoding="utf-8"?>
<p:tagLst xmlns:a="http://schemas.openxmlformats.org/drawingml/2006/main" xmlns:r="http://schemas.openxmlformats.org/officeDocument/2006/relationships" xmlns:p="http://schemas.openxmlformats.org/presentationml/2006/main">
  <p:tag name="ORIGINALHEIGHT" val="21.03563"/>
  <p:tag name="ORIGINALWIDTH" val="128.724"/>
  <p:tag name="OUTPUTTYPE" val="SVG"/>
  <p:tag name="IGUANATEXVERSION" val="160"/>
  <p:tag name="LATEXADDIN" val="\documentclass{article}&#10;\usepackage{amsmath,bm}&#10;\pagestyle{empty}&#10;\begin{document}&#10;&#10;\begin{equation*}&#10;    P(a_j|\bm{a}_1^{j-1},\bm{s}_1^{j-1},m,\bm{t})\equiv \frac{1}{l+1}&#10;\end{equation*}&#10;&#10;&#10;\end{document}"/>
  <p:tag name="IGUANATEXSIZE" val="20"/>
  <p:tag name="IGUANATEXCURSOR" val="18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361.xml><?xml version="1.0" encoding="utf-8"?>
<p:tagLst xmlns:a="http://schemas.openxmlformats.org/drawingml/2006/main" xmlns:r="http://schemas.openxmlformats.org/officeDocument/2006/relationships" xmlns:p="http://schemas.openxmlformats.org/presentationml/2006/main">
  <p:tag name="ORIGINALHEIGHT" val="11.93539"/>
  <p:tag name="ORIGINALWIDTH" val="132.171"/>
  <p:tag name="OUTPUTTYPE" val="SVG"/>
  <p:tag name="IGUANATEXVERSION" val="160"/>
  <p:tag name="LATEXADDIN" val="\documentclass{article}&#10;\usepackage{amsmath,bm}&#10;\pagestyle{empty}&#10;\begin{document}&#10;&#10;\begin{equation*}&#10;    P(s_j|\bm{a}_1^j,\bm{s}_1^{j-1},m,\bm{t})\equiv f(s_j|t_{a_j})&#10;\end{equation*}&#10;&#10;&#10;\end{document}"/>
  <p:tag name="IGUANATEXSIZE" val="20"/>
  <p:tag name="IGUANATEXCURSOR" val="18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362.xml><?xml version="1.0" encoding="utf-8"?>
<p:tagLst xmlns:a="http://schemas.openxmlformats.org/drawingml/2006/main" xmlns:r="http://schemas.openxmlformats.org/officeDocument/2006/relationships" xmlns:p="http://schemas.openxmlformats.org/presentationml/2006/main">
  <p:tag name="ORIGINALHEIGHT" val="6.281024"/>
  <p:tag name="ORIGINALWIDTH" val="7.06063"/>
  <p:tag name="LATEXADDIN" val="\documentclass{article}&#10;\usepackage{amsmath,bm}&#10;\pagestyle{empty}&#10;\begin{document}&#10;&#10;\begin{equation*}&#10;    P(s_j|\bm{a}_1^j,\bm{s}_1^{j-1},m,\bm{t})\equiv f(s_j|t_{a_j})&#10;\end{equation*}&#10;&#10;&#10;\end{document}"/>
  <p:tag name="IGUANATEXSIZE" val="20"/>
  <p:tag name="IGUANATEXCURSOR" val="18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363.xml><?xml version="1.0" encoding="utf-8"?>
<p:tagLst xmlns:a="http://schemas.openxmlformats.org/drawingml/2006/main" xmlns:r="http://schemas.openxmlformats.org/officeDocument/2006/relationships" xmlns:p="http://schemas.openxmlformats.org/presentationml/2006/main">
  <p:tag name="ORIGINALHEIGHT" val="9.196259"/>
  <p:tag name="ORIGINALWIDTH" val="2.294173"/>
  <p:tag name="EMFCHILD" val="True"/>
</p:tagLst>
</file>

<file path=ppt/tags/tag364.xml><?xml version="1.0" encoding="utf-8"?>
<p:tagLst xmlns:a="http://schemas.openxmlformats.org/drawingml/2006/main" xmlns:r="http://schemas.openxmlformats.org/officeDocument/2006/relationships" xmlns:p="http://schemas.openxmlformats.org/presentationml/2006/main">
  <p:tag name="ORIGINALHEIGHT" val="4.165905"/>
  <p:tag name="ORIGINALWIDTH" val="3.639095"/>
  <p:tag name="EMFCHILD" val="True"/>
</p:tagLst>
</file>

<file path=ppt/tags/tag365.xml><?xml version="1.0" encoding="utf-8"?>
<p:tagLst xmlns:a="http://schemas.openxmlformats.org/drawingml/2006/main" xmlns:r="http://schemas.openxmlformats.org/officeDocument/2006/relationships" xmlns:p="http://schemas.openxmlformats.org/presentationml/2006/main">
  <p:tag name="ORIGINALHEIGHT" val="5.581221"/>
  <p:tag name="ORIGINALWIDTH" val="3.038819"/>
  <p:tag name="EMFCHILD" val="True"/>
</p:tagLst>
</file>

<file path=ppt/tags/tag366.xml><?xml version="1.0" encoding="utf-8"?>
<p:tagLst xmlns:a="http://schemas.openxmlformats.org/drawingml/2006/main" xmlns:r="http://schemas.openxmlformats.org/officeDocument/2006/relationships" xmlns:p="http://schemas.openxmlformats.org/presentationml/2006/main">
  <p:tag name="ORIGINALHEIGHT" val="9.196259"/>
  <p:tag name="ORIGINALWIDTH" val="0.3955512"/>
  <p:tag name="EMFCHILD" val="True"/>
</p:tagLst>
</file>

<file path=ppt/tags/tag367.xml><?xml version="1.0" encoding="utf-8"?>
<p:tagLst xmlns:a="http://schemas.openxmlformats.org/drawingml/2006/main" xmlns:r="http://schemas.openxmlformats.org/officeDocument/2006/relationships" xmlns:p="http://schemas.openxmlformats.org/presentationml/2006/main">
  <p:tag name="ORIGINALHEIGHT" val="4.230276"/>
  <p:tag name="ORIGINALWIDTH" val="5.478386"/>
  <p:tag name="EMFCHILD" val="True"/>
</p:tagLst>
</file>

<file path=ppt/tags/tag368.xml><?xml version="1.0" encoding="utf-8"?>
<p:tagLst xmlns:a="http://schemas.openxmlformats.org/drawingml/2006/main" xmlns:r="http://schemas.openxmlformats.org/officeDocument/2006/relationships" xmlns:p="http://schemas.openxmlformats.org/presentationml/2006/main">
  <p:tag name="ORIGINALHEIGHT" val="5.581221"/>
  <p:tag name="ORIGINALWIDTH" val="3.038819"/>
  <p:tag name="EMFCHILD" val="True"/>
</p:tagLst>
</file>

<file path=ppt/tags/tag369.xml><?xml version="1.0" encoding="utf-8"?>
<p:tagLst xmlns:a="http://schemas.openxmlformats.org/drawingml/2006/main" xmlns:r="http://schemas.openxmlformats.org/officeDocument/2006/relationships" xmlns:p="http://schemas.openxmlformats.org/presentationml/2006/main">
  <p:tag name="ORIGINALHEIGHT" val="4.274409"/>
  <p:tag name="ORIGINALWIDTH" val="2.519646"/>
  <p:tag name="EMFCHILD" val="True"/>
</p:tagLst>
</file>

<file path=ppt/tags/tag37.xml><?xml version="1.0" encoding="utf-8"?>
<p:tagLst xmlns:a="http://schemas.openxmlformats.org/drawingml/2006/main" xmlns:r="http://schemas.openxmlformats.org/officeDocument/2006/relationships" xmlns:p="http://schemas.openxmlformats.org/presentationml/2006/main">
  <p:tag name="ORIGINALHEIGHT" val="2.234094"/>
  <p:tag name="ORIGINALWIDTH" val="6.625118"/>
  <p:tag name="EMFCHILD" val="True"/>
</p:tagLst>
</file>

<file path=ppt/tags/tag370.xml><?xml version="1.0" encoding="utf-8"?>
<p:tagLst xmlns:a="http://schemas.openxmlformats.org/drawingml/2006/main" xmlns:r="http://schemas.openxmlformats.org/officeDocument/2006/relationships" xmlns:p="http://schemas.openxmlformats.org/presentationml/2006/main">
  <p:tag name="ORIGINALHEIGHT" val="2.749685"/>
  <p:tag name="ORIGINALWIDTH" val="1.156968"/>
  <p:tag name="EMFCHILD" val="True"/>
</p:tagLst>
</file>

<file path=ppt/tags/tag371.xml><?xml version="1.0" encoding="utf-8"?>
<p:tagLst xmlns:a="http://schemas.openxmlformats.org/drawingml/2006/main" xmlns:r="http://schemas.openxmlformats.org/officeDocument/2006/relationships" xmlns:p="http://schemas.openxmlformats.org/presentationml/2006/main">
  <p:tag name="ORIGINALHEIGHT" val="4.230276"/>
  <p:tag name="ORIGINALWIDTH" val="4.143425"/>
  <p:tag name="EMFCHILD" val="True"/>
</p:tagLst>
</file>

<file path=ppt/tags/tag372.xml><?xml version="1.0" encoding="utf-8"?>
<p:tagLst xmlns:a="http://schemas.openxmlformats.org/drawingml/2006/main" xmlns:r="http://schemas.openxmlformats.org/officeDocument/2006/relationships" xmlns:p="http://schemas.openxmlformats.org/presentationml/2006/main">
  <p:tag name="ORIGINALHEIGHT" val="5.581221"/>
  <p:tag name="ORIGINALWIDTH" val="3.038819"/>
  <p:tag name="EMFCHILD" val="True"/>
</p:tagLst>
</file>

<file path=ppt/tags/tag373.xml><?xml version="1.0" encoding="utf-8"?>
<p:tagLst xmlns:a="http://schemas.openxmlformats.org/drawingml/2006/main" xmlns:r="http://schemas.openxmlformats.org/officeDocument/2006/relationships" xmlns:p="http://schemas.openxmlformats.org/presentationml/2006/main">
  <p:tag name="ORIGINALHEIGHT" val="0.3153937"/>
  <p:tag name="ORIGINALWIDTH" val="4.67937"/>
  <p:tag name="EMFCHILD" val="True"/>
</p:tagLst>
</file>

<file path=ppt/tags/tag374.xml><?xml version="1.0" encoding="utf-8"?>
<p:tagLst xmlns:a="http://schemas.openxmlformats.org/drawingml/2006/main" xmlns:r="http://schemas.openxmlformats.org/officeDocument/2006/relationships" xmlns:p="http://schemas.openxmlformats.org/presentationml/2006/main">
  <p:tag name="ORIGINALHEIGHT" val="4.274409"/>
  <p:tag name="ORIGINALWIDTH" val="2.519646"/>
  <p:tag name="EMFCHILD" val="True"/>
</p:tagLst>
</file>

<file path=ppt/tags/tag375.xml><?xml version="1.0" encoding="utf-8"?>
<p:tagLst xmlns:a="http://schemas.openxmlformats.org/drawingml/2006/main" xmlns:r="http://schemas.openxmlformats.org/officeDocument/2006/relationships" xmlns:p="http://schemas.openxmlformats.org/presentationml/2006/main">
  <p:tag name="ORIGINALHEIGHT" val="4.274409"/>
  <p:tag name="ORIGINALWIDTH" val="2.519646"/>
  <p:tag name="EMFCHILD" val="True"/>
</p:tagLst>
</file>

<file path=ppt/tags/tag376.xml><?xml version="1.0" encoding="utf-8"?>
<p:tagLst xmlns:a="http://schemas.openxmlformats.org/drawingml/2006/main" xmlns:r="http://schemas.openxmlformats.org/officeDocument/2006/relationships" xmlns:p="http://schemas.openxmlformats.org/presentationml/2006/main">
  <p:tag name="ORIGINALHEIGHT" val="2.749685"/>
  <p:tag name="ORIGINALWIDTH" val="1.156968"/>
  <p:tag name="EMFCHILD" val="True"/>
</p:tagLst>
</file>

<file path=ppt/tags/tag377.xml><?xml version="1.0" encoding="utf-8"?>
<p:tagLst xmlns:a="http://schemas.openxmlformats.org/drawingml/2006/main" xmlns:r="http://schemas.openxmlformats.org/officeDocument/2006/relationships" xmlns:p="http://schemas.openxmlformats.org/presentationml/2006/main">
  <p:tag name="ORIGINALHEIGHT" val="4.165905"/>
  <p:tag name="ORIGINALWIDTH" val="8.098937"/>
  <p:tag name="EMFCHILD" val="True"/>
</p:tagLst>
</file>

<file path=ppt/tags/tag378.xml><?xml version="1.0" encoding="utf-8"?>
<p:tagLst xmlns:a="http://schemas.openxmlformats.org/drawingml/2006/main" xmlns:r="http://schemas.openxmlformats.org/officeDocument/2006/relationships" xmlns:p="http://schemas.openxmlformats.org/presentationml/2006/main">
  <p:tag name="ORIGINALHEIGHT" val="2.749685"/>
  <p:tag name="ORIGINALWIDTH" val="1.156968"/>
  <p:tag name="EMFCHILD" val="True"/>
</p:tagLst>
</file>

<file path=ppt/tags/tag379.xml><?xml version="1.0" encoding="utf-8"?>
<p:tagLst xmlns:a="http://schemas.openxmlformats.org/drawingml/2006/main" xmlns:r="http://schemas.openxmlformats.org/officeDocument/2006/relationships" xmlns:p="http://schemas.openxmlformats.org/presentationml/2006/main">
  <p:tag name="ORIGINALHEIGHT" val="5.986772"/>
  <p:tag name="ORIGINALWIDTH" val="3.50063"/>
  <p:tag name="EMFCHILD" val="True"/>
</p:tagLst>
</file>

<file path=ppt/tags/tag38.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380.xml><?xml version="1.0" encoding="utf-8"?>
<p:tagLst xmlns:a="http://schemas.openxmlformats.org/drawingml/2006/main" xmlns:r="http://schemas.openxmlformats.org/officeDocument/2006/relationships" xmlns:p="http://schemas.openxmlformats.org/presentationml/2006/main">
  <p:tag name="ORIGINALHEIGHT" val="9.196259"/>
  <p:tag name="ORIGINALWIDTH" val="2.294173"/>
  <p:tag name="EMFCHILD" val="True"/>
</p:tagLst>
</file>

<file path=ppt/tags/tag381.xml><?xml version="1.0" encoding="utf-8"?>
<p:tagLst xmlns:a="http://schemas.openxmlformats.org/drawingml/2006/main" xmlns:r="http://schemas.openxmlformats.org/officeDocument/2006/relationships" xmlns:p="http://schemas.openxmlformats.org/presentationml/2006/main">
  <p:tag name="ORIGINALHEIGHT" val="3.935984"/>
  <p:tag name="ORIGINALWIDTH" val="6.595827"/>
  <p:tag name="EMFCHILD" val="True"/>
</p:tagLst>
</file>

<file path=ppt/tags/tag382.xml><?xml version="1.0" encoding="utf-8"?>
<p:tagLst xmlns:a="http://schemas.openxmlformats.org/drawingml/2006/main" xmlns:r="http://schemas.openxmlformats.org/officeDocument/2006/relationships" xmlns:p="http://schemas.openxmlformats.org/presentationml/2006/main">
  <p:tag name="ORIGINALHEIGHT" val="8.368583"/>
  <p:tag name="ORIGINALWIDTH" val="4.934527"/>
  <p:tag name="EMFCHILD" val="True"/>
</p:tagLst>
</file>

<file path=ppt/tags/tag383.xml><?xml version="1.0" encoding="utf-8"?>
<p:tagLst xmlns:a="http://schemas.openxmlformats.org/drawingml/2006/main" xmlns:r="http://schemas.openxmlformats.org/officeDocument/2006/relationships" xmlns:p="http://schemas.openxmlformats.org/presentationml/2006/main">
  <p:tag name="ORIGINALHEIGHT" val="9.196259"/>
  <p:tag name="ORIGINALWIDTH" val="2.294173"/>
  <p:tag name="EMFCHILD" val="True"/>
</p:tagLst>
</file>

<file path=ppt/tags/tag384.xml><?xml version="1.0" encoding="utf-8"?>
<p:tagLst xmlns:a="http://schemas.openxmlformats.org/drawingml/2006/main" xmlns:r="http://schemas.openxmlformats.org/officeDocument/2006/relationships" xmlns:p="http://schemas.openxmlformats.org/presentationml/2006/main">
  <p:tag name="ORIGINALHEIGHT" val="4.165905"/>
  <p:tag name="ORIGINALWIDTH" val="3.639095"/>
  <p:tag name="EMFCHILD" val="True"/>
</p:tagLst>
</file>

<file path=ppt/tags/tag385.xml><?xml version="1.0" encoding="utf-8"?>
<p:tagLst xmlns:a="http://schemas.openxmlformats.org/drawingml/2006/main" xmlns:r="http://schemas.openxmlformats.org/officeDocument/2006/relationships" xmlns:p="http://schemas.openxmlformats.org/presentationml/2006/main">
  <p:tag name="ORIGINALHEIGHT" val="5.581221"/>
  <p:tag name="ORIGINALWIDTH" val="3.038819"/>
  <p:tag name="EMFCHILD" val="True"/>
</p:tagLst>
</file>

<file path=ppt/tags/tag386.xml><?xml version="1.0" encoding="utf-8"?>
<p:tagLst xmlns:a="http://schemas.openxmlformats.org/drawingml/2006/main" xmlns:r="http://schemas.openxmlformats.org/officeDocument/2006/relationships" xmlns:p="http://schemas.openxmlformats.org/presentationml/2006/main">
  <p:tag name="ORIGINALHEIGHT" val="9.196259"/>
  <p:tag name="ORIGINALWIDTH" val="0.3955512"/>
  <p:tag name="EMFCHILD" val="True"/>
</p:tagLst>
</file>

<file path=ppt/tags/tag387.xml><?xml version="1.0" encoding="utf-8"?>
<p:tagLst xmlns:a="http://schemas.openxmlformats.org/drawingml/2006/main" xmlns:r="http://schemas.openxmlformats.org/officeDocument/2006/relationships" xmlns:p="http://schemas.openxmlformats.org/presentationml/2006/main">
  <p:tag name="ORIGINALHEIGHT" val="5.858031"/>
  <p:tag name="ORIGINALWIDTH" val="3.035866"/>
  <p:tag name="EMFCHILD" val="True"/>
</p:tagLst>
</file>

<file path=ppt/tags/tag388.xml><?xml version="1.0" encoding="utf-8"?>
<p:tagLst xmlns:a="http://schemas.openxmlformats.org/drawingml/2006/main" xmlns:r="http://schemas.openxmlformats.org/officeDocument/2006/relationships" xmlns:p="http://schemas.openxmlformats.org/presentationml/2006/main">
  <p:tag name="ORIGINALHEIGHT" val="2.903228"/>
  <p:tag name="ORIGINALWIDTH" val="3.530315"/>
  <p:tag name="EMFCHILD" val="True"/>
</p:tagLst>
</file>

<file path=ppt/tags/tag389.xml><?xml version="1.0" encoding="utf-8"?>
<p:tagLst xmlns:a="http://schemas.openxmlformats.org/drawingml/2006/main" xmlns:r="http://schemas.openxmlformats.org/officeDocument/2006/relationships" xmlns:p="http://schemas.openxmlformats.org/presentationml/2006/main">
  <p:tag name="ORIGINALHEIGHT" val="4.009567"/>
  <p:tag name="ORIGINALWIDTH" val="2.338701"/>
  <p:tag name="EMFCHILD" val="True"/>
</p:tagLst>
</file>

<file path=ppt/tags/tag39.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390.xml><?xml version="1.0" encoding="utf-8"?>
<p:tagLst xmlns:a="http://schemas.openxmlformats.org/drawingml/2006/main" xmlns:r="http://schemas.openxmlformats.org/officeDocument/2006/relationships" xmlns:p="http://schemas.openxmlformats.org/presentationml/2006/main">
  <p:tag name="ORIGINALHEIGHT" val="9.196259"/>
  <p:tag name="ORIGINALWIDTH" val="2.294173"/>
  <p:tag name="EMFCHILD" val="True"/>
</p:tagLst>
</file>

<file path=ppt/tags/tag391.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begin{equation*}&#10;    P(a_j|\bm{a}_1^{j-1},\bm{s}_1^{j-1},m,\bm{t})\equiv \frac{1}{l+1}&#10;\end{equation*}&#10;&#10;&#10;\end{document}"/>
  <p:tag name="IGUANATEXSIZE" val="20"/>
  <p:tag name="IGUANATEXCURSOR" val="18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39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393.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39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95.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396.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397.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398.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399.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4.xml><?xml version="1.0" encoding="utf-8"?>
<p:tagLst xmlns:a="http://schemas.openxmlformats.org/drawingml/2006/main" xmlns:r="http://schemas.openxmlformats.org/officeDocument/2006/relationships" xmlns:p="http://schemas.openxmlformats.org/presentationml/2006/main">
  <p:tag name="ORIGINALHEIGHT" val="2.33122"/>
  <p:tag name="ORIGINALWIDTH" val="6.543346"/>
  <p:tag name="EMFCHILD" val="True"/>
</p:tagLst>
</file>

<file path=ppt/tags/tag40.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40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40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402.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40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404.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40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40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40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408.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40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41.xml><?xml version="1.0" encoding="utf-8"?>
<p:tagLst xmlns:a="http://schemas.openxmlformats.org/drawingml/2006/main" xmlns:r="http://schemas.openxmlformats.org/officeDocument/2006/relationships" xmlns:p="http://schemas.openxmlformats.org/presentationml/2006/main">
  <p:tag name="ORIGINALHEIGHT" val="9.54752"/>
  <p:tag name="ORIGINALWIDTH" val="0.3985039"/>
  <p:tag name="EMFCHILD" val="True"/>
</p:tagLst>
</file>

<file path=ppt/tags/tag410.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41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412.xml><?xml version="1.0" encoding="utf-8"?>
<p:tagLst xmlns:a="http://schemas.openxmlformats.org/drawingml/2006/main" xmlns:r="http://schemas.openxmlformats.org/officeDocument/2006/relationships" xmlns:p="http://schemas.openxmlformats.org/presentationml/2006/main">
  <p:tag name="ORIGINALHEIGHT" val="4.263977"/>
  <p:tag name="ORIGINALWIDTH" val="6.645079"/>
  <p:tag name="EMFCHILD" val="True"/>
</p:tagLst>
</file>

<file path=ppt/tags/tag413.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414.xml><?xml version="1.0" encoding="utf-8"?>
<p:tagLst xmlns:a="http://schemas.openxmlformats.org/drawingml/2006/main" xmlns:r="http://schemas.openxmlformats.org/officeDocument/2006/relationships" xmlns:p="http://schemas.openxmlformats.org/presentationml/2006/main">
  <p:tag name="ORIGINALHEIGHT" val="0.3984646"/>
  <p:tag name="ORIGINALWIDTH" val="20.3265"/>
  <p:tag name="EMFCHILD" val="True"/>
</p:tagLst>
</file>

<file path=ppt/tags/tag415.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416.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417.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418.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LATEXADDIN" val="\documentclass{article}&#10;\usepackage{amsmath,bm}&#10;\pagestyle{empty}&#10;\begin{document}&#10;&#10;\begin{equation*}&#10;    P(\bm{s},\bm{a}|\bm{t})=P(m|\bm{t})\prod_{j=1}^mP(a_j|\bm{a}_1^{j-1},\bm{s}_1^{j-1},m,\bm{t})P(s_j|\bm{a}_1^j,\bm{s}_1^{j-1},m,\bm{t})&#10;    \label{equ:ch_8_2_factorization}&#10;\end{equation*}&#10;&#10;&#10;\end{document}"/>
  <p:tag name="IGUANATEXSIZE" val="20"/>
  <p:tag name="IGUANATEXCURSOR" val="2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419.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2.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420.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421.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22.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423.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424.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425.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26.xml><?xml version="1.0" encoding="utf-8"?>
<p:tagLst xmlns:a="http://schemas.openxmlformats.org/drawingml/2006/main" xmlns:r="http://schemas.openxmlformats.org/officeDocument/2006/relationships" xmlns:p="http://schemas.openxmlformats.org/presentationml/2006/main">
  <p:tag name="ORIGINALHEIGHT" val="2.250866"/>
  <p:tag name="ORIGINALWIDTH" val="6.625118"/>
  <p:tag name="EMFCHILD" val="True"/>
</p:tagLst>
</file>

<file path=ppt/tags/tag427.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428.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29.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43.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430.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431.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432.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33.xml><?xml version="1.0" encoding="utf-8"?>
<p:tagLst xmlns:a="http://schemas.openxmlformats.org/drawingml/2006/main" xmlns:r="http://schemas.openxmlformats.org/officeDocument/2006/relationships" xmlns:p="http://schemas.openxmlformats.org/presentationml/2006/main">
  <p:tag name="ORIGINALHEIGHT" val="3.036732"/>
  <p:tag name="ORIGINALWIDTH" val="6.401968"/>
  <p:tag name="EMFCHILD" val="True"/>
</p:tagLst>
</file>

<file path=ppt/tags/tag434.xml><?xml version="1.0" encoding="utf-8"?>
<p:tagLst xmlns:a="http://schemas.openxmlformats.org/drawingml/2006/main" xmlns:r="http://schemas.openxmlformats.org/officeDocument/2006/relationships" xmlns:p="http://schemas.openxmlformats.org/presentationml/2006/main">
  <p:tag name="ORIGINALHEIGHT" val="13.46673"/>
  <p:tag name="ORIGINALWIDTH" val="11.60646"/>
  <p:tag name="EMFCHILD" val="True"/>
</p:tagLst>
</file>

<file path=ppt/tags/tag435.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36.xml><?xml version="1.0" encoding="utf-8"?>
<p:tagLst xmlns:a="http://schemas.openxmlformats.org/drawingml/2006/main" xmlns:r="http://schemas.openxmlformats.org/officeDocument/2006/relationships" xmlns:p="http://schemas.openxmlformats.org/presentationml/2006/main">
  <p:tag name="ORIGINALHEIGHT" val="1.81126"/>
  <p:tag name="ORIGINALWIDTH" val="5.132717"/>
  <p:tag name="EMFCHILD" val="True"/>
</p:tagLst>
</file>

<file path=ppt/tags/tag437.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38.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439.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4.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440.xml><?xml version="1.0" encoding="utf-8"?>
<p:tagLst xmlns:a="http://schemas.openxmlformats.org/drawingml/2006/main" xmlns:r="http://schemas.openxmlformats.org/officeDocument/2006/relationships" xmlns:p="http://schemas.openxmlformats.org/presentationml/2006/main">
  <p:tag name="ORIGINALHEIGHT" val="4.357441"/>
  <p:tag name="ORIGINALWIDTH" val="4.562874"/>
  <p:tag name="EMFCHILD" val="True"/>
</p:tagLst>
</file>

<file path=ppt/tags/tag441.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42.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443.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444.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45.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446.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47.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48.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49.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45.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450.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51.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452.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53.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54.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55.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456.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57.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458.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59.xml><?xml version="1.0" encoding="utf-8"?>
<p:tagLst xmlns:a="http://schemas.openxmlformats.org/drawingml/2006/main" xmlns:r="http://schemas.openxmlformats.org/officeDocument/2006/relationships" xmlns:p="http://schemas.openxmlformats.org/presentationml/2006/main">
  <p:tag name="ORIGINALHEIGHT" val="6.569842"/>
  <p:tag name="ORIGINALWIDTH" val="7.113307"/>
  <p:tag name="EMFCHILD" val="True"/>
</p:tagLst>
</file>

<file path=ppt/tags/tag46.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460.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61.xml><?xml version="1.0" encoding="utf-8"?>
<p:tagLst xmlns:a="http://schemas.openxmlformats.org/drawingml/2006/main" xmlns:r="http://schemas.openxmlformats.org/officeDocument/2006/relationships" xmlns:p="http://schemas.openxmlformats.org/presentationml/2006/main">
  <p:tag name="ORIGINALHEIGHT" val="4.357441"/>
  <p:tag name="ORIGINALWIDTH" val="3.66622"/>
  <p:tag name="EMFCHILD" val="True"/>
</p:tagLst>
</file>

<file path=ppt/tags/tag462.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63.xml><?xml version="1.0" encoding="utf-8"?>
<p:tagLst xmlns:a="http://schemas.openxmlformats.org/drawingml/2006/main" xmlns:r="http://schemas.openxmlformats.org/officeDocument/2006/relationships" xmlns:p="http://schemas.openxmlformats.org/presentationml/2006/main">
  <p:tag name="ORIGINALHEIGHT" val="9.619095"/>
  <p:tag name="ORIGINALWIDTH" val="0.3985039"/>
  <p:tag name="EMFCHILD" val="True"/>
</p:tagLst>
</file>

<file path=ppt/tags/tag464.xml><?xml version="1.0" encoding="utf-8"?>
<p:tagLst xmlns:a="http://schemas.openxmlformats.org/drawingml/2006/main" xmlns:r="http://schemas.openxmlformats.org/officeDocument/2006/relationships" xmlns:p="http://schemas.openxmlformats.org/presentationml/2006/main">
  <p:tag name="ORIGINALHEIGHT" val="4.424764"/>
  <p:tag name="ORIGINALWIDTH" val="5.519291"/>
  <p:tag name="EMFCHILD" val="True"/>
</p:tagLst>
</file>

<file path=ppt/tags/tag465.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66.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67.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68.xml><?xml version="1.0" encoding="utf-8"?>
<p:tagLst xmlns:a="http://schemas.openxmlformats.org/drawingml/2006/main" xmlns:r="http://schemas.openxmlformats.org/officeDocument/2006/relationships" xmlns:p="http://schemas.openxmlformats.org/presentationml/2006/main">
  <p:tag name="ORIGINALHEIGHT" val="4.424764"/>
  <p:tag name="ORIGINALWIDTH" val="4.174331"/>
  <p:tag name="EMFCHILD" val="True"/>
</p:tagLst>
</file>

<file path=ppt/tags/tag469.xml><?xml version="1.0" encoding="utf-8"?>
<p:tagLst xmlns:a="http://schemas.openxmlformats.org/drawingml/2006/main" xmlns:r="http://schemas.openxmlformats.org/officeDocument/2006/relationships" xmlns:p="http://schemas.openxmlformats.org/presentationml/2006/main">
  <p:tag name="ORIGINALHEIGHT" val="5.837795"/>
  <p:tag name="ORIGINALWIDTH" val="3.061496"/>
  <p:tag name="EMFCHILD" val="True"/>
</p:tagLst>
</file>

<file path=ppt/tags/tag47.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470.xml><?xml version="1.0" encoding="utf-8"?>
<p:tagLst xmlns:a="http://schemas.openxmlformats.org/drawingml/2006/main" xmlns:r="http://schemas.openxmlformats.org/officeDocument/2006/relationships" xmlns:p="http://schemas.openxmlformats.org/presentationml/2006/main">
  <p:tag name="ORIGINALHEIGHT" val="0.3299212"/>
  <p:tag name="ORIGINALWIDTH" val="4.714292"/>
  <p:tag name="EMFCHILD" val="True"/>
</p:tagLst>
</file>

<file path=ppt/tags/tag471.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72.xml><?xml version="1.0" encoding="utf-8"?>
<p:tagLst xmlns:a="http://schemas.openxmlformats.org/drawingml/2006/main" xmlns:r="http://schemas.openxmlformats.org/officeDocument/2006/relationships" xmlns:p="http://schemas.openxmlformats.org/presentationml/2006/main">
  <p:tag name="ORIGINALHEIGHT" val="4.470945"/>
  <p:tag name="ORIGINALWIDTH" val="2.538465"/>
  <p:tag name="EMFCHILD" val="True"/>
</p:tagLst>
</file>

<file path=ppt/tags/tag473.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74.xml><?xml version="1.0" encoding="utf-8"?>
<p:tagLst xmlns:a="http://schemas.openxmlformats.org/drawingml/2006/main" xmlns:r="http://schemas.openxmlformats.org/officeDocument/2006/relationships" xmlns:p="http://schemas.openxmlformats.org/presentationml/2006/main">
  <p:tag name="ORIGINALHEIGHT" val="4.357441"/>
  <p:tag name="ORIGINALWIDTH" val="8.15937"/>
  <p:tag name="EMFCHILD" val="True"/>
</p:tagLst>
</file>

<file path=ppt/tags/tag475.xml><?xml version="1.0" encoding="utf-8"?>
<p:tagLst xmlns:a="http://schemas.openxmlformats.org/drawingml/2006/main" xmlns:r="http://schemas.openxmlformats.org/officeDocument/2006/relationships" xmlns:p="http://schemas.openxmlformats.org/presentationml/2006/main">
  <p:tag name="ORIGINALHEIGHT" val="2.876102"/>
  <p:tag name="ORIGINALWIDTH" val="1.165591"/>
  <p:tag name="EMFCHILD" val="True"/>
</p:tagLst>
</file>

<file path=ppt/tags/tag476.xml><?xml version="1.0" encoding="utf-8"?>
<p:tagLst xmlns:a="http://schemas.openxmlformats.org/drawingml/2006/main" xmlns:r="http://schemas.openxmlformats.org/officeDocument/2006/relationships" xmlns:p="http://schemas.openxmlformats.org/presentationml/2006/main">
  <p:tag name="ORIGINALHEIGHT" val="6.262008"/>
  <p:tag name="ORIGINALWIDTH" val="3.526772"/>
  <p:tag name="EMFCHILD" val="True"/>
</p:tagLst>
</file>

<file path=ppt/tags/tag477.xml><?xml version="1.0" encoding="utf-8"?>
<p:tagLst xmlns:a="http://schemas.openxmlformats.org/drawingml/2006/main" xmlns:r="http://schemas.openxmlformats.org/officeDocument/2006/relationships" xmlns:p="http://schemas.openxmlformats.org/presentationml/2006/main">
  <p:tag name="ORIGINALHEIGHT" val="9.619095"/>
  <p:tag name="ORIGINALWIDTH" val="2.311299"/>
  <p:tag name="EMFCHILD" val="True"/>
</p:tagLst>
</file>

<file path=ppt/tags/tag478.xml><?xml version="1.0" encoding="utf-8"?>
<p:tagLst xmlns:a="http://schemas.openxmlformats.org/drawingml/2006/main" xmlns:r="http://schemas.openxmlformats.org/officeDocument/2006/relationships" xmlns:p="http://schemas.openxmlformats.org/presentationml/2006/main">
  <p:tag name="ORIGINALHEIGHT" val="89.08673"/>
  <p:tag name="ORIGINALWIDTH" val="266.0156"/>
  <p:tag name="OUTPUTTYPE" val="SVG"/>
  <p:tag name="IGUANATEXVERSION" val="160"/>
  <p:tag name="LATEXADDIN" val="\documentclass{article}&#10;\usepackage{amsmath,bm}&#10;\pagestyle{empty}&#10;\begin{document}&#10;&#10;\begin{equation*}&#10;    \begin{aligned}&#10;        P(\bm{s}|\bm{t})&amp;=\sum_{\bm{a}}P(\bm{s},\bm{a}|\bm{t})\\&#10;        &amp;=P(m|\bm{t})\prod_{j=1}^mP(a_j|\bm{a}_1^{j-1},\bm{s}_1^{j-1},m,\bm{t})P(s_j|\bm{a}_1^j,\bm{s}_1^{j-1},m,\bm{t})\\&#10;%        &amp;=\sum_{\bm{a}}\epsilon\prod_{j=1}^m\frac{1}{l+1}f(s_j|t_{a_j})\\&#10;        &amp;=\sum_{\bm{a}}\frac{\epsilon}{(l+1)^m}\prod_{j=1}^mf(s_j|t_{a_j})&#10;        \label{equ:ibm1}&#10;    \end{aligned}&#10;\end{equation*}&#10;&#10;&#10;\end{document}"/>
  <p:tag name="IGUANATEXSIZE" val="20"/>
  <p:tag name="IGUANATEXCURSOR" val="5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479.xml><?xml version="1.0" encoding="utf-8"?>
<p:tagLst xmlns:a="http://schemas.openxmlformats.org/drawingml/2006/main" xmlns:r="http://schemas.openxmlformats.org/officeDocument/2006/relationships" xmlns:p="http://schemas.openxmlformats.org/presentationml/2006/main">
  <p:tag name="ORIGINALHEIGHT" val="6.729685"/>
  <p:tag name="ORIGINALWIDTH" val="7.113307"/>
  <p:tag name="LATEXADDIN" val="\documentclass{article}&#10;\usepackage{amsmath,bm}&#10;\pagestyle{empty}&#10;\begin{document}&#10;&#10;\begin{equation*}&#10;    \begin{aligned}&#10;        P(\bm{s}|\bm{t})&amp;=\sum_{\bm{a}}P(\bm{s},\bm{a}|\bm{t})\\&#10;        &amp;=P(m|\bm{t})\prod_{j=1}^mP(a_j|\bm{a}_1^{j-1},\bm{s}_1^{j-1},m,\bm{t})P(s_j|\bm{a}_1^j,\bm{s}_1^{j-1},m,\bm{t})\\&#10;%        &amp;=\sum_{\bm{a}}\epsilon\prod_{j=1}^m\frac{1}{l+1}f(s_j|t_{a_j})\\&#10;        &amp;=\sum_{\bm{a}}\frac{\epsilon}{(l+1)^m}\prod_{j=1}^mf(s_j|t_{a_j})&#10;        \label{equ:ibm1}&#10;    \end{aligned}&#10;\end{equation*}&#10;&#10;&#10;\end{document}"/>
  <p:tag name="IGUANATEXSIZE" val="20"/>
  <p:tag name="IGUANATEXCURSOR" val="51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48.xml><?xml version="1.0" encoding="utf-8"?>
<p:tagLst xmlns:a="http://schemas.openxmlformats.org/drawingml/2006/main" xmlns:r="http://schemas.openxmlformats.org/officeDocument/2006/relationships" xmlns:p="http://schemas.openxmlformats.org/presentationml/2006/main">
  <p:tag name="ORIGINALHEIGHT" val="0.3818504"/>
  <p:tag name="ORIGINALWIDTH" val="47.39173"/>
  <p:tag name="EMFCHILD" val="True"/>
</p:tagLst>
</file>

<file path=ppt/tags/tag480.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481.xml><?xml version="1.0" encoding="utf-8"?>
<p:tagLst xmlns:a="http://schemas.openxmlformats.org/drawingml/2006/main" xmlns:r="http://schemas.openxmlformats.org/officeDocument/2006/relationships" xmlns:p="http://schemas.openxmlformats.org/presentationml/2006/main">
  <p:tag name="ORIGINALHEIGHT" val="4.532441"/>
  <p:tag name="ORIGINALWIDTH" val="4.174331"/>
  <p:tag name="EMFCHILD" val="True"/>
</p:tagLst>
</file>

<file path=ppt/tags/tag482.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483.xml><?xml version="1.0" encoding="utf-8"?>
<p:tagLst xmlns:a="http://schemas.openxmlformats.org/drawingml/2006/main" xmlns:r="http://schemas.openxmlformats.org/officeDocument/2006/relationships" xmlns:p="http://schemas.openxmlformats.org/presentationml/2006/main">
  <p:tag name="ORIGINALHEIGHT" val="6.41437"/>
  <p:tag name="ORIGINALWIDTH" val="3.526772"/>
  <p:tag name="EMFCHILD" val="True"/>
</p:tagLst>
</file>

<file path=ppt/tags/tag484.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485.xml><?xml version="1.0" encoding="utf-8"?>
<p:tagLst xmlns:a="http://schemas.openxmlformats.org/drawingml/2006/main" xmlns:r="http://schemas.openxmlformats.org/officeDocument/2006/relationships" xmlns:p="http://schemas.openxmlformats.org/presentationml/2006/main">
  <p:tag name="ORIGINALHEIGHT" val="2.30563"/>
  <p:tag name="ORIGINALWIDTH" val="6.625118"/>
  <p:tag name="EMFCHILD" val="True"/>
</p:tagLst>
</file>

<file path=ppt/tags/tag486.xml><?xml version="1.0" encoding="utf-8"?>
<p:tagLst xmlns:a="http://schemas.openxmlformats.org/drawingml/2006/main" xmlns:r="http://schemas.openxmlformats.org/officeDocument/2006/relationships" xmlns:p="http://schemas.openxmlformats.org/presentationml/2006/main">
  <p:tag name="ORIGINALHEIGHT" val="13.79441"/>
  <p:tag name="ORIGINALWIDTH" val="13.26024"/>
  <p:tag name="EMFCHILD" val="True"/>
</p:tagLst>
</file>

<file path=ppt/tags/tag487.xml><?xml version="1.0" encoding="utf-8"?>
<p:tagLst xmlns:a="http://schemas.openxmlformats.org/drawingml/2006/main" xmlns:r="http://schemas.openxmlformats.org/officeDocument/2006/relationships" xmlns:p="http://schemas.openxmlformats.org/presentationml/2006/main">
  <p:tag name="ORIGINALHEIGHT" val="3.172717"/>
  <p:tag name="ORIGINALWIDTH" val="4.316811"/>
  <p:tag name="EMFCHILD" val="True"/>
</p:tagLst>
</file>

<file path=ppt/tags/tag488.xml><?xml version="1.0" encoding="utf-8"?>
<p:tagLst xmlns:a="http://schemas.openxmlformats.org/drawingml/2006/main" xmlns:r="http://schemas.openxmlformats.org/officeDocument/2006/relationships" xmlns:p="http://schemas.openxmlformats.org/presentationml/2006/main">
  <p:tag name="ORIGINALHEIGHT" val="6.729685"/>
  <p:tag name="ORIGINALWIDTH" val="7.113307"/>
  <p:tag name="EMFCHILD" val="True"/>
</p:tagLst>
</file>

<file path=ppt/tags/tag489.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49.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490.xml><?xml version="1.0" encoding="utf-8"?>
<p:tagLst xmlns:a="http://schemas.openxmlformats.org/drawingml/2006/main" xmlns:r="http://schemas.openxmlformats.org/officeDocument/2006/relationships" xmlns:p="http://schemas.openxmlformats.org/presentationml/2006/main">
  <p:tag name="ORIGINALHEIGHT" val="4.532441"/>
  <p:tag name="ORIGINALWIDTH" val="4.174331"/>
  <p:tag name="EMFCHILD" val="True"/>
</p:tagLst>
</file>

<file path=ppt/tags/tag491.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492.xml><?xml version="1.0" encoding="utf-8"?>
<p:tagLst xmlns:a="http://schemas.openxmlformats.org/drawingml/2006/main" xmlns:r="http://schemas.openxmlformats.org/officeDocument/2006/relationships" xmlns:p="http://schemas.openxmlformats.org/presentationml/2006/main">
  <p:tag name="ORIGINALHEIGHT" val="4.532441"/>
  <p:tag name="ORIGINALWIDTH" val="5.519291"/>
  <p:tag name="EMFCHILD" val="True"/>
</p:tagLst>
</file>

<file path=ppt/tags/tag493.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494.xml><?xml version="1.0" encoding="utf-8"?>
<p:tagLst xmlns:a="http://schemas.openxmlformats.org/drawingml/2006/main" xmlns:r="http://schemas.openxmlformats.org/officeDocument/2006/relationships" xmlns:p="http://schemas.openxmlformats.org/presentationml/2006/main">
  <p:tag name="ORIGINALHEIGHT" val="6.41437"/>
  <p:tag name="ORIGINALWIDTH" val="3.526772"/>
  <p:tag name="EMFCHILD" val="True"/>
</p:tagLst>
</file>

<file path=ppt/tags/tag495.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496.xml><?xml version="1.0" encoding="utf-8"?>
<p:tagLst xmlns:a="http://schemas.openxmlformats.org/drawingml/2006/main" xmlns:r="http://schemas.openxmlformats.org/officeDocument/2006/relationships" xmlns:p="http://schemas.openxmlformats.org/presentationml/2006/main">
  <p:tag name="ORIGINALHEIGHT" val="2.30563"/>
  <p:tag name="ORIGINALWIDTH" val="6.625118"/>
  <p:tag name="EMFCHILD" val="True"/>
</p:tagLst>
</file>

<file path=ppt/tags/tag497.xml><?xml version="1.0" encoding="utf-8"?>
<p:tagLst xmlns:a="http://schemas.openxmlformats.org/drawingml/2006/main" xmlns:r="http://schemas.openxmlformats.org/officeDocument/2006/relationships" xmlns:p="http://schemas.openxmlformats.org/presentationml/2006/main">
  <p:tag name="ORIGINALHEIGHT" val="6.729685"/>
  <p:tag name="ORIGINALWIDTH" val="7.113307"/>
  <p:tag name="EMFCHILD" val="True"/>
</p:tagLst>
</file>

<file path=ppt/tags/tag498.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499.xml><?xml version="1.0" encoding="utf-8"?>
<p:tagLst xmlns:a="http://schemas.openxmlformats.org/drawingml/2006/main" xmlns:r="http://schemas.openxmlformats.org/officeDocument/2006/relationships" xmlns:p="http://schemas.openxmlformats.org/presentationml/2006/main">
  <p:tag name="ORIGINALHEIGHT" val="4.463465"/>
  <p:tag name="ORIGINALWIDTH" val="8.15937"/>
  <p:tag name="EMFCHILD" val="True"/>
</p:tagLst>
</file>

<file path=ppt/tags/tag5.xml><?xml version="1.0" encoding="utf-8"?>
<p:tagLst xmlns:a="http://schemas.openxmlformats.org/drawingml/2006/main" xmlns:r="http://schemas.openxmlformats.org/officeDocument/2006/relationships" xmlns:p="http://schemas.openxmlformats.org/presentationml/2006/main">
  <p:tag name="ORIGINALHEIGHT" val="4.572834"/>
  <p:tag name="ORIGINALWIDTH" val="4.437677"/>
  <p:tag name="EMFCHILD" val="True"/>
</p:tagLst>
</file>

<file path=ppt/tags/tag50.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500.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501.xml><?xml version="1.0" encoding="utf-8"?>
<p:tagLst xmlns:a="http://schemas.openxmlformats.org/drawingml/2006/main" xmlns:r="http://schemas.openxmlformats.org/officeDocument/2006/relationships" xmlns:p="http://schemas.openxmlformats.org/presentationml/2006/main">
  <p:tag name="ORIGINALHEIGHT" val="6.41437"/>
  <p:tag name="ORIGINALWIDTH" val="3.526772"/>
  <p:tag name="EMFCHILD" val="True"/>
</p:tagLst>
</file>

<file path=ppt/tags/tag502.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03.xml><?xml version="1.0" encoding="utf-8"?>
<p:tagLst xmlns:a="http://schemas.openxmlformats.org/drawingml/2006/main" xmlns:r="http://schemas.openxmlformats.org/officeDocument/2006/relationships" xmlns:p="http://schemas.openxmlformats.org/presentationml/2006/main">
  <p:tag name="ORIGINALHEIGHT" val="3.11063"/>
  <p:tag name="ORIGINALWIDTH" val="6.401968"/>
  <p:tag name="EMFCHILD" val="True"/>
</p:tagLst>
</file>

<file path=ppt/tags/tag504.xml><?xml version="1.0" encoding="utf-8"?>
<p:tagLst xmlns:a="http://schemas.openxmlformats.org/drawingml/2006/main" xmlns:r="http://schemas.openxmlformats.org/officeDocument/2006/relationships" xmlns:p="http://schemas.openxmlformats.org/presentationml/2006/main">
  <p:tag name="ORIGINALHEIGHT" val="13.79441"/>
  <p:tag name="ORIGINALWIDTH" val="11.60646"/>
  <p:tag name="EMFCHILD" val="True"/>
</p:tagLst>
</file>

<file path=ppt/tags/tag505.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06.xml><?xml version="1.0" encoding="utf-8"?>
<p:tagLst xmlns:a="http://schemas.openxmlformats.org/drawingml/2006/main" xmlns:r="http://schemas.openxmlformats.org/officeDocument/2006/relationships" xmlns:p="http://schemas.openxmlformats.org/presentationml/2006/main">
  <p:tag name="ORIGINALHEIGHT" val="1.855315"/>
  <p:tag name="ORIGINALWIDTH" val="5.132717"/>
  <p:tag name="EMFCHILD" val="True"/>
</p:tagLst>
</file>

<file path=ppt/tags/tag507.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08.xml><?xml version="1.0" encoding="utf-8"?>
<p:tagLst xmlns:a="http://schemas.openxmlformats.org/drawingml/2006/main" xmlns:r="http://schemas.openxmlformats.org/officeDocument/2006/relationships" xmlns:p="http://schemas.openxmlformats.org/presentationml/2006/main">
  <p:tag name="ORIGINALHEIGHT" val="6.729685"/>
  <p:tag name="ORIGINALWIDTH" val="7.113307"/>
  <p:tag name="EMFCHILD" val="True"/>
</p:tagLst>
</file>

<file path=ppt/tags/tag509.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1.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510.xml><?xml version="1.0" encoding="utf-8"?>
<p:tagLst xmlns:a="http://schemas.openxmlformats.org/drawingml/2006/main" xmlns:r="http://schemas.openxmlformats.org/officeDocument/2006/relationships" xmlns:p="http://schemas.openxmlformats.org/presentationml/2006/main">
  <p:tag name="ORIGINALHEIGHT" val="4.463465"/>
  <p:tag name="ORIGINALWIDTH" val="4.562874"/>
  <p:tag name="EMFCHILD" val="True"/>
</p:tagLst>
</file>

<file path=ppt/tags/tag511.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12.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513.xml><?xml version="1.0" encoding="utf-8"?>
<p:tagLst xmlns:a="http://schemas.openxmlformats.org/drawingml/2006/main" xmlns:r="http://schemas.openxmlformats.org/officeDocument/2006/relationships" xmlns:p="http://schemas.openxmlformats.org/presentationml/2006/main">
  <p:tag name="ORIGINALHEIGHT" val="4.532441"/>
  <p:tag name="ORIGINALWIDTH" val="5.519291"/>
  <p:tag name="EMFCHILD" val="True"/>
</p:tagLst>
</file>

<file path=ppt/tags/tag514.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15.xml><?xml version="1.0" encoding="utf-8"?>
<p:tagLst xmlns:a="http://schemas.openxmlformats.org/drawingml/2006/main" xmlns:r="http://schemas.openxmlformats.org/officeDocument/2006/relationships" xmlns:p="http://schemas.openxmlformats.org/presentationml/2006/main">
  <p:tag name="ORIGINALHEIGHT" val="0.3379528"/>
  <p:tag name="ORIGINALWIDTH" val="4.714292"/>
  <p:tag name="EMFCHILD" val="True"/>
</p:tagLst>
</file>

<file path=ppt/tags/tag516.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17.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18.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19.xml><?xml version="1.0" encoding="utf-8"?>
<p:tagLst xmlns:a="http://schemas.openxmlformats.org/drawingml/2006/main" xmlns:r="http://schemas.openxmlformats.org/officeDocument/2006/relationships" xmlns:p="http://schemas.openxmlformats.org/presentationml/2006/main">
  <p:tag name="ORIGINALHEIGHT" val="4.532441"/>
  <p:tag name="ORIGINALWIDTH" val="4.174331"/>
  <p:tag name="EMFCHILD" val="True"/>
</p:tagLst>
</file>

<file path=ppt/tags/tag52.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520.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21.xml><?xml version="1.0" encoding="utf-8"?>
<p:tagLst xmlns:a="http://schemas.openxmlformats.org/drawingml/2006/main" xmlns:r="http://schemas.openxmlformats.org/officeDocument/2006/relationships" xmlns:p="http://schemas.openxmlformats.org/presentationml/2006/main">
  <p:tag name="ORIGINALHEIGHT" val="0.3379528"/>
  <p:tag name="ORIGINALWIDTH" val="4.714292"/>
  <p:tag name="EMFCHILD" val="True"/>
</p:tagLst>
</file>

<file path=ppt/tags/tag522.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23.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24.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25.xml><?xml version="1.0" encoding="utf-8"?>
<p:tagLst xmlns:a="http://schemas.openxmlformats.org/drawingml/2006/main" xmlns:r="http://schemas.openxmlformats.org/officeDocument/2006/relationships" xmlns:p="http://schemas.openxmlformats.org/presentationml/2006/main">
  <p:tag name="ORIGINALHEIGHT" val="4.463465"/>
  <p:tag name="ORIGINALWIDTH" val="8.15937"/>
  <p:tag name="EMFCHILD" val="True"/>
</p:tagLst>
</file>

<file path=ppt/tags/tag526.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27.xml><?xml version="1.0" encoding="utf-8"?>
<p:tagLst xmlns:a="http://schemas.openxmlformats.org/drawingml/2006/main" xmlns:r="http://schemas.openxmlformats.org/officeDocument/2006/relationships" xmlns:p="http://schemas.openxmlformats.org/presentationml/2006/main">
  <p:tag name="ORIGINALHEIGHT" val="6.41437"/>
  <p:tag name="ORIGINALWIDTH" val="3.526772"/>
  <p:tag name="EMFCHILD" val="True"/>
</p:tagLst>
</file>

<file path=ppt/tags/tag528.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29.xml><?xml version="1.0" encoding="utf-8"?>
<p:tagLst xmlns:a="http://schemas.openxmlformats.org/drawingml/2006/main" xmlns:r="http://schemas.openxmlformats.org/officeDocument/2006/relationships" xmlns:p="http://schemas.openxmlformats.org/presentationml/2006/main">
  <p:tag name="ORIGINALHEIGHT" val="6.729685"/>
  <p:tag name="ORIGINALWIDTH" val="7.113307"/>
  <p:tag name="EMFCHILD" val="True"/>
</p:tagLst>
</file>

<file path=ppt/tags/tag53.xml><?xml version="1.0" encoding="utf-8"?>
<p:tagLst xmlns:a="http://schemas.openxmlformats.org/drawingml/2006/main" xmlns:r="http://schemas.openxmlformats.org/officeDocument/2006/relationships" xmlns:p="http://schemas.openxmlformats.org/presentationml/2006/main">
  <p:tag name="ORIGINALHEIGHT" val="22.55563"/>
  <p:tag name="ORIGINALWIDTH" val="274.8661"/>
  <p:tag name="OUTPUTTYPE" val="SVG"/>
  <p:tag name="IGUANATEXVERSION" val="160"/>
  <p:tag name="LATEXADDIN" val="\documentclass{article}&#10;\usepackage{amsmath,bm}&#10;\pagestyle{empty}&#10;\begin{document}&#10;&#10;\begin{equation*}&#10;    \hat{t}=\text{argmax}_tP(\bm{t}|\bm{s})&#10;    =\text{argmax}_t\frac{P(\bm{s}|\bm{t})P(\bm{t})}{P(\bm{s})}&#10;    =\text{argmax}_tP(\bm{s}|\bm{t})P(\bm{t})&#10;\end{equation*}&#10;&#10;&#10;\end{document}"/>
  <p:tag name="IGUANATEXSIZE" val="20"/>
  <p:tag name="IGUANATEXCURSOR" val="22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530.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31.xml><?xml version="1.0" encoding="utf-8"?>
<p:tagLst xmlns:a="http://schemas.openxmlformats.org/drawingml/2006/main" xmlns:r="http://schemas.openxmlformats.org/officeDocument/2006/relationships" xmlns:p="http://schemas.openxmlformats.org/presentationml/2006/main">
  <p:tag name="ORIGINALHEIGHT" val="4.463465"/>
  <p:tag name="ORIGINALWIDTH" val="3.66622"/>
  <p:tag name="EMFCHILD" val="True"/>
</p:tagLst>
</file>

<file path=ppt/tags/tag532.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33.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534.xml><?xml version="1.0" encoding="utf-8"?>
<p:tagLst xmlns:a="http://schemas.openxmlformats.org/drawingml/2006/main" xmlns:r="http://schemas.openxmlformats.org/officeDocument/2006/relationships" xmlns:p="http://schemas.openxmlformats.org/presentationml/2006/main">
  <p:tag name="ORIGINALHEIGHT" val="4.532441"/>
  <p:tag name="ORIGINALWIDTH" val="5.519291"/>
  <p:tag name="EMFCHILD" val="True"/>
</p:tagLst>
</file>

<file path=ppt/tags/tag535.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36.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37.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38.xml><?xml version="1.0" encoding="utf-8"?>
<p:tagLst xmlns:a="http://schemas.openxmlformats.org/drawingml/2006/main" xmlns:r="http://schemas.openxmlformats.org/officeDocument/2006/relationships" xmlns:p="http://schemas.openxmlformats.org/presentationml/2006/main">
  <p:tag name="ORIGINALHEIGHT" val="4.532441"/>
  <p:tag name="ORIGINALWIDTH" val="4.174331"/>
  <p:tag name="EMFCHILD" val="True"/>
</p:tagLst>
</file>

<file path=ppt/tags/tag539.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4.xml><?xml version="1.0" encoding="utf-8"?>
<p:tagLst xmlns:a="http://schemas.openxmlformats.org/drawingml/2006/main" xmlns:r="http://schemas.openxmlformats.org/officeDocument/2006/relationships" xmlns:p="http://schemas.openxmlformats.org/presentationml/2006/main">
  <p:tag name="ORIGINALHEIGHT" val="1.470315"/>
  <p:tag name="ORIGINALWIDTH" val="2.66"/>
  <p:tag name="LATEXADDIN" val="\documentclass{article}&#10;\usepackage{amsmath,bm}&#10;\pagestyle{empty}&#10;\begin{document}&#10;&#10;\begin{equation*}&#10;    \hat{t}=\text{argmax}_tP(\bm{t}|\bm{s})&#10;    =\text{argmax}_t\frac{P(\bm{s}|\bm{t})P(\bm{t})}{P(\bm{s})}&#10;    =\text{argmax}_tP(\bm{s}|\bm{t})P(\bm{t})&#10;\end{equation*}&#10;&#10;&#10;\end{document}"/>
  <p:tag name="IGUANATEXSIZE" val="20"/>
  <p:tag name="IGUANATEXCURSOR" val="22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540.xml><?xml version="1.0" encoding="utf-8"?>
<p:tagLst xmlns:a="http://schemas.openxmlformats.org/drawingml/2006/main" xmlns:r="http://schemas.openxmlformats.org/officeDocument/2006/relationships" xmlns:p="http://schemas.openxmlformats.org/presentationml/2006/main">
  <p:tag name="ORIGINALHEIGHT" val="0.3379528"/>
  <p:tag name="ORIGINALWIDTH" val="4.714292"/>
  <p:tag name="EMFCHILD" val="True"/>
</p:tagLst>
</file>

<file path=ppt/tags/tag541.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42.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43.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44.xml><?xml version="1.0" encoding="utf-8"?>
<p:tagLst xmlns:a="http://schemas.openxmlformats.org/drawingml/2006/main" xmlns:r="http://schemas.openxmlformats.org/officeDocument/2006/relationships" xmlns:p="http://schemas.openxmlformats.org/presentationml/2006/main">
  <p:tag name="ORIGINALHEIGHT" val="4.463465"/>
  <p:tag name="ORIGINALWIDTH" val="8.15937"/>
  <p:tag name="EMFCHILD" val="True"/>
</p:tagLst>
</file>

<file path=ppt/tags/tag545.xml><?xml version="1.0" encoding="utf-8"?>
<p:tagLst xmlns:a="http://schemas.openxmlformats.org/drawingml/2006/main" xmlns:r="http://schemas.openxmlformats.org/officeDocument/2006/relationships" xmlns:p="http://schemas.openxmlformats.org/presentationml/2006/main">
  <p:tag name="ORIGINALHEIGHT" val="2.946063"/>
  <p:tag name="ORIGINALWIDTH" val="1.165591"/>
  <p:tag name="EMFCHILD" val="True"/>
</p:tagLst>
</file>

<file path=ppt/tags/tag546.xml><?xml version="1.0" encoding="utf-8"?>
<p:tagLst xmlns:a="http://schemas.openxmlformats.org/drawingml/2006/main" xmlns:r="http://schemas.openxmlformats.org/officeDocument/2006/relationships" xmlns:p="http://schemas.openxmlformats.org/presentationml/2006/main">
  <p:tag name="ORIGINALHEIGHT" val="6.41437"/>
  <p:tag name="ORIGINALWIDTH" val="3.526772"/>
  <p:tag name="EMFCHILD" val="True"/>
</p:tagLst>
</file>

<file path=ppt/tags/tag547.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48.xml><?xml version="1.0" encoding="utf-8"?>
<p:tagLst xmlns:a="http://schemas.openxmlformats.org/drawingml/2006/main" xmlns:r="http://schemas.openxmlformats.org/officeDocument/2006/relationships" xmlns:p="http://schemas.openxmlformats.org/presentationml/2006/main">
  <p:tag name="ORIGINALHEIGHT" val="2.30563"/>
  <p:tag name="ORIGINALWIDTH" val="6.625118"/>
  <p:tag name="EMFCHILD" val="True"/>
</p:tagLst>
</file>

<file path=ppt/tags/tag549.xml><?xml version="1.0" encoding="utf-8"?>
<p:tagLst xmlns:a="http://schemas.openxmlformats.org/drawingml/2006/main" xmlns:r="http://schemas.openxmlformats.org/officeDocument/2006/relationships" xmlns:p="http://schemas.openxmlformats.org/presentationml/2006/main">
  <p:tag name="ORIGINALHEIGHT" val="13.79441"/>
  <p:tag name="ORIGINALWIDTH" val="13.26024"/>
  <p:tag name="EMFCHILD" val="True"/>
</p:tagLst>
</file>

<file path=ppt/tags/tag55.xml><?xml version="1.0" encoding="utf-8"?>
<p:tagLst xmlns:a="http://schemas.openxmlformats.org/drawingml/2006/main" xmlns:r="http://schemas.openxmlformats.org/officeDocument/2006/relationships" xmlns:p="http://schemas.openxmlformats.org/presentationml/2006/main">
  <p:tag name="ORIGINALHEIGHT" val="6.081772"/>
  <p:tag name="ORIGINALWIDTH" val="3.058504"/>
  <p:tag name="EMFCHILD" val="True"/>
</p:tagLst>
</file>

<file path=ppt/tags/tag550.xml><?xml version="1.0" encoding="utf-8"?>
<p:tagLst xmlns:a="http://schemas.openxmlformats.org/drawingml/2006/main" xmlns:r="http://schemas.openxmlformats.org/officeDocument/2006/relationships" xmlns:p="http://schemas.openxmlformats.org/presentationml/2006/main">
  <p:tag name="ORIGINALHEIGHT" val="3.172717"/>
  <p:tag name="ORIGINALWIDTH" val="4.316811"/>
  <p:tag name="EMFCHILD" val="True"/>
</p:tagLst>
</file>

<file path=ppt/tags/tag551.xml><?xml version="1.0" encoding="utf-8"?>
<p:tagLst xmlns:a="http://schemas.openxmlformats.org/drawingml/2006/main" xmlns:r="http://schemas.openxmlformats.org/officeDocument/2006/relationships" xmlns:p="http://schemas.openxmlformats.org/presentationml/2006/main">
  <p:tag name="ORIGINALHEIGHT" val="4.355079"/>
  <p:tag name="ORIGINALWIDTH" val="3.277677"/>
  <p:tag name="EMFCHILD" val="True"/>
</p:tagLst>
</file>

<file path=ppt/tags/tag552.xml><?xml version="1.0" encoding="utf-8"?>
<p:tagLst xmlns:a="http://schemas.openxmlformats.org/drawingml/2006/main" xmlns:r="http://schemas.openxmlformats.org/officeDocument/2006/relationships" xmlns:p="http://schemas.openxmlformats.org/presentationml/2006/main">
  <p:tag name="ORIGINALHEIGHT" val="0.3940945"/>
  <p:tag name="ORIGINALWIDTH" val="35.64295"/>
  <p:tag name="EMFCHILD" val="True"/>
</p:tagLst>
</file>

<file path=ppt/tags/tag553.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54.xml><?xml version="1.0" encoding="utf-8"?>
<p:tagLst xmlns:a="http://schemas.openxmlformats.org/drawingml/2006/main" xmlns:r="http://schemas.openxmlformats.org/officeDocument/2006/relationships" xmlns:p="http://schemas.openxmlformats.org/presentationml/2006/main">
  <p:tag name="ORIGINALHEIGHT" val="6.946457"/>
  <p:tag name="ORIGINALWIDTH" val="2.131968"/>
  <p:tag name="EMFCHILD" val="True"/>
</p:tagLst>
</file>

<file path=ppt/tags/tag555.xml><?xml version="1.0" encoding="utf-8"?>
<p:tagLst xmlns:a="http://schemas.openxmlformats.org/drawingml/2006/main" xmlns:r="http://schemas.openxmlformats.org/officeDocument/2006/relationships" xmlns:p="http://schemas.openxmlformats.org/presentationml/2006/main">
  <p:tag name="ORIGINALHEIGHT" val="6.562165"/>
  <p:tag name="ORIGINALWIDTH" val="6.625118"/>
  <p:tag name="EMFCHILD" val="True"/>
</p:tagLst>
</file>

<file path=ppt/tags/tag556.xml><?xml version="1.0" encoding="utf-8"?>
<p:tagLst xmlns:a="http://schemas.openxmlformats.org/drawingml/2006/main" xmlns:r="http://schemas.openxmlformats.org/officeDocument/2006/relationships" xmlns:p="http://schemas.openxmlformats.org/presentationml/2006/main">
  <p:tag name="ORIGINALHEIGHT" val="6.562165"/>
  <p:tag name="ORIGINALWIDTH" val="3.287638"/>
  <p:tag name="EMFCHILD" val="True"/>
</p:tagLst>
</file>

<file path=ppt/tags/tag557.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58.xml><?xml version="1.0" encoding="utf-8"?>
<p:tagLst xmlns:a="http://schemas.openxmlformats.org/drawingml/2006/main" xmlns:r="http://schemas.openxmlformats.org/officeDocument/2006/relationships" xmlns:p="http://schemas.openxmlformats.org/presentationml/2006/main">
  <p:tag name="ORIGINALHEIGHT" val="3.11063"/>
  <p:tag name="ORIGINALWIDTH" val="6.401968"/>
  <p:tag name="EMFCHILD" val="True"/>
</p:tagLst>
</file>

<file path=ppt/tags/tag559.xml><?xml version="1.0" encoding="utf-8"?>
<p:tagLst xmlns:a="http://schemas.openxmlformats.org/drawingml/2006/main" xmlns:r="http://schemas.openxmlformats.org/officeDocument/2006/relationships" xmlns:p="http://schemas.openxmlformats.org/presentationml/2006/main">
  <p:tag name="ORIGINALHEIGHT" val="3.11063"/>
  <p:tag name="ORIGINALWIDTH" val="6.401968"/>
  <p:tag name="EMFCHILD" val="True"/>
</p:tagLst>
</file>

<file path=ppt/tags/tag56.xml><?xml version="1.0" encoding="utf-8"?>
<p:tagLst xmlns:a="http://schemas.openxmlformats.org/drawingml/2006/main" xmlns:r="http://schemas.openxmlformats.org/officeDocument/2006/relationships" xmlns:p="http://schemas.openxmlformats.org/presentationml/2006/main">
  <p:tag name="ORIGINALHEIGHT" val="2.234094"/>
  <p:tag name="ORIGINALWIDTH" val="6.625118"/>
  <p:tag name="EMFCHILD" val="True"/>
</p:tagLst>
</file>

<file path=ppt/tags/tag560.xml><?xml version="1.0" encoding="utf-8"?>
<p:tagLst xmlns:a="http://schemas.openxmlformats.org/drawingml/2006/main" xmlns:r="http://schemas.openxmlformats.org/officeDocument/2006/relationships" xmlns:p="http://schemas.openxmlformats.org/presentationml/2006/main">
  <p:tag name="ORIGINALHEIGHT" val="13.79441"/>
  <p:tag name="ORIGINALWIDTH" val="11.60646"/>
  <p:tag name="EMFCHILD" val="True"/>
</p:tagLst>
</file>

<file path=ppt/tags/tag561.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62.xml><?xml version="1.0" encoding="utf-8"?>
<p:tagLst xmlns:a="http://schemas.openxmlformats.org/drawingml/2006/main" xmlns:r="http://schemas.openxmlformats.org/officeDocument/2006/relationships" xmlns:p="http://schemas.openxmlformats.org/presentationml/2006/main">
  <p:tag name="ORIGINALHEIGHT" val="1.855315"/>
  <p:tag name="ORIGINALWIDTH" val="5.132717"/>
  <p:tag name="EMFCHILD" val="True"/>
</p:tagLst>
</file>

<file path=ppt/tags/tag563.xml><?xml version="1.0" encoding="utf-8"?>
<p:tagLst xmlns:a="http://schemas.openxmlformats.org/drawingml/2006/main" xmlns:r="http://schemas.openxmlformats.org/officeDocument/2006/relationships" xmlns:p="http://schemas.openxmlformats.org/presentationml/2006/main">
  <p:tag name="ORIGINALHEIGHT" val="4.579724"/>
  <p:tag name="ORIGINALWIDTH" val="2.538465"/>
  <p:tag name="EMFCHILD" val="True"/>
</p:tagLst>
</file>

<file path=ppt/tags/tag564.xml><?xml version="1.0" encoding="utf-8"?>
<p:tagLst xmlns:a="http://schemas.openxmlformats.org/drawingml/2006/main" xmlns:r="http://schemas.openxmlformats.org/officeDocument/2006/relationships" xmlns:p="http://schemas.openxmlformats.org/presentationml/2006/main">
  <p:tag name="ORIGINALHEIGHT" val="8.966338"/>
  <p:tag name="ORIGINALWIDTH" val="4.971339"/>
  <p:tag name="EMFCHILD" val="True"/>
</p:tagLst>
</file>

<file path=ppt/tags/tag565.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66.xml><?xml version="1.0" encoding="utf-8"?>
<p:tagLst xmlns:a="http://schemas.openxmlformats.org/drawingml/2006/main" xmlns:r="http://schemas.openxmlformats.org/officeDocument/2006/relationships" xmlns:p="http://schemas.openxmlformats.org/presentationml/2006/main">
  <p:tag name="ORIGINALHEIGHT" val="4.463465"/>
  <p:tag name="ORIGINALWIDTH" val="3.66622"/>
  <p:tag name="EMFCHILD" val="True"/>
</p:tagLst>
</file>

<file path=ppt/tags/tag567.xml><?xml version="1.0" encoding="utf-8"?>
<p:tagLst xmlns:a="http://schemas.openxmlformats.org/drawingml/2006/main" xmlns:r="http://schemas.openxmlformats.org/officeDocument/2006/relationships" xmlns:p="http://schemas.openxmlformats.org/presentationml/2006/main">
  <p:tag name="ORIGINALHEIGHT" val="5.979882"/>
  <p:tag name="ORIGINALWIDTH" val="3.061496"/>
  <p:tag name="EMFCHILD" val="True"/>
</p:tagLst>
</file>

<file path=ppt/tags/tag568.xml><?xml version="1.0" encoding="utf-8"?>
<p:tagLst xmlns:a="http://schemas.openxmlformats.org/drawingml/2006/main" xmlns:r="http://schemas.openxmlformats.org/officeDocument/2006/relationships" xmlns:p="http://schemas.openxmlformats.org/presentationml/2006/main">
  <p:tag name="ORIGINALHEIGHT" val="9.853149"/>
  <p:tag name="ORIGINALWIDTH" val="0.3985039"/>
  <p:tag name="EMFCHILD" val="True"/>
</p:tagLst>
</file>

<file path=ppt/tags/tag569.xml><?xml version="1.0" encoding="utf-8"?>
<p:tagLst xmlns:a="http://schemas.openxmlformats.org/drawingml/2006/main" xmlns:r="http://schemas.openxmlformats.org/officeDocument/2006/relationships" xmlns:p="http://schemas.openxmlformats.org/presentationml/2006/main">
  <p:tag name="ORIGINALHEIGHT" val="6.276457"/>
  <p:tag name="ORIGINALWIDTH" val="3.058504"/>
  <p:tag name="EMFCHILD" val="True"/>
</p:tagLst>
</file>

<file path=ppt/tags/tag57.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570.xml><?xml version="1.0" encoding="utf-8"?>
<p:tagLst xmlns:a="http://schemas.openxmlformats.org/drawingml/2006/main" xmlns:r="http://schemas.openxmlformats.org/officeDocument/2006/relationships" xmlns:p="http://schemas.openxmlformats.org/presentationml/2006/main">
  <p:tag name="ORIGINALHEIGHT" val="3.11063"/>
  <p:tag name="ORIGINALWIDTH" val="3.556653"/>
  <p:tag name="EMFCHILD" val="True"/>
</p:tagLst>
</file>

<file path=ppt/tags/tag571.xml><?xml version="1.0" encoding="utf-8"?>
<p:tagLst xmlns:a="http://schemas.openxmlformats.org/drawingml/2006/main" xmlns:r="http://schemas.openxmlformats.org/officeDocument/2006/relationships" xmlns:p="http://schemas.openxmlformats.org/presentationml/2006/main">
  <p:tag name="ORIGINALHEIGHT" val="4.295945"/>
  <p:tag name="ORIGINALWIDTH" val="2.356142"/>
  <p:tag name="EMFCHILD" val="True"/>
</p:tagLst>
</file>

<file path=ppt/tags/tag572.xml><?xml version="1.0" encoding="utf-8"?>
<p:tagLst xmlns:a="http://schemas.openxmlformats.org/drawingml/2006/main" xmlns:r="http://schemas.openxmlformats.org/officeDocument/2006/relationships" xmlns:p="http://schemas.openxmlformats.org/presentationml/2006/main">
  <p:tag name="ORIGINALHEIGHT" val="9.853149"/>
  <p:tag name="ORIGINALWIDTH" val="2.311299"/>
  <p:tag name="EMFCHILD" val="True"/>
</p:tagLst>
</file>

<file path=ppt/tags/tag573.xml><?xml version="1.0" encoding="utf-8"?>
<p:tagLst xmlns:a="http://schemas.openxmlformats.org/drawingml/2006/main" xmlns:r="http://schemas.openxmlformats.org/officeDocument/2006/relationships" xmlns:p="http://schemas.openxmlformats.org/presentationml/2006/main">
  <p:tag name="ORIGINALHEIGHT" val="99.63461"/>
  <p:tag name="ORIGINALWIDTH" val="148.2813"/>
  <p:tag name="OUTPUTTYPE" val="SVG"/>
  <p:tag name="IGUANATEXVERSION" val="160"/>
  <p:tag name="LATEXADDIN" val="\documentclass{article}&#10;\usepackage{amsmath,bm}&#10;\pagestyle{empty}&#10;\begin{document}&#10;&#10;\begin{equation*}&#10;    \begin{aligned}&#10;        P(\bm{s}|\bm{t})&amp;=\sum_{\bm{a}}\frac{\epsilon}{(l+1)^m}\prod_{j=1}^mf(s_j|t_{a_j})\\&#10;        &amp;=\frac{\epsilon}{(l+1)^m}\sum_{\bm{a}}\prod_{j=1}^mf(s_j|t_{a_j})\\&#10;        &amp;=\frac{\epsilon}{(l+1)^m}\prod_{j=1}^m\sum_{i=1}^lf(s_j|t_i)&#10;    \end{aligned}&#10;\end{equation*}&#10;&#10;&#10;\end{document}"/>
  <p:tag name="IGUANATEXSIZE" val="20"/>
  <p:tag name="IGUANATEXCURSOR" val="3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574.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begin{equation*}&#10;    \begin{aligned}&#10;        P(\bm{s}|\bm{t})&amp;=\sum_{\bm{a}}\frac{\epsilon}{(l+1)^m}\prod_{j=1}^mf(s_j|t_{a_j})\\&#10;        &amp;=\frac{\epsilon}{(l+1)^m}\sum_{\bm{a}}\prod_{j=1}^mf(s_j|t_{a_j})\\&#10;        &amp;=\frac{\epsilon}{(l+1)^m}\prod_{j=1}^m\sum_{i=1}^lf(s_j|t_i)&#10;    \end{aligned}&#10;\end{equation*}&#10;&#10;&#10;\end{document}"/>
  <p:tag name="IGUANATEXSIZE" val="20"/>
  <p:tag name="IGUANATEXCURSOR" val="394"/>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57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76.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577.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578.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57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8.xml><?xml version="1.0" encoding="utf-8"?>
<p:tagLst xmlns:a="http://schemas.openxmlformats.org/drawingml/2006/main" xmlns:r="http://schemas.openxmlformats.org/officeDocument/2006/relationships" xmlns:p="http://schemas.openxmlformats.org/presentationml/2006/main">
  <p:tag name="ORIGINALHEIGHT" val="4.22"/>
  <p:tag name="ORIGINALWIDTH" val="3.347441"/>
  <p:tag name="EMFCHILD" val="True"/>
</p:tagLst>
</file>

<file path=ppt/tags/tag58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581.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582.xml><?xml version="1.0" encoding="utf-8"?>
<p:tagLst xmlns:a="http://schemas.openxmlformats.org/drawingml/2006/main" xmlns:r="http://schemas.openxmlformats.org/officeDocument/2006/relationships" xmlns:p="http://schemas.openxmlformats.org/presentationml/2006/main">
  <p:tag name="ORIGINALHEIGHT" val="3.207953"/>
  <p:tag name="ORIGINALWIDTH" val="4.316811"/>
  <p:tag name="EMFCHILD" val="True"/>
</p:tagLst>
</file>

<file path=ppt/tags/tag583.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584.xml><?xml version="1.0" encoding="utf-8"?>
<p:tagLst xmlns:a="http://schemas.openxmlformats.org/drawingml/2006/main" xmlns:r="http://schemas.openxmlformats.org/officeDocument/2006/relationships" xmlns:p="http://schemas.openxmlformats.org/presentationml/2006/main">
  <p:tag name="ORIGINALHEIGHT" val="0.3984646"/>
  <p:tag name="ORIGINALWIDTH" val="35.64295"/>
  <p:tag name="EMFCHILD" val="True"/>
</p:tagLst>
</file>

<file path=ppt/tags/tag58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86.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587.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588.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58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9.xml><?xml version="1.0" encoding="utf-8"?>
<p:tagLst xmlns:a="http://schemas.openxmlformats.org/drawingml/2006/main" xmlns:r="http://schemas.openxmlformats.org/officeDocument/2006/relationships" xmlns:p="http://schemas.openxmlformats.org/presentationml/2006/main">
  <p:tag name="ORIGINALHEIGHT" val="6.291811"/>
  <p:tag name="ORIGINALWIDTH" val="4.552913"/>
  <p:tag name="EMFCHILD" val="True"/>
</p:tagLst>
</file>

<file path=ppt/tags/tag590.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591.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592.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593.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594.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595.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596.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59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98.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599.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6.xml><?xml version="1.0" encoding="utf-8"?>
<p:tagLst xmlns:a="http://schemas.openxmlformats.org/drawingml/2006/main" xmlns:r="http://schemas.openxmlformats.org/officeDocument/2006/relationships" xmlns:p="http://schemas.openxmlformats.org/presentationml/2006/main">
  <p:tag name="ORIGINALHEIGHT" val="4.403465"/>
  <p:tag name="ORIGINALWIDTH" val="3.306102"/>
  <p:tag name="EMFCHILD" val="True"/>
</p:tagLst>
</file>

<file path=ppt/tags/tag60.xml><?xml version="1.0" encoding="utf-8"?>
<p:tagLst xmlns:a="http://schemas.openxmlformats.org/drawingml/2006/main" xmlns:r="http://schemas.openxmlformats.org/officeDocument/2006/relationships" xmlns:p="http://schemas.openxmlformats.org/presentationml/2006/main">
  <p:tag name="ORIGINALHEIGHT" val="4.22"/>
  <p:tag name="ORIGINALWIDTH" val="7.780787"/>
  <p:tag name="EMFCHILD" val="True"/>
</p:tagLst>
</file>

<file path=ppt/tags/tag600.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601.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602.xml><?xml version="1.0" encoding="utf-8"?>
<p:tagLst xmlns:a="http://schemas.openxmlformats.org/drawingml/2006/main" xmlns:r="http://schemas.openxmlformats.org/officeDocument/2006/relationships" xmlns:p="http://schemas.openxmlformats.org/presentationml/2006/main">
  <p:tag name="ORIGINALHEIGHT" val="3.145197"/>
  <p:tag name="ORIGINALWIDTH" val="3.556653"/>
  <p:tag name="EMFCHILD" val="True"/>
</p:tagLst>
</file>

<file path=ppt/tags/tag603.xml><?xml version="1.0" encoding="utf-8"?>
<p:tagLst xmlns:a="http://schemas.openxmlformats.org/drawingml/2006/main" xmlns:r="http://schemas.openxmlformats.org/officeDocument/2006/relationships" xmlns:p="http://schemas.openxmlformats.org/presentationml/2006/main">
  <p:tag name="ORIGINALHEIGHT" val="4.343701"/>
  <p:tag name="ORIGINALWIDTH" val="2.356142"/>
  <p:tag name="EMFCHILD" val="True"/>
</p:tagLst>
</file>

<file path=ppt/tags/tag60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05.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606.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607.xml><?xml version="1.0" encoding="utf-8"?>
<p:tagLst xmlns:a="http://schemas.openxmlformats.org/drawingml/2006/main" xmlns:r="http://schemas.openxmlformats.org/officeDocument/2006/relationships" xmlns:p="http://schemas.openxmlformats.org/presentationml/2006/main">
  <p:tag name="ORIGINALHEIGHT" val="0.3984646"/>
  <p:tag name="ORIGINALWIDTH" val="35.64295"/>
  <p:tag name="EMFCHILD" val="True"/>
</p:tagLst>
</file>

<file path=ppt/tags/tag60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09.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61.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610.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611.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61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13.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614.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615.xml><?xml version="1.0" encoding="utf-8"?>
<p:tagLst xmlns:a="http://schemas.openxmlformats.org/drawingml/2006/main" xmlns:r="http://schemas.openxmlformats.org/officeDocument/2006/relationships" xmlns:p="http://schemas.openxmlformats.org/presentationml/2006/main">
  <p:tag name="ORIGINALHEIGHT" val="3.207953"/>
  <p:tag name="ORIGINALWIDTH" val="4.316811"/>
  <p:tag name="EMFCHILD" val="True"/>
</p:tagLst>
</file>

<file path=ppt/tags/tag616.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617.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618.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619.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62.xml><?xml version="1.0" encoding="utf-8"?>
<p:tagLst xmlns:a="http://schemas.openxmlformats.org/drawingml/2006/main" xmlns:r="http://schemas.openxmlformats.org/officeDocument/2006/relationships" xmlns:p="http://schemas.openxmlformats.org/presentationml/2006/main">
  <p:tag name="ORIGINALHEIGHT" val="4.114961"/>
  <p:tag name="ORIGINALWIDTH" val="5.021142"/>
  <p:tag name="EMFCHILD" val="True"/>
</p:tagLst>
</file>

<file path=ppt/tags/tag620.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621.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62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23.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62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625.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626.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627.xml><?xml version="1.0" encoding="utf-8"?>
<p:tagLst xmlns:a="http://schemas.openxmlformats.org/drawingml/2006/main" xmlns:r="http://schemas.openxmlformats.org/officeDocument/2006/relationships" xmlns:p="http://schemas.openxmlformats.org/presentationml/2006/main">
  <p:tag name="ORIGINALHEIGHT" val="3.145197"/>
  <p:tag name="ORIGINALWIDTH" val="3.556653"/>
  <p:tag name="EMFCHILD" val="True"/>
</p:tagLst>
</file>

<file path=ppt/tags/tag628.xml><?xml version="1.0" encoding="utf-8"?>
<p:tagLst xmlns:a="http://schemas.openxmlformats.org/drawingml/2006/main" xmlns:r="http://schemas.openxmlformats.org/officeDocument/2006/relationships" xmlns:p="http://schemas.openxmlformats.org/presentationml/2006/main">
  <p:tag name="ORIGINALHEIGHT" val="4.343701"/>
  <p:tag name="ORIGINALWIDTH" val="2.356142"/>
  <p:tag name="EMFCHILD" val="True"/>
</p:tagLst>
</file>

<file path=ppt/tags/tag62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3.xml><?xml version="1.0" encoding="utf-8"?>
<p:tagLst xmlns:a="http://schemas.openxmlformats.org/drawingml/2006/main" xmlns:r="http://schemas.openxmlformats.org/officeDocument/2006/relationships" xmlns:p="http://schemas.openxmlformats.org/presentationml/2006/main">
  <p:tag name="ORIGINALHEIGHT" val="4.243858"/>
  <p:tag name="ORIGINALWIDTH" val="2.357126"/>
  <p:tag name="EMFCHILD" val="True"/>
</p:tagLst>
</file>

<file path=ppt/tags/tag63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631.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632.xml><?xml version="1.0" encoding="utf-8"?>
<p:tagLst xmlns:a="http://schemas.openxmlformats.org/drawingml/2006/main" xmlns:r="http://schemas.openxmlformats.org/officeDocument/2006/relationships" xmlns:p="http://schemas.openxmlformats.org/presentationml/2006/main">
  <p:tag name="ORIGINALHEIGHT" val="0.3984646"/>
  <p:tag name="ORIGINALWIDTH" val="35.64295"/>
  <p:tag name="EMFCHILD" val="True"/>
</p:tagLst>
</file>

<file path=ppt/tags/tag63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34.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635.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636.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63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38.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639.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64.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640.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64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642.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64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644.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645.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64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647.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64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649.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65.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650.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51.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65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65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654.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65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65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57.xml><?xml version="1.0" encoding="utf-8"?>
<p:tagLst xmlns:a="http://schemas.openxmlformats.org/drawingml/2006/main" xmlns:r="http://schemas.openxmlformats.org/officeDocument/2006/relationships" xmlns:p="http://schemas.openxmlformats.org/presentationml/2006/main">
  <p:tag name="ORIGINALHEIGHT" val="12.46016"/>
  <p:tag name="ORIGINALWIDTH" val="61.53744"/>
  <p:tag name="OUTPUTTYPE" val="SVG"/>
  <p:tag name="IGUANATEXVERSION" val="160"/>
  <p:tag name="LATEXADDIN" val="\documentclass{article}&#10;\usepackage{amsmath,bm}&#10;\pagestyle{empty}&#10;\begin{document}&#10;&#10;$\hat{\bm{\theta}}=\{f(s_x|t_y)\}$&#10;&#10;&#10;\end{document}"/>
  <p:tag name="IGUANATEXSIZE" val="20"/>
  <p:tag name="IGUANATEXCURSOR" val="1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658.xml><?xml version="1.0" encoding="utf-8"?>
<p:tagLst xmlns:a="http://schemas.openxmlformats.org/drawingml/2006/main" xmlns:r="http://schemas.openxmlformats.org/officeDocument/2006/relationships" xmlns:p="http://schemas.openxmlformats.org/presentationml/2006/main">
  <p:tag name="ORIGINALHEIGHT" val="8.966338"/>
  <p:tag name="ORIGINALWIDTH" val="30.07854"/>
  <p:tag name="OUTPUTTYPE" val="SVG"/>
  <p:tag name="IGUANATEXVERSION" val="160"/>
  <p:tag name="LATEXADDIN" val="\documentclass{article}&#10;\usepackage{amsmath,bm}&#10;\pagestyle{empty}&#10;\begin{document}&#10;&#10;$P_{\bm{\theta}}(\bm{s}|\bm{t})$&#10;&#10;&#10;\end{document}"/>
  <p:tag name="IGUANATEXSIZE" val="20"/>
  <p:tag name="IGUANATEXCURSOR" val="11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659.xml><?xml version="1.0" encoding="utf-8"?>
<p:tagLst xmlns:a="http://schemas.openxmlformats.org/drawingml/2006/main" xmlns:r="http://schemas.openxmlformats.org/officeDocument/2006/relationships" xmlns:p="http://schemas.openxmlformats.org/presentationml/2006/main">
  <p:tag name="ORIGINALHEIGHT" val="76.46819"/>
  <p:tag name="ORIGINALWIDTH" val="158.7226"/>
  <p:tag name="OUTPUTTYPE" val="SVG"/>
  <p:tag name="IGUANATEXVERSION" val="160"/>
  <p:tag name="LATEXADDIN" val="\documentclass{article}&#10;\usepackage{amsmath,bm}&#10;\pagestyle{empty}&#10;\begin{document}&#10;&#10;\begin{equation*}&#10;    \begin{aligned}&#10;        \hat{\bm{\theta}}&amp;=\text{argmax}_{\bm{\theta}} P_{\bm{\theta}}(\bm{s}|\bm{t})\\&#10;        &amp;=\text{argmax}_{\bm{\theta}}\frac{\epsilon}{(l+1)^m}\prod_{j=1}^m\sum_{i=1}^lf(s_j|t_i)\\&#10;        &amp;\text{s.t.}\ \forall\ t_y,\sum_{s_x}f(s_x|t_y)=1&#10;    \end{aligned}&#10;\end{equation*}&#10;&#10;&#10;\end{document}"/>
  <p:tag name="IGUANATEXSIZE" val="20"/>
  <p:tag name="IGUANATEXCURSOR" val="16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66.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660.xml><?xml version="1.0" encoding="utf-8"?>
<p:tagLst xmlns:a="http://schemas.openxmlformats.org/drawingml/2006/main" xmlns:r="http://schemas.openxmlformats.org/officeDocument/2006/relationships" xmlns:p="http://schemas.openxmlformats.org/presentationml/2006/main">
  <p:tag name="ORIGINALHEIGHT" val="29.77524"/>
  <p:tag name="ORIGINALWIDTH" val="262.864"/>
  <p:tag name="OUTPUTTYPE" val="SVG"/>
  <p:tag name="IGUANATEXVERSION" val="160"/>
  <p:tag name="LATEXADDIN" val="\documentclass{article}&#10;\usepackage{amsmath,bm}&#10;\pagestyle{empty}&#10;\begin{document}&#10;&#10;\begin{equation*}&#10;    L(f,\lambda)=\frac{\epsilon}{(l+1)^m}\prod_{j=1}^m\sum_{i=1}^lf(s_j|t_i)-\sum_{t_y}\lambda_{t_y}(\sum_{s_x}f(s_x|t_y)-1)&#10;\end{equation*}&#10;&#10;&#10;\end{document}"/>
  <p:tag name="IGUANATEXSIZE" val="20"/>
  <p:tag name="IGUANATEXCURSOR" val="24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661.xml><?xml version="1.0" encoding="utf-8"?>
<p:tagLst xmlns:a="http://schemas.openxmlformats.org/drawingml/2006/main" xmlns:r="http://schemas.openxmlformats.org/officeDocument/2006/relationships" xmlns:p="http://schemas.openxmlformats.org/presentationml/2006/main">
  <p:tag name="ORIGINALHEIGHT" val="6.58496"/>
  <p:tag name="ORIGINALWIDTH" val="6.017402"/>
  <p:tag name="LATEXADDIN" val="\documentclass{article}&#10;\usepackage{amsmath,bm}&#10;\pagestyle{empty}&#10;\begin{document}&#10;&#10;\begin{equation*}&#10;    L(f,\lambda)=\frac{\epsilon}{(l+1)^m}\prod_{j=1}^m\sum_{i=1}^lf(s_j|t_i)-\sum_{t_y}\lambda_{t_y}(\sum_{s_x}f(s_x|t_y)-1)&#10;\end{equation*}&#10;&#10;&#10;\end{document}"/>
  <p:tag name="IGUANATEXSIZE" val="20"/>
  <p:tag name="IGUANATEXCURSOR" val="24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662.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63.xml><?xml version="1.0" encoding="utf-8"?>
<p:tagLst xmlns:a="http://schemas.openxmlformats.org/drawingml/2006/main" xmlns:r="http://schemas.openxmlformats.org/officeDocument/2006/relationships" xmlns:p="http://schemas.openxmlformats.org/presentationml/2006/main">
  <p:tag name="ORIGINALHEIGHT" val="8.773543"/>
  <p:tag name="ORIGINALWIDTH" val="4.971339"/>
  <p:tag name="EMFCHILD" val="True"/>
</p:tagLst>
</file>

<file path=ppt/tags/tag664.xml><?xml version="1.0" encoding="utf-8"?>
<p:tagLst xmlns:a="http://schemas.openxmlformats.org/drawingml/2006/main" xmlns:r="http://schemas.openxmlformats.org/officeDocument/2006/relationships" xmlns:p="http://schemas.openxmlformats.org/presentationml/2006/main">
  <p:tag name="ORIGINALHEIGHT" val="2.882716"/>
  <p:tag name="ORIGINALWIDTH" val="1.165591"/>
  <p:tag name="EMFCHILD" val="True"/>
</p:tagLst>
</file>

<file path=ppt/tags/tag665.xml><?xml version="1.0" encoding="utf-8"?>
<p:tagLst xmlns:a="http://schemas.openxmlformats.org/drawingml/2006/main" xmlns:r="http://schemas.openxmlformats.org/officeDocument/2006/relationships" xmlns:p="http://schemas.openxmlformats.org/presentationml/2006/main">
  <p:tag name="ORIGINALHEIGHT" val="6.816339"/>
  <p:tag name="ORIGINALWIDTH" val="4.931496"/>
  <p:tag name="EMFCHILD" val="True"/>
</p:tagLst>
</file>

<file path=ppt/tags/tag666.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67.xml><?xml version="1.0" encoding="utf-8"?>
<p:tagLst xmlns:a="http://schemas.openxmlformats.org/drawingml/2006/main" xmlns:r="http://schemas.openxmlformats.org/officeDocument/2006/relationships" xmlns:p="http://schemas.openxmlformats.org/presentationml/2006/main">
  <p:tag name="ORIGINALHEIGHT" val="2.256024"/>
  <p:tag name="ORIGINALWIDTH" val="6.625118"/>
  <p:tag name="EMFCHILD" val="True"/>
</p:tagLst>
</file>

<file path=ppt/tags/tag668.xml><?xml version="1.0" encoding="utf-8"?>
<p:tagLst xmlns:a="http://schemas.openxmlformats.org/drawingml/2006/main" xmlns:r="http://schemas.openxmlformats.org/officeDocument/2006/relationships" xmlns:p="http://schemas.openxmlformats.org/presentationml/2006/main">
  <p:tag name="ORIGINALHEIGHT" val="4.261417"/>
  <p:tag name="ORIGINALWIDTH" val="3.277677"/>
  <p:tag name="EMFCHILD" val="True"/>
</p:tagLst>
</file>

<file path=ppt/tags/tag669.xml><?xml version="1.0" encoding="utf-8"?>
<p:tagLst xmlns:a="http://schemas.openxmlformats.org/drawingml/2006/main" xmlns:r="http://schemas.openxmlformats.org/officeDocument/2006/relationships" xmlns:p="http://schemas.openxmlformats.org/presentationml/2006/main">
  <p:tag name="ORIGINALHEIGHT" val="0.3855906"/>
  <p:tag name="ORIGINALWIDTH" val="35.64295"/>
  <p:tag name="EMFCHILD" val="True"/>
</p:tagLst>
</file>

<file path=ppt/tags/tag67.xml><?xml version="1.0" encoding="utf-8"?>
<p:tagLst xmlns:a="http://schemas.openxmlformats.org/drawingml/2006/main" xmlns:r="http://schemas.openxmlformats.org/officeDocument/2006/relationships" xmlns:p="http://schemas.openxmlformats.org/presentationml/2006/main">
  <p:tag name="ORIGINALHEIGHT" val="9.54752"/>
  <p:tag name="ORIGINALWIDTH" val="0.3985039"/>
  <p:tag name="EMFCHILD" val="True"/>
</p:tagLst>
</file>

<file path=ppt/tags/tag670.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71.xml><?xml version="1.0" encoding="utf-8"?>
<p:tagLst xmlns:a="http://schemas.openxmlformats.org/drawingml/2006/main" xmlns:r="http://schemas.openxmlformats.org/officeDocument/2006/relationships" xmlns:p="http://schemas.openxmlformats.org/presentationml/2006/main">
  <p:tag name="ORIGINALHEIGHT" val="6.797087"/>
  <p:tag name="ORIGINALWIDTH" val="2.131968"/>
  <p:tag name="EMFCHILD" val="True"/>
</p:tagLst>
</file>

<file path=ppt/tags/tag672.xml><?xml version="1.0" encoding="utf-8"?>
<p:tagLst xmlns:a="http://schemas.openxmlformats.org/drawingml/2006/main" xmlns:r="http://schemas.openxmlformats.org/officeDocument/2006/relationships" xmlns:p="http://schemas.openxmlformats.org/presentationml/2006/main">
  <p:tag name="ORIGINALHEIGHT" val="6.421063"/>
  <p:tag name="ORIGINALWIDTH" val="6.625118"/>
  <p:tag name="EMFCHILD" val="True"/>
</p:tagLst>
</file>

<file path=ppt/tags/tag673.xml><?xml version="1.0" encoding="utf-8"?>
<p:tagLst xmlns:a="http://schemas.openxmlformats.org/drawingml/2006/main" xmlns:r="http://schemas.openxmlformats.org/officeDocument/2006/relationships" xmlns:p="http://schemas.openxmlformats.org/presentationml/2006/main">
  <p:tag name="ORIGINALHEIGHT" val="6.421063"/>
  <p:tag name="ORIGINALWIDTH" val="3.287638"/>
  <p:tag name="EMFCHILD" val="True"/>
</p:tagLst>
</file>

<file path=ppt/tags/tag674.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75.xml><?xml version="1.0" encoding="utf-8"?>
<p:tagLst xmlns:a="http://schemas.openxmlformats.org/drawingml/2006/main" xmlns:r="http://schemas.openxmlformats.org/officeDocument/2006/relationships" xmlns:p="http://schemas.openxmlformats.org/presentationml/2006/main">
  <p:tag name="ORIGINALHEIGHT" val="3.04374"/>
  <p:tag name="ORIGINALWIDTH" val="6.401968"/>
  <p:tag name="EMFCHILD" val="True"/>
</p:tagLst>
</file>

<file path=ppt/tags/tag676.xml><?xml version="1.0" encoding="utf-8"?>
<p:tagLst xmlns:a="http://schemas.openxmlformats.org/drawingml/2006/main" xmlns:r="http://schemas.openxmlformats.org/officeDocument/2006/relationships" xmlns:p="http://schemas.openxmlformats.org/presentationml/2006/main">
  <p:tag name="ORIGINALHEIGHT" val="3.04374"/>
  <p:tag name="ORIGINALWIDTH" val="6.401968"/>
  <p:tag name="EMFCHILD" val="True"/>
</p:tagLst>
</file>

<file path=ppt/tags/tag677.xml><?xml version="1.0" encoding="utf-8"?>
<p:tagLst xmlns:a="http://schemas.openxmlformats.org/drawingml/2006/main" xmlns:r="http://schemas.openxmlformats.org/officeDocument/2006/relationships" xmlns:p="http://schemas.openxmlformats.org/presentationml/2006/main">
  <p:tag name="ORIGINALHEIGHT" val="13.49776"/>
  <p:tag name="ORIGINALWIDTH" val="11.60646"/>
  <p:tag name="EMFCHILD" val="True"/>
</p:tagLst>
</file>

<file path=ppt/tags/tag678.xml><?xml version="1.0" encoding="utf-8"?>
<p:tagLst xmlns:a="http://schemas.openxmlformats.org/drawingml/2006/main" xmlns:r="http://schemas.openxmlformats.org/officeDocument/2006/relationships" xmlns:p="http://schemas.openxmlformats.org/presentationml/2006/main">
  <p:tag name="ORIGINALHEIGHT" val="5.85126"/>
  <p:tag name="ORIGINALWIDTH" val="3.061496"/>
  <p:tag name="EMFCHILD" val="True"/>
</p:tagLst>
</file>

<file path=ppt/tags/tag679.xml><?xml version="1.0" encoding="utf-8"?>
<p:tagLst xmlns:a="http://schemas.openxmlformats.org/drawingml/2006/main" xmlns:r="http://schemas.openxmlformats.org/officeDocument/2006/relationships" xmlns:p="http://schemas.openxmlformats.org/presentationml/2006/main">
  <p:tag name="ORIGINALHEIGHT" val="1.815433"/>
  <p:tag name="ORIGINALWIDTH" val="5.132717"/>
  <p:tag name="EMFCHILD" val="True"/>
</p:tagLst>
</file>

<file path=ppt/tags/tag68.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680.xml><?xml version="1.0" encoding="utf-8"?>
<p:tagLst xmlns:a="http://schemas.openxmlformats.org/drawingml/2006/main" xmlns:r="http://schemas.openxmlformats.org/officeDocument/2006/relationships" xmlns:p="http://schemas.openxmlformats.org/presentationml/2006/main">
  <p:tag name="ORIGINALHEIGHT" val="4.48122"/>
  <p:tag name="ORIGINALWIDTH" val="2.538465"/>
  <p:tag name="EMFCHILD" val="True"/>
</p:tagLst>
</file>

<file path=ppt/tags/tag681.xml><?xml version="1.0" encoding="utf-8"?>
<p:tagLst xmlns:a="http://schemas.openxmlformats.org/drawingml/2006/main" xmlns:r="http://schemas.openxmlformats.org/officeDocument/2006/relationships" xmlns:p="http://schemas.openxmlformats.org/presentationml/2006/main">
  <p:tag name="ORIGINALHEIGHT" val="4.751181"/>
  <p:tag name="ORIGINALWIDTH" val="1.562126"/>
  <p:tag name="EMFCHILD" val="True"/>
</p:tagLst>
</file>

<file path=ppt/tags/tag682.xml><?xml version="1.0" encoding="utf-8"?>
<p:tagLst xmlns:a="http://schemas.openxmlformats.org/drawingml/2006/main" xmlns:r="http://schemas.openxmlformats.org/officeDocument/2006/relationships" xmlns:p="http://schemas.openxmlformats.org/presentationml/2006/main">
  <p:tag name="ORIGINALHEIGHT" val="13.49776"/>
  <p:tag name="ORIGINALWIDTH" val="13.26024"/>
  <p:tag name="EMFCHILD" val="True"/>
</p:tagLst>
</file>

<file path=ppt/tags/tag683.xml><?xml version="1.0" encoding="utf-8"?>
<p:tagLst xmlns:a="http://schemas.openxmlformats.org/drawingml/2006/main" xmlns:r="http://schemas.openxmlformats.org/officeDocument/2006/relationships" xmlns:p="http://schemas.openxmlformats.org/presentationml/2006/main">
  <p:tag name="ORIGINALHEIGHT" val="4.541968"/>
  <p:tag name="ORIGINALWIDTH" val="2.113071"/>
  <p:tag name="EMFCHILD" val="True"/>
</p:tagLst>
</file>

<file path=ppt/tags/tag684.xml><?xml version="1.0" encoding="utf-8"?>
<p:tagLst xmlns:a="http://schemas.openxmlformats.org/drawingml/2006/main" xmlns:r="http://schemas.openxmlformats.org/officeDocument/2006/relationships" xmlns:p="http://schemas.openxmlformats.org/presentationml/2006/main">
  <p:tag name="ORIGINALHEIGHT" val="1.815433"/>
  <p:tag name="ORIGINALWIDTH" val="5.132717"/>
  <p:tag name="EMFCHILD" val="True"/>
</p:tagLst>
</file>

<file path=ppt/tags/tag685.xml><?xml version="1.0" encoding="utf-8"?>
<p:tagLst xmlns:a="http://schemas.openxmlformats.org/drawingml/2006/main" xmlns:r="http://schemas.openxmlformats.org/officeDocument/2006/relationships" xmlns:p="http://schemas.openxmlformats.org/presentationml/2006/main">
  <p:tag name="ORIGINALHEIGHT" val="4.48122"/>
  <p:tag name="ORIGINALWIDTH" val="2.538465"/>
  <p:tag name="EMFCHILD" val="True"/>
</p:tagLst>
</file>

<file path=ppt/tags/tag686.xml><?xml version="1.0" encoding="utf-8"?>
<p:tagLst xmlns:a="http://schemas.openxmlformats.org/drawingml/2006/main" xmlns:r="http://schemas.openxmlformats.org/officeDocument/2006/relationships" xmlns:p="http://schemas.openxmlformats.org/presentationml/2006/main">
  <p:tag name="ORIGINALHEIGHT" val="8.773543"/>
  <p:tag name="ORIGINALWIDTH" val="4.971339"/>
  <p:tag name="EMFCHILD" val="True"/>
</p:tagLst>
</file>

<file path=ppt/tags/tag687.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88.xml><?xml version="1.0" encoding="utf-8"?>
<p:tagLst xmlns:a="http://schemas.openxmlformats.org/drawingml/2006/main" xmlns:r="http://schemas.openxmlformats.org/officeDocument/2006/relationships" xmlns:p="http://schemas.openxmlformats.org/presentationml/2006/main">
  <p:tag name="ORIGINALHEIGHT" val="4.36748"/>
  <p:tag name="ORIGINALWIDTH" val="3.66622"/>
  <p:tag name="EMFCHILD" val="True"/>
</p:tagLst>
</file>

<file path=ppt/tags/tag689.xml><?xml version="1.0" encoding="utf-8"?>
<p:tagLst xmlns:a="http://schemas.openxmlformats.org/drawingml/2006/main" xmlns:r="http://schemas.openxmlformats.org/officeDocument/2006/relationships" xmlns:p="http://schemas.openxmlformats.org/presentationml/2006/main">
  <p:tag name="ORIGINALHEIGHT" val="5.85126"/>
  <p:tag name="ORIGINALWIDTH" val="3.061496"/>
  <p:tag name="EMFCHILD" val="True"/>
</p:tagLst>
</file>

<file path=ppt/tags/tag69.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690.xml><?xml version="1.0" encoding="utf-8"?>
<p:tagLst xmlns:a="http://schemas.openxmlformats.org/drawingml/2006/main" xmlns:r="http://schemas.openxmlformats.org/officeDocument/2006/relationships" xmlns:p="http://schemas.openxmlformats.org/presentationml/2006/main">
  <p:tag name="ORIGINALHEIGHT" val="9.64126"/>
  <p:tag name="ORIGINALWIDTH" val="0.3985039"/>
  <p:tag name="EMFCHILD" val="True"/>
</p:tagLst>
</file>

<file path=ppt/tags/tag691.xml><?xml version="1.0" encoding="utf-8"?>
<p:tagLst xmlns:a="http://schemas.openxmlformats.org/drawingml/2006/main" xmlns:r="http://schemas.openxmlformats.org/officeDocument/2006/relationships" xmlns:p="http://schemas.openxmlformats.org/presentationml/2006/main">
  <p:tag name="ORIGINALHEIGHT" val="6.141457"/>
  <p:tag name="ORIGINALWIDTH" val="3.058504"/>
  <p:tag name="EMFCHILD" val="True"/>
</p:tagLst>
</file>

<file path=ppt/tags/tag692.xml><?xml version="1.0" encoding="utf-8"?>
<p:tagLst xmlns:a="http://schemas.openxmlformats.org/drawingml/2006/main" xmlns:r="http://schemas.openxmlformats.org/officeDocument/2006/relationships" xmlns:p="http://schemas.openxmlformats.org/presentationml/2006/main">
  <p:tag name="ORIGINALHEIGHT" val="4.541968"/>
  <p:tag name="ORIGINALWIDTH" val="2.113071"/>
  <p:tag name="EMFCHILD" val="True"/>
</p:tagLst>
</file>

<file path=ppt/tags/tag693.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694.xml><?xml version="1.0" encoding="utf-8"?>
<p:tagLst xmlns:a="http://schemas.openxmlformats.org/drawingml/2006/main" xmlns:r="http://schemas.openxmlformats.org/officeDocument/2006/relationships" xmlns:p="http://schemas.openxmlformats.org/presentationml/2006/main">
  <p:tag name="ORIGINALHEIGHT" val="0.3856299"/>
  <p:tag name="ORIGINALWIDTH" val="6.087165"/>
  <p:tag name="EMFCHILD" val="True"/>
</p:tagLst>
</file>

<file path=ppt/tags/tag695.xml><?xml version="1.0" encoding="utf-8"?>
<p:tagLst xmlns:a="http://schemas.openxmlformats.org/drawingml/2006/main" xmlns:r="http://schemas.openxmlformats.org/officeDocument/2006/relationships" xmlns:p="http://schemas.openxmlformats.org/presentationml/2006/main">
  <p:tag name="ORIGINALHEIGHT" val="13.49776"/>
  <p:tag name="ORIGINALWIDTH" val="13.26024"/>
  <p:tag name="EMFCHILD" val="True"/>
</p:tagLst>
</file>

<file path=ppt/tags/tag696.xml><?xml version="1.0" encoding="utf-8"?>
<p:tagLst xmlns:a="http://schemas.openxmlformats.org/drawingml/2006/main" xmlns:r="http://schemas.openxmlformats.org/officeDocument/2006/relationships" xmlns:p="http://schemas.openxmlformats.org/presentationml/2006/main">
  <p:tag name="ORIGINALHEIGHT" val="4.285512"/>
  <p:tag name="ORIGINALWIDTH" val="2.357126"/>
  <p:tag name="EMFCHILD" val="True"/>
</p:tagLst>
</file>

<file path=ppt/tags/tag697.xml><?xml version="1.0" encoding="utf-8"?>
<p:tagLst xmlns:a="http://schemas.openxmlformats.org/drawingml/2006/main" xmlns:r="http://schemas.openxmlformats.org/officeDocument/2006/relationships" xmlns:p="http://schemas.openxmlformats.org/presentationml/2006/main">
  <p:tag name="ORIGINALHEIGHT" val="3.118937"/>
  <p:tag name="ORIGINALWIDTH" val="2.864252"/>
  <p:tag name="EMFCHILD" val="True"/>
</p:tagLst>
</file>

<file path=ppt/tags/tag698.xml><?xml version="1.0" encoding="utf-8"?>
<p:tagLst xmlns:a="http://schemas.openxmlformats.org/drawingml/2006/main" xmlns:r="http://schemas.openxmlformats.org/officeDocument/2006/relationships" xmlns:p="http://schemas.openxmlformats.org/presentationml/2006/main">
  <p:tag name="ORIGINALHEIGHT" val="6.816339"/>
  <p:tag name="ORIGINALWIDTH" val="4.931496"/>
  <p:tag name="EMFCHILD" val="True"/>
</p:tagLst>
</file>

<file path=ppt/tags/tag699.xml><?xml version="1.0" encoding="utf-8"?>
<p:tagLst xmlns:a="http://schemas.openxmlformats.org/drawingml/2006/main" xmlns:r="http://schemas.openxmlformats.org/officeDocument/2006/relationships" xmlns:p="http://schemas.openxmlformats.org/presentationml/2006/main">
  <p:tag name="ORIGINALHEIGHT" val="4.285512"/>
  <p:tag name="ORIGINALWIDTH" val="2.357126"/>
  <p:tag name="EMFCHILD" val="True"/>
</p:tagLst>
</file>

<file path=ppt/tags/tag7.xml><?xml version="1.0" encoding="utf-8"?>
<p:tagLst xmlns:a="http://schemas.openxmlformats.org/drawingml/2006/main" xmlns:r="http://schemas.openxmlformats.org/officeDocument/2006/relationships" xmlns:p="http://schemas.openxmlformats.org/presentationml/2006/main">
  <p:tag name="ORIGINALHEIGHT" val="6.565354"/>
  <p:tag name="ORIGINALWIDTH" val="4.496693"/>
  <p:tag name="EMFCHILD" val="True"/>
</p:tagLst>
</file>

<file path=ppt/tags/tag70.xml><?xml version="1.0" encoding="utf-8"?>
<p:tagLst xmlns:a="http://schemas.openxmlformats.org/drawingml/2006/main" xmlns:r="http://schemas.openxmlformats.org/officeDocument/2006/relationships" xmlns:p="http://schemas.openxmlformats.org/presentationml/2006/main">
  <p:tag name="ORIGINALHEIGHT" val="2.234094"/>
  <p:tag name="ORIGINALWIDTH" val="6.625118"/>
  <p:tag name="EMFCHILD" val="True"/>
</p:tagLst>
</file>

<file path=ppt/tags/tag700.xml><?xml version="1.0" encoding="utf-8"?>
<p:tagLst xmlns:a="http://schemas.openxmlformats.org/drawingml/2006/main" xmlns:r="http://schemas.openxmlformats.org/officeDocument/2006/relationships" xmlns:p="http://schemas.openxmlformats.org/presentationml/2006/main">
  <p:tag name="ORIGINALHEIGHT" val="3.118937"/>
  <p:tag name="ORIGINALWIDTH" val="2.864252"/>
  <p:tag name="EMFCHILD" val="True"/>
</p:tagLst>
</file>

<file path=ppt/tags/tag701.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702.xml><?xml version="1.0" encoding="utf-8"?>
<p:tagLst xmlns:a="http://schemas.openxmlformats.org/drawingml/2006/main" xmlns:r="http://schemas.openxmlformats.org/officeDocument/2006/relationships" xmlns:p="http://schemas.openxmlformats.org/presentationml/2006/main">
  <p:tag name="ORIGINALHEIGHT" val="13.49776"/>
  <p:tag name="ORIGINALWIDTH" val="13.26024"/>
  <p:tag name="EMFCHILD" val="True"/>
</p:tagLst>
</file>

<file path=ppt/tags/tag703.xml><?xml version="1.0" encoding="utf-8"?>
<p:tagLst xmlns:a="http://schemas.openxmlformats.org/drawingml/2006/main" xmlns:r="http://schemas.openxmlformats.org/officeDocument/2006/relationships" xmlns:p="http://schemas.openxmlformats.org/presentationml/2006/main">
  <p:tag name="ORIGINALHEIGHT" val="3.04374"/>
  <p:tag name="ORIGINALWIDTH" val="2.782559"/>
  <p:tag name="EMFCHILD" val="True"/>
</p:tagLst>
</file>

<file path=ppt/tags/tag704.xml><?xml version="1.0" encoding="utf-8"?>
<p:tagLst xmlns:a="http://schemas.openxmlformats.org/drawingml/2006/main" xmlns:r="http://schemas.openxmlformats.org/officeDocument/2006/relationships" xmlns:p="http://schemas.openxmlformats.org/presentationml/2006/main">
  <p:tag name="ORIGINALHEIGHT" val="2.18374"/>
  <p:tag name="ORIGINALWIDTH" val="2.933976"/>
  <p:tag name="EMFCHILD" val="True"/>
</p:tagLst>
</file>

<file path=ppt/tags/tag705.xml><?xml version="1.0" encoding="utf-8"?>
<p:tagLst xmlns:a="http://schemas.openxmlformats.org/drawingml/2006/main" xmlns:r="http://schemas.openxmlformats.org/officeDocument/2006/relationships" xmlns:p="http://schemas.openxmlformats.org/presentationml/2006/main">
  <p:tag name="ORIGINALHEIGHT" val="8.773543"/>
  <p:tag name="ORIGINALWIDTH" val="4.971339"/>
  <p:tag name="EMFCHILD" val="True"/>
</p:tagLst>
</file>

<file path=ppt/tags/tag706.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707.xml><?xml version="1.0" encoding="utf-8"?>
<p:tagLst xmlns:a="http://schemas.openxmlformats.org/drawingml/2006/main" xmlns:r="http://schemas.openxmlformats.org/officeDocument/2006/relationships" xmlns:p="http://schemas.openxmlformats.org/presentationml/2006/main">
  <p:tag name="ORIGINALHEIGHT" val="4.36748"/>
  <p:tag name="ORIGINALWIDTH" val="3.66622"/>
  <p:tag name="EMFCHILD" val="True"/>
</p:tagLst>
</file>

<file path=ppt/tags/tag708.xml><?xml version="1.0" encoding="utf-8"?>
<p:tagLst xmlns:a="http://schemas.openxmlformats.org/drawingml/2006/main" xmlns:r="http://schemas.openxmlformats.org/officeDocument/2006/relationships" xmlns:p="http://schemas.openxmlformats.org/presentationml/2006/main">
  <p:tag name="ORIGINALHEIGHT" val="3.04374"/>
  <p:tag name="ORIGINALWIDTH" val="3.730984"/>
  <p:tag name="EMFCHILD" val="True"/>
</p:tagLst>
</file>

<file path=ppt/tags/tag709.xml><?xml version="1.0" encoding="utf-8"?>
<p:tagLst xmlns:a="http://schemas.openxmlformats.org/drawingml/2006/main" xmlns:r="http://schemas.openxmlformats.org/officeDocument/2006/relationships" xmlns:p="http://schemas.openxmlformats.org/presentationml/2006/main">
  <p:tag name="ORIGINALHEIGHT" val="9.64126"/>
  <p:tag name="ORIGINALWIDTH" val="0.3985039"/>
  <p:tag name="EMFCHILD" val="True"/>
</p:tagLst>
</file>

<file path=ppt/tags/tag71.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710.xml><?xml version="1.0" encoding="utf-8"?>
<p:tagLst xmlns:a="http://schemas.openxmlformats.org/drawingml/2006/main" xmlns:r="http://schemas.openxmlformats.org/officeDocument/2006/relationships" xmlns:p="http://schemas.openxmlformats.org/presentationml/2006/main">
  <p:tag name="ORIGINALHEIGHT" val="6.141457"/>
  <p:tag name="ORIGINALWIDTH" val="3.058504"/>
  <p:tag name="EMFCHILD" val="True"/>
</p:tagLst>
</file>

<file path=ppt/tags/tag711.xml><?xml version="1.0" encoding="utf-8"?>
<p:tagLst xmlns:a="http://schemas.openxmlformats.org/drawingml/2006/main" xmlns:r="http://schemas.openxmlformats.org/officeDocument/2006/relationships" xmlns:p="http://schemas.openxmlformats.org/presentationml/2006/main">
  <p:tag name="ORIGINALHEIGHT" val="4.352992"/>
  <p:tag name="ORIGINALWIDTH" val="3.577559"/>
  <p:tag name="EMFCHILD" val="True"/>
</p:tagLst>
</file>

<file path=ppt/tags/tag712.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713.xml><?xml version="1.0" encoding="utf-8"?>
<p:tagLst xmlns:a="http://schemas.openxmlformats.org/drawingml/2006/main" xmlns:r="http://schemas.openxmlformats.org/officeDocument/2006/relationships" xmlns:p="http://schemas.openxmlformats.org/presentationml/2006/main">
  <p:tag name="ORIGINALHEIGHT" val="0.3856299"/>
  <p:tag name="ORIGINALWIDTH" val="6.087165"/>
  <p:tag name="EMFCHILD" val="True"/>
</p:tagLst>
</file>

<file path=ppt/tags/tag714.xml><?xml version="1.0" encoding="utf-8"?>
<p:tagLst xmlns:a="http://schemas.openxmlformats.org/drawingml/2006/main" xmlns:r="http://schemas.openxmlformats.org/officeDocument/2006/relationships" xmlns:p="http://schemas.openxmlformats.org/presentationml/2006/main">
  <p:tag name="ORIGINALHEIGHT" val="6.421063"/>
  <p:tag name="ORIGINALWIDTH" val="3.287638"/>
  <p:tag name="EMFCHILD" val="True"/>
</p:tagLst>
</file>

<file path=ppt/tags/tag715.xml><?xml version="1.0" encoding="utf-8"?>
<p:tagLst xmlns:a="http://schemas.openxmlformats.org/drawingml/2006/main" xmlns:r="http://schemas.openxmlformats.org/officeDocument/2006/relationships" xmlns:p="http://schemas.openxmlformats.org/presentationml/2006/main">
  <p:tag name="ORIGINALHEIGHT" val="9.64126"/>
  <p:tag name="ORIGINALWIDTH" val="2.311299"/>
  <p:tag name="EMFCHILD" val="True"/>
</p:tagLst>
</file>

<file path=ppt/tags/tag716.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LATEXADDIN" val="\documentclass{article}&#10;\usepackage{amsmath,bm}&#10;\pagestyle{empty}&#10;\begin{document}&#10;&#10;\begin{equation*}&#10;    \begin{aligned}&#10;        \hat{\bm{\theta}}&amp;=\text{argmax}_{\bm{\theta}} P_{\bm{\theta}}(\bm{s}|\bm{t})\\&#10;        &amp;=\text{argmax}_{\bm{\theta}}\frac{\epsilon}{(l+1)^m}\prod_{j=1}^m\sum_{i=1}^lf(s_j|t_i)\\&#10;        &amp;\text{s.t.}\ \forall\ t_y,\sum_{s_x}f(s_x|t_y)=1&#10;    \end{aligned}&#10;\end{equation*}&#10;&#10;&#10;\end{document}"/>
  <p:tag name="IGUANATEXSIZE" val="20"/>
  <p:tag name="IGUANATEXCURSOR" val="16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717.xml><?xml version="1.0" encoding="utf-8"?>
<p:tagLst xmlns:a="http://schemas.openxmlformats.org/drawingml/2006/main" xmlns:r="http://schemas.openxmlformats.org/officeDocument/2006/relationships" xmlns:p="http://schemas.openxmlformats.org/presentationml/2006/main">
  <p:tag name="ORIGINALHEIGHT" val="7.073464"/>
  <p:tag name="ORIGINALWIDTH" val="4.99126"/>
  <p:tag name="EMFCHILD" val="True"/>
</p:tagLst>
</file>

<file path=ppt/tags/tag718.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719.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72.xml><?xml version="1.0" encoding="utf-8"?>
<p:tagLst xmlns:a="http://schemas.openxmlformats.org/drawingml/2006/main" xmlns:r="http://schemas.openxmlformats.org/officeDocument/2006/relationships" xmlns:p="http://schemas.openxmlformats.org/presentationml/2006/main">
  <p:tag name="ORIGINALHEIGHT" val="4.22"/>
  <p:tag name="ORIGINALWIDTH" val="3.347441"/>
  <p:tag name="EMFCHILD" val="True"/>
</p:tagLst>
</file>

<file path=ppt/tags/tag720.xml><?xml version="1.0" encoding="utf-8"?>
<p:tagLst xmlns:a="http://schemas.openxmlformats.org/drawingml/2006/main" xmlns:r="http://schemas.openxmlformats.org/officeDocument/2006/relationships" xmlns:p="http://schemas.openxmlformats.org/presentationml/2006/main">
  <p:tag name="ORIGINALHEIGHT" val="4.403465"/>
  <p:tag name="ORIGINALWIDTH" val="3.347441"/>
  <p:tag name="EMFCHILD" val="True"/>
</p:tagLst>
</file>

<file path=ppt/tags/tag721.xml><?xml version="1.0" encoding="utf-8"?>
<p:tagLst xmlns:a="http://schemas.openxmlformats.org/drawingml/2006/main" xmlns:r="http://schemas.openxmlformats.org/officeDocument/2006/relationships" xmlns:p="http://schemas.openxmlformats.org/presentationml/2006/main">
  <p:tag name="ORIGINALHEIGHT" val="6.565354"/>
  <p:tag name="ORIGINALWIDTH" val="4.552913"/>
  <p:tag name="EMFCHILD" val="True"/>
</p:tagLst>
</file>

<file path=ppt/tags/tag722.xml><?xml version="1.0" encoding="utf-8"?>
<p:tagLst xmlns:a="http://schemas.openxmlformats.org/drawingml/2006/main" xmlns:r="http://schemas.openxmlformats.org/officeDocument/2006/relationships" xmlns:p="http://schemas.openxmlformats.org/presentationml/2006/main">
  <p:tag name="ORIGINALHEIGHT" val="4.403465"/>
  <p:tag name="ORIGINALWIDTH" val="7.780787"/>
  <p:tag name="EMFCHILD" val="True"/>
</p:tagLst>
</file>

<file path=ppt/tags/tag723.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724.xml><?xml version="1.0" encoding="utf-8"?>
<p:tagLst xmlns:a="http://schemas.openxmlformats.org/drawingml/2006/main" xmlns:r="http://schemas.openxmlformats.org/officeDocument/2006/relationships" xmlns:p="http://schemas.openxmlformats.org/presentationml/2006/main">
  <p:tag name="ORIGINALHEIGHT" val="4.293898"/>
  <p:tag name="ORIGINALWIDTH" val="5.021142"/>
  <p:tag name="EMFCHILD" val="True"/>
</p:tagLst>
</file>

<file path=ppt/tags/tag725.xml><?xml version="1.0" encoding="utf-8"?>
<p:tagLst xmlns:a="http://schemas.openxmlformats.org/drawingml/2006/main" xmlns:r="http://schemas.openxmlformats.org/officeDocument/2006/relationships" xmlns:p="http://schemas.openxmlformats.org/presentationml/2006/main">
  <p:tag name="ORIGINALHEIGHT" val="4.951417"/>
  <p:tag name="ORIGINALWIDTH" val="3.79374"/>
  <p:tag name="EMFCHILD" val="True"/>
</p:tagLst>
</file>

<file path=ppt/tags/tag726.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EMFCHILD" val="True"/>
</p:tagLst>
</file>

<file path=ppt/tags/tag727.xml><?xml version="1.0" encoding="utf-8"?>
<p:tagLst xmlns:a="http://schemas.openxmlformats.org/drawingml/2006/main" xmlns:r="http://schemas.openxmlformats.org/officeDocument/2006/relationships" xmlns:p="http://schemas.openxmlformats.org/presentationml/2006/main">
  <p:tag name="ORIGINALHEIGHT" val="4.951417"/>
  <p:tag name="ORIGINALWIDTH" val="3.79374"/>
  <p:tag name="EMFCHILD" val="True"/>
</p:tagLst>
</file>

<file path=ppt/tags/tag72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29.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73.xml><?xml version="1.0" encoding="utf-8"?>
<p:tagLst xmlns:a="http://schemas.openxmlformats.org/drawingml/2006/main" xmlns:r="http://schemas.openxmlformats.org/officeDocument/2006/relationships" xmlns:p="http://schemas.openxmlformats.org/presentationml/2006/main">
  <p:tag name="ORIGINALHEIGHT" val="6.291811"/>
  <p:tag name="ORIGINALWIDTH" val="4.552913"/>
  <p:tag name="EMFCHILD" val="True"/>
</p:tagLst>
</file>

<file path=ppt/tags/tag730.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731.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73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3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734.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735.xml><?xml version="1.0" encoding="utf-8"?>
<p:tagLst xmlns:a="http://schemas.openxmlformats.org/drawingml/2006/main" xmlns:r="http://schemas.openxmlformats.org/officeDocument/2006/relationships" xmlns:p="http://schemas.openxmlformats.org/presentationml/2006/main">
  <p:tag name="ORIGINALHEIGHT" val="4.403465"/>
  <p:tag name="ORIGINALWIDTH" val="3.347441"/>
  <p:tag name="EMFCHILD" val="True"/>
</p:tagLst>
</file>

<file path=ppt/tags/tag736.xml><?xml version="1.0" encoding="utf-8"?>
<p:tagLst xmlns:a="http://schemas.openxmlformats.org/drawingml/2006/main" xmlns:r="http://schemas.openxmlformats.org/officeDocument/2006/relationships" xmlns:p="http://schemas.openxmlformats.org/presentationml/2006/main">
  <p:tag name="ORIGINALHEIGHT" val="6.565354"/>
  <p:tag name="ORIGINALWIDTH" val="4.552913"/>
  <p:tag name="EMFCHILD" val="True"/>
</p:tagLst>
</file>

<file path=ppt/tags/tag737.xml><?xml version="1.0" encoding="utf-8"?>
<p:tagLst xmlns:a="http://schemas.openxmlformats.org/drawingml/2006/main" xmlns:r="http://schemas.openxmlformats.org/officeDocument/2006/relationships" xmlns:p="http://schemas.openxmlformats.org/presentationml/2006/main">
  <p:tag name="ORIGINALHEIGHT" val="4.403465"/>
  <p:tag name="ORIGINALWIDTH" val="7.780787"/>
  <p:tag name="EMFCHILD" val="True"/>
</p:tagLst>
</file>

<file path=ppt/tags/tag738.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739.xml><?xml version="1.0" encoding="utf-8"?>
<p:tagLst xmlns:a="http://schemas.openxmlformats.org/drawingml/2006/main" xmlns:r="http://schemas.openxmlformats.org/officeDocument/2006/relationships" xmlns:p="http://schemas.openxmlformats.org/presentationml/2006/main">
  <p:tag name="ORIGINALHEIGHT" val="4.293898"/>
  <p:tag name="ORIGINALWIDTH" val="5.021142"/>
  <p:tag name="EMFCHILD" val="True"/>
</p:tagLst>
</file>

<file path=ppt/tags/tag74.xml><?xml version="1.0" encoding="utf-8"?>
<p:tagLst xmlns:a="http://schemas.openxmlformats.org/drawingml/2006/main" xmlns:r="http://schemas.openxmlformats.org/officeDocument/2006/relationships" xmlns:p="http://schemas.openxmlformats.org/presentationml/2006/main">
  <p:tag name="ORIGINALHEIGHT" val="4.22"/>
  <p:tag name="ORIGINALWIDTH" val="7.780787"/>
  <p:tag name="EMFCHILD" val="True"/>
</p:tagLst>
</file>

<file path=ppt/tags/tag740.xml><?xml version="1.0" encoding="utf-8"?>
<p:tagLst xmlns:a="http://schemas.openxmlformats.org/drawingml/2006/main" xmlns:r="http://schemas.openxmlformats.org/officeDocument/2006/relationships" xmlns:p="http://schemas.openxmlformats.org/presentationml/2006/main">
  <p:tag name="ORIGINALHEIGHT" val="4.951417"/>
  <p:tag name="ORIGINALWIDTH" val="3.79374"/>
  <p:tag name="EMFCHILD" val="True"/>
</p:tagLst>
</file>

<file path=ppt/tags/tag741.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742.xml><?xml version="1.0" encoding="utf-8"?>
<p:tagLst xmlns:a="http://schemas.openxmlformats.org/drawingml/2006/main" xmlns:r="http://schemas.openxmlformats.org/officeDocument/2006/relationships" xmlns:p="http://schemas.openxmlformats.org/presentationml/2006/main">
  <p:tag name="ORIGINALHEIGHT" val="0.3984646"/>
  <p:tag name="ORIGINALWIDTH" val="35.64295"/>
  <p:tag name="EMFCHILD" val="True"/>
</p:tagLst>
</file>

<file path=ppt/tags/tag74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44.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745.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746.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74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48.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749.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75.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750.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75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752.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75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754.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755.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75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757.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75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759.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76.xml><?xml version="1.0" encoding="utf-8"?>
<p:tagLst xmlns:a="http://schemas.openxmlformats.org/drawingml/2006/main" xmlns:r="http://schemas.openxmlformats.org/officeDocument/2006/relationships" xmlns:p="http://schemas.openxmlformats.org/presentationml/2006/main">
  <p:tag name="ORIGINALHEIGHT" val="4.114961"/>
  <p:tag name="ORIGINALWIDTH" val="5.021142"/>
  <p:tag name="EMFCHILD" val="True"/>
</p:tagLst>
</file>

<file path=ppt/tags/tag760.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61.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76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76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764.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765.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76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67.xml><?xml version="1.0" encoding="utf-8"?>
<p:tagLst xmlns:a="http://schemas.openxmlformats.org/drawingml/2006/main" xmlns:r="http://schemas.openxmlformats.org/officeDocument/2006/relationships" xmlns:p="http://schemas.openxmlformats.org/presentationml/2006/main">
  <p:tag name="ORIGINALHEIGHT" val="4.572834"/>
  <p:tag name="ORIGINALWIDTH" val="3.257756"/>
  <p:tag name="EMFCHILD" val="True"/>
</p:tagLst>
</file>

<file path=ppt/tags/tag768.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769.xml><?xml version="1.0" encoding="utf-8"?>
<p:tagLst xmlns:a="http://schemas.openxmlformats.org/drawingml/2006/main" xmlns:r="http://schemas.openxmlformats.org/officeDocument/2006/relationships" xmlns:p="http://schemas.openxmlformats.org/presentationml/2006/main">
  <p:tag name="ORIGINALHEIGHT" val="6.236575"/>
  <p:tag name="ORIGINALWIDTH" val="3.118268"/>
  <p:tag name="EMFCHILD" val="True"/>
</p:tagLst>
</file>

<file path=ppt/tags/tag77.xml><?xml version="1.0" encoding="utf-8"?>
<p:tagLst xmlns:a="http://schemas.openxmlformats.org/drawingml/2006/main" xmlns:r="http://schemas.openxmlformats.org/officeDocument/2006/relationships" xmlns:p="http://schemas.openxmlformats.org/presentationml/2006/main">
  <p:tag name="ORIGINALHEIGHT" val="4.243858"/>
  <p:tag name="ORIGINALWIDTH" val="2.357126"/>
  <p:tag name="EMFCHILD" val="True"/>
</p:tagLst>
</file>

<file path=ppt/tags/tag770.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771.xml><?xml version="1.0" encoding="utf-8"?>
<p:tagLst xmlns:a="http://schemas.openxmlformats.org/drawingml/2006/main" xmlns:r="http://schemas.openxmlformats.org/officeDocument/2006/relationships" xmlns:p="http://schemas.openxmlformats.org/presentationml/2006/main">
  <p:tag name="ORIGINALHEIGHT" val="7.133228"/>
  <p:tag name="ORIGINALWIDTH" val="5.539213"/>
  <p:tag name="EMFCHILD" val="True"/>
</p:tagLst>
</file>

<file path=ppt/tags/tag772.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773.xml><?xml version="1.0" encoding="utf-8"?>
<p:tagLst xmlns:a="http://schemas.openxmlformats.org/drawingml/2006/main" xmlns:r="http://schemas.openxmlformats.org/officeDocument/2006/relationships" xmlns:p="http://schemas.openxmlformats.org/presentationml/2006/main">
  <p:tag name="ORIGINALHEIGHT" val="4.49811"/>
  <p:tag name="ORIGINALWIDTH" val="3.577559"/>
  <p:tag name="EMFCHILD" val="True"/>
</p:tagLst>
</file>

<file path=ppt/tags/tag774.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775.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776.xml><?xml version="1.0" encoding="utf-8"?>
<p:tagLst xmlns:a="http://schemas.openxmlformats.org/drawingml/2006/main" xmlns:r="http://schemas.openxmlformats.org/officeDocument/2006/relationships" xmlns:p="http://schemas.openxmlformats.org/presentationml/2006/main">
  <p:tag name="ORIGINALHEIGHT" val="3.145197"/>
  <p:tag name="ORIGINALWIDTH" val="2.782559"/>
  <p:tag name="EMFCHILD" val="True"/>
</p:tagLst>
</file>

<file path=ppt/tags/tag777.xml><?xml version="1.0" encoding="utf-8"?>
<p:tagLst xmlns:a="http://schemas.openxmlformats.org/drawingml/2006/main" xmlns:r="http://schemas.openxmlformats.org/officeDocument/2006/relationships" xmlns:p="http://schemas.openxmlformats.org/presentationml/2006/main">
  <p:tag name="ORIGINALHEIGHT" val="2.256536"/>
  <p:tag name="ORIGINALWIDTH" val="2.933976"/>
  <p:tag name="EMFCHILD" val="True"/>
</p:tagLst>
</file>

<file path=ppt/tags/tag778.xml><?xml version="1.0" encoding="utf-8"?>
<p:tagLst xmlns:a="http://schemas.openxmlformats.org/drawingml/2006/main" xmlns:r="http://schemas.openxmlformats.org/officeDocument/2006/relationships" xmlns:p="http://schemas.openxmlformats.org/presentationml/2006/main">
  <p:tag name="ORIGINALHEIGHT" val="9.065985"/>
  <p:tag name="ORIGINALWIDTH" val="4.971339"/>
  <p:tag name="EMFCHILD" val="True"/>
</p:tagLst>
</file>

<file path=ppt/tags/tag77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8.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780.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781.xml><?xml version="1.0" encoding="utf-8"?>
<p:tagLst xmlns:a="http://schemas.openxmlformats.org/drawingml/2006/main" xmlns:r="http://schemas.openxmlformats.org/officeDocument/2006/relationships" xmlns:p="http://schemas.openxmlformats.org/presentationml/2006/main">
  <p:tag name="ORIGINALHEIGHT" val="3.145197"/>
  <p:tag name="ORIGINALWIDTH" val="3.730984"/>
  <p:tag name="EMFCHILD" val="True"/>
</p:tagLst>
</file>

<file path=ppt/tags/tag782.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783.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784.xml><?xml version="1.0" encoding="utf-8"?>
<p:tagLst xmlns:a="http://schemas.openxmlformats.org/drawingml/2006/main" xmlns:r="http://schemas.openxmlformats.org/officeDocument/2006/relationships" xmlns:p="http://schemas.openxmlformats.org/presentationml/2006/main">
  <p:tag name="ORIGINALHEIGHT" val="4.49811"/>
  <p:tag name="ORIGINALWIDTH" val="3.577559"/>
  <p:tag name="EMFCHILD" val="True"/>
</p:tagLst>
</file>

<file path=ppt/tags/tag78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86.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787.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788.xml><?xml version="1.0" encoding="utf-8"?>
<p:tagLst xmlns:a="http://schemas.openxmlformats.org/drawingml/2006/main" xmlns:r="http://schemas.openxmlformats.org/officeDocument/2006/relationships" xmlns:p="http://schemas.openxmlformats.org/presentationml/2006/main">
  <p:tag name="ORIGINALHEIGHT" val="6.124016"/>
  <p:tag name="ORIGINALWIDTH" val="7.113307"/>
  <p:tag name="LATEXADDIN" val="\documentclass{article}&#10;\usepackage{amsmath,bm}&#10;\pagestyle{empty}&#10;\begin{document}&#10;&#10;$P_{\bm{\theta}}(\bm{s}|\bm{t})$&#10;&#10;&#10;\end{document}"/>
  <p:tag name="IGUANATEXSIZE" val="20"/>
  <p:tag name="IGUANATEXCURSOR" val="11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789.xml><?xml version="1.0" encoding="utf-8"?>
<p:tagLst xmlns:a="http://schemas.openxmlformats.org/drawingml/2006/main" xmlns:r="http://schemas.openxmlformats.org/officeDocument/2006/relationships" xmlns:p="http://schemas.openxmlformats.org/presentationml/2006/main">
  <p:tag name="ORIGINALHEIGHT" val="4.45626"/>
  <p:tag name="ORIGINALWIDTH" val="3.79374"/>
  <p:tag name="EMFCHILD" val="True"/>
</p:tagLst>
</file>

<file path=ppt/tags/tag79.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790.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791.xml><?xml version="1.0" encoding="utf-8"?>
<p:tagLst xmlns:a="http://schemas.openxmlformats.org/drawingml/2006/main" xmlns:r="http://schemas.openxmlformats.org/officeDocument/2006/relationships" xmlns:p="http://schemas.openxmlformats.org/presentationml/2006/main">
  <p:tag name="ORIGINALHEIGHT" val="4.124527"/>
  <p:tag name="ORIGINALWIDTH" val="4.174331"/>
  <p:tag name="EMFCHILD" val="True"/>
</p:tagLst>
</file>

<file path=ppt/tags/tag792.xml><?xml version="1.0" encoding="utf-8"?>
<p:tagLst xmlns:a="http://schemas.openxmlformats.org/drawingml/2006/main" xmlns:r="http://schemas.openxmlformats.org/officeDocument/2006/relationships" xmlns:p="http://schemas.openxmlformats.org/presentationml/2006/main">
  <p:tag name="ORIGINALHEIGHT" val="8.966338"/>
  <p:tag name="ORIGINALWIDTH" val="0.3985039"/>
  <p:tag name="EMFCHILD" val="True"/>
</p:tagLst>
</file>

<file path=ppt/tags/tag793.xml><?xml version="1.0" encoding="utf-8"?>
<p:tagLst xmlns:a="http://schemas.openxmlformats.org/drawingml/2006/main" xmlns:r="http://schemas.openxmlformats.org/officeDocument/2006/relationships" xmlns:p="http://schemas.openxmlformats.org/presentationml/2006/main">
  <p:tag name="ORIGINALHEIGHT" val="5.837087"/>
  <p:tag name="ORIGINALWIDTH" val="3.526772"/>
  <p:tag name="EMFCHILD" val="True"/>
</p:tagLst>
</file>

<file path=ppt/tags/tag794.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795.xml><?xml version="1.0" encoding="utf-8"?>
<p:tagLst xmlns:a="http://schemas.openxmlformats.org/drawingml/2006/main" xmlns:r="http://schemas.openxmlformats.org/officeDocument/2006/relationships" xmlns:p="http://schemas.openxmlformats.org/presentationml/2006/main">
  <p:tag name="ORIGINALHEIGHT" val="1.534213"/>
  <p:tag name="ORIGINALWIDTH" val="2.618425"/>
  <p:tag name="LATEXADDIN" val="\documentclass{article}&#10;\usepackage{amsmath,bm}&#10;\pagestyle{empty}&#10;\begin{document}&#10;&#10;$\hat{\bm{\theta}}=\{f(s_x|t_y)\}$&#10;&#10;&#10;\end{document}"/>
  <p:tag name="IGUANATEXSIZE" val="20"/>
  <p:tag name="IGUANATEXCURSOR" val="11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796.xml><?xml version="1.0" encoding="utf-8"?>
<p:tagLst xmlns:a="http://schemas.openxmlformats.org/drawingml/2006/main" xmlns:r="http://schemas.openxmlformats.org/officeDocument/2006/relationships" xmlns:p="http://schemas.openxmlformats.org/presentationml/2006/main">
  <p:tag name="ORIGINALHEIGHT" val="7.073464"/>
  <p:tag name="ORIGINALWIDTH" val="4.913268"/>
  <p:tag name="EMFCHILD" val="True"/>
</p:tagLst>
</file>

<file path=ppt/tags/tag797.xml><?xml version="1.0" encoding="utf-8"?>
<p:tagLst xmlns:a="http://schemas.openxmlformats.org/drawingml/2006/main" xmlns:r="http://schemas.openxmlformats.org/officeDocument/2006/relationships" xmlns:p="http://schemas.openxmlformats.org/presentationml/2006/main">
  <p:tag name="ORIGINALHEIGHT" val="2.33122"/>
  <p:tag name="ORIGINALWIDTH" val="6.521614"/>
  <p:tag name="EMFCHILD" val="True"/>
</p:tagLst>
</file>

<file path=ppt/tags/tag798.xml><?xml version="1.0" encoding="utf-8"?>
<p:tagLst xmlns:a="http://schemas.openxmlformats.org/drawingml/2006/main" xmlns:r="http://schemas.openxmlformats.org/officeDocument/2006/relationships" xmlns:p="http://schemas.openxmlformats.org/presentationml/2006/main">
  <p:tag name="ORIGINALHEIGHT" val="9.962638"/>
  <p:tag name="ORIGINALWIDTH" val="3.481457"/>
  <p:tag name="EMFCHILD" val="True"/>
</p:tagLst>
</file>

<file path=ppt/tags/tag799.xml><?xml version="1.0" encoding="utf-8"?>
<p:tagLst xmlns:a="http://schemas.openxmlformats.org/drawingml/2006/main" xmlns:r="http://schemas.openxmlformats.org/officeDocument/2006/relationships" xmlns:p="http://schemas.openxmlformats.org/presentationml/2006/main">
  <p:tag name="ORIGINALHEIGHT" val="9.065985"/>
  <p:tag name="ORIGINALWIDTH" val="4.893661"/>
  <p:tag name="EMFCHILD" val="True"/>
</p:tagLst>
</file>

<file path=ppt/tags/tag8.xml><?xml version="1.0" encoding="utf-8"?>
<p:tagLst xmlns:a="http://schemas.openxmlformats.org/drawingml/2006/main" xmlns:r="http://schemas.openxmlformats.org/officeDocument/2006/relationships" xmlns:p="http://schemas.openxmlformats.org/presentationml/2006/main">
  <p:tag name="ORIGINALHEIGHT" val="4.403465"/>
  <p:tag name="ORIGINALWIDTH" val="7.684724"/>
  <p:tag name="EMFCHILD" val="True"/>
</p:tagLst>
</file>

<file path=ppt/tags/tag80.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800.xml><?xml version="1.0" encoding="utf-8"?>
<p:tagLst xmlns:a="http://schemas.openxmlformats.org/drawingml/2006/main" xmlns:r="http://schemas.openxmlformats.org/officeDocument/2006/relationships" xmlns:p="http://schemas.openxmlformats.org/presentationml/2006/main">
  <p:tag name="ORIGINALHEIGHT" val="9.962638"/>
  <p:tag name="ORIGINALWIDTH" val="2.275197"/>
  <p:tag name="EMFCHILD" val="True"/>
</p:tagLst>
</file>

<file path=ppt/tags/tag801.xml><?xml version="1.0" encoding="utf-8"?>
<p:tagLst xmlns:a="http://schemas.openxmlformats.org/drawingml/2006/main" xmlns:r="http://schemas.openxmlformats.org/officeDocument/2006/relationships" xmlns:p="http://schemas.openxmlformats.org/presentationml/2006/main">
  <p:tag name="ORIGINALHEIGHT" val="4.513071"/>
  <p:tag name="ORIGINALWIDTH" val="3.608937"/>
  <p:tag name="EMFCHILD" val="True"/>
</p:tagLst>
</file>

<file path=ppt/tags/tag802.xml><?xml version="1.0" encoding="utf-8"?>
<p:tagLst xmlns:a="http://schemas.openxmlformats.org/drawingml/2006/main" xmlns:r="http://schemas.openxmlformats.org/officeDocument/2006/relationships" xmlns:p="http://schemas.openxmlformats.org/presentationml/2006/main">
  <p:tag name="ORIGINALHEIGHT" val="3.145197"/>
  <p:tag name="ORIGINALWIDTH" val="3.672677"/>
  <p:tag name="EMFCHILD" val="True"/>
</p:tagLst>
</file>

<file path=ppt/tags/tag803.xml><?xml version="1.0" encoding="utf-8"?>
<p:tagLst xmlns:a="http://schemas.openxmlformats.org/drawingml/2006/main" xmlns:r="http://schemas.openxmlformats.org/officeDocument/2006/relationships" xmlns:p="http://schemas.openxmlformats.org/presentationml/2006/main">
  <p:tag name="ORIGINALHEIGHT" val="9.962638"/>
  <p:tag name="ORIGINALWIDTH" val="0.3922441"/>
  <p:tag name="EMFCHILD" val="True"/>
</p:tagLst>
</file>

<file path=ppt/tags/tag804.xml><?xml version="1.0" encoding="utf-8"?>
<p:tagLst xmlns:a="http://schemas.openxmlformats.org/drawingml/2006/main" xmlns:r="http://schemas.openxmlformats.org/officeDocument/2006/relationships" xmlns:p="http://schemas.openxmlformats.org/presentationml/2006/main">
  <p:tag name="ORIGINALHEIGHT" val="6.346181"/>
  <p:tag name="ORIGINALWIDTH" val="3.010709"/>
  <p:tag name="EMFCHILD" val="True"/>
</p:tagLst>
</file>

<file path=ppt/tags/tag805.xml><?xml version="1.0" encoding="utf-8"?>
<p:tagLst xmlns:a="http://schemas.openxmlformats.org/drawingml/2006/main" xmlns:r="http://schemas.openxmlformats.org/officeDocument/2006/relationships" xmlns:p="http://schemas.openxmlformats.org/presentationml/2006/main">
  <p:tag name="ORIGINALHEIGHT" val="4.49811"/>
  <p:tag name="ORIGINALWIDTH" val="3.521654"/>
  <p:tag name="EMFCHILD" val="True"/>
</p:tagLst>
</file>

<file path=ppt/tags/tag806.xml><?xml version="1.0" encoding="utf-8"?>
<p:tagLst xmlns:a="http://schemas.openxmlformats.org/drawingml/2006/main" xmlns:r="http://schemas.openxmlformats.org/officeDocument/2006/relationships" xmlns:p="http://schemas.openxmlformats.org/presentationml/2006/main">
  <p:tag name="ORIGINALHEIGHT" val="9.962638"/>
  <p:tag name="ORIGINALWIDTH" val="2.275197"/>
  <p:tag name="EMFCHILD" val="True"/>
</p:tagLst>
</file>

<file path=ppt/tags/tag807.xml><?xml version="1.0" encoding="utf-8"?>
<p:tagLst xmlns:a="http://schemas.openxmlformats.org/drawingml/2006/main" xmlns:r="http://schemas.openxmlformats.org/officeDocument/2006/relationships" xmlns:p="http://schemas.openxmlformats.org/presentationml/2006/main">
  <p:tag name="ORIGINALHEIGHT" val="9.962638"/>
  <p:tag name="ORIGINALWIDTH" val="3.481457"/>
  <p:tag name="EMFCHILD" val="True"/>
</p:tagLst>
</file>

<file path=ppt/tags/tag808.xml><?xml version="1.0" encoding="utf-8"?>
<p:tagLst xmlns:a="http://schemas.openxmlformats.org/drawingml/2006/main" xmlns:r="http://schemas.openxmlformats.org/officeDocument/2006/relationships" xmlns:p="http://schemas.openxmlformats.org/presentationml/2006/main">
  <p:tag name="ORIGINALHEIGHT" val="12.33524"/>
  <p:tag name="ORIGINALWIDTH" val="155.8046"/>
  <p:tag name="OUTPUTTYPE" val="SVG"/>
  <p:tag name="IGUANATEXVERSION" val="160"/>
  <p:tag name="LATEXADDIN" val="\documentclass{article}&#10;\usepackage{amsmath,bm}&#10;\pagestyle{empty}&#10;\begin{document}&#10;&#10;\begin{equation*}&#10;    P(a_j|\bm{a}_1^{j-1},\bm{s}_1^{j-1},m,t)\equiv a(a_j|j,m,l)&#10;\end{equation*}&#10;&#10;&#10;\end{document}"/>
  <p:tag name="IGUANATEXSIZE" val="20"/>
  <p:tag name="IGUANATEXCURSOR" val="18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809.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begin{equation*}&#10;    P(a_j|\bm{a}_1^{j-1},\bm{s}_1^{j-1},m,t)\equiv a(a_j|j,m,l)&#10;\end{equation*}&#10;&#10;&#10;\end{document}"/>
  <p:tag name="IGUANATEXSIZE" val="20"/>
  <p:tag name="IGUANATEXCURSOR" val="18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81.xml><?xml version="1.0" encoding="utf-8"?>
<p:tagLst xmlns:a="http://schemas.openxmlformats.org/drawingml/2006/main" xmlns:r="http://schemas.openxmlformats.org/officeDocument/2006/relationships" xmlns:p="http://schemas.openxmlformats.org/presentationml/2006/main">
  <p:tag name="ORIGINALHEIGHT" val="9.54752"/>
  <p:tag name="ORIGINALWIDTH" val="0.3985039"/>
  <p:tag name="EMFCHILD" val="True"/>
</p:tagLst>
</file>

<file path=ppt/tags/tag810.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11.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812.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81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814.xml><?xml version="1.0" encoding="utf-8"?>
<p:tagLst xmlns:a="http://schemas.openxmlformats.org/drawingml/2006/main" xmlns:r="http://schemas.openxmlformats.org/officeDocument/2006/relationships" xmlns:p="http://schemas.openxmlformats.org/presentationml/2006/main">
  <p:tag name="ORIGINALHEIGHT" val="4.582795"/>
  <p:tag name="ORIGINALWIDTH" val="5.519291"/>
  <p:tag name="EMFCHILD" val="True"/>
</p:tagLst>
</file>

<file path=ppt/tags/tag815.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816.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817.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81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81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82.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820.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82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822.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82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824.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82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826.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82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828.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82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3.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830.xml><?xml version="1.0" encoding="utf-8"?>
<p:tagLst xmlns:a="http://schemas.openxmlformats.org/drawingml/2006/main" xmlns:r="http://schemas.openxmlformats.org/officeDocument/2006/relationships" xmlns:p="http://schemas.openxmlformats.org/presentationml/2006/main">
  <p:tag name="ORIGINALHEIGHT" val="4.263977"/>
  <p:tag name="ORIGINALWIDTH" val="6.645079"/>
  <p:tag name="EMFCHILD" val="True"/>
</p:tagLst>
</file>

<file path=ppt/tags/tag831.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83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33.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83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835.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836.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83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838.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83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84.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840.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84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42.xml><?xml version="1.0" encoding="utf-8"?>
<p:tagLst xmlns:a="http://schemas.openxmlformats.org/drawingml/2006/main" xmlns:r="http://schemas.openxmlformats.org/officeDocument/2006/relationships" xmlns:p="http://schemas.openxmlformats.org/presentationml/2006/main">
  <p:tag name="ORIGINALHEIGHT" val="30.47039"/>
  <p:tag name="ORIGINALWIDTH" val="152.1841"/>
  <p:tag name="OUTPUTTYPE" val="SVG"/>
  <p:tag name="IGUANATEXVERSION" val="160"/>
  <p:tag name="LATEXADDIN" val="\documentclass{article}&#10;\usepackage{amsmath,bm}&#10;\pagestyle{empty}&#10;\begin{document}&#10;&#10;\begin{equation*}&#10;    P(\bm{s}|\bm{t})=\epsilon\prod_{j=1}^m\sum_{i=1}^la(i|j,m,l)f(s_j|t_i)&#10;\end{equation*}&#10;&#10;&#10;&#10;\end{document}"/>
  <p:tag name="IGUANATEXSIZE" val="20"/>
  <p:tag name="IGUANATEXCURSOR" val="19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843.xml><?xml version="1.0" encoding="utf-8"?>
<p:tagLst xmlns:a="http://schemas.openxmlformats.org/drawingml/2006/main" xmlns:r="http://schemas.openxmlformats.org/officeDocument/2006/relationships" xmlns:p="http://schemas.openxmlformats.org/presentationml/2006/main">
  <p:tag name="ORIGINALHEIGHT" val="6.804449"/>
  <p:tag name="ORIGINALWIDTH" val="7.067401"/>
  <p:tag name="LATEXADDIN" val="\documentclass{article}&#10;\usepackage{amsmath,bm}&#10;\pagestyle{empty}&#10;\begin{document}&#10;&#10;\begin{equation*}&#10;    P(\bm{s}|\bm{t})=\epsilon\prod_{j=1}^m\sum_{i=1}^la(i|j,m,l)f(s_j|t_i)&#10;\end{equation*}&#10;&#10;&#10;&#10;\end{document}"/>
  <p:tag name="IGUANATEXSIZE" val="20"/>
  <p:tag name="IGUANATEXCURSOR" val="191"/>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844.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45.xml><?xml version="1.0" encoding="utf-8"?>
<p:tagLst xmlns:a="http://schemas.openxmlformats.org/drawingml/2006/main" xmlns:r="http://schemas.openxmlformats.org/officeDocument/2006/relationships" xmlns:p="http://schemas.openxmlformats.org/presentationml/2006/main">
  <p:tag name="ORIGINALHEIGHT" val="4.582795"/>
  <p:tag name="ORIGINALWIDTH" val="4.147402"/>
  <p:tag name="EMFCHILD" val="True"/>
</p:tagLst>
</file>

<file path=ppt/tags/tag846.xml><?xml version="1.0" encoding="utf-8"?>
<p:tagLst xmlns:a="http://schemas.openxmlformats.org/drawingml/2006/main" xmlns:r="http://schemas.openxmlformats.org/officeDocument/2006/relationships" xmlns:p="http://schemas.openxmlformats.org/presentationml/2006/main">
  <p:tag name="ORIGINALHEIGHT" val="9.962638"/>
  <p:tag name="ORIGINALWIDTH" val="0.3959055"/>
  <p:tag name="EMFCHILD" val="True"/>
</p:tagLst>
</file>

<file path=ppt/tags/tag847.xml><?xml version="1.0" encoding="utf-8"?>
<p:tagLst xmlns:a="http://schemas.openxmlformats.org/drawingml/2006/main" xmlns:r="http://schemas.openxmlformats.org/officeDocument/2006/relationships" xmlns:p="http://schemas.openxmlformats.org/presentationml/2006/main">
  <p:tag name="ORIGINALHEIGHT" val="6.485669"/>
  <p:tag name="ORIGINALWIDTH" val="3.504016"/>
  <p:tag name="EMFCHILD" val="True"/>
</p:tagLst>
</file>

<file path=ppt/tags/tag848.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49.xml><?xml version="1.0" encoding="utf-8"?>
<p:tagLst xmlns:a="http://schemas.openxmlformats.org/drawingml/2006/main" xmlns:r="http://schemas.openxmlformats.org/officeDocument/2006/relationships" xmlns:p="http://schemas.openxmlformats.org/presentationml/2006/main">
  <p:tag name="ORIGINALHEIGHT" val="2.33122"/>
  <p:tag name="ORIGINALWIDTH" val="6.582402"/>
  <p:tag name="EMFCHILD" val="True"/>
</p:tagLst>
</file>

<file path=ppt/tags/tag85.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850.xml><?xml version="1.0" encoding="utf-8"?>
<p:tagLst xmlns:a="http://schemas.openxmlformats.org/drawingml/2006/main" xmlns:r="http://schemas.openxmlformats.org/officeDocument/2006/relationships" xmlns:p="http://schemas.openxmlformats.org/presentationml/2006/main">
  <p:tag name="ORIGINALHEIGHT" val="4.403465"/>
  <p:tag name="ORIGINALWIDTH" val="3.256536"/>
  <p:tag name="EMFCHILD" val="True"/>
</p:tagLst>
</file>

<file path=ppt/tags/tag851.xml><?xml version="1.0" encoding="utf-8"?>
<p:tagLst xmlns:a="http://schemas.openxmlformats.org/drawingml/2006/main" xmlns:r="http://schemas.openxmlformats.org/officeDocument/2006/relationships" xmlns:p="http://schemas.openxmlformats.org/presentationml/2006/main">
  <p:tag name="ORIGINALHEIGHT" val="3.145197"/>
  <p:tag name="ORIGINALWIDTH" val="6.360669"/>
  <p:tag name="EMFCHILD" val="True"/>
</p:tagLst>
</file>

<file path=ppt/tags/tag852.xml><?xml version="1.0" encoding="utf-8"?>
<p:tagLst xmlns:a="http://schemas.openxmlformats.org/drawingml/2006/main" xmlns:r="http://schemas.openxmlformats.org/officeDocument/2006/relationships" xmlns:p="http://schemas.openxmlformats.org/presentationml/2006/main">
  <p:tag name="ORIGINALHEIGHT" val="13.94768"/>
  <p:tag name="ORIGINALWIDTH" val="11.53158"/>
  <p:tag name="EMFCHILD" val="True"/>
</p:tagLst>
</file>

<file path=ppt/tags/tag853.xml><?xml version="1.0" encoding="utf-8"?>
<p:tagLst xmlns:a="http://schemas.openxmlformats.org/drawingml/2006/main" xmlns:r="http://schemas.openxmlformats.org/officeDocument/2006/relationships" xmlns:p="http://schemas.openxmlformats.org/presentationml/2006/main">
  <p:tag name="ORIGINALHEIGHT" val="6.046299"/>
  <p:tag name="ORIGINALWIDTH" val="3.041732"/>
  <p:tag name="EMFCHILD" val="True"/>
</p:tagLst>
</file>

<file path=ppt/tags/tag854.xml><?xml version="1.0" encoding="utf-8"?>
<p:tagLst xmlns:a="http://schemas.openxmlformats.org/drawingml/2006/main" xmlns:r="http://schemas.openxmlformats.org/officeDocument/2006/relationships" xmlns:p="http://schemas.openxmlformats.org/presentationml/2006/main">
  <p:tag name="ORIGINALHEIGHT" val="1.875945"/>
  <p:tag name="ORIGINALWIDTH" val="5.099607"/>
  <p:tag name="EMFCHILD" val="True"/>
</p:tagLst>
</file>

<file path=ppt/tags/tag855.xml><?xml version="1.0" encoding="utf-8"?>
<p:tagLst xmlns:a="http://schemas.openxmlformats.org/drawingml/2006/main" xmlns:r="http://schemas.openxmlformats.org/officeDocument/2006/relationships" xmlns:p="http://schemas.openxmlformats.org/presentationml/2006/main">
  <p:tag name="ORIGINALHEIGHT" val="4.63063"/>
  <p:tag name="ORIGINALWIDTH" val="2.522087"/>
  <p:tag name="EMFCHILD" val="True"/>
</p:tagLst>
</file>

<file path=ppt/tags/tag856.xml><?xml version="1.0" encoding="utf-8"?>
<p:tagLst xmlns:a="http://schemas.openxmlformats.org/drawingml/2006/main" xmlns:r="http://schemas.openxmlformats.org/officeDocument/2006/relationships" xmlns:p="http://schemas.openxmlformats.org/presentationml/2006/main">
  <p:tag name="ORIGINALHEIGHT" val="4.909567"/>
  <p:tag name="ORIGINALWIDTH" val="1.552047"/>
  <p:tag name="EMFCHILD" val="True"/>
</p:tagLst>
</file>

<file path=ppt/tags/tag857.xml><?xml version="1.0" encoding="utf-8"?>
<p:tagLst xmlns:a="http://schemas.openxmlformats.org/drawingml/2006/main" xmlns:r="http://schemas.openxmlformats.org/officeDocument/2006/relationships" xmlns:p="http://schemas.openxmlformats.org/presentationml/2006/main">
  <p:tag name="ORIGINALHEIGHT" val="13.94768"/>
  <p:tag name="ORIGINALWIDTH" val="13.17469"/>
  <p:tag name="EMFCHILD" val="True"/>
</p:tagLst>
</file>

<file path=ppt/tags/tag858.xml><?xml version="1.0" encoding="utf-8"?>
<p:tagLst xmlns:a="http://schemas.openxmlformats.org/drawingml/2006/main" xmlns:r="http://schemas.openxmlformats.org/officeDocument/2006/relationships" xmlns:p="http://schemas.openxmlformats.org/presentationml/2006/main">
  <p:tag name="ORIGINALHEIGHT" val="4.693386"/>
  <p:tag name="ORIGINALWIDTH" val="2.099409"/>
  <p:tag name="EMFCHILD" val="True"/>
</p:tagLst>
</file>

<file path=ppt/tags/tag859.xml><?xml version="1.0" encoding="utf-8"?>
<p:tagLst xmlns:a="http://schemas.openxmlformats.org/drawingml/2006/main" xmlns:r="http://schemas.openxmlformats.org/officeDocument/2006/relationships" xmlns:p="http://schemas.openxmlformats.org/presentationml/2006/main">
  <p:tag name="ORIGINALHEIGHT" val="1.875945"/>
  <p:tag name="ORIGINALWIDTH" val="5.099607"/>
  <p:tag name="EMFCHILD" val="True"/>
</p:tagLst>
</file>

<file path=ppt/tags/tag86.xml><?xml version="1.0" encoding="utf-8"?>
<p:tagLst xmlns:a="http://schemas.openxmlformats.org/drawingml/2006/main" xmlns:r="http://schemas.openxmlformats.org/officeDocument/2006/relationships" xmlns:p="http://schemas.openxmlformats.org/presentationml/2006/main">
  <p:tag name="ORIGINALHEIGHT" val="6.215433"/>
  <p:tag name="ORIGINALWIDTH" val="3.526772"/>
  <p:tag name="EMFCHILD" val="True"/>
</p:tagLst>
</file>

<file path=ppt/tags/tag860.xml><?xml version="1.0" encoding="utf-8"?>
<p:tagLst xmlns:a="http://schemas.openxmlformats.org/drawingml/2006/main" xmlns:r="http://schemas.openxmlformats.org/officeDocument/2006/relationships" xmlns:p="http://schemas.openxmlformats.org/presentationml/2006/main">
  <p:tag name="ORIGINALHEIGHT" val="4.63063"/>
  <p:tag name="ORIGINALWIDTH" val="2.522087"/>
  <p:tag name="EMFCHILD" val="True"/>
</p:tagLst>
</file>

<file path=ppt/tags/tag861.xml><?xml version="1.0" encoding="utf-8"?>
<p:tagLst xmlns:a="http://schemas.openxmlformats.org/drawingml/2006/main" xmlns:r="http://schemas.openxmlformats.org/officeDocument/2006/relationships" xmlns:p="http://schemas.openxmlformats.org/presentationml/2006/main">
  <p:tag name="ORIGINALHEIGHT" val="4.513071"/>
  <p:tag name="ORIGINALWIDTH" val="4.533425"/>
  <p:tag name="EMFCHILD" val="True"/>
</p:tagLst>
</file>

<file path=ppt/tags/tag862.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63.xml><?xml version="1.0" encoding="utf-8"?>
<p:tagLst xmlns:a="http://schemas.openxmlformats.org/drawingml/2006/main" xmlns:r="http://schemas.openxmlformats.org/officeDocument/2006/relationships" xmlns:p="http://schemas.openxmlformats.org/presentationml/2006/main">
  <p:tag name="ORIGINALHEIGHT" val="6.694882"/>
  <p:tag name="ORIGINALWIDTH" val="2.61315"/>
  <p:tag name="EMFCHILD" val="True"/>
</p:tagLst>
</file>

<file path=ppt/tags/tag864.xml><?xml version="1.0" encoding="utf-8"?>
<p:tagLst xmlns:a="http://schemas.openxmlformats.org/drawingml/2006/main" xmlns:r="http://schemas.openxmlformats.org/officeDocument/2006/relationships" xmlns:p="http://schemas.openxmlformats.org/presentationml/2006/main">
  <p:tag name="ORIGINALHEIGHT" val="9.962638"/>
  <p:tag name="ORIGINALWIDTH" val="0.3959055"/>
  <p:tag name="EMFCHILD" val="True"/>
</p:tagLst>
</file>

<file path=ppt/tags/tag865.xml><?xml version="1.0" encoding="utf-8"?>
<p:tagLst xmlns:a="http://schemas.openxmlformats.org/drawingml/2006/main" xmlns:r="http://schemas.openxmlformats.org/officeDocument/2006/relationships" xmlns:p="http://schemas.openxmlformats.org/presentationml/2006/main">
  <p:tag name="ORIGINALHEIGHT" val="8.627638"/>
  <p:tag name="ORIGINALWIDTH" val="4.058307"/>
  <p:tag name="EMFCHILD" val="True"/>
</p:tagLst>
</file>

<file path=ppt/tags/tag866.xml><?xml version="1.0" encoding="utf-8"?>
<p:tagLst xmlns:a="http://schemas.openxmlformats.org/drawingml/2006/main" xmlns:r="http://schemas.openxmlformats.org/officeDocument/2006/relationships" xmlns:p="http://schemas.openxmlformats.org/presentationml/2006/main">
  <p:tag name="ORIGINALHEIGHT" val="2.978819"/>
  <p:tag name="ORIGINALWIDTH" val="1.158071"/>
  <p:tag name="EMFCHILD" val="True"/>
</p:tagLst>
</file>

<file path=ppt/tags/tag867.xml><?xml version="1.0" encoding="utf-8"?>
<p:tagLst xmlns:a="http://schemas.openxmlformats.org/drawingml/2006/main" xmlns:r="http://schemas.openxmlformats.org/officeDocument/2006/relationships" xmlns:p="http://schemas.openxmlformats.org/presentationml/2006/main">
  <p:tag name="ORIGINALHEIGHT" val="4.513071"/>
  <p:tag name="ORIGINALWIDTH" val="8.106732"/>
  <p:tag name="EMFCHILD" val="True"/>
</p:tagLst>
</file>

<file path=ppt/tags/tag868.xml><?xml version="1.0" encoding="utf-8"?>
<p:tagLst xmlns:a="http://schemas.openxmlformats.org/drawingml/2006/main" xmlns:r="http://schemas.openxmlformats.org/officeDocument/2006/relationships" xmlns:p="http://schemas.openxmlformats.org/presentationml/2006/main">
  <p:tag name="ORIGINALHEIGHT" val="2.978819"/>
  <p:tag name="ORIGINALWIDTH" val="1.158071"/>
  <p:tag name="EMFCHILD" val="True"/>
</p:tagLst>
</file>

<file path=ppt/tags/tag869.xml><?xml version="1.0" encoding="utf-8"?>
<p:tagLst xmlns:a="http://schemas.openxmlformats.org/drawingml/2006/main" xmlns:r="http://schemas.openxmlformats.org/officeDocument/2006/relationships" xmlns:p="http://schemas.openxmlformats.org/presentationml/2006/main">
  <p:tag name="ORIGINALHEIGHT" val="7.023622"/>
  <p:tag name="ORIGINALWIDTH" val="2.118228"/>
  <p:tag name="EMFCHILD" val="True"/>
</p:tagLst>
</file>

<file path=ppt/tags/tag87.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870.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71.xml><?xml version="1.0" encoding="utf-8"?>
<p:tagLst xmlns:a="http://schemas.openxmlformats.org/drawingml/2006/main" xmlns:r="http://schemas.openxmlformats.org/officeDocument/2006/relationships" xmlns:p="http://schemas.openxmlformats.org/presentationml/2006/main">
  <p:tag name="ORIGINALHEIGHT" val="9.065985"/>
  <p:tag name="ORIGINALWIDTH" val="4.939252"/>
  <p:tag name="EMFCHILD" val="True"/>
</p:tagLst>
</file>

<file path=ppt/tags/tag872.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73.xml><?xml version="1.0" encoding="utf-8"?>
<p:tagLst xmlns:a="http://schemas.openxmlformats.org/drawingml/2006/main" xmlns:r="http://schemas.openxmlformats.org/officeDocument/2006/relationships" xmlns:p="http://schemas.openxmlformats.org/presentationml/2006/main">
  <p:tag name="ORIGINALHEIGHT" val="4.513071"/>
  <p:tag name="ORIGINALWIDTH" val="3.642598"/>
  <p:tag name="EMFCHILD" val="True"/>
</p:tagLst>
</file>

<file path=ppt/tags/tag874.xml><?xml version="1.0" encoding="utf-8"?>
<p:tagLst xmlns:a="http://schemas.openxmlformats.org/drawingml/2006/main" xmlns:r="http://schemas.openxmlformats.org/officeDocument/2006/relationships" xmlns:p="http://schemas.openxmlformats.org/presentationml/2006/main">
  <p:tag name="ORIGINALHEIGHT" val="6.046299"/>
  <p:tag name="ORIGINALWIDTH" val="3.041732"/>
  <p:tag name="EMFCHILD" val="True"/>
</p:tagLst>
</file>

<file path=ppt/tags/tag875.xml><?xml version="1.0" encoding="utf-8"?>
<p:tagLst xmlns:a="http://schemas.openxmlformats.org/drawingml/2006/main" xmlns:r="http://schemas.openxmlformats.org/officeDocument/2006/relationships" xmlns:p="http://schemas.openxmlformats.org/presentationml/2006/main">
  <p:tag name="ORIGINALHEIGHT" val="9.962638"/>
  <p:tag name="ORIGINALWIDTH" val="0.3959055"/>
  <p:tag name="EMFCHILD" val="True"/>
</p:tagLst>
</file>

<file path=ppt/tags/tag876.xml><?xml version="1.0" encoding="utf-8"?>
<p:tagLst xmlns:a="http://schemas.openxmlformats.org/drawingml/2006/main" xmlns:r="http://schemas.openxmlformats.org/officeDocument/2006/relationships" xmlns:p="http://schemas.openxmlformats.org/presentationml/2006/main">
  <p:tag name="ORIGINALHEIGHT" val="6.346181"/>
  <p:tag name="ORIGINALWIDTH" val="3.038779"/>
  <p:tag name="EMFCHILD" val="True"/>
</p:tagLst>
</file>

<file path=ppt/tags/tag877.xml><?xml version="1.0" encoding="utf-8"?>
<p:tagLst xmlns:a="http://schemas.openxmlformats.org/drawingml/2006/main" xmlns:r="http://schemas.openxmlformats.org/officeDocument/2006/relationships" xmlns:p="http://schemas.openxmlformats.org/presentationml/2006/main">
  <p:tag name="ORIGINALHEIGHT" val="4.693386"/>
  <p:tag name="ORIGINALWIDTH" val="2.099409"/>
  <p:tag name="EMFCHILD" val="True"/>
</p:tagLst>
</file>

<file path=ppt/tags/tag878.xml><?xml version="1.0" encoding="utf-8"?>
<p:tagLst xmlns:a="http://schemas.openxmlformats.org/drawingml/2006/main" xmlns:r="http://schemas.openxmlformats.org/officeDocument/2006/relationships" xmlns:p="http://schemas.openxmlformats.org/presentationml/2006/main">
  <p:tag name="ORIGINALHEIGHT" val="9.962638"/>
  <p:tag name="ORIGINALWIDTH" val="2.296417"/>
  <p:tag name="EMFCHILD" val="True"/>
</p:tagLst>
</file>

<file path=ppt/tags/tag879.xml><?xml version="1.0" encoding="utf-8"?>
<p:tagLst xmlns:a="http://schemas.openxmlformats.org/drawingml/2006/main" xmlns:r="http://schemas.openxmlformats.org/officeDocument/2006/relationships" xmlns:p="http://schemas.openxmlformats.org/presentationml/2006/main">
  <p:tag name="ORIGINALHEIGHT" val="5.857992"/>
  <p:tag name="ORIGINALWIDTH" val="6.527087"/>
  <p:tag name="OUTPUTTYPE" val="SVG"/>
  <p:tag name="IGUANATEXVERSION" val="160"/>
  <p:tag name="LATEXADDIN" val="\documentclass{article}&#10;\usepackage{amsmath,bm}&#10;\pagestyle{empty}&#10;\begin{document}&#10;&#10;$\tau_i$&#10;&#10;&#10;\end{document}"/>
  <p:tag name="IGUANATEXSIZE" val="20"/>
  <p:tag name="IGUANATEXCURSOR" val="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88.xml><?xml version="1.0" encoding="utf-8"?>
<p:tagLst xmlns:a="http://schemas.openxmlformats.org/drawingml/2006/main" xmlns:r="http://schemas.openxmlformats.org/officeDocument/2006/relationships" xmlns:p="http://schemas.openxmlformats.org/presentationml/2006/main">
  <p:tag name="ORIGINALHEIGHT" val="0.3818504"/>
  <p:tag name="ORIGINALWIDTH" val="47.39173"/>
  <p:tag name="EMFCHILD" val="True"/>
</p:tagLst>
</file>

<file path=ppt/tags/tag880.xml><?xml version="1.0" encoding="utf-8"?>
<p:tagLst xmlns:a="http://schemas.openxmlformats.org/drawingml/2006/main" xmlns:r="http://schemas.openxmlformats.org/officeDocument/2006/relationships" xmlns:p="http://schemas.openxmlformats.org/presentationml/2006/main">
  <p:tag name="ORIGINALHEIGHT" val="4.413425"/>
  <p:tag name="ORIGINALWIDTH" val="4.82189"/>
  <p:tag name="LATEXADDIN" val="\documentclass{article}&#10;\usepackage{amsmath,bm}&#10;\pagestyle{empty}&#10;\begin{document}&#10;&#10;$\tau_i$&#10;&#10;&#10;\end{document}"/>
  <p:tag name="IGUANATEXSIZE" val="20"/>
  <p:tag name="IGUANATEXCURSOR" val="9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881.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882.xml><?xml version="1.0" encoding="utf-8"?>
<p:tagLst xmlns:a="http://schemas.openxmlformats.org/drawingml/2006/main" xmlns:r="http://schemas.openxmlformats.org/officeDocument/2006/relationships" xmlns:p="http://schemas.openxmlformats.org/presentationml/2006/main">
  <p:tag name="ORIGINALHEIGHT" val="131.7528"/>
  <p:tag name="ORIGINALWIDTH" val="351.7348"/>
  <p:tag name="OUTPUTTYPE" val="SVG"/>
  <p:tag name="IGUANATEXVERSION" val="160"/>
  <p:tag name="LATEXADDIN" val="\documentclass{article}&#10;\usepackage{amsmath,bm}&#10;\pagestyle{empty}&#10;\begin{document}&#10;&#10;&#10;\begin{align*}&#10;\begin{aligned}&#10;    P(\bm{s}|\bm{t})=\sum_{\bm{a}}[\tbinom{m-\phi_0}{\phi_0}p_0^{m-2\phi_0}p_1^{\phi_0}&amp;\prod_{i=1}^{l}\phi_i!n(\phi_i|t_i)\cdot\prod_{j=1}^mt(s_j|t_{a_j})\cdot\prod_{j=1,a_j\neq 0}^md(j|a_j,m,l)],\\&#10;    s.t.\quad &amp;\sum_{s_x}t(s_x|t_y)=1,\\&#10;    &amp;\sum_jd(j|i,m,l)=1,\\&#10;    &amp;\sum_{\phi}n(\phi|t_y)=1,\\&#10;    &amp;p_0+p_1=1&#10;\end{aligned}&#10;\end{align*}&#10;&#10;\end{document}"/>
  <p:tag name="IGUANATEXSIZE" val="20"/>
  <p:tag name="IGUANATEXCURSOR" val="45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883.xml><?xml version="1.0" encoding="utf-8"?>
<p:tagLst xmlns:a="http://schemas.openxmlformats.org/drawingml/2006/main" xmlns:r="http://schemas.openxmlformats.org/officeDocument/2006/relationships" xmlns:p="http://schemas.openxmlformats.org/presentationml/2006/main">
  <p:tag name="ORIGINALHEIGHT" val="6.804449"/>
  <p:tag name="ORIGINALWIDTH" val="7.113307"/>
  <p:tag name="LATEXADDIN" val="\documentclass{article}&#10;\usepackage{amsmath,bm}&#10;\pagestyle{empty}&#10;\begin{document}&#10;&#10;&#10;\begin{align*}&#10;\begin{aligned}&#10;    P(\bm{s}|\bm{t})=\sum_{\bm{a}}[\tbinom{m-\phi_0}{\phi_0}p_0^{m-2\phi_0}p_1^{\phi_0}&amp;\prod_{i=1}^{l}\phi_i!n(\phi_i|t_i)\cdot\prod_{j=1}^mt(s_j|t_{a_j})\cdot\prod_{j=1,a_j\neq 0}^md(j|a_j,m,l)],\\&#10;    s.t.\quad &amp;\sum_{s_x}t(s_x|t_y)=1,\\&#10;    &amp;\sum_jd(j|i,m,l)=1,\\&#10;    &amp;\sum_{\phi}n(\phi|t_y)=1,\\&#10;    &amp;p_0+p_1=1&#10;\end{aligned}&#10;\end{align*}&#10;&#10;\end{document}"/>
  <p:tag name="IGUANATEXSIZE" val="20"/>
  <p:tag name="IGUANATEXCURSOR" val="457"/>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88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85.xml><?xml version="1.0" encoding="utf-8"?>
<p:tagLst xmlns:a="http://schemas.openxmlformats.org/drawingml/2006/main" xmlns:r="http://schemas.openxmlformats.org/officeDocument/2006/relationships" xmlns:p="http://schemas.openxmlformats.org/presentationml/2006/main">
  <p:tag name="ORIGINALHEIGHT" val="4.582795"/>
  <p:tag name="ORIGINALWIDTH" val="4.174331"/>
  <p:tag name="EMFCHILD" val="True"/>
</p:tagLst>
</file>

<file path=ppt/tags/tag886.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887.xml><?xml version="1.0" encoding="utf-8"?>
<p:tagLst xmlns:a="http://schemas.openxmlformats.org/drawingml/2006/main" xmlns:r="http://schemas.openxmlformats.org/officeDocument/2006/relationships" xmlns:p="http://schemas.openxmlformats.org/presentationml/2006/main">
  <p:tag name="ORIGINALHEIGHT" val="6.485669"/>
  <p:tag name="ORIGINALWIDTH" val="3.526772"/>
  <p:tag name="EMFCHILD" val="True"/>
</p:tagLst>
</file>

<file path=ppt/tags/tag88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89.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89.xml><?xml version="1.0" encoding="utf-8"?>
<p:tagLst xmlns:a="http://schemas.openxmlformats.org/drawingml/2006/main" xmlns:r="http://schemas.openxmlformats.org/officeDocument/2006/relationships" xmlns:p="http://schemas.openxmlformats.org/presentationml/2006/main">
  <p:tag name="ORIGINALHEIGHT" val="6.520945"/>
  <p:tag name="ORIGINALWIDTH" val="7.113307"/>
  <p:tag name="EMFCHILD" val="True"/>
</p:tagLst>
</file>

<file path=ppt/tags/tag890.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891.xml><?xml version="1.0" encoding="utf-8"?>
<p:tagLst xmlns:a="http://schemas.openxmlformats.org/drawingml/2006/main" xmlns:r="http://schemas.openxmlformats.org/officeDocument/2006/relationships" xmlns:p="http://schemas.openxmlformats.org/presentationml/2006/main">
  <p:tag name="ORIGINALHEIGHT" val="3.207953"/>
  <p:tag name="ORIGINALWIDTH" val="4.316811"/>
  <p:tag name="EMFCHILD" val="True"/>
</p:tagLst>
</file>

<file path=ppt/tags/tag892.xml><?xml version="1.0" encoding="utf-8"?>
<p:tagLst xmlns:a="http://schemas.openxmlformats.org/drawingml/2006/main" xmlns:r="http://schemas.openxmlformats.org/officeDocument/2006/relationships" xmlns:p="http://schemas.openxmlformats.org/presentationml/2006/main">
  <p:tag name="ORIGINALHEIGHT" val="9.962638"/>
  <p:tag name="ORIGINALWIDTH" val="1.364843"/>
  <p:tag name="EMFCHILD" val="True"/>
</p:tagLst>
</file>

<file path=ppt/tags/tag893.xml><?xml version="1.0" encoding="utf-8"?>
<p:tagLst xmlns:a="http://schemas.openxmlformats.org/drawingml/2006/main" xmlns:r="http://schemas.openxmlformats.org/officeDocument/2006/relationships" xmlns:p="http://schemas.openxmlformats.org/presentationml/2006/main">
  <p:tag name="ORIGINALHEIGHT" val="11.9452"/>
  <p:tag name="ORIGINALWIDTH" val="2.600236"/>
  <p:tag name="EMFCHILD" val="True"/>
</p:tagLst>
</file>

<file path=ppt/tags/tag894.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895.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896.xml><?xml version="1.0" encoding="utf-8"?>
<p:tagLst xmlns:a="http://schemas.openxmlformats.org/drawingml/2006/main" xmlns:r="http://schemas.openxmlformats.org/officeDocument/2006/relationships" xmlns:p="http://schemas.openxmlformats.org/presentationml/2006/main">
  <p:tag name="ORIGINALHEIGHT" val="6.26248"/>
  <p:tag name="ORIGINALWIDTH" val="4.023898"/>
  <p:tag name="EMFCHILD" val="True"/>
</p:tagLst>
</file>

<file path=ppt/tags/tag897.xml><?xml version="1.0" encoding="utf-8"?>
<p:tagLst xmlns:a="http://schemas.openxmlformats.org/drawingml/2006/main" xmlns:r="http://schemas.openxmlformats.org/officeDocument/2006/relationships" xmlns:p="http://schemas.openxmlformats.org/presentationml/2006/main">
  <p:tag name="ORIGINALHEIGHT" val="3.427126"/>
  <p:tag name="ORIGINALWIDTH" val="2.600236"/>
  <p:tag name="EMFCHILD" val="True"/>
</p:tagLst>
</file>

<file path=ppt/tags/tag898.xml><?xml version="1.0" encoding="utf-8"?>
<p:tagLst xmlns:a="http://schemas.openxmlformats.org/drawingml/2006/main" xmlns:r="http://schemas.openxmlformats.org/officeDocument/2006/relationships" xmlns:p="http://schemas.openxmlformats.org/presentationml/2006/main">
  <p:tag name="ORIGINALHEIGHT" val="6.26248"/>
  <p:tag name="ORIGINALWIDTH" val="4.023898"/>
  <p:tag name="EMFCHILD" val="True"/>
</p:tagLst>
</file>

<file path=ppt/tags/tag899.xml><?xml version="1.0" encoding="utf-8"?>
<p:tagLst xmlns:a="http://schemas.openxmlformats.org/drawingml/2006/main" xmlns:r="http://schemas.openxmlformats.org/officeDocument/2006/relationships" xmlns:p="http://schemas.openxmlformats.org/presentationml/2006/main">
  <p:tag name="ORIGINALHEIGHT" val="3.427126"/>
  <p:tag name="ORIGINALWIDTH" val="2.600236"/>
  <p:tag name="EMFCHILD" val="True"/>
</p:tagLst>
</file>

<file path=ppt/tags/tag9.xml><?xml version="1.0" encoding="utf-8"?>
<p:tagLst xmlns:a="http://schemas.openxmlformats.org/drawingml/2006/main" xmlns:r="http://schemas.openxmlformats.org/officeDocument/2006/relationships" xmlns:p="http://schemas.openxmlformats.org/presentationml/2006/main">
  <p:tag name="ORIGINALHEIGHT" val="4.572834"/>
  <p:tag name="ORIGINALWIDTH" val="4.437677"/>
  <p:tag name="EMFCHILD" val="True"/>
</p:tagLst>
</file>

<file path=ppt/tags/tag90.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900.xml><?xml version="1.0" encoding="utf-8"?>
<p:tagLst xmlns:a="http://schemas.openxmlformats.org/drawingml/2006/main" xmlns:r="http://schemas.openxmlformats.org/officeDocument/2006/relationships" xmlns:p="http://schemas.openxmlformats.org/presentationml/2006/main">
  <p:tag name="ORIGINALHEIGHT" val="11.9452"/>
  <p:tag name="ORIGINALWIDTH" val="2.600236"/>
  <p:tag name="EMFCHILD" val="True"/>
</p:tagLst>
</file>

<file path=ppt/tags/tag901.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902.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903.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904.xml><?xml version="1.0" encoding="utf-8"?>
<p:tagLst xmlns:a="http://schemas.openxmlformats.org/drawingml/2006/main" xmlns:r="http://schemas.openxmlformats.org/officeDocument/2006/relationships" xmlns:p="http://schemas.openxmlformats.org/presentationml/2006/main">
  <p:tag name="ORIGINALHEIGHT" val="4.63063"/>
  <p:tag name="ORIGINALWIDTH" val="3.082402"/>
  <p:tag name="EMFCHILD" val="True"/>
</p:tagLst>
</file>

<file path=ppt/tags/tag905.xml><?xml version="1.0" encoding="utf-8"?>
<p:tagLst xmlns:a="http://schemas.openxmlformats.org/drawingml/2006/main" xmlns:r="http://schemas.openxmlformats.org/officeDocument/2006/relationships" xmlns:p="http://schemas.openxmlformats.org/presentationml/2006/main">
  <p:tag name="ORIGINALHEIGHT" val="6.26248"/>
  <p:tag name="ORIGINALWIDTH" val="4.023898"/>
  <p:tag name="EMFCHILD" val="True"/>
</p:tagLst>
</file>

<file path=ppt/tags/tag906.xml><?xml version="1.0" encoding="utf-8"?>
<p:tagLst xmlns:a="http://schemas.openxmlformats.org/drawingml/2006/main" xmlns:r="http://schemas.openxmlformats.org/officeDocument/2006/relationships" xmlns:p="http://schemas.openxmlformats.org/presentationml/2006/main">
  <p:tag name="ORIGINALHEIGHT" val="3.427126"/>
  <p:tag name="ORIGINALWIDTH" val="2.600236"/>
  <p:tag name="EMFCHILD" val="True"/>
</p:tagLst>
</file>

<file path=ppt/tags/tag907.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908.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909.xml><?xml version="1.0" encoding="utf-8"?>
<p:tagLst xmlns:a="http://schemas.openxmlformats.org/drawingml/2006/main" xmlns:r="http://schemas.openxmlformats.org/officeDocument/2006/relationships" xmlns:p="http://schemas.openxmlformats.org/presentationml/2006/main">
  <p:tag name="ORIGINALHEIGHT" val="6.26248"/>
  <p:tag name="ORIGINALWIDTH" val="4.023898"/>
  <p:tag name="EMFCHILD" val="True"/>
</p:tagLst>
</file>

<file path=ppt/tags/tag91.xml><?xml version="1.0" encoding="utf-8"?>
<p:tagLst xmlns:a="http://schemas.openxmlformats.org/drawingml/2006/main" xmlns:r="http://schemas.openxmlformats.org/officeDocument/2006/relationships" xmlns:p="http://schemas.openxmlformats.org/presentationml/2006/main">
  <p:tag name="ORIGINALHEIGHT" val="4.39185"/>
  <p:tag name="ORIGINALWIDTH" val="4.174331"/>
  <p:tag name="EMFCHILD" val="True"/>
</p:tagLst>
</file>

<file path=ppt/tags/tag910.xml><?xml version="1.0" encoding="utf-8"?>
<p:tagLst xmlns:a="http://schemas.openxmlformats.org/drawingml/2006/main" xmlns:r="http://schemas.openxmlformats.org/officeDocument/2006/relationships" xmlns:p="http://schemas.openxmlformats.org/presentationml/2006/main">
  <p:tag name="ORIGINALHEIGHT" val="3.427126"/>
  <p:tag name="ORIGINALWIDTH" val="2.600236"/>
  <p:tag name="EMFCHILD" val="True"/>
</p:tagLst>
</file>

<file path=ppt/tags/tag911.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912.xml><?xml version="1.0" encoding="utf-8"?>
<p:tagLst xmlns:a="http://schemas.openxmlformats.org/drawingml/2006/main" xmlns:r="http://schemas.openxmlformats.org/officeDocument/2006/relationships" xmlns:p="http://schemas.openxmlformats.org/presentationml/2006/main">
  <p:tag name="ORIGINALHEIGHT" val="4.909567"/>
  <p:tag name="ORIGINALWIDTH" val="1.562126"/>
  <p:tag name="EMFCHILD" val="True"/>
</p:tagLst>
</file>

<file path=ppt/tags/tag913.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914.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915.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916.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917.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918.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919.xml><?xml version="1.0" encoding="utf-8"?>
<p:tagLst xmlns:a="http://schemas.openxmlformats.org/drawingml/2006/main" xmlns:r="http://schemas.openxmlformats.org/officeDocument/2006/relationships" xmlns:p="http://schemas.openxmlformats.org/presentationml/2006/main">
  <p:tag name="ORIGINALHEIGHT" val="7.133228"/>
  <p:tag name="ORIGINALWIDTH" val="1.056024"/>
  <p:tag name="EMFCHILD" val="True"/>
</p:tagLst>
</file>

<file path=ppt/tags/tag92.xml><?xml version="1.0" encoding="utf-8"?>
<p:tagLst xmlns:a="http://schemas.openxmlformats.org/drawingml/2006/main" xmlns:r="http://schemas.openxmlformats.org/officeDocument/2006/relationships" xmlns:p="http://schemas.openxmlformats.org/presentationml/2006/main">
  <p:tag name="ORIGINALHEIGHT" val="9.54752"/>
  <p:tag name="ORIGINALWIDTH" val="2.311299"/>
  <p:tag name="EMFCHILD" val="True"/>
</p:tagLst>
</file>

<file path=ppt/tags/tag920.xml><?xml version="1.0" encoding="utf-8"?>
<p:tagLst xmlns:a="http://schemas.openxmlformats.org/drawingml/2006/main" xmlns:r="http://schemas.openxmlformats.org/officeDocument/2006/relationships" xmlns:p="http://schemas.openxmlformats.org/presentationml/2006/main">
  <p:tag name="ORIGINALHEIGHT" val="4.513071"/>
  <p:tag name="ORIGINALWIDTH" val="5.399724"/>
  <p:tag name="EMFCHILD" val="True"/>
</p:tagLst>
</file>

<file path=ppt/tags/tag92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22.xml><?xml version="1.0" encoding="utf-8"?>
<p:tagLst xmlns:a="http://schemas.openxmlformats.org/drawingml/2006/main" xmlns:r="http://schemas.openxmlformats.org/officeDocument/2006/relationships" xmlns:p="http://schemas.openxmlformats.org/presentationml/2006/main">
  <p:tag name="ORIGINALHEIGHT" val="8.956378"/>
  <p:tag name="ORIGINALWIDTH" val="5.220394"/>
  <p:tag name="EMFCHILD" val="True"/>
</p:tagLst>
</file>

<file path=ppt/tags/tag923.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924.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925.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2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92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28.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929.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93.xml><?xml version="1.0" encoding="utf-8"?>
<p:tagLst xmlns:a="http://schemas.openxmlformats.org/drawingml/2006/main" xmlns:r="http://schemas.openxmlformats.org/officeDocument/2006/relationships" xmlns:p="http://schemas.openxmlformats.org/presentationml/2006/main">
  <p:tag name="ORIGINALHEIGHT" val="2.234094"/>
  <p:tag name="ORIGINALWIDTH" val="6.625118"/>
  <p:tag name="EMFCHILD" val="True"/>
</p:tagLst>
</file>

<file path=ppt/tags/tag930.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931.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932.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933.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934.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3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36.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937.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938.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939.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4.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940.xml><?xml version="1.0" encoding="utf-8"?>
<p:tagLst xmlns:a="http://schemas.openxmlformats.org/drawingml/2006/main" xmlns:r="http://schemas.openxmlformats.org/officeDocument/2006/relationships" xmlns:p="http://schemas.openxmlformats.org/presentationml/2006/main">
  <p:tag name="ORIGINALHEIGHT" val="3.145197"/>
  <p:tag name="ORIGINALWIDTH" val="3.556653"/>
  <p:tag name="EMFCHILD" val="True"/>
</p:tagLst>
</file>

<file path=ppt/tags/tag941.xml><?xml version="1.0" encoding="utf-8"?>
<p:tagLst xmlns:a="http://schemas.openxmlformats.org/drawingml/2006/main" xmlns:r="http://schemas.openxmlformats.org/officeDocument/2006/relationships" xmlns:p="http://schemas.openxmlformats.org/presentationml/2006/main">
  <p:tag name="ORIGINALHEIGHT" val="4.343701"/>
  <p:tag name="ORIGINALWIDTH" val="2.356142"/>
  <p:tag name="EMFCHILD" val="True"/>
</p:tagLst>
</file>

<file path=ppt/tags/tag94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43.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944.xml><?xml version="1.0" encoding="utf-8"?>
<p:tagLst xmlns:a="http://schemas.openxmlformats.org/drawingml/2006/main" xmlns:r="http://schemas.openxmlformats.org/officeDocument/2006/relationships" xmlns:p="http://schemas.openxmlformats.org/presentationml/2006/main">
  <p:tag name="ORIGINALHEIGHT" val="3.145197"/>
  <p:tag name="ORIGINALWIDTH" val="6.401968"/>
  <p:tag name="EMFCHILD" val="True"/>
</p:tagLst>
</file>

<file path=ppt/tags/tag945.xml><?xml version="1.0" encoding="utf-8"?>
<p:tagLst xmlns:a="http://schemas.openxmlformats.org/drawingml/2006/main" xmlns:r="http://schemas.openxmlformats.org/officeDocument/2006/relationships" xmlns:p="http://schemas.openxmlformats.org/presentationml/2006/main">
  <p:tag name="ORIGINALHEIGHT" val="13.94768"/>
  <p:tag name="ORIGINALWIDTH" val="11.60646"/>
  <p:tag name="EMFCHILD" val="True"/>
</p:tagLst>
</file>

<file path=ppt/tags/tag946.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947.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94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949.xml><?xml version="1.0" encoding="utf-8"?>
<p:tagLst xmlns:a="http://schemas.openxmlformats.org/drawingml/2006/main" xmlns:r="http://schemas.openxmlformats.org/officeDocument/2006/relationships" xmlns:p="http://schemas.openxmlformats.org/presentationml/2006/main">
  <p:tag name="ORIGINALHEIGHT" val="2.147913"/>
  <p:tag name="ORIGINALWIDTH" val="0.8856693"/>
  <p:tag name="EMFCHILD" val="True"/>
</p:tagLst>
</file>

<file path=ppt/tags/tag95.xml><?xml version="1.0" encoding="utf-8"?>
<p:tagLst xmlns:a="http://schemas.openxmlformats.org/drawingml/2006/main" xmlns:r="http://schemas.openxmlformats.org/officeDocument/2006/relationships" xmlns:p="http://schemas.openxmlformats.org/presentationml/2006/main">
  <p:tag name="ORIGINALHEIGHT" val="4.22"/>
  <p:tag name="ORIGINALWIDTH" val="3.347441"/>
  <p:tag name="EMFCHILD" val="True"/>
</p:tagLst>
</file>

<file path=ppt/tags/tag950.xml><?xml version="1.0" encoding="utf-8"?>
<p:tagLst xmlns:a="http://schemas.openxmlformats.org/drawingml/2006/main" xmlns:r="http://schemas.openxmlformats.org/officeDocument/2006/relationships" xmlns:p="http://schemas.openxmlformats.org/presentationml/2006/main">
  <p:tag name="ORIGINALHEIGHT" val="3.145197"/>
  <p:tag name="ORIGINALWIDTH" val="3.556653"/>
  <p:tag name="EMFCHILD" val="True"/>
</p:tagLst>
</file>

<file path=ppt/tags/tag951.xml><?xml version="1.0" encoding="utf-8"?>
<p:tagLst xmlns:a="http://schemas.openxmlformats.org/drawingml/2006/main" xmlns:r="http://schemas.openxmlformats.org/officeDocument/2006/relationships" xmlns:p="http://schemas.openxmlformats.org/presentationml/2006/main">
  <p:tag name="ORIGINALHEIGHT" val="4.343701"/>
  <p:tag name="ORIGINALWIDTH" val="2.356142"/>
  <p:tag name="EMFCHILD" val="True"/>
</p:tagLst>
</file>

<file path=ppt/tags/tag952.xml><?xml version="1.0" encoding="utf-8"?>
<p:tagLst xmlns:a="http://schemas.openxmlformats.org/drawingml/2006/main" xmlns:r="http://schemas.openxmlformats.org/officeDocument/2006/relationships" xmlns:p="http://schemas.openxmlformats.org/presentationml/2006/main">
  <p:tag name="ORIGINALHEIGHT" val="6.464725"/>
  <p:tag name="ORIGINALWIDTH" val="3.849528"/>
  <p:tag name="EMFCHILD" val="True"/>
</p:tagLst>
</file>

<file path=ppt/tags/tag953.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954.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955.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95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57.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958.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959.xml><?xml version="1.0" encoding="utf-8"?>
<p:tagLst xmlns:a="http://schemas.openxmlformats.org/drawingml/2006/main" xmlns:r="http://schemas.openxmlformats.org/officeDocument/2006/relationships" xmlns:p="http://schemas.openxmlformats.org/presentationml/2006/main">
  <p:tag name="ORIGINALHEIGHT" val="4.513071"/>
  <p:tag name="ORIGINALWIDTH" val="4.562874"/>
  <p:tag name="EMFCHILD" val="True"/>
</p:tagLst>
</file>

<file path=ppt/tags/tag96.xml><?xml version="1.0" encoding="utf-8"?>
<p:tagLst xmlns:a="http://schemas.openxmlformats.org/drawingml/2006/main" xmlns:r="http://schemas.openxmlformats.org/officeDocument/2006/relationships" xmlns:p="http://schemas.openxmlformats.org/presentationml/2006/main">
  <p:tag name="ORIGINALHEIGHT" val="6.291811"/>
  <p:tag name="ORIGINALWIDTH" val="4.552913"/>
  <p:tag name="EMFCHILD" val="True"/>
</p:tagLst>
</file>

<file path=ppt/tags/tag960.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96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62.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96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64.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96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66.xml><?xml version="1.0" encoding="utf-8"?>
<p:tagLst xmlns:a="http://schemas.openxmlformats.org/drawingml/2006/main" xmlns:r="http://schemas.openxmlformats.org/officeDocument/2006/relationships" xmlns:p="http://schemas.openxmlformats.org/presentationml/2006/main">
  <p:tag name="ORIGINALHEIGHT" val="9.962638"/>
  <p:tag name="ORIGINALWIDTH" val="1.364882"/>
  <p:tag name="EMFCHILD" val="True"/>
</p:tagLst>
</file>

<file path=ppt/tags/tag967.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68.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969.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97.xml><?xml version="1.0" encoding="utf-8"?>
<p:tagLst xmlns:a="http://schemas.openxmlformats.org/drawingml/2006/main" xmlns:r="http://schemas.openxmlformats.org/officeDocument/2006/relationships" xmlns:p="http://schemas.openxmlformats.org/presentationml/2006/main">
  <p:tag name="ORIGINALHEIGHT" val="4.22"/>
  <p:tag name="ORIGINALWIDTH" val="7.780787"/>
  <p:tag name="EMFCHILD" val="True"/>
</p:tagLst>
</file>

<file path=ppt/tags/tag970.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71.xml><?xml version="1.0" encoding="utf-8"?>
<p:tagLst xmlns:a="http://schemas.openxmlformats.org/drawingml/2006/main" xmlns:r="http://schemas.openxmlformats.org/officeDocument/2006/relationships" xmlns:p="http://schemas.openxmlformats.org/presentationml/2006/main">
  <p:tag name="ORIGINALHEIGHT" val="1.056024"/>
  <p:tag name="ORIGINALWIDTH" val="1.056024"/>
  <p:tag name="EMFCHILD" val="True"/>
</p:tagLst>
</file>

<file path=ppt/tags/tag972.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973.xml><?xml version="1.0" encoding="utf-8"?>
<p:tagLst xmlns:a="http://schemas.openxmlformats.org/drawingml/2006/main" xmlns:r="http://schemas.openxmlformats.org/officeDocument/2006/relationships" xmlns:p="http://schemas.openxmlformats.org/presentationml/2006/main">
  <p:tag name="ORIGINALHEIGHT" val="3.145197"/>
  <p:tag name="ORIGINALWIDTH" val="2.782559"/>
  <p:tag name="EMFCHILD" val="True"/>
</p:tagLst>
</file>

<file path=ppt/tags/tag974.xml><?xml version="1.0" encoding="utf-8"?>
<p:tagLst xmlns:a="http://schemas.openxmlformats.org/drawingml/2006/main" xmlns:r="http://schemas.openxmlformats.org/officeDocument/2006/relationships" xmlns:p="http://schemas.openxmlformats.org/presentationml/2006/main">
  <p:tag name="ORIGINALHEIGHT" val="2.256536"/>
  <p:tag name="ORIGINALWIDTH" val="2.933976"/>
  <p:tag name="EMFCHILD" val="True"/>
</p:tagLst>
</file>

<file path=ppt/tags/tag975.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7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77.xml><?xml version="1.0" encoding="utf-8"?>
<p:tagLst xmlns:a="http://schemas.openxmlformats.org/drawingml/2006/main" xmlns:r="http://schemas.openxmlformats.org/officeDocument/2006/relationships" xmlns:p="http://schemas.openxmlformats.org/presentationml/2006/main">
  <p:tag name="ORIGINALHEIGHT" val="4.513071"/>
  <p:tag name="ORIGINALWIDTH" val="3.66622"/>
  <p:tag name="EMFCHILD" val="True"/>
</p:tagLst>
</file>

<file path=ppt/tags/tag978.xml><?xml version="1.0" encoding="utf-8"?>
<p:tagLst xmlns:a="http://schemas.openxmlformats.org/drawingml/2006/main" xmlns:r="http://schemas.openxmlformats.org/officeDocument/2006/relationships" xmlns:p="http://schemas.openxmlformats.org/presentationml/2006/main">
  <p:tag name="ORIGINALHEIGHT" val="3.145197"/>
  <p:tag name="ORIGINALWIDTH" val="3.730984"/>
  <p:tag name="EMFCHILD" val="True"/>
</p:tagLst>
</file>

<file path=ppt/tags/tag979.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98.xml><?xml version="1.0" encoding="utf-8"?>
<p:tagLst xmlns:a="http://schemas.openxmlformats.org/drawingml/2006/main" xmlns:r="http://schemas.openxmlformats.org/officeDocument/2006/relationships" xmlns:p="http://schemas.openxmlformats.org/presentationml/2006/main">
  <p:tag name="ORIGINALHEIGHT" val="4.382284"/>
  <p:tag name="ORIGINALWIDTH" val="4.49315"/>
  <p:tag name="EMFCHILD" val="True"/>
</p:tagLst>
</file>

<file path=ppt/tags/tag980.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81.xml><?xml version="1.0" encoding="utf-8"?>
<p:tagLst xmlns:a="http://schemas.openxmlformats.org/drawingml/2006/main" xmlns:r="http://schemas.openxmlformats.org/officeDocument/2006/relationships" xmlns:p="http://schemas.openxmlformats.org/presentationml/2006/main">
  <p:tag name="ORIGINALHEIGHT" val="4.49811"/>
  <p:tag name="ORIGINALWIDTH" val="3.577559"/>
  <p:tag name="EMFCHILD" val="True"/>
</p:tagLst>
</file>

<file path=ppt/tags/tag98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8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984.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98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86.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987.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988.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98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9.xml><?xml version="1.0" encoding="utf-8"?>
<p:tagLst xmlns:a="http://schemas.openxmlformats.org/drawingml/2006/main" xmlns:r="http://schemas.openxmlformats.org/officeDocument/2006/relationships" xmlns:p="http://schemas.openxmlformats.org/presentationml/2006/main">
  <p:tag name="ORIGINALHEIGHT" val="4.114961"/>
  <p:tag name="ORIGINALWIDTH" val="5.021142"/>
  <p:tag name="EMFCHILD" val="True"/>
</p:tagLst>
</file>

<file path=ppt/tags/tag990.xml><?xml version="1.0" encoding="utf-8"?>
<p:tagLst xmlns:a="http://schemas.openxmlformats.org/drawingml/2006/main" xmlns:r="http://schemas.openxmlformats.org/officeDocument/2006/relationships" xmlns:p="http://schemas.openxmlformats.org/presentationml/2006/main">
  <p:tag name="ORIGINALHEIGHT" val="8.627638"/>
  <p:tag name="ORIGINALWIDTH" val="4.084646"/>
  <p:tag name="EMFCHILD" val="True"/>
</p:tagLst>
</file>

<file path=ppt/tags/tag991.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992.xml><?xml version="1.0" encoding="utf-8"?>
<p:tagLst xmlns:a="http://schemas.openxmlformats.org/drawingml/2006/main" xmlns:r="http://schemas.openxmlformats.org/officeDocument/2006/relationships" xmlns:p="http://schemas.openxmlformats.org/presentationml/2006/main">
  <p:tag name="ORIGINALHEIGHT" val="6.694882"/>
  <p:tag name="ORIGINALWIDTH" val="2.630118"/>
  <p:tag name="EMFCHILD" val="True"/>
</p:tagLst>
</file>

<file path=ppt/tags/tag99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94.xml><?xml version="1.0" encoding="utf-8"?>
<p:tagLst xmlns:a="http://schemas.openxmlformats.org/drawingml/2006/main" xmlns:r="http://schemas.openxmlformats.org/officeDocument/2006/relationships" xmlns:p="http://schemas.openxmlformats.org/presentationml/2006/main">
  <p:tag name="ORIGINALHEIGHT" val="4.513071"/>
  <p:tag name="ORIGINALWIDTH" val="8.15937"/>
  <p:tag name="EMFCHILD" val="True"/>
</p:tagLst>
</file>

<file path=ppt/tags/tag995.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96.xml><?xml version="1.0" encoding="utf-8"?>
<p:tagLst xmlns:a="http://schemas.openxmlformats.org/drawingml/2006/main" xmlns:r="http://schemas.openxmlformats.org/officeDocument/2006/relationships" xmlns:p="http://schemas.openxmlformats.org/presentationml/2006/main">
  <p:tag name="ORIGINALHEIGHT" val="7.023622"/>
  <p:tag name="ORIGINALWIDTH" val="2.131968"/>
  <p:tag name="EMFCHILD" val="True"/>
</p:tagLst>
</file>

<file path=ppt/tags/tag99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98.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999.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23507</TotalTime>
  <Pages>0</Pages>
  <Words>7368</Words>
  <Characters>0</Characters>
  <Application>Microsoft Macintosh PowerPoint</Application>
  <DocSecurity>0</DocSecurity>
  <PresentationFormat>Widescreen</PresentationFormat>
  <Lines>0</Lines>
  <Paragraphs>488</Paragraphs>
  <Slides>63</Slides>
  <Notes>57</Notes>
  <HiddenSlides>0</HiddenSlides>
  <MMClips>0</MMClips>
  <ScaleCrop>false</ScaleCrop>
  <HeadingPairs>
    <vt:vector size="6" baseType="variant">
      <vt:variant>
        <vt:lpstr>Fonts Used</vt:lpstr>
      </vt:variant>
      <vt:variant>
        <vt:i4>7</vt:i4>
      </vt:variant>
      <vt:variant>
        <vt:lpstr>Theme</vt:lpstr>
      </vt:variant>
      <vt:variant>
        <vt:i4>12</vt:i4>
      </vt:variant>
      <vt:variant>
        <vt:lpstr>Slide Titles</vt:lpstr>
      </vt:variant>
      <vt:variant>
        <vt:i4>63</vt:i4>
      </vt:variant>
    </vt:vector>
  </HeadingPairs>
  <TitlesOfParts>
    <vt:vector size="82" baseType="lpstr">
      <vt:lpstr>KaiTi_GB2312</vt:lpstr>
      <vt:lpstr>Microsoft YaHei</vt:lpstr>
      <vt:lpstr>Microsoft YaHei</vt:lpstr>
      <vt:lpstr>Arial</vt:lpstr>
      <vt:lpstr>Calibri</vt:lpstr>
      <vt:lpstr>Calibri Light</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591</cp:revision>
  <dcterms:created xsi:type="dcterms:W3CDTF">2015-08-12T02:06:50Z</dcterms:created>
  <dcterms:modified xsi:type="dcterms:W3CDTF">2023-03-22T07:53:17Z</dcterms:modified>
  <cp:category/>
</cp:coreProperties>
</file>

<file path=docProps/thumbnail.jpeg>
</file>